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70" r:id="rId4"/>
    <p:sldId id="271" r:id="rId5"/>
    <p:sldId id="272" r:id="rId6"/>
    <p:sldId id="273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79A49-B97A-44E9-965B-619082CC3E9C}" v="1" dt="2021-04-29T18:43:50.5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fa919fd6-03f8-48d0-9b95-10ac8c9672df" providerId="ADAL" clId="{7C979A49-B97A-44E9-965B-619082CC3E9C}"/>
    <pc:docChg chg="modSld">
      <pc:chgData name="Chad Vidden" userId="fa919fd6-03f8-48d0-9b95-10ac8c9672df" providerId="ADAL" clId="{7C979A49-B97A-44E9-965B-619082CC3E9C}" dt="2021-04-29T18:43:50.548" v="0"/>
      <pc:docMkLst>
        <pc:docMk/>
      </pc:docMkLst>
      <pc:sldChg chg="addSp">
        <pc:chgData name="Chad Vidden" userId="fa919fd6-03f8-48d0-9b95-10ac8c9672df" providerId="ADAL" clId="{7C979A49-B97A-44E9-965B-619082CC3E9C}" dt="2021-04-29T18:43:50.548" v="0"/>
        <pc:sldMkLst>
          <pc:docMk/>
          <pc:sldMk cId="3637318454" sldId="257"/>
        </pc:sldMkLst>
        <pc:inkChg chg="add">
          <ac:chgData name="Chad Vidden" userId="fa919fd6-03f8-48d0-9b95-10ac8c9672df" providerId="ADAL" clId="{7C979A49-B97A-44E9-965B-619082CC3E9C}" dt="2021-04-29T18:43:50.548" v="0"/>
          <ac:inkMkLst>
            <pc:docMk/>
            <pc:sldMk cId="3637318454" sldId="257"/>
            <ac:inkMk id="5" creationId="{612BCC32-BA36-4E37-BEE5-AA1AE206F11A}"/>
          </ac:inkMkLst>
        </pc:inkChg>
      </pc:sldChg>
      <pc:sldChg chg="addSp">
        <pc:chgData name="Chad Vidden" userId="fa919fd6-03f8-48d0-9b95-10ac8c9672df" providerId="ADAL" clId="{7C979A49-B97A-44E9-965B-619082CC3E9C}" dt="2021-04-29T18:43:50.548" v="0"/>
        <pc:sldMkLst>
          <pc:docMk/>
          <pc:sldMk cId="541778303" sldId="263"/>
        </pc:sldMkLst>
        <pc:inkChg chg="add">
          <ac:chgData name="Chad Vidden" userId="fa919fd6-03f8-48d0-9b95-10ac8c9672df" providerId="ADAL" clId="{7C979A49-B97A-44E9-965B-619082CC3E9C}" dt="2021-04-29T18:43:50.548" v="0"/>
          <ac:inkMkLst>
            <pc:docMk/>
            <pc:sldMk cId="541778303" sldId="263"/>
            <ac:inkMk id="4" creationId="{06E741BB-0687-459F-8F28-4F4F53608A91}"/>
          </ac:inkMkLst>
        </pc:inkChg>
      </pc:sldChg>
      <pc:sldChg chg="addSp">
        <pc:chgData name="Chad Vidden" userId="fa919fd6-03f8-48d0-9b95-10ac8c9672df" providerId="ADAL" clId="{7C979A49-B97A-44E9-965B-619082CC3E9C}" dt="2021-04-29T18:43:50.548" v="0"/>
        <pc:sldMkLst>
          <pc:docMk/>
          <pc:sldMk cId="443358721" sldId="269"/>
        </pc:sldMkLst>
        <pc:inkChg chg="add">
          <ac:chgData name="Chad Vidden" userId="fa919fd6-03f8-48d0-9b95-10ac8c9672df" providerId="ADAL" clId="{7C979A49-B97A-44E9-965B-619082CC3E9C}" dt="2021-04-29T18:43:50.548" v="0"/>
          <ac:inkMkLst>
            <pc:docMk/>
            <pc:sldMk cId="443358721" sldId="269"/>
            <ac:inkMk id="4" creationId="{17F7B8D6-89FE-415A-94E8-CA4E53712052}"/>
          </ac:inkMkLst>
        </pc:inkChg>
      </pc:sldChg>
      <pc:sldChg chg="addSp">
        <pc:chgData name="Chad Vidden" userId="fa919fd6-03f8-48d0-9b95-10ac8c9672df" providerId="ADAL" clId="{7C979A49-B97A-44E9-965B-619082CC3E9C}" dt="2021-04-29T18:43:50.548" v="0"/>
        <pc:sldMkLst>
          <pc:docMk/>
          <pc:sldMk cId="1626472065" sldId="270"/>
        </pc:sldMkLst>
        <pc:inkChg chg="add">
          <ac:chgData name="Chad Vidden" userId="fa919fd6-03f8-48d0-9b95-10ac8c9672df" providerId="ADAL" clId="{7C979A49-B97A-44E9-965B-619082CC3E9C}" dt="2021-04-29T18:43:50.548" v="0"/>
          <ac:inkMkLst>
            <pc:docMk/>
            <pc:sldMk cId="1626472065" sldId="270"/>
            <ac:inkMk id="4" creationId="{E98940F0-564C-4345-A7EF-76DDF5A7FDA4}"/>
          </ac:inkMkLst>
        </pc:inkChg>
      </pc:sldChg>
      <pc:sldChg chg="addSp">
        <pc:chgData name="Chad Vidden" userId="fa919fd6-03f8-48d0-9b95-10ac8c9672df" providerId="ADAL" clId="{7C979A49-B97A-44E9-965B-619082CC3E9C}" dt="2021-04-29T18:43:50.548" v="0"/>
        <pc:sldMkLst>
          <pc:docMk/>
          <pc:sldMk cId="3904056703" sldId="271"/>
        </pc:sldMkLst>
        <pc:inkChg chg="add">
          <ac:chgData name="Chad Vidden" userId="fa919fd6-03f8-48d0-9b95-10ac8c9672df" providerId="ADAL" clId="{7C979A49-B97A-44E9-965B-619082CC3E9C}" dt="2021-04-29T18:43:50.548" v="0"/>
          <ac:inkMkLst>
            <pc:docMk/>
            <pc:sldMk cId="3904056703" sldId="271"/>
            <ac:inkMk id="4" creationId="{49069858-0E16-4783-81AE-0E648CA91C15}"/>
          </ac:inkMkLst>
        </pc:inkChg>
      </pc:sldChg>
      <pc:sldChg chg="addSp">
        <pc:chgData name="Chad Vidden" userId="fa919fd6-03f8-48d0-9b95-10ac8c9672df" providerId="ADAL" clId="{7C979A49-B97A-44E9-965B-619082CC3E9C}" dt="2021-04-29T18:43:50.548" v="0"/>
        <pc:sldMkLst>
          <pc:docMk/>
          <pc:sldMk cId="981599236" sldId="272"/>
        </pc:sldMkLst>
        <pc:inkChg chg="add">
          <ac:chgData name="Chad Vidden" userId="fa919fd6-03f8-48d0-9b95-10ac8c9672df" providerId="ADAL" clId="{7C979A49-B97A-44E9-965B-619082CC3E9C}" dt="2021-04-29T18:43:50.548" v="0"/>
          <ac:inkMkLst>
            <pc:docMk/>
            <pc:sldMk cId="981599236" sldId="272"/>
            <ac:inkMk id="4" creationId="{1AFCA2A7-97C6-46D9-8350-839E482C1442}"/>
          </ac:inkMkLst>
        </pc:inkChg>
      </pc:sldChg>
      <pc:sldChg chg="addSp">
        <pc:chgData name="Chad Vidden" userId="fa919fd6-03f8-48d0-9b95-10ac8c9672df" providerId="ADAL" clId="{7C979A49-B97A-44E9-965B-619082CC3E9C}" dt="2021-04-29T18:43:50.548" v="0"/>
        <pc:sldMkLst>
          <pc:docMk/>
          <pc:sldMk cId="3683475349" sldId="273"/>
        </pc:sldMkLst>
        <pc:inkChg chg="add">
          <ac:chgData name="Chad Vidden" userId="fa919fd6-03f8-48d0-9b95-10ac8c9672df" providerId="ADAL" clId="{7C979A49-B97A-44E9-965B-619082CC3E9C}" dt="2021-04-29T18:43:50.548" v="0"/>
          <ac:inkMkLst>
            <pc:docMk/>
            <pc:sldMk cId="3683475349" sldId="273"/>
            <ac:inkMk id="4" creationId="{BC60A2BE-5034-4E7D-B1C8-8AFF71896DA4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61C3C19F-00A4-B000-B350-86643EFC7F6B}"/>
    <pc:docChg chg="modSld">
      <pc:chgData name="Chad Vidden" userId="S::cvidden@uwlax.edu::fa919fd6-03f8-48d0-9b95-10ac8c9672df" providerId="AD" clId="Web-{61C3C19F-00A4-B000-B350-86643EFC7F6B}" dt="2021-04-25T17:17:42.439" v="1" actId="20577"/>
      <pc:docMkLst>
        <pc:docMk/>
      </pc:docMkLst>
      <pc:sldChg chg="modSp">
        <pc:chgData name="Chad Vidden" userId="S::cvidden@uwlax.edu::fa919fd6-03f8-48d0-9b95-10ac8c9672df" providerId="AD" clId="Web-{61C3C19F-00A4-B000-B350-86643EFC7F6B}" dt="2021-04-25T17:17:42.439" v="1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61C3C19F-00A4-B000-B350-86643EFC7F6B}" dt="2021-04-25T17:17:42.439" v="1" actId="20577"/>
          <ac:spMkLst>
            <pc:docMk/>
            <pc:sldMk cId="443358721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BE8C09F-5034-B000-E7B5-D1BD0C9208ED}"/>
    <pc:docChg chg="addSld delSld modSld sldOrd">
      <pc:chgData name="Chad Vidden" userId="S::cvidden@uwlax.edu::fa919fd6-03f8-48d0-9b95-10ac8c9672df" providerId="AD" clId="Web-{EBE8C09F-5034-B000-E7B5-D1BD0C9208ED}" dt="2021-04-23T01:58:14.396" v="585" actId="20577"/>
      <pc:docMkLst>
        <pc:docMk/>
      </pc:docMkLst>
      <pc:sldChg chg="modSp">
        <pc:chgData name="Chad Vidden" userId="S::cvidden@uwlax.edu::fa919fd6-03f8-48d0-9b95-10ac8c9672df" providerId="AD" clId="Web-{EBE8C09F-5034-B000-E7B5-D1BD0C9208ED}" dt="2021-04-23T01:40:05.899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E8C09F-5034-B000-E7B5-D1BD0C9208ED}" dt="2021-04-23T01:39:54.868" v="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BE8C09F-5034-B000-E7B5-D1BD0C9208ED}" dt="2021-04-23T01:40:05.899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BE8C09F-5034-B000-E7B5-D1BD0C9208ED}" dt="2021-04-23T01:42:57.883" v="210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EBE8C09F-5034-B000-E7B5-D1BD0C9208ED}" dt="2021-04-23T01:40:49.742" v="28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del">
        <pc:chgData name="Chad Vidden" userId="S::cvidden@uwlax.edu::fa919fd6-03f8-48d0-9b95-10ac8c9672df" providerId="AD" clId="Web-{EBE8C09F-5034-B000-E7B5-D1BD0C9208ED}" dt="2021-04-23T01:43:00.242" v="213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2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1"/>
        <pc:sldMkLst>
          <pc:docMk/>
          <pc:sldMk cId="3700103169" sldId="267"/>
        </pc:sldMkLst>
      </pc:sldChg>
      <pc:sldChg chg="modSp">
        <pc:chgData name="Chad Vidden" userId="S::cvidden@uwlax.edu::fa919fd6-03f8-48d0-9b95-10ac8c9672df" providerId="AD" clId="Web-{EBE8C09F-5034-B000-E7B5-D1BD0C9208ED}" dt="2021-04-23T01:58:14.396" v="58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EBE8C09F-5034-B000-E7B5-D1BD0C9208ED}" dt="2021-04-23T01:58:14.396" v="58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48:04.710" v="330" actId="20577"/>
        <pc:sldMkLst>
          <pc:docMk/>
          <pc:sldMk cId="2876335411" sldId="270"/>
        </pc:sldMkLst>
        <pc:spChg chg="mod">
          <ac:chgData name="Chad Vidden" userId="S::cvidden@uwlax.edu::fa919fd6-03f8-48d0-9b95-10ac8c9672df" providerId="AD" clId="Web-{EBE8C09F-5034-B000-E7B5-D1BD0C9208ED}" dt="2021-04-23T01:48:04.710" v="330" actId="20577"/>
          <ac:spMkLst>
            <pc:docMk/>
            <pc:sldMk cId="2876335411" sldId="270"/>
            <ac:spMk id="2" creationId="{7912D5D1-9BA0-4361-A640-53C1CF2AEC99}"/>
          </ac:spMkLst>
        </pc:spChg>
      </pc:sldChg>
      <pc:sldChg chg="modSp add replId modNotes">
        <pc:chgData name="Chad Vidden" userId="S::cvidden@uwlax.edu::fa919fd6-03f8-48d0-9b95-10ac8c9672df" providerId="AD" clId="Web-{EBE8C09F-5034-B000-E7B5-D1BD0C9208ED}" dt="2021-04-23T01:48:51.913" v="360"/>
        <pc:sldMkLst>
          <pc:docMk/>
          <pc:sldMk cId="277145207" sldId="271"/>
        </pc:sldMkLst>
        <pc:spChg chg="mod">
          <ac:chgData name="Chad Vidden" userId="S::cvidden@uwlax.edu::fa919fd6-03f8-48d0-9b95-10ac8c9672df" providerId="AD" clId="Web-{EBE8C09F-5034-B000-E7B5-D1BD0C9208ED}" dt="2021-04-23T01:48:35.851" v="337" actId="20577"/>
          <ac:spMkLst>
            <pc:docMk/>
            <pc:sldMk cId="277145207" sldId="271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0:02.038" v="408"/>
        <pc:sldMkLst>
          <pc:docMk/>
          <pc:sldMk cId="2268418431" sldId="272"/>
        </pc:sldMkLst>
        <pc:spChg chg="mod">
          <ac:chgData name="Chad Vidden" userId="S::cvidden@uwlax.edu::fa919fd6-03f8-48d0-9b95-10ac8c9672df" providerId="AD" clId="Web-{EBE8C09F-5034-B000-E7B5-D1BD0C9208ED}" dt="2021-04-23T01:49:41.288" v="373" actId="20577"/>
          <ac:spMkLst>
            <pc:docMk/>
            <pc:sldMk cId="2268418431" sldId="272"/>
            <ac:spMk id="2" creationId="{BCABF3BA-96EE-40B5-AFD3-70C1CCFCBA26}"/>
          </ac:spMkLst>
        </pc:spChg>
      </pc:sldChg>
      <pc:sldChg chg="modSp new">
        <pc:chgData name="Chad Vidden" userId="S::cvidden@uwlax.edu::fa919fd6-03f8-48d0-9b95-10ac8c9672df" providerId="AD" clId="Web-{EBE8C09F-5034-B000-E7B5-D1BD0C9208ED}" dt="2021-04-23T01:50:27.788" v="430" actId="20577"/>
        <pc:sldMkLst>
          <pc:docMk/>
          <pc:sldMk cId="3809366710" sldId="273"/>
        </pc:sldMkLst>
        <pc:spChg chg="mod">
          <ac:chgData name="Chad Vidden" userId="S::cvidden@uwlax.edu::fa919fd6-03f8-48d0-9b95-10ac8c9672df" providerId="AD" clId="Web-{EBE8C09F-5034-B000-E7B5-D1BD0C9208ED}" dt="2021-04-23T01:50:27.788" v="430" actId="20577"/>
          <ac:spMkLst>
            <pc:docMk/>
            <pc:sldMk cId="3809366710" sldId="273"/>
            <ac:spMk id="2" creationId="{DA1C07F2-90B2-41F6-A6B8-FCD6FF155FC8}"/>
          </ac:spMkLst>
        </pc:spChg>
      </pc:sldChg>
      <pc:sldChg chg="modSp add ord replId modNotes">
        <pc:chgData name="Chad Vidden" userId="S::cvidden@uwlax.edu::fa919fd6-03f8-48d0-9b95-10ac8c9672df" providerId="AD" clId="Web-{EBE8C09F-5034-B000-E7B5-D1BD0C9208ED}" dt="2021-04-23T01:51:41.913" v="451"/>
        <pc:sldMkLst>
          <pc:docMk/>
          <pc:sldMk cId="3977624898" sldId="274"/>
        </pc:sldMkLst>
        <pc:spChg chg="mod">
          <ac:chgData name="Chad Vidden" userId="S::cvidden@uwlax.edu::fa919fd6-03f8-48d0-9b95-10ac8c9672df" providerId="AD" clId="Web-{EBE8C09F-5034-B000-E7B5-D1BD0C9208ED}" dt="2021-04-23T01:51:25.366" v="440" actId="20577"/>
          <ac:spMkLst>
            <pc:docMk/>
            <pc:sldMk cId="3977624898" sldId="274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2:50.272" v="495"/>
        <pc:sldMkLst>
          <pc:docMk/>
          <pc:sldMk cId="2517496163" sldId="275"/>
        </pc:sldMkLst>
        <pc:spChg chg="mod">
          <ac:chgData name="Chad Vidden" userId="S::cvidden@uwlax.edu::fa919fd6-03f8-48d0-9b95-10ac8c9672df" providerId="AD" clId="Web-{EBE8C09F-5034-B000-E7B5-D1BD0C9208ED}" dt="2021-04-23T01:51:50.366" v="461" actId="20577"/>
          <ac:spMkLst>
            <pc:docMk/>
            <pc:sldMk cId="2517496163" sldId="275"/>
            <ac:spMk id="2" creationId="{1A247ECB-7980-422E-A69D-A2776449D3C8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6:57.521" v="564"/>
        <pc:sldMkLst>
          <pc:docMk/>
          <pc:sldMk cId="3129586353" sldId="276"/>
        </pc:sldMkLst>
        <pc:spChg chg="mod">
          <ac:chgData name="Chad Vidden" userId="S::cvidden@uwlax.edu::fa919fd6-03f8-48d0-9b95-10ac8c9672df" providerId="AD" clId="Web-{EBE8C09F-5034-B000-E7B5-D1BD0C9208ED}" dt="2021-04-23T01:53:41.756" v="510" actId="20577"/>
          <ac:spMkLst>
            <pc:docMk/>
            <pc:sldMk cId="3129586353" sldId="276"/>
            <ac:spMk id="2" creationId="{3990F7F9-89C1-48A3-BDD9-765207111791}"/>
          </ac:spMkLst>
        </pc:spChg>
      </pc:sldChg>
      <pc:sldChg chg="add replId">
        <pc:chgData name="Chad Vidden" userId="S::cvidden@uwlax.edu::fa919fd6-03f8-48d0-9b95-10ac8c9672df" providerId="AD" clId="Web-{EBE8C09F-5034-B000-E7B5-D1BD0C9208ED}" dt="2021-04-23T01:52:55.538" v="497"/>
        <pc:sldMkLst>
          <pc:docMk/>
          <pc:sldMk cId="2559349745" sldId="277"/>
        </pc:sldMkLst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CD5FBB9F-D0D4-B000-B350-8DA86068E1FD}"/>
    <pc:docChg chg="modSld">
      <pc:chgData name="Chad Vidden" userId="S::cvidden@uwlax.edu::fa919fd6-03f8-48d0-9b95-10ac8c9672df" providerId="AD" clId="Web-{CD5FBB9F-D0D4-B000-B350-8DA86068E1FD}" dt="2021-04-05T20:54:44.317" v="3" actId="20577"/>
      <pc:docMkLst>
        <pc:docMk/>
      </pc:docMkLst>
      <pc:sldChg chg="modSp">
        <pc:chgData name="Chad Vidden" userId="S::cvidden@uwlax.edu::fa919fd6-03f8-48d0-9b95-10ac8c9672df" providerId="AD" clId="Web-{CD5FBB9F-D0D4-B000-B350-8DA86068E1FD}" dt="2021-04-05T20:54:44.317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D5FBB9F-D0D4-B000-B350-8DA86068E1FD}" dt="2021-04-05T20:54:44.317" v="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C6EBC09F-1012-B000-EBE2-834460AC8524}"/>
    <pc:docChg chg="addSld delSld modSld">
      <pc:chgData name="Chad Vidden" userId="S::cvidden@uwlax.edu::fa919fd6-03f8-48d0-9b95-10ac8c9672df" providerId="AD" clId="Web-{C6EBC09F-1012-B000-EBE2-834460AC8524}" dt="2021-04-23T02:48:12.388" v="380" actId="20577"/>
      <pc:docMkLst>
        <pc:docMk/>
      </pc:docMkLst>
      <pc:sldChg chg="modSp">
        <pc:chgData name="Chad Vidden" userId="S::cvidden@uwlax.edu::fa919fd6-03f8-48d0-9b95-10ac8c9672df" providerId="AD" clId="Web-{C6EBC09F-1012-B000-EBE2-834460AC8524}" dt="2021-04-23T02:37:06.029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6EBC09F-1012-B000-EBE2-834460AC8524}" dt="2021-04-23T02:36:45.31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6EBC09F-1012-B000-EBE2-834460AC8524}" dt="2021-04-23T02:37:06.029" v="3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3"/>
        <pc:sldMkLst>
          <pc:docMk/>
          <pc:sldMk cId="3012379090" sldId="264"/>
        </pc:sldMkLst>
      </pc:sldChg>
      <pc:sldChg chg="modSp">
        <pc:chgData name="Chad Vidden" userId="S::cvidden@uwlax.edu::fa919fd6-03f8-48d0-9b95-10ac8c9672df" providerId="AD" clId="Web-{C6EBC09F-1012-B000-EBE2-834460AC8524}" dt="2021-04-23T02:48:12.388" v="38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C6EBC09F-1012-B000-EBE2-834460AC8524}" dt="2021-04-23T02:48:12.388" v="380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C6EBC09F-1012-B000-EBE2-834460AC8524}" dt="2021-04-23T02:41:51.138" v="214" actId="20577"/>
        <pc:sldMkLst>
          <pc:docMk/>
          <pc:sldMk cId="1626472065" sldId="270"/>
        </pc:sldMkLst>
        <pc:spChg chg="mod">
          <ac:chgData name="Chad Vidden" userId="S::cvidden@uwlax.edu::fa919fd6-03f8-48d0-9b95-10ac8c9672df" providerId="AD" clId="Web-{C6EBC09F-1012-B000-EBE2-834460AC8524}" dt="2021-04-23T02:41:51.138" v="214" actId="20577"/>
          <ac:spMkLst>
            <pc:docMk/>
            <pc:sldMk cId="1626472065" sldId="270"/>
            <ac:spMk id="2" creationId="{E2D16AE6-78CC-4A8B-97E1-7282E5CAFA34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2"/>
        <pc:sldMkLst>
          <pc:docMk/>
          <pc:sldMk cId="2876335411" sldId="270"/>
        </pc:sldMkLst>
      </pc:sldChg>
      <pc:sldChg chg="del">
        <pc:chgData name="Chad Vidden" userId="S::cvidden@uwlax.edu::fa919fd6-03f8-48d0-9b95-10ac8c9672df" providerId="AD" clId="Web-{C6EBC09F-1012-B000-EBE2-834460AC8524}" dt="2021-04-23T02:37:10.763" v="41"/>
        <pc:sldMkLst>
          <pc:docMk/>
          <pc:sldMk cId="277145207" sldId="271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2:43.529" v="262" actId="20577"/>
        <pc:sldMkLst>
          <pc:docMk/>
          <pc:sldMk cId="3904056703" sldId="271"/>
        </pc:sldMkLst>
        <pc:spChg chg="mod">
          <ac:chgData name="Chad Vidden" userId="S::cvidden@uwlax.edu::fa919fd6-03f8-48d0-9b95-10ac8c9672df" providerId="AD" clId="Web-{C6EBC09F-1012-B000-EBE2-834460AC8524}" dt="2021-04-23T02:42:43.529" v="262" actId="20577"/>
          <ac:spMkLst>
            <pc:docMk/>
            <pc:sldMk cId="3904056703" sldId="271"/>
            <ac:spMk id="2" creationId="{002A602C-B688-414A-8968-3FA11E134F10}"/>
          </ac:spMkLst>
        </pc:spChg>
      </pc:sldChg>
      <pc:sldChg chg="modSp add replId modNotes">
        <pc:chgData name="Chad Vidden" userId="S::cvidden@uwlax.edu::fa919fd6-03f8-48d0-9b95-10ac8c9672df" providerId="AD" clId="Web-{C6EBC09F-1012-B000-EBE2-834460AC8524}" dt="2021-04-23T02:44:53.013" v="318"/>
        <pc:sldMkLst>
          <pc:docMk/>
          <pc:sldMk cId="981599236" sldId="272"/>
        </pc:sldMkLst>
        <pc:spChg chg="mod">
          <ac:chgData name="Chad Vidden" userId="S::cvidden@uwlax.edu::fa919fd6-03f8-48d0-9b95-10ac8c9672df" providerId="AD" clId="Web-{C6EBC09F-1012-B000-EBE2-834460AC8524}" dt="2021-04-23T02:42:55.872" v="269" actId="20577"/>
          <ac:spMkLst>
            <pc:docMk/>
            <pc:sldMk cId="981599236" sldId="272"/>
            <ac:spMk id="2" creationId="{002A602C-B688-414A-8968-3FA11E134F10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0"/>
        <pc:sldMkLst>
          <pc:docMk/>
          <pc:sldMk cId="2268418431" sldId="272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6:50.716" v="367" actId="20577"/>
        <pc:sldMkLst>
          <pc:docMk/>
          <pc:sldMk cId="3683475349" sldId="273"/>
        </pc:sldMkLst>
        <pc:spChg chg="mod">
          <ac:chgData name="Chad Vidden" userId="S::cvidden@uwlax.edu::fa919fd6-03f8-48d0-9b95-10ac8c9672df" providerId="AD" clId="Web-{C6EBC09F-1012-B000-EBE2-834460AC8524}" dt="2021-04-23T02:46:50.716" v="367" actId="20577"/>
          <ac:spMkLst>
            <pc:docMk/>
            <pc:sldMk cId="3683475349" sldId="273"/>
            <ac:spMk id="2" creationId="{13B67B2A-0697-46E8-B4E6-783C56A6AC25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39"/>
        <pc:sldMkLst>
          <pc:docMk/>
          <pc:sldMk cId="3809366710" sldId="273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8"/>
        <pc:sldMkLst>
          <pc:docMk/>
          <pc:sldMk cId="3977624898" sldId="274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7"/>
        <pc:sldMkLst>
          <pc:docMk/>
          <pc:sldMk cId="2517496163" sldId="275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5"/>
        <pc:sldMkLst>
          <pc:docMk/>
          <pc:sldMk cId="3129586353" sldId="276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6"/>
        <pc:sldMkLst>
          <pc:docMk/>
          <pc:sldMk cId="2559349745" sldId="277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9T18:27:58.3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16355 12580 25 0,'14'-9'12'0,"-32"-7"-13"0,4 7 26 0,-11-4-21 16,-20-2 1-16,-22-4 2 16,-22 6 0-16,-6 4-9 15,-28 9 0-15,-18 3 6 16,-11 7 0-16,-17-1-3 16,-26 10 1-16,1-4-2 15,-17 1 0-15,13 0 0 16,-3-1 0-16,0-5 0 15,18-4 0-15,6-6 0 16,18 0 0-16,18 0 0 16,14-3 0-16,25-3 0 15,24-1 0-15,22 1 0 16,24 6 0-16,29-6-1 16,31 3 1-16,32 6 0 15,25 0 1-15,27 0-1 16,23 0 1-16,9 4 0 15,22-7 0-15,7 0 0 0,10-10 0 16,8-2-2-16,-11-1 1 16,0-9-2-16,-8-6 0 15,-6 6 0-15,-25 0 0 16,-10 3 0-16,-15 0 0 16,-20 1 2-16,-22-1 0 15,-14 0 1-15,-18 0 0 16,-14 3 0-16,-28-2 1 15,-21 2-1-15,-21 0 0 16,-32 7 1-16,-29 6 0 0,-13 3 1 16,-29 3 0-16,-17 3 1 15,-4 0 0-15,-21 1-1 16,4 5 1-16,-18-2-1 16,-18-1 0-16,11 0-3 15,-11-2 1-15,18-4-4 16,-4-3 0-16,15 0-9 15,6 0 1-15,1-3-5 16,35-10 1-16</inkml:trace>
  <inkml:trace contextRef="#ctx0" brushRef="#br0" timeOffset="1215.27">18881 12458 23 0,'3'6'11'0,"-3"-6"-7"0,0-6 13 16,0 6-17-16,0 0 1 16,4 0-2-16,6-3 0 15,8 3-1-15,10-3 1 16,0 3-1-16,15 0 1 15,13 0 1-15,15-6 0 16,17-1 3-16,11-2 1 0,21 0 1 16,14 2 1-1,-4-2-1-15,15-1 1 0,-4 1-3 16,4 3 1-16,-22-1-3 16,1 1 1-16,-4 3-2 15,-15 3 1-15,-9 0-1 16,-12 3 0-16,-13 0-1 15,-15-3 0-15,-13 3 0 16,-22-3 0-16,-25 0 0 16,-17-3 0-16,-35 0 0 15,-18 0 1-15,-32 3-1 16,-25 0 1-16,-6 6 0 16,-22 1 1-16,-3-7-1 15,3 3 0-15,-11 0 0 16,8 3 1-16,11-3-1 15,-1 0 1-15,7-3 0 16,8-3 1-16,3-3-1 16,24-3 1-16,8-4-1 15,10 1 1-15,11-1-2 0,14 0 0 16,11 4-3-16,13 3 1 16,19 6-3-16,16 6 1 15,26 7-2-15,17 9 0 16,36 9 3-16,28 0 1 15,17 4 2-15,25-4 1 16,29 0 2-16,2-2 0 16,19-7 1-16,-1-7 1 0,1 1-3 15,-8-3 0-15,-6-7-2 16,-29 0 1-16,-18 3-2 16,-20-2 1-16,-29-4-2 15,-18 0 1-15,-27 0-2 16,-29 3 1-16,-25 7 0 15,-38 9 0-15,-40-3-1 16,-27 9 1-16,-29 6 1 16,-21 4 0-16,-28-3 0 15,-3-10 1-15,-19-7 0 16,8-8 0-16,21-7-1 16,7-3 1-16,25 0-7 15,17 3 0-15,15 0-1 16,45-3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9T18:28:03.6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2981 4412 11 0,'4'6'5'0,"10"3"4"0,-4-9 5 16,-6 0-13-16,3 0 1 16,3 10 0-16,-6 2 1 15,10 4-4-15,-10 0 0 16,3 2 2-16,3-2 0 16,-6-3 0-16,6-4 1 15,8-3-1-15,-7-2 1 16,6-8 1-16,4-14 0 15,8-4 1-15,2-13 0 16,8-21-1-16,3-26 0 0,15-15-3 16,3-19 1-16,-11-3-9 15,-6 0 1-15,-5-1-3 16,-16 23 0-16</inkml:trace>
  <inkml:trace contextRef="#ctx0" brushRef="#br0" timeOffset="842.41">3150 7071 22 0,'67'-41'11'0,"18"-15"-10"15,-74 37 18-15,-1 0-17 16,-3-3 0-16,-7 0 0 16,0-3 1-16,-10-9-4 15,-12 2 1-15,-13 4 1 16,-7 6 0-16,-11 9-1 15,-25 13 1-15,-13 13-3 0,-8 6 1 16,0 18-1 0,0 17 0-16,1 12 1 0,9 3 0 15,8 12 2-15,11 4 0 16,3 6 2-16,14 3 0 16,14 3 0-16,18-3 1 15,3-9-2-15,18-10 1 16,11-6-3-16,13-13 1 15,12-9-2-15,24-18 0 16,17-17 0-16,22-9 0 16,21-21 1-16,0-14 0 0,-4-18 1 15,4-10 0-15,-28-12 0 16,-11 6 1-16,-21 1 0 16,-21-1 0-16,-18 6-2 15,-21-3 1 1,-14-2-1-16,-14-1 1 0,-11 0-3 15,-3-12 1-15,-15 9-7 16,-3-7 0-16,7-2-2 16,-7-7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9T18:28:14.54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9T18:28:19.515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92D050"/>
    </inkml:brush>
  </inkml:definitions>
  <inkml:trace contextRef="#ctx0" brushRef="#br0">24345 3694 18 0,'4'3'9'0,"6"22"2"16,-6-16 9-16,-1 1-17 15,1 5 1-15,3 7 1 16,0 3 1-16,-3 10-8 0,-1 6 1 15,-3-1 4-15,0 14 0 16,0 2-2-16,0 13 1 16,0 3-1-16,0 10 0 15,4 2 0-15,-4 7 1 16,0 10-1-16,-4-1 1 16,-3 16-1-16,-4 10 1 15,-3-4-1-15,0 19 1 16,-3 3-2-16,-5 10 1 15,1 3-1-15,0 9 1 0,0 3 0 16,-4 7 0-16,1 6-1 16,-5 3 0-16,1 6 0 15,0 0 0-15,0 0 0 16,10 13 0-16,-7 0-1 16,4 6 1-16,-4-3-1 15,1 6 1-15,-4 10 0 16,-1-3 0-16,5 2 0 15,-1-2 0-15,0-4 1 16,1 4 0-16,-1-13 0 16,0-10 0-16,0 7 0 15,4-6 0-15,4-7-1 16,3 9 0-16,3-8-3 16,4-17 1-16,3-8-4 15,1-23 0-15,-1-9-7 16,4-35 0-16,-3-18 1 15,-8-17 0-15</inkml:trace>
  <inkml:trace contextRef="#ctx0" brushRef="#br0" timeOffset="1077.96">22973 11241 27 0,'10'16'13'0,"1"-16"-18"16,-4-3 26-16,4 0-20 16,-1 0 1-16,1 0 3 15,-1-1 0-15,5 4-5 16,-1-3 1-16,7 3 3 15,7 0 1-15,7 0-1 16,11 3 0-16,4 1-2 16,3-4 1-16,17 3-2 15,8 6 0-15,13-6-1 16,8 0 1-16,-4 1-1 16,11-1 1-16,14 0-1 15,7 3 1-15,0-9 0 16,4 3 0-16,17 3 0 15,-7-3 0-15,14 0-1 0,18-3 0 16,-7-6 0-16,3 5 0 16,18-5 0-16,-10 0 0 15,3-1 0-15,17 1 1 16,-10-4 0-16,4 1 0 16,17-4-1-16,-11 0 1 15,11 1-1-15,-10 2 1 16,7 4-1-16,10 2 1 15,-18 1-1-15,8 3 0 16,0-6 0-16,-11 2 0 16,0 1 0-16,0-3 0 0,-11-1-1 15,-3 7 1-15,7 0 0 16,-14 0 0 0,-4 6 0-16,0 3 1 0,1-3-1 15,-19 4 0-15,-6-4 0 16,3 3 0-16,-7 3 0 15,-17 1 0-15,-4-1 0 16,-4 4 0-16,-10-1-1 16,-7-2 1-16,-7-1-2 15,-15-3 0-15,-10 1-4 16,-7-4 0-16,-21-3-7 16,3-10 0-16</inkml:trace>
  <inkml:trace contextRef="#ctx0" brushRef="#br0" timeOffset="1694.38">31425 10765 36 0,'22'19'18'0,"16"-16"-18"16,-27-3 26-16,3 6-25 15,7 0 1-15,0 1 0 16,8 2 1-16,-1 4-4 15,0-4 1-15,4 3 1 16,7 4 1-16,3 0-1 16,4 0 0-16,-4 2-1 15,-3-2 1-15,-4-3-1 16,-6 2 0-16,-5-2 0 16,-3-4 0-16,-7 1-1 15,-6 5 1-15,-8 7-1 16,-8-3 1-16,-2 3-1 15,-4 6 1-15,-4 4-1 16,4-1 1-16,-4-3 0 16,1 4 0-16,-1-1 0 0,-3 3 0 15,3 7 0-15,4-10 0 16,4-2 0-16,3-10 0 16,3-1 0-16,1-8 0 15,6-7 0-15,4-9 1 16,0-7 1-16,0-12 0 15,-3-6 0-15,-8-10 1 16,-3-9-1-16,-7-7 0 16,-7-9-1-16,0-3 1 15,7-3-8-15,3 6 0 0,0-3-7 16,-3 10 0-16</inkml:trace>
  <inkml:trace contextRef="#ctx0" brushRef="#br0" timeOffset="2478.92">32674 10937 40 0,'0'16'20'0,"-21"18"-24"0,11-21 30 15,-15 9-26-15,-7 3 0 16,-7 6-1-16,-7 7 1 0,-3 0-3 16,7-1 0-16,3-2-7 15,7-7 0-15</inkml:trace>
  <inkml:trace contextRef="#ctx0" brushRef="#br0" timeOffset="2669.81">32300 10812 27 0,'14'28'13'0,"15"63"-4"16,-15-56 16-16,3 15-24 15,8 12 0-15,7 4 0 16,10 0 0-16,1-3-7 16,2-7 1-16,5-21-4 15,-15-7 0-15</inkml:trace>
  <inkml:trace contextRef="#ctx0" brushRef="#br0" timeOffset="3720.34">23901 4089 37 0,'3'0'18'0,"4"0"-11"15,-3-10 18-15,3 1-23 16,3 3 1-16,8-4 1 15,-7-5 0-15,6-7-5 16,12-10 0-16,13 1 4 16,14-19 0-16,11-4-2 15,4 1 0-15,-4-3-1 0,-14 5 1 16,-4 8-1 0,-3 11 1-16,-11 1-2 15,-6 9 1-15,-8 6-3 0,0 16 1 16,-3 10-2-16,-1 5 1 15,-3 10-2-15,4 4 1 16,3 5 0-16,0 7 1 16,0 0 1-16,4 6 1 15,3 6 2-15,4-3 0 16,3-6 1-16,1-6 0 16,-5-4-1-16,-2-6 1 0,-1-6 0 15,0-6 0-15,-7-10 0 16,-3-6 0-16,-4-6-1 15,-7 3 0-15,-10-10 0 16,-19 1 0-16,-16-1-1 16,-19 1 1-16,-17-1-1 15,0 1 0-15,-14 5-1 16,-11 4 0-16,0 3-3 16,-7 6 0-16,18 4-8 15,7-1 0-15</inkml:trace>
  <inkml:trace contextRef="#ctx0" brushRef="#br0" timeOffset="4112.1">24606 2405 36 0,'-7'31'18'0,"-25"7"-15"16,25-23 27-16,-10 7-29 15,-11 22 1-15,-15 10 0 16,-13 15 0-16,-8 12-5 16,1 7 0-16,6-13-4 15,8-3 0-15,10-18-5 16,7-20 1-16</inkml:trace>
  <inkml:trace contextRef="#ctx0" brushRef="#br0" timeOffset="4262.6">24119 2511 41 0,'7'16'20'0,"11"-3"-23"15,-7-1 38-15,-1 7-35 0,4 19 0 16,4 5-12-16,7 14 0 15,-1-7 6-15,1-6 1 16</inkml:trace>
  <inkml:trace contextRef="#ctx1" brushRef="#br0">19992 8745 0,'0'0'0,"0"0"15,0 0-15,0 0 16,0 0 0,7 7-16,-3 2 15,3-6 1,-4 3-16,4-2 16,-3-4-1,-4 0-15</inkml:trace>
  <inkml:trace contextRef="#ctx0" brushRef="#br0" timeOffset="5271.07">24878 10978 45 0,'0'16'22'0,"-4"3"-17"0,4-1 22 0,-3 4-28 15,-4 13 0-15,0 6-1 16,-4 12 0-16,4 3-2 15,0 1 0-15,0-4-8 16,3-18 0-16</inkml:trace>
  <inkml:trace contextRef="#ctx0" brushRef="#br0" timeOffset="5838.54">25023 12107 42 0,'0'3'21'0,"-15"-15"-25"0,5 2 34 0,-8 1-30 16,-10-4 0-16,-11 4-1 15,-3-1 0-15,-8 4-1 16,-2 6 1-16,6 6-3 15,7 10 1-15,7 3-1 16,4 3 0-16,3 0 0 16,8-7 1-16,6 1 0 15,4-3 0-15,10-7 2 16,15-3 1-16,7-3 0 16,3-3 1-16,4-3-1 15,0-4 1-15,-1 1 0 16,1-1 0-16,-4 1-1 0,0 3 1 15,-3 6 2-15,-4 6 0 16,0 10 1-16,1-1 1 16,-5 10-1-16,1 16 1 15,7-3-2-15,-8 9 1 16,1 0-7-16,0 0 0 16,6-9-9-16,4-10 1 15</inkml:trace>
  <inkml:trace contextRef="#ctx0" brushRef="#br0" timeOffset="6453.9">30589 10815 34 0,'0'3'17'0,"0"-12"-15"0,0 9 24 0,0 3-23 16,0 0 1-16,-7 10 4 15,0 5 1-15,0 17-10 16,0 12 0-16,0 12 5 16,-3 7 0-16,-1 6-6 15,0 4 1-15,4-1-10 16,4 0 0-16,-1-15-4 16,-3-7 1-16</inkml:trace>
  <inkml:trace contextRef="#ctx0" brushRef="#br0" timeOffset="6710.75">30304 12098 36 0,'-7'62'18'0,"3"17"-19"0,4-54 32 16,-3 0-30-16,-1 9 0 16,0 7-1-16,4 0 1 0,-3-4-4 15,-1-5 1-15,1-4-6 16,-1 0 1-16,1-12-4 16,3-13 1-16</inkml:trace>
  <inkml:trace contextRef="#ctx0" brushRef="#br0" timeOffset="6978.52">30307 12417 32 0,'21'19'16'0,"8"-9"-15"16,-19-10 29-16,4 0-28 15,4 6 1-15,3 3 3 16,7 4 1-16,4 3-7 0,-4 5 0 16,-7-2 5-16,1 0 1 15,-8-3-3-15,-4-1 1 16,-6 1-3-16,-15 6 1 16,-21 3-6-16,-20 0 1 15,-12-6-12-15,-7-13 0 16</inkml:trace>
  <inkml:trace contextRef="#ctx0" brushRef="#br0" timeOffset="8105.66">22684 9062 21 0,'10'0'10'0,"18"-9"-1"0,-17-4 10 0,3-6-17 16,7-9 0-16,0-3 2 15,4-13 0-15,0-3-5 16,7 0 1-16,13-10 4 16,8 1 0-16,4-13-1 15,10-6 0-15,3-13 0 16,1-3 0-16,10-6-1 15,0 9 1-15,14-3-2 16,4 0 1-16,-7 0-1 16,7 6 1-16,7-2-1 15,17-1 0-15,1 9-1 0,-5 7 0 16,8 6 0-16,11 7 1 16,-4 15-2-16,0 13 1 15,4 2 0-15,13 11 0 16,-9 5 0-16,2 7 0 15,15 6 0-15,0 6 0 16,3 3 0-16,7 4 1 16,1-4-1-16,-8 1 1 15,4-7 0-15,7-6 0 16,-11-7 0-16,7-8 1 0,4-4 0 16,-11-19 0-16,11-6-1 15,-3-13 0-15,-1-9 0 16,4-12 0-16,-4-10-1 15,0-13 1-15,-6-5-1 16,-8-8 1-16,11-5-1 16,-8-3 0-16,1-16 0 15,-46 40 1-15,60-37-2 16,-18 3 1-16,0-6 0 16,-3 7 0-16,3-1 0 15,-21-6 0-15,4 9 0 16,0 0 0-16,-1 7 0 15,-13 2 0-15,-4 14 0 16,7 15 0-16,3 12 0 16,4 13 0-1,74 10 0-15,-21 15 0 16,-24 9 0-16,-44 10 0 16,33 6-4-16,-25-3 1 15,-17 7-12-15,-29-10 1 16</inkml:trace>
  <inkml:trace contextRef="#ctx0" brushRef="#br0" timeOffset="8780.33">32456 4449 38 0,'7'-6'19'0,"-7"3"-12"16,0 3 21-16,0 3-27 16,-4 6 1-16,-6 10 1 15,-12 3 0-15,-6 3-5 16,-4 10 1-16,-3 2 0 15,0 10 0-15,3 4-4 16,0-1 0-16,8 3-8 16,6-15 0-16</inkml:trace>
  <inkml:trace contextRef="#ctx0" brushRef="#br0" timeOffset="8993.11">32180 4481 26 0,'11'37'13'0,"0"13"-14"0,-4-40 16 0,-4 2-16 16,4 7 0-1,-3-3-11-15,3-7 1 0,-4-15 11 16,-3-3 0-16</inkml:trace>
  <inkml:trace contextRef="#ctx0" brushRef="#br0" timeOffset="9293.94">32568 4675 37 0,'4'13'18'0,"3"-17"-19"0,-7 4 39 15,7-3-35 1,0 0 0-16,4 0 0 0,-1-3 1 15,8 0-8-15,0 2 1 16,-1-5-5-16,-3 3 1 16,0-7-6-16,-6 4 0 15</inkml:trace>
  <inkml:trace contextRef="#ctx0" brushRef="#br0" timeOffset="9488.83">32579 4838 28 0,'25'3'14'0,"14"-6"-16"16,-25 3 20-16,0-9-27 15,3 2 1-15,1-2-6 16,-4 0 0-16</inkml:trace>
  <inkml:trace contextRef="#ctx0" brushRef="#br0" timeOffset="9807.26">32921 4885 35 0,'4'-47'17'0,"-8"-41"-21"0,4 54 33 15,-3-4-30-15,-4-15 1 16,0-4 0-16,-4-5 0 16,4 2 0-16,3 4 0 0,1 6 0 15,3 6 1-15,3 9 0 16,4 10 1-16,4 13-1 15,7 5 0-15,-1 10-4 16,-3 7 1-16,-3 18-7 16,-4 0 1-16,0 0-3 15,-14 4 1-15</inkml:trace>
  <inkml:trace contextRef="#ctx0" brushRef="#br0" timeOffset="9982.15">32773 4681 33 0,'11'13'16'0,"3"-10"-16"15,-7-3 33-15,7 3-33 16,4-3 1-16,3 3-2 16,0 0 0-16,0 4-5 15,0-7 0-15,0-7-5 0,-3 1 1 16</inkml:trace>
  <inkml:trace contextRef="#ctx0" brushRef="#br0" timeOffset="10208.03">33133 4669 25 0,'-4'3'12'0,"-6"25"-11"0,6-25 17 16,-3 7-17-16,-3-1 0 0,-1 1 4 15,0 2 1 1,1 4-6-16,-1-1 0 0,4 1 3 16,0 9 1-16,4 0-3 15,3 4 1-15,3-4-8 16,4-7 1-16,4-5-6 16,6-7 1-16</inkml:trace>
  <inkml:trace contextRef="#ctx0" brushRef="#br0" timeOffset="10418.95">33334 4804 28 0,'-11'34'14'0,"-31"-12"-15"0,28-12 23 16,-7 2-22-16,-4 7 1 15,0-3-2-15,4-4 1 16,0 4-6-16,3-7 1 16,8-6-3-16,-1 0 0 15</inkml:trace>
  <inkml:trace contextRef="#ctx0" brushRef="#br0" timeOffset="10595.85">33309 4920 25 0,'14'34'12'0,"-3"-2"-16"0,-4-29 21 0,-3 3-21 16,-1 0 1-16,1 0-10 15,-4-6 1-15</inkml:trace>
  <inkml:trace contextRef="#ctx0" brushRef="#br0" timeOffset="10824.73">33426 4634 33 0,'24'47'16'0,"5"4"-13"0,-19-36 31 15,1 13-32-15,3 4 0 16,-4 2-1-16,1 1 0 16,-7-1-3-16,-4 4 0 15,-15-4-5-15,-16 4 0 16,-8-7-5-16,-10 4 1 16</inkml:trace>
  <inkml:trace contextRef="#ctx0" brushRef="#br0" timeOffset="11708.8">25093 7692 8 0,'-3'-57'4'0,"3"10"-3"16,0 35 4-16,3-4 3 0,-3-3 0 15,4 0 7-15,-1 4 0 16,1-7-18-16,-1 6 1 16,1 0 11-16,-4 1 1 15,3 8-3-15,1 14 0 16,-4 12-3-16,-4 12 1 16,1 19-1-16,-1 22 0 15,-6 25-1-15,-4 32 0 16,-1 15-2-16,-2 19 0 15,6 32-1-15,1 12 1 16,10 22-1-16,-4 12 1 16,4 22-1-16,-3 7 0 0,-1 0 0 15,-7-13 0-15,-3-25-6 16,0-25 0-16,4-35-9 16,-1-37 0-16</inkml:trace>
  <inkml:trace contextRef="#ctx0" brushRef="#br0" timeOffset="12489.42">31055 4775 24 0,'0'41'12'0,"0"53"-5"0,-3-69 7 16,-5 19-9-16,1 10 0 16,-3 21 3-1,-1 19 0-15,1 19-11 0,-4 18 1 16,3 26 6-16,7 35 0 15,4 21-2-15,4 25 1 16,7 32-1-16,3 15 0 16,3 10 1-16,1 3 1 0,-4-10 0 15,-3-2 0-15,-8-4-2 16,-6 0 1-16,-4-6-6 16,-4-19 1-16,0-6-7 15,-3-25 0-15,0-25-6 16,-3-20 1-16</inkml:trace>
  <inkml:trace contextRef="#ctx0" brushRef="#br0" timeOffset="13132.46">26102 7431 36 0,'4'16'18'0,"-19"25"-17"16,5-25 29-16,-11 9-30 0,-15 25 0 15,-9 13 1-15,-26 12 0 16,-3 25-1-16,-18 16 0 16,-14 25-1-16,-14 13 1 15,8 25-6-15,6-4 0 16,10 1-1-16,12-16 0 15,13-25-4-15,18-29 0 16</inkml:trace>
  <inkml:trace contextRef="#ctx0" brushRef="#br0" timeOffset="13510.25">27192 7356 37 0,'4'22'18'0,"-64"28"-25"16,31-18 38-16,-20 18-30 0,-18 22 0 16,-28 28-1-16,-25 35 1 15,-21 25-2-15,-7 19 1 16,-8 25 0-16,12-7 1 16,10 4-1-16,10-7 0 15,4-15-1-15,11-10 1 16,14-18-2-16,13-19 1 15,15-29-9-15,7-25 0 16</inkml:trace>
  <inkml:trace contextRef="#ctx0" brushRef="#br0" timeOffset="13991.07">29072 6607 28 0,'-45'106'14'0,"-44"61"-6"0,54-102 18 16,-25 29-24-16,-25 35 0 15,-13 31 0-15,-29 25 0 16,-21 22-3-16,-1 16 1 16,-6 9 2-16,-7-7 0 15,7-5-1-15,6 6 0 16,-2-13-1-16,3-6 1 0,17-22-2 16,22-16 1-16,13-34-5 15,12-16 0-15,17-22-7 16,21-21 1-16</inkml:trace>
  <inkml:trace contextRef="#ctx0" brushRef="#br0" timeOffset="14426.83">30170 6277 28 0,'-166'361'14'0,"-11"-76"-5"0,121-190 19 15,-15 39-26-15,-20 36 1 16,-15 21 5-16,-21 13 0 16,7 9-9-16,-7 13 1 0,-7 3 4 15,-7-16 1-15,10 0-3 16,-6-12 1-16,3-7-5 15,10 1 0-15,8-17-5 16,20-18 0-16,12-12-6 16,6-17 1-16,22-14-2 15,13-30 1-15</inkml:trace>
  <inkml:trace contextRef="#ctx0" brushRef="#br0" timeOffset="14829.7">30448 7638 34 0,'39'16'17'0,"-14"-3"-17"0,-18-10 33 16,-7 12-32-16,-4 7 0 15,-13 25 1-15,-19 7 0 0,-9 21-2 16,-23 25 0-16,-9 20 2 16,-25 8 0-16,-15 26 0 15,-17 6 0-15,-3 15-1 16,-12 4 1-16,8 0-2 15,7-10 1-15,14-12-1 16,4-10 0-16,6-12-1 16,15-25 0-16,18-10-3 15,13-18 1-15,15-13-6 16,13-16 0-16,15-9-3 16,18-25 0-16</inkml:trace>
  <inkml:trace contextRef="#ctx0" brushRef="#br0" timeOffset="15145.41">30491 8360 20 0,'-11'37'10'0,"-31"35"-4"0,28-53 12 16,-11 16-13-16,-10 9 0 16,-18 28 4-16,-11 19 1 0,-20 18-13 15,-19 23 1-15,-13 9 7 16,3 10 0-16,0 12-7 15,-3 6 1-15,17-12-11 16,11-19 1-16</inkml:trace>
  <inkml:trace contextRef="#ctx0" brushRef="#br0" timeOffset="15956.98">26444 6080 41 0,'4'9'20'0,"10"-6"-18"15,-7-9 32-15,4-6-31 16,3-13 0-16,3-10-1 0,4-15 1 16,8-10-5-1,2-18 1-15,1-10 2 0,-4-9 0 16,4 0-3-16,7 3 1 15,3-7-1-15,-3 10 1 16,-4 4-1-16,-3 11 1 16,-7 14 0-16,-8 15 0 15,-2 15-1-15,-5 10 1 16,-3 19-1-16,-7 12 1 16,0 20-1-16,-7 11 1 15,-3 17 0-15,-5 12 0 16,5 22 2-16,-1 3 1 0,4 6 0 15,0 4 1-15,7-7-1 16,4-6 1-16,-1-13-2 16,1-21 0-16,3-16-5 15,-4-16 1-15,1-13-7 16,-8-9 1-16,-3-9-4 16,-7-16 1-16</inkml:trace>
  <inkml:trace contextRef="#ctx0" brushRef="#br0" timeOffset="16151.92">26504 5588 29 0,'-14'28'14'0,"18"6"-2"16,3-24 23-16,0-1-31 16,7-3 0-16,3 4 1 0,12-7 1 15,-1 0-8 1,0-3 0-16,-3-6 4 0,0-4 0 15,3 1-7-15,0-7 1 16,4-6-10-16,3-6 0 16</inkml:trace>
  <inkml:trace contextRef="#ctx0" brushRef="#br0" timeOffset="16465.74">27129 5167 36 0,'7'13'18'15,"-7"25"-13"-15,0-26 24 0,0 4-28 16,0 6 1-16,0 6 2 16,0 13 0-16,3 6-5 15,4 6 1-15,7 7 2 16,4-10 0-16,3-3-1 15,0-9 1-15,1-4-2 16,2-18 1-16,4-13-1 16,4-6 1-16,0-13 0 15,-4-15 0-15,0-4-1 16,-3-12 0-16,0-3-5 16,-8-10 1-16,-2-2-10 15,2-7 1-15</inkml:trace>
  <inkml:trace contextRef="#ctx0" brushRef="#br0" timeOffset="16813.54">28046 5208 48 0,'3'6'24'0,"-6"-21"-30"0,-1 15 39 0,-10-3-34 15,-10 6 1-15,-8 3 0 16,0 3 0-16,-3 4 0 16,-1 9 0-16,-2 9-1 15,2 13 1-15,8 3-1 16,3 3 1-16,11 4 0 15,11-4 0-15,10-12 0 16,11-10 0-16,3-3-2 16,7-13 1-16,7-2-7 15,4-7 0-15,0-9-4 16,-4-10 0-16</inkml:trace>
  <inkml:trace contextRef="#ctx0" brushRef="#br0" timeOffset="17067.91">28258 5199 46 0,'10'12'23'0,"8"-5"-23"0,-8-7 43 16,1-4-43-16,3-5 0 0,4 0 0 16,-1-1 0-16,4 4-4 15,1 3 0-15,-1-7-10 16,3 1 0-16</inkml:trace>
  <inkml:trace contextRef="#ctx0" brushRef="#br0" timeOffset="17276.9">28303 5384 51 0,'22'3'25'0,"9"-9"-29"15,-20 3 40-15,-1-1-38 16,5-2 1-16,6-3-11 15,3-7 0-15,5-3 5 16,-1-12 1-16</inkml:trace>
  <inkml:trace contextRef="#ctx0" brushRef="#br0" timeOffset="17608.82">28815 4597 45 0,'28'0'22'16,"11"3"-19"-16,-25-3 36 0,-3-3-38 16,10 3 0-16,14 0 0 15,4 0 0-15,-4 0-2 16,-3 0 0-16,-4 0 1 15,-7 0 1-15,-3 9-2 16,-11 1 1-16,-3 8-1 16,-12 7 0-16,-6 0-1 15,-7 4 0-15,-4 5-1 16,1 16 0-16,3-9-1 16,3 3 1-16,0 6-4 15,1-3 1-15,3-6-6 16,-1 0 1-16</inkml:trace>
  <inkml:trace contextRef="#ctx0" brushRef="#br0" timeOffset="17788.3">28938 5528 28 0,'4'25'14'0,"-1"-25"-8"0,-3 0 18 16,0 0-32-16,0 0 0 16,-3-9-10-16,-11-7 1 15</inkml:trace>
  <inkml:trace contextRef="#ctx0" brushRef="#br0" timeOffset="24305.1">2833 5039 34 0,'7'3'17'0,"-7"0"-7"0,3 0 17 31,-3 19-25-31,-3-3 0 15,-4 16 0-15,3 5 0 16,-10 7-5-16,0 16 0 16,-4 0-7-16,-3 12 0 0,-7-6-2 15,7-13 0 1</inkml:trace>
  <inkml:trace contextRef="#ctx0" brushRef="#br0" timeOffset="25039.23">2265 5669 44 0,'7'16'22'0,"25"-32"-25"15,-22 4 44-15,11-10-39 16,8-10 0-16,9-18 1 0,1-13 0 16,14-9-4-16,14-9 0 15,7 5 3-15,4-8 0 16,-18 9-2-16,-4 9 1 16,-6 16-1-16,-15 12 1 15,0 7-2-15,-14 9 1 16,1 12-1-16,-5 16 0 15,-6 13 0-15,-8 25 0 16,-3 9-1-16,-10 16 1 16,-1 7 0-16,1 12 1 15,3-23-1-15,3-2 1 16,-3-13-1-16,3-18 1 0,4-7-1 16,4-13 0-16,7-5-1 15,3-14 1-15,0-2 0 16,3-7 0-16,5 0 1 15,-1 4 0-15,0-1 0 16,-3 1 1-16,-1 6-1 16,4 2 1-16,0 4 0 15,1 4 1-15,2-1 0 16,-2 3 0-16,2 0 0 16,1-6 0-16,0 3 0 15,-1 4 0-15,-3-7-1 16,1-7 0-16,-1-5-2 15,-4 2 1-15,-6-5-1 16,-7-1 1-16,3-3-2 16,-14 0 1-16,3 7-2 0,-7 6 1 15,1 3-1-15,-1 6 1 16,-6 6 1-16,6 10 0 16,11 15 1-16,0 1 1 15,11 2 3-15,10 4 0 16,7 0 0-16,11-10 0 15,-11-12-2-15,14-9 0 16,-3-7-10-16,4-13 0 16,-5-5-8-16,1-10 1 15</inkml:trace>
  <inkml:trace contextRef="#ctx0" brushRef="#br0" timeOffset="25909.45">5341 4760 36 0,'0'28'18'0,"4"41"-15"0,-4-47 25 15,0 6-26-15,0 13 1 16,3 3 4-16,1 0 0 16,-1 3-8-16,1-6 1 0,6-7 5 15,-10-6 0-15,4-6-2 16,-4-6 0-16,0-10-2 15,-4-9 0-15,-10-6-3 16,0-7 1-16,-7 3-2 16,-14 1 0-16,-8-7-1 15,1 3 0-15,-7 7-1 16,3 6 1-16,3 6 0 16,5 0 0-16,-1 13 2 15,7 9 1-15,11 3 3 16,3 7 1-16,15-1 2 15,13 7 0-15,4 3 1 16,11-4 0-16,10-8 0 16,11-7 0-16,-3-6-2 15,-5-4 0-15,12-2-2 16,3-7 1-16,3-9-2 16,4-6 0-16,-7-10-1 0,3 0 0 15,-6-6-2-15,-11-3 0 16,-4 3 1-16,0 0 0 15,-14-1-1-15,-3 8 1 16,-14 2-2-16,-4 0 1 16,-4 7-1-16,-7 3 1 15,-3 6-1-15,0 3 1 16,-7 6 0-16,3 1 1 0,8 5 1 16,-1 4 0-16,1 3 1 15,10 9 0-15,3-2 0 16,15-1 0-16,-1-6-1 15,15-3 0-15,-4-10-4 16,8-9 0-16,-1-3-11 16,-7-10 1-16</inkml:trace>
  <inkml:trace contextRef="#ctx0" brushRef="#br0" timeOffset="26196.66">5965 5418 40 0,'11'22'20'0,"-22"-44"-15"0,8 16 27 15,-1-10-30 1,-6-18 1-16,-11-13 1 0,3-7 0 16,-3-5-5-16,-7-16 0 15,-1-10 3-15,5-9 0 16,-1 9-1-16,4-3 0 15,7 10 0-15,3 12 0 16,11 10-1-16,4 9 1 16,6 12-2-16,8 23 1 15,-7-1-6-15,-1 16 1 16,4 10-10-16,0 9 1 16</inkml:trace>
  <inkml:trace contextRef="#ctx0" brushRef="#br0" timeOffset="26376.14">5722 5177 44 0,'11'12'22'0,"13"-12"-15"16,-20-3 32-16,6-3-38 16,1 3 1-16,7-3-4 15,3-1 1-15,7 4-5 16,4 3 0-16,7-3-8 15,-1-3 0-15</inkml:trace>
  <inkml:trace contextRef="#ctx0" brushRef="#br0" timeOffset="26555.31">6202 5186 39 0,'3'32'19'0,"-6"11"-18"0,3-36 28 16,0-1-29-16,0 0 1 16,0 1-6-16,3-1 0 15,1-6-4-15,3-13 0 16</inkml:trace>
  <inkml:trace contextRef="#ctx0" brushRef="#br0" timeOffset="26722.65">6096 4932 35 0,'14'28'17'0,"7"-9"-19"0,-10-19 25 16,14 0-41-1,3 0 1-15</inkml:trace>
  <inkml:trace contextRef="#ctx0" brushRef="#br0" timeOffset="27125.77">6410 5280 29 0,'7'32'14'0,"-3"-14"-15"0,-1-18 28 16,-3 0-26-16,0 0 0 15,0 0 1-15,0 0 0 16,4-6-3-16,3-6 1 16,-7 2 0-16,3-5 0 15,4-4-3-15,-3-3 1 16,3 3-1-16,0 3 1 16,3 4 0-16,1 2 0 15,3 7 3-15,4 3 0 16,-4 0 2-16,0 6 1 0,0 4-1 15,4-1 1-15,-8 4 0 16,8 3 0-16,-7-7-2 16,3 7 0-16,0-1-1 15,0 1 1-15,-3 3-2 16,6-4 1-16,-6-2-2 16,-1 3 0-16,8-10-1 15,-7-3 0-15,3-6-7 16,0-6 0-16,7-10-3 15,-10 0 1-15</inkml:trace>
  <inkml:trace contextRef="#ctx0" brushRef="#br0" timeOffset="27322.43">6897 5177 36 0,'7'28'18'0,"-14"7"-20"0,7-29 34 16,0 6-31-16,0-2 0 16,0 2-1-16,0-5 1 15,0-1-6-15,0-3 0 16,0-3-5-16,0-13 0 16</inkml:trace>
  <inkml:trace contextRef="#ctx0" brushRef="#br0" timeOffset="27712.59">6865 4528 19 0,'18'-38'9'0,"3"-9"0"15,-14 41 6-15,4-13-15 16,10 0 1-16,-11 3 0 15,8-2 0-15,0-1-1 16,-1 6 0-16,1 4 3 16,-4 6 0-16,0-4-1 15,0 14 1-15,-3 8 0 16,-1 4 0-16,-3 13-1 0,-3 8 0 16,-4 17-1-1,0 12 0-15,0 0 0 16,3 9 1-16,8 10 0 0,-7-10 1 15,3-6-1 1,3-15 1-16,-6-10-3 0,3-6 1 16,-4-10-5-16,1-12 1 15,-1-7-4-15,-3-8 1 16,-3-4-5-16,-4 0 1 16,-4-7-1-16,-6-5 1 15</inkml:trace>
  <inkml:trace contextRef="#ctx0" brushRef="#br0" timeOffset="27892.4">6922 4992 19 0,'0'15'9'0,"21"-15"-3"0,-11 0 17 0,1 4-19 15,-4 2 0-15,7 0 3 16,4 0 0-16,3-2-8 16,4-4 0-16,3 0 5 15,0 0 1-15,0-4-4 16,4 1 1-16,-4-3-7 15,-3 3 0-15,0-7-7 16,-11 10 1-16</inkml:trace>
  <inkml:trace contextRef="#ctx0" brushRef="#br0" timeOffset="28221.81">7352 5155 44 0,'21'-6'22'0,"18"15"-25"0,-29-9 39 16,1 0-35-1,0-3 0-15,6-7-1 0,-3 1 1 16,0-3-2-16,1-4 0 16,-5 0 0-16,-3 0 0 15,-3 4-1-15,-8-1 0 16,-6 7-1-16,3 9 1 15,0 13 0-15,-1 0 1 0,1 9 1 16,4 6 0-16,-1 4 2 16,4-4 0-16,7-3 1 15,8-6 1-15,9-6-2 16,1-7 0-16,14-6-9 16,-4-6 1-16,0-16-7 15,1 1 1-15</inkml:trace>
  <inkml:trace contextRef="#ctx0" brushRef="#br0" timeOffset="28838.32">8805 5080 40 0,'-7'34'20'0,"14"-9"-22"0,-7-15 32 16,0 2-29-16,0 4 1 15,4-1-2-15,3 1 1 16,-7-3-11-16,3-7 0 16,5-12-1-16,-1-7 1 15</inkml:trace>
  <inkml:trace contextRef="#ctx0" brushRef="#br0" timeOffset="29005.22">8647 4816 47 0,'14'13'23'0,"3"-4"-28"0,-6-9 45 0,0 0-42 15,6 3 1-15,4 0-10 16,8 4 1-16,-1-1 3 15,7 0 0-15</inkml:trace>
  <inkml:trace contextRef="#ctx0" brushRef="#br0" timeOffset="29589.67">9095 5280 39 0,'0'32'19'0,"3"-35"-18"16,-3 3 29-16,0 0-30 0,4-7 0 15,-1-2-3-15,1-10 1 16,-1-6 0-16,4 3 1 16,0 0-3-16,0 3 1 15,4-9-1-15,0 6 1 16,-1 0 0-16,4 6 0 15,0 7 1-15,4 3 1 16,0 9 1-16,3 6 0 0,-4 1 0 16,1-1 0-16,0 1 1 15,-1 2 0-15,5 4 1 16,-1-4 1-16,7 4-1 16,7-7 1-16,1-2 0 15,6-4 0-15,-3-10 1 16,-1 1 0-16,5-22 0 15,3-6 0-15,-4-17 0 16,-3-15 0-16,-7-9 0 16,-4 0 0-16,-11-13-2 15,-2-6 1-15,-19 3-3 16,-7 3 1-16,-3 1-1 16,-7 5 0-16,-4 16-2 15,1 13 0-15,-4 15-1 16,-4 10 1-16,0 31-1 0,0 25 1 15,4 23 0-15,7 11 0 16,3 17 3-16,11 21 0 16,11 19 1-16,6-9 0 15,4-3 0-15,1-23 0 16,-1-9-5-16,-4-18 0 16,1-13-10-16,-1-22 1 15</inkml:trace>
  <inkml:trace contextRef="#ctx0" brushRef="#br0" timeOffset="29802.17">9384 4917 42 0,'14'43'21'0,"28"-24"-18"0,-28-19 30 0,8 3-31 16,6 4 1-16,4-1-3 15,-1 0 0 1,29 10-13 0,0-7 0-16,-14-2 1 15,-4-1 0-15</inkml:trace>
  <inkml:trace contextRef="#ctx0" brushRef="#br0" timeOffset="30114.42">9959 5130 41 0,'32'19'20'0,"28"-13"-17"0,-43-9 39 16,8-4-41-1,3 1 1-15,-7-3 1 16,1-4 0-16,-1 1-5 0,-4-1 1 16,1 1 2-16,-7-4 0 15,-4 0-1-15,-7 4 0 16,0 2-3-16,-7 4 1 15,-8 6-1-15,-2 6 0 16,-4 7 0-16,3 9 0 16,-7-7 0-16,8 4 0 0,3 10 1 15,7-8 1 1,3 11 1-16,8-13 0 0,6 6-1 16,8-6 1-16,3-4-5 15,0-2 0-15,7-7-6 16,1-9 1-16</inkml:trace>
  <inkml:trace contextRef="#ctx0" brushRef="#br0" timeOffset="30700.69">10520 5164 30 0,'35'0'15'0,"25"-12"-7"16,-46 5 21-16,4 1-28 16,3-3 1-16,-3 3 2 15,-4-1 0-15,-4 1-4 16,1 0 1-16,-4-1 2 15,-3 1 0-15,-12 0-1 16,-6 0 1-16,-3-1-2 16,-8 4 0-16,0-3-3 0,-3 6 1 15,3 0-1-15,4 6 1 16,7-3-3-16,4 7 1 16,6 2 0-16,8-2 0 15,6-4 1-15,8 0 0 16,3 1 1-16,0 2 0 15,0 0 1-15,0-2 0 16,-3 2 0-16,0-6 1 16,-4 7-1-16,-4-1 1 15,1 0-1-15,-4 7 0 16,0 6 1-16,0 3 0 0,-3 6 2 16,3 7 0-16,3 6 0 15,-3 0 1-15,4 3 0 16,-4 0 0-16,-3 0-1 15,-8-9 0-15,0 2-2 16,1 4 0-16,-8-9-1 16,-10-4 1-16,-7-3-1 15,-7-12 0-15,-8-10-1 16,1-9 0-16,-4-3 0 16,0-7 1-16,4-5 0 15,7-1 1-15,3-3 0 16,14 0 0-16,8 0 1 15,13-6 0-15,15 6 1 16,17-3 0-16,11-10-3 16,10 4 1-16,-6-1-6 15,-4 4 1-15,-4 6-12 0,-7 0 1 16,-3 0-2-16,0 0 1 16</inkml:trace>
  <inkml:trace contextRef="#ctx0" brushRef="#br0" timeOffset="30984.08">10968 5277 40 0,'3'10'20'0,"-6"-4"-21"0,3-19 38 0,3 1-35 15,4-10 1-15,-7 0-1 16,4 0 0-16,-4-3-4 16,4-7 1-16,3 11 3 15,-4-8 0-15,8 10-1 16,3 4 0-16,7-4-4 16,4 10 1-16,6 2-8 15,1 4 1-15,0 3-5 16,-4-3 0-16</inkml:trace>
  <inkml:trace contextRef="#ctx0" brushRef="#br0" timeOffset="31419.49">11469 5114 40 0,'7'10'20'0,"-14"-4"-28"0,0-3 36 16,-7 0-29-1,-8 0 1-15,-2 0 0 0,6 0 1 16,1 1-1-16,2-1 1 16,1 6-1-16,0 1 0 15,4-4 0-15,3 3 1 16,3 1-2-16,8-1 1 0,-1 0-1 16,4-9 0-16,7 0 0 15,0-6 0-15,-3-3 0 16,3 2 1-16,0 1-2 15,0-3 1-15,4-1-2 16,-8 10 0-16,1-3 0 16,0 3 0-16,-1-3 0 15,1 6 0-15,-4 0 2 16,0 7 0-16,0-1 2 16,0 1 0-16,0-1 2 15,0 4 0-15,0-1 0 16,7 7 1-16,0-7-1 15,4 4 0-15,3 0 0 16,0 0 0-16,4-7-7 16,0-3 0-16,-4-3-6 0,-7-9 0 15</inkml:trace>
  <inkml:trace contextRef="#ctx0" brushRef="#br0" timeOffset="32217.41">11853 4471 30 0,'0'-6'15'0,"7"3"3"16,-7 3 23-16,0 0-34 15,0 9 0-15,0 13 3 16,0 10 0-16,-7 15-13 16,7 22 0-16,0 15 8 15,0 10 1-15,0 4-5 16,0-8 0-16,-3-14-9 16,-1-17 0-16,1-21-11 0,-4-29 1 15</inkml:trace>
  <inkml:trace contextRef="#ctx0" brushRef="#br0" timeOffset="34693.54">13938 5428 41 0,'28'28'20'0,"4"-19"-13"16,-21-2 21-16,3-7-25 15,4 0 0-15,3-7 1 16,3-5 1-16,5-10-7 0,-5-6 1 16,-2-19 4-16,-12-7 0 15,-6-15-2-15,-15-12 1 16,-7-10-1-16,-6-16 1 16,-12-6-2-16,-6 10 0 15,0-1-1-15,3 13 1 16,7 4-2-16,0 5 1 15,11 10-2-15,7 12 1 16,7 13 0-16,7 10 0 16,7 12-2-16,4 9 1 0,6 13-5 15,1 3 1-15,3 12-6 16,-7 4 0-16</inkml:trace>
  <inkml:trace contextRef="#ctx0" brushRef="#br0" timeOffset="35279.33">14453 5650 38 0,'4'-18'19'0,"-1"2"-16"0,-3 16 31 15,0-6-30-15,0-4 0 16,-3 4 1-16,-4 0 1 0,-7-7-8 16,-7 7 1-16,-1 0 4 15,-2 6 1-15,-5 3-3 16,1 6 1-16,0 4-2 16,0 2 1-16,7 1-2 15,3 0 0-15,7-1 0 16,8-5 0-16,3-1-1 15,10 1 1-15,8-4 0 16,0-3 0-16,3-6 0 16,0-3 0-16,0-4-1 15,0-2 0-15,-3-4-1 16,0 7 1-16,-4-1 0 16,0 7 0-16,0 3 2 15,4 9 0-15,-4 7 2 16,0 3 0-16,0 0 0 15,0 3 1-15,0-4-5 16,0-2 1-16,0-6-12 16,4-17 0-16</inkml:trace>
  <inkml:trace contextRef="#ctx0" brushRef="#br0" timeOffset="35878.53">14146 3982 48 0,'4'25'24'0,"-8"7"-22"16,4-26 36-16,0 6-38 16,4 10 0-16,-4-3 1 15,3 6 0-15,-3-3-2 16,4 0 1-16,0-3-2 15,3-7 0-15,-4 1-4 16,4-4 0-16,-3-5-6 0,-4-4 0 16,0 0-1-16,0-7 1 15,0 1 2-15,0 0 1 16,0-4 6-16,0 1 0 16,0 3 5-16,3 2 1 15,4 1 0-15,4 3 1 16,3 3 0-16,0 7 1 15,4-10 1-15,3 9 0 16,0 1 2-16,4-7 1 16,-1 9 1-16,1-2 0 15,-4-4-3-15,-3 7 1 16,-4-10-4-16,-3 3 0 0,-11 3-4 16,-14 1 1-16,-4 2-3 15,-17 4 1-15,-8-10-8 16,-3-3 1-16,1-12-6 15,-1-3 0-15</inkml:trace>
  <inkml:trace contextRef="#ctx0" brushRef="#br0" timeOffset="36526.11">15032 5186 23 0,'3'6'11'0,"-3"10"10"16,0-13 8-16,0-9-23 15,0 6 0-15,0-6 3 16,0-4 0-16,-3-8-11 15,-4-20 0-15,-4-3 7 16,-6-18 1-16,-1-4-4 16,-3-12 0-16,3 2-1 15,-3-8 0-15,7 9-2 0,7 0 1 16,3 0-1-16,8 9 1 16,3 3-1-16,7 13 0 15,7 6-1-15,-3 16 0 16,-1 10-3-16,1 12 0 15,-4 15-9-15,-3 16 0 16,-11 4-1-16,-4 8 0 16</inkml:trace>
  <inkml:trace contextRef="#ctx0" brushRef="#br0" timeOffset="36708.3">14746 4920 56 0,'18'9'28'15,"17"-21"-38"-15,-24 8 60 0,6 1-49 16,4-6 0-16,11 3-1 16,7-4 0-16,7 1-3 15,-4 3 0-15,-3-1-6 16,0 7 1-16,0-3-8 16,-4-6 0-16</inkml:trace>
  <inkml:trace contextRef="#ctx0" brushRef="#br0" timeOffset="36962.18">15473 4829 45 0,'-7'12'22'0,"-21"10"-24"0,21-19 36 16,-11 4-31-16,4 5 0 15,-4 4 2-15,4 0 0 16,0 5-6-16,3 5 0 16,4 2 4-16,7 3 0 15,11-6-4-15,3 7 1 16,4-7-7-16,3-6 1 16,7-7-9-16,0-9 0 0</inkml:trace>
  <inkml:trace contextRef="#ctx0" brushRef="#br0" timeOffset="37173.21">15723 4957 48 0,'4'35'24'0,"-22"-10"-26"15,11-16 39-15,-7 7-37 16,-4 3 1-16,-3 0-1 15,4-4 1-15,2 1-5 16,1 0 0-16,4-4-9 16,-1-2 1-16,8-10-1 15,-1-10 0-15</inkml:trace>
  <inkml:trace contextRef="#ctx0" brushRef="#br0" timeOffset="37350.75">15635 4913 27 0,'28'47'13'0,"1"0"-7"0,-22-34 22 15,0 6-27-15,0 12 0 16,3-15 0-16,-3 3 0 16,4 0-5-16,3-4 0 15,-3-2-5-15,3-10 0 0</inkml:trace>
  <inkml:trace contextRef="#ctx0" brushRef="#br0" timeOffset="37593">15826 4879 42 0,'56'66'21'0,"4"-25"-24"16,-46-32 37-16,4 3-34 16,-4 4 1-16,0 0-2 15,-7 6 1-15,-7-10-1 16,-3 4 1-16,-8 0-2 0,-3 3 0 16,-11-10-10-16,0-3 1 15</inkml:trace>
  <inkml:trace contextRef="#ctx0" brushRef="#br0" timeOffset="38058.18">16563 4418 42 0,'3'19'21'0,"-17"-4"-23"0,7 1 33 0,0 6-31 15,-7 3 1-15,-4 13 3 16,4 15 0-16,4 0-4 16,10 16 1-16,3 0 2 15,4-3 0-15,0-9 0 16,0-10 0-16,1-13-2 15,-1-6 1-15,-4-6-2 16,-6-3 0-16,-4-16-1 16,-8-3 0-16,-6-3-2 15,-7-6 1-15,-4-7-2 16,8 7 0-16,-1-1 1 0,0 4 1 16,4 9-1-1,3 3 1-15,4 7 2 0,4 9 0 16,3-6 0-16,3 2 1 15,4 1 0-15,4 3 0 16,-1-3-3-16,4 0 1 16,7-7-5-16,8-5 1 15,6-4-7-15,7-6 0 16</inkml:trace>
  <inkml:trace contextRef="#ctx0" brushRef="#br0" timeOffset="38296.55">16919 4804 30 0,'0'25'15'0,"-7"-6"-6"0,4-13 21 0,-1 6-27 15,-10 7 0-15,3 6 4 16,-3 3 0-16,-3 7-9 15,-4 9 1-15,-1-10 4 16,1 4 1-16,4-3-6 16,2-14 1-16,5-2-13 15,3-19 0-15</inkml:trace>
  <inkml:trace contextRef="#ctx0" brushRef="#br0" timeOffset="38447.49">16697 4822 26 0,'11'-6'13'0,"24"47"4"0,-21-25 9 16,4 12-21-16,6 6 1 16,8 10 0-16,10-3 0 15,4 9-12-15,0-6 1 16,-7-9-5-16,0-7 0 16</inkml:trace>
  <inkml:trace contextRef="#ctx0" brushRef="#br0" timeOffset="39393.71">19110 4995 52 0,'7'12'26'0,"0"-18"-29"0,-7 6 41 16,-3-3-38-16,-4 0 1 0,-8 0-1 15,1 3 1-15,-3 0-1 16,-5-3 0-16,-2 3 0 16,-4 9 0-16,-1 10-1 15,5 0 1-15,-1 9-1 16,7-9 1-16,8 0-1 16,6-7 1-16,11 1 0 15,7-4 0-15,8-6 1 16,6 0 0-16,4-9-1 15,-1-3 1-15,-3-1-1 16,1-2 0-16,-8-1-3 16,0 1 0-16,-7 2-2 15,-3 1 0-15,-1-7-2 16,-6 13 0-16,-4 3 1 16,0 6 0-16,0 10 3 15,0 3 1-15,0 3 4 0,3 6 1 16,8 6 4-16,3 4 0 15,4 9 1-15,3 6 0 16,0 1-1-16,-3-1 0 16,-4 7-4-16,-7-10 1 15,-4-9-3-15,-6-7 0 16,-4-6-2-16,-7-3 0 16,-4-6 0-16,-10-13 1 15,-7-2-1-15,3-17 0 16,-3-15 0-16,-8-4 1 15,-3-5-1-15,0-7 1 0,8 0 0 16,-1 3 0-16,11 10 0 16,10 3 1-16,7 6 0 15,11 0 0-15,11 9 0 16,10 4 1-16,11 6-1 16,7 0 1-16,3 3-1 15,4-4 0-15,0 1-4 16,-4 3 1-16,-3 0-8 15,-4 0 1-15,0-19-8 16,1 4 1-16</inkml:trace>
  <inkml:trace contextRef="#ctx0" brushRef="#br0" timeOffset="39602.65">19530 5007 49 0,'3'22'24'0,"-6"19"-24"0,3-31 41 15,-4 2-41-15,1 4 1 16,3-10-1-16,0 4 1 16,0-7-6-16,0 3 0 15,0-3-10-15,0-15 1 16</inkml:trace>
  <inkml:trace contextRef="#ctx0" brushRef="#br0" timeOffset="39769.08">19272 4722 38 0,'4'10'19'16,"10"5"-14"-16,-7-9 24 0,4 4-29 15,3 2 0-15,3-2-4 16,4 6 0-16,8-1-4 15,2 7 0-15,5-12-4 16,-15 2 1-16</inkml:trace>
  <inkml:trace contextRef="#ctx0" brushRef="#br0" timeOffset="40052.46">19731 5023 34 0,'18'25'17'0,"-1"22"-14"0,-13-34 33 16,-1-4-33-16,1-2 1 16,-1 5 3-16,1-6 0 15,-4 1-8-15,0-7 0 16,3 3 6-16,-3-3 0 16,4 0-3-16,-1-10 1 15,4-2-2-15,-3-7 0 16,3-3-1-16,0 3 1 15,4-6-3-15,-1 6 1 0,4 4-4 16,4 2 0-16,3 1-9 16,0 5 1-16,-3-5-3 15,0 5 1-15</inkml:trace>
  <inkml:trace contextRef="#ctx0" brushRef="#br0" timeOffset="40382.21">20020 5064 47 0,'11'19'23'0,"17"-7"-24"16,-17-12 46-16,3-3-44 15,0-3 1-15,0-7-1 16,4 1 0-16,-1-10-3 16,-3 0 1-16,-3 0 1 15,-4 0 0-15,-4 3-2 16,-6 0 1-16,-1 10-2 15,1 3 1-15,-4 9 0 0,0 9 0 16,-4 1 0-16,4 6 0 16,0 6 1-16,4 6 1 15,3-6 1 1,7 3 0-16,-4-6 0 0,8 4 1 16,6-5-1-16,4-5 0 15,8-6-5-15,-1-4 0 16,-3-16-8-16,-4 4 0 15,0-3-2-15,0-7 1 16</inkml:trace>
  <inkml:trace contextRef="#ctx0" brushRef="#br0" timeOffset="41165.89">20705 4769 39 0,'17'-19'19'0,"-3"1"-18"16,-14 18 39-16,0 0-37 16,0 0 1-16,0 0 0 15,-7 3 1-15,-3 6-7 16,-4 0 0-16,-4 7 3 15,-3 3 0-15,-4 6-4 0,-3 0 1 16,3-6-1 0,4 3 0-16,3-6 1 0,8-1 0 15,6 1 1-15,11-7 1 16,11 1 3-16,7-1 0 16,-1 1 0-16,1-4 1 15,0 0-1-15,-4-3 1 16,-7 0-2-16,-7 4 0 15,-11 11-3-15,-20 1 0 16,-22 3-11-16,-14 3 1 16,-21-15-5-16,-7-10 1 15</inkml:trace>
  <inkml:trace contextRef="#ctx0" brushRef="#br0" timeOffset="42094.88">2801 6456 35 0,'0'3'17'0,"0"0"-7"16,0-3 17-16,0 4-23 15,0 2 1-15,0 10 1 16,-11 9 1-16,1 15-9 16,-8 17 0-16,-13 12 5 15,2 12 0-15,-2 23-5 16,2-1 0-16,8 1-6 16,11-1 0-16,-1-15-7 15,-7-19 1-15</inkml:trace>
  <inkml:trace contextRef="#ctx0" brushRef="#br0" timeOffset="42800.24">2212 7582 42 0,'0'13'21'0,"0"-26"-15"0,0 13 35 15,3-13-39-15,5-12 1 32,41-69 1-32,11-9 1 15,0-10-7-15,14 0 1 16,4 6 3-16,-8 13 0 0,-3 7-2 16,-17 14 1-16,-12 17-3 15,-13 12 1-15,3 16-1 16,-17 18 0-16,-1 17-1 15,-10 18 0-15,-3 12 0 16,-4 20 1-16,-4 6 0 16,1 15 1-16,3-3 0 15,3-3 1-15,-3-6 1 16,3-9 0-16,4-17-3 16,11-8 1-16,0-17-1 15,-1-8 0-15,8-14 0 16,3 1 0-16,0-13-1 15,7-3 0-15,-6 0 2 16,-5 4 0-16,-6-1 0 16,3 9 1-16,-3 1 0 15,3 6 1-15,-4 3-1 16,4 6 1 0,4 16 2-16,0-6 1 15,3-4-1-15,0-2 0 16,-3-4 0-16,3 0 1 15,0-6-2-15,-3-3 1 16,-8-9-4-16,1-1 1 16,-11-3-2-16,0-6 1 15,0 7-3-15,-11 2 0 16,1 1-4-16,-1 9 1 16,4 6-2-16,0 12 0 15,3 7 3-15,8 10 1 0,10 5 6 16,0 4 0-16,14-3 5 15,1-7 1-15,9-6 1 16,15-12 1-16,-3-7-9 16,-1-6 0-16,-10-9-11 15,-11-7 1-15</inkml:trace>
  <inkml:trace contextRef="#ctx0" brushRef="#br0" timeOffset="43386.68">4935 7692 41 0,'11'-13'20'0,"17"-50"-20"15,-10 38 30-15,-4-19-29 16,14-18 0-16,7-23 0 16,1-6 1-16,3-15-3 15,-8 2 1-15,5 7 0 16,-8 0 1-16,4 9-1 16,-8 19 1-16,1 12-1 15,-11 14 0-15,0 11-1 16,7 10 1-16,-7 13-1 15,-3 15 0-15,3 10 0 16,-3 21 0-16,-8 14 0 16,-3 18 0-16,7 15 2 15,-3 10 0-15,3 3 1 16,3-6 0-16,-10 0 0 0,7-19 0 16,-3-12-1-16,3-16 1 15,-3-13-4-15,6-9 1 16,-3-12-7-16,-7-10 0 15,0-22-6-15,-10-3 1 16</inkml:trace>
  <inkml:trace contextRef="#ctx0" brushRef="#br0" timeOffset="43597.56">4981 7256 44 0,'0'37'22'0,"21"-2"-21"0,-10-29 40 0,7 1-39 16,6-4 0-16,12-6 1 16,2-7 0-16,5-6-5 15,6-6 0-15,11 1-2 16,0-11 1-16,-7 1-12 16,3-4 1-16</inkml:trace>
  <inkml:trace contextRef="#ctx0" brushRef="#br0" timeOffset="43912.04">5927 6792 28 0,'0'15'14'0,"-7"7"-2"0,3-9 11 16,-3 9-20-16,0 9 1 15,-4 7 3-15,1 9 1 16,6 6-9-16,-6 10 1 16,10 9 6-16,10-3 0 15,1-3-1-15,17-7 0 16,7-8-2-16,1-7 0 16,6-19-1-16,11-13 0 15,0-18 0-15,0-16 1 0,-11-22-2 16,-3-6 1-1,-7-19-2-15,-8-3 0 0,-13-3-4 16,-1-1 1-16,-10 1-15 16,-7 3 0-16</inkml:trace>
  <inkml:trace contextRef="#ctx0" brushRef="#br0" timeOffset="44377.99">7077 6886 41 0,'3'9'20'0,"-17"-28"-12"0,11 13 21 15,-15 6-27-15,-3-6 0 16,0 9 0-16,-8 3 1 0,-2 4-5 15,-19 9 1-15,11 6 2 16,-3 9 1-16,7 16-2 16,3 7 1-16,11 12 0 15,10 0 1-15,15-3 1 16,14-7 0-16,13-9 0 16,15-9 1-16,14-13-3 15,21-15 1-15,-7-13-10 16,4-6 0-16,-11-7-8 15,-18-6 0-15</inkml:trace>
  <inkml:trace contextRef="#ctx0" brushRef="#br0" timeOffset="44887.96">9123 7337 47 0,'-4'4'23'0,"8"-4"-28"15,-4 0 36-15,0 0-31 16,0 3 0-16,-7 0-1 15,-4 0 1-15,1 3 0 16,-15 0 0-16,4 4 0 16,7 6 0-16,-4 9-2 15,7 6 1-15,8-3-1 16,3 0 0-16,7-6 0 16,7-9 1-16,4-7 0 15,3-9 1-15,0-9 0 0,4-10 0 16,-4-4-8-1,4 1 1-15,-8-9-4 0,8 6 1 16</inkml:trace>
  <inkml:trace contextRef="#ctx0" brushRef="#br0" timeOffset="45142.82">9507 7410 52 0,'18'25'26'0,"-7"-47"-34"0,-11 12 52 0,-4-15-43 16,-7-12 1-16,-10-23 0 16,-7-15 0-16,-7-13-3 15,-11-9 1-15,4 3 1 16,6-10 1-16,-2 10-2 16,6 6 1-16,11 7-1 15,7 12 1-15,10 15-3 16,4 17 1-16,7 9-5 15,7 21 0-15,4 17-10 16,3 12 1-16</inkml:trace>
  <inkml:trace contextRef="#ctx0" brushRef="#br0" timeOffset="45322.71">9123 7137 65 0,'7'22'32'0,"18"-29"-36"0,-15 4 58 16,15-9-54-16,14-4 1 16,14-6-6-16,10-3 0 15,8-3-4-15,-4 6 0 16,-4-6-10-16,1 9 1 16</inkml:trace>
  <inkml:trace contextRef="#ctx0" brushRef="#br0" timeOffset="45804.97">11349 6967 42 0,'3'0'21'0,"-10"16"-14"0,4-13 31 16,-1 3-36-16,1 7 1 15,-4 6 1-15,-11 18 0 16,-7 1-5-16,-3 19 0 15,-11 2 3-15,4 13 1 16,0 3-4-16,3 13 1 0,7-9-6 16,8-10 0-16,6-13-10 15,8-28 1-15</inkml:trace>
  <inkml:trace contextRef="#ctx0" brushRef="#br0" timeOffset="45997.85">10890 6986 46 0,'14'35'23'0,"18"18"-20"16,-25-37 34-16,0 6-36 16,4 3 0-16,-1 12-1 15,-3 1 0-15,4-4-5 16,0-5 0-16,3-1-9 15,3-16 1-15</inkml:trace>
  <inkml:trace contextRef="#ctx0" brushRef="#br0" timeOffset="46300.14">11684 7049 63 0,'11'9'31'0,"13"-21"-42"15,-13 5 57-15,7 1-49 16,3 0 0-16,0 0-10 16,0-1 1-16,0 4 3 15,-3-3 1-15</inkml:trace>
  <inkml:trace contextRef="#ctx0" brushRef="#br0" timeOffset="46479.03">11557 7319 48 0,'4'28'24'0,"31"-19"-22"0,-21-9 37 16,7-3-40-16,11-3 0 16,7-7-6-16,-1-2 0 15,8-4-3-15,7 0 0 16</inkml:trace>
  <inkml:trace contextRef="#ctx0" brushRef="#br0" timeOffset="46822.83">12485 7444 56 0,'7'-66'28'0,"-39"-75"-33"16,25 94 46-16,-11-31-40 16,-10-16 1-16,-4-19-1 15,1-7 1-15,2 4-3 16,5 0 1-16,10 13 0 15,7 9 0-15,7 12-1 16,0 23 0-16,7 15-1 0,7 19 1 16,3 12-4-16,1 23 1 15,-4 15-5-15,-3 15 0 16,-4 20-6-16,-7 9 1 16</inkml:trace>
  <inkml:trace contextRef="#ctx0" brushRef="#br0" timeOffset="47020.71">12157 7115 55 0,'3'15'27'0,"18"-18"-31"0,-10 0 51 0,7 0-46 16,10-6 1-16,7-4-2 15,7-3 1-15,8 1-6 16,6-1 1-16,-3 3-6 15,0-2 1-15,-7 2-7 16,0-6 0-16</inkml:trace>
  <inkml:trace contextRef="#ctx0" brushRef="#br0" timeOffset="47259.65">13010 6854 39 0,'4'10'19'0,"-8"-20"-21"0,4 14 30 16,-3 2-27 0,-1 3 1-16,-6 7 1 0,-4 0 0 15,-4 6-3-15,-3 3 1 16,0 6 2-16,-4 13 1 16,11-6-2-16,3 5 1 15,4 8-1-15,7-4 0 16,7-7-5-16,11-2 0 15,0-7-11-15,10-12 1 16</inkml:trace>
  <inkml:trace contextRef="#ctx0" brushRef="#br0" timeOffset="47501.23">13395 7008 41 0,'0'16'20'0,"-35"25"-19"0,21-32 26 0,-8 7-26 16,-2 6 1-16,-12 0 2 15,-6 3 1-15,3-3-6 16,-3 6 1-16,10 3 3 16,8-3 1-16,6 4-5 15,0-10 1-15,8-3-8 16,-1-4 1-16,11-5-7 15,7-14 1-15</inkml:trace>
  <inkml:trace contextRef="#ctx0" brushRef="#br0" timeOffset="47744.67">13123 7008 28 0,'22'25'14'0,"2"7"-2"0,-17-29 17 15,4 9-27-15,-1 4 1 16,5 6 3-16,2-3 0 16,1 6-8-16,3 3 1 15,4 3 4-15,3 1 0 0,0-4-4 16,4-9 0-16,-4 0-6 16,4-13 0-16,-11-9-6 15,-3-7 0-15,-4-9 0 16,-4-9 0-16</inkml:trace>
  <inkml:trace contextRef="#ctx0" brushRef="#br0" timeOffset="47920.25">13497 6735 35 0,'18'25'17'0,"0"16"-6"15,-8-25 37-15,8 9-44 16,3 13 0-16,4 5 0 15,3 14 1-15,-3 6-8 16,-8 9 0-16,-20 12-5 16,-15 1 0-16,-24-10-8 15,-11-15 0-15</inkml:trace>
  <inkml:trace contextRef="#ctx0" brushRef="#br0" timeOffset="49375.68">15699 7030 47 0,'7'9'23'0,"-4"-15"-14"0,-3 6 23 16,-3-3-31-16,-4-3 0 16,-7 0 1-16,-11-1 0 0,-3-2-3 15,-4-1 1 1,0 10 1-16,4 4 0 0,-4 5-1 15,4 7 1-15,3 9-2 16,4 3 1-16,0 0-1 16,14 0 1-16,7 4-1 15,3-7 0-15,8-6 0 16,10-7 1-16,0-9-1 16,7-6 1-16,1-12-4 15,-5-11 1-15,1-2-11 16,0-9 1-16,-8-1-1 15,-6 3 0-15</inkml:trace>
  <inkml:trace contextRef="#ctx0" brushRef="#br0" timeOffset="49767.48">15794 7218 57 0,'10'28'28'0,"5"-9"-37"0,-15-16 60 15,3-3-51-15,4-3 1 16,0-3-1-16,4-3 0 16,-1-10-1-16,4-6 1 15,1-4-2-15,-1-8 1 0,0 5-1 16,3 1 1-16,-2 0-1 15,-1-1 0-15,0 7 0 16,0 3 1-16,4 10 1 16,-1 2 0-16,1 14-1 15,3 5 1-15,0 7 1 16,0 6 0-16,4 12-1 16,0 4 1-1,6 24-4 1,8-8 0-16,4-14-7 15,6-14 1-15,4-20-6 16,0-6 1-16</inkml:trace>
  <inkml:trace contextRef="#ctx0" brushRef="#br0" timeOffset="50411.74">18327 6252 41 0,'3'-22'20'0,"-13"0"-20"0,10 16 36 0,-4 0-33 15,-3 3 1-15,-7 3 0 16,-11 3 1-16,-3 6-7 15,-7 1 0-15,-7-4 4 16,-4 3 1-16,10 4-2 16,1 9 0-16,3-3-2 15,1 3 1-15,6 3-1 16,4 0 0-16,3 6 0 16,11 4 1-16,4-1-1 15,3 1 1-15,3-1 0 16,4-2 0-16,-3-4 0 0,-1 3 1 15,-3 7-1 1,0-1 0-16,-3 7-1 0,-8 3 1 16,0 4 0-16,1 5 0 15,-1-3-1-15,4 1 1 16,0-11 1-16,4-8 0 16,6-7 1-16,4-6 1 15,7-6-1-15,0 0 1 16,11-10-1-16,10 0 0 15,1-3-5-15,-1-3 1 0,-3 0-10 16,0-3 0-16,-1-9-5 16,1-10 1-16</inkml:trace>
  <inkml:trace contextRef="#ctx0" brushRef="#br0" timeOffset="50860.95">18546 6795 53 0,'14'9'26'0,"-14"-12"-33"15,0 3 50-15,-4-3-42 16,-3 0 0-16,-4-3 0 16,-3 2 0-16,-3 4-2 15,-8 4 1-15,-3 2 1 0,-4 0 0 16,0 0-1-16,4 7 1 15,3 3 0-15,8 2 0 16,3-2 0-16,3 0 0 16,8-4-1-16,10-2 0 15,7-4 0-15,3-3 0 16,1-3-1-16,-4 0 1 16,4-6-1-16,-1-7 0 15,-3 7 0-15,1-6 1 16,2 5-1-16,-6-2 1 0,-1 6 0 15,1 0 1-15,0 6 0 16,-4 6 0-16,0 7 0 16,0 3 1-16,3-1-1 15,-3 1 0-15,4 0-1 16,0 0 1-16,-1-3-4 16,8-7 0-16,-1 0-6 15,5-2 0-15,2-7-7 16,-3-10 1-16</inkml:trace>
  <inkml:trace contextRef="#ctx0" brushRef="#br0" timeOffset="51107.59">18916 6955 55 0,'-4'31'27'0,"-10"10"-31"0,11-25 48 16,-1 6-43-16,-3 6 1 16,0-3-1-16,4 3 1 15,-1-3-4-15,4-3 1 16,0-3-5-16,4-10 0 16,6-12-10-16,1-9 1 15,-4-23-1-15,0-12 1 16</inkml:trace>
  <inkml:trace contextRef="#ctx0" brushRef="#br0" timeOffset="51328">19131 6306 34 0,'4'40'17'0,"-11"4"-15"15,3-28 34-15,1 9-34 16,-1 6 0-16,-3 10 1 15,0 9 1-15,3 4-5 16,1 2 0-16,-1 1 2 16,1-1 1-16,-1-9-6 15,4-9 1-15,0-13-10 16,4-16 1-16,-4-15-1 16,0-7 1-16</inkml:trace>
  <inkml:trace contextRef="#ctx0" brushRef="#br0" timeOffset="51539.49">19110 6648 23 0,'25'21'11'0,"24"8"8"0,-35-17 19 15,7 7-33-15,4 0 0 16,0 0 2-16,3 3 0 16,-3 3-10-16,-8 0 1 15,-3 3 5-15,-7-3 0 16,-7-3-4-16,-7 0 1 0,-3-6-5 15,-4-4 1-15,0-6-10 16,-1-15 0-16,-2-7-1 16,6-9 1-16</inkml:trace>
  <inkml:trace contextRef="#ctx0" brushRef="#br0" timeOffset="52062.8">19385 6105 41 0,'-3'3'20'0,"3"19"-24"0,7-19 41 16,0 4-33-16,3-1 0 16,11 0 2-16,11-3 0 15,-4 0-8-15,4-3 1 16,7-3 5-16,10-3 1 16,1 0-3-16,-1-4 1 15,-6 4-2-15,-8 0 0 16,-7 3-3-16,-7-1 1 15,-7 4-3-15,-3 0 0 16,-4 0 0-16,-7 7 1 16,-4 5 0-16,1 10 1 0,-1 0 1 15,1 13 0-15,3 12 2 16,7 6 0-16,3 10 1 16,5-1 1-16,2 17 0 15,4 2 0-15,8 4-1 16,-5 0 0-16,1 6-1 15,-4-13 1-15,-14 0-3 16,-10-5 1-16,-11-4-4 16,-18-19 1-16,-18-13-11 15,-17-8 0-15,-10-11-1 16,-4-8 0-16</inkml:trace>
  <inkml:trace contextRef="#ctx0" brushRef="#br0" timeOffset="53143.53">21230 6441 35 0,'0'18'17'0,"0"29"-5"15,0-28 17-15,-3 9-23 16,-1 1 0-16,1 11 3 15,-1 4 0-15,1 3-11 16,3 10 0-16,3-4 9 16,4 4 0-16,0-10-3 0,0-7 0 15,0-11-3-15,-3-11 1 16,-1-11-2-16,-3-7 0 16,-3-10-3-16,-8-9 1 15,-13-6-2-15,-15-6 0 16,-11 9-2-16,-3 0 1 15,-3 0 0-15,0 6 0 16,3 1 2-16,10 9 0 16,12 6 3-16,6 0 1 15,14 3 3-15,15 9 0 16,17-6 3-16,18-6 1 0,28-6-1 16,10-6 1-16,22-10-4 15,18-10 1-15,3 4-5 16,-22 3 1-16,-17 3-10 15,-24 13 0-15,-22-1-11 16,-28 7 1-16</inkml:trace>
  <inkml:trace contextRef="#ctx0" brushRef="#br0" timeOffset="54030.02">2575 9153 18 0,'-10'25'9'0,"27"-3"-10"15,-6-16 10-15,-4 7-9 16,-7 3 1-16,4-7-2 15,3 0 1-15,-7-2-4 16,0-1 1-16,-7-9-2 16,3-10 1-16</inkml:trace>
  <inkml:trace contextRef="#ctx0" brushRef="#br0" timeOffset="54434.51">2522 8855 35 0,'11'-6'17'0,"17"9"-16"0,-17-3 38 16,10 3-35-16,0 3 1 15,11-6 2-15,3 4 0 16,-3-4-9-16,7 0 1 0,-11-4 5 16,-3 8 0-1,-1-1-3 1,-13 0 1-16,-11 3-3 15,0 0 0-15,-11 4-2 16,4-1 0-16,-3 4-2 16,-1-1 1-16,0 7 0 15,1-3 0-15,10-1 1 16,0-2 1-16,3-1 3 16,15-2 0-16,10 6 4 15,15-1 0-15,-1-2 1 16,-7-1 0-16,-3-2 0 15,0-1 1-15,-4 1-4 16,-17 2 1-16,-4 4-6 16,-7 9 0-16,-29 9-12 15,-9 7 1-15,-22 0-5 16,7-7 0-16</inkml:trace>
  <inkml:trace contextRef="#ctx0" brushRef="#br0" timeOffset="55215.35">4815 8918 52 0,'22'0'26'0,"2"0"-28"15,-24 0 48-15,11 3-44 16,-8 0 0-16,4 0 0 0,-7 4 1 16,0 2-4-16,-7 0 0 15,-3 4 2-15,-8 3 0 16,-7 2-2-16,8 4 1 15,-4 7-2-15,0 5 1 16,-1 4-1-16,5-4 0 16,6 4 0-16,1 6 1 15,10-10-1-15,10 1 1 16,-6-10-2-16,20-6 0 0,12-10-3 16,9-6 0-1,8-9-6-15,4-7 1 0,-4-2-3 16,-7-4 1-16,-4 0 6 15,-3 0 1-15,-7 0 4 16,-4 1 0-16,0-8 9 16,-3 5 1-16,-1 5 3 15,-2-6 0-15,-1 3-2 16,-4 3 1-16,-3 7-3 16,-7-4 1-16,-7 4-3 15,-7 9 0-15,-3 3-3 16,-4 0 1-16,-11 7-3 15,0-1 1-15,-10 7-1 16,7 3 0-16,3-1-2 16,4 4 1-16,7 0-2 15,10-3 0-15,4 0-2 16,11-10 1-16,10-9-4 0,0-6 0 16,4-6-6-16,0-10 1 15</inkml:trace>
  <inkml:trace contextRef="#ctx0" brushRef="#br0" timeOffset="55743.17">5450 9200 42 0,'4'16'21'0,"10"-19"-22"0,-14 3 37 16,0 0-36-16,11-7 1 15,-8 1 0-15,4-3 0 0,4-4-2 16,-1-3 0-16,-3 4 1 16,4-4 0-16,0 7 0 15,3-4 1-15,3 7-1 16,1 0 1-16,3 6 0 16,-7-3 0-16,0 3 0 15,1 0 1-15,-5 3-2 16,1-3 0-16,-1 0-1 15,-3-3 1-15,0-4-1 16,4 1 0-16,-8 6 0 16,8-3 1-16,0 3 0 15,-1-3 0-15,4 6 0 16,-3-3 0-16,0 0 0 16,-1-3 1-16,-3 0-1 15,4-4 0-15,-1 1 1 16,1 3 0-16,-1 0 0 0,1-3 0 15,0-1 0-15,-1 4 1 16,8 0-1-16,-4 3 1 16,0 0-1-16,0 3 0 15,4 3 0-15,-4 4 1 16,0 2-2-16,7 1 1 16,-10-4-2-16,6 1 1 15,5-4-6-15,2-6 1 0,5 0-10 16,2-9 0-16</inkml:trace>
  <inkml:trace contextRef="#ctx0" brushRef="#br0" timeOffset="56130.55">6350 9275 41 0,'-4'47'20'0,"8"10"-16"16,-4-48 28-16,0 1-30 16,0-4 1-16,-4 0 0 15,4-3 0-15,-10-15-5 16,3-13 1-16,3-7 0 0,-3-8 1 16,4-8-3-1,-1-2 0-15,1-3-3 0,3-3 0 16,0 2 0-16,3 7 0 15,11 3 4 1,-3-3 1-16,7 16 4 0,6 9 0 16,8 6 3-16,3 16 1 15,-14 7 0-15,1-1 0 16,-5 13-3-16,-17 6 1 16,0 3-5-16,-21 0 1 15,-4 4-4-15,1-1 0 16,-1-3-5-16,-7-6 0 15,11-3-6-15,10-10 0 16</inkml:trace>
  <inkml:trace contextRef="#ctx0" brushRef="#br0" timeOffset="56417.35">6713 8802 38 0,'14'3'19'0,"-3"13"-19"15,-4-10 31-15,-7 3-30 16,0 1 1-16,0 9 3 16,0 9 0-16,0 0-5 15,0 3 1-15,0 1 3 16,0-4 1-16,0-3-1 16,7-6 0-16,4-4-2 15,3-11 1-15,4-8-2 16,3-5 0-16,0-10-3 0,-4-9 1 15,1-3-5-15,3-13 1 16,-3-13-10-16,-4-2 0 16,4-17-1-16,-8 4 1 15</inkml:trace>
  <inkml:trace contextRef="#ctx0" brushRef="#br0" timeOffset="56643.21">7013 7892 40 0,'4'32'20'0,"-4"15"-21"0,-4-28 39 0,4 15-34 16,-10 23 1-16,10 12 1 15,-11 15 0-15,4 20-8 16,0 15 1-16,3-3 5 16,1-9 0-16,3-20-3 15,0-15 0-15,0-18-7 16,0-23 1-16,-4-9-10 15,1-22 0-15,-8-12-1 16,1-17 0-16</inkml:trace>
  <inkml:trace contextRef="#ctx0" brushRef="#br0" timeOffset="56825.82">6911 8836 48 0,'7'38'24'0,"28"-29"-30"0,-21-9 50 16,0 3-44-16,8-6 0 16,9 3-5-16,1-6 1 15,3 0-6-15,4-4 0 16,-3-5-4-16,-5-1 1 16</inkml:trace>
  <inkml:trace contextRef="#ctx0" brushRef="#br0" timeOffset="57139.24">7345 8871 38 0,'21'15'19'15,"4"-2"-16"-15,-11-16 35 0,-4 3-35 16,5-3 1-16,-5-4 0 16,1-2 0-16,-8-7-7 15,4 1 1-15,-3-1 4 16,-4 3 0-16,-4 1-4 15,-6 6 1-15,-8 6-2 16,0 12 1-16,4 4-1 16,-3 9 1-16,6 3 0 15,4 7 1-15,3-4 1 16,4-3 1-16,8-3 1 16,2 0 0-16,11-9-1 15,-3-6 1-15,14-10-5 16,-1-7 1-16,12-8-10 15,3-14 0-15,3-15-1 0,11-18 0 16</inkml:trace>
  <inkml:trace contextRef="#ctx0" brushRef="#br0" timeOffset="57543.52">8181 8065 37 0,'-7'50'18'0,"-14"25"-20"0,14-50 35 16,0 10-27-16,0 12 1 0,3 3 4 15,-3 0 0-15,3 4-14 16,1-7 0-16,6-10 9 16,1-2 0-16,3-10-4 15,-7-6 1-15,0-7-4 16,0-2 1-16,-14-7-1 15,-4-3 0-15,-6-10-3 16,-8 4 1-16,-7 3 0 16,-3 0 0-16,3 6 1 15,0 3 0-15,7 7 1 16,8 9 1-16,10 6 2 16,10 6 1-16,11-2 2 15,11-7 0-15,13-6-1 16,1-4 1-16,18-8-2 15,-5-11 1-15,-6-2-6 16,-7 3 0-16,-11-6-10 0,-10 2 1 16,-15 1-8-16,-6 3 1 15</inkml:trace>
  <inkml:trace contextRef="#ctx0" brushRef="#br0" timeOffset="58280.08">5740 11934 47 0,'28'26'23'0,"4"-17"-23"0,-15-9 37 16,-3 3-36-16,11-3 1 16,7 0 1-16,7 0 0 15,-8-9-4-15,8-13 1 0,-7 0 2 16,7-22 0-16,-11-3-1 16,-3-19 1-16,-8-9-1 15,-6-16 0-15,-11 0 0 16,-7-6 0-16,-4-13-1 15,-3 6 1-15,-7-2-2 16,-7-4 1-16,0 7 0 16,-1-4 0-16,5 3 0 15,-1 7 0-15,14 9 0 16,8 10 1-16,6 15-1 16,11 7 1-16,8 12-1 15,2 10 0-15,5 15-3 16,2 12 1-16,5 7-5 15,2 16 1-15,-2 12-9 16,-1 10 0-16,-21 9 0 0,-3-3 0 16</inkml:trace>
  <inkml:trace contextRef="#ctx0" brushRef="#br0" timeOffset="59720.28">10051 8786 44 0,'3'0'22'0,"-6"13"-31"0,-1-16 44 15,-3-1-35-15,-7 1 1 16,-7-3-1-16,-4 3 1 15,-7 6-1-15,1 3 0 16,-5 4 0-16,12 5 1 16,-1 4 0-16,7 0 1 15,8 3-1-15,10-6 0 16,7-1-1-16,10-8 1 0,5-7-1 16,6-7 0-16,7-5-1 15,-7-7 0-15,-3 0 0 16,0 0 0-16,-11 4 0 15,0 2 1-15,-4 4 0 16,1 6 0-16,-4 6 0 16,0 9 0-16,0 1 1 15,4-1 1-15,3 4-2 16,0-3 1-16,4-4-8 16,6-3 1-16,5-15-6 15,2-10 0-15</inkml:trace>
  <inkml:trace contextRef="#ctx0" brushRef="#br0" timeOffset="60007.12">10566 8447 47 0,'3'4'23'0,"-6"2"-23"0,-4 0 40 16,-7 0-39-16,-11 4 0 16,-7 9 0-16,-3 3 1 15,3 0-3-15,0 3 1 16,8-3 1-16,2 0 0 15,8 6 0-15,11-6 1 16,10-3-1-16,14-1 1 16,11 4 0-16,10-3 1 15,8-6 1-15,-1-4 0 16,-7-3-1-16,-10 1 0 0,-7-1-2 16,-15 6 0-1,-13 4-3-15,-22 0 0 0,-17 6-10 16,-25 3 1-16,-14-3-8 15,-11-3 1-15</inkml:trace>
  <inkml:trace contextRef="#ctx0" brushRef="#br0" timeOffset="60997.38">6339 12399 33 0,'-14'-4'16'0,"-24"17"-10"0,27-10 16 15,-14 3-21-15,1 1 1 0,-8-1 1 16,7 6 0-16,-3 4-4 15,3 0 1-15,8 3 1 16,6 3 1-16,0-4-2 16,11 1 0-16,4-3-2 15,10 0 1-15,0-4-1 16,11-9 0-16,7-6 1 16,-4-6 0-16,4-7 0 15,-4-3 0-15,-4-3 1 16,-2-6 1-16,-8 6-2 15,-4 3 1-15,1 0-1 16,-1 4 1-16,-6-1 1 16,0 7 0-16,3 2 2 15,-7 7 0-15,10 13 1 0,4 12 1 16,-3 6-1 0,10 10 1-16,0 9-3 0,7-9 0 15,1-6-8-15,-5-10 0 16,1-22-7-16,7-16 0 15</inkml:trace>
  <inkml:trace contextRef="#ctx0" brushRef="#br0" timeOffset="61465.9">6346 10012 42 0,'8'25'21'0,"-5"10"-22"0,4-23 34 16,-3 4-31-16,-4 6 0 15,7 16 0-15,3-1 0 16,1 1-4-16,-1-4 1 16,-6-5-1-16,0-7 1 15,-1-7-6-15,-3-12 0 16,0-6-5-16,-3-6 0 16,-5-7 0-16,-2-6 0 15</inkml:trace>
  <inkml:trace contextRef="#ctx0" brushRef="#br0" timeOffset="61657.78">6371 10156 25 0,'7'4'12'0,"39"2"-2"0,-32-6 24 0,11 6-27 15,7 7 1-15,3 6 4 16,4-1 0-16,0 4-16 16,-4-3 1-16,-3 3 8 15,-15-3 1-15,-6 3-5 16,-8 6 1-16,-10 0-5 15,-7-3 0-15,-14 4-9 16,-4-14 1-16,-10-12-5 16,3-6 1-16</inkml:trace>
  <inkml:trace contextRef="#ctx0" brushRef="#br0" timeOffset="62123.7">7045 11822 55 0,'-7'-135'27'0,"-25"-31"-36"0,22 112 51 0,-5-21-43 15,5-19 1-15,-8-6-2 16,8-7 1-16,-4 0 1 16,7 7 0-16,7 3-1 15,0 6 0-15,10 22 1 16,4 9 0-16,4 19 0 16,3 13 1-16,7 19-1 15,-7 21 0-15,8 13-4 16,-15 16 0-16,-4 13-10 0,-6 8 1 15</inkml:trace>
  <inkml:trace contextRef="#ctx0" brushRef="#br0" timeOffset="62318.17">6773 11568 53 0,'11'25'26'0,"10"-19"-26"0,-10-9 44 0,6 0-42 15,-3-4 0-15,11-2 0 16,7-4 1-16,7-2-5 16,10-4 0-16,4 0-2 15,3-3 0-15,4-3-12 16,0-3 0-16</inkml:trace>
  <inkml:trace contextRef="#ctx0" brushRef="#br0" timeOffset="62576.15">7694 11301 42 0,'0'9'21'0,"-35"13"-21"16,21-15 26-16,0-1-25 15,-11 3 1-15,4 4 3 0,0 3 0 16,3 2-5-16,4 4 0 15,3 10 3-15,1-1 1 16,10 0-2-16,3 1 1 16,11-1-5-16,4 0 0 15,7-2-7-15,3-10 1 16,4-7-7-16,-1-12 1 16</inkml:trace>
  <inkml:trace contextRef="#ctx0" brushRef="#br0" timeOffset="62784.8">8029 11442 36 0,'-7'22'18'0,"-25"22"-23"0,18-35 29 0,-10 7-24 15,-5 3 1-15,-6 0 0 16,7-4 1-16,-4 4-3 15,7 0 1-15,4-3-5 16,4-4 1-16,6-2-5 16,8-7 0-16</inkml:trace>
  <inkml:trace contextRef="#ctx0" brushRef="#br0" timeOffset="62994.39">7952 11480 39 0,'28'50'19'0,"0"-12"-21"0,-17-23 35 16,6 1-34-16,4 9 1 16,1-3-5-16,2 0 0 15,1-3-2-15,-4-10 1 16,0-12-5-16,-10-10 0 15</inkml:trace>
  <inkml:trace contextRef="#ctx0" brushRef="#br0" timeOffset="63190.32">8146 11270 45 0,'35'37'22'0,"32"10"-22"15,-49-31 46-15,6 6-46 16,5 6 0-16,-1 4-1 16,-4 8 0-16,-2 1-8 15,-5 9 1-15,-10 10-6 16,-17-7 0-16</inkml:trace>
  <inkml:trace contextRef="#ctx0" brushRef="#br0" timeOffset="63788.12">8954 10743 41 0,'31'19'20'0,"-27"40"-12"16,-1-43 33-16,1 3-39 16,-1 15 1-16,1 10 2 15,-1 6 0-15,4 13-6 16,-3-10 0-16,3 1 4 16,-3-7 1-16,3-10-3 15,-7-8 1-15,0-8-3 16,-11-8 1-16,-7-10-2 0,-3-6 0 15,-14-3-2 1,0-1 1-16,-11-2-1 0,4 0 0 16,-1-1 0-16,4 7 0 15,4 3 1-15,7 6 0 16,7 4 2-16,7 15 0 16,3 9 3-16,15 1 0 15,6 6 1-15,15 9 0 16,7-6 0-16,6-4 0 15,12-5-3-15,6-7 1 16,4-3-9-16,-10-15 1 16,2-7-8-16,5-19 1 15</inkml:trace>
  <inkml:trace contextRef="#ctx0" brushRef="#br0" timeOffset="64000">9673 11151 42 0,'0'12'21'0,"-7"23"-24"16,4-23 34-16,-8 1-30 16,-10 5 1-16,-11 11 0 15,-7 5 0-15,-3 7-3 16,0 0 1-16,3-1 1 16,0-5 0-16,7-7-5 15,8-6 1-15,2-12-8 16,8-14 1-16,0-11-3 15,0-10 0-15</inkml:trace>
  <inkml:trace contextRef="#ctx0" brushRef="#br0" timeOffset="64134.61">9186 11201 45 0,'18'9'22'0,"35"54"-20"0,-28-38 45 16,13 16-45-16,15 9 0 15,11 9 0-15,-11-2 1 16,0-4-8-16,-11 0 0 15,0-2-10-15,-10-11 1 16</inkml:trace>
  <inkml:trace contextRef="#ctx0" brushRef="#br0" timeOffset="64885.85">10361 11041 43 0,'-7'3'21'0,"14"3"-13"0,-7-6 27 15,0 0-32 1,0 3 0-16,0-3 3 0,7 0 0 16,4-3-8-16,6 0 0 15,15-6 3-15,7-4 1 16,14-6-7-16,0 4 1 15,-11 5-13-15,-10 1 1 16</inkml:trace>
  <inkml:trace contextRef="#ctx0" brushRef="#br0" timeOffset="65052.85">10269 11411 58 0,'-3'9'29'0,"91"-59"-37"16,-56 37 48-16,17 1-50 16,8-1 0-16,3 4-19 15,-11 0 0-15</inkml:trace>
  <inkml:trace contextRef="#ctx0" brushRef="#br0" timeOffset="65650.78">11444 11677 45 0,'-7'16'22'0,"21"-25"-23"0,-3-4 31 0,6-9-27 15,5-22 0-15,2-15 2 16,12-23 0-16,6-25-7 16,7-30 1-16,1-14 3 15,-15-12 1-15,-7 9-3 16,-10 7 0-16,-8 12-1 16,-6 13 1-16,-11 12-1 15,-4 22 0-15,-3 10 0 16,-3 24 0-16,-1 23 1 15,-3 22 0-15,-4 15-1 16,-3 28 1-16,-4 20 0 16,4 24 1-16,0 19 1 0,6 10 1 15,8 12 0-15,11-3 1 16,10 0 0-16,7-9 1 16,7-13-2-16,11-13 1 15,7-8-5-15,3-17 0 16,-3-12-4-16,-7-13 0 15,-8-9-6-15,-3-9 0 16,4-10-6-16,-4-12 1 16</inkml:trace>
  <inkml:trace contextRef="#ctx0" brushRef="#br0" timeOffset="65849.78">12118 11144 55 0,'-4'35'27'0,"-3"6"-26"16,7-32 49-16,-3 3-47 16,-1-5 0-16,-3 5 0 15,4-5 1-15,-1-4-9 16,4 0 0-16,4-3-3 16,-1-10 1-16,4-8-11 15,-7-14 0-15</inkml:trace>
  <inkml:trace contextRef="#ctx0" brushRef="#br0" timeOffset="66019.7">11903 10768 46 0,'17'6'23'0,"-6"-9"-26"0,-4 6 34 16,4 0-32-16,3 7 0 15,3-4-5-15,5 3 0 16,6 7-1-16,3 0 0 15,1-4-5-15,-4 1 1 16</inkml:trace>
  <inkml:trace contextRef="#ctx0" brushRef="#br0" timeOffset="66476.92">12305 11182 31 0,'0'31'15'0,"7"-21"-9"0,-7-10 28 0,0 0-33 16,7-7 0-16,0-2-1 15,4-4 1-15,-1-2-2 16,1 2 0-16,-1 1 0 16,1 2 1-16,0 1-2 15,-1 3 1-15,1 2-1 16,3 8 1-16,-4 5 0 16,-3 4 0-16,4 2 0 15,-4 1 0-15,-3 0 1 16,3-4 0-16,-4-2-1 15,1-1 1-15,3-6-1 16,-4-3 1-16,4-6-3 16,0-4 0-16,4-5-2 15,3-4 0-15,0 3 0 16,0 1 1-16,4-4 0 0,0 3 1 16,3 0 2-16,0 7 1 15,4 3 3-15,3 3 1 16,0 3 2-16,0 3 0 15,1 0 0-15,-1 3 1 16,0 10 1-16,0 3 0 16,0 6-3-16,-3 0 1 15,3-3-2-15,4-3 1 16,0-7-3-16,7-3 1 16,-1 1-6-16,1-4 0 0,-3-3-11 15,-5-3 0 1</inkml:trace>
  <inkml:trace contextRef="#ctx0" brushRef="#br0" timeOffset="67183.56">11564 11875 42 0,'-7'25'21'0,"0"28"-13"0,7-37 28 0,0 3-34 15,0 6 1-15,0 0 0 16,0-3 1-16,0 0-5 16,0-3 0-16,3-7 2 15,1-6 1-15,3-12-3 16,0-9 0-16,0-7-1 15,0-7 0-15,0-5-2 16,0-1 0-16,4 1-1 16,0-4 1-16,-1 10 0 15,4 6 1-15,0 6 1 16,0 10 0-16,1 9 3 0,-1 4 0 16,3 8 2-1,-3 4 1-15,1 6 0 0,-1 10 0 16,3-4-1-16,1 7 1 15,0-1-2-15,-4-2 1 16,0-7-5-16,3-3 0 16,5-9-7-16,-1-7 0 15,3-15-6-15,-6-4 1 16</inkml:trace>
  <inkml:trace contextRef="#ctx0" brushRef="#br0" timeOffset="67422.95">11998 11950 43 0,'-4'13'21'0,"19"-4"-16"15,-15-9 36-15,7 0-39 16,3 0 0-16,8 3 0 15,3-6 1-15,7 3-5 16,11-9 0-16,7-4-3 16,3-9 1-16,-3 3-11 15,-7-6 1-15</inkml:trace>
  <inkml:trace contextRef="#ctx0" brushRef="#br0" timeOffset="67693.73">12181 11731 40 0,'7'22'20'0,"4"-16"-14"0,-4-6 26 16,0 0-27-16,4 3 0 15,6 0 4-15,12 3 0 16,2 1-11-16,1 2 0 0,3 0 7 15,-6 1 0-15,2 9-5 16,-9 3 1-16,-8 3-5 16,-14 6 1-16,-7 7-6 15,-8-4 1-15,-9-2-9 16,-15-14 0-16</inkml:trace>
  <inkml:trace contextRef="#ctx0" brushRef="#br0" timeOffset="68787.58">13003 11881 48 0,'-21'47'24'0,"18"0"-26"16,-1-37 38-16,-3-1-34 15,-3 0 1-15,-1 1-1 16,-3-7 1-16,0-3-5 15,-7-3 1-15,3-7 1 16,4-8 0-16,3-4-4 16,1 0 1-16,3-3-1 15,3-4 0-15,8 7 0 16,6 4 0-16,8 5 2 16,3 7 0-16,0 6 2 15,11 3 0-15,0 3 1 16,6 10 1-16,5 3-1 15,-4 3 1-15,3 6 0 0,0 0 1 16,4 4-1-16,4-1 1 16,-1-6-1-16,-3-6 1 15,0-7 0-15,-1-9 1 16,-6-6-2-16,-7-9 0 16,-4-4 1-16,-10-3 1 15,-11-3-3-15,-18 0 1 16,-10 0-2-16,-25 4 0 15,-17 2-4-15,-18 0 0 16,3 10-9-16,11 6 1 0,4-3-4 16,10 0 0-16</inkml:trace>
  <inkml:trace contextRef="#ctx0" brushRef="#br0" timeOffset="69930.17">15304 9981 45 0,'67'-31'22'0,"-50"5"-21"0,-17 26 40 16,-3 0-38-16,-19 4 1 0,-13 2 1 16,-11 3 0-16,-21 7-7 15,-14 6 0-15,-14 3 4 16,7 0 1-16,-4 0-4 16,0-3 1-16,8 0-3 15,6 6 1-15,18 0-1 16,14-6 1-16,11 0 0 15,10-6 0-15,11-3 2 16,7-1 0-16,21-2 2 16,11-1 1-16,10 7 0 15,4-4 1-15,3-2-1 16,-6-1 0-16,-8 7-1 16,-11 6 1-16,-10 12-3 15,-10 7 0-15,-18 18-1 16,-18-5 0-16,-14 12 0 15,-10-1 0-15,-8 1 0 16,11-3 0-16,4 3 1 0,13-10 0 16,8-2 2-16,7-7 0 15,7 0 2-15,3-10 1 16,7-2 1-16,4-4 0 16,14-6 0-16,4-3 1 15,10 3-3-15,7-6 1 16,8-3-3-16,9-7 1 15,12-6-4-15,10-3 1 16,3-3-5-16,12-6 0 16,2-4-5-16,-3 4 1 15,-6-1-14-15,-12 1 1 0</inkml:trace>
  <inkml:trace contextRef="#ctx0" brushRef="#br0" timeOffset="70203.39">15145 10856 24 0,'-7'-10'12'0,"-18"13"11"16,18 1-1-16,-4 5-17 15,-3 7 1-15,0 6 4 16,-3 18 1-16,-1 4-13 16,0 19 0-16,1-7 7 0,2 7 1 15,5-6-8 1,3-10 1-16,3-7-14 0,4-14 0 16</inkml:trace>
  <inkml:trace contextRef="#ctx0" brushRef="#br0" timeOffset="70637.14">14199 11881 66 0,'-3'47'33'0,"-4"-6"-38"0,7-32 55 16,0 7-50-16,0 0 1 15,7 3-5-15,3 2 1 16,4 1-3-16,4-9 1 15,0-7-13-15,3-18 0 16</inkml:trace>
  <inkml:trace contextRef="#ctx0" brushRef="#br0" timeOffset="70832.11">14277 11558 53 0,'3'28'26'0,"12"4"-28"16,-12-26 39-16,1 0-37 16,-1-3 1-16,4 1-5 15,7-1 1-15,4-3-8 16,7 3 0-16,-4-13-4 16,0 1 1-16</inkml:trace>
  <inkml:trace contextRef="#ctx0" brushRef="#br0" timeOffset="71103.45">14510 11972 61 0,'0'13'30'0,"3"-20"-40"0,-3 7 63 16,7-9-52-16,4 0 0 16,3-1 0-16,4-2 1 15,-1-1-6-15,4-3 0 16,1 4-8-16,-5 2 1 0,-3-2-7 16,-7-1 1-1</inkml:trace>
  <inkml:trace contextRef="#ctx0" brushRef="#br0" timeOffset="71281.5">14489 12113 58 0,'14'25'29'0,"7"-15"-35"15,-14-7 54-15,4-3-47 16,3 0 0-16,3-3-2 15,4-4 1-15,15-5-6 16,6-1 1-16,4-5-11 16,0-8 0-16</inkml:trace>
  <inkml:trace contextRef="#ctx0" brushRef="#br0" timeOffset="71478.61">15057 11887 59 0,'-7'66'29'0,"-4"13"-32"0,7-51 48 16,4 3-45-16,4 7 1 16,3 0-5-16,0-7 0 15,4-3-11-15,-1-22 1 0</inkml:trace>
  <inkml:trace contextRef="#ctx0" brushRef="#br0" timeOffset="72182.75">14686 9504 53 0,'0'32'26'0,"-14"8"-23"16,11-33 35-16,3 5-36 15,0 4 1-15,0 3 1 16,0-7 0-16,0-2-5 15,0-1 1-15,0-3 2 16,0-3 1-16,0-9-3 16,0-6 0-16,3-4-2 15,1-6 0-15,6-9-1 0,4-1 0 16,4-9 0-16,7 1 1 16,3 5 1-1,0 4 1-15,0 12 0 0,0 10 0 16,-3 9 1-16,-4 12 1 15,-3 1-1-15,0 12 0 16,-8 9-1-16,-3 4 0 16,0 6-2-16,-3-3 0 15,3-4-14-15,-4-12 1 16</inkml:trace>
  <inkml:trace contextRef="#ctx0" brushRef="#br0" timeOffset="73322.7">15995 11304 53 0,'3'25'26'0,"-3"-31"-19"16,4-7 26-16,-4-2-31 16,0-26 1-16,-4-25 1 15,-6-22 1-15,-4-18-7 16,-7-20 1-16,-11-12 3 16,4-9 0-16,-4 3-2 0,0-4 0 15,7 4-2-15,4 12 0 16,4 10 0-16,6 28 0 15,4 6 1-15,3 22 1 16,4 22-1-16,4 13 1 16,0 22-2-16,-1 18 1 15,1 22-4-15,-4 20 1 16,-4 18-12-16,1 9 1 16</inkml:trace>
  <inkml:trace contextRef="#ctx0" brushRef="#br0" timeOffset="73638.17">15540 10799 57 0,'18'22'28'0,"-1"-25"-31"0,-13 3 46 0,-1-6-42 16,4 3 0-16,0-4 0 15,4-2 1-15,3 0-3 16,0-1 1-16,4 1 0 15,-1-4 0-15,1-2-2 16,7-10 0-16,10-1-3 16,7-5 1-16,1 6-1 15,3 3 0-15,-4 3 1 16,0 7 0-16,1 5 1 16,-5 4 0-16,-2 6 1 15,-5 4 0-15,-2 2-2 16,-5 0 1-16,-3 1-5 0,-3 2 1 15,-4-2-4-15,-7-1 0 16</inkml:trace>
  <inkml:trace contextRef="#ctx0" brushRef="#br0" timeOffset="74810.08">15769 10031 21 0,'-3'-9'10'0,"3"-10"-2"16,0 19 15-16,0-13-20 15,0-9 1-15,0-3 0 16,-4-3 1-16,4 0-7 16,-3-7 0-16,3-5 4 15,0-4 1-15,3 3-3 16,4 0 1-16,7-3-1 16,0 0 0-16,8 10 1 15,6 2 0-15,0 4 1 16,0 13 0-16,4 5 1 15,-7 4 1-15,-4 15-1 0,-4 10 1 16,-2 3-3-16,-5 9 1 16,-3-2-12-16,-3 2 0 15,-1-9-3-15,4 0 0 16</inkml:trace>
  <inkml:trace contextRef="#ctx0" brushRef="#br0" timeOffset="75454.89">16563 10577 47 0,'-4'-3'23'0,"1"9"-24"0,3-3 44 0,-4 6-42 16,-3 7 1-16,0 6 1 15,-3 3 1-15,-15 16-5 16,0 9 1-16,-3 6 1 15,-4 17 1-15,8 8-1 16,2 4 0-16,8-4-2 16,7-9 1-16,7-9-3 15,11-10 1-15,6-9-7 16,15-15 0-16,14-20-7 16,-4-9 1-16</inkml:trace>
  <inkml:trace contextRef="#ctx0" brushRef="#br0" timeOffset="75678.87">16923 10793 55 0,'-14'16'27'0,"-15"9"-35"0,19-16 48 15,-4 7-40-15,-7 9 1 16,-8 9 1-16,-2 1 1 15,-5 6-4-15,1 6 1 16,7-6-1-16,3-4 1 16,7-5-10-16,8-11 0 15,10-14-5-15,0-20 0 0</inkml:trace>
  <inkml:trace contextRef="#ctx0" brushRef="#br0" timeOffset="75860.89">16637 10856 40 0,'11'34'20'0,"20"23"-19"16,-20-42 32-16,0 14-30 15,3 5 0-15,3 7 0 16,4 6 1-16,-3-6-6 16,3-1 0-16,0 1-3 15,8-9 1-15,-5-7-9 16,-6-13 0-16</inkml:trace>
  <inkml:trace contextRef="#ctx0" brushRef="#br0" timeOffset="76129.81">17134 11310 55 0,'-3'13'27'0,"-1"31"-31"0,4-35 48 0,4 4-44 16,-1-1 0-16,4-2-4 15,1-1 1-15,6-6-5 16,3-6 1-16,1-16-8 15,-7-6 0-15</inkml:trace>
  <inkml:trace contextRef="#ctx0" brushRef="#br0" timeOffset="76294.72">17096 10934 39 0,'3'22'19'0,"4"-6"-14"15,-3-10 29-15,-1-3-34 16,4 0 0-16,0 0-7 0,4-3 0 16,0-3-2-16,-4-6 1 15</inkml:trace>
  <inkml:trace contextRef="#ctx0" brushRef="#br0" timeOffset="76971.75">17163 10548 51 0,'10'4'25'0,"11"-4"-30"0,-14-10 43 0,8-6-38 15,-1-5 0-15,3-5 1 16,1 5 0-16,-4-5-2 16,0 1 0-16,0 10-1 15,-3-1 1-15,-1 3-2 16,-2 7 1-16,-1 6-2 16,0 6 1-16,0 7 0 15,0 9 0-15,0 12 0 16,-4 1 1-16,1 9 2 15,-1 3 0-15,8 0 2 16,0 0 1-16,-1 0 0 16,1-13 1-16,3-8 0 15,-7-8 0-15,0-5-1 0,-4-13 0 16,-6-6-2-16,-8-7 0 16,-3 4-1-16,-3-4 0 15,-12-6-1-15,-9-9 1 16,-8 3-2-16,0 0 0 15,7 3 0-15,4 3 0 16,7 7 1-16,6 2 0 16,8 1 1-16,4 3 0 15,6-1 2-15,8 1 0 16,13 3 0-16,12 0 1 16,9 0-1-16,8-1 1 0,0-5-1 15,11 3 1-15,-1-4-2 16,0 1 1-16,-13 0-1 15,-8 2 0-15,-10 4-1 16,-11 3 0-16,-11 10 0 16,-13 2 0-16,-18 7-1 15,-4 0 0-15,-14 6-2 16,-18 3 0-16,-3-3-7 16,0-6 1-16,7-3-6 15,7-1 0-15</inkml:trace>
  <inkml:trace contextRef="#ctx0" brushRef="#br0" timeOffset="77329.14">17671 10135 44 0,'-14'37'22'0,"14"26"-21"0,7-35 37 0,3 25-35 15,15 26 1-15,10 21 1 16,7 13 1-16,-3 16-7 16,-7-1 1-16,-7 1 3 15,-11-4 1-15,-4-6-5 16,-17-6 1-16,-14-12-16 16,-14-20 0-16</inkml:trace>
  <inkml:trace contextRef="#ctx0" brushRef="#br0" timeOffset="78037.67">18919 10777 49 0,'0'41'24'0,"-3"0"-18"15,-1-32 31-15,1 7-35 16,-4 9 1-16,-11 10 0 15,-6 5 1-15,-5 10-5 16,1 4 0-16,-4-4 2 16,1-3 1-16,2-3-2 15,5-10 1-15,6-9-2 16,4-6 1-16,7-3-1 0,7-13 1 16,10-9 0-16,15 0 0 15,14-1 1-15,14-5 0 16,3-4 0-16,8 0 1 15,13 4-1-15,-13-1 1 16,-8 1-2-16,-10 6 1 16,-7-1-1-16,-7 1 0 15,-4 3-1-15,-7 3 1 16,-10 0-1-16,-11 3 1 16,-11-3-2-16,-10-9 1 0,-11-10 0 15,-3-13 0-15,-4-15 0 16,-3-3 0-16,3-13-2 15,7 7 1-15,11-4-5 16,7 1 0-16,7 2-9 16,3 4 0-16</inkml:trace>
  <inkml:trace contextRef="#ctx0" brushRef="#br0" timeOffset="78308.73">19752 10715 57 0,'-3'0'28'0,"-5"9"-33"0,5-9 49 15,-11 6-43-15,-11 10 0 16,0 3 0-16,-6 6 1 15,-1 3-3-15,-7 13 1 16,0 6-1-16,8-3 1 16,2-7-7-16,8-8 1 15,7-7-10-15,0-13 0 16</inkml:trace>
  <inkml:trace contextRef="#ctx0" brushRef="#br0" timeOffset="78443.69">19304 10705 24 0,'4'-15'12'0,"41"24"15"0,-20 0 6 0,10 20-26 16,11 14 0-16,7 20 1 16,7 6 1-16,0 6-14 15,7 1 0-15,0-1-7 16,-10-12 0-16</inkml:trace>
  <inkml:trace contextRef="#ctx0" brushRef="#br1" timeOffset="88816.3">5539 12505 28 0,'0'25'14'0,"-7"-12"-8"0,7-7 14 0,0 0-17 16,-4 4 1-16,1 2 3 16,-1 7 1-16,0 6-8 15,-3 7 0-15,0-4 5 16,4 3 0-16,-8 7-2 15,11 3 1-15,-7-4-3 16,7 1 1-16,7-1-2 16,-3-2 1-16,3-1-1 15,3-5 0-15,-3-7 0 16,4-7 0-16,3 1 0 16,4-7 0-16,3 1 0 15,7-7 0-15,0-3 0 16,15-6 0-16,-4-1 0 15,10-5 1-15,11-4 0 16,14-3 0-16,11 1 0 16,-4-8 0-16,18-2-1 15,-1-3 1-15,15-1 0 0,7 7 0 16,-3-3-1-16,6 0 1 16,11 0-1-16,7 3 0 15,-3 6 0-15,14 9 0 16,10-2 0-16,-3-1 0 15,6 10 0-15,15 0 0 16,-21-3 0-16,14 0 1 16,3 2-1-16,-13 8 0 15,-5 8 0-15,-2 1 0 16,-12 5 0-16,-13 1 1 16,-22 0-1-16,-3 0 0 15,-18-7-1-15,-7-2 1 16,-17-7 0-16,-15-3 1 0,-10-9-1 15,-11-4 1-15,-14-15-1 16,-17-10 1-16,-11-12-1 16,-11-10 1-16,-3-18-5 15,-8-10 1-15,1-6-13 16,3-9 1-16</inkml:trace>
  <inkml:trace contextRef="#ctx0" brushRef="#br1" timeOffset="89702.88">6893 13521 42 0,'4'3'21'0,"-4"16"-14"15,7-13 26-15,-7 7-31 16,0-1 0-16,0 7 0 0,0 3 1 16,0 10-4-16,0 8 1 15,0 4 1 1,3-6 0-16,-3-4-3 0,0-9 1 15,0-9-6-15,0-10 1 16,0-9-5-16,-3-19 0 16,-4-9-3-16,3-7 0 15,-6-2-8 1,-64 84 22 0,123-170-7-16,-70 57 1 15,7 19 7-15,3 12 1 16,1 4 6-16,3 9 0 15,7 3 1-15,0 9 0 0,0 4 0 16,7 3 1-16,3-4-4 16,4 4 1-16,4-4-4 15,-4 7 0-15,7-3-1 16,14 3 0-16,4 6 1 16,4 3 1-16,-1 7-1 15,0 3 1-15,-6 2-1 16,-8 7 0-16,-7-6-1 15,-3 6 0-15,-18 4-3 16,0 5 1-16,-25 4-3 16,0-4 0-16,-17-2-3 15,3-4 1-15,0-3-9 16,-3 0 1-16,0-9 0 16,6-7 0-16</inkml:trace>
  <inkml:trace contextRef="#ctx0" brushRef="#br1" timeOffset="90197.6">7680 13352 33 0,'11'22'16'0,"-8"0"-17"0,-3-19 32 16,0 9-29-16,-3 4 1 15,3 3 1-15,-11 0 1 16,4 6-6-16,0 3 0 16,3 0 3-16,-3-3 0 15,4-6-6-15,-1-6 0 16,4-4-8-16,0-18 0 16</inkml:trace>
  <inkml:trace contextRef="#ctx0" brushRef="#br1" timeOffset="90467.59">7373 13336 40 0,'-3'16'20'0,"10"0"-11"16,-4-13 32-16,4 0-38 15,7 0 0 1,25-3 2-1,14-3 1-15,7-3-8 16,11-4 0-16,6-2 2 16,-6-1 1-16,-15-3-6 15,-10 1 1-15,0 5-6 16,-25 4 0-16,-3 6-4 16,-8 9 1-16,-6 1-1 15,-8 9 0-15</inkml:trace>
  <inkml:trace contextRef="#ctx0" brushRef="#br1" timeOffset="90678.14">7465 13756 30 0,'-4'29'15'0,"-3"-4"0"0,14-22 30 16,-7 0-40-16,11 3 0 15,-11-3 6-15,14 0 0 16,14 1-13-16,15-4 0 0,13-10 8 15,15 1 1-15,3-10-6 16,-4-3 1-16,-3 3-9 16,-3 7 1-16,-22 5-13 15,-7 1 0-15</inkml:trace>
  <inkml:trace contextRef="#ctx0" brushRef="#br1" timeOffset="92720.05">11349 12301 35 0,'3'19'17'0,"12"3"-13"15,-8-16 18-15,-4 4-19 16,-3 2 0-16,0 10 2 15,-3 7 0-15,-1 5-7 16,-3 10 0-16,0 9 4 0,0-6 1 16,3-3-3-16,1-6 1 15,3-7-2-15,-4-6 1 16,1-6 0-16,3-6 1 16,3-7 0-16,8-6 0 15,10 0 0-15,18-13 0 16,21 1 0-16,14-4 1 15,7 0-2-15,14-2 1 16,15 2 0-16,17-3 0 16,0-3 0-16,10 3 0 15,8 1 0-15,0-1 0 0,-8 3 0 16,4 7 0-16,0-1-1 16,-7 10 1-16,-17 6-1 15,-8 4 1-15,-10 2-1 16,-4 1 0-16,-21-4 0 15,-14 1 1-15,-10-7-2 16,-15-3 1-16,-10-9-1 16,-11-7 0-16,-7-9-1 15,-11-10 1-15,-10-12-2 16,-4-9 0-16,-3-7-4 16,-3-9 1-16,2-3-7 15,5-4 0-15</inkml:trace>
  <inkml:trace contextRef="#ctx0" brushRef="#br1" timeOffset="93305.45">11769 13142 43 0,'7'12'21'0,"0"4"-22"16,-4-7 36-16,-3 4-34 15,0 6 1-15,0 3 1 16,0 6 1-16,-3 6-5 16,-1 7 1-16,1-3 2 0,-1 3 1 15,1-7-1-15,-1 1 0 16,1-4-1-16,3-6 0 16,0-3-1-16,0-3 1 15,3-7-1-15,4-5 0 16,4-1 0-16,6-6 0 15,1-6 0-15,3-7 1 16,11 4-2-16,7-1 1 16,7 1-8-16,0-1 1 15,-4 4-8-15,-3-3 1 16</inkml:trace>
  <inkml:trace contextRef="#ctx0" brushRef="#br1" timeOffset="93530.4">12330 13490 52 0,'3'19'26'0,"-3"-7"-32"16,0-12 44-16,0 0-38 15,0 0 0-15,0 0-8 16,0 0 1-16,0 0-3 0,4-9 1 16</inkml:trace>
  <inkml:trace contextRef="#ctx0" brushRef="#br1" timeOffset="93697.31">12181 13186 44 0,'15'31'22'0,"13"-6"-26"0,-18-19 32 16,1-2-32-16,0 5 1 15,3-3-18-15,3 4 0 16,1-14 22-16,-8-5 1 0</inkml:trace>
  <inkml:trace contextRef="#ctx0" brushRef="#br1" timeOffset="94610.38">12615 13471 42 0,'22'28'21'0,"-19"-12"-26"0,-3-13 43 0,0-3-36 16,0 0 1-16,0 0 1 16,0 0 0-16,4 0-5 15,-1-3 0-15,1-10 2 16,3-2 1-16,0-7-3 15,3-6 0-15,1 6-2 16,-1 0 1-16,1 6 0 16,3 3 0-16,0 4 0 15,0 3 1-15,1 9 1 16,-5 6 0-16,4 4 0 16,-3 2 1-16,-1-2 0 0,-3 3 1 15,0-4-1-15,1 1 0 16,-1-4 0-16,0 1 0 15,-4-4-1-15,1 0 0 16,-1-6-2-16,4 0 1 16,0-6-1-16,0 0 1 15,0-4-2-15,4-2 1 16,0-1 0-16,3 1 1 16,-7-4 0-16,3 3 0 15,1 4 0-15,0 0 0 0,-4 2 1 16,0 1 0-16,-4 3 0 15,4 3 1-15,4 3-1 16,-1 0 1-16,-3 3-1 16,1 1 1-16,-1 2-1 15,0 0 1-15,0 4-1 16,0 3 0-16,0-4 0 16,0 1 0-16,0-1-4 15,0-2 0-15,0-4-7 16,0-9 0-16</inkml:trace>
  <inkml:trace contextRef="#ctx0" brushRef="#br1" timeOffset="94839.71">13226 13402 46 0,'0'38'23'0,"0"-7"-26"0,0-28 40 16,0 3-37-16,0-2 1 15,0-1-4-15,0-3 0 16,0 0-6-16,7-10 1 16,0-12-5-16,-4 0 0 15</inkml:trace>
  <inkml:trace contextRef="#ctx0" brushRef="#br1" timeOffset="95182.2">13183 13023 29 0,'21'3'14'0,"15"-22"-17"0,-22 10 22 0,4-1-21 15,3-2 0-15,3-10-2 16,5-7 0-16,-1-5 4 15,-3 3 1-15,-1-7-4 16,-10 0 1-16,0 10 0 16,-3 6 1-16,-4 6 1 15,0 10 1-15,0 16 0 16,-3 2 0-16,-1 7 1 16,1 12 1-16,-4 13 1 15,0 6 0-15,0 10-1 0,3 9 1 16,1 6 0-16,3 7 0 15,-4-7-2-15,1-15 0 16,-1-10-4-16,1-16 0 16,-4-6-3-16,0-15 1 15,-4-13-6-15,1-9 0 16</inkml:trace>
  <inkml:trace contextRef="#ctx0" brushRef="#br1" timeOffset="95334.79">13300 13179 30 0,'10'29'15'0,"26"18"-8"0,-22-41 26 0,7-3-30 16,7 3 0-16,0-9-1 15,4-3 1-15,7-3-8 16,3-4 0-16,4-6-6 16,0-6 1-16</inkml:trace>
  <inkml:trace contextRef="#ctx0" brushRef="#br1" timeOffset="95811.35">14693 13327 49 0,'14'9'24'0,"-14"-3"-28"0,-3-2 40 0,-1-1-36 16,-3 3 0-16,-3 3-1 16,-1 1 1-16,0-1-1 15,-3 4 1-15,-3 6-2 16,-1-4 1-16,-3 7-3 16,3-6 1-16,1 6-3 15,6-3 0-15,4 6 0 16,11-3 1-16,6-7 1 15,4-5 0-15,4-10 3 16,3-10 0-16,0-2 2 16,4-7 1-16,0-9-8 15,-1-4 1-15,-6-5-3 16,0-7 1-16</inkml:trace>
  <inkml:trace contextRef="#ctx0" brushRef="#br1" timeOffset="96098.25">14930 13518 39 0,'10'0'19'0,"-10"-3"-25"0,0 3 39 16,0-9-30-16,-3-13 0 15,-4-13 3-15,-8-6 1 0,5-12-9 16,-1 0 1-1,-3-7 5-15,7 1 0 0,4 8-2 16,3 1 0-16,3 13-1 16,11 5 0-16,11 10-1 15,10 10 1-15,0 5-4 16,1 4 1-16,-8 3-7 16,-3 7 1-16,-8 2-7 15,-13 7 1-15</inkml:trace>
  <inkml:trace contextRef="#ctx0" brushRef="#br1" timeOffset="96262.72">14771 13314 58 0,'17'13'29'0,"29"-20"-37"0,-28 1 55 15,14-6-48-15,10-4 0 16,-3-3-10-16,-4 0 0 15,-3 7 1-15,-11-4 0 16</inkml:trace>
  <inkml:trace contextRef="#ctx0" brushRef="#br1" timeOffset="97161.95">14199 12377 43 0,'0'31'21'0,"-7"3"-22"0,4-18 28 16,-1 3-27-16,1 6 1 16,-1 6-1-16,4-6 0 15,4 4 0-15,-1-4 0 16,1 0 2-16,-1-6 0 16,4-4-2-16,4-8 1 15,3-7-1-15,4-3 1 16,3-7-1-16,4 1 1 15,6-1-3-15,8 1 1 0,10-7 1 16,8 4 0-16,3-1 0 16,17 1 0-16,12-1 0 15,9 0 1-15,8 1 0 16,18 3 1-16,10 2-1 16,3 1 0-16,22 3 0 15,10 0 1-15,-3 3 0 16,25 0 0-16,3 0-1 15,3 3 0-15,22 0 0 16,-11-3 0-16,22 0 0 16,-5 0 0-16,19-6 0 15,3-10 0-15,3 4 0 16,1-1 1-16,-11 4 0 16,-4 9 1-16,-14 6-1 15,-10 6 0-15,-15 4-1 16,-6 3 1-16,-29 0-2 0,-7-1 1 15,-14 4-1-15,-17 0 0 16,-15-3 0-16,-17 0 0 16,-14-3 0-16,-15-1 1 15,-13-8-1-15,-12-1 1 16,-9-3-1-16,-8-6 0 16,-7-10-1-16,-7-9 1 15,-4-9-1-15,-3-13 1 16,-7-25 0-16,-10-19 0 15,-8-25-1-15,-7-18 0 16,-7-10-14-16,1-16 1 16,-12 6-2-16,15 4 0 0</inkml:trace>
  <inkml:trace contextRef="#ctx0" brushRef="#br1" timeOffset="98577.2">16432 13183 34 0,'-3'-7'17'0,"17"23"-7"15,-10-10 18-15,-1 4-25 16,1 2 1-16,-1 10 2 15,1 3 0-15,-4 10-8 16,-4 5 0-16,1-2 4 0,-1 0 1 16,4-4-6-16,0-6 1 15,-3-9-10-15,-1-9 1 16,4-10-3-16,-4-19 0 16</inkml:trace>
  <inkml:trace contextRef="#ctx0" brushRef="#br1" timeOffset="99009.52">16284 12969 40 0,'0'3'20'0,"14"1"-21"0,-3-1 37 0,0 0-33 16,3-3 0-16,3 3 2 16,8-6 1-16,7-3-8 15,10 2 1-15,7-5 5 16,8 0 0-16,-4-1-1 15,-7 1 0-15,-8-1-2 16,-6 4 1-16,-11 9-1 16,-3 4 0-16,-11 5-2 15,-10 7 1-15,-12 9-2 16,-6-3 1-16,-3 0-1 16,-1 0 0-16,0-3-1 15,0 7 1-15,4-4 0 16,4 0 0-16,3-6 0 15,7 2 0-15,3-5 0 16,8 0 1-16,3 0 1 16,7-1 1-16,0-2 0 15,0 2 1-15,4 4 0 0,-4 6 1 16,-4 4-1-16,1 2 0 16,-8-6-1-16,1 3 0 15,-4-3-3-15,0-3 1 16,3-6-8-16,1-7 1 15,7-9-7-15,-4-6 0 16</inkml:trace>
  <inkml:trace contextRef="#ctx0" brushRef="#br1" timeOffset="99208.4">16873 13364 55 0,'4'25'27'0,"-11"7"-36"16,7-26 50-16,3 0-41 15,-3 1 0-15,0-1-7 16,4-3 1-16,3-9-5 16,0-10 0-16</inkml:trace>
  <inkml:trace contextRef="#ctx0" brushRef="#br1" timeOffset="99358.32">16838 13035 40 0,'7'19'20'0,"11"-3"-25"0,-11-10 26 16,3 3-31-16,1-2 0 15,3-4-9-15,0 0 0 16</inkml:trace>
  <inkml:trace contextRef="#ctx0" brushRef="#br1" timeOffset="99744.29">17131 13465 45 0,'25'66'22'0,"13"-70"-24"15,-23-2 42-15,-1-3-40 16,3-4 0-16,1-6-2 16,0-6 1-16,-8 0 0 15,1 3 1-15,-8-3-3 16,-6 3 1-16,-4 3-3 15,-4 7 1-15,0 2 1 16,1 10 0-16,-1 7 0 16,1 8 1-16,-1 7 2 15,4 7 1-15,4-1 2 0,3-6 0 16,7-3 0-16,3 3 0 16,4 0-2-16,4-7 1 15,3-5-9-15,0-10 0 16,0-7-5-16,-3-5 1 15</inkml:trace>
  <inkml:trace contextRef="#ctx0" brushRef="#br1" timeOffset="100165.66">17526 13380 27 0,'7'44'13'0,"-3"-3"-12"0,-1-35 19 0,-3 0-19 16,4 1 1-16,-4-1 1 15,0-3 1-15,3-3-5 16,4-6 0-16,4-4 2 16,-1-5 0-16,1-4-1 15,0 0 0-15,3 3-1 16,0-3 1-16,0 7-1 16,0 3 1-16,0 2 1 15,0 4 0-15,0 3 0 16,0 3 0-16,1 0 0 15,-1 4 0-15,0-1 0 16,0-3 0-16,-4 0-1 16,1-3 1-16,0-3-1 15,-1-3 0-15,1 0 0 16,-1-1 0-16,1 1 0 16,0 0 0-16,-1 3 0 0,1-1 0 15,-1 1 0-15,1 3 1 16,-4 3 0-16,4 4 0 15,-1 2 0-15,4 4 0 16,0-1-3-16,0 1 0 16,1 2-8-16,2-8 0 15</inkml:trace>
  <inkml:trace contextRef="#ctx0" brushRef="#br1" timeOffset="100526.71">18404 13427 38 0,'11'16'19'0,"-7"-13"-23"16,-4-3 30-16,0 0-26 15,-4 6 0-15,-3 0 1 16,-7 4 1-16,0-1-2 16,0-2 0-16,-4 2 0 15,0 4 1-15,4-4-1 16,4 0 0-16,-1-2-2 15,4-1 0-15,3-3 0 16,4-3 0-16,8-3 0 16,2 0 1-16,4-4 0 15,4 4 1-15,0 0 1 0,-1-3 1 16,-3 3 0-16,0 6 1 16,0 0 0-1,1 3 0-15,-1 10-1 0,-4 6 1 16,1-3-2-16,-4 3 0 15,0 3-7-15,4-6 0 16,-4-4-6-16,3-12 0 16</inkml:trace>
  <inkml:trace contextRef="#ctx0" brushRef="#br1" timeOffset="100857.05">18641 13581 34 0,'17'37'17'0,"-10"4"-17"16,-3-35 27-16,0 4-27 16,-4-4 0-16,0 0 0 15,3 4 1-15,-3-7-1 16,4 3 1-16,-1-15-1 16,4-1 1-16,0-2-2 15,0-4 1-15,0-6-2 16,4 0 0-16,0 0 0 15,-1 7 0-15,4 2 0 16,0 1 1-16,0 2 1 16,1 4 1-16,-1 6 1 15,0 3 0-15,0 10 0 16,-4 5 0-16,1 1-1 16,0 6 1-16,-1-6-3 15,1 0 1-15,-1-3-10 0,1-4 0 16</inkml:trace>
  <inkml:trace contextRef="#ctx0" brushRef="#br1" timeOffset="101215.81">19106 13527 39 0,'-7'26'19'0,"14"27"-15"0,-7-50 29 0,0 3-33 16,0-3 1-16,0 4-1 15,0-1 1-15,0-3-2 16,0-3 1-16,0 0 0 16,0-9 0-16,0-4-1 15,8-6 1-15,-1 4-1 16,3-4 0-16,1 0 0 15,3 0 0-15,3 4 1 16,1 5 0-16,0 7 0 16,-1 9 1-16,5 1 0 15,-5 8 0-15,1 10-2 16,-1 3 0-16,1 4-7 16,3-1 1-16,-3 1-5 15,0-20 0-15</inkml:trace>
  <inkml:trace contextRef="#ctx0" brushRef="#br1" timeOffset="101817.07">20465 13270 53 0,'17'10'26'0,"-17"5"-33"0,-3-11 52 16,-8 2-44-16,-6 3 0 15,-8 7-1-15,-3 3 1 16,-8 0-2-16,1-1 1 16,-4 4 0-16,11 0 0 15,3-6-2-15,4 0 1 16,4-7 0-16,2 0 1 16,8-2-1-16,4-1 1 15,10-3 0-15,7 0 1 0,14 4 0 16,4-1 1-1,0 0-1-15,-4 7 0 16,-7-1-1-16,-7 10 0 0,-7 3-3 16,-10 7 1-16,-8-1-9 15,-6 0 0-15,-1-6-4 16,0-6 0-16</inkml:trace>
  <inkml:trace contextRef="#ctx0" brushRef="#br1" timeOffset="102059.98">20613 13537 44 0,'25'9'22'0,"-8"7"-27"16,-13-13 39-16,3 6-34 16,0 1 1-16,-4 2 1 15,-3 4 0-15,4 3-3 0,-1 0 1 16,4 0 0-16,0-4 1 15,4-2-2-15,7-10 0 16,-1-6-1-16,8-7 1 16,3-5-4-16,-3-10 1 15,0-4-8-15,-1-2 0 16</inkml:trace>
  <inkml:trace contextRef="#ctx0" brushRef="#br1" timeOffset="102509.58">21040 13581 45 0,'14'34'22'0,"-7"-18"-22"15,0-16 37-15,0 3-37 16,0-6 1-16,0-3 0 16,4-1 0-16,-1 1-2 15,4-6 1-15,0-4-2 16,1 3 1-16,-1 1-2 15,0 2 1-15,0 1-1 16,-4 3 0-16,5 3 0 16,-5 3 0-16,4 3 1 15,0 0 1-15,1 9 1 16,-5-5 0-16,1 2 0 16,-1 0 0-16,1-5 0 15,-1-4 0-15,1-4 0 16,0-2 0-16,3-3-1 15,0 3 1-15,0-4 0 0,0 4 1 16,0 3 0-16,0 3 1 16,7 0 0-16,-3 6 1 15,0 3 1-15,6 4 0 16,1 6-1-16,7 3 1 16,3 0-2-16,0-10 0 15,-3 4-3-15,-4-4 0 16,4 1-9-16,0-7 1 15,0-3-5-15,-1-3 0 16</inkml:trace>
  <inkml:trace contextRef="#ctx0" brushRef="#br1" timeOffset="102675.13">22341 13769 47 0,'7'38'23'0,"-10"-1"-45"16,3-31 42-16,-4-6-37 15,-13-9 1-15</inkml:trace>
  <inkml:trace contextRef="#ctx0" brushRef="#br1" timeOffset="105693.82">2544 14471 36 0,'17'-6'18'0,"-3"6"3"0,-7 0 19 15,-3 0-36-15,3 0 1 16,0 0 3-16,-3 0 0 15,3 3-10-15,-7 0 0 16,0 4 5-16,-18 5 1 16,7 7-4-16,-17 6 0 15,-11-3-3-15,-10 9 1 16,0 7-2-16,-4-7 1 16,10 4-1-16,4 9 1 15,11 9 1-15,11 0 0 0,13 10 1 16,4 0 1-16,11-10 1 15,17-6 0 1,35-9-1 0,4-10 0-16,-3-9-5 15,3-10 0-15,-7-6-10 16,-7-6 0-16</inkml:trace>
  <inkml:trace contextRef="#ctx0" brushRef="#br1" timeOffset="106231.69">3182 14989 55 0,'7'3'27'0,"-28"-22"-31"16,14 16 45-16,-4-3-41 15,1-1 0-15,-11 4 0 16,-8 3 1-16,-2 7-2 15,-8-1 1-15,4 3-1 16,3 13 0-16,11 10-1 16,-1-1 0-16,5 3 0 15,13 1 1-15,8-4-1 16,13-6 1-16,5-9-1 16,6-16 1-16,4-3-3 0,6-13 0 15,1-6-9 1,0-9 0-16</inkml:trace>
  <inkml:trace contextRef="#ctx0" brushRef="#br1" timeOffset="106727.87">3320 15001 43 0,'10'19'21'0,"1"12"-17"0,-4-24 33 0,-7-1-35 16,3 0 0-16,4-3 1 15,-7 1 1-15,0-1-6 16,0-3 1-16,0 0 2 16,11-7 1-16,-7-2-2 15,3-4 0-15,10 1-1 16,-6 3 1-16,-1-1-1 16,1 4 1-16,0 3 0 15,6 6 0-15,-6 6 0 16,3 4 1-16,-3 2 0 15,3 1 0-15,-4-3-1 16,1-4 0-16,-1-3-1 16,1-3 1-16,-4-3-2 15,4-3 1-15,-8-3-2 16,4-3 0-16,4-1-1 16,-8 1 1-16,4-1 0 15,4 1 0-15,-4 0 1 0,-3 2 1 16,6 4 2-16,1 3 0 15,-1 0 1-15,1 0 0 16,3 0 1-16,0 0 0 16,4 3-1-16,-1 1 0 15,-6-1-1-15,10 3 1 16,-7 3-7-16,4 1 1 16,-1-4-9-16,-6-3 0 15,3-9-1-15,0 0 0 16</inkml:trace>
  <inkml:trace contextRef="#ctx0" brushRef="#br1" timeOffset="107297.87">4057 15055 46 0,'0'25'23'0,"0"-7"-27"15,0-14 48-15,0-1-43 16,0 0 1-16,0-3-1 16,0 0 1-16,0-10-3 15,7-2 0-15,-7-1-1 16,4-2 1-16,3 2-3 16,-7 1 1-16,3-1-1 15,4 7 0-15,-3 3 0 16,3 0 1-16,3-1 1 0,1 4 1 15,0 0 0-15,-1 4 1 16,-3-1 0-16,4 0 1 16,-11 0-1-16,3 0 1 15,4 3-1-15,0 1 1 16,4-1-2-16,-8 0 1 16,5 0-1-16,-8-2 0 31,10-4 0-31,-6-4 0 0,6-2 0 15,-3 0 1-15,4-3 0 16,-1-1 0-16,8-6 0 16,-4 7 0-16,4-4 1 15,-1 1 0-15,5 3 1 16,-5 2 1-16,-6 4-1 16,3 6 1-16,4 4-1 15,-1-1 1-15,-6 0-2 16,-1 3 0-16,1 1-3 15,-4-1 1-15,4 1-4 16,-1-1 0-16,1 1-8 16,3-4 0-16,0-6 1 15,0 0 1-15</inkml:trace>
  <inkml:trace contextRef="#ctx0" brushRef="#br1" timeOffset="108258.33">4706 15023 42 0,'7'3'21'0,"14"4"-27"0,-10-7 46 16,7 0-36-16,3 0 0 16,0-3 1-16,7-4 0 15,-10 1-7-15,3 0 0 16,-11 3 5-16,8-1 0 16,-7 1-3-16,-1-3 0 15,-10 0-3-15,0 6 1 16,-7-3-3-16,4 3 1 15,3 3-2-15,-7 3 1 0,7 7-1 16,0 2 1-16,7 4 1 16,-4 3 1-16,8 0 1 15,-1-3 0-15,1-4 1 16,0-2 0-16,3-4 1 16,-4 4 0-16,11-4 0 15,-3-6 1-15,7-3-1 16,-1-6 0-16,8-9 0 15,-7-7 1-15,3-7 1 16,0-11 0-16,1-11 0 16,-8-8 1-16,7-13 1 15,-7 3 0-15,-3-10-1 16,-4-2 1-16,-7-4-3 16,-4 7 1-16,-3-1-1 15,-3 7 1-15,-8 10-1 16,-3 8 0-16,0 10 0 0,-14 13 0 15,-4 15 1-15,-3 10 0 16,3 25-1-16,4 28 1 16,7 22-1-16,10 22 0 15,11 15 0-15,11 10 0 16,6-6-1-16,1-19 1 16,3-13-2-16,-10-12 0 15,3-22-3-15,0-22 1 16,-11-19-4-16,5-12 0 15,-8-13-4-15,-8-9 0 0,5-7 0 16,-11 0 0 0,0 1 3-16,3 2 1 0,1 7 5 15,-1 6 0-15,4 10 7 16,7 5 1-16,7 7 2 16,4 7 0-16,3-4 2 15,3 3 1-15,1 0-2 16,3-6 1-16,7 3-4 15,11-3 1-15,14-6-2 16,-4-3 0-16,11-1-2 16,-7-2 0-16,-7-1-2 15,-7 4 0-15,-7 2-1 16,-11 4 0-16,-3 3-2 16,-18 3 0-16,-11 1-2 15,-3 2 0-15,0 3-1 0,-7 1 0 16,3 2 0-16,7 1 1 15,1-4 0-15,-1 4 1 16,11-1 2-16,11 4 1 16,-1 3 1-16,19 0 0 15,-5 6 1-15,5 3 1 16,-1 0-1-16,-11-3 1 16,-3 0-2-16,-6 0 0 15,-8 4-1-15,-8-1 0 16,-6-3-4-16,-3-3 0 15,-4-6-10-15,3-13 1 0</inkml:trace>
  <inkml:trace contextRef="#ctx0" brushRef="#br1" timeOffset="108530.69">6110 14556 53 0,'7'19'26'0,"-3"-19"-31"15,-4 0 45-15,0 0-41 16,7 3 1-16,-7 0-1 15,7 3 1-15,-4 1-3 0,1 2 1 16,-1-3-12-16,1-3 0 16</inkml:trace>
  <inkml:trace contextRef="#ctx0" brushRef="#br1" timeOffset="108693.75">6138 14866 47 0,'22'44'23'0,"-5"-31"-26"0,-17-13 34 0,0 0-36 16,0 0 1-16,-7-3-20 15,-3 0 0-15</inkml:trace>
  <inkml:trace contextRef="#ctx0" brushRef="#br1" timeOffset="109295.36">2286 15550 44 0,'11'6'22'0,"34"-12"-16"16,-30 6 33-16,9 0-35 16,8 0 0-16,10 3 6 15,25 0 1-15,11-3-12 16,24-3 1-16,36-3 7 16,52-10 1-16,22-9-3 15,46-12 0-15,10 5-4 16,-7 4 1-16,7 9-4 15,-18 7 0-15,-10 8-4 16,-21 8 0-16,-25 5-6 16,-42 10 0-16,-22 3-8 0,-24 0 0 15</inkml:trace>
  <inkml:trace contextRef="#ctx0" brushRef="#br1" timeOffset="110194.83">7863 14728 46 0,'4'10'23'0,"-1"-1"-12"0,-3-2 24 16,-3 2-34-16,3 10 1 15,-4 0 0-15,1 15 0 16,3-3-3-16,-7 10 0 16,7 0-2-16,0-3 0 15,0-7-12-15,7-9 1 16,-7-16-1-16,7-9 0 0</inkml:trace>
  <inkml:trace contextRef="#ctx0" brushRef="#br1" timeOffset="110586.18">8139 14653 39 0,'49'-12'19'0,"4"5"-19"16,-43-2 36-16,5 0-31 16,-5-4 0-16,1-3 3 15,-1 1 1-15,-10-1-11 16,-10 0 0-16,-4 1 7 15,-22 5 0-15,-2 4-3 16,-22 3 0-16,-22 6-2 0,-2 6 0 16,-15 7-2-16,7 9 0 15,1 6-2 1,-1 13 1-16,14 13-2 0,11 15 1 16,25 22-1-16,10 3 1 15,32-3 1-15,25-3 0 16,14-19 2-16,21-12 1 15,24-26 2-15,12-24 1 16,20-20 1-16,18-18 1 16,-3-16-1-16,-19-12 0 15,-27-4-2-15,-21-6 0 0,-19-9-9 16,-23 6 1-16,-29-15-10 16,-22 8 1-16</inkml:trace>
  <inkml:trace contextRef="#ctx0" brushRef="#br1" timeOffset="111518.43">9536 14835 36 0,'-22'3'18'0,"-23"32"-9"16,30-23 18-16,-2 13-25 16,-15 4 0-16,0 5 1 15,-10 10 0-15,3 3-5 16,0 6 0-16,8 4-1 15,13 2 1-15,-3-5-10 16,10-20 0-16</inkml:trace>
  <inkml:trace contextRef="#ctx0" brushRef="#br1" timeOffset="111755.87">9095 14976 46 0,'10'47'23'0,"1"16"-24"0,-4-44 37 15,7 3-34-15,4 9 0 16,6 13 0-16,12-3 0 16,2 6-5-16,5 0 0 0,-1-10-7 15,0-5 0-15,1-20-4 16,-15-5 0-16</inkml:trace>
  <inkml:trace contextRef="#ctx0" brushRef="#br1" timeOffset="111983.8">9768 15409 54 0,'7'41'27'0,"-14"6"-38"15,7-38 53-15,0 4-42 16,0 2 0-16,7 1-5 16,1 0 0-16,2-7-6 0,11-9 1 15,0-12-4-15,8-13 1 16</inkml:trace>
  <inkml:trace contextRef="#ctx0" brushRef="#br1" timeOffset="112133.71">9712 15108 43 0,'7'38'21'0,"11"-23"-32"0,-15-15 41 0,4 0-41 16,-3 0 0-16,3-9-9 15,0-4 0-15</inkml:trace>
  <inkml:trace contextRef="#ctx0" brushRef="#br1" timeOffset="113108.23">9684 14663 35 0,'0'15'17'0,"14"-8"-15"16,-11-7 29-16,1-4-28 15,3-2 0-15,0-3 4 16,0-4 1-16,4-6-9 16,-1-9 0-16,4-9 5 15,0-7 0-15,-3-3-2 16,3-4 0-16,-3 8-2 16,-1 2 0-16,-6 6-2 0,3 1 1 15,-4 12-2-15,5 6 1 16,-1 10-1-16,-4 9 1 15,4 10-1-15,4 15 0 16,-1 6 1-16,-3 4 0 16,4 6 1-16,7 0 1 15,-4-4 0-15,3-8 1 16,1-7 1-16,0-6 0 16,3 0 1-16,-4-10 0 15,1-9 0-15,-4-6 0 16,-7-7-1-16,-7-6 1 15,-14 1-2-15,-11-1 0 0,-6 3-1 16,-19 3 0-16,-10 1-2 16,11 3 1-16,0 2-2 15,-4 1 1-15,7 3-1 16,7 3 0-16,7 0 1 16,11 0 0-16,10 0 2 15,11 0 1-15,15-3 1 16,9-4 0-16,15 1 1 15,14-3 0-15,14-1 1 16,4 1 0-16,-1-4-1 16,-10 4 0-16,-14 0 0 15,-11 9 1-15,-17 6-2 16,-25 10 0-16,-25 15-2 0,-17 13 0 16,-22 3-4-1,-3 3 0-15,-4 6-13 0,4-15 1 16</inkml:trace>
  <inkml:trace contextRef="#ctx0" brushRef="#br1" timeOffset="113783.55">11398 15243 43 0,'-7'3'21'0,"4"28"-10"0,-1-21 24 0,1 5-33 16,-4 7 1-16,0 6 0 15,3 10 1-15,-3-3-5 16,0 2 0-16,3 4 1 15,1-13 0-15,3-9-9 16,7-10 1-16,3-15-8 16,-6-25 1-16</inkml:trace>
  <inkml:trace contextRef="#ctx0" brushRef="#br1" timeOffset="114173.14">11151 14873 39 0,'7'19'19'0,"36"15"-15"0,-29-31 28 16,7 7-31-16,-3-4 0 16,13 0 0-16,15 0 0 15,11 1-2-15,13 2 0 16,8 4 1-16,-4-1 0 16,-14 1 0-16,-7-1 1 15,-7 1-1-15,-11-1 1 16,-7 1 0-16,-14 3 1 15,-7 2-2-15,-3 1 1 0,-8-3-2 16,-3-4 0-16,-3 1 0 16,-4-4 0-16,3 1-1 15,0-4 1-15,4 3 1 16,0-2 0-16,7-1 2 16,7 3 0-16,7 1 2 15,4 2 0-15,10 1 0 16,4-4 1-16,3 1-1 15,-6 2 0-15,-5 1-3 16,-13 2 0-16,-22 7-6 16,-13 3 1-16,-22 10-12 15,-14-10 0-15</inkml:trace>
  <inkml:trace contextRef="#ctx0" brushRef="#br1" timeOffset="114893.73">14213 15083 46 0,'0'3'23'0,"0"-6"-16"16,-3 3 32-16,-4 0-36 15,-7 3 0-15,-7 6 0 16,-1 4 1-16,-9 3-6 0,-8 2 1 16,-3 4 2-16,-1 10 1 15,8-1-4-15,3 0 0 16,0 4-1-16,11-4 0 16,7-3-1-16,7-6 0 15,11-6 0-15,10-10 0 16,7-12 1-16,7-10 1 15,7-6 0-15,-3-9 1 16,3 0 1-16,-6-1 0 16,-5 4 0-16,1 3 0 0,-7 0 1 15,-1 9 1 1,-3 19 0 0,-3 1 0-16,-4 5 0 15,0 10 0-15,-3 6-1 16,-1 3 0-16,1 4-4 15,3 5 0-15,0-9-11 16,3-6 1-16</inkml:trace>
  <inkml:trace contextRef="#ctx0" brushRef="#br1" timeOffset="115223.67">14443 15299 39 0,'0'22'19'0,"3"0"-15"0,-3-22 26 16,0 0-27-16,0 0 0 15,4-6 1-15,3-4 0 16,0-2-7-16,3-4 0 16,1 1 2-16,3-4 1 15,0 3-4-15,0 0 1 16,1 1-1-16,2-1 1 15,-3 0 1-15,0 7 1 16,-3 6 1-16,3 3 1 16,0 6 1-16,0 13 1 0,-3 0 0 15,3 6 0-15,0 3-2 16,0-3 1-16,4 0-5 16,7 0 1-16,3-6-10 15,11-10 1-15</inkml:trace>
  <inkml:trace contextRef="#ctx0" brushRef="#br1" timeOffset="115449.67">15589 14989 30 0,'4'9'15'0,"-15"-3"-12"15,4 1 17-15,-10 8-17 16,-8 10 0-16,-7 4 3 15,-7 2 0-15,-14 13-7 0,4 19 0 16,-4 12 6 0,0 16 0-16,4-3-4 0,6-7 0 15,8-12-10-15,10-22 0 16,15-28-3-16,6-16 0 16</inkml:trace>
  <inkml:trace contextRef="#ctx0" brushRef="#br1" timeOffset="115602.21">15000 15089 46 0,'25'88'23'0,"-4"0"-32"0,-10-66 45 0,3 6-41 16,0 0 0-16,0 0-18 15,-4-12 0-15</inkml:trace>
  <inkml:trace contextRef="#ctx0" brushRef="#br1" timeOffset="116259.53">17547 15055 60 0,'21'-4'30'0,"-28"1"-36"16,4 3 54-16,-11 3-47 15,-11 4 0-15,-3 5 0 16,0 4 1-16,-11 3-4 16,0-4 1-16,4-2-1 15,-1-4 1-15,8 4-3 16,3-1 0-16,4 4-1 15,7 0 1-15,7-4 0 16,11 1 1-16,10-1 3 16,7-5 0-16,4 2 2 0,-4-3 1 15,0 1 0-15,-3-1 1 16,-4 0-2-16,-7 10 1 16,-7 6-3-16,-11 6 1 15,-6-3-4-15,-8 0 0 16,0-6-8-16,4 0 0 15,3-10-5-15,8 1 0 16</inkml:trace>
  <inkml:trace contextRef="#ctx0" brushRef="#br1" timeOffset="116665.9">17713 15252 38 0,'4'3'19'0,"-19"-9"-20"16,8 6 30-16,-3 3-27 15,-4 3 0-15,0 4 3 16,-8-1 0-16,1 1-6 16,4-1 0-16,2 0 3 15,1 1 1-15,7-1-3 16,4 1 1-16,10-4-3 15,3-3 1-15,5-6-1 16,-1-3 1-16,0-1-1 16,-4-2 0-16,1-4 1 0,-1 1 0 15,1 3 1 1,0 2 1-16,-1 10-1 0,-3 4 0 16,0 2 1-16,4 7 0 15,-4 3 1-15,4 2 0 16,-4 1 0-16,3 4 0 15,1-5-1-15,-1-5 1 16,4-3-5-16,4-7 1 16,0-6-11-16,-1-13 0 15</inkml:trace>
  <inkml:trace contextRef="#ctx0" brushRef="#br1" timeOffset="117161.01">18023 15255 38 0,'15'22'19'0,"-5"13"-16"16,-6-32 26-16,-4 3-28 16,7 0 0-16,-4 4 1 15,-3-4 0-15,4 0-2 16,-1-3 0-16,-3-3 1 16,7-3 0-16,-3-6-2 15,3 3 1-15,4-4-1 16,-1 1 0-16,1-1 0 15,-1 1 0-15,1 3 0 16,-1 3 1-16,1 0 0 16,0 6 0-16,-1 3 0 15,-3 0 0-15,0 0 0 16,4-2 0-16,-4-1 0 16,4 0 1-16,-1-3 0 0,1 0 0 15,-1-3-1-15,4-4 1 16,0 1 0-16,1-3 0 15,-1-1-1-15,0 1 1 16,0 0-1-16,-3 2 0 16,-1-2-1-16,4 3 1 15,-3 2 0-15,3-2 0 16,0 3 1-16,-3 3 0 16,3 6-1-16,-4 1 1 15,1 2 0-15,-4 0 0 0,0 1-2 16,0-1 1-16,0 1-4 15,4-7 1-15,-1 0-8 16,1-3 1-16,6-9-3 16,1-4 0-16</inkml:trace>
  <inkml:trace contextRef="#ctx0" brushRef="#br1" timeOffset="117552.12">18768 15387 24 0,'-4'66'12'0,"-10"19"-4"16,11-60 19-16,-1 12-23 0,-3-2 0 15,0 2 3 1,3-2 0-16,1-7-9 0,3-9 0 16,0-13 6-16,3-9 1 15,5-10-3-15,-1-12 0 16,3-9-4-16,1-4 1 15,-1-12-4-15,1-6 1 16,3-10-4-16,0 3 1 16,0 7 0-16,4-1 1 15,7 4 4-15,3 6 0 16,0 6 4-16,0 16 1 16,-7 12 3-16,1 10 0 0,-1 10-1 15,-7 5 1-15,-7 10-3 16,-7 6 0-16,-4 10-3 15,-10 0 1-15,-7-1-4 16,-7 1 1-16,0-10-7 16,-8-9 0-16,8-10-3 15,3-6 1-15</inkml:trace>
  <inkml:trace contextRef="#ctx0" brushRef="#br1" timeOffset="117865.15">19346 14405 43 0,'-10'35'21'0,"-18"56"-18"0,20-72 42 15,1 21-43-15,-3 17 1 16,-1 15 2-16,4 19 0 16,-3 6-7-16,-1 0 1 15,4 1 3-15,3-11 0 16,4-8-4-16,0-20 0 16,0-12-5-16,4-15 0 15,3-13-10-15,7-16 1 16</inkml:trace>
  <inkml:trace contextRef="#ctx0" brushRef="#br1" timeOffset="118242.22">19431 15396 43 0,'11'25'21'0,"-4"-21"-14"16,-7-4 32-16,7 0-37 15,3-4 0-15,4-2 1 16,1 0 1-16,2-7-5 16,4 1 1-16,0-7 1 15,-3 3 1-15,-4-2-3 0,-3 2 1 16,-4 0-4-16,-7-3 1 15,-4 7-2-15,1-1 0 16,-8 13 0-16,1 10 1 16,-4 5 1-16,3 10 0 15,4 10 3-15,7 6 1 16,3-4 1-16,4 1 1 16,4 0-3-16,10-10 1 15,11-6-6-15,10-7 0 16,15-15-7-16,-1-9 0 0</inkml:trace>
  <inkml:trace contextRef="#ctx0" brushRef="#br1" timeOffset="118811.03">21026 15638 55 0,'-36'94'27'0,"12"-22"-33"0,17-50 50 16,-1 3-43-16,1-3 0 16,4-9 0-16,-4-4 0 15,7-9-2-15,0-19 1 0,10-9 0 16,-3-10 0-1,4-15-2-15,0 0 0 0,-4-13-2 16,0-3 1-16,3-3-2 16,4 6 0-16,4 6 1 15,3 7 0-15,0 9 2 16,4 10 0-16,0 9 4 16,-4 12 1-16,-3 7 1 15,-1 6 1-15,-6 6-1 16,-8 3 0-16,-6 10-1 15,-8 6 0-15,-6 10-4 16,-5-1 0-16,-6 1-5 16,0-4 1-16,3-3-9 15,4-6 1-15,7-15-2 16,11-1 1-16</inkml:trace>
  <inkml:trace contextRef="#ctx0" brushRef="#br1" timeOffset="119096.87">21523 15205 36 0,'14'13'18'0,"-7"12"-18"0,-7-25 35 16,0 3-33-16,-3 0 1 16,-4 3 1-16,0 1 1 15,-4-1-6-15,0 3 1 16,-3 1 3-16,4 2 0 0,-4 4-4 15,3 3 0 1,4-1-3-16,3 8 0 0,4-1-1 16,7-7 1-16,4-5-1 15,10-10 1-15,0-6 2 16,1-10 0-16,-1-2 0 16,-4-4 0-16,1-3-8 15,0-9 1-15</inkml:trace>
  <inkml:trace contextRef="#ctx0" brushRef="#br1" timeOffset="119294.76">21766 15302 45 0,'-3'44'22'0,"3"-3"-26"16,0-32 39-16,0 4-33 0,0-1 0 15,0-2-2-15,0-4 0 16,0 0-5-16,0-6 1 16,0-15-8-16,0-10 0 15</inkml:trace>
  <inkml:trace contextRef="#ctx0" brushRef="#br1" timeOffset="119458.66">21586 14967 42 0,'15'25'21'0,"13"-16"-24"0,-18-6 32 0,5 7-33 15,2-1 1-15,4 4-8 16,0-1 1-16,-3 1 6 16,3-7 0-16</inkml:trace>
  <inkml:trace contextRef="#ctx0" brushRef="#br1" timeOffset="119924.29">21985 15177 19 0,'18'19'9'0,"10"-4"1"15,-17-8 9-15,-1 2-19 16,1 4 1-16,-1-1-1 16,1 1 0-16,3-4-1 15,-3-3 1-15,-1 4-2 16,1-7 1-16,3 0-1 15,-4-3 0-15,1 3 1 0,0 0 0 16,-1-3 1-16,-3 3 1 16,4 4 2-16,-4-1 0 15,3 3 1-15,5-2 1 16,-1-1 0-16,3-3 0 16,1-6-1-16,3-3 0 15,7-10-1-15,8-9 0 16,2-6-2-16,8-20 0 15,-7-14-1-15,-7-14 1 0,-7-15-1 16,-11-6 0 0,-14-4-1-16,-11-2 1 0,-10-1 0 15,-4 7 0-15,-3 15 0 16,0 16 0-16,7 16 2 16,3 21 0-16,-3 23 0 15,3 21 1-15,4 29-2 16,3 31 0-16,1 16-2 15,10 25 1-15,3 9-3 16,1-2 0-16,-4-23-4 16,0-13 0-16,0-27-5 15,-11-23 0-15</inkml:trace>
  <inkml:trace contextRef="#ctx0" brushRef="#br1" timeOffset="120104.18">21823 14860 52 0,'10'44'26'0,"33"6"-27"0,-22-43 49 16,7 2-46-16,25 0 0 15,14-2 0-15,4-4 0 16,17-3-6-16,0 0 1 16,0 0-11-16,7-3 1 15,-20 3-4-15,2 12 1 16</inkml:trace>
  <inkml:trace contextRef="#ctx0" brushRef="#br1" timeOffset="120524.5">24141 15522 52 0,'-11'9'26'0,"-31"-34"-29"16,28 22 49-16,-1-3-46 0,-2-4 1 16,-4 4 0-16,-1 6 0 15,-2 0-1-15,3 3 0 16,-1 0-1-16,8 4 0 16,4-1-3-16,3 3 1 15,7 1-2-15,7-1 1 16,3 1-4-16,8-1 0 15,3-3-3-15,0-6 0 16,4-12-1-16,0-10 1 16</inkml:trace>
  <inkml:trace contextRef="#ctx0" brushRef="#br1" timeOffset="120824.42">24190 15406 45 0,'0'37'22'0,"7"23"-26"0,-3-51 45 0,-1-2-41 16,1-1 0-16,-1 3 1 16,4-2 0-16,0-7-2 15,4 0 1-15,-1-7-2 16,1-5 1-16,0-4 0 16,3-6 0-16,0 0-1 15,3 3 1-15,5 4 2 16,-1 2 0-16,3 7 1 15,1 6 1-15,0 9 0 16,3 10 0 15,-7 3 0-31,4 6 0 0,3 7-2 0,0-1 0 16,1-2-7-16,-1-4 0 0,0-9-9 16,-3-13 1-16</inkml:trace>
  <inkml:trace contextRef="#ctx0" brushRef="#br1" timeOffset="122104.04">25654 15334 36 0,'-4'37'18'0,"1"-8"-20"0,3-20 22 16,3-3-26-16,-3 0 1 15,0-2-13-15,0-4 1 0</inkml:trace>
  <inkml:trace contextRef="#ctx0" brushRef="#br1" timeOffset="122312.56">25636 15017 37 0,'7'22'18'0,"-10"-13"-20"16,6-6 31-16,4 1-32 16,-7-4 0-16,8-4-13 0,2-2 1 15,-3-9 14 1,4-1 0-16</inkml:trace>
  <inkml:trace contextRef="#ctx0" brushRef="#br1" timeOffset="123077.66">26247 14528 29 0,'-11'59'14'0,"-10"26"-13"16,17-63 24-16,1 6-26 15,-1 7 1-15,1-7-5 16,3-3 1-16,0-9-1 16,-4-10 0-16,1-12-4 15,-8-7 1-15</inkml:trace>
  <inkml:trace contextRef="#ctx0" brushRef="#br1" timeOffset="123480.52">25933 14666 47 0,'0'37'23'0,"14"-2"-25"0,-4-29 52 16,1 0-46-16,7 1 0 15,3-4 2-15,7-6 1 16,7-7-9-16,1-9 0 16,13-2 5-16,4-5 1 0,0-5-4 15,-4-3 0-15,-3-4-2 16,-4 10 0-16,-6 3-1 15,-5 6 0-15,-9 6-1 16,-8 7 0-16,-7 9 0 16,-4 10 1-16,-3 6 0 15,-3-1 0-15,-1-2 0 16,1 0 1-16,-1-4 1 16,1-2 1-16,3-1-1 15,3-3 1-15,4-3 0 16,4 4 0-16,-1-7 0 15,1 3 1-15,3 6-1 16,0 7 1-16,0 6 0 16,0 6 1-16,4 3 0 15,3 4 0-15,0-1-1 0,4 1 1 32,0-13-3-17,10-3 1-15,7-10-12 0,1-3 1 16,3-12-4-16,-4-3 1 0</inkml:trace>
  <inkml:trace contextRef="#ctx0" brushRef="#br1" timeOffset="123882.59">27400 15352 44 0,'-21'51'22'16,"0"30"-25"-16,17-59 39 0,1 3-32 16,-4 0 0-16,3 0 0 15,4 0 0-15,0-6-10 16,4-3 0-16,-1-7-6 16,8-15 0-16</inkml:trace>
  <inkml:trace contextRef="#ctx0" brushRef="#br1" timeOffset="124486.59">27354 15180 30 0,'18'28'15'0,"14"10"-12"0,-22-29 14 15,1 1-19-15,10 2 0 0,4 7-1 16,-4-3 1-16,0-1 1 15,0 4 0-15,-7 3-6 16,1 3 0-16,-5 0 0 16,1 0 0-16,-4-6 2 31,67 44 5-31,-141-104 2 16,74 63 1-16,3-9 5 15,5-7 0 1,16-22 1-1,1-6 0-15,-7 4-5 16,-1-1 0-16,-6 3-4 16,0 7 0-16,-4 5-2 15,0 8 1-15,-7 2 1 16,0 3 0-16,0 7 1 16,4 0 1-16,-1-1 1 0,4 7 0 15,4-6 1-15,3-3 0 16,7-7-1-1,4-6 1 1,3-10-2-16,4-15 0 0,-3-15-1 16,-5-14 1-16,1-5-2 0,-7-23 0 15,-8-15 0-15,-6-3 0 16,-11 2 0-16,0-8 0 31,-7 5 0-31,0 17 0 0,0 8 0 0,0 17 0 16,0 18 1-16,-4 19 1 15,1 16 0-15,-1 25 0 16,0 12-1-16,4 22 1 0,0 35 1 16,0 13 0-16,7 5-1 15,4 4 0-15,3-10-1 16,0-3 1-16,-4-21-6 16,-3-20 1-16,0-12-9 15,-3-13 0-15,3-27-3 16,0-14 0-16</inkml:trace>
  <inkml:trace contextRef="#ctx0" brushRef="#br1" timeOffset="124730.45">27908 15331 56 0,'11'21'28'0,"17"-8"-36"0,-10-13 56 16,3 3-48-16,4 3 1 15,6 1-2-15,5-1 0 16,2 0-3-16,-2-6 0 16,-5 3-6-16,-2-3 0 15,-8 0-6-15,-4 0 1 16</inkml:trace>
  <inkml:trace contextRef="#ctx0" brushRef="#br1" timeOffset="124998.3">28321 15469 42 0,'14'6'21'0,"14"22"-13"0,-21-25 36 0,8-3-42 16,6 0 1-16,3 0-1 16,12-9 1-16,-12-7-5 15,1 4 0-15,-4-4 3 16,-7-3 0-16,-3 0-2 15,-4-3 0-15,-4 3 0 16,-6 4 0-16,-4 5 0 16,-4 4 0-16,1 9 0 15,-4 7 0-15,3 8 0 16,4 8 0-16,3 5 0 16,4 3 0-16,8 4-1 15,2-3 0-15,4-7-4 16,0-3 0-16,4-10-8 15,3-11 1-15</inkml:trace>
  <inkml:trace contextRef="#ctx0" brushRef="#br1" timeOffset="125266.81">28762 15516 39 0,'7'15'19'0,"-3"-15"-16"0,-4 0 29 16,0-6-28-16,0-3 0 0,0-7 2 15,-4-3 1 1,4 0-9-16,0-3 1 0,0 3 5 16,4 1 0-16,-1-1-1 15,4 0 1-15,4 3-1 16,3 1 1-16,3 5-1 16,5 1 0-16,-1 3-1 15,0-1 1-15,7 4-5 16,0 3 0-1,1 0-5-15,-12 0 0 16,-3 3-12-16,-3-3 1 0</inkml:trace>
  <inkml:trace contextRef="#ctx0" brushRef="#br1" timeOffset="125567.17">29115 15381 41 0,'17'34'20'0,"-13"23"-10"0,-1-45 25 15,5 1-32-15,-1-1 0 16,0 1 2-16,3 3 1 16,1-4-8-16,-1 1 1 15,4-4 3-15,1-6 1 16,2-3-2-16,1-6 0 15,3 0-2-15,0-7 0 16,0-6-2-16,1 0 1 0,-1 1-4 16,0-1 1-16,0 3-8 47,0 7 0-47,-3-1-2 15,-4 7 1-15</inkml:trace>
  <inkml:trace contextRef="#ctx0" brushRef="#br1" timeOffset="126062.92">29651 15556 29 0,'35'3'14'0,"-7"1"-4"0,-17-8 23 0,0 4-31 16,-1-3 1-16,1 0 0 15,-1 0 0-15,-3-6-5 16,1-1 1-16,-1 1 2 16,-4-1 1-16,-3 1-2 15,-3 6 0-15,-1 0-2 16,1 6 1-16,-1 6-3 15,0 1 0-15,4 5-1 16,4 7 1-16,0 3-1 0,6 4 1 16,1-1 2-1,6-9 0-15,1 3 2 0,7 0 0 16,3-4 2-16,0-2 0 16,0 0 0 15,11-10 1-31,0-3-1 0,10-6 0 31,1-3 0-31,10-13 0 16,3-16 0-16,1-2 0 0,-11-23-1 0,-8-12 1 0,-2-13-1 0,-8-9 1 15,-17 0-2-15,-15-9 1 0,-10 2-2 16,-14 11 1-16,-14 2 0 16,-1 9 1-16,1 20-1 15,3 24 0-15,-3 20 1 16,7 27 0-16,7 29 1 15,14 34 0-15,10 35-1 16,8 22 1-16,10 12-2 16,4-19 1-16,3-9-11 15,4-15 1-15,-1-36-4 16,-6-14 1-16</inkml:trace>
  <inkml:trace contextRef="#ctx0" brushRef="#br1" timeOffset="126999">26910 10812 45 0,'0'6'22'0,"10"13"-10"16,-6-10 22-16,0 10-32 0,-1 13 1 15,1 8 0-15,-4 14 1 16,0 11-7-16,0-2 1 16,3 3-1-16,-3-3 0 15,4-10-12-15,3-12 0 16</inkml:trace>
  <inkml:trace contextRef="#ctx0" brushRef="#br1" timeOffset="127615.22">28254 10865 49 0,'0'16'24'0,"-7"-10"-18"0,7-3 36 0,0 7-40 0,0 8 1 0,0 17 3 0,3 6 0 0,5 15-9 16,-1-6 1-16,0 7 1 15,0-1 0-15,0-2-15 16,0-11 0-16</inkml:trace>
  <inkml:trace contextRef="#ctx0" brushRef="#br1" timeOffset="128414.86">27425 11897 37 0,'7'25'18'0,"11"-16"-3"0,-15-2 14 0,4 2-24 16,0 4 0-16,-3-1 2 16,-4 7 1-16,3 9-11 15,1 7 0-15,-1 2 6 16,-3 7 0-16,4 0-6 15,-4 0 1-15,0-10-11 16,3-8 1-16,1-17-4 16,-4-12 0-16</inkml:trace>
  <inkml:trace contextRef="#ctx0" brushRef="#br1" timeOffset="128690.82">27174 11906 45 0,'-3'13'22'0,"6"-13"-17"0,-3 0 40 16,8 0-42-16,2 0 1 16,4 3 3-16,4 0 1 0,0-3-9 15,6 3 1-15,15 0 5 16,7-3 0-16,10-6-2 15,11-10 0-15,-3 1-3 16,-4 5 0-16,-7 1-6 16,-11 3 1-16,-10-1-9 15,-7 1 0-15,-8 3-5 16,-10 9 0-16</inkml:trace>
  <inkml:trace contextRef="#ctx0" brushRef="#br1" timeOffset="128980.2">27249 12424 53 0,'0'6'26'0,"3"-25"-29"0,1 19 46 0,3-3-40 0,0 3 0 15,0-3 4-15,3-3 1 16,8-4-9-16,14 1 1 16,3-1 4-16,11 1 1 15,14 0-3-15,3 2 0 16,-3 7-6-16,-7 0 1 16,-10 3-7-16,-12 1 1 15,-6-4-11-15,-18 0 1 16</inkml:trace>
  <inkml:trace contextRef="#ctx0" brushRef="#br1" timeOffset="129369.98">27838 12417 46 0,'0'13'23'0,"-4"9"-17"0,4-19 33 16,-3 10-38-16,-1-1 0 15,-3 7 1-15,4 6 0 16,-1 0-3-16,4-3 0 16,0-3-2-16,4 0 1 15,-1-7-10-15,4-6 1 16,7-18-4-16,0-10 0 0</inkml:trace>
  <inkml:trace contextRef="#ctx0" brushRef="#br1" timeOffset="129553.87">27834 12214 61 0,'7'12'30'0,"0"1"-42"0,-3-10 61 0,6 0-53 16,8 0 0-16,0 0-23 31,3 0 0-31,-11-3 26 0,-3 0 1 0</inkml:trace>
  <inkml:trace contextRef="#ctx0" brushRef="#br1" timeOffset="132910.22">26779 10091 39 0,'7'9'19'0,"4"0"-11"0,-11-9 19 16,0 4-26-16,-4 5 0 0,-3 0 2 16,0 4 1-16,0 3-5 15,-7 6 1-15,-10 3 1 16,-5 3 1-16,-2 3-4 15,-5 4 1-15,1-1-5 16,3 4 0-16,4-4-8 16,7-5 1-16</inkml:trace>
  <inkml:trace contextRef="#ctx0" brushRef="#br1" timeOffset="133138.62">26557 10153 41 0,'25'25'20'0,"0"-12"-18"0,-15-4 33 16,1 10-32-16,-1 9 1 16,4 4 0-16,4 9 0 15,0 6-7-15,-4-7 1 16,-4-2-1-16,1-10 1 15,-4-6-12-15,0-9 0 16</inkml:trace>
  <inkml:trace contextRef="#ctx0" brushRef="#br1" timeOffset="133466.04">26832 10498 29 0,'4'16'14'0,"3"6"-4"16,-4-19 13-16,1 6-23 16,-4 1 0-16,3 2 1 15,-3 1 0-15,4-1-2 0,0 1 1 16,-1 0-3-16,-3-7 1 16,4 0-8-16,-1-12 1 15</inkml:trace>
  <inkml:trace contextRef="#ctx0" brushRef="#br1" timeOffset="133674.03">26846 10326 39 0,'7'6'19'0,"-3"3"-12"0,0-5 33 0,3-4-38 16,0 0 0-16,0 0 0 15,0-4 0-15,0 4-6 16,3 0 1-16,1-6-6 16,-4 0 0-16,0 0-5 15,0-4 0-15</inkml:trace>
  <inkml:trace contextRef="#ctx0" brushRef="#br1" timeOffset="133915.76">26928 10511 43 0,'7'0'21'0,"3"-10"-24"0,-3 7 39 16,7 0-35-16,-3 3 1 15,7 0-1-15,3 0 1 16,3 0-6-16,-2 6 0 16,-1-2-8-16,-4-8 1 15</inkml:trace>
  <inkml:trace contextRef="#ctx0" brushRef="#br1" timeOffset="134125.91">27245 10345 46 0,'4'31'23'0,"-4"32"-21"0,0-44 36 0,0-1-38 15,0 11 0-15,0-1-5 16,0 3 0-16,0-6-6 15,-4-9 0-15</inkml:trace>
  <inkml:trace contextRef="#ctx0" brushRef="#br1" timeOffset="134786.81">28575 10172 36 0,'-7'3'18'0,"-4"-9"-10"0,8 6 21 15,-4 3-25-15,-4 0 1 16,-3 13 1-16,-4 3 1 16,-3 3-9-16,4 3 0 0,-5 6 6 15,8 4 0-15,0 2-5 16,4 1 1-16,-1-4-5 15,4-12 0-15,0-3-10 16,3-3 0-16</inkml:trace>
  <inkml:trace contextRef="#ctx0" brushRef="#br1" timeOffset="134981.87">28332 10172 34 0,'14'6'17'0,"0"20"-11"16,-7-17 20-16,0 0-24 16,-4 4 1-16,5-1 2 15,-1 4 1-15,0 3-7 16,3 0 0-16,1 3 3 16,-1 6 1-16,-3 6-5 0,4-2 0 15,3 2-11-15,-7-12 1 16</inkml:trace>
  <inkml:trace contextRef="#ctx0" brushRef="#br1" timeOffset="135209.26">28635 10461 44 0,'-4'34'22'0,"-3"4"-23"0,7-32 32 0,0 3-31 16,0 7 0-16,4 0-2 15,-1-1 1-15,8 1-4 16,3-3 1-16,4-10-8 16,3-13 1-16</inkml:trace>
  <inkml:trace contextRef="#ctx0" brushRef="#br1" timeOffset="135372.18">28628 10166 57 0,'14'31'28'0,"4"-31"-36"0,-11 7 53 15,3-1-49-15,4-6 1 16,4 0-27-16,0-6 1 15</inkml:trace>
  <inkml:trace contextRef="#ctx0" brushRef="#br1" timeOffset="137054.14">26871 9881 20 0,'7'6'10'0,"-7"0"1"16,0-6 11-16,4-3-18 15,-4 3 0-15,7-3 1 16,-4-3 0-16,1-4-7 15,-1-2 1-15,4-7 4 16,-3-9 0-16,-1-4-1 0,1-5 0 16,-4-17 0-16,-4-8 0 15,-6-20 0-15,3-12 1 16,0-6-1-16,0-7 0 16,0-18-1-16,3-4 0 15,8-3-2-15,3 4 0 16,0-10-1-16,7-7 0 15,0 4 0-15,-3 10 1 16,-4 2 0-16,-4 7 0 0,-6 9-6 16,-4 16 0-16,-8 6-4 15,1 15 0-15</inkml:trace>
  <inkml:trace contextRef="#ctx0" brushRef="#br1" timeOffset="138180.47">28208 10414 22 0,'7'-4'11'0,"0"-17"-4"16,-7 8 11-16,4-6-14 15,-1-15 1-15,-3-4 2 16,0-12 1-16,-3-10-9 15,-4-18 0-15,-4-10 7 0,1-3 1 16,-5-19-3-16,1-2 0 16,0-8-1-16,0-5 0 15,0-7-1-15,3-6 0 16,4 3-2-16,0 1 1 16,4-1-1-16,-1 0 0 15,1-3 0-15,-4 12 0 16,0-2-1-16,-8 12 1 15,-6-3-2-15,0 12 0 16,0 10-3-16,3 3 1 16,4 19-9-16,0 9 1 15,7 9-2-15,7 10 1 0</inkml:trace>
  <inkml:trace contextRef="#ctx0" brushRef="#br1" timeOffset="140253.1">27026 10749 22 0,'-3'-3'11'0,"6"-10"-5"16,-3 13 12-16,4 4-15 16,3 2 1-16,3 6 0 15,1 7 1-15,3 6-7 16,7 7 0-16,4 5 4 16,7 13 0-16,0 10-2 15,-1 6 0-15,8-13-1 16,7-9 1-16,0-9-9 15,0-10 0-15</inkml:trace>
  <inkml:trace contextRef="#ctx0" brushRef="#br1" timeOffset="140659.87">27277 10320 35 0,'10'31'17'0,"15"32"-19"0,-11-38 26 0,11 0-25 16,10 12 1-16,7 10 0 15,15-3 0-15,3 10 0 16,0 2 0-16,-7-3-2 15,-4-2 1-15,-3-4-7 16,-7-3 1-16,-11-7-2 16,-7-15 0-16</inkml:trace>
  <inkml:trace contextRef="#ctx0" brushRef="#br1" timeOffset="141017.7">26832 9012 35 0,'0'-13'17'0,"14"20"-25"0,-3-1 34 16,7 0-28-16,-1 4 1 0,8 15 0 15,3 3 0 1,39 31 4 0,-7 4 1-16,-7 0-2 15,7 6 1-15,0 3 0 16,4 13 0-16,-1 6 0 16,1 3 0-16,3 3-4 15,-11-9 1-15,-14-19-1 16,-6-22 0-16,-8-10-7 15,0-15 0-15,-7-25-3 16,-10-16 0-16</inkml:trace>
  <inkml:trace contextRef="#ctx0" brushRef="#br1" timeOffset="141319.43">27065 8385 29 0,'35'47'14'0,"4"3"-11"0,-28-31 24 16,3 12-26-16,11 7 0 15,3 28 2-15,4 6 0 16,13 9-4-16,12 20 1 0,6 11 1 15,11-11 1-15,-3-1-2 16,-11-6 1-16,-7-25-4 16,-14-12 0-16,-8-13-7 15,-6-16 0-15,-4-13 0 16,-10-15 0-16</inkml:trace>
  <inkml:trace contextRef="#ctx0" brushRef="#br1" timeOffset="141602.79">27206 8049 25 0,'18'44'12'0,"17"9"-15"0,-24-34 23 15,-1 9-20-15,8 10 1 16,3 6 1-16,7 6 0 16,4 10-2-16,7 2 1 15,3 11 1-15,1 2 0 16,2 3-2-16,-2-9 1 16,-4-9-5-16,-8-16 0 15,-6-16-4-15,-4-16 0 16</inkml:trace>
  <inkml:trace contextRef="#ctx0" brushRef="#br1" timeOffset="141859.46">27305 7698 17 0,'11'50'8'16,"45"29"-2"-16,-42-54 10 0,7 6-16 15,4 10 0-15,-4 3-1 16,4 0 1-16,-4 3 0 16,4 3 0-16,3-6-1 15,0-4 0-15,-3-2-5 0,0 0 1 16</inkml:trace>
  <inkml:trace contextRef="#ctx0" brushRef="#br1" timeOffset="142804.16">27859 11016 16 0,'3'-10'8'0,"-6"-12"2"0,3 16 11 16,0 0-18-16,0-4 1 16,0 1 0-16,0 6 1 15,3-3-6-15,-3 6 1 16,0 0 5-16,4 0 0 16,-1 3-1-16,-3 6 1 15,4 1-1-15,-4 5 1 16,0 4-2-16,0 3 0 15,0 3-1-15,0 6 0 16,0 4-4-16,4-1 0 16,-4-5-6-16,0-7 1 15,0-7-7-15,0-5 1 0</inkml:trace>
  <inkml:trace contextRef="#ctx0" brushRef="#br1" timeOffset="143228.47">27944 11508 17 0,'3'0'8'0,"-6"13"8"0,-1-13 4 15,0 3-15-15,1 0 0 16,-8 3 2-16,-3 3 0 16,0 4-10-16,4 3 1 15,-1-1 6-15,0-2 0 0,1-1-5 16,-1 4 1-16,4-3-7 16,0-7 1-16,0-3-5 15,7 0 0-15</inkml:trace>
  <inkml:trace contextRef="#ctx0" brushRef="#br1" timeOffset="143434.01">27795 11414 24 0,'7'25'12'0,"8"0"-7"0,-8-15 16 0,0 2-18 0,0 7 0 0,-4 9 2 0,1 0 0 15,10 4-7 1,0 5 1-16,0-5 2 0,0-4 1 16,0-3-11-1,0-6 0-15,-7-13-1 0,-3-6 0 16</inkml:trace>
  <inkml:trace contextRef="#ctx0" brushRef="#br1" timeOffset="144486.44">28039 11853 34 0,'3'0'17'0,"-3"16"-19"16,0-10 34-16,0 0-31 16,0 7 0-16,-3-4 0 15,3 10 0-15,-4-3-2 16,1-4 1-16,-1 1 0 16,4-4 1-16,4 1-4 15,-1-4 0-15,4-6-8 16,0-6 1-16</inkml:trace>
  <inkml:trace contextRef="#ctx0" brushRef="#br1" timeOffset="144664.97">28028 11630 43 0,'7'22'21'0,"-3"-15"-23"0,-4-7 36 15,3 3-35-15,1-3 1 16,3 0-7-16,-4 0 1 16,-3 0-2-16,0 0 0 15</inkml:trace>
  <inkml:trace contextRef="#ctx0" brushRef="#br1" timeOffset="145402.06">28007 11508 29 0,'14'0'14'0,"11"-19"-6"16,-18 13 16-16,0-3-23 16,4-7 1-16,-4 0 1 15,0-3 0-15,0-6-4 16,0 3 1-16,-4 3 1 0,1 4 1 16,-4 2-1-16,0 4 0 15,0-4-1-15,0 7 0 16,0 0-1-16,0 3 1 15,0 9-2-15,0 3 1 16,0 7 0-16,0 3 0 16,3 0-1-16,-3 6 1 15,4-3 0-15,-1 0 0 16,4-4 1-16,1 1 0 16,-1-3 0-16,0-7 0 0,0-2 0 15,0-4 0-15,-7-3 0 16,0-3 1-16,0-4-1 15,-4-2 1-15,-3-4 0 16,-3 1 0-16,-1-1 0 16,-3 1 1-16,-4-1-1 15,1 1 0-15,-1 2-1 16,0 1 1-16,-3 3-1 16,4 2 1-16,-1 1 0 15,4 3 0-15,3 3 0 16,1 1 0-16,6-1 0 15,8 3 0-15,6-3 0 16,8 3 0-16,3 1 0 16,4-7 1-16,3 3 0 15,7-9 0-15,4-7-1 0,-4 0 1 16,-7 4-1 0,-6 0 0-16,-5 2-2 15,-6 1 1-15,-11 6 0 0,-11 9 0 16,-6 4-2-16,-12 3 1 15,-9-1-5-15,-12-2 0 16,-3-4-7-16,-3 4 0 16</inkml:trace>
  <inkml:trace contextRef="#ctx0" brushRef="#br1" timeOffset="148254.67">27654 7024 12 0,'4'-16'6'0,"-1"10"5"0,-3 6 6 0,0 0-12 16,7 0 0-16,-7 0 3 15,0 0 1-15,0 0-10 16,0 0 0-16,0 0 7 16,0 0 0-16,0 0-1 15,4 0 0-15,-4 3-2 16,0 0 1-16,-4-3-2 15,1 3 0-15,-1 4-1 16,-3-4 1-16,0 0-3 16,0 3 1-16,0-3-1 15,0 0 0-15,0 4 1 16,0 2 0-16,0 4-1 16,3 5 1-16,1 1 0 15,-1 0 0-15,1 0 1 0,3-3 0 16,-4-7-1-16,4 0 0 15,4 1 0-15,3-4 1 16,0-6-1 0,3-6 1-16,5-7 0 0,-5-2 0 15,1-7-1-15,-1 3 1 16,-3 0 0-16,0 0 0 16,-3 3-1-16,-4 1 1 15,-4 2-1-15,1 4 0 16,-4 3 0-16,0 2 1 15,-4 4-1-15,1 0 0 16,-4 4 0-16,3 2 0 0,0 0 0 16,1 3 1-16,-1 1-1 15,4-1 0-15,4 1 0 16,-1 2 1-16,4 1-1 16,4-1 0-16,-1 4 0 15,4-3 0-15,4-1 0 16,3 1 0-16,0-7 0 15,4-3 0-15,-1-6 0 16,-3-3 1-16,0-1-1 16,-3-5 1-16,-4-1-1 15,-3-2 1-15,-4 2-1 16,-4 4 1-16,-3-7-1 16,4 3 1-16,-8 4-1 15,-3 0 0-15,-4 2 0 16,1 7 0-16,-1 3-1 0,4 4 1 15,0-1-1-15,0 7 0 16,3-1 1-16,0 10 0 16,4-3-1-16,4-7 1 15,-1 7 0-15,4-6 0 16,7-4 0-16,4-3 1 16,3 1-1-16,0-1 1 15,4-3-1-15,-4-6 1 16,0-3 0-16,-3-7 0 15,-1 1-1-15,-3-7 1 16,0 0-1-16,-3 3 1 0,-4 4-2 16,0-1 1-16,0 4 0 15,-4-1 0-15,1 4-1 16,-1 3 1-16,-3 0 0 16,0 3 0-16,-3 3 0 15,-1 0 0-15,0 0 0 16,4 4 0-16,-3-1 0 15,3 3 1-15,3 4-1 16,1 2 0-16,3-2 0 16,0 3 0-16,3-1 0 15,4-2 1-15,0-4-1 16,4-6 0-16,3 1 0 16,4-8 1-16,3-2-1 15,-4-6 0-15,1-1 0 0,-4-3 0 16,-3 4 0-1,-4-1 0-15,-7 1 0 0,0-1 1 16,-4 1-1-16,-3 5 0 16,-3 4 0-16,-1 0 0 15,-3 3 0-15,3 3 0 16,-3 4 0-16,4-1 1 16,-1 0-1-16,4 0 1 15,0 1 0-15,0-1 0 16,3-3 0-16,1 0 1 15,-1-3 0-15,1 6 0 16,3-6-1-16,0 4 1 0,-4-4-2 16,4 3 0-16,-3 0 0 15,3-6 0-15,-4 0-1 16,1 3 1-16,3-4-1 16,0 1 0-16,0 0 0 15,0 3 1-15,0 0-5 16,0 3 0-16,0 0-13 15,0-3 1-15</inkml:trace>
  <inkml:trace contextRef="#ctx0" brushRef="#br1" timeOffset="149696.01">26875 7664 16 0,'3'6'8'0,"-3"6"3"0,0-12-8 16,0 0 0-16,0 3 0 15,0-3 5-15,0 0 0 16,4 4-8-16,-4-4 0 0,0 0 7 16,0-7 0-16,0-2 0 15,0-4 0-15,0-5-2 16,-4-4 0-16,1-7-1 16,-1-11 1-16,-3 2-2 15,0 3 0-15,0-5-1 16,0 2 0-16,3 4-1 15,1 2 0-15,-1 7-1 16,1 6 1-16,3 4-1 16,0 2 1-16,0 4-1 15,-4-1 0-15,4 4 0 16,-3 0 0-16,3 3 0 16,0-1 1-16,0 4-1 15,0 0 0-15,0 0 1 16,0-6 0-16,0 6-1 15,0 0 0-15,0 0 0 0,0 0 0 16,0 0 1-16,7-3 0 16,0 3-1-16,0 0 1 15,0 0-1-15,0-3 1 16,4 3 0-16,-1-3 0 16,1 3-1-16,-1-3 1 15,1 3-1-15,-1 3 1 16,5-3 0-16,-1-3 0 15,7 3 0-15,-3 0 1 16,3 0-1-16,3 0 1 16,5-3-1-16,2 3 1 15,1 3-1-15,3-3 1 0,-3 0-1 16,3-7 0-16,8-5 0 16,6 2 0-16,8-5-1 15,-1 2 1-15,4-6-1 16,-7 4 1-16,-4 2-2 15,-3-2 1-15,-7-1-1 16,-4 3 1-16,-7 1 0 16,-3 2 0-16,0 1 0 15,-4 3 0-15,0 3-1 16,-3 3 1-16,-1-4 0 16,-6 4 0-16,0 0-1 15,-1 0 1-15,1-3-1 16,-1 6 1-16,-6 1 0 15,-1-1 0-15,4-3 0 16,1 0 0-16,-1 3-1 16,3-3 1-16,-3 3 0 0,0 0 0 15,-3 0 0-15,3 3 0 16,0 1-1 0,-4 2 1-16,1 4-1 0,-4 9 1 15,0 3 0-15,-4 6 0 16,1 10-1-16,-1 6 0 15,-3 12 0-15,7 4 1 16,4 3-2-16,3 3 1 16,4-16-3-16,-4 1 1 15,3-7-3-15,-3-3 0 16,0-7-11-16,-3-5 0 16</inkml:trace>
  <inkml:trace contextRef="#ctx0" brushRef="#br1" timeOffset="152968.73">17300 15889 18 0,'-7'6'9'0,"0"-15"3"0,7 9 10 0,7-4-20 16,4 8 1-16,3-4 3 15,4 0 1-15,13 0-7 16,19 0 0-16,17 3 5 15,21 0 1-15,18-3-2 16,24 3 1-16,29-3-3 31,17-6 1-31,15-1-3 16,-4-5 0 0,0-1-1-16,-4 1 0 0,-20 2-4 0,-36 1 1 0,-22 3-9 0,-20-4 0 15</inkml:trace>
  <inkml:trace contextRef="#ctx0" brushRef="#br1" timeOffset="154122.07">13995 15914 39 0,'3'6'19'0,"25"-18"-5"0,-17 5 19 0,7 1-30 16,10 0 1-16,21 3 2 15,15 3 1-15,20 0-9 16,19 6 0-16,27 0 5 16,26 0 1-1,16 7-6-15,15-1 1 16,-17-2-10-16,-12-1 1 0,1-12-6 0,-25 3 0 15</inkml:trace>
  <inkml:trace contextRef="#ctx0" brushRef="#br1" timeOffset="155971.41">30995 15469 39 0,'39'25'19'0,"24"15"-9"0,-52-27 20 0,7 9-26 16,-1 6 1-16,-3 0 1 16,-10 4 0-16,-8 2-9 15,-10 10 1-15,-14 3 4 16,-11 10 0-16,-10-14-11 16,-1-14 0-16,-6-23-7 15,14-15 1-15</inkml:trace>
  <inkml:trace contextRef="#ctx0" brushRef="#br1" timeOffset="157276.74">7821 15967 31 0,'0'16'15'0,"-7"12"-3"0,7-15 16 16,-3 2-25-16,-5 4 0 16,5 12 3-16,-8 4 0 15,11 3-8-15,-10-1 0 16,6 4 3-16,1-3 1 15,3-4-8-15,0 1 0 16,3-10-8-16,1-10 1 16</inkml:trace>
  <inkml:trace contextRef="#ctx0" brushRef="#br1" timeOffset="157564.16">7740 16262 16 0,'18'9'8'0,"24"-6"3"16,-28-3 2-16,11 4-6 15,3-1 1-15,4 0 4 16,-1 0 1-16,8 3-16 16,-7 1 1-16,0-1 10 15,-8 0 0-15,-2 3-4 16,-12-2 0-16,1 2-3 15,-15 4 1-15,-3 2-4 16,-10 1 1-16,-5 0-4 16,1-4 0-16,0-5-8 15,3 2 0-15,8-6-1 16,3 0 1-16</inkml:trace>
  <inkml:trace contextRef="#ctx0" brushRef="#br1" timeOffset="157832.1">8340 16450 35 0,'7'16'17'0,"7"-1"-16"0,-7-8 34 15,0 2-31-15,4-3 0 0,-1 1 1 16,11-4 1-16,-7 0-9 16,4-3 0-16,0-6 2 15,-1-1 1-15,1-8-8 16,-4-1 0-16,0-6-6 16,4-9 1-16</inkml:trace>
  <inkml:trace contextRef="#ctx0" brushRef="#br1" timeOffset="158132.34">8735 15798 43 0,'7'22'21'0,"-4"-10"-21"0,-6-5 39 15,-1 2-37-15,1 0 1 16,-4 13 0-16,0 13 1 16,-4 12-6-16,4 12 1 15,0 10 0-15,7 4 1 16,-7-1-5-16,3-10 0 15,4-8-10-15,0-14 1 0</inkml:trace>
  <inkml:trace contextRef="#ctx0" brushRef="#br1" timeOffset="158333.84">8477 16274 47 0,'11'32'23'0,"28"-26"-18"16,-29-9 37-16,8-6-41 16,17-4 1-16,15-6-1 15,17-6 0-15,10-3-8 16,-3 6 0-16,7-6-8 16,-10 12 1-16</inkml:trace>
  <inkml:trace contextRef="#ctx0" brushRef="#br1" timeOffset="158764.09">10061 16447 44 0,'11'12'22'0,"-4"-8"-15"0,-7-4 32 0,0 0-38 15,0 0 0-15,0 0 1 16,-4-4 0-16,-6 4-3 16,-4 4 1-16,-4-1 1 15,-3 3 1-15,0 3-2 16,0 10 0-16,-4 3-2 16,7 6 1-16,-3 7-3 15,10 6 0-15,8-1-2 16,6 1 0-16,4-9-2 0,11-7 0 15,10-10-5-15,15-8 0 16</inkml:trace>
  <inkml:trace contextRef="#ctx0" brushRef="#br1" timeOffset="159004.87">10382 16491 39 0,'4'-10'19'0,"-4"7"-19"0,-4 3 32 0,-6 3-31 15,-4 1 1-15,-1 2 3 16,-6 3 0-16,4 1-5 16,3-1 0-16,-1 7 3 15,1-1 1-15,4 1-1 16,3 3 0-16,0-7-4 16,3 1 1-16,4-1-5 15,7-2 0-15,7-4-4 16,11-3 1-16,3-9-7 15,0-10 1-15</inkml:trace>
  <inkml:trace contextRef="#ctx0" brushRef="#br1" timeOffset="159527.41">10499 16597 29 0,'3'41'14'0,"8"-22"-8"0,-8-19 20 15,-3 0-23-15,0 0 0 16,4-3 0-16,3 0 1 16,0-7-6-16,0-2 1 15,0-1 2-15,0-2 1 16,-3 5-4-16,-1 1 1 16,4-1-1-16,0 4 0 15,4 6 0-15,-1 3 0 16,1 3 1-16,0 4 0 15,-1-1 1-15,1 1 0 0,-4-4 0 16,0 3 1-16,0-6-1 16,0 1 1-16,0-1-2 15,0-3 1-15,0-3-1 16,4-4 1-16,-4-2-2 16,3-4 1-16,-3-5 0 15,1 2 0-15,-1 3 0 16,0 1 0-16,0-1 1 15,0 4 0-15,0 3 1 16,3-1 1-16,4 7 0 16,1 0 0-16,-1 3 1 15,-4 1 0-15,4 2 1 16,-3 0 0-16,0 7 0 16,-1 2 0-16,4 1-1 15,-3 3 0-15,-4-3-1 16,7-4 0-16,-7 1-4 15,4-1 0-15,-1 1-7 0,1-4 0 16,-4-6-5-16,0-6 1 16</inkml:trace>
  <inkml:trace contextRef="#ctx0" brushRef="#br1" timeOffset="160070.13">11116 16701 42 0,'0'28'21'0,"4"-22"-23"0,-4-6 38 0,0 0-34 16,0 0 0-16,0 0 1 15,0-6 0-15,0-6-4 16,0-1 0-16,3 0 0 15,1-2 1-15,-1 2-4 16,4-2 1-16,4-1-2 16,-1 3 1-16,1-2-1 15,0 2 1-15,-1 4 2 16,1 6 0-16,-1 3 1 16,1 3 1-16,-4 0 0 15,0 3 1-15,0-3-1 16,0 0 1-16,-3-3-1 15,-1 0 0-15,-3 0 0 0,7-6 0 16,-3-3 0-16,3-1 0 16,0-2-1-16,0-1 1 15,0 4 0-15,0-1 0 16,0 4 0-16,0 3 0 16,0 3 2-16,0 3 0 15,4 0 0-15,-1 4 1 16,1 2 0-16,0 4 0 15,-1-4-1-15,1 7 0 16,-1-4-1-16,4 1 1 0,-3-1-4 16,0 1 1-16,-1-1-10 15,4 1 1-15,4-4-2 16,3-2 0-16</inkml:trace>
  <inkml:trace contextRef="#ctx0" brushRef="#br1" timeOffset="160340.43">11793 16582 34 0,'29'6'17'0,"-12"-6"-15"16,-10 0 30-16,0 6-28 15,-3-6 1-15,-4 0-2 16,0 0 0-16,-4 3-6 16,-3-3 1-16,-7 4 3 15,-3 2 1-15,-1 3-3 16,0-3 1-16,1 4-1 15,-1 2 1-15,4 4-1 0,3 3 1 16,4 3-1-16,7-6 1 16,7-4-1-16,7-9 1 15,4-6-1-15,3-9 0 16,-3-1-4-16,-1-9 0 16,-2-3-7-16,-5-3 1 15</inkml:trace>
  <inkml:trace contextRef="#ctx0" brushRef="#br1" timeOffset="160654.1">11889 16629 43 0,'10'28'21'0,"8"-9"-24"0,-15-16 37 0,4 6-33 16,-3-6 0-16,-1 1 0 15,1-1 0-15,3-3-3 16,-3-3 1-16,-1-10-1 15,1 1 1-15,3-4-3 16,0-6 1-16,0 0 0 16,3-3 0-16,5 0 1 15,2 3 1-15,4 6 1 16,0 7 0-16,4 6 2 16,0 9 1-16,0 16 0 15,3 3 0-15,4 9-1 16,-1 7 1-16,1 0-2 15,-4 0 1-15,-3-13-5 16,0-3 1-16,-4-9-10 0,0-13 0 16</inkml:trace>
  <inkml:trace contextRef="#ctx0" brushRef="#br1" timeOffset="161107.57">13730 16817 43 0,'18'25'21'0,"-15"-28"-18"16,-3 3 33-16,0 0-34 16,0-3 1-16,0 0 1 15,-7-4 1-15,-7 1-7 16,-4-3 1-16,-6-4 3 15,-4 4 0-15,3-1-2 16,4 4 1-16,7 6-3 0,-1 3 1 16,1 7-2-16,4-1 0 15,-1 4-1-15,4-4 0 16,7 0-2-16,4-2 1 16,10-4-4-16,3 0 0 15,5-6-3-15,-1-10 0 16</inkml:trace>
  <inkml:trace contextRef="#ctx0" brushRef="#br1" timeOffset="161480.91">13885 16811 48 0,'0'31'24'0,"-3"-12"-28"15,3-16 47-15,0-3-42 16,0 3 1-16,0-3 0 16,0 3 1-16,0-3-4 15,0 0 0-15,7-6 1 16,0-3 1-16,4-4-4 15,6-3 1-15,-3 1-3 16,-3-1 1-16,-1 3-1 16,1 4 0-16,-4 3 0 15,0 3 0-15,0-1 1 0,-7 4 1 16,0 0 1-16,0 0 0 16,0 0-1-16,0 0 1 15,0 0-7-15,4-3 0 16</inkml:trace>
  <inkml:trace contextRef="#ctx0" brushRef="#br1" timeOffset="162292.88">13882 16848 39 0,'0'16'19'0,"0"3"-15"0,0-10 32 0,0 4-32 16,-4 6 0-16,4 2 1 16,0 8 1-16,-3 5-9 15,-1 1 1-15,1-7 4 16,-1-3 0-16,1-6-3 16,-1-10 1-16,4-6-1 15,0-12 1-15,0-13-1 16,4-6 0-16,3-7 0 15,0 4 0-15,0-13-1 32,-4 0 1-32,4-3-2 0,0 3 1 15,4 10 0 1,3 5 0 0,0 8 1-16,4 2 0 0,0 3 3 0,3 7 0 0,-4 2 2 0,-3 7 0 15,-3 3-1-15,0 7 1 16,-8 6-2-16,-6 6 1 15,-8 3-4-15,-3 0 1 16,-4-10-6-16,-3-5 0 16,0-1-9-1,3 1 0-15</inkml:trace>
  <inkml:trace contextRef="#ctx0" brushRef="#br1" timeOffset="162554.76">14203 16190 53 0,'-11'53'26'0,"-3"22"-27"15,11-53 42-15,-1 19-41 16,1 19 1-16,3 2 0 15,3 7 1-15,1-6-3 16,-1-16 1-16,1 0-4 16,3-22 0-16,-4-6-11 15,-3-19 0-15</inkml:trace>
  <inkml:trace contextRef="#ctx0" brushRef="#br1" timeOffset="162862.31">14079 16491 36 0,'11'34'18'0,"21"-2"-9"0,-22-23 19 15,4-3-27-15,4 4 1 16,7-4 1-16,3 0 1 16,7-6-7-16,4 3 0 15,0 1-2-15,-4-4 0 0,-3 3-5 16,-4 0 0-16,-7 0 0 15,-7 6 1-15,0-2 3 16,-3 2 1-16,-4 4 5 16,0 2 1-16,-3 10 5 15,-1 0 0-15,-3-3 0 16,0-3 0-16,0-3-3 16,0-4 1-16,4-5-9 15,-4-7 1-15,7-16-5 16,-4-6 1-16</inkml:trace>
  <inkml:trace contextRef="#ctx0" brushRef="#br1" timeOffset="163191.12">14499 16503 38 0,'14'22'19'0,"11"0"-23"0,-18-15 38 15,4-1-33-15,3 0 1 16,0 0 1-16,0 1 0 15,4-4-4-15,3 0 0 16,3 0 3-16,1-3 1 16,-4-3-1-16,0 0 0 15,-6-4-1-15,-5 1 0 16,1 0 0-16,-4 0 0 16,-7 6-2-16,0 0 1 15,-4-3-1-15,-3 6 1 16,0 3-2-16,-3 6 1 0,-1 1-2 15,4 3 1-15,0 2-3 16,3 1 0-16,4 0-4 16,4-3 1-16,6-4-3 15,8-12 1-15,3-9 0 16,0-4 0-16</inkml:trace>
  <inkml:trace contextRef="#ctx0" brushRef="#br1" timeOffset="163492.81">14954 16682 30 0,'7'19'15'0,"0"-13"-18"0,-7-6 31 0,4-6-28 0,3-4 1 0,0-2-1 15,0-4 1-15,0-3-2 0,0-3 1 16,0-3 0-16,0 3 0 15,0 1 0-15,0 8 1 16,0 0 1-16,4 10 0 16,0 6 1-16,3 10 1 15,0 3-1-15,0 2 0 16,-3 1-1-16,-1 0 1 16,1 0-4-16,-1-3 0 15,-3-4-10-15,4-6 1 16,3-6-2-16,0-9 0 15</inkml:trace>
  <inkml:trace contextRef="#ctx0" brushRef="#br1" timeOffset="163762.04">15480 16353 45 0,'14'6'22'0,"-7"0"-29"0,-7 1 45 0,0 2-37 15,-3 7 1-15,-1-4-1 16,-3 1 1-16,0 2-2 15,0 1 0-15,0-3 1 16,3 2 1-16,1 4-1 16,3 0 0-16,3 3 0 15,8 0 1-15,-1-3-1 16,5-4 0-16,-1 1 0 16,-4 0 0-16,-3-1-1 15,-7 4 0-15,-7 6-3 16,-7 0 0-16,-7-3-9 15,-7-6 1-15,-11-13-4 0,11-3 1 16</inkml:trace>
  <inkml:trace contextRef="#ctx0" brushRef="#br1" timeOffset="164333.57">17367 16485 49 0,'0'6'24'0,"-10"16"-27"0,6-16 47 0,-6 3-42 0,-5 7 0 0,-6 6 1 15,-3-3 0-15,-5 3-4 0,1 3 1 16,3 0 2-16,4 6 0 15,4-6-2-15,3-3 0 16,3-6-2-16,0-3 1 16,4-7-2-16,7-9 0 15,4-7 0-15,3-5 1 16,3-4 0-16,5 3 1 16,-1 0 1-16,0-2 0 15,3 5 0-15,1 4 1 16,0 2 0-16,-1 7 1 15,1 4 0-15,0-1 1 16,-1 9-1-16,-3 7 0 0,1 9-1 16,-5 1 1-16,1-4-5 15,-1-3 0 1,4-4-9-16,0-2 1 0,4-7-5 16,3-5 1-16</inkml:trace>
  <inkml:trace contextRef="#ctx0" brushRef="#br1" timeOffset="164603.41">17590 16739 26 0,'3'3'13'0,"-6"-3"-10"16,3 0 17-16,0-7-16 16,-4-2 1-16,0-4 3 15,1 1 0-15,-1 2-9 16,4-8 1-16,0-1 7 0,0 0 1 15,7 0-1-15,1 4 0 16,6-1 0-16,10 3 1 16,12 4-2-16,9 0 0 15,5-1-3 1,-1 4 1-16,1 3-6 0,-8 6 0 16,0 0-11-16,-13 3 1 15,-12-3-7-15,1 1 0 16</inkml:trace>
  <inkml:trace contextRef="#ctx0" brushRef="#br1" timeOffset="165654.04">17974 16704 40 0,'4'9'20'0,"6"1"-7"0,-3-10 20 0,0 0-30 0,7 0 0 0,4-10 1 0,3-2 0 0,4-10-6 16,0 0 1-16,-1-3 3 15,-6 3 0-15,0 0-2 16,-8 3 0-16,-3 4-1 16,-3 5 0-16,-8 7-1 15,-6 9 0-15,-1 13 0 16,-7 9 1-16,-3 13 0 16,4 3 0-1,2 0 2-15,8 0 0 0,11-10 0 16,7-2 1-16,6-10-1 15,15-10 1-15,17-9-10 16,4-3 1-16,-10-12-8 0,-8-4 0 16</inkml:trace>
  <inkml:trace contextRef="#ctx0" brushRef="#br1" timeOffset="166976.4">19805 16720 37 0,'-4'47'18'0,"1"-13"-11"0,3-31 25 16,0 1-29-16,0-1 1 16,0-10 3-16,0-8 0 15,0-10-9-15,3-7 0 16,1-9 5-16,-1-2 0 15,1-1-1-15,0 0 0 16,-1 6-2-16,1 7 1 16,3 9 0-16,3 6 0 15,8 7 1-15,3 9 0 0,7 3-1 16,4 3 0-16,-4 0-4 16,-7 4 1-16,-3-1-14 15,-4-6 0-15</inkml:trace>
  <inkml:trace contextRef="#ctx0" brushRef="#br1" timeOffset="167217.03">20133 16629 53 0,'4'28'26'0,"-8"-6"-27"16,4-19 37-16,0 3-36 0,0 1 1 15,0-4-8-15,0-3 1 16,4-7-5-16,-1-5 0 16,-3-7-3-16,-3-3 0 15</inkml:trace>
  <inkml:trace contextRef="#ctx0" brushRef="#br1" timeOffset="167636.44">20175 16450 34 0,'18'25'17'0,"7"3"-16"0,-15-21 32 16,4 2-28-16,4 7 1 0,3-4 2 16,7 7 1-16,8-6-11 15,6-4 1-15,4-3 7 16,0-3 0-16,-7-6-3 15,-8-3 1-15,-6 3-3 16,-7-3 1-16,-4-1-3 16,-11 4 1-16,-6 3-2 15,-11 3 0-15,-4 4-2 16,-3 2 1-16,-4 4-1 16,0 2 0-16,4 7 0 15,0 10 0-15,7 5 1 16,0-2 0-16,14 5 2 15,10 4 0-15,5 0 2 16,6 3 0-16,3-3 1 16,-2 3 1-16,-1-9 0 15,-7-4 1-15,-7-5-2 0,-7-4 0 16,-7 0-1-16,-7-3 0 16,-11-4-2-16,-7-5 0 15,1-7-3-15,-5-6 0 16,5-6-5-16,2 0 1 15,5-7-7-15,13-6 1 16</inkml:trace>
  <inkml:trace contextRef="#ctx0" brushRef="#br1" timeOffset="168311.55">20722 16243 44 0,'-3'57'22'0,"-8"30"-22"0,11-58 39 0,0 14-37 16,0 8 0-16,0 2 2 15,4 0 0-15,-1-6-5 16,-3-6 0-16,4-10 2 15,3-9 1-15,0-9-2 16,3-7 0-16,1-9-3 16,3-6 0-16,0-4-2 0,4-3 1 15,-1-2-1 1,1-1 1-16,0 3 0 0,-4 4 1 16,0 5 2-16,0 4 0 15,0 6 0-15,0 10 1 16,-3 9 0-16,3 3 1 15,-7 3 0-15,0-3 0 16,0-6-1-16,0-3 0 16,0-4 2-16,4-6 1 15,3 4 0-15,4-10 0 16,3-13-1-16,3-9 1 16,1-9-1-16,0-3 1 15,-4-10-3-15,-3-10 1 16,-1 1-1-16,-3-10 0 0,0 7-1 15,-3-4 1-15,0-2 0 16,-4 8 1-16,-4 7-1 16,1 0 0-16,-4 6 0 15,0 10 0-15,0 9 0 16,0 13 0-16,-4 12 0 16,1 9 0-16,-4 17 0 15,-4 5 1-15,-7 13-1 16,4 10 0-16,4 12 0 15,6 3 1-15,4 3-1 16,4-6 0-16,-1-13-2 16,4-12 0-16,0-12-6 15,0-20 1-15,-7-12-7 16,-3-9 0-16</inkml:trace>
  <inkml:trace contextRef="#ctx0" brushRef="#br1" timeOffset="168481.12">20997 16387 40 0,'0'19'20'0,"25"0"-11"0,-14-13 33 16,3 4-39-16,7-4 0 15,4 0 1-15,3 0 1 16,7-2-7-16,7-4 0 0,1 0-2 16,-1-7 0-16,0 1-11 15,-3-10 0 1</inkml:trace>
  <inkml:trace contextRef="#ctx0" brushRef="#br1" timeOffset="168715.74">21996 15773 44 0,'21'12'22'0,"-11"20"-17"16,-10-23 29-16,-3 7-33 15,-8 2 1-15,-6 8 2 16,-12 11 0-16,-9 10-4 16,6 13 0-16,-10 12 3 15,-8 16 0-15,-6 12-2 16,3 10 0-16,3-4-6 16,8-18 1-16,14-9-12 0,7-13 1 15</inkml:trace>
  <inkml:trace contextRef="#ctx0" brushRef="#br1" timeOffset="169168.31">22317 16281 52 0,'-7'25'26'0,"-11"-10"-30"16,11-2 40-16,-4 9-33 15,-3 16 0-15,0 12 0 0,0 3 1 16,0 13-5-16,0 0 0 15,3-16-1-15,4-6 1 16,0-10-9-16,7-12 0 16,7-6-6-16,4-16 1 15</inkml:trace>
  <inkml:trace contextRef="#ctx0" brushRef="#br1" timeOffset="169528.56">22334 16648 45 0,'11'15'22'15,"-11"1"-19"-15,3-13 38 0,8 3-39 16,3-3 1-16,4-3 0 16,3-3 1-16,0-6-6 15,4 0 0-15,-8-10 3 16,-2-3 0-16,-5-3-3 15,-6 0 1-15,-8 3-3 16,-3 0 0-16,-3 6-1 16,-5 10 0-16,1 3 0 15,-7 6 1-15,7 16 1 16,0 6 1-16,3 6 2 16,4 7 1-16,4 2 1 15,3 4 1-15,7-15-1 16,3-1 1-16,5-6-5 0,6-7 1 15,3-5-11-15,-2-1 1 16,-1-15-2-16,0-7 0 16</inkml:trace>
  <inkml:trace contextRef="#ctx0" brushRef="#br1" timeOffset="169991.73">22705 16670 19 0,'7'18'9'0,"3"1"-11"0,-6-16 14 0,-1 4-13 15,1-4 0-15,-4 0-1 16,0 0 1-16,0 0 1 16,0-3 1-16,0 0 0 15,0 3 0-15,0 0 2 16,-4 1 0-16,1-1 0 16,-1 0 1-16,1 0 0 15,3 3 0-15,0-3-1 16,0 0 1-16,0 1-2 15,0-1 1-15,0 3-1 16,0 0 1-16,0 1-1 16,0 2 0-16,0 0-1 15,0 1 1-15,0-1 0 16,0-3 1-16,3 1-1 16,-3-1 1-16,0-6 1 0,0 0 0 15,4-13 0 1,-4-5 1-16,0-11-2 0,0-2 0 15,0-13-1-15,0 7 1 16,3-20-2-16,1-9 0 16,3 13-1-16,4 3 1 15,3 0-1-15,0 3 1 16,4 9 0-16,-1 10 0 16,1 9-2-16,-4 9 0 15,0 10-6-15,-3 10 1 16,-1-1-10-16,-3-2 1 15</inkml:trace>
  <inkml:trace contextRef="#ctx0" brushRef="#br1" timeOffset="170191">22641 16644 57 0,'18'16'28'0,"17"-19"-30"15,-21 3 49-15,4-3-47 16,10 3 0-16,0-6 0 16,-3-4 0-16,0-2-6 15,3-1 0-15,-3-3-10 16,-4-2 0-16</inkml:trace>
  <inkml:trace contextRef="#ctx0" brushRef="#br1" timeOffset="170398.72">23072 16343 38 0,'0'22'19'0,"-21"35"-10"0,13-45 21 16,-2 13-28-16,-1 10 1 15,-3 6 0-15,0 6 0 16,3 3-6-16,4-3 0 0,0-9-6 15,4-10 1-15,-1-16-5 16,1-12 0-16</inkml:trace>
  <inkml:trace contextRef="#ctx0" brushRef="#br1" timeOffset="170566.49">22849 16557 49 0,'15'34'24'0,"6"-9"-24"15,-18-22 46-15,4 4-45 16,11-4 0-16,10 0-1 16,7-6 0-16,4-4-7 15,4-5 1-15,-8-7-9 16,-3-6 1-16</inkml:trace>
  <inkml:trace contextRef="#ctx0" brushRef="#br1" timeOffset="171074.02">23851 16638 63 0,'11'10'31'0,"14"12"-37"0,-15-16 55 0,8 0-46 16,3 3 0-16,0-2 0 15,0-7 0-15,0-3-5 16,1-10 0-16,-5 4 0 16,-6-7 1-16,-8-12-3 15,-6 3 0-15,-8 3-1 16,4 3 0-16,-3 6 0 16,-4 4 1-16,-1 12 2 15,-2 10 0-15,-1 5 1 16,1 11 1-16,6 8 0 0,7 10 1 15,4-12-1 1,7 2 1-16,4 1 0 0,3-10 0 16,0-6-4-16,7-9 0 15,1-10-7-15,6 0 0 16,4-15-4-16,-1-14 0 16</inkml:trace>
  <inkml:trace contextRef="#ctx0" brushRef="#br1" timeOffset="171433.04">24204 16748 31 0,'-3'53'15'0,"-1"-9"-5"0,4-41 23 0,-3 7-31 16,3-4 0-16,-4 3 3 16,4-6 0-16,0 1-6 15,0-4 0-15,0 0 3 16,7-7 1-16,0-5-2 15,0-4 0-15,4-6-3 16,-1-3 1-16,1-3-2 16,-1 3 1-16,1 6 0 15,3 3 1-15,0 4-1 16,0 2 1-16,1 4 1 16,-5 12 1-16,1 7 1 15,-4 3 0-15,0 6 0 16,-4 3 1-16,4-3-1 0,-3-4 0 15,3 1-1-15,0-6 1 16,4 2-6-16,3-5 0 16,3-10-8-16,1 0 1 15,7-16-3-15,-8-12 0 16</inkml:trace>
  <inkml:trace contextRef="#ctx0" brushRef="#br1" timeOffset="171839.58">24776 16205 19 0,'14'-34'9'0,"0"31"1"0,-11 6 11 0,-3 9-16 16,0 10 0-16,-3 0 5 15,-1 13 0-15,-3 6-11 16,0 6 0-16,0 15 9 16,-3-5 1-16,2 2-3 15,5 4 1-15,3-3-3 16,0-7 0-16,0-18-2 15,0-10 0-15,0-7-3 16,-4-2 1-16,1-10-1 16,-1-9 1-16,-3-6-1 15,0-4 0-15,-7 1 0 16,-3-1 1-16,-1 4 0 16,0 3 0-16,4 9 0 15,0 3 1-15,3 6-1 16,4 7 1-16,4-3 0 15,-1 6 0-15,4 3 0 0,7 0 0 16,4 3-1 0,3-3 1-16,7-6-2 0,4-3 0 15,7-7-5-15,6-9 1 16,5-9-12-16,6-7 1 16,-6-6 0-16,-8-6 0 15</inkml:trace>
  <inkml:trace contextRef="#ctx0" brushRef="#br1" timeOffset="172199.37">25040 16917 34 0,'-14'50'17'0,"7"29"-11"0,3-54 32 0,1 3-33 0,-4 3 0 0,3-2 3 0,-3-7 0 0,4-7-11 15,-1-5 1-15,4-10 6 16,0-13 0-16,4-12-3 15,-4-6 1-15,0-7-3 16,3-3 0-16,4 1-3 16,0-7 1-16,0-4-2 15,1 7 1-15,2 4 0 16,1 5 1 0,-1 7 1-16,4 9 1 0,4 10 2 15,3 6 1 1,-3 6 1-16,-8 6 0 0,1 4-1 15,-11 2 0-15,-4 1-2 16,-3 0 1-16,0 3-2 0,-3-1 1 16,-1-2-4-1,-3-7 0-15,4-2-7 0,-1-7 0 16,4-3-3-16,0-10 1 16</inkml:trace>
  <inkml:trace contextRef="#ctx0" brushRef="#br1" timeOffset="172799.83">25411 16158 27 0,'0'7'13'0,"-7"21"-1"0,3-16 19 0,0 10-26 0,-3 3 1 0,0 13 0 15,-3 12 0-15,-4 16-9 16,3 6 1-16,1 7 5 16,2-10 0-16,5-7-3 15,-1-11 0-15,1-14-4 16,-1-12 1-16,-3-12-5 16,0-7 1-16,0-12-5 15,-7-13 1-15,-4-6-1 16,-3-3 0-16,0-7 3 15,3-2 1-15,4 2 5 16,4 10 0-16,3 9 8 16,7 7 1-16,7 3 2 15,7 9 1-15,7 9 1 0,7 1 1 16,8-4-1-16,2 1 0 16,8-4-4-16,0-3 1 15,-4 0-2-15,-3 0 0 31,-11 0-3-31,-6-3 1 0,-8-3-3 0,-4-3 0 16,-6 3-1-16,-4 0 1 16,-4-4-2-16,-3 11 1 15,0-4-1-15,0 3 0 16,0 0 1-16,4 3 0 0,3 4 0 16,7 2 0-1,3 7 3 1,4 3 0-16,0-3 0 0,-3 0 1 0,0-1-1 15,-4 1 1-15,-7 3-2 16,-7-6 0-16,-11 3-7 16,-7-1 1-16,-7-5-10 15,1-13 0 1</inkml:trace>
  <inkml:trace contextRef="#ctx0" brushRef="#br1" timeOffset="173518.96">26998 16547 46 0,'7'19'23'0,"-7"-19"-20"0,0 3 35 15,0-3-36-15,0 0 1 16,-3-3 1-16,-4 3 1 15,-4 0-6-15,-3 0 0 16,-7 0 3-16,3 13 0 16,-3 2-4-16,-4 7 1 15,4 10-5-15,0 8 0 16,10-2-1-16,4-10 0 16,11-6 2-16,10-3 0 15,4-10 4-15,-1-12 0 0,1-12 3 16,3-11 0-16,4-5-9 15,3-7 1 1,-3-9-5-16,-1 4 0 0</inkml:trace>
  <inkml:trace contextRef="#ctx0" brushRef="#br1" timeOffset="173799.89">27185 16695 49 0,'4'-13'24'0,"6"-9"-29"15,-6 16 46-15,3-10-39 0,0-3 0 16,0 4 3-16,3-4 0 16,5 3-6-16,-1-3 1 15,14 4 2-15,14-1 1 16,1 3-6-16,-5 4 1 15,-2 3-14-15,-1-4 0 16,-7-2-1-16,4 2 1 16</inkml:trace>
  <inkml:trace contextRef="#ctx0" brushRef="#br1" timeOffset="174481.41">28275 16713 54 0,'-3'44'27'0,"6"-19"-30"0,1-21 56 16,3-4-52-16,3-7 0 15,4-5-1-15,4-10 1 16,-4 0-2-16,0-6 1 15,4-1-1-15,0-2 1 16,-4 0-2-16,-4 2 1 16,1 11 0-16,-8 2 0 15,4 10-1-15,0 6 0 16,-3 9 1-16,0 4 0 16,-1 5 0-16,4-2 1 15,-3 0-1-15,-1-1 1 0,4-2 0 16,-3 0 0-16,-1-4 0 15,1-3 0-15,3 1-1 16,3-7 1-16,1 0-1 16,3-7 1-16,0 1-1 15,0-3 1-15,0-7-1 16,1 3 1-16,-1-2-1 16,0-1 0-1,-4 3 0-15,1 4 1 47,0 3 0-47,-1 3 0 0,1 3 0 0,-1 6 1 0,-3 3-1 16,4 1 1-16,0 2 0 15,-4 1 0 1,0-1-1-16,0 1 1 0,0-1-1 16,0 4 0-16,0 0-2 0,3-1 1 0,5-2-7 15,2-7 0-15,1-3-6 0,3-9 0 16</inkml:trace>
  <inkml:trace contextRef="#ctx0" brushRef="#br1" timeOffset="174721.26">28995 16591 48 0,'0'38'24'0,"-7"-4"-21"0,7-27 41 0,0 2-43 16,-4 3 1-16,1-2-1 15,-1-4 1-15,1 0-4 16,-1-6 0-16,4 0-3 16,0-6 1-16,-3-6-12 15,3-10 1-15,0-7 0 16,-4-5 0-16</inkml:trace>
  <inkml:trace contextRef="#ctx0" brushRef="#br1" timeOffset="174889.17">28952 16303 30 0,'0'0'15'0,"0"6"-12"0,0-6 27 0,11-3-31 0,0 3 1 0,3-3-1 16,3 3 1-16,5-3-2 16,-1-4 0-16,3-2-7 0,1-7 0 15,7-9-1-15,3-6 1 16</inkml:trace>
  <inkml:trace contextRef="#ctx0" brushRef="#br1" timeOffset="175232.18">29422 15983 12 0,'10'6'6'0,"8"41"6"16,-11-31 7-16,4 3-13 0,-8 12 1 16,1 7 4-16,-1-4 0 15,-3 7-12-15,0 3 0 0,0 0 9 16,0-4 1-16,4 7-2 15,-1-3 0 1,1-3-3-16,-1-6 1 0,1-7-3 16,-1-6 1-16,1-3-2 15,-4-7 0-15,0-2-3 16,0-4 1-16,-7-6 0 16,-4-6 0-16,-6-4-2 15,-12 4 1-15,1 0 0 16,0 2 0-16,0 4 1 15,-1 7 0-15,1 2 0 16,7 4 0-16,3 2 2 16,8 4 0-16,6 6 1 15,8 3 0-15,6-2-1 16,8-4 1-16,7-4-1 16,6-2 0-1,-2-3-5-15,2-7 0 0,-6-6-11 16,3-13 0-16</inkml:trace>
  <inkml:trace contextRef="#ctx0" brushRef="#br1" timeOffset="175626.05">29729 16823 41 0,'0'57'20'0,"-4"12"-11"0,1-51 26 0,-1 14-32 15,0-1 0-15,1-6 1 16,-1-3 1-16,1-9-7 16,3-10 0-16,0-13 4 15,0-8 1-15,0-11-3 16,0-8 0-16,0-1-2 16,0-6 0-16,-4-9-2 15,4 3 0-15,0-7 0 16,4 7 0-16,3 3 1 15,0 9 0-15,7 10 2 16,7 13 0-16,4 5 2 16,3 13 1-16,0 4-1 15,-3 8 1-15,-4 1-1 16,-7 3 0-16,-7 6-1 16,-7 0 0-16,-7 3-2 15,-7-3 1 1,-3-3-4 15,-1-6 0-31,-3-4-7 0,3-8 0 0</inkml:trace>
  <inkml:trace contextRef="#ctx0" brushRef="#br1" timeOffset="175925.87">30173 16695 40 0,'4'9'20'0,"-1"-3"-19"0,-6-6 31 0,-4-3-30 16,-8 0 1-16,1-3 0 15,-3 3 1-15,3 3-5 16,-1 3 0-16,1 3 2 16,4 7 1-16,-1 2-3 15,1 4 0-15,3 0-3 16,3 0 1-16,4-4-3 15,4-2 0-15,6-1-2 16,11-5 0-16,0-7-3 16,4-3 1-16,0-13 0 15,0-3 0 1</inkml:trace>
  <inkml:trace contextRef="#ctx0" brushRef="#br1" timeOffset="176150.75">30311 16760 43 0,'10'32'21'0,"-6"-4"-28"0,-4-22 49 15,0 1-42-15,0-1 0 16,0 0-1-16,0-3 0 16,-4-3-2-16,1-3 1 15,-1-6-6-15,1-7 1 16,3-6-6-16,0-3 1 15</inkml:trace>
  <inkml:trace contextRef="#ctx0" brushRef="#br1" timeOffset="176319.65">30290 16585 18 0,'3'12'9'0,"8"-8"0"0,-11-4 9 0,3 0-17 16,4 0 1-16,-3-4 0 15,3 1 0-15,0-3-4 16,0 0 1-16,0-4 0 16,4 4 1-16,-1-6-5 15,1-1 1-15,-1 0-4 16,4 1 0-16</inkml:trace>
  <inkml:trace contextRef="#ctx0" brushRef="#br1" timeOffset="176883.9">30544 16676 29 0,'3'28'14'0,"1"10"-15"0,-1-32 27 16,-3 0-26-16,4 0 0 15,-4 1 0-15,0-4 1 16,0-3-1-16,3-6 0 15,1-4 0-15,3-2 0 16,0-4-1-16,0 0 0 16,-4 1-2-16,1-4 1 15,-1 6-2 1,1 4 1-16,-1 3-2 0,-3 6 1 0,4 3-1 16,3 3 1-16,0 7 1 15,0-1 0-15,4 7 2 16,-1-3 0-16,4-1 2 15,1 1 1-15,2-4 2 16,4-2 1-16,4-4 1 16,3-9 0-16,11-13 0 15,7-9 0-15,0-16-1 16,-4-12 0-16,4-10-2 16,-11-6 0-16,-6-9-2 15,-8 0 1-15,-7-1-1 16,-11 7 0-16,-6 6-1 15,-4 4 1 1,-4 18 0 0,-3 12 0-16,0 17-1 0,0 18 1 15,0 19 0-15,-4 15 0 16,0 26 0-16,-3 9 1 16,11 16-1-16,3 9 0 15,7 7-1-15,3-16 1 16,8-23-9-16,-4-14 0 15,3-20-4-15,-10-25 0 16</inkml:trace>
  <inkml:trace contextRef="#ctx0" brushRef="#br1" timeOffset="177069.79">30702 16575 38 0,'11'16'19'0,"17"9"-14"0,-17-25 31 0,6 0-36 16,12-3 0-16,9-3-4 16,8 3 1-16,4-7-7 15,-1 1 1-15,-10 3-3 16,0 2 0-16</inkml:trace>
  <inkml:trace contextRef="#ctx0" brushRef="#br1" timeOffset="177230.7">31302 16691 46 0,'4'32'23'0,"-1"-4"-21"0,1-22 46 15,-1 1-51-15,1-1 1 16,-4-3-28-16,-4-3 1 16</inkml:trace>
  <inkml:trace contextRef="#ctx0" brushRef="#br1" timeOffset="181612.02">7560 17453 40 0,'4'4'20'0,"6"-11"-16"0,-3 4 21 16,11-3-21-16,3 0 0 15,4 3 4-15,3-1 1 16,4 1-11-16,3 3 1 16,-7 0 6-16,-3 0 1 15,-4 3-4-15,-7 1 1 16,-3 2-3-16,-11 0 0 16,-7 10-2-16,-4 3 1 15,-3-4-1-15,-4 1 0 16,1 0 0-16,-4 2 1 15,3-2 0-15,4 6 1 16,3 3 0-16,8 3 1 0,3-3 0 16,3-3 0-16,4 0 0 15,4 0 1-15,3-3-1 16,-3-3 0-16,-1-4-1 16,8-5 1-16,3-11-8 15,4-5 0-15,-1-19-9 16,-10 3 0-16</inkml:trace>
  <inkml:trace contextRef="#ctx0" brushRef="#br1" timeOffset="182122.75">8079 17453 40 0,'42'-34'20'0,"-21"-4"-18"0,-14 26 27 16,-3-7-28-16,-8-3 1 16,-6 0 2-16,-15 0 0 0,0 0-5 15,-17 3 0-15,-11 4 3 16,-7-1 0-16,-14 10-3 16,3 6 1-16,1 9-3 15,6 10 0-15,1 12-1 16,-1 7 0-16,8 12 0 15,10 16 1-15,7 9 2 16,18 13 0-16,17 3 1 16,22-16 0-16,14 1 3 15,17-8 0-15,18-17 1 16,18-17 1 15,14-28-1-31,7-12 1 31,-4-22-2-31,-10-16 1 0,-11-25-7 0,-18-6 0 0,-13-7-11 16,-22-6 0-16</inkml:trace>
  <inkml:trace contextRef="#ctx0" brushRef="#br1" timeOffset="182919.23">8308 18259 54 0,'11'29'27'0,"6"-29"-26"0,-10 0 45 16,7-10-44-16,-3-2 1 15,7-4 2-15,3-9 1 16,0-3-8-16,0-10 1 16,0 0 3-16,0-2 1 0,-3-7-3 15,0-4 0-15,-8 8-3 16,-3 2 0-16,0 0-2 16,-3 13 1-16,-1 9-2 15,4 6 0-15,-3 17 0 16,0 14 0-16,-4 17 2 15,3 6 0-15,8 3 2 16,10 12 0-16,7 0 3 63,11-5 1-63,3-8 2 0,8-11 0 0,2-20 2 0,-2-15 0 0,-1-19-1 0,-6-12 0 0,-8-4-2 15,-7-12 0-15,-10-13-3 16,-11-3 1-16,-11-9-4 15,-6 3 0-15,-12 0-6 16,-2 12 1-16,-8 13-8 0,4 7 1 16,-4 11-2-1,7 14 1-15</inkml:trace>
  <inkml:trace contextRef="#ctx0" brushRef="#br1" timeOffset="183265.01">9514 18065 46 0,'4'-9'23'0,"-1"-1"-25"0,-3 10 48 0,-3-9-46 16,-4-1 1-16,-7 4 0 15,-7 3 0-15,-8 0-3 16,-2 3 1-16,-5 0 0 16,1 3 0-16,3 6-2 15,4 4 1-15,7 3-4 16,3 2 0-16,8 1-1 16,10-3 0-16,7-4 1 15,14 1 1-15,7-7 1 16,7-9 0-16,4-6-4 15,0-10 0-15,7-9 1 16,-11-7 1-16</inkml:trace>
  <inkml:trace contextRef="#ctx0" brushRef="#br1" timeOffset="183476.89">9610 17475 42 0,'-11'60'21'0,"-14"18"-25"0,18-53 44 16,-3 7-37-16,-1 12 1 0,-3 9 0 15,3 0 0-15,4-2-7 16,0-4 1-16,4-10-3 16,-1-9 0-16,4-15-9 15,0-13 1-15</inkml:trace>
  <inkml:trace contextRef="#ctx0" brushRef="#br1" timeOffset="183852.68">9419 18009 36 0,'28'15'18'0,"29"-5"-16"16,-36-10 25-16,7-4-24 15,0-2 0-15,8-3 5 16,-1-1 0-16,-7 4-9 16,4 0 0-16,-7-4 5 15,-1 1 1-15,-6 0-3 0,-7-1 1 16,-1 1-3-16,-6-1 0 16,-8 4-2-16,1 3 0 15,-4 3-2-15,-4 3 1 16,0 3-2-16,1 1 0 15,-1-1-1-15,1 10 1 32,6-1-2-32,4-2 1 15,0-1 0-15,4-5 1 0,3-4 0 16,0-3 0-16,0-6-2 16,0 2 0-16,3 1 1 15,-2 0 0-15</inkml:trace>
  <inkml:trace contextRef="#ctx0" brushRef="#br1" timeOffset="184165.44">9867 18065 27 0,'18'28'13'0,"17"10"-8"0,-24-35 28 0,3 3-30 15,7-3 1-15,7-6 4 16,4-6 0-16,3-4-10 16,1-15 0-16,-8 0 4 15,0-13 0-15,0-9-3 16,-7-3 1-16,-3-20-3 15,-7 4 0-15,-11-6 0 16,3 6 0 0,-6 0 0-16,-4 10 0 0,-8 8 0 0,1 14 0 15,-7 15 1-15,0 19 1 16,0 6 2-16,-4 22 0 16,0 19 3-16,4 15 1 15,4 14 2-15,2 11 0 16,12-2-2 15,3-1 1-31,7-5-4 16,7-14 1-16,0-8-11 15,0-20 1-15,0-21-8 0,-3-20 1 0</inkml:trace>
  <inkml:trace contextRef="#ctx0" brushRef="#br1" timeOffset="184397.3">9917 17817 48 0,'14'38'24'0,"21"-10"-23"0,-21-25 41 0,7 3-41 0,11-2 1 0,3-1 0 16,1-3 0-16,2 0-5 16,5 0 0-16,3 0-6 15,-1 3 0-15,-6 0-6 16,-3-3 0-16</inkml:trace>
  <inkml:trace contextRef="#ctx0" brushRef="#br1" timeOffset="184521.23">10488 18015 34 0,'-3'44'17'0,"3"9"-13"0,0-40 25 16,0-4-28-16,0 7 1 16,0-7-2-16,0 0 1 15,0-5-7-15,0-4 0 16,3-10-4-16,1-12 0 15</inkml:trace>
  <inkml:trace contextRef="#ctx0" brushRef="#br1" timeOffset="184842.05">10495 17980 21 0,'14'3'10'0,"22"26"0"0,-26-26 10 0,8 6-15 16,6 1 0-16,5-4 2 15,2-3 0-15,-2 3-9 16,-1-6 1 0,0-6 6-16,-7 3 0 0,0 0-2 15,-6-4 1-15,-5 1-2 16,-3-3 0-16,0 3-2 16,-7-4 0-16,-3 4-1 15,-4 3 0-15,0 0 0 78,0 6 0-78,-1 3-1 0,1 3 0 32,0 7-1-32,4 3 0 0,-1 0-1 0,4 3 1 15,4 0-2-15,6-4 0 0,5 1-1 0,2-9 1 0,4-4-4 16,4-9 0-16,7-10 0 0,3-6 1 0</inkml:trace>
  <inkml:trace contextRef="#ctx0" brushRef="#br1" timeOffset="185125.24">11067 18197 36 0,'10'28'18'0,"4"-25"-18"0,-7-3 39 16,0-6-39-16,4-7 1 0,3-2-1 15,0-1 0-15,0-6-1 16,0 0 0-16,4-3 0 15,-4 3 1-15,0 0 1 16,4 6 0-16,0 4 2 16,-4 2 1-16,3 10 0 15,1 10 1-15,7 5 0 16,10 4 0-16,7 9-3 16,4 1 1-16,4-1-3 15,2-3 1 1,-2-12-10-16,-8-10 0 0,-14-13-7 15,-10-5 0-15</inkml:trace>
  <inkml:trace contextRef="#ctx0" brushRef="#br1" timeOffset="186106.61">11984 17773 37 0,'3'3'18'0,"-6"-3"-11"0,3 0 18 15,0 0-23-15,0 0 0 16,0 0-1-16,0 0 1 16,0 0-5-16,0 0 0 15,0 0-8-15,0 0 0 0</inkml:trace>
  <inkml:trace contextRef="#ctx0" brushRef="#br1" timeOffset="186251.52">11991 17983 34 0,'-4'10'17'0,"1"2"-22"0,3-12 21 0,0-3-31 0,-4-3 0 0</inkml:trace>
  <inkml:trace contextRef="#ctx0" brushRef="#br1" timeOffset="192964.18">13010 18495 24 0,'0'3'12'0,"-3"0"-6"0,3-3 12 0,0 0-14 16,0 0 0-16,3 3 1 16,-3 0 0-16,4 0-7 15,0 0 1-15,-4 1 4 16,0-1 0-16,3 0-2 16,-3-3 0-16,4 3 0 0,-1 3 0 15,1-3-1-15,-1 4 1 16,1-4 0-16,-1 3 0 15,4 3 0-15,0-2 0 16,0-1 0-16,4 0 0 16,-4-3 0-16,4 4 0 15,3-4 1-15,0 0 0 16,3 3 0-16,-2-3 0 16,2-3-1-16,-3 0 1 15,0-3-1-15,1 3 1 16,-1 0-2-16,0-3 0 0,0 3 0 15,-4-3 0-15,1 0 0 32,0-7 1-17,-1 1-1-15,1 3 1 0,-4-4 0 0,3 7 0 0,-3 0-1 16,1-3 1-16,2-4 0 16,-3 1 0-1,0-7-1-15,0 1 1 0,0-11-1 16,0 1 0-16,-3 0 0 15,-4 3 1-15,0 0-1 16,0-3 1-16,-4-3-1 16,1 3 0-16,-1-3 0 15,-3 3 1-15,0 3-1 16,0 0 1 0,0 3-1-1,0-6 1 16,0 6-1-31,0-3 1 16,0 0-1-16,0 3 0 16,-4-3 0-16,4 7 0 0,0 2 0 0,-3-2 0 0,3-1 0 0,-1-3 1 0,1 0 0 0,0-3 0 15,0 0 0-15,0 0 1 16,0-3-1-16,0 3 0 16,0 4 0-16,4-1 0 15,-1-6-1-15,-3 3 1 16,0-3 0-16,0 3 0 15,0 0-1-15,3 0 1 0,-3 0-1 16,4 6 0-16,-1 0 0 16,1-2 1 15,-1-4-1-31,1 3 0 47,-1 3 0-47,4-6 0 0,-3 3 0 15,3 1 0-15,0 2 0 0,3 3 0 0,-3-2 1 0,4-1 0 0,-1 0-1 0,4 4 1 0,-3-1 0 16,3 1 0-16,0-1 0 16,-4 1 1-16,4 2-1 15,-3 1 0-15,3 3-1 16,0-1 1-16,-3 4-1 16,-1 0 1-16,4 3-1 15,0 0 0-15,0 0-2 0,0 3 1 16,0 3-1 15,0 7 1-31,4 3-1 16,0-1 0-1,-1 1 0-15,1-4 1 16,-4 4 0-16,0 0 0 0,0-4-3 0,3-2 0 0,1-4-11 0,3-9 0 16,-3-6-2-16,-1-7 1 15</inkml:trace>
  <inkml:trace contextRef="#ctx0" brushRef="#br1" timeOffset="193849.42">14312 18030 26 0,'0'-9'13'0,"0"6"-1"16,0 3 18-16,0 3-25 15,0 0 1-15,4 3 3 0,-1 4 1 16,1 6-12-16,-1-1 0 16,4 4 8-16,-3 9 1 15,3 7-4-15,0 2 1 16,0-12-2-16,0 1 0 16,0-4-1-16,-3-4 1 15,-1-5-1-15,1-4 1 16,-1-2-1-16,-3-4 1 15,0-3-1-15,7-3 0 16,0-16 0-16,0-3 0 0,4-10-1 16,3 1 0-16,0-13-1 15,-3 3 0-15,3 13-4 32,0 0 1-32,0 0-7 0,0 6 0 15,0 6-7 1,1 0 0-1</inkml:trace>
  <inkml:trace contextRef="#ctx0" brushRef="#br1" timeOffset="194283.42">14714 17974 48 0,'22'3'24'0,"-19"-6"-23"0,-3 3 40 16,0 0-39-16,0 0 0 16,0 0 0-16,-7 0 0 15,-4 6-3-15,-3 1 0 16,0-1 1-16,0 0 1 15,0 4-3-15,0 2 0 16,0-6 0-16,3 1 1 16,4-1-1-16,0-3 0 0,4 0 1 15,6 3 1-15,4 4 0 16,11-1 1-16,3 1 0 16,7-1 1-16,4 0-1 15,0 1 0 1,-4-1 0-16,-7 1 0 0,-10-1-2 15,-15 10 1-15,-14 6-4 16,-13 0 1-16,-5-3-12 16,-13-6 1-1</inkml:trace>
  <inkml:trace contextRef="#ctx0" brushRef="#br1" timeOffset="195514.91">16732 17303 43 0,'14'6'21'0,"-3"1"-13"0,-11-7 29 16,0 0-33-16,0 0 0 0,0 0 3 15,0 0 0 1,-7 3-8-16,-11 3 0 0,-13 0 5 16,-8 4 1-16,-11-1-3 15,-6-3 1-15,-1 1-2 16,12-1 1-16,-8 0-3 15,7 0 0-15,0 1 0 16,0-1 1-16,4 0-2 16,3-3 1-16,4 0-1 15,6 1 1-15,5 5-1 16,6 0 1-16,4 4 0 16,3-4 0-16,8 7 0 15,6 3 0-15,12 3 1 16,9 3 0-16,11 3 0 15,1 3 1-15,-8-2 0 16,0-1 0 0,-3-3-1-16,-11 0 0 0,-7 0-1 0,0 3 1 15,-10 7 0-15,-8-1 0 16,-14-2-1-16,-10-1 1 16,-7 0 0-16,-1 1 0 15,-10 2 0-15,4 1 1 16,0-1-1-16,-1 4 0 15,8 3 0-15,3-4 1 16,4 4-1-16,3-3 0 16,4-4 0-16,7 4 1 15,3-4 0-15,8 1 1 32,6-7 0-32,8-3 1 0,3 0 0 0,3-3 0 0,8-3 0 15,6-3 1-15,8-1-2 16,7-5 1-1,3-4-2 1,8-3 0 0,13 0 0-1,1-3 0 1,-8-3-1-16,4-3 1 0,-3 0 0 0,-4 6 0 0,-8 0-1 0,-6 3 1 16,-7-6-1-16,-7-1 0 0,-4 4-2 15,0 0 0-15,-7 0-5 16,-3 0 1-16,-4-3-6 15,-7 3 0-15,0 0-9 16,-4-6 1-16</inkml:trace>
  <inkml:trace contextRef="#ctx0" brushRef="#br1" timeOffset="195807.31">16545 18241 62 0,'-7'18'31'0,"-7"33"-37"0,11-39 55 0,-1 13-47 16,1 10 0-16,3-4-1 15,0-3 0-15,0-3-8 16,0 4 1-16,3-17-11 15,-14-6 0-15</inkml:trace>
  <inkml:trace contextRef="#ctx0" brushRef="#br1" timeOffset="198803.87">18983 17099 36 0,'11'-3'18'0,"-8"-10"-5"16,1 17 18-16,-4-1-26 15,0 6 1-15,-4 10 1 16,-6 6 1-16,-12 16-11 0,-16 12 1 15,-15 13 6-15,-18 12 0 16,-3 20-2-16,-14 21 0 16,-11 3-2-16,-3 16 1 15,-4 3 0-15,14-15 0 16,7 2-1-16,11-15 1 16,7-10-1-16,11-8 1 15,3-17-1-15,14-9 1 16,11-13-2-16,7-5 1 15,10-14-1-15,11-12 0 16,11-9-4-16,6-10 1 0,5-6-12 16,-1-15 1-16,7-7-2 15,0 6 0-15</inkml:trace>
  <inkml:trace contextRef="#ctx0" brushRef="#br1" timeOffset="199823.51">20101 17613 49 0,'4'22'24'0,"-8"22"-25"0,4-28 48 16,0 3-44-16,-3 9 0 16,-4 10 3-16,0 2 0 0,0-2-7 15,0 6 0-15,-1-3 4 16,5-1 0-16,-1-2-1 16,1-7 0-16,-1-2-3 15,1-11 0-15,-1-2-1 16,-3-6 1-16,0-7-1 15,-3-6 1-15,-4-7-2 16,-4-6 1-16,-3 1-1 16,0-1 0-16,-8 0 0 15,8 1 1-15,0 2-1 16,3 7 1-16,1 6 1 16,-1 6 0-16,4 10 1 15,3-4 1-15,1 10 0 16,6 3 1-16,4 1 0 15,4 5 0-15,6 0 0 16,8-6 0-16,7-3-1 0,6-6 1 16,8-10-4-16,4-9 1 15,-5-3-10-15,-6-4 0 16,7-12-6-16,0-3 1 16</inkml:trace>
  <inkml:trace contextRef="#ctx0" brushRef="#br1" timeOffset="200080.41">20458 17996 47 0,'-11'0'23'0,"-17"28"-18"0,21-22 39 0,-4 7-42 15,-3 0 0-15,-4 2 0 16,1 7 1-16,-1 0-4 16,0 0 0-16,1 0-2 15,3 0 0-15,0-9-11 16,7-10 0-16,0-13-2 16,-1-9 0-16</inkml:trace>
  <inkml:trace contextRef="#ctx0" brushRef="#br1" timeOffset="200245.22">20242 17987 43 0,'18'9'21'0,"-4"60"-14"0,-7-56 40 15,4 8-45-15,-1 11 1 16,4 5 0-16,4-2 0 16,0-7-6-16,-1-3 1 15,1-3-12-15,3-9 0 16,-3-10-2-16,-1-3 0 15</inkml:trace>
  <inkml:trace contextRef="#ctx0" brushRef="#br1" timeOffset="201039.34">21978 17943 44 0,'7'31'22'0,"0"-18"-20"16,-3-4 39-16,-1 7-39 15,1 2 0-15,3 4 2 16,0 4 0-16,0-1-5 16,0 0 0-16,0 0 3 15,0 3 1-15,0-9-2 0,-3 0 0 16,3-10 0-16,0-3 0 16,3-3-1-16,1-9 1 15,3-6-1-15,4-7 1 16,-1 0-1-16,5-12 0 15,2-1-5-15,1 1 1 16,0 3-8-16,-1-1 0 16,-6-2-4-16,7 3 0 15</inkml:trace>
  <inkml:trace contextRef="#ctx0" brushRef="#br1" timeOffset="201370.89">22631 17987 56 0,'-4'9'28'0,"-17"-18"-35"15,14 9 55-15,-7 0-47 16,-7 3 1-16,-8 3 0 16,1 0 1-16,0 4-4 15,0-1 0-15,3 0 2 16,7 1 0-16,4-4-1 15,4-3 0-15,3 4-2 16,7-4 1-16,14 3 0 16,7 3 0-16,14 1 0 0,1-1 1 15,-1 4-1-15,-7-1 1 16,-3 4-1-16,-11 6 1 16,-14 6-2-16,-11 0 0 15,-13-6-3-15,-8 0 0 16,-3-3-11-16,6-6 1 15</inkml:trace>
  <inkml:trace contextRef="#ctx0" brushRef="#br1" timeOffset="202166.12">23851 17827 49 0,'0'9'24'0,"-7"16"-18"0,4-15 36 15,-1 8-41-15,-6 1 1 0,-8 6 1 16,-3 7 0-16,-7 5-4 16,-4 7 0-16,-3 0 2 15,-1 0 1-15,5 0-2 16,2-13 0-16,5-6-1 16,2-6 0-16,8-3 0 15,4-7 0-15,6 1 1 16,11-4 0-16,11-6 0 15,7-3 1-15,6 0 0 16,12-1 0-16,6 1 0 16,0 0 0-16,-6 0-1 15,-4 3 1-15,-8 3-1 0,-2-3 1 16,-8 3-1-16,-4-3 0 16,-2-6-1-16,-1-3 0 15,-7-7 0 1,-4-6 1-16,-3-9-1 0,0-10 1 15,-3 6-2-15,-1-2 0 16,1-4-8-16,-1 3 0 16,-6 4-6-16,-1 9 0 15</inkml:trace>
  <inkml:trace contextRef="#ctx0" brushRef="#br1" timeOffset="202484.4">24423 17833 48 0,'3'9'24'0,"-10"16"-28"16,0-12 39-16,-3 3-36 16,-12 6 0-16,-2-7 1 15,-4 13 1-15,-11 10-1 16,0 9 1-16,0 0-3 0,11 0 0 16,0-3-9-16,7-13 1 15,3-15-3-15,7-13 0 16</inkml:trace>
  <inkml:trace contextRef="#ctx0" brushRef="#br1" timeOffset="202669.3">23999 17764 34 0,'-7'16'17'0,"18"68"-3"0,0-62 31 0,6 19-40 15,15 9 0-15,3 7 1 16,8 2 0-16,2-6-11 15,-2 1 1-15,-4-4-10 16,-8-6 1-16,-13-6-3 16,-7 2 0-16</inkml:trace>
  <inkml:trace contextRef="#ctx0" brushRef="#br2" timeOffset="209268.08">4713 10348 25 0,'4'15'12'0,"3"-21"5"0,-7 6 13 16,0 0-24-16,3 0 0 15,-3 0 1-15,0 0 0 16,4-6-10-16,6 3 1 16,-6-10 6-16,6-6 0 15,1-6-3-15,7-3 1 16,10-13-3-16,0-9 1 16,4-13-4-16,-4 1 1 15,-3 5-1-15,-8 13 0 0,-2 4-1 16,-1 8 1-16,-11 13 0 15,4 4 0-15,-7 8 2 16,-7 11 0-16,4 11 0 16,3 10 1-16,0 4 0 15,0 11 0-15,0 7 1 16,0 0 0-16,3 7 1 16,4 5 1-16,4-5-1 15,-8 2 1-15,8-12-1 16,-4-6 0-16,0-10-1 15,4-12 1-15,-8-13 0 16,4-13 0-16,-7-9-1 16,4-6 1-16,3-6-1 15,-7 6 1-15,-7-3-1 16,3-1 1-16,-6 1-1 16,-8 6 0-16,-3 0 0 0,-18 7 1 15,-3-1 0-15,3 7 0 16,-7 5 0-16,-3 8 0 15,-1 2-1-15,-3 10 1 16,11-7-1-16,-4 0 1 16,14 1 0-16,1 2 1 15,13-2 0-15,-3-4 0 16,10 0-1-16,11-3 1 16,11-9 0-16,17 3 1 15,14-3-2-15,11-10 1 16,21-3-1-16,11-12 1 15,3-1-1-15,4-5 1 16,-21-1-1-16,-15 7 0 0,-7 9-1 16,-17 0 1-16,-7 9-2 15,-1 4 1-15,-6 12-1 16,-14 10 1-16,-8 9-1 16,-24 12 1-16,-14 4-1 15,-25 12 1-15,-15 13-1 16,5 6 1-16,-15 6-4 15,0-9 1-15,4-10-12 16,0-6 1-16</inkml:trace>
  <inkml:trace contextRef="#ctx0" brushRef="#br2" timeOffset="210904.06">19876 9517 25 0,'7'9'12'0,"3"7"1"0,-6-13 12 0,3 3-22 15,-4 1 1-15,1 2 3 16,3 0 1-16,0-2-9 16,-4 2 0-16,8-6 6 15,-4 3 1-15,4-2-2 16,3-8 0-16,3-8-2 15,5-13 0-15,2-7-1 16,-3-21 0-16,8 3-1 16,-1-6 1-16,4-1-2 15,-1 1 1-15,1 5 0 16,-7 17 0-16,-8 6-1 16,-2 6 0-16,-8 6-1 15,-7 4 1-15,-4 18-2 16,-6 6 1-16,-5 13-1 15,1 10 0-15,-3 18-1 0,3 7 1 16,3 3 0-16,4-7 1 16,3 10 1-16,4-3 0 15,0-10 1-15,7-9 0 16,4-10 2 0,-4-5 1-16,0-11-2 0,-3-5 1 15,-4-10-1-15,-7-3 0 16,-4-6-1-16,-3-10 1 15,-7-3-2-15,-11 4 0 16,-10-1 0-16,-8-3 0 16,1 0 1-16,3 4 0 0,-3 2 0 15,3 4 1-15,10 2-1 16,8 4 1-16,4 0 0 16,6 0 1-16,7 0-1 15,8 0 1-15,10 0 0 16,11-4 0-16,10-2-1 15,18-10 1-15,14 0-1 16,7-6 0-16,14-6-1 16,3-1 1-16,1 4-1 15,-4 3 1-15,-10 3-1 16,-15 3 0-16,-10 7-1 16,-14 2 0-16,-11 7-1 15,-21 10 1-15,-21 11-1 16,-22 11 1-16,-24 11 0 15,-28 11 0-15,-28 11-2 0,-11 13 1 16,-11 1-11 0,11-7 0-16</inkml:trace>
  <inkml:trace contextRef="#ctx0" brushRef="#br2" timeOffset="213816.11">15406 9329 41 0,'3'25'20'0,"-10"25"-19"0,7-34 21 15,0 12-22-15,-3 9 1 16,-4 20 1-16,0 12 1 16,0 19-2-16,-4 15 1 0,-3 16 1 15,0 7 1 1,3 15-1-16,-3-6 0 0,4 6-2 15,-1 6 1-15,7-3-4 16,4-18 0-16,4-10-2 16,3-16 1-16,-3-25-4 15,3-15 0-15,0-22-6 16,3-29 0-16</inkml:trace>
  <inkml:trace contextRef="#ctx0" brushRef="#br2" timeOffset="214591.8">15406 9090 29 0,'21'25'14'0,"14"19"-8"0,-21-34 20 16,4 2-23-16,10-2 0 16,8-1 4-16,2 0 0 15,15 1-8-15,21 6 0 0,22-7 5 16,13 0 0-16,25-2-2 15,21-1 0-15,0 0-2 16,22-3 1-16,3-6-1 16,-11 3 0-1,11 0 0-15,-4 3 0 16,-17 0 0-16,3-3 1 0,-6 4-1 16,-12-1 0 62,-6 3 0-78,-29 3 0 47,-10 4-1-47,-7 3 1 15,-15 6-2-15,-6 3 1 16,-15 12 0-16,-13 4 0 0,-15 12-1 0,-18 10 1 15,-13 6-1-15,-15 9 1 0,-6 10 0 0,-15 3 1 0,-18 6-1 0,-10 4 1 0,-7 12-1 0,-3 6 1 0,6 9-1 0,11 7 0 0,7 13-1 16,7-7 1-16,15 12 0 0,13 1 0 0,11 0 0 0,7-13 1 16,10-16 0-16,8-9 1 15,0-15 1-15,-4-17 0 16,0-8-1 0,-11-14 0-16,-10-8 0 0,-7-7 0 15,-3-7-1-15,-8-2 1 16,-17-13-1-16,-18-6 0 15,-14-13 0 1,-15-9 0-16,-16-10 1 0,-33-5 0 16,-21-17 0-16,-21-2 1 15,-24-4-1-15,6-6 1 16,-10-10-2 31,3 7 0-47,-3-13-13 0,-7-9 1 0</inkml:trace>
  <inkml:trace contextRef="#ctx0" brushRef="#br2" timeOffset="-213773.14">6576 10533 34 0,'14'15'17'0,"-11"-5"-16"0,-3-4 17 0,4 10-16 0,3 9 1 0,-7 6 1 0,-7 13 1 0,0 19-6 16,-4 15 0-16,1 16 2 15,-4 16 0-15,-4 3-4 16,7 3 1 0,4 0-4-16,4-16 0 15,-8-21-6-15,11-20 1 0</inkml:trace>
  <inkml:trace contextRef="#ctx0" brushRef="#br2" timeOffset="-213097.69">6498 10332 26 0,'21'19'13'0,"8"15"-5"0,-12-24 20 0,-6-1-25 0,3 1 0 0,4-4 3 0,3 3 0 0,7-9-7 0,7-9 1 15,8-1 4-15,6-8 1 16,11-7-2-16,18-10 0 15,17-3-1-15,11 7 0 16,6 6-2-16,12 3 0 16,10 0 0-16,-14 0 0 0,7 3-1 15,-7 4 1-15,-7 5-1 16,-7 4 1-16,-8 6-1 16,-13 0 1-16,-18 6-1 15,-14 1 0-15,-4 2 0 16,-13 0 1 15,-8 29-2-31,-10 3 0 0,-4 9-1 16,-11 6 1-16,-6 13-1 15,-15 10 0-15,-7 12-1 16,-6 15 1-16,2 7 1 31,1-3 1-31,7 15-1 0,3-2 0 0,11-4 0 31,4 3 1-31,13-12 0 16,1-4 1-16,7-5-1 16,6-13 1-16,-3-7 0 15,1-6 1 1,-8-18-1-16,-4-7 1 16,-10-3-1-1,-10-3 0-15,-8-6 0 16,-14-1 0-16,-14-5-1 0,-17-7 1 15,-8-7-1-15,-10-5 1 0,-10-7-2 16,-15-6 0-16,-11-6-2 0,-3-3 0 0,-10-10-5 0,-11-3 1 16</inkml:trace>
  <inkml:trace contextRef="#ctx0" brushRef="#br2" timeOffset="-208470.97">9119 9325 33 0,'0'10'16'0,"0"21"-11"0,-3-21 17 15,-8 2-21-15,-10 7 0 16,-11 9 1-16,-10 7 0 16,-4-7-3-16,-14 16 1 15,0 0 0-15,7-3 1 16,4 2-2-16,10-2 0 15,7-3-4-15,8-10 0 0,6-9-5 16,4-16 0-16</inkml:trace>
  <inkml:trace contextRef="#ctx0" brushRef="#br2" timeOffset="-208038.55">8548 9558 25 0,'0'34'12'0,"3"-18"-3"16,-3-13 17-16,0 6-23 15,-3 4 1-15,-1 2 1 16,-3 4 0-16,-3 3-7 16,-1 0 1-16,0 3 4 15,-3 0 0-15,4 0-2 16,-4-3 0-16,0 3-1 0,-1-6 0 15,5-3-1-15,-1-3 0 16,4-4-1-16,7 0 0 16,7-9 1-16,11-3 0 15,7 3 1-15,3-3 0 16,11 3 1-16,-1-3 1 16,5 0 1-16,-1 3 1 15,-3-3-1-15,-11 3 0 16,-3 0-1-16,-8 3 1 15,-2-6-2-15,-5 0 1 16,-3-4-1-16,-10-2 0 0,-8-7-1 16,-7-3 1-16,-3-9-1 15,-7-3 0-15,0-1-4 16,3 4 0-16,4 0-10 16,-11-3 0-16</inkml:trace>
  <inkml:trace contextRef="#ctx0" brushRef="#br2" timeOffset="-207457.16">9645 9454 38 0,'7'13'19'0,"0"-4"-16"16,-7-9 24-16,0 3-27 15,0 0 0-15,-7 0 2 16,-4 1 0-16,-3 2-2 15,-3 0 0-15,-4 3 1 16,-1 7 1-16,1 6-2 16,4-6 1-16,-1 9-2 15,4 0 0-15,7 0 0 16,3-6 0-16,8-7 1 16,6-5 0-16,8-7 0 15,0-10 1-15,-1 1-1 16,1-1 0-16,-4-2-6 15,0-4 0-15,0-3-6 16,-3-9 1-16</inkml:trace>
  <inkml:trace contextRef="#ctx0" brushRef="#br2" timeOffset="-206866.93">9737 9667 41 0,'-4'44'20'0,"-3"0"-17"0,7-31 36 0,4-1-38 15,-4 1 1-15,3-4 0 16,-3 1 0-16,0-10-3 15,-3-7 0-15,-1-5 2 16,4-13 1-16,0-7-2 16,4 1 0-16,-1-7-2 15,4-2 0-15,0 2-2 16,0 7 1-16,7-7-1 16,4 13 1-16,0 6 1 15,3 10 1-15,-3-1 3 16,-4 4 0-16,0 3 1 15,-4 6 1 95,-6 6-1-110,-8 4 0 0,-6 6-2 78,-8-1 1-62,-3 4-5 30,0-9 0-46,-4 0-8 0,7-4 1 16,4-6-4 0,7-6 1-16</inkml:trace>
  <inkml:trace contextRef="#ctx0" brushRef="#br2" timeOffset="-206621.55">9980 9507 40 0,'4'7'20'0,"6"-4"-20"0,-3-3 37 0,0 0-34 0,4 0 1 0,7 0 1 0,-1-3 1 0,1-1-8 0,-1-2 0 0,1-3 5 16,0-4 1-16,-4 4-4 16,-4-1 1-16,1-2-2 15,-7-1 1-15,-1-2-3 16,-3 2 1-16,-3 1-1 15,-1 5 0-15,-7 7 0 16,1 7 0-16,-1 2 1 16,1 4 0-16,3 5 2 0,3 4 1 15,4 3 1-15,7 0 0 16,4 1 0-16,3-11 0 16,0-5-2-16,0 2 0 15,0-2-7-15,-3-4 0 16,-1-3-7-16,1-9 0 47</inkml:trace>
  <inkml:trace contextRef="#ctx0" brushRef="#br2" timeOffset="-206365.76">10315 9520 36 0,'0'0'18'0,"-7"-16"-18"0,4 10 27 0,3-3-26 16,-4-1 0-16,1 1 2 15,3-1 0-15,0 1-2 16,0 3 0-16,0-1 3 16,3 1 0-16,4 0-1 15,4 0 1-15,3-1-1 16,4 1 0-16,3-3-2 16,0 2 0-16,7 1-5 15,-3 3 1-15,-1 3-7 16,1 0 1 31,-4 0-6-47,0 0 1 0</inkml:trace>
  <inkml:trace contextRef="#ctx0" brushRef="#br2" timeOffset="-205637.72">10650 9451 24 0,'4'9'12'0,"-1"1"-6"0,1-7 16 0,-4-3-20 0,0 3 1 15,-4-3 0-15,1 3 0 16,-1 0-4-16,1 0 0 15,-1 1 3-15,1-4 0 16,-1 3-2-16,4-3 1 16,0 0 0-16,-3 0 1 0,3 0-2 15,0 3 1-15,3 3-1 16,-3 0 0-16,4 1 0 16,-1-1 1-16,1 0-2 15,3 4 0-15,-4-7 1 16,1-3 0-16,3 0-1 15,0-3 1-15,0-1 0 16,-3-2 0-16,-1 6-1 16,1-3 1-16,3 0-1 15,0 0 0-15,-4 0 1 16,4-1 0-16,0 1-1 16,1 0 1-16,-1-3-1 15,0 3 1-15,0-3 0 16,0-4 1-16,0 4-1 15,-7-4 0 1,3 4 0-16,1-6 1 16,-1 5 0-16,1-2 0 15,-4 3 0 1,0 6 0-16,3 3 0 0,1 3 0 16,3 16 0-16,0-3 0 15,4 0 0 1,-1-7 0-16,4-2 1 0,0-4 1 15,8-9 0-15,2-10 0 16,5-2-1-16,-5-14 0 16,1-11 0-16,-4-11 0 15,-3-5-1-15,-1-4 0 16,-6-12-1-16,-8 6 1 16,-3-12-1-16,-3 9 1 46,-4 3-1-46,0 13 1 0,-7 12-1 0,-4 10 0 16,0 15 1-16,4 19 0 0,-7 16 0 0,4 15 1 0,-5 17-1 16,8 27 1-16,7 13 0 15,7 9 0-15,7-2-2 16,4-20 1 0,3-18-5-16,-3-17 1 0,-1-14-6 15,-3-20 0-15,-7-9-7 16,-3-16 1-16</inkml:trace>
  <inkml:trace contextRef="#ctx0" brushRef="#br2" timeOffset="-205422.27">10770 9216 39 0,'4'12'19'0,"28"4"-17"0,-25-13 30 0,7-3-28 0,7 0 1 0,4-3 2 0,3 0 0 15,4 3-10-15,-4 3 1 16,0 0 5-16,0 3 0 16,0 1-7-16,-3 2 1 15,-4-3-8-15,1 1 1 0,-1-4-5 16,-4-3 1-16</inkml:trace>
  <inkml:trace contextRef="#ctx0" brushRef="#br2" timeOffset="-205260.55">11225 9445 37 0,'0'12'18'0,"0"-9"-17"16,0-3 31-16,0 0-32 15,0 0 0-15,4-3-2 16,-4 3 0-16,0-3-1 16,-4 0 0-16,1-3-7 15,-1-4 1-15,1-2-2 16,-1-4 1-16</inkml:trace>
  <inkml:trace contextRef="#ctx0" brushRef="#br2" timeOffset="-204966.97">11271 9297 35 0,'21'7'17'0,"8"-11"-19"0,-19 8 36 16,8-4-33-16,3 3 0 16,0-3 0-16,7 0 0 15,-6-3-2 1,-5-1 0-16,-3 1 1 0,0-3 1 15,-6 0-1-15,-5-1 0 16,-3 1 0-16,-3 6 0 16,-5 0 0-16,1 0 1 15,0 6-1-15,0 10 1 16,0 0-1-16,0 3 0 0,4 3-1 16,3-7 1-1,3 1-1-15,4 0 0 0,0-4-1 16,4-2 0-16,-1-7-5 31,1 0 1-31,0 0-5 0,-1-3 1 16</inkml:trace>
  <inkml:trace contextRef="#ctx0" brushRef="#br2" timeOffset="-204722.38">11606 9344 11 0,'7'22'5'0,"4"-12"6"0,-11-10 0 0,0 0-11 15,4-3 1-15,-1-1 0 16,1-2 1-16,3 0-1 16,0 0 0-16,0-1 3 15,3 4 1-15,4 3 1 0,4 3 1 16,7 4 1-16,3-1 1 16,-3 0-2-16,-4 4 0 15,-3 2-2-15,-1-3 0 16,1-2-3-16,-4-1 0 15,0 0-7 17,-3-6 0-32,3-6-9 0,0-13 0 15</inkml:trace>
  <inkml:trace contextRef="#ctx0" brushRef="#br2" timeOffset="-204279.48">12820 9266 45 0,'3'3'22'0,"-6"-3"-19"0,-1 0 35 0,-3 3-37 0,-3-3 0 0,-8 0 1 0,1 0 0 0,-12 0-3 0,1 0 1 0,0 3 1 0,-4 4 1 0,4 8-3 0,0 7 1 16,3 0-2-16,4 0 0 15,3 3-2-15,8 0 1 16,6-3-1-16,8-3 1 16,10-6 0-16,10-10 0 15,1-10 0-15,0 1 0 16,-1 0-4-16,-2-7 0 16,-5-9-4-16,-3 0 0 15</inkml:trace>
  <inkml:trace contextRef="#ctx0" brushRef="#br2" timeOffset="-203799.05">12905 9282 43 0,'14'31'21'0,"-7"0"-21"16,-4-24 40-16,-3-4-39 16,4 0 0-16,-4 3 0 0,3-3 1 15,-3-3-3-15,4-3 1 16,-1-6 1-16,1-4 0 15,-1-3-2-15,1-2 0 16,3 2-1-16,0-3 1 16,-3 3-1-16,3-2 1 15,0-1-1-15,3 9 0 16,4 10 2-16,1 4 1 16,-1 5 0-16,3 13 1 15,1 3 0-15,0 10 0 31,-1-4-1-31,1 0 0 0,-4-3-5 32,-3-2 1-32,3-8-8 15,0-8 0 1,3-13-3-16,5-7 1 0</inkml:trace>
  <inkml:trace contextRef="#ctx0" brushRef="#br2" timeOffset="-203459.96">13811 9260 40 0,'0'22'20'0,"-7"-35"-22"0,7 0 38 16,-3-8-33-16,-4-20 1 15,0-3 2-15,0-13 0 16,-8-15-8-16,-2-9 0 16,-1-16 5-16,8 12 0 15,-1-3-2-15,4 7 1 32,7 15-1-32,10 6 0 0,8 7 0 15,0 15 0-15,3 16 0 16,0 16 1-16,0 6-4 0,0 19 1 15,-6 6-4-15,-5 13 0 0,-6 5-8 16,-8 1 0 0,-6 3-3-16,-8 7 1 0</inkml:trace>
  <inkml:trace contextRef="#ctx0" brushRef="#br2" timeOffset="-203277.95">13533 9050 47 0,'-7'6'23'0,"21"-6"-20"0,-11 0 45 0,11 0-45 0,7 0 1 0,11-3 2 16,3 3 0-16,8-3-8 16,3-1 0-16,-4 1 4 15,-3 0 0-15,-4 0-7 16,-3 3 1-16,-7 3-14 16,-1-3 0-16</inkml:trace>
  <inkml:trace contextRef="#ctx0" brushRef="#br2" timeOffset="-203097.05">14132 9310 56 0,'18'12'28'0,"-11"-12"-38"0,-7-6 41 0,0 0-54 15,-4-7 1-15,-6-2-4 16,3-1 0-16</inkml:trace>
  <inkml:trace contextRef="#ctx0" brushRef="#br2" timeOffset="-198759.09">20133 10646 17 0,'-3'-38'8'16,"6"-18"2"-16,-6 37 9 0,-12-6-14 15,-9-4 0-15,-15 1 2 16,-7-13 1-16,-14 7-11 16,-10-4 1-16,6 1 6 15,-3 8 1-15,-7 4-4 16,-4 7 1-16,-3 2-1 15,-7 7 0-15,3 2-1 16,4 20 1-16,-4 12 0 16,1 9 0-16,-1 13-1 15,-7 7 0-15,8 5 0 16,10 4 0-16,10-7 0 0,4 7 0 16,7 3-1-16,7 12 1 15,11 7-1-15,10 12 0 16,11 10 0-16,14 3 0 15,14 3 0-15,-3-26 0 16,45 17 1-16,19-16 0 16,13-23 1-16,11-11 0 15,13-13 1-15,15-13 0 16,-3-19-1-16,-1-12 1 16,4-13-1-16,-3-15 0 15,-15-16-1-15,-10-13 1 16,-14-9 0-16,-15-9 0 0,-13-7-1 15,-15-6 0-15,-14 4 0 16,-7 5 0-16,-10-3-1 16,-11 13 1-16,-14 3-1 15,-14 7 0-15,-11 8 0 16,-14 7 0-16,0 16-2 16,-7 6 1-16,7 6-4 15,4 3 0-15,6 4-6 16,5-1 1-16</inkml:trace>
  <inkml:trace contextRef="#ctx0" brushRef="#br2" timeOffset="-197259.22">9991 10878 24 0,'35'-47'12'0,"4"-22"-6"0,-32 59 13 0,0-2-16 16,-7-4 1-16,-7-6 1 15,-11-3 1-15,-10 0-7 16,-18 0 0-16,-14 0 4 15,-3 0 0-15,-11 0-1 16,-15 3 0-16,-6 0-1 16,-7 6 0-16,7 7-1 15,6 9 1-15,-2 0 0 16,6 9 0-16,0 4-1 16,8 5 1-1,-8 4 0 16,18 7 0-31,3 5-1 0,8-3 1 0,7 10-1 16,3 12 1-16,11 4 0 0,6 9 0 0,12 12-1 0,-1 1 1 16,11 8-2-16,7-2 1 15,7 3 0-15,11-4 0 16,-8-5-1-16,15-4 1 16,14-6 1-16,14-9 0 15,17-10 0-15,15-6 1 16,7-10-1-16,20 1 1 15,5-13 0-15,3-10 0 0,-11-5-1 16,-3-11 1-16,-7-2-2 16,-11-13 1-16,-7-15-1 15,-10-13 0 17,-11-10-1-32,-4-12 0 0,-10-3-3 15,-7-6 0-15,-15-1-5 0,-13-5 0 0,-14-1-5 16,-15-3 0-16</inkml:trace>
  <inkml:trace contextRef="#ctx0" brushRef="#br2" timeOffset="-191867.94">14496 9862 12 0,'-4'0'6'0,"8"6"-5"0,-4-6 7 0,0 0-8 15,0 0 0-15,0 0 2 16,0-3 0-16,-4 0-2 16,-6 6 0-16,-8 0 2 15,-7 3 0-15,-7 1-1 16,-3 5 1-16,0 4-2 16,-4-4 1-16,7 1 0 15,1 3 0-15,2 2-1 16,5-2 0-16,6 3 0 15,4-4 1-15,3 1 0 16,1 0 0-16,3 0-1 16,3-1 1-16,1-2-1 15,3-4 1-15,3 4-1 16,1 2 1-16,-1 1-1 0,1 3 1 16,-4 0-1-16,-4 3 1 15,-3 3 0-15,0 0 0 16,-3 3-1-16,-5-3 1 15,-6 0 0-15,0-3 1 16,0 0 0-16,-4-3 1 16,1-3-2-16,2-1 1 15,1-5-1-15,0-4 1 16,7 3-1-16,3-2 1 16,4-1-1-16,0 0 0 15,4 0 0-15,3 4 1 0,0 2-1 16,0 1 0-16,0 9-1 15,0 9 1-15,0 4-1 16,-4 2 1-16,1 10-2 16,-1 4 1-16,1-1 0 15,-4 0 0-15,-1-6-1 16,1 0 1-16,-3-7 0 16,-1-5 0-16,1-1-1 15,-1-3 1-15,-3-3-1 16,-4-3 1-16,-3 0-1 15,0-3 0-15,3-3 0 16,1-4 1-16,3 1-1 16,0-4 0-16,3 1 1 15,4-1 0-15,3 4 1 16,1-1 0-16,3 10-1 16,0-3 1-16,3 3-1 0,1 6 1 15,-1 0-1-15,4-3 1 16,1 1-1-16,-1 2 0 15,0 6 0-15,7 7 0 16,-4-7 0-16,4 4 0 16,1 6-1-16,-1-3 1 15,3-4 0-15,4-8 0 16,4-4 0-16,3-3 0 16,4-4-1-16,0-2 1 15,3 0 0-15,-3-4 0 16,-7-5 0-16,-1-4 0 15,5-3 0-15,-1-3 0 0,0-4 0 16,0 1 0-16,0 0-1 16,-3 3 1-16,0 0 0 15,-8 6 0-15,1 0-3 16,0 6 1-16,-4 4-1 16,0 2 0-16,0 4-1 15,0 3 1-15,0 3 0 16,0-9 0-16,8-3 4 15,2-1 0-15,4-6 2 16,8-2 0-16,-1-8 0 16,4-8 0-16,3-7-1 15,8-6 1-15,2 3-2 16,1 0 1-16,0-3-3 16,0 0 1-16,0 0-1 15,4 0 0-15,-8 0 1 16,-3 3 0-16,-7 3 0 0,-4-3 0 15,0 0 0-15,-3-3 0 16,-4 0 0-16,0 0 0 16,1 3-1-16,-5 0 0 15,1 6 1-15,0 0 1 16,-4 7-1-16,4 0 0 16,-4 2 0-16,0 1 1 15,4 0 0-15,-8 0 0 16,1 2-1-16,-1-2 0 0,1 0 0 15,0-4 0-15,-1 1 0 16,1-4 1-16,0-5-1 16,-1-7 1-16,-3-1 0 15,1-5 0-15,-8-13-1 16,0 0 0-16,-7-9 0 16,-4-7 0-1,-3-2 0-15,-4-14 0 0,1 7 0 16,-4-9 0-16,-4-7-1 15,-7-9 1-15,1 7 0 16,-4-4 0-16,-8 9 0 16,5 10 0-16,-8 6 0 15,7 13 0-15,7 12 0 16,8 10 0-16,6 6 0 16,11 12 0-16,7 7 0 15,7 6 1-15,7 3-1 16,8 0 1-16,9 0-1 0,12 0 1 15,-1-3-1-15,-3 0 0 16,-4-3 0-16,4 0 0 16,0-3-1-16,0-7 1 15,-4-2-1-15,-6-4 1 16,-8-3-1-16,-11-10 1 16,-10-5 0-16,-10-4 0 15,-15 3-1-15,-6 1 1 16,-8-4 0-16,-7 0 0 15,-7 13-1-15,-3 0 1 16,-1 3 0-16,-2 0 0 0,-1 0 1 16,3-1 0-1,-13-2 0 1,10 6 1-16,7 7 0 16,4-1 0-16,6 10-1 15,1 2 0-15,3 4-5 16,-3 0 1-16,-4 4-7 15,-10-1 0-15</inkml:trace>
  <inkml:trace contextRef="#ctx0" brushRef="#br2" timeOffset="-189902.18">13780 9576 34 0,'14'-15'17'0,"0"2"-6"0,-14 13 17 15,0 0-26-15,0 0 0 16,0 0 2-16,-7 6 0 15,-7 4-5-15,-11-1 1 16,-3 4 2-16,-8 2 0 16,5 4-1-16,2 0 0 15,5 0-1-15,6-3 0 0,4-4 0 16,3 1 0-16,1-4 0 16,6 0 1-16,8 1 0 15,10 2 0-15,7 1-1 16,4-1 1-16,10 4 0 15,0-3 0-15,-3-4-1 16,-7 4 0-16,-4-4-1 16,-10 7 1-16,-15 3-1 15,-17 9 1-15,-14-3-1 16,-4 0 0-16,-11 0-6 16,-10-3 1-16,-7-6-8 15,0-4 1-15</inkml:trace>
  <inkml:trace contextRef="#ctx0" brushRef="#br2" timeOffset="-188536.04">14065 9532 42 0,'7'-65'21'0,"-24"40"-20"15,6 15 21-15,-10-6-22 16,-14-2 1-16,-8 2 0 16,-17-6 0-16,-3 6-2 15,-1 7 1-15,8 6 1 16,-1 6 0-16,1 6-1 15,0 7 0-15,3 0-1 16,3 9 1-16,4 6-2 16,11 7 1-16,7 12-1 15,10 19 1-15,8 16-1 0,13-4 1 16,11 7 0 0,15-16 1-16,9-6 0 0,1-13 0 15,25-15 0-15,13-19 1 16,15-4 0-16,3-18 1 15,-14-13-1-15,-3-5 1 16,-7-14 0-16,-19-18 1 16,-13-4-2-16,-21-9 1 15,-15 1-2-15,-6-8 1 16,-22 8-12-16,-21-11 1 16,-17-2-2-16,-4 9 0 0</inkml:trace>
  <inkml:trace contextRef="#ctx0" brushRef="#br2" timeOffset="-183776.38">5630 12320 12 0,'11'3'6'0,"7"0"1"0,-8-3 7 0,1 0-11 15,-1 0 1-15,8 0 3 16,3-3 1-16,-3-3-10 15,3-3 1-15,0-1 6 16,0-2 0-16,7-1-3 16,-3 1 1-16,10-1-2 15,4-3 1-15,-11 1-2 16,15-4 0-16,-4 6 0 16,-4 1 0-16,4-4 0 15,-4 4 1-15,-3-1-1 16,-4 4 0-16,-7-1 0 15,0 7 0-15,-3 0 0 16,-4 0 0-16,0-3 0 16,-3 2 0-16,-1-2-1 0,-6 0 1 15,3-7-1-15,-7 1 1 16,0-4-1-16,0 7 1 16,0-4 0-16,0 1 0 15,0-1 0-15,-7 1 0 16,3-1 0-16,4-3 1 15,0 1-1-15,0-4 1 16,0 0 0-16,4 6 0 16,3 1 0-16,3 2 0 0,-6 4 0 15,0 0 0-15,6-3-1 16,4-4 1-16,14 0-1 16,-10-2 0-16,7-4-1 15,-1-3 1-15,-2 0-1 16,-12 3 1-16,1-3 0 15,-11-6 0-15,0 0 0 16,-7-4 1-16,-7 4 0 16,-4 3 0-16,-3 0-1 15,3 3 1-15,-3 6-1 16,0 1 1-16,-4-1-1 16,4 0 0-16,0 4 0 15,3 2 0-15,4-2 0 16,4-1 1-16,2-2-1 15,5-1 1-15,3 0 0 16,3 4 0-16,5-4 0 0,2-6 0 16,4 3-1-16,0-3 1 15,-3-3-1-15,-1 0 0 16,1 3-1-16,0-6 1 16,-4-6-1-1,-4-10 1-15,-3 0-1 16,0-3 1-16,0 3-1 0,-3-3 1 15,-1 12-1-15,1 4 1 16,-4 3-1-16,0 3 1 16,-1 3-1-16,1 6 0 15,4 0 0-15,-8 1 1 0,1 2-1 16,-1 4 1-16,4-1 0 16,-3 4 0-16,-1 0-1 15,0-1 1-15,-3 1-1 16,4 3 1-16,6 0-1 15,-6-3 0-15,10-1 0 16,-8 1 0-16,8-3 0 16,0-4 1-16,8-3-1 15,-8 4 0-15,10-1 0 16,-3-5 0-16,4-4 0 16,3-3 1-16,4-1-1 15,-8 1 0-15,4 0 0 16,0-6 1-16,-3 6 0 15,-8-10 0-15,4-2-1 16,-3 5 1-16,0 1 0 16,-4 0 0-16,0-1-1 0,-4 4 1 15,0 0 0-15,4 6 1 16,-7 3-1-16,4 0 0 16,3 7 0-16,-7-1 0 15,-4 1 0-15,-3-1 0 16,-3-6 0-16,-5 7 0 15,-2-4-1-15,-1 7 1 16,-3-1-1-16,7 4 0 16,-8 3-1-16,8 0 0 15,-7 6 0-15,7 3 0 16,0-6 0-16,-4 3 0 0,11 0 1 16,-4-6 0-16,8 0 0 15,-5 3 0-15,8-3 0 16,-3 0 1-16,-1-3 0 15,4-1 1-15,-3 4-1 16,-1-3 1-16,0 3-1 16,1 3 1-16,-1 0-1 15,-3 9 0-15,4-3-1 16,6 7 1-16,-7 3-5 16,1 9 0-16,-1 9-1 15,-3-2 0-15</inkml:trace>
  <inkml:trace contextRef="#ctx0" brushRef="#br2" timeOffset="-183160.33">5828 10630 24 0,'10'28'12'0,"1"-22"-10"0,-11-6 23 16,0 0-26-16,0 4 0 16,0-1 0-16,-7 3 1 15,3 0 0-15,-6 4 0 16,-1-4-2-16,-10 0 1 15,4 1-1-15,-12 5 1 16,8 1-2-16,0 5 0 16,0 1 1-16,3 6 0 15,-3 4 0-15,0 5 0 16,3 1 1-16,8 2 0 0,-1-2 1 16,-3-4 1-16,10 3-1 15,-6-2 0-15,10-4 0 16,-7 0 1-16,7 1 0 15,0-1 0-15,7-6 0 16,-4-3 0-16,4 2 0 16,0-2 1-16,4-3-1 15,-11 0 1-15,4 2-1 16,-4-5 1-16,-4 0-1 16,-7-4 1-16,4 0-1 15,-14 1 1-15,0-1-1 16,3 4 1-16,-10-4-1 15,7 4 0-15,0-1-1 16,3 1 0-16,1-1-1 16,2 10 1-16,5 3-1 0,3 10 1 15,3 2-1-15,8 7 0 16,3 7 1-16,-4-4 0 16,4 6 1-16,4-6 1 15,0-3 0-15,6-3 0 16,-6 2 0-16,6-5 1 15,5-7 0-15,-1-2 0 16,7-4-1-16,4-3 1 16,0-7 0-16,3-2 0 15,-3-4-4-15,-1-9 1 16,-2 0-9-16,-8 0 1 16,0-3-4-16,-3 0 1 0</inkml:trace>
  <inkml:trace contextRef="#ctx0" brushRef="#br2" timeOffset="-182709.85">4434 12013 42 0,'0'0'21'0,"0"-3"-17"0,0 3 41 16,11 0-43-16,-4-3 1 16,14-4 1-16,11-5 1 0,7-7-6 15,3-3 0-15,15 0 3 16,13-12 0-1,29-20-13 1,-11 7 0-16,-28 0-5 16,-18 3 1-16</inkml:trace>
  <inkml:trace contextRef="#ctx0" brushRef="#br2" timeOffset="-182395.17">4752 11665 30 0,'21'19'15'0,"18"-4"-6"0,-29-15 18 16,8 0-25-16,3 0 1 15,11-3 3-15,7-3 1 16,10 0-8-16,1-1 0 15,-8 4 5-15,-3 0 0 16,-7 0-3-16,-4 6 1 16,-18 6-3-16,-6 10 0 15,-11 10-1-15,-11-4 1 16,-3 6-3-16,-7 3 1 16,-4 1-5-16,7-4 1 0,1-6-5 15,2-3 0-15</inkml:trace>
  <inkml:trace contextRef="#ctx0" brushRef="#br2" timeOffset="-182213.22">4777 11599 40 0,'7'31'20'0,"10"13"-13"15,-6-25 35-15,-1 9-39 16,5 4 0-16,2 8 0 15,4 1 0-15,4 3-8 16,-4-3 0-16,-7-13-8 16,-3-9 0-16</inkml:trace>
  <inkml:trace contextRef="#ctx0" brushRef="#br2" timeOffset="-181044.13">2244 11765 20 0,'21'10'10'0,"35"-14"13"0,-42 1-1 16,15-3-19-16,-1-3 1 15,4-7 0-15,-15 0 1 16,-3 1-7-16,4-7 0 0,-7-3 4 15,-4-4 0-15,3 1-2 16,-10 3 1-16,0 6-3 16,0 7 1-16,-10-1 0 15,3 10 0-15,-11 6 0 16,4 13 0-16,-4-1 0 16,-3 4 1-16,-7 3 2 15,17 13 0-15,1 2 1 16,10-2 1-16,10 2 1 15,1-2 0-15,17-1-1 16,-7-5 1-16,0-7-2 16,8-4 1-1,27-18-8 1,-10-6 0-16,-7-10-11 16,-4-18 0-16</inkml:trace>
  <inkml:trace contextRef="#ctx0" brushRef="#br2" timeOffset="-180788.79">2695 11085 41 0,'7'44'20'0,"-17"25"-16"0,10-54 26 16,-7 17-28-16,3 11 1 0,4 17 0 15,0 3 1-15,0 9-5 16,11 3 1-16,-8-12 2 16,4-4 1-16,-7-8-5 15,7-14 1-15,-7-5-9 16,4-14 1-16,3-8-5 16,4-13 0-16</inkml:trace>
  <inkml:trace contextRef="#ctx0" brushRef="#br2" timeOffset="-180397.09">3009 11611 28 0,'0'-6'14'0,"0"0"-5"0,0 6 19 16,-7-3-27-16,4 0 1 15,3 0 0-15,-7-1 0 16,-4 1-3-16,0 6 0 16,1 4 2-16,-1 2 1 15,4 0-2-15,4 7 1 16,-4 0-1-16,-4 6 0 0,11 3 0 15,0 0 0-15,0-3-1 16,4-3 1-16,10-7 0 16,-4-9 0-16,11-6-1 15,-10-9 1-15,7-4-3 16,-8 0 1-16,1-2-6 16,-1-4 1-16,-6-10-4 15,-4 1 0-15</inkml:trace>
  <inkml:trace contextRef="#ctx0" brushRef="#br2" timeOffset="-179573.18">3090 11611 36 0,'18'44'18'0,"-18"-31"-19"0,0-10 34 15,0 0-30-15,4 0 0 16,3 0 2-16,-7 1 1 16,0-4-8-16,3-7 1 15,4 4 3-15,4-3 0 16,-8-3-3-16,4-1 0 16,4-6-2-16,-1 1 0 15,8-7-1-15,-7 6 0 16,6 0 1-16,-6 4 0 15,3 6 1-15,4-1 0 0,-8 7 2 16,1 3 0-16,-1 4 0 16,1 2 0-16,0 1 0 15,-1-1 0-15,4 4 0 16,-3-1 1-16,-1-3-1 16,1 4 1-16,0 0-1 15,-4-4 0-15,7 0 0 16,3-2 0-16,-6-4-4 15,7-3 1-15,3-3-4 16,0 3 1-16,0-10 1 16,0 1 0-16,-3-4 2 15,0 1 0-15,-8-7 4 16,1 0 1-16,-1 0 3 16,1 4 0-16,-4-1 0 15,-7 0 0-15,0 4-2 16,0 2 0-16,0 4-2 0,0 0 0 15,-7 3-3-15,-4 3 1 16,4 3-2-16,4 6 1 16,-8 7 0-16,4 6 0 15,4 3 1-15,3-3 1 16,3 6 2-16,4 7 1 16,4-1 1-16,-8 4 0 15,4-10-1-15,-3 0 1 16,3 3-2-16,-7-5 1 0,-7-1-2 15,-4-3 0-15,-3 0-1 16,-3-7 0 0,-5 1 0-16,1-7 1 0,-7-6-1 15,7-6 0-15,0-6-1 16,3-7 1-16,7 1 0 16,1 2 1-1,20-15 0 1,1 0 0-16,10 2-1 15,7 1 0-15,1 3-2 16,-5 4 0-16,5 2-7 16,-1 0 0-16,0 1-3 15,-7-4 1-15</inkml:trace>
  <inkml:trace contextRef="#ctx0" brushRef="#br2" timeOffset="-179019.12">3835 11530 26 0,'14'-6'13'0,"-14"18"-8"0,0-12 21 16,0 0-25-16,0 0 1 15,-4 0 1-15,-3 0 0 16,4 3-4-16,-1 4 1 16,1-1 2-16,3 0 0 15,-7 0-1-15,3 1 1 16,4 2-2-16,4 1 0 15,3-4-1-15,0 3 1 16,3 4-1-16,1-10 0 16,-1 3 0-16,1 0 1 0,0-2-1 15,-4-1 0-15,3 3 0 16,1 0 1-16,-1 1-1 16,1-7 1-16,7-4-1 15,-8 1 1 1,22-41 0-1,-4 0 1-15,-3-9-1 16,0 0 1-16,-4-10-1 16,-7-3 1-16,-7-12-1 15,-7-1 1-15,-7 4-2 16,-7-6 1-16,-7 15 0 16,-4 6 0-16,0 10-1 15,-3 12 1-15,7 16 1 16,0 10 1-16,3 15 0 15,7 22 0-15,1 16 2 16,10 22 0-16,3 21 1 0,15 10 0 16,0 0-1-16,6 4 0 15,1-14-1-15,-4-18 0 16,0-16-6-16,-10-9 1 16,0-16-8-16,-11-19 0 15,-4-18-5-15,-10-7 0 16</inkml:trace>
  <inkml:trace contextRef="#ctx0" brushRef="#br2" timeOffset="-178807.62">3708 11320 38 0,'17'31'19'16,"15"-9"-19"-16,-21-16 31 0,10-2-29 15,7-1 0-15,0 0 0 16,15-3 1-16,-5 0-6 15,5 0 1-15,-4 0-5 16,-8 0 1-16,5 0-6 16,-15 0 1-16</inkml:trace>
  <inkml:trace contextRef="#ctx0" brushRef="#br2" timeOffset="-178567.5">4184 11332 40 0,'14'-6'20'0,"21"12"-15"15,-24-9 35-15,10 3-38 16,7-3 1 0,4-3-1-16,-4-7 0 15,-7 10-4-15,-10-3 0 16,0 3 2-16,-11 3 0 16,-11-3-1-16,0-1 0 15,-6 11-2-15,-1 2 1 16,4 10 1-16,3 3 1 15,1 3 0-15,-1 0 0 16,11 3-1-16,4-3 0 16,13-3-2-16,5-6 0 15,-1-7-10-15,7-9 0 0</inkml:trace>
  <inkml:trace contextRef="#ctx0" brushRef="#br2" timeOffset="-177787.72">3690 12424 25 0,'21'-35'12'0,"-24"-18"-2"16,3 37 19-16,-11 0-26 15,1 4 0-15,-12 6 1 16,-2 6 1-16,-8 6-7 15,-10 6 1-15,-8 4 3 16,11 0 0-16,-6 3-3 16,9 6 1-16,1 3-2 0,14 0 0 15,10-3 0-15,11 0 1 16,11 0 0-16,10 1 1 16,18-5 2-16,7-2 1 15,-11-3 1-15,4-3 1 16,-4-4-1-16,-10-3 1 15,-4 0-1-15,-3 1 0 16,-11 5-2-16,-7 7 0 16,-11 0-3-16,-7 0 1 15,-10 3-4-15,-4-3 1 16,1-1-9-16,-5 1 0 0,12-3-3 16,10 3 1-16</inkml:trace>
  <inkml:trace contextRef="#ctx0" brushRef="#br2" timeOffset="-177226.47">3937 12700 55 0,'-7'18'27'0,"14"-5"-33"0,-3-7 54 0,-4-3-48 15,3 4 0-15,1-4-9 16,3-3 1 0</inkml:trace>
  <inkml:trace contextRef="#ctx0" brushRef="#br2" timeOffset="-175175.4">4713 10915 24 0,'0'-6'12'0,"14"12"1"0,-10-3 17 0,6 1-28 15,-6 2 1 1,3 0 1-16,-4 0 1 0,5 10-7 16,-8 6 1-16,0 3 3 15,-11 6 1-15,11 1-2 16,-11 2 1-16,11 1-1 16,0-4 0-16,0-6-1 15,0-6 1-15,0-6-1 16,0-7 0-16,0-6 0 15,0-6 0-15,-7-4-1 16,7-2 0-16,-3-1 0 16,-4 1 0-16,-4-1 1 15,1 4 0-15,-12 6 0 16,5 3 0-16,-4 3-1 16,-4 9 1-16,11 4 1 15,3 6 0-15,1 3 1 16,10 3 0-16,10-3 1 0,1-3 0 47,3-3 0-32,0-6 0 1,7-20-2 0,7-2 0-1,4-10-10-15,-11 0 0 0,-3-6-6 0,-4 6 0 0</inkml:trace>
  <inkml:trace contextRef="#ctx0" brushRef="#br2" timeOffset="-171512.11">8858 5704 11 0,'-17'-19'5'0,"-8"9"-4"0,14 7 5 16,1 0-3-16,-1 3 0 15,1 3 8-15,3-3 0 16,-1 3-10-16,5 1 0 16,3-1 9-16,3 0 1 15,12-3-1-15,16 0 1 16,15-6-4-16,28-4 0 0,22-2-3 16,34-10 1-1,8 3-3-15,24-3 1 0,11 9-2 16,3 7 0-16,15-3-1 15,-4 2 0-15,3 1-1 16,4 0 1-16,-10 0 0 16,-8-1 0-16,-3-2-1 15,-46 6 0-15,21 3 0 16,-28 3 1-16,-28 6-5 16,-22 1 1-16,-20 9-11 15,-22 6 1-15,-32-13-1 16,-6-2 0-16</inkml:trace>
  <inkml:trace contextRef="#ctx0" brushRef="#br2" timeOffset="-170038.63">13755 5663 16 0,'0'3'8'0,"3"0"-2"15,-3-3 9-15,0 0-14 16,4 3 0-16,-1 4 2 15,1-1 1-15,3 0-4 16,0 0 1-16,7 1 2 16,4-7 0-16,3 0 0 15,7 0 1-15,7-10-1 16,4-2 1-16,-7-10-1 16,-7-6 1-16,-1-7-1 0,1-9 0 15,0 0-1 1,-4-6 0-16,0 3-1 0,4-9 1 15,3 9-2-15,4-1 1 16,-4 1-1-16,0-3 0 16,0 3 0-16,-6-6 0 15,-5-4 0-15,-6-2 1 16,-8-4-1-16,-6 7 1 16,-11-13-1-16,-11 0 0 15,-7 3 0-15,-3 6 1 16,3-2-2-16,4 2 1 0,3 7 0 15,8-1 0-15,-1 4 0 16,4-3 0-16,3 9 0 16,1-3 0-16,-1 6 0 15,-3 10 0-15,0-4-1 16,-7 7 0-16,0 6-1 16,-4 0 0-16,-3 3-2 15,-4 4 1-15,4 2-2 16,3 7 1-16,4-3 0 15,3-7 0-15,4 3 1 16,0 1 1-16,3 2 0 16,1 7 0-16,-4-6 1 15,0-4 1-15,0 7-1 16,-1-3 0-16,1-4 0 16,0 1 1-16,0-7-1 0,4 6 1 31,-5 10-1-31,1 9 1 15,0 13 0-15,0 6 1 16,0 16-1-16,3 12 0 16,-3 19 1-16,4 7 0 15,-1 9 0-15,1 18 0 16,-1-2 1-16,4 9 0 16,3 12 0-16,4 7 1 15,0 6 1-15,7-3 0 16,4-7 1-16,0-18 1 0,3-13-2 15,0-9 0-15,0-7-1 16,0-8 1-16,0-4-3 16,4-10 1-16,-1-12-5 15,5-6 0-15,2 0-9 16,4-23 1-16,1-11-2 16,-1-7 0-16</inkml:trace>
  <inkml:trace contextRef="#ctx0" brushRef="#br2" timeOffset="-167682.58">14760 1850 18 0,'36'-19'9'0,"6"22"7"0,-32 0 10 0,1 7-22 16,0-1 0-1,-1 10 1-15,-3 6 1 0,-10 16-8 16,-11 12 0-16,-15 19 5 16,-13 22 0-16,-4 13-2 15,-7 12 1-15,-14 13-2 16,0-1 0-16,0 14 0 15,4-17 1-15,3 1-1 16,7-20 0-16,7-2-1 16,4-16 0-16,6-13-5 15,12-15 1-15,2-16-7 16,8-9 1-16</inkml:trace>
  <inkml:trace contextRef="#ctx0" brushRef="#br2" timeOffset="-167240.56">14051 3320 33 0,'4'16'16'0,"-8"25"-8"0,4-25 24 0,-7-1-31 0,0 4 1 0,-7 3 1 0,-4 9 0 15,-3-2-4-15,0 5 0 16,0 4 2-16,-4-1 1 16,7-2-2-16,1-4 1 0,3-6-2 15,7-3 1-15,3-9 0 16,15-4 0-16,17-9 1 16,14-6 0-16,1 0 1 15,10-10 0-15,10 0 0 16,-3 4 1-16,-7 2 0 15,-11 1 0-15,-6 9-1 16,-8-6 1-16,-7 2-2 16,-7 8 0-16,-10 2-2 15,-12-6 1-15,-9 0 0 16,-11-6 0-16,-8-7-1 16,1-12 1-16,0-3-4 15,0-26 1-15,-1 4-12 31,1-16 0-31</inkml:trace>
  <inkml:trace contextRef="#ctx0" brushRef="#br2" timeOffset="-166661.5">15713 1223 28 0,'7'-32'14'15,"-4"1"1"-15,-6 25 8 0,-4 2-22 16,-11 8 1-16,-10 11 1 15,-7 4 0-15,-4-3-4 16,-4 3 0-16,1 9 2 16,-4-3 1-16,0 3-2 0,11 0 0 15,10-3 0-15,4 0 0 16,7-12-1-16,11 3 1 16,10-4 0-16,10 4 1 15,8 0 1-15,3-7 1 16,-3 0-1-16,3 7 1 31,-10 3-2-31,-8 3 1 0,-10 3-1 16,-7 9 1-16,-3 1-2 0,-11 3 1 15,-8-10-4-15,5-3 0 16,-1 0-3-16,7-6 1 16,4 6-8-16,7-16 0 0</inkml:trace>
  <inkml:trace contextRef="#ctx0" brushRef="#br2" timeOffset="-166387.6">15685 1571 40 0,'17'28'20'0,"-3"6"-19"0,-10-31 31 0,-1 7-32 16,-3-1 1-16,4 4 2 15,-1-1 1-15,-3 4-4 16,4-7 1-16,-4-5 1 16,7 2 1-16,4-12-1 0,3-7 0 15,0 4-2-15,0-16 0 16,-4-4-2-16,1-5 0 16,0-4-6-16,-4 4 0 15,3-10-6-15,1 9 1 16</inkml:trace>
  <inkml:trace contextRef="#ctx0" brushRef="#br2" timeOffset="-165873.09">16013 1489 48 0,'14'22'24'0,"-4"3"-25"0,-6-25 42 0,-4 0-40 16,0 0 1-16,3-6-1 15,4-4 1-15,0-2-3 16,1 3 1-16,-1-4 1 16,0 0 0-16,0 4-1 15,0 0 0-15,0-1-1 16,3 4 0-16,1 6 0 16,-4 0 0-16,4 6 0 15,-1 4 0-15,-3 2 0 16,4 4 1-16,-4 0 0 15,0-13 0-15,0 3 0 16,0 3 0-16,0-9 0 16,4 0 1-16,-1-6-2 15,1 3 1 17,-4-6-1-32,3-7 1 0,-2-3-1 0,-1 10 1 15,0-7-1 16,0 0 1-31,0 7 0 32,0 6 1-17,0-4 0-15,3 7 0 16,5 7 0 15,-5-4 0-31,1 6 0 16,3 4 1-16,-4-1-2 15,5 4 1-15,-5-7-1 0,1 10 1 0,-4-3-1 0,7-7 0 0,-7 1-4 16,0-10 1-16,0-7-7 0,7-2 0 0,4-3-5 0,-1-1 1 0</inkml:trace>
  <inkml:trace contextRef="#ctx0" brushRef="#br2" timeOffset="-165294.6">16648 1361 42 0,'7'40'21'0,"7"7"-18"0,-11-31 36 0,1-7-38 16,-1 17 0-16,1-14 0 15,-1 4 0-15,1-7-1 16,-1 1 0-16,5-4 0 16,-5-6 1-16,4-10-4 15,0 4 1-15,-3-3-2 16,-1-1 1-16,1-8-2 0,-1 5 1 16,1-6 0-16,3 7 0 15,0-4 2-15,0 3 1 16,0 1 0-16,0 2 1 15,0 1 0-15,4-4 1 16,-4 1 0 0,0-1 0-16,0 4 0 15,-4 0 0-15,4 9 0 0,-3-10 0 16,3 10 0-16,0 0 0 16,-7 0 0-16,7 0 0 15,-3 0-1-15,-4 0 1 16,3 0 0-16,1 0 0 0,-1 10-1 15,1-1 1 48,-1-6-1-47,1 3 1-16,3 4-1 0,0-4 1 0,4 3-1 15,-1-5 1 1,1 2-1-16,6-6 0 0,-3 0-1 15,1 0 1-15,-1 0 0 0,0 0 0 0,3 0-1 0,-2 0 1 0,-1 9-1 0,0-6 1 16,0 4-1-16,0 2 0 0,0-6-1 16,0 4 1-16,0-1-2 15,4-3 0 1,0-3-6-16,3 0 1 16,0 0-3-16,-3-3 1 0</inkml:trace>
  <inkml:trace contextRef="#ctx0" brushRef="#br2" timeOffset="-164657.79">17466 1367 39 0,'28'15'19'0,"-3"-5"-20"0,-22-7 38 16,5 3-35-16,-1-6 1 16,-7 0-3-16,0 0 1 15,0 0-3-15,-4 0 1 0,-3 0 1 16,0 0 0-16,-4 0-1 15,1 0 0-15,-1 3 0 16,4 4 1-16,0-7-1 16,0 3 0-16,7 3 0 15,0-6 0-15,11 3 0 16,3-3 0-16,0 3 0 16,0 1 1-16,4-4 0 15,-1 0 0-15,1 6 0 16,0-6 0-16,-1 0 0 15,4 3 0-15,4 3-1 16,3-6 1-16,0 0 0 16,4-9 0 46,3-7-1-62,1-9 1 16,-4-3 0-16,-1-10 0 31,-3-12 0 0,-6-3 1-31,-5-13-1 16,-6-6 1 15,-8-7 0-31,-6 10 0 16,-1 3-1-16,-6 4 1 31,-8 8-1-31,-3 11 0 31,-4 5 0-31,-3 16 0 0,0 19 1 16,3 12 0 0,4 10 0-16,7 16 0 15,10 18 1-15,11 13 0 0,11 22-1 0,3-1 1 0,0 1-1 0,1-3 1 0,-1-10-4 16,-4-12 1-16,-6-16-8 0,-1-22 0 0,-2-16-4 0,-8-18 0 0</inkml:trace>
  <inkml:trace contextRef="#ctx0" brushRef="#br2" timeOffset="-164198.89">17724 1169 21 0,'17'22'10'0,"8"-25"-1"16,-18 3 11-16,7-9-16 15,0-1 1-15,4 1 3 16,3-1 1-16,0 4-11 16,-3 3 0-16,6-3 6 0,1 6 1 15,7-7-5-15,-7 7 1 16,-1 0-6-16,1 7 1 15,-4-1-4-15,0 7 1 16,-7 5-4-16,1 1 1 16,-5-3 1-16,1 3 0 15,-4 6 4-15,-4-10 1 16,-3 14 4-16,4-10 1 16,-8 6 4 77,8-7 0-46,-1 1-1-31,1-3 1-16,-4-4-4 47,-4-5 0-32,4-7-6 1,4-7 1-16</inkml:trace>
  <inkml:trace contextRef="#ctx0" brushRef="#br2" timeOffset="-163923.52">18239 1241 28 0,'24'16'14'0,"15"-13"-9"0,-25-6 26 0,4-3-28 0,3-4 1 0,4 1 1 0,-1-7 0 0,-2 4-7 0,-1-4 0 0,0-3 4 0,-3 0 0 0,-4 10-2 0,-4 3 0 0,-3-10-1 0,-3 13 1 0,-4 3-1 0,-4 0 0 0,8 3-1 0,-4 13 0 0,0-1-1 0,3 4 1 0,1 0-2 0,3-3 0 0,0-4 0 0,7-2 0 0,4 5 0 16,-1-5 1-16,5-10-1 0,-1 0 1 0,0 0-2 0,0 0 0 0,0 0-2 0,0 0 1 0</inkml:trace>
  <inkml:trace contextRef="#ctx0" brushRef="#br2" timeOffset="-163670.66">19075 1125 11 0,'21'-9'5'0,"0"9"1"0,-14 0 6 0,0 0-12 16,4 0 0-16,3 0 4 15,3 9 0-15,1-6-3 16,3 4 0-16,4 2 4 16,3-3 1-16,0 4-1 15,1-10 1-15,2 0-2 16,1 0 0-16,0 0-1 16,3 0 1-16,-7 3-4 15,4 3 1 1,7 7-2-16,7 2 1 0,3 1-1 15,1-6 1-15,-1-7-2 0,4 6 1 16,0-3-2-16,0-2 1 16,0-4-2-16,-15 0 0 15,8 0-4-15,0 6 0 16,4-6-1-16,-12-6 1 16</inkml:trace>
  <inkml:trace contextRef="#ctx0" brushRef="#br2" timeOffset="-163377.83">20472 1357 49 0,'24'-6'24'0,"-9"-3"-64"0,-15 9 53 0,-15-3-24 0,12-7 0 0</inkml:trace>
  <inkml:trace contextRef="#ctx0" brushRef="#br2" timeOffset="-152093.55">22271 859 38 0,'3'28'19'0,"-3"-41"-10"0,0 13 20 16,0 0-26-16,0 0 1 15,0 0 0-15,0 0 0 16,0 0-8-16,0 0 0 15,0 0-2-15,0 0 1 0,0-15-9 16,-3-4 1-16</inkml:trace>
  <inkml:trace contextRef="#ctx0" brushRef="#br2" timeOffset="-151701.68">22673 708 39 0,'14'-3'19'0,"-3"3"-21"0,-11 0 30 15,0 0-30-15,0 0 1 16,0 0-15-16,0 0 1 0,-4 0 13 16,1-6 1-16</inkml:trace>
  <inkml:trace contextRef="#ctx0" brushRef="#br2" timeOffset="-150972.68">22186 1295 24 0,'4'9'12'0,"10"16"-4"16,-7-15 18-16,7 8-22 0,4-2 1 15,3 3 4-15,0 0 1 16,11-10-12-16,10-6 0 16,11-6 7-16,14-25 0 15,4 3-5-15,-4-22 1 16,-11-3-5-16,-14 6 1 15,-10 0-10-15,-14 3 1 16,-22 0-2-16,-10 16 1 16</inkml:trace>
  <inkml:trace contextRef="#ctx0" brushRef="#br2" timeOffset="-150551.06">22842 1063 34 0,'53'-35'17'0,"21"-46"-13"16,-45 43 31-16,2-12-31 15,-2-7 1-15,-5-12 0 16,-10-3 0-16,-10 0-8 0,-18 0 1 16,-21 19 5-16,-8 3 1 15,-13 12-3-15,-22 10 0 16,-10 12-1-16,-7 13 1 15,-1 12-4-15,-9 19 0 16,-12 7-5-16,4 21 1 0,11 7-5 16,7 25 0-16,10 9-1 15,4 10 0-15,10 18 2 16,15 1 1-16</inkml:trace>
  <inkml:trace contextRef="#ctx0" brushRef="#br2" timeOffset="-150396.4">22038 1950 37 0,'169'-28'18'0,"61"-110"-26"16,-142 75 43-16,18-15-36 16,24-26 1-16,-3-5 0 15,-14-1 1-15,-32-6-1 16,-24 0 0-16,-29 9 0 16,-28 0 1-16,-32 1-11 15,-24-1 0-15</inkml:trace>
  <inkml:trace contextRef="#ctx0" brushRef="#br2" timeOffset="-135029.91">12337 10069 34 0,'0'6'17'0,"7"-6"-10"0,-7 0 18 0,0 0-23 15,3 3 1-15,-3 3 3 16,4 4 1-16,-1 5-8 16,4-5 0-16,0 12 4 15,0 3 1-15,1 0-1 16,-1-3 0-16,0-3-2 15,0-7 1-15,-4-2 0 16,8-17 0-16,-1-8 1 16,4-13 0-16,4-16 0 15,3-16 1-15,11-15-1 16,7-16 0-16,10-6-5 16,15-7 0-16,-1-2-15 15,-10-7 1-15</inkml:trace>
  <inkml:trace contextRef="#ctx0" brushRef="#br2" timeOffset="-131334.86">6128 9573 8 0,'0'-3'4'0,"0"6"12"0,0-3 5 15,0 3-17-15,0 4 1 16,0-4 1-16,3 9 0 16,4 13-8-16,0 10 0 15,8 3 6-15,-5-10 1 16,11 16-2-16,4-7 0 16,-4-2 1-16,-3-20 1 15,3-15-1-15,0-12 0 0,0-26 0 16,7-9 1-16,11-25-2 15,21-16 1-15,0-25-10 16,14-12 0-16,0-7-8 16,8 1 1-16</inkml:trace>
  <inkml:trace contextRef="#ctx0" brushRef="#br2" timeOffset="-72768.42">16274 11659 21 0,'28'15'10'0,"42"-12"-2"16,-41-3 10-16,17 3-14 16,6 1 1-16,15-1-1 0,0 0 1 15,15 0-7-15,6-3 0 16,7 0 5-16,4 0 0 15,-14-3-3-15,-15 0 1 16,1 0-1-16,-4-4 0 16,-11 4-1-16,-10 0 1 15,-11 0-2-15,-10 0 1 16,-25 3-1-16,-11 0 0 16,-17 3-1-16,-21 6 1 15,-29 10-2-15,-21 6 1 16,-6 0-2-16,-12 4 1 0,-10-1 1 15,11 0 0-15,13 3 0 16,8-2 0-16,7 2 3 16,3-3 0-16,15-3 2 15,6-3 1-15,15-6 1 16,6 0 1-16,12-7 1 16,13-3 1-16,15 0-1 15,24-2 0-15,18-4 0 16,17 0 1-16,29-7-3 15,24 1 1-15,11 0-4 16,10-4 1-16,5-2-2 16,-5-7 0-16,-17 0-1 15,-21-3 0-15,-11 3-1 16,-14-6 1-16,-14 10 0 16,-14 2 0-16,-22 4 0 15,-13 9 0-15,-18 3 0 0,-29 9 0 16,-20-2 0-16,-22 9 1 15,-7-1-2-15,-13 1 1 16,-15 3 0-16,3 0 0 16,15 6 0-16,10 10 0 15,4-3 0-15,7 2 0 16,17 1 1-16,15-4 0 16,10 1 0-16,18-10 1 15,17-3 0-15,19-7 1 16,13-5 1-16,28-7 1 15,22-6-2-15,24-10 1 16,4 1-1-16,3-4 1 0,4 4-2 16,-10-1 1-16,-12 4-3 15,-20 2 1-15,-15 4-2 16,-13 0 1-16,-15 3-1 16,-14 3 1-16,-14 4 0 15,-18 5 0-15,-17 4 0 16,-21 6 0-16,-8 6 0 15,-17-6 0-15,-14 6 0 16,-4 3 0-16,4-5 0 16,14-1 0-16,13 0 1 15,12-3 0-15,10 0 0 16,14-7 1-16,8-2 0 16,13-1 0-16,22 1 1 15,24-7 1-15,25 0-1 0,14-6 1 16,7-6-2-16,7-3 1 15,8-1-1-15,-12 1 0 16,-10 3-2-16,-17-4 1 16,-11 4-1-16,-18 9 0 15,-28 10-1-15,-35 18 1 16,-15 10 0-16,-34 9 0 16,-22 6-3-16,-14-2 1 15,-14 2-9-15,-18-6 1 16</inkml:trace>
  <inkml:trace contextRef="#ctx0" brushRef="#br0" timeOffset="-33384.38">16997 9335 44 0,'-14'3'22'0,"31"-3"-10"0,-17 0 23 0,4 0-33 16,-1 3 1-16,4 3 1 16,1 7 1-16,2 3-6 15,1-1 0-15,-1 10 5 16,1 4 0-16,-1-4-1 15,-2 0 1-15,-1-6-1 16,0-7 1-16,0-2-1 16,-4-4 0-16,11-34 0 15,7-13 0-15,11-22-1 16,14-22 1-16,0-31-5 16,21-22 1-16,14-21-8 46,11-8 0-30,-7-5-12-16,-22 9 0 0</inkml:trace>
  <inkml:trace contextRef="#ctx0" brushRef="#br1" timeOffset="142356.73">14153 9871 10 0,'8'19'5'0,"13"-10"-2"15,-18-6 5-15,1 4-9 16,-4-4 1-16,0 9-1 16,-4 1 1-16,-3 0 0 15,-3 2 0-15,-1 4-1 16,-3 3 0-16,3 3-1 0,1 0 1 15,-1-3 0-15,-3-3 1 16,0 0-1-16,-4 0 1 16,1-1 0-16,-5 1 0 15,-2 3 0-15,-1-3 0 16,4-3-1-16,0-1 0 16,0 1-1-16,6 0 0 15,5-4 0-15,3 4 0 16</inkml:trace>
  <inkml:trace contextRef="#ctx0" brushRef="#br1" timeOffset="142756.41">13907 10912 1 0,'3'16'0'0,"11"18"1"16,-10-24 0-16,3 2-1 15,-4 7 0-15,4 3-1 0,-3-6 1 32,-4 15 0-32,-4 0 0 15</inkml:trace>
  <inkml:trace contextRef="#ctx0" brushRef="#br1" timeOffset="144670.41">13878 11292 1 0,'-14'-7'0'0,"11"23"1"0,3-16 1 0,0 0-2 0,0 0 0 0,0 0 0 0,0 3 1 0,3 3-1 0,-3 7 0 0,0 0 0 0,0-1 1 0,0 1 0 0,-3-4 0 0,3 0 0 0,0 1 0 0,0-4 0 0,0 0 0 0,0 4-1 0,0-1 1 0,0 4-1 0,0-1 1 31,0-2 0-31,0 2 0 0,3-2 1 0,-3-1 1 0,4 0-2 16,-4-2 1-16,0-1 0 15,3 0 1-15,1 1-2 16,-4 2 0-16,3 0-1 16,1 1 0-16,-4-1 0 15,0 1 0-15,0-1-1 16,-4 0 0-16,1-2 0 15,3-4 0-15,-4-3-1 16,4 3 0-16,0 0 1 16,0-3 0-16,0 0 0 0,4-3 0 15,3 0 1-15,0 3 1 16,0-3-1-16,0 0 1 16,0 3 0-16,0-4 0 15,4 4 1-15,-4 0 0 16,0 4-1-16,0-1 0 15,0 3 0-15,3 3 1 16,1 1-1-16,3-4 1 16,4-3 0-16,-4 0 0 15,4 0-1-15,6 1 1 16,8-4 0-16,0-4 0 31,3-2-1-31,0 3 0 0,-3 6-1 0,0-3 0 16,3-3 0-1,0-3 0-15,1-4 0 0,2 4 0 0,5-3-1 16,-4-1 0-16,-8-2-1 16,5-4 0-1,-5 3 0-15,1 1 1 0,-4-4-1 16,1 1 0-16,-8-1 0 16,3 0 1-16,-6 1 0 31,0-1 1 0,-1 3-1-15,1 4 0 15,-4 3 0-15,0-1 1-16,0 7-1 0,0 0 1 31,1 7-2 0,-1-1 1-31,3 0 0 0,1 7 1 0,3-7 0 0,-3 0 0 31,3 1 0-15,0-7 0 0,4 0 0-1,-4-4 0 1,4 1 0-16,-1 3 1 15,5-3 0 1,-1 3 0 0,0 0 1-16,0-3 0 0,0 0 0 0,-3-7 0 62,3-2 0-31,1-10 0-31,-5 0-1 0,-3-3 1 0,1-13-1 32,-1 1 0 15,-4 2 0-32,1-9 0 1,-7 0-1-1,-1 0 1 1,-3 4-1 0,0-1 0-1,-3 3 0-15,-4 7 0 0,0 0 0 0,0 2 0 0,-4 4 0 0,1 6 0 0,-4-6-1 0,0 3 1 16,3 7 0-16,1 2 0 0,-1 1 0 0,4 2 1 0,4 1-1 0,3-1 0 0,0 1 0 0,3-7 1 0,4 4-1 16,1-7 0-16,-1-6-1 0,0 0 1 0,3-7 0 0,-2-8 0 0,-1 2-1 0,0 0 1 0,0-5 0 0,3-8 0 15,-2 4-1-15,-1 7 1 0,-4-1 0 0,1 0 0 0,-4 0-1 0,0 4 1 0,-3 2 0 0,-1 10 1 0,-3 6-1 0,-3 0 0 16,-1 7 0-16,-3 2 0 0,0-2 0 0,-4 3 0 0,1-1 0 0,-1 4 0 0,4 0 0 0,0-1 0 0,0 1-1 0,0 0 1 0,3-7-1 15,-3 1 1-15,0-4 0 0,0-3 0 0,0 0 0 0,-3 4 0 0,-1-4-1 16,0 0 1-16,-3 0 0 16,0 0 0-16,0 1 0 15,0-7 0-15,0 6-1 16,0 0 1-16,3 3-1 16,4 1 1-16,0 5 0 15,0 1 0-15,7 2 0 16,0-2 0-16,4 3 0 47,-1 0 0-47,4-1 0 31,0 1 1-15,0 0-1-16,0-4 0 31,0 1 0-31,0-1 0 0,-3-2 0 15,-1-4 0-15,1-3 0 0,-4-3 0 0,-4 1 0 0,1-8 0 0,-4-8 0 0,-4 2 1 0,1 1-1 16,-8-4 1-16,0 7-1 0,1-1 1 0,-4 4-1 0,-1 6 1 16,1 7-1-16,-3 2 1 15,-1 0-1-15,0 4 0 16,-3 3 0-16,-4-1 0 0,-3 1-1 16,0 3 1-16,-1 6-1 15,1 0 0-15,0 4 0 16,0 2 1-16,-4 4 0 15,-4-1 0-15,5 4-1 16,2-1 1-16,1 4-1 16,0 3 1-16,7-3-1 15,6-3 1-15,5-7-1 16,3 4 0 0,3-7 1-16,4 0 0 0,0 0 0 15,3-2 1-15,1-1-1 16,3-3 0-16,0 0 0 15,0 0 1-15,0 0-2 16,-4 0 1-16,1-3-1 16,3 6 1-16,-4 0-1 15,-3 3 1-15,-3 4-1 0,-4-1 1 16,-4 4 0-16,-7-4 0 16,1 0-2-16,-1 4 1 15,0 3-1-15,0-1 1 16,1 4-1-16,-4 0 1 31,-1 3-1-15,1 0 1-16,-4 0-1 0,1 0 0 0,-1 6-1 0,4 3 1 15</inkml:trace>
  <inkml:trace contextRef="#ctx0" brushRef="#br1" timeOffset="144871.94">14210 10106 12 0,'32'66'6'0,"-15"-38"-1"0,-10-21 11 0,4 5-16 15,-4 4 0-15,0 0-1 16,0-1 1-16,0 1 0 16,-7 3 0-16,0 0-1 15,-7-7 1-15,-3-3-3 16,-1 1 1-16,0-4-3 16,1-6 1-16</inkml:trace>
  <inkml:trace contextRef="#ctx0" brushRef="#br1" timeOffset="197532.53">18281 10382 19 0,'11'19'9'0,"-8"25"1"16,-3-28 10-16,0-1-18 16,-3 7 1-16,-1 13 1 15,-3 2 0-15,-4 23-5 16,4 12 0-16,0 16 3 16,0 15 0-16,4 10-1 15,3 10 1-15,0-1-2 0,0 13 1 16,0-16-2-16,0-6 1 15,0-22-3-15,3-19 0 16,1-16-7-16,3-24 1 16</inkml:trace>
  <inkml:trace contextRef="#ctx0" brushRef="#br1" timeOffset="198446.83">18313 10341 19 0,'46'26'9'0,"21"-4"1"16,-46-19 9-16,7-3-16 15,21-7 0-15,11-2 2 16,11-10 1-16,10-12-7 0,7-4 0 15,11-5 4 1,10-14 1-16,1 4-2 0,-8-3 0 16,-7-1-2-16,11 1 1 15,-7 6-1-15,-4 6 1 16,0 4-1-16,-6-4 0 16,-5 10 0-16,4 9 0 15,-6 3 0-15,-8 6 0 16,-11 13-1-16,-10 13 1 0,-7 12-2 15,-11 16 0-15,-7 9 0 16,-10 9 1 0,-11 7-1-16,-7 6 0 0,-3 13 1 15,-8 3 0-15,-3 9 0 16,-4-3 1-16,-10 3 0 16,0-6 1-16,0 3-1 15,-1 4 0-15,1-1 0 16,0-3 0-16,-4 6 0 15,4-6 1-15,3 3-1 16,11-9 1-16,7-3 0 16,4-7 1-16,3-15 0 15,3 3 1-15,-3-10-1 16,0-5 0-16,-3-4-1 16,-8 0 1-16,-3 0-2 15,-7-7 1-15,-7-2-1 0,-8-7 0 16,-17-6 0-16,-7-3 0 15,-3-9 0-15,-15-10 1 16,-13-6-1-16,-15-3 1 16,-7-7-1-16,-4 1 0 15,-3-4 0-15,-3 0 1 16,-1 1-1-16,22-1 1 16,10 0-1-16,8 7 1 15,6-1-1-15,11 7 1 16,7 3-2-16,7 0 1 15,11 3-1-15,7 1 1 16,6 2-1-16,12 0 1 0,3-3-2 16,3 0 0-16,4 4-5 15,4-4 1-15,3-3-5 16,0 0 0-16</inkml:trace>
  <inkml:trace contextRef="#ctx0" brushRef="#br1" timeOffset="201118.29">18567 7817 29 0,'3'-6'14'0,"4"3"5"0,-7 3 14 0,0 0-28 16,4 0 1-16,-1 3 0 15,-3 3 0-15,-7 7-9 16,-3 6 0-16,-8 2 6 16,0 8 0-16,-3 2-3 15,-7 4 0-15,-4-4-1 16,-3 0 0-16,3 1 0 15,1-10 0-15,6-4-1 16,4-2 1-16,7-3-2 16,3-4 0-16,7-3 1 0,15 1 0 15,14 2 0-15,10-6 0 16,4 0 1-16,10 0 1 16,4 1 0-1,0 2 0-15,-4 0 1 16,1-3 1-16,-8 0-1 0,-3-6 0 15,-7 0 0-15,-8-3 1 16,-6-4 0-16,-7 1 0 16,-11-4-1-16,-7-5 0 15,-8-11 0-15,-2-2 1 16,-4 6-2-16,3-6 1 0,0-1-2 16,4 1 1-1,4 0-5-15,6-1 0 0,11-2-9 16,4-7 0-16</inkml:trace>
  <inkml:trace contextRef="#ctx0" brushRef="#br1" timeOffset="201436.78">19149 7814 36 0,'10'9'18'0,"-17"-5"-13"15,7-1 22-15,-7 3-25 0,-7 3 1 16,-3 10 1-16,-5-3 1 15,-6 15-6-15,-4 7 0 16,-3 3 4-16,3 3 0 16,4-1-5-16,3-8 1 15,11-7-12-15,7-12 1 16</inkml:trace>
  <inkml:trace contextRef="#ctx0" brushRef="#br1" timeOffset="201634.2">18884 7870 38 0,'28'60'19'0,"11"0"-14"0,-28-38 24 0,6 12-28 16,-2 4 1-16,2 2-1 15,1-2 0-15,3-7-5 16,-3-5 0-16,-4-8-7 15,0-11 0-15</inkml:trace>
  <inkml:trace contextRef="#ctx0" brushRef="#br1" timeOffset="201871.94">19343 7939 44 0,'17'22'22'0,"5"-31"-19"0,-15 9 35 15,3 0-36-15,4 0 0 16,4-3-1-16,10-3 1 16,-3-1-4-16,-4-2 1 0,0 3-4 15,0 3 0 1,-6 3-9-16,-8 0 0 15</inkml:trace>
  <inkml:trace contextRef="#ctx0" brushRef="#br1" timeOffset="202050.62">19286 8124 41 0,'11'19'20'0,"10"3"-16"16,-10-19 30-16,3-3-32 15,7 4 0-15,7-4-1 16,4-4 1-16,3-2-7 16,1-3 0-16,-1-4-7 15,-3 1 0-15</inkml:trace>
  <inkml:trace contextRef="#ctx0" brushRef="#br1" timeOffset="202384.36">20017 7403 37 0,'3'28'18'0,"-13"32"-14"0,10-44 24 0,-4 6-28 16,4 12 1-16,0 10-1 15,-3-3 1-15,3 3-1 16,-4-4 0-16,4-2-1 16,-4-13 0-16,4-6-3 15,-3-10 0-15,-1-5-4 16,-3-8 0-16,0-5-3 15,-3 0 0-15</inkml:trace>
  <inkml:trace contextRef="#ctx0" brushRef="#br1" timeOffset="202580.63">19900 7685 23 0,'11'-3'11'0,"38"13"-1"0,-31-4 18 0,7 7-24 0,3-4 0 15,-4 3 1 1,1 7 1-16,0 0-8 0,-8 0 1 31,-9 6 3-31,-8 0 1 16,-8-6-4-16,-6-3 1 15,-3-4-6-15,-4-6 0 16,3-2-6-16,4-11 1 16</inkml:trace>
  <inkml:trace contextRef="#ctx0" brushRef="#br1" timeOffset="202935.08">20306 7707 46 0,'25'29'23'0,"-11"-36"-22"0,-7 10 41 0,3-9-40 0,4 6 0 16,8-3 1-16,6-6 0 15,11-1-5-15,-4 1 1 16,0-1 0-16,-3 1 1 16,-7 0-9-16,-4 2 0 15,-7-5-6 1,-7-1 0-16</inkml:trace>
  <inkml:trace contextRef="#ctx0" brushRef="#br1" timeOffset="203454.57">21064 7598 44 0,'4'9'22'0,"-4"-12"-24"16,-4 6 36-16,-6 3-32 15,-4 1 1-15,-7 2 0 16,-4 7 1-16,-3-1-5 16,-4 7 0-16,4-6 3 15,3 0 0-15,4-1-2 16,3 4 1-16,4-3-2 0,10-4 1 15,8-2-3-15,10-1 0 16,7-6 0-16,4-3 0 16,3-6 0-16,4 0 0 15,-7 3 1 32,-4-4 0-47,-4-2 1 0,-2-4 1 0,-5 4-1 16,-3-7 1-16,0 10 0 15,-3 3 0-15,-4 3 1 0,3 6 0 0,1 4 1 0,-4 12 0 0,3 6 0 16,4 6 1 0,0-2-2-16,4-1 0 0,0-3-4 15,3-3 0-15,0-3-10 32,4-12 1-32</inkml:trace>
  <inkml:trace contextRef="#ctx0" brushRef="#br1" timeOffset="203939.07">19851 8187 59 0,'42'16'29'0,"68"-26"-33"0,-79 4 52 0,29-3-47 16,25-4 1-16,24-6-1 16,11 4 1-16,21-4-3 46,4-3 0-46,-22 6 0 16,-24 4 1 31,-14 5-5-47,-22 1 0 16,-17 6-11-16,-21 6 1 0,-18 4-2 0,-14 2 1 15</inkml:trace>
  <inkml:trace contextRef="#ctx0" brushRef="#br1" timeOffset="205684.36">20302 8494 39 0,'11'13'19'0,"-8"25"-21"15,1-26 34-15,-4 1-32 16,0-1 0-16,-4 4 1 16,4-3 1-16,-3-4-2 15,-1 0 1-15,1 1 0 16,-1-7 1-16,1-3 0 15,-1-6 0-15,4-4-1 16,4-2 0-16,-1-4 0 0,8-6 0 16,0 3-1-16,6-6 0 31,26-19 0-31,-5 3 1 16,1 13 0-16,-11 3 0 15,-3 6-1-15,0 10 1 16,-4 3 0-16,0 12 0 15,-3 16-1-15,-4 9 1 16,-4 13-1-16,1 16 1 16,0 9-6-16,-4 9 0 15,-7-6-9-15,-7-3 1 16</inkml:trace>
  <inkml:trace contextRef="#ctx0" brushRef="#br1" timeOffset="208566.08">20010 7250 31 0,'0'0'15'0,"0"9"-7"0,0-3 16 0,0 4-22 15,3 5 0-15,1 1 1 16,3-3 1-16,0 2-5 16,3 7 1-16,1-3 4 15,-1-3 0-15,1-4-1 16,0-9 0-16,3-9 0 15,-4-3 0-15,4-16-1 16,8-10 1-16,2-9-5 16,5-6 0-16,-1-6-12 15,0-7 1-15,0 6-1 16,4 10 0-16</inkml:trace>
  <inkml:trace contextRef="#ctx0" brushRef="#br1" timeOffset="209106.25">20860 7293 34 0,'24'35'17'0,"-6"-1"-16"0,-14-27 30 15,3-1-30-15,0 0 0 16,0 4 4-16,0-7 1 16,7-6-6-16,-3-4 0 15,3-15 4-15,3-9 0 16,4-13-1-16,1-15 0 16,6-4-6-16,4-12 1 15,-1 6-12-15,-2 3 1 16</inkml:trace>
  <inkml:trace contextRef="#ctx0" brushRef="#br1" timeOffset="211106.65">21463 8134 23 0,'-11'0'11'0,"11"9"3"0,0-6 12 15,0-3-21-15,0 0 1 16,0 0 3-16,0 0 0 16,7-3-11-16,1 0 0 0,-1-3 7 15,3 0 0-15,4 2-5 16,4-2 0-16,0 0-8 16,-1 0 0-16,1-1-6 15,-8 4 0-15</inkml:trace>
  <inkml:trace contextRef="#ctx0" brushRef="#br1" timeOffset="211312.07">21276 8341 43 0,'11'9'21'0,"20"-2"-16"16,-20-11 35-16,7-2-38 15,3-3 0-15,7 2 0 0,11 1 1 16,7 0-5 0,0-4 1-16,-4-2-5 0,0 3 0 15,-7-1-9-15,-10 4 1 16</inkml:trace>
  <inkml:trace contextRef="#ctx0" brushRef="#br1" timeOffset="211605.12">22056 8181 59 0,'17'9'29'0,"12"-12"-36"16,-19 3 52-16,4 0-45 15,7 0 1-15,8-3-4 16,-1 0 1-16,0-3-5 16,-3-1 0-16,-8 4-9 15,1 3 1-15</inkml:trace>
  <inkml:trace contextRef="#ctx0" brushRef="#br1" timeOffset="212108.62">22807 7732 44 0,'4'13'22'0,"-22"-26"-24"0,7 13 34 0,-6 4-30 15,-11 2 0-15,-4-3 1 16,0 0 0-16,-3 0-4 15,-1 7 1-15,5 2 1 16,3 4 1-16,3 3-3 16,7 0 0-16,4-1-1 15,7-2 0-15,7 0-2 16,11-4 1-16,6-2-1 16,4-4 1-16,4-3 1 15,0-6 0-15,-1-3 1 16,-2-10 0-16,-5-3 0 15,-3 0 1-15,-3 4-1 16,-4 2 1-16,0 4-1 16,0 2 1-16,-3 14 0 0,3 8 1 15,0 14 0-15,0-4 1 16,3 6-1-16,1-3 0 16,0 1-4-16,-1-4 0 15,4-7-8-15,-3-5 1 16</inkml:trace>
  <inkml:trace contextRef="#ctx0" brushRef="#br1" timeOffset="212336.94">22895 7792 47 0,'4'13'23'0,"13"-10"-24"16,-9-3 40-16,6-3-39 16,7-1 1-16,-4-2-1 15,8 0 0-15,3 0-6 16,4-4 1-16,0-2-8 16,0-7 0-16</inkml:trace>
  <inkml:trace contextRef="#ctx0" brushRef="#br1" timeOffset="212579.25">23269 7413 33 0,'4'53'16'0,"-4"32"-15"0,3-60 19 15,4 9-19-15,0 1 0 16,0-1 0-16,1 1 0 16,-1-4-3-16,0-6 0 15,0-9-3-15,-4-10 0 16,-3-6-4-16,0-6 0 0</inkml:trace>
  <inkml:trace contextRef="#ctx0" brushRef="#br1" timeOffset="212777.71">23287 7626 24 0,'7'-3'12'0,"18"18"-5"0,-15-8 19 0,1-1-23 16,3 3 0-16,4 1 3 15,-4 5 1-15,3 1-8 16,8 0 1-16,3-1 5 16,-3 4 1-16,-7-3-3 15,-8 0 1-15,-10 2-3 16,-10 1 1-16,-1 3-6 15,-10 0 1-15,-11-6-11 16,-3-4 1-16</inkml:trace>
  <inkml:trace contextRef="#ctx0" brushRef="#br1" timeOffset="213099.59">22433 8228 61 0,'0'19'30'0,"18"-16"-29"0,-8-6 54 0,12 0-52 15,9-7 0-15,22-5 1 16,18-1 0-16,3-6-6 16,25 6 1-16,10 1 2 15,4 2 0-15,-25 0-6 16,-14 7 1-16,-14 6-8 16,-18 3 1-16,-13 4-9 15,-19 5 0 1</inkml:trace>
  <inkml:trace contextRef="#ctx0" brushRef="#br1" timeOffset="213521.78">22673 8717 47 0,'7'28'23'0,"11"-6"-17"0,-15-19 34 16,1 4-39-16,-1 2 1 15,1-3 0-15,-1-2 1 16,4-1-4-16,-3 0 1 16,3-6 1-16,0 0 0 15,0-10-1-15,4-6 1 0,-1 0-3 16,4-6 1-16,4 0-2 15,0-6 1-15,-1-7-1 16,1 10 1-16,0 6 0 31,-1 3 0-31,1 7 1 47,-4-1 1-47,-3 13 1 16,-4 10 0-16,7 11 1 0,-4 8 0 15,4 8 0 1,-3 20 1-16,3 2-2 0,0 1 1 0,-3-4-6 16,-1-2 1-16,-3-4-12 0,1-9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9T18:33:22.332"/>
    </inkml:context>
    <inkml:brush xml:id="br0">
      <inkml:brushProperty name="width" value="0.05292" units="cm"/>
      <inkml:brushProperty name="height" value="0.05292" units="cm"/>
      <inkml:brushProperty name="color" value="#92D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21699 3706 19 0,'4'0'9'0,"6"3"-1"0,-6 0 9 15,3 1-13-15,0 2 0 16,4 3 3-16,-1 1 0 15,1 2-9-15,3 1 0 16,11-4 7-16,3 1 0 16,7 2-2-16,4 1 0 0,10-1-1 15,8-2 0-15,3-1 1 16,0-3 0-16,0 4-1 16,10-1 1-16,1 0-1 15,6 1 0-15,15-1-1 16,-4-2 1-16,-6-4-2 15,9 3 1-15,-3-6-1 16,11-6 1-16,0 3-1 16,-7 3 1-16,6-7-1 15,-2 7 1-15,10 7-1 16,6-7 0-16,-9 3 0 16,10-3 0-16,3 0 0 15,15-3 0-15,-11 3 0 16,-1-10 1-16,5 4-1 15,10 3 1-15,-3-4 0 16,-4-2 0-16,3 0-1 16,11-7 1-16,-3 0-1 0,-4 1 1 15,0 2-1-15,11 1 0 16,-4-4 0-16,-4 10 0 16,8-4 0-16,3 1 1 15,-7-4-1-15,7 4 0 16,4-1 0-16,0 1 1 15,-8 0 0-15,8-1 0 16,-4 7-1-16,-3 0 1 16,-11-7 0-16,0 10 0 15,-7 0 0-15,0 0 0 16,-4 0 0-16,-6 4 0 0,-4 2-1 16,-7 0 0-16,-4 0 0 15,-3 1 0-15,-15-1 0 16,-13 0 0-16,-15 7-2 15,-10-10 0-15,-7 6-5 16,-11 1 0-16,-7-4-9 16,-3-3 0-16</inkml:trace>
  <inkml:trace contextRef="#ctx0" brushRef="#br0" timeOffset="4607.34">3588 6052 14 0,'0'12'7'0,"14"10"1"16,-7-19 8-16,-7 0-12 15,7 7 0-15,-3 2 5 16,6 1 0-16,8 3-11 16,-8-1 1-16,8 4 7 15,3-3 1-15,7-4-2 16,-3 1 0-16,10-1-1 0,-3-2 1 15,0-7-1-15,7 0 0 16,10-12-1-16,-10-13 1 16,0-6-2-16,-8-13 1 15,-2-16-1-15,-8-12 0 16,-4-6-1-16,-6-10 1 16,0-9-1-16,-11-3 1 15,-7-3-1-15,3 6 0 16,-14-7-1-16,1 4 0 15,-8-3 0-15,-3 3 1 16,7-1 0-16,-8 17 1 0,8-1-1 16,-3 1 1-16,9 15-1 15,-2 3 1-15,13 7-1 16,-6 2 1-16,3 4-3 16,7 6 1-16,10 13-2 15,1 0 1-15,6 9-4 16,-2 6 1-16,9 13-10 15,-3 12 1-15,8 10-5 16,-8 9 1-16</inkml:trace>
  <inkml:trace contextRef="#ctx0" brushRef="#br0" timeOffset="5599.73">4219 6566 51 0,'0'-22'25'0,"0"3"-25"0,0 13 46 0,0-3-44 16,-3 2 0-16,-8 4 0 16,1 0 1-16,-8 6-4 15,-3 3 0-15,0 4 2 16,-8 9 1-16,-2 6-2 15,2-6 1-15,8 6-2 16,-3 6 1-16,9 0-1 16,8 1 1-16,14-4-1 15,4-6 1-15,7-10-1 16,13-2 0-16,-2-10 0 16,-8-10 0-16,-4-5 0 15,5-4 1-15,-1 0-2 16,-11-9 1-16,1-3-2 15,-4 2 1-15,4 1-2 0,-11 3 1 16,0 0 0 0,0 9 0-16,3 7 1 15,4 3 1-15,-3 6 3 0,3 6 0 16,3 9 2-16,-3 11 1 16,4-4-1-16,3 6 0 15,4 6-2-15,-1 4 1 16,-3-10-7-16,8-6 1 15,-5 0-13-15,11-16 0 16</inkml:trace>
  <inkml:trace contextRef="#ctx0" brushRef="#br0" timeOffset="6243.78">4307 4133 48 0,'18'12'24'0,"-14"19"-18"0,3-18 32 15,-7 3-37-15,0 6 0 16,3 12 0-16,1 7 0 15,6 3-2-15,-6 6 1 16,3-9-1-16,-4-7 1 16,-3 1-5-16,0-13 1 15,0-3-5-15,-3-10 0 16,-4-3-2-16,3-3 0 0,-6-6 1 16,3-6 1-16,-4-1 2 15,0-8 0-15,4-1 4 16,4 3 1-16,3 7 4 15,0-7 0-15,10 7 3 16,1 2 0-16,0 1 4 16,6 3 0-16,4 3 2 15,8 3 1-15,2 3-2 16,8 1 1-16,-7 5-3 16,-4 1 0-16,-7 2-3 15,-14 4 0-15,-10 0-4 16,-11 0 1-16,-14 3-5 15,-11 0 1-15,-4-3-10 16,-6-4 0-16,7-12-5 16,13 0 0-16</inkml:trace>
  <inkml:trace contextRef="#ctx0" brushRef="#br0" timeOffset="6681.15">5034 5904 51 0,'0'10'25'16,"-3"-38"-25"-16,-4 6 44 0,3-10-43 15,-3-18 0-15,-4-22 0 16,1-16 0-16,-1-12-1 16,1-4 0-16,3-2 1 15,3-7 0-15,8 0 0 16,6 0 1-16,8 22-1 15,-4 16 1-15,11 9 1 16,-4 22 0-16,0 16 0 16,7 18 0-16,-7 1-3 15,-3 28 1-15,-7 6-5 16,3 28 0-16,-7 13-13 0,-7 6 1 16,-18 7-3-1,4-1 0-15</inkml:trace>
  <inkml:trace contextRef="#ctx0" brushRef="#br0" timeOffset="6876.53">4734 5635 66 0,'7'22'33'0,"39"-19"-40"0,-28-3 67 15,10 0-59-15,4-3 0 16,14-4-1-16,-4-5 0 0,11 2-5 15,3 1 1-15,-13 0-12 16,3-4 1-16,-8-3-4 16,5 1 0-16</inkml:trace>
  <inkml:trace contextRef="#ctx0" brushRef="#br0" timeOffset="7102.33">5570 5519 55 0,'-28'50'27'0,"0"16"-35"16,24-51 50-16,-6 14-41 16,-8 2 1-16,4 3 0 0,3 1 1 15,11 6-5-15,8-10 0 16,6 4-2-16,0-4 0 15,10-12-11-15,8-13 1 16</inkml:trace>
  <inkml:trace contextRef="#ctx0" brushRef="#br0" timeOffset="7328.44">5941 5606 46 0,'-4'29'23'0,"-24"15"-19"0,17-38 33 0,-6 6-35 16,3 7 1-16,-4 9 0 15,-3 1 0-15,0 2-4 16,3 3 0-16,0 1 0 16,4-7 0-16,4-6-14 15,3-6 1-15,3-16-1 16,1-10 0-16</inkml:trace>
  <inkml:trace contextRef="#ctx0" brushRef="#br0" timeOffset="7522.36">5719 5563 40 0,'21'25'20'0,"7"37"-20"0,-17-49 38 15,-1 6-35 1,4 9 0-16,4 6 1 0,3 1 1 15,7-1-7-15,8 1 0 16,-5-7 0-16,-3-6 0 16,-3-6-8-16,-4-13 1 15,-3-9-5-15,0-19 0 16</inkml:trace>
  <inkml:trace contextRef="#ctx0" brushRef="#br0" timeOffset="7734.67">5927 5368 39 0,'31'16'19'0,"47"31"-9"0,-57-25 34 0,11-3-40 16,7 9 1-16,-7 9 1 16,-1-2 0-16,-6 6-9 15,-11 12 1-15,-7 7 2 16,-7-1 0-16,-10 7-12 15,-12-3 0-15,1-7-5 16,4-15 0-16</inkml:trace>
  <inkml:trace contextRef="#ctx0" brushRef="#br0" timeOffset="8316.25">6936 4938 46 0,'17'54'23'0,"-24"15"-20"0,7-54 39 0,7 23-41 15,-7 12 1-15,4 10 3 16,3 9 0-16,-4 3-6 15,1-6 1-15,-4-10 4 16,0-9 1-16,3-9-3 16,-3-13 1-16,-3-6-3 15,-4-7 1-15,-4-2-2 16,1-7 1-16,-19-3-4 16,-6 0 0-16,0 0 0 15,-7 0 1-15,3 0 1 16,11 9 0-16,-4 1 1 15,14 2 0-15,-3 1 3 0,10 6 1 16,8 3 2-16,17 6 0 16,7 0 1-16,18-6 0 15,-4-3-1-15,4-10 0 16,7-3-5-16,7-6 1 16,7-3-10-16,0-6 1 15,3-13-13-15,-3-3 1 16</inkml:trace>
  <inkml:trace contextRef="#ctx0" brushRef="#br0" timeOffset="8527.7">7666 5399 51 0,'14'26'25'0,"-39"27"-21"0,18-37 34 0,-10 9-37 16,-8 12 1-16,0 4 0 15,-10 12 1-15,0 1-4 16,-4 2 0-16,0-3 1 16,11-9 0-16,3-9-8 15,11-16 1-15,3-16-9 16,8-19 0-16</inkml:trace>
  <inkml:trace contextRef="#ctx0" brushRef="#br0" timeOffset="8696.02">7281 5597 50 0,'43'60'25'0,"45"21"-19"0,-78-53 41 15,22 1-47-15,18 8 1 16,3 7-4 0,-1 3 1-16,-2-6-6 0,-8-7 0 15,-3-12-8-15,-18-3 1 0</inkml:trace>
  <inkml:trace contextRef="#ctx0" brushRef="#br0" timeOffset="9652.65">10516 5497 47 0,'14'3'23'0,"-10"12"-13"0,-4-18 24 0,-4-6-31 16,-3 3 1-16,-3 3 3 15,-1-1 1-15,-6 1-9 16,-8 3 0-16,-7 10 6 16,-3-1 0-16,0 7-2 15,3 12 1-15,0 3-3 16,0 4 1-16,4 12-2 15,7-3 1-15,7 3-2 16,10-6 0-16,8-7-4 16,3-3 1-16,18-9-6 15,13-12 1-15,8-10-11 16,7-10 1-16</inkml:trace>
  <inkml:trace contextRef="#ctx0" brushRef="#br0" timeOffset="10027.61">10770 5563 44 0,'0'-7'22'0,"0"7"-13"0,0 0 30 16,0 3-36-1,0 4 0-15,-7 2 2 0,-7 4 0 16,-7 5-7-16,-4 1 1 16,-3 0 4-16,-4 6 0 15,4 3-2-15,3 4 1 16,8-4-2-16,3-3 0 15,7-6-1-15,10 0 1 16,8-13-1-16,10-3 0 16,4-6-1-16,-1-3 1 0,1-13-1 15,0 3 1-15,-4 4-1 16,-7-1 1-16,0 1-1 16,-3-1 1-16,-4 7 0 15,0-1 1-15,0 4-1 16,0 10 0-16,-4-1 1 15,4 3 0-15,0 4-2 16,4-1 1-16,0 4-4 16,-1 0 0-16,4-4-10 15,8-9 1-15</inkml:trace>
  <inkml:trace contextRef="#ctx0" brushRef="#br0" timeOffset="10389.04">11053 5810 23 0,'3'16'11'0,"8"-7"-2"16,-8-6 6-16,1 4-11 15,-1 2 0-15,-3 1 3 16,0 2 0-16,0-2-6 0,0-4 0 16,4 0 6-16,-1-3 1 15,1-6-3-15,3-3 1 16,3-4-2-16,8-5 1 15,7-10-4-15,-1-4 0 16,5 4-1-16,-1-6 1 0,-3 0-1 16,-8 2 0-1,1 4 0-15,0 3 1 0,3 10 0 16,3 6 0-16,1 9 0 16,3 12 0-16,4-2 0 15,-7 3 1-15,-1 12-1 16,5 3 1-16,2 7-1 15,8 6 0-15,4-10-3 16,6 10 1-16,-7-13-6 16,-6-2 0-16,2-20-10 15,1-6 1-15</inkml:trace>
  <inkml:trace contextRef="#ctx0" brushRef="#br0" timeOffset="11123.45">13783 5892 57 0,'7'56'28'0,"-17"41"-33"15,6-75 47-15,4 7-41 16,0-1 0-16,0-6 0 16,0-10 0-16,0-12-2 0,0-15 1 15,0-26 0-15,0-6 1 16,0-10-2-16,-4-5 0 16,1 8-1-16,-1-8 1 15,4 2 0-15,-3 4 0 16,6-4 0-16,4 13 0 15,4 3 2-15,7 6 0 16,10 17 0-16,11 21 1 16,3 6 0-16,-3 3 1 0,-4 10 1 15,-10 6 0 1,-4 10-2-16,-7-4 1 0,-7 13-3 16,-7 3 1-16,-7-6-3 15,-3-4 1-15,-5-5-4 16,-2-14 1-16,-1-8-4 15,0-4 1-15,8-12-9 16,6-7 1-16,4-15 0 16,4 0 0-16</inkml:trace>
  <inkml:trace contextRef="#ctx0" brushRef="#br0" timeOffset="11423.75">14450 5490 56 0,'17'19'28'0,"-13"-9"-38"16,-4-10 59-16,-7-4-49 0,-4 4 0 15,-6-3 1 1,-12 6 1-16,5 1-2 0,-4 2 0 16,-4 3 1-16,0 4 0 15,0 12-1-15,4 0 0 16,7 13-1-16,3-1 1 15,8-5-1-15,10-4 0 16,10-12 0-16,8-13 1 16,3-10 0-16,4-5 1 15,-1-13-1-15,1-7 1 0,-4 1-5 16,0-3 1 0,1-4-13-16,-1 0 0 0</inkml:trace>
  <inkml:trace contextRef="#ctx0" brushRef="#br0" timeOffset="11740.62">14714 5321 56 0,'29'25'28'0,"-19"-15"-30"0,-10-7 44 0,-3 3-42 16,-4 3 1-16,-4 4 0 15,-7-4 0-15,1 7-2 16,3 0 1-16,0-7 0 15,-1 10 1-15,-2-3-2 16,3-4 0-16,3 1-1 16,8-1 1-16,3-2 0 0,7-1 0 15,3 0 0 1,11 1 1-16,4-1 1 0,0 1 1 16,-4 2-1-16,0 4 1 15,-10 6-1-15,-11-3 0 16,-7 9-2-16,-11 3 1 15,-7 7-5-15,1-4 1 16,-5-9-12-16,1-3 1 16</inkml:trace>
  <inkml:trace contextRef="#ctx0" brushRef="#br0" timeOffset="12281.46">15392 5845 68 0,'21'37'34'0,"-18"7"-42"0,-6-25 59 0,-8 9-52 15,-6 4 1-15,-12 5-2 16,-6 7 1-16,7-9-2 16,0-1 1-16,3-2-8 15,4-4 1-15,7-9-9 16,7-16 1-16</inkml:trace>
  <inkml:trace contextRef="#ctx0" brushRef="#br0" timeOffset="13601.76">16831 5387 62 0,'0'44'31'0,"-7"59"-39"0,3-74 55 0,-3-1-46 15,0 9 1-15,-3 1-2 16,-1-7 1-16,4-6-2 16,0-6 0-16,4-9 1 15,3-13 1-15,3-4-2 16,4-8 1-16,4-17-1 16,-1-5 1-16,4-10-1 15,4-10 1-15,3 1-2 16,7-10 1-16,4 9 0 15,0 13 0-15,-7 7 0 16,-1 5 1-16,-3 11 0 16,-3 8 1-16,0 13 2 15,-1 6 0-15,-2 13 0 16,-1 0 0-16,-4 12-1 16,1 4 1-16,-4 9-3 15,0 6 0-15,0 0-3 16,4 3 0-16,-1-21-6 0,1-4 0 15,6-3-10-15,1-16 1 16</inkml:trace>
  <inkml:trace contextRef="#ctx0" brushRef="#br0" timeOffset="14501.96">17441 5503 55 0,'14'38'27'0,"11"-29"-22"0,-14-9 45 0,3 0-48 15,7-6 0-15,7-4 0 16,0-9 1-16,-3-2-5 16,-4-11 1-16,-3 1 1 15,-4-4 0-15,-7-2-2 16,-10-4 1-16,-4 10-2 15,-4 9 1-15,-3 9-1 16,-7 10 0-16,-4 12 1 16,0 10 0-16,4 13 0 15,3 2 1-15,8 10 0 16,6 3 1-16,11 3 0 16,11 0 1-16,3-15-4 15,7-4 1-15,11-6-6 0,7-6 1 16,7-3-6-16,-4-16 1 15,4-10 2-15,0-12 0 16,0 4 8-16,-3-11 1 16,-8-2 8-16,-7 0 1 15,-7-4 5-15,-3 10 1 16,-4 6-1-16,-3 0 0 16,-4 7-5-16,0-1 0 15,-3 1-4-15,-4 2 0 16,-7 7-3-16,-7 3 1 0,-4 3-3 15,-7 1 1-15,1 5-2 16,-1 7 1 0,4 6 0-16,0-1 0 15,3-2 0-15,8-3 1 16,3 0 0 0,7-1 1-1,7-2 0 16,4-4 0-31,6-9-1 0,1 0 0 16,0 3-1-16,-4 1 0 0,-3-4 0 16,-1 0 0-16,-3-4-2 0,-3 1 1 0,-4 6-2 0,0 7 1 0,-7 6 0 15,4 2 1-15,-8 7 0 16,0 1 0-16,1 11 1 16,-1 7 1-16,4 0 1 15,7 9 1-15,1 10 0 16,2-10 1-1,-3 10 0 1,0-7 1-16,-3-12 0 0,-8 0 0 0,-3 0-2 0,-7-6 0 16,-4-1 0-16,-3-12 0 15,0-3-1-15,-7-9 0 16,-4-7-1-16,0-9 1 16,-3-3-1-16,3-4 1 15,4-2-3 16,7-1 1-15,3 1-3 0,4-4 1-1,11 4-5-15,10-1 1 0,14 0-13 16,18-12 1-16</inkml:trace>
  <inkml:trace contextRef="#ctx0" brushRef="#br0" timeOffset="14762.16">18733 5776 68 0,'17'50'34'15,"-13"10"-39"-15,-4-35 57 0,-4 12-52 0,1 1 0 0,-4-1-5 0,0 1 0 0,3-3-7 0,0-7 1 0,1-12-8 16,3-10 1-16</inkml:trace>
  <inkml:trace contextRef="#ctx0" brushRef="#br0" timeOffset="15230.24">20503 5503 46 0,'0'-16'23'0,"4"1"-20"0,-4 2 38 0,-4 7-38 0,1-1 0 0,-8 1 0 0,-6 3 1 0,-4 6-6 0,-4 3 1 0,4 13 3 0,0 3 0 0,-1 13-2 0,1 2 1 15,7-5-1-15,7 5 0 16,7 7-1-16,11-12 1 16,6-7-1-16,11-13 1 15,4-9-2-15,7-9 0 16,0-3-3-16,0-10 0 15,-4-12-11-15,-7-10 0 16</inkml:trace>
  <inkml:trace contextRef="#ctx0" brushRef="#br0" timeOffset="15483.47">20916 5541 46 0,'14'40'23'0,"0"-8"-14"0,-14-32 33 0,0 0-39 15,0-7 0-15,0-5 4 16,-3-4 1-16,-4-9-9 16,3-6 0-16,1 3 6 15,-1 6 0-15,4-7 0 16,7 11 0-16,14 2-2 16,11-3 0-16,11 0-4 15,2-3 1-15,-2 0-5 16,3 0 0-16,-4 0-9 15,0-3 0-15,-3 0-7 16,10 3 0 0</inkml:trace>
  <inkml:trace contextRef="#ctx0" brushRef="#br0" timeOffset="16181.89">23287 4998 64 0,'14'19'32'0,"25"-13"-34"0,-25-3 58 0,4 0-53 0,-1 4 1 16,11-1 1-16,18 3 0 15,0 4-7-15,7-7 1 16,-4-3 3-16,-10 0 0 16,-7 1-2-16,-7 2 1 15,-15 6-3-15,-10 4 1 0,-10-3-2 16,-4 2 1-16,-11 10 0 16,-10 7 0-16,-4 2-1 15,4 1 1 1,-1 9 1-16,4 6 0 15,8 6 2-15,-1-2 1 0,11-1 0 16,7-12 0-16,3-10 0 16,8 0 1-1,17-15-4 1,11 0 0-16,-4-4-9 16,0-5 1-16,4-14-12 15,3-5 1-15</inkml:trace>
  <inkml:trace contextRef="#ctx0" brushRef="#br0" timeOffset="16441.06">23266 5356 55 0,'-21'40'27'0,"10"-8"-21"0,11-20 40 15,0 1-40-15,7 6 1 16,4-10 2-16,10 4 0 0,11-4-13 16,3-6 1-1,14-3 5-15,11-3 1 0,-3-3-9 16,3-1 1-16,-4-5-12 16,-3-7 0-16,-11 0-4 15,-6-3 0-15</inkml:trace>
  <inkml:trace contextRef="#ctx0" brushRef="#br0" timeOffset="16790.04">24024 5318 53 0,'25'38'26'0,"7"-20"-29"0,-18-11 48 0,3-4-43 0,1 0 0 0,0-3 2 0,-4-6 0 0,0-1-6 0,-4-5 1 0,-2-4 3 0,-8-3 0 0,-4 7-2 0,-3-7 0 16,-7 0-1-16,-4 3 1 16,-3 10-1-16,0 6 1 15,0 10 0-15,3 5 0 16,4 7 0-16,3 6 0 15,1 20 1-15,6-8 0 16,8 4-1-16,13 0 1 16,12 0-5-16,2-13 1 15,5-2-11-15,6-4 1 16,4-19-4-16,-4-9 0 31</inkml:trace>
  <inkml:trace contextRef="#ctx0" brushRef="#br0" timeOffset="17053.5">24553 5500 46 0,'0'25'23'0,"4"-25"-22"0,-4-6 41 0,0-1-40 0,0-2 0 0,-4-7 1 15,4 1 0-15,0-7-4 16,0-3 0-16,4 3 3 15,3 3 0-15,7-3-1 16,4-3 0-16,10 3-1 16,4 0 1-16,6 0-3 15,5 3 1-15,-1 7-4 16,0-1 0-16,1 4-4 0,-1 9 1 16,-3-4-8-16,-4 4 1 15</inkml:trace>
  <inkml:trace contextRef="#ctx0" brushRef="#br0" timeOffset="17383.05">25351 5189 36 0,'14'-12'18'0,"0"-1"-6"0,-14 13 28 0,0 0-39 0,3-3 1 0,-3 3 0 0,-7 0 1 15,-3-3-3-15,-8 3 0 0,-10 6 2 16,-4 1 0-16,-3 8-1 15,3 7 1-15,0 3-1 16,1 10 0-16,2 6-2 16,1 12 1-16,0-6-2 15,7 3 0-15,7 0-3 16,10-9 1-16,11-10-1 16,4-6 0-16,13 1 2 15,15-8 1-15,0-11 3 16,3-26 1-16,1-3 2 15,-1-22 0 1,-7-13 0 0,-3-8 1-16,-11 5-7 0,-7-3 0 0,-7 4-13 15,-3 5 1-15</inkml:trace>
  <inkml:trace contextRef="#ctx0" brushRef="#br0" timeOffset="17611.62">25806 5522 65 0,'24'22'32'0,"-24"-22"-43"0,0 0 56 0,0 0-51 15,-3 0 1 1,-8-3-27-16,-6-4 0 0</inkml:trace>
  <inkml:trace contextRef="#ctx0" brushRef="#br0" timeOffset="21631.6">21488 2010 30 0,'0'15'15'0,"0"17"-1"0,0-17 16 0,0 10-26 16,-4-3 1-16,1 13 1 16,-4 15 0-16,0 13-8 15,-8 9 0-15,1 28 6 16,0 16 0-16,-3 16-3 16,2 19 1-16,1-4-1 15,4-34 0-15,-8 18-1 16,8-11 1-16,-1-23-2 15,0-25 1-15,4-16-3 16,0-21 0-16,4-19-3 0,3-16 1 16,3-25-10-16,8-19 1 15</inkml:trace>
  <inkml:trace contextRef="#ctx0" brushRef="#br0" timeOffset="22652.45">21213 1787 30 0,'21'25'15'0,"7"10"-9"15,-10-26 17-15,6-6-20 16,12 3 0-16,6-6 5 16,21-6 0-16,8-3-9 15,7-1 0-15,17 4 5 16,21 3 1-16,8-6-1 15,13-1 0-15,8 4-3 16,7-7 1-16,-4 4-1 16,7-13 0-16,11 9 0 0,-11-5 0 15,11-4-1-15,10 3 0 16,-3-9 0-16,11-10 0 16,2-6-1-16,-2 3 1 15,3 4-1-15,3-1 1 16,-17 10-1-16,4 3 1 15,-1 0 0-15,-14 6 0 16,-17 3 0-16,-7 4 0 16,-4-7-1-16,-11 6 1 15,-14 1-1-15,-13 5 1 16,-22 4-1-16,-4-6 1 0,-13 3-1 16,-8 2 1-16,-10 14-1 15,-18 9 0-15,-10 9-1 16,-11 16 1-16,0 12-1 15,-11 7 1-15,-14 12-1 16,-10 7 0-16,-4 15 1 16,-3 10 0-16,3 9 0 15,-10 28 1-15,17 10 0 16,7 2 0-16,4 7 0 16,14 7 0-16,7 2-1 15,7-2 1-15,4-20 0 16,-1-6 1-16,4-31-1 15,1-6 0-15,-5-23 1 16,1-11 0-16,-8-14 0 16,-6-9 1-16,-8-6 0 15,-6-6 0-15,-15-19-1 16,-18-4 1-16,1-2-2 0,-22-7 1 16,-20-6 0-16,-26-16 0 15,-10 1-1-15,-17-7 0 16,-15 3 1-16,-10 0 0 15,-22 7 1-15,8 9 0 16,-22-13 0-16,-3 3 0 16,-11 1 0-16,-10-1 0 15,10 4-1-15,-14 3 1 16,11 2-3-16,-7 14 1 0,10-1-1 16,29 1 0-16,6-7 0 15,11 6 0-15,14-3-1 16,25 1 1-16,14 2 1 15,11-9 1-15,7 3-1 16,17 4 1-16,15-7-2 16,13-7 1-16,15 4-9 15,17-9 1-15,18-20-7 16,11-2 0-16</inkml:trace>
  <inkml:trace contextRef="#ctx0" brushRef="#br0" timeOffset="25707.14">5577 8146 28 0,'4'0'14'0,"3"4"-2"0,-7-4 15 15,0 6-24-15,0 6 0 16,-11 17 4-16,4 11 0 16,-3 14-9-16,-1 27 1 15,-6 32 5-15,-1 22 0 16,4 37-2-16,7 23 1 31,3 2-2-31,4 7 1 0,0 3-1 16,4 0 1-16,-4 13-2 0,-4-10 1 0,-3 3-1 15,4-9 1-15,3-16-2 16,0-3 0-16,0-19-1 16,3-15 1-1,4-20-3-15,-7-15 0 0,4-6-1 16,3-16 0-16,-7-9-3 16,3-10 1-16,4-22-6 15,0-9 0-15</inkml:trace>
  <inkml:trace contextRef="#ctx0" brushRef="#br0" timeOffset="26533.05">4526 11649 27 0,'-3'10'13'0,"-4"-10"-7"0,7 0 18 0,0 0-21 16,0 0 0-16,7 3 3 15,-4-3 1-15,8 0-7 0,6 0 1 16,5 0 5-16,9-3 1 16,8-4-3-16,21-2 1 15,18-1-1-15,31-2 0 16,7-7-3-16,26 0 1 16,16-3-1-16,22-3 1 15,4-6 0-15,3 0 0 16,14-4 0-16,7-3 1 15,4 10 0-15,6 0 0 16,-3-3-1-16,4 15 1 0,0 0-1 16,3 7 0-16,4-1-2 15,-18 4 0-15,-14 3 0 16,-18 0 0 0,-13 0-3-1,-33 0 1 32,-27-1-7-16,-29 1 1-15,-21-3-10 0,-25-3 0-1</inkml:trace>
  <inkml:trace contextRef="#ctx0" brushRef="#br0" timeOffset="28118.28">8841 10975 30 0,'-4'9'15'0,"1"-15"-2"0,3 6 16 16,0 0-23-16,3 0 1 16,4-3 1-16,7 6 0 15,4 0-11-15,10 3 0 16,11-2 8-16,3 2 1 15,-3 0-3-15,10-3 0 16,8 4 0-16,-4 5 0 16,-7 4 0-16,-8-7 0 0,-6 1-2 15,-11 5 0 1,-14 7-2-16,-10 10 1 0,-22-1-2 16,-10 13 1-16,-7 6-2 15,-1 6 1-15,-3 7-1 16,1-3 1-16,6 2 0 15,7-2 1-15,7-4 0 16,18-8 0-16,0-11 1 16,14-12 1-16,4-9 0 15,3-10 0-15,4-15 0 16,-1-7 1-16,-6-6-1 16,-4-9 0-16,-4-7-1 15,-3-9 1-15,-3 0-1 16,-4-3 1-16,-7-10-2 15,-4-9 1-15,-3-9-4 16,3 0 1-16,-3-4-14 16,11-3 1-16</inkml:trace>
  <inkml:trace contextRef="#ctx0" brushRef="#br0" timeOffset="29177.26">5242 8259 46 0,'7'25'23'0,"-7"-15"-14"0,4-7 24 0,3 0-30 15,-7-6 1-15,11-3 2 16,-11-10 1-16,10-6-9 15,-3-9 0-15,7-7 6 16,7-15 1-16,1 9-4 16,6-9 1-16,0 2-3 15,0 4 1-15,-7 10-2 16,-6 8 1-16,2 8-3 16,1 2 1-16,-4 12-1 15,0 11 1-15,-3 11-2 16,-1 4 1-16,1 9 1 15,-1 4 0-15,8 2 0 16,-4 7 1-16,7 3 1 16,8 3 0-16,2-3 3 15,-3-3 1-15,8-7 1 16,6-3 0-16,7-9 1 0,1-6 0 16,-8-7-1-16,-3-2 0 15,-11-1-2-15,-10-3 0 16,-18 0-2-16,-28 7 1 15,-11 5-2-15,-39 10 1 16,-13-3-2-16,-26 3 0 16,4-3-4-16,-7-3 0 15,0-6-10-15,14 2 0 188</inkml:trace>
  <inkml:trace contextRef="#ctx0" brushRef="#br0" timeOffset="29696.54">9800 10893 42 0,'-10'35'21'0,"-40"65"-19"16,36-75 22-16,0 10-24 15,-4 2 0-15,-3 4 0 16,0 0 0-16,0 0-1 0,3-4 0 16,8-8-10-16,3-11 0 15,3-24 0-15,1-16 0 16</inkml:trace>
  <inkml:trace contextRef="#ctx0" brushRef="#br0" timeOffset="29860.72">9507 10897 59 0,'36'43'29'0,"45"42"-38"0,-60-60 64 15,18 16-55-15,10 6 0 0,8 13-7 16,-1 5 0-16,-3 1-4 15,-11-12 1-15,-21-20-7 16,-6-21 1-16</inkml:trace>
  <inkml:trace contextRef="#ctx0" brushRef="#br0" timeOffset="30538.02">5461 6742 32 0,'4'-19'16'0,"-1"6"-3"0,-3 13 24 16,-7 3-32-16,-4 13 0 31,-27 47 2-31,-5 18 0 16,4-5-11-16,1 5 0 15,6-6 2-15,-3 1 0 16,13-11-13-16,8-14 0 16</inkml:trace>
  <inkml:trace contextRef="#ctx0" brushRef="#br0" timeOffset="30718.14">5073 6898 47 0,'18'22'23'0,"6"35"-23"0,-13-42 35 0,3 14-39 15,7 8 1-15,-10-2-22 16,-1-4 1-16,-6 4 25 15,-8-10 0-15</inkml:trace>
  <inkml:trace contextRef="#ctx0" brushRef="#br0" timeOffset="31872.53">4484 10172 39 0,'10'-3'19'0,"5"12"-16"16,-8-9 20-16,10 0-22 15,-3-3 0-15,11-6 2 16,0-7 0-16,-1-12-3 16,8-3 1-16,0-16 2 15,24-10 1-15,4-2-2 16,11-10 1-16,17-4-1 16,-7-2 0-16,18-3-2 15,10 3 1-15,-3-1-1 16,4 10 0-16,-1 7 0 15,7 9 0-15,4 9 0 0,7 0 1 16,-7 16-1-16,0 6 0 16,7 10 0-16,7 9 1 15,-7 6 0-15,11 7 0 16,3 5-1-16,7 1 1 16,-7 3-1-16,7 3 1 15,8-3 0-15,-8-3 1 16,-4-3-1-16,-3-10 1 0,8-12 0 15,-15-10 0 1,3-6 0-16,8-12 0 16,7-17-1-16,-18 4 1 0,3-6-1 15,1-3 0-15,-8-16-1 16,-10-4 1-16,-14-2 0 16,-4 3 0-16,1-4-1 15,-8 1 1-15,0 12 0 16,1 0 0-16,-12 7-2 15,-6 5 0-15,-8 7-4 16,-3 13 1-16,-10 9-13 16,-18 12 0-16</inkml:trace>
  <inkml:trace contextRef="#ctx0" brushRef="#br0" timeOffset="32656.82">10770 7808 28 0,'4'-10'14'0,"-4"7"6"0,0 3 6 0,0 3-24 15,0 10 0-15,-4 9 0 16,-6 3 1-16,-11 13-4 15,-11 15 1-15,-3 10 0 16,-4 12 1-16,3 3-4 16,5-6 1-16,6-9-4 15,7-6 1-15,4-20-8 16,7-18 0-16</inkml:trace>
  <inkml:trace contextRef="#ctx0" brushRef="#br0" timeOffset="32865.78">10428 7918 50 0,'25'37'25'0,"0"-15"-31"0,-15-13 46 15,1 7-41-15,-1 0 1 16,1-4-5-16,-1-2 0 15,-3-4-2-15,-3-6 0 16,-4-12-7-16,0-1 1 16</inkml:trace>
  <inkml:trace contextRef="#ctx0" brushRef="#br0" timeOffset="33164.41">10841 7939 48 0,'-4'4'24'0,"4"-4"-21"16,4 3 46-16,-4-3-46 15,7 0 1-15,4 0 1 16,6 0 0-16,8 0-8 0,7-3 1 16,-1 3 1-16,1-4 1 15,-4 4-11-15,-3 0 0 16,-11 0-7-16,-3-3 0 16</inkml:trace>
  <inkml:trace contextRef="#ctx0" brushRef="#br0" timeOffset="33329.31">10788 8162 51 0,'0'13'25'0,"11"-13"-25"0,-4 0 43 16,3-3-43-16,8-1 0 0,3 1-3 16,14-3 0-16,8 0-7 15,-1-7 0-15,0 1-5 16,-3-4 1-16</inkml:trace>
  <inkml:trace contextRef="#ctx0" brushRef="#br0" timeOffset="33629.37">11349 8328 48 0,'0'0'24'0,"-11"-34"-26"16,11 9 44-16,-3-13-41 16,-4-9 0-16,0-3 0 0,-7-13 0 31,-11-43-1-31,11 15 0 16,7 12 1-16,10 7 0 15,4 16 0-15,4 9 0 16,-1 15-2-16,1 13 1 15,-4 10-4-15,0 15 1 16,0 7-9-16,0 15 0 16,-7 7-3-16,-7-1 0 15</inkml:trace>
  <inkml:trace contextRef="#ctx0" brushRef="#br0" timeOffset="33828.25">11130 8109 53 0,'4'12'26'0,"17"-9"-27"0,-14-3 52 0,7 0-49 16,4-3 0-16,3-3 2 15,4-3 0-15,6-1-8 16,8 1 1-16,0-4-2 16,0-2 1-16,-1-1-8 15,-9-3 0-15,-5 3-6 16,1 1 1-16</inkml:trace>
  <inkml:trace contextRef="#ctx0" brushRef="#br0" timeOffset="34051.11">11592 7936 34 0,'0'7'17'0,"0"-1"-14"0,0-3 27 16,0 10-27-16,0 2 0 15,0 4 3-15,-3 3 1 16,-1 6-8-16,1 0 1 15,-1 7 4-15,4-1 1 16,0 1-2-16,4-10 1 16,3-3-4-16,7-3 1 15,0-4-6-15,4-5 1 16,-1-1-8-16,1-6 0 0,0-9-3 16,-4-10 0-16</inkml:trace>
  <inkml:trace contextRef="#ctx0" brushRef="#br0" timeOffset="34360.91">11875 7993 39 0,'0'47'19'0,"-8"-22"-18"0,5-16 35 0,-8 1-33 15,-3 2 0-15,-3 7 2 16,-5 3 0-16,5-3-7 15,-1 3 1-15,4-7 3 16,3 4 0-16,1-6-6 0,3-4 0 16,0-3-8-16,3-9 1 15,4-6-4-15,0-7 1 16</inkml:trace>
  <inkml:trace contextRef="#ctx0" brushRef="#br0" timeOffset="34459.21">11748 7946 27 0,'7'3'13'16,"10"44"-4"-16,-10-35 21 0,0 7-26 0,4 6 1 0,-1 0 3 0,8 7 0 0,-4 5-10 0,7-2 0 0,-3-7 5 16,3-6 1-1,4-6-7-15,-7-4 0 0,-1-2-11 16,1-20 1-16</inkml:trace>
  <inkml:trace contextRef="#ctx0" brushRef="#br0" timeOffset="34675.41">12061 7870 47 0,'36'51'23'0,"10"-4"-14"15,-32-32 37-15,3 7-44 16,8 7 0-16,0 2-1 16,-4 0 1-16,-3 7-5 15,-11-4 0-15,-11 7-11 16,-14 6 1-16,-17-3-3 16,-11 6 0-16</inkml:trace>
  <inkml:trace contextRef="#ctx0" brushRef="#br0" timeOffset="35306.44">6336 11129 47 0,'10'3'23'0,"-6"16"-9"0,-4-7 23 16,0 10-34-16,0 6 0 0,-4 19-1 15,-6 16 1-15,3 3-6 16,3 0 1-16,-6 0-3 16,6-7 1-16,4-9-13 15,0-21 1-15</inkml:trace>
  <inkml:trace contextRef="#ctx0" brushRef="#br0" timeOffset="35760.78">6357 12038 56 0,'4'-6'28'0,"-8"-4"-31"0,4 10 44 16,0-3-40-16,-3-3 0 15,-5 3 0-15,-2 0 1 16,-1 3-3-16,-10 3 0 16,4 3 2-16,-1 0 0 15,4 7-1-15,0-1 1 0,3 1-2 16,0-1 1-16,8 4 0 15,3 0 0-15,3-4-1 16,5 1 1-16,6-10-1 16,0-3 0-16,0-6 0 15,4-4 0-15,-4-2 0 16,0-4 0-16,-4 0 0 16,1 1 1 15,-1 2 0-31,-2 4 0 0,2 6 0 15,1 3 1-15,3 9 0 0,3 7 1 0,-9-1 0 16,6 11 0-16,3-1-4 16,-3-3 0-16,4-7-14 15,10-5 1-15</inkml:trace>
  <inkml:trace contextRef="#ctx0" brushRef="#br0" timeOffset="36229.33">8343 10884 45 0,'0'13'22'0,"-3"8"-8"0,-1-11 26 0,1 9-37 0,-4 12 0 0,-4-3 2 0,4 19 0 0,-4 0-7 16,1 13 0-16,-1 6 5 0,4 3 0 0,4 0-5 0,-1-7 0 0,4-14-8 15,0-11 0-15,7-12-7 0,4-15 0 16</inkml:trace>
  <inkml:trace contextRef="#ctx0" brushRef="#br0" timeOffset="36544.21">8251 11897 42 0,'0'47'21'0,"8"0"-16"0,-8-38 30 0,3 7-33 15,1 3 1-15,3 0-1 16,-4-1 1-16,1-2-4 16,-1 0 0-16,1-7-1 15,-4 1 1-15,0-4-7 16,0-3 0-16,0-6-6 15,0-3 1-15,-4-4-2 16,1-2 1-16</inkml:trace>
  <inkml:trace contextRef="#ctx0" brushRef="#br0" timeOffset="36719.87">8308 12032 33 0,'0'6'16'0,"32"-6"-13"0,-22 0 34 15,8 0-33-15,-4 3 1 16,11 3 5-16,-1 1 1 16,1 5-12-16,0 4 1 15,-4-4 8-15,-7 7 0 16,0 3-3-16,-3-3 1 16,-4 0-4-16,-11 3 0 15,-13 0-4-15,-19-10 0 16,-9-9-8-16,-8-9 0 15,-4-6-9-15,1-14 1 16</inkml:trace>
  <inkml:trace contextRef="#ctx0" brushRef="#br0" timeOffset="37277.24">6265 9137 31 0,'11'0'15'0,"3"10"2"0,-7-4 13 0,0 13-24 15,0 18 1-15,-3 17 2 0,-4 21 1 0,-4 16-13 16,4 38 0-16,0 9 8 15,0 28 1-15,7 19-4 16,0 12 0-16,4-2-3 16,3-17 1-1,-10-21-6-15,6-25 0 0,4-25-11 16,14-26 0-16</inkml:trace>
  <inkml:trace contextRef="#ctx0" brushRef="#br0" timeOffset="37859.24">7243 9407 12 0,'7'-13'6'0,"10"7"-8"0,-13 6-12 15</inkml:trace>
  <inkml:trace contextRef="#ctx0" brushRef="#br0" timeOffset="38302.54">8505 9351 30 0,'-14'3'15'0,"-24"9"-14"0,27-2 31 15,0 2-28-15,-3 16 1 16,-3 13 3-16,3 22 1 15,3 18-10-15,4 17 1 16,7 21 6-16,3 28 1 16,12 26-3-16,-1 2 0 0,7 17-3 15,-4-14 1-15,-2-18-8 16,-12-28 0 0,-3-22-10-1,-10-32 0-15</inkml:trace>
  <inkml:trace contextRef="#ctx0" brushRef="#br0" timeOffset="38716.92">6869 9394 47 0,'38'-31'23'0,"-31"31"-16"0,-7 0 33 0,0 6-39 0,-10 10 0 0,-22 28 0 15,-14 19 1-15,-24 31-3 16,-18 22 1-16,3 31-3 16,-3 19 0-16,-1 7-6 15,19-10 0-15,13-16-5 16,22-18 0-16,18-32-1 15,17-37 0-15</inkml:trace>
  <inkml:trace contextRef="#ctx0" brushRef="#br0" timeOffset="38957.85">7112 9561 48 0,'-28'50'24'0,"-32"78"-37"0,39-81 53 15,-4 26-40-15,-17 14 0 16,-15 23 0-16,-3 12 1 16,7 4-3-16,-3-16 0 15,10-13-3-15,7-22 1 16,11-15-9-1,10-20 1-15</inkml:trace>
  <inkml:trace contextRef="#ctx0" brushRef="#br0" timeOffset="39227.99">7497 9771 28 0,'74'-75'14'0,"-21"21"4"0,-36 51 17 0,-6-3-29 16,3 6 1-16,0 9 0 15,-21 16 1-15,-11 13-11 16,-13 21 0-16,-5 29 7 16,-20 13 1-16,-15 21-4 15,-6 16 0-15,-1 0-1 16,7-3 1-16,19-10-3 16,6-12 1-16,14-28-4 31,11-23 1-31,14-18-6 0,14-31 0 15,14-19-6-15,14-29 1 0,18-12 0 16,7-16 1-16</inkml:trace>
  <inkml:trace contextRef="#ctx0" brushRef="#br0" timeOffset="39453.91">7909 10113 17 0,'53'-41'8'0,"-18"28"3"0,-27 13 15 0,-1 3-22 0,0 7 1 0,-4 5 1 0,4 1 0 15,-14 12-7-15,-3 7 0 16,-12 6 6-16,-6 12 1 16,-7 10-1-16,-14 18 0 15,3 7 0-15,-7 0 0 16,7 3-2-16,4 6 0 16,6-19-3-16,5-12 0 0,6-12-7 31,7-17 1-31,11-9-9 15,4-25 0-15</inkml:trace>
  <inkml:trace contextRef="#ctx0" brushRef="#br0" timeOffset="39634.42">8382 10298 40 0,'0'47'20'0,"-53"59"-20"0,35-78 29 0,-17 16-28 16,-14 7 1 0,-22 55-24-16,8-9 1 15</inkml:trace>
  <inkml:trace contextRef="#ctx0" brushRef="#br0" timeOffset="40367.71">8005 7980 30 0,'3'-15'15'0,"1"18"0"0,3-10 14 0,-7 7-23 0,0 7 0 0,-7 2 2 16,-4 13 0-16,-7 9-11 15,-6 26 0-15,-22 2 7 16,-4 17 0-16,-10 11-5 15,8 14 0-15,-1 9-6 16,10-4 1-16,8-9-9 16,7-24 0-16</inkml:trace>
  <inkml:trace contextRef="#ctx0" brushRef="#br0" timeOffset="40815.99">7401 8639 45 0,'14'41'22'0,"4"18"-19"0,-11-37 35 16,4 6-37-16,-8 4 1 0,4 5 0 15,-7-2 1-15,4-4-4 16,3-3 0-16,-7-6 2 15,0-6 1-15,7-4-2 16,7-5 1-16,7-7-1 16,11-10 0-16,7-8 1 15,17-8 0-15,1-17 1 16,3 2 0-16,-11 0 1 94,-7 3 0-94,-6 7 0 0,-8 6 1 0,-14 6-1 0,-14 10 0 31,-14 6-2-31,-21 6 1 16,-8 0-2-1,-10 6 1-15,0-6-3 16,4 1 0-16,0-4-6 15,10-7 1-15,4 1-11 0,3-16 0 0</inkml:trace>
  <inkml:trace contextRef="#ctx0" brushRef="#br0" timeOffset="41314.71">7564 7535 44 0,'0'38'22'0,"0"-38"-12"15,-4-7 28-15,1-2-35 16,-1-13 1-16,-3-9 1 16,-4-10 0-16,1-16-7 0,6-2 0 15,-13-7 5-15,6-3 0 16,0-6-2-16,4 9 0 15,4 3-1-15,3 4 1 16,0 5 0-16,0 10 1 16,7 10-2-16,11 12 0 15,6 16-2-15,-3 12 1 16,1 13-4-16,-5 15 0 16,-10 1-7-1,-3 5 0-15,-4 7-5 16,-11 4 0-16</inkml:trace>
  <inkml:trace contextRef="#ctx0" brushRef="#br0" timeOffset="41512.89">7281 7419 57 0,'-7'3'28'0,"18"-25"-28"0,-4 16 54 0,7 3-50 0,7-4 0 0,4-5 1 15,0-4 0-15,10 1-8 16,-3-4 0-16,10 0 1 15,4 3 1-15,-4 1-10 16,-3 2 1-16,0 0-10 16,0-5 1-16</inkml:trace>
  <inkml:trace contextRef="#ctx0" brushRef="#br0" timeOffset="41751.72">7952 6983 42 0,'7'16'21'0,"-4"-1"-17"0,-3-5 28 0,-3 2-29 0,-11 10 1 0,-1 3 3 0,-2-3 0 16,-4 7-8-16,3 11 0 16,4 4 6-16,-4-3 1 15,8 0-3-15,6 3 1 16,8-4-2-16,6-5 0 0,8-4-4 15,0-12 0-15,13-6-6 16,-10-7 0-16,1-12-10 16,-5-10 0-16</inkml:trace>
  <inkml:trace contextRef="#ctx0" brushRef="#br0" timeOffset="41949.89">8128 7021 39 0,'-11'22'19'0,"-6"28"-14"0,10-38 25 0,-7 10-27 0,3 7 1 0,-3 2 1 16,0 6 1-16,-4-2-8 16,4-4 0-16,3-2 0 0,1-4 1 15,3-13-12-15,3-6 0 16</inkml:trace>
  <inkml:trace contextRef="#ctx0" brushRef="#br0" timeOffset="42134.43">7913 7130 33 0,'35'41'16'0,"7"6"-1"0,-31-31 16 15,10 6-27-15,4 3 1 16,7 3 0-16,-1 4 0 15,1-7-9-15,-4 3 0 0,1-3 0 16,-12-9 0-16,-3-13-10 16,-3-16 0-16</inkml:trace>
  <inkml:trace contextRef="#ctx0" brushRef="#br0" timeOffset="42513.82">8251 6949 43 0,'22'31'21'0,"13"-6"-18"0,-24-19 34 0,3 10-37 16,0 3 0-16,0 9-1 15,-4-3 0-15,-3 10 0 0,-7 12 1 16,-7-4-3-16,-3 1 1 15,-4-3-9-15,0-6 1 16,0-17-2-16,6-5 0 16</inkml:trace>
  <inkml:trace contextRef="#ctx0" brushRef="#br0" timeOffset="42725.35">8544 6854 48 0,'7'19'24'0,"7"-41"-28"0,-14 13 48 0,11 3-43 15,10-1 1-15,7 4 1 16,11-3 0-16,4 0-3 16,-5 3 0-16,1 6 2 15,-7 0 1-15,-11 6-2 16,-7 19 1 0,-21 41-3-1,0-12 0-15,-7-1-5 16,7-9 1-16,-4-6-10 15,11-6 0-15,-7-17-1 16,14-8 0-16</inkml:trace>
  <inkml:trace contextRef="#ctx0" brushRef="#br0" timeOffset="43071.68">9398 6726 37 0,'35'16'18'0,"-14"-23"-18"15,-17 4 33-15,-4 3-34 0,-7-6 1 0,-7 3-1 16,-11 0 1-16,-10 3 0 16,3 6 1-16,4 6-1 15,0 4 0-15,3 15 0 16,7 1 1-16,4 12-1 15,14-3 1-15,11-1-1 16,10 4 1-16,4-12 0 16,10-7 0-1,7-13 1-15,8-18 1 0,-4-10 0 16,-1-12 1-16,-6-10-1 16,-11-6 0-1,-6-3-5-15,-15-3 1 0,-21 0-13 16,-18-6 1-16</inkml:trace>
  <inkml:trace contextRef="#ctx0" brushRef="#br0" timeOffset="53401.77">5472 14054 37 0,'7'19'18'0,"17"-19"-9"0,-13 0 18 16,3 6-25-16,7 1 0 16,11 2 3-16,7 7 0 15,0-1-5-15,-4-5 0 0,7-1 5 16,4-6 0-16,0-9-2 15,3-10 1-15,1-6-3 16,-8-15 1-16,-10-10-2 16,-11-22 1-16,-14-3-2 15,-14-7 1-15,-18-12-1 16,4 19 0-16,-18-25 0 16,-7 9 0-16,4-3 0 15,3 10 1-15,8 12-1 16,9 3 0-16,8 0 0 15,14 10 1-15,14 9-1 16,-3 9 0-16,17 10-4 16,-7 6 1-16,32 6-5 15,4 10 0-15,-15 9-6 16,-3 3 1-16</inkml:trace>
  <inkml:trace contextRef="#ctx0" brushRef="#br0" timeOffset="54001.82">6308 14333 26 0,'-7'10'13'0,"-29"-7"-13"0,22 0 18 0,0 3-15 16,-4 1 0-16,1 2 3 16,-1 0 0-16,1 1-7 15,6-1 1-15,-3-3 4 16,3 4 1-16,8-4-2 16,3 0 0-16,3 1-2 15,8-1 1-15,3-3-1 0,7-3 0 16,0-3-1-16,0-3 0 15,-3-7-1-15,-4-6 0 16,0 1-1-16,-3-1 1 16,0 3-1-16,-8 3 0 15,4 4 1-15,0 3 0 16,0 6 3-16,0 9 1 16,0 4 1-16,4 6 1 15,-1 3 1-15,-2 3 1 16,6 6-2-16,3 3 1 15,8-2-4-15,0-7 0 16,-4-3-5-16,4-6 0 0,-1-13-13 16,-6-19 0-16</inkml:trace>
  <inkml:trace contextRef="#ctx0" brushRef="#br0" timeOffset="55251.17">6191 12483 40 0,'7'19'20'0,"11"22"-10"16,-15-32 24-16,5 10-33 16,2 12 1-16,1 4 0 15,-1 12 1-15,1 6-4 0,-1-9 0 16,-2 0 2-1,2-6 0-15,-10-13-4 0,4-10 0 16,-1-5-3-16,-3-10 0 16,0-13-6-16,4-2 0 15,-4-4-1-15,0-3 1 32,0 3 5-32,0 10 1 15,0-7 5-15,0 7 0 16,0 2 7-16,3 7 1 15,4 3 2-15,0 1 0 16,4 2-3-16,-1-3 0 0,-2 0 0 16,9 0 0-16,8 3 0 15,0 1 0-15,3-1 0 47,0 0 0-47,0 4-1 16,-10-1 1-1,0 1-3-15,-11-1 0 0,-11 0-3 16,-10 4 1-16,-11-1-4 0,-3-2 1 0,0-4-8 0,0-3 1 0,-4-9-7 16,4-3 1-16</inkml:trace>
  <inkml:trace contextRef="#ctx0" brushRef="#br0" timeOffset="55684.08">6918 13891 37 0,'0'3'18'0,"-7"-12"-15"0,7 0 25 0,-4-13-23 0,1-10 0 0,-8-12 3 0,4-12 0 16,0-13-11-16,0 19 1 0,-11-44 6 0,1-7 1 0,6-2-3 15,4 15 1 16,7 3-2-31,4 4 0 32,6 12 0-32,4 9 0 15,1 4 0-15,-1 18 1 0,3 13-1 16,8 16 0-16,0 18-2 0,-4 19 1 0,-7 7-5 0,-3 9 1 0,-4 3-10 16,0 6 0-16,-14 0-3 15,-4 4 1-15</inkml:trace>
  <inkml:trace contextRef="#ctx0" brushRef="#br0" timeOffset="55878.6">6675 13537 53 0,'10'12'26'0,"8"4"-28"0,-8-13 53 0,12 0-47 0,-1 0 0 15,7 4 1-15,4-1 1 16,10-6-9-16,11-6 1 15,3-4 1-15,1 1 1 16,-8 0-11-16,-6 2 1 16,-1-8-9-16,-7-4 1 15</inkml:trace>
  <inkml:trace contextRef="#ctx0" brushRef="#br0" timeOffset="56119.08">7444 13339 52 0,'7'7'26'0,"-4"11"-31"0,-3-11 43 0,-3 8-37 0,-8 7 0 0,-3 3 2 15,0-3 1-15,-14 7-4 16,10 2 0-16,4 3 2 16,-4 10 1-16,8 10-2 15,6-7 1-15,8 0-3 16,6-7 0-16,8-5-4 15,3-10 0-15,0-12-9 16,4-7 1-16,0-16-3 0,3-8 0 16</inkml:trace>
  <inkml:trace contextRef="#ctx0" brushRef="#br0" timeOffset="56325.44">7715 13493 41 0,'7'3'20'0,"-3"13"-27"0,-8-16 38 0,-3 6-31 0,-10 13 1 0,-1 6 2 0,-14 3 1 0,8 0-4 0,-5 7 1 0,5-1 1 0,6 7 1 0,0-9-4 16,8-7 0-16,-1-3-10 16,8-7 0-16,-4-18-2 15,3-9 0-15</inkml:trace>
  <inkml:trace contextRef="#ctx0" brushRef="#br0" timeOffset="56517.71">7553 13571 29 0,'21'57'14'16,"39"-1"-10"-16,-46-31 26 0,4 4-29 0,7 2 0 0,-4 0 0 15,7 1 0-15,-7-1-3 16,0-6 1-16,0-6-6 16,-3-10 0-16,0-12-3 0,3-3 0 15</inkml:trace>
  <inkml:trace contextRef="#ctx0" brushRef="#br0" timeOffset="56745.32">7892 13440 36 0,'28'50'18'0,"4"-9"-12"0,-22-23 33 16,4 7-34-16,0 10 0 0,8 3 2 16,-1 9 1-16,3-7-12 15,-2-2 1-15,-12 0 3 16,-10-4 0-16,0 4-14 15,-10-4 0-15,-15-9-2 16,0-12 0-16</inkml:trace>
  <inkml:trace contextRef="#ctx0" brushRef="#br0" timeOffset="57328.11">8636 13085 45 0,'0'32'22'0,"0"37"-19"0,4-47 44 16,3 12-45-16,-7 13 0 16,7 10 3-16,0 5 0 0,-4 1-6 15,8-7 1-15,-4-9 3 16,-4-6 0-16,1-9-2 15,3-10 0-15,-7-7-2 16,-14-12 1-16,0-6-2 16,-4-3 0-16,-3-7-1 15,-4 1 0-15,1-1 0 16,-5-2 1-16,5 2-1 16,-1 7 1-16,4 6 1 15,0 6 0-15,3 7 2 16,7 9 0-16,4 12 0 15,7 10 1-15,7-6 0 16,8 2 1 31,6 1-4 15,3 0 1-62,1-10-6 0,10-6 1 0,8-12-11 0,10-16 1 16</inkml:trace>
  <inkml:trace contextRef="#ctx0" brushRef="#br0" timeOffset="57526.94">9335 13458 48 0,'3'13'24'0,"1"12"-22"0,-8-22 37 0,-7 10-37 0,-10 6 1 16,-7 9 1-16,-4 3 1 0,4 10-7 15,-7 9 1-15,0 3 3 16,-1-2 0-16,8-8-6 15,3-8 0-15,4-13-12 16,7-16 0-16,3-15 0 16,1-19 0-16</inkml:trace>
  <inkml:trace contextRef="#ctx0" brushRef="#br0" timeOffset="57687.34">8932 13527 46 0,'29'13'23'15,"23"65"-24"-15,-30-59 47 0,-5 13-44 16,12 15 0-16,6 3 0 16,7 6 0-16,4-2-5 15,-4-4 0-15,-3-3-4 0,0-10 0 16,-4-21-9 0,-3-10 1-16</inkml:trace>
  <inkml:trace contextRef="#ctx0" brushRef="#br0" timeOffset="58009.48">9599 13361 52 0,'14'22'26'0,"4"3"-31"0,-8-22 46 0,1 1-38 16,3-1 1-16,11 0 1 16,14-3 0-16,6 0-7 15,12 0 0-15,6 0 5 16,1 3 0-16,-11 6-3 16,-7 4 1-16,-11 3-2 15,-10 12 1-15,-18 13-1 16,-14 9 1-16,-14 12-3 15,-11 1 1-15,-4-3-2 16,-9-4 0-16,-1-9-5 16,3-6 0-16,15-10-7 15,7-9 0-15</inkml:trace>
  <inkml:trace contextRef="#ctx0" brushRef="#br0" timeOffset="58370.68">10873 13499 36 0,'45'-6'18'0,"-23"-19"-14"0,-19 15 26 0,-3-2-30 15,-7-4 1-15,-11 4 0 16,-13 5 1-16,-12 4-3 15,-13 10 1-15,-8 5 1 16,1 10 0-16,-1 6-1 16,12 13 1-16,9 19 1 15,19 15 0-15,16 16 0 16,16-13 0-16,16 1 0 16,19-20 1-16,6-9 0 15,14-25 0-15,19-15-1 16,9-29 0-1,-3-19-4-15,-20-12 1 0,-26-12-8 16,-28-11 1-16,-32 1-7 16,-28-6 0-16</inkml:trace>
  <inkml:trace contextRef="#ctx0" brushRef="#br1" timeOffset="62123.53">15173 7303 23 0,'-4'9'11'0,"12"26"4"0,-8-29 12 16,-4 10-24-16,-3 9 0 15,-4 9 1-15,1 20 1 16,-4 5-6-16,0 29 0 15,-4 12 4-15,0 38 1 16,4 13-2-16,0 31 0 16,7 28 0-16,3 22 1 15,4 9-1-15,4 7 1 16,3 15-1-16,0-9 0 0,0 16 0 16,-3-6 0-16,3 15-2 15,-4-3 1-15,4 3-1 16,-3-10 0-16,3 4-2 15,-7-22 0-15,3-13-3 16,4-24 0-16,-3-39-10 16,0-15 0-16</inkml:trace>
  <inkml:trace contextRef="#ctx0" brushRef="#br1" timeOffset="63205.31">14009 8817 34 0,'-7'16'17'0,"10"-22"-11"0,-3 6 20 16,0 0-22-16,0 0 0 0,4-6 3 15,3-1 1-15,3-2-10 16,1 3 1-16,3-4 5 15,7 1 0-15,15-1-2 16,9 1 1-16,15 0-2 16,-14 2 0-16,35-2 0 15,15 3 0-15,10 3 0 16,10-1 1-16,4 1-1 16,3 0 1-16,15 6-1 15,10-3 0-15,0 0 0 16,15 3 0-16,6-3-1 15,-3 0 0-15,17-6 0 16,4 0 1-16,-3 0 0 16,13-7 0-16,-6-3-1 15,10-2 1-15,3-4 0 16,-6-7 0-16,10 4-1 0,4 3 1 16,-8 7-1-16,-3-1 0 15,-3-6 1-15,-11 0 0 16,-11-6-1-16,1 0 1 15,-26 6-1-15,-13 3 1 16,-8-3-2-16,-6 9 1 16,-11 1-1-16,-11 2 1 15,-10 7-2-15,-15 3 0 16,-17 0 0-16,-7 3 1 16,-7 4-3-16,-7-7 0 15,-7 0-7-15,-8 0 1 0,-9-10-6 16,-1-5 0-16</inkml:trace>
  <inkml:trace contextRef="#ctx0" brushRef="#br1" timeOffset="63700.53">19583 8062 48 0,'3'22'24'0,"15"-16"-23"0,-11-3 40 16,7 3-38-16,7 4 1 16,14 2 1-16,8 4 0 15,6-3-7-15,4 2 1 16,4-5 3-16,-1-1 1 15,-14-3-2-15,-6 1 0 16,-8 2-2-16,-7 4 1 16,-3-1-2-16,-4 7 1 15,-11 3-2-15,-6 9 1 16,-11 7-1-16,-11-1 1 16,-3-5-2-16,0-1 1 0,3 1 1 15,4-7 0-15,3 0 1 16,0-6 0-16,8-7 0 15,3-6 1-15,3-9 0 16,4-9 1-16,0-1 0 16,4-6 0-16,-4-9 0 15,0-3 0-15,-4-4-1 16,1-6 1-16,-4-6-2 16,0 4 1-16,-4 5-8 15,4 7 0-15,0-1-6 16,0 10 0-16</inkml:trace>
  <inkml:trace contextRef="#ctx0" brushRef="#br1" timeOffset="64136.28">20588 8240 35 0,'4'-6'17'0,"-8"3"-11"0,1 3 25 0,-4 9-30 16,-8 7 1-16,-2 0 1 15,-11 6 0-15,-4 6-4 16,4 10 1-16,-8-7 1 15,8 0 0-15,0 1-3 16,7-4 0-16,7-3-8 16,3-9 0-16,11-10-3 15,7-15 0-15</inkml:trace>
  <inkml:trace contextRef="#ctx0" brushRef="#br1" timeOffset="64303.9">20316 8228 43 0,'22'3'21'0,"9"54"-20"0,-16-42 42 16,9 13-41-16,8 10 0 15,0 6-1-15,-4 0 1 16,0-3-12-16,-7-7 0 16,-10-6-3-16,-8-9 0 15</inkml:trace>
  <inkml:trace contextRef="#ctx0" brushRef="#br1" timeOffset="65170.24">14951 7582 45 0,'0'22'22'0,"10"-10"-7"0,-6-8 22 0,3-4-34 15,0-7 0-15,4-2 1 16,6-10 0-16,8-9-6 16,3-10 1-16,0 4 2 15,-7-7 1-15,1 0-2 16,-8 4 0-16,0 5-1 16,-4 7 0-16,-2 3-2 15,-5 7 1-15,-3 2-1 0,4 7 0 16,-4 6-1-16,0 9 0 15,0 10 1-15,3 0 1 16,1 6 0-16,-1-3 1 16,4 0 1-16,4 3 0 15,-1 0 1-15,4 3 1 32,4-3 0-32,14-3 0 0,-7-6-1 15,-1 0 1-15,-6-4 0 0,-4-3 0 16,-3-2-2-16,-4-7 1 15,-14 0-1-15,-11 3 0 0,-10 0 0 16,-8 3 0-16,-2 1-1 16,-8-1 1-16,-7 0-2 15,-4-3 1-15,1 7-4 16,3-1 0-16,4 4-10 16,-4 2 1-16</inkml:trace>
  <inkml:trace contextRef="#ctx0" brushRef="#br1" timeOffset="65525.8">15240 6444 50 0,'0'3'25'0,"-28"12"-29"0,21-5 40 15,-7 15-36-15,-11 9 0 16,-3 17 0-16,-8-1 0 15,-2 16-1-15,2 3 1 16,8-3-3-16,3-1 0 0,4-8-8 16,7-16 1-16,7-19-3 15,4-13 0-15</inkml:trace>
  <inkml:trace contextRef="#ctx0" brushRef="#br1" timeOffset="65697.64">14848 6660 38 0,'4'-6'19'0,"7"9"-11"0,-4-3 34 0,3 9-40 16,8 13 0-16,3 10-2 15,4-4 0-15,-4 3-10 16,-7 4 1-16,-7-7-4 16,-7 0 0-16</inkml:trace>
  <inkml:trace contextRef="#ctx0" brushRef="#br1" timeOffset="67513.95">13924 9514 29 0,'4'-10'14'0,"-1"7"1"0,-3 3 15 15,0 0-28-15,7 0 1 16,4-3 1-16,3 0 1 16,7 0-7-16,0 0 1 15,4-4 3-15,14 1 0 16,10 0-1-16,8-1 1 15,10 1-2-15,10 0 1 16,-6 3-1-16,10 3 1 31,0-3-1-15,4 3 1 0,-1 3-2-16,5 3 1 0,-8 3 0 0,0 7 0 15,0 6 0-15,0 0 1 0,0 16-1 0,0 2 1 0,4 14 0 16,0 12 0-16,-11 3 0 15,7 12 0 1,0-6 0-16,0 7 0 0,4-1-1 16,7 1 1-16,-11-4 0 15,7-9 0-15,0-3 0 16,4 0 0-16,3-13-1 16,4-9 1-16,-7-9 0 15,-1-7 0-15,5-6-1 31,-1-3 0-31,4 3 0 16,-8-13 0-16,-13-3 0 16,3-2 0-16,0-4-1 0,4 0 1 0,7-7-1 0,-4-2 1 31,39-1-1-31,-11 10 1 16,4 7-1-16,-7-1 0 15,-14 13 0-15,-4 6 1 16,7 3-1-16,1 3 1 15,-1 7-1-15,0 3 1 16,-10 6 0-16,3-3 0 16,4 9 0 15,-4-6 0 0,4-3 0-15,0-6 1-16,-11-7 0 0,-21-9 0 0,39 0 0 0,3-10 0 0,1-5 0 0,-12-1 0 0,-2 0-1 0,3 1 1 0,-11-1 0 15,-7 0 0-15,-4 3-2 16,-6 4 0-16,-7 6-9 16,-5-3 0-16,-20-4-6 15,-10-3 1-15</inkml:trace>
  <inkml:trace contextRef="#ctx0" brushRef="#br1" timeOffset="68200.16">21216 11288 34 0,'0'0'17'0,"0"0"-9"0,-3 0 23 16,-5 7-30-16,-9 2 1 15,-11 13 2-15,-11 3 0 16,-11 7-5-16,-6 11 0 15,-8 11 3-15,8 5 0 16,7 7-3-16,6-3 1 16,5-10-4-16,9-6 0 15,5-12-9-15,13-13 0 16</inkml:trace>
  <inkml:trace contextRef="#ctx0" brushRef="#br1" timeOffset="68347.17">20690 11245 42 0,'-7'37'21'0,"11"-5"-27"0,-4-14 33 0,0 4-27 15,0 10 0-15,7-4-6 16,4 3 1-16,3-6-3 15,3-9 1-15</inkml:trace>
  <inkml:trace contextRef="#ctx0" brushRef="#br1" timeOffset="68634.67">21142 11480 51 0,'7'12'25'0,"11"1"-27"0,-11-13 46 0,0 0-43 15,3 3 0-15,4-6 0 16,4 0 1-16,7-4-4 15,3 7 0-15,0 0-4 16,-7 0 1-16,-3 0-10 16,-11 4 0-16</inkml:trace>
  <inkml:trace contextRef="#ctx0" brushRef="#br1" timeOffset="68788.7">21008 11706 47 0,'3'15'23'0,"26"1"-26"16,-19-13 36-16,8 0-35 15,7-3 1-15,6 0-9 0,1 0 1 32,10 0 2-32,8-6 0 0</inkml:trace>
  <inkml:trace contextRef="#ctx0" brushRef="#br1" timeOffset="69106.16">21604 11953 45 0,'7'13'22'0,"0"-54"-19"0,-3 22 36 0,-1-9-38 0,-3-19 1 0,0-9-1 16,0-10 1-16,0-10-3 16,0 1 1-16,4 3 0 15,3-3 1-15,7 9 0 16,4 0 0-16,-1 3-1 16,4 16 1-16,-3 13-1 15,0 12 1-15,-4 16-5 16,-4 12 1-16,-3 13-9 15,-7 9 0-15,-7 0-3 16,-10 4 0 0</inkml:trace>
  <inkml:trace contextRef="#ctx0" brushRef="#br1" timeOffset="69289.12">21350 11684 41 0,'11'6'20'0,"28"-9"-21"0,-29 0 37 15,4-1-34-15,14 1 0 16,4 0 0-16,11 0 0 16,2 3-6-16,1 3 0 15,-10 0-8-15,-5 4 0 16,-3-4-1-16,-3 0 1 16</inkml:trace>
  <inkml:trace contextRef="#ctx0" brushRef="#br1" timeOffset="69518.31">21975 11630 29 0,'3'25'14'0,"-42"-6"-10"0,29-13 27 0,-4 4-29 15,-1 6 0-15,-2 2 1 16,-1 4 1-16,4-3-5 15,7 6 1-15,3 7 1 16,4-1 0-16,8 0-6 16,2-6 1-16,8-3-8 15,6-9 1-15</inkml:trace>
  <inkml:trace contextRef="#ctx0" brushRef="#br1" timeOffset="69719.47">22320 11753 25 0,'-3'28'12'0,"-33"13"-3"0,22-38 14 15,-10 6-21-15,-5 4 1 16,-2 9 0-16,-1 3 1 16,4 3-5-16,3-3 0 15,0 0 1-15,4-3 1 16,4-6-10-16,6-4 0 0,7-12-2 15,8-3 1-15</inkml:trace>
  <inkml:trace contextRef="#ctx0" brushRef="#br1" timeOffset="69923.22">22151 11887 33 0,'18'44'16'0,"6"16"-24"0,-13-48 31 0,-1 1-26 0,5-4 1 0,-1 1-10 16,0-7 0-16,-4-6 11 16,1-7 0-16</inkml:trace>
  <inkml:trace contextRef="#ctx0" brushRef="#br1" timeOffset="70125.16">22366 11630 25 0,'25'38'12'0,"42"25"-3"0,-50-41 22 0,8 12-28 0,3 10 1 0,1 3 1 0,-8 9 0 0,-7-2-8 0,-11-7 1 0,-10-6-3 16,-10-10 0-16,-19-9-7 16,-13-13 1-16</inkml:trace>
  <inkml:trace contextRef="#ctx0" brushRef="#br1" timeOffset="70893.05">16231 8476 40 0,'0'22'20'16,"4"6"-6"-16,-4-16 21 0,-4 7-33 0,1 6 0 0,-1 10 0 0,4 12 1 0,-3 0-4 0,3-10 0 15,0-2-1-15,3-13 0 16,1-6-13-16,-1-23 1 0</inkml:trace>
  <inkml:trace contextRef="#ctx0" brushRef="#br1" timeOffset="71386.84">16267 7986 48 0,'7'10'24'0,"-7"-32"-23"0,0 13 35 0,-4 2-35 0,-6 4 0 16,-5 0 0-16,-6 0 1 15,-3 3-3-15,-1 0 1 16,4 0 1-16,0 3 1 16,3 0-2-16,4 3 1 15,3 4-1-15,4-1 0 16,7 1-1-16,7-1 1 15,4-3-1-15,3-3 0 0,4-3 0 16,-1-6 1-16,1 3-1 16,-1-6 1-16,-2-1 0 15,-1 4 0-15,-4-3 0 16,-3-1 0 15,0 1-1-31,-3 2 1 31,-1 4 0-31,-3 3 1 0,4 0 0 0,-1 3 0 32,1 13 0-32,0 3 0 0,-1 6-1 0,4 3 1 0,0 0-9 15,4-6 0-15,-1-6-7 0,4-6 1 0</inkml:trace>
  <inkml:trace contextRef="#ctx0" brushRef="#br1" timeOffset="71987.2">19029 8325 37 0,'10'6'18'0,"-6"-6"-9"16,-1 7 25-16,1 2-29 15,0 4 1-15,-4 5 1 16,3 8 1-16,-6 2-11 15,3 6 0-15,-4 4 6 0,4-4 1 16,0-2-7-16,0-4 0 16,0-6-10-16,0-3 1 15,-4-16-4-15,8-16 0 16</inkml:trace>
  <inkml:trace contextRef="#ctx0" brushRef="#br1" timeOffset="72246.78">18747 7391 45 0,'17'9'22'0,"8"19"-24"16,-18-18 41-16,0 9-38 15,-3 2 0-15,3 5 0 16,-4 8 0-16,1 10-4 15,-1-3 1-15,-3 0-4 0,0-4 1 16,0-6-9 0,0-2 1-16</inkml:trace>
  <inkml:trace contextRef="#ctx0" brushRef="#br1" timeOffset="72496.42">18789 7607 18 0,'14'6'9'0,"11"19"6"0,-15-18 5 16,1 2-16-16,3-3 0 15,4 4 3-15,6-1 1 16,8 4-8-16,0-1 0 0,7 1 7 16,3-1 0-16,-3 4-2 15,-7-3 1-15,-11-4-3 16,-7 4 1-16,-21-1-4 15,-11 1 1-15,-3 2-8 16,-14 1 1-16,-15-3-9 16,-6-4 0 15</inkml:trace>
  <inkml:trace contextRef="#ctx0" brushRef="#br1" timeOffset="73157.77">16288 8905 38 0,'-4'13'19'0,"11"31"-10"0,-7-25 19 16,0 15-26-16,-3 16 0 15,-1 22 0-15,1 19 1 16,-1 22-4-16,4 6 0 16,0 7 1-16,4-7 1 15,-4-16-10-15,0-15 1 16,7-22-5-16,7-19 1 0</inkml:trace>
  <inkml:trace contextRef="#ctx0" brushRef="#br1" timeOffset="73739.75">19173 8924 47 0,'0'38'23'0,"-24"34"-23"0,17-38 43 0,0 23-42 0,3 31 0 0,-3 31 0 0,7 25 0 0,4 16-2 109,-1 9 0-109,8 10-3 0,3 0 1 0,-4-32-10 0,1-15 1 0,-4-26-2 0,-3-21 0 0</inkml:trace>
  <inkml:trace contextRef="#ctx0" brushRef="#br1" timeOffset="74300.35">17272 8836 39 0,'35'-12'19'0,"-14"-1"-10"0,-17 13 35 0,-4 6-43 0,-4 7 0 0,-6 15 1 0,-15 13 0 0,-14 19-3 0,-17 9 1 15,-8 25 1-15,-3 12 0 16,-3 13-1-16,-8 10 1 16,11 0-2 31,4-4 0-47,13-18-3 0,8-13 1 0,10-16-9 0,11-15 0 0,10-26-2 0,15-18 0 15</inkml:trace>
  <inkml:trace contextRef="#ctx0" brushRef="#br1" timeOffset="74631.38">18306 8833 28 0,'0'41'14'0,"-50"22"-14"0,29-41 20 0,-14 9-15 0,-15 19 0 16,-2 13 1-16,-12 12 0 16,-10 19-9-16,-11 3 1 15,1 1 5-15,2 11 1 31,12-8-3-31,13-1 0 0,12-9-2 0,9-22 0 16,8-3-4-16,10-16 0 16,4-16-6-16,14-21 1 15</inkml:trace>
  <inkml:trace contextRef="#ctx0" brushRef="#br1" timeOffset="74913.32">18486 9178 38 0,'3'13'19'0,"-3"18"-20"0,0-15 31 0,-3 9-28 15,-8 12 1-15,-14 7 2 16,-21 16 1-16,-3 6-7 15,-18 12 0-15,-7 10 4 16,7 6 1-16,0 6-2 16,0-2 1-16,0-4-5 15,7-10 1-15,10-5-5 16,12-17 1-16,9-8-9 16,15-26 0-16</inkml:trace>
  <inkml:trace contextRef="#ctx0" brushRef="#br1" timeOffset="75245.05">18821 9627 37 0,'-14'9'18'0,"-22"29"-13"0,26-26 25 0,-8 7-25 16,-3 6 1-16,-7 9 3 16,-8 14 0-16,1 11-11 15,0 4 0-15,-7 15 7 16,-1 1 1-16,4 5-4 15,4-2 0-15,7-19-9 16,7-13 1-16,3-13-11 16,8-12 1-16</inkml:trace>
  <inkml:trace contextRef="#ctx0" brushRef="#br1" timeOffset="76303.42">17318 11891 36 0,'-4'40'18'0,"1"-2"-9"0,3-35 18 16,0 0-23-16,0 0 0 0,0 1 3 15,7-11 0-15,3-8-9 16,1-7 0-16,0-19 5 16,-4-9 1-16,3-10-4 15,4-12 0-15,4-6-7 16,0-7 1-16,-1-3-9 16,-10 3 1 30</inkml:trace>
  <inkml:trace contextRef="#ctx0" brushRef="#br1" timeOffset="76805.92">17191 11194 42 0,'0'10'21'0,"0"-10"-19"16,0 0 31-16,7 0-29 0,0 0 0 0,7 0 2 0,0-6 0 15,7-4-7-15,1-6 0 16,2-2 5-16,-3-14 0 16,8-8-2-16,2-4 1 31,12-22-3-31,-4 12 1 0,-15 17-3 47,-3 2 1-47,-7 13-2 0,-3 7 1 15,-7 8-2-15,-4 11 1 16,0 11-1-16,0 4 1 0,3 9 0 0,4 7 0 16,4 6 2-16,3-1 0 46,7 4 1-30,4 0 1-16,-1-6 1 16,1-4 1-1,0-6-1-15,0-6 0 0,-8-6-2 16,-3 0 1-16,-7-7-1 0,-10-3 0 16,-18-2 0-16,-15-4 0 0,-24-7 0 0,-3 1 1 15,-15 0-7-15,-10 0 1 0,0-1-9 0,7 4 1 0</inkml:trace>
  <inkml:trace contextRef="#ctx0" brushRef="#br1" timeOffset="79733.66">16549 12816 34 0,'-4'37'17'0,"1"-12"-8"0,6-22 18 0,-3 1-22 0,0-1 1 0,0-3 2 0,0-10 0 0,4-12-11 0,-1-3 1 0,1-22 7 0,3-6 0 0,0-13-4 0,0 3 1 0,7-6-2 0,0-3 1 0,0 10-1 0,4 2 0 0,0 7 0 593,3 6 1-593,0 6-2 0,4 13 1 0,-4 9-3 0,-4 9 0 0,-2 14-4 0,-5 11 0 0,-3 7-9 0,-7 13 1 0</inkml:trace>
  <inkml:trace contextRef="#ctx0" brushRef="#br1" timeOffset="79781.64">16394 12844 45 0,'0'12'22'0,"3"-12"-17"0,4-3 36 0,4 0-37 0,6-3 0 0,1-4 2 0,7-2 1 0,10-7-10 0,4 10 1 0,3-1 4 0,-3 1 1 0,0-4-8 0,-4 7 1 0,-7-3-14 0,-7-1 1 0</inkml:trace>
  <inkml:trace contextRef="#ctx0" brushRef="#br1" timeOffset="79828.61">17060 12540 49 0,'14'0'24'0,"-10"-3"-18"0,-4 3 34 0,0 0-38 0,0-4 0 0,-4 4 1 0,-6 4 1 0,-8 2-5 0,-3 6 1 0,3 10 3 0,-3 7 0 0,4 5-3 0,-5 4 1 0,5 6-3 0,-1 6 1 0,11-3-4 0,7-10 0 0,11-2-8 0,10-13 0 0,11-10-4 15,3-15 1-15</inkml:trace>
  <inkml:trace contextRef="#ctx0" brushRef="#br1" timeOffset="79933.58">17332 12533 38 0,'7'60'19'0,"-35"-38"-17"0,17-13 32 0,-6 7-31 0,-8 9 0 0,-3-3 2 0,-1 9 0 0,1 4-7 0,7 3 1 0,3-4 1 0,4-9 0 0,4-3-10 0,3-9 0 0,7-13-4 0,7-16 0 0</inkml:trace>
  <inkml:trace contextRef="#ctx0" brushRef="#br1" timeOffset="80018.53">17131 12596 30 0,'25'41'15'0,"13"40"-8"0,-27-71 23 0,7 6-29 0,-1 9 1 15,4 3-1-15,4 3 0 16,0-6-2-16,0-3 0 16,3-6-2-16,0-4 0 15,0-5-6-15,4-7 1 16,-7-13-3-16,-1-12 1 15</inkml:trace>
  <inkml:trace contextRef="#ctx0" brushRef="#br1" timeOffset="80255.98">17399 12637 24 0,'14'28'12'0,"-3"-18"-7"0,-1-4 21 0,1 3-22 0,10 7 0 0,7-4 3 16,0 7 1-16,4 3-9 16,4 0 1-16,-5-3 6 15,-3 0 0-15,-6-4-3 16,-12 1 0-16,-10 3-4 15,-7 0 1-15,-7-7-7 16,-4 4 0-16,-3-3-7 16,-3-7 0-16</inkml:trace>
  <inkml:trace contextRef="#ctx0" brushRef="#br1" timeOffset="80659.89">18161 12590 46 0,'-14'9'23'0,"-50"13"-29"0,47-12 40 0,-4 2-32 0,-1 7 0 0,1 3 3 0,4-3 0 0,3 0-6 0,-1-1 1 0,5-2 4 15,3-3 0-15,-4-1 0 16,11-2 0-16,0-1-2 16,11-3 1-16,6 7-2 15,8-4 1-15,3 4-1 16,1 2 0-16,-5 4-2 15,-3-3 0 17,1 6-5-32,-5 0 1 0,1 6-12 0,-4-6 0 47,0-6 0-47,4-10 1 0</inkml:trace>
  <inkml:trace contextRef="#ctx0" brushRef="#br1" timeOffset="81076.56">19096 12524 42 0,'25'-19'21'0,"-22"-31"-31"0,-10 37 41 0,-7 7-31 0,-4-3 0 0,-13 6 1 16,-15-4 0-16,-7 14-1 15,-7 8 1-15,0 14 0 16,7 5 1-16,4 19-1 16,6 7 1-16,11 6-1 15,11-7 1-15,14 1-1 16,14-4 0-16,14-12 0 31,11-12 1-31,14-23 0 16,14-6 0-16,0-18-1 62,-4-14 1-46,-6-11-5 0,-18-17 1-16,-18 1-11 0,-18-13 0 31</inkml:trace>
  <inkml:trace contextRef="#ctx0" brushRef="#br1" timeOffset="94328.51">14877 14418 36 0,'7'25'18'0,"24"-12"-14"16,-13-10 19-16,0 3-19 15,6 3 0-15,5 1 4 0,2 2 0 16,-2-2-10-16,-5-1 1 15,5 1 6-15,-5-1 1 16,1-3-4-16,-4-6 1 16,7-6-2-16,-3-13 1 15,-4-9-2-15,-7-19 1 16,-3-13 0-16,-8-9 0 31,-3-15 0-31,-7-7 0 0,-3-13-1 0,-4-5 0 16,0 8 1-16,-1-2 0 15,1-1 0-15,0 7 0 32,0 9-1-32,4 7 1 0,-1 15 0 0,4 9 1 0,7 14 0 15,3 14 0-15,4 14 0 16,4 11 0 0,7 8-2-16,6 2 1 0,1 6-5 15,7 1 0-15,-4 3-15 16,-3-4 1-1</inkml:trace>
  <inkml:trace contextRef="#ctx0" brushRef="#br1" timeOffset="95058.34">15586 14678 36 0,'21'-3'18'0,"-11"-13"-10"0,-6 13 16 0,0-3-22 0,-4 0 1 0,-4 3 1 16,-7 3 1-16,-6 0-6 15,-8 0 0-15,0 0 4 16,1 3 0-16,-1 9-3 16,4 4 1-16,0-3-2 15,3 2 0-15,4 4-1 16,7-3 1-16,7-1-1 16,7-5 1-16,11-1 0 15,-1-6 0-15,1-3 1 16,3-6 0-16,4-3-1 15,-4-1 1-15,0-2-1 63,-3-1 1-63,-1 1 0 0,-3 2 0 16,1 4 0-16,-5 6 1 46,1 3 0-46,-4 3 0 16,0 7 1-16,0 6 0 16,0 6 0-16,0 3 0 0,0 0-2 0,0-3 1 47,0-9-7-32,0-13 1 1,-3-15-8-16,-4-13 0 15</inkml:trace>
  <inkml:trace contextRef="#ctx0" brushRef="#br1" timeOffset="95632.27">15681 12976 35 0,'-4'6'17'0,"8"-9"-12"0,-4 3 24 16,0 0-26-16,4 6 0 15,-1 7 3-15,1 5 0 16,-4 7-7-16,3 7 0 15,1 15 4-15,-1 3 1 16,-3 6-3-16,0 4 1 16,0-13-2-16,0-9 0 0,-3-1-1 15,3-15 0-15,0-15-4 16,0-14 1-16,-4-8-4 16,1-7 0-16,-1 3-1 15,-3 0 0-15,0-3 0 16,3 3 1-16,1 7 5 15,-1 2 1-15,4 4 5 16,0 6 0-16,4 3 2 16,3 3 1-16,0 1 0 15,0-1 0-15,0 3-1 16,0 4 0-16,4 3 0 16,6-1 0-16,8 4-2 15,-4-3 1-15,-7 3-2 16,0-4 0-16,-6-2-2 15,-8-1 1-15,-8 1-3 16,-6-7 1-16,0 4-3 0,-3-1 0 16,-1-6-9-1,-3-9 0-15</inkml:trace>
  <inkml:trace contextRef="#ctx0" brushRef="#br1" timeOffset="96132.59">16076 14371 45 0,'7'3'22'0,"0"-25"-18"0,-3 13 34 0,-4-10-36 16,0-9 1-16,0-13 1 15,-4-3 0-15,-3-19-6 16,-3-6 1-16,-1-18 3 15,0-4 1-15,1 6-3 16,-1-3 1-16,4 0-1 16,4 16 0-16,3 6 0 0,3 7 1 15,4 12-1-15,4 9 1 16,3 13 0-16,4 16 0 16,-1 9-1-16,4 15 0 15,-3 17-3-15,-4-1 0 47,-7 16-8-47,-7 6 1 16,-7 1-7 15,-11 5 1-31</inkml:trace>
  <inkml:trace contextRef="#ctx0" brushRef="#br1" timeOffset="96333.93">15896 13976 43 0,'4'16'21'0,"24"2"-15"0,-21-14 34 0,4-1-36 16,6 0 0-16,4 0 0 15,8-3 1-15,6 0-7 16,-3 0 0-16,-1 0 3 16,1-3 0-16,-4 0-8 15,1 0 1-15,-12-1-10 16,1-8 0-16</inkml:trace>
  <inkml:trace contextRef="#ctx0" brushRef="#br1" timeOffset="96522.43">16478 13810 39 0,'28'31'19'0,"-17"-9"-14"0,-11-19 24 0,0 0-26 0,-3 4 0 0,-5 2 2 0,-6 3 1 15,0 7-8-15,0 3 1 16,0 3 4-16,0 0 0 15,-7 10-2-15,10-1 1 16,4 4-3-16,4-7 1 16,3-2-6-16,7-7 1 15,7-10-9-15,7-6 0 16</inkml:trace>
  <inkml:trace contextRef="#ctx0" brushRef="#br1" timeOffset="96762.45">16806 13888 43 0,'0'19'21'0,"-7"19"-23"0,4-26 31 0,-8 4-28 0,-6 3 1 0,-5 3 1 0,-2-1 1 0,-1 8-5 15,0 2 1-15,4 0-1 16,3 4 1-16,1-10-10 15,3-9 1-15,3-7-4 16,1-15 0-16</inkml:trace>
  <inkml:trace contextRef="#ctx0" brushRef="#br1" timeOffset="96944.08">16679 13957 30 0,'25'38'15'0,"3"12"-11"0,-17-47 25 0,-1 13-27 0,1 2 1 16,0 8-1-16,-1 2 0 15,1-3-4-15,-1-6 1 16,4-4-1-16,1-8 1 16,-1-10-5-16,0-13 0 0,-4-6-5 15,-3-16 1-15</inkml:trace>
  <inkml:trace contextRef="#ctx0" brushRef="#br1" timeOffset="97161.11">16817 13684 21 0,'11'41'10'0,"27"12"6"0,-24-31 13 0,4 3-25 15,3 4 1-15,11 2 0 16,-4 7 1-16,-3-10-9 15,0 3 1-15,-8 7 4 16,-3-1 1-16,-7 4-5 16,-10 0 0-16,-11 3-8 15,-7-10 1-15,-8-5-3 16,1-17 0-16</inkml:trace>
  <inkml:trace contextRef="#ctx0" brushRef="#br1" timeOffset="97674.33">17554 13480 46 0,'-17'47'23'0,"-5"7"-27"0,19-32 45 0,3 18-39 16,0 23 0-16,7 6 3 15,0 0 0-15,4 6-5 16,3-6 0-16,3-9 3 15,-3-10 1-15,-3-15-2 16,0-10 0-16,-4-13-2 31,-7-9 0-31,-11-6-1 0,-10-6 0 16,-4-4-1-16,-7-2 0 0,4 2 0 16,0 4 0-16,0-1-1 15,0 1 1-15,-1 3 0 0,1 9 1 16,7 9 0-16,0 7 1 15,7 6 0-15,3 3 1 16,8 1 0-16,6 8 0 16,8-2-1-16,6 2 0 15,-3-2-6-15,11-7 1 32,3-9-9-1,11-10 0-31</inkml:trace>
  <inkml:trace contextRef="#ctx0" brushRef="#br1" timeOffset="97888.51">17942 14051 41 0,'-3'28'20'0,"-29"44"-17"0,21-53 28 0,-3 3-29 16,-7 10 1-16,-4-1 0 15,4 7 0-15,0-7-5 16,3-9 1-16,4-6-3 16,4-4 1-16,-1-12-10 15,1-16 0-15</inkml:trace>
  <inkml:trace contextRef="#ctx0" brushRef="#br1" timeOffset="98056.51">17593 13916 30 0,'14'7'15'0,"18"49"2"0,-18-37 16 16,7 18-30-16,7 7 1 16,8 7 0-16,6 8 1 15,-7-2-9-15,1-7 0 16,-1 0-7-16,-3-9 1 16,-4-10-4-16,-7-9 1 15</inkml:trace>
  <inkml:trace contextRef="#ctx0" brushRef="#br1" timeOffset="99205.83">18662 13684 44 0,'7'-3'22'0,"14"3"-18"0,-21 0 42 0,4 3-43 0,-8 7 0 0,1 2 1 16,-8 4 0-16,-3 0-6 15,-4 2 1-15,-3 4 3 16,-4-3 0-16,4 3-2 16,4 0 1-16,-1 0-1 15,4 0 1-15,0-3-1 16,3 0 1-16,4-4 0 0,7 1 1 15,0 0-2-15,4-4 1 16,10 1-1-16,3 2 1 16,5-2-1-16,-1-1 0 47,3 4 0-32,1 6 0 1,0 0 0-16,-4 3 0 0,-3 0-1 0,-1 0 0 15,-3-3-6-15,1-6 0 0,-1-7-11 0,-7-15 0 0</inkml:trace>
  <inkml:trace contextRef="#ctx0" brushRef="#br1" timeOffset="99583.33">19544 13596 43 0,'18'-15'21'0,"-22"-17"-24"16,-3 23 28-16,-7 3-24 16,-14-1 0-16,-15 11 1 15,-10 8 0-15,-3 7-3 0,-4 6 1 16,4 16 1-16,10 15 1 15,7 16-4-15,11-3 1 16,10 10-2-16,11-4 1 16,21-3 0-1,18-12 1-15,10-20 0 0,18-18 0 16,11-25 4-16,-1-22 0 16,8-22 0-1,-15-19 0-15,-20-15-2 0,-19-10 0 16,-27 3-12-16,-22-6 1 15</inkml:trace>
  <inkml:trace contextRef="#ctx0" brushRef="#br2" timeOffset="107042.78">28571 6491 18 0,'0'-10'9'0,"18"-2"0"0,-18 12 10 16,0 3-14-16,0 9 0 15,-3 17 4-15,-4 21 0 16,-4 9-10-16,-3 23 0 16,0 31 8-16,0 15 1 0,0 35-4 15,3 41 1 1,7 31-3-16,1 32 1 0,6 34-3 16,4 31 1-16,4 7-1 15,7 25 0 16,-4 6 0-31,0-6 0 16,-4 3 0-16,-2-13 1 16,-1-9 0-16,-7-7 0 0,-4-8 0 0,1-23 1 0,-8-28-3 15,-3-25 1-15,-4-19-6 16,-6-37 0-16,-1-23-9 16,0-37 1-16</inkml:trace>
  <inkml:trace contextRef="#ctx0" brushRef="#br2" timeOffset="107897.45">24984 9686 22 0,'-4'10'11'0,"8"-10"1"0,-4 0 6 16,7-4-13-16,7 1 0 15,4-6 2-15,-1-1 0 16,15-2-9-16,14 2 0 15,14 1 6-15,17 0 0 16,8-1-2-16,10 4 0 16,18 0-1-16,14-1 1 31,0-5 0-31,14-4 0 0,25-6 0 16,0-6 1-16,24 6-1 15,15-3 1-15,10 3-2 16,22 10 1-16,-5 5-1 0,19 4 0 0,-4 9-1 15,17 4 0 1,-10-1 0-16,15-6 0 0,-15 0 0 16,17-3 0-16,-13 0 0 15,6-3 0-15,-17 3 0 16,7-3 0-16,-17 3 0 16,-5 0 0 15,1 0 0 0,-25 0 0-31,-7 3 0 0,1-3 0 0,-23 0-1 16,-16-3 1-16,-12-3-1 0,-9 0 0 0,-12 3-2 0,-14-1 1 0,-17 1-4 0,-25 3 0 15,-14-3-8 1,-14-3 0-16</inkml:trace>
  <inkml:trace contextRef="#ctx0" brushRef="#br2" timeOffset="108490.36">32071 9297 31 0,'14'19'15'0,"4"-16"-2"16,-11 0 18-16,0 4-28 15,3-7 0-15,5 0 2 16,2-4 0-16,1-2-7 16,3 3 1-16,11 0 4 15,10 0 0-15,4-3-2 16,7-1 1-16,0 4-2 15,3 0 1-15,-6 3-1 16,-8 0 0-16,-7 3-1 16,-7 3 0-16,-10 10-1 15,-7 6 1-15,-11 0-2 16,-4 6 1-16,-6 7-1 16,-5 2 1-16,-2-5-1 0,-4 2 1 15,0 10 1-15,-1-6 0 16,5-1 0-16,3 1 1 15,-1-4-1-15,5-8 1 16,3-5-1 0,0-8 1-16,3-7 0 0,4-12 0 15,4-13 0-15,3-12 1 32,0-4 0-32,-4-9 1 46,-3 1-1-14,0-4 1-32,-7-10-1 0,0 10 0 15,-14 0-2-15,0 6 0 0,-4 4-5 0,1 8 0 0,-5 1-6 0,1-3 0 0</inkml:trace>
  <inkml:trace contextRef="#ctx0" brushRef="#br2" timeOffset="108912.11">33186 9379 28 0,'-4'0'14'15,"-20"3"-7"-15,13 3 18 0,-10 0-24 0,-7 7 1 16,-4 9 0-16,-10 3 1 0,-1 10-4 15,1 2 1-15,7 10 0 16,3-9 1-16,7-1-5 16,4-8 0-16,7-10-6 15,3-10 0-15</inkml:trace>
  <inkml:trace contextRef="#ctx0" brushRef="#br2" timeOffset="109055.03">32794 9238 36 0,'4'6'18'0,"10"38"-15"16,-4-16 30-16,8 10-32 15,7 18 0-15,-1 4-1 0,5 6 0 16,-1-7-5 0,0-6 0-16,-3-12-6 15,0-19 0-15</inkml:trace>
  <inkml:trace contextRef="#ctx0" brushRef="#br2" timeOffset="110117.56">28342 6469 30 0,'0'3'15'0,"4"-6"-4"0,-4-4 16 0,0 7-25 16,0 0 0-16,7-6 3 16,0-3 1-16,3-7-8 0,5-6 0 15,2-6 4 1,11 3 1-16,8-3-2 0,-8-4 1 15,-3 1-3-15,-4 0 1 16,-4 5-1-16,-3 8 1 16,1 2-1-16,-5 3 0 15,-3 7-2-15,0 12 1 16,-3 10-1-16,-1 3 1 16,1 15-1-16,3 4 1 15,4 3 1 32,3 3 0-47,3 3 2 0,1 0 0 16,3-6 1-16,0-10 1 0,-3-6-1 0,-4-3 1 0,-3-6-2 0,-8-7 1 15,-10-9-2-15,-7-6 0 0,-14-4-1 16,-15-5 1-16,-13-4-1 16,-1 9 0-16,-10 7 0 15,-10 3 0-15,3 7-6 31,3 2 1 1,1 4-5-17,3-4 0 1</inkml:trace>
  <inkml:trace contextRef="#ctx0" brushRef="#br2" timeOffset="110901.45">28755 5026 31 0,'3'0'15'0,"-6"19"-7"0,-4-3 15 0,-7 3-21 16,-7 6 1-16,-4 12 1 15,-10 10 0-15,-4 13-6 16,-4 12 1-16,5 10 1 15,9-10 0-15,5-6-4 16,6-13 1-16,0-15-9 16,8-26 1-16</inkml:trace>
  <inkml:trace contextRef="#ctx0" brushRef="#br2" timeOffset="111051.37">28377 5007 42 0,'8'0'21'0,"-1"35"-22"0,0-13 36 16,3 19-36-16,4 12 1 16,0 10-10-16,4 9 1 15,-4-22 2-15,-7 3 0 16</inkml:trace>
  <inkml:trace contextRef="#ctx0" brushRef="#br2" timeOffset="111768.71">26293 9335 56 0,'3'56'28'16,"-21"32"-22"-16,15-57 29 0,-4 23-35 0,-7 12 0 0,3 12-2 0,4-9 1 0,0-3-5 15,0-19 1-15,-4-19-11 16,-3-22 1-16</inkml:trace>
  <inkml:trace contextRef="#ctx0" brushRef="#br2" timeOffset="112313.46">26215 8372 39 0,'21'13'19'0,"-10"-16"-15"16,-11 3 24-16,0 0-27 15,0 0 0-15,-4-4 1 16,-6-2 0-16,-1 0-3 0,-3 3 1 15,-7 3 1 1,-4 3 0-16,-7 3 0 16,1 10 0-16,2 3-1 0,5 0 1 15,2-1-2-15,5-5 0 16,6 3 0-16,4-4 1 16,7-3-2-16,11-5 1 15,6-4 0-15,5-4 1 16,2-5-1-16,1 0 1 15,-4-1 0-15,0-2 0 16,-7 2-1-16,-3 4 0 16,0 6 1-16,-4 9 0 15,0 1 0-15,-4 9 1 16,4 9 1-16,-7 0 0 0,7 0-4 16,-3-3 0-16,3-9-9 15,-4-6 0-15</inkml:trace>
  <inkml:trace contextRef="#ctx0" brushRef="#br2" timeOffset="113025.63">31436 9021 38 0,'14'25'19'0,"-3"-9"-2"0,-8-7 19 15,-3 10-32-15,-3 10 0 16,-4 5 1-16,-7 19 1 15,-1 7-9-15,-2 9 1 16,3-3 2-16,-4 0 1 16,0-1-8-16,4-18 1 15,0-15-11-15,4-26 1 16</inkml:trace>
  <inkml:trace contextRef="#ctx0" brushRef="#br2" timeOffset="113394.24">31210 7773 40 0,'14'25'20'0,"-3"26"-16"16,-11-36 27-16,0 1-29 15,0 12 0-15,0 10 0 16,-4 2 0-16,4 8-5 0,0 14 1 16,4-8 0-16,-1-7 0 15,1-10-6-15,-4-9 1 16,4-12-5-16,-4-6 1 15,0-20 0-15,-4-12 1 16,0 0 2-16,1-3 0 16,-1-3 4-16,-3 0 0 15,4-4 2-15,-1 1 1 16</inkml:trace>
  <inkml:trace contextRef="#ctx0" brushRef="#br2" timeOffset="113592.38">31246 7936 22 0,'17'0'11'0,"15"13"-9"0,-21-7 25 0,3 4-24 15,7-1 1-15,7 7 1 16,7 2 1-16,8-2-7 16,6 0 1-16,-7-7 6 15,-6 1 1-15,-5-1-2 16,-9 0 0-16,-8 1-2 16,-7 9 1-16,-14 3-3 15,-25 9 1-15,-21 3-9 16,-18-5 1-1,-10-17-9-15,4 4 1 0</inkml:trace>
  <inkml:trace contextRef="#ctx0" brushRef="#br2" timeOffset="115869.92">25047 11072 11 0,'7'6'5'0,"4"13"4"15,-8-16 5-15,1 7-9 16,3 2 1-16,-3 1 5 16,-1 3 0-16,-3-1-13 15,4 1 0-15,-1 3 8 16,4-4 1-16,4 10-3 0,6 4 1 16,8 5-4-16,7 7 1 15,3-3-1-15,4 5 0 16,7 1 1-16,0-6 0 15,3-7 0-15,0-9 1 16,-3 0-1-16,4-6 1 16,6-4-1-16,1 4 0 15,3-6-2-15,7-1 1 16,3-3-2-16,1 1 1 16,-8-4-1-16,-3-3 1 15,4 0 0-15,-1-7 0 16,4-15-1-16,0-6 1 0,4-3 0 15,-4-4 0-15,0-2 0 16,-4-4 1-16,11 0-1 16,0-3 0-16,4-6 0 15,3-3 0-15,4-7 0 16,-11-6 0-16,-3-3 0 16,6-12 0-16,4 6 0 15,0-7 1-15,1 1-1 16,2-7 1-16,-13 3 0 15,6 0 0-15,5 1-1 16,2-1 1-16,1 4-1 16,7-7 0-16,-11-13 0 15,-4 7 1-15,8 0-2 16,0-6 1-16,-1 3 0 16,5-7 1-16,-5-2 0 15,-3 2 0-15,-10-3-1 16,6-5 1-16,5-4 0 15,2-10 0-15,1 10-1 0,0 0 0 16,-11-3 0-16,-4 6 0 16,11-6 0-16,8 12 0 15,-1 4 0-15,0-7 0 16,-3 10 0-16,-8-4 1 16,11 4-1-16,4 9 0 15,0 0 0-15,3 3 1 16,-3 13-1-16,-11 9 1 15,7 6-1-15,11 7 1 0,-4 3-1 16,4 3 0-16,-4 6 0 16,-3-3 0-16,10 7 0 15,1 15 1-15,6-3-1 16,-7 6 1-16,-6 9-1 16,9 10 1-16,-6 10-1 15,-4 12 0-15,-3 6 0 16,-4 0 1-16,-10 4-3 15,-15-7 1-15,-10 3-7 16,0-6 0-16,-17-13-8 16,-1 1 0-16</inkml:trace>
  <inkml:trace contextRef="#ctx0" brushRef="#br2" timeOffset="116594.13">32283 5838 28 0,'17'0'14'0,"-13"7"-5"0,-8-4 14 0,-6 6-20 15,-4 16 0-15,-8 4 1 16,-9 5 1-16,-12 13-7 16,-10 3 1-16,4 4 1 15,-7 5 1-15,6 7-6 16,4 0 1-16,15-13-8 15,9-12 1-15</inkml:trace>
  <inkml:trace contextRef="#ctx0" brushRef="#br2" timeOffset="116821.4">31768 5769 37 0,'14'51'18'0,"-18"-7"-18"0,11-32 30 15,4 13-30-15,3 13 1 16,0-4-1-16,0-2 1 16,0-4-6-16,0-6 0 15,-3-6-5-15,0-10 0 16</inkml:trace>
  <inkml:trace contextRef="#ctx0" brushRef="#br2" timeOffset="117121.32">32307 6080 44 0,'15'25'22'0,"6"-25"-25"0,-14 0 39 0,3 0-33 16,4-3 1-16,1-3-1 15,2 2 1-15,4-5-6 16,4 0 0-16,7-4 1 15,-4 1 0-15,-3-1-11 16,-8 4 1-16,-6-7-3 0,-11 16 0 16</inkml:trace>
  <inkml:trace contextRef="#ctx0" brushRef="#br2" timeOffset="117285.75">32254 6243 38 0,'4'16'19'0,"28"-16"-21"0,-18 0 35 16,7-3-35-16,7-1 0 0,8-5-9 15,6 3 0 1,11-10 6-16,-11 0 1 0</inkml:trace>
  <inkml:trace contextRef="#ctx0" brushRef="#br2" timeOffset="117583.05">32840 6428 48 0,'0'-13'24'0,"-7"-56"-26"16,7 44 45-16,0-19-42 15,-3-21 0-15,-5-7 0 16,5-13 1-16,-1-3-3 16,4-9 1-16,0 9 0 15,-3 3 1-15,3 7 0 0,7 15 0 16,7 10-1-16,0 12 0 16,4 13-3-1,-1 15 1-15,1 17-5 0,-4 17 0 16,-7 5-9-16,-10 8 1 15</inkml:trace>
  <inkml:trace contextRef="#ctx0" brushRef="#br2" timeOffset="117782.81">32583 6092 49 0,'10'-6'24'0,"18"16"-25"0,-14-14 42 0,8 4-41 15,6 0 1-15,-3 0-1 16,6 0 0-16,12 0-4 16,3-3 1-16,-4 0-10 15,0 6 1-15,1-3-2 16,-1-3 0-16</inkml:trace>
  <inkml:trace contextRef="#ctx0" brushRef="#br2" timeOffset="118003.93">33260 5954 30 0,'10'7'15'0,"-6"-10"-12"0,-4 12 26 31,-21 13-24-31,0-3 0 16,-4 6 3-16,0 3 1 15,1 10-12-15,2-1 1 16,5 4 6-16,6 6 1 15,4 0-6-15,7 0 1 16,4-6-6-16,3-6 0 0,7-7-8 16,3-16 0-1</inkml:trace>
  <inkml:trace contextRef="#ctx0" brushRef="#br2" timeOffset="118221.81">33500 6149 27 0,'-7'25'13'0,"-32"22"-2"16,28-38 15-16,-6 1-24 15,3 9 0-15,-8-1 0 16,-2 8 1-16,-4 2-4 16,-8 0 0-16,4 3 0 15,4-2 1-15,4-1-10 16,2-9 1-16,5-13-2 15,3-12 0-15</inkml:trace>
  <inkml:trace contextRef="#ctx0" brushRef="#br2" timeOffset="118408.8">33228 6030 16 0,'7'37'8'0,"7"10"0"0,-7-25 11 16,0 7-14-16,0-1 0 15,1 13 1-15,2 2 0 16,1-2-9-16,3 3 1 16,-4-3 3-16,5-7 1 0,2-9-10 15,4-12 1-15,-3-16-2 16,-4-16 0-16</inkml:trace>
  <inkml:trace contextRef="#ctx0" brushRef="#br2" timeOffset="118589.42">33345 5998 23 0,'10'32'11'0,"11"27"1"0,-3-40 19 0,7 13-27 16,3-4 0-16,11 6 1 16,-4 7 0-16,-3 6-8 15,-8 0 1-15,-9 6-1 16,-15 1 1-16,-15-4-10 15,-23 6 1-15</inkml:trace>
  <inkml:trace contextRef="#ctx0" brushRef="#br2" timeOffset="119534.47">26166 9777 36 0,'-4'35'18'0,"15"34"0"0,-8-48 18 15,-3 11-32-15,0 18 0 16,-3 22 1-16,3 28 1 15,0 29-8-15,-4 25 0 16,4 21 5-16,-3 13 0 16,3 1-3-16,3-1 0 15,1-28-5-15,-1-19 1 16,4-28-13-16,7-38 1 0</inkml:trace>
  <inkml:trace contextRef="#ctx0" brushRef="#br2" timeOffset="120450.7">31521 6854 25 0,'10'-28'12'0,"4"31"0"0,-7-3 12 16,1 0-20-16,-1 4 1 0,0 5 4 15,0 16 0-15,-4 13-10 16,1 24 0-16,-8 26 6 16,-6 28 1-16,-4 32-3 15,-8 30 0-15,1 26-7 16,0 19 1-16,7 25-5 16,7 2 1-16,7-2-2 15,3-25 0-15,4-41-5 16,-3-41 0-16</inkml:trace>
  <inkml:trace contextRef="#ctx0" brushRef="#br2" timeOffset="121275.81">26744 9771 28 0,'-18'50'14'0,"-10"57"-7"16,11-70 15-16,-15 13-22 15,-10 16 0-15,-1 19 0 16,-3 9 1-16,-3 6-3 16,3-2 1-16,7-4-6 15,11-10 1-15,10-15-3 16,8-12 1-16</inkml:trace>
  <inkml:trace contextRef="#ctx0" brushRef="#br2" timeOffset="121560.93">27369 9680 45 0,'24'6'22'0,"-27"-6"-32"0,-1 10 47 0,-6 8-37 16,-8 14 1-16,-10 18-1 16,-22 19 0-16,-13 12-1 15,-15 13 1-15,-3 29-3 16,3 8 0-16,-3 7-6 16,7 0 0-16,7-9-3 15,11-7 1-15</inkml:trace>
  <inkml:trace contextRef="#ctx0" brushRef="#br2" timeOffset="121890.07">27774 9677 43 0,'11'3'21'0,"-15"13"-30"0,1-4 42 16,-8 10-32-16,-6 9 1 15,-8 13 2-15,-7 10 1 16,-10 15-6-16,-15 9 0 15,-6 16 3-15,-4 19 1 0,-18 6-4 16,0 10 0 0,8-10-7-16,3 0 0 0,10-16-5 15,4-15 0-15</inkml:trace>
  <inkml:trace contextRef="#ctx0" brushRef="#br2" timeOffset="122776.09">30593 7344 4 0,'18'-47'2'0,"20"-7"6"0,-24 48-11 16,4-3 10-16,0-1 0 0,-1 4 10 16,1 3 1-16,-4 3-20 15,-3 0 1-15,-8 3 12 16,-13 19 0-16,-15 12-3 16,-10 29 0-16,-15 22-6 15,-20 25 1-15,-22 12-2 16,-14 28 0-16,4 7-2 15,-7 6 1-15,3-3-4 16,7-9 1-16,14-23-3 16,15-21 0-16,20-29-3 15,15-18 1-15,21-23-4 16,17-21 1-16</inkml:trace>
  <inkml:trace contextRef="#ctx0" brushRef="#br2" timeOffset="123020.43">30625 7924 24 0,'17'-10'12'0,"12"26"-9"0,-22-16 19 16,-7 13-19-16,-4 12 0 16,-7 12 2-16,-3 26 1 15,-10 3-8-15,-22 15 1 16,-11 17 4-16,-6 8 0 15,-1 7-2-15,-3 0 1 16,7-16-3-16,11-6 1 16,7-12-4-16,6-17 0 0,12-15-7 15,6-15 1-15</inkml:trace>
  <inkml:trace contextRef="#ctx0" brushRef="#br2" timeOffset="123289.38">30981 8328 27 0,'14'16'13'0,"-10"-7"-13"15,-8-2 18-15,-7 8-15 16,-17 14 0-16,-7 2 3 15,-11 10 1-15,-7 6-8 16,4 12 0-16,-1 10 5 0,-2 0 1 16,-5 3-3-16,1 7 0 15,3 2-5-15,7-15 1 16,11-6-9-16,6-23 0 16</inkml:trace>
  <inkml:trace contextRef="#ctx0" brushRef="#br2" timeOffset="124098.43">27252 8325 48 0,'0'0'24'0,"-10"69"-20"16,2-47 25-16,-6 19-29 0,-7 12 1 16,-4 22 0-16,-3 20 0 15,0 2-5-15,0 0 1 16,3-6-4-16,4-16 0 15,7-15-6-15,3-23 0 16</inkml:trace>
  <inkml:trace contextRef="#ctx0" brushRef="#br2" timeOffset="124665.63">26864 8827 22 0,'11'19'11'0,"10"21"-3"0,-14-30 12 0,0 6-15 16,0 6 1-16,0 3 2 16,0-7 1-1,0 11-12-15,0-1 1 0,7 6 6 16,-3 1 1-16,-1-4-3 16,1 1 0-16,0-1-2 15,-4 0 0-15,0 1-1 16,0-7 1-16,-4-3 0 15,1-10 1-15,-1-2 0 16,4-10 0-16,8-10 2 16,6-5 0-16,10-7 1 0,8-7 0 15,-3-11-1 1,2 5 1 31,1 1-1-32,-4 2 0-15,-6 7-2 16,-12 6 0 0,-10 4-1 15,-17 12 1-31,-8 6-1 16,-21 6 0-16,-17 4-1 46,-11-1 0-30,-11-2-3-16,8-4 0 0,-4-3-10 31,10-16 0-31,8-2-2 47,17-7 0-47</inkml:trace>
  <inkml:trace contextRef="#ctx0" brushRef="#br2" timeOffset="126139.63">26772 7350 37 0,'4'25'18'0,"-11"16"-17"16,3-29 32-16,4 7-32 16,-3 0 1-16,3 6 1 15,-4-3 1-15,1-3-5 0,3-4 0 16,-4-2 3-16,4-7 1 16,-3-6-2-1,3-6 1-15,0-10-2 0,3-6 1 16,4 0-1-16,7-3 0 15,7 0-1-15,8-3 0 16,-1 3-1-16,0 0 1 16,-3 3 0-16,0 3 0 15,-4 3 0-15,0 7 0 16,-3 3 0-16,-4 6 1 16,0 6 0-16,-4 7 0 15,-3 2-1-15,-7 7 1 16,0 10 0-16,-3 2 0 0,-1 4 0 15,-3-4 0-15,4-2-1 16,-4-1 0-16,3-6-4 16,4-9 1-16,4-7-8 15,6-9 1-15</inkml:trace>
  <inkml:trace contextRef="#ctx0" brushRef="#br2" timeOffset="126936.15">27178 7519 43 0,'11'19'21'0,"13"3"-21"16,-13-19 35-16,3 0-33 16,0-3 1-16,0 0 0 0,-3-3 0 15,3-3-5-15,0-4 1 16,-3-5 2-16,-4-1 0 15,-4-3-3-15,-6-3 1 16,-1 7-2-16,1-1 1 16,-4 0-1-16,-1 7 1 15,1 9-1-15,-3 3 0 16,-1 13 1-16,1 9 1 16,3-3 0-16,3 12 1 15,4 4-1-15,7 3 1 16,4-7 0-16,-4-6 1 15,10 1-1-15,8-11 0 0,10-2-1 16,4-10 0-16,4 1-1 16,6-11 0-16,-7-5 0 15,1-7 0-15,-12-6 3 16,-2 7 0-16,-8-4 1 16,-4 0 0-1,-6 0 2-15,-4 1 0 0,-3-1 0 16,-4 0 0-16,0 3-3 15,-8 4 1-15,-2 2-2 16,-4 7 0-16,0 3-2 16,0 6 0-16,-1 4-2 15,1-1 1-15,0 4-2 16,4 2 1-16,3 4-2 16,0 3 1-16,7 3 1 15,3 4 0-15,4-8 1 16,7 8 1-16,0 5 1 15,4 1 0-15,3-4 3 0,0 0 0 16,0 10 2-16,-3 3 1 16,0 3 1-16,-8-3 0 15,-3 3-1-15,-10-6 1 16,-11 0-2-16,-7-7 0 16,-11-6-3-16,-3-9 1 15,-4-16-2-15,0-9 0 16,-3-13 0-16,-1-6 0 15,8-3 1-15,10-7 1 16,8 1 0-16,10 2 1 0,14 1 0 16,14 6 1-16,7 0-1 15,14 3 1-15,4 3-3 16,0 4 0-16,-4 2-10 16,-3 4 1-16,-11-1-8 15,-10 7 0-15</inkml:trace>
  <inkml:trace contextRef="#ctx0" brushRef="#br2" timeOffset="127477.3">30007 10733 34 0,'11'4'17'0,"-1"-4"-11"0,-2-7 22 0,-5-11-23 16,4-4 0-16,0-13 3 16,4-15 1-16,-4-10-12 15,0-12 0-15,0-6 6 16,-4-4 1-16,1 4-8 15,-4-4 0-15,0 4-11 0,0 6 1 16</inkml:trace>
  <inkml:trace contextRef="#ctx0" brushRef="#br2" timeOffset="128001.23">29711 10059 44 0,'14'35'22'0,"14"-20"-16"0,-17-15 33 0,3-3-38 16,4-6 1-16,6-4 0 15,8-5 1-15,0-8-4 16,3-8 1-16,-10-7 1 15,3 0 0-15,-7-2-1 16,-3-1 0-16,-8 0 0 16,-3 6 0-16,1 7-2 15,-1 3 1-15,-4 6-3 16,-3 6 0-16,0 6-2 16,0 4 1-16,-3 9 0 15,3 7 0-15,-4 9 0 16,4-1 1-16,0 4 2 15,4 3 1-15,6 4 1 0,11 5 1 16,4 7 0-16,7-7 0 16,7 4 1-1,6 0 1-15,1-4 1 0,0-6 1 16,-11-6-1-16,-6-3 0 16,-12-6-1-16,-10-1 0 15,-14 1-2-15,-17-1 1 16,-19-2-2-16,-13-4 0 15,-8 0-1-15,-17-12 0 16,-7-7-2-16,-4-5 1 16,8 2-12-16,10-3 1 0</inkml:trace>
  <inkml:trace contextRef="#ctx0" brushRef="#br2" timeOffset="128632.01">29573 11220 25 0,'0'6'12'0,"7"13"6"0,-7-10 6 15,-3 4-21-15,-4 12 1 0,0 6 3 16,0 7 0 0,-4 9-8-16,4 6 0 15,4-6 5-15,-1 0 1 0,1-12-3 16,-1-7 0-16,0-16-2 16,4-12 1-16,-3-19-2 15,-1-9 0-15,1-6-1 16,3-10 1-16,0-6-1 15,0-7 1-15,0-2-1 16,3-7 0-16,4 3-1 16,4 7 1-16,7 5 0 15,6 11 1-15,8 11 1 16,0 8 1-16,0 14 1 16,-1 14 0-16,-2 8 0 15,-8 1 1-15,-11 6-2 16,-10 6 1-1,-7 7-3-15,-7-4 1 0,-11-6-4 16,-3-3 0-16,4-6-8 16,-1-7 0-16,7-3-1 15,11-3 0-15</inkml:trace>
  <inkml:trace contextRef="#ctx0" brushRef="#br2" timeOffset="128931.54">30117 11229 35 0,'21'16'17'0,"0"-10"-18"0,-21-6 33 0,0-3-32 0,-4 0 0 0,-10-4 2 0,-3 1 0 0,-1 0-2 0,-7 3 0 0,-3 3 2 15,-4 3 0-15,-3 6-1 16,-4 1 1-16,4 2-1 15,3 4 0-15,4 3-1 16,10 3 1-16,8 0-2 16,13-7 1-16,15-2-1 15,14-7 1-15,3-9-1 16,-3-7 0-16,7-5-3 16,-1 2 1-16,1-9-9 15,0-9 1-15</inkml:trace>
  <inkml:trace contextRef="#ctx0" brushRef="#br2" timeOffset="129203.19">30603 11060 44 0,'8'47'22'0,"-12"-25"-24"0,4-16 36 16,-4 3-32-16,-3 1 1 15,-7-1-2-15,-3 0 1 16,-1 1-3-16,0 2 1 15,1 4 1-15,3 0 0 16,3-4-1-16,4 1 1 16,7 6 1-16,7-1 0 0,7 4 0 15,0 4 1 1,0-8 0-16,1-2 0 0,-8 0-2 16,-7-1 0-16,-11 7-9 15,-17 3 1-15,-22-3-9 16,-17 7 0-16</inkml:trace>
  <inkml:trace contextRef="#ctx0" brushRef="#br2" timeOffset="132564.88">23072 6215 34 0,'-21'15'17'0,"24"-21"-8"0,-3 6 18 16,7-3-20-1,11 0 0-15,21-3 5 0,28-4 1 16,35-2-17-16,43-7 1 16,31 3 9-16,36-3 1 15,17-3-5-15,11-6 0 16,-11 3-4-16,-7 19 1 16,-17 3-7-16,-36 12 1 15,-35 10-10-15,-45 6 0 0</inkml:trace>
  <inkml:trace contextRef="#ctx0" brushRef="#br2" timeOffset="134686.01">26144 14866 27 0,'7'35'13'0,"8"9"0"0,-8-32 13 16,0 7-23-16,0 3 0 15,10 6 3-15,8 1 0 16,3-1-7-16,4-9 0 15,3-1 6-15,1-8 0 16,2-7-2-16,1-16 1 16,0-12-3-16,-11-19 1 0,-7-21-1 15,-7-11 1 1,-6-24-2-16,-12-10 0 0,-10-25 1 16,-4-3 0-16,-6-18 0 15,-12 2 1-15,8 3-1 16,0 7 1-16,0 3-1 15,10 16 1-15,4-1-1 16,10 16 0-16,8 10-1 16,3 9 1-1,4 10 0-15,-1 18 0 16,1 16-3-16,-1 9 1 16,1 16-7-16,-4 19 0 0,0 13-9 15,0 12 0 1</inkml:trace>
  <inkml:trace contextRef="#ctx0" brushRef="#br2" timeOffset="135313">26815 15396 39 0,'3'7'19'0,"-6"-17"-14"15,-4 4 26-15,0 0-29 16,-4-1 0-16,0 4 1 15,-3 0 0-15,0 3-4 16,-3 3 0-16,-1 4 2 0,4 2 1 16,0 4-2-16,3 2 0 15,0-2-1-15,4 2 0 16,4-5-1-16,6 2 0 16,8-2 0-16,3-7 0 15,0-3 0-15,7-6 1 16,4-4 0-16,0-2 0 15,-1-1 0 1,-2 1 0-16,-1 2 0 0,-7 4 1 31,7 18 0-31,-3 4 0 0,-4 6 0 16,-4 3 0-16,1 7 0 16,-4-4 0-16,0-3-11 15,-7-13 1 1</inkml:trace>
  <inkml:trace contextRef="#ctx0" brushRef="#br2" timeOffset="135836.09">26624 12464 42 0,'14'38'21'0,"-7"12"-19"0,-3-37 31 0,-1 12-31 16,1 12 1-16,-1-2 0 16,1 9 0-16,-1 6-5 15,1-3 1-15,-4 3 2 16,0-6 1-16,0-6-6 16,0-4 0-16,-4-9-8 15,-3-15 0-15,-3-16-2 16,-4-7 1-16</inkml:trace>
  <inkml:trace contextRef="#ctx0" brushRef="#br2" timeOffset="136039.04">26480 12744 25 0,'17'21'12'0,"29"-11"-12"0,-32-4 21 15,11 10-17-15,3 9 0 16,0 0 2-16,-3 0 1 15,3 0-9-15,0 0 1 16,-3-3 4-16,-7 0 1 16,-8 3-4-16,-10-9 1 15,-7 0-5-15,-7-1 0 16,-11 4-7-16,-13-13 1 16</inkml:trace>
  <inkml:trace contextRef="#ctx0" brushRef="#br2" timeOffset="136570.03">27115 14625 24 0,'14'34'12'0,"0"4"1"0,-11-32 13 16,1 1-23-16,-4-4 1 15,0-13 3-15,0-5 1 16,-7-23-9-16,-4-18 0 0,-6-23 6 16,-5-21 0-16,1-10-2 15,4-12 0-15,-1-10-2 16,4 4 1-1,3-4-2-15,8 3 0 32,10 13 0-1,7 19 1-31,11 12 0 0,6 16 0 16,1 22-1-16,-4 19 0 15,0 16-2-15,-6 21 0 16,-5 16-6-16,-10 19 1 15,-7 6-8-15,-10 0 0 0</inkml:trace>
  <inkml:trace contextRef="#ctx0" brushRef="#br2" timeOffset="136741.94">26730 14327 55 0,'4'6'27'0,"6"-15"-34"0,1 3 49 0,10-1-42 0,14 1 1 16,7-3-2-16,11 2 0 15,11 1-5-15,-4 0 1 16,-7 0-9-16,-7-4 0 16</inkml:trace>
  <inkml:trace contextRef="#ctx0" brushRef="#br2" timeOffset="136985.79">27460 14126 39 0,'7'16'19'0,"0"6"-19"16,-10-16 26-16,-4 7-24 16,-7 6 0-16,0-1 3 15,-4 11 1-15,0 2-7 16,1 10 0-16,6 3 4 16,0 3 1-16,4 0-3 15,7-10 1-15,7 1-5 16,4-10 1-16,10-6-8 15,4-12 1-15,3-1-5 16,7-22 1-16</inkml:trace>
  <inkml:trace contextRef="#ctx0" brushRef="#br2" timeOffset="137215.66">27788 14333 38 0,'-3'38'19'0,"-36"3"-22"0,25-32 33 0,-7 7-29 0,-4 6 0 16,-3 3 1-16,0 3 0 15,3-3-4-15,0-6 0 16,8-3-5-16,2-1 1 16,5-2-5-16,6-23 0 15</inkml:trace>
  <inkml:trace contextRef="#ctx0" brushRef="#br2" timeOffset="137398.56">27566 14214 21 0,'0'-9'10'0,"4"21"-5"0,-1-5 13 0,1 5-13 16,3 13 0-16,3 7 2 16,4 5 1-16,4 7-11 15,3 6 1-15,7-6 6 16,4 6 0-16,-4-9-5 15,-3-6 1-15,0-4-10 16,3-15 1-16,-3-10-2 16,-1-15 1-16</inkml:trace>
  <inkml:trace contextRef="#ctx0" brushRef="#br2" timeOffset="137620.43">27919 14067 29 0,'10'12'14'0,"29"70"-7"0,-25-60 27 16,4 9-32-16,0 13 0 15,3 0 1-15,0 3 0 16,-3 3-5-16,-11 0 1 16,-4-3-1-16,-6 0 1 0,-11 0-9 15,-1-3 0 1,-2-12-2-16,-4-13 1 0</inkml:trace>
  <inkml:trace contextRef="#ctx0" brushRef="#br2" timeOffset="138024.44">28497 13531 26 0,'15'15'13'0,"-1"7"-8"0,-7-6 22 0,0 12-24 16,0 16 0-16,0 12 3 0,0 13 0 16,0-3-6-1,-7 3 0-15,3 0 5 0,5-3 0 16,-1-6-2-16,-4-7 1 15,1-6-3 17,-1-9 1-32,-6-7-3 0,-8-6 0 0,-10-9-1 0,-7-10 1 15,-1-9 0-15,1-6 0 16,-7-1 0-16,3-6 0 16,0 7 0-16,4 0 1 15,4 9 1-15,2 6 0 16,8 13-1-16,7 9 0 0,11 6 0 15,6 4 0 1,8 3-1-16,3 0 1 0,0-10-5 16,8-6 1-16,9-3-9 15,12-6 0-15</inkml:trace>
  <inkml:trace contextRef="#ctx0" brushRef="#br2" timeOffset="138219.34">29087 14195 31 0,'-29'47'15'0,"-27"22"-13"15,45-44 18-15,-3 1-18 16,-11 11 0-16,-3 10 1 16,-7 0 1-16,0 10-5 0,6 2 0 15,5-9-2-15,3-9 0 16,3-19-7-16,7-22 1 15</inkml:trace>
  <inkml:trace contextRef="#ctx0" brushRef="#br2" timeOffset="138365.47">28635 14227 27 0,'4'9'13'0,"20"44"-4"0,-6-21 18 31,38 59-24-16,-3 0 0-15,4-7-7 0,-1 1 0 0,-3-16-5 16,0-19 0-16</inkml:trace>
  <inkml:trace contextRef="#ctx0" brushRef="#br2" timeOffset="138800.01">29894 14230 53 0,'15'6'26'0,"16"-15"-28"0,-17 2 48 0,11 7-46 16,14 0 1-16,14 7 0 16,17 5 0-16,8 4-4 15,-4-3 0-15,-10 2-6 16,-15-2 0-16,-17-4-7 16,-22 1 1-16</inkml:trace>
  <inkml:trace contextRef="#ctx0" brushRef="#br2" timeOffset="138990.94">29834 14628 48 0,'36'19'24'0,"41"-25"-33"0,-52 6 42 0,10 0-35 0,15 3 1 0,3-3-22 15,7 0 1-15,0-6 22 0,-4 6 0 16</inkml:trace>
  <inkml:trace contextRef="#ctx0" brushRef="#br2" timeOffset="139539.87">31517 14130 41 0,'53'-35'20'0,"-14"-3"-24"0,-32 23 40 0,-4-4-36 15,-6 0 0-15,-11-3-1 16,-14 10 1-16,-18 8 0 16,-18 11 1-16,-3 8-2 15,-3 14 1-15,-8 11-1 16,0 20 0-16,8 15 0 15,10 16 0-15,18 3 0 16,20-6 1 109,19-13 0-125,24-6 0 94,14-19 1-94,18-15 1 0,28-19-1 15,25-29 0-15,-3-9 0 0,-1-12 0 0,-10-13-1 79,-18-13 0-79,-36 0-3 0,-30-2 0 15,-23-1-9-15,-30-9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9T18:36:09.278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21449 3662 25 0,'3'47'12'0,"-6"19"-2"0,3-53 13 0,3 5-17 16,1-2 1-16,-1 0 6 15,5-7 1-15,6 1-16 16,14-10 1-16,21-7 10 16,4-15 1-16,32-9-3 15,31-10 0-15,29-9-4 16,31 3 1-16,11-16-3 15,32 1 1-15,0 11-1 16,6 14 0-16,15-1-1 16,-14 13 0-16,-11 6-2 15,-10 10 1-15,-29 18-2 16,-20 10 0-16,-33 0-4 16,-28 6 0-16,-28-3-6 15,-35 3 1-15,-28-6-6 0,-26 6 0 16</inkml:trace>
  <inkml:trace contextRef="#ctx0" brushRef="#br0" timeOffset="14023.44">3059 4089 47 0,'10'-32'23'0,"-17"23"-13"15,7 9 24-15,0 0-31 16,0 0 1-16,-10 22-1 15,-19 6 0-15,-13 16-5 16,-14 19 1-16,-15 3 1 16,7 6 0-16,-3 3-2 15,25 3 0-15,3-12 1 16,11-6 0-16,7-7 0 0,10-12 1 16,11-7 1-16,11-5 1 15,21-11 0-15,6-8 1 16,8-4-1-16,-10 0 0 15,-1 4-1-15,-14-1 1 16,-7 13-1-16,-14 9 0 16,-10 10-1-16,-15 6 0 15,-14 10-1-15,0 9 1 0,-3-7-1 16,14-2 0 0,7-1-1-16,3-3 1 0,0-2-4 15,8-17-15 16,66-47 4-31</inkml:trace>
  <inkml:trace contextRef="#ctx0" brushRef="#br0" timeOffset="14234.76">3143 4923 33 0,'18'22'16'15,"0"9"-1"-15,-18-21 13 0,0 2-24 16,-8 7 1-16,5 3 2 16,-11 3 1-16,10 3-10 0,-6 4 0 15,10-1 5-15,-7 0 0 16,7-6-8-16,0-6 0 16,7-9-10-16,-4-23 0 15</inkml:trace>
  <inkml:trace contextRef="#ctx0" brushRef="#br0" timeOffset="14430.19">3112 4819 29 0,'0'-3'14'0,"7"-3"-5"0,-4 6 14 16,4 0-21-16,4 0 1 15,-11 0 1-15,10 0 0 0,-6 0-6 16,10 0 1-16,7 6 1 15,7 7 0-15,-3-4-9 16,3 1 0-16,0-4-2 16,4 6 0-16</inkml:trace>
  <inkml:trace contextRef="#ctx0" brushRef="#br0" timeOffset="14767.83">3468 5092 38 0,'0'13'19'0,"3"-7"-23"0,-3-6 37 0,0 0-33 15,0 3 1-15,0-3-1 0,0 0 1 0,7-3-3 0,4-3 1 0,-7-4-1 16,10-2 0-16,-4-1 0 0,1-9 1 16,3 10-1-16,0-1 1 15,0 1 2-15,4 2 1 16,-15 1 1-16,4 6 0 15,4 3 1-15,-4 0 0 16,4 0-1-16,-1 3 1 16,1 3-2-16,-1 3 1 15,-3 7-2-15,4 3 1 16,0 9-3-16,3-12 0 16,-4 6-3-16,4 0 0 15,0-10-7-15,4-9 0 0,3-3-3 16,0-9 1-16</inkml:trace>
  <inkml:trace contextRef="#ctx0" brushRef="#br0" timeOffset="15334.19">4226 4938 41 0,'18'-18'20'16,"-7"24"-23"-16,-11-6 40 0,3-3-35 15,4-3 0-15,-7 6 1 16,0-7 0-16,-7 1-5 16,4 3 1-16,-15 6 2 0,7 3 1 15,-6 4-2-15,3 2 0 16,-8 4-1-16,5 6 1 15,-4 3 0-15,10 6 0 16,0 4 0-16,11-4 1 16,4 1-1-16,7 2 1 15,6-6 0-15,4-3 1 16,11-9-1-16,14-3 0 16,3-10 1-16,11-13 0 0,11-2-1 15,-11-4 0 1,-11 0-1-16,-6-9 1 0,-12-3-1 15,-2-3 0-15,-8-4-1 16,-4-9 0-16,-10 4-1 16,-3 8 1-16,-8 7-2 15,-3 13 1-15,-3 15-1 16,-1 9 1-16,-6 4 1 16,6 12 0-16,4 13 1 15,7 3 1-15,7 0 1 16,11 3 1-16,-4-7 0 15,10-2 0-15,8-16-3 16,21-6 0-16,3-16-12 16,-3-19 1-16,-7-3-4 15,-7-6 0-15</inkml:trace>
  <inkml:trace contextRef="#ctx0" brushRef="#br0" timeOffset="15929.38">6678 5635 46 0,'28'44'23'0,"39"-19"-20"16,-53-25 43-16,8-7-43 16,2-8 0-16,-3-17 3 15,4-15 1-15,0-12-8 16,-15-26 0-16,-2-15 5 0,-8-19 0 15,-8-7-2-15,-2-6 0 16,-11 4-2-16,3-10 1 16,0 12-1-16,15 4 0 15,-4 9 0-15,14 7 1 16,3 2 0-16,5 10 1 16,-5 16-1-16,4 15 0 15,0 13 0-15,4 12 1 16,0 19-3-16,3 10 0 15,-4 12-6-15,5 10 1 0,-12 5-8 16,1 11 0-16,-11 15-6 16,-11-1 0-16</inkml:trace>
  <inkml:trace contextRef="#ctx0" brushRef="#br0" timeOffset="16473.4">7341 5722 48 0,'18'10'24'0,"-7"-23"-26"0,-11 13 42 15,-4-3-41-15,-3-3 0 16,-7 0 1-16,-4-1 0 16,-6 4 0-16,-5 3 1 15,5 3-1-15,-1 4 1 16,0-4 0-16,8 9 0 0,-5 1 0 15,8 3 0-15,7 2 0 16,11-11 0-16,6-4 0 16,8-10 0-16,3-2-1 15,4-3 0-15,3 2 0 16,-3-6 0-16,-1 1-1 16,-2-1 1-16,-5 0 0 15,1 7 0-15,-8 6 0 16,5 3 0-16,-1 9 1 15,7 1 1-15,-14 12-1 16,4 0 1-16,-1 6-1 16,1 3 0-16,-1-6-2 15,1-3 0-15,-4-6-8 16,3-13 1-16,12-9-8 16,-8-19 0-16</inkml:trace>
  <inkml:trace contextRef="#ctx0" brushRef="#br0" timeOffset="17025.77">7285 3509 52 0,'18'78'26'0,"6"13"-26"0,-17-60 44 0,4 4-43 16,-1 6 1-16,-3 12-1 16,1-6 1-16,-5 6-3 15,-3 0 0-15,0-5 1 16,0-8 0-16,0-8-4 15,0-7 0-15,0-10-2 16,0-11 1-16,0-11-2 16,0-8 0-16,-3-7-3 15,-1 3 0-15,-3-3 2 16,0-9 1-16,0 2 0 16,3 4 1-16,-6 3 3 15,10 3 1-15,3 4 6 16,8 5 1-16,3 7 2 15,4 3 0-15,6 3 2 16,-6 4 1-16,14 2-1 0,6 4 1 16,-2 2-3-16,-4-2 0 15,-4-1-1-15,-7 1 0 16,-7-4-3-16,-21 10 0 16,-4 0-2-16,-10 3 0 15,0-3-3-15,0-4 1 16,-4 4-7-16,4-9 0 15,3-7-9-15,4 3 0 16</inkml:trace>
  <inkml:trace contextRef="#ctx0" brushRef="#br0" timeOffset="17546.6">7881 5403 46 0,'-3'3'23'0,"10"-25"-15"16,-4 6 34-16,4-22-38 0,-3-9 0 16,-4-15 3-16,-4-23 0 15,-3-12-10-15,0-7 1 16,-4-9 5-16,4-12 0 16,7 9-3-16,7 0 1 15,8 16-2-15,9 2 0 16,-3 20 1-16,1 15 1 47,-5 26-3-32,-6 12 1 1,6 21-1-16,-6 26 0 16,0 10-5-16,-8 12 1 15,4 12-12-15,-7 4 0 78</inkml:trace>
  <inkml:trace contextRef="#ctx0" brushRef="#br0" timeOffset="17644.62">7701 5070 66 0,'7'0'33'0,"28"-19"-36"0,-17 13 56 0,3 0-52 0,8-4 0 0,2 1 0 16,5 6 1-16,6-7-6 0,-3 4 1 0,-1 0-5 0,8 3 0 0,0 3-11 15,-7 0 1-15</inkml:trace>
  <inkml:trace contextRef="#ctx0" brushRef="#br0" timeOffset="17902.07">8558 4722 49 0,'0'0'24'0,"4"6"-24"0,-4 4 35 0,-7 2-35 16,-4 13 0-16,-3 7 2 16,-7 9 0-16,0-7-2 15,0 7 0-15,-8 3 2 16,8-4 0-16,0-2-1 16,11 3 1-16,2 0-4 15,8-4 1-15,8-12-8 16,6-9 1-1,7-13-7-15,-4-12 0 0</inkml:trace>
  <inkml:trace contextRef="#ctx0" brushRef="#br0" timeOffset="18099.24">8671 4876 52 0,'7'31'26'0,"-35"29"-35"15,14-45 47-15,3 10-38 16,-3 7 0-16,-3-1 0 16,-4-3 1-16,3 4-2 0,0-4 1 15,8-6-6-15,-8-10 0 16,11-5-7-16,3-17 0 16</inkml:trace>
  <inkml:trace contextRef="#ctx0" brushRef="#br0" timeOffset="18324.78">8527 4866 35 0,'10'13'17'0,"4"43"-9"0,-10-46 24 0,3 9-27 0,4 6 0 0,3 9 1 0,3 4 1 0,8-1-10 0,0 1 1 0,3 3 4 15,4-10 0-15,-1-9-8 16,-2-9 1-16,2-13-8 15,-13-16 1-15,0-3-3 16,-4-18 1-16</inkml:trace>
  <inkml:trace contextRef="#ctx0" brushRef="#br0" timeOffset="18506.39">8837 4659 35 0,'14'10'17'0,"29"43"-14"0,-26-43 34 0,8 8-34 0,0 17 1 0,-1-1 1 0,1 1 0 0,-7 12-8 15,-4 6 1-15,-11-6 2 16,-10 3 1-16,-7 1-8 0,-4-11 1 16,-3-5-8-16,0-13 0 15</inkml:trace>
  <inkml:trace contextRef="#ctx0" brushRef="#br0" timeOffset="18916.97">9610 4211 35 0,'10'28'17'0,"-3"44"-17"0,-7-50 26 0,-3 19-26 0,-4 12 1 0,0 10 4 0,0 6 0 0,7 0-3 16,0 3 0-16,0-9 3 16,3-16 1-16,-3-13 0 15,0-8 0-15,0-1-4 16,-7-7 1-16,-7-11-3 15,-7-1 1 1,-7-6-3 15,-4-3 1-31,4 3-1 16,-4 0 1-16,0 9 0 0,0 4 0 0,8-4 0 0,6 4 1 0,7 9 1 16,8 6 0-16,6-3 0 0,5 3 0 31,2 0 0-31,4-2 0 15,4-5-4-15,10-5 1 0,7-10-12 0,8-6 1 16,-12-9-2-16,5-10 1 16</inkml:trace>
  <inkml:trace contextRef="#ctx0" brushRef="#br0" timeOffset="19202.99">10128 4747 42 0,'14'38'21'0,"-17"15"-19"0,-4-37 40 0,-7 12-39 0,-7 0 0 0,-8 7 2 0,-2 6 0 16,-8 9-7 0,3-3 1-16,8-13-1 15,7-15 0-15,3-16-13 16,11-12 1-16,-3-16-2 15,-1-7 1-15</inkml:trace>
  <inkml:trace contextRef="#ctx0" brushRef="#br0" timeOffset="19374.38">9751 4851 48 0,'14'40'24'0,"67"45"-28"0,-60-60 48 0,14 10-43 0,15 2 0 15,-1 1-2-15,-3 6 1 16,-7-7-9-16,-7 1 0 15,-8-10-5-15,-2-6 1 16</inkml:trace>
  <inkml:trace contextRef="#ctx0" brushRef="#br0" timeOffset="19718.56">11864 5017 59 0,'0'44'29'0,"0"6"-40"0,3-37 55 0,-3-10-51 0,0 3 0 15,0-3-13-15,4 0 1 0,7-6 17 16,-1-9 0-16</inkml:trace>
  <inkml:trace contextRef="#ctx0" brushRef="#br0" timeOffset="20102.68">11867 4779 30 0,'-3'-38'15'0,"10"0"-6"0,-3 29 21 0,-4 3-27 0,0 6 1 0,0 0 3 0,0 0 1 0,7 3-9 0,3 0 0 0,8 9 6 0,6 4 0 0,5-3-2 0,6 2 1 0,7 4-3 0,11-9 1 0,7-4-1 0,-3-6 0 0,-4 0-1 16,-8-6 1-16,-9 2-1 16,-12 4 1-16,-6 0-1 15,-11 4 0-15,-7 2-1 16,-7 0 0-16,-4 7-2 0,-3 2 1 16,0 4-2-16,0 0 0 15,4 3 2-15,2 0 0 16,8-10 1-16,8 1 0 15,6-1 2-15,3 4 1 16,8-3 2-16,0 2 1 16,-1-2-2-16,-2-1 1 15,-8 4-2-15,-7 6 1 16,-14 3-5 15,-11 7 0-31,-21 5-15 0,-3 1 1 16</inkml:trace>
  <inkml:trace contextRef="#ctx0" brushRef="#br0" timeOffset="20967.5">15512 4750 45 0,'-7'3'22'0,"-18"4"-13"15,14-14 27-15,-6 7-35 16,-8 7 1-16,-10-4 0 16,3 9 0-16,-3-2-3 15,3 12 1-15,7 12 1 16,4-2 1-16,3 2-1 0,8-3 1 16,3 1-2-1,0-1 1-15,7-6-2 0,3-9 1 16,8-10-1-16,6-9 0 15,1-6 0-15,3-7 0 16,4-9 0-16,-4-3 0 31,0-1-1-31,-3 4 1 16,-4 7 0-16,0 2 0 0,-3 0 1 0,3 10 1 16,4 6 0-16,-4 13 1 15,3 2 1 1,8 10 1-1,3 10 0 1,4 2 0-16,3-2-1 16,-3-7 0-16,0 3-5 15,3-12 1-15,4-3-13 0,3-10 0 0,8-12-4 32,-1-7 0-32</inkml:trace>
  <inkml:trace contextRef="#ctx0" brushRef="#br0" timeOffset="21471.76">17635 5186 33 0,'-24'38'16'0,"-15"-13"-3"0,28-19 24 0,4 0-32 0,0 1 1 16,0-4 4-16,7-6 0 16,7-13-12-16,7-12 1 15,11-19 8-15,10-32 0 16,11-12-3-16,7-15 1 0,-4-20-4 15,-10-12 1 1,-7 4-2-16,-11 11 1 47,-7 10-2-47,-10 16 0 16,-8 9-2-16,-6 23 1 0,-8 11-1 0,-7 17 0 0,-3 24 0 0,0 19 0 0,0 23 1 15,3 14 1-15,4 17 2 16,3 22 1-16,15 18 1 15,10-3 1-15,10 3-1 16,5-2 0-16,2-4-1 16,4-16 1-16,1-3-5 15,-5-21 0-15,1-10-7 16,-4-10 1-16,0-12-12 16,4-6 1-16</inkml:trace>
  <inkml:trace contextRef="#ctx0" brushRef="#br0" timeOffset="21680.93">18200 4832 49 0,'0'19'24'0,"-11"25"-14"0,8-32 33 16,-4 4-40-16,0-1 0 15,0 4 1-15,3 0 1 16,-3-3-8-16,3-1 1 0,4-5-2 15,0-10 1-15,4-10-11 16,-1 4-18 0,5-31 15-16</inkml:trace>
  <inkml:trace contextRef="#ctx0" brushRef="#br0" timeOffset="21902.36">18105 4572 42 0,'14'18'21'0,"3"-11"-26"0,-10-7 37 16,4 9-35-16,3 4 1 78,0-1-6-78,4 1 1 0,3 2 2 0,0 4 0 15,4 0-7-15,-8 0 1 16</inkml:trace>
  <inkml:trace contextRef="#ctx0" brushRef="#br0" timeOffset="22400.27">18411 4992 36 0,'0'6'18'0,"8"-15"-19"0,-8 9 37 0,7-10-36 0,3-2 0 0,-3-1 0 0,0-9 0 0,0 3 0 0,0 1 0 15,0-1 0-15,1 3 1 16,-1 4-1-16,0 5 1 15,0 10-1-15,-4 4 1 0,4 5-1 16,-3 4 1-16,3 0-1 16,-4 2 0-16,4-2 0 15,0 0 0-15,-3-7 0 16,3-6 0-16,0 4-1 16,0-1 1-16,0 0-1 31,-3-3 1-31,6-12-1 15,1-1 1-15,0-2 2 32,3-1 0-32,0 4 0 0,0 3 0 15,0-4 2-15,-3 10 0 16,-1-3 0-16,1 9 1 0,-1-6-2 16,1 10 0-16,-1-4-1 15,1 3 1-15,0 1-1 16,-4-4 0-16,3 0-1 0,1 4 0 15,3-1-1-15,0 4 1 16,0 2-2-16,0 1 1 16,4 0-3-16,0-4 0 15,-1 1-5 1,4-13 0 31,1-3-8-47,6-13 1 0,-11-3-1 31,5-6 1-31</inkml:trace>
  <inkml:trace contextRef="#ctx0" brushRef="#br0" timeOffset="22538.37">19085 4760 47 0,'0'31'23'0,"21"16"-24"0,-13-34 48 0,-1 12-46 0,-4 0 0 0,1-3 0 0,-1 9 1 0,1-6-3 0,-1 3 0 0,1-6-2 16,-4-3 1-16,0-6-7 15,0-10 1-15,-4-6-7 16,-3-16 0-16</inkml:trace>
  <inkml:trace contextRef="#ctx0" brushRef="#br0" timeOffset="23060.64">19039 4512 20 0,'-3'-69'10'0,"24"13"2"0,-10 37 7 0,3-3-15 0,0-3 0 0,7-10 3 16,7-9 0-16,0 7-9 0,8-17 1 16,3 4 5-16,6 0 1 15,-2 9-3-15,-1 7 0 16,-7 12-2-16,-3 0 1 16,-11 6-1-16,-3 10 1 15,-4 6-1-15,-3 9 1 16,-8 16-1-16,-6 13 1 15,-4 15-1-15,0 29 0 32,-4 12-1-17,-3 6 1-15,3 16 0 0,4 10 0 32,4-1 1-32,3-18 1 0,3-19-1 0,4-16 1 0,0-25-2 15,0-13 0-15,0-21-3 31,-7-19 1-31,-7-7-4 16,-7-9 0-16,-14-9-5 16,0-7 0-16,-4 0 0 0,-3-9 0 15,-1-3 6-15,51-3 5 0,-61 72 3 16,28-41 1-16,15 12 6 16,10 7 0-16,10 3 4 15,15 0 1 16,10 3-8-31,8 1 1 16,3-4-4 0,-4-4 0-16,0 8-6 0,1-4 1 0,-4 0-7 0,-4 0 0 0,-3-7-7 0,-7-2 1 15</inkml:trace>
  <inkml:trace contextRef="#ctx0" brushRef="#br0" timeOffset="23437.39">20010 5152 63 0,'14'25'31'0,"-7"31"-45"0,-7-37 60 0,0 12-47 15,-7 10 1-15,-7 9-3 0,-8 4 1 16,-9 2-5-16,-8-12 0 16,4-6-9-16,3-10 1 15</inkml:trace>
  <inkml:trace contextRef="#ctx0" brushRef="#br0" timeOffset="27760.06">21819 5007 44 0,'0'0'22'0,"-3"0"-7"16,3 0 22-16,7-6-34 15,3 0 1-15,8-13 1 16,3-9 0-16,11-13-6 15,3-18 0-15,8-10 4 16,-1-13 0-16,0-9-2 16,-3-12 1-16,0-1-2 15,-4 7 0-15,-7 6-3 16,-6 13 1-16,-8 2-2 16,-7 20 0-1,-11 12-2-15,-6 13 0 0,-8 15 0 16,-3 10 1-16,-4 15 1 0,0 16 1 15,1 16 2-15,3 12 1 16,3 19 3-16,4 10 0 16,3 9 1-16,8-3 1 15,3-4-1-15,3 1 1 16,4-13-1 0,4-9 0-16,3-10-4 0,4-9 1 15,3-13-6-15,3-15 1 16,1-10-13-16,0-12 1 15</inkml:trace>
  <inkml:trace contextRef="#ctx0" brushRef="#br0" timeOffset="27974.69">22423 4650 57 0,'3'31'28'0,"-10"16"-29"0,7-37 44 0,-3 2-42 16,-1 13 1-16,0-12-1 16,-3 6 1-16,7-7-5 15,0-2 1-15,0-7-4 16,0-6 0-16,0-13-11 16,0-9 1-16</inkml:trace>
  <inkml:trace contextRef="#ctx0" brushRef="#br0" timeOffset="28141.18">22334 4396 36 0,'0'-3'18'0,"4"9"-9"0,-1 0 21 0,4 1-30 16,4-1 1-16,3 3-1 0,4 1 1 16,-1-1-5-16,5 10 0 15,6 0-8-15,-3 6 1 31</inkml:trace>
  <inkml:trace contextRef="#ctx0" brushRef="#br0" timeOffset="28599.88">22602 4801 26 0,'-7'21'13'0,"0"-14"-3"0,7-4 13 0,0-3-20 0,0 0 1 0,0 0 2 16,7-3 0-16,4-7-8 15,0 1 1-15,3-4 5 16,3 1 1-16,1-4-2 15,3-3 0-15,0 4-2 16,-3 2 1-16,-4 7-1 16,0-4 1-16,0 10-2 15,-3 7 1-15,-1 2-1 16,-2-3 0-16,-1 4 0 16,0-4 0-16,0 0 0 15,0 4 0-15,0-7 0 16,0 0 0-16,-4 6 0 15,4-9 0 1,-3 0 0-16,3 0 0 16,0 0-1-16,0-9 1 0,-3 3 0 0,3-7 0 15,0 1 0-15,0 2 1 16,3 7 0-16,1-3 1 16,3 3 0-16,4 3 1 15,-4 0 0-15,-4 9 1 16,1-3-1-16,0 7 1 15,-1 6-2-15,-3 0 1 32,4-1-2-32,-1 4 0 0,1-3-3 0,0 0 1 0,3-6-4 15,0-7 0-15,3-9-7 16,5-7 1 0,-1-5-6-16,0-4 0 0</inkml:trace>
  <inkml:trace contextRef="#ctx0" brushRef="#br0" timeOffset="28784.16">23276 4750 39 0,'0'47'19'0,"4"7"-16"0,-4-42 31 0,-4 4-33 16,1 6 0-16,-1-10 1 15,1 1 1-15,-1-1-5 16,1 4 1-16,-1-10-3 15,1 1 1-15,-1-7-10 16,4-13 1-16</inkml:trace>
  <inkml:trace contextRef="#ctx0" brushRef="#br0" timeOffset="29453">23312 4089 40 0,'31'-44'20'0,"8"-28"-20"0,-28 53 30 0,3 0-29 0,-4 6 0 0,1 4 0 0,0 6 1 0,3-3-3 0,0 12 0 0,0 3 1 0,-4 13 1 0,1 10-1 0,-7 5 1 0,-4 23 0 0,0 12 1 0,-11 28-1 0,0 13 1 47,4 6 0-47,0-6 1 0,0-12-2 0,4-14 0 0,-1-30-3 0,4-16 0 0,0-13-2 0,4-22 1 0,-4-12-4 0,-4-4 1 0,1-5-3 16,-11-4 0-16,-4-6 1 0,-3 0 0 0,-4-7 1 15,0 4 0 17,4 6 8-17,4 10 1 48,2 5 6-63,5 14 1 15,6-4 4 64,11 3 0-79,4-6 2 0,10 3 1 0,4-6-7 15,17-6 0-15,18-7-4 0,7-6 0 63,7 6-8-63,0 1 1 0,-3-4-16 15,-11 3 0 32</inkml:trace>
  <inkml:trace contextRef="#ctx0" brushRef="#br0" timeOffset="29665.76">24832 4123 54 0,'-11'44'27'0,"8"16"-25"0,3-45 37 0,-4 17-37 0,-3 5 0 0,0 17 1 0,0 8 1 0,-3 17-6 0,-1 24 1 0,-3 1 1 0,-4-4 0 31,1-3-6-31,3-18 1 0,3-7-11 0,11-25 1 16,14-22-2-16,7-16 1 0</inkml:trace>
  <inkml:trace contextRef="#ctx0" brushRef="#br0" timeOffset="30440.98">25111 4810 54 0,'14'-6'27'0,"-4"6"-33"0,-10 0 55 0,0 0-48 0,0 0 1 0,-7 0-1 0,4 6 0 0,-8 0-2 15,1 7 1-15,-4 6 0 16,-4 6 1-16,0-3-2 16,1-4 0-16,3-5-1 15,-1-4 1-15,8 1-1 16,7-1 0-16,7-9 0 15,8 0 0-15,-1-9 0 16,0-4 0-16,-4 4 1 16,1-4 1-16,0 7-1 15,-1 6 1-15,1 0 1 0,3 9 1 16,0-2 0 0,0 5 1-16,0 1-1 0,0 6 1 15,0 6-1-15,-3 3 1 16,-4-3-2-16,-3 3 0 15,3-9-4-15,0-6 1 16,0-4-7-16,7 4 1 16,0-20-9-16,0-8 1 0,4-11-4 31,38-24 20 0,-88 57-4-31,54-51 0 16,-5 12 9-1,1 13 0-15,-1 13 9 0,-2 19 1 0,2-4-5 0,1 4 0 0,3 12-4 16,-3 3 1-16,-4 0-4 16,0-3 1-16,0-9-3 15,0-3 1-15,0-4-2 16,0 4 0 0,0-10-2-16,1 0 1 0,-5-6-1 15,1-7 0-15,-1-2 0 31,4-1 0-15,0 1 0-16,1 2 1 78,-1 4 0-62,0 3 0-16,3 3 1 47,-2 0 1-47,2 0-1 15,1 0 1-15,-1-13 0 0,-2 1 0 0,2 2 0 16,-3 1 0 0,4-13-3-16,-4-3 1 0,4 0-9 0,-4-3 1 0,3-4-6 0,1 4 0 0</inkml:trace>
  <inkml:trace contextRef="#ctx0" brushRef="#br0" timeOffset="30674.51">26335 4675 37 0,'25'22'18'0,"-29"-13"-15"0,4-2 28 0,-7-4-31 16,-4 3 0-16,-10-3-1 15,0 4 1-15,0 2 0 16,0 0 0-16,0 4 0 16,3-1 0-16,4-2 0 15,7 6 1-15,7-1 1 16,0 7 0-16,7-6 1 16,10 9 0-16,15-3-1 15,-4-3 1-15,-3 6-1 16,-7-3 0-16,-11 6-4 15,-18 6 0-15,-13 1-10 32,-8-4 1-32,-18-2-3 0,-3-17 1 31</inkml:trace>
  <inkml:trace contextRef="#ctx0" brushRef="#br0" timeOffset="31377.32">27891 3659 48 0,'0'-6'24'0,"0"12"-26"0,-4-3 47 0,-3 13-42 16,4 15 1-16,-8 13 0 15,-3 16 1-15,-11 28-7 16,-3 18 1-16,-4 20 3 16,0 2 0-16,4 4-3 62,3-7 0-62,4-21-5 0,7-29 1 16,4-9-12-1,6-32 1-15,4-24 0 0,4-20 0 16</inkml:trace>
  <inkml:trace contextRef="#ctx0" brushRef="#br0" timeOffset="31622.68">27411 4462 48 0,'7'22'24'0,"18"31"-20"0,-18-43 49 0,7-4-49 0,0 0 0 16,11-6-1-16,13-6 1 15,8-13-7-15,4 3 0 16,-8 4-2-16,-3 2 1 16,-4 4-14-16,-3 0 1 15,-4 6-1-15,-3 0 1 16</inkml:trace>
  <inkml:trace contextRef="#ctx0" brushRef="#br0" timeOffset="31862.48">28011 4747 36 0,'10'60'18'0,"4"-38"-15"0,-14-19 33 0,4 3-36 16,-4-6 1-16,3-16 1 16,1-2 1-16,-1-11-3 15,1-2 0-15,-1 0 2 16,1 9 1-16,-1 0 0 15,5 3 0-15,2 3-1 16,4 1 0-16,4 2 0 16,7 4 0-16,10 2-2 15,4 4 1-15,-1 3-5 0,-6 3 1 16,-4-3-7-16,1 0 0 16,-1 7-5-1,0-7 0 1</inkml:trace>
  <inkml:trace contextRef="#ctx0" brushRef="#br0" timeOffset="32219.04">28564 4616 36 0,'-3'-19'18'0,"-1"22"-12"0,4-3 30 15,-7 0-34-15,-3-3 1 16,-8 12 1-16,-3-3 0 16,3 10-5-16,1 6 1 0,-5-3 2 15,5 3 1-15,3 9-4 16,0-12 0-16,3 3-3 15,4 0 1-15,3-13-1 16,8-6 0-16,0-9 0 16,10 0 1-16,0-10 1 15,3-9 0-15,1 6 2 16,7 0 0-16,-4 1 1 16,0 8 0-16,-3 4 2 15,-1 9 0 16,1 10 1-15,0-1 1 0,-4 4-1-1,0 9 1-15,-4 9-2 0,1-5 1 16,0 5-4-16,-1-6 1 0,1-3-6 0,3-6 1 0,-4-6-9 0,5-10 0 0,-1-9-3 16,0-13 1-16</inkml:trace>
  <inkml:trace contextRef="#ctx0" brushRef="#br0" timeOffset="32533.51">28907 4663 43 0,'3'40'21'0,"-3"58"-14"0,4-86 41 16,-4 4-48-16,3-7 0 15,-3-3 0-15,0-2 0 16,0-4-1-16,0 0 1 0,0-10-1 15,4 1 1-15,-1-10-1 16,4 0 0-16,-3-9 0 16,3-3 0-16,3 2 0 15,1 4 0-15,3 6 1 16,0 10 0-16,0 9 0 16,1 3 1-16,-1 16 0 15,3 3 0-15,-3 6-1 16,4 10 0-16,0-1-5 31,-4-2 0-31,3-7-9 0,5-12 0 0</inkml:trace>
  <inkml:trace contextRef="#ctx0" brushRef="#br0" timeOffset="32852.14">29535 4581 45 0,'14'-3'22'0,"-14"12"-24"0,-4-6 33 0,-3 13-31 0,-3 6 1 16,-5 0-1-16,-6 0 0 16,-3 0 0-16,-8 6 0 15,4-9 0-15,3 6 0 16,7-6-1-16,4-3 1 16,7-4 0-16,11 4 0 15,6-13 0-15,8 6 0 16,3-2 0-16,0-1 0 0,-3 0 0 15,-4 4 1-15,0-4-1 16,-3 9 1-16,-4-2-2 16,-7 3 1-16,-7 2-4 15,-11-2 1-15,-3 0-8 16,-4-7 0-16,4-6-1 16,3 1 0-16</inkml:trace>
  <inkml:trace contextRef="#ctx0" brushRef="#br0" timeOffset="33094.93">29782 3910 46 0,'-15'9'23'0,"-2"67"-25"0,17-45 48 15,-4 13-47-15,1 19 1 0,-4 9 0 16,0 16 0-16,0 6 0 0,-1 3 0 16,5-3-1-16,-1-3 1 15,4-25-5-15,0-10 1 16,4-15-10-16,3-10 0 31</inkml:trace>
  <inkml:trace contextRef="#ctx0" brushRef="#br0" timeOffset="33906.39">29990 4732 37 0,'17'3'18'0,"-6"0"-11"0,-11 0 23 0,-4 3-30 0,-3 7 0 0,-7-4 1 0,-3 7 1 0,-5-4-2 15,1 7 1-15,0 3 1 16,0 0 0-16,3-3-1 15,4-3 0-15,4-10 0 16,6-6 0-16,4-6-1 16,7-7 0-16,7-3 0 15,7-2 0-15,1 2-1 16,-1 3 0-16,-4 7-1 16,-3 0 1-16,4 6-2 31,-4 3 1-31,-3 6 0 15,-1 1 0-15,1 2 1 0,-4 4 0 0,4-3 1 0,3-4 0 63,3-6 0-47,4-9 1-16,8-13-1 0,2 0 0 0,5-12 0 15,3-13 1-15,6-22-1 47,5-12 0-31,-8-20 3-16,-3-24 0 15,-11-13 0-15,-14-3 1 16,-7-3-1-16,-7 16 1 47,-7 18-2-32,-7 22 1-15,-7 23-3 63,0 24 1-63,-4 22-1 16,4 38 1 15,-4 22 0-31,4 28 0 31,-4 32 0-15,11 28 0-1,4 15-1 17,6 10 1-17,-3-7-2 1,7-5 1-1,-3-39-5 1,-1-24 1-16,4-20-5 16,-3-21 0-16,-8-28-6 0,4-13 0 0</inkml:trace>
  <inkml:trace contextRef="#ctx0" brushRef="#br0" timeOffset="34256.28">30018 4659 7 0,'10'32'3'0,"15"5"27"0,-11-30-8 0,4-1-21 0,7 3 1 0,10 1 2 0,4-1 0 0,3-3-5 0,4 4 1 0,0-1 1 0,-4 4 1 0,-3 2-2 15,-7-5 1-15,-4-4-3 0,-3-3 1 0,-4-3-1 0,-4-3 1 0,-3-3 2 0,4 3 1 0,3-7 2 0,0-2 0 0,4-1 0 16,3 4 1-16,-3-10-1 0,3-6 1 0,-7 6-3 0,-6-3 0 0,-15 3-2 0,-11 1 1 0,-7 14-1 0,-3 4 1 0,4 10-2 31,-1 5 1-15,0 7 1-16,4 0 0 15,7 10 0-15,4 5 1 0,3-2-2 110,0 3 1-110,10-4-6 0,8-3 1 47,6-2-10-47,12-7 1 0</inkml:trace>
  <inkml:trace contextRef="#ctx0" brushRef="#br0" timeOffset="34430.83">31260 5080 53 0,'10'15'26'0,"-3"-8"-34"0,-7-7 44 0,0 0-50 0,-7-7 0 0,-10-2-13 0,2 3 1 0</inkml:trace>
  <inkml:trace contextRef="#ctx0" brushRef="#br0" timeOffset="39147.48">7863 8535 48 0,'50'28'24'0,"6"-2"-14"0,-45-23 24 15,10 3-33-15,7-3 0 0,4 0 3 16,3 0 0-16,1 1-5 15,-1-4 1-15,-3-4 1 16,-1-5 1-16,5-7-1 16,-5-3 0-16,1-15-1 15,-4-10 0-15,-14-22 0 16,-3-12 0 0,-7-13 2-16,-12-16 1 0,-9-9-1 15,-4 7 0-15,0 2 0 16,-1 7 0-16,1 9-1 15,0 3 1-15,3 16-2 16,1 3 0-16,3 3 0 16,7 9 1-16,0 7-2 15,7 6 1-15,10 7-1 16,4 12 0-16,4 6-1 16,-1 9 0-16,8 14-3 15,7 5 0-15,-4 10-6 0,4 0 0 16,-14 6-6-16,-4 0 0 15</inkml:trace>
  <inkml:trace contextRef="#ctx0" brushRef="#br0" timeOffset="40146.81">9186 7080 46 0,'-10'-15'23'0,"-4"5"-18"0,10 16 37 15,-3 7-41-15,0 12 0 16,-7 6 1-16,-11 23 0 0,-3 12-3 16,-7 21 1-16,-4 23 1 15,4 16 1-15,-1 18-1 16,5 13 0 0,2-10-1-16,12-3 1 0,3-25-3 15,10-25 0-15,8-25-10 16,13-22 1-16,15-25-5 15,7-25 1-15</inkml:trace>
  <inkml:trace contextRef="#ctx0" brushRef="#br0" timeOffset="40688.33">9645 8281 42 0,'-4'25'21'0,"1"-15"-22"0,3-10 34 0,0-7-29 15,-4-5 0-15,-3-13 2 16,-3-13 1-16,3-18-9 16,-4-13 0-16,1-13 6 15,-5-18 0-15,1-10-2 16,4-3 0-16,3 0-1 16,7 16 1-16,0-3-2 15,10 12 1-15,4 16 0 16,4 15 0-16,-4 14-2 15,0 14 1-15,0 17-3 0,-3 21 0 16,3 19-8-16,-14 23 1 16,0 8-7-16,-11 13 1 15</inkml:trace>
  <inkml:trace contextRef="#ctx0" brushRef="#br0" timeOffset="40882.61">9373 7968 66 0,'0'9'33'0,"4"7"-37"0,3-16 65 0,0 3-60 16,7-3 1-16,11 3-1 15,7-6 1 1,6 3-5-16,5-3 1 0,3 0-4 16,-1-7 1-16,-6 1-15 15,0-1 0-15,-21 1 0 16,-1 6 0-16</inkml:trace>
  <inkml:trace contextRef="#ctx0" brushRef="#br0" timeOffset="41739.99">10220 7679 59 0,'4'6'29'0,"-8"38"-40"15,-3-37 59-15,-7 11-48 16,-7 8 0-16,-4 5 0 16,-7-3 1-16,0 22-2 15,1 4 0-15,2 5-2 16,5 4 1-16,10-7-5 16,0-12 1-16,14-9-10 15,14-13 1-15</inkml:trace>
  <inkml:trace contextRef="#ctx0" brushRef="#br0" timeOffset="41964.73">10439 7689 54 0,'-4'43'27'0,"-13"14"-31"0,-1-35 46 15,-3 3-41-15,-11 9 0 16,0 10 1-16,0 7 1 16,-3 8-6-16,0 10 1 15,7-19-3-15,3-6 1 0,7-12-12 16,8-11 1-16</inkml:trace>
  <inkml:trace contextRef="#ctx0" brushRef="#br0" timeOffset="42506.15">10160 7827 35 0,'18'34'17'0,"10"16"-6"0,-21-37 19 0,4 12-26 0,3 3 0 0,3 3 0 0,8 13 0 0,3 0-7 0,4 3 0 0,-4-9-3 0,0-7 0 0,4-9-8 0,-4-12 1 0</inkml:trace>
  <inkml:trace contextRef="#ctx0" brushRef="#br0" timeOffset="42567.27">10463 7783 29 0,'4'9'14'0,"10"7"-9"0,-3-13 18 0,3 6-17 0,7 4 1 0,11 6 7 0,6 3 0 0,1 0-17 0,-11 3 1 0,-3 6 9 0,-7-3 1 0,-4 10-7 0,-7 6 1 0,-14 6-12 0,-18-3 0 0,-10-3-7 0,3-7 1 0</inkml:trace>
  <inkml:trace contextRef="#ctx0" brushRef="#br0" timeOffset="43165.23">11102 7986 63 0,'11'16'31'0,"10"-16"-39"0,-11-3 59 16,8 0-49-16,7-7 0 0,3 1-2 15,7 3 0 1,11 0-4-16,7-1 0 0,-7 1-9 15,0 0 0-15,-8-7-5 16,-6-2 1-16</inkml:trace>
  <inkml:trace contextRef="#ctx0" brushRef="#br0" timeOffset="43362.44">11321 7764 56 0,'-4'41'28'0,"11"28"-35"16,-3-57 52-16,-4 23-45 15,0 9 0-15,3 3-1 16,4 6 0-16,4-6-5 16,-1-6 1-16,1-10-10 0,0-22 0 15</inkml:trace>
  <inkml:trace contextRef="#ctx0" brushRef="#br0" timeOffset="45656.75">12181 8071 57 0,'22'-12'28'0,"-5"-7"-19"16,-13 3 28-16,-1 0-33 15,-3 4 1-15,-3-4 2 16,-4-3 1-16,-7 1-11 16,-4 2 1-16,-7 3 5 0,-6 4 1 15,-5 3-5 1,1 6 1-16,0 6-3 0,6 0 1 15,5 7 0-15,6 2 0 16,8 7 0-16,6 3 0 16,8 1 3-16,10 2 0 15,14-6 0-15,7-3 1 16,4-7-1-16,-4-9 1 16,-3-6-2-16,-7-3 1 15,-11-10-2-15,-4-3 0 16,-6-6-1-16,-8 10 0 15,-3-1-3-15,0 3 0 0,-3 7-1 16,-1 12 0 0,-3 13 1-16,3 9 0 0,8 16 3 15,3 6 1-15,3 10 5 16,4 6 0-16,4 3 1 16,-4 3 1-16,0-6 0 15,-7-7 0-15,-3-8-3 16,-11-4 0-16,-11-7-3 15,-7-14 0-15,-3-8-1 16,3-8 1-16,0-10-1 16,1-3 0-16,-1-7 0 15,11-2 1-15,7-4 0 16,10-9 1-16,8-10 0 16,6 4 1-16,22-7-1 15,10-6 0-15,11-3-2 16,7 0 1-16,0-3-6 15,0-3 1-15,0 6-14 0,7-10 0 16</inkml:trace>
  <inkml:trace contextRef="#ctx0" brushRef="#br0" timeOffset="45914.48">12908 7585 51 0,'11'3'25'0,"-43"47"-21"0,18-34 33 15,-4 9-35-15,-6 3 1 0,-5 16 0 16,5-6 1-16,2 15-5 16,8 1 1-16,4-1 2 15,6-3 0-15,11 0-3 16,11-9 0-16,10-13-6 15,7-12 0-15,-3-10-10 16,0-12 1-16</inkml:trace>
  <inkml:trace contextRef="#ctx0" brushRef="#br0" timeOffset="46109.24">13212 7798 36 0,'-18'25'18'0,"-31"32"-17"16,31-48 22-16,-3 7-23 0,-4 9 1 16,0 3 0-16,4 7 1 15,4 2-3-15,2 1 0 16,5-10-6-16,3-9 0 16,3-10-3-16,1-12 0 15</inkml:trace>
  <inkml:trace contextRef="#ctx0" brushRef="#br0" timeOffset="46306.33">12979 7754 38 0,'3'29'19'0,"43"24"-17"0,-32-34 36 0,7 0-35 16,4 9 1-1,0 13 0-15,-1-4 0 0,1 1-8 16,0-1 1-16,-4-11-2 15,-3-11 0-15,-1-5-8 16,1-17 1-16,0-15-2 16,-8-9 0-16</inkml:trace>
  <inkml:trace contextRef="#ctx0" brushRef="#br0" timeOffset="46514.41">13243 7551 49 0,'46'44'24'0,"49"40"-25"16,-66-68 53-16,-1 9-52 0,-3 9 1 15,-4 1-2-15,-7-1 0 16,-4 10-1-16,-6 3 1 16,-8 4-3-16,-3-4 0 15,-10 0-11-15,-4-13 0 16,-1-12 0-16,5-13 0 15</inkml:trace>
  <inkml:trace contextRef="#ctx0" brushRef="#br0" timeOffset="46933.25">13751 6933 43 0,'25'56'21'0,"21"45"-18"0,-29-73 41 16,12 22-41-16,6 6 1 15,7 17 0-15,-6 5 1 16,-5 19-5-16,-6 7 0 16,-7 15 3-1,-11 9 1-15,-4-2-3 0,-10-1 1 16,-7-21-4-16,-11-20 1 15,-3-5-7-15,0-23 1 16,0-9-5-16,3-12 1 16,7-7-6-16,11-22 0 0</inkml:trace>
  <inkml:trace contextRef="#ctx0" brushRef="#br0" timeOffset="47401.11">14612 7074 54 0,'4'31'27'0,"-4"38"-37"15,0-44 51-15,0 13-39 16,0 12 0-16,0 16 4 16,7 9 0-16,-4 7-5 0,4-4 0 15,4-9 4-15,-4-9 0 16,-4-13-2-16,1-10 1 16,-4-11-3-16,-4-4 0 15,1-4-3-15,-4-8 0 16,-7-7 0-16,-15-3 0 15,-6-3 0 1,-7-4 0-16,0 4 0 0,-1 6 1 16,-3 1 0-16,8 8 1 15,2-2 0-15,12 5 1 16,13 10 0-16,11 0 1 16,14 4 0-16,14-7 0 0,11-4-3 15,11 1 0 16,-1-6-4-15,4-7 0-16,0-3-13 0,10-9 0 0</inkml:trace>
  <inkml:trace contextRef="#ctx0" brushRef="#br0" timeOffset="47722.55">15162 7745 47 0,'-10'44'23'0,"-40"41"-22"0,33-73 31 0,-4 16-31 0,-1 7 0 0,1-1-1 0,0-2 1 15,3-1-5-15,4-9 0 16,4-13-6-16,3-12 0 16,0-12-3-16,0-14 0 15</inkml:trace>
  <inkml:trace contextRef="#ctx0" brushRef="#br0" timeOffset="47794.21">14880 7732 48 0,'21'22'24'0,"60"35"-24"0,-52-32 48 0,6 6-46 0,0 13 0 0,11 6-2 0,0 4 1 0,0 2-7 0,-11 1 0 0,-14-7-9 0,-21-3 1 0</inkml:trace>
  <inkml:trace contextRef="#ctx0" brushRef="#br0" timeOffset="48534.05">8417 9034 49 0,'11'9'24'0,"7"-6"-20"0,-18-3 36 0,0 0-37 15,-4 0 0-15,-3 0 1 16,-7 4 0-16,-7-4-5 15,-4 3 0-15,0 9 4 16,4-2 1-16,3 8-3 16,4-5 0-16,-7 0-1 15,7-1 1-15,7-3-2 0,7-5 0 16,4-1-1-16,3-10 0 16,3-2 0-16,4-7 1 15,4 4-1-15,-11-1 0 16,4 4 2-16,-1 3 0 15,1 2 0-15,-1-2 0 16,1 9 1-16,-4 7 1 16,4 9 1-16,3 9 1 15,7 3 0-15,0 7 1 16,4 6-2-16,-8-4 1 16,1-8-6-16,0-13 0 15,3-13-15-15,0-19 0 63,4-15-3-63,-1-10 0 0</inkml:trace>
  <inkml:trace contextRef="#ctx0" brushRef="#br0" timeOffset="49177.21">8594 6409 50 0,'-4'32'25'0,"11"2"-27"0,-7-21 45 0,4 12-40 0,-4 3 0 16,3 31 0-16,1 1 0 15,-1-7-7-15,1-6 1 0,-4-12-2 16,0-10 1-16,0-9-5 15,0-16 1-15,3-7-2 16,-3-5 0-16,4-7 1 16,-1-3 1-16,-3-3 2 15,0 3 1-15,4 0 3 16,3-3 1 31,-3 3 2-47,6 6 0 0,4 7 4 0,4 12 1 0,3 0 1 0,0 4 0 0,0 8 0 15,4 7 1-15,3 3 0 16,1 0 0-16,-5-6-2 16,-3-6 1-1,-3-1-2 32,-4-2 1 16,-7 5-3-48,-17 1 0-15,-8 0-7 0,-17 6 1 0,-8-7-14 16,-17-5 0-16</inkml:trace>
  <inkml:trace contextRef="#ctx0" brushRef="#br0" timeOffset="49906.59">15826 7598 44 0,'-7'3'22'16,"3"-9"-10"-16,4 6 22 0,4-4-31 16,3-2 0-16,3 0 2 15,4-4 1-15,7 1-8 16,11-4 1-16,14-2 3 16,7 5 1-16,3 1-6 15,-6 6 0-15,-8 3-9 16,-3 3 1-16,-14 10-6 0,-15-1 1 15</inkml:trace>
  <inkml:trace contextRef="#ctx0" brushRef="#br0" timeOffset="50123.68">15914 7911 59 0,'-21'38'29'0,"21"-41"-23"0,0 3 56 0,3 0-58 0,8 3 1 0,17-6-1 0,11-4 0 0,10-2-9 15,4 0 1-15,-7-1-4 16,-4 4 0 0,-3 0-14-16,-7 3 1 0</inkml:trace>
  <inkml:trace contextRef="#ctx0" brushRef="#br0" timeOffset="51065.04">17149 8934 48 0,'31'50'24'0,"12"-10"-16"0,-33-30 30 0,4-4-35 0,4 4 0 0,0 2 2 15,-1 1 0-15,1-10-5 16,-4-6 0-16,4-7 5 0,-1-15 0 15,4-13-2-15,1-24 1 16,-5-23-3-16,1-6 1 16,-15-22-2-16,-13-18 1 15,-4-11-1-15,-11-17 1 16,-10-11 0-16,-8-5 0 16,-2-1 0-1,2-3 1 1,8 13-1-16,10 6 1 15,11 16-2 1,11 18 0 0,13 17-2 62,11 21 1-78,8 19-4 15,2 19 1 48,-2 18-5-63,-1 20 0 47,4 15-11-16,-4 16 0-15</inkml:trace>
  <inkml:trace contextRef="#ctx0" brushRef="#br0" timeOffset="51635.14">17741 9442 46 0,'14'3'23'0,"-3"-10"-13"0,-11 7 29 16,-4 0-36-16,-3-3 0 0,-7-6 1 16,-7 3 0-16,0-4-6 15,-4 1 1-15,-3 6 2 16,0-1 1-16,0 8-2 16,3 2 1-16,4 3-3 15,3 1 1-15,4 2-1 16,7 1 1-16,7-1 0 15,7-2 0-15,11-4-1 16,-1-3 1-16,4-3 0 16,1-3 0-16,-1-6-1 15,0 2 1-15,-4 1-2 110,-2 0 0-95,-1 0 1-15,0-1 1 110,-4 7 1-95,5 3 0-15,-1 13 2 63,3 9 0-63,1 3 1 15,3 10 0-15,0-7-4 16,0-2 1-16,1-14-14 0,-1-15 1 0,-4-12-3 0,1-7 1 0</inkml:trace>
  <inkml:trace contextRef="#ctx0" brushRef="#br0" timeOffset="52233.41">17508 6296 45 0,'7'16'22'0,"4"-10"-17"0,-7 4 43 0,-1 8-45 0,-3-2 0 0,0 6 1 0,4 3 0 0,-4 7-6 0,7 5 1 0,-4 1 1 16,4-10 0-16,0 3-5 15,0-9 1-15,0-3-7 16,-3-6 0-16,-1-7-6 15,1-3 1-15</inkml:trace>
  <inkml:trace contextRef="#ctx0" brushRef="#br0" timeOffset="52463.75">17540 6525 25 0,'25'25'12'0,"3"7"-2"16,-21-23 14-16,4 0-20 0,6 1 1 0,4-1 7 0,8 4 1 0,10-1-14 0,-1 1 1 16,1-1 10-16,-7-2 0 15,-7 2-3-15,-8 1 1 0,-6 6-6 16,-11 0 0-16,-14 6-4 16,-18 3 1-16,-7 0-9 15,-7-3 0 16,-3-15-9-31,7-4 1 0</inkml:trace>
  <inkml:trace contextRef="#ctx0" brushRef="#br0" timeOffset="53388.46">18408 8278 41 0,'18'47'20'0,"-4"-50"-12"0,-14 3 20 0,0-13-26 16,-4-15 0-16,-6-19 1 15,-1-15 0-15,-7-29-4 16,-6-13 1-16,-5-6 2 15,5-6 0-15,3-9-2 16,6 15 1 31,12 0-2-31,10 10 1-16,7 12 0 0,14 4 0 0,1 24 0 15,-1 13 0-15,-4 22 0 0,5 15 1 0,-8 17-3 0,0 12 1 0,-3 15-7 0,-8 7 0 16,-3 12-6-16,-7 7 1 15</inkml:trace>
  <inkml:trace contextRef="#ctx0" brushRef="#br0" timeOffset="53602.53">18133 7986 52 0,'-7'26'26'15,"38"-8"-29"-15,-23-14 48 0,6-4-42 0,3 0 1 0,12-4 2 16,6-8 1-16,4-1-9 16,-1 1 0-16,-6-4 3 15,-4 4 0-15,11 2-10 16,0 1 1-16,10-7-10 16,1 0 0-16</inkml:trace>
  <inkml:trace contextRef="#ctx0" brushRef="#br0" timeOffset="53884.37">19089 7679 35 0,'3'25'17'0,"-27"7"-12"0,17-23 20 0,0-3-25 0,-4 7 0 16,-7 3 1-16,-3 2 1 15,-4 7-1-15,-3 1 0 16,-4 5 1-16,4 10 1 16,0 3 0-16,3-1 0 15,4 8-2-15,0 2 0 16,7-9-3-16,3-10 0 16,8-9-5-16,13-6 1 62,12 0-6-62,9-13 1 0,5-12-1 0,2-16 1 0</inkml:trace>
  <inkml:trace contextRef="#ctx0" brushRef="#br0" timeOffset="54217.33">19311 7767 43 0,'-3'-3'21'0,"-26"40"-29"0,22-21 46 0,-7 6-36 0,-11-3 0 0,-3 9 1 16,-4 4 1-16,4 5-6 0,0 7 1 0,3 9 2 16,4 4 1-16,4-16-6 15,2-7 1-15,5-6-10 0,3-6 1 16,7-19-2-16,0-18 1 16</inkml:trace>
  <inkml:trace contextRef="#ctx0" brushRef="#br0" timeOffset="54313.31">18987 7751 35 0,'7'25'17'0,"14"4"-16"0,-14-14 35 0,0 10-32 16,3 4 0-16,1 8 2 0,0 1 1 0,-1-1-9 0,8 7 0 0,-4 0 5 0,4-3 0 0,-1-3-6 15,4-4 1-15,-3-9-8 16,0-12 1-16,3-13-6 16,0-16 1-16</inkml:trace>
  <inkml:trace contextRef="#ctx0" brushRef="#br0" timeOffset="54528.1">19311 7526 43 0,'25'65'21'0,"14"36"-22"0,-25-76 38 0,3 19-36 0,4-4 0 0,4 17 1 0,0 3 0 0,0 12-5 0,-4 3 1 0,-4-3-4 16,-10 6 1-16,-7-15-8 0,-17 0 0 31</inkml:trace>
  <inkml:trace contextRef="#ctx0" brushRef="#br0" timeOffset="55190.2">20228 7203 49 0,'-7'37'24'0,"4"32"-25"0,3-53 43 0,0 18-40 0,0 17 1 15,3 14 0-15,4 1 1 16,4 6-5-16,-4-3 1 31,0-15 2-31,-7-14 0 16,-4-21-2-16,-3-16 1 16,-7-9-1-16,0-3 0 15,-3-7-2-15,-8 3 0 0,-7 1-1 16,-7 2 0 187,0 7-1-203,1 10 1 0,-1 2 0 0,4 7 1 0,3 9 1 0,11 6 0 0,7 1 2 0,7 5 0 0,14 7 1 0,14 3 1 16,14 0-3-16,4-3 0 0,0-9-5 0,14-10 1 0,7-10-9 0,7-12 1 0,7-15-2 0,0-16 0 0</inkml:trace>
  <inkml:trace contextRef="#ctx0" brushRef="#br0" timeOffset="55367.64">20906 7664 38 0,'0'9'19'0,"-22"50"-23"0,15-46 37 0,-7 3-31 0,-10 9 1 0,-8 6 4 0,7 1 1 0,-10 8-9 0,-7 7 0 0,-1 7 5 0,8 5 1 15,3-12-6-15,7-3 1 0,4-16-10 0,7-15 1 16,7-19-6-16,7-23 1 16</inkml:trace>
  <inkml:trace contextRef="#ctx0" brushRef="#br0" timeOffset="55515.16">20479 7701 44 0,'10'16'22'0,"50"47"-21"0,-39-38 38 0,4 12-38 0,3 13 0 0,4 7-1 16,7 12 0-16,0-3-8 16,-4-4 1-16,4-11-6 15,7-8 0-15</inkml:trace>
  <inkml:trace contextRef="#ctx0" brushRef="#br0" timeOffset="55869.54">21784 7751 63 0,'4'29'31'0,"3"-36"-36"0,3 4 60 0,11 0-55 0,15 3 1 0,6-6-5 0,14 6 0 0,-3 0-3 0,-3-3 1 0,-4 3-12 0,-11-7 1 0</inkml:trace>
  <inkml:trace contextRef="#ctx0" brushRef="#br0" timeOffset="56058.43">21929 7457 48 0,'-11'37'24'0,"11"23"-21"0,-3-38 34 0,-4 18-37 0,3 14 1 16,-3 12-7-16,3 12 1 15,4 7-1-15,7-1 1 16,4-12-9-16,3-21 1 16</inkml:trace>
  <inkml:trace contextRef="#ctx0" brushRef="#br0" timeOffset="56693.04">22920 8683 56 0,'32'3'28'0,"35"-9"-34"0,-46-1 52 0,4-2-45 0,3-7 1 16,0-15-1-16,4-10 0 16,-4-19-2-16,-7-24 1 15,-7-23 1-15,-10-15 0 16,-11-16-1-16,-14-16 1 16,-8-6 0-16,-13-6 1 15,0 3 0-15,3 3 0 47,7 13 0-47,0-4 1 16,11 7-1-16,4 12 0 31,6 10-2 16,4 15 1-47,7 32-1 47,7 22 0-16,7 21-2-31,11 23 1 0,0 28-4 0,-1 12 1 0,4 26-14 0,-3 8 1 16,0 11-1-16,0 15 0 0</inkml:trace>
  <inkml:trace contextRef="#ctx0" brushRef="#br0" timeOffset="57313.06">23615 8927 45 0,'11'10'22'0,"-1"-23"-23"0,-6 7 42 0,-1 0-39 0,-3-1 1 0,4-2 0 0,-4-4 1 0,0-5-6 0,-4 2 1 0,-6 0 2 0,-12 4 1 0,-2 8-3 0,-4 8 1 0,6 5-2 16,1 0 0-16,0 10-1 16,3 0 1-16,4 3-1 15,7 0 1-15,7 0 0 16,0-6 0-1,14-7 2 1,7-6 0-16,4-3 0 16,0-9 1-16,0-7-1 62,-1-3 0-62,-3 4-1 47,1-1 1-47,-5 0-1 0,-3 10 0 0,0 6 0 16,-3 3 1-16,0 13 0 31,-4 6 1-31,0 9-1 16,0-6 1-1,0 3-3 16,0-3 1-31,3-6-11 16,8-16 0 0</inkml:trace>
  <inkml:trace contextRef="#ctx0" brushRef="#br0" timeOffset="57812.83">23520 6199 20 0,'-21'0'10'0,"-1"13"16"0,19-7 3 0,-4 0-24 16,3 4 1-16,1 2 2 0,-1 10 1 0,1 0-12 15,3 6 0-15,-4 0 7 16,4 4 1-16,0 2-4 15,0-2 0-15,0-4-4 16,0-6 0-16,0-10-3 16,0-2 0-16,-7-10-2 15,0-6 0-15,-4-1-2 0,1-2 1 16,-1-4 2-16,1 1 0 16,3-1 4-16,3 1 1 15,8 2 2-15,3 4 0 16,3 6 5-16,1 0 1 15,10 9 2-15,14 7 0 16,1 6-1-16,-5 6 0 16,1 4 0-16,-7-7 1 15,-4 3-4-15,-10 0 0 16,-8 4-4-16,-6-4 1 62,-12-3-7-46,-13-6 1 0,0-13-9-16,-7-9 0 0</inkml:trace>
  <inkml:trace contextRef="#ctx0" brushRef="#br0" timeOffset="58795.93">24395 7526 65 0,'10'3'32'0,"-3"-3"-38"0,-7 0 60 0,0 0-56 0,0 0 0 0,-3 3 0 0,-8 3 1 0,-7 0 0 0,1 4 1 0,-4 2-3 0,0 7 0 0,-1 3-1 0,5 6 0 0,6 1-1 0,8-4 0 0,3-3 2 0,10-1 0 16,8 1 3-16,10-9 0 15,7-10 2-15,4-3 0 344,-7-9 1-344,0-4 0 0,-11-9-2 0,-4 3 0 0,-6 1-2 0,0-1 1 0,-4 6-4 0,-4 4 0 16,1 3-1-16,-4 9 0 0,0 9 0 0,0 7 1 0,0 6 1 0,0 19 0 0,0 0 3 0,3 16 1 0,1 5 3 0,6 17 1 0,1 3 0 0,0-1 1 0,-1-12-1 0,-6-9 0 0,-8-3-2 0,-3-16 0 0,-7-7-2 0,-11-9 1 0,-10-6-2 15,-7-15 0-15,-8-7 0 0,4-13 0 0,1-15 0 0,2 0 1 0,8-16-2 0,10 0 0 0,11 0 0 0,7 6 0 0,14 10-1 0,14 0 0 0,18 6-5 0,14-6 0 0,7-4-8 0,14-8 1 0</inkml:trace>
  <inkml:trace contextRef="#ctx0" brushRef="#br0" timeOffset="59139.33">25132 7381 47 0,'-4'-3'23'0,"-17"9"-20"0,21-6 36 0,-3 10-36 0,-4 2 1 0,-4 10 2 0,-7 10 0 0,1 2-8 0,-1 10 1 0,0 3 4 0,4 6 0 0,4 7-2 0,6-7 1 0,4 1-3 0,4-14 0 0,6 1-5 0,4-13 1 0,4-6-10 0,0-15 0 0,3-7-2 0,7-7 0 0</inkml:trace>
  <inkml:trace contextRef="#ctx0" brushRef="#br0" timeOffset="59434.94">25534 7642 52 0,'-7'15'26'0,"-46"39"-35"0,35-42 51 0,-10-6-41 0,0 10 0 0,-4 3 0 0,1 3 0 0,2 3-5 0,5-3 1 0,6-6-5 0,7-1 0 0,4-5-6 0,4-20 0 0</inkml:trace>
  <inkml:trace contextRef="#ctx0" brushRef="#br0" timeOffset="59573.94">25248 7566 22 0,'7'-22'11'0,"11"25"5"0,-11 4 10 0,4 2-23 0,-1 10 1 0,4 9 4 0,4 0 0 0,0 7-10 0,3 6 1 16,3 6 5-16,1-10 1 0,3 4-4 0,1-3 0 0,-5-1-6 0,1-5 0 15,-4-17-9-15,-3-11 1 16</inkml:trace>
  <inkml:trace contextRef="#ctx0" brushRef="#br0" timeOffset="59770.04">25538 7331 42 0,'60'50'21'0,"0"54"-20"0,-39-85 32 0,7 3-34 16,0 6 0-16,-3 9 0 16,-8-2 0-16,-6 9 1 15,-11 9 0-15,-14-3-3 16,-7 7 1-16,-4-7-10 16,0-9 1-16,-6-16 0 15,2-13 0-15</inkml:trace>
  <inkml:trace contextRef="#ctx0" brushRef="#br0" timeOffset="60242.86">26388 7055 46 0,'32'10'23'0,"-18"43"-30"0,-11-37 48 0,-3 18-41 0,0 13 0 0,0 10 0 0,0 8 1 0,0 1 0 0,0 9 0 16,0-15 1-16,4-3 0 0,-1-7 1 15,1-10 0-15,-4-8-1 266,0-4 1-266,0-12-3 0,-4-10 1 0,-3-6-1 0,-3 0 0 0,-8 0-2 0,-10-3 0 0,-8-7 0 0,5 7 1 0,-1 3-1 0,0 0 1 0,0 0 0 0,1 3 0 0,2-3 1 0,5 7 1 0,6 5 0 0,8 7 0 0,6 3 0 15,11 6 1-15,7-6-2 0,4 0 0 0,-1 3-3 0,8 0 0 0,3-3-10 0,11-9 1 0,0-13-3 0,7-6 1 0</inkml:trace>
  <inkml:trace contextRef="#ctx0" brushRef="#br0" timeOffset="60549.93">26991 7532 34 0,'14'41'17'0,"-17"9"-17"0,-4-38 30 16,-4 13-28-16,-14 4 1 16,-17 11 0-16,7 7 1 15,-1 4-6-15,-6 8 1 0,3-6 1 16,0-9 0-16,4-9-12 15,3-10 1-15</inkml:trace>
  <inkml:trace contextRef="#ctx0" brushRef="#br0" timeOffset="60659.7">26508 7701 39 0,'17'-6'19'0,"57"56"-16"0,-49-28 27 0,3 9-30 0,1 13 0 0,2 13-2 0,5 5 0 0,2 17-6 0,-6 2 1 0,-11-2-4 0,-10-4 0 0</inkml:trace>
  <inkml:trace contextRef="#ctx0" brushRef="#br1" timeOffset="64496.44">10957 8404 45 0,'4'3'22'0,"-11"-6"-6"15,7 3 22-15,0 0-35 16,7 0 1-16,0 3 4 15,3 3 1-15,8 0-10 16,10 4 1-16,15-4 6 0,13 3 0 16,4-6-2-16,11 4 1 15,3-4-4-15,3 0 0 16,1-3-7-16,-15 3 0 16,-13-3-14-16,-15 0 1 15,-17-3-3-15,-8 9 1 16</inkml:trace>
  <inkml:trace contextRef="#ctx0" brushRef="#br1" timeOffset="65442.95">21629 8378 44 0,'-21'10'22'0,"-11"-1"-10"0,25-6 23 15,0 4-31-15,0-1 0 16,3-3 5-16,1 3 1 16,6-2-10-16,11-1 0 0,15-3 7 15,16-3 1-15,15-7-3 16,22 1 1-16,27-7-4 15,-3 0 0-15,-22 7-8 16,-10 0 1-16,-17 5-14 16,-22 4 0-16,-21 4-3 15,-21 5 1-15</inkml:trace>
  <inkml:trace contextRef="#ctx0" brushRef="#br0" timeOffset="71059.19">7973 11662 42 0,'3'6'21'0,"15"22"-15"0,-11-15 22 0,0 2-25 15,4 10 1-15,10 1 3 16,0 5 0-16,7 3-6 16,0-2 0-16,4-1 6 15,0-3 0-15,0-9-1 16,3-6 0-16,-7-10-2 16,7-9 0-16,1-16-4 15,-1-13 1-15,0-15-2 16,-17-16 0-16,-7-19 0 15,-15-18 1-15,-14-7-1 16,-13-22 0-16,-5-9 0 16,-2 10 1-16,-5-4 0 15,1 0 0-15,7 6 0 16,-1 13 1-16,12 13 0 0,2 6 1 31,12 15-1-31,3 19 0 16,7 16-4-16,3 16 0 15,8 12-5-15,3 7 1 16,-3 12-11-16,-1 12 1 16,1 1-3-16,-4 2 1 15</inkml:trace>
  <inkml:trace contextRef="#ctx0" brushRef="#br0" timeOffset="71672.77">8841 12173 56 0,'-4'-6'28'0,"-17"-1"-39"0,3 1 57 16,-3 0-46-16,-7 3 0 16,-4 3 0-16,11 0 1 15,-7 9-1-15,7 0 0 16,3 4 0-16,4-1 1 16,0 1-1-16,3 3 0 0,8-4-2 15,-4 1 1-15,7-4-1 16,0-3 0-16,10-2 0 15,8-8 1-15,3-5 0 16,4 0 0-16,-1-1 0 16,-2-5 1-16,-1-1-1 15,0 3 1-15,-4 4 0 16,-2 3 0-16,-1 3 1 16,3 3 0-16,-6 3 1 15,3 6 0-15,0 0 0 16,0 7 0-16,0 9-1 15,0 0 1-15,1-3-7 16,-1-6 0-16,-4-10-10 16,-3-18 0-16</inkml:trace>
  <inkml:trace contextRef="#ctx0" brushRef="#br0" timeOffset="72276.85">8671 9846 52 0,'-3'3'26'0,"3"35"-26"0,0-23 42 0,-4 1-40 16,1 6 0-16,3 6 1 15,0 4 1-15,0 2-6 16,0 1 1-16,3 5 1 15,4-2 1-15,-3-10-6 16,-4-6 1-16,0-3-6 16,0-6 0-16,0-7-5 15,-7-9 1-15,0-7-1 16,-4-2 1-16,1-1 4 16,-1 1 0-16,0-1 6 0,4 4 0 15,4 2 8-15,3 7 1 16,7-3 4-16,3 6 0 15,12 4 1-15,-5-1 1 16,15 3 0-16,-4 4 0 16,7 0-3-16,1-1 1 15,-4 4-4-15,-4-4 1 16,-7 4-2-16,-3-4 0 16,-11 7-3-16,-14 6 0 15,-8 10-4-15,-13-4 0 16,-7 1-10-16,-11-7 1 0,0-19-4 15,4 0 1-15</inkml:trace>
  <inkml:trace contextRef="#ctx0" brushRef="#br0" timeOffset="72844.34">9885 10972 55 0,'14'6'27'0,"-11"-6"-29"0,-3 0 53 0,0 0-50 15,-7 6 1-15,-10 4 2 16,-4 5 0-16,-4 10-5 16,-3 4 1-16,-1 2 2 15,8 10 0-15,0 0-1 16,4 3 1-16,-1 3-1 15,7 0 0-15,4 3-1 16,7-6 1-16,4-10-2 16,10-2 0-16,14-11-3 15,14-8 0-15,11-10-8 16,7-9 1-16,4-10-8 16,-15-3 0-16</inkml:trace>
  <inkml:trace contextRef="#ctx0" brushRef="#br0" timeOffset="73176.31">10463 11517 52 0,'29'57'26'0,"-15"-29"-26"0,-14-28 44 16,0-9-41-16,-4-13 0 15,1-22 2-15,-8-9 1 16,-7-23-8-16,-6-21 1 0,-4-10 3 16,-8-5 1-16,12-8-2 15,-1 4 1-15,7 3-2 16,8 7 1-16,6 9 0 16,8 18 0-16,3 20-1 15,7 12 1-15,0 22-4 16,4 18 1-16,-1 20-5 15,1 15 1-15,-4 16-12 16,0 19 1-16,-14 2-1 16,0 8 0-16</inkml:trace>
  <inkml:trace contextRef="#ctx0" brushRef="#br0" timeOffset="73359.32">10238 11395 63 0,'10'0'31'0,"11"-16"-43"0,-3 7 66 16,10-7-55-16,4 4 1 15,14-4-3-15,10-3 0 16,1 0-3-16,-1 4 1 16,-10 2-12-16,0-2 0 15</inkml:trace>
  <inkml:trace contextRef="#ctx0" brushRef="#br0" timeOffset="73610.19">11109 11135 43 0,'11'-3'21'0,"-15"6"-18"16,1-3 29-16,-5 3-29 15,-6 3 1-15,-3 4 2 16,-4 8 1-16,-4 4-9 15,-3 4 1-15,-1 8 5 16,1 7 1-16,11 9-4 16,-1 3 0-16,11 1-2 15,3-7 1-15,11-7-7 16,15-8 1-16,-1-13-7 16,10-7 0-16,8-24-3 15,4-10 1-15</inkml:trace>
  <inkml:trace contextRef="#ctx0" brushRef="#br0" timeOffset="73807.23">11539 11085 47 0,'14'22'23'0,"-10"-13"-24"0,-8-3 46 16,-6 10-45-16,-11 6 0 15,-15 3 2-15,1 3 0 16,-7 10-2-16,0 6 1 15,3 6-1-15,3 0 0 0,5 0-5 16,10-9 0 0,-1-6-10-16,5-20 0 0</inkml:trace>
  <inkml:trace contextRef="#ctx0" brushRef="#br0" timeOffset="74021.83">11169 11056 41 0,'35'47'20'0,"15"26"-19"0,-36-51 27 0,0 9-28 15,3 13 0-15,8 6 1 16,7 3 0-16,7 4-2 16,3-10 0-16,-3-6-7 15,-4-10 0-15,-7-12-3 16,-3-16 0-16</inkml:trace>
  <inkml:trace contextRef="#ctx0" brushRef="#br0" timeOffset="74245.03">11518 10944 39 0,'39'31'19'0,"-4"28"-19"0,-17-46 35 16,7 9-31-16,6 9 1 15,5 4 1-15,-1-4 1 16,-7 10-10-16,-7 0 1 0,-10 6 3 16,-8 6 1-16,-6 0-16 15,-11 1 1-15</inkml:trace>
  <inkml:trace contextRef="#ctx0" brushRef="#br0" timeOffset="74872.61">13060 10144 57 0,'-4'50'28'0,"-10"57"-28"0,11-70 44 0,-4 17-43 16,0 18 0-16,3 0 3 15,-3 6 0-15,7-6-4 16,0-3 0-16,4-9 3 15,-1-13 1-15,-3-12-2 16,7-7 0-16,-7-6-2 16,-3-10 1-16,-4-2-2 15,-1-7 1-15,-6-3-3 16,-7-6 0-16,-4-4 0 16,-6-2 0-16,-5 2 1 15,5 7 0-15,2 6 0 16,1 7 1-16,4 8 3 15,2 11 0-15,5 8 1 16,3 7 0-16,7 0 0 16,3-3 0-16,8 3 0 0,6-7 0 15,8 1-3-15,10-10 1 16,7-3-6-16,4-12 0 16,11-10-14-16,13-12 1 15,4-13-1-15,0-4 0 16</inkml:trace>
  <inkml:trace contextRef="#ctx0" brushRef="#br0" timeOffset="75085.56">13607 10875 54 0,'-4'62'27'0,"-10"10"-34"0,3-47 53 0,1 10-44 16,-11 12 0-16,-11 3 0 15,-7 7 0-15,0-4-3 16,4 0 0-16,7-9 0 16,7-12 0-16,7-14-12 15,3-15 0-15,4-24-3 16,7-17 0-16</inkml:trace>
  <inkml:trace contextRef="#ctx0" brushRef="#br0" timeOffset="75223.64">13233 11047 58 0,'31'56'29'0,"68"57"-36"0,-71-84 57 0,8 11-51 0,6 11 1 0,7-1-11 0,4 0 1 16,-3-6-1-16,-1-10 1 16</inkml:trace>
  <inkml:trace contextRef="#ctx0" brushRef="#br0" timeOffset="75656.84">15131 11003 52 0,'-7'6'26'0,"10"-9"-22"0,1-3 38 15,-1-3-39-15,4-4 0 16,4-3 3-16,10 1 0 16,18-4-9-16,17-3 0 15,11 0 0-15,-3 3 1 16,-4 3-14-16,-14 7 1 15,-22 6-3-15,-13 15 0 16</inkml:trace>
  <inkml:trace contextRef="#ctx0" brushRef="#br0" timeOffset="75824.33">14944 11405 76 0,'17'15'38'0,"50"-15"-56"0,-38-6 80 0,16 0-65 16,15-7 0-16,11-3-16 16,10 1 1-16,0-1 9 15,0 0 0-15</inkml:trace>
  <inkml:trace contextRef="#ctx0" brushRef="#br0" timeOffset="76297.72">16552 11875 21 0,'14'41'10'0,"11"3"14"0,-14-32-2 0,6 4-13 0,1 3 1 15,3-1 7-15,0-2 1 16,1 0-22-16,6-7 1 0,-4-9 12 16,1-16 1-16,3-5-6 15,4-17 0-15,-4-9-3 16,-3-19 0-16,-11-19-1 15,-10-15 0-15,-15-22 1 16,-3-10 0 0,-11-12 0-16,-3 6 1 15,-4-6-1-15,1-1 1 16,2 17-1-16,8 5 0 0,11 29 0 16,10 10 1-16,14 8 0 15,7 17 0-15,0 9-1 16,4 9 0-16,3 13-4 15,0 9 1-15,0 13-6 16,-6 12 0-16,-5 16-14 16,-10 9 0-16</inkml:trace>
  <inkml:trace contextRef="#ctx0" brushRef="#br0" timeOffset="77408.52">16372 10962 48 0,'18'32'24'0,"-14"-39"-14"0,-4 7 24 0,0 4-32 15,-7 2 0-15,-4-3 1 16,-7 3 0-16,1 1-4 15,-8 8 1-15,-7-2 2 16,-3-4 1-16,0 7-2 16,-1 9 1-16,5 13 1 15,6-1 0-15,11 10-1 16,10 3 1-16,11 1 0 16,11-4 1-16,10-13-1 15,0-6 1-15,11-15-5 16,7-7 1-16,4-3-8 15,-8-6 0-15,-3-3-12 16,-4-4 0-16</inkml:trace>
  <inkml:trace contextRef="#ctx0" brushRef="#br0" timeOffset="78120.28">17212 12446 46 0,'-3'-7'23'0,"3"-5"-18"0,0 6 28 0,-4 6-32 16,-3-4 0-16,-4-2 0 16,-3 0 0-16,0 3-1 15,0 0 1-15,0 3 1 16,0 0 0-16,3 9-1 15,1 4 0-15,3 2 0 16,3-2 0-16,4-1-1 16,4-2 0-16,6-4 0 15,4-3 0-15,4-3-1 16,3-9 1-16,0-7 0 0,-3 3 0 16,-4-8-2 30,-3-8 1-46,-4 4-1 110,0 0 1-95,0 6 0-15,-4 7 0 16,1 9 1-16,-1 9 0 0,4 10 2 0,0-1 0 16,4 13 1-1,0 4 0-15,-1 2-1 0,4-2 0 16,0-4-3-16,1-3 0 16,-1-12-13-16,3-17 0 15,4-14-2 1,4-23 0-1</inkml:trace>
  <inkml:trace contextRef="#ctx0" brushRef="#br0" timeOffset="78503.37">17265 10113 40 0,'3'18'20'0,"-3"-2"-15"0,0-13 36 16,-3 0-40-16,-1 0 1 15,-3 13 0 1,0 9 0-16,0 10-3 0,4 9 1 16,3 12 0-16,0-3 1 15,0 4-5-15,3-10 1 16,1-10-7-16,-4-11 1 16,0-17-4-16,-4-9 0 15,-3-3-1-15,-3-10 1 16</inkml:trace>
  <inkml:trace contextRef="#ctx0" brushRef="#br0" timeOffset="78595.73">17201 10489 38 0,'18'3'19'0,"17"-3"-23"0,-24-3 41 0,7 0-31 0,3 0 1 0,3 3 1 0,8 6 1 0,7 0-12 0,0 4 1 0,-11-4 7 0,-3 6 0 0,-15 10-3 16,-13 3 0-16,-18 4-4 15,-1-4 1-15,-9 0-6 16,-5-6 0-16,1-4-10 16,0-5 1-1</inkml:trace>
  <inkml:trace contextRef="#ctx0" brushRef="#br0" timeOffset="78989.35">18105 11662 53 0,'-4'0'26'0,"-42"-76"-32"0,32 48 44 0,-4-19-38 16,1-16 0-16,-4-12 2 16,-4-22 0-16,-7 0-2 15,7 0 0-15,8-4 1 16,6 4 1-16,8 9 0 15,10 0 1-15,3 16-1 16,12 13 0-16,13 8 0 16,4 20 0-16,-1 12-2 15,-2 22 1 32,-5 10-6-31,-6 18 1-16,-7 10-13 0,-8 3 0 15</inkml:trace>
  <inkml:trace contextRef="#ctx0" brushRef="#br0" timeOffset="79213.92">17639 11298 62 0,'14'6'31'0,"32"22"-28"15,-25-24 51-15,11-1-54 0,10-3 1 0,4 0-1 0,10 0 1 0,11 3-3 0,0-3 0 0,4 0-5 0,-4 0 0 0,-7 0-12 32,-11-6 1-32</inkml:trace>
  <inkml:trace contextRef="#ctx0" brushRef="#br0" timeOffset="79448.47">18715 11072 48 0,'3'0'24'0,"-17"25"-21"0,4-22 31 0,-8 7-32 0,-3 5 1 0,-7 7 2 0,3 7 0 0,4 5-6 16,3 7 0-16,4 3 4 15,3 3 1-15,8 0-4 16,10 0 0-16,7-6-7 0,14-10 1 15,1-12-11-15,6-13 1 16</inkml:trace>
  <inkml:trace contextRef="#ctx0" brushRef="#br0" timeOffset="79693.62">19082 11138 51 0,'10'28'25'0,"-38"26"-26"0,25-42 39 0,-12 4-38 0,-6 9 1 0,-3 6 1 0,-5 4 0 0,-2 2-2 15,-1 7 0-15,7 3 0 16,4-9 1-16,3-7-6 16,4-6 1-16,0-15-8 31,4-20 0-31,3-12-4 0,-4-12 1 0</inkml:trace>
  <inkml:trace contextRef="#ctx0" brushRef="#br0" timeOffset="79807.28">18718 11157 9 0,'-3'-28'4'0,"17"37"20"0,-3 0-2 0,3 10-17 0,7 3 1 0,4 10 2 0,3 5 1 0,4 4-12 15,3 9 1-15,0-6 5 16,7 0 1-16,4 3-7 15,4-9 0-15,-4-4-9 16,-8-6 1-16</inkml:trace>
  <inkml:trace contextRef="#ctx0" brushRef="#br0" timeOffset="80043.36">19212 11022 41 0,'36'50'20'0,"13"-3"-15"0,-28-25 34 0,11 6-37 0,7 1 0 0,-1-1 1 0,1 3 1 0,-3 0-6 16,-8 1 1-16,-4-1 1 15,-6 4 1-15,-11 5-4 16,-7 8 0-16,-14-5-10 15,-14 1 0-15,-11-6-1 16,4-4 0-16</inkml:trace>
  <inkml:trace contextRef="#ctx0" brushRef="#br0" timeOffset="80551.81">20348 10473 41 0,'18'72'20'0,"-22"32"-27"0,4-73 39 16,-3 16-31-16,-1 16 1 16,4 6 6-16,0 9 0 0,4-6-8 15,-1 1 0 1,4-11 5-16,0-12 1 0,4-3-1 16,0-12 0-16,-4-10-5 15,-4-3 1-15,-3-9-2 31,-7-7 1-31,-7-6-1 0,-14-6 0 0,-7-7-1 16,-1 0 1-16,1 4 0 16,0 3 1-16,-4 3-1 15,0 6 1-15,4 6 1 16,3 13 0-16,7 3 0 16,8 3 0-16,6 4 0 15,8 5 0-15,6 4-1 16,8-6 1-16,6-1-3 15,5 4 1-15,2-1-4 16,12-5 0-16,6-7-11 16,7-9 1-16</inkml:trace>
  <inkml:trace contextRef="#ctx0" brushRef="#br0" timeOffset="80799.64">20920 11213 31 0,'7'22'15'0,"-50"13"-3"0,22-29 14 0,-14 10-21 16,0 12 0 0,-8 13 1-16,-2 18 1 0,-1 7-10 15,3 6 1-15,1-6 1 16,3-19 1-16,4-9-12 15,7-16 1-15,3-22-3 16,4-16 1-16</inkml:trace>
  <inkml:trace contextRef="#ctx0" brushRef="#br0" timeOffset="80967.1">20352 11285 38 0,'7'-3'19'0,"28"88"-18"0,-17-60 37 0,17 25-38 0,4 10 0 0,3 15 0 0,-3 7 1 0,3-1-5 0,4 4 0 0,4-7-8 0,6 4 1 0</inkml:trace>
  <inkml:trace contextRef="#ctx0" brushRef="#br0" timeOffset="110350.32">2127 14638 11 0,'0'3'5'0,"-3"-3"1"16,3 3 6-16,0 3-7 15,3 0 1-15,4 1 3 16,-7 5 0-16,11 7-12 16,-4-3 1-16,4 2 7 15,-1 8 1-15,11 2-3 16,0 0 1-16,11 0-1 15,3-3 0-15,4-3-1 16,-7-6 1-16,-4-7-1 16,4-9 1-16,-11-6-3 15,-3-6 1-15,3-7-1 16,-3-6 0-16,3-10 0 0,0-9 0 31,-10-12 0-31,-4-7 0 0,-4-18 1 0,4-4 1 16,-14-6-1-16,4 3 1 15,-4-9 1-15,-4-3 0 16,0 6 1-16,1-1 0 16,-1 8-1-16,1-1 0 15,3 0 0-15,-4 13 0 16,0-4-1-16,4 1 0 0,4 0-1 16,3 5 0-16,3 8-1 15,4 5 0 1,-7 4-2-1,11 12 1-15,-7 3-1 16,3 10 1-16,3 5-2 0,-3 11 0 0,4 9-2 16,-1 6 1-16,1 6-3 15,0 9 0 17,-11 4-7-17,-4-6 0-15</inkml:trace>
  <inkml:trace contextRef="#ctx0" brushRef="#br0" timeOffset="111151.47">2815 14876 33 0,'-3'0'16'0,"3"0"-12"0,0-3 21 0,-11 3-24 0,0 3 0 0,-10 3 0 16,-7 10 1-16,0-4-3 0,-4 4 1 15,4 3 1-15,0 0 0 16,7 3-1-16,10 3 1 15,0 0-1-15,1 0 0 16,-1-3 0-16,11-3 0 16,4-4 0-16,13-2 1 15,1-10-1-15,3-6 0 16,4-7-1-16,0-2 1 16,-4-4-1-16,0-3 1 15,-3 1-1-15,-4 5 1 16,3-6-1-16,-6 0 0 0,-1 4 1 15,1-4 0-15,-4 6 1 32,4 4 1-32,-8 3-1 0,11 9 1 0,-3 3 1 15,-1 4 0-15,1 5 0 16,0 7 0-16,-1 10-1 16,1 2 1-16,-1-6-2 15,1 0 1-15,-4-2-5 31,4-11 1-15</inkml:trace>
  <inkml:trace contextRef="#ctx0" brushRef="#br0" timeOffset="112118.03">2939 12860 29 0,'0'-4'14'0,"10"-5"3"0,-10 3 0 0,0-1-16 0,0 1 1 0,0 0 1 0,-10 0 1 0,3-4-4 16,-4 4 0-16,0 3 2 15,-6 3 1-15,-4 0-1 16,10 3 1-16,-7 3-1 16,4 7 0-16,7-4-1 15,-3 4 0-15,-1-1-1 16,4 1 1-16,3 2-2 15,4 1 0-15,0-3-1 16,4-4 1-16,3-3-1 16,-3 1 1-16,3-1 0 15,3-3 0 32,-3 0 0-47,4 0 1 0,-1-3 0 0,1-3 0 47,7-3 0-31,-4 0 0-1,3-1 0 1,-6 1 0 0,7 0 0-16,-8 0 0 15,1-1 1-15,-1 4 0 0,1 3-1 16,7 3 1-16,-8 4 0 0,4 2 1 0,-3 4-1 0,3 8 0 0,-3 5-1 0,-8-4 1 0,8 3-6 0,-4-7 0 15,-7-8-8-15,-7-4 0 0</inkml:trace>
  <inkml:trace contextRef="#ctx0" brushRef="#br0" timeOffset="112751.98">3778 14939 42 0,'0'9'21'0,"-7"-175"-10"15,-3 106 33-15,-4-24-42 0,-15-26 0 0,8-13 0 0,-11-18 0 0,4-3-3 16,0 3 0-16,-4 0 3 16,11 3 0-16,-4 9-1 15,15 10 0-15,6 3 1 16,8 32 0-16,3 11 1 15,7 14 0-15,0 12-1 16,0 19 1-16,4 12-3 47,3 25 1-47,0 16-4 0,7 22 0 47,-7 10-6-47,-3 12 1 15,-14 0-10-15,-4 6 0 0,-11 0 1 0,-3 4 1 16</inkml:trace>
  <inkml:trace contextRef="#ctx0" brushRef="#br0" timeOffset="112959.28">3517 14189 44 0,'-7'22'22'0,"7"-31"-21"0,0 9 43 16,7 3-41-16,-7 0 1 15,4 3 2-15,3-3 0 16,3 0-8-16,1 1 0 15,-4-4 5-15,7 0 0 0,14-4-3 16,1 1 1-16,9 3-7 16,8-6 0-16,0-3-9 15,-4-1 0-15,-3-12-2 32,0 3 1-32</inkml:trace>
  <inkml:trace contextRef="#ctx0" brushRef="#br0" timeOffset="113214.77">4237 14064 35 0,'18'6'17'0,"-8"-6"-17"0,-10 0 31 0,0 0-28 0,0 0 0 0,0 0 2 16,0 6 0-16,-7 0-6 15,-4 4 0-15,-3 6 5 0,0 6 0 16,0 3-3-1,4 6 1-15,-1 7-2 0,0 2 1 16,8 7-2-16,3-6 1 16,0-3-3-1,3-7 1-15,11-9-5 0,8-9 0 16,13-13-7-16,-3-10 1 16</inkml:trace>
  <inkml:trace contextRef="#ctx0" brushRef="#br0" timeOffset="113436.59">4692 14098 41 0,'14'25'20'0,"-7"-6"-24"0,-7-13 33 0,-7 7-29 16,-4 6 1-16,-3 3 1 16,-3 9 1-16,-11 0-3 15,6 7 1-15,-6-7 1 16,3 1 1-16,8-1-4 15,-4-3 0-15,3-3-6 16,7-6 1-16,1-13-7 16,-1-12 0-16</inkml:trace>
  <inkml:trace contextRef="#ctx0" brushRef="#br0" timeOffset="113624.22">4452 14158 26 0,'32'47'13'0,"17"16"-8"0,-35-42 18 16,11 11-21-16,-4-4 0 15,4 3 0-15,0 4 0 16,-11-4-4-16,3-6 1 16,1-6-3-16,-7-9 1 15,-1-14-6-15,-6-11 0 16</inkml:trace>
  <inkml:trace contextRef="#ctx0" brushRef="#br0" timeOffset="113853.93">4706 13882 26 0,'18'28'13'0,"59"16"-2"0,-56-28 19 0,4 2-26 16,10 14 0-16,4 9 4 15,-3 6 0-15,-1 6-10 16,-14 3 1-16,-10 1 5 16,-11 2 0-16,-7-8-6 15,-4-8 1-15,-3-8-10 16,-14-10 1-16,6-12-5 16,1-7 1-16</inkml:trace>
  <inkml:trace contextRef="#ctx0" brushRef="#br0" timeOffset="114397.25">5937 13418 47 0,'11'88'23'0,"6"21"-25"0,-9-77 44 0,-1 18-41 15,3 6 1-15,1 4 0 16,-1-7 1-16,1 4-4 15,-4-4 0-15,-3-3 2 16,-4-12 1-16,-4-7-2 31,-3-6 0-31,-7-6-1 16,-7-7 0-16,-25-5-3 16,-7-1 0-16,3-3 0 15,-6 3 1-15,7 4 0 16,3 6 1-16,0 5 2 15,14 8 0-15,0 8 3 16,15 1 0-16,10 6 0 0,7 3 0 16,10-3 0-16,15-7 0 15,7-8-3-15,7-4 0 16,-8-10-5-16,12-15 0 31,13-15-10 16,-3-20 1-31</inkml:trace>
  <inkml:trace contextRef="#ctx0" brushRef="#br0" timeOffset="114620.96">6537 13941 36 0,'18'44'18'0,"-32"19"-15"0,6-50 22 0,-6 12-22 15,-7 12 1-15,-7 4 3 16,3 6 1-16,1 0-10 15,-8-3 1-15,0-3 5 16,0-4 0-16,4-5-6 16,0-4 1-16,3-9-10 15,8-10 0-15,-5-12-3 16,8-6 0-16</inkml:trace>
  <inkml:trace contextRef="#ctx0" brushRef="#br0" timeOffset="114753.29">6117 14133 28 0,'14'-3'14'0,"39"37"-3"0,-32-21 22 0,11 12-28 16,0 15 0-16,14 4 2 0,14 13 0 15,3 2-10-15,-6-12 0 16,-15 4 3-16,-3-8 0 16,-11-2-13-16,-24-6 1 15</inkml:trace>
  <inkml:trace contextRef="#ctx0" brushRef="#br1" timeOffset="117989.17">2953 14804 35 0,'28'-13'17'0,"-10"-12"-11"15,-8 16 22-15,-6-1-27 16,3-2 1-16,3-4 0 16,-10 0 0-16,-7 4-3 15,-7-1 0-15,-21 4 2 16,-7-1 0-16,-11 10-1 0,-14 0 0 15,7 7-1-15,0 2 1 16,0 7-1-16,0 3 1 16,0 3-1-16,0 6 0 31,10 9-2-31,5 7 1 16,13 19 1-16,11 0 0 0,3 6 0 15,18 0 0 1,18-7 2-1,10 1 0-15,14-9 1 0,1-14 1 0,17-15-2 0,14-15 1 16,7-13 0-16,7-19 0 0,-14-13-2 16,-3 1 1-16,-4-13-2 15,-14-7 1-15,-15-8-5 16,-13-4 1-16,-21 0-5 16,-4 3 0-16,-18 0-3 15,-17-2 1-15</inkml:trace>
  <inkml:trace contextRef="#ctx0" brushRef="#br1" timeOffset="118698.51">3143 12552 35 0,'28'3'17'0,"-10"-18"-16"16,-14 5 34-16,3 1-33 16,-7-7 0-16,-7 1 0 15,-4-1 1-15,-10 0-4 16,0 4 1-16,-18 2 2 16,-14 7 0-16,-14 9-2 15,0 7 0-15,-7 9-1 16,7 9 0-16,14 13-2 0,7 6 1 15,14 10-1 1,4 6 0-16,14 6 2 0,7 0 0 16,25-9 2-16,13-7 0 15,19-15 1-15,13-16 1 32,11-22 0-32,11-25 0 15,10-9-1 1,-14-13 1-16,-10 0-4 0,-22-6 1 0,-20-4-3 47,-19 1 0-32,-20 3-9-15,-26 3 0 16,-6-3-1-16,-18 3 1 16</inkml:trace>
  <inkml:trace contextRef="#ctx0" brushRef="#br1" timeOffset="119615.17">2304 12938 22 0,'3'-3'11'0,"15"0"-1"15,-11 3 17-15,-7 0-23 16,0 0 1-16,0 0 1 0,0 0 1 16,0 6-9-16,-11-3 0 15,-6 13 6-15,-12 3 0 16,-2 9-4-16,-8 6 1 16,-3 13-2-16,3 10 0 15,0 9-1 1,-10 3 1-16,6 6-1 0,-6 0 1 15,10-9 0-15,-10 6 1 16,10-6 0-16,7-10 0 16,-7 1-1-16,0-10 1 15,1-3 0-15,6-7 0 0,0-2 0 16,4-4 0-16,7-6 1 16,10 0 0-16,4 4 0 15,-3-1 0-15,10-3-1 16,0 0 1-16,10 0-1 31,1 3 1-15,6 1-2 31,12 8 1-32,2 10 0 1,8 3 0-16,11 10-1 0,2-4 0 0,5 13-1 0,-4 0 1 0,7 0-4 15,0-3 1-15,-4-6-7 0,-6-19 0 0</inkml:trace>
  <inkml:trace contextRef="#ctx0" brushRef="#br1" timeOffset="120482.51">769 14409 28 0,'0'0'14'0,"0"6"-7"0,0-3 19 0,0-3-23 16,-7 3 1-16,3-3 1 15,-13 6 0-15,-1 4-7 16,-3 6 0-16,0 2 4 15,-7 4 1-15,14-3-2 16,-4 0 1-16,-3 0-2 16,10-4 0-1,4-2 0-15,-3-4 0 0,10-2-1 16,7 2 1-16,3-6-1 16,11 0 1-16,11 0 0 15,-4 1 0-15,4-1-1 16,-4 0 1-16,-7 0 0 15,-3 0 0-15,-18 7-1 16,-7 11 1 0,-25 20-1-1,1-3 0-15,2-7-2 16,-2-6 0-16,-5-6-3 0,15 3 0 16,0-6-5-16,10-7 0 15</inkml:trace>
  <inkml:trace contextRef="#ctx0" brushRef="#br1" timeOffset="120966.28">960 14700 29 0,'-11'-6'14'0,"0"9"-9"0,4 0 23 0,-3 4-27 16,-1-1 1-16,8 0 2 16,-11 0 1-16,-1 1-6 15,5-1 1-15,3 3 3 16,3-2 1-16,-3-1-1 16,4 0 0-16,-4 0-2 15,7 1 1-15,7-4-2 16,-4 0 0-16,8-3-1 15,-4 0 0-15,3 0-1 16,5-3 0-16,-1-3-1 16,-4 2 1-16,1 1 0 15,-8-3 1-15,4 0-1 0,-3 6 1 16,3 0 1-16,-7 0 0 16,11 6 0-1,-11-3 1-15,7 7-1 0,-7 2 1 16,3 4-1-16,-3 3 0 31,7-4-3-15,-7 1 1-16,0-4-6 62,4-8 1-62,3-4-4 0,3-10 0 0</inkml:trace>
  <inkml:trace contextRef="#ctx0" brushRef="#br1" timeOffset="121638.29">1080 14779 24 0,'10'0'12'0,"11"-3"-5"0,-14 3 18 0,-7 0-24 0,4 3 1 0,3 3-1 0,-7 0 1 0,0 0-3 0,0 4 0 0,0-1 1 15,0-6 0-15,0 4-2 16,0-4 0-16,0-3 0 16,0-6 0-16,7-1 0 15,-4-2 0-15,5-1 1 16,-5-2 0-16,8 3 0 15,-1-4 1-15,8 0 1 16,-8 4 0-16,-2 3-1 16,2-1 0-16,1 7 0 15,-1 0 1-15,1 0 0 16,-4 4 0-16,-4-1-1 16,-3 0 0-16,7 0 0 0,-7 3 0 15,0 1 1-15,0-1 0 16,0 0-2-16,0 0 1 15,0-2 1-15,4-1 0 16,3-3 0 0,4 3 1-16,-1-3-1 0,1 0 0 15,-1 0 1-15,8 0 0 0,-7 0-1 16,6-3 1-16,-6 0 0 31,-1-1 1-31,5 1-1 0,2 0 0 0,-10 3 0 16,7-3 1-16,4 3-2 15,-7 0 1-15,6-3-1 16,4 3 1 0,-3-3-2 15,3 0 0-15,0 3 0 30,-3-4 0-46,-7 4 0 0,-1-3 0 0,1 0-1 0,-11 3 0 16,0 0 0-16,0 0 0 0,0 0-1 0,-7-3 1 0,3 3 0 0,4 0 0 0,-10 3 0 0,10 3 1 0,-7 4 0 16,7-4 0-16,-4 7 1 15,8 2 0-15,3 14-1 16,7 5 1 0,3-3-1-16,12 7 1 0,2-7 0 15,1 1 0-15,7-10-2 16,0-7 0-16,-8-8-10 0,5-17 0 15</inkml:trace>
  <inkml:trace contextRef="#ctx0" brushRef="#br1" timeOffset="122204.58">1993 15359 2 0,'0'6'1'0,"-7"-40"8"0,14 24-19 0</inkml:trace>
  <inkml:trace contextRef="#ctx0" brushRef="#br0" timeOffset="127330.63">7341 13932 46 0,'-17'13'23'0,"17"-13"-14"15,0 0 23-15,7-4-31 16,7-5 0-16,7 0 0 15,7-1 0-15,15-6-2 16,13-2 1-16,-3-1-3 16,0 0 0-16,-4 0-10 0,-6 10 1 15,-12-7-2-15,-2 10 0 16</inkml:trace>
  <inkml:trace contextRef="#ctx0" brushRef="#br0" timeOffset="127526.89">7260 14211 59 0,'-7'28'29'0,"28"-9"-38"0,-3-16 62 16,3-6-50-16,11 0 1 16,14-3 0-16,14-1 0 0,0-2-8 15,10 0 1-15,-6-1-4 16,3 7 1-16,-4 3-12 15,-6 0 0-15</inkml:trace>
  <inkml:trace contextRef="#ctx0" brushRef="#br0" timeOffset="128078.62">9828 13581 43 0,'0'-16'21'0,"-24"-22"-14"0,13 26 27 16,-7-4-32-16,-3 1 0 15,-14-1 1-15,-21 0 0 16,-22 7-4-16,-17 3 0 16,-1 9 3-16,-6 6 1 15,-7 10-3-15,-4 0 0 16,7 12-3-16,11 13 1 0,14 22-3 15,14 22 1-15,17 9-2 16,19 9 1-16,16 10 1 16,19-9 0-1,24-7 3-15,22-9 0 16,24-22 4-16,10-25 0 0,36-22 3 16,14-22 0-16,11-19-1 15,14-18 0-15,-15-10-1 31,-17-7 0-15,-21-2-2 0,-25 0 1-16,-24-10-3 15,-33-6 1-15,-31-13-3 16,-31 0 1-16,-19 1-8 0,-17 5 1 0,-18-9-8 16,-10 10 0-16</inkml:trace>
  <inkml:trace contextRef="#ctx0" brushRef="#br0" timeOffset="133066.04">10527 14650 39 0,'-4'19'19'0,"8"-13"-10"16,-4-6 19-16,3 0-23 16,4 6 1-16,1 1 2 15,-1 2 1-15,0 7-11 16,0 6 0-16,-7 9 7 15,-4 13 0-15,-3 3-7 16,-7 9 1-16,-4 1-11 16,1-10 1-16,-4-6-6 15,10-10 1-15</inkml:trace>
  <inkml:trace contextRef="#ctx0" brushRef="#br0" timeOffset="134068.51">12439 14581 29 0,'18'35'14'0,"20"-17"-8"15,-23-8 19-15,2 2-21 16,4 4 1-16,4 0 5 16,0-4 1-16,-1-2-12 15,1-7 0-15,3 0 7 16,-3-9 1-16,3-4-3 0,0-2 1 16,1-17-3-1,-1-18 0-15,-7-18-2 0,-7-14 0 16,0-9 0-16,-3-12 1 15,-8-7-1-15,-10-9 0 16,0-6 0-16,-3 15 0 16,-1-5 0-16,1 2 0 15,2 10 0-15,5 2 0 16,3 1 0-16,7 16 0 16,11-1 1-16,3-3 0 0,0 20-1 15,0 5 1-15,-3 3-2 16,-1 10 0-16,8 4-4 15,0 14 1-15,0 11-3 16,3 11 0-16,0 10-8 16,0 7 0-16,-3 9 0 15,0 6 0-15</inkml:trace>
  <inkml:trace contextRef="#ctx0" brushRef="#br0" timeOffset="134820.87">13155 14951 45 0,'11'-3'22'0,"-15"-25"-25"16,1 15 45-16,-4-2-42 16,0 2 1-16,-8 4-1 15,-6 2 1-15,-3 1-1 16,6 9 0-16,0 7 0 16,-3 8 1-16,3 7-1 15,1-3 1-15,-1 7-1 0,4 2 0 16,3-3 0-16,8 0 0 15,3-6 0-15,7-12 0 16,4-10 0-16,6-10 0 16,4-5-1-16,4-10 0 15,0-4-1-15,-4-5 0 16,-3-1-1-16,-1 7 1 16,-3 0 0-16,-3 9 0 15,-4 3 2-15,0 7 0 16,4 6 2-16,-1 9 1 15,-3 13 0-15,4 6 0 0,-1 10-1 16,1 2 0-16,3 1-6 16,0-7 0-16,4-12-10 15,-4-22 0-15</inkml:trace>
  <inkml:trace contextRef="#ctx0" brushRef="#br0" timeOffset="135570.81">13487 12458 34 0,'3'16'17'0,"-3"12"-7"0,0-15 21 0,0 2-27 16,4 10 1-16,-1 7 2 15,1 2 0-15,-1-2-10 16,1-1 1-16,-4 0 4 16,0-2 1-16,-4-4-5 15,1-7 0-15,-4-5-4 16,0-10 1-16,-4-6-3 16,-3-6 0-16,0-1-1 15,-4-6 1-15,-3-2 2 16,7-4 0-16,3-3 3 0,1 3 1 15,3 3 2-15,3 3 1 16,8 7 2-16,6 2 0 16,4 4 1-16,8 6 1 15,6 4 0-15,0 5 1 16,7 7 0-16,1 3 1 16,-5-3-2-16,-2 3 1 15,-8 0-3-15,-7 3 1 16,-7 0-3-16,-11 0 1 15,-6-6-3-15,-8-3 1 0,1-7-5 16,-5-9 1-16,-2-9-10 16,-1-10 0-1</inkml:trace>
  <inkml:trace contextRef="#ctx0" brushRef="#br0" timeOffset="136068.43">14051 14449 46 0,'4'10'23'0,"-4"-26"-23"0,0 7 35 16,-4-16-34-16,-3-16 1 15,0-16 1-15,-4-8 1 0,-3-14-5 16,0-15 1-16,0-6 2 16,0-1 1-16,7-2-1 15,3 3 0-15,11 2-1 16,1 7 1-16,6 7-1 16,3 15 1-16,1 12-1 15,3 10 1-15,0 16-2 16,4 18 0-16,0 13-4 15,-1 22 0-15,-2 16-6 16,-8 15 0-16,-7 7-7 16,-11 3 0-1</inkml:trace>
  <inkml:trace contextRef="#ctx0" brushRef="#br0" timeOffset="136278.91">13854 14195 54 0,'-4'10'27'0,"4"-10"-28"0,0 0 50 16,7 0-46-16,4-3 1 15,3 3 1-15,7 0 1 16,7-3-8-16,0 6 1 16,1-6 4-16,-5 6 0 15,5 0-5-15,-1-3 1 16,0 0-7-16,4 0 1 15,0-6-12-15,6-10 0 16</inkml:trace>
  <inkml:trace contextRef="#ctx0" brushRef="#br0" timeOffset="136546.51">14711 14004 39 0,'14'16'19'0,"0"-10"-15"16,-14-6 20-16,-3 0-21 16,-5 3 0-16,-2 3 3 15,-4 1 0-15,0 5-7 16,-4 1 0-16,-7 12 4 16,1 3 1-16,2 3-2 15,5 7 1-15,3 6-3 16,7-3 1-16,3 0-2 15,8-7 1-15,6-3-6 0,1-9 0 16,10-6-9 0,11-13 1-16</inkml:trace>
  <inkml:trace contextRef="#ctx0" brushRef="#br0" timeOffset="136762.14">15053 14051 43 0,'0'22'21'0,"-32"6"-21"0,18-18 33 0,-7 5-31 16,-4 4 1-16,-10 0 1 15,-7 3 1-15,6 0-6 16,5 6 0-16,2 7 1 16,5 2 0-16,6-12-7 15,4-6 1-15,7-3-8 16,7-26 0-16</inkml:trace>
  <inkml:trace contextRef="#ctx0" brushRef="#br0" timeOffset="136982.71">14810 13998 30 0,'24'37'15'0,"-3"-8"-5"16,-10-17 18-16,0 7-26 15,3 9 0-15,3 7 1 0,8 6 0 16,0 2-4-16,-1-2 0 16,5 3 1-16,-1-6 1 15,-3-7-5-15,-1-6 1 16,-3-9-5-16,1-13 0 16,2-6-4-16,-6-22 0 15</inkml:trace>
  <inkml:trace contextRef="#ctx0" brushRef="#br0" timeOffset="137208.75">15173 13923 39 0,'7'50'19'0,"39"9"-20"0,-28-46 38 0,6 9-33 16,8 9 0-16,-4 1 0 15,0 2 1-15,-6 1-8 16,-8 5 0-16,-7 1 2 16,-11 3 0-16,-13-3-12 15,-12-1 1-15,-6-5-2 16,3-13 1-16</inkml:trace>
  <inkml:trace contextRef="#ctx0" brushRef="#br0" timeOffset="137794.15">16245 13280 44 0,'-14'31'22'0,"7"-9"-21"15,7-13 43-15,0 13-42 16,4 10 1-16,-4 12 2 15,0 9 0-15,3 16-6 16,4 9 1-16,-3 13 3 16,-1-9 0-16,-3-4-2 15,-3-12 1 17,-1-6-2-32,-3-16 1 0,0-16-3 15,-7-13 1 16,-11-5 0-31,-6-13 0 0,-5-4-1 16,1-2 1-16,-4-10-2 0,-7-3 1 0,4 0 0 16,-4 4 1-16,11 2-1 0,7 13 1 0,3 12 0 0,7 4 1 15,4 2 1-15,4 7 0 16,-1 13 1-16,8 6 0 16,27 56 2-1,5-53-3-15,2 3 1 16,8-10-4-16,11-5 0 15,-1-14-7-15,0-8 0 16,1-7-7 0,-12-22 0-16</inkml:trace>
  <inkml:trace contextRef="#ctx0" brushRef="#br0" timeOffset="138017.71">16729 13960 37 0,'3'19'18'0,"-17"31"-15"0,4-40 25 0,-8 5-26 0,-7 13 1 0,1 7 2 15,-12 6 1-15,1 9-8 16,0 0 1-16,3 0 4 16,7-9 0-16,4-6-6 15,7-10 1-15,0-10-9 16,7-12 1-16,7-18-4 15,-4-20 1-15</inkml:trace>
  <inkml:trace contextRef="#ctx0" brushRef="#br0" timeOffset="138171.31">16348 14048 25 0,'-11'-28'12'0,"18"28"4"0,0 6 20 16,7 10-31-16,11 12 1 16,7 13 1-16,7 9 0 15,3 6-10-15,4-2 0 16,0 2 0-16,-4-3 1 15,-3-12-12-15,-18-9 0 16</inkml:trace>
  <inkml:trace contextRef="#ctx0" brushRef="#br0" timeOffset="138621.41">17787 13857 56 0,'-3'9'28'0,"10"-3"-29"0,0-6 48 0,3 0-44 0,4-3 1 16,8-3 0-16,-1-3 1 16,17-4-9-16,8 4 1 15,0-1-1-15,-3 4 0 16,-5 6-14-16,-6 3 1 0</inkml:trace>
  <inkml:trace contextRef="#ctx0" brushRef="#br0" timeOffset="138798.57">17632 14227 66 0,'10'19'33'0,"40"-23"-41"0,-25 4 54 0,13 0-48 15,12 0 0-15,6-3-10 16,8-3 1-16,-1-3 1 15,-3-13 0-15</inkml:trace>
  <inkml:trace contextRef="#ctx0" brushRef="#br0" timeOffset="139336.9">19297 14851 47 0,'39'62'23'0,"35"-8"-15"15,-53-45 32-15,11 1-38 0,-4-1 0 0,7-6 1 0,4-6 0 0,7-16-4 16,0-15 1-16,-4-20 2 16,-7-11 0-16,-6-20-1 15,-8-28 1-15,-14-19-1 16,-14-15 0-16,-18-19-1 15,-10 6 1-15,7-6-1 16,-4-1 0 15,0 11 1-15,7 11 0-16,4 4 0 16,7 19 1-1,7 3-1-15,7 22 1 0,4 15 0 16,10 7 0-16,3 21-4 15,8 11 1-15,3 11-5 0,0 13 0 47,1 16-11-47,-8 10 0 16,-3 11-2 15,-1 7 0-31</inkml:trace>
  <inkml:trace contextRef="#ctx0" brushRef="#br0" timeOffset="139700.87">20003 14979 42 0,'3'-6'21'0,"8"-10"-17"16,-11 16 39-16,3 7-41 0,1-1 0 16,-1 10 2-16,-3 9 0 15,0 12-5-15,-3 1 1 16,-1 9 2-16,-3 0 1 15,4 3-2-15,-1-6 0 16,1-9-4-16,-1-7 0 16,4-13-7-16,4-8 0 15,-1-14-6-15,-3-14 0 16</inkml:trace>
  <inkml:trace contextRef="#ctx0" brushRef="#br0" timeOffset="139908.26">19911 15102 19 0,'0'-7'9'0,"28"26"9"0,-17-13 4 0,3 7-16 16,3-4 0-16,5 4 4 16,6 6 0-16,-4 3-12 15,5-3 0-15,6 2 8 16,-7 1 1-16,0 0-4 16,-6-3 1-16,-15 6-3 15,-11 7 0-15,-7-1-3 16,-3 0 1-16,-10-9-7 15,-8 0 0-15,-3-12-7 16,-1-17 1 0</inkml:trace>
  <inkml:trace contextRef="#ctx0" brushRef="#br0" timeOffset="140651.09">20352 12649 57 0,'7'19'28'0,"-4"-16"-33"0,-3-3 52 15,-3 0-45-15,-4-3 0 16,-11 0 1-16,-7 0 0 15,-3 3-5-15,0 0 1 16,3 3 2-16,4 0 1 16,3 7-2-16,1 5 0 15,3-2-2-15,0-1 1 16,3 1-1-16,8-4 0 16,3 1 0-16,3-1 0 15,1-3 0-15,3-2 0 16,3-4 0-16,4 0 0 0,0 0 0 15,1-10 0-15,-5 1-1 16,1-1 0-16,-1 4 0 16,-3 0 1-16,4 12 1 15,0 4 0-15,-1 5 1 16,1 13 1-16,-1 10 0 16,4-10 1-1,-3 7-3 16,3-4 0-31,0-3-12 16,4-15 0 0</inkml:trace>
  <inkml:trace contextRef="#ctx0" brushRef="#br0" timeOffset="141143.29">20736 14437 39 0,'0'3'19'0,"-17"-91"-17"16,13 57 25-16,1-22-23 16,-4-4 0-16,-4-18 2 15,-7-16 1-15,-3-16-8 16,4 7 1-16,-1-10 4 15,4 4 1-15,3 2-2 16,8 7 1 31,6 9-2-47,11 10 0 31,4 15-1-31,0 19 1 0,-1 16-3 16,4 18 0-16,1 17-4 31,-5 18 0-31,-3 12-12 16,-7 10 1-16</inkml:trace>
  <inkml:trace contextRef="#ctx0" brushRef="#br0" timeOffset="141329.87">20405 13941 62 0,'3'22'31'0,"18"-12"-35"0,-7-10 53 0,1 3-48 0,6 0 1 0,11 0 0 0,6 0 0 0,5 4-5 15,13-1 0-15,8 3-3 16,-1-6 0 0,-6 1-12-16,-5-4 0 0</inkml:trace>
  <inkml:trace contextRef="#ctx0" brushRef="#br0" timeOffset="141571.6">21322 13907 45 0,'0'12'22'0,"-25"4"-15"15,15-13 29-15,3 4-33 16,0 5 0-16,-4 7 2 16,0 3 1-16,-3 3-7 15,0 6 0-15,4 7 3 16,2 0 1-16,5 2-4 15,6 1 0-15,5 0-6 16,2-10 1-16,1-3-11 0,3-24 1 16</inkml:trace>
  <inkml:trace contextRef="#ctx0" brushRef="#br0" timeOffset="141746.94">21551 13973 48 0,'0'53'24'0,"-63"25"-22"0,45-59 37 0,-3 3-39 15,-4-3 0-15,4 3-4 16,-4 3 1-16,8-3-5 16,-4-3 0-16,6-10-6 15,5-9 0-15</inkml:trace>
  <inkml:trace contextRef="#ctx0" brushRef="#br0" timeOffset="141981.9">21364 14098 34 0,'28'35'17'0,"15"15"-11"15,-26-38 27-15,1 7-31 16,7 9 0-16,3 10 1 0,4-7 1 15,-1-2-6-15,-2-7 0 16,-5-7-1-16,-2-2 1 16,-8-13-7-16,0-13 1 15,-7-15-5-15,-7-10 0 16</inkml:trace>
  <inkml:trace contextRef="#ctx0" brushRef="#br0" timeOffset="142152.79">21594 13897 41 0,'35'41'20'0,"18"38"-21"0,-36-64 39 0,5 10-34 15,-1 7 1-15,3 2 0 16,5-2 0-16,-5-1-8 16,-3 0 0-16,-3 1 3 15,-11 2 0-15,-10 1-8 16,-11-4 1-16,-4-3-8 15,-3-6 1-15</inkml:trace>
  <inkml:trace contextRef="#ctx0" brushRef="#br0" timeOffset="142627.1">22363 13145 28 0,'3'9'14'0,"1"16"-6"0,-4-3 17 15,0 13-24-15,0 18 0 16,3 10 3-16,1 9 1 15,3 13-4-15,0-4 1 16,3 4 2-16,5 0 1 16,-5-13-1-16,1-7 1 15,-1-5-3-15,-3-7 0 16,0-15-2-16,-3-10 1 0,-4-12-1 16,-7-10 0-16,-11-9-1 15,-3-3 0-15,3-1-1 16,-6-2 0-16,-8 0-1 15,-3 2 1-15,-4 4 0 16,4 3 1-16,3 3-1 16,4 4 1-16,6 11 2 15,12 4 0-15,10 4 1 16,10 2 0-16,15 6 0 16,7 4 0-16,0-4-4 46,10-2 1-46,11-1-12 0,10-15 0 16</inkml:trace>
  <inkml:trace contextRef="#ctx0" brushRef="#br0" timeOffset="142853.63">23199 13948 36 0,'-32'62'18'0,"-39"7"-10"0,47-47 21 16,-8 10-25-16,4 18 1 16,-1 6-1-16,5 7 1 15,-1-7-9-15,7-9 0 0,1-12-3 16,6-16 0-16,4-19-7 16,4-19 1-16</inkml:trace>
  <inkml:trace contextRef="#ctx0" brushRef="#br0" timeOffset="143022.96">22811 14042 33 0,'3'-19'16'0,"32"47"-6"0,-24-15 25 0,14 18-30 15,14 16 0-15,17 13 0 16,7 15 1-16,8 6-9 16,-11-5 0-16,-7-4-2 15,-14-9 1-15,-18-10-10 16,-21-9 0-16</inkml:trace>
  <inkml:trace contextRef="#ctx0" brushRef="#br0" timeOffset="144719.29">18704 13891 35 0,'-10'3'17'0,"13"-6"-2"0,-3 3 23 0,7 0-34 16,7-3 0-16,11 3 4 15,14-3 0-15,7 3-9 16,0-6 0-16,10-1 6 16,15-5 1-16,-8-1-3 15,-6 1 0-15,-12-1-3 16,-6 7 1-16,-11-3-3 16,-10-1 0-16,-14 4-1 15,-15 6 1-15,-14 3-1 16,-10-3 0-16,-4 3 0 15,-10 10 0-15,-11 2 0 32,0-2 1-32,0-4-1 0,11 4 1 31,6-1 0-15,11 4 1-1,11-3 2-15,7 2 0 0,11-2 1 0,10-1 1 0,17 1 1 0,19-4 0 16,3-2 0-16,3-4 1 0,15-3-2 0,-8-7 1 15,-7-2-2-15,-6 0 0 16,-12 2-2-16,-6 1 0 16,-7 0-2-16,-8 0 0 15,-6 2 0-15,-11-2 1 16,-11 0-1-16,-7 3 0 16,-3 0 0-16,-3-1 0 0,-5 1-1 15,-3 0 1-15,4 3-1 16,0 0 0-16,3 0 0 31,4 0 0-15,7 0 2-1,3 0 0-15,8 0 0 0,2 0 1 0,8 0 1 0,0 0 0 0,11-3 1 16,0 3 0-16,6-3-1 16,4-3 0-16,8-1 1 15,-8-5 0-15,11 2-1 16,3 1 1-16,7-4 0 15,-3 4 0-15,-7 3-1 16,-4 0 0-16,-7 6-1 16,-7-4 1-1,-3 8-2-15,-15 5 1 0,-13 3-1 0,-15 1 0 16,-3-4-1 15,-11 4 1-31,-4-4 0 0,-6 4 0 47,3-4 0-31,7 1 0-1,7-1 1-15,11 1 1 32,3-1-1-32,8-3 1 15,10 4 0-15,10-4 0 16,15 0 1-16,10-3 1 15,14-3-1-15,-3-6 1 0,14-6-1 0,4-4 1 0,-4 0-1 0,-8-3 1 0,-6 1-3 0,-7 2 0 0,-7 0-1 0,-8 4 0 16,-6-1 0-16,-11 7 0 0,-14 0-1 0,-7 6 1 0,-8 3-1 16,-2 3 1-16,-8 3-1 15,-7 4 1-15,0-4 0 16,4 4 0 0,-1-4 0-16,8 1 0 0,7-4 1 15,7 0 0-15,7 0 1 16,3 1 0-16,11-4 0 15,14-3 0-15,11-3 1 16,7 0 1 78,3-4-1-79,7-2 1 1,1-7-2 0,-1 1 1-1,-3-1-1-15,-8 6 0 16,-9 1-3-16,-8 3 0 16,-14 6-4-1,-14 9 1-15,-8 4-14 0,-13-1 0 0</inkml:trace>
  <inkml:trace contextRef="#ctx0" brushRef="#br0" timeOffset="178312.63">5757 17112 29 0,'4'15'14'0,"3"17"3"0,-4-23 14 16,5 4-27-16,2 2 1 15,-6 4 2-15,3 0 0 16,0 3-9-16,3 6 0 16,1-6 6-16,10 0 1 15,7-3-4-15,11-3 1 16,-4-7-2-16,4-6 1 0,-4-9-1 16,-3-16 0-16,-7-9 0 15,-7-23 1-15,-8-12 0 31,-3-9 0-31,-14-22-2 0,4-13 1 47,-15-3-1-47,-3 0 0 0,0-6-1 0,-15 3 1 0,5-6 0 0,-1 6 1 0,0 9 0 16,7 4 1-16,11 9 0 16,0 12 1-16,4 7 0 15,6 12 0-15,8 13-2 16,6 9 1-1,4 10-1 1,11 9 1 0,0 9-4-16,-1 17 1 0,1 2-7 15,-4 13 1-15,-3 9-9 0,0 0 1 0</inkml:trace>
  <inkml:trace contextRef="#ctx0" brushRef="#br0" timeOffset="178928.46">6421 17598 36 0,'3'-3'18'0,"-3"-1"-8"0,0 4 25 0,-3-3-30 0,-4-3 0 0,-1-3 1 16,-2 2 1-16,-1 1-9 15,-10 3 0-15,3 3 6 0,-3 3 0 16,0 7-3-16,4 8 0 16,-5-2-2-16,8 0 1 15,4-1-1-15,-1 1 0 16,8-3-1-16,6-4 0 15,8-3 1-15,3-3 0 16,7-6 0-16,-7-3 0 16,4 0 0-16,-1-1 1 15,-6 1-1-15,-1 0 1 16,1 0 0-16,-4-1 0 16,4 7 0 15,-1 3 0-31,-6 7 1 0,3 12 0 0,3 0 1 0,1 3 0 0,0 3-1 15,-1-3 0-15,1-3-5 16,3-3 0-16,4-13-11 16,-1-12 0-16</inkml:trace>
  <inkml:trace contextRef="#ctx0" brushRef="#br0" timeOffset="179544.1">6177 15321 43 0,'-7'16'21'0,"14"-1"-12"0,-7-11 27 15,4 8-35-15,-1 4 1 16,4 9 1-16,0 0 0 0,4 6-4 15,-1 7 0-15,1 3 1 16,-4-4 1-16,0-5-2 16,-3-4 0-16,-1-9-5 15,-3-4 0-15,-3-5-2 16,-4-10 1-16,-4-6-2 16,0-7 0-16,-3-3 1 15,0-2 0-15,4-1 4 16,6 3 1-16,-3 4 3 15,4 2 1-15,6 1 4 16,4 6 0-16,7 3 3 16,4 6 0-16,10 0 1 15,0 4 0-15,-6-1-1 16,9 0 1-16,1-2-3 16,-4 2 1-1,0 0-4-15,-10 4 1 0,-7 3-3 16,-11 2 0 15,-14 8-4-31,-1-1 1 0,-13-3-8 16,-4-10 0-16,-3-6-7 0,3-12 1 0</inkml:trace>
  <inkml:trace contextRef="#ctx0" brushRef="#br0" timeOffset="180041.53">6974 16880 53 0,'4'-13'26'0,"-18"-40"-27"0,14 21 46 0,-11-18-44 16,4-19 0-16,4-9 0 0,3-13 1 15,-11-6-3-15,1-13 1 16,2 3 0-16,5 4 1 16,3 6-1-16,3 6 0 15,1 15 2-15,0 14 0 16,3 12 1-16,10 15 0 31,8 13 0-31,7 16 0 0,-4 22-3 0,4 9 1 0,-15 15-5 16,-3 17 1-16,-7 15-10 15,-10 3 1-15,-11 0-7 32,-7-6 0-32</inkml:trace>
  <inkml:trace contextRef="#ctx0" brushRef="#br0" timeOffset="180245.87">6696 16622 46 0,'7'22'23'0,"35"-12"-21"15,-28-10 37-15,11 6-37 16,-4 4 1-16,7-1 0 16,-7 7 1-16,18-7-6 15,4-3 0-15,6-3-1 16,4-3 0-16,7-9-12 16,0 0 1-16</inkml:trace>
  <inkml:trace contextRef="#ctx0" brushRef="#br0" timeOffset="180484.16">7528 16437 35 0,'18'13'17'0,"-18"3"-8"0,-4-13 18 16,4 6-23-16,-10 7 0 15,-1 9 3-15,4 0 1 16,-3 3-10-16,-1 4 1 0,-3 2 6 15,7 4 0-15,-4 3-3 16,1-13 1-16,10 3-3 16,0-3 1-16,0 1-4 15,3-7 0-15,4-10-5 16,7-6 0-16,11-9-8 16,7-6 1-16</inkml:trace>
  <inkml:trace contextRef="#ctx0" brushRef="#br0" timeOffset="180697.74">7881 16519 45 0,'7'3'22'0,"14"10"-20"0,-21-7 36 0,0 3-36 16,0 10 0-16,-14 0 1 16,0 6 0-16,-7 10-5 0,-11 5 1 15,4-2 2 1,-4 0 1-16,4-4-5 0,0-3 1 15,7-2-7-15,3-7 0 16,0-19-6-16,11-10 1 16</inkml:trace>
  <inkml:trace contextRef="#ctx0" brushRef="#br0" timeOffset="180866.84">7602 16550 29 0,'18'4'14'0,"31"33"-5"0,-38-27 18 0,7 11-23 15,3 11 1-15,3 12 3 16,1-10 1-16,7 7-12 16,-4 3 1-16,4 0 6 15,0-3 0-15,-1-4-5 16,-6-5 1-16,3-7-7 16,-7-16 0-16,1-12-7 15,-8-19 1-15</inkml:trace>
  <inkml:trace contextRef="#ctx0" brushRef="#br0" timeOffset="181089.94">8043 16315 48 0,'22'44'24'0,"16"28"-20"0,-20-50 41 16,7 13-42-1,-1 5 1-15,5 11 0 0,-1 5 0 16,-4-3-6-16,-6 4 0 16,-4-1 1-16,-10-2 0 15,-8-4-10-15,-3-3 1 16,-14-10-7 0,-7-15 0-16</inkml:trace>
  <inkml:trace contextRef="#ctx0" brushRef="#br0" timeOffset="181701.42">9109 15810 46 0,'7'35'23'0,"-7"18"-24"0,3-34 37 0,1 9-33 16,-4 7 0-16,0 12 4 15,0 9 0-15,0 4-7 16,0 2 0-16,0 7 5 0,3 0 1 15,-3 4-2-15,0-11 0 16,0-5-3 0,-3-10 1-16,-8-10-3 0,-3-8 0 15,-7-17-2-15,-7-9 1 16,-8-6-2 0,-2-9 0-1,-5-7-1-15,-3-3 1 16,4 3 1-1,3 3 0-15,-3 7 1 0,10 6 1 16,8 9 2-16,13 13 0 0,-3 6 2 0,10 9 0 31,11 10 0-31,8-6 1 0,9 3-2 0,8 0 1 0,3-4-2 16,8-2 0-16,2-7-4 16,8-9 0 15,0-10-11 0,4-9 0-15,6-16-3-16,8-6 0 15</inkml:trace>
  <inkml:trace contextRef="#ctx0" brushRef="#br0" timeOffset="181894.16">9740 16544 30 0,'-3'10'15'0,"-29"43"-6"0,25-44 21 0,-4 13-24 0,-10 10 1 0,-7 8 3 0,-7-5 1 16,-1 12-14-16,1 0 0 16,3 0 8-16,4 0 1 15,7-6-6-15,0-4 1 16,7-15-9-16,3-15 1 16,8-17-9-16,-1-15 0 15</inkml:trace>
  <inkml:trace contextRef="#ctx0" brushRef="#br0" timeOffset="182018.54">9264 16604 45 0,'3'-7'22'0,"50"39"-16"0,-31-20 35 0,9 20-38 15,19 12 1 1,-1 9 0-16,-3 6 0 0,3 4-8 16,-3 3 1-16,-7 0-9 15,-7-10 1-15,-4-9-5 16,-14-9 0-16</inkml:trace>
  <inkml:trace contextRef="#ctx0" brushRef="#br0" timeOffset="183042.63">27534 9774 49 0,'7'-16'24'0,"0"29"-13"0,-3-4 25 0,-1 10-33 15,-3 19 0-15,0 12 1 16,0 13 1-16,0 24-6 15,0 29 1-15,0 16 3 16,0 41 0-16,0 21-2 0,0 41 0 16,0 22 0-16,0 29 0 15,4 18-1 1,-4 16 0-16,4 15 0 0,-1-21 1 16,-3-10-1-16,0-25 1 15,-3-22-3-15,-1-25 1 16,4-25-3-1,0-38 1-15,0-18-5 0,0-29 0 16,4-21-10-16,-1-17 1 16</inkml:trace>
  <inkml:trace contextRef="#ctx0" brushRef="#br0" timeOffset="183713.12">26293 13747 35 0,'-11'3'17'0,"4"-6"-12"0,7-3 18 15,3-1-21-15,8-2 0 16,3 0 2-16,11-1 1 16,10-2-5-16,11 2 1 15,14 7 4-15,3 3 1 16,22 6-2-16,14 7 1 16,21 6-2-16,10-4 1 15,15-2-2-15,24-4 0 0,15-5-1 16,24-1 0-16,14-10 0 15,29 7 1-15,-1 4 0 16,25 2 1-16,0 6-1 16,11 10 0-16,7 3-1 47,-11 10 1-47,4 9-1 31,-18 0 0-31,4-7-1 31,-8 1 0-31,-13-7 0 31,-15-9 1-15,-21-6-2-16,-14-10 0 0,-14-3-2 16,-14-6 1-16,-21-3-7 0,-14-4 0 15,-4-5-9-15,-14-4 0 0</inkml:trace>
  <inkml:trace contextRef="#ctx0" brushRef="#br0" timeOffset="184272.05">32519 13681 31 0,'-18'16'15'0,"8"-13"-2"0,6 3 15 0,1-12-27 0,-1 6 1 0,1-3 3 16,-1 3 1-16,4 3-6 15,0 3 1-15,4-3 4 16,3 7 0-16,7 5-1 15,11 4 1-15,10 6-3 16,7 7 1-16,4 2-2 16,0 4 1-16,0-1-2 15,-7-5 1-15,-4-4-2 16,-14 7 1 0,-3-4-1-1,-8 0 0-15,-6 1 0 0,-11-1 0 16,-4 3-1-16,1 1 1 15,-15 12 0-15,-14-6 0 16,-10 3 0-16,-4-7 0 0,3-5 0 16,1-10 0-16,0-7 0 0,6-8 1 15,8-7 0-15,10-10 1 16,11-12-1-16,11-9 0 16,13-7 1-16,15-12 1 15,14 3-3-15,7-6 0 16,3-7-4-16,-7 4 0 0,-6 2-10 15,-8-5 1 1</inkml:trace>
  <inkml:trace contextRef="#ctx0" brushRef="#br0" timeOffset="184703.8">33352 14017 38 0,'3'6'19'0,"-6"19"-14"0,-4-19 24 15,-15 13-27-15,-9 9 0 0,-8 7 1 16,-7 9 1-16,0 6-5 15,7-3 0-15,4 0 1 16,7-9 0-16,3-10-6 16,11-13 0-16,7-8-7 15,10-17 0-15</inkml:trace>
  <inkml:trace contextRef="#ctx0" brushRef="#br0" timeOffset="184848.72">33059 14123 19 0,'0'-31'9'0,"3"0"8"0,-3 31 5 0,7 3-17 15,8 3 1-15,2 16 4 16,4 12 1-16,11 20-13 16,3 5 0-16,-3 17 7 15,-4-4 0-15,-7-16-11 16,-3-3 1-16,-11-18-9 16,-10-13 0-16</inkml:trace>
  <inkml:trace contextRef="#ctx0" brushRef="#br0" timeOffset="185805.76">27249 9818 49 0,'3'0'24'0,"8"-6"-14"0,-4 2 25 0,0-5-32 16,0-7 0-16,7-3 0 16,11-12 1-16,3 6-6 15,0-6 1-15,4-7 2 16,-4 0 1-16,0 1-3 15,-7 9 0-15,-3-4-2 16,0 13 1-16,-4 7-1 16,-4-1 1-16,1 7-2 15,-4 6 1-15,-3 13 0 16,-1 12 0-16,-3 0 1 16,7 16 0-16,0 2 0 15,4 4 1-15,3 10 1 0,4-1 1 16,3 1 0-16,3-1 1 15,1-9 0-15,-4-9 1 16,-3-10-1-16,0-9 0 16,-8-13-1-16,-3-9 0 15,-10-3-1-15,-11-7 1 16,-15-2-2-16,-13-4 1 16,-11-3 0-16,-7 0 1 15,0 6-1-15,11 1 0 16,-4 5-2-16,3 7 0 15,-13 16-8 1,7 2 0 15,10-2-4-31,10-4 0 16</inkml:trace>
  <inkml:trace contextRef="#ctx0" brushRef="#br0" timeOffset="186105.64">27915 8686 28 0,'-14'15'14'0,"-32"61"-6"0,32-54 19 16,-18 22-27-16,-10-1 1 16,-4 20 0-16,-3 0 1 15,3 3-4-15,7-7 0 16,4-2-4-16,10-7 1 16,11-19-5-16,7-15 1 15</inkml:trace>
  <inkml:trace contextRef="#ctx0" brushRef="#br0" timeOffset="186259.22">27513 8796 42 0,'11'6'21'0,"10"44"-26"16,-14-37 41-16,4 12-36 16,-1 9 0-16,1 7-9 15,-1 0 1-15,4 3 0 16,-3-7 1-16</inkml:trace>
  <inkml:trace contextRef="#ctx0" brushRef="#br0" timeOffset="186838.98">28293 13349 42 0,'-4'47'21'0,"1"28"-25"0,-1-56 33 0,1 15-27 16,-1 13 1-16,1 7-1 0,-1-1 0 16,1 0-6-16,-1-6 0 15,1-3-7-15,3-12 0 16</inkml:trace>
  <inkml:trace contextRef="#ctx0" brushRef="#br0" timeOffset="187289.39">28388 14252 52 0,'4'16'26'0,"-4"-16"-30"0,0 0 44 0,0-7-39 16,-7 1 0-16,-1 0 0 16,-6-4 0-16,-3 4-1 15,-1 3 0-15,-3 3 0 16,3 0 1-16,1 6-2 16,3 0 1-16,-1 7-1 15,5-4 0-15,6 4-1 16,8-1 0-16,6 4 1 15,5-6 0-15,2-4 0 0,1-3 1 16,-1-3 0-16,1-6 0 16,-4 3 0-16,-3-1 0 15,-1 4 0-15,-3 0 0 16,0 4 0-16,1 5 1 16,-1 3-1-16,3 4 0 15,1 3 0-15,3 3 1 16,0 0-1-16,7 0 0 15,-3 0-10 1,3-7 1-16,4-5-5 16,6-4 0-16</inkml:trace>
  <inkml:trace contextRef="#ctx0" brushRef="#br0" timeOffset="187695.89">31521 13606 48 0,'0'28'24'0,"-4"19"-28"0,1-22 43 16,-4 10-38-16,-4 9 0 15,-3 12 1-15,-4 4 1 16,4 9-4-16,0 6 1 16,3 0-2-16,1-9 0 15,3-10-12-15,3-12 1 16</inkml:trace>
  <inkml:trace contextRef="#ctx0" brushRef="#br0" timeOffset="188373.81">31341 14572 35 0,'-4'31'17'0,"4"-12"-8"16,4-16 18-16,-1 0-25 15,1 0 1-15,3 7 3 16,3-1 0-16,1 7-8 0,0-1 1 16,-1 4 4-16,-3-3 0 15,0 0-2-15,0-1 1 16,-3-2-3-16,-1-4 1 16,-3 1-3-16,0-7 1 15,-3 0 0-15,-1 0 0 16,-3 0-2-16,0-3 1 15,0 0-1-15,4-3 1 16,-1 6 0-16,1-3 1 16,-1 0-1-16,1 0 1 0,-1 3 0 15,1-3 1-15,3 0 1 16,-4-3 1-16,4 3 1 16,0-6 0-16,0 6 1 15,4-6 0-15,-1-1 0 16,4 4 0-16,0 0 0 15,0 0 1-15,0 0-2 16,4 0 1-16,-4-4-2 16,4 1 1-16,-1 0-1 15,4-4 1-15,4 4-2 16,-1-3 1-16,5 6 0 16,2 3 0-16,1 6 1 15,0 3 1-15,-1 4-1 16,-2 3 0-1,-8 2 0-15,0 7 0 0,-4 4-2 16,-3 5 1-16,-7 4-2 0,-10-1 1 16,-8-2-1-16,-10-4 0 15,-4-6 0-15,-7-9 0 16,1-10-1-16,2-9 0 16,5-9-9-16,6-10 0 15,4-10-4-15,7 4 0 31</inkml:trace>
  <inkml:trace contextRef="#ctx0" brushRef="#br0" timeOffset="189577.5">25968 11652 26 0,'4'16'13'0,"6"9"-11"0,-6-16 14 16,-4 7-11-16,0 0 1 16,0-1 5-16,-4-2 1 15,1 0-13-15,3-7 0 16,0-3 9-16,7-6 1 15,10-10-2-15,11-12 0 16,8-6-3-16,13-13 0 16,22-3 0-16,24-16 0 15,11-3-2-15,24-12 1 16,11-10-2-16,8-15 1 16,-5 5-1-16,8 4 0 0,0 10-2 15,-15 8 0-15,8 11 0 16,-8 11 0-16,8 10 0 15,-11 16 0-15,-3 16-1 16,-8 15 0 15,1 12 1 1,6 1 0-17,-21 19 0 1,8 8 0-16,3 20 0 15,10 12 0 1,4 10 1-16,-3 0 0 0,7-7 0 0,13-12 1 0,-6-22-1 0,14-19 1 0,24-22 0 0,1-15 0 0,10-20-1 16,3-18 1-16,-6-22 0 0,-1-10 0 0,-3-8-2 15,-18-11 1-15,-6-15 0 16,-5-16 0-16,-9 7-1 16,-19-7 1-1,1-3-1-15,-11 10 0 0,-4 18-1 0,-3 23 0 16,-11 15 0-16,1 19 0 15,-8 15 0-15,-4 19 0 16,-9 10-3-16,-12 6 0 31,-17 6-10 1,-14 4 0-32</inkml:trace>
  <inkml:trace contextRef="#ctx0" brushRef="#br0" timeOffset="190106.76">32371 8993 37 0,'0'-3'18'0,"10"3"-6"0,-6 0 20 0,-4 3-29 0,-4 10 1 0,-10 2 1 0,-10 17 0 0,-8 15-7 0,-7 12 0 0,-3 7 4 0,-4 9 1 0,0-9-4 15,7-9 0-15,8-1-6 16,9-15 1-16,5-3-9 16,10-26 1-16</inkml:trace>
  <inkml:trace contextRef="#ctx0" brushRef="#br0" timeOffset="190315.68">32004 8999 41 0,'14'7'20'0,"7"21"-13"0,-14-22 29 16,0 10-35-16,0 12 0 15,1 3-1-15,2 7 1 16,1 0-2-16,3-1 0 15,0-2-2-15,-4-10 0 16,1-9-8-16,0-7 1 16,-1-15-3-16,-3-4 0 15</inkml:trace>
  <inkml:trace contextRef="#ctx0" brushRef="#br0" timeOffset="190585.53">32441 9169 52 0,'4'3'26'0,"0"-9"-30"0,-4 6 53 0,0 0-47 16,3-4 1-16,4 4 0 15,7 0 1-15,0-3-6 16,4 0 1-16,3-3 0 16,0 6 0-16,-3 3-9 15,-7 0 1-15,-8 0-8 16,-6 0 1-16</inkml:trace>
  <inkml:trace contextRef="#ctx0" brushRef="#br0" timeOffset="190758.43">32293 9313 43 0,'4'9'21'0,"21"4"-15"0,-11-10 33 0,3-3-38 0,4 3 1 16,11-6-1-16,7 0 1 16,10-3-7-16,1-4 0 15,-4 1-7-15,-4-1 1 0,-10-2-4 16,-8-4 1-16</inkml:trace>
  <inkml:trace contextRef="#ctx0" brushRef="#br0" timeOffset="191044.9">32833 9329 40 0,'11'37'20'0,"-1"-21"-22"16,-10-13 38-16,0-12-32 15,0-7 0-15,0-12 3 16,-3-10 1-16,-4-12-10 16,0-10 0-16,3-2 6 15,-3-7 0-15,0-7-2 16,0 1 1-16,3 9-3 16,4-6 1-16,0 13-1 0,0 12 1 15,4 6-2 1,3 19 1-16,4 6-5 15,-4 19 1-15,0 13-7 0,-4 6 0 16,-3 12-5-16,-7 4 0 16</inkml:trace>
  <inkml:trace contextRef="#ctx0" brushRef="#br0" timeOffset="191229.81">32657 9062 53 0,'3'-3'26'0,"32"3"-31"0,-20 0 49 0,-1 0-44 16,3-3 1-16,1 3-1 16,10 0 0-16,11 0-5 15,0 0 0-15,3 3-10 16,8-3 1-16,-1-6-1 16,-7-1 0-16</inkml:trace>
  <inkml:trace contextRef="#ctx0" brushRef="#br0" timeOffset="191449.7">33274 8952 30 0,'-4'0'15'0,"-13"3"-15"15,10-3 28-15,-7 7-27 16,-4-1 0-16,-7 7 2 16,-3 2 1-16,3 7-4 0,1 3 0 15,-1 7 4 1,7 2 0-16,4 1-1 15,4-4 1-15,6 3-3 0,8 1 0 16,6-10-7-16,11-9 0 16,4-10-7-16,0-9 1 15</inkml:trace>
  <inkml:trace contextRef="#ctx0" brushRef="#br0" timeOffset="191634.59">33352 9024 36 0,'-4'4'18'0,"8"11"-13"0,-1-12 28 0,-3 7-32 16,-3 5 0-16,-8 4 0 15,-3 3 1-15,-4 3-2 16,-3 4 0-16,3 2 0 16,1 7 1-16,3-4-5 15,0-6 0-15,3-12-9 16,4-7 1-16</inkml:trace>
  <inkml:trace contextRef="#ctx0" brushRef="#br0" timeOffset="192005.5">33256 9043 30 0,'18'22'15'0,"10"32"-4"0,-17-36 18 0,-4 11-28 0,3 11 1 0,8 7-1 0,3-3 1 16,0-3-4-16,1-10 1 16,-1-9-2-16,0-12 1 15,0-7-3-15,-7-16 0 16,-3-5-1-16,-8-11 0 16,1-5 0-16,-8-7 0 15,-3-9 2-15,0 12 1 16,-3 4-1-16,-1 2 0 15,8 7 3 1,3 10 1-16,10 8 6 0,4 1 0 16,7 22 3-16,8 12 1 0,9 3 3 15,-6 10 0 1,-4 9-4-16,-3-6 1 0,-4 0-7 16,-10 3 0-1,-50 32-17 16,-17-11 1-31</inkml:trace>
  <inkml:trace contextRef="#ctx0" brushRef="#br0" timeOffset="192650.13">28593 10790 54 0,'-7'47'27'0,"-8"110"-24"16,12-91 27-16,-4 31-29 0,-4 47 0 0,-3 38 0 0,-3 44 0 16,-5 12-3-16,-2 10 0 15,3-22 1-15,10-35 0 16,0-28-8-16,4-35 1 15,4-40-7-15,10-25 1 16</inkml:trace>
  <inkml:trace contextRef="#ctx0" brushRef="#br0" timeOffset="193164.54">31944 10555 37 0,'-3'6'18'0,"-12"50"-12"0,12-37 27 0,-4 6-27 15,-7 16 0 1,0 25 2-16,-4 28 1 0,0 31-12 16,-3 42 0-16,-4 36 7 15,4 33 1 1,0 15-4-16,7 9 0 15,7-19-6-15,7-12 1 0,3-16-12 16,5-15 0-16</inkml:trace>
  <inkml:trace contextRef="#ctx0" brushRef="#br0" timeOffset="193720.23">29450 11229 38 0,'32'16'19'0,"-18"9"-11"16,-11-22 20-16,-3 9-27 15,-3 13 1-15,-15 19 1 16,-21 25 0-16,-21 25-4 15,-21 26 1-15,-7 24 1 16,-14 31 0-16,-8 17-5 0,8-1 1 16,14-19-5-16,17-30 1 31,18-20-7-15,22-25 1-1</inkml:trace>
  <inkml:trace contextRef="#ctx0" brushRef="#br0" timeOffset="194034.3">30427 11339 39 0,'-25'59'19'0,"-77"98"-21"0,60-94 35 0,-15 21-33 16,-20 32 0-16,-26 26 0 15,-20 2 0-15,14 6 0 16,-4 7 0-16,0-6 0 16,14-10 1-16,0 9-1 15,15-24 1-15,13-10-3 16,15-16 0-16,10-15-6 15,14-23 0 1,14-18-4-16,22-15 1 31</inkml:trace>
  <inkml:trace contextRef="#ctx0" brushRef="#br0" timeOffset="194361.16">31129 11420 48 0,'4'19'24'0,"-15"37"-32"0,-3-24 49 0,-25 15-41 16,-17 19 0-16,-29 18 0 0,0 29 1 0,-13 22-1 15,-15 12 0 48,-7 17 0-63,3-5 0 16,12 1-1-16,6-9 0 0,7-13-1 0,11-13 1 0,10-15-2 0,22-25 1 0,14-23-4 0,13-24 0 0,19-22-7 15,17-19 1-15</inkml:trace>
  <inkml:trace contextRef="#ctx0" brushRef="#br0" timeOffset="194620.02">31507 11985 34 0,'31'15'17'0,"-13"7"-14"0,-14-9 26 16,-8 21-28-16,-10 13 1 16,-18 16 3-16,-31 25 0 15,-8 25-6-15,-24 22 1 0,-25 9 3 16,-11 22 1 0,-13 3-4-16,-4 16 1 0,3 0-14 15,7-12 1-15</inkml:trace>
  <inkml:trace contextRef="#ctx0" brushRef="#br0" timeOffset="196494.26">10816 16478 34 0,'0'3'17'0,"4"-12"-10"0,-4 3 18 16,3-1-19-16,4 4 0 16,4-3 4-16,7 6 1 15,10 0-14-15,11 0 1 16,3 0 7-16,7-3 0 16,1 0-7-16,-4 3 0 0,-8 0-14 15,-13 0 1-15</inkml:trace>
  <inkml:trace contextRef="#ctx0" brushRef="#br0" timeOffset="196690.1">10799 16792 66 0,'35'28'33'0,"78"-9"-42"16,-71-16 57-16,18 0-49 15,0 0 1-15,7 0-6 16,0 1 1-16,0-1-5 16,-10 3 1-16,-5-3-8 15,-6 10 0-15</inkml:trace>
  <inkml:trace contextRef="#ctx0" brushRef="#br0" timeOffset="197258.94">12019 17776 53 0,'28'7'26'0,"22"-17"-33"15,-36 7 48-15,7-3-40 16,7-7 1-16,0-5-1 16,4-4 1-16,0-13-3 15,0-3 0-15,-4-9 2 16,-7 7 0-16,0-32 0 16,-10-26 0-16,-11-18 2 15,-11-12 1-15,-13-16 0 16,-8-16 0-16,-3 6-1 0,3 3 1 15,4 4-2-15,3 6 1 16,7 15-3-16,4 1 1 16,7 18-1-16,4 10 1 15,6 13-1-15,8 18 1 16,3 16-2-16,10 18 0 16,8 20-2-16,7 15 0 15,-4 16-3-15,-3 12 0 16,0 7-13-16,-4 5 1 15</inkml:trace>
  <inkml:trace contextRef="#ctx0" brushRef="#br0" timeOffset="198354.8">12601 18027 54 0,'18'-3'27'0,"0"-19"-24"0,-15 16 39 16,-3 6-38-16,4-6 0 15,-4 6 2-15,0 0 0 16,-7-7-9-16,-11 4 1 16,-7 3 4-16,-3 3 1 15,0 1-4-15,0 2 1 16,-1 0-2-16,5 4 0 15,-1-1-2-15,0 3 1 0,8-2-1 16,6 2 1 0,7 4 0-16,12 0 0 0,2-4 1 15,8-2 1-15,13-4 0 16,-2-3 0-16,2-3 1 16,-2-6 0-16,-1-4 0 15,-7-5 1-15,0-4-2 16,-3 0 1-16,-4 7 0 15,0-1 0-15,-3 4 1 16,-1 2 1-16,-3 11 1 16,0 8 0-16,-3 10 1 15,-1 13 0-15,4 12 0 16,1-4 1-16,2 4-4 47,1-6 0 15,3-9-8-46,0-17 1 0,4-12-12-1,-4-18 0 1</inkml:trace>
  <inkml:trace contextRef="#ctx0" brushRef="#br0" timeOffset="198925.67">12947 15547 59 0,'0'3'29'0,"-11"-6"-27"0,8 0 46 0,-8 3-47 0,-10 0 1 0,-4 3 0 0,-3 3 0 0,-4 7-2 16,1 9 0-1,2 9 2-15,5 0 0 0,-1 10 0 16,7 3 1-16,8 3 0 16,6-3 0-1,36 0-2 1,14-19 1-16,3-12-6 15,1-10 0-15,-8-3-15 16,0-10 1-16,-6-2-3 16,-8 2 0-16</inkml:trace>
  <inkml:trace contextRef="#ctx0" brushRef="#br0" timeOffset="199732.44">13494 17595 42 0,'10'31'21'0,"-3"-22"-22"0,-7-9 36 15,0-9-30-15,0 3 1 16,0-10 3-16,0-25 0 15,0-6-12-15,-3-19 1 16,-4-28 6-16,0-15 1 16,-4-20-3-16,-3-15 0 0,3-4-1 31,4-5 0-31,0 2-1 0,4 4 0 0,10 9 1 16,11 19 0-16,-1 9 0 15,1 19 1-15,7 22 0 16,-1 19 0-16,11 18-2 15,1 23 1-15,-1 12-4 16,-7 0 0-16,4 38-6 31,-7 12 1-15,-8 10-11 15,-3 6 0-31</inkml:trace>
  <inkml:trace contextRef="#ctx0" brushRef="#br0" timeOffset="199993.3">13166 16996 63 0,'0'9'31'0,"21"0"-36"0,-14-5 54 16,7-1-44-16,11 0 0 16,10-3 0-16,14-3 0 0,-3-4-8 15,4-2 0-15,-1 3 0 16,-3 0 1-16,-4-1-18 16,8-8 1-16</inkml:trace>
  <inkml:trace contextRef="#ctx0" brushRef="#br0" timeOffset="200288.97">14256 16876 56 0,'0'4'28'0,"-32"2"-31"0,18-3 36 0,-7 10-31 0,0 5 1 15,-4 11 1-15,0 15 1 16,0-1-7-16,1 11 1 16,6 5 3-16,8-2 0 15,6-4-4-15,11 0 1 16,7-9-8-16,11-16 1 15,14-9-8-15,10-16 0 16</inkml:trace>
  <inkml:trace contextRef="#ctx0" brushRef="#br0" timeOffset="200475.34">14591 16955 61 0,'0'3'30'0,"-25"25"-39"0,15-18 54 0,-8 8-44 0,-7 8 1 0,-6 8 0 0,-1 1 0 0,-3 5-3 15,6 4 0-15,1-3-2 0,10-7 1 0,1-2-12 16,10-13 1-16,7-19-4 16,10-13 0-16</inkml:trace>
  <inkml:trace contextRef="#ctx0" brushRef="#br0" timeOffset="200685.22">14337 16905 29 0,'14'28'14'0,"11"35"-5"0,-15-41 20 0,4 9-26 0,4 7 1 16,3 2 5-16,0 4 1 15,1-3-12-15,2-3 0 16,1-4 4-16,-4-9 0 15,0-9-7-15,0-10 1 16,1-12-11-16,-5-10 1 16,1-21-1-16,-8-7 1 15</inkml:trace>
  <inkml:trace contextRef="#ctx0" brushRef="#br0" timeOffset="200930.72">14591 16695 25 0,'21'34'12'0,"0"38"-6"0,-10-59 23 0,6 9-23 15,5 9 1-15,6 7 3 16,4 2 1-16,-1 11-14 16,-2-4 0-16,-5 0 8 15,-6 0 0-15,-11 3-4 16,-7-3 0-16,-7-9-5 15,-7-1 1-15,-7-5-6 16,-4-7 1-16,4-16-6 16,0-9 0-16</inkml:trace>
  <inkml:trace contextRef="#ctx0" brushRef="#br0" timeOffset="201344.21">15406 16278 50 0,'7'12'25'0,"0"4"-31"0,-7-4 46 16,0 13-38-16,0 19 1 15,0 13 2-15,0 18 0 0,0 10-6 16,11 6 0-16,-4-7 5 15,0-5 1-15,0-13-2 16,0-13 1 0,-4-9-3-16,1-16 1 15,-8-15-2 1,-6-10 0-16,-15-6-2 0,-14-7 0 0,0-2-1 16,1-1 0-16,-1 0 0 15,0 4 1-15,0 3 0 16,4 6 1-16,7 6 1 15,6 16 0-15,8 9 1 16,7 7 1-16,7 6-1 16,7 3 1-16,7-3-2 15,4-7 1-15,7-5-8 16,14-10 1-16,10-13-11 0,15-18 1 16</inkml:trace>
  <inkml:trace contextRef="#ctx0" brushRef="#br0" timeOffset="201557.36">16034 16820 48 0,'14'6'24'0,"-7"23"-29"0,-7-26 36 16,-7 12-29-16,-4 7 1 16,-10 10 3-16,-7 2 1 0,-7 4-8 15,-11 9 1-15,7 3 4 16,11 3 0-16,3-6-6 15,7-9 1-15,4-10-12 16,4-12 1-16,-1-22-4 16,-3-13 0-16</inkml:trace>
  <inkml:trace contextRef="#ctx0" brushRef="#br0" timeOffset="201694.28">15670 16870 53 0,'32'28'26'0,"21"70"-31"15,-25-67 51-15,11 13-47 16,7 12 1-16,3 4-6 16,4-7 1-16,-7 4-7 15,-4-17 0-15</inkml:trace>
  <inkml:trace contextRef="#ctx0" brushRef="#br0" timeOffset="202127.61">16820 16927 55 0,'-3'0'27'0,"6"-10"-22"0,-3 10 41 0,0 0-41 0,0 0 1 0,11 0 1 15,10 0 1-15,18 3-12 16,17 4 1-16,11-4 3 0,1-6 0 16,-9 0-10-1,-6-4 1-15,-10-2-11 0,-19-13 1 16</inkml:trace>
  <inkml:trace contextRef="#ctx0" brushRef="#br0" timeOffset="202304.11">17022 16588 60 0,'10'63'30'0,"-17"43"-37"0,4-84 48 0,-5 25-42 15,5 13 0-15,3 12-4 0,7 6 1 0,0-5-7 16,4-11 1-16,3-21-5 16,3-16 0-16</inkml:trace>
  <inkml:trace contextRef="#ctx0" brushRef="#br0" timeOffset="202709.51">17508 17504 52 0,'4'94'26'16,"38"-25"-33"-16,-28-50 49 0,8-4-40 0,13-5 0 15,11-1 3-15,10-12 0 16,-3-13-6-16,7-9 1 16,3-13 3-16,-3-12 0 15,-10-25-1-15,-8-22 0 16,-14-19-2-16,-13-16 1 16,-15-12 0-1,-11-19 0-15,-10 3 0 0,-4 0 1 16,0 9-1-16,4 7 1 0,4 28-2 15,-1 13 0 1,4 21-3-16,3 19 0 0,1 26-1 16,10 15 0-16,3 16-5 15,8 15 0-15,3 13-8 16,0 0 0-16</inkml:trace>
  <inkml:trace contextRef="#ctx0" brushRef="#br0" timeOffset="203310.41">18260 17751 60 0,'21'-15'30'15,"-3"8"-32"-15,-11 4 52 0,-4 0-46 16,-3 3 1-16,0 0 0 16,0 0 1-16,-7 0-8 15,-3 3 0-15,-8 4 4 16,-7-1 1-16,1 13-3 16,-5 9 0-16,1 6-1 15,0 1 0-15,10 12 0 0,8-3 1 16,6 0 0-1,15-4 0-15,10-5 0 0,18-10 0 16,14-12-5-16,-1-13 0 16,-6-10-15-16,0-12 1 15</inkml:trace>
  <inkml:trace contextRef="#ctx0" brushRef="#br0" timeOffset="204348.95">18443 15362 47 0,'4'0'23'0,"3"-13"-10"16,-7 13 25-16,0 0-32 15,3 3 0-15,1 7 2 16,-1 12 0-16,1 9-11 15,-4 10 0-15,0 12 7 16,0 1 0-16,-4 8-4 16,1 1 0-16,3-7-4 15,0-5 0-15,0-14-6 16,0-15 1-16,0-12-10 16,0-17 0-16</inkml:trace>
  <inkml:trace contextRef="#ctx0" brushRef="#br0" timeOffset="204587.81">18404 15594 46 0,'22'19'23'0,"16"28"-20"0,-31-35 34 16,8 1-33-16,6 6 1 16,7 6 1-16,7 3 1 15,4 7-9-15,-4-10 0 16,1 0 6-16,-12-7 1 15,-3-2-4-15,-10 0 1 16,-11-4-2-16,-11 1 0 16,-10-7-3-16,-10-3 0 0,-5-3-8 15,1-6 1-15,-4-3-7 32,-3 2 0-32</inkml:trace>
  <inkml:trace contextRef="#ctx0" brushRef="#br0" timeOffset="205193.65">19177 17610 52 0,'4'41'26'0,"3"0"-24"0,-4-38 43 16,4 0-43-16,0 3 0 15,-7-3 0-15,0-9 1 16,0-9-4-16,-7-14 1 0,-3-18 2 16,-5-22 0-1,-6-25-1-15,-3-22 1 0,-1-12-2 16,4-17 1 0,3-84-2-1,11 38 0-15,0 28 1 110,14 25 0-110,11 35 1 0,10 21 1 15,7 29-1 1,0 21 0-16,4 29-1 47,-3 22 0-47,-8 28-8 0,-11 10 1 15,-6 12-12 17,-11 9 0-32</inkml:trace>
  <inkml:trace contextRef="#ctx0" brushRef="#br0" timeOffset="205351.14">18821 17130 68 0,'0'19'34'0,"17"0"-35"0,-6-16 59 0,7 0-57 0,10 1 0 0,7-11-2 0,18 7 0 0,3-3-4 0,4-3 0 16,0-7-9-16,4 4 1 15,-4-10-7-15,-7-3 0 16</inkml:trace>
  <inkml:trace contextRef="#ctx0" brushRef="#br0" timeOffset="205522.11">19879 16974 52 0,'7'22'26'0,"-25"-4"-35"0,8-8 45 0,-11-1-35 0,-8 10 1 0,-6 3 3 16,0 9 0-16,3 7-6 16,-3 6 1-16,0 6 3 15,3 3 0-15,4 1-2 16,10-4 0-16,11 3-5 16,10-6 1-16,8-12-6 15,14-10 1-15,10-6-8 16,11-16 0-16</inkml:trace>
  <inkml:trace contextRef="#ctx0" brushRef="#br0" timeOffset="205721.13">20161 17027 43 0,'18'0'21'0,"-15"19"-17"0,-3-13 34 15,-3 10-36-15,-1 3 0 16,-6 9 2-16,-11 9 1 15,-15 7-6-15,-6 7 1 16,-4-1 3-16,0-6 1 16,0 3-5-16,11-10 1 0,3-5-8 15,8-10 0 1,3-10-8-16,10-15 0 0</inkml:trace>
  <inkml:trace contextRef="#ctx0" brushRef="#br0" timeOffset="205896.33">19819 17021 29 0,'7'0'14'0,"32"53"-2"0,-25-28 14 0,7 6-23 0,7 13 1 0,4 7 3 16,-4-4 1-16,1 6-10 16,-1-3 0-16,-7-9 3 15,4-4 1-15,-1-8-8 16,1-7 0-16,-4-19-8 15,-3-19 1-15</inkml:trace>
  <inkml:trace contextRef="#ctx0" brushRef="#br0" timeOffset="206142.26">20246 16811 39 0,'39'28'19'0,"3"-9"-9"0,-28-10 31 0,7 10-38 0,11 9 0 0,7 7 1 0,3 15 0 15,-10 0-6-15,-11 3 0 16,-10 7 3-16,-11-4 0 0,-11 10-3 16,-6 0 0-16,-5-6-6 15,1-10 1-15,0-16-8 16,0-12 0-16</inkml:trace>
  <inkml:trace contextRef="#ctx0" brushRef="#br0" timeOffset="206612.4">21417 15961 54 0,'21'41'27'0,"-10"68"-33"0,-8-71 47 16,4 15-39-16,1 26 0 15,-1 12 3-15,0 22 0 16,0-4-5-16,0 1 1 15,0-6 3-15,0-17 1 16,0-15-2 0,0-9 0-16,-3-19-3 0,-4-9 1 15,-8-14-3-15,-6-11 1 16,-14-10-2-16,-18-16 1 16,-3-12-1-16,-8-3 0 0,-3-1 1 15,0 4 1-15,4 3 0 16,7 6 1-16,6 13 2 15,8 12 0 17,7 13 0-32,10 15 1 15,15 10-1-15,17 7 1 0,18 5-1 16,10-3 0-16,4-9-5 0,14-3 1 0,7-7-5 16,0-15 1-16,3-3-13 15,8-16 1-15</inkml:trace>
  <inkml:trace contextRef="#ctx0" brushRef="#br0" timeOffset="206862.89">22137 16547 29 0,'10'7'14'0,"-10"27"0"15,0-21 8-15,-7-1-17 0,-3 7 0 16,-11 9 5-16,-4 13 1 15,-7 0-12-15,-7 12 0 16,1 3 8-16,-1 10 1 16,11-3-5-16,3-7 0 15,4-9-6-15,-1-12 0 16,5-13-11-16,3-10 1 16,0-21-4-16,0-16 1 0</inkml:trace>
  <inkml:trace contextRef="#ctx0" brushRef="#br0" timeOffset="207002.79">21777 16798 56 0,'39'82'28'0,"74"31"-38"16,-75-70 56-16,15 17-47 16,4 12 0-16,-4 3-8 15,-7 4 0-15,-8-1-1 16,1-9 0-16</inkml:trace>
  <inkml:trace contextRef="#ctx0" brushRef="#br1" timeOffset="212932.24">29856 13669 36 0,'3'-13'18'0,"8"0"-6"16,-11 7 19-16,0 0-26 15,0 3 0-15,0-3 3 16,0 2 0-16,-4 8-9 16,1 2 1-16,-4 9 7 0,0 11 0 15,-1 21-3-15,1 6 0 16,0 10-2-16,0-7 1 15,4 1-7-15,-1-4 0 16,1-3-15-16,3-16 1 16,3-12-1-16,8-6 0 15</inkml:trace>
  <inkml:trace contextRef="#ctx0" brushRef="#br1" timeOffset="213623.39">29884 14766 44 0,'10'3'22'0,"12"-18"-15"0,-15 8 41 0,0 1-44 15,0-3 1-15,0-1-1 16,-4-2 1-16,-6 2-8 16,-8-2 1-16,-6 5 4 15,-5 4 1-15,-2-3-3 16,-1 6 0-16,0 9 0 16,1 7 1-16,-5 6 0 15,5 9 1-15,6 13-1 16,7 3 0-16,8 10 1 15,3-1 0-15,11-6-1 16,6-9 1-16,8-9-1 16,10-11 1-16,4-2-1 15,-4-3 0-15,1-3-1 16,-5-7 1-16,-10-6-6 16,4-6 1-16,-11-4-13 15,-3-6 0-15,-1 4-3 16,8 6 0-16</inkml:trace>
  <inkml:trace contextRef="#ctx0" brushRef="#br1" timeOffset="-213486.19">30043 11552 13 0,'-4'-35'6'0,"-3"-5"1"15,7 27 7-15,-4-6-14 16,1-3 0-16,-4 0 2 16,3 0 0-16,1 10 1 15,-1-1 1-15,1 4 3 16,-1 3 0-16,1 6 1 15,-1 9 1-15,-3 10 0 16,4 9 1-16,3 25-3 16,0 20 0-16,0 24-1 0,0 22 1 15,0 25-3-15,0 16 1 16,0 16-2-16,0-1 0 16,0 10-4-16,3-6 0 15,1-3-6-15,3-32 1 16,-4-9-12-16,4-26 0 15</inkml:trace>
  <inkml:trace contextRef="#ctx0" brushRef="#br1" timeOffset="-212824.22">28395 12863 20 0,'0'6'10'0,"4"0"4"0,-1-3-1 0,4 7-6 16,4 2 0-16,3 7 6 15,4 6 1-15,6 7-17 16,4 2 1-16,1 4 10 16,-1 15 1-16,7 7-5 15,8 15 1-15,6 6-5 16,4 13 1-16,-4 7-4 15,1-1 1-15,-5-12-4 16,1-10 1-16,0-24-10 16,-7-29 0-16</inkml:trace>
  <inkml:trace contextRef="#ctx0" brushRef="#br1" timeOffset="-212508.67">28614 12342 23 0,'49'72'11'0,"39"41"9"0,-63-78 7 0,3 12-24 15,1 12 1-15,-1 4 0 16,-7 12 0-16,7 7-6 16,11 15 0-16,3 0 4 15,-3 0 0-15,0-9-4 16,0-6 1-16,0-10-7 16,-8-16 1-16,1-21-5 15,-4-26 0-15</inkml:trace>
  <inkml:trace contextRef="#ctx0" brushRef="#br1" timeOffset="-212223.02">28639 11514 27 0,'7'3'13'0,"21"19"-13"0,-14-9 18 16,7 12-18-16,7 19 1 16,8 9 2-16,-1 19 0 15,4 22-3-15,17 19 1 16,8 10 2-16,-1 5 0 16,4 4 0-16,0-10 0 0,0-6-2 15,-7-12 1-15,-10-4-6 16,-5-6 0-16,1-19-6 15,0-15 0-15</inkml:trace>
  <inkml:trace contextRef="#ctx0" brushRef="#br1" timeOffset="-211900.82">28970 11154 8 0,'-25'-25'4'0,"25"31"0"0,0 0-4 15,0 10 2-15,7 9 0 16,11 6 6 0,7 16 1-16,10 13-8 0,7 12 1 15,15 10 6-15,10 8 1 16,0 11-1-16,-4 2 0 15,12-2-3 1,2 8 0-16,-3-15-3 0,-3 1 1 16,-8-5-6-16,-6-17 1 31,-8-14-8-31,-10-12 0 0,-11-22-1 16,-10-22 0-1</inkml:trace>
  <inkml:trace contextRef="#ctx0" brushRef="#br1" timeOffset="-211232.87">30215 12744 39 0,'-14'-26'19'0,"14"1"-18"0,4 19 39 0,-4 0-36 0,7 6 0 0,3 12 1 0,5 7 1 0,9 25-8 16,12 19 0-16,6 15 4 15,11 19 1-15,-4 23-3 16,4-4 1-16,-3-7-3 16,-1-5 1-16,-7-23-6 46,-6-15 1-46,-8-25-9 0,-14-32 0 32</inkml:trace>
  <inkml:trace contextRef="#ctx0" brushRef="#br1" timeOffset="-210937.68">30568 11796 23 0,'32'79'11'0,"7"59"-8"16,-32-122 7-16,32 59-5 15,6 16 1-15,8 18 1 16,11 8 1-16,-1 8-11 16,-3 7 0-16,-10-10 6 15,-1 0 1-15,1-28-10 47,-1-12 0-31,-7-16-3-16,-3-26 0 0</inkml:trace>
  <inkml:trace contextRef="#ctx0" brushRef="#br1" timeOffset="-210707.81">30769 11339 26 0,'-10'-16'13'0,"24"88"-14"0,-4-41 20 15,12 17-16-15,9 27 1 16,15 19 3-16,11 19 0 16,-4 15-9-16,7 7 1 15,-1 0 3-15,-2 0 1 16,-4-29-5-16,-7-18 0 0,-7-19-9 15,-11-25 1-15,-7-25 0 16,-7-32 0-16</inkml:trace>
  <inkml:trace contextRef="#ctx0" brushRef="#br1" timeOffset="-210492.94">31030 11147 24 0,'11'-3'12'0,"31"57"-12"16,-28-39 23-16,-3 26-24 16,7 9 1-16,6 19 0 15,15 6 0-15,-4 10 0 16,4 6 1-16,-4-6-1 16,1-7 0-16,-5-9-3 15,-2-6 0-15,-12-19-4 0,-6-22 0 31</inkml:trace>
  <inkml:trace contextRef="#ctx0" brushRef="#br1" timeOffset="-210279.06">31313 10928 44 0,'60'56'22'0,"7"76"-29"0,-43-85 44 0,15 35-37 16,7 30 1-16,0 26-2 16,7 7 0 46,-4-10-11-62,-17-13 1 16</inkml:trace>
  <inkml:trace contextRef="#ctx0" brushRef="#br2" timeOffset="-201383.66">26631 13320 44 0,'7'16'22'0,"-3"9"-17"15,-1-15 22-15,-3 5-23 16,0 7 1-16,-3 3 1 15,-4-3 0-15,0 13-8 16,-4-1 0-16,1 7 3 16,2 0 1-16,1 0-9 15,4 6 0-15,-1-3-9 16,4-10 1-16</inkml:trace>
  <inkml:trace contextRef="#ctx0" brushRef="#br2" timeOffset="-200979.1">26561 14578 52 0,'17'-9'26'0,"-10"-23"-32"0,-7 20 45 0,0-1-39 16,-3-3 1-16,-8 4 0 15,-6-1 1-15,-5 4-2 16,-2 3 0-16,-4 9 1 15,-11 9 1-15,3 10-1 16,1 7 1-16,7 2 0 16,7 6 0-16,10 11 1 15,11-5 0-15,7-2 0 16,11 0 1-16,14-3-1 16,13-13 0-1,19-7-4-15,-4-11 1 16,-11-7-10-16,-10-3 0 0,-4-7-9 15,-3 1 1-15</inkml:trace>
  <inkml:trace contextRef="#ctx0" brushRef="#br2" timeOffset="-199644.77">26786 10994 22 0,'7'-35'11'0,"-3"20"4"15,-8 11 11-15,4 4-22 0,8 0 0 16,2 7 2-16,1 12 0 16,-4 12-7-16,-7 25 1 15,-4 10 5-15,-10 25 0 16,0 31-2-16,3 13 0 15,-3 35-1-15,0 8 1 32,-3 17-2-32,6 9 0 0,0-13-2 0,8 13 1 15,3-10-4-15,3-18 1 16,1-16-10-16,3-35 1 16,7-21-2-16,4-29 0 0</inkml:trace>
  <inkml:trace contextRef="#ctx0" brushRef="#br2" timeOffset="-198923.45">27781 10768 24 0,'18'-41'12'0,"-4"44"1"16,-14-3 17-16,0 0-28 16,4 3 0-16,-8 19 0 15,-7 13 1-15,-10 18-4 16,-18 16 0-16,-17 13 2 16,-25 27 1-16,0 20-1 0,-22 15 0 15,-2 16 0-15,-1 6 1 16,0-3-1-16,18-9 0 15,10-19-1-15,18-13 1 16,11-25-3-16,6-15 1 31,12-16-5-31,10-29 0 16,13-24-6-16,8-13 0 16</inkml:trace>
  <inkml:trace contextRef="#ctx0" brushRef="#br2" timeOffset="-198576.95">28049 11044 27 0,'29'-6'13'0,"-22"15"-7"0,-7 0 17 0,-7 4-22 15,-11 15 1-15,-14 10 2 16,-10 18 0-16,-18 13-6 16,-11 19 1-16,-13 19 3 15,-19 9 0-15,8 19-1 16,-4 9 0-16,-3 3-1 0,7-3 0 16,10 4 1-1,11-23 0-15,11-12-1 0,3-19 1 16,14-22-3-16,14-15 1 31,14-10-4-31,18-13 1 0,14-21-7 0,22-19 0 16</inkml:trace>
  <inkml:trace contextRef="#ctx0" brushRef="#br2" timeOffset="-198272.93">28021 11680 29 0,'18'19'14'0,"-29"41"-11"0,1-44 22 0,-12 15-24 15,-9 10 1-15,-8 15 0 16,-7 16 1-16,-14 19-4 16,-7 6 0-16,-11 19 2 15,-6 10 1 1,13 2-2-16,1 1 0 15,13-10 0 17,8-3 1-32,10-25-2 0,7-19 1 15,8-12-2-15,6-19 0 0,7-16-1 32,8-16 1-32,3-9-8 15,0-9 0-15,3-13 1 0,1 0 0 16</inkml:trace>
  <inkml:trace contextRef="#ctx0" brushRef="#br2" timeOffset="-197931.75">27820 12671 25 0,'-14'60'12'0,"-53"21"-7"0,46-52 23 0,-11-1-24 16,-3 16 0-16,-8 6 1 16,-2 10 0-16,-1 5-7 15,0 4 1-15,3-6 4 16,12 0 0-16,6-16-3 15,4-3 0-15,3-7-2 16,8-11 1-16,3-8-8 16,10-5 1-16,15-7-4 15,10-12 0-15</inkml:trace>
  <inkml:trace contextRef="#ctx0" brushRef="#br2" timeOffset="-197707.89">28138 12778 31 0,'14'3'15'0,"-7"3"-9"0,-7-6 26 0,0 4-28 0,0 5 1 16,-7 10 3-16,-7 6 1 16,-11 6-11-16,-21 10 1 15,-3 12 6-15,-8 19 1 16,-10 13-3-16,-7 0 0 15,4 3-5-15,-1-1 0 16,0 4-14-16,8-12 1 31</inkml:trace>
  <inkml:trace contextRef="#ctx0" brushRef="#br2" timeOffset="-194807.1">26783 11881 35 0,'46'41'17'0,"21"15"-7"16,-50-46 18-16,8 12-24 15,7 6 0-15,7 6-1 16,7 10 1-16,3 16-6 16,0 25 1-16,25 27 3 15,18 20 0-15,14 22-2 16,14 21 0-16,10 17-2 15,8 8 1-15,3-5-3 16,-10-16 0-16,-1-10-8 16,-13-15 1-16,-15-26-2 15,-14-28 0-15</inkml:trace>
  <inkml:trace contextRef="#ctx0" brushRef="#br2" timeOffset="-194387.22">28106 11414 29 0,'7'0'14'0,"39"28"-16"15,-25-9 24-15,14 19-23 16,4 15 1-16,7 16 1 15,14 22 1-15,17 28-2 16,19 28 0-16,2 26 1 16,1 24 0-16,7 17-2 15,7 8 1-15,3-2-2 0,-10-13 1 16,4-10-5 0,-8-31 1-16,-7-21-3 0,-17-26 0 15</inkml:trace>
  <inkml:trace contextRef="#ctx0" brushRef="#br2" timeOffset="-194040.5">28519 11132 30 0,'35'15'15'0,"11"61"-13"15,-29-54 27-15,12 21-29 16,13 20 1-16,7 16 1 16,4 18 1-16,21 28-3 15,18 23 0-15,21 30 2 16,-4 14 0-16,18-1-1 15,7 16 1-15,7-6-2 16,-21-16 1-16,-3-10-1 16,-11-24 0-16,-11-13-2 15,-14-35 1-15,-14-21-11 16,-14-26 1-16</inkml:trace>
  <inkml:trace contextRef="#ctx0" brushRef="#br2" timeOffset="-193698.13">29446 11627 25 0,'7'-6'12'0,"8"6"1"0,-12 3 11 0,4-3-22 16,0 9 1-16,4 7 2 16,13 15 0-16,12 13-6 15,13 19 0-15,18 31 5 16,18 25 0-16,7 29-2 16,20 34 1-16,19 25-2 15,-1 15 1-15,-3 10-2 16,0 0 1-16,-14-18-3 15,-17-33 0-15,-15-27-8 16,-14-35 1-16,-18-31-4 16,-10-38 0-16</inkml:trace>
  <inkml:trace contextRef="#ctx0" brushRef="#br2" timeOffset="-193441.31">30039 11564 37 0,'-7'-53'18'0,"11"44"-13"0,-1 6 31 15,8 6-34-15,6 16 0 16,11 15 0-16,15 32 1 16,17 25-5-16,21 25 1 15,-3 31 1-15,17 23 0 16,14 27-3-16,4 10 1 0,3 6-3 15,-13-6 0-15,3-12-3 16,-11-23 1-16,-10-21-5 16,-18-38 0-16</inkml:trace>
  <inkml:trace contextRef="#ctx0" brushRef="#br2" timeOffset="-193203.22">30723 11649 25 0,'32'41'12'0,"25"75"-13"16,-36-75 17-16,7 18-15 15,14 26 0-15,1 12 0 0,3 29 0 16,-4 5-2-1,0 7 0-15,1-9-1 0,-5-19 0 16,-6-16-5-16,-4-19 1 16</inkml:trace>
  <inkml:trace contextRef="#ctx0" brushRef="#br2" timeOffset="-192961.03">30879 11285 24 0,'10'7'12'0,"8"15"-13"0,-8-7 20 0,8 7-18 15,3 10 0-15,15 11 1 16,-1 17 0-16,7 25-4 15,15 24 0-15,20 33-5 16,8 39 1-16</inkml:trace>
  <inkml:trace contextRef="#ctx0" brushRef="#br2" timeOffset="-141586.89">7472 7359 34 0,'0'13'17'0,"0"-7"-17"0,0-6 18 15,3 3-13-15,-3 10 0 16,0 3 5-16,4 5 1 0,3 5-13 15,0-1 0-15,0-3 8 16,4 0 0-16,-1-7-2 16,-3-5 1-16,4-7-3 15,3-16 1-15,7-21 1 16,7-16 0-16,11-10-1 16,4-34 0-16,16-28-2 15,9-16 0-15,-1-13-5 16,17 7 0-16,-6 0-13 15,-1 18 0-15,-6 16-1 16,-18 23 0-16</inkml:trace>
  <inkml:trace contextRef="#ctx0" brushRef="#br2" timeOffset="-140815.28">7433 10301 25 0,'4'6'12'0,"3"3"-4"0,0-2 17 15,-7 2-23-15,10 4 1 16,-10 2 2-16,4 10 1 0,3 0-6 16,-7 4 1-16,3-10 4 15,-3-4 0-15,4-2-1 16,-1-1 1-16,1-2-2 16,3-4 1-16,4-6-2 15,-1-13 0-15,8-9-1 16,3-18 1-16,11-20-1 15,3-25 0-15,7-15-4 16,11-25 1-16,7-10-13 16,-7 3 0-16</inkml:trace>
  <inkml:trace contextRef="#ctx0" brushRef="#br2" timeOffset="-132464.21">23661 15534 38 0,'7'-6'19'0,"11"16"-11"0,-11-7 19 16,3 0-21-16,1 3 1 15,-1 0 3-15,1 1 0 16,-4-1-12-16,0-3 1 16,4 0 7-16,-1-3 1 15,4 0-4-15,4-6 1 16,7 0-2-16,6-19 0 16,1-16-2-16,14-28 1 0,17-13-2 15,15-9 0-15,17-22-8 16,8-9 1-16,20-19-10 15,8-16 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9T18:40:29.72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29T18:40:42.433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8865 3703 28 0,'4'-6'14'0,"17"-7"-9"0,-10 10 15 0,6 0-20 0,4 3 1 16,4-10 0-16,3 14 0 15,1-4-1-15,2 6 0 16,12-6 1-16,6 0 1 16,0 3 0-16,11 0 0 15,7-6 1-15,4 0 0 16,7-3 0-16,10 2 1 31,7 4 0-31,7-6 0 0,1 6-1 0,2-3 1 0,8 3-2 16,7 0 1-16,7 0-1 15,4 0 0 1,3 0-1-16,11-12 1 47,-4 2 0-47,17-2 0 15,-2-7 0-15,6-3 0 16,-3 0 0-16,3 3 0 0,7 0-1 0,-3-3 1 0,0 0-1 0,3 0 0 0,-14 4-1 16,1 5 1-16,-5-6-1 15,8 4 1-15,-14-4-1 16,3-3 0-16,4 0 0 16,6-6 0-16,-13 3 0 15,10-10 1-15,0 10-1 16,-17 6 0-16,-22 0-1 15,-6 7 1 1,-11 5-1 0,-15 7 1-1,-13-6-2-15,-18 6 0 16,-11 6-6-16,-14-2 0 0,-21 2-9 0,-24-3 0 0</inkml:trace>
  <inkml:trace contextRef="#ctx0" brushRef="#br0" timeOffset="3317.97">3408 4493 38 0,'0'-3'19'0,"3"6"-14"0,-3 0 19 16,-3 4-19-16,3 2 1 31,-21 26 3-31,7 15 0 16,-1 3-11-16,5 22 0 15,3 22 8-15,7-2 0 0,7 5-1 16,7-15 0-16,11-10-1 15,-1-22 0 1,5-12 0-16,9-19 0 0,1-28-1 16,21-26 1-16,11-27-3 15,-1-29 1-15,-3-28-2 16,-7-3 0-16,-10-10-4 16,-19 7 1-16,-20-4-6 15,-11 13 1-15,-11 16-8 16,-6 16 1-16,-4 9-5 15,-11 28 1-15</inkml:trace>
  <inkml:trace contextRef="#ctx0" brushRef="#br0" timeOffset="3983.49">4314 4559 48 0,'32'9'24'0,"-25"-5"-26"0,-7-4 44 16,-14 0-40-16,0 3 1 15,-18 0-1-15,4 6 1 16,-4 4-5-16,-3 6 1 16,3 6 1-16,1 3 1 15,2 3-2-15,12 4 0 16,3 2-1-16,7-2 0 0,7 3 0 15,7-7 1-15,7-9 0 16,3-6 1-16,1-1 0 16,-7-2 0-16,-1-1 0 15,1-2 1-15,-1 2-1 16,-6 1 0-16,-4 2-1 16,0-2 1-16,0 3-1 15,-4 9 1-15,-3-6-1 16,4-7 0-16,-8 7 1 15,1-3 0-15,-1 6 0 16,4-7 1-16,3-2 1 16,4-4 0-16,4-3 3 15,7-2 0-15,6-8 0 16,4-2 1-16,18-3 0 16,0-10 0-16,10-3-2 15,-3-6 1-15,4 3-4 16,6-7 1-16,-14 4-2 0,4-6 1 15,-14 2-2-15,-4 1 0 16,-7 6-1-16,-3-3 0 16,-14 9-1-16,-4 3 0 15,-11 7-2-15,0 18 1 16,-10 4 1-16,0 15 0 16,3 16 1-16,1 6 0 15,13 6 2-15,4 4 0 16,11-7 1-16,10-9 1 0,18-9-2 15,0-13 1-15,21-13-7 16,3-15 0-16,4-10-11 16,-7-9 1-16</inkml:trace>
  <inkml:trace contextRef="#ctx0" brushRef="#br0" timeOffset="4547.54">6219 5428 44 0,'8'34'22'0,"6"29"-16"0,-7-47 30 16,0 9-32-16,3 6 1 16,1-6 1-16,0 3 1 15,-1-6-8-15,-6-6 0 16,-1-7 5-16,1-2 1 0,-4-26-3 15,0-16 1 1,-4-9-3-16,1-9 0 0,-1-10-2 16,4-9 0-16,-7-6 0 15,7-1 0-15,7 7 0 16,-7 0 0-16,7 0 1 16,7 16 0-16,4 5 1 15,0 8 1-15,6 14 0 16,4 11 0-16,1 8 1 15,-1 16 0-15,-7 16 0 16,0 7 0-16,-10 14-1 16,-11 1 1-16,-11 7-2 15,-13 8 0-15,6-12-2 16,0-6 0-16,-3-19-3 16,3-3 1-16,-3-10-4 15,4-6 1-15,10-9-10 16,3-10 0-16</inkml:trace>
  <inkml:trace contextRef="#ctx0" brushRef="#br0" timeOffset="4895.21">6833 5095 35 0,'14'60'17'0,"-7"-35"-4"0,-7-16 19 16,0 4-28-16,0-7 0 16,0-3 3-16,0-3 1 15,0-12-10-15,0-1 0 0,0-6 6 16,0-6 0-16,0-6-2 16,0 3 0-16,0-7-1 15,4 7 0-15,3 0 0 16,4 3 0-16,-1 6 0 15,11 0 0-15,4 7 0 16,7 5 1-16,7 10-3 16,-1 4 1-16,5 5-4 15,-1 1 1-15,4-4-6 16,7 7 1-16,-4 0-10 16,-6-7 1-16</inkml:trace>
  <inkml:trace contextRef="#ctx0" brushRef="#br0" timeOffset="5148.5">7669 4992 31 0,'43'3'15'0,"-22"-19"2"16,-14 16 16-16,-7 0-29 0,0-6 0 0,3 0 2 0,-3-1 0 0,-3 1-8 0,-8 9 0 0,-10 4 5 0,-7-4 1 16,-4 9-2-16,-3 10 0 15,7 6-2-15,3 4 0 16,4 5-2-16,3 4 0 15,8 0-1-15,10-3 0 16,0-13-1-16,14-7 0 0,14-11 2 16,14-14 1-1,4-8 1-15,4-4 1 0,-12-6-3 16,1-6 1-16,-4-4-11 16,-6 1 0-16</inkml:trace>
  <inkml:trace contextRef="#ctx0" brushRef="#br0" timeOffset="5556.06">8139 5450 51 0,'14'91'25'0,"-21"9"-24"15,3-78 39-15,1-6-40 16,3-1 1-16,-7-5 1 15,3-10 1-15,4-13-3 16,0-15 0-16,0-13 1 16,-7-15 0-16,7-1-2 0,-7-9 0 15,7 1-3-15,0-4 0 16,0 3-1-16,3 9 1 16,12 1 2-16,6 2 0 15,7 7 2-15,4 13 1 16,3 9 1-16,-7 15 0 15,4 14 0-15,-14 8 1 16,-1 13-2-16,-10 7 0 0,-10 15-1 16,-11 0 0-16,-8 3-1 15,-6-9 0-15,-4-7 0 16,-3-6 1-16,7-6-4 16,-7-6 1-16,10-4-5 15,4-8 1-15,10-8-7 16,4-5 1-16</inkml:trace>
  <inkml:trace contextRef="#ctx0" brushRef="#br0" timeOffset="5887.15">8333 5180 33 0,'38'0'16'0,"12"22"-7"0,-36-16 24 0,4 0-28 0,6 1 1 0,-6-1 2 15,14-3 0-15,3-6-10 16,11-3 0-16,0-10 7 15,-4 3 0-15,0-2-3 16,-3-10 1-16,-7-3-3 0,-4-4 1 16,-10 4-2-16,-8-7 1 15,-6 7-2-15,-8 6 1 16,-3 3-1-16,-3 13 0 16,-4 0 0-16,-1 12 0 15,1 7 1-15,0 6 0 16,11 6 1-16,6 6 1 15,4 0-1-15,4-6 1 16,7 1-2-16,3-1 1 16,3-7-5-16,5-5 1 0,6-1-9 15,-3-5 0-15,-4-20-2 16,-7-2 0-16</inkml:trace>
  <inkml:trace contextRef="#ctx0" brushRef="#br0" timeOffset="6171.16">9296 5139 34 0,'10'19'17'0,"-20"-25"-17"0,6-1 31 0,-3-2-28 16,0-3 0-16,0-4 4 16,0 0 1-16,0-3-9 15,0 7 1-15,3-10 6 16,8 9 1-16,10 4-2 15,0-7 1-15,7 4-2 16,7-1 0-16,4 1-1 0,3 2 0 16,4 1-3-16,0 9 0 15,-4-10-2-15,1 7 0 16,-8-3-5-16,0 0 0 16,4-1-6-16,0-5 0 15,6-10-4-15,1-6 1 16</inkml:trace>
  <inkml:trace contextRef="#ctx0" brushRef="#br0" timeOffset="6411.1">10012 3722 41 0,'0'-6'20'0,"3"2"-24"0,-3 14 35 0,-3 2-29 16,-4 17 0-16,-4 11 3 15,-3 17 1-15,0 31-6 16,3 18 0-16,4 16 5 16,7 23 0-16,7 15-1 15,0-29 0-15,1-11-4 16,-5-23 1-16,-3-31-9 16,-3-13 1-16,-1-25-9 15,-3-28 0-15</inkml:trace>
  <inkml:trace contextRef="#ctx0" brushRef="#br0" timeOffset="6594.05">9673 4559 38 0,'7'31'19'0,"60"7"-8"0,-53-25 26 16,11 5-35-16,3-5 1 15,4-1 0-15,0-2 0 16,7-1-5-16,-1 1 0 15,1-10-2-15,4 3 0 16,-5 3-11-16,-6-6 1 16</inkml:trace>
  <inkml:trace contextRef="#ctx0" brushRef="#br0" timeOffset="6759.72">10245 4917 43 0,'7'53'21'0,"-4"-34"-26"0,-3-19 31 0,0 0-31 16,0 0 1-16,0-10-7 16,0-5 0-16,0-4 8 15,0-6 1-15,-3-4-8 16,-4 1 0-16</inkml:trace>
  <inkml:trace contextRef="#ctx0" brushRef="#br0" timeOffset="7221.82">10181 4606 24 0,'4'0'12'0,"10"0"-9"0,-7 6 25 0,-4 4-24 0,1-1 0 0,3 4 2 0,4 2 1 0,6 1-10 16,1 3 1-16,3 0 5 0,7-4 0 16,4-2-5-16,0-1 0 15,3 1-6-15,-3-4 1 16,0 1-4-16,-1-4 1 15,-3 0-1-15,-3-2 1 16,-4 2 7-16,1-3 1 16,-5 3 6-16,-3-6 1 15,0 0 5-15,0 0 0 0,-3 0 1 16,3-3 0-16,-3 0-4 16,-1 0 0-16,1 0-3 15,-4 0 1-15,0-1-4 31,-3 1 1-31,-4 3-2 0,0 0 1 0,-4 3-2 16,1 4 1-16,-1 2 0 16,0 16 0-16,4 0 0 15,0 3 0-15,4-2-2 32,7 2 1-17,-4-3-4 32,3-6 0-47,8-1-7 31,10-8 0-31,11-20 0 16,7-2 1-16</inkml:trace>
  <inkml:trace contextRef="#ctx0" brushRef="#br0" timeOffset="7461.4">11367 4440 40 0,'-8'6'20'0,"-13"19"-30"0,21-15 41 0,-3-1-31 0,-4 0 0 0,-7 7 0 0,-8 3 0 15,1-6 0-15,0 5 0 16,7 1 1-16,0 3 0 16,3 0 0-16,8 0 0 15,10-3 1-15,7 0 0 0,4-1 0 16,-1 1 1 0,8-3-1-16,-4 3 1 15,-3 0-2-15,-11 6 0 16,-7 9-2-16,-7 4 0 0,-14 9-8 15,-18 0 0-15,-11-10-4 16,-10-2 0-16</inkml:trace>
  <inkml:trace contextRef="#ctx0" brushRef="#br0" timeOffset="7880.76">14076 3584 56 0,'-7'59'28'0,"-25"39"-35"0,21-64 56 0,-10 19-49 16,-10 35 1-16,-5 22-1 15,-3 15 1-15,8 4-2 32,-1-13 1-32,11-19-2 0,3-18 0 0,1-23-7 15,2-21 1-15,1-17-8 16,0-15 0-16</inkml:trace>
  <inkml:trace contextRef="#ctx0" brushRef="#br0" timeOffset="8381.94">13508 4437 33 0,'10'0'16'0,"5"47"-8"0,-8-38 20 15,10 4-26-15,8 2 0 0,7-2 3 0,10 0 0 0,11-7-5 0,10 3 0 0,1 1 4 0,-11-7 0 16,3 0-1-16,-6 3 0 15,-1-3-1-15,4-3 0 16,-4 0-1-16,-3-9 1 16,-3-4-1-1,-5-5 0-15,-6-4 0 16,-4 0 0-16,-6 9-1 31,-8-3 0-31,-7 7-1 16,-11-7 0 31,-6 7-2-47,-15 9 1 0,-7-3-2 0,-3 3 1 31,-4 0-1-31,7 0 0 0,4 3 0 0,3 19 0 31,4 6-3-31,7-9 1 0,7 15 0 16,4 1 0-16,13-7 1 0,11-18 0 31,18-14 4-31,7-8 1 31,3-16 2-31,-3-1 1 0,-11-18-5 0,-13-6 0 16,-22 0-5 0,-7 3 1-1</inkml:trace>
  <inkml:trace contextRef="#ctx0" brushRef="#br0" timeOffset="9788.58">17283 4365 67 0,'0'-13'33'0,"-7"10"-46"0,-1 0 71 0,-2 3-57 0,-8 0 0 0,-6 6 0 0,-8 0 1 0,-7 4-3 0,-3 2 0 15,-15 35 1 1,11 7 0-16,11 8-2 16,14-8 1-16,10-1-2 15,22-9 1-15,14-10-2 31,10-12 0-31,11-6-5 0,7-13 1 16,3-6-9-16,1-16 0 0,-1 0-5 31,-56-34 22-31,88 53-5 16,-14-47 0-16,-21 9 7 16,-10 10 1-16,-12 9 11 15,-6 1 1-15,-7 5-5 0,-11 7 1 16,-11 3-5-1,-10 6 1-15,-11 3-4 0,-10 3 1 16,3 4-3-16,1 0 0 16,-5 2-1-16,-3 13 1 15,8 4-1-15,10 5 1 16,3 17-1 93,25-39-2-109,4-5 1 0,13-4-4 0,8-9 1 32,7-10-4-32,-4-9 1 15,0-3-4 1,-3 3 0-16,-4-9-1 0,-3 3 1 0,-4 0 4 0,-3 9 0 0,-4 0 8 0,0 13 0 0,0 12 5 0,0 3 1 0,-3 1 4 0,-1 2 0 0,-2 4-2 15,-1 0 1-15,0-4-3 0,0 1 0 0,0-4-2 0,3-6 0 0,1 0-3 16,-1-3 1-16,5-3-2 16,-5-3 0-16,1 0-2 15,-4 0 0-15,0 6-1 16,0-4 1-16,0 1 0 16,0 3 0-16,-3 0 0 15,3-3 0-15,-7 3 1 16,7 0 0-16,-4 0 0 0,4 3 0 62,0 0 0-62,4 1 1 0,-1-1-1 16,-2-10 1-16,-1 7-1 0,3-3 0 0,8 0 0 0,-4 3 0 0,4-9-1 0,3-1 0 16,0-5 1-16,0-4 0 15,0 0-1-15,-3 0 1 16,0 3 1-16,-4 7 0 15,0 0 1 1,0 9 0-16,0 3-1 0,0 12 1 0,0 4-1 16,4-3 0-16,-4 9-1 15,4 0 0-15,-1 0-3 16,4-3 1-16,4 0-5 16,0-3 0-16,3-7-10 15,-3-5 1-15</inkml:trace>
  <inkml:trace contextRef="#ctx0" brushRef="#br0" timeOffset="10217.23">18538 4964 43 0,'-21'78'21'0,"4"-12"-19"0,13-57 31 0,1-2-31 0,-1-4 1 0,1-13 1 0,-1-12 1 0,1-3-7 15,-1-34 1-15,0 2 2 0,4-12 0 16,0 3-3-16,4-12 0 16,0 6-1-16,-1 0 1 15,1 9 0-15,3 0 0 203,10 13 3-203,8 16 1 0,3 12 1 0,4 15 0 0,-4 14 1 0,-3 8 0 0,-4 14-2 0,-10 8 1 0,-11 7-3 0,-15 0 1 0,-9 0-3 0,-4 0 1 0,3-7-4 0,4-8 0 0,0-4-5 0,3-13 0 0,7-9-5 0,4-18 1 16</inkml:trace>
  <inkml:trace contextRef="#ctx0" brushRef="#br0" timeOffset="10483.66">19001 4333 43 0,'10'22'21'0,"-13"32"-23"0,3-42 39 0,-4 10-34 0,-3 9 0 0,0-9 1 0,-4 10 1 0,4 2-7 0,4 1 1 0,3-1 3 0,7-6 1 16,7-15-2-16,4-13 1 15,10-13-2-15,4-9 1 16,3-18-2-16,0-14 1 16,0-21-4 93,4-19 1-109,4-13-6 0,-5-15 0 0,-2-6-6 0,-8 2 1 0</inkml:trace>
  <inkml:trace contextRef="#ctx0" brushRef="#br0" timeOffset="10614.78">19382 3092 34 0,'-14'-29'17'0,"3"45"-12"0,7 3 25 0,-3 15-29 0,0 16 1 0,-3 26 0 0,-1 30 1 0,1 20-3 0,-1 21 1 0,0 13 2 31,1-3 0-15,3-16-1-16,0-22 1 0,3-31-3 0,1-32 0 0,3-5-7 16,0-23 1-1,0-22-8-15,0-12 0 0</inkml:trace>
  <inkml:trace contextRef="#ctx0" brushRef="#br0" timeOffset="11061.27">19054 4258 24 0,'14'44'12'16,"32"3"-8"-16,-32-31 13 0,7-7-11 0,3 4 1 0,8-1 3 0,11 1 1 16,2 2-14-16,5 4 1 15,-4 3 7-15,-4 0 1 16,-7-9-5-16,-3-4 1 15,0-3-3-15,3-9 1 16,-3-6 0-16,7-7 0 0,-4 7 1 16,-3-16 0 15,-4 6 1-31,-3 0 1 0,-4-6-1 0,-7 6 0 16,-4 0-2 15,-6 4 0-16,-4 2 0-15,-7 7 0 63,-4 6-1-63,-6 9 1 16,-1 13 1 15,-3 3 1-31,7 16 0 0,7-10 1 0,7 13 0 15,3-3 0-15,15-7 0 0,7-5 0 16,17-7-3-16,14-13 1 0,1-9-9 0,-4-6 1 0,-14-10-10 0,-1-3 1 0</inkml:trace>
  <inkml:trace contextRef="#ctx0" brushRef="#br0" timeOffset="11922.31">21946 5472 52 0,'21'78'26'0,"15"-25"-28"0,-22-37 41 0,7 0-36 15,7-1 0-15,11 1 3 16,3-16 0-16,1-22-8 15,3-12 1-15,3-26 4 16,4-18 1-16,-4-20-1 16,-6-30 0-16,-8-16-2 15,-14-32 1 1,-10-25 0-16,-11-3 0 62,-18-15-1-46,-3-1 1-16,-7 7-1 16,6 12 0-1,1 13 0-15,4 19 0 0,3 22-1 0,3 21 1 16,4 20-1-16,3 24 0 0,8 19-1 0,10 19 1 0,14 22-1 0,15 13 1 0,9 18-3 0,8 4 1 16,4 15-3-16,-8 4 1 0,-6 15-5 0,-11 6 0 15,-11 0-10-15,-7 4 0 16</inkml:trace>
  <inkml:trace contextRef="#ctx1" brushRef="#br0">17187 3092 0,'0'0'0,"0"0"16,0 0-1</inkml:trace>
  <inkml:trace contextRef="#ctx0" brushRef="#br0" timeOffset="13060.84">22056 6277 46 0,'-32'10'23'0,"21"-16"-11"0,11 9 23 0,-3-10-31 0,-1 7 0 0,4 0 4 0,7 0 0 15,4-3-10 1,10 0 0-16,11 3 3 0,10 0 1 16,4 0-5-16,7 0 0 15,7-3-9-15,0-3 1 16,0-10-8-1,-4-6 1-15</inkml:trace>
  <inkml:trace contextRef="#ctx0" brushRef="#br0" timeOffset="13275.33">22655 6020 53 0,'-7'69'26'0,"-10"-9"-29"0,10-38 47 0,3 19-45 16,1 9 1-16,3 3-3 15,3 7 1-15,4-4-5 16,4-12 0-16,3-28-8 16,0-23 1-16</inkml:trace>
  <inkml:trace contextRef="#ctx0" brushRef="#br0" timeOffset="13755.69">23170 2467 61 0,'0'4'30'0,"-3"43"-36"16,3-25 55-16,-4 18-49 16,4 14 1-16,0 12-7 15,4 9 1-15,3 6-9 16,0-18 0-16</inkml:trace>
  <inkml:trace contextRef="#ctx0" brushRef="#br0" timeOffset="14533.34">23816 3063 44 0,'4'38'22'0,"-19"12"-15"16,12-28 25-16,-8 9-30 15,-6 16 1-15,-4 22 0 16,3 10 1-16,-3 24-5 15,-7 20 0-15,-4 2 2 16,0 19 0 0,4 4-2-16,-4-4 0 0,7-9-2 15,8-10 0-15,3-9-3 16,3-19 1-16,11-24-5 16,11-11 1-16,17-18-4 15,7-19 0-15</inkml:trace>
  <inkml:trace contextRef="#ctx0" brushRef="#br0" timeOffset="15090.26">23992 3913 50 0,'7'28'25'0,"11"-6"-29"0,-11-22 48 0,4 3-41 16,6 4 1-16,8-7 3 15,7 3 0-15,7 0-7 16,10 0 0-16,7-3 5 15,1 0 1-15,-11 0-3 16,-7 3 1-16,-8 0-3 16,-2 0 1-16,-15 7-3 15,-18-4 1-15,-17 13-2 16,-7 0 1-16,-11 9-1 16,0 3 1-16,-7 1-1 62,4 12 1-62,3 3 1 0,11-7 0 16,7 7 0-1,14 4 0 1,10-11 0 0,8-2 1-1,10 0-2-15,11-20 0 0,7 1-5 31,6 0 1-31,5-9-14 32,-4-20 1-32</inkml:trace>
  <inkml:trace contextRef="#ctx0" brushRef="#br0" timeOffset="15248.53">24903 4170 44 0,'0'35'22'0,"-22"-10"-13"0,12-16 25 0,-8 10-32 0,-6 6 1 0,-12 6 0 0,8-5 0 0,-18 21-5 16,7-4 1-16,11 8-2 15,3-4 1-15,4-13-10 16,7-9 1-16,4-15-4 16,-1-20 0-16</inkml:trace>
  <inkml:trace contextRef="#ctx0" brushRef="#br0" timeOffset="15401.71">24497 4189 38 0,'7'6'19'0,"18"29"-12"0,-15-16 34 15,11 6-37-15,15 12 0 16,2 4 0-16,5 12 1 16,3-6-9-16,0 7 1 15,-1-1-3-15,-6-6 0 16,-4-19-9-16,-13-3 0 16</inkml:trace>
  <inkml:trace contextRef="#ctx0" brushRef="#br0" timeOffset="15785.1">25407 4368 55 0,'-18'9'27'0,"8"-9"-25"0,10 3 48 15,0-3-46-15,0 0 0 16,7-6 1-16,14-3 1 16,14-4-8-16,11 1 0 15,4-4 1-15,10 3 1 16,0 4-9-16,-8-4 1 31</inkml:trace>
  <inkml:trace contextRef="#ctx0" brushRef="#br0" timeOffset="16048.25">26236 3904 60 0,'-3'18'30'0,"-12"33"-22"0,15-29 29 0,-7 18-38 0,-3 7 1 0,-1 19-1 16,1 13 0-16,-1-1-1 16,4-3 0-16,0-6-8 15,3-12 0-15,4-20-7 16,-3-18 1-16</inkml:trace>
  <inkml:trace contextRef="#ctx0" brushRef="#br0" timeOffset="16381.19">26197 3135 49 0,'18'38'24'0,"60"69"-21"0,-50-67 41 0,18 14-43 0,10 12 0 0,11 21 1 0,-10 17 0 0,-12 12-3 0,-6 16 1 16,-11 6 0-16,-13 0 0 0,-19 3-6 15,-14-25 1 1,-13-13-11 0,-5-21 0-16</inkml:trace>
  <inkml:trace contextRef="#ctx0" brushRef="#br0" timeOffset="16965.38">27817 3427 44 0,'-4'35'22'0,"-7"-7"-14"16,8-19 31-16,-4 16-37 15,0 13 1-15,3 15 1 16,4 10 0-16,4 9-5 16,-1 10 0-16,1 5 3 15,3-11 1-15,-4-7-2 16,4-10 1-16,-3-15-2 16,0-6 0-16,-4-16-1 15,-4 0 1-15,-10-10-1 16,-11-9 0-16,-10-3 0 15,-7-6 1-15,-11 0-1 32,-7 3 0-17,0-7 1 17,10 4 0-32,1 6 0 15,7 6 0-15,3 13-1 0,7 9 0 0,7 7 0 0,11 2 1 0,7 10 0 0,11-9 0 16,3 3 0-16,14-10 1 0,21 1-2 0,11-14 1 15,21-2-5-15,7-13 1 0,-10-3-12 16,10-12 1 0</inkml:trace>
  <inkml:trace contextRef="#ctx0" brushRef="#br0" timeOffset="17257.78">28466 4032 49 0,'-22'10'24'0,"-13"52"-25"0,25-43 37 0,-12 0-36 0,-6 15 1 0,-11 14-1 0,-3-5 1 0,0 11-2 0,3-1 1 0,7-6-4 0,8-6 1 0,6-13-8 0,7-9 0 0,1-16-3 15,3-22 1-15</inkml:trace>
  <inkml:trace contextRef="#ctx0" brushRef="#br0" timeOffset="17357.43">27933 4136 39 0,'-7'-13'19'0,"32"38"-14"0,-4-6 36 0,7 9-38 0,11 10 0 0,17 6 0 0,8 15 1 16,-11 10-7-16,7 16 0 15,-4 15-5-15,-7 16 1 16,-24 16-7-16,0 12 0 16</inkml:trace>
  <inkml:trace contextRef="#ctx0" brushRef="#br1" timeOffset="50160.44">3627 9147 34 0,'10'31'17'0,"11"-6"-12"0,-14-15 17 15,7 2-18-15,4 4 0 16,-4-7 5-16,4 1 0 16,0-4-10-16,3-9 0 15,0-7 7-15,7-21 1 16,-10-7-2-16,6-18 0 15,-2-19-2-15,2-13 0 16,-3-16-2-16,-10 4 1 0,-4 0-2 16,-7-19 1-16,-7 3-1 15,-4-1 0-15,-10-5-1 16,-7 0 1-16,-11-4 0 16,7 10 0-16,4 7 1 15,0 8 0-15,3 7 1 16,8 0 0-16,-4 10 0 15,10-1 1-15,-3 10-3 16,10-4 1-16,8 7-3 16,10 6 0-16,11 7-3 15,10 5 1-15,-3 10-4 16,-4 13 1-16,7 6-6 16,0 9 1-16,-3 13-4 15,-4 13 1-15</inkml:trace>
  <inkml:trace contextRef="#ctx0" brushRef="#br1" timeOffset="50958.64">3588 9881 60 0,'-11'31'30'0,"11"-12"-37"15,4-16 58-15,3 3-47 16,-7 0 0-16,10-6 0 16,-6 0 1-16,10-6-7 15,18 0 1-15,-1 0 1 16,15-1 1-16,0 1-10 15,11 0 1-15,-8-4-11 0,0-5 1 16</inkml:trace>
  <inkml:trace contextRef="#ctx0" brushRef="#br1" timeOffset="51182.83">4184 9670 42 0,'11'7'21'0,"-19"-14"-17"0,8 7 26 16,0 4-25-16,-3 8 1 16,3 10 4-16,-7 9 1 15,3 20-13-15,1 5 0 0,-1 7 8 16,4-10 0-16,0 7-7 16,0-10 1-16,7-9-14 15,7-13 0-15,4-25-4 16,3-12 0-16</inkml:trace>
  <inkml:trace contextRef="#ctx0" brushRef="#br1" timeOffset="51771.87">4237 6472 53 0,'-4'6'26'0,"4"-3"-29"15,0 4 48-15,0-1-44 16,0 13 1-16,0 9 0 16,0 10 0-16,-7 9-4 15,7 6 0-15,0 6-10 0,7 4 0 16,-3-6-4-16,6-7 1 16</inkml:trace>
  <inkml:trace contextRef="#ctx0" brushRef="#br1" timeOffset="52486.68">5151 7115 55 0,'-11'12'27'0,"-38"29"-34"0,27-32 51 0,5 10-44 15,-15 16 1-15,-3 9 2 16,3 15 0-16,-10 20-3 16,3 21 1-16,4 13 1 15,10 19 1-15,4 2 0 16,7 1 0-16,10-12-3 15,4-17 1-15,4-15-4 16,10-19 0-16,7-18-9 16,4-14 0-16,10-18-6 15,7-12 0-15</inkml:trace>
  <inkml:trace contextRef="#ctx0" brushRef="#br1" timeOffset="52907.05">5172 7761 60 0,'7'9'30'0,"14"-3"-35"0,-18-6 55 0,8 0-48 15,7 4 1-15,-11-4 1 16,14 0 0-16,4 0-5 16,3 0 0-16,0 0 3 15,0 3 1-15,-14 3-3 16,-3 10 0-16,-4 9-1 16,-18-3 0-16,1 9-2 15,-15 4 1-15,11 5-2 16,-7 1 1-16,10 6 1 15,-3-6 0-15,4-7 2 16,6 1 0-16,4-7 2 16,0-3 0-16,4-6 1 15,10-7 0-15,7-5-4 0,14-4 0 16,0-6-8-16,15-4 0 16,-1-8-9-16,1-4 0 15</inkml:trace>
  <inkml:trace contextRef="#ctx0" brushRef="#br1" timeOffset="53119.13">5913 7902 59 0,'3'16'29'0,"-31"-4"-36"0,17 1 50 0,-3 9-43 16,0 3 0-16,-7 6-1 15,-4 13 1-15,4 3-4 16,7-3 1-16,-4-10-9 16,8-5 0-16,3-11-4 15,3-18 1-15</inkml:trace>
  <inkml:trace contextRef="#ctx0" brushRef="#br1" timeOffset="53285.87">5659 7943 47 0,'28'12'23'0,"25"41"-24"16,-36-37 43-16,-3 12-42 15,18 4 1-15,3 12-3 0,8 0 1 16,3-1-10-16,-15-5 1 16,8-13-4-16,-7-6 0 15</inkml:trace>
  <inkml:trace contextRef="#ctx0" brushRef="#br1" timeOffset="53703.48">6449 8103 64 0,'10'-4'32'0,"26"17"-40"0,-15-13 64 16,0 0-55-1,18-3 0-15,10-3-3 0,4-4 0 16,-4 4-3-16,-3 0 0 15,-3 2-13-15,-5-5 0 16</inkml:trace>
  <inkml:trace contextRef="#ctx0" brushRef="#br1" timeOffset="53973.15">7380 7629 58 0,'14'41'29'0,"-21"21"-29"0,4-33 43 0,-4 5-43 15,-4 13 1-15,0 13 0 16,1 12 0-16,-1 3-3 15,8 4 1-15,3-7-5 16,0-13 0-16,10-18-10 16,-6-25 0-16</inkml:trace>
  <inkml:trace contextRef="#ctx0" brushRef="#br1" timeOffset="54259.87">7243 7011 42 0,'14'16'21'0,"32"50"-24"0,-29-47 27 16,4 15-21-16,8 10 0 16,2 6 5-16,5 10 1 15,16 6-10-15,8 15 1 0,11-2 5 16,0 2 1-16,-11-9-3 15,-11 7 0-15,-17-4-3 16,-15 3 0-16,-17 10-2 16,-17-3 0-16,-12-7-6 15,-9-6 1-15,-5-22-8 16,1-15 0-16</inkml:trace>
  <inkml:trace contextRef="#ctx0" brushRef="#br1" timeOffset="54724.37">8558 7021 54 0,'0'31'27'0,"7"69"-32"0,-7-68 46 16,-3 12-41-16,-4 15 1 15,0 10 1-15,3 13 0 16,1-4-2-16,-1-3 1 16,4-6 1-16,0-9 1 15,0-10 0-15,0-12 0 16,0-10-2-16,0-9 1 0,-10-10-2 15,-12-6 0-15,-2-3-1 16,-4-3 0-16,-8 0-1 16,1 3 1-16,0 0 0 15,-1 6 1-15,5 7 0 16,-1-1 1-16,7 4 0 16,8 9 0-16,10 7 0 15,0-4 1-15,14 3-1 16,7 4 1-1,39-4-5 1,3-6 0-16,-3-16-14 16,10-12 0-16</inkml:trace>
  <inkml:trace contextRef="#ctx0" brushRef="#br1" timeOffset="54935.94">9109 7566 49 0,'3'50'24'0,"-3"29"-15"0,-3-63 30 15,-11 15-37-15,-11 10 0 16,-10 3 0-16,-8 9 1 16,1 6-4-16,7 4 0 15,-4 0-2-15,11-13 0 0,7-12-13 16,10-19 1-16</inkml:trace>
  <inkml:trace contextRef="#ctx0" brushRef="#br1" timeOffset="55083.58">8696 7692 57 0,'4'-7'28'0,"52"51"-28"0,-42-22 43 0,11 13-42 15,10 2 1-15,11 14-1 16,7 5 0-16,-7 0-7 15,0 1 1-15,-8-13-11 16,-2-10 1-16</inkml:trace>
  <inkml:trace contextRef="#ctx0" brushRef="#br1" timeOffset="55704.03">10661 7827 67 0,'11'6'33'0,"20"-12"-38"0,-13-1 56 16,7-2-51-16,17-4 0 15,7-2-9-15,8-4 0 16,6 0-5-16,-6 0 1 15,-15 4-5-15,-10 5 0 0</inkml:trace>
  <inkml:trace contextRef="#ctx0" brushRef="#br1" timeOffset="55881.74">10513 8034 72 0,'-11'53'36'0,"25"-28"-49"0,-7-19 76 0,11 0-63 16,17-2 0-16,11-1-6 16,14-10 1-16,11-2-2 15,3-3 0-15,3-4-13 16,-6-3 1-16</inkml:trace>
  <inkml:trace contextRef="#ctx0" brushRef="#br1" timeOffset="56405.82">11864 9015 55 0,'25'35'27'0,"45"-17"-28"0,-49-15 41 0,8-3-39 15,6-3 1-15,7-12 2 16,8-23 0-16,-5-12-4 16,-6-25 0-16,-3-10 4 15,-12-22 0-15,-24-24 0 16,-17-14 0-16,-15-24-1 16,-18-16 0-16,-2-3-1 15,-5 0 1-15,11 12-2 16,14 10 1-16,4 12-1 0,11 13 0 15,-1 16-1-15,11 12 1 16,14 12-1-16,18 7 1 16,6 22-2-16,5 16 1 15,-1 18-5-15,4 19 1 16,-4 16-11-16,-3 13 1 16,-8 18-7-16,-2 6 1 15</inkml:trace>
  <inkml:trace contextRef="#ctx0" brushRef="#br1" timeOffset="57337.53">11815 9711 54 0,'-8'16'27'0,"8"-4"-22"0,0-12 27 0,0 7-29 0,4-4 0 0,3-3 3 16,0 3 0-16,4 0-7 15,6-6 0-15,8 0 2 16,21-7 0-16,3-5-10 15,8-4 0-15,6 0-9 16,-6-3 1-16</inkml:trace>
  <inkml:trace contextRef="#ctx0" brushRef="#br1" timeOffset="57519.03">12517 9482 55 0,'-4'57'27'0,"-24"18"-34"16,21-50 46-16,0 13-40 0,0 9 0 15,3 3-10 1,4-3 0-16,11-3 3 0,3-19 0 16</inkml:trace>
  <inkml:trace contextRef="#ctx0" brushRef="#br1" timeOffset="58016.93">12538 5911 67 0,'-7'9'33'0,"0"38"-40"0,3-16 62 0,4-2-55 0,-3 18 0 0,3 6-8 0,7 7 0 0,3 5-6 16,4-5 0-16</inkml:trace>
  <inkml:trace contextRef="#ctx0" brushRef="#br1" timeOffset="59376.51">13095 7585 52 0,'-10'10'26'0,"17"-1"-13"0,-7-6 26 0,0-3-34 16,10 3 0-1,4 3 2-15,7 1 1 0,8-4-10 16,13-3 0-16,7-3 6 15,4 0 1-15,-7-1-3 16,-7 4 0-16,-4 0-3 16,-14 7 1-16,-6 8-2 15,-19 11 1-15,-17 5-2 16,-21 16 0-16,-1-6-1 16,-6 9 0-16,-1 6 2 15,8-2 0-15,10-1 1 16,8 3 1-16,10-5 1 15,6-8 1-15,12-11 0 16,10-4 1-16,14-9-3 16,11-4 1-16,11-15-7 15,6-6 0-15,-3-3-13 16,10-10 0-16</inkml:trace>
  <inkml:trace contextRef="#ctx0" brushRef="#br1" timeOffset="59606.71">14079 7780 65 0,'-3'3'32'0,"-15"19"-37"0,4-10 52 0,-11 10-46 15,-10 0 0-15,-4 9 2 16,1 7 0-16,6 6-6 15,4 3 0-15,6 3-5 16,8-9 0-16,11-10-10 16,6-18 1-16</inkml:trace>
  <inkml:trace contextRef="#ctx0" brushRef="#br1" timeOffset="59770.84">13628 7729 48 0,'32'44'24'0,"38"28"-15"0,-49-56 35 0,8 15-43 16,2 10 0-16,8 9-4 15,3 7 0-15,4-1-7 16,-14-6 1-16,3-9-7 0,-3-9 1 16</inkml:trace>
  <inkml:trace contextRef="#ctx0" brushRef="#br1" timeOffset="60249.37">14940 7193 47 0,'7'66'23'0,"-14"25"-21"0,4-60 39 0,-1 13-38 16,4 16 0-16,0-1 2 16,7 10 1-16,4 3-7 15,3-9 1-15,3-10 4 16,1-9 1-16,-4-9-2 15,0-10 0-15,-3-9-3 16,-11-10 1-16,-7-6-2 16,-11 3 1-16,-10-3-3 15,-11-6 1-15,-14-4-1 16,0 1 1-16,8 3 1 16,-1 6 0-16,0 6 0 0,0 0 1 15,4 7 1-15,10 12 1 16,11 6 0-16,14 4 0 15,10 9 0-15,11-7 0 16,11 4-4-16,17-3 0 16,11-7-9-16,14-12 1 15,4-10-8-15,-4-6 0 16</inkml:trace>
  <inkml:trace contextRef="#ctx0" brushRef="#br1" timeOffset="60462.9">15667 7732 51 0,'-4'41'25'0,"-49"22"-26"0,32-41 41 0,-10 0-39 16,-8 19 0-16,-4 3 0 15,5 6 1-15,-1 9-3 16,11-5 0-16,3-10-4 15,11-10 1-15,0-15-11 16,3-22 1-16</inkml:trace>
  <inkml:trace contextRef="#ctx0" brushRef="#br1" timeOffset="60598.87">15113 7736 49 0,'21'34'24'0,"46"45"-19"16,-32-51 36-16,18 22-41 0,14 16 0 15,11 9-7-15,-11-15 0 16,-14-10-4-16,-7-9 0 16</inkml:trace>
  <inkml:trace contextRef="#ctx1" brushRef="#br1" timeOffset="48625.84">12524 4920 0,'0'0'15,"0"0"1,0 0-16,0 0 16</inkml:trace>
  <inkml:trace contextRef="#ctx0" brushRef="#br1" timeOffset="61589.33">16792 7971 61 0,'-3'25'30'0,"13"-25"-15"0,-10 0 30 0,0 0-43 16,7-3 0-16,0-7 0 15,11 1 1-15,17-4-6 16,15-5 1-16,13-4-6 15,4 0 1-15,0 3-13 16,-10 0 1-16</inkml:trace>
  <inkml:trace contextRef="#ctx0" brushRef="#br1" timeOffset="62050.28">17565 8670 57 0,'10'88'28'0,"26"12"-28"0,-26-81 42 16,8 9-40-16,7 4 0 15,10-10 2-15,7-4 1 16,1-2-6-16,-5-7 0 15,1-2 2-15,7-14 1 16,3-11-2-16,-6-14 0 16,-8-27-1-16,-7-10 0 0,-3-16 0 15,-11-25 1-15,-14-21 2 16,-11-17 1-16,-13-27 0 16,-1-17 1-16,-3 4 0 15,-4-12 0-15,7 18-1 16,4 9 0-16,0 26-1 15,7 15 0-15,3 22-1 16,8 16 0-16,3 22-2 16,3 16 1-16,4 15-2 15,4 10 0-15,7 9-4 16,10 15 1-16,0 14-3 16,4 15 0-16,-4 0-6 15,-3 9 0-15,3 3-5 16,-3 1 1-16</inkml:trace>
  <inkml:trace contextRef="#ctx0" brushRef="#br1" timeOffset="62516.31">18877 7328 45 0,'0'16'22'0,"-10"18"-16"15,6-18 37-15,-3 15-42 16,0 13 1-16,3 16-1 16,4 15 1-16,4 10-3 15,7-1 0-15,3-5-2 0,3-10 0 16,8-10-12 0,3-18 0-16</inkml:trace>
  <inkml:trace contextRef="#ctx0" brushRef="#br1" timeOffset="62966.87">19943 7124 58 0,'14'50'29'0,"-21"19"-36"0,7-40 47 0,-4 11-40 16,1 17 0-16,-1 18 4 15,4 0 0-15,0 10-2 16,4-13 0-16,-1 0 3 16,4-12 1-16,-3-10-1 15,-1-12 0-15,1-10-3 16,-1-6 1-16,-6-7-4 15,-8-8 1-15,-10-4-3 16,-4-13 0-16,-10 4-1 16,-4 0 1-16,-7 0 0 0,8 2 1 15,-1 4-1-15,3 0 1 16,1 10 3-16,3 9 0 16,8 3 1-16,6 9 0 15,11 0-1-15,11 4 1 16,6-7-3-16,15 3 1 15,17-5-7-15,18-5 0 16,18-11-12-16,-1-16 1 16</inkml:trace>
  <inkml:trace contextRef="#ctx0" brushRef="#br1" timeOffset="63167.16">20634 7883 30 0,'0'50'15'16,"-28"-9"-7"-16,17-22 10 0,-6 6-16 15,-5 9 1-15,-2 7 0 16,-1 6 1-16,4-9-6 16,3-4 0-16,8-6-7 15,3-12 0-15</inkml:trace>
  <inkml:trace contextRef="#ctx0" brushRef="#br1" timeOffset="63327.54">20313 7861 46 0,'0'22'23'0,"32"44"-16"0,-18-41 38 16,7 16-44-16,7 15 1 15,15-6-1-15,-1 7 1 16,-7-4-7-16,-3-3 1 15,-11-9-11-15,-14-6 0 16</inkml:trace>
  <inkml:trace contextRef="#ctx0" brushRef="#br1" timeOffset="63900.71">17364 9658 65 0,'10'22'32'0,"4"-28"-38"0,1 6 54 0,20-7-49 15,4 1 0-15,6 0-7 16,5-1 1-16,3 4-6 16,0-6 0-16</inkml:trace>
  <inkml:trace contextRef="#ctx0" brushRef="#br1" timeOffset="64096.41">17946 9394 54 0,'3'41'27'0,"-6"38"-27"0,3-57 37 15,0 9-37-15,0 10 0 16,3 6-4-16,4 9 1 15,4 1-8-15,7-10 1 16,3-13-5-16,7-24 1 16</inkml:trace>
  <inkml:trace contextRef="#ctx0" brushRef="#br1" timeOffset="64500.18">18344 6027 60 0,'15'37'30'0,"2"29"-38"0,-10-35 60 32,7 45-71-32,0-1 1 15,-10-19-15-15,-8-9 1 16</inkml:trace>
  <inkml:trace contextRef="#ctx0" brushRef="#br1" timeOffset="66406.73">9775 11900 44 0,'-7'6'22'0,"7"-6"-9"0,0 0 23 16,4-6-32-16,3 6 1 16,7-9 2-16,7-4 1 15,11 4-12-15,10-4 1 16,11-6 0-16,4 0 0 16,-4 4-14-16,-11-1 1 15</inkml:trace>
  <inkml:trace contextRef="#ctx0" brushRef="#br1" timeOffset="66605.45">9712 12101 56 0,'0'56'28'0,"25"-50"-25"15,-15-9 43-15,11 3-45 16,8-6 1-16,9-3-2 15,12-1 1-15,10-2-7 16,-4-1 0-16,-3-3-10 16,0 1 0-16</inkml:trace>
  <inkml:trace contextRef="#ctx0" brushRef="#br1" timeOffset="67197.95">10746 11793 60 0,'0'7'30'15,"14"-17"-30"-15,-11 4 46 0,8-3-43 16,17-1 0-16,11 1 1 16,10-1 1-16,18-2-7 15,0 2 0-15,-7 4 4 16,-7 6 0-16,-10 3-4 16,-12 10 1-16,-13 9-2 15,-18-7 0-15,-18 17-2 16,-10 5 1-16,-11 7 0 0,-7 3 0 15,1 10 2-15,-1-1 0 16,0 4 3-16,7-1 0 16,7-5 3-16,11-7 1 15,11-7 2-15,10-5 0 16,10-10 0-16,18-9 0 16,22-13-2-16,17-3 0 15,3-10-6-15,1-8 1 31,-1-7-12-15,-3-1 0-16,-3-2-11 0,-4 6 1 0</inkml:trace>
  <inkml:trace contextRef="#ctx0" brushRef="#br1" timeOffset="67754.48">11878 13179 60 0,'39'32'30'0,"42"15"-34"0,-56-38 47 15,42-12-39-15,-4-13 0 16,-10-15 0-16,-3-13 0 15,-15-12-7-15,-3-23 0 0,-15-24 4 16,-6-13 0-16,-11-28-1 16,-11-13 0-16,-6-3 0 15,-5-10 1-15,-6 1 1 16,0 6 1-16,0 22 0 31,3 0 0-15,0 22-1-1,4 9 0-15,7 13-1 0,11 15 1 0,6 16-3 0,4 16 0 16,11 9-4-16,6 23 1 16,5 18-3-16,2 18 0 0,1 14-12 15,0 5 1-15,-4 4-1 16,-3 6 1-16</inkml:trace>
  <inkml:trace contextRef="#ctx0" brushRef="#br1" timeOffset="68172.57">11903 13973 69 0,'0'9'34'0,"-4"-9"-42"0,4 0 71 0,7-3-61 0,4-3 0 0,6-1 0 0,8-2 0 0,7 0-7 0,7-4 1 0,7 1-8 0,3-7 0 0,0-13-9 0,-6 7 1 0</inkml:trace>
  <inkml:trace contextRef="#ctx0" brushRef="#br1" timeOffset="68419.05">12566 13653 57 0,'3'47'28'0,"-13"0"-28"0,6-22 47 16,-3 6-43-16,4 10 1 15,-1 3-1-15,1-6 0 16,3-4-10-16,3-2 0 16,4-4-8-16,7-19 1 15,11-15-6-15,3-19 1 0</inkml:trace>
  <inkml:trace contextRef="#ctx0" brushRef="#br1" timeOffset="68757.45">12693 10702 68 0,'7'63'34'0,"11"50"-51"0,-11-82 67 0,0 10-55 0,0 6 0 15,0 9-29-15,0-6 1 0</inkml:trace>
  <inkml:trace contextRef="#ctx0" brushRef="#br1" timeOffset="69182.8">13578 12038 59 0,'-10'3'29'0,"-29"57"-32"0,28-38 42 16,-13 18-39-16,-12 11 0 16,-9 18-2-16,2 15 0 0,8 10-2 15,3 7 1-15,11-14-13 16,14-24 1-16</inkml:trace>
  <inkml:trace contextRef="#ctx0" brushRef="#br1" timeOffset="69369.89">13229 12091 46 0,'14'13'23'0,"22"50"-18"16,-22-48 33-16,3 23-37 15,4 6 1-15,8 22-2 16,6 12 0-16,4 7-5 16,-4-1 0-16,7-15-9 15,1-19 0-15</inkml:trace>
  <inkml:trace contextRef="#ctx0" brushRef="#br1" timeOffset="70019.92">14626 11759 61 0,'-7'91'30'0,"-3"31"-33"0,10-84 53 0,0 15-47 16,3 16 0-16,-3 0 2 15,0 0 1-15,0-13-8 16,0-12 1-16,0-9 2 31,-3-13 1-31,-5-13-3 0,-6-18 1 16,-10-4-3-16,-8-15 0 31,-7-10-1-31,-3-2 1 31,-8-4-1-31,5 9 0 125,2 1 0-125,4 15 0 0,1 16 3 0,9 9 0 16,5 16 3-1,3 13 0 1,10-1 2-16,7 13 1 0,11 6 0 16,15 4 0-16,9 2-5 15,12 4 1 1,6-16-8 0,8-9 1-16,-1-10-13 15,4-15 0-15</inkml:trace>
  <inkml:trace contextRef="#ctx0" brushRef="#br1" timeOffset="70133.86">15261 12079 47 0,'0'28'23'0,"-25"38"-17"0,15-44 31 0,-4 15-35 0,3-8 0 0,-31 27 1 0,-8 7 0 0,1 9-4 0,3 0 0 0,11-16 0 0,3-12 1 0,4-12-14 0,10-17 1 0,11-27-2 0,14-20 0 0</inkml:trace>
  <inkml:trace contextRef="#ctx0" brushRef="#br1" timeOffset="70234.8">14831 12170 52 0,'28'62'26'0,"32"61"-28"0,-35-86 50 15,6 13-48-15,8 23 0 16,-3-8-8-16,-1-2 1 16,4-6-5-16,-1-20 0 15</inkml:trace>
  <inkml:trace contextRef="#ctx0" brushRef="#br1" timeOffset="70671.84">16284 12417 76 0,'-7'10'38'0,"18"-4"-44"0,-1-6 68 16,12 0-61-16,16-3 1 31,79-6-18-31,-11 5 1 16,-15-2 1-16,-6 3 0 15</inkml:trace>
  <inkml:trace contextRef="#ctx0" brushRef="#br1" timeOffset="71083.67">17357 13157 65 0,'14'76'32'0,"18"-10"-35"0,-18-57 46 0,7 0-40 16,7 1 0-16,4-7 0 16,3-6 1-16,7-10-6 15,4-21 1-15,0-13 3 16,-4-10 0-16,-6-27-2 16,-15-23 1-16,-11-25 0 15,-20-18 0-15,-18-20 0 16,-8-2 0-16,-6-7 0 0,-4 7 0 15,4 6 0-15,3 24 1 16,11 8-2-16,7 18 1 16,7 15 0-16,7 13 1 31,7 19-2-15,14 13 1 30,7 9-3-46,3 16 0 0,8 12-6 16,0 16 0-16,0 15-13 16,-4 4 0-16</inkml:trace>
  <inkml:trace contextRef="#ctx0" brushRef="#br1" timeOffset="71457.45">17120 14220 73 0,'4'7'36'0,"3"-4"-40"0,0-3 60 0,4 0-55 0,6-6 1 0,11-1-1 0,11-2 1 15,0 0-8-15,3-7 0 16,4-3-14-16,7-6 0 16</inkml:trace>
  <inkml:trace contextRef="#ctx0" brushRef="#br1" timeOffset="71601.64">17847 13945 59 0,'-11'59'29'0,"-13"13"-24"0,17-50 38 0,0 13-41 16,3 5 0-16,4-2-4 15,4 0 0-15,3-10-8 16,3-16 0-16,1-24-7 16,-4-16 0-16</inkml:trace>
  <inkml:trace contextRef="#ctx0" brushRef="#br1" timeOffset="71997.42">17978 10646 66 0,'-15'47'33'0,"5"9"-37"0,6-34 60 0,1 9-56 15,3 16 1-15,0 10-6 16,0 3 0-16,7 5-6 16,11-5 0-16,3-4-8 15,3-9 1-15</inkml:trace>
  <inkml:trace contextRef="#ctx0" brushRef="#br1" timeOffset="72929.98">18736 11461 46 0,'0'-13'23'0,"0"10"-11"0,0 3 24 15,0 0-32 1,0 13 0-16,-3 15 4 0,-1 13 0 16,-3 22-10-16,-4 18 0 15,-3 13 5-15,7 19 1 16,0 6-6-16,0-12 1 16,4-13-8 30,3-13 0-30,10-27-10-16,8-23 1 0</inkml:trace>
  <inkml:trace contextRef="#ctx0" brushRef="#br1" timeOffset="73415.12">20140 11458 59 0,'0'69'29'0,"-10"31"-34"0,10-68 49 0,0 5-42 0,0 13 1 0,0 7 2 16,3-1 0-16,4 4-6 15,0-4 0-15,4-6 4 0,-4-12 0 16,0-10-3 0,-11-6 0-16,1-9-2 0,-11-7 0 15,-11-12 0 1,-14-7 0-16,-10-6 0 16,-8 1 0-1,-3-4 1 1,4 3 1-1,-1 6 0 1,12 7 1-16,2 9 0 16,8 7 0-1,3 11 1-15,11 14 0 16,7 3 1-16,7 9 0 0,3 3 0 16,11-6 0-16,11 3-1 0,14-3 0 0,7-7-4 0,10-5 0 15,11-7-8-15,4-10 0 0,3-15-10 0,7-6 0 0</inkml:trace>
  <inkml:trace contextRef="#ctx0" brushRef="#br1" timeOffset="73671.34">20828 11916 45 0,'-11'28'22'0,"-49"25"-21"16,46-34 30-16,-7 15-30 15,-14 10 0-15,-14 19 0 16,-4 6 0-16,3 3-3 0,8 0 0 16,3-9-10-16,4-10 0 15</inkml:trace>
  <inkml:trace contextRef="#ctx0" brushRef="#br1" timeOffset="73784.36">20151 12050 58 0,'21'54'29'0,"64"93"-38"0,-57-106 49 0,18 25-40 0,17 25 0 0,11 25-11 0,-7 6 0 0,0 16 2 16,18 6 0-16</inkml:trace>
  <inkml:trace contextRef="#ctx0" brushRef="#br1" timeOffset="77527.39">27273 6610 39 0,'4'56'19'0,"-4"35"-9"0,-4-59 19 0,-3 18-26 16,0 22 0-16,0 9 0 15,-3 20 1-15,-1 27-5 16,4 26 0 0,0 25 3-16,7 34 1 0,7 19-2 15,7 35 0-15,0 27 0 16,7 14 1-16,4 15 0 31,3 3 1-15,0 12 0-16,4 7 0 0,-11-6 0 15,-3 9 1-15,-7-6-3 0,-4-13 1 0,0-6-3 0,-7-16 1 16,3-9-3-16,-6-15 1 16,3-20-3-16,3-6 1 15,-3-25-4-15,11-9 1 16,-1-22-8-16,8-29 0 31,7-31 0-31,3-19 0 16</inkml:trace>
  <inkml:trace contextRef="#ctx0" brushRef="#br1" timeOffset="78907.78">23929 10765 34 0,'-11'9'17'0,"15"-3"-18"15,-1-9 32-15,4 3-29 16,4-6 0-16,3 0 1 0,7 0 1 16,8-4-4-16,9 4 1 15,8 3 3-15,18 3 0 16,13 0-1-16,12-3 1 16,13-1-1-16,28 1 0 15,1-3-1 16,21-3 0-31,27-4-1 0,8-6 1 0,15 0 0 0,9-2 0 0,11-1-1 16,11 3 1-16,18 3-1 16,10 4 0-1,18 5 0-15,10-2 0 0,11 3-1 16,-4-1 1-16,18-2-1 16,-11-1 1-16,8-2 0 15,17 9 1-15,-11 3-1 16,11 3 1-16,-24 0 0 15,10-3 0-15,-14 3-1 16,-11-9 1 0,-17-3-2-16,-11-4 1 0,-29-9-1 15,-20 0 1-15,-14 0-4 16,-25-9 1-16,-32 3-5 16,-11 6 0-16,-24 0-12 15,-21-3 1-15</inkml:trace>
  <inkml:trace contextRef="#ctx0" brushRef="#br1" timeOffset="79480.48">32078 9965 52 0,'14'25'26'0,"25"-22"-24"0,-21 1 37 0,3 8-38 16,7 7 1-16,14 6 0 15,4 0 1-15,11-3-4 16,6 0 1-16,8 0 1 16,-8-6 1-16,-6-1-2 15,-15-2 1-15,-7 3-2 16,-6-4 1-16,-19 10-2 15,-13 6 1-15,-19 10-1 16,-16 6 1-16,-8-3-1 16,0 2 0-16,-11 1 0 0,5 3 0 15,9-3 1-15,8-6 0 16,7-4 0-16,10-5 0 16,4-14 0-16,14-2 1 31,18-16 0-31,3-22 1 0,3-16 0 0,8-16 1 15,0-12-1-15,-4 0 1 16,-3-9-4-16,-15 0 0 0,-13 9-12 16,-4 6 0-16</inkml:trace>
  <inkml:trace contextRef="#ctx0" brushRef="#br1" timeOffset="79827.67">33313 10326 46 0,'3'6'23'0,"-34"29"-20"0,13-20 30 0,-14 13-32 0,-7 7 1 16,-3 6 1-16,3 6 0 15,0-3-5-15,8-13 0 16,2-6-3-16,12-6 1 15,6-3-10-15,8-13 0 16</inkml:trace>
  <inkml:trace contextRef="#ctx0" brushRef="#br1" timeOffset="79982.59">33041 10498 56 0,'113'195'28'0,"-53"-117"-48"0,-49-56 49 0,-1 6-52 16,-6 0 1-16</inkml:trace>
  <inkml:trace contextRef="#ctx0" brushRef="#br1" timeOffset="80848.12">26751 6726 55 0,'-7'12'27'16,"11"1"-32"-16,-4-13 54 0,0 0-47 16,0 0 0-16,0 0 1 0,3-3 0 15,11-10-4-15,7-2 1 16,11-10 1-16,7-7 1 15,10-9-1-15,11-2 1 16,-7-5-2-16,-7 11 0 16,-7 9-2-16,-11 6 1 0,-7 6-1 15,-7 10 1 1,-7 6-3-16,-3 9 0 0,0 10 0 16,-1 9 1-1,4 10 0 157,4-1 0-172,6 10 1 0,1 4 1 16,3-1 2-16,7-3 1 0,8 0 1 0,6-9 0 0,-7-7 0 0,-7-6 0 0,-3-6-2 0,-7-10 1 0,-11-9-2 0,-11-9 0 0,-20-4-1 0,-5 4 0 0,-9-4-1 0,-19-2 1 0,-13-1 0 0,-1 7 1 0,-7-1-2 0,1 10 1 0,13 0-5 15,1 0 0-15,6 3-9 0,12 7 0 0</inkml:trace>
  <inkml:trace contextRef="#ctx0" brushRef="#br1" timeOffset="81207.92">27287 5481 35 0,'0'28'17'16,"-21"29"-4"-16,7-35 21 0,-14 6-30 0,-14 19 0 0,-11 12 1 15,-11 26 0-15,1 6-8 16,6-3 0-16,11-10-1 15,11-9 1-15,7-19-11 16,10-18 0-16</inkml:trace>
  <inkml:trace contextRef="#ctx0" brushRef="#br1" timeOffset="81502.86">26818 5603 61 0,'7'47'30'0,"0"54"-34"16,4-64 53-16,3 20-52 0,4 9 0 0,-1 9-19 0,1-16 0 0,7-12 17 0,3-12 1 0</inkml:trace>
  <inkml:trace contextRef="#ctx0" brushRef="#br1" timeOffset="82081.11">24843 10301 56 0,'-4'59'28'0,"-6"39"-35"0,6-67 50 0,-3 16-42 0,0 6 0 0,3 7 0 0,1-4 1 0,-4 1-4 0,0-13 0 0,3-7-10 0,1-5 1 0,-1-14-5 0,15-5 1 16</inkml:trace>
  <inkml:trace contextRef="#ctx0" brushRef="#br1" timeOffset="82420.83">24003 11837 68 0,'0'16'34'0,"25"-7"-39"0,-11-12 68 0,3-3-62 16,15 6 0-16,14-3-1 15,14-3 1-15,11-1-7 16,-8 1 0-16,4 0-14 15,11-4 0-15</inkml:trace>
  <inkml:trace contextRef="#ctx0" brushRef="#br1" timeOffset="82529">24987 11611 52 0,'11'51'26'0,"-18"30"-16"0,3-62 30 0,-3 15-39 0,4 7 0 0,-1 9-1 0,4 10 0 0,7-7-5 0,4 1 0 15,6-7-11-15,-6-19 1 16</inkml:trace>
  <inkml:trace contextRef="#ctx0" brushRef="#br1" timeOffset="83114.82">30702 10160 57 0,'0'15'28'0,"7"-15"-27"0,-7 0 44 0,-3 7-41 0,-4 15 0 0,3 9 0 0,-3 16 1 0,0 12-8 0,4 10 1 0,-1 0 0 0,4 7 0 0,4-4-15 0,6-3 0 0,4-3-2 0,0-10 1 32</inkml:trace>
  <inkml:trace contextRef="#ctx0" brushRef="#br1" timeOffset="83355.87">30730 11357 67 0,'-10'73'33'0,"-1"68"-45"0,8-94 68 15,-4 12-56-15,3 10 1 16,1 16-7-16,3 6 1 15,3-6-9-15,4-10 0 63,-3-22-4-63,-1-15 1 0</inkml:trace>
  <inkml:trace contextRef="#ctx0" brushRef="#br2" timeOffset="86688.73">12820 13114 48 0,'7'9'24'0,"14"-6"-13"16,-10-6 24-16,6 0-34 15,5-3 1-15,20-7 0 16,14-3 0-16,15-3-7 16,14 4 0-16,-1-4-7 0,-6 6 0 15,-11-2-3-15,-18 9 0 16</inkml:trace>
  <inkml:trace contextRef="#ctx0" brushRef="#br2" timeOffset="86856.82">12954 13449 40 0,'-25'38'20'0,"-21"-7"-12"0,39-31 36 16,0-3-38-16,0 3 0 0,4 0 6 16,-1 0 0-16,8 0-14 15,10 3 0-15,11-6 8 16,20 0 1-16,19-3-7 15,21-4 0-15,6-2-10 16,-17-1 1-16,-10-3-12 16,-11 4 0-16</inkml:trace>
  <inkml:trace contextRef="#ctx0" brushRef="#br2" timeOffset="89075.43">24751 13722 17 0,'0'-3'8'0,"0"-4"-3"15,0 7 9 1,0 0-12-16,3-3 1 0,4-9 4 16,1 6 0-16,-1-4-7 15,0-2 1-15,0-1 6 16,0-3 1-16,0 1-1 0,3-1 0 16,5-3-2-16,2 7 1 15,1-4-2-15,3-3 0 16,4-6-1-16,-1-3 0 15,1-4-1-15,-4 4 0 16,0-9-1-16,1-1 0 16,-5-6 0-16,1 0 1 15,7-3-2-15,3 0 1 16,3 0 0-16,1 0 0 16,4 0-1-16,-1 0 1 0,4 0-1 15,3 0 1-15,0-3-1 16,1-7 1-1,2 1-1-15,-2-4 0 0,-8 1-1 16,4 5 1-16,0-5 0 16,3 2 0-16,-3 7 0 15,0 0 0-15,-1 0 0 16,1 0 1-16,0-1-1 16,3 4 0-16,1 4 0 15,6-5 1-15,-7 1-1 16,-3 7 1-16,-3-1 0 15,2-3 1-15,5 6-2 16,-1 1 1-16,-3 2 0 16,3 4 1-16,0-7-2 15,1-6 1-15,3-3 0 16,3-3 0-16,-3-3 0 16,0 6 0-16,-7-3 0 15,-4-4 0-15,4 1 0 0,-1-3 0 16,5-1-1-16,-1-2 0 15,4-1 0-15,0-6 1 16,3 10 0-16,8-7 0 16,-4-3 0-16,0 0 0 15,-11-3-1-15,0 3 1 16,8 1-1-16,6 2 1 16,-3-6 0-16,3 9 0 15,8-2 0-15,3-7 0 16,-4 3 0-16,-10-10 0 0,0 7 0 15,7-3 0-15,4-3-1 16,-4 6 1-16,10-3-1 16,1 9 1-16,-1-15-1 15,-6-1 0-15,-1 4 0 16,4-3 0-16,0 9 0 16,0-10 1-16,11 4-1 15,-4-6 1-15,-3-1-1 16,-4-6 1-16,0 4 0 15,7 8 0-15,-4-5-1 16,4 2 1-16,1-2-1 16,-1-4 0-16,0-3 0 15,-14 4 0-15,7 2 0 16,3-2 1-16,1 2-1 16,-4 4 0-16,0-1 0 15,0 4 1-15,0-6-1 16,-4 12 1-16,-6 0-1 15,3 0 0-15,3-4 0 0,-6 4 0 16,-4 0 0-16,0 4 0 16,0-1-1-16,-4 0 1 15,-3 16 0-15,-4 0 0 16,-3 3-2-16,-7-1 0 16,-1 1-1-16,-6 16 0 15,-4-7-3-15,-7 7 0 16,-3 6-9-16,-4 3 1 15,-10 6-6-15,-8 4 0 0</inkml:trace>
  <inkml:trace contextRef="#ctx0" brushRef="#br2" timeOffset="90440.09">31154 6114 40 0,'0'0'20'0,"3"-6"-7"16,-3 6 21-16,0 6-33 16,-3 7 1-16,-4 6 1 15,-11 6 0-15,-10 9-4 16,-7 13 0-16,-8 7 2 16,-3 12 1-16,1-1-3 15,9 4 1-15,1 0-6 16,3-15 1-16,11-17-10 15,3-15 1-15</inkml:trace>
  <inkml:trace contextRef="#ctx0" brushRef="#br2" timeOffset="90652.98">30801 6281 46 0,'4'40'23'0,"-1"23"-22"0,1-44 36 16,-4 9-37-16,3 0 0 0,1 4-4 15,3-4 1 1,3-3-7-16,1-9 0 0,-1-16-3 16,5-16 0-16</inkml:trace>
  <inkml:trace contextRef="#ctx0" brushRef="#br2" timeOffset="90939.24">31147 6459 46 0,'0'16'23'0,"-4"-25"-19"0,4 9 45 16,0 0-46-1,7 0 1-15,4-4-1 16,3 1 1-16,4 0-7 16,10 0 1-16,4 0-1 0,-1 0 0 15,-6 3-11-15,-4 3 1 16,-7 3-4-16,-3 4 0 15</inkml:trace>
  <inkml:trace contextRef="#ctx0" brushRef="#br2" timeOffset="91103.11">31097 6666 47 0,'4'3'23'0,"10"13"-20"0,-7-16 44 0,0 3-47 16,0-3 0-16,11 3-6 15,10-3 1-15,7-3-6 16,4 0 0-16,3-3-4 16,1 0 1-16</inkml:trace>
  <inkml:trace contextRef="#ctx0" brushRef="#br2" timeOffset="91331.98">31881 6265 43 0,'-15'19'21'0,"-48"28"-19"0,45-32 41 16,1 7-42-16,-5 10 1 16,-2 12 0-16,-4 3 0 15,3 6-6-15,4 0 1 16,7-12-9-16,7-16 0 15,3-22-2-15,0-12 0 16</inkml:trace>
  <inkml:trace contextRef="#ctx0" brushRef="#br2" timeOffset="91479.57">31567 6362 48 0,'28'91'24'0,"35"75"-25"0,-52-122 48 0,7 13-50 15,6 5 1-15,1 4-25 16,-4-9 0-16,-7-7 27 16,-7-13 0-16</inkml:trace>
  <inkml:trace contextRef="#ctx0" brushRef="#br0" timeOffset="95544.98">26832 7676 39 0,'-7'25'19'0,"-7"-31"-8"0,14 6 20 16,0 3-26-1,0 0 1-15,0 3 6 0,7-2 0 16,11-4-14-16,7 0 0 16,17-4 9-16,25 1 1 15,7 0-6-15,7-3 0 16,-3 0-7-16,-15-1 0 16,-13 1-14-16,-15 0 0 15,-21 3-1-15,-14 3 1 16</inkml:trace>
  <inkml:trace contextRef="#ctx0" brushRef="#br0" timeOffset="96493.43">26405 7397 48 0,'4'9'24'0,"-1"16"-28"0,-3-12 47 0,-3 3-42 15,-1 6 1-15,1 9 1 16,-1 22 0-16,1 1-4 15,-1 5 0-15,4-6 1 16,0-5 0-16,-3-11-14 16,-1-12 0-16,-6-9-1 15,-1-13 0-15</inkml:trace>
  <inkml:trace contextRef="#ctx0" brushRef="#br0" timeOffset="97380.22">23432 7635 30 0,'7'10'15'0,"7"-4"-10"0,-7-6 24 16,0 3-26 0,0 7 0-16,3-4 3 15,1 0 1-15,3-3-7 0,0 3 0 16,4 1 6-16,3-1 0 16,0 0-1-16,0 1 0 15,8-1-2-15,6-3 0 16,4-3-1-16,3 0 0 15,0-3-1-15,1-3 1 16,-8 2-1-16,0 1 1 16,11 0-1-16,0 0 1 15,0 3 0-15,3 0 0 0,8-3 0 16,3 0 0-16,0-7-1 31,0 1 1-15,-11 0 0 46,7-4 0-46,8 4-1 0,-4-1 1-1,0 4-1-15,0 0 1 16,3-1-1-16,1 1 0 31,-4 0-1-31,-7 0 0 16,14-1 0-1,-4 4 1-15,4 0-1 16,0 0 0-16,7 0 0 0,4 0 0 0,-11-1 0 16,4 4 0-16,-4-3-2 0,-7 0 1 0,0 3-6 0,-8 0 1 0,-2 3-10 0,-4 0 0 0,-7-3-4 0,-4 0 0 15</inkml:trace>
  <inkml:trace contextRef="#ctx0" brushRef="#br0" timeOffset="98373.29">27838 7607 38 0,'0'-3'19'0,"21"-3"-19"0,-14 3 29 0,4 3-27 0,3 0 1 0,0 0 2 16,7 0 0-16,0 3-5 16,4-6 0-16,-4 3 4 15,4-4 1-15,3 1-2 16,4 0 1-16,6 3-2 16,5 0 1-16,-1 0-2 15,-3 0 1-15,3-3 0 16,8 3 0-16,6 3 0 15,4-3 0-15,11-3-1 16,-1 3 1-16,4 0 0 16,-7-6 0 15,11 3-1-15,3 3 0-16,7 0-1 0,7 3 1 0,-3 0 0 0,-4 0 0 0,11 0 0 0,3 0 0 15,11-3-1-15,-7 0 1 31,4-3 0-31,6 0 0 0,7 0 0 0,1 0 0 16,-8-4 0-16,4 1 1 16,4 0-1-16,3 0 0 15,-11-1 0-15,8 1 0 32,6 0-1-32,1-4 1 0,-4 4-1 0,-14 3 0 0,10-3 0 15,-7-1 0-15,1 4 0 16,-8-3 0-1,-14 3 0-15,4 0 0 0,-7-4-2 16,-11-2 1-16,-3-3-7 16,-4-1 1-16,-11-3-13 15,-10 4 1-15</inkml:trace>
  <inkml:trace contextRef="#ctx0" brushRef="#br0" timeOffset="98858.13">32957 7375 44 0,'3'3'22'0,"-10"38"-15"0,3-29 24 0,-6 7-28 0,-8 3 0 0,-6 3 1 0,2 4 0 0,-6 11-5 0,-7 1 0 0,-7 9 3 16,-1 10 1-16,1-13-3 15,3 0 1-15,4-3-5 16,7-7 0-16,6-11-12 16,12-17 1-16</inkml:trace>
  <inkml:trace contextRef="#ctx0" brushRef="#br0" timeOffset="99087.14">32593 7482 47 0,'11'47'23'0,"10"19"-19"0,-14-45 32 0,0 11-37 0,0-7 0 16,0 0-6-16,4-3 0 15,-1-6-2-15,1-10 0 16,-1-16-5-16,-2-8 1 0</inkml:trace>
  <inkml:trace contextRef="#ctx0" brushRef="#br0" timeOffset="99375.97">33031 7554 56 0,'3'-3'28'0,"11"3"-37"0,-7 0 60 0,4 0-51 0,3 0 1 0,4-4-2 0,3 1 0 0,0 0-5 0,-3 3 1 15,-4 0-11-15,-7-3 0 32</inkml:trace>
  <inkml:trace contextRef="#ctx0" brushRef="#br0" timeOffset="99508.89">32897 7732 46 0,'17'35'23'0,"15"-29"-15"0,-25-9 32 0,4 3-41 16,6 0 1-16,4-3-3 16,4 3 1-1,7 0-8-15,7-6 0 0,-1-10-4 16,-2-9 0-16</inkml:trace>
  <inkml:trace contextRef="#ctx0" brushRef="#br0" timeOffset="99721.34">33560 7309 49 0,'-11'53'24'0,"1"10"-18"15,6-28 44-15,1 12-49 16,-1 12 0-16,-3 17-1 15,-4 2 0-15,-3 10-9 0,4-4 0 16,-1-11-7-16,-3-11 0 31</inkml:trace>
  <inkml:trace contextRef="#ctx1" brushRef="#br2" timeOffset="91546.26">8601 8049 0</inkml:trace>
  <inkml:trace contextRef="#ctx0" brushRef="#br2" timeOffset="105754.24">14566 10636 19 0,'-10'-28'9'0,"-26"-6"-1"16,22 15 10-16,-7-10-17 15,-7-5 0-15,-14 0 0 16,-4-7 1-16,-7 0-2 15,3-3 0-15,-3 10 1 16,-7 2 0-16,-7 4-1 16,0 0 1-16,-3 3-1 0,-11 0 1 15,10 6-2-15,1-3 1 16,-4 9 0 0,-4 4 0-16,0 3 0 0,-3 6 0 15,0 3 0-15,7 6 0 16,0 4 0-16,-4-1 0 15,-6 10 0-15,2 0 0 16,-9 3-2-16,3 3 1 16,10 1 0-16,0 2 0 15,1 4-1-15,-1 2 0 16,-3 1 0-16,3-1 1 16,1-2 0-16,6-1 1 15,8 1 0-15,-1 3 0 16,1-4 0-16,-8 7 0 0,11 6-1 15,4 6 0-15,3 7 0 16,10 2 1-16,5 4-1 16,9-16 1-16,5 26 0 15,6-1 0-15,7 0 0 16,8 7 1-16,6 2 0 16,1 4 0-16,7-3-1 15,3 9 1-15,0 0-1 16,-4 6 0-16,-3 4 1 15,-3-4 1-15,-4-9 1 16,-4 3 0-16,-3-3 1 16,-3-3 1-16,-8-3-1 15,-7-1 0-15,-6-2-1 16,-5-7 0-16,-2 7-2 0,-8-7 0 16,0 6-2-1,-7 1 1-15,-3 3 0 0,3-4 0 16,-4-12 0-16,4-3 0 15,4 0 0-15,7-7 0 16,3 7 0-16,3 6 1 16,8-6-1-16,4 6 1 15,9-6-2-15,5 3 1 16,10 3-1-16,7 13 0 16,7-3 0-16,14 2 0 15,8 10 0-15,6-15 1 16,14 5 0-16,11 1 1 0,14 6 0 15,18 0 0-15,21 3 1 16,0-13 0-16,18-5 0 16,6-10 0-16,5-7-1 15,2-15 1-15,1-19-1 16,0-9 1-16,-11-19-2 16,0-16 1-16,-7-19-1 15,3-15 0-15,-10-16-1 16,-7-16 1-16,0 1-2 15,0-1 1-15,0 7-1 16,-3-1 1-16,-8 4-1 16,4 15 1-16,3 10 0 15,-3 6 0-15,-3 0 1 16,-8 0 0-16,0 1 0 0,-3 5 0 16,-4 7 0-1,0 5 0-15,-6 5 0 0,-12-8 1 16,-3-2-2-16,-10 0 1 31,17-32 0-31,-10 6 1 16,-11 1 0-16,-8 0 0 15,-6-7-1-15,-3 6 1 16,3 1-1-16,-8-4 1 16,-2 7-1-16,-5 3 1 15,-2 0-1-15,-5-7 1 16,-3 7 0-16,-3-3 0 0,0-10 0 15,-4 3 0-15,-4-15-1 16,-3-3 1-16,-3-10 0 16,-4-9 1-16,0 9-2 15,-4-3 0-15,-3 3 0 16,-3-6 0-16,-8 3 0 16,-7 3 0-16,-3-6 0 15,-7 3 0-15,-11-3 1 16,-10-22 0-16,-8 0 0 15,8-3 1-15,-4-9-1 16,-4-7 1-16,1-6-3 16,-1 6 1-16,4-13-4 15,-3 7 1-15,-1 3-11 16,4 7 1-16</inkml:trace>
  <inkml:trace contextRef="#ctx0" brushRef="#br2" timeOffset="107016.06">24691 10733 29 0,'7'22'14'0,"4"32"3"0,-4-39 14 0,3 7-27 16,1 16 0-16,-4 9 2 16,0 22 0-16,3 19-8 15,-2 25 0-15,-1 18 5 16,-4 11 1-16,1 17-3 15,-4 11 1-15,0 5-1 0,0 7 1 16,-4 0-1-16,1-22 0 16,-1-16-1-16,-3-15 0 15,0-1-4-15,0-21 0 16,-7-7-12-16,-4-18 1 16</inkml:trace>
  <inkml:trace contextRef="#ctx0" brushRef="#br2" timeOffset="108937.37">30487 6801 20 0,'25'25'10'0,"-4"13"3"0,-14-22-1 0,0 9-9 0,0 9 1 0,0 16 1 15,0 16 1-15,-3 25-7 16,-4 22 0-16,0 28 5 16,-7 28 1-16,0 23-3 0,-7 18 1 15,6 25-1 1,1 6 0-16,11 7-2 0,3 9 1 16,7 0-1-16,0-9 0 31,-3-13-2-31,13-9 0 0,5-35-9 15,2-15 0-15</inkml:trace>
  <inkml:trace contextRef="#ctx0" brushRef="#br2" timeOffset="109878.07">25315 10708 30 0,'4'19'15'0,"6"0"-5"0,-10-6 16 15,0 15-24-15,-7 19 1 16,-7 16 1-16,-7 21 1 0,-11 20-7 16,-3 18 1-1,-4 16 3-15,-10 0 0 16,-8 3-3-16,1-6 1 0,3-3-4 15,4-13 1-15,13-19-9 16,12-15 1-16,6-16-1 16,11-16 1 15</inkml:trace>
  <inkml:trace contextRef="#ctx0" brushRef="#br2" timeOffset="110272.22">25901 10517 17 0,'14'-34'8'0,"-10"21"-6"0,-4 13 11 16,0 3-9-16,-7 13 1 0,-4 9 3 0,-3 19 1 16,-11 6-11-16,-10 16 1 15,-7 28 6-15,-11 16 0 16,-18 21-3-16,-10 26 1 15,-7 19-3-15,3-1 1 16,11 10-2 0,10-18 1-16,8-11-2 0,7-18 0 0,10-22-3 15,7-15 0-15,11-23-4 16,3-12 0 0,11-28-1-16,4-23 1 0</inkml:trace>
  <inkml:trace contextRef="#ctx0" brushRef="#br2" timeOffset="110602.35">26250 10683 23 0,'14'7'11'0,"-10"8"-11"0,-8-12 23 0,-3 16-19 0,-7 16 1 0,0-1 2 0,-7 23 0 16,-11 12-9-16,-14 12 0 0,-10 23 6 15,-4 18 0-15,-11 13-3 31,1 3 0-31,13 0-3 0,8-7 1 0,7-15-4 32,6-15 1-32,12-20-7 15,9-18 0-15</inkml:trace>
  <inkml:trace contextRef="#ctx0" brushRef="#br2" timeOffset="111061.83">26607 10599 34 0,'14'0'17'0,"-7"3"-19"0,-4 0 28 0,-3 6-24 0,0 7 0 16,-7 6 1-16,-7 0 1 16,-11 12-4-16,-3 17 0 15,-7 14 2-15,-11 20 1 16,-10 15-2-16,6 13 1 16,8 10-4 62,7-4 1-78,3-13-9 0,7-21 0 47,-3-16-2 15,7-13 1-62</inkml:trace>
  <inkml:trace contextRef="#ctx0" brushRef="#br2" timeOffset="111849.9">29506 8175 24 0,'11'-3'12'0,"0"-7"-1"0,-11 10 12 0,0 3-21 16,3 4 0-16,1 5 1 15,-8 13 0-15,1 3-3 16,-8 23 0-16,-17 14 2 16,-29 23 1-16,-10 34-1 15,-28 26 0-15,7 24-1 47,-15 4 1-47,1 9-4 0,7-9 1 16,10-26-4-16,15-24 1 0,17-29-8 0,14-19 1 0</inkml:trace>
  <inkml:trace contextRef="#ctx0" brushRef="#br2" timeOffset="112153.1">29806 8288 35 0,'35'3'17'0,"-13"-3"-13"0,-19 3 27 0,-6 12-31 0,-8 26 1 0,-7 6 1 0,-13 22 0 0,-15 28-3 0,-11 23 1 0,-6 30 1 0,-18 29 0 31,-7 0-2-31,-8 6 0 0,8-10-3 0,10-27 0 0,19-17-4 16,13-27 1-16,10-26-5 15,12-28 1-15</inkml:trace>
  <inkml:trace contextRef="#ctx0" brushRef="#br2" timeOffset="112444.4">30180 8720 28 0,'25'3'14'0,"-8"16"-12"15,-17-9 24-15,-10 12-25 16,-11 12 1-16,-7 13 0 0,-8 16 0 16,-13 15-3-16,-8 19 1 15,-13 7 1-15,-1 9 1 16,4-3-2 0,4 18 1-16,6-12-4 0,15-3 0 15,7-16-5-15,6-21 0 16,8-11-2 31,4-21 0-47</inkml:trace>
  <inkml:trace contextRef="#ctx0" brushRef="#br2" timeOffset="112708.47">30353 9394 44 0,'-18'48'22'0,"-52"61"-24"0,42-68 47 0,-8 22-43 0,5 15 0 0,-5 22 0 0,-3-2 0 16,-3-7-10-16,7-13 0 0,0-18-6 0,10-13 1 31</inkml:trace>
  <inkml:trace contextRef="#ctx0" brushRef="#br2" timeOffset="113649.4">25619 9260 41 0,'14'18'20'0,"-4"33"-15"0,-6-33 20 16,-4 4-23-16,0 13 0 15,-4 9 2-15,-6 12 1 16,-1 19-6-16,-3 13 0 16,-3 13 2-16,-8 8 1 15,0 7-7-15,0 0 1 0,4-18-10 16,4-23 1-16,-1-22-1 16,0-15 1-16</inkml:trace>
  <inkml:trace contextRef="#ctx0" brushRef="#br2" timeOffset="114059.64">25167 9987 37 0,'11'13'18'0,"3"12"-18"0,-11-16 39 0,1 7-39 16,-4 6 1-16,3 0 1 15,-3 15 1-15,-3 4-4 16,3 3 1-16,3-3 1 0,1 3 0 16,0-7 0-16,3-2 0 15,-4-10-1-15,8-6 0 16,3-7 0-16,7-12 0 16,11-12 0-16,10-4 1 15,11-9 0-15,0-13 1 16,-7 4 0-16,-7-7 1 15,-4 3-1-15,-10 4 1 32,-4 6-1-32,-11 6 1 0,-6 9-2 0,-4 13 1 15,-11 3-2-15,-13 7 1 0,-8-1-1 16,-7-6 0 31,-3 0-2-32,-1-3 1-15,8 0-5 16,-4 0 1-16,4-6-11 0,3-13 0 0</inkml:trace>
  <inkml:trace contextRef="#ctx0" brushRef="#br2" timeOffset="115058.03">24927 8827 45 0,'11'16'22'0,"-11"12"-16"0,0-22 31 0,-4 7-35 16,1 2 1-16,-1 7-1 16,1 0 1-16,-1-6-4 15,4-4 0-15,0-2 3 16,7-10 0-16,4-10-2 16,7-12 1-16,-1-9-1 15,1-3 0-15,-1-7-2 16,1 0 0-16,-4 7-1 15,0-1 0-15,0 10 0 16,-3 3 0-16,0 13 0 16,-4 2 1-1,3 17 0 17,-3 5 1-32,0 4 1 15,0 3 1 1,0 0-1-16,-3 3 1 0,3 3 0 0,0 1 1 0,0-1-1 0,4 0 1 15,-1-3-1-15,1-3 1 16,3-3-1-16,4-6 1 16,-1-7 0-16,8-12 1 15,3-4-1-15,4-12 0 16,0-3-1-16,-1 0 0 0,-2-6-1 16,-8-1 1-1,0 1-2-15,-10 3 1 0,-4 3-2 16,-7 6 0-16,-4 9-1 15,-3 7 1-15,-4 6 0 63,-3 16 0-47,4 9 0 46,-4 4 0-62,3 5 2 16,4 4 0 31,3-6 0-32,8 2 0 1,3-5-2-1,7-4 0-15,7-6-4 0,11-10 0 0,0-8-7 0,-4-1 0 16</inkml:trace>
  <inkml:trace contextRef="#ctx0" brushRef="#br2" timeOffset="115499.51">25841 8846 38 0,'7'-29'19'16,"0"17"-15"-16,-7 12 29 0,4-6-29 0,-4 6 0 0,-4 0 2 0,-6 3 0 0,-12 3-8 0,-6 3 0 0,0 1 5 0,3-1 0 0,4 4-2 0,3 3 1 0,1-1-1 0,3 1 0 0,3 0-1 0,4-1 1 15,3 1-1-15,4-7 0 16,0-6-1-16,11-9 1 16,17-3 0-16,8-7 0 0,2-9 0 15,-2 3 0 16,-8 0-1-31,-3 6 1 0,-8 1-3 0,-3 8 0 0,-3 4-2 16,-4 13 0-16,-7-1-1 16,-4 7 1-16,1 9-1 15,-4 6 1-15,0 4 3 16,-4 6 0-16,4 2 3 16,0 1 0-16,0 3 2 15,0 4 1-15,-4-4 0 16,-3 0 0-16,-7-7-1 15,-7-5 1-15,3-7-2 16,-3-6 0-16,-4-9-2 16,0-7 0-16,1-3 0 47,-1-9 0-32,7-7 2 16,8-6 0-15,10 1 1 0,7-1 0-16,10 0 2 15,11 0 1-15,11-3-1 16,14 0 0-16,0 0-2 0,-4 3 0 0,-3 4-3 0,-4 2 0 0,-3 10-9 0,-7 3 1 16,-8 3-11-16,-6 0 1 0</inkml:trace>
  <inkml:trace contextRef="#ctx0" brushRef="#br2" timeOffset="115831.65">26314 9109 60 0,'7'13'30'0,"-11"-20"-39"0,4 7 49 0,0 0-43 0,0 0 1 0,-3 0-28 0,-8-3 1 0</inkml:trace>
  <inkml:trace contextRef="#ctx0" brushRef="#br2" timeOffset="116521.58">29242 11844 37 0,'10'3'18'0,"-6"-3"-9"0,-4 0 19 0,0 0-24 0,0 0 1 0,0-7 2 16,3-8 1-16,4-14-10 15,4-14 1-15,3-23 5 16,11-25 1-16,0-10-3 16,-1-15 1-16,-3-6-5 15,1 3 0-15,-8 3-4 16,-4 9 0-16,-10 4-10 16,-7 3 0-1</inkml:trace>
  <inkml:trace contextRef="#ctx0" brushRef="#br2" timeOffset="117171.78">28956 10956 53 0,'14'35'26'0,"-7"-23"-25"0,-3-12 43 0,3-3-43 16,0-6 1-16,3-7 0 16,5-9 1-16,6-10-4 15,3-5 0-15,8-1 2 16,7-9 1-16,3-4-2 16,1 1 1-16,-8 3-1 15,-3 3 0-15,-8 6-1 16,-3 7 1-16,-6 8-1 15,-1 11 1-15,-4 2-2 16,-3 7 1-16,0 9-2 16,0 10 0-16,1 2-1 15,-1 4 1-15,3 6-2 16,1 7 1-16,3 2 1 16,0-6 0-16,0 1 2 15,4 2 1-15,6 0 0 31,8-3 1-15,10-2 0-16,4-8 1 16,-3 1-1-16,-1-3 0 47,-7-4 0-47,-6-5 0 46,-8-4-1-30,-14 0 1-16,-21 0 0 0,-25-3 0 31,-14 0 0-15,-18 0 0 0,-17 0 0-16,-14-9 0 31,-4-4-8-31,18 1 0 0,-4-1-8 15,18 13 1-15</inkml:trace>
  <inkml:trace contextRef="#ctx0" brushRef="#br2" timeOffset="117673.24">28723 12279 36 0,'0'16'18'0,"-7"37"-9"0,4-43 25 0,-4 15-30 0,-1 13 0 16,-6 15 2-16,-3 13 1 16,3 9-9-16,0 0 0 15,-1-15 5-15,8-13 1 16,0-10-5-16,4-11 1 15,3-23-3-15,3-22 1 0,1-13-2 16,-1-18 1-16,1-6-1 16,-1-13 1-16,1 9 0 15,-1-6 1-15,5 1-1 16,2 5 1-16,8 0-1 16,3 10 0-1,4 6 0-15,10 10 1 31,4 6 1-31,-4 9 1 47,7 9 3-47,1 7 1 0,-5 13 1 0,1 2 0 16,-18 4-1-16,-14 6 1 0,-14 9-3 0,0 1 1 0,-10-1-5 0,-12-9 1 16,-2-3-5-1,-5-4 1-15,1-5-9 16,10-1 1-16</inkml:trace>
  <inkml:trace contextRef="#ctx0" brushRef="#br2" timeOffset="117969.29">29266 12392 39 0,'39'13'19'0,"-11"-13"-13"0,-20 0 27 15,-5-3-31-15,-3 3 0 16,-3 3 1-16,-15-6 1 0,-10 3-5 15,-4-3 1 1,-7 3 2-16,0 9 1 0,1 7-2 16,-1 9 1-16,7 0-2 15,7 3 0-15,4-6-1 16,7 0 0-16,3-13-1 16,18-2 1-16,22-7 0 15,9-10 0-15,8-5-3 16,4-11 1-16,-4 1-8 15,-1 3 1-15,-6-12-3 16,-7-1 0-16</inkml:trace>
  <inkml:trace contextRef="#ctx0" brushRef="#br2" timeOffset="118247.17">29711 12276 46 0,'-7'38'23'0,"-32"9"-26"0,29-38 45 0,-8-6-42 0,-7 1 0 0,4 2 0 0,7-3 0 16,0 3 0-16,3 1 0 15,1-1 0-15,3 3 1 16,0 1 0-16,7 2 0 16,7-2 0-16,7 2 0 15,3 1 0-15,1-1 0 16,-4 1 0-16,-3 2 1 15,-8 1-2-15,-10 3 0 16,-3-3-1-16,-5-1 1 16,-6 7-6-16,-3 3 1 0,-8 0-10 15,-7-3 1 17</inkml:trace>
  <inkml:trace contextRef="#ctx0" brushRef="#br2" timeOffset="118542.11">30036 12693 53 0,'7'7'26'0,"-4"11"-31"0,-3-11 42 15,-3 2-37-15,-4-3 0 16,-8 4-20-16,-2-1 1 16,-8 1 15-16,4-4 0 15</inkml:trace>
  <inkml:trace contextRef="#ctx0" brushRef="#br2" timeOffset="125089.49">11783 13101 25 0,'3'16'12'0,"1"-19"0"16,-4 3 13-16,7-4-22 15,3-8 1-15,1 2 1 16,3-8 1-16,4-7-6 15,7-4 0-15,17-11 5 0,7-4 1 16,15-16-2-16,13-12 1 16,15-3-2-16,21-4 1 15,32-18-2-15,3-13 1 16,28-9-2-16,11-13 1 16,11 1-1-16,6-10 1 15,-17-4-2-15,-3 20 1 16,-18 6-2-16,-18 15 1 15,-25 17-5-15,-24 8 0 16,-21 20-12-16,-26 12 1 16</inkml:trace>
  <inkml:trace contextRef="#ctx0" brushRef="#br2" timeOffset="125677.79">13931 11151 29 0,'0'9'14'0,"0"-9"-2"16,0 0 10-16,0 0-20 0,0 0 1 16,7 0 2-16,4 0 1 15,3 0-6-15,7-3 0 16,0 0 4-16,8 0 1 16,13 3-2-16,7 0 0 15,-3 0-1-15,-4 0 0 16,-3 0-2-16,-3 0 1 15,-5 0-1-15,-3 3 0 16,-6 0-1-16,-5 3 0 16,-3 7 0-16,-3 5 0 15,-11 1-1-15,-7 16 1 0,-4 9-1 16,-6 12 1 0,-4 7 0-16,-4-4 0 0,0-5 0 15,0-10 0-15,4-10 0 16,4-6 1-16,3-15 1 15,3-10 1-15,4-25 1 16,3-16 0-16,4-9 0 16,4-6 0-16,-4 0-1 15,-4-4 1-15,-3 4-4 16,-3 6 0-16,-4 9-6 16,0 10 0-16,-4 6-8 15,-7 3 0-15</inkml:trace>
  <inkml:trace contextRef="#ctx0" brushRef="#br2" timeOffset="126276.74">15353 10508 33 0,'21'-35'16'0,"7"1"-6"0,-21 21 20 0,0-6-25 16,4 1 0-16,-4-1 1 15,-3-6 1-15,-4 3-10 16,-7 3 0-16,-11 6 5 15,-7 7 1-15,-7 3-3 16,-3 3 1-16,0 6-2 16,-4 7 1-16,-3 6-1 0,-1 9 1 15,1 13-2-15,7 6 0 16,7 12-1-16,10 7 1 16,11 6-1-16,14 3 1 15,14-3-1-15,7-12 1 16,1-16 2-16,6-22 0 15,7-16 2-15,11-18 1 16,7-26 0-16,0-15 1 16,-14-4-2-16,-11-18 1 15,-21 0-2-15,-14-4 0 0,-17 4-9 16,-29 12 0 0,-14 7-6-16,-7 6 0 0</inkml:trace>
  <inkml:trace contextRef="#ctx0" brushRef="#br2" timeOffset="128784.52">30600 5948 29 0,'-7'-15'14'0,"14"15"4"16,-7 0 14-16,0 0-28 16,0 0 1-16,0 6 1 15,3 16 0-15,-3 3-8 16,0 16 0-16,-7 12 5 15,-3 16 1-15,-4 16-3 16,0 15 1-16,0 10-3 16,-1 6 1-16,5-3-4 15,-1-7 1-15,4-12-7 16,-3-25 0-16,3-31-6 16,-4-26 1-1</inkml:trace>
  <inkml:trace contextRef="#ctx0" brushRef="#br2" timeOffset="129338.27">30346 6045 20 0,'0'26'10'0,"11"-8"8"0,-4-18 10 16,3 0-23-16,4 0 0 15,7-3 4-15,8 6 1 0,9-3-11 16,-2-9 0-16,20-7 7 16,11 1 1-16,18-1-3 15,10 0 0-15,4 1-3 16,14-4 0-16,0 3-1 16,0-6 0-16,-15 3-1 15,1-3 1-15,3 0-1 16,-13-3 0-16,-5 6 0 15,-6 1 0-15,-8 8-1 16,-10 10 1-16,-7 13-1 16,-7 6 1-16,-7 15-1 15,-7 7 1-15,-11 0-1 16,-7 6 0-16,-10 6-1 16,-8-3 1-16,-7 13 0 15,1 3 0-15,-1 9 0 16,8 3 0-16,-1 7 1 15,8-7 1-15,-1 7 0 0,8 0 1 16,10-4 0-16,0 1 1 16,0-13 0-16,-3-16 0 15,-7-9 0-15,-8-6 0 16,-17-1 1-16,-25 7 0 16,-21-9-1-16,-24-7 0 15,-8-3-2-15,-25-9 1 16,-24-16-2-16,4-16 1 15,-29-9-8-15,-3-16 1 16,6 0-8-16,-6-9 1 0</inkml:trace>
  <inkml:trace contextRef="#ctx0" brushRef="#br2" timeOffset="129805.1">30942 5365 34 0,'11'-9'17'0,"-4"-32"-7"0,-4 31 21 15,-3-2-27-15,-3-10 1 16,-8 0 0-16,-10 3 1 16,-7 7-9-16,-11 2 1 15,-7 10 5-15,4 3 0 16,7 16-4-16,3 3 1 15,4 3-2-15,6 7 0 16,8 8 0-16,7 1 1 16,4-10 0-16,13-6 0 15,15-6 0-15,10-19 1 0,8-12 0 16,2-4 1-16,-6-9-3 16,-7-3 1-16,-7-7-6 15,-11 1 0-15,-7-1-6 16,-4-5 1-16</inkml:trace>
  <inkml:trace contextRef="#ctx0" brushRef="#br2" timeOffset="130239.22">31274 4597 39 0,'39'0'19'0,"-36"53"-16"16,1-40 30-16,-4 12-32 0,-4 9 0 16,4 7 1-16,0 9 1 15,-3 10-4-15,3-1 1 16,0 1 2-16,0-1 0 16,3-5-1-16,4-14 0 15,4 1 0-15,-4-16 0 16,0 4-1-16,0-17 1 15,-7 1-1-15,-7-13 0 16,-11-4-1-16,-6-2 1 0,-5-6-1 16,5-1 1-16,-1 4-1 15,4 2 1-15,0 11 0 16,-1 5 0-16,5 7 0 16,3 2 1-16,7 4 0 15,3 4 0-15,8-8-1 16,3-2 1-16,10 0-3 15,8-10 1-15,14-6-4 16,0-3 1-16,3-13-8 16,4-6 0-16,0-15-2 15,-4-7 0-15</inkml:trace>
  <inkml:trace contextRef="#ctx0" brushRef="#br2" timeOffset="130601.55">31701 4619 33 0,'0'9'16'0,"-4"66"-14"0,4-56 29 16,0 0-29-16,0 19 1 15,0 5 0-15,4 1 0 16,-4 7-3-16,3-4 1 16,-3 6 3-16,4-9 0 15,-1 0-1-15,1-10 0 16,-1 4-1-16,-3-23 1 15,-3-2-3-15,-1-7 1 16,-3 1-1-16,-3-14 0 16,-8-2-1-16,-3-1 1 0,-7 7-1 15,-1 3 1-15,1 3 0 16,0 4 1-16,3 8-1 16,4 4 1-16,7-3-1 15,3 3 1-15,11 0-1 16,11-4 1-16,10-2-3 15,11-4 0-15,3-6-4 16,-3-6 0-16,7-3-9 16,7-7 1-16</inkml:trace>
  <inkml:trace contextRef="#ctx0" brushRef="#br2" timeOffset="130931.49">32311 5378 41 0,'-7'21'20'0,"10"-33"-21"0,-6 3 30 15,-4-7-28-15,0-22 0 16,0 1 1-16,0-17 0 15,-4-2-2-15,-3-10 0 16,-7-9 2-16,7 6 0 16,0 3-1-16,7 6 1 0,7 13 0 15,7 0 0-15,3 16-1 16,4 9 0-16,7 12-2 16,4 14 0-16,-4 5-6 15,-3 10 0-15,-7 6-7 16,-11 9 0-16</inkml:trace>
  <inkml:trace contextRef="#ctx0" brushRef="#br2" timeOffset="131125.99">31990 5142 43 0,'0'7'21'0,"14"-1"-13"15,-3-6 35-15,6 6-40 16,11-6 1-16,4 3 0 15,3-3 0-15,1 0-7 16,6 0 1-16,4-6 1 16,-7 6 0-16,-7 0-13 0,-4 3 1 15,-7-6-3-15,7 3 0 16</inkml:trace>
  <inkml:trace contextRef="#ctx0" brushRef="#br2" timeOffset="131427.34">32741 5177 37 0,'43'19'18'0,"-36"-29"-16"0,-7 10 30 0,0 0-31 16,-4 0 0-16,-6 0 0 15,-5 0 1-15,-6 6-3 16,-3 4 0-16,-5 9 2 16,1 0 0-16,3-1-1 15,4 7 1-15,4 7-1 16,6 2 1-16,4-2-2 16,11-1 1-16,6-6-5 15,8-3 0-15,6-9-7 16,-2-13 0-16</inkml:trace>
  <inkml:trace contextRef="#ctx0" brushRef="#br2" timeOffset="131772.38">32837 5296 45 0,'0'44'22'0,"10"-10"-21"0,-6-24 38 16,-1 2-39-16,1 4 1 16,-1-10-1-16,1 1 0 15,-4-7 0-15,3-7 0 0,4-5 0 16,-3-7 0-16,3-6-1 16,0-10 0-16,0 1 1 15,4 6 0-15,3 3-1 16,0 3 1-16,0 6 0 15,0 6 0-15,7 4 0 16,-3 9 0-16,0 16 0 16,3 13 0-16,0 5-1 15,-3 16 0-15,-1-2-5 16,-6 8 0-16,-8-2-7 16,4 2 0-16</inkml:trace>
  <inkml:trace contextRef="#ctx0" brushRef="#br2" timeOffset="141685.34">9250 16243 40 0,'7'25'20'0,"28"-22"-12"0,-21-6 21 16,4-3-25-16,7-4 1 0,10 1 1 16,14 0 1-16,1-1-10 15,-12 4 1-15,1 3 1 16,-7 3 1-16,-4 3-14 16,-10 3 1-16,-11-3-2 15,-11 4 0-15</inkml:trace>
  <inkml:trace contextRef="#ctx0" brushRef="#br2" timeOffset="141831.31">9349 16412 46 0,'7'25'23'0,"10"-15"-22"16,-13-10 45-16,6 0-45 15,5-3 1-15,9-4-1 16,4-2 1-16,8 0-7 0,3 2 0 15,-4 1-10-15,-3-6 1 16</inkml:trace>
  <inkml:trace contextRef="#ctx0" brushRef="#br2" timeOffset="142446.31">10351 15980 53 0,'17'9'26'0,"18"-28"-29"16,-17 13 41-16,3-3-35 15,11-4 0-15,10-6 2 16,1 7 1-16,-8 5-7 16,-3 4 1-16,-8 6 2 15,-6 10 1-15,-11 15-4 16,-18 7 0-16,-13 9-2 15,-11 6 0-15,-4 0-3 16,-7-3 0-16,-4 0 1 16,5-3 0-16,2-3 1 0,12-13 0 15,6-6 1-15,4-7 0 16,7-8 2-16,6-10 1 16,5-7 0-16,6-2 1 15,5-1 1-15,-1-3 1 16,7 1 0-16,0-1 1 15,3 0-1-15,5 7 0 16,-5 3 1-16,4 6 0 16,8 6-2-16,-1 3 1 15,4 1-1-15,-1 15 1 0,1 3-1 16,0 3 0-16,0 10-1 16,-1-3 0-16,-6-7-3 15,-4-3 1-15,0-2-10 16,1-14 1-16,2-15-7 15,8-3 1-15</inkml:trace>
  <inkml:trace contextRef="#ctx0" brushRef="#br2" timeOffset="142687.6">11222 16331 61 0,'-4'3'30'0,"1"-3"-39"0,3 0 54 16,0 3-44-16,0-3 1 16,3 0-5-16,4 3 1 15,4 4-12-15,0-11 1 16,-4-5-3-16,0-4 1 15</inkml:trace>
  <inkml:trace contextRef="#ctx0" brushRef="#br2" timeOffset="143121.97">12248 15911 55 0,'11'-7'27'0,"-4"-2"-36"15,-7 6 52-15,-3-3-43 16,-8-4 1-16,-7 4-1 15,-10 3 1-15,-18 6-2 16,-7 3 0-16,4 10-2 16,0 12 0-16,-1 10-5 0,-6 15 0 15,10 10-5-15,4 12 0 16,10 3 2-16,11 10 1 16,14-9 5-16,14-17 1 15,14-8 7-15,3-20 1 16,19-15 8-16,17-19 1 15,17-22-2-15,5-16 1 16,-8-6-5-16,-11-12 1 16,-17-13-8-16,-14-3 0 15,-18-3-14-15,-21-10 1 16</inkml:trace>
  <inkml:trace contextRef="#ctx0" brushRef="#br2" timeOffset="143710">13152 16221 64 0,'-4'13'32'0,"11"-7"-30"16,4-3 56-16,-1-3-52 16,15 0 0-16,21-6 2 15,17-7 1-15,8-2-14 16,14-4 1-16,-4-3 1 15,-7 6 1-15,-7 4-21 16,-18 5 1-16</inkml:trace>
  <inkml:trace contextRef="#ctx0" brushRef="#br0" timeOffset="148450.6">24712 7723 20 0,'11'-9'10'0,"3"-1"5"16,-11 10 10-16,4 0-20 15,-3 0 1-15,-1 0 4 16,1 10 0-16,-1-1-12 15,-3 22 0-15,-3 13 8 16,-8 28 0-16,4 26-3 0,-7 27 1 16,0 32-3-16,0 37 0 15,7 26-1-15,3 12 1 32,4 9-1-17,11 13 0-15,0-6 0 16,3 3 0-16,0-19-2 0,-4-6 0 15,1-32-5-15,0-34 0 0,3-38-8 0,3-46 0 16</inkml:trace>
  <inkml:trace contextRef="#ctx0" brushRef="#br0" timeOffset="149231.64">30367 7334 20 0,'14'-3'10'0,"7"6"3"15,-14 0 10-15,1 4-18 16,2-1 0-16,1 10 2 16,-4 15 1-16,-4 22-11 0,-3 19 1 15,-3 29 6-15,-4 37 1 16,0 31-3-16,3 38 1 16,4 19-1-16,7 22 1 15,11 2 0-15,6-2 0 16,5-19-1-16,-1-25 1 15,-7-22-5-15,0-22 1 16,4-22-12-16,-7-16 0 16,-11-28-2-16,0-31 0 15</inkml:trace>
  <inkml:trace contextRef="#ctx0" brushRef="#br0" timeOffset="150002.53">26148 7657 25 0,'14'13'12'0,"0"-1"-3"16,-10-5 19-16,-1-1-25 16,1 3 1-16,-4 4 1 15,-4-1 1-15,-10 17-8 16,-14 8 1-16,-18 4 5 0,-14 15 0 16,-18 23-2-16,-3 18 0 15,-14 19-1-15,-14 28 1 16,-4 22-1-16,0 4 1 15,18 2-3 1,3 4 1-16,4-19-3 16,7-13 1-16,10-22-4 0,11-18 0 15,7-29-8-15,18-19 1 32</inkml:trace>
  <inkml:trace contextRef="#ctx0" brushRef="#br0" timeOffset="150445.23">27287 7673 36 0,'7'59'18'0,"-10"10"-17"16,-4-43 28-16,-21 8-26 16,-29 23 0-16,-27 24 1 15,-19 32 1-15,-34 9-6 16,-19 22 0-16,5 16 3 0,-12-3 1 15,19-6-1-15,10-4 0 16,21-9-3 93,18-22 0-109,17-9-2 16,14-16 1-16,22-19-4 16,10-16 0-16,18-24-8 0,18-32 1 0</inkml:trace>
  <inkml:trace contextRef="#ctx0" brushRef="#br0" timeOffset="150814.4">28423 7761 29 0,'21'28'14'0,"-38"25"-6"15,10-34 19-15,-11 6-24 16,-24 16 0-16,-22 15 2 16,-31 26 0-16,-18 15-6 0,-31 19 0 15,-12 28 4 1,-6 7 1-16,-14 9-3 15,6-3 1-15,12-4-1 0,2-15 0 16,12 0-2-16,13-15 0 16,15-4-1-16,24-19 0 78,11-12-4-63,17-13 1 1,19-15-7-16,13-23 1 0,18-21-1 0,17-19 0 0</inkml:trace>
  <inkml:trace contextRef="#ctx0" brushRef="#br0" timeOffset="151154.96">28995 7849 43 0,'42'12'21'0,"-31"-3"-29"0,-11-2 45 0,-4 5-37 15,-6 7 0-15,-8 19 3 16,-3 15 0-16,-25 25-3 16,-28 17 1-16,-32 24 1 15,-21 31 0-15,-28 16 0 16,-15 10 0-16,-9 9-1 0,-12-9 1 31,25-7-2-31,11-3 1 0,10-6-1 16,15-28 0-1,-8 21-4-15,36-40 0 16,31-34-7-16,22-23 0 16,38-31-3-16,36-34 0 15</inkml:trace>
  <inkml:trace contextRef="#ctx0" brushRef="#br0" timeOffset="151455.64">29468 8563 37 0,'10'63'18'0,"-17"28"-17"0,0-60 33 0,-21 17-33 0,-22 8 0 0,-20 16 3 0,-15 25 1 0,-24 16-6 15,-29 19 1 1,-17 12 2-16,-7 13 1 0,3-13-3 16,-3 7 1-16,31-10-4 15,22-6 1-15,17-16-2 16,14-19 0-16,26-12-5 15,16-28 0-15,29-23-3 16,28-31 1-16</inkml:trace>
  <inkml:trace contextRef="#ctx0" brushRef="#br0" timeOffset="151690.54">30240 8987 43 0,'14'34'21'0,"-17"-2"-24"0,-8-17 40 0,-21 17-35 16,-13 21 1-16,-30 19-1 16,-30 19 0-16,-22 22-7 15,-22 25 1-15,-9-9-8 63,-8-10 0-63</inkml:trace>
  <inkml:trace contextRef="#ctx0" brushRef="#br0" timeOffset="154637.79">27884 6011 37 0,'-11'3'18'0,"18"0"-6"0,-7-3 18 0,0 3-24 16,7-3 0-16,0-3 2 15,4 0 1-15,6-6-12 16,8 2 1-16,10 1 7 15,1-3 0-15,-1 2-2 16,4 7 1-16,-8 7-4 16,-2 8 1-16,-8 1-2 15,-11 9 1-15,-13 7-1 16,-11 5 0-16,-11 1-2 16,-3-10 0-16,-11 3 1 15,-7-2 0-15,7 2 0 16,4-9 0-16,7-3 0 15,3 0 1-15,4-7 0 16,3-3 0-16,4-5 1 16,4-4 0-16,3-4 0 15,7-5 1-15,3 0 0 16,1-4 1-16,10 4 0 0,7-1 0 16,7 7 2-16,0 3 0 15,8 6 0-15,-5 10 1 16,1 3-1-16,3 6 0 15,4 0-1-15,0 3 1 16,3 1-3-16,-3-4 0 16,-3-3-1-16,-5-7 0 15,-6-2-6-15,-7-1 0 16,-8 4-14-16,-17 6 0 16</inkml:trace>
  <inkml:trace contextRef="#ctx0" brushRef="#br0" timeOffset="155224.57">23502 9002 48 0,'-7'7'24'0,"7"-1"-10"0,0-3 26 0,4 3-37 16,-1 4 0-16,1 9 4 16,3 9 0-16,-4 13-8 15,4 18 0-15,-3 13 5 16,-4 4 0-16,-4 11-5 15,1-2 1-15,-4-10-10 16,-4-12 1-16,0-19-11 16,-6-19 1-16</inkml:trace>
  <inkml:trace contextRef="#ctx0" brushRef="#br0" timeOffset="157870.84">14640 16114 19 0,'4'-3'9'0,"-4"0"10"16,0 3 9-16,0 0-21 15,0 0 1-15,0-3 3 16,0-3 1-16,0 0-16 16,0-4 1-16,3 1 9 15,8-1 1-15,7-5-4 16,20-7 0-16,12 0-2 0,13 0 0 15,8 0 0-15,3 0 0 16,-4 9-1-16,-6 7 1 16,-11 9-1-16,-7 10 1 15,-22 15-2-15,-17 10 1 16,-17 15-2-16,-11 6 0 16,-15 1 0-1,-9 6 0 1,-8-6-1-16,3-4 0 15,1 0 1-15,7-9 1 0,3-9 0 0,11-10 1 0,3-6-1 16,7-9 1 0,4-10 0-16,7-3 1 0,7-6 0 15,7-4 0-15,4-2 0 16,3 2 1-16,3 4 0 16,5 3 0-16,-1 6 0 15,7 6 1-15,7 7-1 16,4 6 0-16,0 6-1 15,0 4 1-15,10 5-1 16,11 7 0-16,7-9-3 16,7-4 0-16,7 7-15 15,4-4 1-15</inkml:trace>
  <inkml:trace contextRef="#ctx0" brushRef="#br0" timeOffset="160687.29">16746 16177 29 0,'-7'-6'14'0,"0"-3"-1"16,7 5 14-16,0 4-23 15,0 0 0-15,0 0 3 16,0 4 1-16,0 2-9 16,4 3 0-16,3 1 6 15,3-4 1-15,8-3-2 0,3-3 1 16,18-6-3-16,14-4 1 16,21-5-3-16,11-1 0 15,-8 7-8-15,1-1 1 16,0 1-10-16,-4-1 1 15</inkml:trace>
  <inkml:trace contextRef="#ctx0" brushRef="#br0" timeOffset="160932.57">16859 16569 67 0,'25'-12'33'0,"60"-29"-34"0,-64 31 60 0,3-5-58 16,8-1 0-16,4-3 0 16,2 0 0-16,5 7-9 15,-1 3 1-15,-3 2-13 16,0-2 1-16</inkml:trace>
  <inkml:trace contextRef="#ctx0" brushRef="#br0" timeOffset="161246.13">18161 16296 57 0,'-7'0'28'0,"14"-3"-17"0,-7 3 38 16,7-3-46-16,11-3 1 0,13 0 1 15,19-4 0-15,3-2-8 16,14-1 1-16,10 1-2 16,1 2 0-16,-4 4-16 15,-7 0 0-15</inkml:trace>
  <inkml:trace contextRef="#ctx0" brushRef="#br0" timeOffset="161782.37">19480 15757 52 0,'7'3'26'0,"22"-6"-18"0,-19 3 32 16,4-6-36-16,11 3 0 15,17 3 2-15,4 3 1 16,0-3-10-16,0 9 1 16,-7 10 5-16,-15 12 0 0,-13 16-4 15,-18 7 0-15,-18 12-3 16,-17 3 1-16,-7 3-3 15,-15-7 1 1,-3-2-2-16,0-6 1 0,11-10 1 16,3-7 0-16,17-11 1 15,12-17 1-15,10-6 1 16,10-6 1-16,11-6 3 16,11-3 0-16,6-1 3 15,8 1 0-15,3 3 2 16,1-1 1-16,-4 7-1 15,3 7 1-15,7 5-2 16,-3 4 1-16,0 9-4 16,-8-6 1-16,8 22-4 15,0 6 1-15,0 0-5 16,0-3 1-16,-4-10-9 16,-7-6 0-16,-7-15-9 15,-3-10 1-15</inkml:trace>
  <inkml:trace contextRef="#ctx0" brushRef="#br0" timeOffset="162382.46">20052 16538 54 0,'176'-66'27'0,"15"-34"-25"0,-131 62 44 0,0-25-44 15,7-21 1-15,-4-14-1 16,-13-11 1-16,-22-1-5 15,-28-16 1-15,-18 7 2 16,-42 10 0-16,-42-7-2 16,-39 9 1-16,-43-3 0 15,-27 19 0-15,-36 16-2 16,-18 28 0-16,-13 25-2 16,-5 38 1-16,8 40-1 15,14 22 0-15,32 29 0 16,31 15 0-16,36 10 1 0,35 15 0 15,35 7 1-15,36 3 0 16,38 9 2-16,46 13 0 16,57-10 2-16,49 4 1 15,57-1 3-15,59-12 1 16,39-31 0-16,36-38 1 16,24-35-2-16,-7-47 1 15,-35-49-3-15,-28-39 0 16,-43-34-4-16,-49-34 0 15,-53-29-4-15,-53-31 0 0,-56-18-9 16,-50-17 1-16,-52 1-7 16,-50 12 1-16,-32 22-1 15,-31 31 1-15</inkml:trace>
  <inkml:trace contextRef="#ctx0" brushRef="#br0" timeOffset="168583.34">3052 9918 30 0,'-4'3'15'0,"-3"13"-6"0,7-7 15 0,0 1-23 15,0 5 0-15,-7 11 1 16,3 11 0-16,-3 4-2 16,4 15 0-16,-8 10 1 15,1 9 0-15,3 7 0 16,-11 6 0-16,7-16 0 16,1-6 1-16,-1-7-1 15,8-8 1-15,-4-8 0 16,0-11 0-16,3-13 0 15,8-7 0 1,3-2-1-16,10-10 1 0,-3-7-1 16,8-5 1-16,6-1-1 15,18-2 1-15,7-4-1 16,17-6 1-16,25 0-2 16,8-1 1-16,34-2-1 15,11 6 0 1,25 3 1-16,18 1 0 31,-4 2 0-31,21 13 0 16,-7 0 0-16,18 6 0 0,17 0 0 0,4 0 0 0,14-3-1 0,3-6 1 15,19-16-1-15,-12-9 1 16,4-10 0-16,-3-6 1 16,3 0-1-16,-10 0 0 15,-4 6 0-15,-15 13 0 16,-6 9-1-16,-11 3 0 0,-24 13 0 15,-11 9 1-15,-14 4-2 16,-14-1 1-16,-32 4-1 31,-11-10 0-31,-10-3 0 0,-14-6 1 0,-11-13-1 16,-11-3 0-16,-13-22 0 16,-11-22 0-16,-15-25 0 15,-17-19 1 1,-28-34-1-16,-17-22 0 0,-26-13-7 15,-31-22 0-15,-39-2-7 16,-4-7 0-16</inkml:trace>
  <inkml:trace contextRef="#ctx0" brushRef="#br0" timeOffset="170957.33">3291 11702 42 0,'-3'0'21'16,"13"4"-15"-16,-10-1 21 0,0 6-27 15,0 10 1 1,-10 53-2 0,-1 16 1-16,4 18-1 15,-10-2 0-15,3 6-1 16,-4-13 1-16,7-12-5 15,-10-13 1-15,11-16-6 16,-8-21 0-16</inkml:trace>
  <inkml:trace contextRef="#ctx0" brushRef="#br0" timeOffset="171618.12">3009 11922 16 0,'0'-16'8'0,"4"16"3"0,3 3 2 16,-4 4-8-16,4-1 1 0,4 0 3 15,-4 4 1 1,4-4-12-16,-1-3 0 0,11 0 8 16,1-3 0-16,6-6-2 15,11-10 1-15,-1-6-2 16,5 3 0-16,-5-3-1 15,1-6 1-15,-3-3-1 16,2 3 1-16,-9 3-2 16,-1 3 1-16,-7 6 0 15,-3 3 0-15,-8 7-1 16,1 9 1-16,-11 16-2 16,-11 6 1-16,1 7-1 15,-15 11 0-15,0 8-3 16,-3 8 0-16,-4 4-1 15,-3-4 0-15,10-2 0 16,-3-7 1-16,10-6 0 16,4-6 0-16,7-13 2 15,-3-6 0-15,13-10 1 16,11-9 1-16,-3-6 1 16,-1-7 0-16,1 1-1 0,3 2 1 15,0 1 0-15,0 6 0 16,4 3 0-16,0 6 0 15,3 6-1-15,-11 4 0 16,12 3 0-16,-12 3 0 16,8-6 0-16,-8-4 0 15,-6 7-1-15,3 6 1 16,-7 0-1-16,4 3 0 16,-1-3 0-16,1-3 0 0,3-3 0 15,-4 3 1-15,4-9-1 16,4-1 1-16,-1-6 0 15,8-6 0-15,3-3-1 16,4-6 0-16,3 0-7 16,0-1 1-16,-10-2-9 15,3-4 0-15</inkml:trace>
  <inkml:trace contextRef="#ctx0" brushRef="#br0" timeOffset="171890.13">3870 12402 30 0,'0'-3'15'0,"-4"6"-3"0,4 0 15 15,-10 9-24-15,10 4 1 16,-11 6 2-16,4-3 0 16,4 3-9-16,-1 0 1 15,4-7-2-15,4-5 1 16,6-7-9-16,4-16 0 16</inkml:trace>
  <inkml:trace contextRef="#ctx0" brushRef="#br0" timeOffset="172053.49">3718 12167 20 0,'0'12'10'0,"18"-6"-1"0,-15 1 6 0,5-1-12 16,6 0 1 0,10 7-9-1,-3-4 0-15,1-3-1 16,6 4 0-16</inkml:trace>
  <inkml:trace contextRef="#ctx0" brushRef="#br0" timeOffset="172354.27">4025 12424 44 0,'14'12'22'0,"25"-12"-25"0,-21 0 43 15,-4 3-38-15,11-9 1 16,-1 0-1-16,4 3 1 15,1-4-5-15,-1 4 1 16,-14 0 1-16,4-3 0 16,-11-4-4-16,-7 1 1 15,-4 3-3-15,-10 3 1 16,-4 6-2-16,4 0 0 16,-3 6 1-16,6 4 1 0,-7 6 3 15,8-1 1-15,3 1 3 16,3 0 0-16,8-3 0 15,10-1 1-15,7-11-5 16,7-1 0-16,-3-3-8 16,10-7 1-16</inkml:trace>
  <inkml:trace contextRef="#ctx0" brushRef="#br0" timeOffset="172727.25">4463 12399 22 0,'3'6'11'0,"4"-9"-3"15,-3 3 14-15,3 3-19 16,-4 3 0-16,4 0 0 16,-3 1 1-16,3-1-6 15,-7 0 1-15,4 0 2 16,-1-2 0-16,-3-4-2 0,11-4 1 16,-8-2-1-16,8 3 1 15,-1-3 0-15,4-4 0 16,1 1 0-16,2 3 0 15,-6-1 1-15,3 4 0 16,0 0-1-16,0 3 1 16,4 0-1-16,-8 3 1 15,1-3-1-15,-1 0 0 16,-2 0 0-16,2 0 0 16,1 0 0-16,-1 0 0 15,8 3 0-15,3 4 0 0,-3 5 0 16,6 1 0-16,1 2-2 15,7 1 0-15,-4-3-3 16,4-4 0-16,7-6-5 16,-4-6 1-16</inkml:trace>
  <inkml:trace contextRef="#ctx0" brushRef="#br0" timeOffset="173074.29">5468 12320 48 0,'21'-6'24'0,"-17"6"-29"15,-4 0 48-15,0 0-43 16,-4 3 0-16,-6 3 0 16,-8 7 0-16,-3-1 0 15,0 1 0-15,-4 6 0 16,4 3 0-16,0 0-1 0,10 0 0 16,-7-4-1-16,8-5 1 15,6-4-2-15,-3-5 0 16,14-8-1-16,4-2 1 15,3-6-1-15,7-4 1 16,4 3 1-16,7-2 0 16,-4-1 1-16,-11 0 0 15,5 4 0-15,-12 5 1 16,4 7 0-16,0 4 0 16,1 2 0-16,2 3 1 15,-6 13-1-15,3 0 1 0,0 3-1 16,0-6 0-16,4-3-10 15,-1-7 1-15</inkml:trace>
  <inkml:trace contextRef="#ctx0" brushRef="#br0" timeOffset="173418.96">5828 12417 26 0,'0'29'13'0,"0"11"-9"16,0-30 13-16,0 5-15 16,0-5 0-16,-7-4 1 15,7-6 0-15,0-3-4 16,0-16 1-16,0 0 1 16,0 1 0-16,7-8-2 15,-4-2 0-15,8 0-1 0,0 0 0 16,-1 3 1-16,8 6 0 15,7 3 2-15,-4 7 0 16,3 9 2-16,1 6 1 16,-4 7-1-16,0 2 1 15,-3-2-2-15,3 6 0 16,-10 3-2-16,-1 0 1 16,-3 0-8-16,4-4 0 15,-7 1-4-15,3-13 0 16</inkml:trace>
  <inkml:trace contextRef="#ctx0" brushRef="#br0" timeOffset="173989.44">6350 12355 10 0,'-4'22'5'0,"8"-16"-3"16,-4-6 0-16,0 0-1 16,0 0 0-16,0 0 1 15,0-6 1-15,0-4-4 16,4-2 1-16,-4-4 0 16,3 0 1-16,1 1-1 15,-4-1 0-15,3 3 2 16,1 1 0-16,-1 2 2 0,-3 7 0 15,0 3 3-15,0 7 1 16,4 2 0-16,-1 7 1 16,4-1-3-16,-7 4 1 15,4-6-2-15,-4 6 0 16,0 6-3-16,-4-3 0 16,4 0-1-16,-7-4 1 15,4 1-2-15,-1 0 1 16,4-3-1-16,-3-4 0 15,-1-18-1 1,4-7 1-16,4-2 0 16,3-4 0-16,7-6 0 15,7-7 0-15,4-2 1 16,-1 3 0-16,12-1 0 16,-5 7 0-16,8-3 1 15,0 9 0-15,-4 7-2 16,1 12 1-16,-5 0-1 15,-2 9 0-15,-12 10-4 16,-6 9 1-16,-1 0-11 16,-10 7 1-16,-10 5-1 15,3 1 1-15</inkml:trace>
  <inkml:trace contextRef="#ctx0" brushRef="#br0" timeOffset="174620.61">4657 13151 61 0,'10'6'30'0,"-13"4"-46"16,-4-7 65-16,-7 6-49 15,-22 13 0-15,1 3 1 16,-11-3 0-16,4 3-2 0,-8 4 1 15,1 2 0-15,7 4 1 16,13-7-1-16,1 0 0 16,18-9 0-16,3 0 1 15,17-7 0-15,15-2 0 16,7 5 0-16,-1 1 0 16,8 0 0-16,-7-1 0 15,-7 4-1-15,-11 6 1 16,-14 7-1-16,-11 11 0 15,-10 8-2-15,-11-4 0 0,-3-3-4 16,3-4 1-16,4-5-9 16,7-7 0-16,10-12-2 15,22-7 0-15</inkml:trace>
  <inkml:trace contextRef="#ctx0" brushRef="#br0" timeOffset="174845.65">4713 13477 55 0,'11'-19'27'0,"-11"16"-37"16,0 6 54-16,-7 10-43 16,3 0 0-16,-3 9 1 15,4 9 1-15,-5 3-3 16,8 10 0-16,0-3 2 16,8 3 1-16,-5-13-1 15,15-15 0-15,13-22-2 16,15-13 1-16,-3-25-3 15,6 0 1-15,-10-19-10 16,-7 1 1-16,-4-10-7 16,-11-1 0-16</inkml:trace>
  <inkml:trace contextRef="#ctx0" brushRef="#br0" timeOffset="175435.03">5249 12950 48 0,'4'7'24'0,"3"-4"-26"0,-4 3 40 15,-3 10-37-15,0 6 0 16,-3 3 0-16,3 6 0 15,-7 4-2-15,3 9 1 16,4-7 0-16,-7-9 0 16,4-2-1-16,-1-8 1 15,1-2-2-15,-4 3 1 0,3 3-2 16,-6-3 1-16,2-1-2 16,5-2 1-16,-8-6-4 15,8-1 1-15,-1-6-6 16,4-3 0-16</inkml:trace>
  <inkml:trace contextRef="#ctx0" brushRef="#br0" timeOffset="176061.28">5211 13164 30 0,'0'-3'15'0,"3"9"-4"0,-3-6 21 16,0 0-28-16,0 3 0 16,0-3 1-16,0 0 1 15,0 0-9-15,0 0 1 0,7-9 5 16,-3-4 0-16,3-9-3 16,3-9 1-16,-3 2-1 15,7-2 1-15,4 0-1 16,-4 6 1-16,4 9-1 15,-1 7 0-15,-6 9 0 16,3 6 1-16,0 13-1 16,-10 6 1-16,3 3-2 15,3 3 1-15,-6 4 0 16,7-7 0-16,-4-9 0 16,0-7 0-16,3-5 0 15,11-10 0-15,-6-10-1 16,9-3 1-16,-3-12-1 15,1-3 0-15,6 9 0 16,4-3 1-16,-1 0 0 16,-2 6 0-16,-1 6 1 15,0 7 0-15,-7 6 0 0,0 6 1 16,0 10-1-16,4 12 1 16,-4 7-2-16,4 12 0 15,3 6-5-15,8-12 1 16,-5 0-11-16,-10-10 1 15</inkml:trace>
  <inkml:trace contextRef="#ctx0" brushRef="#br0" timeOffset="176993.54">6361 12847 44 0,'3'-3'22'0,"-3"19"-17"0,0-7 32 0,-3 7-34 15,-4 6 1-15,-1 12 1 16,-9 10 0-16,3 16-7 15,0-1 0-15,3 7 4 16,8-3 1-16,-5-7-5 16,8-12 0-16,8-9-14 15,-5-14 1-15</inkml:trace>
  <inkml:trace contextRef="#ctx0" brushRef="#br0" timeOffset="177351.58">6336 13788 57 0,'3'9'28'0,"-3"-3"-28"0,0-6 43 0,0 0-43 0,0-6 1 16,0 0 0-16,0-4 0 15,-3 1-2-15,-8 3 1 16,-3 0 0-16,0-1 0 16,-4 7 0-16,-3 10 0 15,0 2-1-15,0 7 0 16,3-3 1-16,8 2 0 0,6-2 0 16,4-3 1-16,11-4-1 15,3-6 0-15,4 0 0 16,-4-9 1-16,0-3-7 15,-4-7 1-15,-10-6-12 16,-10-3 1-16</inkml:trace>
  <inkml:trace contextRef="#ctx0" brushRef="#br0" timeOffset="177968.3">7366 13151 46 0,'191'-56'23'0,"63"-35"-18"0,-202 53 31 16,19-12-33-16,-4-22 1 16,-7-16 2-1,-14-12 1-15,-25-19-10 0,-42-19 1 16,-21 3 5-16,-50-10 0 16,-49-2-4-16,-50 3 1 0,-38 15-3 15,-36 20 1-15,-45 27-1 16,-29 22 1-16,-28 20 0 15,-17 24 0-15,-18 19 1 16,3 19 1-16,0 16 0 16,1 18 1-16,17 16 0 15,31 10 0 1,12 9 2-16,27 22 0 31,33 18 0-15,31-2 1-16,39 18-1 0,38 10 1 0,40 6-2 0,49 13 1 0,35 9-3 15,63 22 0-15,64 12-1 16,57-6 0-16,63 1 0 16,67-14 1-16,81-30 1 15,57-26 1-15,35-31 1 16,25-38 0-16,7-37 0 0,-159-13 1 47,194-78-2 0,-50-48 1-32,-66-34-2-15,-50-37 0 0,-67-19-6 0,-46-32 0 0,-52-6-13 0,-50-19 1 0,-36 4-4 0,-34 9 1 0</inkml:trace>
  <inkml:trace contextRef="#ctx0" brushRef="#br0" timeOffset="178813.31">19258 15202 59 0,'7'3'29'0,"-3"0"-32"0,-4-3 56 0,3 3-48 0,1 1 0 0,-4 2 3 0,0-3 1 16,3 3-12-16,-3-6 1 15,7-3 7-15,11-6 0 16,10-20-3-16,11-14 1 16,7-23-3-16,10-16 0 15,15-9-6-15,10-19 1 16,11-2-17-16,-8-14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29T18:43:35.49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1" timeString="2021-04-29T18:43:42.842"/>
    </inkml:context>
  </inkml:definitions>
  <inkml:trace contextRef="#ctx0" brushRef="#br0">3020 5142 41 0,'0'10'20'0,"10"15"-14"0,-6-16 20 15,3 4-25-15,-7 9 0 16,7 3 0-16,-3 6 1 16,3 4-1-16,3-7 1 15,1 0 2-15,-1-6 0 16,1-13 1-16,7-5 0 15,3-17 0-15,18-21 0 0,3-29-2 16,25-22 0-16,3-21-5 16,12-26 0-16,6 0-12 15,0-6 0-15,-14 10-3 16,-7 18 1-16</inkml:trace>
  <inkml:trace contextRef="#ctx0" brushRef="#br0" timeOffset="660.01">2632 10257 49 0,'3'44'24'0,"4"-29"-19"15,-3-18 43-15,-4 3-43 0,0 0 1 16,7-3 3-16,11-3 0 16,3-10-12-16,7-9 1 15,14-16 6-15,8-25 0 16,10-18-6-16,7-17 0 16,17-18-16-16,12-19 1 15,-15 7-4-15,-11 8 1 16</inkml:trace>
  <inkml:trace contextRef="#ctx0" brushRef="#br0" timeOffset="2011.9">3298 14004 58 0,'71'-135'29'0,"-32"-84"-22"0,-39 150 30 0,-21-19-37 15,-18-9 1-15,-21 3-1 16,-18 6 1-16,-31 6-3 15,-22 13 1-15,-17 29-2 32,-3 24 0-32,-8 28-3 0,18 29 1 0,3 38-1 15,18 34 1-15,25 34 2 16,42 16 0-16,32 19 4 16,31-13 1-16,29-6 2 15,25-31 1-15,34-10 0 16,29-18 0-16,25-23-1 15,14-24 1-15,17-23 0 16,15-28 0-16,-18-40 0 16,-11-29 0-16,-17-31 0 15,-32-31 1-15,-43-23-2 16,-31-12 0-16,-53-15-5 0,-32-4 0 16,-31 13-6-16,-39 0 1 31,-22 25-4 0,-21 15 1-15,-6 38-1-16,20 44 1 0,-3 41 2 0,7 41 0 0,10 40 5 0,15 32 0 0,17 16 1 15,25 33 1-15,28 4 0 0,36 10 0 16,17-4-1-16,42 1 1 0,15-20 2 16,38-15 1-1,22-32 3 1,-1-34 1-16,19-37 1 0,20-45 1 0,-28-56-2 15,-10-37 1-15,-36-35-4 16,-42-13 1-16,-46-6-10 16,-53 3 0-16,-46 0-12 15,-38 10 1 1,-40 15-4 15,-10 32 1-31</inkml:trace>
  <inkml:trace contextRef="#ctx1" brushRef="#br0">12480 15851 0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AUC as limit of Riemann sum, graph, rectangles, sample point, same calculations as previous section</a:t>
            </a:r>
          </a:p>
          <a:p>
            <a:r>
              <a:rPr lang="en-US">
                <a:cs typeface="Calibri"/>
              </a:rPr>
              <a:t>Package as an operation on function f(x)</a:t>
            </a:r>
          </a:p>
          <a:p>
            <a:r>
              <a:rPr lang="en-US">
                <a:cs typeface="Calibri"/>
              </a:rPr>
              <a:t>3 main cases for sample point </a:t>
            </a:r>
            <a:r>
              <a:rPr lang="en-US" err="1">
                <a:cs typeface="Calibri"/>
              </a:rPr>
              <a:t>x_i</a:t>
            </a:r>
            <a:r>
              <a:rPr lang="en-US">
                <a:cs typeface="Calibri"/>
              </a:rPr>
              <a:t>^*</a:t>
            </a:r>
          </a:p>
          <a:p>
            <a:r>
              <a:rPr lang="en-US">
                <a:cs typeface="Calibri"/>
              </a:rPr>
              <a:t>Notes: Result is a number, \Delta x to dx as in differentials, think of as operator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03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Pos, neg</a:t>
            </a:r>
          </a:p>
          <a:p>
            <a:r>
              <a:rPr lang="en-US">
                <a:cs typeface="Calibri"/>
              </a:rPr>
              <a:t>Even, odd functions</a:t>
            </a:r>
          </a:p>
          <a:p>
            <a:r>
              <a:rPr lang="en-US">
                <a:cs typeface="Calibri"/>
              </a:rPr>
              <a:t>Signed area under the curve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34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F(x)+-g(x), </a:t>
            </a:r>
            <a:r>
              <a:rPr lang="en-US" err="1">
                <a:cs typeface="Calibri"/>
              </a:rPr>
              <a:t>cf</a:t>
            </a:r>
            <a:r>
              <a:rPr lang="en-US">
                <a:cs typeface="Calibri"/>
              </a:rPr>
              <a:t>(x)</a:t>
            </a:r>
          </a:p>
          <a:p>
            <a:r>
              <a:rPr lang="en-US">
                <a:cs typeface="Calibri"/>
              </a:rPr>
              <a:t>\</a:t>
            </a:r>
            <a:r>
              <a:rPr lang="en-US" err="1">
                <a:cs typeface="Calibri"/>
              </a:rPr>
              <a:t>int_a^a</a:t>
            </a:r>
          </a:p>
          <a:p>
            <a:r>
              <a:rPr lang="en-US">
                <a:cs typeface="Calibri"/>
              </a:rPr>
              <a:t>\</a:t>
            </a:r>
            <a:r>
              <a:rPr lang="en-US" err="1">
                <a:cs typeface="Calibri"/>
              </a:rPr>
              <a:t>int_a^b</a:t>
            </a:r>
            <a:r>
              <a:rPr lang="en-US">
                <a:cs typeface="Calibri"/>
              </a:rPr>
              <a:t> = - \</a:t>
            </a:r>
            <a:r>
              <a:rPr lang="en-US" err="1">
                <a:cs typeface="Calibri"/>
              </a:rPr>
              <a:t>int_b^a</a:t>
            </a:r>
          </a:p>
          <a:p>
            <a:r>
              <a:rPr lang="en-US">
                <a:cs typeface="Calibri"/>
              </a:rPr>
              <a:t>\</a:t>
            </a:r>
            <a:r>
              <a:rPr lang="en-US" err="1">
                <a:cs typeface="Calibri"/>
              </a:rPr>
              <a:t>int_a^b</a:t>
            </a:r>
            <a:r>
              <a:rPr lang="en-US">
                <a:cs typeface="Calibri"/>
              </a:rPr>
              <a:t> = \</a:t>
            </a:r>
            <a:r>
              <a:rPr lang="en-US" err="1">
                <a:cs typeface="Calibri"/>
              </a:rPr>
              <a:t>int_a^c</a:t>
            </a:r>
            <a:r>
              <a:rPr lang="en-US">
                <a:cs typeface="Calibri"/>
              </a:rPr>
              <a:t> + \</a:t>
            </a:r>
            <a:r>
              <a:rPr lang="en-US" err="1">
                <a:cs typeface="Calibri"/>
              </a:rPr>
              <a:t>int_c^b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7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Use properties to evaluate \int_{-1}^1 (2x-1)~dx as areas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5.2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Definite Integral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Definition and properties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12BCC32-BA36-4E37-BEE5-AA1AE206F11A}"/>
                  </a:ext>
                </a:extLst>
              </p14:cNvPr>
              <p14:cNvContentPartPr/>
              <p14:nvPr/>
            </p14:nvContentPartPr>
            <p14:xfrm>
              <a:off x="4564440" y="4415040"/>
              <a:ext cx="2991240" cy="229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12BCC32-BA36-4E37-BEE5-AA1AE206F1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55080" y="4405680"/>
                <a:ext cx="3009960" cy="2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E741BB-0687-459F-8F28-4F4F53608A91}"/>
                  </a:ext>
                </a:extLst>
              </p14:cNvPr>
              <p14:cNvContentPartPr/>
              <p14:nvPr/>
            </p14:nvContentPartPr>
            <p14:xfrm>
              <a:off x="779760" y="1318320"/>
              <a:ext cx="502200" cy="153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E741BB-0687-459F-8F28-4F4F53608A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00" y="1308960"/>
                <a:ext cx="520920" cy="154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16AE6-78CC-4A8B-97E1-7282E5CA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Definition: Definite integral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43491-28E8-44E3-9F25-8B1D0257F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98940F0-564C-4345-A7EF-76DDF5A7FDA4}"/>
                  </a:ext>
                </a:extLst>
              </p14:cNvPr>
              <p14:cNvContentPartPr/>
              <p14:nvPr/>
            </p14:nvContentPartPr>
            <p14:xfrm>
              <a:off x="796320" y="118440"/>
              <a:ext cx="11278080" cy="6686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98940F0-564C-4345-A7EF-76DDF5A7F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960" y="109080"/>
                <a:ext cx="11296800" cy="670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647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602C-B688-414A-8968-3FA11E13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Properties of definite integral: Signed AUC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C5FE-C74B-4F3C-BB51-016518C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9069858-0E16-4783-81AE-0E648CA91C15}"/>
                  </a:ext>
                </a:extLst>
              </p14:cNvPr>
              <p14:cNvContentPartPr/>
              <p14:nvPr/>
            </p14:nvContentPartPr>
            <p14:xfrm>
              <a:off x="1291680" y="455760"/>
              <a:ext cx="10801800" cy="5153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9069858-0E16-4783-81AE-0E648CA91C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82320" y="446400"/>
                <a:ext cx="10820520" cy="517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04056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A602C-B688-414A-8968-3FA11E134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Properties of definite integral: Limit laws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4C5FE-C74B-4F3C-BB51-016518C9D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FCA2A7-97C6-46D9-8350-839E482C1442}"/>
                  </a:ext>
                </a:extLst>
              </p14:cNvPr>
              <p14:cNvContentPartPr/>
              <p14:nvPr/>
            </p14:nvContentPartPr>
            <p14:xfrm>
              <a:off x="198000" y="1207800"/>
              <a:ext cx="11932200" cy="5382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FCA2A7-97C6-46D9-8350-839E482C144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640" y="1198440"/>
                <a:ext cx="11950920" cy="5401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1599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67B2A-0697-46E8-B4E6-783C56A6A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3D73A-3335-4954-81C6-8FAC65BEE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C60A2BE-5034-4E7D-B1C8-8AFF71896DA4}"/>
                  </a:ext>
                </a:extLst>
              </p14:cNvPr>
              <p14:cNvContentPartPr/>
              <p14:nvPr/>
            </p14:nvContentPartPr>
            <p14:xfrm>
              <a:off x="579240" y="888120"/>
              <a:ext cx="11502720" cy="531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0A2BE-5034-4E7D-B1C8-8AFF71896D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9880" y="878760"/>
                <a:ext cx="11521440" cy="533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3475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>
                <a:cs typeface="Calibri"/>
              </a:rPr>
              <a:t>Rework examples 1, 2, 4,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9, 19, 23, 33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https://www.youtube.com/watch?v=FnJqaIESC2s&amp;list=PLZHQObOWTQDMsr9K-rj53DwVRMYO3t5Yr&amp;index=9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F7B8D6-89FE-415A-94E8-CA4E53712052}"/>
                  </a:ext>
                </a:extLst>
              </p14:cNvPr>
              <p14:cNvContentPartPr/>
              <p14:nvPr/>
            </p14:nvContentPartPr>
            <p14:xfrm>
              <a:off x="699840" y="1606320"/>
              <a:ext cx="3793320" cy="410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F7B8D6-89FE-415A-94E8-CA4E537120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1596960"/>
                <a:ext cx="3812040" cy="411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5.2 The Definite Integral</vt:lpstr>
      <vt:lpstr>Homework Submission to Canvas</vt:lpstr>
      <vt:lpstr>Definition: Definite integral</vt:lpstr>
      <vt:lpstr>Properties of definite integral: Signed AUC</vt:lpstr>
      <vt:lpstr>Properties of definite integral: Limit laws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2021-04-29T18:43:52Z</dcterms:modified>
</cp:coreProperties>
</file>