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9.xml" ContentType="application/vnd.openxmlformats-officedocument.presentationml.notesSlide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7" r:id="rId2"/>
    <p:sldId id="263" r:id="rId3"/>
    <p:sldId id="270" r:id="rId4"/>
    <p:sldId id="271" r:id="rId5"/>
    <p:sldId id="272" r:id="rId6"/>
    <p:sldId id="273" r:id="rId7"/>
    <p:sldId id="274" r:id="rId8"/>
    <p:sldId id="275" r:id="rId9"/>
    <p:sldId id="269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BC5FFC-5D9A-440F-BB73-02881A1A9F3A}" v="1" dt="2021-05-03T15:11:39.7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" userId="fa919fd6-03f8-48d0-9b95-10ac8c9672df" providerId="ADAL" clId="{AAC15676-B818-4A4E-A33A-496A17291BEF}"/>
    <pc:docChg chg="modSld">
      <pc:chgData name="Chad" userId="fa919fd6-03f8-48d0-9b95-10ac8c9672df" providerId="ADAL" clId="{AAC15676-B818-4A4E-A33A-496A17291BEF}" dt="2021-01-29T17:21:36.061" v="0"/>
      <pc:docMkLst>
        <pc:docMk/>
      </pc:docMkLst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637318454" sldId="25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541778303" sldId="263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541778303" sldId="263"/>
            <ac:inkMk id="4" creationId="{D8BD324A-A8E6-4EA4-8BE6-45FCEFA8E29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3767389311" sldId="264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3767389311" sldId="264"/>
            <ac:inkMk id="4" creationId="{D8ECB8DB-70A9-4F4D-9D8A-460CB971B7C8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1482998686" sldId="265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1482998686" sldId="265"/>
            <ac:inkMk id="4" creationId="{E26B75BE-9DC9-4020-8AFE-4FB16F48D65E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4178373312" sldId="266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4178373312" sldId="266"/>
            <ac:inkMk id="4" creationId="{7C977D29-97D5-453E-BA74-A4210BF25296}"/>
          </ac:inkMkLst>
        </pc:inkChg>
      </pc:sldChg>
      <pc:sldChg chg="addSp">
        <pc:chgData name="Chad" userId="fa919fd6-03f8-48d0-9b95-10ac8c9672df" providerId="ADAL" clId="{AAC15676-B818-4A4E-A33A-496A17291BEF}" dt="2021-01-29T17:21:36.061" v="0"/>
        <pc:sldMkLst>
          <pc:docMk/>
          <pc:sldMk cId="2938737161" sldId="267"/>
        </pc:sldMkLst>
        <pc:inkChg chg="add">
          <ac:chgData name="Chad" userId="fa919fd6-03f8-48d0-9b95-10ac8c9672df" providerId="ADAL" clId="{AAC15676-B818-4A4E-A33A-496A17291BEF}" dt="2021-01-29T17:21:36.061" v="0"/>
          <ac:inkMkLst>
            <pc:docMk/>
            <pc:sldMk cId="2938737161" sldId="267"/>
            <ac:inkMk id="4" creationId="{668B8B82-EB61-4210-A31D-656194F09CE5}"/>
          </ac:inkMkLst>
        </pc:ink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8C3C19F-C0F6-B000-B350-85576B0D0FB3}"/>
    <pc:docChg chg="addSld delSld modSld">
      <pc:chgData name="Chad Vidden" userId="S::cvidden@uwlax.edu::fa919fd6-03f8-48d0-9b95-10ac8c9672df" providerId="AD" clId="Web-{48C3C19F-C0F6-B000-B350-85576B0D0FB3}" dt="2021-04-25T17:33:14.059" v="446"/>
      <pc:docMkLst>
        <pc:docMk/>
      </pc:docMkLst>
      <pc:sldChg chg="modSp">
        <pc:chgData name="Chad Vidden" userId="S::cvidden@uwlax.edu::fa919fd6-03f8-48d0-9b95-10ac8c9672df" providerId="AD" clId="Web-{48C3C19F-C0F6-B000-B350-85576B0D0FB3}" dt="2021-04-25T17:18:38.127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8C3C19F-C0F6-B000-B350-85576B0D0FB3}" dt="2021-04-25T17:18:10.783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8C3C19F-C0F6-B000-B350-85576B0D0FB3}" dt="2021-04-25T17:18:38.127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8C3C19F-C0F6-B000-B350-85576B0D0FB3}" dt="2021-04-25T17:32:51.044" v="42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48C3C19F-C0F6-B000-B350-85576B0D0FB3}" dt="2021-04-25T17:32:51.044" v="42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3"/>
        <pc:sldMkLst>
          <pc:docMk/>
          <pc:sldMk cId="1626472065" sldId="270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3:02.112" v="162"/>
        <pc:sldMkLst>
          <pc:docMk/>
          <pc:sldMk cId="2089397519" sldId="270"/>
        </pc:sldMkLst>
        <pc:spChg chg="mod">
          <ac:chgData name="Chad Vidden" userId="S::cvidden@uwlax.edu::fa919fd6-03f8-48d0-9b95-10ac8c9672df" providerId="AD" clId="Web-{48C3C19F-C0F6-B000-B350-85576B0D0FB3}" dt="2021-04-25T17:21:46.113" v="66" actId="20577"/>
          <ac:spMkLst>
            <pc:docMk/>
            <pc:sldMk cId="2089397519" sldId="270"/>
            <ac:spMk id="2" creationId="{AD56C9CD-F174-4C8F-8CEE-507BE52414F5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2"/>
        <pc:sldMkLst>
          <pc:docMk/>
          <pc:sldMk cId="3904056703" sldId="271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4:42.564" v="230"/>
        <pc:sldMkLst>
          <pc:docMk/>
          <pc:sldMk cId="4106534229" sldId="271"/>
        </pc:sldMkLst>
        <pc:spChg chg="mod">
          <ac:chgData name="Chad Vidden" userId="S::cvidden@uwlax.edu::fa919fd6-03f8-48d0-9b95-10ac8c9672df" providerId="AD" clId="Web-{48C3C19F-C0F6-B000-B350-85576B0D0FB3}" dt="2021-04-25T17:23:16.893" v="178" actId="20577"/>
          <ac:spMkLst>
            <pc:docMk/>
            <pc:sldMk cId="4106534229" sldId="271"/>
            <ac:spMk id="2" creationId="{D831FACD-0E33-48B8-98DE-7C09F4A1A6AF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27:30.063" v="344" actId="20577"/>
        <pc:sldMkLst>
          <pc:docMk/>
          <pc:sldMk cId="323842382" sldId="272"/>
        </pc:sldMkLst>
        <pc:spChg chg="mod">
          <ac:chgData name="Chad Vidden" userId="S::cvidden@uwlax.edu::fa919fd6-03f8-48d0-9b95-10ac8c9672df" providerId="AD" clId="Web-{48C3C19F-C0F6-B000-B350-85576B0D0FB3}" dt="2021-04-25T17:27:30.063" v="344" actId="20577"/>
          <ac:spMkLst>
            <pc:docMk/>
            <pc:sldMk cId="323842382" sldId="272"/>
            <ac:spMk id="2" creationId="{B688CF88-33D8-4819-B2A8-47D3330A823C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1"/>
        <pc:sldMkLst>
          <pc:docMk/>
          <pc:sldMk cId="981599236" sldId="272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27:24.297" v="342" actId="20577"/>
        <pc:sldMkLst>
          <pc:docMk/>
          <pc:sldMk cId="3076799479" sldId="273"/>
        </pc:sldMkLst>
        <pc:spChg chg="mod">
          <ac:chgData name="Chad Vidden" userId="S::cvidden@uwlax.edu::fa919fd6-03f8-48d0-9b95-10ac8c9672df" providerId="AD" clId="Web-{48C3C19F-C0F6-B000-B350-85576B0D0FB3}" dt="2021-04-25T17:27:24.297" v="342" actId="20577"/>
          <ac:spMkLst>
            <pc:docMk/>
            <pc:sldMk cId="3076799479" sldId="273"/>
            <ac:spMk id="2" creationId="{6C437296-C530-40D8-89D4-7EE5D32B60DA}"/>
          </ac:spMkLst>
        </pc:spChg>
      </pc:sldChg>
      <pc:sldChg chg="del">
        <pc:chgData name="Chad Vidden" userId="S::cvidden@uwlax.edu::fa919fd6-03f8-48d0-9b95-10ac8c9672df" providerId="AD" clId="Web-{48C3C19F-C0F6-B000-B350-85576B0D0FB3}" dt="2021-04-25T17:18:41.096" v="40"/>
        <pc:sldMkLst>
          <pc:docMk/>
          <pc:sldMk cId="3683475349" sldId="273"/>
        </pc:sldMkLst>
      </pc:sldChg>
      <pc:sldChg chg="modSp new modNotes">
        <pc:chgData name="Chad Vidden" userId="S::cvidden@uwlax.edu::fa919fd6-03f8-48d0-9b95-10ac8c9672df" providerId="AD" clId="Web-{48C3C19F-C0F6-B000-B350-85576B0D0FB3}" dt="2021-04-25T17:30:11.170" v="376"/>
        <pc:sldMkLst>
          <pc:docMk/>
          <pc:sldMk cId="4089276720" sldId="274"/>
        </pc:sldMkLst>
        <pc:spChg chg="mod">
          <ac:chgData name="Chad Vidden" userId="S::cvidden@uwlax.edu::fa919fd6-03f8-48d0-9b95-10ac8c9672df" providerId="AD" clId="Web-{48C3C19F-C0F6-B000-B350-85576B0D0FB3}" dt="2021-04-25T17:28:57.484" v="355" actId="20577"/>
          <ac:spMkLst>
            <pc:docMk/>
            <pc:sldMk cId="4089276720" sldId="274"/>
            <ac:spMk id="2" creationId="{181400C6-7263-4C9B-997F-C67268619274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1:06.076" v="405"/>
        <pc:sldMkLst>
          <pc:docMk/>
          <pc:sldMk cId="95737530" sldId="275"/>
        </pc:sldMkLst>
        <pc:spChg chg="mod">
          <ac:chgData name="Chad Vidden" userId="S::cvidden@uwlax.edu::fa919fd6-03f8-48d0-9b95-10ac8c9672df" providerId="AD" clId="Web-{48C3C19F-C0F6-B000-B350-85576B0D0FB3}" dt="2021-04-25T17:30:18.248" v="385" actId="20577"/>
          <ac:spMkLst>
            <pc:docMk/>
            <pc:sldMk cId="95737530" sldId="275"/>
            <ac:spMk id="2" creationId="{F3E438FA-04CD-4362-9035-85F847EAD333}"/>
          </ac:spMkLst>
        </pc:spChg>
      </pc:sldChg>
      <pc:sldChg chg="modSp new modNotes">
        <pc:chgData name="Chad Vidden" userId="S::cvidden@uwlax.edu::fa919fd6-03f8-48d0-9b95-10ac8c9672df" providerId="AD" clId="Web-{48C3C19F-C0F6-B000-B350-85576B0D0FB3}" dt="2021-04-25T17:33:14.059" v="446"/>
        <pc:sldMkLst>
          <pc:docMk/>
          <pc:sldMk cId="2011256101" sldId="276"/>
        </pc:sldMkLst>
        <pc:spChg chg="mod">
          <ac:chgData name="Chad Vidden" userId="S::cvidden@uwlax.edu::fa919fd6-03f8-48d0-9b95-10ac8c9672df" providerId="AD" clId="Web-{48C3C19F-C0F6-B000-B350-85576B0D0FB3}" dt="2021-04-25T17:32:58.622" v="431" actId="20577"/>
          <ac:spMkLst>
            <pc:docMk/>
            <pc:sldMk cId="2011256101" sldId="276"/>
            <ac:spMk id="2" creationId="{3E8D47E0-7B1A-478A-9CA6-FD2F2765B179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A4A27740-562D-8E21-B893-0DA64F3A11A7}"/>
    <pc:docChg chg="addSld modSld">
      <pc:chgData name="Chad Vidden" userId="S::cvidden@uwlax.edu::fa919fd6-03f8-48d0-9b95-10ac8c9672df" providerId="AD" clId="Web-{A4A27740-562D-8E21-B893-0DA64F3A11A7}" dt="2021-04-26T01:13:07.124" v="192" actId="20577"/>
      <pc:docMkLst>
        <pc:docMk/>
      </pc:docMkLst>
      <pc:sldChg chg="modSp">
        <pc:chgData name="Chad Vidden" userId="S::cvidden@uwlax.edu::fa919fd6-03f8-48d0-9b95-10ac8c9672df" providerId="AD" clId="Web-{A4A27740-562D-8E21-B893-0DA64F3A11A7}" dt="2021-04-26T01:13:07.124" v="192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4A27740-562D-8E21-B893-0DA64F3A11A7}" dt="2021-04-26T01:13:07.124" v="192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modNotes">
        <pc:chgData name="Chad Vidden" userId="S::cvidden@uwlax.edu::fa919fd6-03f8-48d0-9b95-10ac8c9672df" providerId="AD" clId="Web-{A4A27740-562D-8E21-B893-0DA64F3A11A7}" dt="2021-04-26T01:06:06.877" v="36"/>
        <pc:sldMkLst>
          <pc:docMk/>
          <pc:sldMk cId="1153255742" sldId="270"/>
        </pc:sldMkLst>
        <pc:spChg chg="mod">
          <ac:chgData name="Chad Vidden" userId="S::cvidden@uwlax.edu::fa919fd6-03f8-48d0-9b95-10ac8c9672df" providerId="AD" clId="Web-{A4A27740-562D-8E21-B893-0DA64F3A11A7}" dt="2021-04-26T01:05:47.236" v="11" actId="20577"/>
          <ac:spMkLst>
            <pc:docMk/>
            <pc:sldMk cId="1153255742" sldId="270"/>
            <ac:spMk id="2" creationId="{1FF2187B-270A-4DA0-868D-D2E7191328C6}"/>
          </ac:spMkLst>
        </pc:spChg>
      </pc:sldChg>
      <pc:sldChg chg="modSp new modNotes">
        <pc:chgData name="Chad Vidden" userId="S::cvidden@uwlax.edu::fa919fd6-03f8-48d0-9b95-10ac8c9672df" providerId="AD" clId="Web-{A4A27740-562D-8E21-B893-0DA64F3A11A7}" dt="2021-04-26T01:09:08.360" v="167"/>
        <pc:sldMkLst>
          <pc:docMk/>
          <pc:sldMk cId="448321647" sldId="271"/>
        </pc:sldMkLst>
        <pc:spChg chg="mod">
          <ac:chgData name="Chad Vidden" userId="S::cvidden@uwlax.edu::fa919fd6-03f8-48d0-9b95-10ac8c9672df" providerId="AD" clId="Web-{A4A27740-562D-8E21-B893-0DA64F3A11A7}" dt="2021-04-26T01:06:46.877" v="57" actId="20577"/>
          <ac:spMkLst>
            <pc:docMk/>
            <pc:sldMk cId="448321647" sldId="271"/>
            <ac:spMk id="2" creationId="{A9CE552C-CF5F-4BD0-A829-8F146CC792AC}"/>
          </ac:spMkLst>
        </pc:sp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A0F1A81B-E740-79CC-EDD0-53D17BCC622A}"/>
    <pc:docChg chg="addSld delSld modSld">
      <pc:chgData name="Chad Vidden" userId="S::cvidden@uwlax.edu::fa919fd6-03f8-48d0-9b95-10ac8c9672df" providerId="AD" clId="Web-{A0F1A81B-E740-79CC-EDD0-53D17BCC622A}" dt="2021-02-16T20:45:11.002" v="289"/>
      <pc:docMkLst>
        <pc:docMk/>
      </pc:docMkLst>
      <pc:sldChg chg="delSp modSp modNotes">
        <pc:chgData name="Chad Vidden" userId="S::cvidden@uwlax.edu::fa919fd6-03f8-48d0-9b95-10ac8c9672df" providerId="AD" clId="Web-{A0F1A81B-E740-79CC-EDD0-53D17BCC622A}" dt="2021-02-16T20:35:32.979" v="5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0F1A81B-E740-79CC-EDD0-53D17BCC622A}" dt="2021-02-16T20:33:36.009" v="3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0F1A81B-E740-79CC-EDD0-53D17BCC622A}" dt="2021-02-16T20:35:32.979" v="5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A0F1A81B-E740-79CC-EDD0-53D17BCC622A}" dt="2021-02-16T20:33:18.743" v="0"/>
          <ac:inkMkLst>
            <pc:docMk/>
            <pc:sldMk cId="3637318454" sldId="257"/>
            <ac:inkMk id="5" creationId="{C44A58A1-6626-48B4-9D95-C6D34CC54263}"/>
          </ac:inkMkLst>
        </pc:inkChg>
      </pc:sldChg>
      <pc:sldChg chg="delSp modNotes">
        <pc:chgData name="Chad Vidden" userId="S::cvidden@uwlax.edu::fa919fd6-03f8-48d0-9b95-10ac8c9672df" providerId="AD" clId="Web-{A0F1A81B-E740-79CC-EDD0-53D17BCC622A}" dt="2021-02-16T20:33:58.806" v="37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0F1A81B-E740-79CC-EDD0-53D17BCC622A}" dt="2021-02-16T20:33:43.400" v="31"/>
          <ac:inkMkLst>
            <pc:docMk/>
            <pc:sldMk cId="541778303" sldId="263"/>
            <ac:inkMk id="4" creationId="{D8BD324A-A8E6-4EA4-8BE6-45FCEFA8E298}"/>
          </ac:inkMkLst>
        </pc:inkChg>
      </pc:sldChg>
      <pc:sldChg chg="modSp new modNotes">
        <pc:chgData name="Chad Vidden" userId="S::cvidden@uwlax.edu::fa919fd6-03f8-48d0-9b95-10ac8c9672df" providerId="AD" clId="Web-{A0F1A81B-E740-79CC-EDD0-53D17BCC622A}" dt="2021-02-16T20:40:57.171" v="131"/>
        <pc:sldMkLst>
          <pc:docMk/>
          <pc:sldMk cId="817005608" sldId="264"/>
        </pc:sldMkLst>
        <pc:spChg chg="mod">
          <ac:chgData name="Chad Vidden" userId="S::cvidden@uwlax.edu::fa919fd6-03f8-48d0-9b95-10ac8c9672df" providerId="AD" clId="Web-{A0F1A81B-E740-79CC-EDD0-53D17BCC622A}" dt="2021-02-16T20:36:17.824" v="69" actId="20577"/>
          <ac:spMkLst>
            <pc:docMk/>
            <pc:sldMk cId="817005608" sldId="264"/>
            <ac:spMk id="2" creationId="{A38429AD-3D62-49F5-9040-7CE4BDD105A8}"/>
          </ac:spMkLst>
        </pc:spChg>
      </pc:sldChg>
      <pc:sldChg chg="del">
        <pc:chgData name="Chad Vidden" userId="S::cvidden@uwlax.edu::fa919fd6-03f8-48d0-9b95-10ac8c9672df" providerId="AD" clId="Web-{A0F1A81B-E740-79CC-EDD0-53D17BCC622A}" dt="2021-02-16T20:33:50.416" v="35"/>
        <pc:sldMkLst>
          <pc:docMk/>
          <pc:sldMk cId="3767389311" sldId="264"/>
        </pc:sldMkLst>
      </pc:sldChg>
      <pc:sldChg chg="del">
        <pc:chgData name="Chad Vidden" userId="S::cvidden@uwlax.edu::fa919fd6-03f8-48d0-9b95-10ac8c9672df" providerId="AD" clId="Web-{A0F1A81B-E740-79CC-EDD0-53D17BCC622A}" dt="2021-02-16T20:33:50.384" v="34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A0F1A81B-E740-79CC-EDD0-53D17BCC622A}" dt="2021-02-16T20:37:32.918" v="115"/>
        <pc:sldMkLst>
          <pc:docMk/>
          <pc:sldMk cId="2632555618" sldId="265"/>
        </pc:sldMkLst>
        <pc:spChg chg="mod">
          <ac:chgData name="Chad Vidden" userId="S::cvidden@uwlax.edu::fa919fd6-03f8-48d0-9b95-10ac8c9672df" providerId="AD" clId="Web-{A0F1A81B-E740-79CC-EDD0-53D17BCC622A}" dt="2021-02-16T20:36:47.011" v="88" actId="20577"/>
          <ac:spMkLst>
            <pc:docMk/>
            <pc:sldMk cId="2632555618" sldId="265"/>
            <ac:spMk id="2" creationId="{F6515BBC-C6AD-4AAE-88B8-DCDF62084B97}"/>
          </ac:spMkLst>
        </pc:spChg>
      </pc:sldChg>
      <pc:sldChg chg="add replId modNotes">
        <pc:chgData name="Chad Vidden" userId="S::cvidden@uwlax.edu::fa919fd6-03f8-48d0-9b95-10ac8c9672df" providerId="AD" clId="Web-{A0F1A81B-E740-79CC-EDD0-53D17BCC622A}" dt="2021-02-16T20:37:49.981" v="121"/>
        <pc:sldMkLst>
          <pc:docMk/>
          <pc:sldMk cId="1528889767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22" v="32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A0F1A81B-E740-79CC-EDD0-53D17BCC622A}" dt="2021-02-16T20:33:50.353" v="33"/>
        <pc:sldMkLst>
          <pc:docMk/>
          <pc:sldMk cId="2938737161" sldId="267"/>
        </pc:sldMkLst>
      </pc:sldChg>
      <pc:sldChg chg="modSp new del modNotes">
        <pc:chgData name="Chad Vidden" userId="S::cvidden@uwlax.edu::fa919fd6-03f8-48d0-9b95-10ac8c9672df" providerId="AD" clId="Web-{A0F1A81B-E740-79CC-EDD0-53D17BCC622A}" dt="2021-02-16T20:45:11.002" v="289"/>
        <pc:sldMkLst>
          <pc:docMk/>
          <pc:sldMk cId="3313567146" sldId="267"/>
        </pc:sldMkLst>
        <pc:spChg chg="mod">
          <ac:chgData name="Chad Vidden" userId="S::cvidden@uwlax.edu::fa919fd6-03f8-48d0-9b95-10ac8c9672df" providerId="AD" clId="Web-{A0F1A81B-E740-79CC-EDD0-53D17BCC622A}" dt="2021-02-16T20:41:13.233" v="135" actId="20577"/>
          <ac:spMkLst>
            <pc:docMk/>
            <pc:sldMk cId="3313567146" sldId="267"/>
            <ac:spMk id="2" creationId="{4FCA4D99-A48A-4C39-9467-FC45B1D2E36F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56.392" v="287"/>
        <pc:sldMkLst>
          <pc:docMk/>
          <pc:sldMk cId="4199554586" sldId="268"/>
        </pc:sldMkLst>
        <pc:spChg chg="mod">
          <ac:chgData name="Chad Vidden" userId="S::cvidden@uwlax.edu::fa919fd6-03f8-48d0-9b95-10ac8c9672df" providerId="AD" clId="Web-{A0F1A81B-E740-79CC-EDD0-53D17BCC622A}" dt="2021-02-16T20:42:29.297" v="155" actId="20577"/>
          <ac:spMkLst>
            <pc:docMk/>
            <pc:sldMk cId="4199554586" sldId="268"/>
            <ac:spMk id="2" creationId="{3F2380DB-6266-4FAD-8D89-10F1C81C3E7C}"/>
          </ac:spMkLst>
        </pc:spChg>
      </pc:sldChg>
      <pc:sldChg chg="modSp new modNotes">
        <pc:chgData name="Chad Vidden" userId="S::cvidden@uwlax.edu::fa919fd6-03f8-48d0-9b95-10ac8c9672df" providerId="AD" clId="Web-{A0F1A81B-E740-79CC-EDD0-53D17BCC622A}" dt="2021-02-16T20:44:30.048" v="266"/>
        <pc:sldMkLst>
          <pc:docMk/>
          <pc:sldMk cId="28249749" sldId="269"/>
        </pc:sldMkLst>
        <pc:spChg chg="mod">
          <ac:chgData name="Chad Vidden" userId="S::cvidden@uwlax.edu::fa919fd6-03f8-48d0-9b95-10ac8c9672df" providerId="AD" clId="Web-{A0F1A81B-E740-79CC-EDD0-53D17BCC622A}" dt="2021-02-16T20:44:10.704" v="246" actId="20577"/>
          <ac:spMkLst>
            <pc:docMk/>
            <pc:sldMk cId="28249749" sldId="269"/>
            <ac:spMk id="2" creationId="{C6E8DB2F-29DD-4260-B9C8-0D7502B187B9}"/>
          </ac:spMkLst>
        </pc:spChg>
      </pc:sldChg>
      <pc:sldChg chg="new del">
        <pc:chgData name="Chad Vidden" userId="S::cvidden@uwlax.edu::fa919fd6-03f8-48d0-9b95-10ac8c9672df" providerId="AD" clId="Web-{A0F1A81B-E740-79CC-EDD0-53D17BCC622A}" dt="2021-02-16T20:44:58.439" v="288"/>
        <pc:sldMkLst>
          <pc:docMk/>
          <pc:sldMk cId="1774775751" sldId="270"/>
        </pc:sldMkLst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A6DEC19F-1082-B000-B350-88A47B3361D9}"/>
    <pc:docChg chg="addSld delSld modSld sldOrd">
      <pc:chgData name="Chad Vidden" userId="S::cvidden@uwlax.edu::fa919fd6-03f8-48d0-9b95-10ac8c9672df" providerId="AD" clId="Web-{A6DEC19F-1082-B000-B350-88A47B3361D9}" dt="2021-04-26T01:37:47.393" v="427" actId="20577"/>
      <pc:docMkLst>
        <pc:docMk/>
      </pc:docMkLst>
      <pc:sldChg chg="modSp">
        <pc:chgData name="Chad Vidden" userId="S::cvidden@uwlax.edu::fa919fd6-03f8-48d0-9b95-10ac8c9672df" providerId="AD" clId="Web-{A6DEC19F-1082-B000-B350-88A47B3361D9}" dt="2021-04-26T01:21:20.414" v="2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6DEC19F-1082-B000-B350-88A47B3361D9}" dt="2021-04-26T01:14:39.557" v="1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6DEC19F-1082-B000-B350-88A47B3361D9}" dt="2021-04-26T01:21:20.414" v="2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A6DEC19F-1082-B000-B350-88A47B3361D9}" dt="2021-04-26T01:37:47.393" v="427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6DEC19F-1082-B000-B350-88A47B3361D9}" dt="2021-04-26T01:37:47.393" v="427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A6DEC19F-1082-B000-B350-88A47B3361D9}" dt="2021-04-26T01:21:23.274" v="24"/>
        <pc:sldMkLst>
          <pc:docMk/>
          <pc:sldMk cId="1153255742" sldId="270"/>
        </pc:sldMkLst>
      </pc:sldChg>
      <pc:sldChg chg="modSp new modNotes">
        <pc:chgData name="Chad Vidden" userId="S::cvidden@uwlax.edu::fa919fd6-03f8-48d0-9b95-10ac8c9672df" providerId="AD" clId="Web-{A6DEC19F-1082-B000-B350-88A47B3361D9}" dt="2021-04-26T01:24:02.835" v="167"/>
        <pc:sldMkLst>
          <pc:docMk/>
          <pc:sldMk cId="1851643616" sldId="270"/>
        </pc:sldMkLst>
        <pc:spChg chg="mod">
          <ac:chgData name="Chad Vidden" userId="S::cvidden@uwlax.edu::fa919fd6-03f8-48d0-9b95-10ac8c9672df" providerId="AD" clId="Web-{A6DEC19F-1082-B000-B350-88A47B3361D9}" dt="2021-04-26T01:21:46.258" v="43" actId="20577"/>
          <ac:spMkLst>
            <pc:docMk/>
            <pc:sldMk cId="1851643616" sldId="270"/>
            <ac:spMk id="2" creationId="{5AECB0D6-E304-4EDC-9C42-E076B22DFB61}"/>
          </ac:spMkLst>
        </pc:spChg>
      </pc:sldChg>
      <pc:sldChg chg="del">
        <pc:chgData name="Chad Vidden" userId="S::cvidden@uwlax.edu::fa919fd6-03f8-48d0-9b95-10ac8c9672df" providerId="AD" clId="Web-{A6DEC19F-1082-B000-B350-88A47B3361D9}" dt="2021-04-26T01:21:24.024" v="25"/>
        <pc:sldMkLst>
          <pc:docMk/>
          <pc:sldMk cId="448321647" sldId="271"/>
        </pc:sldMkLst>
      </pc:sldChg>
      <pc:sldChg chg="modSp new modNotes">
        <pc:chgData name="Chad Vidden" userId="S::cvidden@uwlax.edu::fa919fd6-03f8-48d0-9b95-10ac8c9672df" providerId="AD" clId="Web-{A6DEC19F-1082-B000-B350-88A47B3361D9}" dt="2021-04-26T01:30:29.771" v="222"/>
        <pc:sldMkLst>
          <pc:docMk/>
          <pc:sldMk cId="558123227" sldId="271"/>
        </pc:sldMkLst>
        <pc:spChg chg="mod">
          <ac:chgData name="Chad Vidden" userId="S::cvidden@uwlax.edu::fa919fd6-03f8-48d0-9b95-10ac8c9672df" providerId="AD" clId="Web-{A6DEC19F-1082-B000-B350-88A47B3361D9}" dt="2021-04-26T01:24:56.694" v="192" actId="20577"/>
          <ac:spMkLst>
            <pc:docMk/>
            <pc:sldMk cId="558123227" sldId="271"/>
            <ac:spMk id="2" creationId="{A3CEF0F5-BB87-4E47-9332-FA8AC632A171}"/>
          </ac:spMkLst>
        </pc:spChg>
      </pc:sldChg>
      <pc:sldChg chg="modSp new modNotes">
        <pc:chgData name="Chad Vidden" userId="S::cvidden@uwlax.edu::fa919fd6-03f8-48d0-9b95-10ac8c9672df" providerId="AD" clId="Web-{A6DEC19F-1082-B000-B350-88A47B3361D9}" dt="2021-04-26T01:33:35.613" v="331"/>
        <pc:sldMkLst>
          <pc:docMk/>
          <pc:sldMk cId="3358442908" sldId="272"/>
        </pc:sldMkLst>
        <pc:spChg chg="mod">
          <ac:chgData name="Chad Vidden" userId="S::cvidden@uwlax.edu::fa919fd6-03f8-48d0-9b95-10ac8c9672df" providerId="AD" clId="Web-{A6DEC19F-1082-B000-B350-88A47B3361D9}" dt="2021-04-26T01:30:54.786" v="240" actId="20577"/>
          <ac:spMkLst>
            <pc:docMk/>
            <pc:sldMk cId="3358442908" sldId="272"/>
            <ac:spMk id="2" creationId="{BCC24060-7497-49BA-A005-2C9CE12F9A6C}"/>
          </ac:spMkLst>
        </pc:spChg>
      </pc:sldChg>
      <pc:sldChg chg="modSp add ord replId modNotes">
        <pc:chgData name="Chad Vidden" userId="S::cvidden@uwlax.edu::fa919fd6-03f8-48d0-9b95-10ac8c9672df" providerId="AD" clId="Web-{A6DEC19F-1082-B000-B350-88A47B3361D9}" dt="2021-04-26T01:34:14.363" v="362"/>
        <pc:sldMkLst>
          <pc:docMk/>
          <pc:sldMk cId="3697321105" sldId="273"/>
        </pc:sldMkLst>
        <pc:spChg chg="mod">
          <ac:chgData name="Chad Vidden" userId="S::cvidden@uwlax.edu::fa919fd6-03f8-48d0-9b95-10ac8c9672df" providerId="AD" clId="Web-{A6DEC19F-1082-B000-B350-88A47B3361D9}" dt="2021-04-26T01:33:47.129" v="336" actId="20577"/>
          <ac:spMkLst>
            <pc:docMk/>
            <pc:sldMk cId="3697321105" sldId="273"/>
            <ac:spMk id="2" creationId="{A3CEF0F5-BB87-4E47-9332-FA8AC632A171}"/>
          </ac:spMkLst>
        </pc:spChg>
      </pc:sldChg>
      <pc:sldChg chg="modSp new modNotes">
        <pc:chgData name="Chad Vidden" userId="S::cvidden@uwlax.edu::fa919fd6-03f8-48d0-9b95-10ac8c9672df" providerId="AD" clId="Web-{A6DEC19F-1082-B000-B350-88A47B3361D9}" dt="2021-04-26T01:35:51.253" v="386"/>
        <pc:sldMkLst>
          <pc:docMk/>
          <pc:sldMk cId="3364388924" sldId="274"/>
        </pc:sldMkLst>
        <pc:spChg chg="mod">
          <ac:chgData name="Chad Vidden" userId="S::cvidden@uwlax.edu::fa919fd6-03f8-48d0-9b95-10ac8c9672df" providerId="AD" clId="Web-{A6DEC19F-1082-B000-B350-88A47B3361D9}" dt="2021-04-26T01:35:32.706" v="368" actId="20577"/>
          <ac:spMkLst>
            <pc:docMk/>
            <pc:sldMk cId="3364388924" sldId="274"/>
            <ac:spMk id="2" creationId="{5446F0E3-C434-4689-96F7-9C0E2BC84971}"/>
          </ac:spMkLst>
        </pc:spChg>
      </pc:sldChg>
      <pc:sldChg chg="add replId modNotes">
        <pc:chgData name="Chad Vidden" userId="S::cvidden@uwlax.edu::fa919fd6-03f8-48d0-9b95-10ac8c9672df" providerId="AD" clId="Web-{A6DEC19F-1082-B000-B350-88A47B3361D9}" dt="2021-04-26T01:36:23.987" v="395"/>
        <pc:sldMkLst>
          <pc:docMk/>
          <pc:sldMk cId="2742078087" sldId="275"/>
        </pc:sldMkLst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58C4C19F-F012-B000-B350-87E524CB3536}"/>
    <pc:docChg chg="addSld delSld modSld">
      <pc:chgData name="Chad Vidden" userId="S::cvidden@uwlax.edu::fa919fd6-03f8-48d0-9b95-10ac8c9672df" providerId="AD" clId="Web-{58C4C19F-F012-B000-B350-87E524CB3536}" dt="2021-04-25T17:35:52.292" v="49"/>
      <pc:docMkLst>
        <pc:docMk/>
      </pc:docMkLst>
      <pc:sldChg chg="modSp">
        <pc:chgData name="Chad Vidden" userId="S::cvidden@uwlax.edu::fa919fd6-03f8-48d0-9b95-10ac8c9672df" providerId="AD" clId="Web-{58C4C19F-F012-B000-B350-87E524CB3536}" dt="2021-04-25T17:35:47.386" v="4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8C4C19F-F012-B000-B350-87E524CB3536}" dt="2021-04-25T17:35:09.699" v="3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8C4C19F-F012-B000-B350-87E524CB3536}" dt="2021-04-25T17:35:47.386" v="4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new">
        <pc:chgData name="Chad Vidden" userId="S::cvidden@uwlax.edu::fa919fd6-03f8-48d0-9b95-10ac8c9672df" providerId="AD" clId="Web-{58C4C19F-F012-B000-B350-87E524CB3536}" dt="2021-04-25T17:35:52.292" v="49"/>
        <pc:sldMkLst>
          <pc:docMk/>
          <pc:sldMk cId="1153255742" sldId="270"/>
        </pc:sldMkLst>
      </pc:sldChg>
      <pc:sldChg chg="del">
        <pc:chgData name="Chad Vidden" userId="S::cvidden@uwlax.edu::fa919fd6-03f8-48d0-9b95-10ac8c9672df" providerId="AD" clId="Web-{58C4C19F-F012-B000-B350-87E524CB3536}" dt="2021-04-25T17:34:42.181" v="6"/>
        <pc:sldMkLst>
          <pc:docMk/>
          <pc:sldMk cId="2089397519" sldId="270"/>
        </pc:sldMkLst>
      </pc:sldChg>
      <pc:sldChg chg="del">
        <pc:chgData name="Chad Vidden" userId="S::cvidden@uwlax.edu::fa919fd6-03f8-48d0-9b95-10ac8c9672df" providerId="AD" clId="Web-{58C4C19F-F012-B000-B350-87E524CB3536}" dt="2021-04-25T17:34:42.181" v="5"/>
        <pc:sldMkLst>
          <pc:docMk/>
          <pc:sldMk cId="4106534229" sldId="271"/>
        </pc:sldMkLst>
      </pc:sldChg>
      <pc:sldChg chg="del">
        <pc:chgData name="Chad Vidden" userId="S::cvidden@uwlax.edu::fa919fd6-03f8-48d0-9b95-10ac8c9672df" providerId="AD" clId="Web-{58C4C19F-F012-B000-B350-87E524CB3536}" dt="2021-04-25T17:34:42.181" v="4"/>
        <pc:sldMkLst>
          <pc:docMk/>
          <pc:sldMk cId="323842382" sldId="272"/>
        </pc:sldMkLst>
      </pc:sldChg>
      <pc:sldChg chg="del">
        <pc:chgData name="Chad Vidden" userId="S::cvidden@uwlax.edu::fa919fd6-03f8-48d0-9b95-10ac8c9672df" providerId="AD" clId="Web-{58C4C19F-F012-B000-B350-87E524CB3536}" dt="2021-04-25T17:34:42.181" v="3"/>
        <pc:sldMkLst>
          <pc:docMk/>
          <pc:sldMk cId="3076799479" sldId="273"/>
        </pc:sldMkLst>
      </pc:sldChg>
      <pc:sldChg chg="del">
        <pc:chgData name="Chad Vidden" userId="S::cvidden@uwlax.edu::fa919fd6-03f8-48d0-9b95-10ac8c9672df" providerId="AD" clId="Web-{58C4C19F-F012-B000-B350-87E524CB3536}" dt="2021-04-25T17:34:42.181" v="2"/>
        <pc:sldMkLst>
          <pc:docMk/>
          <pc:sldMk cId="4089276720" sldId="274"/>
        </pc:sldMkLst>
      </pc:sldChg>
      <pc:sldChg chg="del">
        <pc:chgData name="Chad Vidden" userId="S::cvidden@uwlax.edu::fa919fd6-03f8-48d0-9b95-10ac8c9672df" providerId="AD" clId="Web-{58C4C19F-F012-B000-B350-87E524CB3536}" dt="2021-04-25T17:34:42.181" v="1"/>
        <pc:sldMkLst>
          <pc:docMk/>
          <pc:sldMk cId="95737530" sldId="275"/>
        </pc:sldMkLst>
      </pc:sldChg>
      <pc:sldChg chg="del">
        <pc:chgData name="Chad Vidden" userId="S::cvidden@uwlax.edu::fa919fd6-03f8-48d0-9b95-10ac8c9672df" providerId="AD" clId="Web-{58C4C19F-F012-B000-B350-87E524CB3536}" dt="2021-04-25T17:34:42.181" v="0"/>
        <pc:sldMkLst>
          <pc:docMk/>
          <pc:sldMk cId="2011256101" sldId="276"/>
        </pc:sldMkLst>
      </pc:sldChg>
    </pc:docChg>
  </pc:docChgLst>
  <pc:docChgLst>
    <pc:chgData name="Chad" userId="fa919fd6-03f8-48d0-9b95-10ac8c9672df" providerId="ADAL" clId="{84BC5FFC-5D9A-440F-BB73-02881A1A9F3A}"/>
    <pc:docChg chg="modSld">
      <pc:chgData name="Chad" userId="fa919fd6-03f8-48d0-9b95-10ac8c9672df" providerId="ADAL" clId="{84BC5FFC-5D9A-440F-BB73-02881A1A9F3A}" dt="2021-05-03T15:11:39.792" v="0"/>
      <pc:docMkLst>
        <pc:docMk/>
      </pc:docMkLst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3637318454" sldId="257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3637318454" sldId="257"/>
            <ac:inkMk id="5" creationId="{63DD2F18-83AF-49A9-9F7E-1600EEAE4FB1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541778303" sldId="263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541778303" sldId="263"/>
            <ac:inkMk id="4" creationId="{29E0BB43-0577-4683-B783-F46FF05F50A7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3019573040" sldId="268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3019573040" sldId="268"/>
            <ac:inkMk id="4" creationId="{1BD5A23F-2EBD-4170-B012-BF3C468A70D1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443358721" sldId="269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443358721" sldId="269"/>
            <ac:inkMk id="4" creationId="{67BB50F0-383D-4EDC-9BD8-9AD857BFE0E7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1851643616" sldId="270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1851643616" sldId="270"/>
            <ac:inkMk id="4" creationId="{948AE493-3112-4319-8ECF-2CC3B3D19817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558123227" sldId="271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558123227" sldId="271"/>
            <ac:inkMk id="4" creationId="{EB9A3B36-00EE-447A-BC16-97D257A486B5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3358442908" sldId="272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3358442908" sldId="272"/>
            <ac:inkMk id="4" creationId="{99DF0647-89FA-4F8C-9BBE-29A63F3ABB87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3697321105" sldId="273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3697321105" sldId="273"/>
            <ac:inkMk id="4" creationId="{85D68F74-51F1-4C76-A426-A0800BC3CFE4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3364388924" sldId="274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3364388924" sldId="274"/>
            <ac:inkMk id="4" creationId="{16313BFD-8B53-424D-9C29-97B468047B58}"/>
          </ac:inkMkLst>
        </pc:inkChg>
      </pc:sldChg>
      <pc:sldChg chg="addSp">
        <pc:chgData name="Chad" userId="fa919fd6-03f8-48d0-9b95-10ac8c9672df" providerId="ADAL" clId="{84BC5FFC-5D9A-440F-BB73-02881A1A9F3A}" dt="2021-05-03T15:11:39.792" v="0"/>
        <pc:sldMkLst>
          <pc:docMk/>
          <pc:sldMk cId="2742078087" sldId="275"/>
        </pc:sldMkLst>
        <pc:inkChg chg="add">
          <ac:chgData name="Chad" userId="fa919fd6-03f8-48d0-9b95-10ac8c9672df" providerId="ADAL" clId="{84BC5FFC-5D9A-440F-BB73-02881A1A9F3A}" dt="2021-05-03T15:11:39.792" v="0"/>
          <ac:inkMkLst>
            <pc:docMk/>
            <pc:sldMk cId="2742078087" sldId="275"/>
            <ac:inkMk id="4" creationId="{E5E249C6-2223-41A6-AE72-99AC5DD626F2}"/>
          </ac:inkMkLst>
        </pc:inkChg>
      </pc:sldChg>
    </pc:docChg>
  </pc:docChgLst>
  <pc:docChgLst>
    <pc:chgData name="Chad Vidden" userId="S::cvidden@uwlax.edu::fa919fd6-03f8-48d0-9b95-10ac8c9672df" providerId="AD" clId="Web-{A250BB9F-409D-B000-E724-805A5E02C104}"/>
    <pc:docChg chg="addSld delSld modSld">
      <pc:chgData name="Chad Vidden" userId="S::cvidden@uwlax.edu::fa919fd6-03f8-48d0-9b95-10ac8c9672df" providerId="AD" clId="Web-{A250BB9F-409D-B000-E724-805A5E02C104}" dt="2021-04-05T16:48:42.399" v="270" actId="20577"/>
      <pc:docMkLst>
        <pc:docMk/>
      </pc:docMkLst>
      <pc:sldChg chg="delSp modSp">
        <pc:chgData name="Chad Vidden" userId="S::cvidden@uwlax.edu::fa919fd6-03f8-48d0-9b95-10ac8c9672df" providerId="AD" clId="Web-{A250BB9F-409D-B000-E724-805A5E02C104}" dt="2021-04-05T16:30:19.133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250BB9F-409D-B000-E724-805A5E02C104}" dt="2021-04-05T16:30:19.133" v="18" actId="20577"/>
          <ac:spMkLst>
            <pc:docMk/>
            <pc:sldMk cId="3637318454" sldId="257"/>
            <ac:spMk id="2" creationId="{2E65DF66-721C-49F8-8A3B-ECA7E094359C}"/>
          </ac:spMkLst>
        </pc:spChg>
        <pc:inkChg chg="del">
          <ac:chgData name="Chad Vidden" userId="S::cvidden@uwlax.edu::fa919fd6-03f8-48d0-9b95-10ac8c9672df" providerId="AD" clId="Web-{A250BB9F-409D-B000-E724-805A5E02C104}" dt="2021-04-05T16:29:31.460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delSp">
        <pc:chgData name="Chad Vidden" userId="S::cvidden@uwlax.edu::fa919fd6-03f8-48d0-9b95-10ac8c9672df" providerId="AD" clId="Web-{A250BB9F-409D-B000-E724-805A5E02C104}" dt="2021-04-05T16:29:38.304" v="1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A250BB9F-409D-B000-E724-805A5E02C104}" dt="2021-04-05T16:29:38.304" v="1"/>
          <ac:inkMkLst>
            <pc:docMk/>
            <pc:sldMk cId="541778303" sldId="263"/>
            <ac:inkMk id="4" creationId="{219703FF-B5B1-45DC-8D68-61ED7207DB30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929" v="7"/>
        <pc:sldMkLst>
          <pc:docMk/>
          <pc:sldMk cId="817005608" sldId="264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36:20.732" v="102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A250BB9F-409D-B000-E724-805A5E02C104}" dt="2021-04-05T16:33:14.620" v="43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modSp new modNotes">
        <pc:chgData name="Chad Vidden" userId="S::cvidden@uwlax.edu::fa919fd6-03f8-48d0-9b95-10ac8c9672df" providerId="AD" clId="Web-{A250BB9F-409D-B000-E724-805A5E02C104}" dt="2021-04-05T16:41:47.237" v="164"/>
        <pc:sldMkLst>
          <pc:docMk/>
          <pc:sldMk cId="12066792" sldId="265"/>
        </pc:sldMkLst>
        <pc:spChg chg="mod">
          <ac:chgData name="Chad Vidden" userId="S::cvidden@uwlax.edu::fa919fd6-03f8-48d0-9b95-10ac8c9672df" providerId="AD" clId="Web-{A250BB9F-409D-B000-E724-805A5E02C104}" dt="2021-04-05T16:36:32.217" v="125" actId="20577"/>
          <ac:spMkLst>
            <pc:docMk/>
            <pc:sldMk cId="12066792" sldId="265"/>
            <ac:spMk id="2" creationId="{1CA775C1-E250-4B37-8886-88C64ACF9ABE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898" v="5"/>
        <pc:sldMkLst>
          <pc:docMk/>
          <pc:sldMk cId="2632555618" sldId="265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2:32.831" v="200"/>
        <pc:sldMkLst>
          <pc:docMk/>
          <pc:sldMk cId="1057932127" sldId="266"/>
        </pc:sldMkLst>
        <pc:spChg chg="mod">
          <ac:chgData name="Chad Vidden" userId="S::cvidden@uwlax.edu::fa919fd6-03f8-48d0-9b95-10ac8c9672df" providerId="AD" clId="Web-{A250BB9F-409D-B000-E724-805A5E02C104}" dt="2021-04-05T16:42:02.190" v="185" actId="20577"/>
          <ac:spMkLst>
            <pc:docMk/>
            <pc:sldMk cId="1057932127" sldId="266"/>
            <ac:spMk id="2" creationId="{D8931E55-CC1F-4AA6-9F69-615EA148C3D7}"/>
          </ac:spMkLst>
        </pc:spChg>
      </pc:sldChg>
      <pc:sldChg chg="del">
        <pc:chgData name="Chad Vidden" userId="S::cvidden@uwlax.edu::fa919fd6-03f8-48d0-9b95-10ac8c9672df" providerId="AD" clId="Web-{A250BB9F-409D-B000-E724-805A5E02C104}" dt="2021-04-05T16:29:45.914" v="6"/>
        <pc:sldMkLst>
          <pc:docMk/>
          <pc:sldMk cId="1528889767" sldId="266"/>
        </pc:sldMkLst>
      </pc:sldChg>
      <pc:sldChg chg="modSp new modNotes">
        <pc:chgData name="Chad Vidden" userId="S::cvidden@uwlax.edu::fa919fd6-03f8-48d0-9b95-10ac8c9672df" providerId="AD" clId="Web-{A250BB9F-409D-B000-E724-805A5E02C104}" dt="2021-04-05T16:45:03.083" v="233"/>
        <pc:sldMkLst>
          <pc:docMk/>
          <pc:sldMk cId="3700103169" sldId="267"/>
        </pc:sldMkLst>
        <pc:spChg chg="mod">
          <ac:chgData name="Chad Vidden" userId="S::cvidden@uwlax.edu::fa919fd6-03f8-48d0-9b95-10ac8c9672df" providerId="AD" clId="Web-{A250BB9F-409D-B000-E724-805A5E02C104}" dt="2021-04-05T16:42:38.363" v="204" actId="20577"/>
          <ac:spMkLst>
            <pc:docMk/>
            <pc:sldMk cId="3700103169" sldId="267"/>
            <ac:spMk id="2" creationId="{C6FDC394-E687-4EBC-BC30-B7B5B376FB37}"/>
          </ac:spMkLst>
        </pc:spChg>
      </pc:sldChg>
      <pc:sldChg chg="delSp add">
        <pc:chgData name="Chad Vidden" userId="S::cvidden@uwlax.edu::fa919fd6-03f8-48d0-9b95-10ac8c9672df" providerId="AD" clId="Web-{A250BB9F-409D-B000-E724-805A5E02C104}" dt="2021-04-05T16:45:53.178" v="242"/>
        <pc:sldMkLst>
          <pc:docMk/>
          <pc:sldMk cId="3019573040" sldId="268"/>
        </pc:sldMkLst>
        <pc:grpChg chg="del">
          <ac:chgData name="Chad Vidden" userId="S::cvidden@uwlax.edu::fa919fd6-03f8-48d0-9b95-10ac8c9672df" providerId="AD" clId="Web-{A250BB9F-409D-B000-E724-805A5E02C104}" dt="2021-04-05T16:45:29.256" v="239"/>
          <ac:grpSpMkLst>
            <pc:docMk/>
            <pc:sldMk cId="3019573040" sldId="268"/>
            <ac:grpSpMk id="12" creationId="{C4F7EA45-8AD1-4095-8F7A-9E3A9BA9892C}"/>
          </ac:grpSpMkLst>
        </pc:grpChg>
        <pc:inkChg chg="del">
          <ac:chgData name="Chad Vidden" userId="S::cvidden@uwlax.edu::fa919fd6-03f8-48d0-9b95-10ac8c9672df" providerId="AD" clId="Web-{A250BB9F-409D-B000-E724-805A5E02C104}" dt="2021-04-05T16:45:53.178" v="242"/>
          <ac:inkMkLst>
            <pc:docMk/>
            <pc:sldMk cId="3019573040" sldId="268"/>
            <ac:inkMk id="4" creationId="{86624F5F-F0A9-47A8-8757-FAC5129AB0E1}"/>
          </ac:inkMkLst>
        </pc:inkChg>
        <pc:inkChg chg="del">
          <ac:chgData name="Chad Vidden" userId="S::cvidden@uwlax.edu::fa919fd6-03f8-48d0-9b95-10ac8c9672df" providerId="AD" clId="Web-{A250BB9F-409D-B000-E724-805A5E02C104}" dt="2021-04-05T16:45:44.115" v="241"/>
          <ac:inkMkLst>
            <pc:docMk/>
            <pc:sldMk cId="3019573040" sldId="268"/>
            <ac:inkMk id="5" creationId="{E8B3E7F4-2AE8-42FE-BCAE-FD592D34041D}"/>
          </ac:inkMkLst>
        </pc:inkChg>
        <pc:inkChg chg="del">
          <ac:chgData name="Chad Vidden" userId="S::cvidden@uwlax.edu::fa919fd6-03f8-48d0-9b95-10ac8c9672df" providerId="AD" clId="Web-{A250BB9F-409D-B000-E724-805A5E02C104}" dt="2021-04-05T16:45:34.740" v="240"/>
          <ac:inkMkLst>
            <pc:docMk/>
            <pc:sldMk cId="3019573040" sldId="268"/>
            <ac:inkMk id="6" creationId="{A1A74A1E-45DC-4D00-A161-75300B9DA2FA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82" v="4"/>
        <pc:sldMkLst>
          <pc:docMk/>
          <pc:sldMk cId="4199554586" sldId="268"/>
        </pc:sldMkLst>
      </pc:sldChg>
      <pc:sldChg chg="del">
        <pc:chgData name="Chad Vidden" userId="S::cvidden@uwlax.edu::fa919fd6-03f8-48d0-9b95-10ac8c9672df" providerId="AD" clId="Web-{A250BB9F-409D-B000-E724-805A5E02C104}" dt="2021-04-05T16:29:45.836" v="2"/>
        <pc:sldMkLst>
          <pc:docMk/>
          <pc:sldMk cId="28249749" sldId="269"/>
        </pc:sldMkLst>
      </pc:sldChg>
      <pc:sldChg chg="delSp modSp add">
        <pc:chgData name="Chad Vidden" userId="S::cvidden@uwlax.edu::fa919fd6-03f8-48d0-9b95-10ac8c9672df" providerId="AD" clId="Web-{A250BB9F-409D-B000-E724-805A5E02C104}" dt="2021-04-05T16:48:42.399" v="27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A250BB9F-409D-B000-E724-805A5E02C104}" dt="2021-04-05T16:45:23.662" v="238" actId="20577"/>
          <ac:spMkLst>
            <pc:docMk/>
            <pc:sldMk cId="443358721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250BB9F-409D-B000-E724-805A5E02C104}" dt="2021-04-05T16:48:42.399" v="270" actId="20577"/>
          <ac:spMkLst>
            <pc:docMk/>
            <pc:sldMk cId="443358721" sldId="269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A250BB9F-409D-B000-E724-805A5E02C104}" dt="2021-04-05T16:45:15.896" v="236"/>
          <ac:inkMkLst>
            <pc:docMk/>
            <pc:sldMk cId="443358721" sldId="269"/>
            <ac:inkMk id="4" creationId="{57A14A6B-FF40-4F71-8FBB-71EBC8BC0926}"/>
          </ac:inkMkLst>
        </pc:inkChg>
      </pc:sldChg>
      <pc:sldChg chg="del">
        <pc:chgData name="Chad Vidden" userId="S::cvidden@uwlax.edu::fa919fd6-03f8-48d0-9b95-10ac8c9672df" providerId="AD" clId="Web-{A250BB9F-409D-B000-E724-805A5E02C104}" dt="2021-04-05T16:29:45.836" v="3"/>
        <pc:sldMkLst>
          <pc:docMk/>
          <pc:sldMk cId="2220690842" sldId="270"/>
        </pc:sldMkLst>
      </pc:sldChg>
    </pc:docChg>
  </pc:docChgLst>
  <pc:docChgLst>
    <pc:chgData name="Chad Vidden" userId="fa919fd6-03f8-48d0-9b95-10ac8c9672df" providerId="ADAL" clId="{224DC812-1257-4471-BFB2-9DCF740C46C8}"/>
    <pc:docChg chg="addSld modSld sldOrd">
      <pc:chgData name="Chad Vidden" userId="fa919fd6-03f8-48d0-9b95-10ac8c9672df" providerId="ADAL" clId="{224DC812-1257-4471-BFB2-9DCF740C46C8}" dt="2021-02-19T15:41:00.582" v="6"/>
      <pc:docMkLst>
        <pc:docMk/>
      </pc:docMkLst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3637318454" sldId="257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3637318454" sldId="257"/>
            <ac:inkMk id="5" creationId="{E66DC7E9-B3A8-496C-821D-D8CCC4D5DD2E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541778303" sldId="263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541778303" sldId="263"/>
            <ac:inkMk id="4" creationId="{219703FF-B5B1-45DC-8D68-61ED7207DB30}"/>
          </ac:inkMkLst>
        </pc:inkChg>
      </pc:sldChg>
      <pc:sldChg chg="addSp">
        <pc:chgData name="Chad Vidden" userId="fa919fd6-03f8-48d0-9b95-10ac8c9672df" providerId="ADAL" clId="{224DC812-1257-4471-BFB2-9DCF740C46C8}" dt="2021-02-19T15:20:54.507" v="0"/>
        <pc:sldMkLst>
          <pc:docMk/>
          <pc:sldMk cId="817005608" sldId="264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817005608" sldId="264"/>
            <ac:inkMk id="4" creationId="{2720E98A-4282-4FFC-A4B8-F9D1B804F84B}"/>
          </ac:inkMkLst>
        </pc:inkChg>
      </pc:sldChg>
      <pc:sldChg chg="addSp">
        <pc:chgData name="Chad Vidden" userId="fa919fd6-03f8-48d0-9b95-10ac8c9672df" providerId="ADAL" clId="{224DC812-1257-4471-BFB2-9DCF740C46C8}" dt="2021-02-19T15:32:10.426" v="3"/>
        <pc:sldMkLst>
          <pc:docMk/>
          <pc:sldMk cId="2632555618" sldId="265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2632555618" sldId="265"/>
            <ac:inkMk id="4" creationId="{8C740B35-9762-40A8-9481-F754FD91DA11}"/>
          </ac:inkMkLst>
        </pc:inkChg>
      </pc:sldChg>
      <pc:sldChg chg="addSp ord">
        <pc:chgData name="Chad Vidden" userId="fa919fd6-03f8-48d0-9b95-10ac8c9672df" providerId="ADAL" clId="{224DC812-1257-4471-BFB2-9DCF740C46C8}" dt="2021-02-19T15:20:57.342" v="2"/>
        <pc:sldMkLst>
          <pc:docMk/>
          <pc:sldMk cId="1528889767" sldId="266"/>
        </pc:sldMkLst>
        <pc:inkChg chg="add">
          <ac:chgData name="Chad Vidden" userId="fa919fd6-03f8-48d0-9b95-10ac8c9672df" providerId="ADAL" clId="{224DC812-1257-4471-BFB2-9DCF740C46C8}" dt="2021-02-19T15:20:54.507" v="0"/>
          <ac:inkMkLst>
            <pc:docMk/>
            <pc:sldMk cId="1528889767" sldId="266"/>
            <ac:inkMk id="4" creationId="{B13721F4-81AF-4387-BF7F-6B00745458A6}"/>
          </ac:inkMkLst>
        </pc:inkChg>
      </pc:sldChg>
      <pc:sldChg chg="addSp">
        <pc:chgData name="Chad Vidden" userId="fa919fd6-03f8-48d0-9b95-10ac8c9672df" providerId="ADAL" clId="{224DC812-1257-4471-BFB2-9DCF740C46C8}" dt="2021-02-19T15:37:35.900" v="5"/>
        <pc:sldMkLst>
          <pc:docMk/>
          <pc:sldMk cId="4199554586" sldId="268"/>
        </pc:sldMkLst>
        <pc:inkChg chg="add">
          <ac:chgData name="Chad Vidden" userId="fa919fd6-03f8-48d0-9b95-10ac8c9672df" providerId="ADAL" clId="{224DC812-1257-4471-BFB2-9DCF740C46C8}" dt="2021-02-19T15:32:10.426" v="3"/>
          <ac:inkMkLst>
            <pc:docMk/>
            <pc:sldMk cId="4199554586" sldId="268"/>
            <ac:inkMk id="4" creationId="{863E4EE7-481D-4D8A-BECA-21E4B7D77E69}"/>
          </ac:inkMkLst>
        </pc:inkChg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4199554586" sldId="268"/>
            <ac:inkMk id="5" creationId="{C379C34F-ACCD-47E3-A16F-D927B211198D}"/>
          </ac:inkMkLst>
        </pc:inkChg>
      </pc:sldChg>
      <pc:sldChg chg="addSp">
        <pc:chgData name="Chad Vidden" userId="fa919fd6-03f8-48d0-9b95-10ac8c9672df" providerId="ADAL" clId="{224DC812-1257-4471-BFB2-9DCF740C46C8}" dt="2021-02-19T15:41:00.582" v="6"/>
        <pc:sldMkLst>
          <pc:docMk/>
          <pc:sldMk cId="28249749" sldId="269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8249749" sldId="269"/>
            <ac:inkMk id="4" creationId="{2AAD23CF-E7D5-49F7-BF34-AD0815F90D80}"/>
          </ac:inkMkLst>
        </pc:inkChg>
        <pc:inkChg chg="add">
          <ac:chgData name="Chad Vidden" userId="fa919fd6-03f8-48d0-9b95-10ac8c9672df" providerId="ADAL" clId="{224DC812-1257-4471-BFB2-9DCF740C46C8}" dt="2021-02-19T15:41:00.582" v="6"/>
          <ac:inkMkLst>
            <pc:docMk/>
            <pc:sldMk cId="28249749" sldId="269"/>
            <ac:inkMk id="5" creationId="{37AC918C-0FBD-4B0C-99C3-5D68B985AF62}"/>
          </ac:inkMkLst>
        </pc:inkChg>
      </pc:sldChg>
      <pc:sldChg chg="addSp new">
        <pc:chgData name="Chad Vidden" userId="fa919fd6-03f8-48d0-9b95-10ac8c9672df" providerId="ADAL" clId="{224DC812-1257-4471-BFB2-9DCF740C46C8}" dt="2021-02-19T15:37:35.900" v="5"/>
        <pc:sldMkLst>
          <pc:docMk/>
          <pc:sldMk cId="2220690842" sldId="270"/>
        </pc:sldMkLst>
        <pc:inkChg chg="add">
          <ac:chgData name="Chad Vidden" userId="fa919fd6-03f8-48d0-9b95-10ac8c9672df" providerId="ADAL" clId="{224DC812-1257-4471-BFB2-9DCF740C46C8}" dt="2021-02-19T15:37:35.900" v="5"/>
          <ac:inkMkLst>
            <pc:docMk/>
            <pc:sldMk cId="2220690842" sldId="270"/>
            <ac:inkMk id="4" creationId="{A258009A-CCE6-4C4B-972F-839531AEBAE9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S::cvidden@uwlax.edu::fa919fd6-03f8-48d0-9b95-10ac8c9672df" providerId="AD" clId="Web-{CD5FBB9F-D0D4-B000-B350-8DA86068E1FD}"/>
    <pc:docChg chg="modSld">
      <pc:chgData name="Chad Vidden" userId="S::cvidden@uwlax.edu::fa919fd6-03f8-48d0-9b95-10ac8c9672df" providerId="AD" clId="Web-{CD5FBB9F-D0D4-B000-B350-8DA86068E1FD}" dt="2021-04-05T20:54:44.317" v="3" actId="20577"/>
      <pc:docMkLst>
        <pc:docMk/>
      </pc:docMkLst>
      <pc:sldChg chg="modSp">
        <pc:chgData name="Chad Vidden" userId="S::cvidden@uwlax.edu::fa919fd6-03f8-48d0-9b95-10ac8c9672df" providerId="AD" clId="Web-{CD5FBB9F-D0D4-B000-B350-8DA86068E1FD}" dt="2021-04-05T20:54:44.317" v="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D5FBB9F-D0D4-B000-B350-8DA86068E1FD}" dt="2021-04-05T20:54:44.317" v="3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BE8C09F-5034-B000-E7B5-D1BD0C9208ED}"/>
    <pc:docChg chg="addSld delSld modSld sldOrd">
      <pc:chgData name="Chad Vidden" userId="S::cvidden@uwlax.edu::fa919fd6-03f8-48d0-9b95-10ac8c9672df" providerId="AD" clId="Web-{EBE8C09F-5034-B000-E7B5-D1BD0C9208ED}" dt="2021-04-23T01:58:14.396" v="585" actId="20577"/>
      <pc:docMkLst>
        <pc:docMk/>
      </pc:docMkLst>
      <pc:sldChg chg="modSp">
        <pc:chgData name="Chad Vidden" userId="S::cvidden@uwlax.edu::fa919fd6-03f8-48d0-9b95-10ac8c9672df" providerId="AD" clId="Web-{EBE8C09F-5034-B000-E7B5-D1BD0C9208ED}" dt="2021-04-23T01:40:05.899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E8C09F-5034-B000-E7B5-D1BD0C9208ED}" dt="2021-04-23T01:39:54.868" v="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BE8C09F-5034-B000-E7B5-D1BD0C9208ED}" dt="2021-04-23T01:40:05.899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BE8C09F-5034-B000-E7B5-D1BD0C9208ED}" dt="2021-04-23T01:42:57.883" v="210"/>
        <pc:sldMkLst>
          <pc:docMk/>
          <pc:sldMk cId="3012379090" sldId="264"/>
        </pc:sldMkLst>
        <pc:spChg chg="mod">
          <ac:chgData name="Chad Vidden" userId="S::cvidden@uwlax.edu::fa919fd6-03f8-48d0-9b95-10ac8c9672df" providerId="AD" clId="Web-{EBE8C09F-5034-B000-E7B5-D1BD0C9208ED}" dt="2021-04-23T01:40:49.742" v="28" actId="20577"/>
          <ac:spMkLst>
            <pc:docMk/>
            <pc:sldMk cId="3012379090" sldId="264"/>
            <ac:spMk id="2" creationId="{86E2EB76-E796-454F-8052-6920F19824C2}"/>
          </ac:spMkLst>
        </pc:spChg>
      </pc:sldChg>
      <pc:sldChg chg="del">
        <pc:chgData name="Chad Vidden" userId="S::cvidden@uwlax.edu::fa919fd6-03f8-48d0-9b95-10ac8c9672df" providerId="AD" clId="Web-{EBE8C09F-5034-B000-E7B5-D1BD0C9208ED}" dt="2021-04-23T01:43:00.242" v="213"/>
        <pc:sldMkLst>
          <pc:docMk/>
          <pc:sldMk cId="12066792" sldId="265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2"/>
        <pc:sldMkLst>
          <pc:docMk/>
          <pc:sldMk cId="1057932127" sldId="266"/>
        </pc:sldMkLst>
      </pc:sldChg>
      <pc:sldChg chg="del">
        <pc:chgData name="Chad Vidden" userId="S::cvidden@uwlax.edu::fa919fd6-03f8-48d0-9b95-10ac8c9672df" providerId="AD" clId="Web-{EBE8C09F-5034-B000-E7B5-D1BD0C9208ED}" dt="2021-04-23T01:43:00.226" v="211"/>
        <pc:sldMkLst>
          <pc:docMk/>
          <pc:sldMk cId="3700103169" sldId="267"/>
        </pc:sldMkLst>
      </pc:sldChg>
      <pc:sldChg chg="modSp">
        <pc:chgData name="Chad Vidden" userId="S::cvidden@uwlax.edu::fa919fd6-03f8-48d0-9b95-10ac8c9672df" providerId="AD" clId="Web-{EBE8C09F-5034-B000-E7B5-D1BD0C9208ED}" dt="2021-04-23T01:58:14.396" v="585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EBE8C09F-5034-B000-E7B5-D1BD0C9208ED}" dt="2021-04-23T01:58:14.396" v="585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48:04.710" v="330" actId="20577"/>
        <pc:sldMkLst>
          <pc:docMk/>
          <pc:sldMk cId="2876335411" sldId="270"/>
        </pc:sldMkLst>
        <pc:spChg chg="mod">
          <ac:chgData name="Chad Vidden" userId="S::cvidden@uwlax.edu::fa919fd6-03f8-48d0-9b95-10ac8c9672df" providerId="AD" clId="Web-{EBE8C09F-5034-B000-E7B5-D1BD0C9208ED}" dt="2021-04-23T01:48:04.710" v="330" actId="20577"/>
          <ac:spMkLst>
            <pc:docMk/>
            <pc:sldMk cId="2876335411" sldId="270"/>
            <ac:spMk id="2" creationId="{7912D5D1-9BA0-4361-A640-53C1CF2AEC99}"/>
          </ac:spMkLst>
        </pc:spChg>
      </pc:sldChg>
      <pc:sldChg chg="modSp add replId modNotes">
        <pc:chgData name="Chad Vidden" userId="S::cvidden@uwlax.edu::fa919fd6-03f8-48d0-9b95-10ac8c9672df" providerId="AD" clId="Web-{EBE8C09F-5034-B000-E7B5-D1BD0C9208ED}" dt="2021-04-23T01:48:51.913" v="360"/>
        <pc:sldMkLst>
          <pc:docMk/>
          <pc:sldMk cId="277145207" sldId="271"/>
        </pc:sldMkLst>
        <pc:spChg chg="mod">
          <ac:chgData name="Chad Vidden" userId="S::cvidden@uwlax.edu::fa919fd6-03f8-48d0-9b95-10ac8c9672df" providerId="AD" clId="Web-{EBE8C09F-5034-B000-E7B5-D1BD0C9208ED}" dt="2021-04-23T01:48:35.851" v="337" actId="20577"/>
          <ac:spMkLst>
            <pc:docMk/>
            <pc:sldMk cId="277145207" sldId="271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0:02.038" v="408"/>
        <pc:sldMkLst>
          <pc:docMk/>
          <pc:sldMk cId="2268418431" sldId="272"/>
        </pc:sldMkLst>
        <pc:spChg chg="mod">
          <ac:chgData name="Chad Vidden" userId="S::cvidden@uwlax.edu::fa919fd6-03f8-48d0-9b95-10ac8c9672df" providerId="AD" clId="Web-{EBE8C09F-5034-B000-E7B5-D1BD0C9208ED}" dt="2021-04-23T01:49:41.288" v="373" actId="20577"/>
          <ac:spMkLst>
            <pc:docMk/>
            <pc:sldMk cId="2268418431" sldId="272"/>
            <ac:spMk id="2" creationId="{BCABF3BA-96EE-40B5-AFD3-70C1CCFCBA26}"/>
          </ac:spMkLst>
        </pc:spChg>
      </pc:sldChg>
      <pc:sldChg chg="modSp new">
        <pc:chgData name="Chad Vidden" userId="S::cvidden@uwlax.edu::fa919fd6-03f8-48d0-9b95-10ac8c9672df" providerId="AD" clId="Web-{EBE8C09F-5034-B000-E7B5-D1BD0C9208ED}" dt="2021-04-23T01:50:27.788" v="430" actId="20577"/>
        <pc:sldMkLst>
          <pc:docMk/>
          <pc:sldMk cId="3809366710" sldId="273"/>
        </pc:sldMkLst>
        <pc:spChg chg="mod">
          <ac:chgData name="Chad Vidden" userId="S::cvidden@uwlax.edu::fa919fd6-03f8-48d0-9b95-10ac8c9672df" providerId="AD" clId="Web-{EBE8C09F-5034-B000-E7B5-D1BD0C9208ED}" dt="2021-04-23T01:50:27.788" v="430" actId="20577"/>
          <ac:spMkLst>
            <pc:docMk/>
            <pc:sldMk cId="3809366710" sldId="273"/>
            <ac:spMk id="2" creationId="{DA1C07F2-90B2-41F6-A6B8-FCD6FF155FC8}"/>
          </ac:spMkLst>
        </pc:spChg>
      </pc:sldChg>
      <pc:sldChg chg="modSp add ord replId modNotes">
        <pc:chgData name="Chad Vidden" userId="S::cvidden@uwlax.edu::fa919fd6-03f8-48d0-9b95-10ac8c9672df" providerId="AD" clId="Web-{EBE8C09F-5034-B000-E7B5-D1BD0C9208ED}" dt="2021-04-23T01:51:41.913" v="451"/>
        <pc:sldMkLst>
          <pc:docMk/>
          <pc:sldMk cId="3977624898" sldId="274"/>
        </pc:sldMkLst>
        <pc:spChg chg="mod">
          <ac:chgData name="Chad Vidden" userId="S::cvidden@uwlax.edu::fa919fd6-03f8-48d0-9b95-10ac8c9672df" providerId="AD" clId="Web-{EBE8C09F-5034-B000-E7B5-D1BD0C9208ED}" dt="2021-04-23T01:51:25.366" v="440" actId="20577"/>
          <ac:spMkLst>
            <pc:docMk/>
            <pc:sldMk cId="3977624898" sldId="274"/>
            <ac:spMk id="2" creationId="{7912D5D1-9BA0-4361-A640-53C1CF2AEC99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2:50.272" v="495"/>
        <pc:sldMkLst>
          <pc:docMk/>
          <pc:sldMk cId="2517496163" sldId="275"/>
        </pc:sldMkLst>
        <pc:spChg chg="mod">
          <ac:chgData name="Chad Vidden" userId="S::cvidden@uwlax.edu::fa919fd6-03f8-48d0-9b95-10ac8c9672df" providerId="AD" clId="Web-{EBE8C09F-5034-B000-E7B5-D1BD0C9208ED}" dt="2021-04-23T01:51:50.366" v="461" actId="20577"/>
          <ac:spMkLst>
            <pc:docMk/>
            <pc:sldMk cId="2517496163" sldId="275"/>
            <ac:spMk id="2" creationId="{1A247ECB-7980-422E-A69D-A2776449D3C8}"/>
          </ac:spMkLst>
        </pc:spChg>
      </pc:sldChg>
      <pc:sldChg chg="modSp new modNotes">
        <pc:chgData name="Chad Vidden" userId="S::cvidden@uwlax.edu::fa919fd6-03f8-48d0-9b95-10ac8c9672df" providerId="AD" clId="Web-{EBE8C09F-5034-B000-E7B5-D1BD0C9208ED}" dt="2021-04-23T01:56:57.521" v="564"/>
        <pc:sldMkLst>
          <pc:docMk/>
          <pc:sldMk cId="3129586353" sldId="276"/>
        </pc:sldMkLst>
        <pc:spChg chg="mod">
          <ac:chgData name="Chad Vidden" userId="S::cvidden@uwlax.edu::fa919fd6-03f8-48d0-9b95-10ac8c9672df" providerId="AD" clId="Web-{EBE8C09F-5034-B000-E7B5-D1BD0C9208ED}" dt="2021-04-23T01:53:41.756" v="510" actId="20577"/>
          <ac:spMkLst>
            <pc:docMk/>
            <pc:sldMk cId="3129586353" sldId="276"/>
            <ac:spMk id="2" creationId="{3990F7F9-89C1-48A3-BDD9-765207111791}"/>
          </ac:spMkLst>
        </pc:spChg>
      </pc:sldChg>
      <pc:sldChg chg="add replId">
        <pc:chgData name="Chad Vidden" userId="S::cvidden@uwlax.edu::fa919fd6-03f8-48d0-9b95-10ac8c9672df" providerId="AD" clId="Web-{EBE8C09F-5034-B000-E7B5-D1BD0C9208ED}" dt="2021-04-23T01:52:55.538" v="497"/>
        <pc:sldMkLst>
          <pc:docMk/>
          <pc:sldMk cId="2559349745" sldId="277"/>
        </pc:sldMkLst>
      </pc:sldChg>
    </pc:docChg>
  </pc:docChgLst>
  <pc:docChgLst>
    <pc:chgData name="Chad Vidden" userId="S::cvidden@uwlax.edu::fa919fd6-03f8-48d0-9b95-10ac8c9672df" providerId="AD" clId="Web-{C6EBC09F-1012-B000-EBE2-834460AC8524}"/>
    <pc:docChg chg="addSld delSld modSld">
      <pc:chgData name="Chad Vidden" userId="S::cvidden@uwlax.edu::fa919fd6-03f8-48d0-9b95-10ac8c9672df" providerId="AD" clId="Web-{C6EBC09F-1012-B000-EBE2-834460AC8524}" dt="2021-04-23T02:48:12.388" v="380" actId="20577"/>
      <pc:docMkLst>
        <pc:docMk/>
      </pc:docMkLst>
      <pc:sldChg chg="modSp">
        <pc:chgData name="Chad Vidden" userId="S::cvidden@uwlax.edu::fa919fd6-03f8-48d0-9b95-10ac8c9672df" providerId="AD" clId="Web-{C6EBC09F-1012-B000-EBE2-834460AC8524}" dt="2021-04-23T02:37:06.029" v="3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6EBC09F-1012-B000-EBE2-834460AC8524}" dt="2021-04-23T02:36:45.310" v="1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6EBC09F-1012-B000-EBE2-834460AC8524}" dt="2021-04-23T02:37:06.029" v="3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3"/>
        <pc:sldMkLst>
          <pc:docMk/>
          <pc:sldMk cId="3012379090" sldId="264"/>
        </pc:sldMkLst>
      </pc:sldChg>
      <pc:sldChg chg="modSp">
        <pc:chgData name="Chad Vidden" userId="S::cvidden@uwlax.edu::fa919fd6-03f8-48d0-9b95-10ac8c9672df" providerId="AD" clId="Web-{C6EBC09F-1012-B000-EBE2-834460AC8524}" dt="2021-04-23T02:48:12.388" v="380" actId="20577"/>
        <pc:sldMkLst>
          <pc:docMk/>
          <pc:sldMk cId="443358721" sldId="269"/>
        </pc:sldMkLst>
        <pc:spChg chg="mod">
          <ac:chgData name="Chad Vidden" userId="S::cvidden@uwlax.edu::fa919fd6-03f8-48d0-9b95-10ac8c9672df" providerId="AD" clId="Web-{C6EBC09F-1012-B000-EBE2-834460AC8524}" dt="2021-04-23T02:48:12.388" v="380" actId="20577"/>
          <ac:spMkLst>
            <pc:docMk/>
            <pc:sldMk cId="443358721" sldId="269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C6EBC09F-1012-B000-EBE2-834460AC8524}" dt="2021-04-23T02:41:51.138" v="214" actId="20577"/>
        <pc:sldMkLst>
          <pc:docMk/>
          <pc:sldMk cId="1626472065" sldId="270"/>
        </pc:sldMkLst>
        <pc:spChg chg="mod">
          <ac:chgData name="Chad Vidden" userId="S::cvidden@uwlax.edu::fa919fd6-03f8-48d0-9b95-10ac8c9672df" providerId="AD" clId="Web-{C6EBC09F-1012-B000-EBE2-834460AC8524}" dt="2021-04-23T02:41:51.138" v="214" actId="20577"/>
          <ac:spMkLst>
            <pc:docMk/>
            <pc:sldMk cId="1626472065" sldId="270"/>
            <ac:spMk id="2" creationId="{E2D16AE6-78CC-4A8B-97E1-7282E5CAFA34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2"/>
        <pc:sldMkLst>
          <pc:docMk/>
          <pc:sldMk cId="2876335411" sldId="270"/>
        </pc:sldMkLst>
      </pc:sldChg>
      <pc:sldChg chg="del">
        <pc:chgData name="Chad Vidden" userId="S::cvidden@uwlax.edu::fa919fd6-03f8-48d0-9b95-10ac8c9672df" providerId="AD" clId="Web-{C6EBC09F-1012-B000-EBE2-834460AC8524}" dt="2021-04-23T02:37:10.763" v="41"/>
        <pc:sldMkLst>
          <pc:docMk/>
          <pc:sldMk cId="277145207" sldId="271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2:43.529" v="262" actId="20577"/>
        <pc:sldMkLst>
          <pc:docMk/>
          <pc:sldMk cId="3904056703" sldId="271"/>
        </pc:sldMkLst>
        <pc:spChg chg="mod">
          <ac:chgData name="Chad Vidden" userId="S::cvidden@uwlax.edu::fa919fd6-03f8-48d0-9b95-10ac8c9672df" providerId="AD" clId="Web-{C6EBC09F-1012-B000-EBE2-834460AC8524}" dt="2021-04-23T02:42:43.529" v="262" actId="20577"/>
          <ac:spMkLst>
            <pc:docMk/>
            <pc:sldMk cId="3904056703" sldId="271"/>
            <ac:spMk id="2" creationId="{002A602C-B688-414A-8968-3FA11E134F10}"/>
          </ac:spMkLst>
        </pc:spChg>
      </pc:sldChg>
      <pc:sldChg chg="modSp add replId modNotes">
        <pc:chgData name="Chad Vidden" userId="S::cvidden@uwlax.edu::fa919fd6-03f8-48d0-9b95-10ac8c9672df" providerId="AD" clId="Web-{C6EBC09F-1012-B000-EBE2-834460AC8524}" dt="2021-04-23T02:44:53.013" v="318"/>
        <pc:sldMkLst>
          <pc:docMk/>
          <pc:sldMk cId="981599236" sldId="272"/>
        </pc:sldMkLst>
        <pc:spChg chg="mod">
          <ac:chgData name="Chad Vidden" userId="S::cvidden@uwlax.edu::fa919fd6-03f8-48d0-9b95-10ac8c9672df" providerId="AD" clId="Web-{C6EBC09F-1012-B000-EBE2-834460AC8524}" dt="2021-04-23T02:42:55.872" v="269" actId="20577"/>
          <ac:spMkLst>
            <pc:docMk/>
            <pc:sldMk cId="981599236" sldId="272"/>
            <ac:spMk id="2" creationId="{002A602C-B688-414A-8968-3FA11E134F10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40"/>
        <pc:sldMkLst>
          <pc:docMk/>
          <pc:sldMk cId="2268418431" sldId="272"/>
        </pc:sldMkLst>
      </pc:sldChg>
      <pc:sldChg chg="modSp new modNotes">
        <pc:chgData name="Chad Vidden" userId="S::cvidden@uwlax.edu::fa919fd6-03f8-48d0-9b95-10ac8c9672df" providerId="AD" clId="Web-{C6EBC09F-1012-B000-EBE2-834460AC8524}" dt="2021-04-23T02:46:50.716" v="367" actId="20577"/>
        <pc:sldMkLst>
          <pc:docMk/>
          <pc:sldMk cId="3683475349" sldId="273"/>
        </pc:sldMkLst>
        <pc:spChg chg="mod">
          <ac:chgData name="Chad Vidden" userId="S::cvidden@uwlax.edu::fa919fd6-03f8-48d0-9b95-10ac8c9672df" providerId="AD" clId="Web-{C6EBC09F-1012-B000-EBE2-834460AC8524}" dt="2021-04-23T02:46:50.716" v="367" actId="20577"/>
          <ac:spMkLst>
            <pc:docMk/>
            <pc:sldMk cId="3683475349" sldId="273"/>
            <ac:spMk id="2" creationId="{13B67B2A-0697-46E8-B4E6-783C56A6AC25}"/>
          </ac:spMkLst>
        </pc:spChg>
      </pc:sldChg>
      <pc:sldChg chg="del">
        <pc:chgData name="Chad Vidden" userId="S::cvidden@uwlax.edu::fa919fd6-03f8-48d0-9b95-10ac8c9672df" providerId="AD" clId="Web-{C6EBC09F-1012-B000-EBE2-834460AC8524}" dt="2021-04-23T02:37:10.763" v="39"/>
        <pc:sldMkLst>
          <pc:docMk/>
          <pc:sldMk cId="3809366710" sldId="273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8"/>
        <pc:sldMkLst>
          <pc:docMk/>
          <pc:sldMk cId="3977624898" sldId="274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7"/>
        <pc:sldMkLst>
          <pc:docMk/>
          <pc:sldMk cId="2517496163" sldId="275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5"/>
        <pc:sldMkLst>
          <pc:docMk/>
          <pc:sldMk cId="3129586353" sldId="276"/>
        </pc:sldMkLst>
      </pc:sldChg>
      <pc:sldChg chg="del">
        <pc:chgData name="Chad Vidden" userId="S::cvidden@uwlax.edu::fa919fd6-03f8-48d0-9b95-10ac8c9672df" providerId="AD" clId="Web-{C6EBC09F-1012-B000-EBE2-834460AC8524}" dt="2021-04-23T02:37:10.763" v="36"/>
        <pc:sldMkLst>
          <pc:docMk/>
          <pc:sldMk cId="2559349745" sldId="277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46:33.8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46:34.732"/>
    </inkml:context>
  </inkml:definitions>
  <inkml:trace contextRef="#ctx0" brushRef="#br0">11702 9467 7 0,'21'0'3'0,"7"0"7"0,-17-4 4 0,3 1-13 15,3 0 1-15,1 0-1 16,0 3 1-16,6 0-3 16,8 3 1-16,10 0 1 15,1 4 0-15,6-1-1 16,8 3 1-16,6 1 0 15,1-1 0-15,3 0 0 16,7 1 1-16,0 6-1 16,7-4 0-16,4-2 0 15,-1-4 1-15,-3-3 0 16,1 0 1-16,6 0 0 16,3-3 0-16,8 0 0 15,-7 0 1-15,3-6-2 16,4 0 0-16,7 3-1 15,3-4 1-15,-3 1-1 16,0-3 0-16,7-1-1 16,0 4 0-16,7-4 0 0,-8 1 0 15,5 0 0-15,3-1 0 16,3 4-1-16,1 0 1 16,-8-1 0-16,8 1 0 15,3 0 0-15,3 3 0 16,-6 0 0-16,6-4 0 15,-3 4 0-15,4-6 0 16,-8-7 0-16,4 4 1 16,-3-4-1-16,3 0 1 15,0-3 0-15,0 4 0 16,0 2-1-16,3-2 1 0,1-1-2 16,-4 0 1-16,7 4 1 15,-4-1 0-15,11 1-1 16,-10-4 1-16,7 6 0 15,3-2 1-15,3-1-1 16,-6 4 0-16,3-4-1 16,14 1 1-16,-10 2-1 15,7-2 0-15,3 3 0 16,7-1 0-16,-7 4 0 16,4 3 0-16,10 0 0 15,-13-4 0-15,2 4 0 16,12-3 0-16,-12 3 0 15,8 0 0-15,4-1 0 16,-1 4 1-16,-3 0-1 16,7 0 0-16,3 4 0 15,-7-4 1-15,4 3-1 0,7 0 1 16,-14 0 0-16,7 3 0 16,3 1-1-16,-10-1 1 15,7-3-1-15,3 3 1 16,-7 4-1-16,4-1 1 15,4 0-1-15,-4 4 0 16,-1 0 0-16,-2-4 1 16,3 0 0-16,-11-2 1 15,-3 2 0-15,-1-3 1 16,-2-3-1-16,-12 4 0 16,-3 2 0-16,4 1 0 0,-11-4-1 15,-10 0 0-15,-8 0-1 16,-3 1 1-16,-7-1-1 15,-8 3 1-15,-2-2-1 16,-15-1 0-16,-11-3 0 16,-13 0 0-16,-8 3 0 15,-6-2 0-15,-1-4-1 16,-10 0 1-16,-1 0-4 16,-2 0 0-16,-5 0-5 15,-3-4 1-15,1-2-7 16,-1 0 0-16</inkml:trace>
  <inkml:trace contextRef="#ctx1" brushRef="#br0">14139 8494 0,'0'10'0,"4"6"15,3 2-15,7 7 16,4 7 0,-1-10-16,-3-3 15,-3-7 1,-7-6-16,-1-2 16,-3-4-1,0 0-15,0 0 16,0 0-16,0 0 15,0-7 1,-3 1-16,-1 0 16,0-1-1,4 4-15,-3-3 16,-1 3 0,4 0-16,0 0 15,0 3-15,0 0 16,0 0-1,0 0-15</inkml:trace>
  <inkml:trace contextRef="#ctx0" brushRef="#br0" timeOffset="2479.96">17692 12568 39 0,'-4'28'19'0,"4"-12"-13"16,4-13 20-16,-1 0-25 15,1 0 1-15,3 0 2 16,4-6 0-16,3-6-5 16,3-1 0-16,1-2 3 15,7-4 0-15,3-9-1 16,4 0 0-16,3-3-2 16,7 0 1-16,4-1-2 0,-7 1 0 15,0 6-1-15,-11 3 0 16,4 10-1-16,-8 6 1 15,-3 6 0-15,-10 6 1 16,-7 1 0-16,-4 5 1 16,-4 7 0-16,-3 0 0 15,-4 0 1-15,1-3 1 16,-1 0-1-16,4 3 1 0,4-13 0 16,3-2 1-1,7-4 0-15,3-10 0 0,4-5 0 16,4-10 0-16,7 3 0 15,3 3 0-15,4 7 0 16,-1 0 0-16,-2 2-1 16,-5-2 1-16,-2 3-1 15,-5 6 0-15,-3 0-1 16,-3 6 0-16,-4-3-2 16,0 3 1-16,-3 1 0 15,3-1 0-15,-4 0-1 16,4 0 1-16,-3 1 1 15,-1 2 0-15,4-3 0 16,0-2 0-16,4-8 0 16,-4 1 0-16,7-3 0 15,4-7 1-15,-1 4-1 16,8-4 0-16,0 4-1 0,-1 0 1 16,-2 2 0-16,-5 4 1 15,-3 3-1-15,0 7 0 16,-3 5 0-16,-4 4 0 15,-3 3-1-15,-4-1 1 16,0-2-1-16,3 0 0 16,-3-7 0-16,4 1 1 15,-1-4-1-15,4-3 1 16,0-3-1-16,4 0 1 16,3-6 0-16,4-1 0 15,-1-2 0-15,4 0 0 0,4-4 0 16,-4 7 1-16,4 0-1 15,0-1 0-15,-4 1 0 16,0 6 0-16,4 0 0 16,-8 0 1-16,-2 3-1 15,-5-3 0-15,1 10 0 16,-4-1 0-16,0 7 0 16,-4-1 1-16,1-2-2 15,-1 2 1-15,1-2-1 16,-4-4 1-16,3-2 0 15,1-4 0-15,7 0 0 16,-1-6 0-16,4 0 0 16,4-4 0-16,3 1 0 15,4 0 0-15,-1 0 0 16,-2-4 1-16,-5 4-1 16,1 3 1-16,-4 0-1 15,0 3 1-15,-3 3-1 0,-1 0 0 16,1 3 0-16,-1 0 0 15,-3 4 0-15,4-1 0 16,-4 4 0-16,4-1 1 16,-4 4-1-16,3 0 0 15,1-4 0-15,3-2 0 16,0-4 0-16,4-3 1 16,3-3-1-16,7-6 0 15,0-4 0-15,-6-2 0 0,2-4 0 16,-3 4 1-1,1 2-1-15,-1 1 1 0,-4-1-1 16,1 4 1-16,0 3-1 16,-8 0 1-16,4 3-1 15,-3 3 0-15,0 3 0 16,-4 4 0-16,0 5-1 16,0 4 0-16,0 6 1 15,0 0 0-15,0-6 0 16,0 0 0-16,4-3 0 15,-4-4 1-15,3 1-1 16,1-4 0-16,3-3-1 16,0 1 1-16,4-4 0 15,3 0 0-15,0-6 0 16,4 0 0-16,3-7 0 16,7-2 0-16,-3-7 1 15,-4-6 1-15,0 0-1 16,1-3 0-16,2-1 0 0,5 4 1 15,9 3 0-15,1 3 1 16,4 4-2-16,-1 2 1 16,4 7-1-16,-4 6 1 15,4 6-1-15,-7 4 0 16,4-1-4-16,-1 7 1 16,11 9-13-16,3 9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5:11:29.97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3059 4766 38 0,'0'28'19'0,"3"-18"-14"0,4-7 19 0,-7 3-23 16,4 10 0-16,3-4 1 15,3 7 1-15,1 0-2 16,-4 3 1-16,-3-6 2 16,3-1 1-16,7-2-1 15,3-4 0-15,1-6 0 0,14-15 1 16,7-20-2-16,13-24 0 16,26-32-3-16,3-28 1 15,25-12-11-15,-4-10 1 16,-3 15-7-16,-28 23 0 15</inkml:trace>
  <inkml:trace contextRef="#ctx0" brushRef="#br0" timeOffset="554.97">2861 7165 39 0,'11'44'19'0,"17"-7"-14"0,-25-30 26 0,8 2-28 16,0 4 1-16,3-4 0 16,-4-3 1-1,4-3-6-15,4-9 0 0,0-9 5 16,3-20 1-16,0-15-2 15,11-29 0-15,24-21 0 16,18-28 0-16,21-23-5 16,-6-6 1-16,2 4-15 15,1 11 0-15</inkml:trace>
  <inkml:trace contextRef="#ctx0" brushRef="#br0" timeOffset="2009.44">2985 10037 46 0,'56'-12'23'0,"-3"-4"-13"15,-28 10 24-15,6-4-30 16,1 1 0-16,3-4 4 16,-3-2 1-16,-4-1-11 15,-7-6 0-15,1 3 6 16,-19-3 1-16,-6 4-3 15,-19 2 0-15,-16 6-3 16,-5 10 1-16,-24 13-1 16,-21 12 1 15,-14 10-1-31,-4 12 0 0,4 6-2 16,-4 13 1-16,11 6-1 15,10 3 0-15,4 4-2 0,17 2 0 0,8 1 0 0,17-1 0 16,14-6 1-16,18-6 0 15,18-3 1-15,21-6 0 32,28-13 4-32,17-16 1 0,40-15 2 31,13-22 1 0,4-26 1-15,21-21 1-16,-6-32-1 15,-19-21 0-15,-21-10-3 0,-20-13 0 0,-19 1-5 0,-27 12 1 0,-15 3-8 0,-7 22 0 0,-28 9-9 0,-18 4 1 0</inkml:trace>
  <inkml:trace contextRef="#ctx0" brushRef="#br0" timeOffset="2925.61">3510 12662 36 0,'88'-19'18'0,"-49"-37"-11"0,-25 40 21 0,0-12-23 0,-3 0 0 16,0-13 2-16,-19-3 0 16,-2 0-9-16,-22 0 0 15,-28 0 6-15,-28-3 0 16,-21 13-3-16,-22 12 0 16,-17 12-2-16,7 23 0 15,-14 28-2-15,10 9 0 16,7 13 0-16,18 12 0 0,22 13-1 15,20 6 1-15,25 0-1 16,7 0 1 15,36 3 1-31,27 3 0 16,22-9 2 31,32-6 0-47,17-16 3 15,42-16 1 1,12-21 1-16,23-20 1 0,8-15-1 0,-14-16 1 16,-32-22-2-16,-14-6 0 15,-7-12-3-15,-25-23 1 0,-21-15-2 0,-32-16 1 0,-17-6-8 0,-11-6 1 16,-36-13-10-16,-17 0 1 0</inkml:trace>
  <inkml:trace contextRef="#ctx0" brushRef="#br0" timeOffset="4487.29">2113 15158 29 0,'0'25'14'0,"11"-25"-2"0,-8 0 11 16,8 0-20-16,3-6 1 0,7-13 4 15,18-15 0-15,10-20-9 16,4-21 0-16,14-10 6 16,14-21 0-16,1-10-2 15,-1 0 0-15,-4 12-2 16,-17 16 0 0,-7 23-1-16,-7 11 0 0,-14 13-1 15,-4 10 0-15,-7 12-3 16,-3 13 0-16,-8 12-4 15,-10 13 0-15,4 16-2 16,-4 9 1-16,0 12 1 47,0 4 1-47,0-1 2 0,0 4 0 16,0 3 5-16,7 15 0 0,4 7 3 15,-4 6 1-15,7-3 0 0,-4-6 1 0,8-7 2 16,0-9 0-1,13 0 1-15,-9-16 1 16,6-18-3-16,-14-19 1 16,0-20-1-1,-11-14 0 17,5-14-2-32,-16-15 0 15,-2-25-2-15,-11-3 0 0,0 0-1 0,-18-1 1 16,-18 7-2-16,-13 19 0 0,-22 9-4 0,-7 23 1 15,-10 24-2-15,-18 22 0 16,7 19-1-16,18 16 0 0,10 3 1 16,14-10 0-16,18 1 2 15,18-7 0 17,7-10 3-1,24-11 1-31,8-17 2 15,24-15 1-15,28-16 3 0,43-25 0 16,28-34 1-16,56-25 1 0,29-29-2 0,28-19 1 16,-22 4-4-16,-41 34 1 0,-33 25-4 0,-34 19 1 0,-26 19-3 15,-27 12 1-15,-36 13-3 16,-18 10 1-16,-35 24-2 16,-38 22 0-16,-36 32-4 15,-67 34 1-15,-35 35-12 0,-53 37 1 16</inkml:trace>
  <inkml:trace contextRef="#ctx0" brushRef="#br0" timeOffset="5985.67">3277 16083 61 0,'81'28'30'0,"-42"-9"-26"0,-39-16 49 0,0 0-52 15,-17 7 1-15,-15 9 0 16,-18 6 1-16,-9 9-4 16,-26 16 0-16,-17 10 1 15,-18 18 0-15,3 10-6 16,-6-6 0-16,6 2-5 31,15-5 1-31,10-13-9 0,18-16 0 16</inkml:trace>
  <inkml:trace contextRef="#ctx0" brushRef="#br0" timeOffset="6168.3">2265 16146 59 0,'42'9'29'0,"43"13"-35"0,-60-16 50 0,3 4-44 0,18 6 1 16,14 2-1-16,14 17 1 0,24 18-6 0,40 29 1 0,21 31-12 15,3 31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46:42.61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2762 4421 27 0,'11'19'13'0,"10"3"-1"0,-14-13 13 16,4 10-22-16,-1-3 0 15,-3-1 3-15,4 7 1 0,3-3-8 16,4 3 0-16,-8 0 5 16,8-9 1-16,3-1-2 15,-3-9 1-15,-4-12-2 16,7-10 1-16,4-19-1 16,-1-21 1-16,15-23-2 15,21-24 1-15,21-17-7 16,7 4 0-16,-6 3-11 15,6 13 1-15</inkml:trace>
  <inkml:trace contextRef="#ctx0" brushRef="#br0" timeOffset="826.28">2861 7701 29 0,'49'-9'14'0,"33"-38"2"16,-65 28 11-16,15-12-22 15,7-10 0-15,10-9 2 16,-10-7 0 0,3-40-9-16,-13 15 1 15,-8 4 5-15,-21 0 1 16,-18 12-3-16,-14 6 1 16,-7 10-2-16,-13 16 1 15,-26 15-1-15,-21 9 0 16,7 23-2-16,-6 12 0 15,-1 16-3-15,-3 15 1 16,6 16-1-16,15 16 1 0,11 6 0 16,27 16 0-16,15 6 2 15,21-13 0-15,18-9 3 16,24-12 1-16,18-22-1 16,24-26 1-16,26-18 0 15,27-35 0-15,15-31 0 16,14-13 1-16,-4-15-2 15,-32-1 0-15,-27 7-1 16,-22 3 0-16,-21 0-2 16,-15 10 1-16,-34 2-5 15,-18 7 1-15,-32 0-9 16,-18 6 1-16,-13 3-4 16,-4 3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46:50.14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47:11.025"/>
    </inkml:context>
    <inkml:brush xml:id="br1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3179 5525 40 0,'31'-25'20'0,"29"-32"-15"0,-49 35 20 16,10-9-24-16,7-22 1 16,11 3 1-16,10-13 1 15,-10-12-5-15,0-4 1 16,3-2 2-16,8 5 1 15,-1 7-2-15,-7 16 1 16,4 0-1-16,7 9 0 16,-10 3-1-16,2 10 1 15,-6 6-1-15,-14 6 1 0,0 6 0 16,-4 10 0 0,0 6-1-16,-10 4 1 0,-1 2-1 15,1-6 1-15,-1-3-1 16,8 3 1-16,-11-3 0 15,7 3 0-15,-3-3 0 16,-1 0 1-16,1 7-1 16,3-14 0-16,-3 1 0 15,-1-6 1-15,1-4-2 16,6-3 1-16,8-3 0 16,3 3 0-16,1-6-1 15,-1-9 0-15,3 6 0 16,-9 2 0-16,-5 8 0 15,-6 5 0-15,-1 7-1 16,1 6 1-16,-18 9 0 16,3 10 0-16,-17 6-1 15,-3 13 1-15,-1 9-1 0,-3 12 0 16,-1 4 0-16,15 15 1 16,-3 1-1-16,-1-1 1 15,7-15 0-15,8 0 0 16,3-13-1-16,0-3 0 15,14-13-3-15,14-5 1 16,4-7-6-16,3-13 1 16,8-9-7-16,-5-3 0 15</inkml:trace>
  <inkml:trace contextRef="#ctx0" brushRef="#br0" timeOffset="254.03">4657 4954 39 0,'7'35'19'0,"-7"-26"-10"16,0 0 30-16,0 7-37 15,-7 3 0-15,7 9 1 16,0-12 1-16,7 3-5 16,-4 0 1-16,4 6 2 15,0-10 1-15,4 1-2 16,3-7 1-16,4-6-2 15,3-9 1-15,0 0-2 16,4-3 1-16,-1-4-5 16,5-3 1-16,-1-2-12 15,-7-1 1-15</inkml:trace>
  <inkml:trace contextRef="#ctx0" brushRef="#br0" timeOffset="576.85">5260 5089 48 0,'0'0'24'0,"11"-13"-21"0,-11 7 34 0,3 0-37 15,-3-7 1-15,-3 7-1 16,-5 0 1-16,-2 3-1 15,-8 6 0-15,-3 6 0 16,-4 13 1-16,1-9 0 16,-1 6 0-16,7 3-1 15,1 6 1-15,6 0-1 16,11-3 1-16,11-3-4 16,6-6 1-16,12-4-6 15,-5-9 0-15,12-9-7 16,-5-13 0-16</inkml:trace>
  <inkml:trace contextRef="#ctx0" brushRef="#br0" timeOffset="947.77">5532 4418 47 0,'0'9'23'0,"-15"45"-23"0,15-29 39 16,-7 6-38-16,-3 16 0 15,-1 10 3-15,1 15 1 16,-1 0-5-16,8-9 0 16,-1-7 3-16,8-6 0 15,-1-15-1-15,8-7 1 16,-1-16-3-16,1-5 0 16,6-14-2-16,5-5 1 0,-1-4-1 15,-4-3 1-15,5 1-1 16,-8 2 1-16,3 3 1 15,1 10 0-15,3 6 0 16,-7 7 1-16,4 2 0 16,3 4 0-16,0 6 0 15,-3 0 0-15,3-3-1 16,14-4 0-16,4 4-2 16,11-9 1-16,2-4-11 15,5-6 0-15,-1-6-4 16,-10-1 1-16</inkml:trace>
  <inkml:trace contextRef="#ctx0" brushRef="#br0" timeOffset="1545.53">7923 4437 41 0,'15'6'20'0,"-5"32"-12"16,-10-26 32-16,0 7-36 15,-3-3 0-15,-8 15 2 16,-3 10 1-16,3 9-9 15,-10 13 1-15,7-1 5 16,0 1 1-16,3-6-3 16,4-7 0-16,0-13-1 15,4-2 1-15,3-13-1 0,3 0 0 16,4-13-1-16,0-3 0 16,7-2 0-16,1-8 0 15,2-2-1-15,8-3 1 16,-7-4-1-16,3 4 1 15,-4-1-1-15,4 1 1 16,4 6 0-16,-4 3 0 16,4 3-1-16,-4 3 1 15,4 7-3-15,0-1 1 16,-1 7-9-16,1-9 1 16,10-4-8-16,1-6 1 15</inkml:trace>
  <inkml:trace contextRef="#ctx0" brushRef="#br0" timeOffset="1936.86">8587 4998 54 0,'14'3'27'0,"-18"3"-27"16,4-6 46-16,0 0-46 15,-3 0 0-15,-1 4 0 16,1 2 1-16,-15-6-1 15,4 6 0-15,-4 4 0 16,-6 2 1-16,2 7-2 16,1-7 1-16,4 1-2 15,2-4 0-15,5-2-1 16,6-4 1-16,8-3-2 0,6-6 1 16,5-4 1-1,2 1 0-15,1-1 0 16,3-2 1-16,-3-1 0 0,-8 7 1 15,4 3 0-15,0 3 1 16,1 6 0-16,-1 10 0 16,0-1-1-16,0-2 1 15,0 0-1-15,0-4 0 16,4 4-3-16,-1-7 1 16,5 3-5-16,-1-3 0 15,0 1-7-15,0-7 1 16</inkml:trace>
  <inkml:trace contextRef="#ctx0" brushRef="#br0" timeOffset="2189.71">8841 5152 26 0,'0'3'13'0,"0"-28"-1"15,0 19 15-15,0-13-23 16,0 0 0-16,0 3 5 15,0-6 1-15,3 10-11 16,4-1 0-16,7 7 8 16,0 6 0-16,8 0-3 15,9 0 0-15,-2 3-3 0,2 0 1 16,-2 0-5 0,-8 0 1-16,0-6-6 15,0-3 0-15,-3-3-8 0,-1-7 0 16</inkml:trace>
  <inkml:trace contextRef="#ctx0" brushRef="#br0" timeOffset="2655.17">9726 4343 49 0,'0'3'24'0,"-25"50"-26"0,22-47 40 0,-1 16-38 16,1 13 0-16,-4 2 2 16,0 11 1-16,3 2-2 15,1 3 0-15,3-9 0 16,0-3 1-1,-4-16-1 1,1-10 0-16,-4-11-2 16,-8 2 1-16,-2-3-3 15,-11-3 1-15,-4 3 0 16,-3 3 0-16,-1 7 1 16,1 9 0-16,0 3 0 15,-1 3 0-15,8 7 1 0,11-1 1 16,6 1 1-16,15-4 0 15,3-6 1-15,10 0 0 16,11-12 0-16,11-4 0 16,0-3-1-16,0-2 1 15,-7-8-6-15,-4-5 0 16,-3-4-13-16,-8-12 0 16</inkml:trace>
  <inkml:trace contextRef="#ctx0" brushRef="#br0" timeOffset="3031.96">9772 5017 45 0,'14'22'22'0,"7"-16"-14"16,-7-6 28-16,0 0-35 15,1-3 1-15,6-3-1 16,0-4 1-16,4 1-3 16,-8 3 0-16,-3-7 1 15,-3-3 1-15,-4 1-2 16,-7 2 1-16,-4-3 0 16,-3 7 0-16,0 12-1 15,-3 10 1-15,-1-4 0 16,-3 7 0-16,-4 3 1 0,8 9 0 15,3-3-1-15,3 3 0 16,8-12-1-16,3 0 1 16,3-4-4-16,12-2 0 15,-1-7-7-15,3 0 0 16,8-9-3-16,-4-13 0 16</inkml:trace>
  <inkml:trace contextRef="#ctx0" brushRef="#br0" timeOffset="3286.81">10213 5117 12 0,'0'13'6'0,"0"-10"12"15,0-9 1-15,0-4-11 16,3-2 0-16,1-1 5 16,-4-3 1-16,0 4-17 15,4-4 0-15,6 4 12 16,8 2 0-16,3 1-4 15,7-1 0-15,7 10-2 16,4-9 0-16,11 6-4 16,-1 3 1-16,4-6-6 15,-4-1 1-15,-10-5-11 16,-4-1 1-16,4-6-1 16,0-6 0-16</inkml:trace>
  <inkml:trace contextRef="#ctx0" brushRef="#br0" timeOffset="3723.95">12947 4217 49 0,'-14'35'24'0,"-11"49"-29"16,15-55 50-16,-8 15-44 16,-7 21 0-16,-7 23-1 15,-3 22 0-15,3 6-2 16,8-3 1-16,-1-28-6 15,4-10 0-15,7-31-8 0,-4-19 1 16</inkml:trace>
  <inkml:trace contextRef="#ctx0" brushRef="#br0" timeOffset="4203.24">12100 5098 48 0,'0'47'24'0,"14"-34"-18"0,-7-16 40 0,4 3-43 16,7 0 0-16,13 0 0 15,12-10 1-15,3-8-6 16,14-11 1-16,10 1 2 16,15-22 1-16,7 0-2 15,-1-3 0-15,-13-4-1 16,-8 7 1-16,-13 9-1 15,-8 0 1-15,-13 16-2 16,-8 13 1-16,-11 15-1 16,-6 16 1-16,-4 0-2 15,-7 24 1-15,-3 4-1 16,-5 1 0-16,5-5 1 16,-1-2 0-16,1-16 0 15,3-3 1-15,0-6 0 16,7-10 1-16,4-9 0 15,3 0 0-15,0-7 0 16,3 1 0-16,1 0 0 16,3-1 0-16,0 10 0 15,-3 0 0-15,0 7 0 0,-4 5 1 16,0 7-1-16,0 3 0 16,4 3-2-16,-1-6 1 15,1-4-4-15,3 1 0 16,7-6-9-16,4 2 1 15</inkml:trace>
  <inkml:trace contextRef="#ctx0" brushRef="#br0" timeOffset="4564.42">13631 5076 42 0,'11'-3'21'0,"-8"0"-20"0,-3 3 32 0,-3 3-33 16,-4 0 1-16,-4 4 0 15,-3 2 1-15,0 1-2 16,0-1 0-16,3 4 1 16,1-10 0-16,-1 6-1 15,4-3 0-15,0 4-2 16,4-10 1-16,3 0-2 16,3 3 1-16,8-6-1 15,-1 0 1-15,4-4 0 16,4 4 0-16,0 0 1 15,-1 0 1-15,1 0 0 16,0 3 0-16,-1-3 0 16,-3 3 1-16,0 0-1 0,1 3 0 15,-5 0 0-15,1 3 0 16,-1 0 0-16,-3 7 0 16,0 6-4-16,0-10 0 15,1 1-7-15,-1-4 1 16</inkml:trace>
  <inkml:trace contextRef="#ctx0" brushRef="#br0" timeOffset="4925.49">13931 5265 17 0,'7'9'8'0,"11"-9"0"0,-11-6 4 0,0-4-11 16,0 1 0-16,4 0 0 16,-1-13 0-16,1 9-1 15,3 0 0-15,-3-2 2 16,-1-4 0-16,1 0 0 16,-4-3 1-16,3 3 1 15,4 4 0-15,4 5 1 16,0 7 1-16,3 9 0 15,4 10 1-15,-1 3-2 16,1 0 1-16,0 9-2 16,-1 3 1-16,1-6-3 15,3 1 0-15,0-8-4 0,1-2 0 16,-1-10-10-16,4-3 0 16,-8-15-3-1,-2-7 1-15</inkml:trace>
  <inkml:trace contextRef="#ctx0" brushRef="#br0" timeOffset="5478.75">16637 4509 56 0,'-18'44'28'0,"1"-7"-34"16,13-21 56-16,1 15-49 0,-1 16 1 16,1 13 1-16,-1 6 0 15,4 3-3-15,0-10 0 16,0-15 1 0,4-9 0-16,-8-7-1 15,-3-9 0-15,-4-13-2 0,-6-12 1 16,-15-7-1-16,-10 1 0 15,3 2 1-15,-3-2 0 16,-4 2 0-16,-4 4 1 16,4 0 0-16,1 9 1 15,6 10 0-15,11 9 0 0,10 6 1 16,14-9 0-16,11-1-1 16,18 1 1-16,3 0-2 15,4-6 1-15,7-1-5 16,14 4 0-16,0-7-14 15,7-9 0-15</inkml:trace>
  <inkml:trace contextRef="#ctx0" brushRef="#br0" timeOffset="5824.51">16866 5218 40 0,'4'34'20'0,"-11"-34"-23"16,7-6 21-16,3-7-22 15,-3-2 0-15,4-7-10 0,-4-10 0 16,0-5 14 0,-4-1 0-16,1-12-13 15,-1 0 13 1,-3 37-1-16,0-37 1 15,4 15 8-15,-1 7 0 16,4 13 3-16,4 5 0 16,-1 13-1-16,8 4 1 15,-1 2-5-15,4 0 1 0,-3 1-4 16,0-7 0 0,3-3-3-16,3-3 0 0,-3-3-11 15,1 6 0-15,2-7-2 16,8 1 0-16</inkml:trace>
  <inkml:trace contextRef="#ctx0" brushRef="#br0" timeOffset="6115.96">17254 5177 41 0,'18'19'20'16,"-11"-19"-23"-16,-7-10 38 0,0 1-34 15,-3-1 1-15,-5-15 2 16,-2-9 1-16,-8-26-5 16,-3-6 1-16,-4-12 2 15,4 6 1-15,0-10-1 16,7 13 1-16,7 0-2 0,7 10 1 16,7-1-2-16,7 13 1 15,7 13-1-15,7 15 0 16,4 13-3-16,-4 15 1 15,1 4-7-15,-8 15 0 16,-7 6-8-16,-7-2 0 16</inkml:trace>
  <inkml:trace contextRef="#ctx0" brushRef="#br0" timeOffset="6294.7">16976 5070 52 0,'-4'28'26'0,"29"-18"-21"0,-15-7 42 0,8 0-46 16,14-3 1-16,14-3-1 16,3-6 1-16,0-1-5 15,-10 4 1-15,4 0-5 16,-5-1 0-16,1 4-10 16,-4-6 0-16</inkml:trace>
  <inkml:trace contextRef="#ctx0" brushRef="#br0" timeOffset="6577.81">17724 5374 44 0,'24'22'22'0,"-10"-44"-21"0,-10 7 30 15,-1-20-27-15,-3-2 0 16,-7-23 2-16,-7-12 0 15,-3-13-8-15,-5-21 0 16,5 12 6-16,-1-7 0 16,8 7-2-16,3 9 0 15,7 10-1-15,7 9 1 16,7 16-1-16,10 19 0 16,5 12-2-16,2 22 0 15,-2 10-5-15,-1 9 0 0,-7 9-11 16,-3 3 1-16</inkml:trace>
  <inkml:trace contextRef="#ctx0" brushRef="#br0" timeOffset="6790.15">17533 5139 57 0,'25'16'28'0,"14"-10"-30"0,-25-9 46 0,7 0-44 16,7 3 1-16,4 3-1 16,3 3 0-16,0-3-2 15,-3 7 1-15,-4-7-5 16,-3 3 1-16,-4-3-11 16,0 4 0-16</inkml:trace>
  <inkml:trace contextRef="#ctx0" brushRef="#br0" timeOffset="7089.12">18009 5258 34 0,'14'3'17'0,"18"23"-5"0,-21-20 18 16,3 3-25-16,4-6 0 15,-1 4 1-15,1-4 0 16,3 0-9-16,0-6 1 16,-3-7 4-16,-1-2 1 15,-2-7-4-15,-5-3 1 0,-6 3-1 16,-8 7 0-16,-3 2 0 15,0 1 0-15,-4-4-1 16,1 13 0-16,3 7 1 16,3 8 1-16,4 7-2 15,0 3 1-15,7 4 0 16,4-1 0-16,3 6-1 16,7 1 0-16,7-10-4 15,4-3 0-15,0-10-6 16,-4-5 0-16,-3-4 0 15,-4-10 0-15</inkml:trace>
  <inkml:trace contextRef="#ctx0" brushRef="#br0" timeOffset="7345.75">18521 5434 39 0,'3'3'19'0,"4"-3"-24"15,-3-6 41-15,-1 0-35 0,5-1 0 16,-1-15 0-16,0 7 1 15,0-4-3-15,0 0 1 16,0 3 2-16,0 7 0 16,-4-4 0-16,8 4 1 15,3 6-1-15,4 3 1 16,3 0-1-16,4 0 1 16,6 0-2-16,5 0 0 15,2 0-2-15,-2 0 0 16,-5 0-6-16,-2 0 0 15,-5 0-7-15,-10-10 0 16</inkml:trace>
  <inkml:trace contextRef="#ctx0" brushRef="#br0" timeOffset="8767.81">19251 5406 36 0,'-10'44'18'0,"6"-10"-8"0,4-31 25 16,0 0-29-16,4 1 0 15,3-1 5-15,7-3 0 0,3 0-14 16,1-7 1 0,3-5 8-16,0-7 1 0,0-3-5 15,1-6 1-15,-5 0-3 16,-3-4 0-16,-7 10-3 16,-3 4 1-16,-8 2-1 15,-6 10 0-15,-4 12-2 16,-4 3 1-16,0 1 0 15,1 8 1-15,6 11 1 16,1-1 0-16,6 3 1 16,11-6 0-16,7-3-2 15,7 0 1-15,8-3-5 16,2-6 1-16,1-7-5 16,-4-6 1-16,-3 0-1 15,-4-10 1-15,-3-2 3 16,-4-1 1-16,0 1 7 15,-3 6 0-15,-1-1 6 0,1 14 0 16,-4-4 3-16,0 12 0 16,-3-2-1-16,-1-1 0 15,1 1-4-15,-1 0 1 16,4-4-3-16,0-3 0 16,4-3-2-16,3-3 0 15,4-3-1-15,3-12 0 16,-4-11 0-16,1 5 1 15,0-1-1-15,-4 3 0 16,3 0 1-16,1 10 0 0,0 2 0 16,3 1 0-16,0 12-1 15,0 4 1-15,4-4-1 16,7-6 1-16,-4-6-1 16,0-4 1-1,14-46 0 1,1-23 0-16,-8-8 0 15,-7-14 0-15,-7-5-1 16,-10 8 1-16,-11-5-1 16,-7 6 1-16,-4 12-1 15,4 13 0-15,-3 9-1 16,-4 22 1-16,-4 29-1 16,-3 12 1-16,0 28-1 15,-4 19 1-15,4 22 0 16,3 22 0-16,4 22 1 15,7 12 0-15,7-9-1 16,3-15 1-16,5-23-7 0,2-21 1 16,1-26-10-16,-4-18 0 15,0-13-1-15,-7-19 0 16</inkml:trace>
  <inkml:trace contextRef="#ctx0" brushRef="#br0" timeOffset="8994.94">19830 5124 57 0,'14'28'28'0,"25"-19"-35"0,-25-12 60 0,10 6-52 16,12 3 0-16,2 4 0 16,-6-1 0-16,7 1-2 15,0 2 0-15,0 1-1 16,-1-1 0-16,-2 1-5 15,-5-4 0-15,-2 1-5 16,-8-4 0-16,-4-3-4 16,-2 0 0-16</inkml:trace>
  <inkml:trace contextRef="#ctx0" brushRef="#br0" timeOffset="9107.34">20341 5421 19 0,'-7'57'9'0,"7"-13"-6"15,0-38 9-15,0 0-13 16,0-6 1-16,4 3-2 15,-1-15 1-15,1-7-3 0,-1-3 0 16</inkml:trace>
  <inkml:trace contextRef="#ctx0" brushRef="#br0" timeOffset="9578.73">20384 5302 24 0,'17'25'12'0,"25"10"-6"0,-27-26 20 16,6 4-24-16,7 2 0 15,0-5 2-15,4-1 1 16,-7-2-6-16,-4-7 0 16,4-4 3-16,-1 1 1 0,-3-6-2 15,-3-1 1-15,0 4-3 16,-4 6 1-16,0 0-2 16,0 0 1-16,-3 0-1 15,-1 10 0-15,1-1 0 16,-1 7 1-16,4 2 0 15,1-2 0-15,2-3 1 16,4-4 1-16,4-9 0 16,7-9 0-16,7-13-1 15,-4-6 1-15,7-13-1 16,1-16 0-16,-5-15 0 16,-9-22 1-16,-8-6 1 15,-4-13 0-15,-6-3 0 16,-4 6 1-16,-7 4 0 15,-11 18 1-15,1 12-1 0,-8 20 1 16,-3 18-2-16,-4 23 0 16,-3 21 0-16,3 22 0 15,1 22-2-15,3 29 1 16,6 27-1-16,5 20 0 16,6 2-3-16,1-12 1 15,-1-3-6-15,1-22 0 16,-1-34-6-16,1-23 1 15</inkml:trace>
  <inkml:trace contextRef="#ctx0" brushRef="#br0" timeOffset="9896.01">20694 5048 38 0,'3'41'19'0,"50"-3"-17"0,-31-32 31 0,9 0-33 15,12-3 0-15,13 0 0 16,8 1 0-16,-8 2 0 16,-7 0 0-16,-6 0-2 15,-4 4 0-15,-8 2-2 16,-6-2 0-16,-7 2-1 16,-8 1 0-16,-6 3 1 15,-4-1 0-15,0 1 2 16,0 6 1-16,0 3 4 0,0 13 0 15,0-7 1 1,0 3 1-16,0-9-2 0,0-6 1 16,0-9-4-16,0-7 1 15,0-16-11-15,0-9 0 16</inkml:trace>
  <inkml:trace contextRef="#ctx0" brushRef="#br0" timeOffset="10270.44">21230 5111 30 0,'0'-9'15'0,"7"21"-4"0,-3-9 19 16,-1 4-29-16,8-1 0 0,7 3 0 16,-1 7 0-16,8 6-2 15,0-10 1-15,-1 1 0 16,1-4 1-16,-4-2-3 16,4-1 0-16,-1-3-2 15,-2-9 0-15,-5-1-1 16,1-5 1-16,0 2 0 15,-4 4 0-15,-4 0 2 16,1 3 1-16,-4 3 3 16,0-10 1-16,-7 10-1 15,0 0 1-15,-4-3-1 16,-6 16 1-16,-1-4-1 16,-3 10 1-16,0 0-3 15,0 3 0-15,0 3 0 16,3 6 0-16,4-12 0 15,4 9 0-15,3-9 0 16,7-9 0-16,7-10 0 16,3-4 0-16,5-8-3 15,-1-7 1-15,3-3-8 16,-2-3 1-16</inkml:trace>
  <inkml:trace contextRef="#ctx0" brushRef="#br0" timeOffset="10582.88">21738 5312 44 0,'4'22'22'0,"3"-13"-25"0,-4-6 38 0,-3-3-36 16,4 0 1-16,-1-9 0 16,4 2 0-16,0-5 0 15,-3-4 0-15,3-6-1 16,0-3 1-16,4 3 0 15,-1 3 0-15,4 4 2 16,0 2 0-16,4 7 1 16,0 3 0-16,3 12 0 15,-3 1 0-15,-1 8 0 16,8 8 0-16,-4-11-2 16,0 7 0-16,4-6-2 15,3-7 0-15,4 1-8 16,0-4 1-16,-8-3-7 15,-6-9 0-15</inkml:trace>
  <inkml:trace contextRef="#ctx0" brushRef="#br0" timeOffset="11262.34">23146 5575 58 0,'0'13'29'0,"0"-20"-30"0,0 1 53 0,0 0-52 16,0 6 0-16,3-19-10 16,4-3 1-16,7 0-4 15,4-3 1-15</inkml:trace>
  <inkml:trace contextRef="#ctx0" brushRef="#br0" timeOffset="12851">26233 4735 39 0,'3'6'19'0,"4"-31"-12"0,-3 3 19 0,-4-3-23 15,-4-16 1-15,1-12 0 16,-4-23 0-16,3-18-5 16,-3 0 0-16,0-6 4 15,3-10 1-15,1 10-3 16,3 9 1-16,3 3-1 16,12 19 1-16,9 16-2 15,8 12 0-15,0 7-3 16,-1 15 0-16,1 19-3 15,-4 9 1-15,-6 13-9 16,-12 19 0-16</inkml:trace>
  <inkml:trace contextRef="#ctx0" brushRef="#br0" timeOffset="13049.48">25859 4493 62 0,'14'35'31'0,"39"-7"-32"0,-29-22 57 16,19-3-56-16,3-3 0 15,-1 0-3-15,5-6 1 16,-1 0-3-16,-6-4 0 16,-5 1-14-16,-2-10 1 15</inkml:trace>
  <inkml:trace contextRef="#ctx0" brushRef="#br0" timeOffset="13469.59">26737 4252 42 0,'4'12'21'0,"3"13"-18"0,-11-12 23 16,-3 6-25-16,-4 3 1 16,-6 9 1-16,-4 13 0 15,-4 3-4-15,-3 9 1 16,3 1 2-16,4-1 0 16,7-2-1-16,7-7 0 15,7-7-5-15,10-8 1 0,8-10-10 16,3-13 1-1,0-15-2-15,-7-7 1 0</inkml:trace>
  <inkml:trace contextRef="#ctx0" brushRef="#br0" timeOffset="13709.6">27104 4481 49 0,'-11'15'24'0,"-45"23"-28"15,38-29 51-15,-3 1-47 16,-11 9 1-16,-6 6-1 16,-1 6 1-16,7 10-2 0,11-10 0 15,3 1-5-15,4-4 0 16,3-3-9-16,1-22 1 15</inkml:trace>
  <inkml:trace contextRef="#ctx0" brushRef="#br0" timeOffset="13910.05">26776 4553 47 0,'32'47'23'0,"-8"3"-20"0,-13-31 36 16,3 0-40-16,4 6 1 0,-1 3-2 16,1 6 1-1,0-12-5-15,-1 0 0 0,4-12-8 16,-7-10 1-16</inkml:trace>
  <inkml:trace contextRef="#ctx0" brushRef="#br0" timeOffset="14163.3">27160 4352 52 0,'43'57'26'0,"13"-23"-26"0,-42-15 45 15,11 9-43-15,7-6 0 16,-1 9 1-16,1 7 0 16,-7 3-5-16,-7 6 0 15,-11-3-2-15,-18 18 1 16,-17-5-14-16,-15 2 1 16</inkml:trace>
  <inkml:trace contextRef="#ctx0" brushRef="#br0" timeOffset="15192.82">27785 3894 20 0,'-4'16'10'0,"8"-16"6"0,-4 0 10 16,0 0-21-16,3-6 0 16,4 3 4-16,4-7 1 15,0 1-12-15,-1-4 0 16,15-9 8-16,14 0 0 15,14-6-3-15,21-3 1 16,10-13-2-16,22-10 0 0,18 1-1 16,24-19 0-1,0 9 0-15,11-6 0 0,6 4-1 16,1 8 1-16,7 7-1 16,4 6 1-16,-12 13-1 15,1 2 0-15,7 11-1 16,-18 11 1-16,4 14-1 15,-4 21 0-15,4 13 0 16,-29 9 0-16,-6 12 0 16,-8 7 0-16,-20 0 0 15,-12-3 0-15,-17 0-3 16,-10-6 0-16,-11-10-4 16,-11-6 1-16,-10-13-8 15,-11 1 1-15</inkml:trace>
  <inkml:trace contextRef="#ctx0" brushRef="#br0" timeOffset="15988.91">31041 3725 30 0,'3'16'15'0,"15"-1"-5"0,-11-8 20 16,4 15-27-16,3-7 0 15,0 13 3-15,-3 10 1 16,10 0-8-16,7 12 0 16,7 6 5-16,0 4 1 0,-3 3-3 15,0 9 1-15,-4-28-2 16,-3-4 0-16,-4-5-1 16,-3-7 0-16,-1-6 0 15,1-16 0-15,3-3 0 16,7-12 0-16,1-16 0 15,-1-3 1-15,7-16-1 16,-3-9 1-16,0 2-1 16,3-5 1-16,-7 3-1 15,-7 15 1-15,-7-6-1 16,-7 16 1-16,-7 3-1 16,-7 12 1-16,-14 10-1 15,-21 12 1-15,-18 10-1 16,-14 3 1-16,-11-6-3 15,15 0 1-15,3-4-5 16,3 1 0-16,8-4-10 16,10-9 1-16</inkml:trace>
  <inkml:trace contextRef="#ctx0" brushRef="#br0" timeOffset="17025.43">29446 1887 32 0,'4'0'16'0,"-1"22"-4"16,1-12 17-16,3 9-25 15,-3-4 0-15,-1 13 1 16,-3 16 1-16,4-6-7 0,-4 9 0 16,0-3 5-16,0-3 0 15,0-4-2-15,0-12 1 16,0-6-2-16,0 0 1 15,0-16-1-15,0-3 1 16,0-3-2-16,-4-13 0 16,-3 4 0-16,-11 2 0 15,1-5-2-15,-4 5 1 0,-1 1-2 16,-2-1 1-16,-1 10 0 16,0 0 0-16,8 10 0 15,3 2 1-15,3 4 0 16,7 0 1-16,4 3 0 15,8-4 1-15,9-2-1 16,4 3 1-16,8-7-2 16,-1 0 0-16,0-6-7 15,-3 1 1-15,-8-11-7 16,1-2 0-16</inkml:trace>
  <inkml:trace contextRef="#ctx0" brushRef="#br0" timeOffset="17325.64">29887 2054 44 0,'0'9'22'0,"-10"-3"-20"0,6 4 37 16,-6-1-37-16,-12 13 0 15,-2-3 2-15,-8 3 1 16,-10 9-6-16,-8 13 1 16,4 6 3-16,-3 7 1 15,3 12-2-15,0 3 0 16,4-10-2-16,-4-5 0 16,11-7-3-16,3-6 0 0,11-10-10 15,7-12 0-15,7-6-4 16,10-10 1-16</inkml:trace>
  <inkml:trace contextRef="#ctx0" brushRef="#br0" timeOffset="17745.59">29669 2427 41 0,'-7'12'20'0,"-8"20"-18"0,12-26 34 0,-1 6-34 16,-3 7 0-16,0-9 1 16,0 12 1-16,4 0-5 0,-1-4 0 15,1-2 3-15,3-7 1 16,-4 1-3-16,1-1 1 15,-4-9-1-15,-1 3 1 16,1-3-2-16,-3 7 1 16,-1-7-1-16,1 0 0 15,-1 0 0-15,1 3 0 16,-5 3 0-16,5 10 1 16,-1 3-1-16,1-1 1 0,3-5 0 15,7 9 1-15,3-3-1 16,4-7 1-1,-3 4-2-15,10-7 1 0,11-2-5 16,6-4 0-16,-3-3-9 16,4-3 0-16</inkml:trace>
  <inkml:trace contextRef="#ctx0" brushRef="#br0" timeOffset="18004.09">29958 2499 43 0,'-4'12'21'0,"-17"10"-13"15,14-15 32-15,-7 5-39 0,-4 7 0 16,-3 0-1-16,0 15 1 15,3-9-2-15,4 4 0 16,0-11-5-16,4 1 0 16,3-3-9-16,3-13 1 15</inkml:trace>
  <inkml:trace contextRef="#ctx0" brushRef="#br0" timeOffset="18156.25">29722 2508 45 0,'24'47'22'0,"36"41"-18"0,-39-63 34 0,11 10-39 16,0 5 1-16,0 1-10 15,-8-13 0-15,-3 7 1 16,-17-7 1-16</inkml:trace>
  <inkml:trace contextRef="#ctx0" brushRef="#br0" timeOffset="19038.23">31397 5189 26 0,'11'38'13'0,"3"3"5"0,-11-35 14 0,1 3-26 15,0 1 0-15,-1-7 3 16,-3 3 0-16,0-6-12 16,4-9 1-16,-1-13 7 15,-3-3 1-15,-3-16-4 16,-4-6 0-16,-4-16-2 16,0-6 1-16,1 3-1 15,-1-3 0-15,4 7 0 16,4 2 0-16,3 7 1 15,3 12 0-15,8 10 0 16,6 12 0-16,12 13-2 16,2-1 1-16,1 14-3 15,-7 5 0-15,-8 10-8 16,-6 3 1-16,-4 10-7 16,-10 2 1-16</inkml:trace>
  <inkml:trace contextRef="#ctx0" brushRef="#br0" timeOffset="19233.96">31182 5152 58 0,'32'6'29'0,"31"-6"-31"0,-45 0 54 16,10 0-52-16,4 0 1 15,3 3-1-15,-3-3 0 16,0 3-4-16,-4 4 1 15,-7-1-9-15,-3-12 1 0,-4-1-7 16,-7-8 1-16</inkml:trace>
  <inkml:trace contextRef="#ctx0" brushRef="#br0" timeOffset="19490.4">31782 4562 45 0,'14'22'22'0,"-7"-9"-19"16,-7-13 37-16,-4 3-39 15,1 9 0-15,-4 7 0 16,3 0 1-16,1 0-4 15,-1-7 0-15,1 1-5 0,-1-4 1 16,4 1-9-16,0-10 1 16</inkml:trace>
  <inkml:trace contextRef="#ctx0" brushRef="#br0" timeOffset="19757.91">31965 4763 39 0,'0'22'19'0,"-10"-13"-14"0,6-6 28 0,-3 7-31 16,-4 2 1-16,-3 7 0 15,0 9 1-15,-3 1-6 16,-5 8 1-16,-2 4 3 15,3 3 0-15,3 0-2 16,4-3 0-16,7-4-3 16,7-5 0-16,7-7-11 15,14-10 1-15</inkml:trace>
  <inkml:trace contextRef="#ctx0" brushRef="#br0" timeOffset="19999.7">32223 4873 46 0,'7'31'23'0,"-11"10"-22"0,1-32 35 16,-8 1-35-16,-6 12 0 15,-8 9 1-15,-3-6 1 16,-4 6-4-16,4 1 1 15,-1-1 0-15,8 0 1 0,4-9-7 16,2-3 1-16,1-3-9 16,7-16 0-16</inkml:trace>
  <inkml:trace contextRef="#ctx0" brushRef="#br0" timeOffset="20212.34">32050 5007 45 0,'21'26'22'0,"0"36"-21"0,-14-46 35 0,0-3-36 16,4 5 0-16,-1 4-2 16,5 0 1-16,-1-6-1 15,3-4 0-15,-3-2-9 16,1-10 1-16,-1-13-3 15,0-2 1-15</inkml:trace>
  <inkml:trace contextRef="#ctx0" brushRef="#br0" timeOffset="20403.41">32346 4791 47 0,'18'50'23'0,"17"38"-24"0,-24-63 46 16,-1 10-43-16,4 5 0 0,4 17-1 16,3 2 1-16,-7 4-4 15,-7 0 0-15,-10-7-12 16,-4-2 0-16</inkml:trace>
  <inkml:trace contextRef="#ctx1" brushRef="#br0">24913 2405 0</inkml:trace>
  <inkml:trace contextRef="#ctx0" brushRef="#br0" timeOffset="21515.18">31119 5559 19 0,'-8'29'9'0,"5"-11"4"0,3-11 9 0,0 2-18 15,0-3 0-15,0 4 1 16,-4 2 1-16,-3 1-7 16,-3-4 0-16,-8 4 5 15,-7 6 0-15,-10 3-2 16,-11 3 0-16,-10-3-1 15,-8 0 1-15,-6 6-2 16,-18 0 0-16,-15-3-1 16,-17-3 1-16,4 3 0 0,-18-6 1 15,-14 0-1-15,0-7 1 16,-11-2-1-16,-3-4 1 16,6-3-1-16,1-6 1 15,0-10 0-15,3 1 0 16,11-7 0-16,11 0 1 15,10-3-1-15,10-6 1 16,11-6-4-16,22-1 1 16,13-6-8-16,15-15 1 15,17-10-6-15,0 0 1 0</inkml:trace>
  <inkml:trace contextRef="#ctx0" brushRef="#br0" timeOffset="22266.76">27809 5732 35 0,'11'16'17'0,"7"12"-9"0,-11-25 28 16,-4 3-31-16,-3 4 0 0,0-4 1 15,0-3 1-15,0-3-9 16,0-3 0-16,0-13 6 15,-3 0 0-15,-4-5-2 16,-4-14 0-16,-7 1-1 16,-6-7 0-16,-1-6-1 15,0 3 1-15,1 3-2 16,3 10 1-16,6 6-1 16,5 6 0-16,3 6-1 15,3 4 1-15,11 3-1 16,7 6 1-16,8 3 0 15,9 3 1-15,1 7-1 16,14-1 1-16,3-3 0 0,11 4 0 16,11 0 1-1,3-10 0-15,-3 0-1 16,-12 3 1-16,-6 0-1 16,-10 4 0-16,-8-7-1 0,-10 3 1 15,-8 10-1-15,-10 6 0 16,-3 3 0-16,-15 3 0 15,-24 7 0-15,-21 5 0 16,-18 1-1-16,-4-3 0 16,-7-4-4-16,-6 1 0 0,6-7-8 15,18 3 0 1</inkml:trace>
  <inkml:trace contextRef="#ctx0" brushRef="#br0" timeOffset="23571.47">28529 7325 37 0,'28'25'18'0,"-6"-9"-13"0,-15-13 19 16,7 0-23-16,7 0 1 15,4 0 1-15,3 3 0 16,0 4-2-16,0-4 0 16,-3 0 3-16,0-2 0 15,-1-8-1-15,-3 1 0 16,1-12-1-16,-5-17 1 16,-3-9-1-16,-3-15 0 0,-7-4 0 15,-4-15 0-15,-8 6 0 16,-9-9 0-16,-4 3-1 15,-4-7 1-15,0 4-1 16,1 2 0-16,2 4-2 16,5 6 1-16,6 10-2 15,11 18 1-15,7 4-2 16,4 6 0-16,10 6-3 16,4 18 1-16,-1 4-4 15,1 4 0-15,-4 5-6 16,-7 0 0-16</inkml:trace>
  <inkml:trace contextRef="#ctx0" brushRef="#br0" timeOffset="23887.28">29058 7058 55 0,'11'10'27'0,"-1"-17"-47"0,-2 7 52 0,-1 0-52 16,0-6 1-16,-4-3-4 15,1-4 0-15</inkml:trace>
  <inkml:trace contextRef="#ctx0" brushRef="#br0" timeOffset="24413.91">29700 6582 45 0,'-14'37'22'0,"-10"-5"-24"0,20-20 42 16,1 13-38-16,-1 3 0 16,0 13 3-16,4 3 0 0,4 3-6 15,0-3 1 1,3-6 3-16,0-7 0 0,-4-6-2 15,4-6 1-15,-3-6-2 16,-4-7 0-16,-7-3-1 16,-7-3 1-1,-4-9-2-15,-3-1 1 0,-4-2-1 16,4 2 0-16,0 1-1 16,0 6 1-16,-4 6-1 15,4 3 1-15,3 7 0 16,0 9 1-16,11 9 1 15,4 3 0-15,6-2 0 16,4 5 1-16,8-5 0 16,-5-4 0-16,8-3-3 15,10-6 1-15,4-7-6 16,-1-5 0-16,5-10-7 16,-1-7 1-16</inkml:trace>
  <inkml:trace contextRef="#ctx0" brushRef="#br0" timeOffset="24684.72">30134 6986 49 0,'-7'13'24'0,"-25"-1"-25"0,25-2 43 0,0 2-41 15,-3 7 0-15,-4 6 1 16,-4 3 0-16,-3 7-3 16,0 9 0-16,0-4-2 15,-4-5 1-15,7-10-13 16,4-9 1-16,4-16-1 16,6-10 0-16</inkml:trace>
  <inkml:trace contextRef="#ctx0" brushRef="#br0" timeOffset="24833.3">29919 6945 59 0,'32'69'29'0,"21"10"-38"16,-39-54 61-16,0 19-52 0,7 0 0 15,4 9-9 1,-4 3 1-16,-3-5-4 0,-8-11 0 15</inkml:trace>
  <inkml:trace contextRef="#ctx0" brushRef="#br1" timeOffset="30941.93">30551 1815 36 0,'3'-3'18'0,"4"16"-3"16,-3-7 19-16,-4-6-31 16,0 0 1-16,0 3 0 15,0-3 1-15,3 0-7 16,-3 0 1-16,4 0 1 0,-1 6 1 31,4-12-16-31,-7-6 1 16</inkml:trace>
  <inkml:trace contextRef="#ctx0" brushRef="#br1" timeOffset="31212.71">30798 1696 44 0,'10'13'22'0,"4"12"-10"0,-10-19 26 0,-1 3-37 16,1 1 0-16,-1-7-1 16,1 3 1-16,-4-3-5 15,0 0 1-15,0 7-8 16,-4-10 0-16,1-13-4 15,3 4 0-15</inkml:trace>
  <inkml:trace contextRef="#ctx0" brushRef="#br1" timeOffset="31799.8">30515 2182 30 0,'11'22'15'0,"-1"-31"-7"15,-6 9 23-15,3 9-29 16,-3-6 0-16,-1 7 4 16,1-1 1-16,-1 0-8 15,4 4 1-15,0 0 4 16,0 2 0-16,0-2-1 15,-3-1 0-15,6-2-1 16,8-7 0-16,3-6-1 0,8-10 1 16,-5-6-2-16,1-3 0 15,0-9-4-15,-4 0 0 16,-4-4-9-16,-6 7 1 16,-4 3-4-16,0-10 1 15</inkml:trace>
  <inkml:trace contextRef="#ctx0" brushRef="#br1" timeOffset="32519.07">30974 2173 24 0,'60'-22'12'0,"-25"-32"-2"16,-24 36 17-16,-1-4-24 0,1 0 0 15,-1-13 2-15,1-2 1 16,-4 2-7-16,0-3 0 16,-3 4 4-16,-4-7 1 15,0 10-1 16,-7-4 0-31,-7 10-2 0,-15 6 1 0,-9 1-1 0,-12-1 1 16,-10 6-2-16,-7 10 1 16,7-3-1-16,-3 6 0 15,-4 0-1-15,3 0 1 16,1 6-2-16,-1 4 0 0,4 5-1 16,14 7 1-16,4 0-1 15,3 6 1-15,4 16-2 16,3 10 1-16,11-1 1 15,10 13 0-15,8 3 0 16,10 3 1-16,0-19 0 16,11 0 1-16,10 10 1 15,11-9 0-15,10-1 0 16,4-9 1-16,0-13 0 16,10-6 0-16,1-6 0 15,-4-13 1-15,0-12 0 16,3-13 1-16,1-6-1 15,-4-16 0-15,-7-3-2 16,-7 1 1-16,-11-11-4 16,-10 1 1-16,-11 9-7 15,-11-9 0-15,-13-7-6 0,-12 4 1 16</inkml:trace>
  <inkml:trace contextRef="#ctx0" brushRef="#br1" timeOffset="35596.74">31006 6613 39 0,'10'6'19'0,"1"-15"-11"15,-8 9 19-15,4 0-24 16,-3 0 1-16,-1 3-1 16,1 0 1-16,-4 0-7 0,0 0 0 15,-4-6 3-15,4 3 0 16,0-3-7-16,0-3 0 15,4-7-6-15,-4-2 0 16</inkml:trace>
  <inkml:trace contextRef="#ctx0" brushRef="#br1" timeOffset="35836.58">31313 6519 55 0,'-4'16'27'0,"4"2"-38"0,-3-11 51 0,-1-1-40 16,0 0 0-16,1 1-6 15,-1-1 0-15,4-3-5 16,0 0 1-16,-7-3-4 15,4 0 1-15</inkml:trace>
  <inkml:trace contextRef="#ctx0" brushRef="#br1" timeOffset="36410.07">31341 6917 42 0,'0'3'21'0,"-11"10"-24"15,4-13 42-15,-3 6-37 16,-8 0 1-16,-3 4 0 0,-4 2 0 15,0 4-5-15,-3 3 1 16,-4 6 2-16,-6 6 0 16,-8 1-4-16,0-4 0 15,4 6-8-15,3-5 1 16,11-7-3-16,13-10 0 16</inkml:trace>
  <inkml:trace contextRef="#ctx0" brushRef="#br1" timeOffset="37067.85">31570 6917 26 0,'57'-37'13'0,"-26"-7"-2"0,-24 31 19 15,0-9-26-15,0-6 0 16,-3-3 3-16,-4-7 1 16,-4-3-10-16,-6 0 0 15,-8 4 6-15,-14 2 1 16,-10 1-3-16,-7 9 1 16,-8 6-3-16,-13 0 1 15,13 7-1-15,-3 2 1 16,-3 4-1-16,-8 6 1 15,1 3-2-15,3 10 1 16,0 5-2-16,3 11 0 0,4 8-1 16,11 10 0-16,6 7-1 15,8-7 1-15,0 12 0 16,10 7 1-16,11 12 0 16,11 1 1-16,3 2 0 15,21-5 0-15,14-4 0 16,14-6 0-16,15-16 1 15,14-13 1-15,3-12 1 16,10-15 1-16,-2-7-1 16,-5-9 1-16,-3-13-1 15,-10-12 1-15,-11-13-3 16,-11-7 1-16,-13-5-4 16,-12-10 0-16,-6 7-9 15,-11-7 1-15,-11 0-2 16,1-3 0-16</inkml:trace>
  <inkml:trace contextRef="#ctx0" brushRef="#br1" timeOffset="40984.86">3489 7268 41 0,'18'-9'20'0,"-8"9"-7"16,-6 3 20-16,3 7-30 16,-7 2 1-16,3 7 1 15,-3 6 1-15,-3 19-8 16,3 12 1-16,-7 20 4 0,3 21 1 16,-6 6-3-16,-1 7 0 15,4-10-2-15,7-12 0 16,-7-16-6-16,3-18 1 15,4-20-8-15,0-15 1 16,0-19-3-16,4-13 0 16</inkml:trace>
  <inkml:trace contextRef="#ctx0" brushRef="#br1" timeOffset="41360.61">3627 7761 38 0,'10'19'19'0,"-6"40"-19"0,-4-40 35 0,7 9-34 16,-7 10 1-16,0 3-1 16,-7-4 1-16,3 1-3 15,4-4 0-15,0-5 2 16,-7-8 0-16,4-2-2 16,3-9 1-16,3-4-1 15,-3-6 0-15,7-9-1 16,4-7 0-16,-8-3-1 15,8-3 1-15,3-3-1 16,-3 0 1-16,10-3 0 16,-4 12 1-16,5 3 1 15,-1 4 0-15,-4 3 2 16,4 0 0-16,-6 2 2 16,2 11 0-16,1 11 0 15,3 8 1-15,-3 5-2 0,3 10 1 16,0 3-2-16,-3-4 0 15,3-8-5-15,0-7 0 16,0-6-11-16,7-10 0 16</inkml:trace>
  <inkml:trace contextRef="#ctx0" brushRef="#br1" timeOffset="42307.01">6107 7952 59 0,'0'-6'29'0,"-11"18"-34"15,11-9 50-15,-14 7-45 0,-7 2 0 16,-4 1 0-16,-3 3 1 15,-15 2-1-15,15 4 0 16,-3 0 0-16,2 3 0 16,1 0 0-16,0 7 1 15,7-1-1-15,3-6 0 16,7-3 0-16,8 0 0 16,14-6-1-16,-1-4 1 15,4-5 0-15,11-7 0 16,7-7-1-16,-1-2 1 0,5 0-1 15,-12-1 1 1,1 4-3-16,-4 0 1 0,-3-1-3 16,-4 7 1-16,4 0-1 15,-8 7 1-15,1 5 0 16,-1 4 0-16,1 12 4 16,7 16 0-16,-8-3 3 15,1 3 1-15,-1 3 0 16,-3 3 0-16,-7-3-1 15,-7 0 1-15,-3 3-4 16,-8-9 1-16,-7-10-2 16,-3-9 1-16,-4-12-2 15,4-10 1-15,4-13 0 16,-1-3 1-16,7-2-1 16,8-4 1-16,6-3 0 15,15-7 0-15,-1-2 0 0,15 9 1 16,10-7 0-16,15-5 0 15,3-4 0-15,7 3 1 16,-4-3-1-16,-7-6 1 16,1 0-2-16,-4 7 1 15,-1 2-1-15,-13 3 1 16,-4 7-2-16,1 3 1 16,-19 3-1-16,1 7 0 15,-11-4 0-15,0 6 1 16,-11 10-1-16,4 6 0 15,4 7 0-15,-8 5 1 0,8 7 0 16,3 6 0-16,3 4 0 16,8-4 0-16,3-3 0 15,3-6 1-15,5-3-3 16,6-4 1-16,0-2-6 16,-3-4 1-16,3 0-9 15,0-15 0-15</inkml:trace>
  <inkml:trace contextRef="#ctx0" brushRef="#br1" timeOffset="42832.61">6847 8162 39 0,'7'53'19'0,"-3"-49"-15"16,0-1 28-16,-1 3-31 16,1 3 0-16,-1-6 1 0,1 1 1 15,-1-4-4-15,4-7 0 16,0-5 1-16,4-1 0 15,-8 1-1-15,1-1 1 16,3-2-1-16,0-1 0 16,0 0 0-16,4 7 1 15,-1-1 0-15,1 4 0 16,-1 3 0-16,8 0 1 16,3 6-1-16,-3 0 0 15,0 6 0-15,6 1 1 16,-6 2-1-16,-4 4 0 0,4 6 0 15,-8 0 0 1,4 3 0-16,0-6 1 16,1-3 1-16,6-4 0 0,0-9 0 15,7-9 1-15,7-7 0 16,-6 1 0-16,2-7-1 16,-10-3 1-16,1 0-2 15,-1-6 0-15,-7 0-1 16,0-7 0-16,-7 4-1 15,4 9 0-15,-11 0 0 16,-7 3 0-16,0 10 0 16,-4 9 0-16,-3 12 0 15,3 4 0-15,-3 9 0 16,11-3 1-16,3 3-1 16,7-3 1-16,7-3-3 15,0-3 0-15,4-4-5 16,6-6 1-16,1 1-7 15,3-14 1-15</inkml:trace>
  <inkml:trace contextRef="#ctx0" brushRef="#br1" timeOffset="43613.03">7740 8087 36 0,'3'16'18'0,"8"-7"-15"0,-7-6 29 15,-4-3-31-15,0 0 1 16,0 0 0-16,3-6 1 15,1-4-4-15,-4-2 0 0,3-7 3 16,1 0 0-16,3 0 0 16,3 4 0-16,1 5 0 15,3 1 1-15,11-1-1 16,6 4 0-16,8 0-1 16,-7 3 1-16,10-3-3 15,4-1 0-15,4 4-3 16,-8 6 1-16,0-6-5 15,-3 3 1-15,-4-3-3 16,-3 3 1-16,-4-3 1 16,-10 0 0-16,0 3 4 15,-4 0 0-15,-4-3 5 16,1-1 1-16,-8 8 3 16,-3-4 1-16,0 6-1 15,0-6 1-15,-3 3-2 16,3 0 1-16,-11 0-3 15,11 0 0-15,-7-3-1 0,4 4 0 16,-1-1 0-16,4 0 0 16,4 3-1-16,6-3 0 15,-6 7 0-15,3 2 1 16,3 1-1-16,1-1 0 16,7 4 0-16,-4-4 0 15,0 1 0-15,0 0 0 16,4-1 0-16,-8 1 0 15,8-4 0-15,-4 0 1 16,4-2-1-16,-4-1 0 16,7-6 0-16,4 0 0 0,-8-9-1 15,15-4 1-15,-4-9-1 16,4-6 1-16,0-22-1 16,-4-13 1-16,-7-15 0 15,-3-20 1-15,-8-8-1 16,-6 2 1-16,-8-5 0 15,-10 2 0-15,4 19 1 16,-4 13 0-16,-4 15-1 16,4 20 1-16,-4 21 0 15,4 25 1-15,7 22-1 16,-4 32 0-16,11 24 0 16,11 36 0-16,-4 18-1 15,7 6 0-15,7 3-1 16,-3-31 0-16,3-19-4 15,0-9 0-15,0-22-11 16,-3-16 1-16,-4-18 0 0,0-7 0 16</inkml:trace>
  <inkml:trace contextRef="#ctx0" brushRef="#br1" timeOffset="44516.44">6325 9639 42 0,'11'22'21'0,"-8"0"-15"0,-3-13 21 15,0 4-25-15,-3-1 0 16,3 4 0-16,-11 6 1 15,1 3-4-15,-4 0 0 16,0 0 0-16,3-3 1 16,-7-9-8-16,8-4 0 0,10-12-5 15,3-6 0-15</inkml:trace>
  <inkml:trace contextRef="#ctx0" brushRef="#br1" timeOffset="44859.62">6533 9583 35 0,'22'-19'17'0,"-12"-13"-11"0,-6 20 28 0,3-1-31 15,-7-2 0-15,0 2 2 16,-11 4 1-16,-13 2-7 16,-8 1 0-16,0 0 4 15,-10 9 1-15,-22 13-3 16,1 9 1-16,-1 6-3 15,-3 16 1-15,7 7-4 16,0 8 1-16,18 10 0 16,17 7 0-16,22-10 0 0,13-10 0 15,22-9 3-15,21-12 0 16,10-13 3-16,19-25 1 16,-1-19 0-16,0-6 0 15,0-15-1-15,-14-4 1 16,-14-7-2-16,-11 1 0 15,-10-3-7-15,-21 3 0 16,-11-7-11-16,-7 1 1 16</inkml:trace>
  <inkml:trace contextRef="#ctx0" brushRef="#br1" timeOffset="45686.28">7821 9363 48 0,'4'10'24'0,"-15"30"-20"0,11-33 36 0,-3 8-39 15,-5 7 0-15,5 10 0 16,-4 2 0-16,3 13-2 15,4 3 1-15,0 4 2 16,4 2 0-16,3-9-1 16,-4-6 1-16,1-7 0 15,0-15 0-15,-4-9-1 16,-4-17 0-16,-3-5-2 0,-4-4 1 16,-6 3-1-16,-4-5 0 15,-8 2-1-15,-2 3 0 16,2 4-1-16,1 3 0 15,3 6 0-15,1 3 1 16,10 6 1-16,0 4 0 16,10 6 1-16,4 6 0 15,18-3 1-15,10 3 0 0,4-3 0 16,10-7 0 0,4-2-4-16,3 0 1 0,-3-4-13 15,0-9 1-15</inkml:trace>
  <inkml:trace contextRef="#ctx0" brushRef="#br1" timeOffset="45955.36">8565 9576 46 0,'4'7'23'0,"-8"5"-17"16,-3-6 33-16,-7 1-36 15,-14 8 1-15,-11 10 2 16,-17 13 1-16,-8 12-8 16,-13 10 0-16,3 21 5 0,-4-2 0 15,0 5-2 1,4 7 1-16,7 3-4 16,0-9 1-16,7-3-3 0,0-4 0 15,11-18-7-15,7-7 1 16,6-9-9-16,5-13 0 15</inkml:trace>
  <inkml:trace contextRef="#ctx0" brushRef="#br1" timeOffset="46392.81">8209 10204 46 0,'-10'34'23'0,"-33"7"-20"0,33-29 34 0,3 10-35 16,-15 6 0-16,5 13 3 16,-1 9 0-16,4 4-5 15,7-4 1-15,0-6 3 16,3-7 1-16,-3-2-2 15,4-10 1-15,-1-9-3 16,1-10 1-16,-1 0-3 16,4-6 0-16,-10-6-1 0,-1-3 0 15,-3-7-1 1,-7-3 0-16,0 3 0 0,-1 4 0 16,1 2 1-16,-3 10 0 15,6 7 1-15,4 5 0 16,3 7 0-16,8-3 1 15,6-1 1-15,8 7 0 16,3 7-2-16,4-7 1 16,6-4-5-16,-3-2 1 15,8-3-11-15,-1-13 0 16</inkml:trace>
  <inkml:trace contextRef="#ctx0" brushRef="#br1" timeOffset="46738.18">8590 10304 59 0,'0'25'29'0,"14"-19"-36"16,-14 0 50-16,-7 10-42 0,4 3 0 16,-4 9 0-16,-18 7 0 15,0 2-2-15,-7 10 1 16,4-3-1-16,-7-9 0 15,10-4-8-15,-3-12 0 16,14-3-7-16,7-20 0 16</inkml:trace>
  <inkml:trace contextRef="#ctx0" brushRef="#br1" timeOffset="46919.18">8266 10351 36 0,'7'9'18'0,"31"48"-1"0,-20-32 25 0,10 6-38 15,1 13 1-15,6 0 0 16,-3 6 0-16,-4 0-8 16,0-3 0-16,4 0-1 15,0-12 1-15,-1-13-13 16,12-16 0-16</inkml:trace>
  <inkml:trace contextRef="#ctx0" brushRef="#br1" timeOffset="47428.54">9536 10483 47 0,'21'65'23'0,"0"-58"-11"0,-14-7 32 0,0-3-43 15,4-19 0-15,-4-16 1 16,-4-18 1-16,-3-20-2 16,-10-15 1-16,-8-18 1 15,-3-17 0-15,0 7 0 16,-4 6 0-16,7 0-1 15,4 16 1-15,11 6-2 16,-4 19 1-16,14 22-2 16,10 18 1-16,8 20-2 15,7 18 0-15,0 13-4 16,-1 15 1-16,1 7-5 16,-14 6 0-16,-8 3-11 0,-6 4 1 15</inkml:trace>
  <inkml:trace contextRef="#ctx0" brushRef="#br1" timeOffset="47609.91">9352 10225 43 0,'-25'57'21'0,"18"-10"-7"0,11-41 28 16,3 4-35-16,4-1 0 16,6 0 1-16,11-2 1 15,15-7-13-15,3 0 0 0,-4 0 3 16,0 0 0-16,4 0-16 15,0 0 0-15,0-3-2 16,3-1 0-16</inkml:trace>
  <inkml:trace contextRef="#ctx0" brushRef="#br1" timeOffset="47864.96">10238 10225 55 0,'-4'10'27'0,"-6"21"-36"16,6-25 54-16,-7 7-44 15,-3 3 1-15,-3 3 0 16,-8 9 1-16,-3 13-4 16,0-1 1-16,3 4 1 0,7 3 1 15,4 0-2-15,11-15 1 16,10-4-5-16,10-6 0 15,11-3-8-15,1-13 1 16,13-19-5-16,-3-5 0 16</inkml:trace>
  <inkml:trace contextRef="#ctx0" brushRef="#br1" timeOffset="48074.44">10629 10304 49 0,'11'37'24'0,"-25"1"-23"0,7-25 44 0,-7 5-44 16,-8 11 1-16,-2-7 0 16,-5 0 0-16,-6 3-3 15,-4 3 1-15,1 0 0 16,-5 3 1-16,11-2-6 16,8-7 1-16,6-10-10 15,4-6 0-15,7-15-2 16,7-7 0-16</inkml:trace>
  <inkml:trace contextRef="#ctx0" brushRef="#br1" timeOffset="48287.9">10382 10247 35 0,'14'47'17'0,"18"0"-16"0,-25-28 30 16,4 6-31-16,3 7 0 15,0 5 0-15,7 1 1 16,-3 0-1-16,3-4 0 16,0-3-2-16,-3-5 0 15,-1-4-4-15,-2-7 0 16,2-9-5-16,1-6 1 16</inkml:trace>
  <inkml:trace contextRef="#ctx0" brushRef="#br1" timeOffset="48498.3">10770 10135 26 0,'0'0'13'0,"4"34"-1"0,-4-18 20 0,7 12-27 16,3 6 1-16,8 10 2 15,3 10 0-15,4-1-12 16,0 7 1-16,-4-4 5 15,-4-9 0-15,-9 3-14 16,-16-6 0-16,-16-3-2 16,-1 6 0-16</inkml:trace>
  <inkml:trace contextRef="#ctx0" brushRef="#br1" timeOffset="49862.93">12979 10153 50 0,'3'10'25'0,"-6"-1"-12"0,3-6 25 16,-4 10-37-16,1 6 0 15,-4 6-1-15,3 0 0 16,4 9-5-16,0 4 1 15,4 0-9-15,-1-13 0 16,8-22-3-16,-4-16 0 16</inkml:trace>
  <inkml:trace contextRef="#ctx0" brushRef="#br1" timeOffset="50264.92">12880 9921 27 0,'3'7'13'0,"33"8"-1"0,-26-5 19 16,15 8-25 0,3 1 1-16,11 0 0 15,3 3 0-15,8 0-11 16,3 0 1-16,0-3 7 16,-8-4 0-16,-6-2-4 15,-11 0 1-15,-6-7-1 16,-8 3 0-16,-11-3 0 15,-10-2 0-15,-7 2-1 16,-4 0 1-16,1 0-2 16,-1-2 0-16,4 2 0 0,0-3 0 15,7 0 0-15,3 3 0 16,11 4 2-16,8 2 0 16,6 4 3-16,3 0 1 15,8 2 1-15,0 1 0 16,-4 0 0-16,0-3 0 15,-10-4-3-15,0 4 0 16,-15 3-4-16,-24 9 0 16,-25 7-13-16,-7-7 1 15,-14-6-3-15,7-3 1 0</inkml:trace>
  <inkml:trace contextRef="#ctx0" brushRef="#br1" timeOffset="51224.9">15695 9579 46 0,'0'35'23'0,"-25"6"-22"0,18-22 43 0,0 15-42 15,-3 19 0-15,-1 4 3 16,1 15 0-16,-1-6-5 16,4 3 1-16,0-3 3 15,0-4 1-15,0-11-2 16,0-14 1-16,0-12-4 16,-4-9 1-16,-3-7-2 15,-4-9 0-15,-6-3-2 16,-5-3 1-16,-6-4-2 15,-7 1 1-15,3 3 0 16,4 6 1-16,3 6-1 16,4 10 1-16,3 3 0 15,7 6 0-15,8 6 1 0,6 10 1 16,4 0 0-16,14-4 0 16,18 1 0-16,10-4 0 15,11-2-1-15,7-7 0 16,4-6-3-16,-8-10 1 15,1-6-5-15,-4-9 1 16,-4-7 0-16,0-2 0 16,-3-4 2-16,-7-9 0 15,-4 2 4-15,-6 5 1 16,-5-1 6-16,-3 6 1 16,-6 7 1-16,-1-1 0 0,-4 4-1 15,-10 6 0-15,-3 0-2 16,-8 0 0-16,-6 0-3 15,-8-3 0-15,0 0-1 16,-3 3 0-16,3 3 0 16,4 3 0-16,3 7 0 15,4 2 1-15,0 4-2 16,7 0 0-16,4 0-2 16,-1-4 1-16,11-5-2 15,11-7 0-15,6-6-4 16,5-10 1-16,2 4-9 15,5-7 0-15,3-6 0 16,-4 0 1-16</inkml:trace>
  <inkml:trace contextRef="#ctx0" brushRef="#br1" timeOffset="51675.01">16411 10467 56 0,'28'31'28'0,"-24"-34"-40"0,-4 6 59 15,-7-6-47-15,-11-3 1 16,1 0 0-16,-5 2 0 0,5 4-1 16,-1 4 0-16,-3 2 1 15,0 3 0-15,0 1-1 16,0-4 1-16,3 3-1 15,4 1 0-15,3-4 0 16,8 0 0-16,6-3-2 16,8 1 1-16,-1-4-1 15,4 0 0-15,-3 0-1 16,3 0 1-16,0 0-2 16,4-4 0-16,-4-2 1 15,0 0 0-15,0 0 0 16,0-4 1-16,0 4 0 15,1 12 1-15,2-3 2 16,1 7 0-16,-4 5 0 16,0 4 0-16,0 6-1 15,0 0 1-15,0-3-2 0,1-6 0 16,2 0-9-16,4-10 1 16,1-15-3-16,2-4 0 15</inkml:trace>
  <inkml:trace contextRef="#ctx0" brushRef="#br1" timeOffset="51948.68">16835 9890 53 0,'0'66'26'0,"-15"15"-34"0,12-56 52 0,-4 19-44 15,0 19 1 1,0 9-1-16,3-3 1 0,1-6-3 16,-1-16 1-16,1-6-4 15,3-16 1-15,0-13-4 16,0-5 1-16,0-17-2 16,-4-9 0-16,-3 1-4 15,0-4 1-15,-4-7 2 16,4 4 1-16</inkml:trace>
  <inkml:trace contextRef="#ctx0" brushRef="#br1" timeOffset="52115.52">16789 10341 37 0,'35'26'18'0,"25"11"-17"15,-35-31 39-15,10 4-37 0,-3 2 0 16,-4-2 2-16,-7-1 1 16,-3 1-8-16,-11 2 0 15,-7 4 3-15,-11 0 1 16,-6 2-4-16,-8 1 1 15,-3 0-6-15,3-3 0 16,-3-4-7-16,10-2 0 16</inkml:trace>
  <inkml:trace contextRef="#ctx0" brushRef="#br1" timeOffset="52366.75">17247 9755 48 0,'-7'28'24'0,"-7"29"-23"0,11-38 41 0,-4 9-42 16,0 13 1-16,-1 12-1 15,5 13 1-15,-1 9-2 16,4 19 1-16,0-16-1 15,0-5 1-15,0-8-7 16,4-14 0-16,-1-14-8 16,8-18 1-16</inkml:trace>
  <inkml:trace contextRef="#ctx0" brushRef="#br1" timeOffset="52726.8">17350 10445 54 0,'24'31'27'0,"22"-28"-28"0,-25-6 46 15,4-3-45-15,3-6 0 16,-3-4-1-16,-4 0 0 16,-3-6 0-16,-8 3 1 0,-10 4-1 15,-7-4 0-15,-3 3-1 16,-4 4 1-16,-4 5 0 15,-3 11 1-15,0 2-1 16,3 6 1-16,4 10 0 16,7 13 1-16,-4-1 0 15,4 1 0-15,11-4 0 16,10-3 1-16,3-3 0 16,12-3 1-16,6-6-2 15,7-10 1-15,1-6-4 16,-5-9 0-16,-6 0-8 15,-7-4 0-15,-7-15-7 16,-4 3 1-16</inkml:trace>
  <inkml:trace contextRef="#ctx0" brushRef="#br1" timeOffset="53355.75">19078 10166 56 0,'-3'28'28'0,"17"29"-31"0,-11-39 51 15,4 11-48-15,4 5 0 16,0 10 1-16,3-3 1 16,0 3-1-16,0-7 1 15,-4-5 0-15,-2-7 1 16,-1-10 0-16,3-11 0 16,-3-11-1-16,4-5 1 15,3-20-2-15,7-8 0 16,4-4-3-16,7-10 0 15,3 7-7-15,0 13 0 0,-3-1-10 16,-4 1 0-16</inkml:trace>
  <inkml:trace contextRef="#ctx0" brushRef="#br1" timeOffset="53689.75">19554 10373 54 0,'0'41'27'0,"-7"18"-30"16,7-49 40-16,-3 2-40 15,3-6 1 1,0-2-8-16,0-4 0 0,0-13 4 16,0-9 0-16,0-9-8 15,0-7 0-15,-4-6 1 16,22 50 13-1,-50-84-2-15,18 18 1 16,4 13 8-16,3 13 1 16,-1 6 2-16,8 12 0 15,4 3-6-15,3 7 0 16,4 3-2-16,3 0 1 16,0 3-8-16,0 3 1 15,11-6-7-15,-1 0 1 16</inkml:trace>
  <inkml:trace contextRef="#ctx0" brushRef="#br1" timeOffset="54286.66">20165 10266 56 0,'3'10'28'0,"-6"-4"-37"0,3-12 55 16,-4-1-46-16,1 1 0 16,-4 0 0-16,-4 6 0 15,-3 3 0-15,-7 6 0 16,-4 4 0-16,0 3 0 15,1 6-1-15,-1-1 0 0,4 1-1 16,7 0 0-16,3-3-1 16,11-3 0-16,7-4 0 15,7-5 0-15,4-4 0 16,7-6 1-16,-1-4 1 16,-6 1 0-16,0-3 0 15,-1 2 1-15,4 1 0 16,-3 3 0-16,3 6 1 15,0 7 1-15,4 12-1 16,3-4 1-16,-3 7 0 16,0 4 0-16,6 2-1 15,5-3 1-15,-1-3-6 16,0-6 1-16,1-6-11 16,-12-10 1-16</inkml:trace>
  <inkml:trace contextRef="#ctx0" brushRef="#br1" timeOffset="55008.93">22539 9526 31 0,'11'25'15'0,"-4"10"-2"15,-7-26 16-15,-4 4-22 16,-3 6 0-16,-7 12 3 0,0 3 0 16,0 13-13-1,-4 7 1-15,4 12 9 0,3-4 0 16,4-8-4-16,0-4 1 16,-3-3-3-16,3-16 1 15,0-3-2-15,-4-12 0 16,-3-7-2-16,7-5 1 15,-7-4 0-15,0 3 0 16,-8-3 0-16,-6 0 0 0,0 0 0 16,0 3 1-16,0-3 0 15,-1 6 0-15,8 7 0 16,4 6 0-16,6 2 0 16,4 8 0-16,10 2 1 15,8 10 1-15,10 3-1 16,4-10 1-16,3 1-2 15,0-7 1-15,-3-6-4 16,7-6 0-16,10-7-8 16,0-15 1-16,8-13-8 15,-4-9 0-15</inkml:trace>
  <inkml:trace contextRef="#ctx0" brushRef="#br1" timeOffset="55353.93">22804 10520 48 0,'3'32'24'0,"-3"-39"-33"0,0 7 40 16,0-6-32-16,0-10 1 15,-3-12-3-15,-1-6 1 16,-3-10 2-16,0-3 0 15,-7 3-1-15,3 9 0 16,-6-15 0-16,-5 3 0 16,5 6 1-16,3 7 0 0,3 9 3 15,1 9 1-15,2 4 1 16,5 2 0-16,3 4 0 16,7 0 0-16,7 6-1 15,7 0 0-15,4 3-6 16,3 3 0-16,0 3-9 15,-3 1 1-15,-4-4-6 16,-3-3 1-16</inkml:trace>
  <inkml:trace contextRef="#ctx0" brushRef="#br1" timeOffset="55623.58">23142 10548 54 0,'11'7'27'0,"-11"-32"-34"0,-4 3 51 16,1-13-43-16,-8-12 1 15,-6-12 1-15,-5-10 0 16,1-7-4-16,-3-5 0 16,2-4 2-16,1 4 1 15,7 5-1-15,7 14 1 16,7 8-2-16,7 14 0 15,7 11-2-15,4 11 1 16,3 18-6-16,4 12 1 16,-4 7-11-16,0 3 1 15</inkml:trace>
  <inkml:trace contextRef="#ctx0" brushRef="#br1" timeOffset="55839.88">22899 10238 62 0,'-7'19'31'0,"24"3"-29"0,-10-19 53 0,4-3-53 15,10 3 1-15,4 0 0 16,10-3 0-16,4 0-6 16,3-3 1-16,4 0-3 15,-3 0 1-15,-8 0-10 16,-3-4 0-16,-8-8-6 15,-6-1 1-15</inkml:trace>
  <inkml:trace contextRef="#ctx0" brushRef="#br1" timeOffset="56148.36">23559 10555 48 0,'17'44'24'0,"4"-22"-23"0,-17-22 40 16,-1-7-40-16,1-8 0 0,-4-17 1 15,-4-12 1-15,-3-12-3 16,-7-13 1-16,-3-9 1 16,-1-7 1-16,-3-9-1 15,3-3 0 1,8-7-1-1,2 23 1-15,8 15-2 16,11 25 1-16,10 16-4 16,4 19 1-16,3 12-6 15,-3 10 0-15,-4 5-9 16,-7 8 1-16</inkml:trace>
  <inkml:trace contextRef="#ctx0" brushRef="#br1" timeOffset="56346.35">23372 10272 53 0,'-11'16'26'0,"14"-13"-20"0,5-3 42 16,2 3-45-16,4 1 1 16,7-1 0-16,15 0 0 15,2 0-8-15,1 3 0 16,-3-3-1-16,-8 1 0 15,-4-4-13-15,-2-7 0 16</inkml:trace>
  <inkml:trace contextRef="#ctx0" brushRef="#br1" timeOffset="56931.02">25636 10539 59 0,'0'35'29'0,"4"-10"-28"0,-4-25 46 16,0 0-44-16,3-7 1 0,1-2 1 16,-1-10 0-16,-3-9-7 15,0-10 1-15,8 1 4 16,2-7 0-16,4-3-2 15,4 9 1-15,7 0-2 16,-1 4 1-16,1 9-2 16,3 6 1-16,4 7-3 15,3 5 0-15,-3 4-4 16,-4 6 1-16,4 7-9 16,-7 2 1-16,-4-2-6 15,-4-1 1-15</inkml:trace>
  <inkml:trace contextRef="#ctx0" brushRef="#br1" timeOffset="57171.65">26137 10410 59 0,'7'54'29'0,"-3"5"-37"0,-1-46 56 15,1 3-47-15,3-1 0 31,0 4 1-31,0 0 0 0,0 0-3 0,0-4 1 16,7-5 1-16,4-7 1 16,3-12-2-16,4-10 0 15,0-10-1-15,-1-18 0 16,-3-6-5-16,1-3 0 0,2-4-11 16,8-9 0-16</inkml:trace>
  <inkml:trace contextRef="#ctx0" brushRef="#br1" timeOffset="57380.27">26617 9325 53 0,'14'69'26'0,"-10"38"-25"15,-4-76 40-15,-4 20-40 16,8 21 0-16,3 19 0 15,0 15 0-15,-4 7-2 16,4 16 0-16,-3-10-5 16,-1-16 1-16,1-24-11 15,-4-26 1-15</inkml:trace>
  <inkml:trace contextRef="#ctx0" brushRef="#br1" timeOffset="57703.7">26790 10404 61 0,'25'32'30'0,"6"-4"-34"0,-16-28 51 0,2 0-47 16,4 0 1-16,0-6-1 15,1-7 0-15,-1-3-1 16,-7-6 0-16,-3 4 0 15,-4-4 0-15,-7 0-2 16,-7 3 1-16,-1 9 0 16,-6 10 0-16,-3 7-1 15,3 5 1-15,3 10 0 16,0 13 0-16,8-1 0 16,6 1 1-16,4-1-4 15,4 1 0-15,10-4-9 16,18-15 1-16</inkml:trace>
  <inkml:trace contextRef="#ctx0" brushRef="#br1" timeOffset="57996.21">27774 10135 31 0,'-10'31'15'0,"-22"-12"-12"0,21-13 17 15,-3 0-18-15,-3 1 1 16,-5-1 3-16,1 3 1 16,4 1-7-16,2-1 1 15,5 4 6-15,10 2 0 16,3 4 0-16,12 3 0 16,9 3-1-16,8 3 1 0,3 1-3 15,-7 2 1-15,1 0-4 16,-12-6 1-1,-6 4-4-15,-8 5 0 0,-24 10-12 16,-28 3 1-16,-36 6-6 16,-21 16 1-16</inkml:trace>
  <inkml:trace contextRef="#ctx0" brushRef="#br1" timeOffset="59782.38">6071 12339 54 0,'-3'9'27'0,"10"4"-18"0,-4-10 28 16,4 0-35-16,4-3 0 0,3 0 2 15,11 0 1-15,10-3-6 16,4 3 0-16,-4 0 3 16,-3 3 1-16,-11 3-3 15,-3-2 1-15,-8 8-3 16,1 7 0-16,-18 3-2 15,-7 3 1-15,-4 0-1 16,-14-3 0-16,4 3 0 16,0-6 1-16,0-3 0 15,3-4 1-15,7-2 1 16,8-1 0-16,-1-3 1 16,1-3 1-16,10 1 1 15,10 5 0-15,1 0 0 16,10 7 0-16,7 6-1 0,0-3 1 15,4 0-1-15,-4-7 1 16,-3 4-2-16,0-4 1 16,6 4-2-16,-13-3 1 15,3-1-7-15,0-2 0 16,-6-7-9-16,-1-3 0 16</inkml:trace>
  <inkml:trace contextRef="#ctx0" brushRef="#br1" timeOffset="60222.99">6816 12348 62 0,'10'-6'31'0,"-13"-25"-37"0,-1 21 55 0,-6-5-47 16,-12-1 0-16,-6 0 0 16,-7 1 1-16,-14-4-4 15,-18 6 0-15,7 13 3 16,-11 7 0-16,-10 5-2 16,3 10 1-16,-3 9-1 15,4 1 0-15,6 15-2 16,11 16 0-16,18 15-1 15,6 16 1-15,26-6-1 0,17-4 1 16,14-2-1-16,21-22 1 16,22-10 2-16,6-19 0 15,12-21 1-15,2-20 0 16,1-2 0-16,-4-14 1 16,-3-14-1-16,-8-7 0 15,-17-10-2-15,-7 1 1 16,-14-4-6-16,-4-3 1 15,-17 13-12-15,-11-3 0 16</inkml:trace>
  <inkml:trace contextRef="#ctx0" brushRef="#br1" timeOffset="60893.75">7412 13546 36 0,'21'28'18'0,"7"20"-4"0,-17-36 18 0,10 7-28 16,7 3 1-16,8-6 1 15,2 5 0-15,8-5-8 16,-3-10 1-16,2-9 5 15,-2-9 1-15,-4-13-3 16,-1-13 1-16,-9-12-2 16,-8-16 1-16,-11-22 0 15,-10-22 0-15,-21-12-1 16,-4-13 0-16,-3-3 0 16,0 7 1-16,10-10-1 15,-3 15 1-15,4 10-1 16,9 13 0-16,5 18 1 15,3 16 0-15,14 19-3 16,4 22 1-16,10 12-4 0,4 13 1 16,-1 15-7-16,1 13 1 15,-4 0-11-15,-6 7 1 16</inkml:trace>
  <inkml:trace contextRef="#ctx0" brushRef="#br1" timeOffset="61410.1">8668 13587 47 0,'0'41'23'0,"0"-26"-18"16,0-15 34-16,0-9-36 0,-4-19 1 15,4-13 2-15,-7-22 0 16,-3-24-6-16,-1-20 0 16,-7-15 5-16,8-16 1 15,3 3-2-15,3 6 0 16,1 7-2-16,3 12 1 15,7 7-2-15,7 21 1 16,7 16-3-16,0 22 0 16,11 16-4-16,0 19 1 15,3 12-7-15,-10 19 1 0,-1 12-10 16,-10 4 0-16</inkml:trace>
  <inkml:trace contextRef="#ctx0" brushRef="#br1" timeOffset="61601.18">8527 13154 62 0,'3'16'31'0,"18"15"-27"16,-14-28 53-16,11 4-57 16,7 5 1-16,3-2-3 15,11 2 0-15,0-2-3 16,10-4 1-16,0-9-10 0,4-7 0 15,0-12-6 1,-7 0 1-16</inkml:trace>
  <inkml:trace contextRef="#ctx0" brushRef="#br1" timeOffset="61841.56">9500 12979 47 0,'4'12'23'0,"-18"7"-28"0,7-13 39 16,-7 4-32-16,-4 2 0 16,-7 7 2-16,-7 0 0 15,1 3-4-15,3 12 1 0,-4 4 3 16,7 0 0-16,4 6-1 16,7 6 0-16,7-3-2 15,10 3 0-15,15 0-8 16,10-9 1-16,11-7-10 15,14-21 0-15</inkml:trace>
  <inkml:trace contextRef="#ctx0" brushRef="#br1" timeOffset="62084.1">9899 13070 50 0,'0'3'25'0,"7"16"-25"16,-7-10 39-16,-4 10-38 15,-6 3 1-15,-4 6 0 16,-11 3 1-16,-3 10-4 0,-4 3 0 16,4 3 2-16,0-6 0 15,-4 3-2-15,0-7 0 16,11-5-4-16,-4-7 1 16,15-10-4-16,3-8 0 15,10-14-6-15,8-5 1 16,-1-13-1-16,1-7 1 15</inkml:trace>
  <inkml:trace contextRef="#ctx0" brushRef="#br1" timeOffset="62261">9694 13167 35 0,'7'-19'17'0,"18"44"-18"0,-14-9 35 16,6 9-30-16,4 3 1 16,4 7 1-16,-4 5 0 0,4 1-8 15,0-3 0-15,3-1 4 16,7-5 0-16,1-4-5 15,2-6 0-15,1-10-11 16,0-15 1-16,-14-12-1 16,-4-10 1-16</inkml:trace>
  <inkml:trace contextRef="#ctx0" brushRef="#br1" timeOffset="62459.95">10125 12885 39 0,'35'65'19'0,"-3"4"-13"0,-25-47 38 16,10 16-42-16,8 15 0 15,3 1 1-15,4 2 0 16,-7 4-4-16,-8-7 0 16,-6 0-1-16,-11 1 0 15,-11-4-11-15,-6-3 0 16,-11-6-2-16,-4-13 0 15</inkml:trace>
  <inkml:trace contextRef="#ctx0" brushRef="#br1" timeOffset="62979.33">11211 12690 48 0,'-3'69'24'0,"13"13"-23"16,-6-57 47-16,-1 19-45 16,8 15 0-16,3 13 4 15,0 1 0-15,-3-8-8 0,-1-5 1 16,-3-13 4-16,-3-9 1 16,-4-13-2-16,-4-6 0 15,-10-10-3-15,-10-9 1 16,-12-6-2-16,-6-4 1 15,-4 1-1-15,-7-4 1 16,0-2-1-16,4 11 1 16,7-2-1-16,-1 6 1 15,12 3 0-15,6 10 0 16,7 9-1-16,11 9 1 16,7 1 0-16,14 5 0 15,14 1-3-15,15-1 0 16,13-2-4-16,8-7 0 15,-1-9-11-15,11-10 1 0,0-15-2 16,15-13 1-16</inkml:trace>
  <inkml:trace contextRef="#ctx0" brushRef="#br1" timeOffset="63177.21">11903 13114 41 0,'-14'28'20'15,"0"41"-22"-15,6-47 39 0,-6 0-34 16,-10 9 1-16,-8 13 0 16,-7-6 0-16,-3 12-6 15,3 3 1-15,4-3 0 0,3-9 1 16,4-10-12 0,7-15 1-16,10-22-3 0,4-16 0 15</inkml:trace>
  <inkml:trace contextRef="#ctx0" brushRef="#br1" timeOffset="63327.78">11437 13148 40 0,'7'-13'20'0,"32"70"-14"0,-21-35 36 15,6 16-39-15,15 15 1 16,7 0 0-16,3 10 1 16,-3-4-8-16,-3 1 0 0,-5-10-4 15,-6-9 1-15,-4-19-9 16,-7-16 0-16</inkml:trace>
  <inkml:trace contextRef="#ctx0" brushRef="#br1" timeOffset="64111.3">13635 13167 45 0,'3'41'22'0,"-20"18"-25"0,13-43 35 15,1 3-33-15,-1 3 0 0,1 0-4 16,3-4 0-16,-4-8-1 15,1-10 0-15,3-13-6 16,0-18 1-16</inkml:trace>
  <inkml:trace contextRef="#ctx0" brushRef="#br1" timeOffset="64481.28">13518 12816 41 0,'11'18'20'0,"38"26"-17"15,-27-34 38-15,9 5-37 16,8-5 1-16,11 2 2 16,10 7 0-16,3 3-9 15,-10-9 1-15,3 2 5 16,-13-11 0-16,-12-1-3 16,-2-3 1-16,-12-3-2 0,-10-1 0 15,-3-2-1-15,-4 6 0 16,-7 0-1-16,-4 3 1 15,-3 0-1-15,0 1 0 16,0 5 1-16,3 3 0 16,8 4 1-16,6-3 0 15,8 2 2-15,3 1 1 16,14 3 1-16,4 6 1 16,0-6-1-16,-4 6 0 15,-7 3-2-15,-17 3 0 16,-15 4-6-16,-10 3 0 15,-18-7-15-15,-14-15 1 0,-7-16-2 16,-7-26 1-16</inkml:trace>
  <inkml:trace contextRef="#ctx0" brushRef="#br1" timeOffset="65264.63">16249 13120 60 0,'-4'-10'30'0,"-27"10"-26"0,20-6 30 16,-10 0-34-16,-7 6 1 15,-8 3 0-15,-6 6 0 16,0 4-2-16,-1 9 1 16,5 16-1-16,-5-7 0 15,12 0 0 1,9 1 0-16,8-7-2 0,14-7 1 15,14-5 0-15,11-10 0 0,10-6-2 16,11 0 0-16,4-3-11 16,-1-10 1-16,-7-9 0 15,1 0 0-15</inkml:trace>
  <inkml:trace contextRef="#ctx0" brushRef="#br1" timeOffset="65772.13">16489 13355 60 0,'3'3'30'0,"-17"-47"-38"0,11 19 64 0,-8-19-52 16,1-18 1-16,-1-17 0 15,-3-12 0-15,-4-9-8 16,4-13 1-16,4 13 5 16,2-1 0-16,8 13-3 15,8 4 1-15,6 18 0 16,7 9 0-16,7 20-1 15,0 21 1-15,8 13-5 16,2 19 1-16,-2 15-6 16,-8 4 1-16,-7 8-11 15,-7 5 1-15,-7-1-2 16,-10 6 1-16</inkml:trace>
  <inkml:trace contextRef="#ctx0" brushRef="#br1" timeOffset="65958.23">16323 13063 57 0,'0'38'28'0,"7"-22"-26"0,0-16 57 15,7 3-57-15,11 0 0 16,7 0-1-16,10-6 0 16,0 3-6-16,4-6 0 15,0-1-5-15,-4-11 1 16,-3-11-10-16,-11-2 0 0</inkml:trace>
  <inkml:trace contextRef="#ctx0" brushRef="#br1" timeOffset="66181.1">17074 12276 55 0,'0'60'27'0,"-10"12"-26"15,3-50 45-15,-4 9-45 16,-3 19 1-16,0 10 0 16,-4 18 0-16,4 4-3 15,4 15 0-15,6-3 0 16,1-6 1-16,3-19-7 16,0-13 0-16,0-27-10 15,7-23 0-15</inkml:trace>
  <inkml:trace contextRef="#ctx0" brushRef="#br1" timeOffset="66378.6">16778 12803 48 0,'14'35'24'0,"7"-13"-15"0,-17-19 35 15,7 3-39-15,-1 0 0 16,8 4 0-16,10-1 1 15,4 4-12-15,10-1 1 16,0 1-1-16,8-10 1 0,-1 3-13 16,1-12 0-16</inkml:trace>
  <inkml:trace contextRef="#ctx0" brushRef="#br1" timeOffset="66868.27">17233 13364 61 0,'7'7'30'0,"14"-10"-32"0,-10-1 50 16,3 1-48-16,4 0 1 16,-1-3 0-16,-2 0 1 15,2-7-3-15,1-3 0 16,-1-2 1-16,1-4 0 15,-4-3-1-15,-7-1 1 16,-7 4-3-16,-7 1 1 16,0 5 0-16,-3 3 0 0,-8 10-1 15,0 3 1-15,-3 10 0 16,0 12 1-16,3 3 1 16,1 9 1-16,10 7-1 15,3 0 1-15,11-1 0 16,7-11 0-16,0-1-3 15,4-6 0-15,3-7-10 16,11-5 0-16,0-16-4 16,21-7 0-16</inkml:trace>
  <inkml:trace contextRef="#ctx0" brushRef="#br1" timeOffset="67288.52">17664 13377 55 0,'-15'50'27'0,"12"-6"-33"0,3-41 52 15,0 7-45-15,3-7 1 16,5-3-1-16,-1-10 0 16,3-9-3-16,4-6 1 15,0-9 0-15,1-4 1 0,-1-6-1 16,0 0 0-16,3 4 0 16,-3-1 0-16,4 10 1 15,0 5 1-15,3 11 1 16,0 15 0-16,0 9 0 15,4 10 0-15,10 16 1 16,1 2 1-16,-1 7-2 16,-3-3 0-16,-1-4-4 15,-2-5 0-15,-1-7-11 16,-4-6 1-16,-2-19-6 16,-1-10 0-16</inkml:trace>
  <inkml:trace contextRef="#ctx0" brushRef="#br1" timeOffset="68252.81">19749 13076 57 0,'-15'38'28'0,"12"-1"-20"0,-1-18 28 15,1 9-35-15,-1 0 1 16,1 7-1-16,-1-1 0 15,4 1-6-15,4-1 0 16,-4-9-10-16,3-3 1 16,-3-22-3-16,7-15 0 15</inkml:trace>
  <inkml:trace contextRef="#ctx0" brushRef="#br1" timeOffset="68446.22">19618 12784 54 0,'-11'7'27'0,"11"-1"-28"0,0-6 55 0,4 3-49 16,-4 0 0-1,18 13-2 1,3-4 1-16,3 1-9 16,1 3 0-16,3-4 0 15,1 1 0-15,-1-1-14 16,4-9 0-16</inkml:trace>
  <inkml:trace contextRef="#ctx0" brushRef="#br1" timeOffset="68835.06">19914 13389 60 0,'0'54'30'0,"-3"-29"-34"0,3-25 47 16,0 0-43-16,0 0 0 15,0 0 0-15,7-10 1 16,0-2-3-16,7-7 1 16,0-9-1-16,0 0 0 0,4-7 0 15,0-6 0-15,-1 4-1 16,4 2 1-16,-3 4 1 15,0 3 0-15,-4 12 1 16,-4 7 1-16,4 5-1 16,1 8 1-16,-1 5 0 15,-4 7 0-15,4 3 0 16,-3 2 0-16,-1 5-1 16,1-1 0-16,0 3-1 15,-1 0 1-15,1-3-6 16,-1-6 1-16,1-10-10 15,3-9 1-15</inkml:trace>
  <inkml:trace contextRef="#ctx0" brushRef="#br1" timeOffset="69094.09">20620 13258 47 0,'7'44'23'0,"0"-32"-29"0,-7-9 36 0,4 0-35 15,-1 1 0-15,1-1-10 16,-4-3 1-16,0 0 12 15,-4-16 0-15</inkml:trace>
  <inkml:trace contextRef="#ctx0" brushRef="#br1" timeOffset="69796.57">20197 13386 42 0,'-8'25'21'0,"12"-25"-20"16,-4 0 40-16,0-3-39 16,0-9 1-16,7-1 0 15,0 1 1-15,4-13-6 16,-1-7 1-16,4-2 3 16,4-4 1-16,3-3-2 0,4 1 1 15,0 2-1-15,-1 0 1 16,-3 16-1-16,4 10 1 15,-4 12-2-15,4 6 1 16,-7 10-1-16,-1 12 1 16,1 13-1-16,-7-4 0 15,-1 7-1-15,-3 3 0 16,0 3-3-16,0-9 0 16,0-6-12-16,0-10 0 15</inkml:trace>
  <inkml:trace contextRef="#ctx0" brushRef="#br1" timeOffset="70348.42">20789 13415 58 0,'-3'43'29'0,"-8"-2"-27"15,8-22 45-15,-1 3-45 16,-3 9 1-16,0 10 1 0,-4 6 0 16,4 6-6-16,0-5 1 15,4-8 3 1,-1-5 0-16,-3-10-2 0,7-9 0 15,-3-10-1-15,-1-6 1 16,4-13-1-16,4-18 1 16,3-7-1-16,0 1 1 15,3-14-1-15,1 4 0 16,3-3 0-16,0-3 0 16,0 3-1-16,4 3 1 15,-1-3-1-15,1 3 0 0,3 6 1 16,0 9 0-1,4 4 0-15,0 3 0 0,0 9-1 16,-1 10 1-16,-3 9 1 16,1 10 0-16,-5 3 0 15,-6 2 0-15,-8 7 0 16,-6 7 0-16,-11 2 0 16,-7-2 0-16,-4-1-2 15,-7-12 0-15,-3 0-5 16,0-10 1-16,6-3-10 15,5-12 1-15</inkml:trace>
  <inkml:trace contextRef="#ctx0" brushRef="#br1" timeOffset="70666.39">21410 13327 59 0,'14'0'29'0,"-7"0"-30"0,-7 0 50 16,0 0-47-16,0 0 1 15,-3 0 0-15,-11 0 1 16,-4 0-5-16,-7-3 1 16,1 3 3-16,2 0 0 15,-2 6-1-15,3 0 0 0,-4 7-1 16,4 6 0-1,3 2-2-15,4 8 0 0,3-10-2 16,11-4 1-16,7-2-2 16,4-4 0-16,3 1-2 15,7-7 1-15,4-6-4 16,3-7 0-16,4-9-8 16,3-6 0-16</inkml:trace>
  <inkml:trace contextRef="#ctx0" brushRef="#br1" timeOffset="70983.84">21886 13057 54 0,'25'28'27'0,"-14"7"-28"16,-11-29 44-16,-7 3-43 16,-8 1 0-16,1 2 0 15,-3 1 0-15,3-4 0 16,-1-2 0-16,1-1 0 0,0 3 0 15,0-2 0 1,4-4 0-16,-1 6 0 0,4 1 1 16,7-1 0-16,3 4 1 15,1-1-2-15,3 1 1 16,0-4 0-16,0 0 0 16,-3 4-1-16,-4 3 0 15,0 2-3-15,-4 8 1 16,-6-5-4-16,-8 5 1 15,-7-11-11-15,1-5 0 0,6-10 0 16,7 0 1-16</inkml:trace>
  <inkml:trace contextRef="#ctx0" brushRef="#br1" timeOffset="71328.1">22334 13082 61 0,'0'13'30'0,"0"18"-45"15,4-25 65-15,-4 1-51 16,-4 2 1-16,-3-3-1 16,0 4 1-16,-3-1 0 15,-4 1 1-15,3 2-1 16,0 4 0-16,4 3 0 15,4-7 1-15,3 1 0 16,7-1 0-16,0-2 0 0,7-4 0 16,0 3-1-1,-3 1 1-15,-4-1-2 0,0 0 1 16,-7 4-1-16,-4 6 0 16,-6 3-2-16,-11 0 1 15,-4 0-6-15,-3-7 0 16,3-2-8-16,4-10 1 15</inkml:trace>
  <inkml:trace contextRef="#ctx0" brushRef="#br1" timeOffset="71554.66">22578 13220 56 0,'7'41'28'0,"-14"9"-33"16,3-44 48-16,1 7-43 16,-1 3 0-16,1-1-1 15,3 4 1-15,0-3-4 16,0-4 0-16,0-5-11 16,3-14 1-16,4-12-1 15,4-6 1-15</inkml:trace>
  <inkml:trace contextRef="#ctx0" brushRef="#br1" timeOffset="72122.27">22606 12135 30 0,'21'-56'15'0,"14"2"-20"0,-24 39 26 16,3-10-22-16,0-4 1 15,4 7-1-15,-4-6 1 0,0 3 0 16,0 3 1-16,0 10-2 16,0 9 1-16,1 15-3 15,-5 13 0-15,1 16-3 16,-1 12 0-16,1 7 1 16,-4 15 1-1,-4 3 3-15,-3 17 1 0,4 11 4 16,-4 10 0-16,-4 6 5 15,1 1 0-15,3-1-2 16,0-22 1-16,-4-12-4 16,1-13 1-16,-1-18-4 15,4-16 1-15,0-16-2 16,0-13 0-16,0-12-1 16,0-12 1-16,-3-10-1 15,-1-10 1-15,4-5-1 16,0-7 1-16,4 0 0 15,3 0 0-15,0 3 0 0,4 10 1 16,-4 6 0 0,7 12 0-16,14 10 1 0,11 10 0 15,0-1 1-15,-1 9 1 16,-6 4 0-16,-7 6 0 16,-8 7-1-16,-10 2 1 15,-7 7-2-15,-10 9 1 16,-11-9-3-16,-7-3 0 15,-4-10-3-15,7-13 1 16,0-8-5-16,4-17 1 16,0-8-8-16,10-20 0 0</inkml:trace>
  <inkml:trace contextRef="#ctx0" brushRef="#br1" timeOffset="72365.63">23266 12016 52 0,'31'25'26'16,"19"75"-26"-16,-40-65 45 0,1 15-43 15,-4 13 0-15,-3 9 0 16,-1 16 1-16,-3 21-5 16,-3 1 1-16,-1 0 2 15,4 0 1-15,0-13-4 16,0-25 0-16,0-15-4 15,4-14 0-15,-1-24-7 0,4-9 1 16,0-13-5 0,0-10 1-16</inkml:trace>
  <inkml:trace contextRef="#ctx0" brushRef="#br1" timeOffset="72663.63">23495 13007 29 0,'28'12'14'0,"18"26"-1"0,-28-29 22 16,6 4-30-16,5 0 1 15,6-1 3-15,4-2 1 16,3-10-13-16,0-4 0 0,-3-8 8 16,-7-4 0-16,-7 0-4 15,-8 1 0-15,-10-4-2 16,-7 6 1-16,-10 1-2 16,-11 3 1-16,-4 2 0 15,-3 1 1-15,-1 9 1 16,5 10 0-1,6 5 0-15,4 8 0 0,7 8 1 16,10 10 0-16,8-3-2 16,10-4 0-16,11-2-3 15,3-4 1-15,-3-3-8 16,10-3 1-16,22-12-8 16,3-13 1-16</inkml:trace>
  <inkml:trace contextRef="#ctx0" brushRef="#br1" timeOffset="72829.72">24642 13267 46 0,'21'53'23'0,"-14"-37"-27"0,-7-13 38 16,0 4-36-16,-4-1 1 15,-6 0-20-15,-8 0 0 16,-10-2 20-16,3-17 0 15</inkml:trace>
  <inkml:trace contextRef="#ctx0" brushRef="#br0" timeOffset="77543.23">2494 15001 42 0,'21'7'21'0,"-14"-11"-15"0,-7 4 21 0,0 0-24 15,0-6 0 1,0 0 5-16,0 0 0 0,-7-10-9 16,-7-3 0-16,-25 0 6 15,-6 4 0-15,-8-1-3 16,-7-3 1-16,0 7-4 15,0 5 1-15,10 4-3 16,8 6 1-16,-4 0-1 16,14 10 0-16,4 9-1 15,7-3 1-15,3 0-1 16,15 6 1-16,13 6 1 16,-6 4 0-16,14-1 1 15,-1 7 0-15,-3 6-1 16,4 9 0-16,-7 4 0 15,-11 9 1-15,0 6-1 16,-11-3 0-16,0 10 0 16,1-7 1-16,3-3 0 0,3 10 0 15,4-13 1-15,0 0 1 16,4-7 1-16,3-5 1 16,3-4 2-16,1-15 0 15,7-7 1-15,3-6 0 16,11-3 0-16,-4-6 1 15,0-7-3-15,7-6 1 16,4-3-4-16,0-6 0 16,3-3-4-16,-3-7 0 0,-4-3-10 15,-3-3 1-15,-14-9-6 16,-15 3 1 0</inkml:trace>
  <inkml:trace contextRef="#ctx0" brushRef="#br0" timeOffset="77740.13">1993 15911 57 0,'11'25'28'0,"28"-25"-36"15,-29-3 54-15,15-1-45 16,10-2 0-16,4 3-3 15,3-3 0-15,1 3-4 16,2 0 0-16,-2-1-9 0,-4-2 0 16</inkml:trace>
  <inkml:trace contextRef="#ctx0" brushRef="#br0" timeOffset="77984.14">2949 15563 41 0,'4'12'20'0,"-18"29"-18"0,0-29 28 0,-8 7-28 16,-2 0 1-16,-5 3 1 16,-9 9 1-16,-1 7-7 15,7 6 1-15,0 3 1 16,-3 3 0-16,14-6-9 15,0-13 0-15,10-18-5 16,1-13 1-16</inkml:trace>
  <inkml:trace contextRef="#ctx0" brushRef="#br0" timeOffset="78159.03">2417 15685 46 0,'24'25'23'0,"19"28"-21"15,-36-31 43-15,17 13-43 16,12 12 1 0,27 34-4-16,-6-5 0 15,-15-17-8-15,-10-2 0 16,-8-14-5-16,-10-11 0 16</inkml:trace>
  <inkml:trace contextRef="#ctx0" brushRef="#br0" timeOffset="78444.47">1757 16375 64 0,'10'47'32'0,"47"-13"-41"0,-36-27 60 0,7 5-49 16,25 1 1-16,7-1 0 15,28-2 0-15,11-7-5 16,3-6 1-16,25-7 0 16,11-5 1-16,-18-4-8 15,3 0 0-15,4-9-11 16,-17 3 1-16</inkml:trace>
  <inkml:trace contextRef="#ctx0" brushRef="#br0" timeOffset="78744.28">3231 14659 54 0,'8'4'27'0,"13"14"-24"0,-18-5 41 0,4 12-42 16,0 16 0-16,-3 15 2 16,3 29 1-16,-18 25-7 15,4 28 1-15,-3 18 2 16,3 14 1-16,3 2-6 15,-6-18 1-15,-1-22-13 16,0-26 1 0,11-21-3-16,11-22 1 0</inkml:trace>
  <inkml:trace contextRef="#ctx0" brushRef="#br0" timeOffset="80545.93">5440 16638 31 0,'0'13'15'0,"-11"-13"-2"0,11 0 23 15,0 3-31-15,0 3 0 0,0 7 3 16,4 9 1-16,3 3-11 15,3 3 1-15,1 6 6 16,7 7 1-16,6 3-3 16,12 6 1-16,-1 0-2 15,11-3 0-15,-4-12-1 16,-7-10 1-16,-3-12-1 16,0-17 1-16,-4-11-1 15,4-17 0-15,0-5-1 16,3-26 0-16,4-12-1 15,-15-19 1-15,1-10-1 16,-4-21 1-16,-21-7 0 16,-7-15 0-16,-3 2 0 15,-8-8 1-15,-3 2 0 16,0 1 0-16,-1 6 0 0,5 9 0 16,-1 9-1-1,4 13 1-15,3 19-1 0,4 13 0 16,4 18-2-16,3 13 0 15,0 19-3-15,0 18 1 16,10 13-3-16,1 16 1 16,7 15-1-16,3 10 1 15,4 3 0-15,-1 3 0 16,-10-3-3-16,-3 6 0 16,-4-6-4-16,-3-4 0 0</inkml:trace>
  <inkml:trace contextRef="#ctx0" brushRef="#br0" timeOffset="82377.2">6964 16234 56 0,'49'-22'28'0,"15"-10"-37"0,-50 23 55 0,-4 0-43 16,-6 2 0-16,3 4 3 15,-18 3 0-15,-6 6-8 16,-11 7 1-16,3 9 4 16,-3 3 0-16,-4-6-2 15,-3 0 1-15,-4 6-3 16,7-3 0-16,11 3-1 15,0-3 1-15,10 0 1 16,11 3 0-16,11-3 0 16,10 0 1-16,-3 0 1 15,13 0 0-15,8-1 0 16,-4 1 1-16,-6 0-2 16,-8-3 0-16,-11-3-1 15,-10 6 1-15,-10 3-1 16,-4 3 0-16,-8 3-1 15,5-2 0-15,-4-7-3 0,0-7 0 16,6-2-5-16,5-4 0 16,10-9-10-16,7-12 0 15</inkml:trace>
  <inkml:trace contextRef="#ctx0" brushRef="#br0" timeOffset="82610.83">7267 16459 57 0,'-3'41'28'0,"-18"0"-29"0,10-28 46 0,4 2-44 16,-4 1 1-16,1 3-1 15,3-1 0-15,3-2-6 16,4-6 0-16,0-7-5 15,0-3 1-15,0-16-8 16,4-12 0-16</inkml:trace>
  <inkml:trace contextRef="#ctx0" brushRef="#br0" timeOffset="82782.64">7165 16193 41 0,'-4'0'20'0,"15"6"-20"0,-11-3 32 0,11 4-31 0,-8 2 0 16,11 4 0-16,4-1 0 16,-1 1-3-16,8-1 0 15,7-6-4-15,-7 1 0 16,-1 5-6-16,1-5 0 16</inkml:trace>
  <inkml:trace contextRef="#ctx0" brushRef="#br0" timeOffset="83097.52">7465 16422 21 0,'-4'34'10'0,"8"10"1"0,3-31 10 0,-7-1-16 16,0 4 1-16,0-7 3 15,3 4 0-15,-3-7-11 16,4-3 0-16,-4-3 6 16,0-12 1-16,3-4-4 15,-3-6 0-15,7 0-2 16,-3-9 0-16,7-1-1 15,-4 4 1-15,3 0 1 16,1 6 0-16,3 3 1 16,0 7 0-16,7 9 1 15,0-4 1-15,1 20 0 16,-1 3 0-16,-4 9 0 16,1 6 0-16,-7 0-2 15,-1 1 1-15,1-1-4 16,-1 0 1-16,8-5-6 15,-7-5 0-15,6-5-8 0,4-16 0 16</inkml:trace>
  <inkml:trace contextRef="#ctx0" brushRef="#br0" timeOffset="83390.97">8311 16030 44 0,'4'28'22'0,"-18"3"-20"0,10-24 35 0,-10 5-34 15,0 7 0-15,-4 6 3 16,-6 10 1-16,-4 5-8 16,-1 7 0-16,5 4 6 15,-1 18 0-15,7-7-2 16,8 1 1-16,6-7-5 15,8-5 1-15,10-11-6 16,7-2 1-16,4-16-13 16,3-19 1-16,4-9-1 15,3-10 0-15</inkml:trace>
  <inkml:trace contextRef="#ctx0" brushRef="#br0" timeOffset="87782.6">8640 16635 53 0,'-4'22'26'0,"15"-13"-19"16,-4-5 26-16,0-4-31 16,3-4 1-16,4-2 0 15,8-3 1-15,-1-13-5 16,0-13 0-16,0-9 3 15,0-6 1-15,4 0-3 16,-11-10 1-16,0-2-2 16,0 8 1-16,-3-2-2 15,-1 3 0-15,-3 9-1 16,-3 6 0-16,0 10-1 16,-1 9 1-16,1 13-1 15,-4 9 1-15,-4 10 0 0,1 5 0 16,-5 14 1-16,1 8 0 15,0 7 2-15,0 7 0 16,0 2 1-16,0 4 0 16,4 3 1-16,-1-10 0 15,4 0-1-15,4-6 1 16,3-6-3-16,3-13 1 16,1-9-2-16,3-13 0 15,7-9-3-15,-3-3 1 16,-1-13-3-16,-2-6 1 15,-1-6 0-15,-4 2 0 0,-6 1 1 16,3 3 0-16,0 6 4 16,-4 10 1-16,-3 9 3 15,7 6 0-15,-3 7 2 16,0 5 0-16,-4 4 0 16,3 0 1-16,-3-3-1 15,4 0 0-15,3-3-2 16,-7-1 1-16,3-2-2 15,1-4 0-15,3-2-2 16,0-4 1-16,0-3-3 16,0-7 1-16,4-5-1 15,3-7 1-15,-11-3-1 16,4 0 1-16,4 0 0 16,-1 7 0-16,1 2 1 15,0 4 0-15,3 5 0 16,-4 1 1-16,1 3 0 0,3 3 0 15,-3 4-1-15,-1 2 1 16,-3 4 0-16,4 2 0 16,-8-2-1-16,4 6 1 15,0-4-6-15,4 4 1 16,0 0-9-16,3-10 0 16</inkml:trace>
  <inkml:trace contextRef="#ctx0" brushRef="#br0" timeOffset="88069.5">9716 16306 44 0,'14'0'22'0,"-18"28"-23"0,1-25 34 0,-1 3-31 16,-3 4 1-16,-4-1 2 15,1 4 0-15,-4 12-7 16,-4-3 1-16,0 6 4 16,1 7 0-16,-1-1-2 15,4-3 1-15,7-2-3 16,3-4 1-16,8 0-5 16,7-6 1-1,20-23-11 1,8-5 0-16</inkml:trace>
  <inkml:trace contextRef="#ctx0" brushRef="#br0" timeOffset="88266.57">10015 16365 44 0,'7'25'22'0,"-17"4"-23"0,6-20 30 15,-6 4-26-15,-4 5 1 16,-8 4-1-16,1 0 1 15,-7 7-6-15,0-4 1 0,3 0 0 16,4-3 1-16,3-4-9 16,4-2 1-16,7-13-5 15,0-6 0-15</inkml:trace>
  <inkml:trace contextRef="#ctx0" brushRef="#br0" timeOffset="88458.52">9807 16337 35 0,'14'25'17'0,"8"38"-12"0,-12-51 28 0,4 10-29 15,0 7 0-15,0 5 0 16,4-6 0-16,0 4-6 16,-1-1 0-16,5 0 2 15,-1-5 1-15,-7-5-7 0,3-14 0 16,1-14-7-1,0-14 1-15</inkml:trace>
  <inkml:trace contextRef="#ctx0" brushRef="#br0" timeOffset="88697.48">10029 16249 35 0,'32'47'17'0,"7"-28"-11"0,-28-13 25 15,3 4-27-15,3 2 0 0,1 4 4 16,-7 3 0-16,10 3-10 16,3 0 1-16,-2 0 6 15,-5 3 0-15,-3 3-3 16,-3 3 0-16,-11-2-3 16,-7 2 0-16,0 7-7 15,0-4 1-15,-4-6-9 16,-6-15 1-16</inkml:trace>
  <inkml:trace contextRef="#ctx0" brushRef="#br0" timeOffset="89057.85">10291 15635 59 0,'14'50'29'0,"7"31"-34"0,-7-49 51 15,11 12-46-15,6 18 0 16,8 23 0-16,0 6 1 0,-4 16-1 16,-3 2 0-1,-11 11 0-15,-14-20 1 0,-10 0-2 16,-8-15 0-16,-7-16-6 16,-3-19 1-16,-7-12-11 15,7-16 1-15</inkml:trace>
  <inkml:trace contextRef="#ctx0" brushRef="#br0" timeOffset="89703.73">11504 15961 48 0,'11'9'24'0,"3"19"-22"0,-11-15 35 0,-3 6-37 15,0 0 0-15,0 9 0 16,0 13 0-16,-3-1 1 15,3 1 0-15,-4 9 0 16,4-3 1-16,0 0-1 16,4 0 0-16,-1-6 0 15,1-6 1-15,-4-4-3 16,-4-12 1-16,-10 0-1 16,-7-7 1-16,-7-5-1 15,3-4 0-15,-3-6-1 16,-11-4 1-16,0-2 0 15,0-1 0-15,1 4-1 0,2 0 1 16,5 6 0-16,6 6 0 16,4 7 1-16,7 6 0 15,7-1-1-15,7 1 1 16,7 3 1-16,10 3 0 16,12 0-1-16,2 3 1 15,8-6-5-15,7 0 1 16,7-3-11-16,7-13 1 15</inkml:trace>
  <inkml:trace contextRef="#ctx0" brushRef="#br0" timeOffset="89934.34">12037 16359 54 0,'-7'35'27'0,"-36"18"-34"16,33-37 45-16,-8 6-39 15,1 6 0-15,-1 0-1 16,-7-3 0-16,4 0-2 16,3-3 0-16,1-9-10 15,-4-10 1-15</inkml:trace>
  <inkml:trace contextRef="#ctx0" brushRef="#br0" timeOffset="90083.25">11621 16331 25 0,'-8'-13'12'15,"33"48"3"-15,-14-20 10 0,6 14-20 0,12 15 1 16,6 3 3-16,0 15 0 16,4 4-13-16,14-3 0 15,14 3-6-15,7-7 1 16</inkml:trace>
  <inkml:trace contextRef="#ctx0" brushRef="#br0" timeOffset="102059.83">9793 14685 42 0,'7'15'21'0,"0"-18"-20"0,-7 3 22 0,7 3-26 16,0 0 1-16,-3 4-17 16,3-1 1-16,4-9 18 15,3-3 0-15</inkml:trace>
  <inkml:trace contextRef="#ctx0" brushRef="#br0" timeOffset="102269.69">10216 14556 36 0,'4'28'18'0,"0"-12"-25"16,-4-13 34-16,0 0-32 15,0-3 0-15,0 0-13 0,0 0 0 16</inkml:trace>
  <inkml:trace contextRef="#ctx0" brushRef="#br0" timeOffset="102770.27">9860 15008 48 0,'4'-4'24'0,"6"-5"-24"16,-10 9 44-16,0 0-43 15,4-6 0-15,-1-4 0 16,4 1 1-16,0 0-3 15,0-4 1-15,4 0 0 16,0 1 1-16,-4-4-1 16,7 1 0-16,0 5-1 15,4 1 0-15,3-1 0 0,0 7 0 16,4 3 0-16,-4 3 1 16,0 7-1-16,-3-1 1 15,-1 1-1-15,1 2 1 16,-4 1-1-16,0-1 0 15,0 1-3-15,-3-4 0 16,-1-6-8-16,1 4 0 16,-4-14-2-16,-3-2 1 15</inkml:trace>
  <inkml:trace contextRef="#ctx0" brushRef="#br0" timeOffset="103333.52">10442 14622 35 0,'28'-10'17'0,"15"-49"-14"0,-33 40 31 0,4-3-30 0,-3 3 1 16,-4-3 2-16,-7-6 1 15,-3 0-10-15,-8 0 1 16,-10 3 5-16,-11-1 1 15,-7 1-4-15,-10 3 1 16,3 10-2-16,-7 3 0 16,-3 2-2-16,-4 7 0 15,-4 3-2-15,1 7 1 16,-1 5-1-16,4 17 1 16,0-1-2-16,14 10 1 15,1 9 1-15,2-3 0 0,4 13 0 16,11 6 1-16,7 3 1 15,10 0 0-15,8 0 2 16,10 0 1-16,11-4 1 16,13-18 0-16,19-6 1 15,27-9 0-15,8-14 0 16,17-21 1-16,1-19-1 16,2-9 0-16,1-16-3 15,-7-3 1-15,-14-13-6 16,-4 7 1-16,-4-10-12 15,-9 6 1-15</inkml:trace>
  <inkml:trace contextRef="#ctx1" brushRef="#br0" timeOffset="82931.83">8371 13744 0</inkml:trace>
  <inkml:trace contextRef="#ctx0" brushRef="#br0" timeOffset="104163.25">12816 16886 67 0,'50'22'33'0,"-33"19"-33"16,-17-29 34-16,-10 13-37 15,-11 13 0-15,-11 3-9 16,-3-1 0-16,-8 1 3 0,-3-13 0 16</inkml:trace>
  <inkml:trace contextRef="#ctx0" brushRef="#br0" timeOffset="105092.76">14982 17247 39 0,'53'37'19'0,"21"4"-11"0,-56-35 23 0,0 0-27 16,6-6 1-16,8-6 3 15,3-6 0-15,-3-10-9 16,0-19 0-16,-4-12 7 16,0-23 1-16,-6-11-3 15,-5-26 0-15,-6-16-2 16,-8-6 1-16,-3-3-3 16,-3-6 1-16,-4 9-3 15,-4 10 1-15,-6-4-1 16,-5 4 1-16,1 9 0 15,0 9 0-15,0 4 0 0,7 18 1 16,7 16-1-16,3 13 1 16,8 12-1-16,10 15 0 15,3 11 0-15,5 5 0 16,2 4 0-16,5 2 1 16,-1 4-1-16,0 10 1 15,-3 2-1-15,-4 7 1 16,-4 6-3-16,-2 0 0 15,-1-1-14-15,-4 1 1 16</inkml:trace>
  <inkml:trace contextRef="#ctx0" brushRef="#br0" timeOffset="105902.53">16376 16833 47 0,'11'18'23'0,"41"-8"-18"16,-37-10 29-16,6-3-31 15,10-4 0-15,12-2 2 16,10-7 1-16,-4-9-7 16,-7-3 0-16,1-3 4 15,-8-4 0-15,-3-9-2 16,-7 7 1-16,-11-1-3 15,-7-3 1-15,-11 4-3 0,-3 2 1 16,-11 10-1-16,-10 9 1 16,-11 16-2-16,-6 10 1 15,-5 9 0-15,1 15 1 16,-1 10 1-16,8 16 0 16,7 5 2-16,10 14 0 15,15-4 1-15,6 3 1 16,15-12-1-16,3-6 0 15,7-13-1-15,7-13 1 0,11-9-4 16,7-9 1-16,3-16-6 16,-3-12 1-16,10-13-8 15,4-16 0-15,11-9-1 16,7-23 0-16</inkml:trace>
  <inkml:trace contextRef="#ctx0" brushRef="#br0" timeOffset="106188.74">17720 15541 55 0,'-3'0'27'0,"-22"18"-37"15,14-11 59-15,-3 8-47 0,-4 10 0 16,-10 4 1-16,-7 11 0 16,-7 11-4-16,6 2 0 15,1 3 1-15,3 1 1 16,1-13-5-16,6-7 0 16,7-12-6-16,4-9 0 15,7-13-7-15,-3-22 1 16</inkml:trace>
  <inkml:trace contextRef="#ctx0" brushRef="#br0" timeOffset="106337.73">17364 15650 42 0,'21'57'21'0,"-3"-4"-22"16,-8-28 35-16,15 7-34 15,3 2 0-15,4 7-5 16,0 0 0-16,6-7-5 15,1-3 1-15</inkml:trace>
  <inkml:trace contextRef="#ctx0" brushRef="#br0" timeOffset="106863.42">17918 14992 40 0,'-7'0'20'0,"10"-3"-9"0,-3 3 28 0,0 0-37 16,0 0 1-16,7 0 2 16,-3 0 1-16,6 0-6 15,4-3 0-15,4 3 4 16,-4 0 1-16,0 0-2 15,0 3 0-15,-7 6-2 16,-3 1 0-16,-8 5-2 16,-3 1 0-16,-3 3 0 15,-1 0 0-15,1-1 0 16,3-2 0-16,-1 0 1 16,1-4 0-16,4-2 1 15,-1-1 1-15,4 0-1 16,11-2 1-16,10-1-2 15,11-3 0-15,0-3-6 16,-1 0 0-16,1 3-13 16,-4 0 1-16</inkml:trace>
  <inkml:trace contextRef="#ctx0" brushRef="#br0" timeOffset="107538.03">18863 15735 35 0,'7'-16'17'0,"-14"-12"-7"15,7 22 16-15,0 0-20 16,-3 6 0-16,-5 6 2 0,1 3 1 16,-3 20-12-16,-4 14 0 15,-4 33 8-15,-3 11 0 16,3 11-3-16,4 11 1 16,0-2 0-16,3-13 0 15,4-3 1-15,0-16 0 16,4-12-1-16,-1-13 1 15,4-12-2-15,0-10 1 16,0-9-3-16,-3-10 1 16,-1-9-2-16,-3-6 0 0,-7-3-2 15,-7-4 0-15,0-3 0 16,-7 7 1-16,6 3-1 16,1 6 1-16,0 0 0 15,0 6 0-15,0 10 1 16,3 12 1-16,0 0-1 15,8 3 1-15,6-5-1 16,8 2 1-16,3-3 0 16,3 0 0-16,8 0-2 15,17-6 0-15,11-3-7 16,14-10 0-16,11-12-7 16,-1-13 1-16</inkml:trace>
  <inkml:trace contextRef="#ctx0" brushRef="#br0" timeOffset="107752.05">19427 16550 41 0,'-35'60'20'0,"-49"18"-20"0,59-53 30 16,-10 7-30-16,-8 2 1 15,4 7-2-15,4-6 1 16,3-7-5-16,8-6 0 16,6-10-6-16,4-12 0 0</inkml:trace>
  <inkml:trace contextRef="#ctx0" brushRef="#br0" timeOffset="107901.66">19064 16437 31 0,'18'22'15'0,"17"69"-13"16,-17-59 21-16,6 18-23 16,5 9 0-16,6 10-8 15,11 19 1-15,10 0 2 16,11 6 0-16</inkml:trace>
  <inkml:trace contextRef="#ctx0" brushRef="#br0" timeOffset="113290.2">21491 15215 46 0,'7'18'23'0,"0"42"-15"16,-3-41 23-16,-4 15-30 15,0 13 0-15,-4 22 0 16,-3 13 1-16,0 9-3 15,-3 6 1-15,-1-9 0 16,4-19 1-16,0-19-5 0,0-19 1 16,-4-18-1-16,8-23 1 15,-1-18-2-15,4-16 1 16,0-18-1-16,0-7 1 16,4-7 3-16,-4 1 1 15,3 0 0-15,-3-4 1 16,0 17 0-16,0 5 0 15,7 1 0-15,0 6 1 16,4-1-1-16,3 11 0 16,7 5 1-16,4 10 1 15,7 6 0-15,7 10 1 16,-1 9 0-16,-2 6 0 0,-1 7 0 16,0 2 1-16,-3 1-2 15,-4 0 0-15,-7-1-2 16,-7 4 1-16,-7 6-2 15,-10 10 0-15,-8 2-1 16,1 10 0-16,-8 0-1 16,-7-9 1-16,-3-7-4 15,0-5 0-15,0-8-4 16,7-5 1-16,3 3-7 16,7-7 1-16</inkml:trace>
  <inkml:trace contextRef="#ctx0" brushRef="#br0" timeOffset="113875.43">21791 15835 30 0,'-3'44'15'0,"-1"-19"-7"0,8-21 19 15,-4-1-25-15,0-3 0 16,0 0 2-16,0-7 0 16,0-5-4-16,3-7 1 15,1-3 3-15,-4 0 0 16,0 0-1-16,3-3 0 0,4 3-1 16,4 0 0-16,3 3-2 15,0 7 1-15,4 6 0 16,-1 2 0-16,4 8-1 15,-3 2 1-15,0 0-2 16,6 4 1-16,-2-7-4 16,6 3 1-16,0-3-2 15,4-3 0-15,0 0 0 16,-4 3 0-16,0-3 1 16,-3-3 1-16,-4-6 3 15,-4-1 1-15,-2 4 2 16,-1 0 1-16,-4-1 0 15,-3 4 1-15,-7 3-1 16,0 0 0-16,-7 0-1 16,-7 0 1-16,-3 0-3 15,-5 3 1-15,-2 4-1 0,-1 2 0 16,4 1 0-16,0 8 0 16,7 7-2-16,3 7 1 15,4-1-3-15,7-3 1 16,10-3-2-16,8-6 1 15,3-9-1-15,4-10 1 16,-4-3-3-16,4-4 0 16,-4-8-6-16,0-14 0 15</inkml:trace>
  <inkml:trace contextRef="#ctx0" brushRef="#br0" timeOffset="114114.95">22345 15644 24 0,'11'38'12'0,"-8"6"-5"0,1-32 11 0,-1 10-12 16,1 0 1-16,3 3 5 31,0-3 0-31,3 0-15 0,1-6 1 0,0-1 10 16,-1-2 1-16,1-7-4 16,6-3 0-16,-3-6-3 15,4-3 0-15,0-7-2 16,-1-12 1-16,1 3-4 15,0 4 0-15,-1 2-6 16,4-3 0-16,1 0-6 16,-1 4 0-16</inkml:trace>
  <inkml:trace contextRef="#ctx0" brushRef="#br0" timeOffset="114399.96">22825 15867 57 0,'28'15'28'0,"4"-27"-38"0,-22 6 51 16,4-7-42-16,4-6 0 15,-7 0-1-15,-1 1 1 16,-10-7 1-16,-10 3 0 0,3 3-1 16,-4 3 1-1,-3 10-1-15,0 12 1 0,-4 4 0 16,-3 8 0-16,3 14 1 15,8 8 0-15,10 1-1 16,7 3 1-16,7-6 0 16,4-4 0-16,10-9-4 15,11-6 0-15,6-9-11 16,-2-10 0-16</inkml:trace>
  <inkml:trace contextRef="#ctx0" brushRef="#br0" timeOffset="114896.2">21699 16883 55 0,'-7'28'27'0,"-17"38"-31"15,20-47 44-15,1 3-41 16,-4 3 1 0,7-10-28-1,3-11 0-15,1-17 27 0,-1-9 1 16</inkml:trace>
  <inkml:trace contextRef="#ctx0" brushRef="#br0" timeOffset="115061.18">21594 16579 44 0,'14'12'22'0,"10"16"-22"0,-17-25 40 15,4 4-38-15,0-1 0 16,-1 0-1-16,1 1 1 16,3 2-8-16,0-3 1 15,0 1-8-15,0-7 0 0</inkml:trace>
  <inkml:trace contextRef="#ctx0" brushRef="#br0" timeOffset="115615.97">21809 16917 40 0,'0'47'20'0,"3"-9"-15"15,-3-29 26-15,0-2-27 16,0 2 0-16,0-3 2 15,4-3 0-15,-4-3-8 16,0 0 0-16,7-9 5 16,3-4 0-16,5-5-3 15,-1-7 0-15,3-1-1 16,1 11 0-16,-4-1 0 16,0 4 1-16,-3 2-1 15,3 4 1-15,-4 6 0 0,-3-3 0 16,4-4 0-16,-4 7 0 15,0 4-1-15,-3-4 1 16,-4 0-1-16,0 0 0 16,3 0 1-16,-3 0 1 15,0 0-1-15,7 3 0 16,0 0 0-16,0 3 0 16,0 0 1-16,1 1 0 15,-1 2-1-15,3 1 0 16,-3-1 0-16,4-3 1 0,-1 0-1 15,4-2 1-15,1-4-1 16,2-4 1-16,1-2-1 16,0 0 1-16,-1 3-2 15,-3-3 1-15,0 6 0 16,-3 0 1-16,0 0-2 16,-4 6 1-16,0 0-1 15,0 0 0-15,0 1-1 16,0-4 1-16,0 0-2 15,0-3 0-15,4 0-4 16,-1 0 1-16,-3 3-8 16,-3-6 1-16</inkml:trace>
  <inkml:trace contextRef="#ctx0" brushRef="#br0" timeOffset="116024.15">22454 17124 40 0,'0'63'20'0,"-17"0"-19"0,10-45 32 16,0 11-29-16,-4-4 0 16,0-6 0-16,1-7 0 15,-1-6-5-15,4-9 0 0,4-9 4 16,3-13 0-16,3-10-2 15,1-6 0-15,3-3-1 16,0 1 0-16,3-8-3 16,-3 1 1-16,8 6-2 15,-1 4 0-15,10 5-1 16,-6 4 1-16,3 9 1 16,0 9 1-16,4 7 2 15,3 9 0-15,-3-3 1 16,-4 9 1-16,-7 4-1 15,-7 6 1-15,-7 3-2 16,-10-3 1-16,-8 6-3 16,-10 3 0-16,-7-3-6 15,-4-6 0-15,7-3-4 16,0-7 0-16</inkml:trace>
  <inkml:trace contextRef="#ctx0" brushRef="#br0" timeOffset="116346.07">22864 16949 43 0,'10'18'21'0,"-3"4"-23"0,-7-18 39 16,0-1-36-16,0 0 1 15,-3 3-1-15,-4 0 1 16,-4 1-3-16,-3 2 1 0,-4 0 1 15,1 4 0-15,-5 6-1 16,5 3 0-16,-1 3 0 16,8-6 0-16,6-4-1 15,8-2 1-15,6-7 0 16,8-12 0-16,3-10 0 16,0-6 0-16,4-3-2 15,0-6 0-15,-1-1-5 16,4-2 0-16,8-1-6 15,-5 4 0-15</inkml:trace>
  <inkml:trace contextRef="#ctx0" brushRef="#br0" timeOffset="116669.6">23290 16833 59 0,'11'15'29'0,"-15"-5"-40"16,1-7 56-16,-4 0-45 0,-4 0 1 15,-3-3-1-15,-3 3 0 16,-1 3 0-16,0 4 0 16,1-1 0-16,3 4 1 15,-1-4-2-15,1-2 0 16,4-1 0-16,3-3 1 16,3 0-1-16,8 0 1 15,6 0-1-15,4 0 1 16,0-3 0-16,1 4 1 15,-1 2-1-15,-4 0 0 16,-3 7-1-16,-7 6 0 0,-7-1-1 16,-7 1 1-16,-3 0-3 15,-1-3 0-15,-3-4-5 16,0-2 1-16,6-4-6 16,8-6 0-16</inkml:trace>
  <inkml:trace contextRef="#ctx0" brushRef="#br0" timeOffset="117407.2">23671 16622 30 0,'7'-12'15'0,"11"6"-13"16,-11-1 26-16,4-2-27 0,3-7 0 0,0 1 1 16,4-4 0-1,3-6-6-15,3 3 0 0,5-3-5 16,-5-7 0-16</inkml:trace>
  <inkml:trace contextRef="#ctx0" brushRef="#br0" timeOffset="117914.1">24052 16130 41 0,'18'63'20'0,"-21"34"-23"0,6-62 33 0,1 12-30 15,-1 18 0-15,-3 8 2 0,0 2 0 16,-3 0-3-16,-8-3 0 16,0-3 1-1,1-6 1-15,-1-7-5 0,1-15 0 16,-1-13-5-16,0-21 0 16,1-17 1-16,6-12 0 15,1 0 2-15,3 0 0 16,-4-6 4-16,4 0 0 15,0-3 5-15,0-1 1 16,0 4 0-16,4 6 1 16,-1 3 0-16,1 7 0 15,6 5 1-15,8 7 1 16,7 7 0-16,7 2 1 0,-1 4-1 16,-2 2 0-16,-1 4-2 15,-7 0 1-15,-3-3-3 16,-8 2 0-16,-10 8-3 15,-10-1 1-15,-12 3-3 16,-6 0 1-16,0-6-5 16,0-6 0-16,-4-10-9 15,0-9 1-15,4-13-1 16,10-6 1 0</inkml:trace>
  <inkml:trace contextRef="#ctx0" brushRef="#br0" timeOffset="118512.98">24500 15967 37 0,'0'-16'18'0,"-3"13"-16"0,3 3 37 16,0 7-34-16,3 11 1 16,-3 7 2-16,0 10 0 15,0 15-11-15,0 7 1 16,-7 8 7-16,4 11 0 15,-4 5-4-15,0 13 1 16,-4-3-4-16,-3-22 1 16,-4-12-7-16,8-7 1 0,3-13-10 15,3-11 1 1</inkml:trace>
  <inkml:trace contextRef="#ctx0" brushRef="#br0" timeOffset="118920.38">24634 16720 47 0,'22'12'23'0,"20"-12"-21"16,-31-3 36-16,6-3-37 15,11-4 1-15,1-2-1 16,-1-1 0-16,0-5-2 0,-7-1 0 16,-3-10 0-16,-8 1 1 15,-6 0-2-15,-8 3 1 16,-6 3 0 0,-4 6 0-16,-4 7 0 0,-3 12 0 15,-4 16 0-15,1 6 1 16,2 6 1-16,5 13 0 15,6 3 1-15,4-3 1 16,7-9-1-16,7-4 1 16,7-3-1-16,11-9 1 15,7-10-3-15,0-2 0 16,-4-1-8-16,-11-6 0 16,-3-9-8-16,-10-1 1 0</inkml:trace>
  <inkml:trace contextRef="#ctx0" brushRef="#br0" timeOffset="119539.05">23668 16776 54 0,'3'19'27'0,"19"12"-26"0,-19-21 46 0,1-4-47 16,-1 13 1-16,1 9-1 15,-4 10 0-15,-4 2-5 16,-3 14 0-16,0-10-11 0,4-7 0 16</inkml:trace>
  <inkml:trace contextRef="#ctx0" brushRef="#br0" timeOffset="129700.15">16655 14246 45 0,'3'9'22'0,"8"13"-9"0,-11-19 22 16,0 0-33-16,0-3 1 15,0 3 0-15,0 0 1 16,0-3-6-16,0 7 1 0,3-1 0 16,4 0 0-16,4-3-14 15,0-6 0-15,-4-9-1 16,0-1 1-16</inkml:trace>
  <inkml:trace contextRef="#ctx0" brushRef="#br0" timeOffset="129908.32">17064 14170 56 0,'3'13'28'0,"-3"-1"-44"0,0-12 57 15,-3 0-49-15,-4 0 1 16,0 0-20-16,-4 0 1 16</inkml:trace>
  <inkml:trace contextRef="#ctx0" brushRef="#br0" timeOffset="130374.1">17117 14565 44 0,'7'0'22'0,"-14"0"-22"0,0 0 32 16,-4 4-30-16,-6-1 0 15,-12 0 0-15,-10 6 0 16,1 1-3-16,-5 2 0 15,-6 7 1-15,-4 6 0 16,0 3-6-16,4-3 1 16,-1-3-8-16,1 0 0 0</inkml:trace>
  <inkml:trace contextRef="#ctx0" brushRef="#br0" timeOffset="131072.74">17325 14443 40 0,'25'-16'20'0,"-11"-49"-19"0,-11 49 30 15,1-6-27-15,-4-9 0 16,3-1 3-16,-3-9 0 15,-3 10-9-15,-8-3 1 16,-10 2 5-16,-7 1 0 16,-11 6-2-16,-7 0 0 15,-10 6-1-15,-8 3 0 16,4 4-1-16,-3 12 1 0,-8 9-2 16,1 4 1-16,-4-1-5 15,-4 10 1 1,0 9-1-16,8 1 0 0,13 5-1 15,8 7 1-15,3 10 0 16,11 5 0-16,3 7 4 16,7 3 0-16,8 6 0 15,13 7 1 1,8-1 0-16,-4-18 0 0,28 3 1 16,14-13 0-16,18-6 0 15,25-18 0 16,7-14 2-31,17-12 0 0,18-18 0 0,4-14 1 0,-19-14-1 16,-9-11 1-16,-19-2-2 16,-20-13 0-16,-25-3-2 31,-18-10 0 16,-18 1-5-32,-6-1 1 1,-15 4-10-16,-10 6 1 0</inkml:trace>
  <inkml:trace contextRef="#ctx0" brushRef="#br0" timeOffset="138285.94">19558 13681 38 0,'7'25'19'0,"11"-9"-11"0,-18-10 20 0,3 0-23 15,4-2 0-15,7 2 2 16,8-6 0-16,13-3-9 16,18-7 0-16,28-9 6 15,25-6 0-15,49 0-3 16,46 6 1-16,50 10-2 15,59 12 1-15,29 13-2 16,17 3 0-16,11-4-1 16,3-11 0-16,-21-14-3 15,1-9 0-15,-40-12-4 16,-13-4 1-16,-51-12-6 0,-23-3 0 16</inkml:trace>
  <inkml:trace contextRef="#ctx0" brushRef="#br0" timeOffset="-135821.4">28187 6086 22 0,'3'6'11'0,"8"-6"-2"15,-11 0 11-15,4 4-17 16,-1 8 1-16,-3 10 1 16,0 6 1-16,-3 16-8 15,-4 19 1-15,-4 18 4 16,-3 20 1-16,3 18-2 15,-3 22 0-15,0 16 0 16,3 0 0-16,1 3-1 0,-1-16 1 16,1-6-1-16,-1-32 0 15,-3-15-3-15,7-19 0 16,-4-12-6-16,8-29 1 16,3-12-5-16,10-28 0 15</inkml:trace>
  <inkml:trace contextRef="#ctx0" brushRef="#br0" timeOffset="-134816.65">28279 6086 13 0,'10'19'6'0,"1"-38"1"0,-4 22 1 16,3-6-7-16,5-3 1 15,-1 0 2-15,3 3 0 16,12-4-4-16,13 4 0 15,14 0 3-15,11 0 1 16,15 0-1-16,6 6 1 16,18 0-2-16,28 6 1 15,-7-2-1-15,14-1 0 0,14-3-1 16,0-3 1-16,18-3-1 16,18 6 0-16,-8-12-1 15,4-4 0-15,7 1 0 16,-25-4 1-16,4 3-1 15,-4 4 0-15,-13 6-1 16,-19-3 1-16,1 2-1 16,-4 4 1-16,-7 0-1 15,-7 0 1-15,-18-12 0 16,0 6 0-16,-10-4 0 16,-7 1 0-16,-11 2-1 15,-11 1 1-15,-6 6 0 16,-8 10 0-16,-6 2 0 15,-8 7 0-15,-10 3-1 16,-8 0 1-16,-10 9-1 16,-10 10 1-16,-8 6 0 15,-10 13 0-15,-11 15 0 0,-3 13 0 16,-4 12 0-16,4 16 0 16,3 6 0-16,4 13 0 15,0-3-1-15,-1 6 1 16,8 9 0-16,0-9 1 15,0-6-1-15,0-10 0 16,0-6 0-16,3-12 1 16,0-7-1-16,-3-19 1 15,-3-9-1-15,-5-3 0 16,-2-13 0-16,-15-2 0 0,-11-11-1 16,1 1 1-16,-18-13 0 15,-18-12 0-15,-21-19-1 16,-7-13 1-16,-24-9 0 15,-22-19 1-15,-18-3 0 16,-10-6 0 0,-155-22 0-1,31 25 1-15,22 9-1 16,35 6 1-16,4 4-3 16,17 0 0-16,-7-1-8 15,10-2 0-15</inkml:trace>
  <inkml:trace contextRef="#ctx0" brushRef="#br0" timeOffset="-133855.39">28335 8952 41 0,'7'3'20'0,"4"-12"-15"0,-4 6 21 0,0-3-25 16,0-4 0-16,4 1 0 16,3-1 1-16,3-5-3 15,1-1 1-15,0-6 1 16,3 0 0-16,-4 3-1 16,-3 1 0-16,-3-1 1 15,0 3 0-15,-4 3-1 16,0 4 0-16,0 6 0 15,-7 12 0-15,3 7-1 16,-3 9 1-16,0 3-1 16,4 4 0-16,-4 2 0 15,7 1 1-15,0-1 0 0,4-12 0 16,6-3 1-16,11-3 1 16,11-10 0-16,0-12 1 15,3-10 0-15,-3-12 1 16,-7-7-2-16,-7-6 1 15,-4 4-2-15,-7-4 0 16,-7 3-3-16,-4 1 0 16,-3 5-7-16,0 4 1 15,-3 9-7-15,-4 13 1 16</inkml:trace>
  <inkml:trace contextRef="#ctx0" brushRef="#br0" timeOffset="-133467.72">28924 9059 38 0,'11'3'19'0,"-4"-6"-16"16,-4 3 29-16,8-6-29 15,7 3 0-15,-4-4 0 16,3 1 0-16,-2-3-5 16,-1-4 1-16,-4 0 1 15,-6-2 1-15,-8 2-2 0,-3-2 0 16,0 5 0-16,-7 1 0 16,3 6 0-16,1 6 0 15,-1 9 0-15,-3 4 1 16,0 6-1-16,3-6 1 15,4 2 0-15,4 4 0 16,3 0 0-16,3 0 1 16,1-3-4-16,6-6 1 15,8-4-7-15,3 0 1 16,0-2-4-16,4-7 1 16</inkml:trace>
  <inkml:trace contextRef="#ctx0" brushRef="#br0" timeOffset="-133075.78">29154 9150 35 0,'10'16'17'0,"1"-7"-12"16,-8-6 30-16,4-3-32 15,4 0 1-15,3 0 1 16,4-6 0-16,-1 0-7 15,1-7 1-15,0 0 3 16,-4-2 1-16,-4-1-3 16,-3 4 1-16,-7-4-2 15,-3-6 0-15,-4 3-2 16,-4 0 1-16,-3 4 0 0,-4 5 0 16,1 7 0-16,-1 6 0 15,4 10 1-15,3-4 1 16,1 13 1-16,3 3 0 15,3 3 1-15,8 4 0 16,-1-4-1-16,8-3 0 16,7 0-3-16,3-9 1 15,7-7-4-15,4-9 1 16,-1-3-8-16,1-9 0 16,0-10-1-16,0-10 0 15</inkml:trace>
  <inkml:trace contextRef="#ctx0" brushRef="#br0" timeOffset="-132700.52">29838 8789 34 0,'0'38'17'0,"-11"9"-19"16,8-35 34-16,-4 17-30 15,-4 2 0-15,1 0 2 16,-1 4 0-16,4 3-5 15,0-4 0-15,0-6 3 16,3-9 0-16,1-3-1 16,-1-7 0-16,1-6-1 15,-1-9 1-15,1-7-1 16,-4-2 0-16,-4-1-1 16,-7 7 1-16,-6-4 0 15,-4 7 0-15,-4 9 0 0,7 6 0 16,0 7 1-16,4 6 0 15,4 3 0-15,2 3 1 16,8 4 0-16,7 2 1 16,0-12-1-16,15 3 0 15,9-12-3-15,8-4 1 16,3-6-9-16,1-6 1 16,-1-6-7-16,-3-7 1 15</inkml:trace>
  <inkml:trace contextRef="#ctx0" brushRef="#br0" timeOffset="-132188.95">30935 9071 53 0,'-7'13'26'0,"-21"31"-28"0,17-35 48 16,-3 4-46-16,-7 3 0 16,-7-1 0-16,-4 1 1 15,0 3-2-15,0 0 1 16,4-7-2-16,4 7 1 16,6-7-1-16,4 1 1 15,3 3-1-15,4-1 0 16,4 1 1-16,6 0 0 15,11-1 1-15,11-2 0 0,0-4 0 16,-8 1 1-16,1-1-1 16,-7 4 1-16,-11 2-1 15,-8 4 0-15,-9 0-3 16,-4 0 1-16,0 0-5 16,-1-1 1-16,1-5-8 15,4-4 0-15</inkml:trace>
  <inkml:trace contextRef="#ctx0" brushRef="#br0" timeOffset="-131904">31052 9429 41 0,'3'3'20'0,"-14"0"-21"0,4-3 31 15,-3 0-29 1,-4 0 0-16,-7 3 1 0,-8 4 1 16,8 2-4-16,-4 0 1 15,4 4 2-15,4 3 0 16,6-1-2-16,4 1 1 16,7 3-2-16,7-10 0 15,4-2-3-15,6-4 0 0,4-3-5 16,1-7 1-1,2-2-5-15,1-4 1 16</inkml:trace>
  <inkml:trace contextRef="#ctx0" brushRef="#br0" timeOffset="-131124.1">31136 9598 48 0,'4'22'24'0,"3"-25"-28"15,-7 3 48-15,0 0-45 16,0 0 1-16,3-6-1 16,1-4 0-16,-4-2 1 15,0-4 0-15,3-3-1 16,-3 1 1-16,4-1-2 16,3 6 1-16,0 4 0 15,4 3 0-15,-1 6-1 16,4 3 1-16,0 3 0 15,0 3 1-15,-3 1 0 0,0-1 1 16,-1 4-1-16,-3-4 0 16,0-3 0-16,0 4 0 15,-3-4 0-15,-1 0 0 16,1 1-1-16,3-4 1 16,0-3 0-16,0 0 0 15,0-3 0-15,0-4 0 16,4 1-1-16,-1 0 1 15,1 0 0-15,-4-1 0 16,0 1-1-16,0 3 0 16,0 0-1-16,0 3 1 0,0 3-1 15,0 0 1-15,0 3-1 16,-3 1 1-16,0 2 0 16,-1-3 0-16,1 4 1 15,-1-1 0-15,1-6 0 16,3 0 0-16,-4 0 0 15,1 1 1-15,-1 5 0 16,4 4 0-16,0-1 1 16,0-3 0-16,4 4 0 15,7-7 1-15,3 1 0 16,4-4 1-16,3 0-2 16,0-3 1-1,7-10-2 1,-7-2 0-16,-3 2-1 15,-4-2 0-15,-3-4-2 0,-7 1 0 16,-4-1-1-16,-7 6 1 16,-7 7-1-16,-4 6 0 15,4 4 1-15,-4 2 0 16,1 10 2-16,3 3 1 16,3 3 2-16,1 0 0 15,3 0 0-15,7-3 1 16,7 0-1-16,14-3 0 15,7-7-1-15,4-2 0 16,3-4-7-16,-6-3 0 16,-12-3-10-16,-9-3 1 0</inkml:trace>
  <inkml:trace contextRef="#ctx0" brushRef="#br0" timeOffset="-130701.58">29030 9576 53 0,'-7'32'26'0,"-14"-7"-27"0,10-3 42 16,1 12-42-16,-4 16 1 16,-11 10 0-16,0 12 0 0,1-6-2 15,2-16 1-15,5-12-8 16,6-10 0-16,8-9-6 16,3-16 1-16</inkml:trace>
  <inkml:trace contextRef="#ctx0" brushRef="#br0" timeOffset="-130266.99">28628 9959 48 0,'35'34'24'0,"29"-15"-25"16,-43-9 41-16,11 2-41 15,-1 4 1-15,1 3-1 16,-7-1 1-16,3-5-3 0,4 3 1 16,3-4-2-16,-3-5 0 15,-4-1 0-15,0 0 0 16,4-3 1-16,0 0 0 16,0-3 4-16,-1 0 0 15,-3 0 2-15,-6-3 1 16,-5-3-1-16,1 0 1 15,-4-4-1-15,-3-2 0 16,-4-1-2-16,-7 1 0 16,-4-1-1-16,-6 1 1 15,-8 2-2-15,-3 4 0 0,0 6-1 16,-1 6 1-16,-2 7-1 16,3 5 0-16,3-2 0 15,4 0 1-15,10 6-2 16,8 0 0-16,6 0-6 15,8 0 0-15,7-4-3 16,3-5 1-16</inkml:trace>
  <inkml:trace contextRef="#ctx0" brushRef="#br0" timeOffset="-130041.68">29595 10185 41 0,'10'-10'20'0,"-6"20"-22"16,-4-10 40-16,-4-3-37 15,-3 3 1-15,-7 3 0 0,0-3 0 16,0 0-3 0,-4 6 1-16,-3 3 1 0,-4 4 0 15,1 3-1-15,-5 2 0 16,8 4-1-16,7 0 0 16,7 0-2-16,11-3 0 15,10 0-3-15,3-10 0 16,8 1-7-16,10-7 0 15</inkml:trace>
  <inkml:trace contextRef="#ctx0" brushRef="#br0" timeOffset="-129652.14">29894 9774 35 0,'-10'44'17'0,"-22"53"-7"15,21-75 26-15,-6 12-33 16,-4 7 1-16,0 0 1 16,3 0 0-16,-3 3-7 15,0-10 1-15,6-6 3 16,8-3 1-16,0-6-2 16,11-3 0-16,3-4-3 15,3-5 1-15,5-7-2 16,2-10 0-16,1 1 0 15,3-4 0-15,-3 4 0 16,-1 0 0-16,-3 2 2 16,1 7 0-16,-1 3 2 0,-4 4 0 15,1 2 0-15,-1 1 1 16,-3 2 0-16,1 4 0 16,-5-1-1-16,-3 1 0 15,0 0-3-15,0-1 1 16,4-2-6-16,-1 0 0 15,4-7-7-15,4-6 1 16</inkml:trace>
  <inkml:trace contextRef="#ctx0" brushRef="#br0" timeOffset="-129263.33">30014 10461 44 0,'-3'34'22'0,"3"-18"-24"16,0-13 38-16,0 0-35 15,0-3 0-15,7-6 0 16,0-4 0-16,0-2-3 16,0-1 1-16,4-5-2 15,3-4 1-15,0-4-3 16,3 5 1-16,1 2-1 15,-4 3 1-15,0 3 0 16,-3 7 1-16,-4 3 1 16,7 6 1-16,-7 7 2 0,0-1 1 15,0 4 0 1,0 2 1-16,0 1 0 0,-3 0 0 16,-1 2 0-16,1-2 0 15,-1-3-2-15,1-1 1 16,-4-2-4-16,0-1 1 15,4-3-5-15,3 1 0 16,3-7-6-16,1-4 1 16</inkml:trace>
  <inkml:trace contextRef="#ctx0" brushRef="#br0" timeOffset="-129061.29">30381 10492 31 0,'-14'50'15'0,"0"-31"-15"16,10-13 24-16,1 4-24 16,3-4 1-16,0-3-1 15,0-3 0-15,3-9-3 16,5-1 1-16,-1-5-5 16,0-1 0-16,0-6-2 15,0-3 0-15</inkml:trace>
  <inkml:trace contextRef="#ctx0" brushRef="#br0" timeOffset="-128437.5">30498 10363 24 0,'17'16'12'0,"8"3"-7"0,-14-13 22 16,-1 0-26-16,1 1 0 15,-1-4 3-15,4 3 0 16,1-6-4-16,-1 0 1 15,0-6 2-15,-4 3 0 16,-3-4-1-16,0 1 1 16,1-3-2-16,-8-4 0 15,-4 4-2-15,-3 3 1 16,-4 6 0-16,1 0 0 0,-1 9-1 16,1 0 1-1,-5 10 0-15,1 9 0 16,0-2-1-16,4-5 1 0,-1 5-1 15,8-5 0-15,-1-2 0 16,4-3 1-16,0-3-1 16,4-4 1-16,3-3-1 15,-4-3 1-15,4-6 0 16,0-3 0-16,4 0-1 16,3-1 1-16,0-2 0 15,-3 0 0-15,-1-1 0 16,1 4 0-16,-1 3 0 15,-3 6 0-15,1 0 0 16,-5-3 0-16,1 3 0 16,-4 0 0-16,3 0 0 15,-3 1 1-15,0 2 0 16,-3 0 0-16,-1 4 0 16,-3-1 0-16,-4 7 0 15,1 2 0 1,3 4 0-16,-4-3 1 0,1 0-1 15,-1 6 0 17,-3 3 1-17,0 1 1 1,0 2-1-16,0 0 1 16,3 1-1-16,0-1 0 0,1-6-1 0,3-3 1 0,3 0-2 0,4-6 0 0,7-7-4 15,4-9 1-15,3-6-11 0,4-4 0 0</inkml:trace>
  <inkml:trace contextRef="#ctx0" brushRef="#br0" timeOffset="-128141.46">30822 10784 43 0,'-10'53'21'15,"13"-34"-21"-15,-3-19 30 0,11 3-26 0,-1-3 1 16,4-6 0 0,4-1 1-16,3-2-9 0,4-4 1 15,0 1 1-15,6-1 1 16,-6 1-12-16,0-1 1 15,-8-2-4-15,-2-4 1 16</inkml:trace>
  <inkml:trace contextRef="#ctx0" brushRef="#br0" timeOffset="-127777.18">31122 10784 38 0,'7'3'19'0,"11"-3"-18"15,-11-3 34-15,3-7-31 16,8 1 0-16,0 3 0 16,-1-1 1-16,1 1-7 15,0 3 0-15,-4-3 4 16,0-4 0-16,-7-2-3 15,-4 2 1-15,-3 4-1 16,-7 0 1-16,-3 6-2 16,-8 6 1-16,0 0-1 15,1 7 0-15,3 9 1 16,0 3 0-16,0 0-1 16,3 3 1-16,4 0 2 15,3-3 0-15,4 1-1 0,7-8 0 16,8-5-4-16,6-4 0 15,3-6-8-15,1-6 1 16</inkml:trace>
  <inkml:trace contextRef="#ctx0" brushRef="#br0" timeOffset="-125133.34">31785 10696 39 0,'21'6'19'0,"-17"-6"-9"0,-4 0 19 0,0 0-28 16,-4 3 1-16,-6 0-1 16,-8 4 1-16,4-7-3 15,-4 9 0-15,-3-9 1 16,-3 0 1-16,-1 3-2 15,0 0 1-15,4 7-1 16,3-1 1-16,8 4-1 16,6 2 0-16,8 1 1 15,6 0 0-15,5 3 0 16,2 6 0 0,8 3-1-1,-11 0 1-15,-7-3 0 16,-3 0 0-16,-8 0-1 15,-14-3 1-15,-10 0-7 16,-7-9 1-16,-4-13-6 0,7 0 1 16</inkml:trace>
  <inkml:trace contextRef="#ctx0" brushRef="#br0" timeOffset="-124862.68">31909 11163 45 0,'-4'6'22'0,"11"1"-25"16,-7-7 38-16,0 0-38 16,0 0 1-16,4 3-22 15,-1 0 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52:11.28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8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53:28.786"/>
    </inkml:context>
  </inkml:definitions>
  <inkml:trace contextRef="#ctx0" brushRef="#br0">17604 3816 11 0,'-11'0'5'0,"4"-13"6"0,7 13 5 15,0 0-10-15,0 3 1 16,4 1 4-16,-1 2 0 16,4 3-13-16,7 4 0 15,7-10 10-15,11 3 0 16,14-3-3-16,3 7 0 16,15 5-2-16,17 1 1 15,25-6-1-15,3 2 1 16,25 1-1-16,25-4 1 47,17-3-1-47,18 1 0 15,22-7 0-15,20-7 0 0,14-5-2 0,29-4 1 0,14 7-1 0,14-1 1 16,17-5-1-16,-3-4 0 0,8 6 0 16,-15-9 0-1,-4 3 0 32,-24 1 0-47,-8 5-1 16,-27 1 0-16,-8-1-1 0,-20 4 0 0,-33-7-2 0,-14 7 0 0,-31 9-8 0,-29 6 0 0,-31-3-7 15,-43 13 1-15</inkml:trace>
  <inkml:trace contextRef="#ctx0" brushRef="#br0" timeOffset="1879.04">2512 5208 38 0,'0'53'19'0,"0"4"-12"0,3-41 20 16,-3 15-24-16,7 3 0 0,-7 10 1 16,0 10 0-16,0-4-6 15,-7 3 0-15,4-3 3 16,-4 4 0-16,3-20-4 15,-3-6 1-15,4-3-5 16,3-6 0-16,0-9-6 16,3-10 1-16,4-16-1 15,-7-6 1-15</inkml:trace>
  <inkml:trace contextRef="#ctx0" brushRef="#br0" timeOffset="2552.92">2353 5362 42 0,'11'-3'21'0,"6"12"-23"16,-13-15 46-16,13-7-42 0,-6 7 0 15,0 0 3-15,6-4 0 16,-3-2-6-16,8-1 1 16,13 4 4-16,-3-4 0 15,6 4-1-15,1 3 1 16,0 2-2-16,-7 1 1 15,-4 3-2-15,-7 0 1 16,-10 3-2-16,-1 7 1 16,-20 6-3-16,-8 12 1 15,-7 6-1-15,-13 10 0 16,9-3-1-16,-2-3 0 0,2-1 0 16,8-2 0-16,0-7 1 15,3-6 1-15,1-3 0 16,13-4 1-16,4-5 1 15,4-4 0-15,3 0 0 16,3 1 0-16,1-1 0 16,0 0 1-16,6 0-1 15,-3 1 0-15,4 2-1 16,0 4 1-16,-4-1-1 16,3 7 1-16,-6 3-1 15,-4 0 0 1,14 6 0-1,-7-6 0-15,4-6 1 16,3-7 0-16,0-6-1 16,4-6 1-16,0-3 0 0,-1-7 0 15,-3-2-1 1,-6-7 1-16,2 3-2 0,-6 6 0 16,-4 1-1-16,-4 2 0 15,-3 4-1-15,0 0 1 16,-3 6-1-16,3 12 0 15,-7 4 0-15,-4 3 1 16,11 0 0-16,-3 3 1 16,3-4 0-16,3 1 1 15,15-3-2-15,3-3 0 16,0-7-4-16,7-6 0 16,1-3-7-16,-5-4 0 15,12-5 0-15,-12-4 0 0</inkml:trace>
  <inkml:trace contextRef="#ctx0" brushRef="#br0" timeOffset="2780.59">3320 5669 42 0,'3'-12'21'0,"4"12"-22"0,-7 0 45 0,7 3-43 16,-7 3 1-16,-7 3-1 16,7-2 1-16,-10-1-3 15,-8 10 0-15,4-4 2 16,-11 4 0-16,4 3-2 15,7 3 1-15,-4-7-1 16,8 4 0-16,-1 0-2 16,11-3 1-16,0-4-4 15,14 1 1-15,11 2-7 16,0-15 1-16,10 0-2 0,0-9 1 16</inkml:trace>
  <inkml:trace contextRef="#ctx0" brushRef="#br0" timeOffset="3197.71">3588 5795 24 0,'10'-13'12'0,"1"0"-1"0,-4 10 19 0,-7 3-27 0,0 0 1 16,0 3 1-16,0-3 0 15,0 4-6-15,0-1 0 16,-7 0 4-16,0 3 0 16,-4 0-3-16,-3 1 1 0,4-1-1 15,-8 3 1-15,7 1-3 16,1-4 1-16,-1-3-1 15,1 0 1-15,10 0 0 16,10 1 0-16,1-8 0 16,10-2 0-16,-3-6 0 15,-4-1 1-15,7 1 0 16,4-1 1-16,-11 4-2 16,3 2 1-16,-6 7-1 15,-1 0 1-15,-2 7-1 16,2 2 1-16,-6-3-1 15,3 4 1-15,3-1 0 16,-3 4 0-16,-3-7 0 16,14 3 1-16,-8-2-1 15,11-4 0-15,-3 0-1 16,-4 0 1-16,4 0 0 16,-1 0 0-16,4 4 0 15,-6-1 1-15,2 0-3 0,1 0 1 16,-8-2-10-16,5-8 1 15</inkml:trace>
  <inkml:trace contextRef="#ctx0" brushRef="#br0" timeOffset="3587.74">4173 4957 30 0,'-7'-9'15'0,"7"15"-7"16,0 0 18-16,-10 1-24 16,3 12 0-16,-4 15 2 15,-3 16 1-15,0 13-7 16,3 25 1-16,8 3 3 16,3 0 1-16,0-7-3 0,0-15 0 15,0-15-6-15,10-14 1 16,-3-21-6-16,4-9 1 15,10-20-2-15,-7-18 0 16</inkml:trace>
  <inkml:trace contextRef="#ctx0" brushRef="#br0" timeOffset="3768.83">4396 4822 41 0,'7'0'20'0,"-25"41"-25"0,11-19 43 15,3 6-38-15,-6 16 1 0,-8 16 0 16,8 21 0-16,-1 20-3 16,4-4 1-16,3-6-3 15,4-13 0-15,0-9-8 16,0-22 0-16</inkml:trace>
  <inkml:trace contextRef="#ctx0" brushRef="#br0" timeOffset="4041.02">4731 5149 41 0,'10'9'20'0,"-27"4"-20"0,17-13 32 16,0 6-32-16,0-6 0 15,0 3-1-15,0-3 1 16,0 0-3-16,0 6 0 16,0-6-9-16,0 0 1 15</inkml:trace>
  <inkml:trace contextRef="#ctx0" brushRef="#br0" timeOffset="4218.96">4703 5512 40 0,'10'25'20'0,"1"-25"-21"0,-11 0 30 0,0 0-30 16,0 0 0-16,0 0-7 15,0 0 1-15,0 0 0 16,0-3 1-16</inkml:trace>
  <inkml:trace contextRef="#ctx0" brushRef="#br0" timeOffset="4654.16">2007 6390 37 0,'-10'16'18'0,"6"-13"-11"0,4 0 28 0,-7 0-30 16,7 4 0-16,0 2 6 15,11-3 1-15,17 1-13 16,21 2 0-16,40-9 9 15,23-3 0-15,58-6-3 16,27-10 1-16,43-6-5 16,7-10 1-16,-18 10-5 15,-31 0 1-15,-15 3-5 16,-17 0 1-16,-25 0-14 16,-21 0 0-16</inkml:trace>
  <inkml:trace contextRef="#ctx0" brushRef="#br0" timeOffset="9399.02">6809 4261 27 0,'7'-9'13'0,"-7"-1"1"0,0 4 14 16,0 0-27-16,0 6 1 16,-4 3 1-16,1 13 1 15,-4 6-4-15,0 9 1 16,-4 16 2-16,4 6 1 0,3 19-2 15,-3-3 1-15,4 0-1 16,3 7 0-16,3-17-1 16,-3 1 0-16,0-10-1 15,0-6 0-15,0-16 0 16,-3-9 1-16,-4-10-1 16,-4-2 0-16,1-17-1 15,-1-15 1-15,-7 3 0 16,1-6 0-16,-4 0-1 15,-8 6 1-15,-2-6-1 16,-1 2 1-16,-11 14-1 16,8-4 1-16,-4 13-1 15,1 6 1-15,-8 3 0 16,7 16 0-16,0 0-2 16,7 13 1-16,4-7 1 15,7 7 1-15,7 5-1 0,14 4 1 16,14-6 0-16,7-4 1 15,7-2 0-15,8-13 1 16,17-10-2-16,17-6 0 16,4-9-3-16,-7-7 0 15,-7 1-7-15,-10-1 1 16,-15 7-7-16,-18 6 1 16</inkml:trace>
  <inkml:trace contextRef="#ctx0" brushRef="#br0" timeOffset="9991.04">6008 5406 22 0,'-21'6'11'0,"-15"-6"-3"0,33 0 10 16,3 0-13-16,-7 0 1 16,3 0 2-16,-6 6 0 0,10 1-8 15,0 5 0 1,0-3 8-16,3 1 0 0,15 6-2 15,3-4 1-15,18 1 0 16,21-10 1-16,7-13-4 16,25-8 1-16,10-8-3 15,25 1 1-15,-25 7-5 16,-3-1 0 0,-11 6-7-16,-21 10 1 15,-14 9-10 1,-14 7 0 62</inkml:trace>
  <inkml:trace contextRef="#ctx0" brushRef="#br0" timeOffset="10372.69">6227 5713 53 0,'3'0'26'0,"4"53"-28"0,-3-37 42 0,-1 12-39 0,1 10 0 0,3 12 1 0,-4 10 1 15,4 2-3-15,-7-5 0 16,0-1 1-16,0-6 1 16,0-3-1-16,0-15 0 15,0-7-1-15,0-6 0 16,-7-10-1-16,0-9 1 15,-3-9-1-15,-4 2 1 0,-11-2-1 16,0-4 1-16,-3-2-2 16,0-1 1-1,-8 7-1-15,1 2 0 32,-4 11 0-32,1-1 0 15,6 6 0-15,7 13 1 0,0 3 0 16,11 0 1-16,0 3 0 0,11 7 1 15,10-4 0-15,14-2 0 0,18-1-2 16,-1-3 1-16,15-9-5 16,11-7 1-16,-4-9-11 15,7-13 1-15</inkml:trace>
  <inkml:trace contextRef="#ctx0" brushRef="#br0" timeOffset="10661.17">6978 6023 25 0,'-7'32'12'0,"-21"9"4"0,17-29 8 0,-3 7-19 0,-11 6 0 16,-14-3 2-16,-6 12 1 15,9 10-10-15,-2 0 0 16,-1 0 4-16,11-3 1 15,3-7-6-15,11-8 0 0,3-14-10 16,11-9 0-16</inkml:trace>
  <inkml:trace contextRef="#ctx0" brushRef="#br0" timeOffset="10781.05">6477 6121 44 0,'-11'-7'22'0,"50"45"-13"0,-25-16 34 0,8 6-41 15,13 16 0-15,7 9 0 16,15 10 1-16,-5-3-7 16,5-10 1-16,-8-9-12 15,11-4 1-15</inkml:trace>
  <inkml:trace contextRef="#ctx0" brushRef="#br0" timeOffset="11289">7941 6205 44 0,'-3'10'22'0,"-8"-20"-17"0,7 1 27 0,1-13-30 15,-8-9 0-15,-10-23 2 16,3-18 1-16,-3-19-5 16,-7-15 1-16,7-23 2 15,-4-3 1-15,11 1-1 31,7 5 1-31,7 10-1 32,7 10 0-17,11 12-1-15,6 18 0 16,5 23-1-16,6 15 1 0,-3 26-4 0,-1 15 1 0,1 16-6 16,-11 12 1-16,-7 10-10 0,-10 12 1 0,-11 10-3 0,-11 9 0 15</inkml:trace>
  <inkml:trace contextRef="#ctx0" brushRef="#br0" timeOffset="11472.74">7528 5788 54 0,'29'0'27'0,"27"16"-36"0,-35-16 53 0,7 0-46 15,8 3 1-15,9-9-6 16,12 0 0-16,-8-4-1 15,1-6 0-15,10 1-7 16,-11-1 1-16</inkml:trace>
  <inkml:trace contextRef="#ctx0" brushRef="#br0" timeOffset="11756.6">8650 5277 49 0,'11'10'24'0,"-18"5"-28"0,0-15 49 15,-4 16-44-15,-3 9 1 16,-4 16 1-16,1-4 0 16,-15 14-4-16,-3 2 1 15,-1 19 2-15,8 10 1 16,7-1-2-16,3-9 0 15,8-3-2-15,10-3 0 16,10-10-6 15,4-15 0-31,11-13-9 0,-4-15 0 16</inkml:trace>
  <inkml:trace contextRef="#ctx0" brushRef="#br0" timeOffset="12324.55">9119 5785 54 0,'0'-9'27'0,"-24"34"-35"0,13-16 45 0,-7 1-37 16,-3 5 0-16,-3 1 0 15,-1 6 0-15,4 0 0 16,0 3 0-16,3-3-1 0,7 6 1 16,-3-9-2-16,7-3 1 15,18-7-2-15,3-3 1 16,11-15 0-16,6 0 0 16,-6-7 0-16,0 0 1 15,-8 4 0-15,1-7 1 47,-4 6-3-47,-3 1 1 16,-4-4-3-16,0 7 0 0,-7 9 0 0,0 3 1 15,0 6 1-15,0 7 0 0,3 9 5 16,-3 9 0-16,4 4 4 0,3 6 1 0,3 0 1 16,5 3 0-16,2 3-2 15,1 3 0 1,-8-9-3-16,-6-3 1 0,-4-3-4 15,-11-4 0-15,1-6-1 16,-4-6 0-16,-11-6 0 47,-3-7 0-47,-4-5 0 0,0-11 0 0,4-2-1 0,3-4 0 0,8-2 2 16,6-1 0-16,11-3-2 15,11 0 0-15,13-3-4 16,1 4 0-16,3-7-6 15,15-4 0-15</inkml:trace>
  <inkml:trace contextRef="#ctx0" brushRef="#br0" timeOffset="12594.34">9691 5563 42 0,'7'9'21'0,"-18"7"-21"0,8-10 33 16,-1 3-31-16,-6 7 0 16,-4 3 1-16,-8-7 0 0,-2 13-4 15,3 4 0-15,-1 2 3 16,5 3 1-16,10 1-2 16,0-1 1-16,14-5-3 15,3-4 1-15,11-10-5 16,1-5 0-16,6-10-9 15,4-10 0-15</inkml:trace>
  <inkml:trace contextRef="#ctx0" brushRef="#br0" timeOffset="12803.42">10082 5591 41 0,'4'28'20'0,"-32"28"-17"0,17-43 29 0,-7 12-30 16,-3 0 0-16,-7 3 0 16,0 4 0-16,-4 2-3 0,0-2 0 15,8-7 0-15,3-3 0 16,3-10-5-16,4-2 0 16,3-10-7-16,1-4 1 15</inkml:trace>
  <inkml:trace contextRef="#ctx0" brushRef="#br0" timeOffset="13031.08">9821 5650 30 0,'32'32'15'0,"10"-4"-2"0,-24-16 20 16,0 7-32-16,3 6 1 0,4-3-1 15,-1 0 1-15,1-3-4 16,0 0 1-16,-1 0 0 15,-2-10 1-15,-5 1-4 16,1-7 1-16,-4-3-4 16,0-7 0-16,-3-18-4 15,-4 0 0-15,-4 0 1 16,1 0 0-16,-4-3 1 16,0-4 1-16</inkml:trace>
  <inkml:trace contextRef="#ctx0" brushRef="#br0" timeOffset="13242.45">10132 5578 35 0,'14'25'17'0,"11"22"-24"15,-18-34 43-15,3-4-35 16,1 4 1-16,-1 6 2 16,5-4 1-16,2-2-5 0,-3 6 0 15,-3 3 3-15,-4-4 0 16,-7 4-2-16,-7 7 0 15,-4-1-4-15,1 6 0 16,-8-2-10-16,-3-4 0 16</inkml:trace>
  <inkml:trace contextRef="#ctx0" brushRef="#br0" timeOffset="13565.22">10375 4913 37 0,'-3'10'18'0,"13"21"-13"0,1-15 25 0,3 21-25 16,11 7 0-16,6 22 2 15,12 3 1-15,3 13-10 16,-1 18 1-16,-9 4 5 16,-15-7 1-16,-11 13-4 15,-17-4 1-15,-17 1-9 16,-15-7 1-16,-14-6-10 16,0-19 0-16</inkml:trace>
  <inkml:trace contextRef="#ctx0" brushRef="#br0" timeOffset="14410.81">11695 5456 49 0,'10'16'24'0,"29"-26"-13"0,-21 1 24 0,6-4-35 0,12-2 1 16,6-7-1-16,14 0 0 16,-6 6-5-16,-8 0 0 15,-7 7-10-15,-6 6 0 16</inkml:trace>
  <inkml:trace contextRef="#ctx0" brushRef="#br0" timeOffset="14565.96">11635 5757 60 0,'14'9'30'0,"39"-9"-37"0,-29-9 51 0,8 0-47 16,17-1 1-16,15-6-14 15,10-2 1-15,4-4 8 16,-11 6 0-16</inkml:trace>
  <inkml:trace contextRef="#ctx0" brushRef="#br0" timeOffset="15050.73">13085 5976 49 0,'-22'35'24'0,"19"-29"-25"0,3-15 38 0,-4-13-34 15,1-16 1-15,-4-15 3 16,-4-13 1-16,1-25-9 16,-5-22 1-16,1-3 5 15,4-3 1-15,-1-19-3 47,4 13 1-47,14-45-2 0,7 29 0 31,15 22-2 16,6 34 1-31,0 26-3-16,0 27 0 0,4 17-2 0,-4 21 0 0,-6 10-6 15,-12 18 1-15,-10 13-10 0,-14 7 1 0</inkml:trace>
  <inkml:trace contextRef="#ctx0" brushRef="#br0" timeOffset="15227.94">12739 5515 54 0,'-11'38'27'0,"43"-41"-21"0,-18 3 43 16,11 0-45-16,10-3 1 15,-3 3-1-15,7-3 1 16,14-7-9-16,-4 4 1 0,4-10-4 15,3-2 1-15,-3-1-13 16,-3-6 0-16</inkml:trace>
  <inkml:trace contextRef="#ctx0" brushRef="#br0" timeOffset="15496.46">13755 4860 52 0,'-7'31'26'0,"0"10"-28"0,3-28 37 0,-3 9-34 16,4 6 0-16,-4 3-1 15,-1-6 0-15,5 10-5 0,-1-7 1 16,8-3-10-16,7-6 1 15</inkml:trace>
  <inkml:trace contextRef="#ctx0" brushRef="#br0" timeOffset="15749.41">14115 5315 54 0,'0'15'27'0,"-7"-8"-29"0,3-4 44 0,1 13-40 0,-5-1 1 0,-6 10 1 16,-7 4 0-16,-3 8-4 15,-5 13 0-15,1 1 3 16,0 8 1-16,3 7-3 15,0 6 1-15,11 3-6 16,7-18 1-16,11-7-10 16,-4-9 1-16,21-16-6 15,4-6 0-15</inkml:trace>
  <inkml:trace contextRef="#ctx0" brushRef="#br0" timeOffset="16397.59">14619 5603 46 0,'4'16'23'0,"-15"-3"-27"0,4-7 38 15,-7 6-32-15,-11-2 0 0,-3 2 0 16,-4-5 1-16,-3 5-4 16,3 1 1-16,-3 5 2 15,10 1 1-15,1 6-2 16,2-3 1-16,8-3-1 16,7 3 1-16,7-6-2 15,11-4 1-15,6-2-1 16,12-7 1-16,2-13-2 15,5-5 1-15,-5-4-1 16,-2-3 1-16,-8 3-1 16,-4 3 0-1,-2 1-3-15,-5-1 1 16,1 0-2-16,-4 4 1 0,-4 6-1 16,1 9 1-16,-4 6 1 15,0 7 1-15,0 12 2 0,3 3 1 16,4 10 3-1,0 13 0-15,1-7 0 16,-1 6 1-16,0 0-1 47,-4-6 0-31,-3 0-1-1,0-3 1-15,-3-3-3 0,-8-3 0 0,-3-7-1 0,-7-9 0 0,-4-6-1 0,-7-7 1 0,1-9-1 0,-1-9 1 16,0-1-1-16,4-6 0 15,7-6-1-15,7-3 0 16,3-3 0-16,11 3 0 0,11 6-2 16,13 0 1-16,19-2-3 15,-1-1 0 17,-3-7-7-32,3-2 0 15</inkml:trace>
  <inkml:trace contextRef="#ctx0" brushRef="#br0" timeOffset="16693.38">15138 5537 41 0,'7'7'20'0,"-25"-4"-19"15,11 3 33-15,-7 7-33 16,-4 9 0-16,1 0 2 15,-4-4 1-15,-1 17-5 0,1-1 1 16,7 7 2-16,3-3 1 16,8 6-1-16,3-13 0 15,11 0-3-15,3-9 0 16,3-6-6-16,4-10 0 16,1-6-7-16,-1-12 0 15</inkml:trace>
  <inkml:trace contextRef="#ctx0" brushRef="#br0" timeOffset="16931.97">15406 5622 47 0,'3'13'23'0,"-6"12"-24"0,-1-19 38 0,-10 0-36 0,-7 4 1 0,-7 5 1 0,-4 7 0 0,4 7-4 16,0-4 0-16,-1 0 1 15,5 3 1-15,3 0-5 16,6-6 1-16,5-3-9 16,3-13 0-16,3-6-2 15,4-12 0-15</inkml:trace>
  <inkml:trace contextRef="#ctx0" brushRef="#br0" timeOffset="17059.91">15166 5641 31 0,'11'28'15'0,"3"16"-6"0,-4-28 26 0,1 6-32 0,3 0 0 16,4 3 2-16,3-3 0 15,-4-7-7-15,5 1 0 16,-1 0 2-16,0-1 0 16,-4-11-6-16,1-1 1 15,-4-6-9-15,0-7 1 16</inkml:trace>
  <inkml:trace contextRef="#ctx0" brushRef="#br0" timeOffset="17311.09">15459 5506 34 0,'0'44'17'0,"10"-22"-13"16,-3-6 25-16,4-1-27 15,3 7 0-15,4-3 4 16,6 12 1-16,1 1-8 16,-4-1 1-16,-3 0 4 15,-4 1 0-15,-7-4-2 16,-7 7 0-16,-3-4-4 16,-8 7 1-16,-7-4-5 15,-3-3 0-15,0-15-8 16,0-3 0-16</inkml:trace>
  <inkml:trace contextRef="#ctx0" brushRef="#br0" timeOffset="17595.12">15797 5051 57 0,'29'73'28'0,"24"30"-35"0,-32-62 50 0,0 18-42 16,0 10 1-16,-7 7-1 15,-7 11 0-15,-14 4-3 16,-10 10 1-1,-15-10-3-15,0-10 0 16,0-6-12-16,-3-21 0 0</inkml:trace>
  <inkml:trace contextRef="#ctx0" brushRef="#br0" timeOffset="18434.91">17198 5704 51 0,'7'6'25'0,"-11"-6"-21"0,1 0 38 0,-8 0-41 16,-6 0 0-1,-19 0 1 1,-2 3 0-16,2-3-3 16,1 6 1-16,3 7 1 15,1 3 0-15,6 2-1 16,4-5 0-16,7-1-1 15,3-2 0-15,11-1 0 0,11 1 0 16,17-4 0 0,4 0 0-16,3 0 0 15,-3-2 1-15,-1-4 0 16,-2 0 0-16,-8 0-2 0,-4 3 1 16,-3 0-3-1,1 6 0-15,-5 7-1 0,-3 3 1 16,0 9 0-16,0 10 1 15,4 2 3-15,3 11 1 16,0-4 2-16,0-3 1 16,-3-1 0-16,-1 4 0 15,-3 0-1 17,-7-3 1-32,-7-6-4 15,-7-7 1 1,-7 1-2-16,-7-10 0 15,-7-7 0-15,-4-12 1 0,-7-3-1 0,0-9 0 0,4-10 0 0,7-9 1 0,-1 3 0 16,12-3 0 0,6 0 0-16,7 2 1 0,4 1 0 15,7-6 0 1,14 6 0 15,11 0 0-15,14 3-4-16,3-6 1 0,4 3-6 0,0-7 1 0,-4 1-8 0,-6-7 0 0</inkml:trace>
  <inkml:trace contextRef="#ctx0" brushRef="#br0" timeOffset="18709.8">17642 5061 54 0,'-7'37'27'0,"-10"1"-36"0,13-29 50 0,-3 7-42 15,4 0 0-15,-4 9-13 16,3-3 1-16,8 0 6 15,10 0 1-15</inkml:trace>
  <inkml:trace contextRef="#ctx0" brushRef="#br0" timeOffset="19119.02">18119 5302 41 0,'7'-6'20'0,"-7"3"-18"0,0 3 31 0,-7 0-31 0,-7 9 0 16,-4-6 0-16,-3 19 0 15,0 13-3-15,-1 2 1 16,5 10 1-16,3 10 1 16,0-4-3-16,7 4 0 0,-1-7-3 15,5-9 1-15,10-7-9 16,11-6 1-16,3-15-2 15,21-7 0-15</inkml:trace>
  <inkml:trace contextRef="#ctx0" brushRef="#br0" timeOffset="19344.98">18535 5450 48 0,'11'28'24'0,"-15"16"-33"0,-3-32 50 0,0 1-41 16,-7 9 1-16,-7 3-1 16,-8 0 1-16,-6 6-1 0,3-2 0 15,1-1 1-15,2 0 0 16,5-6-5 0,6-3 1-16,4-10-10 0,7-6 0 15,3-15-1-15,8-4 1 16</inkml:trace>
  <inkml:trace contextRef="#ctx0" brushRef="#br0" timeOffset="19492.68">18341 5534 28 0,'21'10'14'0,"14"5"-9"0,-24-5 26 16,3 2-31-16,4 4 0 15,-8 3 1-15,4 0 0 0,4 3-2 16,0-4 0-16,-1 1-2 15,4-3 1-15,1-4-5 16,-5-5 0-16,4-4-3 16,-3-9 0-16</inkml:trace>
  <inkml:trace contextRef="#ctx0" brushRef="#br0" timeOffset="19710.24">18733 5261 52 0,'38'32'26'0,"29"34"-35"15,-42-44 56-15,7 15-48 0,-4 1 1 0,0 9-2 0,-10-3 1 0,-11 6-2 0,-18 3 1 16,-13 13-12-16,-19 3 0 15</inkml:trace>
  <inkml:trace contextRef="#ctx0" brushRef="#br1" timeOffset="26980.28">7472 6466 40 0,'0'22'20'0,"-7"6"-12"15,14-16 21-15,-7 1-28 0,0 15 1 16,0-6 0-16,3 6 1 15,-3 7-4-15,0 2 1 16,0 1 2-16,0 0 0 16,-3-1-1-16,3-2 1 15,0-1 0-15,0-9 0 16,0-3 0-16,0-3 0 16,7-3-1-16,7-10 1 15,14 0-1-15,8-6 1 0,13-3-1 16,14-3 1-1,8 0-2-15,7-4 1 0,17 1-1 16,4-7 1-16,17 1-1 16,-14-1 1-16,25-6-1 15,7-6 1-15,11 3-1 16,-18-1 0-16,14 5 0 16,7-1 0-16,-3 6 0 15,-7 3 0-15,17 7-1 16,11 3 1-16,-15 6-1 15,12 6 1-15,-1 7 0 16,-11 0 0-16,-16-4-1 16,-12 1 1-16,-17-7 0 15,-14-6 0-15,-11-9-1 16,-7-13 0-16,-11 3 0 16,-13-3 0-16,-15-9 0 15,-14-7 0-15,-14-6-1 16,-14-12 1-16,-14-4-2 15,-18-6 1-15,-10 0-6 0,3 7 1 16,-7-7-8-16,4 6 1 16</inkml:trace>
  <inkml:trace contextRef="#ctx0" brushRef="#br1" timeOffset="30108.87">7874 7776 26 0,'0'7'13'0,"4"-10"-1"0,-4 3 9 16,7-4-16-16,0 4 1 15,0 0 3-15,7 4 1 16,0-1-12-16,4-3 1 16,-1 0 7-16,8 0 0 15,7-7-4-15,6 1 0 16,1-6-5-16,-3 5 1 15,-1-2-11-15,-3-7 1 16,-4 4-3-16,-4 2 0 16</inkml:trace>
  <inkml:trace contextRef="#ctx0" brushRef="#br1" timeOffset="30656.8">8573 7773 39 0,'-4'-6'19'0,"11"-7"-18"0,-7 13 35 0,0-6-33 0,0-6 0 0,-3 2 0 0,-1 1 1 15,-3-4-6-15,-7 4 1 16,-4 6 3-16,-3 3 0 0,-4 6-1 16,1 7 0-16,-1-1-1 15,0 13 0-15,1 3 0 16,6 4 0-16,7-4-1 15,1-3 0-15,6-9 0 32,8-1 0-32,6-5 0 0,8-7 1 15,0-9-1-15,6-10 1 16,-10-3-3-16,4 0 1 0,0 1-12 16,-8-4 1-16</inkml:trace>
  <inkml:trace contextRef="#ctx0" brushRef="#br1" timeOffset="31355.41">9063 7770 54 0,'3'-6'27'0,"1"6"-35"0,-4-3 44 0,-7 6-36 0,-7-3 0 0,0 0-1 0,-11 0 1 0,0 3-1 16,-3 3 0-16,3 1-1 15,-3 2 0-15,3 3-2 16,4 1 1-16,4 3 0 15,6-1 0-15,4 7 1 16,11-3 0-16,10 9 2 16,10 10 1-16,8 0 1 15,3 2 0-15,-6 4 0 16,-1 3 0 0,-7-6-1-1,-7 0 1 1,-10-7-3-16,-8 1 1 15,-7-7 0-15,-6-6 0 16,-4-6-1 0,-11-10 1-16,7-6 0 0,-7-3 1 0,4-19 0 15,4 0 1-15,6-3 0 0,7 0 0 0,11 3 1 0,4 0 0 16,10 0 1-16,11-3 1 16,10-3-2-16,7-1 0 31,-6 1-2 16,-5 3 0-32,-2 0-6-15,-8 9 0 0,-7 1-12 0,-11 2 1 16</inkml:trace>
  <inkml:trace contextRef="#ctx0" brushRef="#br1" timeOffset="32227.44">8132 8015 18 0,'0'25'9'0,"7"-16"-1"0,-7-6 10 0,0 0-13 0,0 4 1 16,0-4 3-16,0-3 0 15,0-10-11-15,-7-5 0 0,3-10 9 16,-7 0 1-16,1-13-3 15,-4-6 1-15,0-12-3 16,0-7 1-16,3-3 0 16,7 0 0-16,1 7-2 15,6 2 1-15,8 7-1 16,10 9 0-16,7 7-1 16,1 15 0-16,-1 13-6 15,-3 3 1 1,-8 12-11-1,-3 7 0-15,-10-1-2 16,-15 4 1 15</inkml:trace>
  <inkml:trace contextRef="#ctx0" brushRef="#br1" timeOffset="33374.28">7595 9043 19 0,'-10'10'9'0,"13"-1"1"0,-3-9 10 16,0 6-15-16,0-3 1 15,4 1 4-15,-1-1 0 16,-3-3-12-16,4-3 1 16,3-1 8-16,-7 4 0 15,7-3-3-15,0-9 0 16,-3-7-1-16,-4-9 0 16,-4-7-2-16,-3-12 0 15,0 0-1-15,0 0 1 16,-4 0-1-16,4 6 1 15,7 4-1-15,-10 5 1 16,10 7 0-16,0 3 1 0,0 10-1 16,0 2 0-1,0 1 0-15,0 9 0 0,3-3-1 16,-3 3 1 0,11 0 0-16,-1-3 0 15,4 0 1 1,8 3 1-16,-1 0 0 15,7-4 0 1,11-2-1-16,7-3 1 16,0 2-4-16,-4-2 1 0,-7-3-9 0,-3 5 1 0,-4 4-11 15,-7 0 1-15</inkml:trace>
  <inkml:trace contextRef="#ctx0" brushRef="#br1" timeOffset="33606.17">7631 8955 54 0,'-11'19'27'0,"22"-9"-25"0,-11-10 41 16,3 0-41-16,8 0 1 16,-1-3 0-16,4-4 0 15,8 1-6-15,-8 0 0 16,7-1-1-16,4 1 1 15,-8 0-12-15,4 0 0 16,-7-4-2-16,4 4 0 0</inkml:trace>
  <inkml:trace contextRef="#ctx0" brushRef="#br1" timeOffset="33862.31">8019 8940 40 0,'0'31'20'0,"3"-6"-20"0,-3-22 37 0,0 7-34 16,0-1 1-16,0 1 1 15,0 2 1-15,0 4-7 16,0-4 0-16,7 4 5 16,-3-3 0-16,6-4-2 15,1-6 0 16,3-9-2-15,7-4 0 0,-3 1-4-16,3 3 0 15,-3-7-8-15,-1 1 1 0,1-7-5 0,3 0 1 0</inkml:trace>
  <inkml:trace contextRef="#ctx0" brushRef="#br1" timeOffset="34294.74">8301 9075 46 0,'7'18'23'0,"-7"-5"-26"0,0-13 41 0,3 6-38 15,1-3 1-15,-4-3-1 16,0 0 1-16,4-3-1 16,-1-6 0-16,1-1 0 15,-1 1 1-15,4 0-1 16,0-4 1-16,7 1-1 15,-3-4 0-15,-1 3-1 16,5 1 1-16,2 2-2 16,1 4 1-16,0 3 0 15,3 0 1-15,-4 3 0 16,1 3 1-16,0 3-1 16,-8 4 1-16,1-1 0 15,-1 0 0-15,1 1-1 16,-4 2 0-16,4 1-3 62,-1-4 0-62,1-2-9 32,-1-7 0-17,4-7-1-15,1-2 0 16</inkml:trace>
  <inkml:trace contextRef="#ctx0" brushRef="#br1" timeOffset="34743.47">8858 8940 44 0,'18'3'22'0,"-4"-3"-25"0,-14 0 44 0,4 3-41 0,-4 0 1 16,-4 3-1-16,-3 1 1 15,0 5-2-15,-4 1 1 16,1-1-1-16,-1-2 0 0,-3 5-1 16,3 1 1-16,1 0-1 15,6-1 1-15,-6 1 0 16,13-3 0-16,4 2 1 15,4-5 0-15,3-1 0 16,7-6 1-16,4 0-1 16,3-9 1-16,7 0-1 31,1-10 0-31,-8 4 0 0,-3-7 0 0,3-9-1 16,4-7 1-16,-1-12-1 15,-2-9 1 1,-5 2 0-16,-3 1 0 15,1 0-1-15,-5-1 1 0,-6 11-1 16,-8 2 1-16,-3 6 0 0,-7 10 0 16,-3 6 0-16,-1 7 0 15,-3 6 0 1,0 15 1-16,0 16 0 0,0 6 0 16,3 13 0-16,4 13 1 15,0-4-1-15,3-3 0 16,1-3-2 15,3-6 1-31,0-13-8 16,0-12 0-1,0-3-5-15,-7-13 1 0</inkml:trace>
  <inkml:trace contextRef="#ctx0" brushRef="#br1" timeOffset="34939.83">8975 8899 30 0,'10'16'15'0,"15"-4"-2"0,-14-5 21 0,3-4-29 16,7 3 1-16,-4 0 1 16,8 0 0-16,14-2-10 15,3-1 0-15,1 0 6 16,-1 0 0-16,-3 0-6 16,-7-3 1-16,-4 3-6 15,-4-3 0-15,1 0-7 16,-7-6 0-16</inkml:trace>
  <inkml:trace contextRef="#ctx0" brushRef="#br1" timeOffset="35224.08">9476 8955 46 0,'10'35'23'0,"-3"3"-24"0,-3-32 39 0,-4-3-38 15,0 6 0-15,0 1-3 16,0-1 1-16,0-3-2 15,0-6 1-15,0-6-10 16,0 0 0-16</inkml:trace>
  <inkml:trace contextRef="#ctx0" brushRef="#br1" timeOffset="35633.46">9511 8849 21 0,'18'31'10'0,"3"-25"9"16,-14-6 6-16,0 0-23 0,3 0 0 0,1 4 1 0,3-4 1 15,0 0-6 1,0 0 1-16,-3 0 2 0,-4-4 0 16,0 1-2-16,0 0 0 15,-3-3 0-15,-4 6 0 16,3-6 0-16,-3 6 0 15,0-7 0-15,0 7 1 16,0 4-1 0,-3-1 1-16,-1 6-1 0,-3 0 1 0,0 7-1 15,0 3 0 1,0 6-1-16,3-3 0 16,1-6 0-16,3-1 1 0,3 1 0 15,4-3 1-15,0-4-1 16,4-6 1-16,7-3 1 15,-1-3 0-15,1-3 0 16,0-7 1 15,-4 1-5-15,-4-7 1-16,1 3-7 0,-4-3 1 0</inkml:trace>
  <inkml:trace contextRef="#ctx0" brushRef="#br1" timeOffset="35972.22">9860 9018 36 0,'11'25'18'0,"-11"-15"-21"0,3-10 30 0,-3 0-27 0,0 0 1 15,4-7-1-15,3-2 1 16,0-7-2-16,0 1 1 15,0-4 0-15,4-3 0 16,-4 3 0-16,-4-6 1 16,4 9-1-16,0 4 0 15,0 2 2-15,4 4 0 16,3 6 1-16,4 0 0 0,3 9 0 16,4 4 1-16,-1 9-1 15,4 6 1-15,-3-6-4 16,0-3 1-16,-4 0-7 15,-10 0 0-15,3-7-8 16,0-9 1-16</inkml:trace>
  <inkml:trace contextRef="#ctx0" brushRef="#br1" timeOffset="36481.94">11165 8896 54 0,'11'3'27'0,"-11"-3"-33"0,0 0 48 0,-4-3-42 0,1 0 1 0,-8 3 0 0,-3 0 0 0,-3 3-2 0,-5 3 1 0,5 7 1 0,-4 9 0 0,-1 0 0 16,8-4 0-16,-3 4-1 16,6 3 1-16,4-3-2 15,11 0 0-15,10 3-6 16,14-12 0-16,7-4-9 15,4-2 1-15</inkml:trace>
  <inkml:trace contextRef="#ctx0" brushRef="#br1" timeOffset="36710.65">11434 8990 42 0,'21'-13'21'0,"-28"4"-13"0,7 9 31 0,-4-3-37 0,-3-3 0 0,-4 6 1 0,-6 0 0 15,3 3-4-15,3 3 1 16,1 7 2-16,-5-1 0 16,1-3-1-16,0 4 1 15,4 3-2-15,3-1 0 16,3 4-2-16,4-6 0 31,4-1-3 16,-1-9 1-47,4 1-6 0,4-4 0 0,-1-7-5 0,1-2 0 16</inkml:trace>
  <inkml:trace contextRef="#ctx0" brushRef="#br1" timeOffset="37595.64">11511 9050 43 0,'7'6'21'0,"4"13"-17"0,-11-19 37 0,0 0-40 16,7 0 1-16,0-4-1 15,-7 4 1-15,3-3-3 16,1 0 0-16,-1 3 1 16,-3 0 1-16,4 0-2 15,0-3 1-15,-1 0 0 16,4 0 0-16,0 3 0 0,4-3 0 16,-1 3 0-16,4 3 0 15,4-3 0-15,0 0 1 16,-4 0-2-16,-4 0 1 15,5-3-1 1,-5 3 1-16,1 0 0 0,-4 0 0 31,0 0-1-31,0 3 1 16,3-6 0-16,1 0 0 31,0-1 0-31,-1-2 0 0,1 0 0 16,-1 0 1-16,1-1-1 0,0 4 1 15,-4 0 0-15,0 3 0 0,0 3-1 0,0 3 1 0,-4 1-1 16,4-1 1 0,-3-3 0-16,-1 0 0 0,1-3 0 15,3 3 1-15,-7 1 0 16,4 2 0-16,-1 6 0 31,4 1 0-31,0 6-3 0,0 6 1 16,4-6-4-1,-1-1 0-15,1-5-4 0,-4 0 0 16,4-4-3-16,-4 0 0 0,0 4-1 16,-4 3 1-16,-3-1 2 15,4 1 1-15,-4 0 3 16,0 2 1-16,0-2 5 0,3 0 0 31,-3-4 5 16,0-5 0-31,4-1 0-16,-8-6 1 0,4-10-1 0,-3-2 1 0,-1-7-1 0,1-9 1 0,-4-7-4 15,3-9 1-15,1 1-1 0,-1-8 1 0,1 1-1 0,3-3 0 16,0 3-1-16,3-4 1 16,4 7-1-16,7 7 0 15,4 5 0-15,10 7 0 0,4 6-1 16,3 9 0-16,4 4 0 15,-4 12 0 17,-3 3-1-17,0 7 1 32,-8 3-1-47,-6 6 1 16,-7-4-2-16,-11 7 1 0,-11 7-1 0,-10 2 0 0,-4 1 0 0,-10-4 0 0,-4-9-1 0,0-3 0 0,4-7-3 15,3-2 0-15,11-4-7 0,7-3 0 0,10-9-3 16,15-7 1-16</inkml:trace>
  <inkml:trace contextRef="#ctx0" brushRef="#br1" timeOffset="37766.58">12397 8846 54 0,'10'40'27'0,"4"-11"-30"0,-14-23 54 0,0 7-50 0,4-4 0 16,-4-3-5-16,3-3 1 31</inkml:trace>
  <inkml:trace contextRef="#ctx0" brushRef="#br1" timeOffset="54918.94">7987 7212 22 0,'3'-9'11'0,"-3"15"-5"16,0-6 12-16,-3 6-16 15,-8 7 1-15,-6 5 0 16,-12 8 1-16,-13 2-5 15,3 6 0-15,-10 10 1 16,0 6 1-16,6 16-3 16,8 9 1-16,10 4-1 15,8 18 0-15,17-6 0 16,14-6 0-16,7-10 0 16,14-6 1-16,18-22-6 0,4-22 0 15</inkml:trace>
  <inkml:trace contextRef="#ctx0" brushRef="#br1" timeOffset="55369.25">9179 6945 17 0,'-3'16'8'0,"13"28"0"15,-6-35 8-15,-4 7-16 16,7 12 1-16,4 4 3 16,3 2 0-16,7 16-3 15,7 7 1-15,4 9 2 0,0 9 1 16,-4 6-2-16,-7 1 1 15,-11 6-3-15,-13-7 0 16,-11 4-6-16,-11-10 0 16,-7-9-6-16,-3-13 1 15</inkml:trace>
  <inkml:trace contextRef="#ctx0" brushRef="#br1" timeOffset="55718.28">9761 7413 33 0,'18'3'16'0,"-14"16"-14"15,-8-7 28-15,-3 4-30 16,-4 6 0-16,-3 3 0 16,0 9 1-16,4 4-1 15,-1-10 0-15,0 13 0 16,1 3 1-16,3 3-1 16,3-3 1-16,1-10-1 15,3-5 1-15,0-1-3 16,7-13 1-16,7-2-8 0,0-7 0 15,7-9-2-15,4-6 1 16</inkml:trace>
  <inkml:trace contextRef="#ctx0" brushRef="#br1" timeOffset="55911.1">10072 7516 39 0,'7'25'19'0,"-11"-9"-25"0,1-10 39 16,-8 4-33-16,-3 5 1 0,-4 10 0 16,-3 0 0-16,4 1-3 15,-8 2 1-15,0 3-4 16,4 0 0-16,0-5-6 16,3-11 1-16</inkml:trace>
  <inkml:trace contextRef="#ctx0" brushRef="#br1" timeOffset="56093.52">9835 7591 24 0,'39'32'12'0,"4"15"-4"16,-33-32 14-16,4 1-23 15,4-3 0-15,3 2 0 16,0 7 0-16,0-3-2 0,-3 0 1 15,0-3-6 1,-8-10 0-16</inkml:trace>
  <inkml:trace contextRef="#ctx0" brushRef="#br1" timeOffset="56321.44">10029 7366 34 0,'25'22'17'0,"32"47"-18"0,-40-54 30 0,1 10-28 16,7 7 1-16,6 5-4 16,1 4 0-16,0 0-4 15,-11 12 0-15,-14 10-4 16,-18 12 1-16</inkml:trace>
  <inkml:trace contextRef="#ctx0" brushRef="#br1" timeOffset="70293.67">21724 4779 45 0,'11'9'22'0,"-11"-9"-11"0,0 0 22 0,0 3-31 16,0 0 0-16,0 0 1 15,0 1 0-15,0 2-5 16,0-3 1-16,0 0-1 16,0-3 1-16,7 3-14 15,-7-3 0-15</inkml:trace>
  <inkml:trace contextRef="#ctx0" brushRef="#br1" timeOffset="70465.47">22042 4725 57 0,'3'-3'28'0,"-3"3"-32"0,0 0 44 0,0 0-42 15,0 6 0-15,0 1-11 16,0 2 1-16,-3 10 4 15,3 3 0-15</inkml:trace>
  <inkml:trace contextRef="#ctx0" brushRef="#br1" timeOffset="70854.67">21717 5243 39 0,'7'31'19'0,"-7"-9"-17"0,0-13 27 16,0 7-28-16,4 3 0 15,3 9 3-15,0 0 0 16,3-3-3-16,1-6 1 16,3-6 3-16,11-10 1 15,10-19-1-15,7-3 0 0,4 1-4 16,0-4 1-16,-7-13-8 15,-4 10 1-15,-7-3-11 16,-7 0 0 15</inkml:trace>
  <inkml:trace contextRef="#ctx0" brushRef="#br1" timeOffset="71409.86">22352 5578 39 0,'95'-56'19'16,"29"-63"-14"-16,-100 81 24 0,-2-69-23 0,-15-6 1 16,-18 1 0-16,-17 14 0 15,-18 1-10 1,-3 0 0-16,-25 15 7 0,-11 4 0 16,-10 9-4-16,-4 9 0 15,14 29 0-15,-7 15 0 16,-3 10-2-16,7 12 1 0,7 19-1 31,3 13 1-15,4 19-3-16,7 15 1 15,7 25 0-15,14 13 1 16,4 6-1-16,14 12 0 0,14 1 1 0,14-13 1 0,21-3 3 16,21-13 0-16,29-18 1 15,17-13 0-15,25-35 0 16,28-28 1-16,7-21-1 15,11-23 0 32,-15-18-3-31,-24-4 1 15,-21-9-5-31,-25 0 1 16,-24 3-12-16,-22 3 1 0</inkml:trace>
  <inkml:trace contextRef="#ctx0" brushRef="#br1" timeOffset="73176.17">25753 4374 37 0,'28'-19'18'0,"-10"32"-6"0,-11-7 18 16,0-3-27-16,-4 10 1 15,-6 15 0-15,-4 3 1 16,-14 29-7-16,-8 15 1 0,1 29 3 16,-14 24 1-16,-8 10-3 15,-3 10 1-15,4-7-3 16,7-25 0-16,6-19-6 16,8-19 1-16,11-24-8 15,13-26 1-15</inkml:trace>
  <inkml:trace contextRef="#ctx0" brushRef="#br1" timeOffset="73431.38">26053 4471 25 0,'84'-103'12'0,"-45"37"2"16,-28 57 12-16,3 2-23 15,0 1 0-15,-3 6 1 16,-4 6 1-16,-7 13-6 15,-7 9 0-15,-1 19 4 16,-6 13 1-16,-7 15-3 0,-11 22 1 16,-6 13-1-16,-5-3 1 15,4 2-3-15,1 1 0 16,2-9-4-16,5-17 1 16,9-21-4-16,8-10 1 15,7-28-6-15,4-18 1 16</inkml:trace>
  <inkml:trace contextRef="#ctx0" brushRef="#br1" timeOffset="73866.67">25601 5280 47 0,'21'29'23'0,"43"-23"-23"15,-32-3 44-15,10 0-44 16,14 0 0-16,8 3-3 16,-1 1 0-16,-6 2-1 15,-8 1 0-15,-3-4-6 16,-4 0 1-16,-6 0 0 16,-1-2 0-16,-3-1 2 15,-1-6 0-15,-2-4 7 16,-5-2 1-16,-3 3 5 15,-3-4 1-15,-4 4 1 16,-3 0 0-16,-4 2 0 16,-7 4 0-16,-11-3-3 0,-3 3 0 15,-7-6-3-15,-4 9 1 16,1 0-2-16,2 7 1 16,1 2-2-16,4 10 0 15,-1 6-1-15,4 4 0 16,3-4-3-16,8 3 1 15,6-6-5-15,4-3 0 16,7-9-5-16,11-7 0 16,3-6 0-16,1-6 0 0</inkml:trace>
  <inkml:trace contextRef="#ctx0" brushRef="#br1" timeOffset="74195.1">26504 5406 32 0,'11'22'16'0,"-8"47"-12"0,1-57 33 0,-1 4-34 15,1 3 1-15,3 3 2 16,0 0 0-16,0-10-8 16,0 1 1-16,4-7 5 15,-1-3 0-15,4-3-2 16,4 0 0-16,0 0-1 16,-4 0 0-16,0 3-1 15,0 4 1-15,0-1-1 16,0 0 0-16,-3 7 0 15,-1-4 1-15,8-3-1 16,0 4 0-16,6-4 0 16,5-3 0-16,-5 3 0 15,-3 1 0-15,1-7 0 0,-5-10 0 16,1-2 0-16,0-10 1 31,-1-28-5-31,-3 6 1 16,-3 0-12-16,-8-3 0 15</inkml:trace>
  <inkml:trace contextRef="#ctx0" brushRef="#br1" timeOffset="74601.28">28840 4017 30 0,'-11'18'15'0,"-31"1"3"0,28-3 11 15,-11 12-28-15,-7 16 1 16,-7 19 1-16,-10 21 0 16,0 23-4-16,3 34 1 15,3 0 0-15,-6 3 1 16,10-6-3-16,4-6 1 15,7-32-6-15,6-21 0 16,8-23-6-16,4-15 1 16</inkml:trace>
  <inkml:trace contextRef="#ctx0" brushRef="#br1" timeOffset="74826.7">28148 5261 54 0,'42'32'27'0,"36"-7"-33"15,-53-19 52-15,3 0-47 16,11-2 1-16,7-1-1 16,0 0 0-16,-1 0-2 15,-6-3 1-15,-7 0-7 16,-4 0 1-16,-3-6-7 15,0-4 1-15</inkml:trace>
  <inkml:trace contextRef="#ctx0" brushRef="#br1" timeOffset="75096.22">28836 5293 37 0,'11'16'18'0,"3"-23"-13"0,-14 7 28 16,0-6-33-16,-7 3 1 15,-4-3 0-15,-7-4 1 16,-6 1-3-16,-4 12 1 16,-1 3 0-16,5 10 1 15,-1 0-3-15,4 12 0 0,3 6-2 16,11 1 1-16,7-7 0 16,11-9 0-16,13-16 2 15,8-13 1-15,3-8 1 16,-3-11 1-16,0-2-2 15,-4-10 0-15,-7 10-9 16,-10-10 1-16</inkml:trace>
  <inkml:trace contextRef="#ctx0" brushRef="#br1" timeOffset="75548.2">30163 5340 44 0,'-18'22'22'0,"-10"-22"-15"0,24 0 34 0,-3-3-39 16,0-10 1-16,0 4 1 15,3-1 0-15,4-5-5 16,4-4 0-16,3-6 5 15,7 3 0-15,4 6-2 16,3 4 1-16,4-1-1 16,3 7 1-16,0-4-3 15,4 13 0-15,0 7-5 16,-4 2 0-16,-4 7-10 16,-2-3 1-16,-5-7-5 15,-3-6 1-15</inkml:trace>
  <inkml:trace contextRef="#ctx0" brushRef="#br1" timeOffset="75983.45">30551 5374 54 0,'21'19'27'0,"-7"-6"-30"15,-7-13 52-15,-4 3-49 0,1-9 0 16,-4 6 2-16,7-13 1 16,4 1-2-16,-1 2 1 15,1-2 1-15,-1-4 0 0,4 10 0 16,-3-7 0-16,3 4-1 16,0-1 0-16,0-5-2 15,-3-1 0-15,0 0-1 16,-4 1 1-16,-4-7-1 15,-6 9 0-15,-8 0-1 16,-7 7 1-16,-3 0-2 16,4 3 1-16,-5 12-2 15,-2 13 0-15,-1 3 0 16,4 3 0-16,7 13 1 16,3 13 0-16,8-7 1 15,6-4 0-15,4-2 1 16,0-9 0-16,7-10-2 15,8-10 0-15,-1-6-6 16,3-9 0-16,-2-3-5 16,-1-16 0-16</inkml:trace>
  <inkml:trace contextRef="#ctx0" brushRef="#br1" timeOffset="76254.08">30854 5312 50 0,'18'34'25'0,"-4"32"-27"0,-7-47 48 16,0 3-45-16,0-3 1 15,0-1 1-15,0-2 1 16,0 0-4-16,4-4 1 16,-1-9 2-16,4 1 1 0,4-11 0 15,0-8 0-15,-1-10-2 16,1-7 1-16,3 1-2 15,0-4 0-15,-3 1-5 16,-4-1 1-16,-3 10-8 16,-1-3 1-16,1 9-9 15,-4 4 0-15</inkml:trace>
  <inkml:trace contextRef="#ctx0" brushRef="#br1" timeOffset="76884.42">31196 5387 34 0,'18'22'17'0,"3"-19"-10"15,-14-9 20-15,0-1-25 16,4 1 0-16,-4 0 5 0,0 0 0 15,0-4-7-15,0 4 0 16,-7 6 5-16,7-6 0 16,-7 6-1-16,0 0 1 15,0 0-3-15,0 0 0 16,0 0-1-16,0 0 0 16,0 0-1-16,0 0 0 0,3 0 0 15,1 3 1-15,0 0-2 16,-1 0 1-16,-3 0 0 15,4 0 1-15,-1 7-2 16,-3-7 1-16,0 3 0 16,4 0 0-16,-4 4 0 15,0-1 1-15,0 4-2 16,0-1 1-16,0 1 0 16,0 6 0-16,0-4 0 15,-4 1 0-15,4 3 0 16,0-3 0-16,-3-1 0 15,3-2 0-15,0-4 0 16,0 1 0-16,0-10 0 16,3-13 0-16,4-12 0 15,0-10 1-15,4-2 0 16,-1-4 0-16,4-3 0 16,1-3 0-16,2 10 0 15,1 8 1-15,3 4-1 16,4 3 1-16,3 7-2 0,0 5 1 15,0-2-2-15,-3 2 0 16,-4 10-5-16,-3-9 0 16,-4 9-4-16,0 0 0 15,-3 0-8-15,-11-6 1 16</inkml:trace>
  <inkml:trace contextRef="#ctx1" brushRef="#br1">26885 2571 0,'0'0'16,"0"0"-1,0 0-15,0 0 16,0 0-16,0 0 16,0 0-1,0 0-15</inkml:trace>
  <inkml:trace contextRef="#ctx0" brushRef="#br1" timeOffset="78099.31">31993 5149 41 0,'25'18'20'0,"-7"-24"-6"0,-15 3 20 16,-3 3-33-16,-3 0 1 16,-8 9-1-16,-10 1 0 15,-7 2-2-15,-7 4 0 16,-1 3 2-16,1-3 0 16,3 2-1-16,8-2 0 15,2 3 0-15,8-10 1 16,4-2-1-16,6 2 1 0,8 0-1 15,10 4 1-15,3 6-1 16,5 0 0-16,-5-7 0 16,1 4 0-16,-8-1 0 15,-6 1 0-15,-8 3-1 16,-3 0 1-16,-7 3-1 16,-3-4 1-16,-1 1-1 15,0-9 1-15,4-1 0 16,4 1 0-16,6-4 0 15,4-3 1-15,11 0 1 16,10-3 0-16,7-3 0 16,7-3 1-16,8-1 1 15,10 4 0-15,7-16-1 16,-7-9 1-16,-4 0-2 16,0-3 1-16,1 2-2 15,-8-2 0-15,-7 0-2 16,-10-4 0-16,-4 4-1 0,-10 3 1 15,-11 6-1 1,-7 6 1-16,-7 10-1 0,-1 15 1 16,-2 7 1-16,-1 12 0 15,4 13 1-15,3 9 1 16,4 3-1-16,7-9 1 16,0-6-1-16,4-4 1 15,17-15-3-15,7-6 0 16,1-4-4-16,-1-6 0 15,-4-6-7-15,-6 0 0 0,0-3-6 16,-1-7 0-16</inkml:trace>
  <inkml:trace contextRef="#ctx0" brushRef="#br1" timeOffset="78520.7">32752 4333 46 0,'7'-31'23'0,"-7"12"-23"15,0 19 39-15,0 0-35 16,0 0 0-16,7 0 2 15,0 3 1-15,0-3-9 0,11 0 0 16,14 0 6-16,10 3 1 16,11 1-2-16,14 5 1 15,3-6-3-15,-6 6 1 16,-15 4-1-16,-10 6 0 16,-7 0-3-16,-11 3 1 15,-10 12-1-15,-15 7 1 16,-10-4-1-16,-11 11 0 15,-10 2 0-15,-4-6 0 16,-3 3 0-16,-1 6 0 0,-2 3-2 16,2-5 1-16,1 2-5 15,10 0 1-15,7-9-9 16,4 0 0-16</inkml:trace>
  <inkml:trace contextRef="#ctx0" brushRef="#br1" timeOffset="78689.03">32808 5704 55 0,'7'3'27'0,"11"9"-35"16,-14-9 46-16,-1 1-46 15,1-1 1-15,-11 3-20 16,-8-3 0-16</inkml:trace>
  <inkml:trace contextRef="#ctx0" brushRef="#br1" timeOffset="83112.25">2522 10997 47 0,'-7'-13'23'0,"14"-2"-14"16,-7 8 23-16,-7-2-31 16,-3 6 1-16,-4 3 0 15,-15 3 0-15,-9 3-4 16,-12 1 1-16,1 5 0 15,6 4 1-15,-6 3-3 16,10 6 0-16,-3-3-1 16,14 0 1-16,0-1-1 15,6 5 1-15,5-4 0 16,6-1 1-16,8-2 1 16,3-3 1-16,3 3-1 15,-3 6 1-15,7 6 0 16,-14 1 0-16,4 15 0 0,-4 3 0 15,-4 6-1-15,0 7 1 16,1 0-1-16,-8-7 1 16,8-6 0-16,-8 4 1 31,14 2 4-31,-3-9 0 16,14-6 1-16,-3-10 0 15,14-12 1-15,3-3 1 16,18-10-2-16,-1-3 0 0,1-3-8 15,11-6 1-15,-8-4-7 16,7-2 0-16,-10-1-10 16,-7-9 1-16</inkml:trace>
  <inkml:trace contextRef="#ctx0" brushRef="#br1" timeOffset="83310.86">1944 11728 48 0,'10'12'24'0,"1"-18"-23"16,7 3 37-16,3-4-38 16,18 1 0-16,3 0-7 0,7 0 1 15,1-1-5-15,10 1 1 16</inkml:trace>
  <inkml:trace contextRef="#ctx0" brushRef="#br1" timeOffset="83521.22">2815 11492 34 0,'-14'32'17'0,"-46"15"-12"0,32-35 19 0,-4 7-24 16,-3 9 0-16,3 1-1 16,0 2 1-16,4 0-4 15,7-6 0-15,0-6-6 16,10-6 1-16</inkml:trace>
  <inkml:trace contextRef="#ctx0" brushRef="#br1" timeOffset="83701.03">2484 11448 34 0,'17'22'17'0,"4"38"-14"16,-3-38 28-16,3 6-29 16,18 13 0-16,-4 3-2 15,4-7 1-15,0 7-5 0,-7-3 0 16,-4-3-7-16,-7-7 1 15</inkml:trace>
  <inkml:trace contextRef="#ctx0" brushRef="#br1" timeOffset="83998.6">1905 12267 63 0,'64'25'31'0,"91"-16"-37"0,-102-12 61 0,24-3-54 15,11-3 1-15,22-7-2 16,-1 3 1-16,-7 4-4 15,-10-7 0-15,-14 7-3 16,-1-4 0-16,-17 4-13 16,0-7 1-16</inkml:trace>
  <inkml:trace contextRef="#ctx0" brushRef="#br1" timeOffset="84225.47">3507 10668 52 0,'0'15'26'0,"-36"57"-28"0,26-43 37 15,-4 24-36-15,-11 28 1 16,4 29-5-16,0 22 1 15,10 22-1-15,11 6 0 16,0-4-9-16,0-21 0 0</inkml:trace>
  <inkml:trace contextRef="#ctx0" brushRef="#br1" timeOffset="85080.25">5838 13835 36 0,'29'37'18'0,"41"17"-7"16,-49-35 18-16,1 6-24 15,6-7 0-15,4 11 2 16,6-7 1-16,5-7-10 0,3-8 1 16,-4-20 6-16,4-25 0 15,0-27-2-15,-1-17 0 16,-6-15-1-16,-18-32 1 16,-10-18-1-16,-14-23 0 15,-15-18 0-15,-7-12 1 16,-10-14-1-16,-4 7 1 15,-7 7-2-15,4 5 1 16,0 4-1-16,-4 9 0 16,3 16 0-16,5 12 0 0,9 26 0 15,5 24 0-15,10 23 0 16,10 21 1-16,11 26-2 16,14 24 0-16,0 32-3 15,11 16 1-15,0 15-8 16,-4 19 1-16,-7 19-12 15,-3 10 1-15</inkml:trace>
  <inkml:trace contextRef="#ctx0" brushRef="#br1" timeOffset="86808.8">7218 12540 42 0,'-7'0'21'0,"7"-7"-9"0,0 7 24 0,0 0-32 16,7 0 1-16,7 0 4 15,-3-3 1-15,10 0-11 16,10-3 0-16,8-4 7 15,0-5 0-15,10 5-2 16,4-2 0-16,-3 2-2 16,-4 1 0-16,-15 6-2 15,-2 3 0-15,-15 12-1 16,-14 10 0-16,-14 13-2 16,-11 9 0-16,0 3-2 15,-7 6 1-15,4 4 0 16,-7-10 0-16,10 9 0 15,1-3 1-15,6-6 2 16,11 0 1-16,7-3 1 16,7-6 1-16,4-7 0 0,3-6 1 15,14-9-1-15,0-7 0 16,18-9-3 0,3-6 0-16,11-6-9 0,0-7 0 15,0-9-8-15,-7 3 0 16</inkml:trace>
  <inkml:trace contextRef="#ctx0" brushRef="#br1" timeOffset="87063.47">8259 12703 58 0,'3'15'29'0,"-14"17"-35"0,8-26 50 0,-15 7-43 16,-6 5 1-16,-5 14-1 16,-2-7 1-16,-1 9-3 15,0 4 1-15,0 0-1 16,4-7 1-16,7-3-6 16,3-3 0-16,8-12-10 15,6-13 0-15</inkml:trace>
  <inkml:trace contextRef="#ctx0" brushRef="#br1" timeOffset="87230.4">7888 12693 57 0,'21'3'28'0,"22"57"-27"0,-26-38 45 16,-6 16-46-16,10-1 1 15,7 13-1-15,4 1 1 16,7 2-4-16,0 0 1 15,3-3-9-15,0-3 0 16,-3-21-6-16,-4-5 1 16</inkml:trace>
  <inkml:trace contextRef="#ctx0" brushRef="#br1" timeOffset="88204.8">9109 12759 67 0,'0'-9'33'0,"3"15"-40"0,-3-3 63 0,-3-3-56 16,-1 0 0-16,-3 3 1 15,-7 7 0-15,-4 5-2 16,-3 14 1-16,-3-1 0 15,-1 6 0-15,-3 7-1 16,3 3 1-16,7 0-1 16,4 0 1-16,0 0-1 15,14 0 0-15,14-7-2 16,7-5 1-16,15-10-3 16,-1-13 1-16,11-3-3 0,10-6 0 15,4-9-1-15,-3-4 1 16,-1-6 1-16,-3 1 1 15,-7 2 3-15,3-6 1 16,-10 0 3-16,0-6 1 16,-7 3 2-16,-4 0 0 15,-7 9 0-15,0 0 1 16,-7 4 0-16,-3 2 0 16,-4 1-1-16,-7 0 0 15,-7 2-1-15,-11 7 1 0,-6-3-3 16,-8 3 1-16,-4 3-2 15,5 13 0-15,-5 6-2 16,8 3 0-16,0 3-2 16,10 7 0-16,4-4 0 15,11 0 0-15,6-9 0 16,11-6 0-16,18-13-1 16,3-9 1-16,4-10-3 15,0-3 1-15,0-3-9 16,3-9 1-16,4 0-3 15,0-4 0-15</inkml:trace>
  <inkml:trace contextRef="#ctx0" brushRef="#br1" timeOffset="88488.72">10128 12778 44 0,'39'-3'22'0,"-11"12"-18"16,-21-6 41-16,-3 4-43 15,-1 2 0-15,-6 10 1 0,-4 0 1 16,-4 0-6-16,-6-4 1 15,-1 1 3-15,-3 0 0 16,3-7-2-16,1 0 1 16,-1 4-1-16,7-1 0 15,4 4 0-15,7-3 1 16,7 2-1-16,7-2 1 16,8 3 0-16,2-4 1 15,-6-2-2-15,0 2 1 16,-8-3-1-16,1 7 1 0,-11 12-4 15,-11 1 0-15,-14 2-7 16,-10 0 1-16,-4-2-8 16,-3-11 0-16</inkml:trace>
  <inkml:trace contextRef="#ctx0" brushRef="#br1" timeOffset="88955.07">11017 12577 43 0,'0'3'21'0,"4"-6"-13"0,-4 3 33 16,-7 3-39-16,-4 1 1 0,-6 2 1 15,-5 6 1-15,-2 4-6 16,-1 9 1-16,-7 3 4 16,11 13 0-16,3 12-1 15,1 16 0-15,6 4-3 16,4 14 1-16,0-5-2 16,4-7 0-16,6-15-4 15,11-16 1-15,14-13-5 16,8-15 0-16,13-10-8 15,4-15 0-15</inkml:trace>
  <inkml:trace contextRef="#ctx0" brushRef="#br1" timeOffset="89912.16">11875 12784 53 0,'3'3'26'0,"-10"16"-20"15,0-9 27-15,-7 2-33 16,-7 10 1-16,-8 0-1 0,-6 13 0 15,-4-1 0-15,4 7 0 16,0 0-2-16,3-4 1 16,4-5-5-16,7-7 1 15,3-13-10-15,7-6 1 16,4-15-1-16,0-13 1 16</inkml:trace>
  <inkml:trace contextRef="#ctx0" brushRef="#br1" timeOffset="90098.05">11441 12703 34 0,'14'22'17'0,"25"18"-13"15,-25-21 33-15,0 16-32 16,7-1 0-16,7 16 1 16,11 10 0-16,7 9-9 15,3-6 1-15,-10-10 2 16,0-9 1-16,0-10-8 15,-8-12 1-15,-6-9-9 16,-4-13 1-16</inkml:trace>
  <inkml:trace contextRef="#ctx0" brushRef="#br1" timeOffset="90532.93">11839 12455 55 0,'18'56'27'0,"0"-40"-27"0,-11-16 50 16,7 3-47-16,7 0 0 16,0-3 2-16,11 0 1 15,7 0-7-15,3-3 1 16,0 3 4-16,-3 0 0 15,-7 0-2-15,-8 0 0 16,-6 3-2-16,-7 1 1 0,-8 2-3 16,-6 3 1-16,-4 4-1 15,-4 2 1-15,-3 1-1 16,0 6 1-16,0 0 0 16,3 3 1 15,4-3 0-31,4-6 1 0,3-1 0 0,3 1 0 0,8-3-1 15,10-4 1-15,11-3-4 16,6-3 1 0,1-3-5 31,4 0 0-47,2-9-13 15,-2-7 1 1</inkml:trace>
  <inkml:trace contextRef="#ctx0" brushRef="#br1" timeOffset="90815.4">12531 12286 48 0,'-4'28'24'0,"18"22"-24"0,-3-34 33 15,3 12-30-15,7 6 1 16,4 14 3-16,7 11 0 16,6 13-7-16,1 0 0 15,-7 10 5-15,-11 6 1 0,-7-4-3 16,-14-2 0-16,-14-10-5 16,-7-3 0-16,0-13-7 15,-4-9 1-15,0-12-11 16,4-13 1-1</inkml:trace>
  <inkml:trace contextRef="#ctx0" brushRef="#br1" timeOffset="91312.82">13688 11956 57 0,'17'0'28'0,"-10"16"-35"0,-3-6 47 0,3 18-39 0,-3 9 1 0,3 20 1 0,-4 6 1 16,4 21-3-16,0 1 0 15,0 6 4-15,0-16 1 16,0-6-1-16,1-13 0 16,-1-12-2-16,-7-9 0 15,-4-7-2-15,-7-6 0 0,-10-6-2 32,-10-4 0-32,-8-2-1 0,3 2 0 0,-6 4-1 15,-7 3 1 1,-1 3 0-16,4-4 0 0,1-2 1 15,9 9 0-15,12 0 1 16,10 4 0 15,6-1 1-15,16 0 1 0,13-3-1-16,10 3 1 0,5-3-1 15,3-9 0-15,6-7-4 16,12 1 1-16,3-7-10 15,7-6 1-15,3-13-8 0,1-9 0 0</inkml:trace>
  <inkml:trace contextRef="#ctx0" brushRef="#br1" timeOffset="91571.37">14619 12612 53 0,'4'34'26'0,"-15"38"-31"0,0-56 43 15,-10 12-38-15,-14 13 0 16,-7 3 1-16,-8 3 0 16,-6 0-1-16,6-3 0 15,8-6-2-15,3-1 0 0,11-5-7 16,7-20 1-16,3-6-6 16,4-21 0-16</inkml:trace>
  <inkml:trace contextRef="#ctx0" brushRef="#br1" timeOffset="91723.69">14125 12646 45 0,'18'3'22'0,"31"57"-21"0,-24-41 38 0,14 22-38 0,14 6 1 0,10 9-1 16,1 1 0-16,-1-1-3 15,-3-6 0-15,0-3-10 16,-10-3 1-16,-12-6-3 15,-13-7 0 1</inkml:trace>
  <inkml:trace contextRef="#ctx0" brushRef="#br1" timeOffset="92534.3">16125 12555 53 0,'-10'10'26'0,"6"-10"-19"15,4 0 27-15,4-3-31 16,6-1 1-16,5 4 5 15,9 0 0-15,8 0-11 16,21 0 1-16,18 0 5 16,20-3 1-16,4 3-6 15,-6 0 0-15,-12 3-9 0,-13-3 1 16,-15 7-11-16,-21-1 1 16</inkml:trace>
  <inkml:trace contextRef="#ctx0" brushRef="#br1" timeOffset="92714.19">16193 12869 65 0,'-11'34'32'0,"32"-8"-31"0,-7-23 56 0,7-3-56 16,22 0 0-16,24-3-6 15,32-4 1-15,-4 1-6 16,4 9 0-16,-4 0-9 15,-7 16 0-15</inkml:trace>
  <inkml:trace contextRef="#ctx0" brushRef="#br1" timeOffset="98306.54">17935 14289 41 0,'-7'35'20'0,"46"-23"-19"0,-25-12 21 0,7 0-17 16,7 0 0-16,8-3 3 15,13-3 1-15,11-3-10 16,7-4 0-16,14-3 7 16,18 7 1-16,21 0-1 15,11-4 1-15,20 4-2 16,26-1 0-16,17-2-1 16,21-1 0-16,11 4-1 15,24 3 1-15,15 2-2 16,13 4 0-16,22 4-1 15,11-1 0-15,13 0-1 16,-3-3 1-16,-3 3-2 0,-1 3 1 16,-6 0-2-16,-8 7 0 15,-17-7-1-15,-18 1 0 16,-25-4-3-16,-38-3 0 16,-22 0-12-16,-27 0 1 15,-29 0-2-15,-22 6 0 16</inkml:trace>
  <inkml:trace contextRef="#ctx0" brushRef="#br1" timeOffset="98954.35">25781 13286 48 0,'-7'-6'24'0,"35"18"-28"15,-21-15 44-15,14 0-37 16,15 3 1-16,20-3 0 16,8-7 0-16,3-2-9 15,3 6 1-15,-6-4-8 16,-8 4 1-16,-6-7-4 15,-12 1 0-15</inkml:trace>
  <inkml:trace contextRef="#ctx0" brushRef="#br1" timeOffset="99149.36">26190 12935 50 0,'-7'34'25'0,"0"29"-29"0,4-44 48 16,-1 12-42-16,-3 19 0 16,-7 4-1-16,-7 8 0 15,0-5-6-15,-1-7 0 16,1-3-9-16,7-12 0 16</inkml:trace>
  <inkml:trace contextRef="#ctx0" brushRef="#br1" timeOffset="99779.88">28952 12358 58 0,'11'-19'29'0,"-11"-3"-31"0,0 16 47 16,0-1-43-16,-7 4 0 16,-4 0 0-16,-17 3 1 0,-18 0-4 15,-14 3 0 1,-14 0 2-16,-3 4 1 15,-15 5-3-15,-21 10 1 0,0 0-2 16,4 16 1-16,3 9-2 16,0 25 0-16,0 19 1 15,18 16 0-15,14 27 1 16,18 14 0-16,24-4 2 16,25-9 1-16,28 0 2 15,21-22 0-15,25-16 1 16,25-16 1-16,32-24-1 15,13-20 1-15,25-15-2 16,-3-9 0-16,-21-13-4 16,-18-16 1-16,-25 1-6 15,-17 5 1-15,-15 1-11 16,-10 6 1-16,-14 6-7 16,-15 6 0-16</inkml:trace>
  <inkml:trace contextRef="#ctx0" brushRef="#br0" timeOffset="106655.01">3955 15970 53 0,'10'10'26'0,"1"-13"-30"0,-11 3 47 0,0 0-41 15,0 0 1 1,-11 0 2-16,1 6 0 0,-15 3-7 16,-7 7 0-16,-10 3 4 15,-8 9 0-15,1 10-3 16,-11 2 1-16,0 1-2 16,0 6 0-16,0 10 0 15,14 12 1-15,15 6 0 16,-1 3 0-16,11 4 2 15,21-13 0-15,21 0 1 16,11-16 0-16,10-9-1 16,7-10 1-16,11-9-3 15,-14-6 1-15,28-28-8 16,11-4 1-16,-11-24-10 16,4-17 0-16</inkml:trace>
  <inkml:trace contextRef="#ctx0" brushRef="#br0" timeOffset="107241.06">4247 15716 52 0,'-3'22'26'0,"-22"66"-29"0,22-60 41 16,-8 16-36-16,1 9 0 15,-8 20 2-15,0 5 0 16,4 7-4-16,-3 6 0 0,2-10 4 15,8-9 0 1,0-15-3-16,4-10 1 0,3-13-3 16,10-15 1-16,-3-10-2 15,4-9 0-15,0-12-2 16,-1-4 1-16,-6 1 0 16,3-1 1-16,3 3 0 15,-6 4 0-15,10-1 1 16,-3 4 0-16,-1 9 0 15,4 4 0-15,4 2 1 16,0 10 0-16,3 0 1 16,-4-4 0-16,4 4 1 15,1 0 0-15,-5 0 0 16,-3 0 0-16,8-4 0 16,13-5 0-16,-7-7 0 15,4-6 0-15,0-4 0 0,-1-5 0 16,-6-7 0-16,-4 0 0 15,0-9-1-15,-10 3 0 16,-4 0-1-16,4 6 0 16,-11 3-2-16,0 4 1 15,-11 9-3-15,4 6 1 16,-4 9 0-16,1 10 0 16,-8 3 1-16,8 4 0 15,6 5 1-15,4 1 0 16,0-4 0-16,14 0 1 15,7-9-5-15,8-9 1 16,-1-10-9-16,11-6 0 16,-1-10-2-16,5-2 1 0</inkml:trace>
  <inkml:trace contextRef="#ctx0" brushRef="#br0" timeOffset="107464.77">5091 16494 37 0,'14'-13'18'0,"-4"4"-20"16,-10 9 34-16,0-3-32 15,-3 3 1-15,-8 3 0 16,-6 6 1-16,-1 4-3 16,-3 6 1-16,0 6 1 15,-1 0 0-15,-9 6 0 16,6 4 1-16,11 2-1 16,3 1 0-16,4-3 0 15,14-10 0-15,4 0-4 16,10-13 1-16,18-9-7 15,0-15 0-15,10-16-4 0,-7-10 1 16</inkml:trace>
  <inkml:trace contextRef="#ctx0" brushRef="#br0" timeOffset="107946.54">5539 15879 26 0,'-22'57'13'0,"5"43"-9"0,10-72 21 16,-4 22-25-16,-3 4 0 0,0 12 5 15,0 12 1-15,3 7-6 16,1 3 1-16,-8-7 2 16,0-18 0-16,8-10 0 15,-1-12 0-15,4-10-2 16,7-9 0-16,14-16 1 15,0-15 0-15,22-13-1 16,-5-6 1-16,8-16 1 16,-3 3 0-16,-8 7 0 15,-4 5 0-15,-2 4-1 16,-1 10 1-16,-11 2-2 16,-3 7 1-16,-7 0-1 15,-7 6 1-15,-3 3-2 16,-1 3 1-16,-6 3-1 15,-1 4 0-15,4 3 0 16,-4 2 1-16,8-2-1 16,6 3 1-16,4 0 1 0,11 3 1 15,10 0 0-15,7 3 0 16,4-6-1-16,7-4 1 16,-4-2-4-16,-7-4 0 15,-3-3-9-15,-4-2 0 16,0-14-8-16,-10-2 0 15</inkml:trace>
  <inkml:trace contextRef="#ctx0" brushRef="#br0" timeOffset="108847.67">8647 15393 43 0,'0'10'21'0,"3"-17"-20"15,-6 7 31-15,3 7-29 16,0-1 1-16,-11 13 1 16,4 6 0-16,0 3-6 15,-4 13 0-15,4 6 5 16,0 0 0-16,4 6-2 15,-1 7 1-15,1-4-2 16,3 4 1 0,0-7-1-16,0-15 1 15,-7-16-2-15,7-13 1 16,-4-9-1-16,1-6 0 16,-5-4-1-16,-6 1 1 15,0 0-1-15,-18-1 1 16,4 1-1-16,-7 3 0 15,0 2 1-15,-1 4 0 16,8 7-1-16,0 8 1 16,3 4 0-16,4 3 0 15,11 3 1-15,2-6 0 16,8 0 2-16,4-7 0 16,10 1 0-16,18-4 1 0,10-9-2 15,8-6 0-15,-5-3-5 16,5-1 1-16,-8 4-10 15,-3 3 0-15,-7 0-7 16,-15 6 0-16</inkml:trace>
  <inkml:trace contextRef="#ctx0" brushRef="#br0" timeOffset="109087.71">7860 16422 77 0,'28'19'38'0,"81"-19"-51"0,-66-7 75 16,24-2-62-16,28-10 1 16,11 0-2-16,7-3 0 15,-4 7-4-15,-3-1 0 16,-25 3-6-16,-10 7 0 15,-18 3-10-15,-18 0 1 16</inkml:trace>
  <inkml:trace contextRef="#ctx0" brushRef="#br0" timeOffset="109565.6">8467 16663 59 0,'10'19'29'0,"-10"25"-33"0,0-28 49 0,-7 2-42 16,4 8 1-16,-8-4 1 16,1 6 1-16,-1 3-7 15,-3 0 0-15,3 1 4 16,-3-4 1-16,7 0-3 15,-4-12 0-15,4 0-1 16,-3-7 0-16,-1-6-1 16,1-3 0-16,-4-6 0 0,-4 0 0 15,0-7 0-15,-6 1 0 16,-5-7 1-16,5-3 0 16,-1 9-1-16,-3 4 1 15,7 3-2-15,-4 9 1 16,0 3 1-16,4 6 0 15,3 10 0-15,1 13 1 16,6-1-1-16,1 7 1 16,3 0 1-16,3 0 0 15,4-4-1-15,7-2 0 16,7-4-1-16,7 1 0 0,15-10-2 16,2-7 1-16,8-9-5 15,11-9 1-15,6-9-14 16,1-20 1-16</inkml:trace>
  <inkml:trace contextRef="#ctx0" brushRef="#br0" timeOffset="109794.68">9077 16826 42 0,'-11'22'21'0,"-20"-6"-8"16,13-13 21-16,-7 10-32 16,-3 2 1-16,-7 10 0 15,-8 7 1-15,1 12-5 16,7 0 0-16,7-7-1 0,3-5 0 16,7-7-13-16,11-13 1 15</inkml:trace>
  <inkml:trace contextRef="#ctx0" brushRef="#br0" timeOffset="109950.59">8714 16870 61 0,'35'32'30'0,"39"65"-32"0,-42-63 49 0,14 10-48 16,7 3 1-16,-1 0-8 15,8-3 1-15,-7-12-6 16,-7-17 0-16</inkml:trace>
  <inkml:trace contextRef="#ctx0" brushRef="#br0" timeOffset="111880.6">10107 16914 39 0,'-3'25'19'0,"3"-3"-11"0,0-12 19 0,3 5-24 16,1 13 0-16,-1 10 0 15,1 3 1-15,-4 6-6 16,3 0 1-16,1-3 3 16,-1-3 1-16,1-7-2 15,-1-9 0-15,1 0 0 16,3-6 0-16,0-6 0 15,4-7 0-15,3 0 0 16,0-3 0-16,10-3-1 16,8 0 1-16,14-6-1 15,7 0 0-15,18-7 0 16,6-2 1-16,18-4 0 16,18-3 0-1,127-6 0 1,-11 2 1-16,-13 17-1 0,2 6 0 15,-17 9-1-15,4 7 1 16,0 9-1-16,-15-7 1 16,4 4-1-16,4 0 0 15,-15-3 0-15,1-4 0 16,-4-2 0-16,-8-4 1 16,-27-6-2-16,-4 0 1 15,-17-3 0-15,-15-7 0 16,-14-8-1-16,-17-11 1 15,-15-5-1-15,-13-10 0 0,-15-6-1 16,-10-10 0-16,-15-6-4 16,-13-18 1-16,-11-20-11 15,-15-12 1-15</inkml:trace>
  <inkml:trace contextRef="#ctx0" brushRef="#br0" timeOffset="112450.69">15363 16340 39 0,'-14'19'19'0,"4"-13"-7"16,10-6 25-16,0 0-33 16,0 0 0-16,3-6 3 15,8 0 0-15,10 0-9 16,14-4 0-16,22 4 4 16,3 0 1-16,-4 2-7 0,-3 1 1 15,-3 0-8-15,-15 0 0 16,-14 9-6-16,-18 4 1 15</inkml:trace>
  <inkml:trace contextRef="#ctx0" brushRef="#br0" timeOffset="112602.63">15346 16588 53 0,'-21'34'26'0,"17"-15"-22"0,11-19 49 15,7 3-50-15,7-3 1 16,15 4-4-16,24-11 0 15,0 1-8-15,3 0 0 0,4-1-9 16,-7-2 1-16</inkml:trace>
  <inkml:trace contextRef="#ctx0" brushRef="#br0" timeOffset="124910.03">19692 12323 62 0,'11'-9'31'0,"-22"-4"-24"15,8 10 32-15,-8 3-38 16,-7 3 1-16,1 10 0 16,-8 6 0-16,-7 0-4 15,-3 2 0-15,-4 8 1 16,0 2 0-16,4-3-1 15,0 4 1-15,10-1-1 0,4-6 1 16,7-3 2-16,10 3 0 16,11 6 1-16,15-2 0 15,9-4-1-15,12 0 1 16,-12-3 0-16,8 0 0 16,0 0-1-16,-4 3 0 15,-7 6-1-15,-10-6 1 16,-11 10-1-16,-14 6 1 15,-3-1-2-15,-12 1 1 16,-9 3-1-16,-5 3 1 0,-6-6-3 16,3-4 0-1,0-5-1-15,11-4 0 0,7-3-4 16,7-3 0-16,10-6-10 16,11-10 1-16</inkml:trace>
  <inkml:trace contextRef="#ctx0" brushRef="#br0" timeOffset="125138.28">20059 12885 60 0,'-4'56'30'0,"-24"-18"-38"15,21-23 50-15,0 7-42 0,0 0 0 16,0 0-5-16,0-6 1 16,3-7-4-16,1-9 1 15,6-15-9-15,-3-10 1 16</inkml:trace>
  <inkml:trace contextRef="#ctx0" brushRef="#br0" timeOffset="125302.43">19854 12580 45 0,'-21'-37'22'0,"14"9"-17"0,7 18 37 16,0 10-39-16,0 6 1 16,4 1 0-16,3 2 1 0,3 4-8 15,4-1 0-15,8 1 0 16,2-1 0-16,8 4-13 16,0-3 1-16,-4-7-1 15,-3 0 0-15</inkml:trace>
  <inkml:trace contextRef="#ctx0" brushRef="#br0" timeOffset="125677.43">20218 12878 39 0,'3'35'19'0,"11"-10"-17"0,-10-19 37 0,-4-6-37 16,3 3 0-16,-3 4 0 15,0-1 0-15,-3 0-4 16,3-6 1-16,0 0 2 15,0-3 0-15,0-10-2 16,3-5 1-16,1-4-1 0,3-7 0 16,4 4 1-16,3 0 0 15,3-3 0-15,1 6 0 16,3 6 0-16,0 7 0 16,4 12 1-16,0 0 1 15,-1 4-2-15,1 5 1 16,0 7 1-16,-4 9 0 15,-3 0 0-15,-1-9 0 16,-3 13 0-16,0-1 1 16,-3 3-1-16,0-5 1 0,3-1-3 15,0-3 0-15,0-9-3 16,0-4 1-16,-3-9-8 16,3-6 0-16,-4-9-6 15,1-7 1-15</inkml:trace>
  <inkml:trace contextRef="#ctx0" brushRef="#br0" timeOffset="126457.49">21749 11972 56 0,'17'-47'28'0,"-6"3"-34"0,-11 38 52 16,0 0-44-16,-4 2 1 15,-6 11 2-15,-8 12 0 16,-10 15-6-16,-4 19 0 16,-7 19 3-16,-3 23 0 15,0 33-2-15,-1 16 0 0,5-3-2 16,6-12 1-16,7-16-2 16,15-6 0-16,13-20-5 15,4-21 1-15,14-25-7 16,8-10 1-16,9-24-4 15,1-14 1-15</inkml:trace>
  <inkml:trace contextRef="#ctx0" brushRef="#br0" timeOffset="126684.62">22327 12383 54 0,'7'31'27'0,"-17"-9"-35"16,-1-6 54-16,-10 9-46 16,-14 13 1-16,-15 12 0 15,-3 3 1-15,-10 13-4 16,3-6 0-16,7-4-2 0,11-3 1 16,10-15-9-16,11-13 0 15,3-16-3-15,4-18 0 16</inkml:trace>
  <inkml:trace contextRef="#ctx0" brushRef="#br0" timeOffset="126867.58">21872 12518 25 0,'7'-35'12'0,"11"42"1"0,-7-4 17 16,-1 9-23-16,8 10 0 0,6 9 3 16,1 10 0-1,3 6-13-15,8 7 0 0,-1-1 8 16,-3-3 1-16,-1 3-7 15,-6-9 1-15,-4-9-9 16,-3-20 1-16,0-15-8 16,-1-12 1-16</inkml:trace>
  <inkml:trace contextRef="#ctx0" brushRef="#br0" timeOffset="127253.65">22433 11721 42 0,'25'22'21'0,"0"31"-11"0,-15-43 34 15,1-4-40 1,-1 0 1-16,4 1 3 16,4-4 1-16,7 0-11 0,10-3 1 15,4 0 6-15,7-3 1 16,-4-3-3-16,-3-1 0 15,-11 1-2-15,-3 6 1 16,-8 3-2-16,-6 3 0 16,-8 7-1-16,-6 3 0 15,-8 6-1-15,-3 3 0 16,-3 3 0-16,3-6 1 31,6 6 1-31,8 0 0 0,8-3 1 16,9-3 0-16,1 0-2 15,-1 0 1-15,8 0-4 16,7-6 1-16,10-7-7 16,-7-2 0-16,4-11-10 15,0-8 1-15</inkml:trace>
  <inkml:trace contextRef="#ctx0" brushRef="#br0" timeOffset="127523.06">23336 11282 52 0,'-14'6'26'0,"-18"63"-26"15,29-40 42-15,10 18-40 0,7 15 1 16,7 14 1-16,7 27 0 15,4 13-4-15,11 13 1 16,2 2 3-16,-2 14 0 16,-12 12-2-16,-16 2 1 15,-26 1-6-15,-17-3 0 16,-36-3-15-16,-31-26 0 16</inkml:trace>
  <inkml:trace contextRef="#ctx0" brushRef="#br0" timeOffset="129371.11">11180 15948 52 0,'0'13'26'0,"-18"-13"-21"0,7 3 26 0,-6 0-30 15,-8 3 0-15,-7 7 0 16,-3 6 1-16,0 3-3 16,-1 3 1-16,1 6 2 15,0 4 0-15,10-1-1 16,4-3 1-16,10-2-1 15,8-4 1-15,6 0 0 16,12-3 0-16,6 3 0 16,14-6 0-16,-3 0-1 15,3-4 1-15,-3-2 0 16,-8 6 0-16,-6-1-2 16,-11 7 0-16,-10 10-1 15,-8-1 1-15,-10 4-2 0,-7 0 0 16,-1-7-1-1,5-3 0-15,6-6-3 0,4-6 1 16,0-4-10-16,10-8 1 16,11-11-2-16,11-15 0 15</inkml:trace>
  <inkml:trace contextRef="#ctx0" brushRef="#br0" timeOffset="129566.43">11317 16362 48 0,'4'44'24'0,"-11"-6"-28"0,7-29 46 0,-4 4-40 15,1 2 0-15,-1 4 0 16,0-3 1-16,1 0-7 16,3-4 1-16,0-6-10 15,0-12 1-15,-4-13-3 16,1-9 0-16</inkml:trace>
  <inkml:trace contextRef="#ctx0" brushRef="#br0" timeOffset="129717.25">11321 16042 47 0,'10'4'23'0,"-6"8"-32"15,3-6 45-15,3 1-37 16,1-1 1-16,3 6-6 0,7-2 1 15,4-1-4-15,0 1 0 16</inkml:trace>
  <inkml:trace contextRef="#ctx0" brushRef="#br0" timeOffset="130080.9">11592 16491 39 0,'7'15'19'0,"-3"-21"-23"0,-1-3 28 16,1-4-24-16,-1-9 0 16,1-6-1-16,0 0 0 0,3-7 1 15,0-2 0-15,-4-1 1 16,4 4 0-16,0 2 0 16,4 7 0-16,6 6 1 15,1 7 1-15,3 12 0 16,4 9 1-16,0 13 0 15,-4 0 0-15,-4 9 0 16,-2 4 0-16,-5-4-1 16,1 4 0-16,-1-7-3 15,-3 0 1-15,4-6-8 47,3-6 0 0,0-13-8-31,7-9 1-16</inkml:trace>
  <inkml:trace contextRef="#ctx0" brushRef="#br0" timeOffset="130315.5">12418 15860 40 0,'0'4'20'15,"-7"18"-16"-15,3-19 30 0,-3 6-32 0,-3 4 1 0,-5 5 2 0,-6 14 1 0,-7-1-6 0,0 13 0 16,-7 47 5 0,6-9 0-1,8-4-1-15,7-6 1 0,11-6-5 16,6-22 1-16,11-10-6 31,7-5 1-31,8-17-9 0,-1-9 1 16,0-15-6-16,-3-7 0 15</inkml:trace>
  <inkml:trace contextRef="#ctx0" brushRef="#br0" timeOffset="130559.55">12820 16165 56 0,'14'22'28'0,"-17"-10"-35"0,-5-6 54 15,-2 7-45 1,-8 3 0-16,-6-4 0 0,-1 10 1 16,0 6-4-16,-3 7 0 15,0 2 1-15,7 4 1 16,-1-6-7-16,5-4 1 16,3-9-11-16,3-19 0 15</inkml:trace>
  <inkml:trace contextRef="#ctx0" brushRef="#br0" timeOffset="130751.77">12534 16171 38 0,'28'28'19'0,"18"29"-12"0,-35-45 21 0,7 4-25 15,3 12 1-15,7 3-1 16,0 4 1-16,4 3-6 15,0-4 1-15,-1-3-1 16,-2-6 1-16,-5-6-9 16,-3-12 1-16,-3-17-4 15,-7-9 0-15</inkml:trace>
  <inkml:trace contextRef="#ctx0" brushRef="#br0" timeOffset="131142.73">12936 15766 57 0,'11'29'28'0,"7"-14"-35"0,-11-12 57 16,-4-3-49-16,4 0 0 15,7 0 3-15,8-6 1 16,2 3-5-16,11-3 0 15,-3 0 2-15,-4-4 1 16,-3 7-1-16,-7 0 1 16,-4 6-4-16,-7 3 0 15,-4 7-1-15,-6-1 1 0,-8 4-1 16,-3 0 1-16,-3-1 0 16,3 1 0-16,-1 3 2 15,5 6 0 1,3 3 0-16,3 4 0 0,4-4 1 15,11 3 0-15,6 0-3 16,1-2 0-16,10-11-2 16,4-8 1-16,3-10-5 47,1-10 0-47,-5-5-12 0,-2-23 1 15</inkml:trace>
  <inkml:trace contextRef="#ctx0" brushRef="#br0" timeOffset="131351.13">13374 15559 52 0,'32'69'26'0,"20"35"-20"0,-37-76 38 0,-1 19-42 0,3 16 0 15,5 3 0-15,2 9 1 16,-3 3-5-16,-3 4 1 15,-7-1-2 17,-15 4 1-32,-10 0-15 0,-21-10 0 0</inkml:trace>
  <inkml:trace contextRef="#ctx0" brushRef="#br0" timeOffset="136334.84">17166 16340 55 0,'7'-3'27'0,"4"-16"-17"15,-11 19 27-15,0 0-34 16,0 0 1-16,-4-3 0 16,-3 3 0-16,-7 0-6 15,-7 3 1-15,-4 7 3 16,-6 5 1-16,-5 7-3 15,-3 10 1-15,4 8-1 16,3 11 0-16,-3 11 0 0,7 7 0 16,7-6 0-16,10-3 0 15,8-7 0 1,13-9 1-16,15-10-1 0,14-12 0 16,10-15-4-16,4-14 1 15,0-2-11-15,0-13 1 16,-11-13-6-16,-14-5 0 15</inkml:trace>
  <inkml:trace contextRef="#ctx0" brushRef="#br0" timeOffset="136636.54">17657 16591 64 0,'28'-12'32'0,"-14"-7"-38"15,-14 13 61-15,-4-7-54 16,-3 0 1-16,-3 1 0 16,-8-1 0-16,-7 1-3 15,-6 2 1-15,-5 4 1 16,1 6 1-16,7 10-2 16,0 5 1-16,3 10-4 15,-3 7 1-15,7 8-3 16,6 7 1-16,8 0-1 15,7-9 0-15,4-10 0 16,10-6 0-16,11-12 0 16,10-10 0-16,0-13-9 0,8-12 1 15,-1-13-2-15,0-9 1 16</inkml:trace>
  <inkml:trace contextRef="#ctx0" brushRef="#br0" timeOffset="137086.51">18235 16525 61 0,'11'7'30'0,"-11"-7"-39"0,0 0 62 0,-4 0-51 15,-6 3 0-15,-5-3 0 16,-2 0 1-16,-4 3-4 16,-1 0 0-16,-2 0 2 15,-1 7 1-15,4-1-2 16,0 3 1-16,3-2-1 15,4 2 0-15,7 1 0 16,7 3 1-16,11-1-1 16,10 7 1-16,7 6 0 0,7-2 0 15,4-1 0-15,-4-7 1 16,-6 1-2-16,-8-3 1 16,-14 0-2-16,-18-7 0 15,-14 7-4-15,-13-4 0 16,-12-2-9-16,8-4 0 15,-4-9-5-15,4 3 0 16</inkml:trace>
  <inkml:trace contextRef="#ctx0" brushRef="#br0" timeOffset="137402.01">18987 16193 57 0,'21'16'28'0,"-21"-7"-35"16,-4-3 51-16,-10 7-44 16,-11 6 1-16,-13-4 1 15,-5 10 0-15,-6 10-2 16,-4 12 0-16,4 16 1 15,-1-1 1-15,8 10 0 16,14-6 1-16,3 3-2 16,4-6 1-16,14-10-4 0,10-12 1 15,15-10-9 1,10-9 1-16,7-12-9 0,8-16 0 16</inkml:trace>
  <inkml:trace contextRef="#ctx0" brushRef="#br0" timeOffset="137644.81">19241 16419 60 0,'-15'37'30'0,"-16"10"-37"0,20-31 54 0,-10 6-46 15,0 3 0-15,-7 6 0 16,-4 13 1-16,-7 6-3 15,0-9 0-15,7-6 0 16,4-4 0-16,3-9-6 16,8-9 1-16,10-7-6 15,7-16 1-15,10-15-6 16,4-9 0-16</inkml:trace>
  <inkml:trace contextRef="#ctx0" brushRef="#br0" timeOffset="137810.37">18983 16453 28 0,'7'-22'14'0,"7"25"3"0,-7 7 19 0,0 12-30 16,7 9 0-16,0 4 3 16,1 5 1-16,-1 7-13 15,0 0 0-15,0-3 7 0,0-9 1 16,0-1-6-16,0-9 0 16,-3-6-6-16,3-13 0 15,4-2-10-15,-1-14 1 16</inkml:trace>
  <inkml:trace contextRef="#ctx0" brushRef="#br0" timeOffset="138167.44">19427 16071 53 0,'29'28'26'0,"2"0"-22"0,-23-25 43 0,2 0-44 15,1 0 1-15,-1 1 4 16,4-4 1-16,0-4-10 16,8 1 0-16,6 0 7 15,-3 0 0-15,-4 0-2 16,0 3 0-16,-7 3-4 16,-10 3 0-16,-8 1-1 15,-10 5 1-15,-4 4-2 16,4 3 0-16,-3 3 0 15,-1-4 0-15,0 4 1 16,4 0 0-16,4 0 1 16,2-3 0-16,8 0-2 0,8-7 1 15,6 1-4 1,7-4 0-16,7 1-7 0,4-10 0 16,7-10-9-16,-1-5 1 15</inkml:trace>
  <inkml:trace contextRef="#ctx0" brushRef="#br0" timeOffset="138408.06">19974 15854 56 0,'-3'69'28'0,"10"25"-20"0,0-72 47 0,3 22-52 15,5 6 0-15,-1 22 0 16,7 16 1-16,-4 13-6 16,-6 2 0-16,-14 4 1 15,-8-4 1-15,-10-9-9 16,-11-3 0-16,-3-25-11 16,3-16 1-16</inkml:trace>
  <inkml:trace contextRef="#ctx0" brushRef="#br0" timeOffset="138815.6">20507 16434 74 0,'4'0'37'0,"-4"3"-47"16,3-6 63-16,4 3-57 16,4 0 0-16,-1 0-13 15,4-3 1-15,4-3 7 16,-7-3 0-16</inkml:trace>
  <inkml:trace contextRef="#ctx0" brushRef="#br0" timeOffset="139294.54">21682 15550 52 0,'7'22'26'0,"-21"31"-25"0,7-34 37 16,-4 0-36-16,-3 12 0 16,-4 10 3-16,4 6 1 0,0 10-5 15,3-4 0-15,4 0 4 16,4-3 1-16,3-6-2 15,0-6 1-15,0-4-3 16,0-9 1-16,-4-9-4 16,-6-6 1-16,-8-7-1 15,-3-10 1-15,-11-2-3 16,-7 0 1-16,-6-1-1 16,9-6 0-16,1 4 0 15,3 6 1-15,4 6 1 16,3 0 0-16,8 6 1 15,6 6 1-15,8 7 2 16,10 3 0-16,3 0 0 16,18 0 1-16,11-3-2 15,14-3 0-15,4-4-2 16,3-6 0-16,-11-2-8 16,-7-8 0-16,-10-5-12 0,-14-7 0 15</inkml:trace>
  <inkml:trace contextRef="#ctx0" brushRef="#br0" timeOffset="139549.26">20895 16425 73 0,'-35'78'36'0,"67"-62"-37"0,-18-13 61 0,14 0-55 15,18 0 0-15,10-9 1 16,11 0 1-16,14-4-10 16,4-5 0-16,3-4 2 15,-7 0 1-15,-10 3-8 16,-18 7 0-16,-11 0-6 16,-7-1 0-16,-10 1-10 15,-11 3 1-15</inkml:trace>
  <inkml:trace contextRef="#ctx0" brushRef="#br0" timeOffset="139986.37">21350 16704 58 0,'-3'44'29'0,"3"19"-24"15,0-54 48-15,-4 13-49 0,-3 3 0 16,0 6 3-16,0 4 1 15,0 6-8-15,0 6 0 16,0-6 6-16,0-10 0 16,0-3-3-16,3-6 1 15,1-6-4-15,-1-4 1 16,1-2-3-16,-1-7 1 16,-3-9-1-16,3-7 0 15,-3-6 0-15,-7-6 0 0,-3-3 1 16,-1-3 0-1,-3 5 0-15,0 1 0 0,-4 7-1 16,0 2 1-16,-3 10-1 16,3 6 1-16,1 9 0 15,-1 10 0 1,4 6 1-16,3 9 0 0,4 1 0 16,7 6 1-16,10-1-1 15,12 1 1-15,9-6-4 16,15-7 1 15,3-6-5-31,1-13 0 16,6-9-10-1,11-15 0-15,7-20-4 0,0-9 1 16</inkml:trace>
  <inkml:trace contextRef="#ctx0" brushRef="#br0" timeOffset="140167.2">21798 16760 47 0,'-7'29'23'0,"4"21"-25"0,-8-38 41 15,-7 13-37-15,-6 4 0 16,-8 2 2-16,0 7 1 16,-3 6-6-16,3-4 0 15,4-2 3-15,7-7 0 16,3-6-6-16,8-9 0 16,6-10-12-16,4-18 1 15</inkml:trace>
  <inkml:trace contextRef="#ctx0" brushRef="#br0" timeOffset="140324.81">21488 16873 34 0,'3'0'17'0,"36"35"-3"0,-25-19 17 0,11 12-27 0,7 13 1 0,3-1 1 0,0 1 1 0,-7 3-11 0,-3-3 1 0,-4-7 0 15,-3-6 0-15,0-12-11 16,-4-10 0-16</inkml:trace>
  <inkml:trace contextRef="#ctx0" brushRef="#br0" timeOffset="140794.76">22634 16246 58 0,'0'3'29'0,"-3"-6"-32"0,-1 3 51 0,-3 0-45 15,-3 0 1-15,-5 3 2 16,-6 7 1-16,-10-4-9 15,-5 16 1-15,4 12 4 16,-3 10 1-16,3 22-2 16,4 3 0-16,7 6-1 15,7-12 1-15,7 3-4 16,7-13 0-16,7-12-6 16,14-13 0-16,11-9-12 15,10-13 0-15</inkml:trace>
  <inkml:trace contextRef="#ctx0" brushRef="#br0" timeOffset="141022.15">22991 16375 48 0,'7'56'24'0,"-25"-24"-16"0,11-20 30 15,-7 1-34-15,3 5 0 16,-10 11 3-16,-4-4 0 15,-10 6-10-15,-4 10 1 16,0 0 3-16,4 3 1 0,7-16-7 16,3-3 0-16,11-6-11 15,7-13 0-15,11-22-2 16,3-9 0-16</inkml:trace>
  <inkml:trace contextRef="#ctx0" brushRef="#br0" timeOffset="141193.71">22712 16409 54 0,'10'0'27'0,"15"44"-31"0,-11-25 55 0,0 15-49 16,4 7 1-16,0 13 0 15,-1 2 0-15,-3 0-5 16,-3-5 1-16,3-7 0 16,0-4 1-16,0-8-7 15,0-17 0-15,4-8-10 16,7-17 0-16</inkml:trace>
  <inkml:trace contextRef="#ctx0" brushRef="#br0" timeOffset="141553.72">23121 16218 57 0,'7'47'28'0,"0"-25"-24"16,-3-19 46-16,-1 0-47 0,8-3 1 0,3 0 2 16,7 0 0-16,7 0-8 15,8-3 1-15,-5 0 4 16,-2 3 0-16,-5 0-2 16,-6-3 0-16,-8 3-2 15,-2 3 1-15,-12 0-2 16,-3 3 1-16,-4 1-1 15,-3 2 0-15,-3 7 0 16,3-1 0-16,3 1 0 16,4 6 1-16,3-3-2 15,8-3 1 32,6-4-3-47,8-3 1 0,3-5-5 0,0-4 1 16,1-7-10-16,-1-8 0 15</inkml:trace>
  <inkml:trace contextRef="#ctx0" brushRef="#br0" timeOffset="141784.57">23604 16080 73 0,'22'66'36'0,"2"37"-42"0,-13-74 67 16,10 14-60-16,4 26 0 16,-4 4 0-16,-7 11 0 0,-14-5-3 15,-14 2 0-15,-11 1-6 16,-17-4 1-16,-15-9-14 16,-10-3 0-16</inkml:trace>
  <inkml:trace contextRef="#ctx0" brushRef="#br0" timeOffset="142783.06">24617 16215 56 0,'0'9'28'0,"0"-6"-17"15,7-3 28-15,3 0-33 16,12 0 0-16,6-3 0 16,18 0 1-16,14 0-12 0,3 3 0 15,-10 3 0-15,-3 3 0 16,-12 4-15-16,-9-4 1 16</inkml:trace>
  <inkml:trace contextRef="#ctx0" brushRef="#br0" timeOffset="142967.94">24698 16572 65 0,'-4'35'32'0,"8"-4"-28"0,3-28 52 0,4-3-56 16,13 3 1-16,22 1-6 15,14-4 1-15,0 0-5 16,14 0 0-16,4-16-11 15,3 0 1-15</inkml:trace>
  <inkml:trace contextRef="#ctx0" brushRef="#br0" timeOffset="143556.03">25982 15760 64 0,'0'13'32'0,"25"-4"-33"0,-15-12 55 0,12 6-50 15,9 0 1-15,1-3 3 16,17 7 0-16,8-1-11 16,6-3 1-16,-3 6 6 15,-7 4 1-15,-14 3-4 16,-14 9 0-16,-15 9-3 16,-24 7 1-16,-10 0-2 15,-12 3 1-15,1-1-1 16,-4 8 0-16,-3-11 1 15,3 4 0-15,4 3 1 16,7 4 0-16,10-4 1 16,11 9 1-16,14-3-1 0,3-12 0 15,15-6-3-15,14-10 0 16,7-7-3-16,10-11 0 16,11-17-13-16,7-12 1 15,0-9-2-15,1-3 1 16</inkml:trace>
  <inkml:trace contextRef="#ctx0" brushRef="#br0" timeOffset="143751.22">27118 16099 58 0,'-3'19'29'0,"-33"40"-35"0,22-40 57 15,-11 6-50-15,-6-3 1 0,-15 13-1 16,-7 2 0-16,0 10-5 15,-3 7 1-15,-1-7-6 16,8-10 1-16,10-9-9 16,11-12 0-16</inkml:trace>
  <inkml:trace contextRef="#ctx0" brushRef="#br0" timeOffset="143907.12">26635 16243 51 0,'14'35'25'0,"3"18"-22"16,-9-28 42-16,2 16-45 16,8 9 1-16,-1 0-1 0,8 7 0 15,10-1-5-15,1-3 1 16,2-9-12-16,8-16 1 16</inkml:trace>
  <inkml:trace contextRef="#ctx0" brushRef="#br0" timeOffset="144348.96">27975 16287 62 0,'0'16'31'0,"-3"-13"-36"0,-1-3 52 0,-3 0-47 15,-10 0 0-15,-1 6 1 16,-3 0 0-16,-4 10-1 16,-3 3 0-16,-4 6-1 15,0 16 1-15,1-1-1 16,6 1 0-16,7 0-4 16,11 0 1-16,11-4-6 0,13-5 1 15,8-10-8-15,7-13 1 16</inkml:trace>
  <inkml:trace contextRef="#ctx0" brushRef="#br0" timeOffset="144853.67">28307 16500 44 0,'28'-28'22'0,"0"-3"-14"0,-21 21 35 16,0-2-40-16,-3-4 1 16,-4 0 2-16,-4 1 1 15,-10 2-9-15,-7 4 1 0,-11 2 4 16,-3 4 1-16,-4 6-2 15,1 4 1-15,-1 2-3 16,0 7 0-16,4 6-1 16,3 0 0-16,7 0-2 15,4 3 0-15,10-3-3 16,11-4 1 0,11-2-2-16,17-10 0 0,18-6-1 15,14-12 1 1,4-7-2-1,10-6 0-15,3-10 1 0,4 7 1 0,4-6 2 16,-14-1 1 15,-11 4 5-31,-11 3 1 0,-10 3 5 0,-7 3 1 0,-8 6 3 16,-3 7 0-16,-6 5-2 16,-15 8 1-16,-8 5-6 0,-9 7 1 31,-8-1-4-31,-3-2 1 0,0-1-2 0,-1-2 0 15,5 2 0 1,6 1 1 0,4-4 0-16,7 4 0 15,7-1 3 1,11 4 0-16,10 0 0 0,10 3 1 0,5-1-1 16,-1 1 0-16,-7 0-2 0,-7 3 1 15,-14 9-5-15,-14 4 1 31,-17 2-4-15,-12-2 0-16,-2-4-9 0,-1-6 0 0,0-9-6 16,11-3 0-1</inkml:trace>
  <inkml:trace contextRef="#ctx0" brushRef="#br0" timeOffset="145494.96">30272 15719 57 0,'7'-25'28'0,"-21"13"-29"16,7 12 51-16,-4 6-48 0,-17 3 1 0,-7 13 0 15,-8 13 1-15,-10 12-6 16,-7 19 1-16,-7 9 2 16,4 7 1-16,3 12-2 0,11 0 1 15,13 3-2-15,12 0 0 47,13-12-5-47,11-10 1 0,21-19-9 0,18-15 1 0,14-31-6 0,3-13 1 16</inkml:trace>
  <inkml:trace contextRef="#ctx0" brushRef="#br0" timeOffset="145700.64">30600 16165 57 0,'-11'50'28'0,"-42"13"-36"0,32-51 54 0,-7 10-46 0,-11 6 0 0,-3 7 0 0,0 9 0 0,-1-7-4 0,8 4 1 0,3-10-7 15,8-9 0-15,6-18-5 16,11-14 0-16</inkml:trace>
  <inkml:trace contextRef="#ctx0" brushRef="#br0" timeOffset="145871.64">30201 16071 40 0,'7'0'20'0,"11"53"-9"16,-11-28 33-16,7 9-41 15,4 14 0-15,3 5 1 16,4 3 0-16,6 7-6 0,1-7 1 15,0 1 1-15,-4-10 1 16,-7-6-10-16,0-13 1 16,-6-19-9-16,-8-12 1 15</inkml:trace>
  <inkml:trace contextRef="#ctx0" brushRef="#br0" timeOffset="146316.46">30678 15666 40 0,'-4'3'20'0,"8"-3"-11"0,-4 0 28 0,7 3-33 0,3 4 1 0,1-1 2 0,-1 3 1 0,4 1-8 16,1-1 0-16,2-3 7 15,4 1 0-15,4-4-2 16,0 0 0-16,-4 0-2 16,-3 0 1-16,-8-3-3 15,-6 10 0-15,-11 8-2 16,-4 11 0-16,-3-4-1 16,-4-3 1-16,-3 3-1 62,0 0 0-62,3 0 1 0,8 0 1 16,3-6 0-16,3 0 0 47,11-1-2-47,4-5 0 0,6 0-4 0,8-7 1 0,7-6-7 31,7-6 0-31,0-10-7 15,-4-12 0-15</inkml:trace>
  <inkml:trace contextRef="#ctx0" brushRef="#br0" timeOffset="146562.01">31175 15459 60 0,'14'60'30'0,"25"-1"-30"0,-21-34 54 0,6 10-52 16,8 15 0-16,10 13 1 16,8 12 1-16,3 3-5 15,-4 7 0-15,-17-7 2 16,-18 7 0 0,-18 0-2-16,-24 3 1 0,-11-4-7 46,-21-12 1-30,4-12-14-16,-4-16 1 0</inkml:trace>
  <inkml:trace contextRef="#ctx0" brushRef="#br0" timeOffset="151822.76">9345 11452 58 0,'-10'25'29'0,"27"-28"-27"0,-13 6 30 0,-1-3-32 15,4 0 0-15,0 3-1 16,0-3 1-16,4 3-4 16,3 0 0-16,4-3-11 15,-1 0 1-15,-3-9-1 16,4-1 0-16</inkml:trace>
  <inkml:trace contextRef="#ctx0" brushRef="#br0" timeOffset="152009.51">9846 11373 52 0,'4'19'26'0,"-1"-13"-43"0,-3-3 55 0,-3 1-41 0,-1-1 1 16,1 0-17-16,-5 0 0 15,-2 0 17-15,6 0 1 16</inkml:trace>
  <inkml:trace contextRef="#ctx0" brushRef="#br0" timeOffset="152474.26">10068 11659 41 0,'0'3'20'0,"-24"-3"-17"0,13 3 38 0,-14 9-40 0,-13 7 1 16,-26 3 1-16,4 6 0 15,-11-6-4-15,-6 6 0 16,-1 7 0-16,4-7 0 15,11 0-7-15,3-6 0 0,10-3-7 47,15-3 1-47</inkml:trace>
  <inkml:trace contextRef="#ctx0" brushRef="#br0" timeOffset="152984.53">10195 11539 50 0,'32'-25'25'0,"0"-25"-28"0,-22 28 45 0,1-12-40 16,-4-4 0-16,-3-3 2 0,-8-6 0 15,-7 0-5-15,-6 3 1 16,-15 7 3-16,-24 5 1 16,-18 10-2-16,-11 10 1 15,0 9-3-15,-14 9 0 16,-3 10-2-16,-7 12 1 16,6 6-2-16,15 10 0 15,0 10-3-15,14 11 0 16,3 8 2-16,15 11 0 15,14 1 0-15,6 9 0 0,22 0 1 32,18 0 1-32,13-6 2 0,19-10 0 0,27-9 1 15,29-19 0-15,10-21 2 32,29-23 0-32,13-25 0 15,1-22 1-15,-4-21 0 47,-10-17 0-47,-18-15-2 16,-18 0 0-16,-21 0-4 0,-21 0 1 0,-18 19-10 0,-28 6 1 0,-21 3-6 0,-21 9 0 0</inkml:trace>
  <inkml:trace contextRef="#ctx0" brushRef="#br0" timeOffset="154177.68">7345 13443 36 0,'10'22'18'0,"5"6"-17"0,-12-22 29 16,1 4-27-16,-1 5 0 16,-3 10 1-16,0 4 1 15,4 5-6-15,-1 7 1 0,1 3 4 16,-4 0 1-16,3-7-2 16,4-2 0-16,-3-4 0 15,3-6 1-15,0-3-3 16,0-3 1-16,4-3-1 15,3-4 1-15,-4 1-2 16,4-1 1-16,15-2-1 16,9-1 0-16,5 1 0 15,13-4 0 17,54-12 0-32,2-4 0 15,15 1 0-15,11-4 1 0,-11 1-1 16,14-1 1-16,21 1-1 15,-6-1 1-15,9-3 0 16,19-6 0-16,-11-3-1 16,14-3 0-16,3 0 0 0,1 3 0 15,10 0-1-15,-7 9 1 16,7 3 0 46,7 13 0-46,-17 4 0-16,3 5 1 16,0-3-1-1,-22 4 0 1,8-1 0-16,-7-6 0 16,-7-6 0-16,-14-3 1 0,-8 3 0 0,-10 0 1 0,-3 6 0 0,-15 0 0 0,-20-3 0 0,-12 3 0 0,-13-6-1 0,-11 3 0 15,-7 0-3-15,-11-6 1 0,-7-1-1 0,-3-5 0 0,-7 2 0 16,-4-5 1-1,-7-10-1 17,-3-7 1-17,-11-2 0 32,-7-10 0-31,-8-6-1-16,-6-13 1 0,0-6-13 0,-7 3 0 0,-4 7-2 15</inkml:trace>
  <inkml:trace contextRef="#ctx0" brushRef="#br0" timeOffset="155147.54">8029 14543 44 0,'4'19'22'0,"20"-16"-25"0,-13-6 37 16,10-3-31-16,7-3 1 16,1-7 0-16,-1 0 1 15,0 1-7-15,-3-7 1 0,-4-7 3 16,-10 1 0-16,-4 0-2 16,-7 6 0-16,-4 0-2 15,-7 3 1-15,-3 4-2 16,-3 5 1-16,-1 7 0 15,-3 9 0-15,3 7 1 16,-3 9 1-16,7 3 1 16,0 6 0-16,10 7 0 15,1-1 1-15,10-2-1 16,7-1 0 0,0-5-1-16,11-7 0 46,0-10-3-30,10-9 1 0,7-3-5-16,8-19 1 0,2-9-7 15,-6-3 1-15,-3-7 0 0,-1-9 1 16,-3 6 8-16,0 1 0 0,-8 5 7 0,-2 7 0 0,-8 3 9 0,0 6 1 0,-3 7-1 0,-4 2 1 16,-7 10-7-16,-11 6 0 15,-10 7-4-15,-4 6 0 16,-6 12-3-16,-1-3 1 15,-3 7-3-15,-4-1 1 16,4-2-4-16,7-4 1 31,-4-6-4-31,7-10 0 0,11-8-5 0,-3-11 1 16,10-5-1-16,0-7 0 16</inkml:trace>
  <inkml:trace contextRef="#ctx0" brushRef="#br0" timeOffset="155322.4">8467 14202 11 0,'10'-38'5'0,"8"25"12"0,-11 17 4 0,0 2-16 16,4 6 1-16,-1 7 4 16,-3 6 0-16,0 0-13 15,4 10 1-15,3 3 8 16,4-4 1-16,-4-3-5 16,3 1 0-16,1-4-5 15,3-3 0-15,0-9-10 16,4-7 1-16</inkml:trace>
  <inkml:trace contextRef="#ctx0" brushRef="#br0" timeOffset="155811.31">9021 14268 38 0,'14'-19'19'0,"-11"16"-15"0,-3 3 29 16,-3 0-31-16,-8 3 0 15,-3 3 0-15,-4 3 1 16,-6 4-4-16,-1 6 1 15,-3 6 1 1,-1-3 1-16,8 0-3 0,0 0 1 16,4-4-1-16,6 1 0 15,0-3-1-15,11-7 0 16,11-2 0-16,0-4 0 16,6-3 1-16,8-3 0 15,0 0 1-15,6-4 0 0,-13 1 0 31,3 0 1-31,0-1-1 0,-7 1 0 16,0 6 1 0,8 0 1-16,-12 0 0 0,4 6 0 15,0 7-1-15,1 9 1 0,-5 6-1 16,-3 0 1-16,0-6-5 16,0-6 0-16,4-3-8 78,7-4 1 0,10-12-3-63,0-7 0-15</inkml:trace>
  <inkml:trace contextRef="#ctx0" brushRef="#br0" timeOffset="155963.29">9458 14393 29 0,'14'-28'14'0,"-10"-7"-6"0,-4 26 23 0,-4-1-29 0,-6 1 1 0,-5 0 1 0,-6 5 1 0,-11 8-6 0,11 5 1 0,-10 0 3 0,2 7 1 0,1 6-1 0,7 0 0 0,-4 3-1 0,8 6 1 0,10 1-1 0,0-7 0 15,14 3-1-15,14-6 0 16,7 0-5 0,-3-13 0-16,6-9-9 15,5-12 1 1,-1-13-3-16,4-10 1 15</inkml:trace>
  <inkml:trace contextRef="#ctx0" brushRef="#br0" timeOffset="156619.9">9726 13741 39 0,'7'6'19'0,"7"19"-18"0,-10-22 35 0,3-3-33 0,-4 10 1 0,1 2 2 0,-4 7 0 0,0 6-8 0,0 13 1 0,-4 6 4 0,1 12 1 0,-1 10-2 0,4 3 0 0,0-3-3 0,0-7 1 15,0-2-6-15,4-10 0 16,-4-13-9 0,0-12 1-16,0-16-1 0,-4-12 0 15</inkml:trace>
  <inkml:trace contextRef="#ctx0" brushRef="#br0" timeOffset="156816.34">9641 14242 39 0,'11'22'19'0,"-4"-3"-15"0,-3-19 39 0,3 0-40 0,3-3 1 15,4 3 2-15,11-3 0 0,3-3-8 16,11-1 1-16,7 1 3 16,3-3 1-16,8-1-9 15,-4 1 1 1</inkml:trace>
  <inkml:trace contextRef="#ctx0" brushRef="#br0" timeOffset="157276.09">10375 14186 36 0,'-10'3'18'0,"-8"10"1"0,14-7 4 0,-3 6-19 0,0 1 1 15,0 3 1-15,0 6 1 16,-3 3-10-16,3 3 1 15,0-6 5-15,3 0 1 0,0-3-4 16,1-1 1-16,-1 1-2 16,1 0 1-16,-4 3-1 15,0 3 0-15,-4 3-3 16,-3-3 1-16,-4 7-2 78,1 2 1-78,-1-2-1 0,4-4 0 0,7-6-3 31,-4-3 0-31,8-7-4 16,3-12 1 0</inkml:trace>
  <inkml:trace contextRef="#ctx0" brushRef="#br0" timeOffset="157469.5">10139 14214 35 0,'-4'16'17'0,"8"-7"-10"0,-1-2 28 16,4 2-31-16,4 4 1 15,-7 2 1-15,6 13 1 16,1-6-10-16,-1-3 1 16,-3 0 1-16,4 0 0 15,-8-4-13-15,1-5 1 16</inkml:trace>
  <inkml:trace contextRef="#ctx0" brushRef="#br0" timeOffset="157672.37">10037 13876 60 0,'14'34'30'0,"3"63"-38"15,-10-75 50-15,0 10-43 16,0 8 0-16,4 4-7 16,-4 3 1-16,0-3-4 0,-7-6 0 15</inkml:trace>
  <inkml:trace contextRef="#ctx0" brushRef="#br0" timeOffset="158318.71">11045 14415 57 0,'11'50'28'0,"3"38"-30"16,-10-72 45-16,3 5-42 0,0 5 1 15,0-8 2-15,3-5 1 16,-2-4-6-16,6-9 0 16,0-6 3-16,3-10 0 15,1-9-2-15,-4-6 0 16,0 6-2-16,-3 3 0 16,-1 9-1-16,5 7 0 15,-1 9 0-15,0 10 0 16,0 6 1-16,-4-4 0 15,5-2 1-15,2-4 1 16,1-3 2 15,-1-2 0-31,5-8 1 0,2-8 0 0,1-7-1 0,0-6 0 0,-4-6-5 16,0-13 1-16,-3-3-9 16,-4-10 0-16,0-9-6 15,0 1 0-15</inkml:trace>
  <inkml:trace contextRef="#ctx0" brushRef="#br0" timeOffset="158631.13">11606 13672 41 0,'11'40'20'0,"7"36"-15"0,-15-54 33 0,-3 15-37 0,0 10 0 0,-3 13 3 0,-1 6 1 0,1 0-5 16,-1-1 1-16,1-5 3 15,-1-13 1-15,0-9-2 0,1-7 1 16,3-9-2-16,0-6 0 16,3-7-3-1,5-9 1-15,2-9-3 0,1-4 1 16,-1 4-1-16,1-1 0 16,3 7 1-16,0 6 1 15,4 4 0-15,-1 5 0 16,1 4 1-16,3 0 1 15,0 5-1-15,-3-2 1 16,0 0-2-16,-4-6 0 16,0-1-6-16,3-6 1 31,5-2-9-31,6-4 0 0</inkml:trace>
  <inkml:trace contextRef="#ctx0" brushRef="#br0" timeOffset="159232.87">12132 14399 48 0,'11'-12'24'0,"-4"-1"-24"0,-7 13 38 0,0 0-38 16,-4 0 1-16,-3 3 0 16,0 4 0-16,-4 2-2 15,1-3 1-15,-4 4 1 16,3-1 0-16,1 4-2 16,3-4 1-16,-1 0-1 15,5-2 0-15,3-4 0 16,7-3 0-16,4 0 0 15,-1-3 1-15,4 0-1 0,0-1 0 16,4 1-1-16,-4 3 0 16,0 0-1-16,0 7 1 15,0 2-1-15,1 7 0 16,-1-1 2-16,0 4 0 16,0 0 2-16,0-3 0 15,4-4 0-15,-1-2 1 16,4-7-1 15,1-10 1-15,-1-8-2-1,0-7 0 1,0-13 0 31,4-12 1-47,-4-9-1 15,-3-13 1-15,-4-3 0 32,-4-7 1-32,-6-5-1 31,-8 5 0-15,1 4 0-16,-8 15 0 15,4 10 0 1,0 13 1-1,0 12 0-15,0 18 0 0,0 17 0 16,0 12 1-16,0 18-1 0,0 14 1 16,-4 8-1-16,11 11 0 0,4 2-2 15,3-3 0-15,-4-13-4 0,1-11 0 0,-1-11-9 0,1-12 1 0,-1-22-4 0,-6-12 0 16</inkml:trace>
  <inkml:trace contextRef="#ctx0" brushRef="#br0" timeOffset="159386.81">12217 14089 51 0,'10'15'25'0,"22"17"-24"0,-21-29 48 0,6-3-47 0,8-6 1 0,0-7 0 0,6 1 0 0,19 2-7 0,-1 1 0 0,1 2-11 0,6-2 0 16,-7 0-2-16,-3-1 1 0</inkml:trace>
  <inkml:trace contextRef="#ctx0" brushRef="#br0" timeOffset="160072.04">13310 14465 55 0,'0'31'27'0,"7"-9"-33"0,-3-18 54 0,3-1-47 0,0-3 0 0,4-3 0 0,3-7 1 0,3-6-3 0,1 1 0 16,0-4 1-16,3-6 1 15,-4-3-2-15,-2-1 1 16,-1 11-1-16,-4-1 0 16,1 3 0-16,-4 7 0 15,3 2 0-15,5 7 0 0,-1 4 1 16,-4 5 0-16,4 3-1 16,4 4 1-16,0 0 0 15,3 0 1 1,-4 2-1-16,1 4 0 0,0-3 0 31,-1 0 1-31,5-3 0 0,2-4 0 16,26-18 2-1,-1-7 1-15,-7-9-1 16,1-12 0 0,-15-1 0-16,-3 1 0 0,-8-1-1 15,-3 1 0-15,-7 12-4 16,-7-3 1-16,-3 9-2 47,-8 10 1-32,-3 6-1 1,0 9 1 0,0 13-1-1,0 7 1-15,0 5 0 0,3 0 1 0,1 4 1 16,6 0 0-16,11-4-2 0,7-2 1 0,7-4-5 0,4-6 1 0,0-10-11 0,-8-9 1 15,5-9-1-15,-1-3 1 0</inkml:trace>
  <inkml:trace contextRef="#ctx0" brushRef="#br0" timeOffset="160534.47">14157 14387 44 0,'11'44'22'15,"6"-29"-21"-15,-10-15 45 0,4 0-45 0,3 0 1 0,4 0 2 0,3-9 0 0,0-4-5 0,0-6 1 0,0-2 2 0,-3-1 0 0,-4-4-1 16,-7 1 0-16,-7-3-2 16,-3 6 1-16,-1 0-1 15,-3 7 0-15,-4 5-1 16,1 10 1-16,-4 6 0 15,3 7 0-15,1 3 0 16,2 15 0-16,8 7 1 16,4-4 0-16,3 4 0 15,4-1 1-15,6-5-3 0,8-10 1 16,7-10-4-16,7-12 0 16,3-9-4-1,-14-1 0 16,4-27-6 1,0-16 0 30</inkml:trace>
  <inkml:trace contextRef="#ctx0" brushRef="#br0" timeOffset="160852.97">14866 13590 37 0,'0'3'18'0,"7"29"-16"0,-7-17 31 0,0 7-32 0,0 22 1 0,-3 0 1 0,-1 13 1 0,-7-1-4 0,1 13 1 0,-1 6 3 0,4 7 1 0,4-7-2 0,3-9 1 0,0-13-1 16,0-9 0-16,0-16-2 0,0-12 0 0,0-3-2 0,-4-13 1 31,-10-10-1-31,-4 1 0 16,-6-7 0-16,-1 3 1 0,0 1-1 0,1 3 1 0,3 5-1 15,3 4 1-15,0 10 1 32,4 9 0-32,7-1 0 0,4 1 0 0,3 3 0 15,7-3 1-15,3 0-1 16,11-3 1 15,8-4-3-15,6 1 0-16,4-4-4 47,3-3 0-47,0-6-11 15,1-9 0-15</inkml:trace>
  <inkml:trace contextRef="#ctx0" brushRef="#br0" timeOffset="160979.91">15244 14453 65 0,'10'15'32'0,"1"-9"-47"0,-11-6 55 0,-4-3-68 15,-6-6 1-15,-8-10-3 16,7-12 0-16</inkml:trace>
  <inkml:trace contextRef="#ctx0" brushRef="#br0" timeOffset="170178.27">15088 9727 31 0,'0'12'15'0,"-42"48"-10"0,21-26 16 16,-18 10-19-16,-32 16 0 16,-10 18 0-16,-28 13 0 0,-25 19-4 15,-7 12 0-15,-18 10 0 16,-7 9 0-16,11 7-4 16,-4-10 1-1,22-7-5-15,13-18 0 0</inkml:trace>
  <inkml:trace contextRef="#ctx0" brushRef="#br0" timeOffset="170647.86">13250 10922 37 0,'7'22'18'0,"-3"37"-13"0,-4-40 34 16,-4-3-36-16,-3 9 1 16,-3 9-1-16,-4 7 1 15,-8 6-6-15,-2 6 1 16,-8 7 2-16,-3 18 1 16,-1 1-3-16,1-1 1 15,-4-12-2-15,1-10 0 16,6-15 0-16,4-6 0 15,10-13 0-15,14-4 1 16,15-2 1-16,14-13 0 31,21-6 2-15,21-9 1-16,28-10 2 0,11-7 0 0,10-2-1 0,-3-7 1 0,-21 4-2 16,-18-1 1-1,-18 10-3-15,-17 3 1 0,-25 4-2 16,-28 2 1-16,-21 0-1 47,-15 4 0-47,-17-10-1 0,-14-13 1 15,-3-6-2-15,6-15 0 0,11-19-8 0,18-4 1 0,24-2-8 16,21-1 0-16</inkml:trace>
  <inkml:trace contextRef="#ctx0" brushRef="#br0" timeOffset="171286.75">15466 9617 52 0,'3'6'26'0,"22"4"-24"0,-11-13 44 0,7 3-43 16,8-13 0-16,6-15 0 16,-3-10 1-16,-1-21-6 15,1-4 1-15,0 0 2 16,-4-3 1-16,0 10-4 15,-7 3 1-15,-3 9-1 16,-7 12 0-16,-1 7-2 16,-3 13 1-16,-3 5-2 15,-4 17 0-15,0 9 1 0,3 9 0 16,4 10 1-16,7 9 1 16,4 3 2-16,0-9 0 15,14-10 4 1,3-12 1-16,7-13 1 0,4-19 0 15,-7-12 0-15,0-12 1 16,-8-13-3 15,-6-10 0-31,-4-3-2 16,-3-12 0-16,-8 3-5 0,-3 3 1 0,1 6-8 16,-1 10 1-16,-4 12-10 0,-3 13 1 0</inkml:trace>
  <inkml:trace contextRef="#ctx0" brushRef="#br0" timeOffset="171659.87">16267 9388 40 0,'7'54'20'0,"0"-39"-7"0,-4-12 26 0,4-3-35 0,7 0 0 0,8-3 2 15,9-12 0-15,1-7-8 16,0-7 0-16,0 1 5 16,-4-3 0-16,-7-4-2 0,-7 4 0 15,-3 0-1-15,-8-4 0 16,-3 16-1-16,-7 4 1 16,-3 15 0-16,-8 6 0 15,0 6-1-15,1 7 1 16,3 6 0-16,3 13 0 15,4-4-1-15,7 1 1 16,7-1-1-16,4 1 0 31,24-4-9-31,4-9 0 16,-4-9-7-16,-3-10 1 0</inkml:trace>
  <inkml:trace contextRef="#ctx0" brushRef="#br0" timeOffset="171969.84">16757 9432 46 0,'7'6'23'0,"18"-2"-16"0,-18-4 35 0,3-4-40 0,4 1 1 0,8-9 0 16,2-4 0-16,5-3-4 16,-5 0 1-16,-3 1 2 15,-3-1 0-15,-7 0-2 16,-4 0 1-16,-14 0-1 15,-4 0 0-15,-3 4-1 16,-7-1 0-16,3 10 0 16,0 9 0-16,1 3 0 15,3 13 1-15,3 6 0 0,4 7 1 16,4 2-1-16,3 1 1 16,0-1-2 15,10 1 1-31,11-7-3 0,11-9 0 0,7-10-7 0,0-9 0 15,10-13-6 1,4-12 0-16</inkml:trace>
  <inkml:trace contextRef="#ctx0" brushRef="#br0" timeOffset="172364.75">17625 8567 37 0,'7'3'18'0,"10"34"-17"0,-13-21 26 0,-4 9-25 0,-4 7 1 0,-3 8 0 0,-3 4 1 0,3 9-3 16,-4 1 1-16,-3 12 3 15,4-7 1-15,-1-5-2 16,4-4 1-16,3-10-1 16,4-5 0-16,0-13-3 15,4-3 0-15,-4-7-2 16,-4 1 0-16,-3-10 0 15,-7-3 0-15,-3 0 0 16,-12 3 0-16,5 0 0 16,-1 3 0-16,-7 7 1 31,4 9 0-15,0 9 1-16,7-6 0 15,6 4 1-15,8-1 0 16,11 0 0-16,10-6 1 0,11-9-2 15,14-10 1-15,6-10-3 0,1 1 1 0,4-3-11 0,-1-4 0 16,-3-6-6-16,-4-3 1 16</inkml:trace>
  <inkml:trace contextRef="#ctx0" brushRef="#br0" timeOffset="173238.37">19607 9253 57 0,'4'32'28'0,"3"-32"-31"15,-7 3 49-15,-4-6-45 0,1 3 1 16,-8 0 0-16,-6 0 1 16,-8 0-4-16,-3-3 0 15,0 3 3-15,-1 0 0 16,1 3-2-16,0 6 1 15,7 4-2-15,7 2 0 16,3 1 0-16,11 0 0 16,7-4-1-16,11 1 0 15,10-1 0-15,11-2 1 16,-11-1 1-16,-3 1 0 62,-1-4 0-62,-6 0 0 0,0 0-1 16,-8 1 0 0,-3 5-1-16,-3 7 1 0,-4 6-1 15,0 10 0-15,0 5 1 16,0 11 0-16,0 2 2 0,0 10 1 0,0-10 0 0,-4 3 1 0,-3-9 0 0,-3-3 0 0,-8-6-1 16,-3-7 0-16,-4-9-2 15,0-9 1-15,1-13-1 16,6-13 1-16,0-3-1 15,11-15 0-15,11-6 0 16,10-4 0 62,7 3 1-78,7-3 0 16,4-3 0-1,11 7 0-15,6 9 0 0,4-4 0 0,3 1 0 0,1-4 0 0,-1-2-1 0,-6 5 0 0,-8-2-1 0,-3 6 0 0,-11 3 0 16,-7 3 0-16,-7 0 0 0,-7 0 0 0,-7 3 0 0,-7 6 0 16,-3 7 0 15,-8 12 1-15,0 4-1 30,1 2 1-46,3 7-1 16,3 6 1-16,0 7 0 0,11 2 0 0,11-9-1 0,0 3 0 0,6-9-2 0,4-3 0 16,4-10-4-16,3-3 1 0,-7-6-5 0,1-6 1 0,2-7-6 0,1-3 0 0</inkml:trace>
  <inkml:trace contextRef="#ctx0" brushRef="#br0" timeOffset="174171.86">20249 9476 19 0,'0'22'9'0,"0"19"7"0,0-35 7 0,0 3-19 0,4-2 1 0,-4-1 1 0,7-3 1 0,0-6-9 0,0-6 0 0,4-4 6 16,-1 0 0-16,1-5-3 15,-1 2 1-15,1 3-1 16,3 1 0-16,0-4 0 16,4 7 1-16,-4-1 0 15,4 10 1-15,-4 0-1 0,7 0 1 16,-3 4-1-16,-1 5 1 15,4 0-2-15,1 1 1 47,2-1-1-15,1-3 1-32,0-2 0 0,-4-4 0 0,-4-4-1 15,5-2 0-15,-1-3-1 16,-4-4 1-16,1-9-1 0,0 3 0 0,-4-6-2 0,-7-3 1 0,-4 3 0 0,-3 3 0 15,-3 6-2-15,-1 4 1 0,-3 6-1 16,4 12 1-16,-4 3 0 16,3 10 0-1,8 3 1-15,3 0 0 0,7 0 1 16,4 0 0-16,3 0 0 16,3 0 0 30,5-3-2-46,-1-1 0 0,0-5-1 0,0-4 0 16,4 1-1 0,-4-4 0-16,0-3 0 0,-3-3 0 0,0 0 2 0,0 0 1 0,-4-3 1 15,0 0 0-15,-3-3 0 16,-4-1 1-16,0 4-1 16,-4 0 1-16,1 0-1 0,-4 3 1 15,0 3-1 1,0 3 0-16,0 4 0 0,0 5 1 15,-3-2-1 17,-1 0 0-32,4-4 0 0,0 0 1 0,4-2 0 15,0-1 0-15,3 0 0 16,0 4 0-16,3-1-1 0,5-9 1 16,-1 3-1-16,3 0 0 15,5-3 0-15,6-12 0 16,0-13 0-16,8-7 0 15,-1-30 1-15,0-17 0 0,-3-15 1 16,-4-31 1-16,-10-7-1 16,-7-3 0-1,-8 0 0 1,-10 10 0 31,-7 6 0-32,-7 15 0 1,-4 13-1-16,-3 19 1 0,-3 25 0 0,-1 35 0 0,4 30 0 0,3 33 0 16,7 33-1-16,8 32 1 0,10 32-2 0,7 12 1 0,4-4-3 0,-1-18 0 0,1-28-9 15,-4-22 1-15,0-29-6 32,0-24 1-1</inkml:trace>
  <inkml:trace contextRef="#ctx0" brushRef="#br0" timeOffset="174633.69">23453 8259 55 0,'-11'66'27'0,"1"35"-29"15,-1-67 50-15,-7 16-47 16,-13 29 1-16,-8 24-1 15,-7 16 0-15,0 10-4 16,7-7 1-16,4-15-3 16,7-23 0-16,10-27-12 0,7-23 1 15</inkml:trace>
  <inkml:trace contextRef="#ctx0" brushRef="#br0" timeOffset="175336.74">23051 9166 47 0,'49'31'23'0,"-3"-9"-16"0,-32-19 32 0,7 3-39 0,7 1 1 0,4-7-1 0,0 0 1 0,0-10-1 16,-4 4 0-16,7 0 1 15,0-7 1-15,4 1 1 16,3-7 1-16,-6 0-1 16,-5 0 1-16,1 3-1 15,-7 1 1-15,-4-1-2 16,-3-3 0-16,-4 4-3 16,-7-1 0-16,-4 3-1 15,-6 1 0 1,-4 5 0-16,0 11 0 0,-4 5-1 15,-6 0 1 1,-1 10 1 0,4 6 0-16,3 4-1 0,4 2 0 15,7-3-1-15,7 4 1 0,7-7-5 0,7-3 1 16,8-10-5-16,2-6 0 16,5-6-3-16,3-6 0 15,-1-3 4-15,1-10 0 16,-4 0 7-16,4-6 1 15,0 0 8-15,0 6 1 16,-11 3 5 31,-3 4 0-31,-4-1-1-16,-3 4 0 15,-11-1-4-15,-7 4 0 0,-4 0-3 16,-6 3 0-16,-5 0-3 0,5 3 1 0,-4 9-1 15,-4 7 0-15,-3 6 0 0,0 3 0 16,3 3-1-16,4 3 1 0,10 7-2 0,12 0 0 0,9-13-2 16,4-13 0-16,11-12-4 15,14-15 1 32,0-14-8 0,7-15 0-47,0-9 0 16,0-13 0-1</inkml:trace>
  <inkml:trace contextRef="#ctx0" brushRef="#br0" timeOffset="175624.87">24518 8244 34 0,'-11'-35'17'0,"4"41"-18"0,0 13 34 0,-7 3-31 0,-7 19 1 0,-7 12 1 0,0 13 0 16,-4 16-4-16,0 15 0 16,4 9 4-16,0 1 0 15,-1-10-1-15,5-12 1 16,6-19-2-16,4-19 1 15,7-13-3-15,3-15 1 0,12-13-2 16,-1-15 1-16,0-13-1 16,3 3 0-16,1 0 0 15,-1 1 1-15,4 2-1 16,1 0 1-16,2 10-1 16,4 6 0-16,4 3 0 15,3 3 1-15,-7 7-1 16,1 9 1-16,-8 3-1 15,0-3 1-15,-4 3-2 16,5-6 0 0,-8-3-6-16,3-7 1 0,1-3-6 15,-1-9 0-15</inkml:trace>
  <inkml:trace contextRef="#ctx0" brushRef="#br0" timeOffset="175971.41">24543 9222 42 0,'0'34'21'0,"-4"7"-21"0,4-34 35 16,0-4-35-16,0-3 0 16,0 0 0-16,7-13 0 15,4-3-1-15,-1-2 1 16,5-4-1-16,-5-7 1 15,4 4 0-15,4-3 0 16,-4 6 0-16,4 3 0 0,-1 4 0 16,1 2 1-16,0 4-1 15,-4 2 0-15,0 11 1 16,0 5 0-16,0 4-1 16,-3-1 1-1,-1 1-2-15,1-1 1 0,-4 4-1 16,0 0 0-1,0-4-5 1,0 1 1 0,0-4-7-16,0-3 0 0</inkml:trace>
  <inkml:trace contextRef="#ctx0" brushRef="#br0" timeOffset="176192.01">25068 9059 53 0,'4'44'26'0,"-11"19"-34"16,7-48 48-16,0 1-41 0,0 3 1 15,0 3-4-15,0-10 0 16,-4-2 2-16,1-10 1 16,-1-7-7-16,4-5 1 15,0-13-6-15,4-3 0 16</inkml:trace>
  <inkml:trace contextRef="#ctx0" brushRef="#br0" timeOffset="176480.56">25090 8908 21 0,'3'13'10'0,"32"18"-5"0,-17-24 9 0,3 5-11 0,7 1 0 0,4-1 3 16,3 1 1-16,8-4-9 0,3-3 1 47,-1 4 3 15,-2-7 1-46,-4 0-2-16,-8 0 0 0,-6-3-1 15,-7 0 0-15,-4-3 1 0,-4 0 0 0,-3 3 0 0,-7 0 1 0,-3 0 0 0,-8 3 1 16,-3 0-2-16,-3 0 1 0,-5-3-2 0,1 4 0 0,0-4-2 0,-4 3 1 0,8 3-6 0,3 0 1 16,0 4-5-16,3-1 1 0</inkml:trace>
  <inkml:trace contextRef="#ctx0" brushRef="#br0" timeOffset="177403.59">25566 9087 41 0,'21'0'20'0,"-14"10"-16"15,-7-10 38-15,0 0-42 0,0 0 1 0,0 0 0 0,-3-7 0 0,-5 4-2 0,-9 0 1 16,-4 6 0-16,-4 0 1 0,-7 7-1 16,4-1 0-16,-7 7 0 15,6-1 1-15,1 1-1 16,0 3 0-16,7 3 0 15,0 6 0-15,10 7 0 16,8-4 1-16,3-3-1 16,3-6 0-1,4-3 0 17,7-6 1-32,0-7-1 15,4-3 0-15,3-9-1 16,0-1 1-1,-3-2 0-15,0 3 0 16,-4-1 0 15,-4 7 0-15,4 4 0-16,-10 2 1 16,0 10-1-1,-8-1 0 1,-7 10-1-1,-3 7 1-15,-3 5 0 16,-1 1 0-16,4 6 1 0,0 0 0 31,0 3 1-31,3-6 1 0,4-4 1 0,0-6 0 16,7-5 1-16,7-8 0 0,11-5-1 0,10-4 0 0,7-9-2 0,4 0 1 0,-4-9-3 0,-3 0 1 0,-7-1-6 0,-4-2 0 16,-7-1-14-1,-3-9 0-15</inkml:trace>
  <inkml:trace contextRef="#ctx0" brushRef="#br0" timeOffset="179138.41">25806 9062 47 0,'-4'3'23'0,"11"19"-12"16,-3-12 26-16,-4 2-35 15,0 10 0-15,0 3 2 16,3 10 0-16,1 2-5 16,-1 10 0-16,1-12 3 15,3-7 1-15,4-3-2 16,3-12 0-16,7-10 0 15,3-19 0-15,5-12-1 16,2-13 0-16,-2-9-1 16,-1 3 1-16,-3 3-7 15,-4-3 0-15,-7 6-10 16,-7 7 1-16</inkml:trace>
  <inkml:trace contextRef="#ctx0" brushRef="#br0" timeOffset="181150.54">26204 9250 63 0,'18'0'31'0,"17"-9"-25"16,-17-4 32-16,3 4-38 15,4-1 0-15,-1-2 2 16,-2-1 0-16,-1 1-2 16,-4-7 0-16,-6 0 0 15,-11 4 0-15,-4 2 1 16,-6 0 0-16,-11 4-3 16,-4 3 1-16,-7 6 0 15,4 12 0-15,-4 10 2 16,4 10 0-16,3 15-1 15,8 9 1-15,6 7 1 0,11 0 1 16,4-13 0-16,13-13 0 16,19-5-2-16,17-7 1 15,21-16-7-15,7-12 0 16,-7-10-14-16,-11-5 0 16</inkml:trace>
  <inkml:trace contextRef="#ctx0" brushRef="#br0" timeOffset="184843.6">5443 4691 26 0,'-3'84'13'0,"-25"36"-4"0,21-77 14 0,-15 30-23 16,8 33 1-16,-3 26 2 16,6 25 1-16,0 28-3 15,4 19 0-15,4 15 2 16,3 4 1-16,0-7-1 16,3-12 0-16,4-35-2 15,-3-9 1-15,7-34-3 16,-4-26 0-16,3-31-6 15,1-28 1-15,6-32-6 16,-6-34 1-16</inkml:trace>
  <inkml:trace contextRef="#ctx0" brushRef="#br0" timeOffset="185759.53">5383 4744 22 0,'18'-28'11'0,"24"-35"-9"0,-35 54 10 16,11-10-12-16,-4 6 0 15,14-12 5-15,1 0 1 16,9 6-5-16,8 4 0 0,4 5 2 15,13 4 1-15,18 0 0 16,29-1 0-16,10-2-2 16,21 0 0-16,28-7 0 15,39-3 0-15,29 10-1 16,45-1 1-16,21 1 0 16,15 3 0-16,34 6-2 15,12 6 1-15,10-6-1 16,17 0 0-16,15 0-1 15,-4-16 1-15,-3-12-1 16,17-6 0-16,32-4-2 16,14-12 1-16,-10 3-2 15,-8 0 1-15,-10 15-1 16,11 14 1 0,317 33 1-16,-155-2 1 15,-71 6 2 1,-60-7 0-16,-53-9 1 0,-13-15 1 15,-33-10-1-15,-14-6 0 16,-42-1-2-16,-17-11 1 16,-43-1-1-16,-18 0 0 15,-24 0 0-15,-25 0 0 16,-35 16 0-16,-15 16 0 16,-20 15 0-16,-11 16 0 15,-21 19 0-15,-22 15 0 16,-13 23-1-16,-12 18 1 0,-9 19 0 15,-8 22 0 1,-3 31 1-16,-4 16 0 0,-4 25 0 16,-6 16 1-16,3 6-1 15,-10 13 1-15,-4-1-1 16,-7-2 1-16,-11 3-2 16,-7-10 0-16,-7-22 0 15,-13-12 0-15,-12-23 0 16,-3-24 0-16,-32-22 0 15,-35-32 1-15,-31-25-1 16,-43-25 1-16,-57-18-1 16,-49-26 1-16,-49-12-1 15,-53-22 1-15,-43-10-2 16,-49-3 1-16,-46 7-1 16,-42 6 1-16,-35 15-2 15,-18 22 0-15,-39 29 0 0,-28 9 0 16,-25 22 1-16,-49-6 0 15,-43 3 3-15,-63-1 1 16,-42-11 2-16,-32-23 1 16,-71 0-2-16,-42 1 0 15,-60 9-14-15,4 12 0 16</inkml:trace>
  <inkml:trace contextRef="#ctx0" brushRef="#br0" timeOffset="212288.05">12764 6905 34 0,'0'12'17'0,"0"7"-10"0,0-19 18 0,3 6-23 16,1 4 1 0,-1-7 3-16,1 3 0 0,3-3-7 15,0-3 0-15,0 0 5 16,3 0 0-16,4-3-2 15,4-3 1-15,3 3-3 16,4-7 1-16,-4 4-2 16,7-13 1-16,1 0-1 15,2 1 1-15,5-4-1 16,-1-7 0-16,-3 4-1 16,-4 3 0-16,4 7-1 15,3 2 1-15,0 7-2 16,4 6 1-16,3 6 0 15,1 0 1-15,-8 4 0 16,0-1 1-16,4 1 0 16,3-1 0-16,4-3 1 15,0-3 0-15,0 1 0 16,3-1 0-16,4-6-1 16,0-7 1-16,0-6-1 0,0-2 1 15,-4-1 0-15,-3 3 1 16,0 0 0-16,3 4 0 15,-3 6 0-15,0 6 1 16,0 3 0-16,0 6 0 16,3 4-1-16,1-1 0 15,3 4-1-15,-8 0 0 16,-2-4-1-16,3 4 1 0,7 0-1 16,3-1 0-16,4-2 0 15,7-10 0-15,7-3-1 16,0-6 1-16,4-4 0 15,3-5 0-15,7-7 0 16,7-3 0-16,1-1 0 16,-5 8 0-16,1 5-1 15,-4 10 1-15,0 9 0 16,4 7 0-16,7 6 0 16,-14-4 1-16,-1 7 2 15,12-3 0-15,-1-3 1 16,7-4 1-16,0 1-1 15,-10-1 1-15,7-9-2 16,-7-3 1-16,3 0-3 16,4-3 1-16,-11 3-2 15,-11 0 1-15,5 0-1 16,-1 3 1-16,0-3-1 16,4 0 0-16,-1 0 1 0,1-3 0 15,-4-6 0-15,4 6 0 16,-1-3 0-16,12-1 1 15,2-2-1-15,-6-1 1 16,14 7 0-16,7 3 1 16,17 7 0-16,-13-4 0 15,10 6 0-15,0 10 0 16,3 6-3-16,-10 0 0 16,-21 0-12-16,-11-3 0 15</inkml:trace>
  <inkml:trace contextRef="#ctx0" brushRef="#br0" timeOffset="-214475.94">15363 5142 18 0,'11'10'9'0,"10"-20"-6"0,-17 4 10 0,3-3-11 16,0-4 0-16,0 1 5 16,4-1 1-16,-8-3-8 15,1 4 0-15,-4-10 5 16,0 12 0-16,-4-2-1 16,-3-16 0-16,-11-1-3 15,-3-5 1-15,-11-1-3 16,-3-18 1-16,0 3-1 15,-15-13 1-15,-17-3-1 16,-7-3 1-16,-21-3-1 16,-4-3 1-16,-10-10-1 15,-11 10 1-15,-18-3 0 16,-3-4 0-16,-14-6 0 16,-11 7 0-16,-10 6-1 15,-11-4 1-15,4 10-1 16,-22 16 1-16,-3 0-1 15,0 9 0-15,-8 6 0 0,19 10 0 16,-11 12 0-16,3 0 0 16,15 16 1-16,-4 7 0 15,7 15 0-15,10 9 0 16,11 22 0-16,4 4 1 16,3 21-1-16,15 1 1 15,10 12-1-15,3-7 1 16,8 1-1-16,6-4 1 15,11-8-2-15,18-8 1 16,7 1-3-16,7-16 0 16,11 10-2-16,-1-4 0 15,4 1-3-15,4-1 1 0,3-2-2 16,3-4 1-16</inkml:trace>
  <inkml:trace contextRef="#ctx0" brushRef="#br0" timeOffset="-213966.72">9324 4377 37 0,'21'50'18'0,"-10"-6"-23"16,-8-22 41-16,1 3-35 0,-1 13 1 15,4 6 0-15,-7 9 0 16,-7 7-3-16,4 2 0 16,-1-15 2-16,-3 1 0 15,-3-8-2 1,-1-5 1-16,0-13-1 0,4-7 1 15,-7-5 0-15,4-7 0 16,3-6 0-16,10-3 1 0,11-10 0 16,4 0 1-16,7-3-1 15,10-3 1-15,14 0 0 16,1 4 0-16,-5-1-1 16,1 6 1-16,-3 10-1 15,-1-3 1-15,-3 6-2 16,-7 6 1-16,-8-3-1 15,-3 4 0-15,-6-4-2 16,-5-3 1-16,-6-7 0 16,-8-8 1-16,-10-10 0 15,-7-13 0-15,0-6-3 16,-15-9 0-16,-13-10-9 16,-4-22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4:55:33.10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4:56:36.519"/>
    </inkml:context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6992 7074 25 0,'21'22'12'0,"18"3"0"0,-28-19 12 16,6 7-20-16,1 3 0 16,7-4 5-16,-4 1 1 15,7 2-12-15,4 4 1 16,7 0 6-16,-1-3 1 16,1-4-3-16,-7-2 1 15,0-4-3-15,3-3 0 16,0-3-1-16,0-9 0 0,4-4 0 15,-3-18 0 1,-1-16 0-16,-3-26 0 0,-11-11 0 16,-4-17 0-16,-6-21 1 15,-11-25 0-15,-18-16 1 16,-10-25 0-16,-7 3 2 31,7-4 0-31,-4 4-1 16,4 4 1-16,-8 17-2 0,12 14 1 0,-5-1-1 15,8 10 1-15,0 22-5 16,11-6 0-16,6 18-1 16,15 13 0-16,13 9 0 15,1 16 0-15,14 22-1 16,17 7 1-16,4 18-2 16,0 22 1 15,4 0-10-31,-8 9 0 15,-17 4-1-15,-11 9 0 0</inkml:trace>
  <inkml:trace contextRef="#ctx0" brushRef="#br0" timeOffset="1202.08">9024 6553 37 0,'11'38'18'0,"-4"-3"-8"0,-4-29 18 0,1-3-23 0,-4-3 0 0,0-13 2 15,0-18 1-15,-4-16-9 16,-3-16 0-16,-3-21 6 15,-8-29 0-15,4-19-3 16,3-9 1-16,1-6-3 16,3 15 1-16,14 6-2 15,7 17 0-15,3 5 0 32,12 13 0-17,-12 0 0-15,12 19 0 0,2 9 0 16,5 13 1-16,-1 19-1 0,0 18 1 0,-3 17-2 15,-4 27 1-15,-3 22-4 16,-8 4 1-16,-6 12-9 16,-11 6 0-1,-14 0-1 1,-11 4 0 15</inkml:trace>
  <inkml:trace contextRef="#ctx0" brushRef="#br0" timeOffset="1385.76">8823 6281 61 0,'18'6'30'0,"17"-16"-39"0,-21 7 62 0,11 0-53 0,3 3 1 0,7 0-1 0,0-6 0 0,-3-3-3 15,7-7 0-15,0 0-7 16,0 0 0-16,-4-5-7 15,-3 5 1-15</inkml:trace>
  <inkml:trace contextRef="#ctx0" brushRef="#br0" timeOffset="1653">9828 5133 61 0,'4'25'30'0,"-4"19"-39"0,0-28 54 0,-4 6-46 0,4 3 0 15,-3 12-10-15,-1 10 0 0,4 0 1 16,-14-3 1 0</inkml:trace>
  <inkml:trace contextRef="#ctx0" brushRef="#br0" timeOffset="2182.58">10326 5704 48 0,'0'-10'24'0,"-7"13"-17"0,3 4 35 0,-6-7-40 0,-4 12 1 0,-4 13-1 0,-7 13 1 0,-3 18-5 0,-7 16 1 0,-1 19 2 15,1 7 1-15,7 2-2 16,3 3 0-16,4-12-1 15,10-6 1-15,8-10-3 16,6-18 1-16,15-10-7 16,7-16 1-16,3-12-9 31,0-10 1-31</inkml:trace>
  <inkml:trace contextRef="#ctx0" brushRef="#br0" timeOffset="2909.47">10813 6368 64 0,'10'4'32'0,"-24"-17"-42"0,7 10 60 0,0 3-50 15,-4-6 0-15,-3 2-1 16,-10 4 1-16,-5 4 0 15,-2-4 1-15,-1 6 0 16,4 3 0-16,-1 4 0 16,5 6 1-16,6 3-1 15,8 12 0-15,6 1-1 16,11-1 0-16,11-6-1 16,10-9 0-16,11-3 0 15,0-10 1-15,3-9-1 16,-3-6 1-1,-4-10-1-15,-7 0 1 16,-7 6-1-16,-3 1 1 16,-7-1-4-16,-8 7 1 15,-3 6-1-15,-3 6 0 0,-4 10-1 0,-4 15 0 16,0 10 2-16,1 9 0 16,-1 16 3 46,4 6 1-15,0 10 1-31,4-7 1-1,-1-3 0-15,0-3 1 0,1-9-2 0,-1-7 1 0,-3-12-2 0,-3-10 0 0,-4-3-1 16,-4-6 0-16,0-9 0 0,-3-1 1 0,0-8-1 0,3-17 0 0,4-6 0 0,4 0 0 0,6-6-1 15,4-3 0-15,11-3-2 0,10 2 1 0,4 1-2 0,6-3 0 0,15 3-3 16,11-10 0 0,3-9-8-16,14-6 1 0</inkml:trace>
  <inkml:trace contextRef="#ctx0" brushRef="#br0" timeOffset="3203.93">11557 6168 52 0,'-4'31'26'0,"-17"-6"-32"0,11-19 44 0,-8 1-36 0,-3 8 0 15,-4 7 0-15,4 3 0 16,0 10-3-16,3 12 1 15,4 6 1-15,7 1 1 16,-3-1-2-16,2-9 1 16,12-3-3-16,3-7 1 15,11-12-5-15,13-9 1 0,-2-13-10 16,6-10 0-16</inkml:trace>
  <inkml:trace contextRef="#ctx0" brushRef="#br0" timeOffset="3422.85">11882 6277 55 0,'7'13'27'0,"-4"25"-29"0,-3-26 46 0,-3 7-43 16,-4 3 0-16,-11 0 0 15,-7 6 0-15,-10 7-2 16,-4-1 1-16,4-3 0 15,0-2 1-15,6-7-4 16,8-4 1-16,7-2-7 16,4-6 1-16,10-4-8 15,7-19 0-15</inkml:trace>
  <inkml:trace contextRef="#ctx0" brushRef="#br0" timeOffset="3615.92">11712 6353 27 0,'11'22'13'0,"10"9"-2"0,-14-18 13 0,4 2-21 0,3 10 0 0,0 0 1 0,3 4 0 15,-2-1-6-15,-1-3 0 16,3-9-1-16,1-7 0 16,3-6-6-16,4-6 1 15,-4-9-3-15,-3-7 0 0</inkml:trace>
  <inkml:trace contextRef="#ctx0" brushRef="#br0" timeOffset="3798.03">12054 6052 44 0,'25'53'22'0,"17"29"-20"15,-27-64 47-15,6 23-47 16,7 16 0-16,7 2-1 15,1 4 0-15,-8 3-5 16,-11 6 1-16,-6-19-6 16,-4-12 1-16,-28 0-8 15,-4-7 0-15</inkml:trace>
  <inkml:trace contextRef="#ctx0" brushRef="#br0" timeOffset="4266.09">12435 5362 62 0,'15'50'31'0,"45"88"-31"0,-29-91 59 0,19 38-57 15,27 24 1-15,1 23 0 16,-4 19 0-16,-7 9-5 16,-21 12 1-16,-21 1 1 15,-15-7 1-15,-17-13-6 16,-25-21 1-16,-17-25-11 0,-8-23 1 15,-6-33-7-15,7-20 1 16</inkml:trace>
  <inkml:trace contextRef="#ctx0" brushRef="#br0" timeOffset="4952.18">14390 6447 59 0,'0'9'29'0,"-21"-12"-32"16,10 0 52-16,-10 0-48 15,-7-3 0-15,-8 2 0 16,-2-2 1-16,6 0-3 0,0 0 1 16,0 2 1-16,4 8 0 15,3 5 0-15,4 4 0 16,7 2-1-16,7 7 0 15,4 0-1-15,10 3 1 16,3-6-1-16,15 0 1 16,14-10-1-16,7-2 1 15,-4-4 0-15,-3 0 0 16,-8-6-1-16,-2 0 1 31,-8-4-3-31,-4 1 0 16,-2 3-3-1,-8 6 1-15,-4 3-2 0,-3 10 0 0,0 3 0 32,-3 12 1-32,-1 7 3 15,1 6 1-15,3 9 4 0,0 3 0 0,3 13 3 16,4-3 1-16,-3 3 1 0,-1 0 0 0,-6-6-2 16,-4-7 0-16,-7-2-3 15,-8-7 1 1,-6-7-3-16,-7-8 1 0,0-7-2 15,-1-13 0-15,1-12 0 16,3-12 0-16,1-1-1 16,6-12 0 15,7-9-2-15,11 2 1-16,11-11-6 0,6-5 1 0,15-5-8 0,24-16 0 15</inkml:trace>
  <inkml:trace contextRef="#ctx0" brushRef="#br0" timeOffset="5178.95">14901 5603 55 0,'4'19'27'0,"-18"38"-33"0,10-45 48 0,1 13-42 0,-1 7 0 0,-6 5-2 16,3-2 1-16,-1 5-4 16,8-8 1-16,0-4-11 15,8-9 1-15</inkml:trace>
  <inkml:trace contextRef="#ctx0" brushRef="#br0" timeOffset="5478.31">15554 5892 48 0,'7'19'24'0,"-25"6"-19"0,11-16 36 0,-7 13-41 0,-10 3 1 0,-8 0 0 0,-3 16 0 0,-8 6-1 0,4 16 1 0,1 9 0 0,9 16 0 0,5-13 0 0,6-3 0 16,7-9-3-16,4-7 1 47,14-12-6-47,11-13 1 0,10-12-10 15,4-16 1-15</inkml:trace>
  <inkml:trace contextRef="#ctx0" brushRef="#br0" timeOffset="5705.38">15790 6215 53 0,'11'28'26'0,"-22"0"-28"0,1-18 44 0,-1 15-42 16,-10 3 1-16,-7 0 0 15,-4 7 1-15,-7 9-3 16,0 3 0-16,4-10 1 16,7 4 0-16,3-13-6 15,8-12 1-15,6-7-8 16,4-18 1-16,7-13-3 16,3-9 0-16</inkml:trace>
  <inkml:trace contextRef="#ctx0" brushRef="#br0" timeOffset="5930.42">15558 6234 14 0,'17'-32'7'0,"8"29"14"0,-15 9 5 0,5 7-20 0,2-1 0 0,-3 17 6 0,0-1 0 0,-3 3-14 0,0 7 0 16,-1 3 9-16,4 6 0 16,4-3-4-16,-4-7 1 15,0-2-7-15,4-13 0 16,-4-10-10-16,7-15 0 15,-3-19-2-15,3-16 0 0</inkml:trace>
  <inkml:trace contextRef="#ctx0" brushRef="#br0" timeOffset="6075.64">15946 5958 48 0,'31'56'24'0,"19"32"-23"15,-33-60 46-15,5 3-46 16,2 23 0-16,4 12-1 16,-3 15 1-16,-7-9-4 15,-11 7 1-15,-14-7-5 16,-14-9 1 15,-11-7-10-31,0-15 1 0</inkml:trace>
  <inkml:trace contextRef="#ctx0" brushRef="#br0" timeOffset="6655.6">17487 5271 55 0,'-14'88'27'0,"11"53"-28"0,3-94 48 0,0 22-47 16,7 19 1-16,7-7 1 16,0 10 0-16,0-3-1 15,-3-25 0-15,-4-10 2 16,-4-9 0-16,-3-10-1 16,-7-12 0-16,-11-3-1 15,-6-6 1 32,-1-10-3-47,-14-10 1 16,-7-8-1-16,-7-1 1 0,1 7-1 15,-1 2 0-15,0 14 1 0,0 8 1 0,10 1-1 0,5 15 1 0,9 4-1 0,8-1 1 16,14 4-1-16,18 3 1 16,17 0-2-16,21-4 0 15,15-5-3-15,-1-7 0 16,11-13-6-16,4-12 1 47,10-15-10-32,-7-17 1-15</inkml:trace>
  <inkml:trace contextRef="#ctx0" brushRef="#br0" timeOffset="6847.4">18436 5989 59 0,'-25'60'29'0,"-77"5"-36"0,70-43 50 0,-13 3-43 16,-15 16 0-16,3 13 1 15,4-4 0-15,4 0-4 16,7-6 0-16,6-13-11 16,4-15 1-16,11-29-3 15,11-18 1-15</inkml:trace>
  <inkml:trace contextRef="#ctx0" brushRef="#br0" timeOffset="6993.2">17844 5876 48 0,'21'13'24'0,"39"65"-18"0,-29-47 45 0,12 26-46 0,13 15 1 16,8 13 1-16,10 15 0 16,-7-6-13-1,-7-6 0-15,-14-13-3 16,-18-12 0-16,-18-10-10 15,-13-9 0-15</inkml:trace>
  <inkml:trace contextRef="#ctx0" brushRef="#br0" timeOffset="18569.93">20003 5578 37 0,'-18'28'18'0,"11"-15"-6"0,7-13 19 15,0 0-27-15,7 0 0 16,11-6 2-16,6-4 1 15,1 1-9-15,17-4 1 0,18 4 3 16,21 0 1-16,11 2-7 16,-11 1 1-16,4 6-10 15,-18-3 1-15,-14 3-4 16,-21 3 0-16</inkml:trace>
  <inkml:trace contextRef="#ctx0" brushRef="#br0" timeOffset="18770.24">19967 5945 59 0,'-24'31'29'0,"24"-24"-31"0,7-7 61 16,10-7-56-16,15-2 1 0,7 0 0 15,21-4 0-15,24-3-9 16,19 1 0-16,-12 2-3 15,-6 4 1-15,-14-1-13 0,-18 20 0 16</inkml:trace>
  <inkml:trace contextRef="#ctx0" brushRef="#br1" timeOffset="24349.72">10386 6883 18 0,'-4'9'9'0,"4"10"0"0,0-13 10 0,0 0-14 0,0 4 0 0,-3-1 3 0,6 1 0 0,-3 2-10 0,0 1 0 0,0-1 7 0,4 1 1 0,-4 3-3 0,3 2 1 0,-3 4-2 0,4 3 1 0,-4 0-1 0,3-6 1 16,-3 3-1-16,0-9 1 16,0-1-2-16,4-2 1 15,-4-1-1-15,0 1 0 16,0-4 0-16,0 3 0 16,0-3-1-16,0 1 1 15,0-4 0-15,3 0 0 16,1 0 0-16,7 0 0 15,-4-3 0-15,0 0 0 16,3-3 0-16,1 0 0 0,3-3 0 16,7 3 0-16,4-1-1 15,3 1 1-15,4 0-1 16,3 3 1-16,4-3 0 16,-4 0 0-16,7 0-1 15,4 3 1 1,7 0 0-16,4 0 0 0,10 0 0 15,3 0 0-15,-3-3-1 16,0 0 1-16,4-10-1 16,3 10 0-16,7-3 0 15,11-1 0-15,-8 4 0 16,-13 3 0-16,0 0 0 16,3 6 0-16,0-2-1 15,-11-1 1-15,1 0-1 16,-8-3 0-16,-6-3 0 15,-5 0 1-15,-2-1-1 16,-4 1 1-16,-8-3-1 16,1 6 1-16,-7-3 0 0,-4 6 0 15,-3-3-1-15,-4-3 1 16,0 3-1-16,-4 0 1 16,-3 0-1-16,4-6 1 15,-4-1-1-15,0 1 1 16,-3-6-1-16,-1-1 1 15,-3-3 0-15,0-2 0 16,0-4 0-16,4 0 0 16,-4-10 0-16,7-5 0 0,-4 5-1 15,1-2 0-15,-4-1-8 16,0 1 0-16,-4 2-7 16,-10 7 0-1</inkml:trace>
  <inkml:trace contextRef="#ctx0" brushRef="#br1" timeOffset="26284.65">8576 9034 39 0,'0'12'19'0,"4"-5"-12"0,3-4 19 0,-7 3-25 15,0 3 1-15,0 7 2 16,0 0 0-16,0 3-4 16,0-1 0-16,0 1 3 15,0 3 1-15,0 6-1 16,3 7 0-16,4-1-1 15,4-2 0-15,3-4-1 16,0 0 0-16,4-3 1 0,3-6 0 16,0-3-1-1,4-7 1-15,-4-6-1 0,-4-3 1 16,5-6-2-16,-5-13 1 16,1-6-2-16,0-6 1 15,-4-7-1-15,3-3 0 16,-6-2 0-16,3 2 0 15,-3 13-1-15,3-1 0 16,-4 7 0-16,-6 7 0 16,3 2 0-16,-4 4 1 15,1 2-1-15,-4 7 0 16,0 0 1-16,0 10 1 0,0 6 0 16,0 9 1-16,3 3-1 15,5 6 1-15,6 10 0 16,3-3 0-16,1-3 0 15,3-4 0-15,0-2-4 16,-3-7 0-16,-4-10-11 16,7-12 0-16</inkml:trace>
  <inkml:trace contextRef="#ctx0" brushRef="#br1" timeOffset="26802.62">9380 9037 48 0,'0'19'24'0,"0"-16"-14"0,0-3 34 0,0 0-41 16,0 0 0-16,7 0 3 15,8-3 0-15,9 0-8 16,8-4 1-16,7 1 3 15,0 0 0-15,-1 0-7 16,1-1 1-16,0 7-13 16,-11 3 1-16,-10-3-3 15,-4 0 0-15</inkml:trace>
  <inkml:trace contextRef="#ctx0" brushRef="#br1" timeOffset="26980.47">9402 9297 60 0,'21'35'30'0,"21"-26"-37"0,-24-6 60 0,10-3-55 0,4-3 1 16,-1-3-8-16,1-4 0 16,0 1-3-16,0 0 1 15,-4-1-6-15,-3 7 0 16</inkml:trace>
  <inkml:trace contextRef="#ctx0" brushRef="#br1" timeOffset="27832.17">10530 9144 66 0,'-7'-4'33'0,"-10"1"-46"0,10-3 71 0,-4 0-57 0,-3 0 0 16,-7 2 0-16,-4 1 1 15,-7 3-3-15,4 7 1 16,0-4 1-16,3 3 0 15,1 6 0-15,-1 7 0 0,4 0-1 16,7 3 0 0,10 13-1-1,4-4 1-15,11-12-1 16,13-7 1-16,12-12 0 16,2-3 0-16,1-6-2 15,-7-4 1-15,0 1-1 16,-8-1 1-16,-6 4-2 15,-4-4 0-15,-3 10-2 16,-4 3 1-16,-4 3 0 16,-3 10 0-16,0-4 0 15,0 13 1-15,0 6 0 16,0 4 0-16,4 8 2 16,3 7 0-16,3-6 3 15,1 3 0-15,0 6-1 0,-1-6 1 16,1-3 0-16,-1 0 0 15,-3-4-1-15,-3-2 1 16,-4-1-2-16,-7-2 0 16,-7-4 0-16,-7-9 1 15,-4-4-1-15,-3-11 1 16,-8-4 0-16,-2-7 0 16,-8-8-1-16,11-4 1 15,-1-6-1-15,8-4 0 16,3 1 0-16,8 0 1 0,6 3 0 15,8 6 0 1,3 3 0-16,7 4 0 0,10 2 0 16,15 4 1-16,3 0-2 15,8 0 1-15,10-1-7 16,-4 1 1-16,0 0-12 16,-3-10 1-16</inkml:trace>
  <inkml:trace contextRef="#ctx0" brushRef="#br1" timeOffset="28191.73">11141 8802 58 0,'-4'9'29'0,"1"-9"-34"0,-1 6 45 0,-3 1-39 0,-7 2 0 16,-4 7 1-1,1 6 0-15,-4 9-3 0,-4 4 1 0,-3 5 1 16,-1 4 0-16,5 3 0 15,6-3 0-15,11 6-1 16,3 1 1-16,12-1-4 16,9-16 1-16,4-2-8 15,4-14 1 17,3-2-8-32,8-19 1 0</inkml:trace>
  <inkml:trace contextRef="#ctx0" brushRef="#br1" timeOffset="28478.81">11610 8984 46 0,'0'12'23'0,"-25"4"-22"0,18-10 38 0,-7 4-38 0,-11-7 1 0,-6 6 1 0,-5 16 0 0,1 0-4 0,-4 4 1 0,4-4 1 0,3 0 0 0,4 0-2 0,3-3 0 0,4-3-8 0,7-4 1 0,3-5-7 0,8-10 0 16</inkml:trace>
  <inkml:trace contextRef="#ctx0" brushRef="#br1" timeOffset="28702.88">11271 8852 41 0,'18'25'20'0,"7"-6"-13"0,-18-13 31 0,-4 10-35 0,1 0 1 0,13 15 1 0,5 6 0 0,2 7-7 15,8 3 0-15,-4 4 3 16,-3-1 0-16,-4 0-5 16,0-12 1-16,-3-7-8 15,-1-12 1-15,1-13-5 16,0-19 0-16</inkml:trace>
  <inkml:trace contextRef="#ctx0" brushRef="#br1" timeOffset="28941.7">11698 8557 52 0,'28'44'26'0,"29"22"-29"0,-36-47 48 16,4 15-43-16,6 7 0 0,5 9 0 0,-1 10 0 16,-10 12-4-16,-15 3 0 0,-10 16-7 15,0-22 0-15,-39 28-7 16,-10-9 1-16</inkml:trace>
  <inkml:trace contextRef="#ctx0" brushRef="#br1" timeOffset="38611.01">6925 10542 21 0,'0'10'10'0,"-3"-10"-2"16,6 3 11-16,-3 6-16 15,0 4 1-15,4 5 2 0,-4 8 0 16,0-4-6-16,0 9 0 16,0 10 5-16,0 6 1 15,0-3-1-15,3-1 1 16,8-2-2-16,-11-6 1 15,3-10-3-15,4 0 1 16,-7-13-2-16,0-5 1 16,-7-10-2-16,4-4 0 15,-4-5-1-15,-7-1 1 16,-4-2-2-16,-10 2 1 16,-1 4-2-16,1-1 1 0,4 4-2 15,-8 6 1-15,7 3 0 16,4 6 0-16,3 10 1 15,8 10 0-15,6-1 2 16,4 6 0-16,4-2 2 16,13-1 0 15,12 0 0-31,-5-6 1 16,4-6-1-16,1-6 1 0,-8-7-2 0,4-6 1 15,10-19-15 1,4-3 1-16</inkml:trace>
  <inkml:trace contextRef="#ctx0" brushRef="#br1" timeOffset="39227.58">7172 10843 42 0,'4'3'21'0,"-4"7"-19"0,0-7 25 0,0 3-27 0,0 4 1 16,-4 2 0-16,4 7 0 0,0 6-2 16,-7 6 1-16,7-2 2 15,7-4 0-15,-7 0 0 16,11-6 0-16,-1-7 0 16,4-6 1-16,4-6-1 15,3-6 1-15,-3-10-3 16,-1-2 1-16,5-7-2 15,-12 3 1-15,1 3-3 16,-1 0 1-16,-3 0-2 16,4 0 1-16,-8 1 0 15,1 5 0-15,-1 4 0 16,1 5 1-16,-4 4 1 16,4 0 0-16,-1 10 1 0,1 2 1 15,3 4-1-15,0 3 1 47,3 6-1 16,1 3 1-63,-1-3 0 31,5-3 0-31,-8-6 0 0,0-4 0 15,3-2-2-15,1-4 0 0,-1-3-10 0,1-6 0 0,-4-3-1 0,4-7 1 0</inkml:trace>
  <inkml:trace contextRef="#ctx0" brushRef="#br1" timeOffset="39642.54">7913 10727 40 0,'17'3'20'0,"-13"-9"-21"16,-4 6 39-16,0 0-34 0,-7 0 0 16,-7 6 1-16,-14 13 1 15,-4 9-8-15,-14 13 0 16,-7 12 5-16,-7 13 0 15,7 19-2-15,-17 0 1 16,-8 2-1-16,4 7 0 16,0-6 0-16,10-6 0 15,4-7-1-15,11-9 0 16,10-6-2 0,0-10 1-16,11-6-5 0,7-10 1 15,7-9-6-15,10-12 1 16,15-10-5-16,14-13 0 15</inkml:trace>
  <inkml:trace contextRef="#ctx0" brushRef="#br1" timeOffset="40092.68">7535 11263 36 0,'4'19'18'0,"-4"31"-21"0,0-37 30 0,-4 6-23 16,-3 3 0-16,0 6 4 16,-3 10 0-16,3 5-9 15,3 1 1-15,-3 3 6 16,7 4 0-16,-4-8-2 16,1-11 0-16,3-7-2 15,0-3 1-15,0-6-2 0,0-7 1 16,-4-6-2-16,4-3 0 15,-3-9-1-15,-4-4 1 16,-4 1-2-16,-13-1 0 16,-1 4-2-16,-7-1 1 15,4 10 0-15,0 7 1 16,7 2 0 0,-8 10 0-16,12 0 2 0,3-1 1 15,6 4 1 1,8 3 0-16,8 0 0 0,2-6 0 15,8 0 0 1,6-3 1-16,5-7-4 0,2-6 0 0,1-9-11 16,3-10 0-16,4-6-4 15,4-6 1 17</inkml:trace>
  <inkml:trace contextRef="#ctx0" brushRef="#br1" timeOffset="40324.87">7976 11455 46 0,'11'22'23'0,"-15"6"-24"0,1-19 43 0,-4 7-40 16,-7 6 0-16,-15 6 0 16,-6 13 1-16,3 0-4 15,1-4 0-15,2-2 0 0,8-7 1 16,7-3-9-16,0-6 1 15,11-13-7-15,3-18 0 16</inkml:trace>
  <inkml:trace contextRef="#ctx0" brushRef="#br1" timeOffset="40418.89">7743 11477 45 0,'15'22'22'0,"27"47"-13"0,-28-51 37 16,7 20-43-16,4 6 0 15,0-3-1-15,10-4 0 0,-17 1-9 16,3-7 1-16,-4-6-9 16,-6-15 0-16</inkml:trace>
  <inkml:trace contextRef="#ctx0" brushRef="#br1" timeOffset="40914.18">8777 11229 56 0,'-14'16'28'0,"25"-10"-24"15,-8-6 42-15,4 0-43 0,4-3 1 0,10-4 0 16,4 1 0-16,10 0-6 16,7 0 0-16,-3-1-1 15,-4 4 0-15,-6 3-14 16,-8 0 1-16,-11 0-3 15,-10 3 1-15</inkml:trace>
  <inkml:trace contextRef="#ctx0" brushRef="#br1" timeOffset="41066.01">8735 11420 42 0,'28'25'21'0,"25"-28"-30"0,-32 6 36 15,11-3-35-15,14 0 1 16,0 0-13-16,10-9 1 16</inkml:trace>
  <inkml:trace contextRef="#ctx0" brushRef="#br1" timeOffset="41630.97">9846 11351 59 0,'7'6'29'0,"-17"-9"-37"0,2 0 58 0,-6 6-50 16,-7-3 1-16,-4 3-1 15,1 4 0-15,-4 5 0 16,-1 4 0-16,1 0 0 15,3 2 0-15,1 4-1 16,6 4 1-16,8 2-2 16,6-3 1-16,11-3-1 15,7-10 0-15,4-2 0 16,10-7 1-16,0-13 1 16,15 1 0-1,-8-4 0-15,-7 4 1 0,-3-3-2 16,-8 5 1-16,-6 1-5 15,-7-3 0 17,-8 2-6-32,-3 10 1 0,-4 7-1 47,1 9 0-32,-4 6 5 1,0 6 0-16,6 13 9 0,1 0 0 0,7 9 8 15,4 4 0-15,3-4 2 0,4 7 1 0,-1 2-3 0,-3-8 0 0,-3-11-6 0,-8-2 1 0,-10 0-4 16,-4-6 1-16,1-4-3 0,-4-3 1 16,-4-12-3-16,-7-13 1 0,4-9-2 47,-4-10 0-32,8-15-1 16,6-4 1-31,7-3-3 16,11-2 0-16,11-1-4 16,10 3 0-16,11-9-6 0,3-9 0 0</inkml:trace>
  <inkml:trace contextRef="#ctx0" brushRef="#br1" timeOffset="41858.64">10283 10890 55 0,'4'0'27'0,"-4"7"-34"0,0-7 49 0,0 6-41 0,-4 3 1 15,1 10-1-15,-4 9 1 16,3 4-5-16,1 5 1 16,-1-2-4-16,4-1 1 15,4-6-10-15,3-15 0 16</inkml:trace>
  <inkml:trace contextRef="#ctx0" brushRef="#br1" timeOffset="42347.65">10820 11135 55 0,'0'0'27'0,"-21"9"-28"0,17-2 46 0,-3 2-44 0,-4 7 0 15,-10 6 0-15,-7-4 1 16,-4 20-3-16,-3 3 1 16,3 15 1-16,8 10 0 15,6-3-2-15,11-1 1 16,7-5-2-16,14-7 0 0,11-12-7 16,10-13 0-16,0-16-8 15,8-12 1 1</inkml:trace>
  <inkml:trace contextRef="#ctx0" brushRef="#br1" timeOffset="42593.31">11321 11235 54 0,'-4'35'27'0,"-21"-7"-30"0,11-19 46 0,-10 13-43 16,-8 0 1-16,-3 3 0 15,-8 7 0-15,-3-1-2 16,8 7 0-16,-1-4-3 16,7-3 1-16,7-5-12 0,8-4 1 15,6-13-1-15,11-9 0 16</inkml:trace>
  <inkml:trace contextRef="#ctx0" brushRef="#br1" timeOffset="42785.17">11035 11257 28 0,'14'31'14'0,"11"17"-8"15,-15-30 23-15,4 7-26 0,4 7 1 0,3 2 0 16,0 4 0-16,4 0-6 16,0-10 1-16,-1-3 2 15,-2-9 0-15,-1-4-7 16,-4-9 0-16,-2-15-6 15,-5-10 1-15</inkml:trace>
  <inkml:trace contextRef="#ctx0" brushRef="#br1" timeOffset="42986.1">11342 10987 27 0,'21'22'13'0,"18"19"-1"0,-22-31 17 0,1-1-25 0,7 4 0 0,-1 2 5 16,5 7 0-16,2 6-10 0,5 1 1 15,-1 8 7-15,-7 4 0 16,-10 6-3-16,-11 9 0 16,-18 7-6-16,-13 3 1 15,-19 3-15-15,-13 0 0 16</inkml:trace>
  <inkml:trace contextRef="#ctx0" brushRef="#br1" timeOffset="48632.31">6110 10461 42 0,'18'62'21'0,"-11"14"-14"0,-4-48 22 0,-3 13-26 15,-3 18 0-15,-4 16 0 16,-4 20 0-16,1 8-5 16,-1 13 1-16,0 3 1 15,1-6 0-15,-4-9-3 16,3-17 1-16,1-2-2 16,3-13 0-16,-1-15-4 15,5-14 1-15,3-17-5 16,3-23 0-1</inkml:trace>
  <inkml:trace contextRef="#ctx0" brushRef="#br1" timeOffset="49855.34">6336 10345 20 0,'21'6'10'0,"36"-3"-8"0,-36-3 8 0,7-6-7 0,14-1 1 0,8-2 3 0,10 3 1 0,10 0-9 16,8 2 1-16,21 1 5 15,24 0 1-15,4 0-2 16,14 3 0-16,18-9-2 0,-7-1 0 16,13-2-1-16,15-4 1 15,-17 0-1-15,13 4 0 16,7 5 1-16,-6 1 0 15,13 6-2-15,8 0 1 32,-18 10-1 15,7-4 1-16,3 0-1-31,-17-3 0 15,7-3-1-15,7-6 1 0,-18 0 0 0,11-7 0 16,-7 4-1-16,-7-1 1 0,-11 7 0 0,-7 0 0 0,-3 3 0 0,-4 3 0 0,-14 4-1 0,-11-1 1 0,1 3 0 0,-11-3 0 16,-8-2-1-16,-13-1 1 0,-11-3 0 15,-10 3 0 1,-11 3-1-16,-7 7 1 0,-15 2-1 16,-3 7 0-16,-3 16 0 15,-4 6 1 16,-3 3 0-31,0 12 0 16,-4-2 0-16,3 6 0 16,-6 2 0-16,0 11 0 0,-4 2-1 0,0 10 1 0,-4 6-1 15,-3 9 1-15,0 7-1 16,0 3 0-16,0 0 0 0,0 0 0 16,0-3 1-16,0-4 0 15,4-2 0-15,-4-4 0 16,3-9 1-16,1-16 0 15,-4 1-1-15,-7-17 1 16,-4-6-1 15,-3-9 0-15,-7-6 0-16,-14-10 0 0,-11-6-1 0,-14-9 0 16,-18-4 0-1,1-3 0-15,-12-12 0 0,-13-3 1 0,-14-7-1 0,6 3 1 0,-10-2-1 16,-7-4 1-16,-14-6 0 15,7-6 0 1,-18-4-1-16,-6 7 1 0,2-7 0 16,1-2 0-16,-14-1 0 15,0 10 0 1,-100-4 0 0,47 11 0-1,18 2 0 1,6 3 0-16,15 0 0 0,6 7 0 0,4 6 0 15,-3 3 0-15,14 3 0 16,-18 3 0-16,3 4 0 16,12 8 0-16,-12 1-1 15,-3 3 1-15,11 0 0 16,-7 0 0-16,-4 3-1 0,10 0 1 16,-6 4-5-1,7-4 0 1,-4-3-4-16,25-7 0 0</inkml:trace>
  <inkml:trace contextRef="#ctx0" brushRef="#br2" timeOffset="56431.31">8438 9802 29 0,'-7'0'14'0,"7"-3"-6"15,0 3 15-15,0 0-21 16,4 3 1-16,3 0 2 16,4 0 0-16,3-3-5 15,7 4 0-15,7-1 5 16,7 0 0-16,18 0 0 15,14 6 0-15,18-2-1 16,3-1 1-16,22 3 0 16,9 4 0-16,16-4 0 15,2 4 0-15,18 2-2 16,15 1 1-16,-1-6-1 16,21-4 0-16,1-9-3 15,21-4 1-15,6-5-1 0,-2-1 0 16,-1 1-1-16,-25 2 1 15,-17 1-1-15,-14 6 1 16,-18 6-3-16,-21 6 0 16,-18 4-7-16,-24-4 1 15,-29 7-10-15,-24 0 1 16</inkml:trace>
  <inkml:trace contextRef="#ctx0" brushRef="#br2" timeOffset="57317.94">10213 7341 29 0,'0'-4'14'0,"3"-11"-3"16,1 12 12-16,3-1-20 0,7 1 0 15,11 3 5 1,14 0 1-16,3 0-10 0,14-3 1 15,22-3 7-15,-4-4 0 16,18-2-2-16,10-4 1 16,15 1-3-16,-5-1 0 15,5 0-2-15,-1 4 1 16,4 2-2-16,4 1 1 16,-15 6-1-16,7 0 1 15,8-1-1-15,3 4 1 16,-18 4-1-16,-3 2 0 15,-7-12 0-15,-7-1 0 16,-18-5-2-16,-7-1 1 16,-14-6-3-16,-15 7 0 0,-9-1-6 15,-15 4 1-15,-21 6-8 16,-18 0 1-16</inkml:trace>
  <inkml:trace contextRef="#ctx0" brushRef="#br2" timeOffset="60063.98">13998 7077 36 0,'11'-6'18'0,"6"9"-13"15,-9-3 19-15,2-3-22 16,8 3 0-16,10 0 4 0,11 3 0 16,3 3-6-16,22 4 0 15,17-1 5-15,7 4 0 16,21-1-1-16,22 10 0 15,6-6-2-15,19-7 1 16,24-3-1-16,7 4 1 16,14-4-2-16,-4 0 1 15,18-6 1-15,15 0 0 16,-12-3 0-16,15 3 0 0,-21-3-1 16,7 6 0-16,-4-3-3 15,-11 10 1-15,-10 5-3 16,0 4 1-16,-21-3-1 15,-14-4 1-15,-14-5-2 16,-11-7 0-16,-21-3-2 16,-22-1 1-16,-27-2-9 15,-32 3 0-15,-32 3-2 16,-32 6 1-16</inkml:trace>
  <inkml:trace contextRef="#ctx0" brushRef="#br2" timeOffset="60717.61">14333 7410 26 0,'11'6'13'0,"7"16"-6"0,-8-16 20 0,4 0-25 15,7 1 0-15,15-1 2 16,3 0 1-16,3-3-4 15,11 0 1-15,10 7 4 16,11-4 0-16,15 0 0 16,6 4 0-16,21-1-1 15,15-3 1-15,6 1-3 16,22-1 1-16,17-3-1 16,4 0 1-16,18-3-2 0,3-3 0 15,11 0 0-15,10 0 0 16,-10 0-1-16,3 6 0 15,-14 3-1-15,-14 0 0 16,-7 7 0-16,-11-1 0 16,-7-2-1-16,-24 2 0 15,-7 1-2-15,-22-4 1 16,-17 1-6-16,-18-4 1 0,-21 0-11 16,-25-6 0-16</inkml:trace>
  <inkml:trace contextRef="#ctx0" brushRef="#br2" timeOffset="62453.25">9564 11878 36 0,'10'16'18'0,"12"-23"-8"0,-12 4 19 0,4-3-25 16,4 0 0-16,14 3 1 16,17-4 0-16,18 1-7 15,21 6 1-15,8 0 5 16,13-3 0-16,14 0-2 16,11-3 1-16,-3-7-2 15,-4-3 1-15,3-3-2 16,-3 4 0-16,-17 2-2 15,-11 7 0-15,-8 6-2 16,-10 6 1-16,-14 4-2 16,-17-1 1-16,-11 0-3 15,-22 1 0-15,-17-1-5 16,-14 7 1-16,-10 3-1 16,-26 0 0-16</inkml:trace>
  <inkml:trace contextRef="#ctx0" brushRef="#br2" timeOffset="62798.82">9892 12104 36 0,'-14'6'18'0,"0"-15"-17"0,14 9 35 15,10-10-29 1,4 1 1-16,11-1 2 16,3 4 0-16,11 0-12 15,7 3 0-15,3 0 9 16,4-1 0-16,14 1-3 16,14 3 0-16,15-6-2 15,2 0 1-15,-2 0-2 16,6-1 0-16,-10 1-2 15,-4 3 1-15,-7 0-3 16,-14 3 0-16,-7 0-4 16,-11-3 0-16,-10-1-12 15,-11-5 1-15</inkml:trace>
  <inkml:trace contextRef="#ctx1" brushRef="#br2">1626 9197 0,'0'0'15,"0"0"1,0 0 0,18-25-1,7-25 1,3-19 0,0 15-16,-7 20 31,-3 15-16,-8 3-15,1-2 16,0 5 0,-1 0-1</inkml:trace>
  <inkml:trace contextRef="#ctx0" brushRef="#br2" timeOffset="64484.86">7211 12041 22 0,'0'9'11'0,"21"-12"3"16,-18 0 12-16,8-3-21 15,7 3 0-15,3 0 5 16,7-4 0-16,4-2-12 15,10 3 0-15,15-4 7 16,3-2 1-16,7-1-3 0,-7 1 0 16,0-4-3-16,-11 3 1 15,0-2-5-15,-17 2 0 16,-4 7-9-16,-7 0 0 16,-10 3-2-16,-11-1 1 15</inkml:trace>
  <inkml:trace contextRef="#ctx0" brushRef="#br2" timeOffset="64719.41">7352 12179 30 0,'0'19'15'16,"10"-3"-4"-16,-2-16 26 0,-1 0-31 0,3 0 0 0,4 0 3 15,0 0 1-15,1 0-13 16,-5 0 1-16,11 0 8 16,0 0 0-16,18-10-4 15,-3 1 0-15,6-4-4 16,4 4 0-16,0-4-8 16,-11 1 0-16,-3-4-7 15,-11 3 0-15</inkml:trace>
  <inkml:trace contextRef="#ctx0" brushRef="#br3" timeOffset="74116.23">4777 10991 33 0,'0'3'16'0,"14"44"-3"0,-11-41 16 0,-3 3-26 16,0-2 1-16,0-1 2 16,0 7 0-16,-3 2-7 15,3 7 0-15,-4 6 5 16,1 4 1-16,3-1-3 16,0 0 1-16,0-2-2 15,-7-7 0-15,3-4-1 16,4 4 1-16,-7-12-1 15,4-1 0-15,3 1-1 16,-8-4 1-16,5-3-1 16,3-3 1-16,-7-3-1 15,7-7 1-15,-4-5-1 16,-3 2 0-16,-3-6 0 0,-1 7 0 16,-10-1-1-16,3 7 1 15,-10 3-2-15,3 3 0 16,1 0 0-16,3 6 1 15,-1 7 0-15,5-1 0 16,6 7 2-16,8-3 0 16,3-1 2-16,3 1 0 15,15 3 1-15,10-3 0 16,4-4 0-16,-4-2 0 16,4-4-2-16,7-3 0 15,3-3-6-15,0 3 1 16,-3 0-11-16,0-3 0 15</inkml:trace>
  <inkml:trace contextRef="#ctx0" brushRef="#br3" timeOffset="74405.75">5271 11160 45 0,'-8'0'22'0,"16"12"-23"16,-19-5 32-16,0 5-29 15,-13 7 1-15,-1 0-1 16,-3 6 1-16,-4 6-7 0,7 4 1 15,4-4-1-15,7 1 1 16,-4-4-10-16,8-6 0 16</inkml:trace>
  <inkml:trace contextRef="#ctx0" brushRef="#br3" timeOffset="74631.06">5066 11188 42 0,'25'32'21'0,"6"8"-20"0,-24-33 33 0,8-1-31 16,2 6 0-16,-3 7 0 16,11 3 0-16,-11-3-6 15,4-3 0-15,-8-1-5 16,8 1 1-16,-7-7-7 15,-8-2 1-15</inkml:trace>
  <inkml:trace contextRef="#ctx1" brushRef="#br3" timeOffset="11821.94">7172 8861 0,'0'0'0,"0"0"15</inkml:trace>
  <inkml:trace contextRef="#ctx0" brushRef="#br3" timeOffset="75606.45">11984 11354 47 0,'-7'38'23'0,"17"-32"-13"0,-10-6 23 16,0 0-32-16,0 3 0 15,0 1 0-15,0-1 1 16,0-3-3-16,7-3 0 16,-3 6-4-16,7-3 1 15,-1 6-11-15,1-9 1 16</inkml:trace>
  <inkml:trace contextRef="#ctx0" brushRef="#br3" timeOffset="76160.73">12672 10987 42 0,'3'44'21'0,"-6"3"-22"0,3-43 28 0,0 8-26 16,0 10 1-16,0 6 3 15,0 0 0-15,0 7-5 16,3 3 0-16,1 2 5 16,-1 4 0-16,1-3-1 0,-4-6 0 15,0-1-2-15,0-3 0 16,0-12-1-16,0 0 0 16,0-10-2-16,0-2 1 15,-4-7-1-15,-3-3 0 16,-3-4 0-16,-11 1 1 15,-4-3-1-15,-3 2 1 16,-4-2-1-16,4 3 1 16,-1 6-1-16,1 0 1 15,0 6 0-15,3 6 0 16,1 1 0-16,6 3 1 16,7 2 0-16,8 4 0 0,3-6 0 15,7 0 0-15,4-1 0 16,3 4 0-16,7-6-1 15,7-1 0-15,7-2-5 16,1-7 1-16,6-3-12 16,7-6 0-16</inkml:trace>
  <inkml:trace contextRef="#ctx0" brushRef="#br3" timeOffset="76508.88">13272 11201 51 0,'7'22'25'16,"-22"6"-23"-16,8-19 37 0,-3 1-38 0,-8 8 0 15,-7 4 0-15,-6 10 0 16,-1-1-2-16,0 4 0 15,8 9-1-15,6-10 1 16,0-3-7-16,4-2 1 16,0-11-8-16,0-2 0 15</inkml:trace>
  <inkml:trace contextRef="#ctx0" brushRef="#br3" timeOffset="76610.84">12958 11248 40 0,'28'34'20'0,"-4"10"-18"0,-9-28 30 0,6 9-28 15,10 6 0-15,1 4 0 16,4 9 1-16,-1-10-10 16,4 4 0-16,-4 3-7 15,-7-1 1-15</inkml:trace>
  <inkml:trace contextRef="#ctx0" brushRef="#br3" timeOffset="78740.67">14235 7127 26 0,'0'22'13'0,"0"-12"0"0,3-7 14 0,4 0-24 0,0 6 1 0,4-2 3 16,6-1 0-16,12-3-8 15,13 0 0-15,18 3 6 16,14-2 1-16,18-4-2 16,38 0 1-16,18 3-2 0,32-3 1 15,7-16-2-15,22 0 1 47,2-9-2-31,11 3 1-1,11 7-2-15,-21 2 1 16,-4 1-2-16,-10-1 1 0,-15 0-2 0,-3-2 1 0,-21-7-1 0,-15-3 0 0,-17 3-1 0,-28-6 0 16,-14 6-4-16,-18 3 0 15,-14 6-6 1,-11 1 1-16,-17 5-3 0,-18 4 1 0</inkml:trace>
  <inkml:trace contextRef="#ctx0" brushRef="#br3" timeOffset="79334.84">14358 7526 29 0,'49'9'14'0,"68"13"-3"0,-85-19 23 0,17 3-28 0,18 1 0 15,18-1 3-15,13-6 0 16,29 0-12-16,18 0 1 47,17-6 7-47,25-4 1 0,7 1-4 47,18-1 1-47,10 4-2 15,-14 0 1 16,-6 3-2-31,-12 6 0 32,-21 0 1-32,4 3 0 0,-14 0 0 15,-4 1 1-15,-10-1-2 0,-11-3 1 0,-4 3-2 32,-10 1 1-17,-14-4-4-15,-21 0 0 0,-22 0-7 0,-20-3 0 0,-26 0-6 16,-20-12 0-16</inkml:trace>
  <inkml:trace contextRef="#ctx0" brushRef="#br3" timeOffset="80645.19">9567 12279 41 0,'11'13'20'0,"42"-19"-15"0,-32 3 20 0,7-1-22 0,22-2 1 0,20 0 1 16,22 0 1-16,14-7-7 15,21 7 1-15,21-13 4 16,18 0 1 0,14 0-2-16,0-6 0 15,14 3-2-15,7 0 0 94,-7 4-1-78,17 5 1 77,-6 4-2-61,0 9 0-32,-26 9-1 15,-23 7 1 16,-19-1-2-31,-24 4 1 0,-28 0-5 16,-18 0 1-16,-25 3-6 0,-28 6 1 0,-24-6-4 0,-22-13 1 0</inkml:trace>
  <inkml:trace contextRef="#ctx0" brushRef="#br3" timeOffset="80943.66">9860 12546 22 0,'-21'19'11'0,"10"-13"0"0,11-6 15 0,4 0-20 15,7 3 0-15,3-6 5 16,7 3 0-16,14 0-12 16,7 3 0-16,15 0 9 15,6 0 1-15,22 1-4 16,17 2 1-16,15-6-2 16,20 0 0-16,15-3-2 15,3-7 1-15,18 4-2 16,-4-3 0-16,-3-4 0 15,7 4 0-15,7 2-3 0,-11 1 1 47,-13 3-3-47,-12 9 1 0,-24 7-4 16,-28-1 0-16,-18 1-12 0,-25-4 1 0</inkml:trace>
  <inkml:trace contextRef="#ctx0" brushRef="#br1" timeOffset="87977.08">13695 11430 24 0,'0'12'12'0,"0"-15"-2"0,0 3 13 16,0 0-19-16,0 0 1 15,0 0 2-15,10-13 1 16,5-5-9-16,6-4 0 15,10-10 6-15,15-18 1 16,7-3-3-16,7-19 0 16,4-13-2-16,3-3 0 15,-4-9-4-15,-10 12 1 16,-7-2-4-16,-11 5 1 0,-10 10-8 16,-7 9 1-16,-11 7-2 15,-11-4 1-15</inkml:trace>
  <inkml:trace contextRef="#ctx0" brushRef="#br1" timeOffset="88682.45">14034 10589 34 0,'0'32'17'0,"3"-20"-17"0,-3-12 34 0,0 0-29 16,4-6 0-16,3-7 2 16,3-2 0-16,1 2-9 15,3-3 0-15,11-6 6 0,10-3 1 16,7 0-3-16,4-3 0 16,0 0-2-16,-7 3 1 15,-4 6-1-15,-7 3 1 16,-7 4-2-16,-3 2 0 15,0 1-1 17,-8 3 1-32,1-1-2 0,-4 7 1 0,0 3-1 140,0 10 0-140,4 3 0 16,3 9 1-16,0 6 1 47,0 1 0-47,0 5 1 31,0 4 0-31,0-3 0 16,0-7 0-16,-3-6 0 15,0-6 1 17,-4-7-1-32,0 4 1 31,-4-7-1-16,1-2 1 1,-8-1-1-16,-6 3 1 0,-15-2-1 0,-14 2 1 47,-10-9-1-31,-15 0 0-16,-13-9-2 0,10 2 1 0,0-2-12 0,0-7 1 0</inkml:trace>
  <inkml:trace contextRef="#ctx0" brushRef="#br1" timeOffset="89374.51">12781 9736 53 0,'32'7'26'0,"14"11"-25"0,-36-11 42 0,4 5-43 0,-3 4 0 0,-4 12-2 0,-10 10 0 0,-12-7-5 15,-13 7 0-15,-4-7-9 0,8-12 1 0</inkml:trace>
  <inkml:trace contextRef="#ctx0" brushRef="#br1" timeOffset="90558.48">14587 8563 49 0,'-3'29'24'0,"-1"2"-15"0,4-18 24 0,0 2-32 0,0 14 0 0,0 11 2 0,0 10 1 0,0 10-4 0,0 6 0 0,0 6 3 0,0-6 0 16,0-13 0-16,0-6 1 15,0-6-2-15,0-13 0 16,0-3-1-16,-3-9 0 16,-4-13 0-16,-4-6 0 15,-3-6-2-15,-4-7 0 16,-6 0 0-16,-1 1 0 0,-3-1-1 15,-4-3 0 1,4 3-1-16,-4 10 0 16,0 6 0-16,-3 3 0 0,3 7 0 47,1 2 1-47,2 7 1 46,8-3 1-46,7 6 0 32,7 6 1-32,7-6 0 0,7 3 1 15,14 0-1 1,4-3 1 0,10-6-2-1,8-1 1-15,6-8-5 16,7-4 1 31,-3-10-11-47,0 1 0 15,4-6-2 1,3 2 0-16</inkml:trace>
  <inkml:trace contextRef="#ctx0" brushRef="#br1" timeOffset="93772.11">14863 9065 42 0,'-4'-3'21'0,"-3"56"-11"0,7-46 22 0,0 8-30 15,-4 4 0-15,4 6 2 0,0 3 0 16,4 7-4-16,-1-1 0 15,5-2 4-15,6-10 0 16,3-3-1-16,4-7 0 16,8-9-1-16,-1-6 1 0,0-9-3 15,-3-7 0-15,-4 0-1 16,0-3 1-16,-3-3-2 16,-4-3 1 437,-4-7-1-453,1 4 0 0,-4 6-1 0,0 3 1 0,0 9 0 0,-3 1 0 0,-1 2 1 0,4 10 0 0,-3 13 1 0,-1 6 0 0,1 9 1 0,3 13 0 0,4 3 0 0,-1-4 0 0,8 1-1 0,3-6 0 0,0-7-4 15,7-9 1-15,1-10-12 0,-1-3 1 0,0-15-1 0,4-10 1 0</inkml:trace>
  <inkml:trace contextRef="#ctx0" brushRef="#br1" timeOffset="93889.33">15681 9002 54 0,'4'4'27'0,"3"-1"-34"0,-7-3 55 0,7 0-46 0,0 0 0 15,0 0-1-15,0 0 1 0,3-3-4 0,8-4 1 0,0 1-2 0,3-3 0 0,-4 2-10 0,-2 1 0 0,-8 3-3 0,-11 3 0 0</inkml:trace>
  <inkml:trace contextRef="#ctx0" brushRef="#br1" timeOffset="94007.43">15490 9162 45 0,'8'32'22'0,"30"-13"-17"0,-24-16 42 0,8 0-47 0,6-6 1 0,0 0-1 0,4-1 0 32,3 1-5-32,4-3 0 31,3-3-10-16,1-1 1-15</inkml:trace>
  <inkml:trace contextRef="#ctx0" brushRef="#br1" timeOffset="94941.67">16591 9109 48 0,'14'3'24'0,"-7"-15"-19"0,-7 2 35 0,-7 1-38 0,-3 6 0 0,-8-4 0 16,-10 7 1-16,-7-6-4 15,-8 6 0-15,4 10 3 16,4 5 0-16,3 7-1 16,4 3 0-16,3 0-1 15,8 4 1-15,6-1-2 16,8 3 1-16,3-6-1 15,7-6 1-15,14-6-1 16,14-7 0-16,4-9 0 16,-4-3 1-1,1-1 0-15,-5-2 0 0,-6-1-1 32,-4 1 0-32,-7 0-2 31,0 2 1-31,-3 1-1 15,-4 6 1 1,-3 6 0-16,-4 7 0 47,0 12 0-31,0 6 1 62,0-2 2-78,0 5 1 15,3 7 1-15,1 0 0 47,-1-4 1-47,1 7 0 16,-1 0 0 78,-6 0 0-63,-4-6-2-31,-7-4 1 15,-8 1-2-15,-6-7 0 0,-4-9-2 0,-6-7 1 0,-1-6-1 32,11-9 1-32,3-3 0 31,4-7 0-31,3-2 0 16,7-13 0 15,8-1-2 0,-1 7 1 0,11-6-4-31,15 0 0 32,6-7-6-32,7-2 1 15,11-10-7-15,0-10 1 0</inkml:trace>
  <inkml:trace contextRef="#ctx0" brushRef="#br1" timeOffset="95145.14">16958 8598 46 0,'-11'22'23'0,"11"6"-22"0,-3-18 39 0,-4 2-38 0,-11 7 0 0,8 12 1 0,-4-6 0 0,3 7-5 0,0-4 1 0,8 0-1 0,-1 0 0 0,15-6-10 0,-1-6 0 0,8-10-3 0,7-6 0 0</inkml:trace>
  <inkml:trace contextRef="#ctx0" brushRef="#br1" timeOffset="95299.4">17392 8745 44 0,'-4'-15'22'0,"1"12"-23"0,3 3 41 0,0 0-39 0,-7 3 1 0,-4 6 1 0,-3 7 1 0,-3 6-5 0,-5-7 1 0,-2 10 2 0,-1 7 1 16,0 5-1-16,4-5 0 0,0 18-1 0,3 0 0 0,8 7 0 0,3 2 0 0,7 1-1 0,7-13 1 46,7-10-3-46,3-8 0 0,5-4-6 0,-1-6 1 0,-4-16-9 0,-2-10 0 0</inkml:trace>
  <inkml:trace contextRef="#ctx0" brushRef="#br1" timeOffset="95559.26">17731 8908 48 0,'-4'0'24'0,"-6"13"-25"0,6-7 39 0,-7 10-38 0,-3 0 1 0,-3 6 0 0,-5-4 1 0,-6 11-2 0,0-1 0 0,-4 6 1 0,4-2 0 0,0-1-1 0,3 4 1 16,4-4-6-16,3 0 1 15,1-9-11-15,3-12 1 16</inkml:trace>
  <inkml:trace contextRef="#ctx0" brushRef="#br1" timeOffset="96148.6">17501 8943 49 0,'14'22'24'0,"4"3"-24"0,-7-16 38 0,-1 1-38 0,4 5 1 16,8 11 0-16,2 5 0 16,1 3-2-16,3 7 0 31,0 19-9-31,-6-13 1 0,-5-13-5 15,-6-18 1-15</inkml:trace>
  <inkml:trace contextRef="#ctx0" brushRef="#br1" timeOffset="96360.65">17717 8764 44 0,'21'57'22'0,"14"-17"-21"0,-21-27 37 0,7 15-35 0,4 7 0 0,-4 5 1 0,0 7 1 0,0 4-7 0,-3 2 0 0,-11 3 3 0,0 1 1 0,-7-4-5 0,-3-3 1 0,-11-6-7 0,-8-6 0 31,-2-13-6-31,3-9 1 0</inkml:trace>
  <inkml:trace contextRef="#ctx0" brushRef="#br1" timeOffset="96803.23">18514 8513 41 0,'-14'32'20'0,"3"24"-20"0,8-34 32 0,-1 9-28 0,4 7 1 0,0-3 3 0,0 2 0 0,4 7-9 16,-4 3 0-16,3-6 7 15,1-3 1-15,-1-10-3 16,-3-6 0-16,0-7-3 0,0-2 1 15,0-4-2-15,-3-2 0 16,-4-4-2-16,-11 0 1 16,-7 3-1-16,-10-3 1 15,0 4 0-15,-1-4 1 16,1 9 0-16,3 4 1 16,4 3 0-16,3 3 1 15,8 0-1-15,6 0 0 16,8 0 0-1,10-1 1-15,7-2-2 16,14 0 0 0,11-6-4-1,0-4 1-15,-4-3-6 0,0-6 1 0,4-6-10 0,3-10 0 16</inkml:trace>
  <inkml:trace contextRef="#ctx0" brushRef="#br1" timeOffset="97101.31">18979 8846 52 0,'8'28'26'0,"-30"0"-32"0,15-15 41 0,-7 12-36 0,-14 0 1 0,0-3 1 0,0 6 0 0,3 3-1 0,0 4 0 0,4-4-2 0,0-6 0 0,0-6-7 0,3-9 0 0,4-14-5 0,3-18 1 16</inkml:trace>
  <inkml:trace contextRef="#ctx0" brushRef="#br1" timeOffset="97229.43">18630 8871 28 0,'11'-3'14'0,"24"0"-2"0,-24 9 21 0,6 16-28 0,8 12 1 0,7 7 1 0,3 9 0 16,7 7-10-16,1 8 0 16,-8-5 1-16,4 3 1 0,-11-10-13 15,-3-12 1 1</inkml:trace>
  <inkml:trace contextRef="#ctx0" brushRef="#br1" timeOffset="101305.84">11321 4440 22 0,'-4'3'11'0,"8"0"4"15,-4-3 11-15,3 3-23 16,1 0 0-16,-4 1 2 16,3 2 1-16,-6 0-7 15,6 7 1-15,-6-4 5 16,6 7 0-16,-6 3-2 15,6-1 1-15,-3-2-1 16,0 6 0-16,0 3-1 16,0 0 1-16,-3 7-1 15,3-7 0-15,0 0 0 16,0 0 0-16,7 3-1 16,0-3 1-16,3-3-1 0,5 3 0 15,-1-6-1-15,3-3 1 16,1-4-1-16,0-12 0 15,-1-3 0-15,1-3 0 16,-1-7 0-16,5-2 0 16,-1-4 0-16,0 0 0 15,0 3 0-15,0-3 0 16,0-12-1-16,-3 3 1 16,-4 3-1-16,0 3 1 15,0-3-1-15,-3-3 1 0,0-1 0 16,-1 1 0-16,1 6 0 15,-4 3 0-15,0 4 0 16,-4 2 1-16,1-3-1 16,-1 4 0-16,-3-1-1 15,0 4 0-15,0 6 0 16,0-7 1-16,0 10-1 16,0 0 0-16,0 0 1 15,-3 3 0-15,-1 7 0 16,1-1 0-16,-4 7 0 15,3 3 0-15,1 3 0 16,-1-3 0-16,4 9 0 16,0-3 1-16,0 13-1 15,4-1 1-15,3 4 0 16,0-7 0-16,0 1 0 16,4-7 1-16,-1 0 0 0,4-3 0 15,0-6 0-15,0-3 0 16,1 0-1-16,-1-4 1 15,-4 1-2-15,-3-4 1 16,0-6-3-16,0 10 1 16,-3-13-5-16,3 3 0 15,-3 3-12-15,-8-6 0 16</inkml:trace>
  <inkml:trace contextRef="#ctx0" brushRef="#br1" timeOffset="103499.06">13808 5440 25 0,'3'3'12'0,"1"0"-1"0,-4 1 4 0,0-4-13 16,0 0 0-16,0 0 0 16,0 0 1-16,3-7-5 0,1-2 1 15,3-4 2-15,0-2 0 32,4-26 0-32,-1-9 0 15,4 18 0-15,-3 1 1 16,-1 6-1-16,1 6 0 15,0 3 0-15,-1 4 0 16,-3-1-1-16,0 4 0 0,0 0-1 16,0-1 1-16,4 1 0 15,3 3 0 1,0 6-1-16,4-7 1 0,-4 7 1 16,4 7 0-16,3-7 2 15,3 3 0-15,5 0 0 16,2 3 1-16,5-3 0 15,2 0 1-15,8-3-1 16,11-3 0-16,10-3-1 16,10-3 0-16,8-1-1 15,21-2 1-15,14-4-2 16,3 3 1-16,11 1-1 16,4-10 1-16,-7 9-1 15,-8-2 0-15,-7 11 0 16,-3-5 1-16,-3 0-1 15,-1-10 0-15,-10-6-1 16,0 3 1-16,13 0-1 0,15 0 0 16,0 3 0-16,8 0 0 15,2 0 0-15,1 1 0 16,-15 5-1-16,-6-3 1 16,-1 1 0-16,-3-1 0 15,-4 4-1-15,-3-4 1 16,-14-3-1-16,-15-6 1 15,-3 12 0-15,1 4 0 16,-5-7-1-16,1 4 1 16,-8-4 0-16,-3 0 0 15,-7 1-1-15,-7-1 1 0,-7 4 0 16,-4-1 0-16,-7 4-1 16,-3 2 0-16,-4 7-1 15,-3 7 1-15,-8 2-1 16,-3 10 1-16,-3-10-1 15,-4 16 1-15,-4 10 0 16,-3 6 0-16,4 9 0 16,3 6 1-16,0 7 0 15,0 6 0-15,0 3 0 16,0-3 1-16,0-6-3 16,-4-13 1-16,4-13-5 15,0-5 1-15,4-13-10 16,-1-16 1-16</inkml:trace>
  <inkml:trace contextRef="#ctx0" brushRef="#br1" timeOffset="104354.9">15296 3988 28 0,'11'29'14'0,"-7"-11"-1"0,-1-14 14 16,1 5-25-16,-4 0 0 16,0 4 2-16,0 6 1 15,-4 0-5-15,1 6 0 16,3 9 3-16,0-3 1 0,0 7-2 16,0-3 1-16,-4-4-2 15,1-9 1-15,3 0-2 16,-4-3 1-16,-3-10-2 15,0-6 1-15,-4-3-1 16,1-3 1-16,-4-6-1 16,-1-1 1-16,-2 4-1 15,-4 0 1-15,-4 3-1 16,-3 3 1-16,0 0-1 16,-1 3 0-16,5 0 0 15,-1 9 1-15,4-2 0 16,3-4 0-16,8 10 1 15,6 3 0-15,4 9 1 16,11 0 0-16,6 0 0 16,8-6 0-16,0-3 0 15,-1-10 0-15,1 1-1 0,0-4 1 16,3 3-4-16,7-2 1 16,-3-4-7-16,0-6 1 15,-4-4-8-15,0-8 0 16</inkml:trace>
  <inkml:trace contextRef="#ctx0" brushRef="#br1" timeOffset="104732.49">15603 4377 29 0,'18'32'14'0,"-4"-36"-6"0,-14 4 15 0,4-6-21 16,-4 6 0-16,0 3 3 15,0 0 0 1,0 10-5-16,0-4 1 0,0 10 4 16,3 6 0-16,1-3-1 15,3-3 1-15,0-3-3 16,0-1 1-16,0-5-2 16,4-7 1-16,-1-6-2 15,1-7 1-15,-4-8-2 16,0-1 1-16,-4-3-1 15,1 3 1-15,3 0 0 16,0 3 0-16,0 7 0 16,4 6 0-16,-1 3 0 15,4 9 1-15,0 10-1 16,4 16 0-16,3-13-1 16,7 9 1-16,1-3-5 0,-5-3 0 15,5-6-10-15,-12-9 1 16</inkml:trace>
  <inkml:trace contextRef="#ctx0" brushRef="#br0" timeOffset="111059.55">21392 6299 20 0,'-3'16'10'0,"-1"3"-1"0,8-16 11 0,-4 6-14 0,3 1 0 0,5 6 4 16,-1 6 0-16,3 12-12 15,4 10 1-15,11 0 9 16,3 9 0-16,7 0-3 16,4-9 1-16,4-6-1 15,-1-4 0-15,-7-12-1 16,4-9 0-16,10-10-2 16,-3-19 1-16,-3-9-1 15,-1-25 1 1,-10-25-1-16,-4-22 0 0,-10-19-1 15,-15-29 1-15,-10-21-1 16,-25-3 0-16,1-19 0 16,-1 3 1-16,-11-10-1 0,-2 13 0 15,-1 4-1 1,3 18 1-16,5-10 0 0,9 36 0 16,8-1 0-16,11 12 0 15,6 32-1 79,11 7 0-78,14 9-1-16,8 15 1 31,2 16-3-31,-6 13 1 15,3 24-3 1,0 1 0-16,1 19-1 16,-5 21 0-1,-10 4-8-15,-7 15 1 16,-7 0-5 0,-7 1 0-16</inkml:trace>
  <inkml:trace contextRef="#ctx0" brushRef="#br0" timeOffset="111651.47">22775 6234 40 0,'7'22'20'0,"0"-19"-12"0,-3-10 31 0,0-8-37 0,-4-14 1 0,0-8 1 16,-8-20 0-16,-9-30-5 15,-4-17 1-15,-8 1 2 16,-2-26 1-16,-1-3-1 31,4-2 0-31,10 21-1 0,7 0 0 32,8 9 0-32,6 4 0 31,12 15 0-31,6 13 0 15,3 9 1-15,5 10 0 0,-1 25-2 0,0 6 1 0,0 22-5 0,-6 12 1 16,-5 10-7-16,-3 7 1 0,-7 11-9 0,-10-2 0 16</inkml:trace>
  <inkml:trace contextRef="#ctx0" brushRef="#br0" timeOffset="111919.9">22408 5688 71 0,'18'25'35'0,"24"-19"-40"0,-24-6 67 16,3 0-61-16,11-3 1 0,10 3-1 0,8-6 0 0,-1 0-4 0,-7-13 1 0,-3 0-5 0,-7-6 1 0,-11 6-15 0,-7 0 0 0</inkml:trace>
  <inkml:trace contextRef="#ctx0" brushRef="#br0" timeOffset="113222.47">23294 4735 51 0,'25'3'25'0,"-15"3"-11"0,-10-3 25 0,0 10-38 0,0-4 1 15,0 7 0-15,-3 3 1 16,-1 15-4-16,-3-9 0 16,0 13 2-16,-4-1 0 15,-3 7-3-15,4-9 1 16,-1 9-7-16,4-7 1 16,7-5-10-16,4-13 0 15</inkml:trace>
  <inkml:trace contextRef="#ctx0" brushRef="#br0" timeOffset="113674.2">23788 5265 59 0,'-4'18'29'0,"-24"4"-33"0,17-15 48 16,-31 43-44-1,-7 6 1-15,6 10 0 16,1 19 1-16,3 15-3 15,8 0 1-15,2 4 1 0,12-16 0 16,3-16-4-16,14-9 1 109,10-16-8-109,8-16 0 16,6-15-7 15,12-10 1-15</inkml:trace>
  <inkml:trace contextRef="#ctx0" brushRef="#br0" timeOffset="113992.7">23999 5722 47 0,'0'4'23'0,"-3"-11"-20"0,3 7 37 0,0 0-38 0,0 0 0 0,0 3 2 0,-4 7 1 0,-3 9-5 0,-3 6 1 0,-1 3 3 15,1 6 1-15,-4 1-2 16,3 6 1-16,4-7-1 16,3 1 0-16,4-13-2 15,7-4 0 1,8-5-1-16,2-7 1 0,1-12-1 16,-1-3 0-16,5-10-2 15,-1 0 0-15,-4 0-1 16,5-6 0-16,-5 3 0 31,1-3 0-15,-1 9-1-16,-2-6 1 15,-1 10 1 1,-4 12 1-16,1 9 0 0,-1 7 1 16,1 6 0-16,0 12 0 15,3 1 0-15,0 6 0 16,3-1-2-16,5 1 0 0,2-9-7 0,8-14 1 0,3-14-8 0,1-14 1 15</inkml:trace>
  <inkml:trace contextRef="#ctx0" brushRef="#br0" timeOffset="114300.66">24532 5365 55 0,'7'72'27'0,"43"47"-26"0,-33-84 47 0,11 12-47 0,4 19 1 0,0 9 2 0,3-3 0 0,-7 6-5 0,-3 1 1 0,-11-4 0 94,-7 0 1-94,-10-3-7 16,-8-9 0-16,-6-10-12 0,-8-18 0 0</inkml:trace>
  <inkml:trace contextRef="#ctx0" brushRef="#br0" timeOffset="115109.81">26451 4612 43 0,'-17'41'21'0,"10"53"-10"0,3-66 25 0,1 19-33 0,-1 1 0 0,0 11 2 0,1 4 0 0,3 9-6 0,0 0 0 0,0 3 4 0,0-6 1 344,0 0-2-344,0-6 1 0,-4-16-2 0,1-9 0 0,-1-13-1 0,-10-13 0 0,-7-9 0 0,-7-3 0 0,0-12-2 0,-4-10 1 0,-7 0-1 0,-3 0 1 0,-4 3-1 16,0 7 1-16,0 5-1 0,4 11 1 0,3 11 0 0,-3 4 0 0,10 6 1 0,4 13 1 0,7-1 2 0,6 7 0 0,8 13 0 0,7-7 1 0,7 0 0 15,11 0 0-15,17 0 0 0,18-9 0 0,7-9-2 0,4-7 0 0,3-13-5 0,-4-9 0 0,-3-9-8 0,-3-13 1 0,-4-3-11 0,-4-12 1 0</inkml:trace>
  <inkml:trace contextRef="#ctx0" brushRef="#br0" timeOffset="115363.21">26751 5650 53 0,'11'35'26'0,"-15"-1"-25"0,4-24 41 0,-3 5-41 0,-1 7 0 0,4-3 1 0,0 3 1 0,-3-6-3 0,3-1 0 0,3-5 1 0,8-1 1 15,-1-2-1-15,11-11 1 0,8-2-3 16,-5-10 1-16,1-9-1 16,-4 3 0-16,-3-3-2 15,0-3 1-15,-4 0 0 16,3 3 0 124,-6 6 0-124,3 3 1-16,0 16 0 0,4 16 0 0,-1 0 2 0,5 15 1 0,2 10-1 0,12 12 1 0,-1 4-1 0,0-1 1 0,-10 4-3 0,3-10 0 0,0-6-9 0,4-4 0 0,0-21-6 0,-8 0 0 0</inkml:trace>
  <inkml:trace contextRef="#ctx0" brushRef="#br0" timeOffset="118232.71">6985 9347 45 0,'-14'-3'22'0,"14"6"-12"0,0-3 22 15,7-3-28-15,7 6 1 16,7 4 2-16,11-1 1 16,17 0-10-16,22 4 1 15,7-7 5-15,13 3 1 16,12-6-7-16,-1 0 1 16,-7-9-7-16,-14 2 1 31,-17-5-11-31,-18-1 0 0</inkml:trace>
  <inkml:trace contextRef="#ctx0" brushRef="#br0" timeOffset="118535.17">7669 9194 45 0,'25'12'22'0,"21"10"-16"0,-32-12 31 0,21-1-34 15,1 4 0-15,6-1 0 16,0 4 0-16,-10 6-5 16,-4 3 0-16,-21 0 2 0,-7 13 1 15,-17 12-4-15,-29-3 1 16,-7 6-4-16,-7-12 0 15,-11-10-9-15,11-9 0 16</inkml:trace>
  <inkml:trace contextRef="#ctx0" brushRef="#br0" timeOffset="118697.65">7585 9197 47 0,'7'47'23'0,"10"31"-20"0,-6-53 37 0,-7 13-40 16,13 12 0-16,-6-6-5 15,-1 0 0-15,-3-6-7 16,-3-20 1-16</inkml:trace>
  <inkml:trace contextRef="#ctx0" brushRef="#br0" timeOffset="119939.28">3676 8366 53 0,'14'-13'26'0,"-17"10"-20"0,3 3 27 0,-11 7-32 15,-7 5 0-15,-13 10 0 16,-19 9 0-16,-10 13-2 16,-10 10 1-16,-4 8-1 15,10 14 0-15,4-4-2 16,11-6 0-16,-1-7-1 15,19-6 1-15,2-2 1 16,8-14 0-16,14-5 2 16,14-7 1 31,4-3 2-47,3-4 0 0,11-2-1 109,6-3 1-62,-10 2-1-47,1 1 0 47,-5 9-2-47,-17 3 1 31,-7 13-2-15,-14 0 1-16,0 3-4 15,0-3 1-15,0-4-5 47,3-5 1-31,-3-7-8-1,3-3 1 1</inkml:trace>
  <inkml:trace contextRef="#ctx0" brushRef="#br0" timeOffset="120239.88">3538 9056 39 0,'0'9'19'16,"-10"10"-16"-16,3-16 29 0,-4 3-30 0,-3 7 1 0,0 6 1 0,3 3 0 0,1 0-5 0,6 3 1 0,-3 3 3 0,14 6 0 0,4-5-1 0,-1 2 1 0,8-9 0 0,3-13 0 0,0-12-2 0,-3-9 1 0,-4-4-3 0,-3-6 0 0,6-3-6 15,-6-6 1-15,0-4-11 47,6-9 1-47</inkml:trace>
  <inkml:trace contextRef="#ctx0" brushRef="#br0" timeOffset="120374.8">3870 8454 48 0,'0'47'24'0,"-4"15"-24"0,4-43 37 0,-7 13-37 16,7 21 1 0,-3 7 0-16,3 9 1 15,-11 15-3 1,11 4 1-16,0-6-2 0,0-13 1 0,0-13-4 31,0-15 0-31,0-16-5 0,4-16 1 0,3-9-5 16,-7-9 0-16,10-4 2 15,-10-2 0 1</inkml:trace>
  <inkml:trace contextRef="#ctx0" brushRef="#br0" timeOffset="120549.7">3881 9043 21 0,'17'3'10'0,"22"-3"0"0,-28 0 21 0,6 0-26 0,4 4 0 0,8-1 5 0,2 6 0 0,-2 7-12 0,-5 6 0 0,5 3 7 0,-1 0 1 0,-11 3-3 0,-6 3 0 0,-8 7-2 0,-6 0 0 0,-11-7-2 0,-11 0 0 0,-7 1-4 0,-3-4 0 0,3-6-10 16,1-6 1-16</inkml:trace>
  <inkml:trace contextRef="#ctx0" brushRef="#br0" timeOffset="121625.3">4703 9075 44 0,'10'15'22'0,"-10"-27"-23"0,0 12 33 0,0 0-32 0,0 3 1 0,-10 3 0 0,-1 4 1 0,-3 2-3 0,-7-2 1 0,0 5 0 0,-1 4 0 0,1-3-1 0,0-1 0 0,7-2-2 15,3-4 1-15,8 1-1 16,-4-1 0-1,35 4 3 1,0-4 1-16,-3 4 0 0,0-1 1 16,-11 1-1-16,3 6 1 15,-10 2 0-15,4-2 0 16,-8 3-3 0,-6 6 1-16,-15 4-3 15,-3-4 0 1,0-6 0-16,-7-6 0 15,7-4 0 1,10-2 0 0,0-4 1 15,11-3 0-31,11-3 1 31,3-6 0-31,14-4 1 16,-6-8 1-16,6-4-1 0,11-10 0 15,-1-12 0-15,12-9 1 0,-1-7-1 0,4-12 1 0,7-3-1 0,-11-6 1 16,1-4-1-16,-1-3 0 94,-10 3 0-94,-7-2 1 15,-11-4 1-15,-3 19 0 0,-4-1 1 125,-4 8 1-93,-3 8 0-17,0 7 0 17,-14 15-1-32,-3 13 1 15,-8 16-2 1,-7 22 1-1,-3 0-2-15,-11 21 0 16,8 20 0 0,2 21 0-1,8 13 0 1,0 22 0 0,7 0-1-1,10-7 1 1,4-8-2-16,0-20 1 15,0-18-4 1,0-13 1-16,0-16-5 16,0-12 0 15,-10-10-4-15,-8-6 0-16,-3-9-2 15,0-6 1 1</inkml:trace>
  <inkml:trace contextRef="#ctx0" brushRef="#br0" timeOffset="121862.8">4752 9053 26 0,'0'3'13'16,"32"6"0"-16,-25-9 23 0,14 3-30 0,-7 0 1 0,11 1 2 0,-4-4 1 0,11 0-13 16,-1 0 1-16,8-4 7 0,7 4 1 0,0-3-7 0,0 3 1 0,-7 3-8 0,-11 7 1 0,4-1-9 0,-8-6 0 0</inkml:trace>
  <inkml:trace contextRef="#ctx0" brushRef="#br0" timeOffset="121951">5500 9282 55 0,'3'28'27'0,"8"-9"-30"0,-11-13 46 0,0 0-44 0,0 0 1 0,3 1-9 0,-3-4 1 0,-7-6-3 0,-3-7 1 0</inkml:trace>
  <inkml:trace contextRef="#ctx0" brushRef="#br0" timeOffset="126167.04">19516 7209 19 0,'-11'0'9'0,"4"0"2"0,7 0 10 16,0 3-14-16,0 9 0 0,-3 14 5 15,-1 5 0-15,0 22-15 16,1 16 1-16,-4 32 10 15,0 24 0-15,0 38-3 16,0 25 0-16,3 41-3 16,1 25 1-16,6 35-1 15,8 24 0-15,-4 16-1 16,7 26 0-16,-3 37 0 16,-4 0 0-16,-7-19-1 15,0-25 1-15,-4-31-2 16,-3-23 1-16,0-24-1 15,-4-28 0-15,1-20-4 0,-1-21 0 16,-3-35-11-16,3-18 0 16,11-36 0-16,11-27 0 15</inkml:trace>
  <inkml:trace contextRef="#ctx0" brushRef="#br0" timeOffset="126831.24">20309 8959 42 0,'-14'9'21'0,"25"-12"-8"0,-4 0 21 0,4 3-32 16,6-3 1-16,11 3 1 16,18-4 1-16,18 1-7 15,-1-6 1-15,11 3-2 16,0-7 1-16,-3 7-13 16,-11 0 1-16</inkml:trace>
  <inkml:trace contextRef="#ctx0" brushRef="#br0" timeOffset="127010.97">20249 9398 68 0,'43'37'34'0,"27"-34"-41"0,-31-3 59 15,25-12-55-15,-8-10 1 16,8 0-13-16,-1-3 1 15,-10-3 4-15,-18 3 0 16</inkml:trace>
  <inkml:trace contextRef="#ctx0" brushRef="#br4" timeOffset="132835.49">17667 4220 31 0,'-3'4'15'0,"3"-4"-3"16,0 0 16-16,0 0-24 16,0 0 1-16,0-7 1 15,3 4 1-15,4-3-9 16,7 3 1-16,4-7 5 16,10 1 1-16,4-10-2 15,7-3 0-15,7 0-1 16,14 3 0-16,14-6 0 15,17-12 0-15,5-4-1 16,16-6 0-16,15-6 0 16,18-7 1-16,-4 4-2 15,11-13 0-15,17 15 0 0,-14 7 1 16,8 0-2-16,13 10 1 16,-24 15 0-16,3 3 0 15,0 12 0-15,-3 14 1 16,-21-4-1-16,-4 6 0 15,-4 10-1-15,-10 3 1 16,-4 6-2-16,-6 1 1 16,-15-1-3-16,-7 12 0 15,-11 4-3-15,-6-6 0 0,-8-3-6 16,-10-7 1-16,-10-9-3 16,-15-10 0-16</inkml:trace>
  <inkml:trace contextRef="#ctx0" brushRef="#br4" timeOffset="133226.23">20867 3414 43 0,'21'41'21'0,"-3"-13"-26"0,-11-21 40 16,0 2-33-16,3 7 1 16,8 6 1-16,0 3 0 15,10-3-5-15,7 0 0 16,4-3 3-16,0 3 1 15,0 3-2-15,-1 6 0 16,-6 0-1-16,-11-2 1 16,-10 5-1-16,-11 7 1 15,-14 3-2-15,-18 3 1 16,-17 3-4-16,-11-3 1 16,-4-9-8-16,-3-10 0 0,7-9-3 15,11-13 0-15</inkml:trace>
  <inkml:trace contextRef="#ctx0" brushRef="#br4" timeOffset="133422.09">20782 3490 48 0,'4'0'24'0,"-8"31"-22"0,1-15 46 0,-4 15-47 15,0 7 1-15,-1 15-1 16,5 4 0-16,-1 12-6 0,1-13 0 16,3 13-10-1,-7-25 0-15</inkml:trace>
  <inkml:trace contextRef="#ctx0" brushRef="#br4" timeOffset="134036.46">19163 3803 48 0,'3'10'24'0,"-10"9"-18"16,0-13 34-16,-7 3-40 16,-3 1 0-16,-5 8 0 15,-2 8 1-15,-8-1-1 0,-3 3 0 16,3-9-1-16,0 3 1 15,4 3-1-15,10-6 1 16,4-7 0-16,7-3 0 16,7 1-1-16,7 2 1 15,7 1 0-15,7 0 1 16,4 2 0-16,-7-5 0 16,-4 5-1-16,-3-5 0 15,-4 8 0-15,-7 4 0 0,-4-3-1 16,-3 3 1-16,-7-3-3 15,-4 0 0-15,4-3-6 16,-4-4 1-16,8-3-7 16,3-2 1-16</inkml:trace>
  <inkml:trace contextRef="#ctx0" brushRef="#br4" timeOffset="134286.13">19209 4277 41 0,'-4'53'20'0,"8"-43"-23"0,-4-1 33 16,-4 7-31-16,4-7 1 15,-3 0-9 1,3 1 1-16,0-4 1 0,0-15 1 15</inkml:trace>
  <inkml:trace contextRef="#ctx0" brushRef="#br4" timeOffset="134494.22">19057 4064 41 0,'14'31'20'0,"11"-9"-13"0,-18-16 33 0,4-3-40 0,3 4 0 16,0-4-3-16,0-3 0 16,3 0-5-16,-2 0 0 15,2-3-6-15,4-13 1 0</inkml:trace>
  <inkml:trace contextRef="#ctx0" brushRef="#br4" timeOffset="135569.09">19392 4271 44 0,'11'9'22'0,"-4"13"-22"0,-7-19 40 0,0 6-39 15,0 4 1 1,0-4 0-16,0 1 0 0,0-4-3 16,0 0 1-16,0-6 2 15,0 0 0-15,7-6-1 16,0-6 0-16,0-4-1 16,4 3 1-16,-4-2-2 15,0 2 1-15,0 4-1 16,0 2 1-16,0 4-2 15,0 3 1-15,0 3-1 16,0 1 1-16,-3-1 0 16,-4-3 0-16,0 0 0 15,0 0 1-15,3 0-1 16,4 0 1-16,-3 0 0 16,3 0 1-16,0 0-1 15,0 0 0-15,-4 0 0 16,4 0 0-16,-7 0 0 0,7 0 0 15,-3-3-1-15,3-4 1 16,0 1 0-16,-3-3 0 16,-1-1 0-16,4-2 0 15,0 2 0-15,0 4 0 16,0 3 0-16,0 3 1 16,1 3-1-16,-5 6 1 15,4 4-1-15,-3 3 0 16,-1-4 0-16,1 1 1 0,-1-1-1 15,1 4 0-15,-1-7 0 16,1 1 1-16,-1-4-2 16,1 0 1-1,-1 1-7 1,-3-4 0-16,4 3-7 0,-4-6 1 0</inkml:trace>
  <inkml:trace contextRef="#ctx0" brushRef="#br4" timeOffset="139251.28">19749 4224 39 0,'7'3'19'0,"7"22"-10"0,-7-16 20 16,0 7-27-16,-4 9 1 16,1-6 1-16,-4 9 1 15,0 6-6-15,0 10 0 16,-4-15 3-16,1 5 0 16,-4-15-2-16,3-3 1 0,-3 2-2 15,0-8 1-15,0-7-2 16,4-6 0-16,-1-16-2 15,0-3 1-15,1 3-2 16,-1-12 1-16,4-4-1 16,-3-2 0-16,6-1-1 15,4 10 1-15,4 6 2 16,3 0 0 46,4 9 3 17,3 7 1-64,0 6 2 1,0 0 0-1,-3 6 2-15,-7 4 0 0,-4-1-1 0,-11 7 0 16,-3 3-3-16,-7-4 1 0,-7 4-5 0,0 0 1 0,-4-10-7 0,0 1 1 0,4-7-4 16,3 3 1-16</inkml:trace>
  <inkml:trace contextRef="#ctx0" brushRef="#br4" timeOffset="139600.57">20045 3806 42 0,'0'51'21'0,"-7"-4"-20"0,7-29 40 0,-4 8-39 0,1 8 1 0,-1 4 1 15,1 6 0-15,3 0-6 16,0-1 1-16,3 11 2 16,1-17 1-16,3-5-6 15,-4-4 1-15,4-9-6 16,0-10 1-16,0-6-7 16,4-9 0-16</inkml:trace>
  <inkml:trace contextRef="#ctx0" brushRef="#br4" timeOffset="139863.72">20165 4258 33 0,'-7'22'16'0,"7"0"-12"0,0-19 24 0,0 6-28 0,-4-2 1 0,8-7-4 0,-4 6 0 0,3-12-6 0,4-4 0 0</inkml:trace>
  <inkml:trace contextRef="#ctx0" brushRef="#br4" timeOffset="139969.78">20133 4064 30 0,'7'15'15'0,"-3"17"-12"0,-1-26 19 0,4 0-27 0,4 4 0 0,-1-7-12 0,1-6 0 0</inkml:trace>
  <inkml:trace contextRef="#ctx0" brushRef="#br4" timeOffset="140190.41">20398 4443 40 0,'14'19'20'0,"-11"-54"-23"0,-3 13 35 0,-3-9-30 0,-4-13 0 0,-4-12 1 0,1-4 1 0,-5-12-5 0,-6 9 0 0,0 1 3 0,3-1 1 16,8 13-1-16,3 12 1 16,14 10-2-16,7 12 1 15,4 16-2-15,6 10 1 16,1-1-3-16,0 7 1 16,-4 2-7-16,-4 8 0 62,-13-5-7-62,-8 5 1 0</inkml:trace>
  <inkml:trace contextRef="#ctx0" brushRef="#br4" timeOffset="140353.31">20211 4167 42 0,'21'22'21'0,"28"-6"-16"0,-35-16 34 0,4 0-39 0,3 0 1 0,4 0-3 0,0 3 0 0,3-3-4 15,7 0 1-15,-3 0-8 16,0-10 0-16</inkml:trace>
  <inkml:trace contextRef="#ctx0" brushRef="#br4" timeOffset="140499.25">20729 4173 25 0,'-7'32'12'0,"-14"5"3"0,21-21 12 0,-7 9-25 0,-4 3 0 15,-6 13 1-15,-4 9 0 16,-1-6-4-16,1 6 1 16,4-3-3-16,-1-15 1 15,4-10-9-15,7-22 0 16</inkml:trace>
  <inkml:trace contextRef="#ctx0" brushRef="#br4" timeOffset="140668.41">20525 4211 38 0,'17'16'19'0,"15"15"-23"0,-21-15 30 0,-1 3-29 15,1 2 1-15,-1-2-18 16,-10-6 1-16</inkml:trace>
  <inkml:trace contextRef="#ctx0" brushRef="#br4" timeOffset="142699.38">21438 6880 35 0,'-3'9'17'0,"3"10"-7"0,0-16 17 0,0 6-24 16,0 4 1-16,0 6 1 16,0-1 0-16,0 8-7 15,0 11 1-15,0 1 4 16,0-1 0-16,0 7-2 16,3-3 0-16,4-3 0 15,-3-7 0-15,-1-6 0 16,4-6 1-16,4-6 0 0,3-7 0 15,4-6 0 1,7-3 0-16,3-4 0 0,7 1 0 16,7-3-1-16,-3-4 1 15,14-2-2-15,7 2 1 16,18 0-1-16,20-2 1 16,-6-7-1-16,18 6 1 15,2 0-1-15,15 4 0 16,-7 3 0-16,11 2 1 15,3 7-1-15,11 3 1 16,-1 4-1-16,4-1 0 16,15-6 0-16,-5 0 1 15,8-9 0-15,18-7 0 0,-4-6 0 16,7-3 0-16,7 0 0 16,-11 0 1-16,4 0-1 15,7-1 0-15,-14 4-1 16,0 1 0-16,7 2 0 15,-18 0 1-15,0 3-1 16,15 1 0-16,-25 2 0 16,3 4 0-16,4-1 0 15,-7 4 0-15,-29 3-1 16,1 0 1-16,-11 3 0 16,-8 12 0-16,-9-2 0 15,-12-1 0-15,-6 0 0 16,-18-9 0-16,-10 0 0 15,-8-9 0-15,-14 0-1 16,-7-13 1-16,-3-3-1 0,-7-7 0 16,-4 1-3-16,-4-7 1 15,-2-6-6-15,-8-3 1 16,-8-3-10-16,-9-9 0 16</inkml:trace>
  <inkml:trace contextRef="#ctx0" brushRef="#br4" timeOffset="149042.9">24793 7397 44 0,'0'3'22'0,"7"0"-7"0,-7-3 23 0,0 0-36 16,4-6 1-16,-4 6 0 15,0 0 1-15,3 6-6 16,1-3 1-16,-4 4-1 15,3-1 1-15,-3-6-8 16,4 0 0-16,7-6-8 16,-1-1 1-16</inkml:trace>
  <inkml:trace contextRef="#ctx0" brushRef="#br4" timeOffset="149268.78">25157 7350 45 0,'0'6'22'0,"0"-3"-27"0,0-3 36 0,-4-3-37 0,1-3 0 0,-1 0-17 0,-3-4 1 16</inkml:trace>
  <inkml:trace contextRef="#ctx0" brushRef="#br4" timeOffset="149844.54">24871 7754 41 0,'3'22'20'0,"-3"-22"-19"0,0 4 31 16,0 5-28-16,0 7 1 15,0-1 0-15,4 4 1 0,-1-3-7 16,8-1 0-16,3-2 6 15,7-4 0-15,11-9-3 16,-4-9 1-16,-3-7-1 16,-4-2 1-16,0-4-5 15,0-7 1-15,1 1-6 16,-1-6 1-16,0 2-10 31,-7 7 0-31,4 3-1 0,-11 7 1 0</inkml:trace>
  <inkml:trace contextRef="#ctx0" brushRef="#br4" timeOffset="150430">25386 7460 34 0,'32'-44'17'16,"-8"12"-16"-16,-20 20 33 0,-4-7-31 0,0-9 0 0,-7 3 3 0,-4-10 0 0,-10-2-8 15,-11 2 1-15,-10 10 4 16,-7 6 0-16,3 10-2 16,-11 21 1-16,-6 1-3 15,-4-1 1-15,0 4-1 16,0 6 1-16,0 3-1 15,3 7 1-15,11-1-1 16,4 10 1-16,3 12-2 16,4 16 1 31,6 3-1-47,5 10 1 0,13-17 0 15,11 11 0 1,14-10 1-16,11-13 1 0,24-6 2 0,18-13 0 0,25-12 1 0,13-22 0 0,15-6 0 15,11-16 0-15,-11-15-1 0,-15-4 0 16,-20-6-4 0,-18-7 1-16,-18-5-9 0,-10 6 0 15,-21-7-7-15,-11 0 0 16</inkml:trace>
  <inkml:trace contextRef="#ctx0" brushRef="#br0" timeOffset="154738.67">22327 9633 51 0,'-3'6'25'0,"6"13"-15"0,-3-25 25 15,-3-4-34-15,-1-9 1 16,-3-18 1-16,-7-26 1 16,-4-15-4-16,1-13 1 15,3-16 2-15,0-15 0 16,3 3-1-16,11-1 1 15,11-2-1-15,6 9 0 16,1-3-2-16,0 22 1 16,6 16 0-16,8 12 1 0,0 22-2 15,3 13 0-15,0 18-3 16,-3 23 1-16,-4 11-3 16,-7 14 1-16,-3 12-7 15,-7 3 1-15,-8 4-8 16,-6 2 0-16</inkml:trace>
  <inkml:trace contextRef="#ctx0" brushRef="#br0" timeOffset="154953.66">22020 9119 58 0,'-17'56'29'0,"31"-25"-32"16,-7-21 50-16,4 9-41 15,6-7 1-15,11 1 2 0,8-4 0 16,6-6-12-16,-3-3 0 16,0-6 5-16,6-10 1 15,5 4-10-15,-4-10 1 16,-4 3-15-16,4-6 1 16</inkml:trace>
  <inkml:trace contextRef="#ctx0" brushRef="#br0" timeOffset="155270.29">23287 8865 63 0,'0'15'31'0,"-18"-12"-33"0,11 4 47 0,-7 5-45 15,-7 10 0-15,-4 9 2 16,-3 7 0-16,-7 15-2 16,-4 7 1-16,4 9 0 15,3 3 1-15,7-3-3 16,8-6 1-16,6-10-6 15,11-6 1-15,11-6-14 16,17-13 1-16</inkml:trace>
  <inkml:trace contextRef="#ctx0" brushRef="#br0" timeOffset="155710.14">23477 9329 44 0,'14'3'22'0,"-6"6"-13"0,-8-6 26 16,-4 4-33-16,0 2 0 15,-3 0 2-15,0 4 1 16,4 3-6-16,-1-1 1 16,1 4 3-16,-1 0 0 0,1 0 0 15,3 0 1-15,-4-4-2 16,4-2 0-16,7-4 0 15,7 1 1-15,8-7-2 16,6-6 1-16,-7-10-2 16,0 0 0-16,-3-5-2 15,-1 5 0-15,1-3-1 16,0 1 0-16,-4-1 0 16,0 0 1-16,0 7 0 15,0 6 1-15,0 3 1 16,0 3 1-16,0 10 0 15,1 2 0-15,-1 7-1 16,0 3 1-16,3 0-1 16,5 4 0-16,2-11-3 0,4-5 1 15,1-4-6 1,-5-2 1-16,8-4-10 0,-4-16 1 16</inkml:trace>
  <inkml:trace contextRef="#ctx0" brushRef="#br0" timeOffset="155946.38">23996 8868 59 0,'7'59'29'0,"0"20"-32"0,4-51 51 0,10 13-45 16,7 12 1-16,4 7-2 15,0-1 1-15,-4 1-6 16,-7-1 1-16,-7-5-1 16,-10-4 0-16,-11 0-10 15,-15 0 0-15,-6-12-5 16,3-7 0-16</inkml:trace>
  <inkml:trace contextRef="#ctx0" brushRef="#br0" timeOffset="156351.94">25456 9172 64 0,'4'16'32'0,"17"5"-34"0,-7-17 62 0,11 2-59 16,7 0 1-16,14-3-2 15,17 7 1-15,8-7-6 16,-1 0 1-16,-6 0-7 16,-11-3 1-16,-8-3-10 15,-16-16 0-15</inkml:trace>
  <inkml:trace contextRef="#ctx0" brushRef="#br0" timeOffset="156549.99">25696 9059 51 0,'0'75'25'0,"-10"41"-30"0,6-75 39 16,1 19-39-16,-1 2 1 15,-3 4-14-15,4-6 0 16,-1-16 16-16,-3-22 0 16</inkml:trace>
  <inkml:trace contextRef="#ctx0" brushRef="#br0" timeOffset="156947.16">27781 8708 42 0,'46'-22'21'0,"-32"-3"-14"16,-10 12 39-16,-4 1-42 15,3-4 1-15,-3-6 2 16,-7 0 0-16,-17 3-10 16,-22 0 1-16,-25-3 6 15,-14 4 0-15,-10 8-2 16,-21 10 0-16,3 28-1 0,-4 23 1 16,22 33 0-16,21 17 0 15,11 21 0-15,24 10 1 16,11-1-1-16,28-15 1 15,24-6-1 1,36-13 1-16,18-9-2 0,35-22 0 16,24-19-3-16,-10-12 1 15,-14-10-8-15,-17-3 0 16,-22-4-13-16,-21 4 1 16</inkml:trace>
  <inkml:trace contextRef="#ctx0" brushRef="#br0" timeOffset="163988.09">20133 12019 43 0,'0'6'21'0,"4"-9"-8"0,-4 3 22 0,3-6-31 16,4 0 0-16,7 6 1 15,11-7 0-15,14 7-8 16,7 0 0-16,10 0 1 16,4-3 0-16,0-3-10 15,-11 0 1-15,-10-13-6 16,-18 6 1-16</inkml:trace>
  <inkml:trace contextRef="#ctx0" brushRef="#br0" timeOffset="164185.16">20151 12257 58 0,'3'41'29'0,"32"-13"-32"16,-20-21 57-16,9-4-52 15,8-3 0-15,10-10 0 0,11-5 0 16,4-4-7-16,-1 0 1 16,-13 7-10-16,-12 2 1 15,-17 7-5-15,-14 12 0 16</inkml:trace>
  <inkml:trace contextRef="#ctx0" brushRef="#br0" timeOffset="165352.63">21830 12812 46 0,'0'35'23'0,"10"-1"-15"16,-10-30 24-16,0-1-30 16,0-3 1-16,-3-16 3 15,-4-18 0-15,0-26-6 16,3-25 1-16,-3-9 5 16,-7-15 0-16,-3-8-2 15,2-2 1-15,8-3-2 16,0 12 0-16,4-12-3 15,6 12 0-15,8 10 0 16,-1 9 0-16,19 9 0 0,9 10 1 16,-2 13-2-16,-1 15 0 15,7 22-1-15,-3 9 0 16,-4 29-6-16,-3 15 1 16,-7 13-10-16,-11 10 0 15,-10 5-2-15,-12 4 0 16</inkml:trace>
  <inkml:trace contextRef="#ctx0" brushRef="#br0" timeOffset="165563.79">21491 12496 74 0,'-7'56'37'0,"42"-12"-49"15,-17-38 78-15,17 7-63 16,11-4 0-16,4-6 0 15,17-3 0-15,3-6-6 16,4-6 0-16,0 5-2 16,-14-2 0-16,-10 3-16 15,-11-1 0-15,-18 11-1 16,-11-1 0-16</inkml:trace>
  <inkml:trace contextRef="#ctx0" brushRef="#br0" timeOffset="168041.18">22832 12019 43 0,'-11'31'21'0,"-13"10"-18"16,13-22 21-16,-3 3-19 0,-7 19 0 15,-4 9 3-15,0 10 1 16,-3 5-11-16,3 14 1 16,1-4 6-16,6-3 1 15,4-9-5-15,3-13 0 16,4-6-6-16,4-10 1 15,13-15-7-15,15-12 1 16,17-14-6-16,8-2 0 16,3-16 1-16,3 0 1 15</inkml:trace>
  <inkml:trace contextRef="#ctx0" brushRef="#br0" timeOffset="168603.61">23149 12527 38 0,'18'-25'19'0,"10"-3"-20"0,-21 18 40 0,0 1-33 15,0 3 0-15,-7 6 2 16,0-10 1-16,-3 1-12 16,-8 3 1-16,-6 6 7 15,-5 3 0-15,-6 3-2 16,-4 7 1-16,1 2-4 16,-1 7 1-16,4 6-2 15,7 1 1-15,3 2-2 16,4 10 1-16,3-10-2 15,1-3 0 1,13-6 2 31,15-6 0-47,10-3 1 0,4-7 0 16,7-12 0-16,-1-7 0 0,1-6 0 0,-7 0 1 0,-4 4-2 0,-7-1 1 15,-3 0-3-15,-7 4 0 0,-4 6-2 0,-7 6 0 31,-4 9-1-31,-3 16 0 16,0 3 2-16,0 13 0 16,0 6 5-16,3-3 1 0,4 16 3 15,0-4 0 17,4 0 1-32,-1 4 1 15,-3-4-1 1,0-2 0-16,-7-20-5 15,-3-2 1-15,-8-7-2 16,-3-6 1-16,0-4-1 0,-4-5 0 0,-3-14-1 0,0-5 1 16,3-10-1-16,4-3 0 0,7-6 0 0,7 6 0 0,7 0-1 47,10 3 1-16,11 4-4-16,8-4 1-15,2 0-10 0,8-3 1 0,3-6-2 0,-3-3 0 16</inkml:trace>
  <inkml:trace contextRef="#ctx0" brushRef="#br0" timeOffset="168886.53">23922 12304 58 0,'0'4'29'0,"-28"5"-41"0,14-3 60 0,-8 7-48 0,-6 3 1 16,0-1-1-16,-4 10 1 15,4 10-1-15,3 2 0 16,4 14-1-16,3-1 1 16,11-9-2-16,4-1 1 0,6 1-6 15,15-6 1-15,14-13-9 16,10-13 1-16,8-9-1 62,-8-16 1-62</inkml:trace>
  <inkml:trace contextRef="#ctx0" brushRef="#br0" timeOffset="169099.57">24246 12417 44 0,'7'13'22'0,"-14"3"-21"0,4-10 45 0,-8 6-44 15,-10 4 0-15,-7 3 1 16,-4 6 0-16,0 0-4 16,8 6 0-16,-1 1 1 15,4-1 1-15,3-6-6 16,4-6 1-16,4-3-11 0,2-7 0 16,1-12 0-16,0-13 0 15</inkml:trace>
  <inkml:trace contextRef="#ctx0" brushRef="#br0" timeOffset="169297.06">24130 12408 42 0,'18'16'21'0,"-4"31"-26"0,-7-35 41 0,0 7-33 0,3 9 0 0,1 4 0 16,3 2 0-16,4 1-6 15,3-7 0-15,0-6-2 16,4-10 0-16,3-12-8 16,-3-15 1-16</inkml:trace>
  <inkml:trace contextRef="#ctx0" brushRef="#br0" timeOffset="169504.53">24370 12138 48 0,'46'82'24'0,"3"24"-17"15,-35-84 42-15,0 19-47 16,0 6 0-16,8 7-1 0,-5 8 1 16,1-12-6-1,-7 1 1-15,-11-1-7 0,-4-6 0 16,-10-10-7-16,-11-9 0 31</inkml:trace>
  <inkml:trace contextRef="#ctx0" brushRef="#br0" timeOffset="170001.09">25160 11414 56 0,'-7'38'28'0,"21"9"-22"0,-7-25 50 0,7 9-52 0,8 19 1 15,9 13 2-15,12 12 0 16,6 16-9-16,4 16 0 16,-11-1 5-16,-10 10 0 15,-14 22-3-15,-22 3 1 16,-24-3-4-16,-7-12 1 16,-15-17-7 15,-6-18 1-31,10-12-13 15,-3-26 0-15</inkml:trace>
  <inkml:trace contextRef="#ctx0" brushRef="#br0" timeOffset="170481.99">26120 12151 75 0,'7'12'37'0,"24"-8"-45"0,-20-8 62 0,10 1-54 0,18-6 1 0,10-4-2 0,18 1 0 0,8-1-4 0,-12 4 1 0,-7-4-9 0,-10 1 0 15,-10-7-7-15,-15-9 1 0</inkml:trace>
  <inkml:trace contextRef="#ctx0" brushRef="#br0" timeOffset="170666.86">26331 11731 55 0,'4'65'27'0,"-8"14"-33"0,1-51 48 0,-1 22-42 0,1 16 0 0,-4 19-2 0,-4-1 0 0,1-5-5 16,2-13 1-16,5-13-9 15,3-18 1 48</inkml:trace>
  <inkml:trace contextRef="#ctx0" brushRef="#br0" timeOffset="171032.77">28141 11474 65 0,'49'-13'32'0,"-20"-18"-37"0,-22 18 60 15,-7 1-56-15,-7-4 1 16,-18 6 0-16,-21 7 0 16,-17 3 0-16,-29 13 0 0,-35 12 0 15,0 25 1-15,0 16-1 16,0 15 1-16,11 32 0 16,20 16 0-16,26 9 1 15,27-3 0 1,26 3 0-16,34-16 1 0,15-9-1 78,35-6 1-31,39-29-1-47,25-15 0 15,20-16-3 1,15-7 1-16,-18-11-7 0,-14-7 0 0,-21-7-14 16,-21 4 0-1</inkml:trace>
  <inkml:trace contextRef="#ctx0" brushRef="#br0" timeOffset="175411.23">3020 14750 39 0,'0'-3'19'15,"0"3"-10"-15,0 0 19 0,0 0-24 16,0 0 1-16,0 3 2 16,-7 1 0-16,3 11-9 15,4 13 1-15,-7 10 5 16,4 9 1-16,-4 16-3 15,7-10 1-15,-7 4-2 16,3-1 1-16,4-9 0 16,0-6 1-16,0-13 0 15,0-6 0-15,0-3-1 16,0-10 1-16,0-6-2 16,0-6 1-16,-7-3-2 15,-4-3 0-15,-10-4-3 0,-7 0 0 16,-4 7-1-16,-10 0 1 15,3 3-2-15,0-3 1 16,-3 6-1-16,3 3 1 16,4 9 2-16,10 4 1 15,4 0 1-15,7-1 0 16,0 1 2-16,7 0 1 16,7-1 2-16,10-2 0 15,8-4-1-15,14 1 1 16,6-7-2-16,12-3 0 0,-1-7-4 15,4-2 0-15,-3-3-8 16,-5-1 1-16,-6 4-11 16,-18-4 1-16</inkml:trace>
  <inkml:trace contextRef="#ctx0" brushRef="#br0" timeOffset="175682.34">2441 15641 59 0,'-7'13'29'0,"7"-10"-22"16,0-3 47-16,7 0-51 16,14 0 1-16,1-3 1 15,16-1 0-15,15 1-7 0,25-6 1 16,10-4 2-16,-7 1 0 15,7-1-6-15,-6-2 0 16,-15 2-9-16,-4 4 0 16,-6-10-7-16,-15 9 0 15</inkml:trace>
  <inkml:trace contextRef="#ctx0" brushRef="#br0" timeOffset="176102.65">2812 15936 54 0,'-7'44'27'0,"-4"22"-30"0,7-51 45 0,4 17-40 15,-10 5 1-15,3 1 1 16,3 3 0-16,-3-1-4 15,0-2 1-15,-3-7 3 16,6-6 1-16,-6-6-2 16,2-6 1-16,5 2-2 15,-4-5 1-15,-4-4-3 16,1 0 0-16,-11-2-1 16,3-4 0-16,-14-4-2 15,11 1 0-15,-4-3-1 16,1 6 1-16,-12 0 0 15,5 6 0-15,-1 7 1 16,4 6 1-16,6 3 0 0,-6 6 1 16,18 3 1-16,-1-6 1 15,11 0-1-15,11-3 0 16,10-3-3-16,11-6 1 16,13-7-7-16,19-3 1 15,21-22-10-15,-1-6 0 16</inkml:trace>
  <inkml:trace contextRef="#ctx0" brushRef="#br0" timeOffset="176329.49">3450 16083 52 0,'-28'28'26'0,"-32"19"-24"0,49-31 42 0,-10 9-42 15,-7-3 0-15,3 13 1 16,-3 9 0-16,0 9-5 16,7 3 1-16,0-15-2 15,10-6 0-15,4-14-9 16,0-17 1-16,7-14-6 16,0-12 0-16</inkml:trace>
  <inkml:trace contextRef="#ctx0" brushRef="#br0" timeOffset="176465.28">3080 16243 44 0,'10'3'22'0,"50"38"-15"0,-31-25 39 0,2 9-44 0,1 6 1 15,7 7-1-15,3-1 1 16,4-2-10-16,-7-4 0 16,0-9-8-16,-15-22 0 15</inkml:trace>
  <inkml:trace contextRef="#ctx0" brushRef="#br0" timeOffset="176868.41">4544 14785 65 0,'-11'-6'32'0,"-6"6"-37"16,10 0 56-16,-4 9-49 0,-3 13 0 15,-18 12 1-15,-3 14 1 16,-8 17-5-16,-2 17 1 16,9 25 2-16,-2 24 1 15,-1 7-2-15,10 19 0 16,12-6-1-16,6-17 1 16,11-21-5-16,7-16 0 15,22-21-7-15,9-26 0 16,22-28-9-16,0-13 0 15</inkml:trace>
  <inkml:trace contextRef="#ctx0" brushRef="#br0" timeOffset="177579.07">5091 16089 66 0,'0'32'33'0,"0"-23"-35"0,0-9 58 0,0-6-53 16,0-10 0 0,0-75 2-1,0-15 1-15,-11-7-8 16,4-13 0-16,0 10 4 16,3-9 1-16,-3 9-2 15,7 6 0-15,7 3-2 16,11 10 1-16,3 16-1 15,0 12 1-15,8 19-2 16,-1 12 0-16,-7 10-2 16,0 18 1-16,-7 20-5 0,0 5 1 15,-3 14-8-15,-8 11 1 16,-6 7-6-16,-8 16 1 16</inkml:trace>
  <inkml:trace contextRef="#ctx0" brushRef="#br0" timeOffset="177804.57">4822 15679 58 0,'-17'12'29'0,"13"-15"-26"0,4 3 53 16,11 0-51-16,-1 0 0 0,19 0 0 16,13 0 0-16,18-6-10 15,11-1 1-15,-4 1-1 16,3-3 1-16,4-1-13 15,0-5 1-15,-10-4-5 16,3-6 1-16</inkml:trace>
  <inkml:trace contextRef="#ctx0" brushRef="#br0" timeOffset="178026.44">6075 15205 60 0,'3'6'30'16,"-6"7"-39"-16,-1-7 57 0,-6 7-46 0,-4 6 1 15,-11 9 2 1,0 9 0-16,-10 10-6 0,10 16 1 16,-6 9 3-16,2 7 0 15,5 2-1-15,9 4 0 16,8-7-4-16,7-12 0 15,0-9-6-15,11-17 0 16,3-11-11-16,18-14 0 16</inkml:trace>
  <inkml:trace contextRef="#ctx0" brushRef="#br0" timeOffset="178703.31">6396 15697 59 0,'-11'7'29'0,"-3"-1"-31"0,11-3 45 0,-8 3-42 16,-7-2 1-16,4 2 2 15,-10 6 0-15,2 7-5 16,1 3 1-16,4 6 2 15,3-3 1-15,3 0-2 16,4-3 1-16,7 4-1 16,7-8 0-16,7-5-1 0,7-7 0 15,4-6 0-15,0-3 0 16,-1-6 0-16,-3-1 0 31,-6-5-3-31,-1-1 1 0,-4 6-3 78,-6 1 0-46,-4 3-5-1,-4 6 1-31,4 6-1 0,-7 7 1 0,4 9 3 15,3 12 1-15,0 1 5 0,3 8 1 0,-3 11 5 16,0-4 0 0,0 3 2-1,0 1 0 1,0-7-2 0,-3-7 1-1,-8 1-4 1,-7-3 0-1,-3-4-1-15,-14-2 0 0,3-1-2 0,1-9 0 0,-1-6 0 0,7-16 0 0,11-7-2 16,-4-5 1-16,11-7-3 16,11-9 1-16,17-4-4 0,4 1 1 47,13-16-11-47,12-9 1 0</inkml:trace>
  <inkml:trace contextRef="#ctx0" brushRef="#br0" timeOffset="178867.23">6943 15475 51 0,'10'31'25'0,"-20"-15"-27"0,10-10 40 0,-7-3-37 0,0 7 1 0,-8 2 0 0,-6 7 0 15,0 6-3-15,-4 6 1 16,4-2 2-16,4 5 0 16,3 4-1-16,6-1 1 15,16 1-2-15,-8-13 0 16,17 3-5-16,8-9 1 0,3-9-12 16,11-10 1-16,0-16-1 31,10-3 0-31</inkml:trace>
  <inkml:trace contextRef="#ctx0" brushRef="#br0" timeOffset="179101.25">7437 15472 48 0,'14'40'24'0,"-25"-5"-33"0,4-23 50 0,-7 7-40 0,-14 3 1 0,-4 3 0 0,-7 4 0 0,0-1-3 15,-10 3 0-15,3 0 0 16,11-5 0-16,7 2-6 16,-1-9 0-16,15-10-7 15,7-9 0-15</inkml:trace>
  <inkml:trace contextRef="#ctx0" brushRef="#br0" timeOffset="179320.12">7161 15566 28 0,'11'-25'14'0,"0"28"-5"0,-11 0 17 15,10 6-24-15,-6 7 1 16,3 6 2-16,3 6 1 16,1 0-7-16,7 1 1 15,-4 5 4-15,3 1 0 16,4-4-2-16,1-3 0 16,2-9-4-16,1-10 0 15,-4-12-5-15,4-9 1 0,-11-10-7 16,11-22 0-16</inkml:trace>
  <inkml:trace contextRef="#ctx0" brushRef="#br0" timeOffset="179508.62">7422 15412 47 0,'15'41'23'0,"13"-10"-21"0,-21-18 42 0,3-4-42 0,12 7 1 0,9 3 0 16,5 3 1-16,-8 3-6 0,-3 3 1 0,-8-3 2 0,-17 6 0 0,-7 7-4 0,-7 6 0 0,-11 3-5 0,1-3 0 16,2-7-8-16,-6-8 0 15</inkml:trace>
  <inkml:trace contextRef="#ctx0" brushRef="#br0" timeOffset="179792.49">7680 14678 56 0,'11'44'28'0,"17"31"-25"0,-7-43 50 0,7 15-51 0,15 25 1 0,-1 16-1 0,-3 18 1 0,3 14-5 0,-14-8 1 62,-14 8 0-62,-7-8 1 0,-14-5-6 0,-17 0 0 0,-19-10-8 31,-6-16 0-31,-4-21-5 16,0-16 1-16</inkml:trace>
  <inkml:trace contextRef="#ctx0" brushRef="#br0" timeOffset="180179.33">8823 15553 69 0,'4'19'34'0,"27"3"-42"0,-13-19 69 0,10 0-62 0,22-6 1 0,2-3-6 16,15-4 0-16,4 1 1 15,-4 0 1-15,-11-4-15 16,-10-6 0-16,-14-9 0 16,-11-6 0-16</inkml:trace>
  <inkml:trace contextRef="#ctx0" brushRef="#br0" timeOffset="180425.98">9116 15271 48 0,'-4'72'24'0,"4"28"-35"0,0-71 49 16,0 21-41-16,0 3 1 16,0 10-15-16,4 0 1 15,-4-4 13 1,3-9 0-16</inkml:trace>
  <inkml:trace contextRef="#ctx0" brushRef="#br0" timeOffset="180627.94">10463 14954 65 0,'25'-53'32'0,"-60"50"-47"0,17 9 67 0,-14 13-49 0,1 6 0 0,-8 19 1 0,-7 12 1 0,-3 16-7 0,3 23 1 0,14 14 4 0,7-12 0 0,15 1-2 0,13-14 1 0,15-15-2 16,10-18 0-16,25-17-6 15,14-21 1 1,11-17-11-16,3-14 1 0,-21-14-5 31,0-9 1-31</inkml:trace>
  <inkml:trace contextRef="#ctx0" brushRef="#br0" timeOffset="181082.02">11247 14321 53 0,'0'78'26'0,"0"13"-29"0,3-63 47 0,1 26-41 0,10 33 0 0,3 23 4 0,-3 25 1 0,8 22-9 32,-12 15 0-32,-10 7 5 15,-3 9 0 1,-22-18-4-1,-17-7 1 1,-11-25-7 15,0-16 1-15,-7-25-14-16,3-25 0 16</inkml:trace>
  <inkml:trace contextRef="#ctx0" brushRef="#br0" timeOffset="181405.58">12238 15497 45 0,'-32'22'22'0,"25"-13"-9"0,7-6 26 0,0-3-35 16,4 0 1-16,10-6 1 0,14-7 1 15,7 1-9 1,8-7 0-16,6 7 1 0,-3 2 1 15,-7 10-12-15,-11 10 1 16,-14 5-7-16,-18 10 1 16</inkml:trace>
  <inkml:trace contextRef="#ctx0" brushRef="#br0" timeOffset="181624.46">12174 15817 66 0,'14'31'33'0,"32"-31"-38"0,-24-3 62 0,13-3-58 0,7-4 0 16,18 1-13-16,7-4 0 16,0-2 3-16,-7-4 0 0</inkml:trace>
  <inkml:trace contextRef="#ctx0" brushRef="#br0" timeOffset="182340.53">14083 16146 62 0,'-4'3'31'0,"-10"-34"-33"0,11 9 48 0,-8-19-42 15,4-22 0-15,-3-15 1 16,2-23 1-16,1-24-8 16,4 0 0-16,3-20 5 15,7 1 0-15,7 0-2 16,-3 22 1-16,6 6-2 15,8 15 1 1,3 23-1 0,0 18 1 62,8 23-3-47,-5 24 1-15,-2 19-4-1,-1 23 0 1,-7 14-6 0,-10 20 0-1,-11 12-10-15,-14 7 1 0</inkml:trace>
  <inkml:trace contextRef="#ctx0" brushRef="#br0" timeOffset="182567.07">13963 15613 28 0,'-35'44'14'0,"-1"-10"5"0,29-31 10 0,0 4-20 0,4-4 0 0,-1 3 5 0,4-3 0 0,14 0-19 0,11-3 1 0,10-3 9 0,1-3 0 0,2 0-12 0,12-7 1 0,3-6-12 0,0-6 0 0</inkml:trace>
  <inkml:trace contextRef="#ctx0" brushRef="#br0" timeOffset="182732.98">15078 14697 68 0,'0'41'34'0,"-25"-3"-44"15,22-23 61-15,-5 7-52 0,1 13 0 16,0 2-3-16,4 17 1 16,-1-4 0-16,4-6 1 15,0-7-15-15,7-9 0 16,4-6 0-16,0-12 0 15</inkml:trace>
  <inkml:trace contextRef="#ctx0" brushRef="#br0" timeOffset="182920.87">15614 15127 62 0,'14'25'31'0,"-10"-16"-40"16,-4-6 64-16,-4 4-53 15,-7-1 0-15,-10 16 1 16,-3 6 1-16,-8 13-6 16,-3 18 1-16,-8 10 3 15,-6 10 0-15,7 18-1 16,6 6 0-16,8-2-1 15,10-4 0-15,8-15-5 0,10-13 1 16,14-16-7-16,14-12 1 16,14-26-10-16,4-15 1 31</inkml:trace>
  <inkml:trace contextRef="#ctx0" brushRef="#br0" timeOffset="183181.26">16178 15556 59 0,'0'10'29'0,"-35"27"-38"0,17-21 51 0,-10 6-42 0,-3 0 0 0,-5 6 0 15,-3 0 1-15,4 1-2 16,0-4 1-16,10 6-2 15,0-9 0-15,8-6-7 16,3-1 0-16,3-8-6 16,4-7 0-16</inkml:trace>
  <inkml:trace contextRef="#ctx0" brushRef="#br0" timeOffset="184453.08">15734 15691 55 0,'0'-12'27'0,"0"-4"-28"0,3 13 50 0,-3-3-46 16,0 2 1-16,0 4 0 0,4-6 0 15,-8 3-6-15,-3 0 1 16,-7 3 3-16,-3 3 0 16,-5 3-2-16,1 4 1 15,0 5-1-15,3 1 1 16,4-3-1-16,4-4 0 15,10 0 0-15,7 1 1 16,10-7-1-16,5 3 0 16,-1-9-1-16,-4-9 1 15,1-4-1-15,-7-6 0 16,-1 0-2-16,-6 0 1 16,-1 3-2-16,1 3 0 0,-1 4-2 31,-3 6 0-31,0 6 0 0,4 9 0 0,-4 13 1 15,0 3 0-15,-4 16 3 47,4 9 1 47,4 13 4-63,-1 3 0-15,-3-1 2-16,0 4 1 16,0-3-1-16,0-9 1 0,-7-7-3 0,-7-3 1 0,-3-3-3 0,-5-10 0 0,-2-9-1 0,-1-6 0 15,4-9-4-15,0-10 1 0,3-10-7 0,8 4 0 0,10-16-6 0,3-6 0 0</inkml:trace>
  <inkml:trace contextRef="#ctx0" brushRef="#br0" timeOffset="185260.87">15991 15541 49 0,'4'3'24'0,"10"12"-28"0,-14-8 41 0,0 2-38 15,0 4 1-15,0 2-1 16,-3 4 1-16,3 6 1 16,0-3 1-16,3 10-1 15,8 5 1-15,-1-2 0 16,8 2 0-16,3-5-3 15,4-7 0-15,-1-6-13 16,-6-7 1-16,-7-6-2 16,-8-6 1-16</inkml:trace>
  <inkml:trace contextRef="#ctx0" brushRef="#br0" timeOffset="185522.66">16080 15425 39 0,'3'6'19'0,"-17"-34"-24"0,11 21 35 16,-5 1-28-16,1 3 0 0,-3 0 3 0,-4 6 1 0,0 6-6 0,-1 10 0 0,1 6 4 0,-3 0 0 0,-1 13-2 0,0 3 1 0,-3 0-2 0,7 6 1 0,4 3-3 0,3 0 0 0,7-6-3 0,10-7 1 0,8-2-7 62,6-13 0-62,1-13-4 0,0-9 0 0</inkml:trace>
  <inkml:trace contextRef="#ctx0" brushRef="#br0" timeOffset="185974.61">16252 15418 48 0,'22'38'24'0,"6"25"-25"0,-18-48 46 0,8 10-43 0,0 10 1 0,-4-1 0 0,-7 7 0 0,-11 6-5 16,-6 7 1-16,-4 5 1 15,0 1 1-15,-8-13-9 16,-2-6 1-16,-1-13-9 15,0-6 1-15</inkml:trace>
  <inkml:trace contextRef="#ctx0" brushRef="#br0" timeOffset="186569.25">16644 15058 38 0,'-11'31'19'0,"1"10"-11"0,10-32 25 0,0 1-27 0,3 2 0 0,4 7 4 0,4 12 1 0,10 4-12 0,11 9 0 0,0 9 10 0,-1 4 0 16,1 8-4-16,-11 8 1 15,-6 5-4-15,-12 10 1 16,-6 3-6-16,-12-10 1 16,-13-9-7-1,-7-12 0-15,-4-13-10 0,4-9 0 16,7-20-1 31,13-5 1-47</inkml:trace>
  <inkml:trace contextRef="#ctx0" brushRef="#br0" timeOffset="187586.12">17900 15556 59 0,'7'13'29'0,"-7"-10"-39"0,0-3 59 0,-4 6-49 0,-6 4 1 0,-8-1 0 0,-3 4 0 15,-7-1-2-15,-7 1 1 0,-1 2 0 0,1 1 1 0,0 0-1 16,3-4 0-16,4 7 0 16,3 0 0-16,11-3-1 15,10 2 0-15,12-2 0 0,6-3 0 16,14-13 0-16,11-13 1 15,7 4 0-15,-1-10 1 16,-9-3 0-16,-5-3 0 16,-6 3-2-1,-4 3 1 17,-7 0-3-32,0 4 1 15,-6 5-3-15,-5 7 1 31,-3 12-1-31,-3 10 1 0,-5 9 3 16,1 13 1-16,4 19 3 0,3 15 0 0,0 7 3 16,3-1 0-16,-3-2 0 0,-3-7 1 0,-8-3-4 0,-6-7 1 0,-12 4-2 15,-9 0 0-15,-5-19-3 16,-3-9 0-16,-3-7-1 94,0-9 1-1,3-16-1-61,11-6 0-1,6-9-2-15,8-7 0-1,11-3-3-15,13-6 1 16,15-3-8-16,10-6 0 0,21-7-2 0,1-9 1 0</inkml:trace>
  <inkml:trace contextRef="#ctx0" brushRef="#br0" timeOffset="187833.63">18225 15180 55 0,'10'25'27'0,"-6"-15"-39"0,-4-4 56 0,0 9-44 0,-4 4 0 0,4 0-1 0,0 0 0 0,0 0-2 0,0-4 0 0,0 1-9 0,7 0 1 0,0-10-3 16,7-3 0-16</inkml:trace>
  <inkml:trace contextRef="#ctx0" brushRef="#br0" timeOffset="188018.52">18690 15381 53 0,'0'12'26'16,"-21"29"-35"-16,10-22 52 0,-3 0-40 0,-7 12 0 0,-4 10 1 15,4 0 1-15,-3 15-6 16,2 7 0-16,5 3 3 0,3 6 1 15,3-13-4 1,8-5 1-16,3-7-6 0,3-13 0 16,8-12-9-16,10-9 0 47,11-10-2-1,10-13 1-46</inkml:trace>
  <inkml:trace contextRef="#ctx0" brushRef="#br0" timeOffset="188163.95">19251 15654 47 0,'-3'21'23'0,"-54"17"-29"0,36-32 47 0,-4 13-40 0,-6 9 1 0,-8 10 0 0,-4 3 1 0,1 3-5 0,0-4 1 0,-1-2-1 15,12-3 1-15,6-10-12 16,7-10 0-16,11-11-1 16,11-17 0-16</inkml:trace>
  <inkml:trace contextRef="#ctx0" brushRef="#br0" timeOffset="188370.52">18987 15647 30 0,'14'32'15'0,"7"24"-4"0,-14-43 25 0,0 12-33 0,-4 6 0 16,8-3-2-16,0 7 1 15,-1-1-3-15,4 1 1 16,0-4-2-16,1-6 1 16,-1-15-10-16,3-14 1 15,4-21-2-15,4-15 0 16</inkml:trace>
  <inkml:trace contextRef="#ctx0" brushRef="#br0" timeOffset="188551.42">19346 15321 62 0,'74'110'31'0,"25"3"-41"0,-81-82 66 0,14 7-56 15,-1 12 0-15,-2 13-3 16,-12 6 1-16,-17 3-5 16,-14 9 1-16,-28-5-12 47,-11 2 1-47</inkml:trace>
  <inkml:trace contextRef="#ctx0" brushRef="#br0" timeOffset="190065.81">1221 13985 48 0,'17'19'24'0,"-6"12"-15"0,-11-21 24 15,0 2-29-15,0 13 1 16,0 10 0-16,-4 15 1 16,-3 10-8-16,0 18 0 15,-3-6 5-15,-1 0 0 16,0-6-3-16,8-12 0 15,-4-14-4-15,-4-21 1 16,4-16-3-16,7-9 1 16,7-25-5-16,0-7 1 0,-3-18-4 15,3-7 0 17,-4-3 3-32,-3 3 0 0,-3 4 4 0,-4-1 0 15,3-12 9 1,4 6 1-1,4 0 6 1,6 10 0-16,-2 6 1 0,6 3 1 16,14-7-2 46,0 10 0 48,0 10-5-95,-7 15 0 16,-6 13-1-31,2 3 1 16,1 9-2 0,-4 3 1-16,4 10-1 0,-11 6 0 0,-4 7-1 15,-3 2 0 1,0 10-2 15,-17 6 0-15,-8-9-1-1,-3 3 0 17,-4-3-3-32,4-10 1 31,-1-3-6-31,8-9 0 16,0-3-9-16,11-13 0 0</inkml:trace>
  <inkml:trace contextRef="#ctx0" brushRef="#br0" timeOffset="190442.72">1528 14293 56 0,'0'50'28'0,"-4"-3"-29"0,4-38 46 0,0-3-44 0,0 1 0 0,0-1 0 0,0-3 0 0,0-9-1 0,0-7 0 0,4-5 1 0,-4-8 0 0,7 1-1 16,-4-3 0-16,4-3-2 0,7 3 1 0,11-1-1 0,-4 4 0 0,0 3 0 0,11 3 1 0,7 4 0 0,3 5 0 0,-3 10-3 0,0 0 1 0,-7 4-6 0,-4-4 1 0,11-4-8 16,-18-5 1-16,7 0 5 15,-137 56 10 1,260-104 2-16,-115 48 1 15,-5 2 6-15,-2 4 0 16,-8 0 7 62,-11 0 0-15,-10 3-10-48,-7-3 1-15,-7 0-5 0,-7 3 1 16,-7 0-2-16,7 3 0 0,-4 6-1 0,0 10 0 0,8 3-2 0,-5 6 1 16,12 4-1-16,3-4 0 0,7-6-1 0,10-10 1 0,1-5 0 0,17-14 0 0,4-8 1 0,7-10 0 0,-4-4-2 0,-10 7 0 15,-4-3-9-15,-4 0 0 0,-6-3-2 0,0 3 0 0</inkml:trace>
  <inkml:trace contextRef="#ctx0" brushRef="#br0" timeOffset="190945.25">2484 13957 55 0,'10'0'27'0,"-3"0"-33"0,-7 0 56 0,0 0-50 16,-7 0 1-16,4 3-1 15,-15 7 1 1,-10 2-2-16,-4 4 1 0,0 3 0 16,4-1 1-16,0 4-2 15,7 3 0-15,3 4-1 16,4-1 0-16,7-6 0 15,7-3 0-15,10-10 0 16,12-6 0-16,13-12 1 16,-3-13 1-16,6-3-3 62,-9-10 1-62,-8-2-12 0,-11-10 0 0</inkml:trace>
  <inkml:trace contextRef="#ctx0" brushRef="#br0" timeOffset="191315.84">2660 14026 44 0,'11'13'22'0,"-22"-45"-21"0,11 13 29 15,-7-3-27-15,-4-9 1 16,-10-13 1-16,0-6 1 0,3-6-8 15,1-1 1-15,-4-12 4 16,3-3 1-16,4 0-2 16,-4 0 0-16,8 3-1 15,10 6 0 1,7 4 0-16,3-1 0 31,-10 13-1-31,11 3 1 47,-8 9-1-47,4 7 1 31,-7 6-2-15,0 10 1-16,4 2-2 16,-4 10 1-16,0 13-2 0,7 6 0 0,-7 3-3 0,7 9 0 0,-7 7-7 0,0-1 0 0,0-2-2 15,-7 6 1-15</inkml:trace>
  <inkml:trace contextRef="#ctx0" brushRef="#br0" timeOffset="191563.3">2371 13647 43 0,'10'15'21'16,"15"-18"-18"-16,-14 3 42 0,6-6-43 0,1-4 1 15,3-5-1-15,7-7 1 16,15 3-6-16,-5-3 1 0,-9 3-3 15,-5 7 0-15,-6 5-10 16,-18 7 0-16</inkml:trace>
  <inkml:trace contextRef="#ctx0" brushRef="#br0" timeOffset="191993.34">917 15199 58 0,'-49'50'29'0,"49"-19"-23"0,0-27 49 0,14-1-50 0,21-10 0 0,8-5 3 0,38-7 0 0,25-25-10 0,24-15 0 0,32-17 6 0,4-5 0 47,7-1-4-47,14-12 1 0,-18 6-6 16,1 7 1-16,-8-4-5 47,-24 16 1-32,-11 13-5 17,-29 6 1-32,-2 9-10 31,-19-6 1-31</inkml:trace>
  <inkml:trace contextRef="#ctx0" brushRef="#br0" timeOffset="197706.95">21692 4101 25 0,'21'-44'12'0,"-70"4"-5"0,17 18 12 0,-24-10-17 16,-22-12 1-16,-28-9 1 15,-28-10 1-15,-3 1-6 16,-22 8 0-16,-17 1 4 15,6 15 0-15,-24 4-1 16,0 15 0-16,7 3-1 16,-7 23 1-16,4 11-1 15,20 26 0-15,5 7-2 16,16 18 1-16,12 12-1 16,17 7 0-16,25 6 0 15,24 9 0-15,25 1 0 0,25-19 1 16,28 12 1-16,32 3 0 15,32 7 2-15,34-10 0 16,47-3 0-16,21-16 1 16,46-15-1-16,6-16 0 15,26-31-1-15,-1-13 1 16,-6-31-2-16,-33-16 1 16,-17-13-2-16,-28-2 1 15,-32-26-1-15,-28 10 1 16,-39-16-1-16,-35-6 0 0,-43-7-1 15,-31 1 0-15,-53-16 0 16,-25 6 1-16,-35 16-1 16,-18 12 1-16,-4 22-3 15,-20 22 1-15,-1 16-7 16,1 19 0-16,-4 19-5 16,17 24 1-16</inkml:trace>
  <inkml:trace contextRef="#ctx0" brushRef="#br0" timeOffset="201131.36">9705 3766 39 0,'7'22'19'0,"0"0"-3"0,-7-19 19 0,0-3-33 16,0 3 1-16,0-3-1 16,0 0 0-16,0 0-3 15,0 0 0-15,7 0-3 16,4 0 1-16,3 0-11 15,0 0 0-15</inkml:trace>
  <inkml:trace contextRef="#ctx0" brushRef="#br0" timeOffset="201343.91">10128 3731 42 0,'4'13'21'0,"-1"-1"-26"16,1-9 28-16,-4-3-35 0,0 0 0 16,3-6-7-16,-3 0 0 15</inkml:trace>
  <inkml:trace contextRef="#ctx0" brushRef="#br0" timeOffset="201820.41">9627 4267 43 0,'4'22'21'0,"6"-37"-24"15,-6 12 39-15,3-10-36 16,0 4 0-16,4-13 2 16,-1-7 1-16,8-5-3 15,7 6 0-15,-1 0 1 16,4 2 1-16,-3 4-1 15,-4 7 0-15,-7 2-3 16,1 7 0-16,-1 0-1 16,0 12 0-16,0-3 0 15,0 7 0-15,4 8 0 0,-4 4 1 16,3 7 2 0,1-4 0-16,0-3 1 0,-1 3 0 15,1 0 1-15,0-10 1 16,3-5-1-16,3-7 1 15,1-6 0-15,-4-7 0 16,4-5-1-16,3-14 0 16,0-2-4-16,-3 9 1 15,0 0-8-15,-4 3 1 16,-3-6-5-16,-4 7 0 0</inkml:trace>
  <inkml:trace contextRef="#ctx0" brushRef="#br0" timeOffset="202396.26">10679 4007 42 0,'67'-63'21'0,"-50"-21"-23"0,-13 56 36 16,-4-10-31-16,-4-6 1 15,-13-9 1-15,-19 15 1 16,-17-6-8-16,-17 0 1 15,-11 0 4-15,-11 10 1 16,-21 15-3-16,4 10 1 16,-4 12-2-16,14 9 1 15,-3 7-1-15,7 13 0 16,6 11-2-16,12 11 1 16,6 2-1-16,8 16 1 0,6 13-1 15,8 6 0-15,10 6 1 16,14-3 0-16,11 3-1 15,14-6 0-15,14-25 2 16,22-16 0-16,20-12 1 16,15-13 1-16,24-25 0 15,35-25 0-15,8-28 1 16,17-16 1-16,-10 0-2 16,-11-10 0-16,-25 1-2 15,-17 9 1-15,-29 3-6 16,-20 6 1-16,-22 7-7 15,-17 0 1-15,-19 3-6 16,-6 9 1-16</inkml:trace>
  <inkml:trace contextRef="#ctx0" brushRef="#br0" timeOffset="203490.61">29595 4543 36 0,'-8'10'18'0,"12"-10"-10"0,-4 0 19 0,-4 0-27 15,4 0 1-15,0-6 0 16,0 6 1-16,0 0-3 16,0 6 1-16,0-3-5 15,0 6 1-15,4-6-7 16,-4-3 0-16</inkml:trace>
  <inkml:trace contextRef="#ctx0" brushRef="#br0" timeOffset="203812.92">29954 4481 30 0,'39'18'15'0,"-28"-27"-13"0,-8 9 20 0,1-6-24 0,-4 6 0 0,0 0-13 0,-7 6 0 0,-7-6 15 0,-4 6 0 0</inkml:trace>
  <inkml:trace contextRef="#ctx0" brushRef="#br0" timeOffset="204140.14">29880 4891 39 0,'0'4'19'0,"-10"-4"-25"0,3 6 40 15,-11 0-34-15,-7 7 0 16,-6 2 0-16,-15-5 1 16,-4 5-2-16,4 1 1 15,-3 0-2-15,-4 3 0 16,0 3-4-16,0 6 0 15,11-9-5-15,7-7 0 16</inkml:trace>
  <inkml:trace contextRef="#ctx0" brushRef="#br0" timeOffset="204674.7">30279 4575 35 0,'21'-41'17'0,"-14"-28"-16"15,-7 53 30-15,-3-6-30 0,-8-6 1 16,-14 3 1-16,-10-6 0 16,-4-1-3-16,-10 4 0 15,-15 3 2-15,-10 6 1 16,-14 13-3-16,0 6 0 16,10 16-4-16,-3 9 1 15,0 12-4-15,0 7 0 16,0 6-1-16,10 13 1 15,1 6-2-15,3 10 1 16,7 8 1-16,17 17 1 16,8-7 4-16,14-9 0 0,17-7 3 15,22-15 0-15,17-9 6 16,29-23 0-16,13-18 1 16,33-19 1-16,31-16-2 15,0-19 1-15,4-9-4 16,-1-16 0-16,-17-6-4 15,-21-12 1-15,-25 9-2 16,-21 3 0-16,-28-13-6 16,-22 16 0-16,-20-6-4 15,-25 0 1-15</inkml:trace>
  <inkml:trace contextRef="#ctx0" brushRef="#br0" timeOffset="-211866.64">5186 10621 35 0,'3'3'17'0,"19"-35"-11"15,-19 17 17-15,4 5-22 0,4-18 1 16,-11-10 1-16,7-12 0 16,-4-12-4-16,4 5 0 15,-7-3 2-15,0 4 0 16,-7 3-2-16,4 3 1 16,-1 12-2-16,1 10 0 15,3 6-2-15,0 9 1 16,0 13-1-16,0 6 0 15,0 13 0-15,7 10 1 16,3-4 1-16,-6 12 1 16,3 4 2-16,-4 0 0 0,8-7 1 15,3 4 0-15,0 0 0 16,4-4 0-16,-8-3 1 16,1 1 0-16,-4-10-1 15,-3-3 0-15,-4 6-2 16,-4-3 1-16,-3-1-1 15,-4-2 0-15,1-6-1 16,-8-4 1-16,1-6-1 16,-8-6 1-16,-3-3 0 15,-4-3 1-15,-7 5-1 16,0-5 0-16,-3 9 0 16,3-3 1-16,-7 3-2 15,4 3 0-15,10 0-2 16,-7 3 1-16,8 1-1 15,6-1 1-15,11-3 0 16,7 0 0-16,14 0 2 16,3 1 1-16,19-1 2 15,2-6 0-15,19-7 2 0,10 1 0 16,3-10-1-16,-3-16 1 16,7-5-1-16,4-11 0 15,-11 8-2-15,-4 2 1 16,-6 9-3-16,-19 4 1 15,-2 13-1-15,-8 5 0 16,-18 16-1-16,-6 10 0 16,-8 9-1-16,-21 3 1 15,-6 13-2-15,-1-3 0 0,-11-1 0 16,-9 7 0-16,-1 3 1 16,10 0 0-16,-6-6-2 15,6-3 1-15,4-4-7 16,8-9 0-16,2-3 0 15,15-12 0-15</inkml:trace>
  <inkml:trace contextRef="#ctx0" brushRef="#br0" timeOffset="-211364.63">5549 10269 37 0,'71'-9'18'0,"3"-44"-22"16,-57 40 37-16,1-9-30 0,0-6 0 16,-4-3 2-16,-4-1 1 15,-2 7-7-15,-8 0 0 16,-22-6 4-16,-13 6 0 15,-18 6-1-15,-17 9 0 16,-1 10-2-16,-7 7 1 16,-10-1-3-16,0 10 1 15,0 9-2-15,3 9 1 0,4 4-3 16,18 9 1-16,6 9-3 16,11 4 1-16,14 6 0 15,11 12 1-15,4 4 1 16,17-1 1-16,10-9 5 15,29-9 0-15,3-10 4 16,29-18 1-16,14-26 1 16,17-18 0-16,18-32 0 15,7-9 0-15,-14-22-4 16,-14-7 1-16,-11-2-5 16,-28 6 0-16,-11 6-4 15,-31 3 1-15,-8 6-9 16,-24 7 1-16,-21 21-4 15,-11 7 0-15</inkml:trace>
  <inkml:trace contextRef="#ctx0" brushRef="#br0" timeOffset="-208879.12">12150 11790 31 0,'3'0'15'0,"15"-3"-5"0,-8 3 15 15,5 0-21-15,9 3 0 16,12-3 5-16,2 0 0 15,15 0-10-15,11-3 0 16,20-3 6-16,15 0 0 16,-7-1-2-16,10 1 1 15,-3 0-4-15,7-4 1 16,-11-2-2-16,-10-1 0 16,-18 1-3-16,-14 2 1 15,-15 1-7-15,-16 3 1 16,-22 6-6-16,-14 6 0 0</inkml:trace>
  <inkml:trace contextRef="#ctx0" brushRef="#br0" timeOffset="-207618.37">4403 11652 25 0,'3'13'12'0,"-6"-16"5"0,3 3 12 16,0 0-23-16,0 0 0 15,0 0 2-15,0 0 1 16,10-3-11-16,1-1 0 16,17 4 8-16,18 0 0 0,3-3-3 15,22 3 0-15,17-3-1 16,28 0 0-16,-6-6-1 16,3 2 0-16,-4 1-3 15,-3 3 1-15,-21 3-10 16,-11 0 0-16,-14-3-6 15,-25 6 1-15</inkml:trace>
  <inkml:trace contextRef="#ctx0" brushRef="#br0" timeOffset="-205590.86">6361 10454 31 0,'7'25'15'0,"-11"22"-8"0,8-40 15 0,-4 12-22 16,0 15 1-16,-4 7-1 16,-6 18 1-16,2 35-2 15,-9 13 1-15,-4 12 0 16,3 16 0-16,4-3 1 16,3-4 0-16,-6 1-1 15,6-32 1-15,11 32-2 16,-7-16 0-16,7 0-4 15,0-23 0-15,0-11-5 16,0-16 0-16,-3-20-1 16,3-14 1-16</inkml:trace>
  <inkml:trace contextRef="#ctx0" brushRef="#br0" timeOffset="-204819.84">6414 10313 28 0,'7'3'14'0,"0"1"-12"16,-7-8 30-16,0 4-31 15,0 0 1-15,7 0 2 16,-4 4 1-16,15 5-6 16,-4 0 1-16,14 4 4 15,4 6 0-15,14 0 0 16,10-1 0-16,8 4-1 15,13-12 0-15,22-4-1 16,32 0 1-16,-11-9-1 16,7 0 0-16,0 0-2 15,0-7 1-15,-11-2-1 0,-14 2 0 16,-6 1-1 0,-1-7 1-16,-14 1-1 0,-10-1 0 15,-8-6 0-15,-3 0 0 16,0 3 0-16,-11 0 0 15,-6 7-1-15,-8 6 0 16,-3 12-1-16,-11 10 1 16,-7 21-1-16,-7 13 1 15,-10 1-1-15,-12 18 0 16,-6 3 1-16,-7 9 0 16,3 23 1-16,-3-1 0 15,7 4 0-15,-4 18 1 16,11 7 0-16,7 0 0 0,7-7 0 15,7-6 1-15,4-6-1 16,-1-9 1-16,-3-13 0 16,4-10 0-16,-11-9 0 15,-11-3 0-15,1-9 0 16,-15-7 0-16,-14-6-1 16,-10 0 1-16,-22-6-1 15,-13-10 0-15,-26-6-1 16,-6-12 1-16,-4-10-3 15,-4-6 1-15,1-3-4 16,7-1 0-16,6 4-6 16,1-3 1-16</inkml:trace>
  <inkml:trace contextRef="#ctx0" brushRef="#br0" timeOffset="-192441.78">15131 10470 34 0,'0'22'17'0,"-4"16"-12"0,4-26 17 0,-3 10-21 16,-1 6 1-16,-3-3 2 16,-4 13 1-16,1 6-5 15,3 0 1-15,3-7 3 16,1-5 1-16,-1-7-1 16,4-9 0-16,0-1-2 15,0-5 1-15,0-4-2 16,-3-3 0-16,-8 0-2 15,-3-3 1-15,-7 0-1 16,-4-3 0-16,-3 0-1 16,0 0 0-16,-4 0-1 15,4 0 1-15,-1-1 0 16,5 4 1-16,3 7 0 0,3-1 1 16,4 3 1-1,7 4 0-15,3 6 0 0,8-4 1 16,6 4 0-16,5-3 1 15,-1 0-2-15,3-7 1 16,11-3-2-16,4-3 0 16,7-3-6-16,-4-6 0 15,1 0-8-15,2-10 0 16</inkml:trace>
  <inkml:trace contextRef="#ctx0" brushRef="#br0" timeOffset="-192211.36">15356 10834 37 0,'0'25'18'0,"-10"-13"-13"15,6-5 25-15,-3 2-30 16,0-3 0-16,4 1-2 15,-4-4 1-15,3 0-4 16,4-3 0-16,0-6-6 16,4-7 0-16</inkml:trace>
  <inkml:trace contextRef="#ctx0" brushRef="#br0" timeOffset="-192048.25">15222 10649 26 0,'-7'0'13'0,"11"0"-4"0,-1 3 17 16,4 0-25-16,4 0 1 16,3 0-4-16,7 0 0 15,4 1-6-15,0-4 1 16,3-7-2-16,4 1 0 16</inkml:trace>
  <inkml:trace contextRef="#ctx0" brushRef="#br0" timeOffset="-191746.27">15582 10940 40 0,'7'16'20'0,"-7"-22"-25"0,0 0 40 0,0-7-34 16,-3-6 0-16,-1-9 1 15,1-3 0-15,3-16-3 16,-4-10 1-16,4-12 1 16,0 0 0-16,0 3-1 15,4 7 1-15,6 5 0 16,1 4 0-16,3 13 0 16,0 5 0-16,0 10-2 15,4 7 1-15,-4 8-3 16,0 10 0-16,-3 7-10 0,-4 2 0 15</inkml:trace>
  <inkml:trace contextRef="#ctx0" brushRef="#br0" timeOffset="-191549.19">15452 10768 44 0,'21'9'22'0,"32"-12"-22"0,-36-3 34 0,8-3-38 16,3 2 0-16,-3 1-13 15,0 6 0 1,-4-6 15-16,-7-4 0 0</inkml:trace>
  <inkml:trace contextRef="#ctx0" brushRef="#br0" timeOffset="-191205.66">15896 10975 47 0,'7'28'23'0,"-3"-44"-31"0,-1 4 44 15,-6-10-34-15,3-9 0 16,-4-10 1-16,1-6 0 16,-4-10-4-16,0-5 0 15,3-10 3-15,-3 9 0 16,3 3-2-16,8 4 1 16,0 6 0-16,6 12 0 15,4 7 0-15,0 12 0 16,8 6-2-16,2 7 1 15,-3 6-3-15,1 6 0 16,-5 4-6-16,-3 2 0 0,-7 7-6 16,-7 6 0-16</inkml:trace>
  <inkml:trace contextRef="#ctx0" brushRef="#br0" timeOffset="-190989.37">15716 10737 43 0,'0'3'21'0,"7"0"-14"0,-7-3 38 15,14 0-44-15,11-3 1 0,7 3-1 16,0-3 1-16,3-4-6 16,-3 4 1-16,-4 0-10 15,-3-3 1-15,-11 0-3 16,0-1 0-16</inkml:trace>
  <inkml:trace contextRef="#ctx0" brushRef="#br0" timeOffset="-190199.75">16069 10878 34 0,'7'12'17'0,"21"-5"-13"0,-17-11 29 0,3 1-31 16,7 0 0-16,0 0 0 16,4 0 1-16,-4-3-4 15,-3-4 0-15,-1-6 3 16,-2-5 0-16,-5-1-2 15,-3 3 0-15,-3 0-1 16,-4 0 1-16,0 3-1 16,-4 7 0-16,-3 0-3 15,-7 12 1-15,0 3 1 16,-4 0 0-16,1 7 0 16,-1 6 1-16,4-1 1 15,7 4 0-15,3 4 2 16,11 2 0-16,8 0-1 15,2-3 1-15,1-3-3 0,3-6 0 32,0-7-9-17,4-6 1-15,3-6-2 16,0-6 0-16</inkml:trace>
  <inkml:trace contextRef="#ctx0" brushRef="#br0" timeOffset="-189918.46">16528 10925 36 0,'-4'34'18'0,"4"-31"-20"0,0-3 35 0,0-6-32 0,0-3 0 0,0-7 0 16,-3 0 0-16,-1-2-2 15,1-1 1-15,-1-6 1 16,4 0 1-16,-4 6 0 15,4 3 1-15,0 3-1 16,4 1 1-16,3 3-1 16,4 2 0-16,3 4-4 15,3 3 1-15,5-3-6 16,-1 0 1-16,0 3-8 16,-3-3 1-16</inkml:trace>
  <inkml:trace contextRef="#ctx0" brushRef="#br0" timeOffset="-185729.6">16810 10812 30 0,'0'6'15'0,"7"10"-3"0,-4-16 15 16,-3 0-22-16,4 0 0 16,3 0 3-16,4-6 1 15,3 6-11-15,7-7 0 16,4-2 7-16,3-1 0 16,-7 4-3-16,0-6 1 15,-3 2-3-15,-4 1 1 16,-4-1-1-16,1 7 0 0,-4-3-1 15,-3 0 0-15,-8-1-1 16,-3 4 1-16,-4 3-1 16,-3 0 0-16,0 0-1 15,-3 7 1-15,3 8 0 16,-1 4 0-16,5 6 1 16,-1 0 0-16,8 3-1 15,3 1 1-15,7-4-1 16,10-3 1-16,5-7-6 15,2-5 0-15,4-10-6 16,4-3 1-16</inkml:trace>
  <inkml:trace contextRef="#ctx0" brushRef="#br0" timeOffset="-185188.25">17223 10809 25 0,'0'-7'12'0,"0"23"-2"15,0-10 15-15,0 7-22 16,0 3 0-16,-4 2 1 15,1 1 0-15,-1 0-6 0,4 0 1 16,0-3 3-16,0-4 0 16,0-2-2-16,0-1 1 15,7-6-1-15,0-6 0 16,4-6 0-16,3-4 0 16,0 0 0-16,0 1 0 15,0-4 0-15,0 7 0 16,0-1 0-16,-3 4 0 15,0 3 0-15,-1 3 0 16,-3 0 0-16,0 3 1 0,4 3-1 16,3 1 0-16,0 2 0 15,0-3 1-15,7-3 1 16,4-3 0-16,7-6 0 16,0-6 0-16,-1-10-1 15,5-3 1-15,-1-13-2 16,0-12 1-16,-7-7-2 15,-6-12 1-15,-5-3 0 16,-6-9 0-16,-4 9-1 16,-7 6 1-16,-4 6 0 15,-6 13 0-15,-4 13 0 16,-4 15 1-16,-3 16-1 16,-4 3 1-16,0 25 0 15,1 16 0-15,3 21 0 16,3 23 0-16,4 6-1 15,3-6 1-15,11-7-2 16,0-15 0-16,4-10-5 0,3-19 1 16,3-15-8-16,-3-6 1 15,-3-16-2-15,-4-7 1 16</inkml:trace>
  <inkml:trace contextRef="#ctx0" brushRef="#br0" timeOffset="-185006.05">17406 10655 40 0,'18'22'20'0,"31"-16"-23"0,-28-6 42 0,4 0-39 16,3-3 0-16,7-3-2 16,1 0 1-16,-5 2-3 15,1 4 0-15,-4 0-8 16,1 4 0-16</inkml:trace>
  <inkml:trace contextRef="#ctx0" brushRef="#br0" timeOffset="-184853.93">17801 10868 13 0,'4'10'6'0,"-1"-10"-13"15,1-3-2-15,-1-1 8 0,4-5 1 16</inkml:trace>
  <inkml:trace contextRef="#ctx0" brushRef="#br0" timeOffset="-184256.39">18006 10730 24 0,'35'-3'12'0,"25"9"-8"0,-49-9 24 0,3-3-25 16,0-3 1-16,0-1 0 16,-3 4 0-16,-4 0-6 15,-4-1 0-15,-3 7 4 16,0 0 0-16,-3 4-3 15,-1-1 0-15,1 3-2 16,-1 3 0-16,0-2 0 16,1 5 0-16,3 7 0 15,0 0 1-15,7 0 0 16,0 3 0-16,4-4 1 16,-1-2 1-16,1 0 0 15,-1-4 1-15,1-2-1 16,0-4 0-16,3-3 0 15,0-6 1-15,3-6-2 0,1-7 1 16,7-9 1-16,3 0 1 16,-3-16-1-16,-1-9 0 15,-6-4 0-15,3-8 1 16,-7-4-1-16,-3-6 1 16,-4 6-3-16,0 6 1 15,0 7 1-15,-3 6 0 16,-4 9 0-16,3 13 1 15,-6 10 0-15,-1 15 1 16,-3 12 0-16,-4 16 1 16,4 13-2-16,4 22 1 0,3 6-2 15,0 9 1-15,3-9-3 16,4 0 1-16,0-12-6 16,1-10 1-16,6-10-7 15,3-21 1-15,11-13-1 16,8-9 1-16</inkml:trace>
  <inkml:trace contextRef="#ctx0" brushRef="#br0" timeOffset="-183956.58">18881 10489 20 0,'38'-53'10'15,"-34"15"-10"-15,-4 29 19 0,0 2-18 16,-4 1 0-16,-3 3 1 16,-3 6 1-16,-4 0-4 15,-4 7 0-15,-7 2 2 16,1 7 0-16,-1 6-1 15,4-9 1-15,0-1 1 0,7 1 0 16,3 0 1-16,4-1 1 16,3 4 0-16,4 0 0 15,11 3 0-15,7 0 1 16,10-3-3-16,4 0 1 16,-1-4 0-16,1 1 0 15,-7-4-1-15,-4-2 0 16,-7-4-2-16,-3-3 1 15,-22 7-4-15,-7 12 0 16,-13 0-10-16,-12 3 1 31</inkml:trace>
  <inkml:trace contextRef="#ctx0" brushRef="#br0" timeOffset="-183403.68">14877 11445 39 0,'17'7'19'0,"36"-11"-9"0,-32 1 26 16,11-3-32-16,7-3 1 0,21-1 2 16,18 1 0-16,27-1-9 15,15-2 1-15,36-1 6 16,20-2 0-16,36-4-2 15,17 6 0-15,25-6-3 16,-7-3 1-16,0 1-3 16,3-5 1-16,-28-2-4 15,-13 0 1-15,-22 3-4 16,-29-3 0-16,-34 3-5 16,-29 6 1-16,-24 9-3 15,-18 4 0-15</inkml:trace>
  <inkml:trace contextRef="#ctx0" brushRef="#br0" timeOffset="-182905.85">15339 11837 37 0,'10'-6'18'0,"26"-3"-13"15,-22-1 31-15,21-2-30 16,14-1 0-16,11-3 4 16,29 1 1-16,27-1-13 15,22 0 1-15,31-2 7 16,18 2 1-16,10-6-4 15,8 0 1-15,-11 0-2 16,0 0 0-16,-7 3-2 16,-18 0 0-16,-17 1-2 15,-21 2 0-15,-18 0-3 0,-22 1 1 16,-17 2-10-16,-21 4 1 16,-14-4-6-16,-25 7 1 15</inkml:trace>
  <inkml:trace contextRef="#ctx0" brushRef="#br0" timeOffset="-156663.03">15875 12148 25 0,'7'75'12'0,"-7"-12"-9"0,4-41 13 16,-4 3-15-16,0 9 1 0,-4 4 2 16,4-7 0-16,-3-3-6 15,3-6 1-15,-4-3-1 16,0 0 1-16,4-6-7 16,0-4 1-16</inkml:trace>
  <inkml:trace contextRef="#ctx0" brushRef="#br0" timeOffset="-156449.58">15963 12348 35 0,'7'25'17'0,"-3"-3"-22"0,-4-18 30 15,3 2-25 1,-3 6 0-16,4 1-7 0,-1-1 1 16,1-2 0-16,-4-10 1 15</inkml:trace>
  <inkml:trace contextRef="#ctx0" brushRef="#br0" timeOffset="-156241.84">15988 12185 36 0,'10'19'18'0,"5"-25"-17"0,-8 6 31 0,3 0-31 16,1 0 0-16,3 0-1 15,0 0 1-15,4 0-5 16,3 0 0-16,0 0-7 15,0 3 1-15</inkml:trace>
  <inkml:trace contextRef="#ctx0" brushRef="#br0" timeOffset="-155792.45">16210 12304 40 0,'11'22'20'0,"3"0"-21"15,-11-18 32-15,1 2-31 16,3 0 0-16,-4-3-1 0,1 0 1 16,-4-3 0-16,0 0 0 15,0 0-1-15,7-3 1 16,-3-3-1-16,-1 0 0 16,1-1 0-16,-1 1 0 15,1 0 0-15,-1 0 1 16,1-4 0-16,-1 1 0 15,4-1 0-15,0 1 1 16,0 3 1-16,1-1 0 16,2 4 0-16,1 3 0 0,-4 0 0 15,3 0 1-15,-3 0-1 16,4 0 1-16,-4 3-1 16,0 1 1-16,0 2-1 15,0 3 0-15,0 1-1 16,0 2 1-16,4 1-1 15,-4-1 0-15,0-2-1 16,-3-1 0-16,-1-3 0 16,1-3 0-16,-1 4-4 15,4-1 1-15,0-3-7 16,4-3 0-16,-1 3-5 16,1-12 1-16</inkml:trace>
  <inkml:trace contextRef="#ctx0" brushRef="#br0" timeOffset="-155540.55">16598 12336 34 0,'4'31'17'0,"-8"-6"-12"0,4-25 27 16,0 7-30-16,0-1 0 15,0 0 2-15,0 0 0 16,0 1-6-16,0-4 0 15,0-3 1-15,7-6 1 16,-3-1-7-16,-1-2 1 16,1-7-7-16,-1-12 0 15</inkml:trace>
  <inkml:trace contextRef="#ctx0" brushRef="#br0" timeOffset="-154907.3">16619 11640 28 0,'22'9'14'0,"16"-9"-4"0,-27-3 19 0,7 6-29 15,-1 10 0 1,1 9 0-16,-1 6 0 0,-2 0 0 16,-5 13 1-16,1 3 0 15,-4 12 0-15,0 16 0 16,3-12 1-16,-6 6-2 15,0 3 1-15,-4-16-2 16,0-6 1-16,-4-9-4 16,0-16 1-16,-3-4-2 0,0-5 0 15,0-10-1-15,0-12 1 16,0-7-2-16,0-3 0 16,-3-6 2-16,-1 9 0 15,0 1 0-15,1-1 0 16,-1 4 1-16,4-1 1 15,4 7 5-15,3 9 0 16,7-3 2-16,0-6 1 16,3 9 3-16,4-3 0 15,4 0 1-15,0 3 1 0,3-3-2 16,11-6 0-16,3-4-2 16,7 1 0-16,4-7-2 15,-7 4 0-15,-4-1-3 16,-7 4 1-16,-6-1-3 15,-8 4 1-15,-7 0-1 16,-7 6 0-16,-7 3-1 16,-4 0 0-16,-7 3-2 15,-3 4 0-15,-3 8-1 16,2-8 0-16,8-1 1 16,4-2 0-16,-1-1 1 15,11 0 1-15,7 7 3 16,4-1 1-16,6 7 2 15,8 0 1 1,21 6-2 0,-7-3 1-16,-11-3-2 0,-17 3 1 15,-18-7-3 1,-22 7 0-16,-20 0-5 0,-8 0 0 16,-20-6-7-16,-11-7 1 15</inkml:trace>
  <inkml:trace contextRef="#ctx0" brushRef="#br0" timeOffset="-154246.22">16468 12831 28 0,'176'-31'14'0,"4"-29"-9"15,-127 32 17-15,17-13-22 16,19-15 0-16,-5-7 2 15,12-12 0-15,-5 6-1 16,-6-13 0-16,0 1 4 16,-11-13 1-16,-18 12 0 0,-14 1 0 15,-17 2-1 1,-7 20 1-16,-50 5-2 0,-24 4 0 16,-33 10-4-16,-38 14 1 15,-24 17-2-15,-33 3 0 16,-10 15-3-16,-14 16 1 15,4 10-1-15,13 6 1 16,8 9-1-16,6 6 1 16,18 10 0-16,29-3 0 15,17 9 2-15,11-3 0 16,17 19-2-16,22-7 1 0,24 7 0 16,28-3 1-16,29 2 2 15,38-2 0-15,47-22 2 16,34-13 1-16,43-3 2 15,18-28 0-15,31-25 0 16,-3-13 0-16,3-35-2 16,-28-2 0-16,-7-13-3 15,-25 0 1-15,-24-16-1 16,-29 10 0-16,-24-6-2 16,-32-1 1-16,-28 4-2 15,-32 9 1-15,-39 0-5 16,-24 0 0-16,-47 3-10 15,-27 16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5:00:25.05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context xml:id="ctx1">
      <inkml:inkSource xml:id="inkSrc13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5:02:49.233"/>
    </inkml:context>
  </inkml:definitions>
  <inkml:trace contextRef="#ctx0" brushRef="#br0">5133 6770 36 0,'32'50'18'16,"14"-12"-12"-16,-36-26 19 0,1 7-22 16,-1-3 0-16,8-4 3 15,3-2 0-15,7-4-7 16,-3 0 1-16,10-6 5 16,1-9 0-16,-1-7-1 15,4-6 0-15,3-16-2 16,-3-9 1-16,-7-18-2 15,-4-14 1-15,-14-9 0 16,-7-25 0-16,-14-3-1 16,-7-28 1-16,-14 0-1 15,-11-10 1-15,-4 4-1 16,5 2 1-16,6 7-1 0,-7 6 0 16,7 10-1-16,8 6 0 15,9 9 0-15,5 16 0 16,3 6-1-16,3 10 0 15,-6 21-1-15,10 7 0 16,10 22-2-16,4 19 1 16,8 12-2-16,6 22 1 15,4 12-5-15,-8 4 1 16,-3 6-8-16,-14 3 0 16</inkml:trace>
  <inkml:trace contextRef="#ctx0" brushRef="#br0" timeOffset="1259.92">6735 5657 57 0,'3'9'28'0,"8"7"-21"0,-8-13 28 0,8 0-33 0,3 0 1 16,4 3 2-16,10 1 0 15,3-7-6-15,1-7 1 16,11 7 4-16,-1 0 0 15,-7 7-1-15,-3-7 0 16,-7 9-2-16,-15 10 1 16,-17 9-3-16,-3 3 1 15,-8 7-2-15,-7 6 0 16,4 3-1-16,0-3 0 16,3-6 2-16,-3-1 0 15,7-2 1-15,3-4 1 16,1-3 2-16,10 0 0 0,10-9 0 15,-3-3 1-15,11-4-1 16,14-2 0-16,7-7-2 16,-8 0 0-16,12-3-6 15,6-3 0-15,1 0-8 16,-1 0 1-16,-3-7-9 16,-11 1 0-16</inkml:trace>
  <inkml:trace contextRef="#ctx0" brushRef="#br0" timeOffset="1564.13">8001 5945 59 0,'0'25'29'0,"-7"-6"-35"0,0-10 49 16,-7 7-42-16,-11 0 1 15,-3 3 0-15,-18 6 1 16,4 6-4-16,-1 4 0 16,-3-7 1-16,4 0 1 15,10 6-4-15,4-5 0 16,7-11-10-16,10-8 0 0,11-16-4 15,11-10 1-15</inkml:trace>
  <inkml:trace contextRef="#ctx0" brushRef="#br0" timeOffset="1729.93">7585 5882 43 0,'3'22'21'0,"61"63"-18"0,-50-63 36 0,11 12-37 15,-1 13 0-15,15 4 0 16,0 2 0-16,0 3-6 16,-1-9 0-16,1-6-9 15,-18-19 0-15</inkml:trace>
  <inkml:trace contextRef="#ctx0" brushRef="#br0" timeOffset="2335.54">9095 5854 55 0,'7'-9'27'0,"-7"-10"-24"0,0 19 43 0,-4 0-43 16,1 0 1-16,-8 3 0 0,-7 3 1 15,-3 7-7-15,-7 3 0 16,-4 6 2-16,1 12 1 16,2 4-4-16,-2 6 1 15,6 3-1-15,7 0 1 16,1-7-1-16,10 1 0 16,7 3 0-16,7-6 1 15,7-10-2-15,10-3 0 16,15-6-2-16,4-4 1 15,-1-8-9-15,7-4 1 0,11-9-1 16,0-10 0-16</inkml:trace>
  <inkml:trace contextRef="#ctx0" brushRef="#br0" timeOffset="2582.23">9550 6208 27 0,'46'-34'13'0,"-11"-10"0"0,-25 38 22 15,1 3-28-15,-7-4 1 0,3 1 3 16,-4 3 1-16,-3 3-15 15,0 0 1-15,-3 0 10 16,-8 0 0-16,-10-3-4 16,-11-3 0-16,-7 2-2 15,-3 4 1-15,7 7-3 16,-1 2 1-16,5 7-1 16,-1 6 0-16,11 3-1 15,10-6 0-15,8-4-3 16,3 4 1-16,14-3-3 15,14-13 1-15,14 0-6 0,8-3 1 16,-12-3-8-16,1-10 1 16</inkml:trace>
  <inkml:trace contextRef="#ctx0" brushRef="#br0" timeOffset="2867.89">9998 6014 45 0,'24'-3'22'0,"-9"-6"-19"0,-15 9 35 16,0-4-36-16,-8 8 0 0,-2-4 0 16,-8 3 0-1,1 0-3-15,-5 6 0 0,-2 4 2 16,3-1 0-16,-1 1-2 16,8-1 1-16,4 4 0 15,10 0 1-15,7-1 1 16,7 1 1-16,18 0 0 15,-1-4 0-15,5 1-1 16,-12-1 1-16,1 1-3 16,-11 3 0-16,-7 2-5 15,-17 4 0-15,-12 7-12 16,-6-1 0-16</inkml:trace>
  <inkml:trace contextRef="#ctx0" brushRef="#br0" timeOffset="3212.89">11035 5644 48 0,'7'13'24'0,"-11"-7"-21"0,1-3 34 0,-4 3-37 16,-11 4 1-16,-10 5 0 15,-14 14 0-15,-1 11-1 16,1 1 0-16,-4 16 0 16,0-1 1-16,4 22-1 15,3-5 0-15,11 11 0 16,10 1 1-16,11 3-3 15,11-19 1-15,10-13-7 16,11-15 1-16,3-22-8 16,4-13 1-16</inkml:trace>
  <inkml:trace contextRef="#ctx0" brushRef="#br0" timeOffset="3975.08">11529 5898 60 0,'17'25'30'0,"-24"-22"-34"0,7 0 55 0,-7 10-50 16,-7 9 1-16,-7 0 0 15,-4 0 0-15,-3 9-4 16,3 7 0-16,-6 3-1 15,-1-13 1-15,4 6-6 16,3-6 1-16,4-6-11 16,7-12 0-16</inkml:trace>
  <inkml:trace contextRef="#ctx0" brushRef="#br0" timeOffset="4147.76">11296 5964 44 0,'21'34'22'0,"21"48"-14"0,-27-60 31 0,-1 9-39 0,7 1 1 15,4 2-1-15,-4 1 1 16,0-1-7 0,-3-12 1-16,-1-16-9 0,1-15 0 15</inkml:trace>
  <inkml:trace contextRef="#ctx0" brushRef="#br0" timeOffset="4518.45">11716 5453 61 0,'21'28'30'0,"4"-25"-35"0,-18 7 52 0,3-4-46 16,8 0 0-16,0 0 3 16,-4-3 0-16,3-6-4 15,1 3 0-15,-4 0 3 16,-3-3 0-16,-4 3-2 16,-4 3 1-16,-6 4-2 15,-1 8 1-15,-3 1-3 16,-3 9 1-16,-5 3-2 15,1-6 0-15,0 3 1 16,4 7 0-16,3-7 0 16,3-6 1-16,8-1 0 15,6-5 1-15,4-10-1 16,11-3 0-16,10-3-5 0,11-3 1 16,-4-1-12-16,4-2 0 15</inkml:trace>
  <inkml:trace contextRef="#ctx0" brushRef="#br0" timeOffset="4819.42">12312 5268 47 0,'-7'44'23'0,"14"9"-19"0,0-31 32 0,7 9-34 15,7 26 1-15,4 15 3 16,7 13 1-16,7 21-7 16,-4-2 0-16,-7-10 4 15,-10-7 0-15,-18-5-3 16,-18-13 0-1,-10-3-8-15,-15-3 0 0,-13-13-11 16,0-16 0-16</inkml:trace>
  <inkml:trace contextRef="#ctx0" brushRef="#br0" timeOffset="5344.98">13667 4791 64 0,'-14'-6'32'0,"-22"72"-43"0,26-35 55 0,-4 19-44 16,-1 16 1-16,5 28 0 15,3 3 0-15,3 7-2 16,1-7 1-16,-1-9 3 16,1-10 0-16,-1-15 0 15,4-10 0-15,-3-15-1 16,-1-10 1-16,-3-9-1 15,-7-10 1-15,-11-9-3 16,-10 7 0-16,-7-1-3 16,-1 0 1-16,-6 0-1 15,3 4 0-15,4-1-1 16,3 4 1-16,4 6 0 0,6 9 1 16,12 3 1-16,13 10 1 15,15 0 1-15,10-1 0 16,18 1 1-16,14-9 1 15,7-10-3-15,-7-13 0 16,7-9-6-16,10-6 0 16,-6-7-11-16,3-12 0 15</inkml:trace>
  <inkml:trace contextRef="#ctx0" brushRef="#br0" timeOffset="5578.68">14252 5672 54 0,'14'38'27'0,"-31"-10"-32"0,6-9 42 0,-7 6-37 15,-6 6 1-15,3 10-1 16,-4 9 1-16,-3 4-2 16,-4-4 1-16,4-6-3 15,0-7 0-15,3-12-9 16,4-18 1-16,3-14-3 15,-3-21 0-15</inkml:trace>
  <inkml:trace contextRef="#ctx0" brushRef="#br0" timeOffset="5694.18">13854 5773 40 0,'17'22'20'0,"43"40"-14"0,-39-37 37 16,11 10-41-16,3 12 1 15,11 6 0 1,7 4 1-16,-7-10-10 0,3 0 1 15,-6 3-8-15,-15-3 0 16</inkml:trace>
  <inkml:trace contextRef="#ctx0" brushRef="#br0" timeOffset="6346.82">15713 5606 66 0,'-11'22'33'0,"18"-6"-29"16,0-10 56-16,-3-6-57 16,13 0 1-16,15 0 0 15,11-12 0-15,16-4-6 16,23-3 0-16,-8 7 1 15,7-1 1-15,-4 1-9 16,-6 5 1-16,-11-5-14 16,-11 6 0-16</inkml:trace>
  <inkml:trace contextRef="#ctx0" brushRef="#br0" timeOffset="6542.3">15766 6127 87 0,'24'22'43'0,"57"-22"-51"0,-38-6 76 0,31-7-69 0,7-3 1 16,21-6-10-16,15 10 1 16,-1 3 2-16,-6 12 0 15,-15 12-17-15,-11 14 1 16</inkml:trace>
  <inkml:trace contextRef="#ctx0" brushRef="#br1" timeOffset="19488.07">5203 8331 37 0,'0'10'18'0,"8"-10"-7"0,-8 0 19 16,0 3-27-16,3 0 1 16,-3 3 2-16,0 4 1 15,0-1-8-15,0 7 0 16,0 0 5-16,0 2 1 0,0-2-3 15,0 0 1-15,0 9-2 16,0 6 1-16,7 4-2 16,-3-1 1-16,3 1-1 15,3-4 1-15,-3-6-1 16,4-3 0-16,10-6 0 16,0-7 0-16,11-6-1 15,3-6 1-15,1-9-1 16,-8-4 0-16,-4-9-1 15,-2-10 1-15,-12 7 0 16,1-3 0-16,-1-4-1 16,-6 4 0-16,3 3-1 15,0 6 1-15,4 6 0 16,-8 7 0-16,4 9 0 16,-7 9 0-16,4 0 1 15,3 7 1-15,-4 9 0 0,4 7 1 16,4 2 0-16,7 4 0 15,-4-1-1-15,7 4 1 16,4-3-3-16,-4-7 1 16,-7-9-10-16,11-13 0 15,-11-12-4-15,0-6 1 16</inkml:trace>
  <inkml:trace contextRef="#ctx0" brushRef="#br1" timeOffset="19775.84">6011 8391 56 0,'7'28'28'0,"11"-21"-37"16,-14-7 56 0,6-4-46-16,8 1 0 0,3 0 0 15,11-3 0-15,3 0-4 16,4-1 1-16,-4-2-6 16,0-1 1-16,-13 4-9 15,-5 0 1-15</inkml:trace>
  <inkml:trace contextRef="#ctx0" brushRef="#br1" timeOffset="19988.25">6061 8626 63 0,'24'13'31'0,"19"2"-39"0,-29-18 57 16,11 3-49-16,3 0 1 15,4-3-2-15,-4-3 0 16,-4 0-4-16,8-4 1 0,-7 4-8 16,0-3 0-16,-8-4-5 15,1-3 0-15</inkml:trace>
  <inkml:trace contextRef="#ctx0" brushRef="#br1" timeOffset="20270.14">7267 8288 45 0,'0'34'22'0,"-21"-3"-30"16,7-15 40-16,-7 6-32 16,-7 0 0-16,-11 3-1 0,-4 3 0 15,5 7-2-15,6-1 1 16,4-2-4-16,-1-4 0 16,8 0-5-16,4-9 0 15</inkml:trace>
  <inkml:trace contextRef="#ctx0" brushRef="#br1" timeOffset="20467.45">6897 8297 39 0,'21'28'19'0,"-10"29"-16"0,3-39 34 0,0 8-35 15,3 2 0-15,12 3 0 16,-5 4 1-16,12-1-5 15,-8-3 1-15,4 1-2 16,-8-7 1-16,1-13-11 16,-4-8 0-16</inkml:trace>
  <inkml:trace contextRef="#ctx0" brushRef="#br1" timeOffset="20882.8">7373 7795 48 0,'14'10'24'0,"4"-17"-22"0,-11 4 37 16,0-3-37-16,4 0 0 15,-1 3 2-15,1-1 0 16,10-2-5-16,0 6 0 0,0 0 3 16,0 0 1-16,-3 3-3 15,-11 4 1 1,4 5-1-16,-18 4 0 0,-4 3-1 16,-3 3 0-16,0-4-1 15,10 1 1-15,-6 3 0 16,-4 6 0-16,6-3 2 15,5 0 0-15,-1 1 1 16,4-8 0-16,11-2 0 16,7-10 1-16,6-3-2 15,12-6 0-15,-5 0-6 16,-2 0 0-16,-5 3-12 16,-6 6 0-16</inkml:trace>
  <inkml:trace contextRef="#ctx0" brushRef="#br1" timeOffset="22663.23">4703 9652 54 0,'0'22'27'0,"10"6"-18"0,-10-22 27 0,0 3-34 15,0 4 0-15,0 9 2 16,0 9 0-16,0 10-4 16,0 9 0-16,0 10 3 15,0-4 1-15,0 4-2 16,0-4 1-16,0 1-1 16,0-13 0-16,0-4-2 15,0-8 1-15,0-7-2 16,4-9 0-16,-4-7-1 15,-4-6 1-15,-6-6-1 16,-1-6 0-16,-7-4-1 16,-10 0 1-16,0 1-1 15,3-1 1-15,-7 4-1 0,4 3 1 16,4 6-1-16,-1 6 1 16,-3 6 1-16,6 7 0 15,1 0 1-15,11 3 0 16,-8 13 0-16,11 2 1 15,3-5 1-15,8-1 0 16,3-3 0-16,11 0 1 16,6-6-2-16,12-3 1 15,6-6-3-15,7-10 1 16,-10-6-6-16,11-4 0 16,-1-5-12-16,0-13 0 15</inkml:trace>
  <inkml:trace contextRef="#ctx0" brushRef="#br1" timeOffset="23076.59">5041 10360 56 0,'-10'29'28'0,"-8"36"-30"0,14-49 44 0,4 0-40 16,0-1 0-16,4 4 3 16,3 0 0-16,4-3-6 15,3-4 1-15,7-5 1 0,4-7 1 16,-4-7-2-16,-4-5 0 16,5-10-3-16,-1-6 1 15,-11-4-2-15,1 1 0 16,-1-1 0-16,1 4 1 15,-4 6-1-15,4 7 1 16,-4 5 1-16,3 7 0 16,1 6 3-16,0 7 0 15,3 12 0-15,3 3 0 16,1 3 1-16,7 0 0 16,-1-3-1-16,8 0 0 15,-4-3-4-15,0-6 1 0,4-10-9 16,-7-6 0-16,3-6-4 15,-7-10 0-15</inkml:trace>
  <inkml:trace contextRef="#ctx0" brushRef="#br1" timeOffset="23332.69">5796 10106 64 0,'4'10'32'0,"6"-10"-39"16,-10 0 65-16,7 0-57 0,7 0 0 15,8-3 0-15,13-1 1 16,4-2-5-16,-1-3 0 15,5-4-3-15,-4 4 0 16,-8-1-13-16,-9 1 1 16</inkml:trace>
  <inkml:trace contextRef="#ctx0" brushRef="#br1" timeOffset="23512.52">5800 10313 63 0,'7'22'31'0,"14"-16"-26"0,-11-6 49 0,12 0-53 16,9-3 1-1,15-3-3-15,-3-3 1 0,-1-1-7 16,-7 4 1-16,-10 3-13 16,-7 0 0-16</inkml:trace>
  <inkml:trace contextRef="#ctx0" brushRef="#br1" timeOffset="25837.18">7003 9997 39 0,'-7'3'19'0,"0"0"-5"16,7-3 19-16,0 0-30 16,0 0 0-16,0 0 3 15,0 0 1-15,0 0-7 16,7-3 0-16,10 0 6 0,11-1 0 15,11 1-2-15,14 0 1 16,7 3-2-16,-10 6 1 16,-1 10-4-16,-17 6 1 15,-11 3-2-15,-14 6 1 16,-25 17-3-16,-10-1 1 16,-11 0-3-16,-10 9 0 15,3-9 0-15,-10-3 0 16,13-10 0-16,4-2 1 15,8-10 1-15,6-3 0 16,4-7 2-16,7-9 0 0,7-12 2 16,7-4 0-16,0-2 0 15,7 2 0-15,7 7 0 16,7 3 0-16,4 0 1 16,-1 9 1-16,5 0-1 15,-1 7 0-15,4 5-1 16,-1-5 0-16,5 3-2 15,2-1 1 1,12-8-16 0,-4-14 0-16</inkml:trace>
  <inkml:trace contextRef="#ctx0" brushRef="#br1" timeOffset="26063.45">7765 10194 53 0,'7'25'26'0,"-11"7"-24"0,1-23 35 15,-8 7-36-15,-10 2 0 16,-4 8 0-16,-3 8 0 16,-4 4-2-16,4-1 1 15,3-5-1-15,4-4 0 16,4-6-8-16,6-13 0 15,4-6-6-15,-4-21 1 16</inkml:trace>
  <inkml:trace contextRef="#ctx0" brushRef="#br1" timeOffset="26230.58">7465 10175 47 0,'14'13'23'0,"21"53"-17"0,-17-48 38 0,21 17-42 16,-4 9 0-16,11 0-1 15,7 3 0-15,0-6-6 16,0-7 1-16,-4-9-10 16,-21-6 1-16,4-13-3 15,-22-6 1-15</inkml:trace>
  <inkml:trace contextRef="#ctx0" brushRef="#br1" timeOffset="27065.36">8700 9623 48 0,'7'-3'24'0,"0"3"-23"0,-7 0 46 16,0 10-46-16,0 2 1 16,-4 7 1-16,1 6 0 15,3 3-4-15,0 16 1 16,-4 6 3-16,4 16 1 16,0 0-1-16,0 9 0 15,0-3-1-15,4-6 0 16,-4-12-1-16,0-10 1 15,0-13-4 1,-4-6 0-16,-3-9 0 0,0-10 1 16,-4-6-1-16,-3-6 0 15,-3-1 0-15,6-5 1 0,-10-1 0 16,0 4 1 0,-4-1-1-16,0 4 0 0,1 9-1 15,-1 7 1-15,0 2-1 16,4 7 1-16,10 6 0 15,4 3 0-15,11 4 2 32,7-1 0-17,10-3 0 1,3 1 1 0,5-7 0-1,9-4 0-15,8-5-3 16,4-7 1-1,59-3-19 1,-49-22 2 0,-11-6 1-16</inkml:trace>
  <inkml:trace contextRef="#ctx0" brushRef="#br1" timeOffset="27268.35">9335 10128 53 0,'-11'44'26'0,"-21"-6"-30"0,18-29 43 0,-7 10-38 0,-4 3 0 16,1 9 0-16,6 1 0 16,-3 5-4-16,3-2 1 15,0-1-4-15,4-9 1 16,0-9-10-16,4-16 1 0</inkml:trace>
  <inkml:trace contextRef="#ctx0" brushRef="#br1" timeOffset="27447.02">9003 10175 34 0,'14'19'17'0,"25"-19"-9"0,-25 6 22 0,4 4-24 16,10 2 1-16,7 10 1 15,11-3 1-15,0 3-13 16,0 3 0-16,3 6 1 15,-3 1 1-15,-4 2-12 16,-10 4 0-16</inkml:trace>
  <inkml:trace contextRef="#ctx0" brushRef="#br1" timeOffset="30869.37">11084 6503 34 0,'-10'3'17'0,"3"-6"2"0,7 3 15 0,0 0-30 15,0 0 0-15,0-3 4 16,0 0 1-16,0 3-10 16,7-6 0-16,3 3 7 15,8-4 1-15,7 1-2 16,10 0 0-16,4-1-2 15,10 4 1-15,11 0-3 16,4 0 1-16,-1-3-4 16,-3 0 1-16,-4-1-7 15,-10 1 1-15,-7 3-14 16,-11-3 1-16</inkml:trace>
  <inkml:trace contextRef="#ctx0" brushRef="#br1" timeOffset="31557.88">11282 6854 48 0,'0'13'24'16,"-4"22"-17"-16,4-29 31 0,-3 3-37 16,-1 7 0-16,4 0 2 15,0 2 0-15,0 1-3 16,4 3 1-16,-1 0 3 0,4 0 0 15,0-3-1-15,4 0 0 16,-4-10-1-16,-3-6 0 16,6-3-1-16,1-6 0 15,-1-3-3-15,1-4 1 16,0-3 0-16,-4 1 0 16,0-4-1-16,0 0 1 15,3 0-2-15,-3 0 1 16,4 1 0-16,-4 2 0 15,4-3 0-15,-1 3 0 16,1 7 1-16,-1 3 0 0,1 3 1 16,-4 6 0-16,0 6 0 15,-3 10 1-15,-1 3-1 16,1 3 1-16,6 6-1 16,-3 4 0-16,4-1 0 15,3-2 0-15,11-10-5 16,3-10 0-16,4 1-11 15,-4-16 1-15</inkml:trace>
  <inkml:trace contextRef="#ctx0" brushRef="#br1" timeOffset="32939.53">6869 6607 29 0,'-7'-3'14'0,"-1"-4"2"16,8 7 14-16,0-6-26 15,4 0 1-15,3 3 3 16,7 0 0-16,11-1-10 0,14-2 0 16,3 6 7-16,18 0 0 15,18 0-2-15,-1-6 0 16,15-4-2-16,0-2 0 16,6 2-2-16,-9 1 0 15,-8 3-3-15,-11 0 0 16,-10 2-7-16,-14 4 0 15,-11 0-5-15,-13 7 0 16</inkml:trace>
  <inkml:trace contextRef="#ctx0" brushRef="#br1" timeOffset="33235.61">6904 6848 47 0,'-11'6'23'0,"15"1"-19"0,6-14 41 0,-3 1-43 16,8 0 0-16,9 0 2 16,4 6 1-16,15 0-5 15,-1 0 1-15,15-3 3 16,3-1 0-16,3-2-2 15,-3-3 1-15,7 2-5 16,4 1 0-16,-11 3-6 16,-4 0 0-16,-3 0-11 15,-4-7 1-15</inkml:trace>
  <inkml:trace contextRef="#ctx0" brushRef="#br1" timeOffset="33975.06">13067 6553 47 0,'-11'7'23'15,"29"-7"-16"-15,-7-7 34 0,6-2-38 16,11 0 1-16,22-1 1 16,17-2 0-16,3-4-6 15,12 3 0-15,13 1 4 16,0-1 1-16,0 1-5 15,-10 2 0-15,-11-2-5 16,-10 6 1-16,-8 6-7 16,-14 0 0-16,-13 0-6 15,-15 0 0-15</inkml:trace>
  <inkml:trace contextRef="#ctx0" brushRef="#br1" timeOffset="34275.6">13095 6732 49 0,'-10'16'24'0,"20"-16"-18"0,-3 0 43 0,7-3-44 15,0 0 1-15,11-4 2 16,14-2 0-16,17-1-11 15,8-2 1-15,13 3 7 16,15-4 0-16,3 7-3 16,-3-1 0-16,-11 1-4 15,-10 3 1-15,-15 3-5 16,-10 0 0-16,-11 3-12 16,-6 0 1-16,-19 4-4 15,-10-1 1-15</inkml:trace>
  <inkml:trace contextRef="#ctx0" brushRef="#br1" timeOffset="36166.53">4692 11088 30 0,'0'-19'15'0,"21"-9"-5"0,-21 18 16 15,11-5-24-15,6-1 1 16,8 0 4-16,21 4 0 16,7-1-8-16,28 4 1 15,14-1 5-15,25 4 0 16,21 0-1-16,25 3 1 16,18 3-2-16,2 0 1 15,23 3-1-15,2-3 0 16,12 0 0-16,9 0 1 0,-2-3-2 15,3 3 1-15,3-7-2 16,-14 4 1-16,4 0-2 16,-14 3 0-16,-8 0-3 15,-3 0 1-15,-38 0-2 16,-15 3 0 0,-21-3-4-16,-25-3 1 0,-24 3-9 15,-29-6 0-15,-31 3 0 16,-29 3 1-16</inkml:trace>
  <inkml:trace contextRef="#ctx0" brushRef="#br1" timeOffset="36670.87">4706 11633 37 0,'18'4'18'0,"10"-58"-20"0,-7 39 33 0,7-7-30 0,4 0 0 0,10 0 1 16,15-3 1-16,-4 3-2 15,7 3 1-15,7 3 2 16,7 4 1-16,14 9 0 16,18-4 1-16,14 1-1 15,17 0 0-15,33 3 0 16,20-4 1-16,22-2-2 15,24 3 1-15,4-4-2 32,-7 1 1-32,3-1-1 15,-10 1 0-15,-4-4-2 47,-3 10 0-31,-18-6-4-16,-14 9 1 15,-10 0-6-15,-15 0 0 0,-32-3-12 16,-24-4 0-16</inkml:trace>
  <inkml:trace contextRef="#ctx0" brushRef="#br0" timeOffset="41615.86">17392 6908 27 0,'7'15'13'0,"11"-5"-3"0,-15-7 13 16,4 0-20-16,4 3 1 16,-1 4 4-16,5 2 0 15,6 4-8-15,7 6 0 16,4 6 7-16,3 4 0 16,7-4-1-16,4-3 0 15,0-9-2-15,0-10 0 16,-7-16-2-16,-4-12 1 0,0-6-1 15,-3-25 0-15,3-13-1 16,-10-25 0-16,-11-22 1 16,-7-22 0-16,-10-28 0 15,-8-6 1-15,-10-25-2 16,-18-7 1-16,-3 3-1 16,-1 4 1-16,5 9-1 15,6 16 0-15,7 12-1 16,11 28 1-16,7 7-2 15,7 18 1-15,7 26-3 16,7 15 1-16,7 10-4 16,0 28 1-16,1 6-5 15,-1 22 1-15,-7 0-10 16,-7 13 0-16</inkml:trace>
  <inkml:trace contextRef="#ctx0" brushRef="#br0" timeOffset="42757.21">19029 5713 54 0,'3'6'27'0,"-3"-9"-28"0,0 3 43 16,-3-3-41-16,-4 3 1 15,-4 6 0-15,-3 4 0 16,-7 9-2-16,-4-1 0 16,-7 7 2-16,4 4 0 15,0-4-1-15,0 3 0 16,3 0 0-16,0 10 0 16,8-4-1-16,6 4 0 15,8 3 0-15,10 3 0 16,10-7-2-1,12-9 0-15,9-6-2 0,5-3 1 16,13-3-3-16,8-4 0 16,-1-5-1-16,1-1 1 0,-4-6 0 15,0-3 0-15,-11-7 2 16,-3-5 1-16,-11-7 3 16,-3 0 1-16,-7 3 3 15,-8-3 0-15,-3-3 1 16,-3 6 1-16,-4-3 0 15,-3 3 0-15,-8 4-1 16,-3 2 0-16,-7 4-3 16,-4 6 1-16,-10 0-2 15,0 3 1-15,3 6-1 16,0 9 0-16,4 1 0 16,4 6 1-16,2 3-2 15,5 3 0-15,3 1-2 16,3-1 1-16,4-12-2 15,11 2 0-15,6-5-3 16,15-1 0-16,7-12-1 16,3-12 1-16,1-7-2 0,-1-3 0 15,4 0-2-15,0-6 0 16,0-3 2-16,-1-4 1 16,1-3 4-16,0 4 1 15,0-1 5-15,-4 1 0 16,-3 12 6-16,-7 6 0 15,-7 4 0-15,-11 2 0 16,-14 10-2-16,-7 4 0 16,-7-1-3-16,-11 3 0 0,0 3-3 15,-7-2 1-15,1 2-2 16,6 4 1-16,7 2-1 16,8 1 1-16,10 6 0 15,10 0 0-15,12 0 0 16,9-7 1-16,8 1 1 15,3 3 0-15,1 0-1 16,-11 0 0-16,-8 3-1 16,-10 3 1-16,-10 0-4 15,-15 3 1-15,-17 6-8 16,-7 1 0-16,-11-10-8 16,-3-6 0-16</inkml:trace>
  <inkml:trace contextRef="#ctx0" brushRef="#br0" timeOffset="43238.55">21107 5287 54 0,'-4'15'27'0,"-21"4"-27"0,18-13 46 0,-7 7-45 15,-7 3 0-15,-4 9 0 16,-6 6 1-16,-15 10-3 16,0 9 1-16,4 13 1 15,-1 9 0-15,5 19 0 16,2 3 1-16,4 6-1 15,8-15 1-15,6-10-3 16,8-9 1-16,10-10-5 0,10-9 0 16,11-12-7-16,11-13 0 15,17-19-6-15,4-12 0 16</inkml:trace>
  <inkml:trace contextRef="#ctx0" brushRef="#br0" timeOffset="43465.32">21505 5857 55 0,'0'25'27'0,"-28"16"-33"0,14-25 51 0,-14 12-45 16,-7-3 1-16,-1 6 0 15,1 10 0-15,0 3-2 16,6-9 0-16,5-7-3 15,3-6 1-15,10-10-8 16,7-2 1-16,4-20-6 16,4-12 1-16</inkml:trace>
  <inkml:trace contextRef="#ctx0" brushRef="#br0" timeOffset="43629.57">21213 5842 38 0,'7'6'19'0,"7"35"-15"16,-4-23 32-16,8 14-31 15,7 5 0-15,3 4 1 16,0 6 0-16,0-3-10 16,-3-6 1-16,0-13 0 0,3-6 0 15,-3-13-11-15,-4-15 0 16,-4-13-1-16,1-13 0 16</inkml:trace>
  <inkml:trace contextRef="#ctx0" brushRef="#br0" timeOffset="44002.66">21590 5337 54 0,'21'25'27'0,"11"-6"-32"0,-25-13 59 0,7-3-51 15,4 0 0-15,3 0 3 16,-3-3 1-16,3 0-9 15,7-6 1-15,0 3 4 16,-3 6 1-16,-4-3-2 16,-7 6 0-16,-7 4-2 15,-7 9 0-15,-7 6-1 16,-7-3 1-16,3-4-2 16,1 4 0-16,-4 0 0 15,3 3 0-15,1 4 0 16,6-7 1-16,4-4 0 15,4-2 1-15,3 0 0 16,7-4 1-16,14-5-3 16,4-1 1-16,-1-3-5 0,5-6 0 15,6-10-12-15,0-9 0 16,1 0 0-16,-4-12 0 16</inkml:trace>
  <inkml:trace contextRef="#ctx0" brushRef="#br0" timeOffset="44215.91">22341 5327 63 0,'7'76'31'0,"57"55"-43"0,-43-90 66 0,14 25-54 16,-3 22 1-1,-7 15-3-15,-11 4 0 0,-18 6-2 16,-17-16 0-16,-14-6-13 16,-11-3 0-16</inkml:trace>
  <inkml:trace contextRef="#ctx0" brushRef="#br0" timeOffset="45190.85">25068 5421 56 0,'-3'41'28'0,"-32"31"-29"15,17-59 39-15,-10 6-38 16,-11 6 1-16,0 0 0 0,-3-6 1 16,-1 3-3-16,5-7 1 15,2 4-2-15,8-3 1 16,7-4-10-16,3-2 0 15,8-10-4-15,3-10 0 16</inkml:trace>
  <inkml:trace contextRef="#ctx0" brushRef="#br0" timeOffset="45358.2">24761 5418 48 0,'18'38'24'0,"7"31"-21"0,-18-44 43 0,3 6-45 16,1 10 0-16,3 9 0 15,7-3 1-15,4 0-4 16,3-15 0-16,8-4-3 16,-8-12 1-16,3-10-12 15,-2-16 1-15</inkml:trace>
  <inkml:trace contextRef="#ctx0" brushRef="#br0" timeOffset="45940.97">26532 4775 53 0,'-14'41'26'0,"-3"56"-21"0,13-72 41 0,-3 16-42 15,0 3 1-15,4 13 0 16,-1 2 0-16,0 4-7 16,4 6 0-16,0-10 4 15,0-5 1-15,0-13-3 16,0-10 1-16,-3-12-1 16,-4-10 0-16,-7-6-1 15,0-9 1-15,-8-10 0 16,-6-6 0-16,-7 0 0 15,0 0 0-15,-1 7 0 16,-2 2 0-16,-8 4 0 16,0 12 0-16,0 6 0 15,4 10 0-15,6 13 1 16,12-4 0-16,10 6 0 16,14 7 0-16,17 0-1 15,15-13 1-15,7 0-5 0,21-3 1 16,10-6-8-16,11-6 1 15,8-7-10-15,-12-12 1 16</inkml:trace>
  <inkml:trace contextRef="#ctx0" brushRef="#br0" timeOffset="46182.62">27143 5327 38 0,'-7'35'19'0,"-46"40"-11"0,32-53 23 16,-4 3-28-16,-7 10 0 0,-7 2 1 16,-10-2 1-16,14 12-7 15,6-3 0-15,5-10 0 16,3-9 1-16,6-9-10 16,8-13 1-16,0-15-4 15,0-7 1-15</inkml:trace>
  <inkml:trace contextRef="#ctx0" brushRef="#br0" timeOffset="46319.66">26695 5484 55 0,'35'60'27'0,"14"24"-31"0,-27-71 55 16,9 18-50-1,12 1 1-15,10 2-2 0,3-6 1 16,-10-3-11-16,-7-6 1 15,-15-6-7-15,-10-4 1 16</inkml:trace>
  <inkml:trace contextRef="#ctx0" brushRef="#br2" timeOffset="50429.03">5024 9078 27 0,'-22'0'13'0,"1"6"0"0,21-6 13 16,-7 0-20-16,4 0 0 16,3 3 5-16,-7 0 0 15,3 4-12-15,4-1 0 0,0 3 10 16,4 1 1-16,6-1-3 16,11 4 0-16,15-1-1 15,13 1 1-15,11-1-2 16,21 1 1-16,18-4-1 15,21-3 1-15,10 1-1 16,19-7 0-16,9-10-2 16,22-5 0-16,7-10-2 15,4-1 0-15,3 8-1 16,0 2 0-16,-21 0-4 16,-18 4 1-16,-21 2-4 15,-14 4 1-15,-14 0-7 16,-25 3 0-16,-14 0-11 15,-25-4 0-15</inkml:trace>
  <inkml:trace contextRef="#ctx0" brushRef="#br2" timeOffset="51419.98">20916 6660 44 0,'-3'-3'22'0,"10"0"-8"15,0 0 25-15,10 3-35 16,8 0 0-16,14-7 4 0,10-2 1 16,11-10-11-16,18 0 1 15,14 1 6-15,10-4 0 16,-3-4-2-16,-8 8 1 15,-6 5-3-15,-7 4 1 16,-11 2-2-16,-11 1 1 16,-6 3-2-16,-8 0 1 15,-10 3-1-15,-8-3 0 16,-6 0-2-16,-7 3 1 16,-11 0-4-16,-7 3 1 15,-11 3-10-15,-7 0 0 0,-7-6-4 16,1 3 1-16</inkml:trace>
  <inkml:trace contextRef="#ctx0" brushRef="#br2" timeOffset="52575.49">4653 10768 31 0,'0'25'15'0,"11"-3"-1"15,-8-19 16-15,4 0-26 16,4 0 1-16,-1 1 3 16,12-4 0-16,16-4-10 15,19 1 1-15,13 3 6 16,19 3 1-16,20 4-2 16,22 2 1-16,10 4-1 0,17-1 0 15,12 1 0-15,-1-4 1 16,29-6-2-16,6-3 1 15,15-6-1-15,17-10 0 16,4-9-1-16,18 0 0 16,-1-9-1-16,-13-7 1 15,-11-6-2-15,-4 6 1 16,-3 10-1-16,-22 2 1 16,-13 14-2-16,-11 5 0 15,-22 1-2-15,-34 3 1 16,-22-4-6-16,-21 1 1 15,-24-4-6-15,-18 1 0 0,-25 2-7 16,-25 4 0-16</inkml:trace>
  <inkml:trace contextRef="#ctx0" brushRef="#br2" timeOffset="53056.92">4276 11470 45 0,'-7'0'22'0,"14"-12"-13"0,3 9 34 16,11 0-40-16,11 3 1 16,18-4 5-16,24 4 0 15,21-3-9-15,28 3 0 16,29-3 9-16,32 6 0 15,31 4-2-15,42 5 1 16,11 1-3-16,36 2 0 0,3 10-2 16,10 0 0-16,11 1-2 15,-14-4 1-15,4 6-2 16,-22-6 1-16,-7-3-2 16,-24-7 0-16,-18-3-4 15,-14-5 1-15,-43-4-9 16,-17 0 0-16,-21-4-12 15,-29-5 1-15</inkml:trace>
  <inkml:trace contextRef="#ctx0" brushRef="#br2" timeOffset="53851.16">24148 6277 25 0,'-36'0'12'0,"19"-3"5"0,17 3 12 16,0 0-22-16,10 0 1 0,4 0 5 16,4-3 0-16,10-3-15 15,18-3 1-15,21-4 10 16,14 0 1-16,29-2-4 16,34-7 1-16,22-3-4 15,39-10 0-15,3-9-5 16,7 4 1-16,-10-1-3 15,-8 3 0-15,-10 1-3 16,-21-1 0-16,-35 10-6 16,-26 6 0-16,-13 9-5 15,-21 4 1-15</inkml:trace>
  <inkml:trace contextRef="#ctx0" brushRef="#br2" timeOffset="54242.07">24208 6519 61 0,'3'16'30'0,"47"-23"-24"0,-26 7 56 15,19-6-59-15,6 0 1 0,29 0 4 16,13-1 1-16,26-8-10 16,17-7 0-16,25-3 6 15,13-10 1-15,12 4-3 16,17 9 1-16,-18 0-4 15,-3 6 0-15,-3 7-5 16,-19 2 0-16,-27 7-5 16,-22 7 1-16,-13 2-12 15,-26 7 1-15,-13 6-4 16,-19-3 0-16</inkml:trace>
  <inkml:trace contextRef="#ctx0" brushRef="#br0" timeOffset="58266.62">15949 9137 46 0,'-18'10'23'0,"-20"-17"-12"0,34 4 23 15,1-3-30-15,6-3 1 16,1-4 3-16,3 1 1 15,7 2-11-15,14 1 1 16,14 2 6-16,18 4 1 16,4-6-6-16,13 0 0 15,-2 2-7-15,-12 1 0 16,-14 6-12-16,-13 6 0 16,-22 4 0-16,-7 5 0 15</inkml:trace>
  <inkml:trace contextRef="#ctx0" brushRef="#br0" timeOffset="58433.53">15907 9542 59 0,'-11'31'29'0,"32"-28"-38"16,-7-6 61-16,8-3-51 16,16-3 1-16,15-4-2 15,0 0 0-15,7 1-5 16,7 2 0-16,-7 7-11 15,0-3 0-15</inkml:trace>
  <inkml:trace contextRef="#ctx0" brushRef="#br0" timeOffset="58914.9">16909 10232 58 0,'3'66'29'0,"61"3"-30"0,-47-44 44 15,12 9-41-15,9 1 1 0,19 2 1 16,6-2 0-16,1-7-5 15,3-3 0-15,0-9 4 16,3-10 1-16,4-12-2 16,4-10 0-1,-7-18-1-15,-11-20 0 0,-11-15-1 16,-10-15 0-16,-11-23 0 16,-10-28 0-1,-25-15 0-15,-32-26 1 16,-14-9 0-16,-14-19 0 0,-4 7 0 15,15 24 1-15,6 7-1 16,8 22 0-16,7 12 0 16,7 22 1-16,14 22 0 15,14 7 1-15,7 21-4 16,21 13 1-16,14 10-5 31,8 8 0-15,2 8-12-16,1 8 0 0,-10 10-6 15,-8 6 1-15</inkml:trace>
  <inkml:trace contextRef="#ctx0" brushRef="#br0" timeOffset="59548.21">19001 9438 57 0,'7'-3'28'0,"-4"0"-28"0,-3 3 52 0,0-6-50 0,-3 3 1 0,-8-4 1 0,-7 1 0 15,-6 6-6-15,-12 6 1 16,1-2 3-16,-4 8 0 15,4 10-1-15,-4 13 0 16,8-1-1-16,2 13 1 0,5 0-1 16,10 3 0-16,14 0-1 47,7-3 1-47,14-6-3 0,18-6 0 0,6-16-4 15,5-13 0-15,-8-9-11 16,0-7 1-1,11-5-2-15,-3-7 1 0</inkml:trace>
  <inkml:trace contextRef="#ctx0" brushRef="#br0" timeOffset="59811.32">19516 9620 59 0,'14'0'29'0,"-7"-6"-38"0,-7 6 60 0,-7-3-51 0,-7 3 1 0,-11 0 0 0,-7 3 0 0,-7-3-1 16,4-3 0-16,3 6 2 0,8 10 0 16,-5 5-1-16,5 7 0 15,6 1-2-15,8 2 1 16,3 0-1-16,10-6 0 16,8-10-2-16,13-5 1 15,15-7-2-15,7-7 0 16,3-8-4-16,8-7 1 15,3 0-9-15,3-3 0 16</inkml:trace>
  <inkml:trace contextRef="#ctx0" brushRef="#br0" timeOffset="60128.58">20091 9482 39 0,'7'13'19'0,"-11"6"-21"15,-3-10 27-15,-7 7-23 0,-11-4 0 0,-6 1 0 0,-5-4 1 16,-2 1-5-16,-1-4 1 0,7 0 3 16,4 0 0-16,7 1 0 15,6-7 1-15,12 3 2 16,6 0 0-16,12 10 2 16,13 2 0-16,11 4-1 15,3 0 1 1,-3 0-3-16,-7-1 1 0,-11 4-5 15,-11 3 0-15,-13 4-5 16,-18-1 1 15,-11-3-15 16,0-6 1-47</inkml:trace>
  <inkml:trace contextRef="#ctx0" brushRef="#br0" timeOffset="60599.99">21350 8984 64 0,'-14'0'32'0,"-39"3"-37"0,46 0 51 0,-7 3-44 0,-4 4 0 0,-10-1 1 0,-7 10 0 15,-4 15-4-15,-3 13 0 16,3 19 3-16,4 16 1 16,10-1-2-16,7 7 1 15,11-3-2-15,11-4 1 16,17-5-5-16,11-11 0 47,6-11-8-47,1-10 0 0,0-16-8 15,0-12 1 1</inkml:trace>
  <inkml:trace contextRef="#ctx0" brushRef="#br0" timeOffset="60983.51">21576 9583 59 0,'-4'44'29'0,"-17"-44"-32"0,18 3 51 0,-4 6-45 16,0 7 1-16,0 3 1 16,3 3 0-16,4-1-7 15,0 1 0-15,4-3 4 16,3 0 1-16,0-10-2 15,7-5 0-15,3-11-2 16,5-8 1-16,2-7-1 16,1-3 1-16,0 3-2 0,-1-7 0 15,-6-2-1-15,0 3 1 32,-1 0-1-32,-3 6 1 0,-3 9-1 15,-4 7 1 16,0 9 1-31,0 10 1 0,0-1 0 32,4 4 0-32,-4 9-1 0,3 0 1 0,8 0-4 0,0 0 0 0,3-3-7 0,4-6 1 15,6-13-6-15,5-16 0 0</inkml:trace>
  <inkml:trace contextRef="#ctx0" brushRef="#br0" timeOffset="61222.8">22169 8946 61 0,'17'60'30'0,"15"27"-38"0,-14-49 59 0,6 25-50 15,-3 9 0-15,8 0 0 16,-8 6 0-16,-7 1-3 15,-7 9 1-15,-7-7-2 16,-11-6 1-16,-17-2-14 16,-11-8 1-16,1-18-2 15,6-15 0-15</inkml:trace>
  <inkml:trace contextRef="#ctx0" brushRef="#br0" timeOffset="61798.47">24052 8510 58 0,'-21'60'29'0,"11"37"-32"0,6-59 58 0,1 15-51 16,-1 10 1-16,1 18 3 15,3 7 1-15,0-3-11 16,3-4 1-16,-3-9 6 16,0-9 0-16,0-19-3 15,0-10 0-15,-3-15-2 16,-1-9 0 0,-7-7-1-1,-6-3 1-15,-8-7-1 31,-14-2 0-31,0-3 0 16,-3-4 0-16,3 3-1 0,1 10 1 0,-1 6-1 0,0 13 1 0,7 3 0 0,4 6 0 16,10 6 1-16,8 1 0 15,13-4 0-15,11 0 1 16,22 0-3-16,20-6 1 0,8-6-5 16,6-7 0-16,8-2-7 15,-1-4 0-15,1-10-8 16,-7-8 1-16</inkml:trace>
  <inkml:trace contextRef="#ctx0" brushRef="#br0" timeOffset="62138.21">24546 9263 56 0,'11'37'28'0,"-18"42"-30"0,10-60 49 0,-3 6-47 0,0 3 1 0,0 0 1 15,0 0 1-15,0-9-2 16,0 0 1-16,4-6 2 0,6-1 0 16,12-6-1-1,6 4 1-15,0-7-2 16,0-6 0-16,4-10-4 0,0-9 1 16,3-6-3-16,-3-3 0 62,-4-7 0-62,-7 0 0 0,0 7 0 47,-7 3 0-47,1 12 2 16,-1 7 0-16,0 12 2 0,7 19 1 15,-3 12 0-15,3 17 1 0,3 11-2 0,-2 4 1 0,13 3-13 0,4 6 0 0,14-3-5 0,7 4 1 0</inkml:trace>
  <inkml:trace contextRef="#ctx0" brushRef="#br0" timeOffset="64151.36">15279 12273 56 0,'-14'19'28'0,"21"-19"-19"0,0 0 28 0,7-3-34 16,7-3 1-16,14-4 1 16,25-2 0-16,14-1-8 15,18-3 1-15,7 4 0 16,3-4 0-16,-10 10-13 16,-11 3 1-16,-28 6-5 15,-21 13 1-15</inkml:trace>
  <inkml:trace contextRef="#ctx0" brushRef="#br0" timeOffset="64334.34">15374 12693 67 0,'-11'16'33'0,"29"-38"-36"0,-4 16 67 15,22-4-63 1,20-2 1-16,15-4-2 15,13 4 1-15,8-1-8 0,3 4 0 16,-7-1-13-16,-17 7 1 16</inkml:trace>
  <inkml:trace contextRef="#ctx0" brushRef="#br0" timeOffset="66435.89">18062 12057 56 0,'4'-3'28'0,"-4"3"-19"15,-4 0 28-15,-6 0-34 16,-4 3 1-16,-4 6 0 15,-3 7 0-15,-7 6-6 16,-8 0 1-16,-3 0 3 0,4 3 0 16,3 0-2-16,4 6 1 15,3-6-1-15,8 0 1 16,10-3 0-16,10-3 0 16,15 0 1-16,7 6 0 15,3 6 0-15,7 1 1 16,4-1 0-16,3 1 0 15,-10 2-1-15,-11-3 0 16,-10 4-1-16,-15 6 0 16,-10 3-2-16,-7-1 0 15,-7-2-4-15,-8-6 0 16,5-4-3-16,6-9 0 31,7-6-8-15,15-10 0-1,10-9-4-15,7-7 1 0</inkml:trace>
  <inkml:trace contextRef="#ctx0" brushRef="#br0" timeOffset="66616.42">18369 12533 66 0,'-10'44'33'0,"-19"25"-41"0,22-44 65 0,-7-3-57 15,0 0 0-15,3 0-3 16,4-6 0-16,0-7-1 16,7-9 0-16,7-9-10 0,4-7 0 15,3-12-5-15,-7-3 1 16</inkml:trace>
  <inkml:trace contextRef="#ctx0" brushRef="#br0" timeOffset="66788.58">18288 12236 47 0,'7'-7'23'0,"7"10"-20"0,-7-3 42 0,4 0-45 0,3 4 0 15,7-1-8-15,4 3 1 0,-1 3-4 16,12 1 0-16</inkml:trace>
  <inkml:trace contextRef="#ctx0" brushRef="#br0" timeOffset="67092.8">18740 12781 49 0,'7'13'24'0,"3"-23"-22"16,-3 4 35-16,0 0-38 15,4-4 1-15,-1-8 0 16,1-4 0-16,0-10 0 15,3 4 0 1,10-13 1 0,1 7 0-16,0 9 1 0,3 6 0 15,-3 6 0-15,-4 13 0 16,-3 10 2-16,3 5 1 16,0 10-2-16,-3 10 0 15,-1-1-2-15,-3 4 1 16,0 0-3-16,1-4 1 15,-1-2-6-15,3-4 0 16,1-9-7-16,0-10 1 16,3-12-5-16,7-10 0 15</inkml:trace>
  <inkml:trace contextRef="#ctx0" brushRef="#br0" timeOffset="67378.97">20228 11837 54 0,'-3'25'27'0,"-25"-6"-33"0,17-9 50 0,-3 5-43 16,-7 10 0-16,-4 7 2 15,-10 18 1-15,-4 3-3 16,-7 16 0-16,4-3 3 15,3 9 0-15,11 1 0 16,7 2 0-16,10-3-4 31,11 0 1-31,7-9-5 0,14-12 0 16,7-14-8 0,11-15 1-16,-7-12-8 0,-4-13 1 0</inkml:trace>
  <inkml:trace contextRef="#ctx0" brushRef="#br0" timeOffset="67752.48">20320 12336 52 0,'18'25'26'0,"-15"6"-28"0,-3-15 44 0,0 3-41 0,0 3 1 0,-3 3 1 0,3 0 0 0,-4 3-3 15,4 7 0-15,0 2 2 16,4-2 1-16,3-7-1 15,0-3 1-15,7-6-2 16,7-7 0-16,4-5-2 16,3-4 1-16,-3-13-1 15,-1-5 1-15,1-4-2 47,-4-6 1-47,0 0 0 0,-3 0 0 0,0 3 0 0,-1 6 1 47,1 0 0-47,-4 7 0 16,0 3 0-16,0 6 0 0,0 9 0 0,0 7 1 0,-3 9-1 0,0 12 0 0,3-2-6 15,3 6 1-15,1-4-7 16,3-5 1-16,7-17-6 16,4-15 1-16</inkml:trace>
  <inkml:trace contextRef="#ctx0" brushRef="#br0" timeOffset="67999.32">21068 11759 63 0,'46'91'31'0,"24"59"-41"0,-52-103 63 0,7 22-51 16,6 10 0-16,5 5-2 15,-8 10 0-15,-7 1-3 32,-14 5 1-32,-17-12-1 0,-12 0 0 0,-6-13-8 47,-11-22 0-47,-7-15-6 15,8-19 0-15</inkml:trace>
  <inkml:trace contextRef="#ctx0" brushRef="#br0" timeOffset="68438.63">22313 12336 79 0,'21'6'39'0,"96"4"-50"0,-75-10 77 0,32-4-67 16,0 1 1-16,4 3-10 15,-8 3 1-15,-10 4 1 16,-10-1 1-16,-18-9-15 15,-8-7 1-15</inkml:trace>
  <inkml:trace contextRef="#ctx0" brushRef="#br0" timeOffset="68619.38">22588 12138 54 0,'4'69'27'0,"-8"44"-33"0,4-78 42 16,-3 21-42-16,-4 23 1 16,-4 2-10-16,1-3 0 15,-4-12 11-15,-4-16 1 16</inkml:trace>
  <inkml:trace contextRef="#ctx0" brushRef="#br0" timeOffset="69029.37">24917 11840 71 0,'49'-25'35'0,"-28"-47"-47"16,-17 53 71-16,-8 1-59 15,-6 2 0-15,-11 0 1 16,-22 13 0-16,-20 3-1 16,-8 9 0-16,-24 17 0 0,-14 5 1 15,-26 22-1 1,16 26 0-16,-5 24 0 15,11 7 1-15,18 22-1 0,14 2 1 16,24 8 0-16,26-20 0 16,24-12 1-16,28-20 0 31,17-14-1-31,40-20 1 0,31-15-2 0,22-16 1 16,17-6-6-16,11-3 1 15,-22 2-17-15,-6 7 0 16</inkml:trace>
  <inkml:trace contextRef="#ctx0" brushRef="#br0" timeOffset="70951.17">27813 4870 39 0,'11'40'19'0,"-1"57"-12"15,-6-71 20-15,3 17-26 16,7 11 0-16,4 18 3 15,6 28 1-15,1 29-4 16,3 28 0-16,4 28 4 0,-4 31 1 16,-3 19 1-16,-11 10 0 15,-14 2-2-15,-21-11 0 16,-22-14-2-16,-17-24 0 16,-21-10-4-16,-10-3 1 15,-12-28-4-15,12-13 0 16,-5-18-4-16,-2-17 1 15,13-15-5-15,7-18 1 0,11-17-5 16,7-18 0-16</inkml:trace>
  <inkml:trace contextRef="#ctx0" brushRef="#br0" timeOffset="71386.78">26995 8106 41 0,'-15'87'20'0,"-20"36"-20"16,14-82 32-16,-11 2-27 15,-3 8 0-15,-7 2 0 16,-1-3 0-16,-3-9-8 15,4 3 0-15,3-10 5 0,4-6 0 16,10-9-2-16,8 0 0 16,13-3-1-16,15-4 1 15,13 4 0-15,12 0 1 16,6-4 1-16,15 1 0 16,10-4 1-16,14-3 0 15,0-2 1-15,-11-8 1 16,-13-2-1-16,-11 0 0 15,-11 0-3-15,-7-1 1 16,-7-5-2-16,-14-4 0 16,-17-6-2-16,-18-3 1 0,-11-6-2 15,0-10 1-15,4-9-4 16,3-10 0-16,11-15-11 16,17-13 1-16</inkml:trace>
  <inkml:trace contextRef="#ctx0" brushRef="#br0" timeOffset="72710.5">29182 6610 73 0,'0'19'36'0,"10"3"-28"16,-6-22 36-16,-4 0-44 15,3 0 0-15,1 3-1 16,-1 0 0-16,-3-3-3 15,8 0 0-15,-1-3-14 16,7-3 0-16,3-7-2 16,1 4 0-16</inkml:trace>
  <inkml:trace contextRef="#ctx0" brushRef="#br0" timeOffset="72936">29707 6478 61 0,'11'10'30'0,"0"-10"-33"0,-11 0 59 16,0 0-55-16,0 0 1 0,0 0-1 16,0 0 1-16,0 0-5 15,0 0 1-15,0 0-3 16,-7 0 1-16,-4 0-15 15,0-7 1-15</inkml:trace>
  <inkml:trace contextRef="#ctx0" brushRef="#br0" timeOffset="73503.4">29259 6977 57 0,'4'15'28'0,"3"26"-25"16,-3-28 41-16,-1 12-43 16,1 0 1-16,3 6 1 15,7 7 0-15,3-4-3 16,8-5 0-16,3-11 3 15,1-18 1-15,16-12-2 16,12-16 1-16,-4-7-3 16,-4-9 1-16,-7 0-5 15,-10-3 0-15,-11 3-15 16,-10 10 1-16,-11-4-2 16,-14 10 1-16</inkml:trace>
  <inkml:trace contextRef="#ctx0" brushRef="#br0" timeOffset="74014.77">30064 7071 49 0,'91'-69'24'0,"1"-38"-24"15,-74 70 46-15,-1-17-43 16,-6-15 0-16,-11-3 1 16,-11-16 0-16,-24 4-6 15,-11 5 1-15,-17 13 3 16,-22 4 0-16,-17 12-2 15,3 15 1-15,-7 13-2 16,-10 25 0-16,3 19-1 16,-7 10 1-16,14 18-1 15,11 19 1-15,3 22 0 16,8 22 1-16,6 15 0 0,25 16 1 16,21 1-1-16,25-11 1 15,21-11 0-15,11-23 1 16,31-21-1-16,29-20 1 15,21-24 0-15,28-29 1 16,28-28-2-16,1-16 1 16,-15-21-2-16,-18-10 0 15,-17-10-3-15,-25-8 1 16,-28-1-9-16,-24 0 1 16,-19 0-8-16,-24 3 1 15</inkml:trace>
  <inkml:trace contextRef="#ctx0" brushRef="#br0" timeOffset="75590.6">26197 9717 42 0,'0'0'21'0,"21"26"-15"0,-10-17 21 16,10 10-23-16,11 22 0 16,10 15 2-16,15 16 0 15,10 32-8-15,7 30 1 16,-4 20 5-16,4 28 1 16,-14 0-3-16,-21 3 0 15,-21 3-2-15,-25-6 1 16,-11 3-3-16,-14-3 1 0,-20-25-4 15,-8-16 0-15,-7-32-8 16,-8-24 1-16,5-25-4 16,3-23 1-16</inkml:trace>
  <inkml:trace contextRef="#ctx0" brushRef="#br0" timeOffset="76009.7">26113 11862 47 0,'14'25'23'0,"-7"48"-21"16,-4-48 44-16,1 15-44 15,-4 11 0-15,-7 11 1 0,-7-8 0 16,-7 11-4-16,-4-5 0 15,-3-7 2-15,-1-2 0 16,5-14-1-16,3-2 1 16,-1-7-1-16,12-9 0 15,6-10 0-15,15-9 1 16,21-9 0-16,13-7 1 16,15-6 0-16,18 3 1 15,21 0-1-15,7 4 1 16,-22 5-2-16,-10 1 0 15,-14 0-2-15,-17 2 1 0,-15-2-2 16,-10-1 0-16,-26-2 0 16,-23-4 1-16,-22-6-4 15,-11-6 1-15,-6-13-12 16,-1-9 0-16,8-9-1 16,13 5 0-16</inkml:trace>
  <inkml:trace contextRef="#ctx0" brushRef="#br0" timeOffset="76492.53">27926 10602 54 0,'-4'31'27'0,"-6"29"-27"0,10-45 53 0,0 14-48 16,0-1 0-16,0 3 4 16,3-3 0-16,4-3-11 15,0-3 1-15,0-3 8 16,4-9 0-16,10-10-2 15,7-10 1-15,11-18-3 16,25-16 1-16,3-25-3 16,17-22 1 15,22-12-12-31,21-10 1 0,-17-6-16 16,-5 9 1-1</inkml:trace>
  <inkml:trace contextRef="#ctx0" brushRef="#br0" timeOffset="80621.23">11525 4700 44 0,'7'13'22'0,"14"-10"-11"0,-17 3 22 16,3-3-31-16,-3 4 0 16,3 5 1-16,-4 10 1 15,4 0-5-15,-3 6 0 0,-1 0 3 16,1-2 0-16,-1-5-1 15,1-11 1-15,3-20-1 16,4-8 1-16,10-23-1 16,10-16 1-16,12-34-4 15,6-18 0-15,18-17-14 16,7-2 0-16</inkml:trace>
  <inkml:trace contextRef="#ctx0" brushRef="#br0" timeOffset="81288.53">7708 5268 43 0,'0'44'21'0,"7"-13"-6"0,-3-25 21 16,-1 4-34-16,4-7 1 16,7-3 2-16,8-16 0 15,20-18-5-15,11-20 1 16,21-27 3-16,14-35 0 16,22-19-8-16,-8-12 0 15,-3 2-12-15,-11 14 0 16</inkml:trace>
  <inkml:trace contextRef="#ctx0" brushRef="#br0" timeOffset="82801.63">15120 14901 38 0,'-7'9'19'0,"7"-2"-11"0,0-7 20 16,0 0-22-16,0 0 1 16,0 0 3-16,0 3 0 15,4-10-12-15,6 1 0 16,4-3 7-16,18-7 1 16,24 0-7-16,15 1 0 15,7 2-11-15,-1 4 1 16,-13 3-7-16,-15 12 1 15</inkml:trace>
  <inkml:trace contextRef="#ctx0" brushRef="#br0" timeOffset="82979.64">15018 15218 69 0,'24'9'34'0,"51"0"-50"0,-47-12 68 0,21 3-55 16,18-6 0-16,21 0-12 16,1 0 1-16,-5-7 5 15,-6-9 1-15</inkml:trace>
  <inkml:trace contextRef="#ctx0" brushRef="#br0" timeOffset="83489.14">17787 14716 59 0,'-11'25'29'0,"-34"3"-29"0,27-18 47 0,-7 2-44 16,-14 7 1-16,-10 3 0 16,0 9 0-16,-4 4-6 15,-11 2 0-15,-3 4 2 16,11 0 1-16,6 0-3 15,12-13 0-15,6-6 0 16,11-6 1-16,10-1-1 16,15-2 1-16,13-1 2 15,15-2 0-15,7-4 1 16,7 3 0-16,3 7 0 16,-3-3 0-16,-4-1 0 15,-13 7 1-15,-15 6-3 16,-14 6 1-16,-14 10-2 15,-4 0 1-15,-14 0-4 16,-3 0 1-16,-4-1-5 0,0-5 1 16,7-7-6-16,8-6 0 15,10-10-5-15,10-8 0 16</inkml:trace>
  <inkml:trace contextRef="#ctx0" brushRef="#br0" timeOffset="83744.95">18006 15305 55 0,'-7'54'27'0,"-11"-23"-25"0,11-21 51 0,0 2-50 15,3 7 1-15,1-3-1 16,-1-4 1-16,1-2-10 15,-1-7 1-15,8-10-2 16,3-11 1-16,4-8-11 16,-4-5 0-16,3-13-2 15,-3-6 1-15</inkml:trace>
  <inkml:trace contextRef="#ctx0" brushRef="#br0" timeOffset="83866.87">18020 14754 53 0,'18'15'26'0,"13"13"-39"0,-13-21 53 16,3 2-52-16,11 7 1 15,7-1-15-15,-1 1 0 16</inkml:trace>
  <inkml:trace contextRef="#ctx0" brushRef="#br0" timeOffset="84193.73">18394 15428 41 0,'7'34'20'0,"0"-12"-20"0,-4-19 30 16,5-9-31-16,-1-6 0 0,3-7-2 16,1-6 0-16,-1-4 2 15,1-11 1-15,3 2-3 16,4 0 1-16,3 1 1 15,0 2 0-15,4 4 3 16,-1 9 0-16,-2 9 3 16,2 10 0-16,1 13 2 15,0-1 0-15,-1 16-1 16,-2 13 1-16,-1 6-3 16,0 9 1-16,-4-3-3 15,1 0 0-15,-4-3-5 16,0-6 0-16,0-13-5 15,1-12 1-15,2-13-10 16,4-12 1-16</inkml:trace>
  <inkml:trace contextRef="#ctx0" brushRef="#br0" timeOffset="84493.96">19837 14434 63 0,'0'-3'31'0,"-18"6"-37"0,4 0 56 16,-11 13-50-16,-14 15 1 0,-3 7 1 16,-11 21 1-16,-10 35-2 15,-8 16 0-15,8 15 2 16,3 16 1-16,10 7 0 15,15-13 0-15,10-10-2 16,18-9 1-16,11-22-7 16,20-19 1-16,15-21-12 15,7-26 1-15,-11-19-7 16,18-5 0-16</inkml:trace>
  <inkml:trace contextRef="#ctx0" brushRef="#br0" timeOffset="85322.81">20549 15014 72 0,'43'-16'36'0,"-40"13"-44"15,-3 3 68-15,-10 6-59 16,-15 13 0-16,-14 9-1 16,-7 1 1-16,-14 5-3 15,4 10 1-15,3 9-2 16,4 1 0-16,6-4-6 15,8 0 1-15,7-12-13 16,10-23 1-16</inkml:trace>
  <inkml:trace contextRef="#ctx0" brushRef="#br0" timeOffset="85545.49">20175 15117 60 0,'22'60'30'0,"16"25"-33"0,-24-60 46 16,1 19-44-16,2 3 1 15,4 3-3-15,1 0 1 16,6-3-1-16,0-9 0 16,0-13-7-16,4-13 1 15,-4-15-7-15,-3-9 0 0</inkml:trace>
  <inkml:trace contextRef="#ctx0" brushRef="#br0" timeOffset="85905.2">20680 14390 74 0,'32'59'37'0,"21"-34"-51"16,-32-18 74-16,7 2-59 15,7 1 1-15,8-4 0 16,-5-3 0-16,-2 3-2 0,-12 1 0 16,-10 5 1-16,-10 7 0 15,-15 0-1-15,-10 15 0 16,-11 1-2-16,-10 2 0 15,7 1-1-15,0 0 1 16,6-4 0-16,8-3 1 16,4-6-1-16,6-6 1 15,14-9-1-15,19-1 1 16,9-3-3-16,19-6 0 16,13-6-7-16,8-6 1 15,-8-7-9-15,1 0 1 16</inkml:trace>
  <inkml:trace contextRef="#ctx0" brushRef="#br0" timeOffset="86205.52">21361 14211 58 0,'-11'31'29'0,"32"48"-29"15,-10-54 50-15,3 25-46 16,11 13 1-16,13 21 2 16,5 23 0-16,-1 15-10 0,-7 16 1 15,-10 7 4-15,-21 15 1 16,-29-7-7-16,-14-2 1 15,-21-13-13-15,-14-13 0 16,-4-25-4-16,11-24 0 16</inkml:trace>
  <inkml:trace contextRef="#ctx0" brushRef="#br0" timeOffset="86797.18">22507 15324 66 0,'-7'7'33'0,"21"8"-37"0,-14-15 63 0,7 0-56 0,4 0 0 0,10-3 1 0,14 3 0 0,18-3-7 16,7-6 1-16,21 9-2 15,4 3 0-15,0 3-10 16,-18 6 0-16,-14 1-7 16,-18 3 0-16</inkml:trace>
  <inkml:trace contextRef="#ctx0" brushRef="#br0" timeOffset="86988.07">22807 15061 64 0,'4'9'32'0,"20"4"-36"0,-13-7 58 15,-1 7-52-15,1 2 0 16,-4 14 0-16,0 11 0 15,-3 17-4-15,-4 9 1 16,-11 12-1-16,-7 0 0 16,-6 4-9-16,-1-7 1 15,0-6-9-15,8-6 0 16</inkml:trace>
  <inkml:trace contextRef="#ctx0" brushRef="#br0" timeOffset="87465.2">24857 14873 46 0,'42'-41'23'0,"-24"6"-17"16,-18 26 34-16,-4 0-36 15,-10 2 1-15,-11 7 1 0,-20 0 0 16,-19 4-9-1,-14 11 1-15,-24 7 5 0,-11 16 0 16,-3 28-3-16,-8 15 0 16,4 29-1-16,11 22 1 15,17 2 2-15,29 8 0 16,17-8 2-16,21-14 0 16,29-8 1-16,35-17 1 15,13-26 0-15,40-7 0 16,35-30-4-16,21-26 1 15,8-16-8-15,-8 1 0 16,-28 0-9-16,-25-1 0 0,-35-5-9 16,-28-11 1-16</inkml:trace>
  <inkml:trace contextRef="#ctx0" brushRef="#br0" timeOffset="88515.35">8040 8071 34 0,'88'-41'17'0,"-10"-18"-12"0,-61 49 17 0,1-2-20 0,3-7 0 0,-7-3 2 0,-7-6 0 15,-10 0-4-15,-22-13 1 16,-24-6 3-16,-29-6 1 15,-45-4-2-15,-33-6 1 16,-45 10-2-16,-14 9 0 0,-32 13-2 16,4 12 0-16,-15 32-1 15,1 15 1-15,-15 16-1 32,22 15 0-32,3 13 1 15,17 4 0-15,22 15 1 0,32 9 0 31,31 16-1-31,29-6 1 16,35 9 0-16,31 13 0 0,33-7 0 16,34-6 0-16,22-9-1 0,42-16 1 0,32-12 1 15,56-17 0-15,47-18-1 16,52-18 1-16,24-23 1 16,22-19 0-16,22-21-1 15,-19-13 0-15,-3-28-1 16,-49-1 1-16,-22-8-1 15,-31-7 1 1,-39-3-1 0,-46-7 1-16,-46-2-1 15,-57 2 0-15,-55-8-1 0,-61 2 1 0,-63-6-4 16,-46 22 0-16,-22 19-7 0,-27 28 1 16,-4 41-10-16,7 38 1 15</inkml:trace>
  <inkml:trace contextRef="#ctx0" brushRef="#br0" timeOffset="102375.98">7475 5519 14 0,'0'-29'7'0,"-3"-8"-2"0,3 27 8 0,0 1-11 16,-7 3 1-16,3-4-1 15,-6-5 1-15,-8-1-4 16,0 0 0-16,-3 4 2 15,0-7 1-15,0-3-2 16,-4 0 1-16,1 3-1 16,2 3 0-16,1-2 0 15,4 5 0-15,-5 10 0 16,5-3 0-16,-4-1 0 16,-1 11 0-16,-2-4-1 15,-1 3 1-15,4 0 0 16,-4 3 0-16,0 4-1 15,1 2 0-15,3 4 0 16,3-1 1-16,4 4-1 16,-7-3 1-16,3 6 0 0,0 0 0 15,-3-6 0-15,4-1 0 16,2-2 0-16,5-1 1 16,-8-2-1-16,4 2 0 15,4 1 0-15,3 6 1 16,-4-10-1-16,-7 4 1 15,4-4 0-15,-3 0 1 16,-5-2-1-16,1-1 0 16,4 3 0-16,-12-6 1 15,8 7-2-15,-7-4 1 16,7 4-1-16,3-1 1 0,4-3-1 16,0 4 0-16,3-10 0 15,8 3 1-15,-8 3-1 16,4 0 0-16,4 4 0 15,-8 5 1-15,4-2-1 16,0 6 0-16,-4 0 0 16,1 6 0-16,-1-3-1 15,1 3 1-15,3 3-1 16,-4-6 1-16,7 3 0 16,-6 6 0-16,10 1 0 15,0 8 1-15,0-2-1 16,0-7 0-16,10-6 0 15,-10 4 0-15,0-4 0 16,0-3 0-16,0-3 0 16,0-4 1-16,0-2-1 0,0-4 1 15,0 1 0 1,-10-1 0-16,10 4 0 16,0 2 0-16,0-5 0 0,0 2 0 15,-7 4 0-15,7 6 0 16,-4 0-1-16,4-3 1 15,0-1-1-15,0 7 1 16,0-9-1-16,11 3 1 16,-1 3 0-16,-2-3 1 15,2 6-1-15,4 0 0 16,4 0 0-16,-8 3 0 16,8 0-1-16,3-2 1 0,-3 2-1 15,0 0 1-15,-4-3-1 16,7 0 1-16,-7 0-1 15,4-3 1-15,3-6-1 16,3-4 1-16,8-2-1 16,-4-4 0-16,4-3 0 15,0 0 1-15,0 0-1 16,-8 1 1-16,1-4-1 16,3 0 0-16,8 0 0 15,-5 0 0-15,5 0 0 16,-1 0 0-16,-7 0 0 15,4 0 0-15,0 3-1 16,3 0 1-16,0 3-1 16,4 4 0-16,0-7 0 15,0 3 1-15,-1 7-1 0,-9-4 1 16,2 3-1 0,-6 1 1-16,10 0 0 0,-7-4 0 15,11 4 0-15,4-7 0 16,-8 0-1-16,4 0 1 15,0 1-1-15,-4-1 1 16,4-3-1-16,-4-3 1 16,4-6-1-16,-1-10 1 15,1 0-1-15,-14 1 0 16,10-7 0-16,-7-6 1 0,4 2-1 16,-7 1 1-16,10 3 0 15,-14 0 0-15,8 4-1 16,-5 2 1-16,1-3-1 15,-11 0 0-15,0 1 0 16,0-4 1-16,4-4-1 16,-7 5 0-16,3-1 0 15,3-4 1-15,1 8-1 16,3-1 1-16,0 3 0 16,0 0 0-16,1 4 0 15,2-1 0-15,-3-2 0 16,1-4 1-16,-5-6-1 15,-3 6 1-15,0-6-1 16,-3 0 1-16,0 0 0 16,-11 0 0-16,0 0-1 15,-7 3 1-15,-8 3-2 16,-6 0 1-16,-3 0 0 0,-1 4 1 16,0 5-1-16,-3 1 0 15,7 2 0-15,0-2 1 16,3-4-1-16,4 4 0 15,3-7 0-15,-6 1 0 16,-1 2-1-16,-3 1 1 16,0-4 0-16,0-3 0 15,-1-3 0-15,1 6 1 16,7-5-1-16,0 2 0 16,3-3 0-16,1 0 0 15,6-3 1-15,-3 3 0 16,7 0-1-16,0 3 1 0,0 3-1 15,-3 1 0-15,-1-1 0 16,-6 3 0-16,3 1-1 16,0-1 0-16,-8-2 0 15,-2 2 1-15,-4-6 0 16,-4 4 0-16,-3-1-1 16,-4 0 1-16,-7 4 0 15,4 2 0-15,7 1 0 16,-4 0 0-16,4-4 0 15,-4-3 0-15,4-3 0 16,3 4 1-16,0-1-1 16,4 7 1-16,7-7-1 15,-11 7 0-15,11-1 0 16,-10 4 0-16,9-7 0 16,1 10 0-16,0-9 0 15,0-1 0-15,0-2 0 0,0 2 0 16,3-3 0-16,-6 4 0 15,3 2 0-15,-1 4 0 16,-9 0 0-16,3 6 1 16,3 3-2-16,-7 0 1 15,4 0-3-15,7 0 0 16,-7-3-7-16,7-3 1 16</inkml:trace>
  <inkml:trace contextRef="#ctx0" brushRef="#br0" timeOffset="104237.32">6544 5675 11 0,'4'-15'5'0,"-4"-13"4"15,0 21 6-15,0 1-15 16,0 6 1-16,0-3 1 16,0 3 1-16,0 0-2 15,0 0 0-15,0 0 3 16,0 0 1-16,0 0 0 15,0 0 1-15,7 3-1 0,-4 0 1 16,4 7-1-16,-3 2 1 16,3 1-3-16,-4 2 1 15,1 4-1-15,-1 6 0 16,-3 7-2-16,4-4 1 16,-1 6-1-16,1 4 0 15,3 6 0-15,-7 0 1 16,4 0-2-16,-4-1 1 15,7 1 0-15,-7-3 0 16,0-6 0-16,0-7 0 0,0-9 0 16,0-4 0-16,0 4 1 15,0-3 0-15,3 0-1 16,-3-4 1-16,0-3-1 16,0-2 1-16,0 2-1 15,0-6 0-15,7 0 0 16,-7 1 0-16,0-1 0 15,0 0 0-15,0-3-1 16,0 3 1-16,0 0-1 16,0 0 1-16,0 0-2 15,0 1 1-15,0 2-1 16,0-3 1-16,0 0 0 16,0 0 0-16,0 3 0 15,0-6 1-15,0 4-1 16,0-4 0-16,0 3 0 15,-7-3 0-15,4 0-1 0,3 0 0 16,0 0-2-16,0 0 1 16,0 0-8-16,0 0 1 15,10-7-7-15,4-2 0 16</inkml:trace>
  <inkml:trace contextRef="#ctx0" brushRef="#br0" timeOffset="112749.59">8488 8099 23 0,'0'4'11'0,"0"2"-4"15,0-6 12-15,0 0-15 16,0 0 1-16,3 3 1 15,1 0 1-15,-1-3-9 16,1 6 1-16,-1 1 5 16,1 2 1-16,3 0-3 0,4 4 0 15,-8-4 0-15,4 4 1 16,-3-1-1-16,-1 1 0 16,1-4 0-16,-1-2 1 15,1-4-1-15,-4-3 1 16,3-6-1-16,1-4 1 15,3-6-1-15,4-5 0 16,10-17 0-16,14-6 1 16,7-22-3-16,11-3 0 15,11-9-10-15,-1-1 1 16,-10-5-7-16,-14 15 1 16</inkml:trace>
  <inkml:trace contextRef="#ctx0" brushRef="#br3" timeOffset="118934.4">6519 5832 7 0,'-3'-3'3'0,"3"-16"8"0,0 19 4 0,0-6-11 16,0-3 1-16,7-4 1 16,0 0 1-16,-4 1-8 15,1 3 1-15,0 2 6 16,3-2 1-16,-7 3-3 16,0 6 1-16,7-7-1 15,-7 7 1-15,0-6-1 16,0 0 0-16,3 3-1 15,-3-7 1-15,0 10-1 16,0-6 0-16,0 9 0 16,0 3 1-16,-3 1-2 15,3 8 1-15,0 7-1 0,0 6 1 16,3 4-1-16,4 9 1 16,4 6-1-16,-8 0 0 15,4 6 0 1,-3 3 0-16,3-9-1 0,0 1 1 15,-7-5-2-15,4-5 1 16,3-7-2 15,-7-9 1-31,3-3 0 16,-3-6 0 0,0-10 0-16,0-9 0 0,0-4 0 0,0 1 1 0,7-13-1 0,-7-10 1 0,0-2-1 15,0-10 0-15,0-3 0 16,0-3 0-1,0 0-1-15,-7-7 1 0,4 7 0 16,3 9 0-16,-7 7 0 16,3 2 0 31,4 7 0-47,0 7 1 15,-7 5-1-15,7 7 1 0,0 3 0 0,0 9 0 0,-4 6-1 16,4 10 0-16,0 3 0 0,4 4 1 0,3 8-1 15,-7 7 0-15,4-3 0 16,3 9 0-16,-7 3 0 0,0-6 1 16,0-3-2-1,0-3 1-15,0-3-1 16,0-7 1 0,0-3-2-1,-11-12 1 1,11-7 0-16,-11-9 0 0,8-6 0 0,-1-6 0 0,1-13 1 31,-4-13 0-15,0-9 0-16,3-10 1 0,-6 1 0 15,3-4 0-15,3-5 0 0,1 14 0 0,-1-2-1 0,4 6 1 16,0 6-1-16,0 7 1 16,0 9-1-16,4 6 1 31,-4 6-1-16,0 13 0 17,0 0-1-17,0 16 1-15,0 0-1 0,0 6 0 0,0 3 0 0,0 6 1 0,0 4 0 0,7-1 0 0,0 7 0 16,-4 3 1-16,4-4-1 0,4-8 1 0,-11-4-1 16,3-6 0-16,1-3-1 15,-1-7 1 1,-3-2 0-16,4-7 1 0,-4 0-1 15,0-9 1 1,-7-26-1 0,3-5 1 15,1 2 0-31,-4-12 0 16,3 3-1-16,4 10 0 0,-7 6 0 0,4-4 1 0,3 10-1 0,0-3 0 15,0 10 0-15,0 5 1 16,0 4-1-16,0 9 1 15,0 0-1-15,0 13 0 16,0 3-1-16,3 9 1 16,4 6 0-16,-3 7 0 15,3 6 0 17,0-3 0-17,-4 9 1-15,1 1 0 16,-1-10-1-16,1-7 0 15,-4-5-1-15,0-10 0 0,7 3-7 0,-7-7 1 0,0-14-12 0,11-4 0 0</inkml:trace>
  <inkml:trace contextRef="#ctx0" brushRef="#br3" timeOffset="123649.83">7680 10718 22 0,'14'9'11'0,"-14"16"-2"0,0-18 12 15,0 2-17-15,-3 3 0 16,3 4 1-16,0 0 1 16,3 0-7-16,-3-4 1 0,0 1 5 15,0-4 1-15,0-3-2 16,4 1 1-16,-1-4-2 16,4-3 1-16,0-7-2 15,4-5 1-15,3-4-2 16,4 1 1-16,3-1-2 15,3 0 1-15,8 4 0 16,-4-1 0-16,1 4-1 16,2-1 1-16,-9 4 0 15,-5 0 0-15,-3 3-1 16,4-1 1-16,0 4-1 16,-1 10 1-16,-6 2-1 15,-1 7 0-15,1 3 0 16,-4 3 0-16,4-6 0 15,-8 0 0-15,4-3-1 16,0-7 1-16,0-6-1 16,0-3 1-16,11-9 1 0,-4-4 0 15,7-3 0-15,-3 4 0 16,3-1 0-16,0-2 1 16,4 2-1-16,0 4 1 15,3 6-1-15,-3 3 0 16,-1 6-1-16,-3 0 0 15,1 4-1-15,2-1 1 16,-10 7 0-16,4-4 0 16,0 4-1-16,-1 0 1 15,-3-1 0-15,1 1 0 16,-1-4 0-16,-4-2 0 16,1-7-1-16,3-3 1 0,4-6 0 15,-1-4 0-15,4-5 0 16,1-1 0-16,2 0 0 15,8 4 0-15,-11-1 0 16,0 4 1-16,0 6-1 16,1 3 0-16,-5 3 0 15,1 6 1-15,-4 1-1 16,0 2 0-16,-3 4 0 16,-1-4 0-16,1-2-1 15,-1-1 1-15,1-3 0 16,3 1 0-16,0-1 0 15,0-3 0-15,1 0-1 16,-1-6 1-16,3 0 0 16,1-3 0-16,3-4-1 15,0-2 1-15,-3 2 0 0,0-2 0 16,-1 2 0-16,4 4 1 16,-3 3-1-16,3 0 0 15,-3 3 0-15,3 0 1 16,0 0-1-16,0 0 0 15,-3 0 0-15,3 0 0 16,0 0 0-16,-3 0 0 16,0 0 0-16,-4 3 0 15,0 0 0-15,0-3 0 0,0 6 0 16,0 4 1-16,4 2 0 16,-4 4 0-16,3 0 1 15,1-1 0-15,0 1 1 16,-1-6 0-16,1-4 0 15,0-3 1-15,-1-6-1 16,1-3 1-16,0-1-2 16,-4-2 0-16,0-1-1 15,-4 1 0-15,-3 0-3 16,4-1 1-16,-11 1-7 16,4 3 1-16,-4-4-14 15,-4-2 1-15</inkml:trace>
  <inkml:trace contextRef="#ctx0" brushRef="#br3" timeOffset="125090.76">7602 6466 33 0,'-7'9'16'0,"11"-9"-6"0,-4 0 16 16,0 0-23-16,0 0 0 16,0 0 4-16,0 3 0 15,0 3-8-15,0 4 0 16,0 6 6-16,0 9 0 16,0 3-2-16,0-6 0 15,0 3-2-15,3-3 1 0,1 0-2 16,-4-7 0-16,3-2-1 15,8-10 1-15,-7-9 0 16,6-4 0-16,1-15 1 16,3-6 0-16,0-3 0 15,4-1 0-15,-1 7 0 16,1 6 1-16,-4 3-1 16,0 10 1-16,0 2-1 15,-3 10 0-15,-1 10-1 16,1 6 1-16,-4 6-1 15,0 6 1-15,0-6-1 16,0 4 0-16,0 2 0 16,0 0 0-16,0-6 0 15,4-6 0-15,-8-3-1 16,1-7 0-16,3-9 0 16,0-6 1-16,4-3 0 0,6-4 0 15,-6 1 0-15,-4 2 1 16,4 1-1-16,-1-4 1 15,1-2-1-15,-1-1 1 32,1-6 1-32,-1 9 0 15,-3 1 0-15,1 6 1 16,6 6-1-16,-4 6 1 16,-6 9-1-16,3 1 1 0,3 9-3 15,-3 0 1-15,4 0-1 16,0 0 1-16,-1-3-2 15,-6-6 0-15,13-10-7 16,5-9 0-16,6-16-12 16,11-9 1-16</inkml:trace>
  <inkml:trace contextRef="#ctx0" brushRef="#br3" timeOffset="126276.8">12972 6588 41 0,'3'47'20'0,"18"-13"-7"15,-14-21 20-15,0 6-31 16,1 6 1-16,-1 0 1 0,0 6 0 15,-4 4-5-15,1-4 1 16,-4-9 3-16,0-6 0 16,3-10-1-16,4-9 1 15,4-10-1-15,3-2 1 16,4-10-1-16,3-4 0 16,0-2-1-16,0 6 1 15,4 0-1-15,-4 3 0 16,0 3-1-16,0 7 1 15,0 8-1-15,1 1 1 0,-1 0-1 16,-4 6 1-16,1 7-2 16,0 9 0-16,-4 2 0 15,0 5 1-15,0-11-1 16,0-2 1-16,0-4-1 16,-3 1 0-16,-1-4 1 15,5-3 0-15,-1-9-1 16,0-4 0-16,-4-5 0 15,4-4 0-15,4-3 1 16,3 6 0-16,4-3 1 16,0 7 0-16,3-1 0 15,-3 7 0-15,-1 3-1 16,-3 6 1-16,1 6 0 16,-5 7 0-16,1 6-2 15,0 0 1-15,-1-3-1 0,1-3 1 16,-4-1-1-1,0-2 1-15,0-1-1 0,0 1 1 16,0-7-1-16,0-6 1 16,1 0-1-16,6 0 0 15,-4-9 0-15,5-7 1 16,-1-3-1-16,0-6 1 16,-7 6 0-16,0 0 0 15,4 1 0-15,-1 2 1 16,5 10 0-16,-1-1 0 15,3 4 0-15,5 6 1 0,-1 4-1 16,0 2 1-16,0 4 0 16,4 2 0-16,7 1-1 15,3 0 0-15,4-4-1 16,0-5 0-16,-7-7-7 16,-11-10 0-16,-10-6-12 15,-18-12 1-15</inkml:trace>
  <inkml:trace contextRef="#ctx0" brushRef="#br3" timeOffset="128094.88">16997 5406 45 0,'3'15'22'0,"4"20"-9"0,-7-19 22 15,4-1-34-15,-4 10 1 16,0 7 1-16,0 2 0 31,0 54-4-31,0-3 0 16,-4-10 2-16,1-19 0 15,-1-12-5-15,1-6 1 16,3-10-8-16,0-6 0 16,7-25-5-16,7-10 1 0</inkml:trace>
  <inkml:trace contextRef="#ctx0" brushRef="#br3" timeOffset="128514.98">17205 5481 39 0,'14'0'19'16,"14"47"-12"-16,-21-41 33 0,0-3-38 16,0 4 1-16,1 2 2 15,2-3 1-15,1 1-6 16,-1-1 0-16,4 0 6 16,1 4 0-16,-5-7-1 15,1 3 1-15,3 0-2 16,0 4 0-16,0-4-2 15,-3 3 0-15,-4 1-2 16,-7 2 1-16,0 1-2 16,-4-1 1-16,1 4-1 0,-1 3 0 15,-3 6 0 1,-4-6 0-16,-3 6 0 0,0 0 1 16,0 0-1-16,4 0 1 15,-1 7 0-15,4-4 1 16,3-3 0-16,8 0 0 15,3-6 1-15,7-4 0 16,4-15 0-16,6 0 1 16,15 0-1-16,4-9 0 15,-5 9-1-15,1-3 0 0,-7 3-8 16,-4 0 0-16,-10 3-14 16,-8 10 0-16</inkml:trace>
  <inkml:trace contextRef="#ctx0" brushRef="#br3" timeOffset="133602.7">3944 12248 42 0,'0'-9'21'0,"0"12"-8"0,4-3 21 0,-4 6-31 16,0 3 0-16,-4 10 2 16,1 3 1-16,-1 3-8 15,-7 7 1-15,4 8 4 16,4 7 0-16,-8 7-2 15,4 5 0-15,4-12-3 16,-4-3 0-16,7-9-6 16,0-10 0-16,0-13-9 15,0-2 1-15</inkml:trace>
  <inkml:trace contextRef="#ctx0" brushRef="#br3" timeOffset="133892.34">3591 13051 56 0,'-10'31'28'0,"6"-28"-27"0,4-3 48 15,4 0-46-15,3 0 1 16,7-6 2-16,14-3 0 15,18-1-8-15,14-9 1 16,14 4 4-16,4 2 0 0,3 1-5 16,-11 2 0-16,-3 4-6 15,-17 0 1-15,-11 6-9 16,-15-3 0-16,-10 3-4 16,-21 0 0-16</inkml:trace>
  <inkml:trace contextRef="#ctx0" brushRef="#br3" timeOffset="134277.81">3616 13449 64 0,'-7'19'32'0,"25"-13"-38"15,-15-6 65-15,15 0-57 16,10 3 1-16,7 0 0 15,1 1 1-15,13-1-5 16,11 0 0-16,-7-3 3 0,-4 0 0 16,-6 0-2-16,-8 0 0 15,-7 3-1-15,-14 3 0 16,-7-3-3-16,-7 10 1 16,-10 3-1-16,-8 6 0 15,-10 3 0-15,0 3 0 16,3 3 0-16,-3 7 1 15,6-1 2-15,12-2 1 16,-8-4 1-16,8-2 1 16,10-4 0-16,17-7 0 15,8-5-1-15,21-10 1 16,-4-9-5-16,15-13 1 0,13-6-11 16,1-3 1-1</inkml:trace>
  <inkml:trace contextRef="#ctx0" brushRef="#br3" timeOffset="134788.59">5203 12480 56 0,'8'16'28'0,"-30"18"-29"16,15-18 34-16,-3 12-33 0,-1 10 0 16,1 6 2-16,-1 15 1 15,0-2-3-15,4 15 1 16,7 0 1-16,0 0 1 16,0 0 1-16,0-12 0 15,4-13-2-15,-1-10 1 16,-3-8-2-16,0-10 0 15,-7-7-1-15,-3 1 0 16,-1-13-2-16,-10-7 1 16,-4-2-1-16,1-4 1 15,-15-5 1-15,4 5 0 0,-1-3 0 16,-3 10 0-16,8 6 1 16,6 3 0-16,4 7 0 15,3 8 1-15,4-2 0 16,7 3 0-16,4 3 0 15,3 3 0-15,3-3-2 16,15 3 0-16,10 0-3 16,0 3 0-16,7-6-2 15,11-3 0-15,4-6-4 16,-8-10 1-16,7-6-3 16,-10-10 1-16,0-6-5 15,-7 0 0-15,-4-9 1 16,4 3 1-16</inkml:trace>
  <inkml:trace contextRef="#ctx0" brushRef="#br3" timeOffset="135122.37">5429 13349 49 0,'4'19'24'0,"3"15"-26"0,-7-21 53 16,3 2-49-16,4 1 1 15,0-4 1-15,1 1 0 16,6-4-6-16,-4-5 0 15,1-8 3-15,-1-5 1 16,5-7-3-16,-1-6 1 16,0-3-2-16,3 0 1 15,-6-3-1-15,7 3 1 16,-8 3 0-16,1 6 0 0,-1 1 1 16,1 8 0-16,0 7 1 15,6 10 0-15,-6 2 0 16,6 10 0-16,5 10-1 15,-8 2 1-15,3-3-1 16,1 1 0-16,-4-1-3 16,0-6 1-16,7-9-8 15,4-13 1-15,10-3-8 16,8-16 1-16</inkml:trace>
  <inkml:trace contextRef="#ctx0" brushRef="#br3" timeOffset="135466.73">6371 12747 59 0,'-3'15'29'0,"10"-8"-33"0,-7-7 54 0,3 0-47 16,4 0 0-1,14 0 1-15,-6 0 0 0,13 0-6 16,4-4 0-16,-4 4 0 15,0 0 0-15,0-3-7 16,-10 3 1-16,-4-3-11 16,-7 3 1-16</inkml:trace>
  <inkml:trace contextRef="#ctx0" brushRef="#br3" timeOffset="135631.34">6368 12972 49 0,'-4'19'24'0,"4"-6"-16"0,7-10 37 0,7 0-43 16,7-6 0-16,8 3-1 16,2-13 0-16,12 7-6 15,13-3 1-15,-3-4-9 16,4 1 0-16,-15-7-4 0,4 3 1 16</inkml:trace>
  <inkml:trace contextRef="#ctx0" brushRef="#br3" timeOffset="135962.81">7849 12747 65 0,'-24'44'32'0,"-33"46"-42"16,43-74 66-16,-7 16-56 15,-7 5 0-15,3 10-2 16,0-3 1-16,1 0-3 15,2-10 1-15,5-12-6 16,6-9 1-16,1-13-10 16,-1-16 0-16</inkml:trace>
  <inkml:trace contextRef="#ctx0" brushRef="#br3" timeOffset="136146.1">7525 12675 48 0,'3'12'24'15,"22"41"-18"-15,-14-37 38 0,10 15-41 0,0 7 0 16,4 6 0-16,6 9 0 16,5 1-6-16,6 2 1 15,0-3-1-15,4-3 0 16,-4-15-11-16,-3-16 0 16,-10-16-3-16,2-12 1 15</inkml:trace>
  <inkml:trace contextRef="#ctx0" brushRef="#br3" timeOffset="138255.87">8904 12198 42 0,'21'3'21'0,"0"0"-20"0,-21-3 23 16,4 10-23-16,-4 8 0 16,-4 17 5-16,-3 6 0 15,-3 12-6-15,-1 16 1 16,4 0 4-16,0 9 1 16,7 1-1-16,0-17 0 15,0-2-2-15,-3-7 1 16,-1-12-2-16,1-13 0 15,-5-12-1-15,1-7 0 0,-3-12-1 16,-1-12 0-16,1-4 0 16,-8-6 0-16,-7 6 0 15,-3 0 0-15,0-6-1 16,-7 9 1-16,6 7-1 31,5 6 0-15,-1 0 0-16,0 9 0 15,1 10 0 17,2 9 1-17,5 3 0-15,6-3 0 0,1-3 0 16,10 3 1-16,0 0 0 0,10-3 0 0,15-3-1 0,14-3 1 0,14-4-7 0,10-9 1 0,11-6-12 16,-7-9 1-16</inkml:trace>
  <inkml:trace contextRef="#ctx0" brushRef="#br3" timeOffset="138602">9447 12533 47 0,'7'22'23'0,"-3"16"-14"0,-4-22 31 16,-7 9-38-16,-7 0 1 15,-4 9 0-15,-14 7 1 16,-3 3-6-16,0 0 1 15,0-3 1-15,6-4 0 16,8-12-4-16,4-6 0 0,6-13-4 16,-3-9 1-16,7-12-3 15,0-14 1-15,0-2 1 16,0-3 1-16,0-1 5 16,3 7 1-16,1 6 5 15,3 6 1 1,7 13 3-16,3 9 1 15,8 13 0 1,14 16 0 0,-1-1-3-16,1 10 0 0,3 3-7 0,-13-9 1 0,-5-1-16 15,-6-5 1-15</inkml:trace>
  <inkml:trace contextRef="#ctx0" brushRef="#br3" timeOffset="139478.46">7489 13963 56 0,'-14'3'28'0,"14"-12"-27"0,0 3 41 0,0 0-39 0,0-4 0 0,4-2 4 16,-4-4 0-16,14-9-8 15,14-10 1-15,15-5 5 16,13-7 1-16,15-4-2 15,-1 4 0-15,-3 7-2 16,-7 5 0-16,-3 13-2 16,-12 13 0-16,-6 6-3 47,-11 9 1-47,-6 9-2 0,-8 7 1 15,0 0 0-15,-4 0 0 16,5-3 1-1,-1 0 1-15,0-6 0 0,3-4 1 0,5-3 1 0,-5-15 0 16,15-4-1-16,-7-9 0 0,10-3 0 0,0 0 0 16,-3 3 0-16,0 10 0 47,-4-1-1-16,-3 4 1-31,-4 12-2 15,-4 9 1-15,-2 4-1 0,-1 6 0 0,-4 0 0 0,1 3 0 0,-4-6 0 0,0-7 1 16,4 1 1-16,3-4 0 0,-4-6-1 0,11-9 1 16,1-3 0-16,6 3 0 15,4-4 0-15,-1 1 0 0,1-4-1 16,3-3 1 0,4 7 0-1,0-3 1 16,3 2-1-15,-6 4 0-16,-5 6 0 16,-6 3 0-16,0 3 0 0,-8 4 1 0,-3 2-1 0,1-2 0 0,-1-1-1 0,-7-3 1 0,3 1 0 15,4-1 0-15,4-3 1 16,3-6 1-16,4-3 0 16,10-4 1-16,7-2 0 15,4-4 1 1,14-6-1-16,0 3 1 0,-7 3-2 15,-3 1 0-15,6 2-3 16,8 7 0-16,-4 0-5 16,-4-1 0-16,4 1-14 0,-4-13 0 31</inkml:trace>
  <inkml:trace contextRef="#ctx0" brushRef="#br3" timeOffset="140762.97">24571 6864 58 0,'21'0'29'0,"43"-28"-21"0,-43 21 30 0,11-11-37 15,17-14 1-15,18-12 1 16,0-15 0-16,14-4-4 16,0-6 0-16,-3 6 3 0,-8 19 0 15,-13 7-1 1,-8 18 0-16,-10 19-1 0,-14 13 0 16,-11 15-1-1,-7 16 0-15,-7-7 0 0,-4-2 0 16,1-1-1-16,-1-9 1 15,4-3 1 1,11-6 0-16,7-10 0 0,13-6 0 16,12-9 0-16,-5-7 0 15,-6-3-1 1,4-6 1-16,13-6-1 47,-3 12 1-32,-7 3 0-15,-8 7 0 16,-2 3-1-16,-8 6 1 16,0 6 0-16,-3 3 0 0,-1 4 0 0,1 6 0 0,3 0 0 0,0-4 0 0,0-5 0 15,11-7 0-15,-7-6 0 16,3 0 0 0,0-7-1-16,0 4 1 0,-6 0 0 15,-1-7 0-15,3 4 0 16,5-1 0-16,-5 7 0 15,-2 3 0-15,-1 6 0 16,0 4 0 0,-7 5 0-1,0-2 0-15,0 3 0 16,-3-4 0-16,3 1 0 16,-4-4 0-1,5-3 0-15,-1-2 0 0,7 2 0 0,7-3 0 0,11 0 0 0,3 0 0 16,1 0 0-1,-1 1 0-15,-7 2 1 0,4 0 1 16,3-3-1-16,8 0 1 16,-4-3-1-16,6-3 1 15,8 0-4-15,11 3 1 16,-4 0-17-16,-7 3 0 31</inkml:trace>
  <inkml:trace contextRef="#ctx0" brushRef="#br3" timeOffset="143302.31">5711 12546 27 0,'50'-28'13'0,"-4"-32"-9"16,-32 48 14-16,3-4-17 16,5-6 1-16,-5-6 3 15,-3-7 1-15,-3 1-6 16,-15-10 1-16,-13-6 4 16,-4-4 1-16,-18 7-2 0,-25 0 0 15,-31 3-1-15,-7 13 1 16,-29 12-2-16,-17 16 1 15,-11 13-2-15,-10 5 1 16,-21 13-1-16,-1 13 1 16,-3-3-2-16,14-1 1 31,-60 26-1-31,39 3 1 16,42 0 0-16,29 9 1 15,20 10-1-15,29 15 1 16,7 4 0-16,21-1 0 15,22 13-1-15,13 3 1 0,7-3-1 16,22 0 0-16,17 10-1 16,22 9 1-16,24-10-1 15,10 0 0-15,29-12 0 16,25 3 1-16,10-18 0 16,21-14 0-16,22-12-1 15,17-12 1-15,21-26 0 16,-7-18 1-16,18-32-1 15,-14-27 0-15,10-26 0 16,-6-32 0-16,-29-27-2 16,-21-10 1-16,-32-7-2 15,-25-21 1-15,-24 6-2 16,-32-12 0-16,-24-4-3 16,-26 7 1-16,-24 0 0 15,-25 12 1-15,-10 9-2 16,-21 17 0-16,-22 5-9 0,-21 13 1 15</inkml:trace>
  <inkml:trace contextRef="#ctx1" brushRef="#br3">18376 6644 0,'0'0'0,"0"0"15</inkml:trace>
  <inkml:trace contextRef="#ctx0" brushRef="#br3" timeOffset="144477.29">22860 8576 39 0,'11'3'19'0,"-4"-6"-2"16,-7 3 19-16,3 3-35 16,1 0 1-16,-4 7 2 15,0 5 0-15,0 4-5 16,3 19 1-16,-3 6 2 0,0 6 1 15,0 6-3-15,0-5 0 16,0-11-7-16,4-2 0 16,-4-10-9-16,0-9 1 15</inkml:trace>
  <inkml:trace contextRef="#ctx0" brushRef="#br3" timeOffset="144746.04">22655 9338 62 0,'22'6'31'0,"30"-3"-29"15,-34-9 54-15,3-3-55 16,8-4 1-16,-5-2 0 15,8 2 0-15,0-3-3 16,7 4 0-16,-4 2-1 16,-3 4 0-16,-4 3-6 15,-4 6 1-15,-6 0-13 16,-7 3 1-16</inkml:trace>
  <inkml:trace contextRef="#ctx0" brushRef="#br3" timeOffset="145209.34">22722 9630 55 0,'0'3'27'0,"15"-6"-21"0,-8 0 40 0,3-1-42 15,8 1 1-15,3-3 1 16,4-3 1-16,-4-1-9 16,7 1 0-16,-3 6 5 15,-4 3 1-15,-3 0-4 16,-1 3 1-16,-17 3-3 15,-14 0 1-15,7 10-3 16,-4 0 1-16,-6 6-1 16,-4 6 0-16,-4 9 1 15,4 7 1-15,7 3 1 16,3-6 1-16,8-6 2 16,10-7 1-16,7-9 1 15,0-10 1-15,18-6-1 16,17-12 0-16,14-7-5 15,1-6 1-15,-4 0-11 16,-7 0 1-16,-14 0-11 0,-18 0 1 16</inkml:trace>
  <inkml:trace contextRef="#ctx0" brushRef="#br3" timeOffset="145959.26">16835 8937 37 0,'0'-13'18'0,"3"13"-7"0,-3 0 18 0,0 13-25 16,0-1 1-16,0 10 2 31,-3 3 0-31,-1 10-9 0,-3 5 1 0,0 8 6 16,3 8 1-16,4 7-4 15,4-1 1-15,-4-2-2 16,3-7 1-16,1-9-5 15,0-12 1-15,-1-14-8 16,1-11 0-16,6-14-7 16,1-8 1-16</inkml:trace>
  <inkml:trace contextRef="#ctx0" brushRef="#br3" timeOffset="146319.97">17000 9103 42 0,'4'22'21'0,"6"6"-11"0,-2-22 31 16,-1 1-36-16,0 2 1 16,3-3 3-16,1 1 0 15,6-1-11-15,5 0 1 0,6-3 8 16,4 0 0-16,6 0-3 16,1-3 1-16,-7 0-3 15,-7 4 0-15,-8-1-2 16,-3 3 0-16,-7 10-2 15,-10 2 1-15,-11 8-1 16,-7 5 1-16,-8 0 0 16,-2 7 0-16,2 3 0 15,1 3 1-15,7-13 0 16,3 3 1-16,8-5-1 16,6-7 1-16,11-7 0 15,18-8 0-15,14-4-4 16,3 0 1-16,1-3-7 15,2-3 0-15,-2 0-11 16,-8-1 0-16</inkml:trace>
  <inkml:trace contextRef="#ctx0" brushRef="#br3" timeOffset="147742.24">17187 12016 59 0,'4'-69'29'0,"-18"9"-25"0,10 54 30 0,-3 0-33 0,-3-4 0 0,-8 4 0 15,-14 12 1-15,-10 16-3 16,-4 16 1-16,-3 12 1 16,-8 10 0-16,1 15-1 15,3 7 1-15,7 9-1 16,18 9 1-16,10-9-1 16,15 0 1-16,10-13 0 15,14-12 1 1,0-19 0-16,14-16 0 0,15-18-1 15,6-19 1-15,11-13 0 16,-7-6 1 0,-11-10-2-1,-10 4 0 63,-11 3-1-62,-17 3 1 15,-18 6-1-15,-21 13 1-16,-11 2-1 0,-10 11 0 47,-4 2 0-32,-11 7 1-15,1 9-1 16,3-6 1 0,7 3 1-16,7 3 0 0,7 0 0 0,11 0 1 0,7-3 1 15,7 0 1-15,7-7-1 0,3-5 1 0,4-4-2 0,4-3 0 0,-4-3-2 16,3-3 1-16,1 0-3 0,-1 0 0 0,1-3-4 0,-1-1 1 0,1 1-11 0,-1 0 0 0,4-7-9 16,0 1 1-16</inkml:trace>
  <inkml:trace contextRef="#ctx0" brushRef="#br3" timeOffset="151543.54">16789 14700 54 0,'7'-25'27'0,"-18"6"-21"16,4 13 28-16,-11 0-33 15,-10 3 1-15,-14 3 0 16,-15 6 0-16,-10 13-3 15,4 9 0-15,-4 13 1 16,-7 15 1-16,7 19-1 0,3 10 0 16,15 15 0-16,10 7 1 15,14 12-1-15,11-12 1 16,11-7 1-16,10-12 1 16,14-28 0-16,14-26 0 15,8-21 0-15,20-26 1 16,8-18 0-16,3-19 0 15,-7-7-1-15,-18-2 0 16,-21 15-2-16,-17 3 1 16,-15 13-1-16,-20 6 0 0,-19 15-2 15,-2 17 1 1,-8 15-4-16,-11 19 1 16,-10 25-4-16,0 6 0 0,0-3-10 15,10 0 1-15,8-9-4 16,17-7 1-16</inkml:trace>
  <inkml:trace contextRef="#ctx0" brushRef="#br3" timeOffset="154471.63">16058 16657 53 0,'15'3'26'0,"41"-9"-20"0,-31 3 26 0,6-13-29 16,19-3 0-16,24-3 4 15,35-6 0-15,25 0-9 16,36 6 1-16,20 3 6 16,43 3 0-16,17 7-1 15,29 9 0-15,28 3-2 16,18-3 0-16,24 0 0 15,35 6 0-15,8 1-1 16,14-7 0-16,10 3-1 16,4 3 1-16,-18 7 0 15,-7 9 0-15,-10 9-1 16,-11 0 1-16,-18 7 0 0,-14 6 1 16,-28 0-1-1,-21-7 1-15,-39-12-1 0,-14-3 0 16,-29-3-2-16,-24 0 1 15,-31 0-5-15,-40 3 1 16,-31 6-11-16,-29 10 1 16,-38 6-8-16,-22 6 0 15</inkml:trace>
  <inkml:trace contextRef="#ctx0" brushRef="#br3" timeOffset="155762.81">17731 17795 43 0,'-64'35'21'0,"-105"40"-21"16,112-56 22-16,-38 0-23 0,-21 3 1 16,-32-4-1-16,-39-8 1 15,-15-10 0-15,-23-10 0 16,-19-12 0-16,-13-18 1 16,-11-1 0-16,0-19 1 15,-15 1 0-15,5-4 1 16,2-3 0-16,5 4 1 15,6-7-1-15,1-19 1 16,13-13-1-16,-6-12 1 0,24-12-1 16,-4-19 1-16,5-10-2 15,9-3 1-15,5-15-2 16,20-7 1-16,8-9-1 16,10-16 0-16,24-9-3 15,44 66 1-15,-8-98-1 16,24-3 1-16,22 7-1 15,21-13 0-15,25 9 0 16,21 10 1-16,18 0 1 16,24 9 0-16,28 0 1 15,12 7 0-15,20 6 0 16,18 6 0-16,17 3-1 16,-10 6 1-16,7-3-2 15,4-2 1-15,-1 2-1 16,-20-9 1-16,-22 6-1 0,-11-6 1 15,-13 0 0-15,-18-3 0 32,-32-110 1-32,-28 31 1 15,-25 32 0-15,-25 15 0 16,-20 16 1-16,-4 22 0 16,-22 13 0-16,-20 12 1 15,6 16-2-15,-6 22 1 16,-4 6-2-16,-8 15 1 15,12 10-1-15,-4 10 0 16,-4 15-1-16,1 10 0 0,13 6 0 16,1 3 0-16,-4 9-3 15,14 13 0-15,4 0-9 16,6-6 1-16,15-7-8 16,28-15 0-16</inkml:trace>
  <inkml:trace contextRef="#ctx0" brushRef="#br3" timeOffset="156460.46">9426 7130 36 0,'-10'26'18'0,"13"11"-7"0,1-31 22 15,3 7-28-15,3 3 0 16,1-4 5-16,0-2 0 15,3-4-11-15,3-9 1 16,1-7 8-16,3-9 0 16,-3-9-3-16,-1-9 0 0,1-14-2 15,0-5 0-15,-8 3-3 16,-3-1 0-16,-7-2-1 16,-3 3 0-16,-4 15 0 15,-7 4 0-15,-4 8-2 16,-3 11 1-16,-4 8-2 15,0 14 0-15,1 8 1 16,3 7 0-16,10 0 0 16,7 13 0-16,11 2 2 15,22 4 1-15,2 3 1 16,5 3 0-16,17 0 0 16,14-9 1-16,3-7 0 15,11-6 0-15,4-6 0 16,-7-9 0-16,-4-17-1 15,-11 4 1-15,-13-6-1 16,-15 6 0-16,-14 9-2 0,-17 10 0 16,-22 18-1-1,-46 22 1-15,-45 32-1 0,-50 47 0 16,-35 31-16-16,-21 51 0 47</inkml:trace>
  <inkml:trace contextRef="#ctx0" brushRef="#br3" timeOffset="161754.1">30279 6742 29 0,'116'-82'14'0,"-20"-53"-3"0,-75 104 14 15,0-10-23-15,-3 0 0 16,-4-6 5-16,-4-9 1 15,-3-13-9-15,-10-6 0 16,-18-4 5-16,-29-2 1 16,-27-10-2-16,-19 6 1 0,-41 4-3 15,-25 5 0-15,-33 17-1 16,-16 34 0-16,6 15-3 16,4 32 0-16,11 22-1 15,27 31 1-15,26 32-2 16,20 37 0-16,33 35 1 15,24 31 1-15,28 16 3 16,21-7 0-16,22-5 3 16,35-20 0-16,35-28 3 15,18-34 0-15,38-38 1 16,36-50 0-16,18-54 0 16,27-55 1-16,1-70-3 15,-21-38 1-15,-47-24-4 16,-38-7 0-16,-46-12-4 15,-38 2 0-15,-54 17-15 0,-42 18 0 16,-46 19-2-16,11 47 1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5:03:23.740"/>
    </inkml:context>
    <inkml:brush xml:id="br0">
      <inkml:brushProperty name="width" value="0.05292" units="cm"/>
      <inkml:brushProperty name="height" value="0.05292" units="cm"/>
      <inkml:brushProperty name="color" value="#FFC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5:04:47.126"/>
    </inkml:context>
  </inkml:definitions>
  <inkml:trace contextRef="#ctx0" brushRef="#br0">6036 6196 34 0,'-3'19'17'0,"3"3"-8"0,3-16 17 0,1-3-22 16,3 7 1-16,-7-1 2 16,3 10 0-16,4 3-9 15,-7 0 1-15,4 6 6 16,3 6 1-16,0 10-3 16,3 0 0-16,12-6 1 15,-1-1 0-15,-4-2-1 16,8-7 0-16,7-6 0 15,3-9 0-15,-3-10-1 16,3-3 1-16,0-16-2 16,4-15 0-16,4-13-1 15,-5-19 1-15,-2-22-1 16,-15-12 0-16,-11-19 1 16,-13-9 0-16,-15-19 0 15,-14-7 1-15,-3 1-1 16,-18-1 1-16,-3 0-1 15,3 10 1 17,4 13-1-32,-1-7 0 0,4 22-2 15,11 0 0 1,7 13-2-16,7 9 1 0,10 3-1 16,11 13 0-16,11 12 0 0,10 13 1 0,7 12 1 0,4 13 0 15,7 13 0-15,-1 12 0 16,-6 9-4-16,-4 0 0 15,-6 4-13-15,-19 3 0 16</inkml:trace>
  <inkml:trace contextRef="#ctx0" brushRef="#br0" timeOffset="2825.78">8005 4330 44 0,'14'0'22'0,"-4"10"-8"0,-10-10 22 16,0 0-33-16,0 0 1 16,-10 9 1-16,-8 7 0 15,-10-1-6-15,-15-2 0 16,-2 6 5-16,9 6 0 15,-10 3-3-15,11 0 1 16,7-6-1-16,0-3 1 16,10 3-2-16,15-3 1 15,3 3-1-15,7-10 0 16,17 4 0-16,15-4 1 16,7 1-1-16,0-10 0 15,-7 3-1-15,-4-2 0 16,-3 5-1-16,-22 3 1 15,-3 4-1-15,-7 9 0 0,-14 0-1 16,-10 13 0-16,-15-4-1 16,3 1 0-16,5-13-3 15,6 0 0-15,7-10-5 16,8 1 0-16,20-16-3 16,8-10 0-16</inkml:trace>
  <inkml:trace contextRef="#ctx0" brushRef="#br0" timeOffset="3040.62">8442 4622 54 0,'0'22'27'0,"-25"25"-30"0,18-35 53 15,-7 1-50 1,4 3 1-16,-5-1-1 0,5 4 0 15,6-6-3-15,-3-1 1 16,7-6-7-16,7-12 0 16,-3 0-7-16,3-19 1 15</inkml:trace>
  <inkml:trace contextRef="#ctx0" brushRef="#br0" timeOffset="3200.71">8287 4383 44 0,'10'10'22'0,"8"9"-19"0,-7-13 34 16,-1-6-37-16,4 0 1 15,7 3-4-15,1-6 1 16,6 3-4-16,0 0 0 0,0 3-7 16,-10 3 0-16</inkml:trace>
  <inkml:trace contextRef="#ctx0" brushRef="#br0" timeOffset="3546.18">8580 4716 37 0,'7'12'18'0,"0"-12"-17"16,-7 0 28-16,7-6-29 16,0-3 1-16,3-10-1 15,8 0 0-15,-7 3-2 0,6-9 1 16,1 0 0-16,-4-3 0 15,4 3 0-15,-4 3 0 16,0-3 0-16,0 9 0 16,0 4 2-16,-3-1 0 15,3 10 3-15,-4 9 0 16,1 7 1-16,0 9 0 16,3-3 1-16,0 3 0 15,0 6-1-15,0 3 0 16,4-3-2-16,6-3 0 0,-6-3-2 15,3-6 0-15,0 0-3 16,0-13 1-16,1 3-7 16,-1-12 0-16,-7 3-8 15,0-16 1-15</inkml:trace>
  <inkml:trace contextRef="#ctx0" brushRef="#br0" timeOffset="3880.94">9712 3973 49 0,'4'15'24'0,"-8"4"-19"0,-7-9 40 16,8-7-42-16,-4 16 0 15,-11 12 2-15,-3 10 1 16,-7 21-7-16,-4 14 1 16,4-1 5-16,0 10 0 15,6 9-2-15,8 0 1 16,7-10-1-16,7-12 0 16,4-9-2-16,10-19 1 15,7-13-8-15,7-18 1 16,-7-10-13-16,1-19 1 15,2-9-4-15,5 0 0 16</inkml:trace>
  <inkml:trace contextRef="#ctx0" brushRef="#br0" timeOffset="4567.2">9821 4838 62 0,'7'22'31'0,"0"-16"-36"0,1-9 60 0,2-3-53 16,4-7 1-16,7-9 1 16,11-12 0-16,3-7-6 15,4-15 1-15,4-1 3 16,-5-12 0-16,-9-6-2 15,-1-6 1-15,-7 5-3 16,-7 14 1-16,-3 5-1 16,-8 7 0-16,-6 9-2 15,-4 10 0-15,-4 18-1 16,-10 7 0-16,0 15 1 16,-4 17 0-16,4 8 1 15,3 10 1-15,4 3 2 16,3 0 1-16,8 6 1 15,3 7 0-15,7-13 0 0,4 6 0 16,3-3-4-16,3-12 0 16,5-7-6-16,-1-6 1 15,0-9-9-15,0-10 0 16,-7-15 0-16,0-4 0 16</inkml:trace>
  <inkml:trace contextRef="#ctx0" brushRef="#br0" timeOffset="4931.91">10375 4553 55 0,'4'47'27'0,"-15"-19"-36"0,8-22 60 15,-4 10-50-15,3-7 0 0,1-5 1 16,-1 2 1 0,4-3-4-16,7-3 1 0,4-3 1 15,3-13 0-15,0 4-2 16,0-1 0-16,4-3-2 15,-4 1 1-15,0-10-2 16,0 6 1-16,0 0-1 16,0 0 1-16,0 3 1 15,0 7 1-15,0 3 1 16,1 3 1-16,-1 6 1 16,0 6 1-16,-4 4 0 15,1 6 1-15,0-1-1 16,-1-2 0-16,1 9-1 0,-1 0 0 15,1 3-3-15,-1-6 1 16,5-6-5-16,2-3 0 16,4-7-7-16,4-6 1 15,7-16-5-15,3-3 0 16</inkml:trace>
  <inkml:trace contextRef="#ctx0" brushRef="#br0" timeOffset="5183.68">11317 4293 52 0,'7'18'26'0,"-7"-5"-30"0,0-7 49 0,-7 4-44 16,-3 2 1-16,-8 1-1 15,-7-1 1-15,-3 7-2 16,-4 12 0-16,4-2 1 15,3 5 1-15,4 4-1 16,7 6 1-16,7 0-3 16,7-7 1-16,7-2-6 15,11-7 0-15,6-6-11 16,5-16 1-16</inkml:trace>
  <inkml:trace contextRef="#ctx0" brushRef="#br0" timeOffset="5396.53">11638 4368 40 0,'7'28'20'0,"-24"-6"-15"0,10-13 26 16,-8 4-28-16,-6 12 0 16,-11 3 0-16,-6-6 0 15,-1 16-5-15,4-10 1 16,-1 3 2-16,8-6 1 15,3-3-7-15,8-9 0 16</inkml:trace>
  <inkml:trace contextRef="#ctx0" brushRef="#br0" timeOffset="5606.04">11384 4468 49 0,'21'35'24'0,"11"15"-19"0,-25-44 27 0,4 7-32 16,3-4 1-16,0 7-1 15,0-7 0-15,4-6-2 16,-1-3 0-16,-3-3-2 16,4 3 0-16,-4-9-9 15,0-13 1-15,0-6-2 16,-3-10 1-16</inkml:trace>
  <inkml:trace contextRef="#ctx0" brushRef="#br0" timeOffset="5814.88">11645 4211 46 0,'18'22'23'0,"28"22"-21"0,-29-19 47 16,8-6-47-16,3 3 0 15,-3 3 0-15,-7 3 1 16,-4 3-5-16,-4-2 1 0,1 5 2 16,-8-9 0-1,-10 3-6-15,-7 4 1 0,-3-1-12 16,-8-3 0-16</inkml:trace>
  <inkml:trace contextRef="#ctx0" brushRef="#br0" timeOffset="6143.18">11917 3825 36 0,'-39'50'18'0,"39"-12"3"0,4-19 18 16,10 3-35-16,14 15 1 15,7 7 5-15,15 10 1 16,6-1-12-16,0 10 0 16,-6-10 7-16,-15 3 1 15,-17 4-4-15,-18 6 1 16,-18 12-5-16,-24 4 1 15,-15 6-10-15,-3-1 1 16,-17-14-12-16,-8-17 1 16</inkml:trace>
  <inkml:trace contextRef="#ctx0" brushRef="#br0" timeOffset="6744.83">7595 5340 19 0,'-35'16'9'0,"10"-1"15"0,18-18-6 15,4 3-12-15,-1 0 0 0,-3 0 7 16,4 0 0-16,13 3-15 16,1-3 0-16,17-3 10 15,14-3 1-15,29 3-3 16,28-7 1-16,38 7-3 15,36 0 1-15,56 0-2 16,47-3 0-16,31-10 0 16,45 0 0-16,15-6-2 15,4 0 0-15,-12 4-2 16,-38-1 0-16,-24 6-2 16,-54-3 0-16,-17 10-2 15,-39 0 0-15,-32 3-10 16,-38-3 0-16,-36-1-3 15,-32 20 0-15</inkml:trace>
  <inkml:trace contextRef="#ctx0" brushRef="#br0" timeOffset="7774.75">9881 5907 46 0,'25'-9'23'0,"-18"6"-16"0,-7 3 38 16,0 3-42-16,-7 3 0 15,-7 10 0-15,-18 22 0 16,-7 2-5-16,1 14 1 16,-15 2 0-16,-4 7 0 0,4 0-6 15,7 2 1-15,8-11-11 16,13-13 1-16</inkml:trace>
  <inkml:trace contextRef="#ctx0" brushRef="#br0" timeOffset="7983.7">9387 5854 47 0,'11'28'23'0,"38"26"-14"0,-31-23 35 0,10 4-42 15,11 15 1-15,0 6 0 16,7 7 0-16,3 3-5 16,4 6 0-16,-4-9 0 15,-6-7 0-15,-4-18-12 0,-8-13 1 16,1-22-4 0,-4-13 1-16</inkml:trace>
  <inkml:trace contextRef="#ctx0" brushRef="#br0" timeOffset="8569.82">13328 4587 64 0,'-7'54'32'0,"-7"43"-43"0,10-60 65 0,-3 10-53 0,0 4 1 0,0 2 0 15,0-3 0-15,0-9-3 16,0-16 1-16,0-3 1 16,0-3 0-16,0-4-1 0,0-8 1 15,0-7-1 1,-4-10 0-16,-10-5 0 0,-7-4 0 15,-11-6 0-15,7 6 0 16,-10-3-2 0,-11 16 0-16,-11 3-1 0,1 15 1 15,-1 16 0-15,4 10 1 32,-10 56 1-32,20-3 1 15,15 0 1-15,21-10 0 0,21-15 2 16,18-9 0-1,21-20-1-15,21-5 1 0,3-20-7 16,15-12 1 15,14-15-8-15,7-7 0-16,-11-16-10 16,7-12 1-16</inkml:trace>
  <inkml:trace contextRef="#ctx0" brushRef="#br0" timeOffset="8764.54">13942 5265 57 0,'-18'37'28'16,"-31"17"-34"-16,31-26 46 0,-7 0-40 0,-10 0 0 0,-4 4-3 0,4-1 1 0,3 0-5 0,4-9 1 15,7-6-9-15,7-13 1 16</inkml:trace>
  <inkml:trace contextRef="#ctx0" brushRef="#br0" timeOffset="8952.98">13561 5136 48 0,'17'19'24'0,"36"72"-15"0,-28-63 39 0,10 28-44 0,15 10 0 0,6 3-2 0,1-12 0 0,-8 2-10 0,-7-5 0 0,-3 2-8 16,-11-12 0-1</inkml:trace>
  <inkml:trace contextRef="#ctx0" brushRef="#br0" timeOffset="9914.48">2512 8454 59 0,'3'-16'29'0,"4"10"-20"15,-7 6 30-15,0 0-36 16,0 9 1-16,-17 1 1 16,-15 5 0-16,-10 13-7 15,-15 10 0-15,-10 3 3 16,4 12 1-16,3 7-4 15,10-7 0-15,12 0 0 16,6-6 0-16,4-3 0 16,10-6 1-16,14-7-1 15,4-6 1-15,18 0 2 16,17 1 0-16,11-4 0 16,4 3 0-16,-1-3-2 0,-14 3 1 15,-10 6-1-15,-15 19 1 16,-20 10-4 31,-18 6 1-47,-11-7-6 15,-3 1 1-15,-4-4-9 16,7-6 0-16</inkml:trace>
  <inkml:trace contextRef="#ctx0" brushRef="#br0" timeOffset="10198.33">2473 9285 48 0,'11'3'24'0,"-1"3"-20"0,-3-3 35 0,-7 4-38 16,0 5 1-16,0 10 0 16,0 0 1-16,0 6-4 15,0 4 1-15,4 2 2 16,3-3 1-16,-4-6-1 15,4 1 0-15,15-14 1 16,-1-9 0-16,14-12-1 16,0-16 0-16,1 0-1 15,-12-10 0 32,1 1-6-47,-4-1 0 0,0 1-14 0,-10-4 1 0</inkml:trace>
  <inkml:trace contextRef="#ctx0" brushRef="#br0" timeOffset="10571.07">3059 8306 48 0,'-11'22'24'0,"-3"35"-17"0,10-32 31 0,-6 6-37 0,-1 13 1 0,-6 25 0 0,6 25 1 0,-7 10-5 0,4 9 1 0,4 18 0 15,3-18 1-15,-4-13-3 16,0-18 0 0,1-26-3-16,-1-18 0 0,4-22-3 15,7-13 1-15,0-3-6 16,0-13 0-16</inkml:trace>
  <inkml:trace contextRef="#ctx0" brushRef="#br0" timeOffset="10787">2960 9112 42 0,'49'16'21'0,"11"-13"-17"0,-35-3 36 0,14 3-37 0,-1 3 0 0,1 1 2 0,-10 2 1 16,-15 4-8-16,-7 9 1 15,-28 12 3-15,-15 16 1 16,1 7-5-1,-14-1 1-15,-11-6-9 0,10-12 0 16,1-4-6-16,21-8 0 16</inkml:trace>
  <inkml:trace contextRef="#ctx0" brushRef="#br0" timeOffset="11250.11">3658 9024 67 0,'-7'4'33'0,"-17"18"-46"0,17-19 65 0,-4 9-52 0,0 4 0 0,-6 6 1 0,3 0 1 0,3 0-4 0,-3 0 1 0,10-3 0 0,4-1 0 0,0-2 0 0,4-3 1 16,10-4-1-16,0-3 1 15,-3 0 2-15,-1 4 1 16,8-1-1-16,0 4 0 15,-8-1-1-15,1 4 1 16,-1 3-3-16,-17 0 1 16,4 6-3 109,-8 0 1-125,-6 3-3 0,-5 3 1 0,1-5-4 0,0-1 0 0,7-3-9 0,3-7 0 0,8-5 0 0,3-10 1 0</inkml:trace>
  <inkml:trace contextRef="#ctx0" brushRef="#br0" timeOffset="11419.93">4015 9445 69 0,'0'3'34'0,"0"9"-54"0,0-9 76 0,0 1-66 0,0 2 0 16,-11-3-25-16,4-3 1 15</inkml:trace>
  <inkml:trace contextRef="#ctx0" brushRef="#br0" timeOffset="13560.04">6435 8846 47 0,'-7'40'23'0,"-7"-2"-13"16,6-22 23-16,8 6-32 0,-10 6 0 15,3 6 2-15,-4 4 0 16,4 6-3-16,4 3 1 16,3 0 3-16,3 3 1 15,4-12-1-15,4-10 0 16,17-12-2-16,11-7 0 15,-7-15-2-15,6-10 1 16,1-6-3-16,-7-9 0 16,0-13 0-16,-4 10 1 15,0-10-1-15,-14-3 1 16,4 3-1-16,0 6 1 16,-8 10 0-16,-3 6 0 15,4 6-1-15,-1 7 1 0,-6 12 1 16,3 9 0-16,4 7 0 15,3 9 1-15,0 10-1 16,7 3 1-16,-3 3-3 16,6-3 1-16,12-4-5 15,-1 4 0-15,0-19-10 16,4-16 1-16</inkml:trace>
  <inkml:trace contextRef="#ctx0" brushRef="#br0" timeOffset="14058.5">7437 8874 61 0,'-11'12'30'0,"18"-21"-34"0,-7 9 52 0,11-3-48 16,-4-3 1-16,14-4-1 15,28 4 1-15,4-7-2 16,21-2 1-16,0-1-3 16,-7 0 0-16,-7 4-8 15,-21 2 1-15,-4 4-7 16,-20 3 0-16</inkml:trace>
  <inkml:trace contextRef="#ctx0" brushRef="#br0" timeOffset="14240.23">7504 9188 63 0,'7'12'31'16,"-7"-24"-34"-16,14 5 58 0,18-2-55 0,17-10 1 16,25-3-1-16,-3 3 0 15,-1-3-5-15,-3 3 0 0,-3 7-13 16,-11-7 0-1</inkml:trace>
  <inkml:trace contextRef="#ctx0" brushRef="#br0" timeOffset="16418.21">5842 10414 49 0,'0'15'24'0,"7"7"-12"0,-7-9 24 15,0 2-33-15,0 4 1 16,0 9 3-16,0 10 1 16,0 6-10-16,-7 12 1 15,3 17 5-15,4 5 1 16,4 10-2-16,3 0 0 15,-7 3-2-15,0-13 0 16,0-18-1-16,0-13 1 16,-7-13-1-16,3-15 0 15,4-16 0-15,-7-6 0 0,4-13-1 16,-8-6 1-16,-10-3-1 16,-4-3 1-16,-3 3-1 15,-4 3 1-15,1 6 0 16,-8 10 0-16,7 9 0 15,-3 10 1-15,0 5-1 16,6 1 1-16,8 3 0 16,-3 6 0-16,9 7 0 15,8 3 0-15,14 2 0 16,11 7 1-16,14 0-2 16,10-3 1-16,15-3-3 15,-8-10 1-15,11-6-7 16,3-9 1-16,4-10-12 15,1-18 1-15,-9-23-3 16,-2 1 1-16</inkml:trace>
  <inkml:trace contextRef="#ctx0" brushRef="#br0" timeOffset="16743.27">6308 11376 49 0,'-11'41'24'0,"1"3"-24"0,10-28 45 15,-8 2-42-15,5 8 0 16,-4-1 1-16,3-3 1 16,4 3-6-16,11 3 1 0,0-6 3 15,-1-6 1-15,8-7-4 16,3-12 1-16,4-7-2 16,3-8 1-16,0-14-2 15,-7 1 1-15,0-1-2 16,1 1 1-16,-5 0 0 15,4-1 0-15,-3 7 0 16,0 3 1-16,-8 7 0 16,4 5 0-16,0 10 1 15,8 13 0-15,-8 6 0 16,7 6 1-16,4 6-1 16,-4 7 1-16,7-7-3 15,4-6 1-15,-1-6-6 16,-2-10 1-16,2-5-10 15,5-14 1-15</inkml:trace>
  <inkml:trace contextRef="#ctx0" brushRef="#br0" timeOffset="17046.96">7267 11060 65 0,'0'22'32'0,"14"-22"-40"0,-10 0 58 0,6-4-50 16,8-2 0-16,10-6-1 15,1-4 1-15,-5 0-2 16,4-3 1-16,1 7-8 16,-8 6 1-16,0-1-9 15,-10 10 0-15</inkml:trace>
  <inkml:trace contextRef="#ctx0" brushRef="#br0" timeOffset="17222.95">7105 11314 60 0,'28'40'30'0,"25"-37"-32"0,-32-6 51 0,18-3-49 0,7-6 0 16,-4-10-5-16,4 3 1 16,4 0-6-16,-8 6 1 15,-3 1-8-15,-18-1 1 16</inkml:trace>
  <inkml:trace contextRef="#ctx0" brushRef="#br0" timeOffset="19197.75">11307 10166 48 0,'-22'56'24'0,"-6"20"-22"0,25-54 46 0,-4 18-45 15,-4 7 1-15,0 19 2 0,1 0 0 16,-1 12-8-16,4 4 1 15,4 9 5-15,-1-19 0 47,4-6-2-47,0-13 1 0,0-6-2 0,0-15 1 16,0-14-2-16,-3-8 1 0,-8-10-2 0,-3-16 1 0,-7-12-1 16,-4-10 0-1,-14 1 0-15,-3-1 0 31,-4 0-1 32,0 13 1-47,0 13-1-1,8 9 1-15,-1 9 0 47,3 10 0-47,5 9 1 0,6 9 0 16,7 4 1-16,15 6 1 15,10 6-1 1,7-6 1-16,11-7-1 16,13-2 0-1,12 3-4 1,6-10 1-16,11-6-6 31,4-10 0 0,-4-12-11-31,0-12 0 32</inkml:trace>
  <inkml:trace contextRef="#ctx0" brushRef="#br0" timeOffset="19326.6">11867 10944 48 0,'8'40'24'0,"-23"23"-20"0,8-50 33 0,-10 9-35 0,-8 3 0 0,-3 6 0 0,-4 0 0 0,4-2-4 0,3-1 1 0,7-3-4 0,4-9 1 0,7-10-11 0,7-16 1 0</inkml:trace>
  <inkml:trace contextRef="#ctx0" brushRef="#br0" timeOffset="19378.53">11455 10727 55 0,'0'3'27'0,"49"44"-24"0,-28-25 45 0,18 16-44 0,18 22 1 0,2 12-1 15,1 6 1-15,4 4-10 0,7-1 1 0,-1-3-4 16,-6 1 1-16,-12-16-12 15,-2-10 1-15</inkml:trace>
  <inkml:trace contextRef="#ctx0" brushRef="#br0" timeOffset="23481.91">15727 5246 52 0,'-4'15'26'0,"4"-21"-14"0,4 0 26 16,10-3-36-16,14 2 0 15,15-5 1-15,20-4 0 0,25 3-4 16,4 7 1-16,10 0-2 16,1 3 0-16,-12 6-9 15,-10 9 0-15,-24-2-6 16,-22 2 0-16</inkml:trace>
  <inkml:trace contextRef="#ctx0" brushRef="#br0" timeOffset="23695.25">15780 5660 58 0,'-7'6'29'0,"38"-15"-26"15,-6 2 53-15,7 7-52 16,21-6 1-16,21 0 0 16,0-7 0-16,7-2-8 0,0-4 0 15,-3 6-2 1,-4 4 1-16,-7-4-16 16,-18 1 0-16</inkml:trace>
  <inkml:trace contextRef="#ctx0" brushRef="#br0" timeOffset="26832.29">12975 3637 57 0,'0'13'28'0,"4"-13"-25"0,-1 0 28 16,1 3-31-16,-1 3 1 15,1-3-4-15,-1 3 1 16,4-6-4-16,0-6 1 16,4 6-10-16,3-3 1 15</inkml:trace>
  <inkml:trace contextRef="#ctx0" brushRef="#br0" timeOffset="27043.65">13314 3606 49 0,'0'9'24'0,"0"-9"-23"0,0 0 39 0,0 0-40 15,0 0 0-15,0 0-2 16,0 0 0-16,3 3-6 16,-3-3 1-16,0 0-7 15,0 0 0-15</inkml:trace>
  <inkml:trace contextRef="#ctx0" brushRef="#br0" timeOffset="27715.71">12940 4039 57 0,'3'9'28'0,"1"22"-33"0,-1-21 53 0,-3-7-48 16,4 3 1-16,-4 0 0 15,4-2 0-15,-4-4-2 0,10-7 1 16,-3-5 1-16,4 2 0 16,6 1-1-16,5-13 1 15,6 3-1-15,0 7 0 16,-3-7-1-16,-4 9 1 16,0 7-2-16,-3 3 1 15,-4 3-1-15,0 4 0 16,0 5-1-16,0-2 1 15,0-7 0-15,4 6 1 16,0 1 0-16,3-4 1 0,0 3 1 16,4-6 1-16,3 0 0 15,0-3 0-15,4-6-1 16,-8 6 0-16,-6-6-5 16,0-7 1-16,-8-2-13 15,-6-4 0-15</inkml:trace>
  <inkml:trace contextRef="#ctx0" brushRef="#br0" timeOffset="28329.55">13610 3973 52 0,'71'-44'26'0,"-15"-28"-28"0,-49 40 39 16,0 1-36-16,-7-16 1 15,-7-6 0-15,-7 2 1 16,-11-5-4-16,-10-4 0 0,-11 7 2 16,-17 6 1-16,-11 6-2 15,-7 13 1-15,-4 9-2 16,11 16 0-16,-4 16-1 16,-3 12 1-16,3 0-2 15,4 22 1 1,7 16-1-16,14 15 0 0,8 22 0 15,16 16 1-15,12 3 1 32,17-6 1-17,21-6 1 32,18-16 1-31,7-19 2-1,24-19 1-15,22-28 1 0,24-18 0 0,1-32-1 16,13-19 1 0,1-19-2-1,-18-15 0 1,-18-13-3-16,-25-7 1 16,-20 1-7-16,-18 3 1 0,-22 10-15 15,-20 5 1-15</inkml:trace>
  <inkml:trace contextRef="#ctx0" brushRef="#br1" timeOffset="57328.97">10008 4945 13 0,'-10'0'6'0,"6"-10"5"0,4 13 6 0,0-3-14 16,0 0 0-16,0 0 4 15,4 0 1-15,-4 0-9 16,3 0 0-16,1 0 6 16,3 0 0-16,3 0-1 15,5 0 1-15,6-3-1 16,7 0 0-16,0 0 0 15,7 3 1-15,11-6-1 16,11 3 1-16,10 0-2 0,-18-1 0 16,39 1-2-16,-10 3 1 15,-4 0-2-15,7 0 1 16,-3 3-1-16,-4 1 1 16,0-1-1-16,-3-3 0 15,-4 3 1-15,-4-6 0 16,-10 0-1-16,0-1 1 15,0-2 0-15,0 6 0 16,-4 0-1-16,0 0 1 16,-6 0-1-16,-1 0 0 15,-3 0 0-15,-4 0 0 16,-3 0 0-16,-4 3 0 0,-3-9 0 16,-7 6 0-16,-1-3 0 15,-6 6 0-15,-1-6-1 16,-3 3 1-16,-3 3-1 15,-4 3 1-15,0 1-1 16,-4 2 0-16,-3 0 0 16,0 1 0-16,0-1-2 15,0-6 1-15,0 0-3 16,0 1 0-16,-4-4-10 16,1-10 0-16</inkml:trace>
  <inkml:trace contextRef="#ctx0" brushRef="#br1" timeOffset="81456.25">8438 9504 41 0,'-10'44'20'0,"13"-19"-2"0,1-22 21 15,3 0-34-15,4-6 0 16,3-12 3-16,10-10 0 15,1-22-10-15,10-13 1 16,8-15 6-16,3-16 1 16,-4-25-4-16,-7-7 1 15,-7-5-2-15,-10-4 1 16,-7-3-2-16,-11 16 0 16,-7 16-1-16,-1 12 0 0,-6 22-1 31,0 19 1-31,-3 21-1 15,-1 23 0-15,-10 28-1 0,10 16 1 0,-3 18 1 16,3 23 0 0,8 11 1-16,6 23 0 0,1 7 1 15,3-1 1-15,10-13 0 16,1-12 0 15,3-9-2-15,4-19 1-16,-8-16-2 15,8-12 0-15,3-20-3 0,4-18 0 0,3-9-1 16,0-16 1-16,4-3-1 0,-4 0 1 0,0-1 2 16,-3 4 0-16,-4 6 3 15,-3 7 1 1,-4 6 1 0,0 9 0-16,-3 9 1 0,-4 7 0 0,3 0-1 15,-10 3 0-15,4 0-1 0,-4-3 0 16,0-4 0-16,0-2 0 15,0-4 0-15,3 1 0 32,1-7-1 61,3-3 0-61,0-6-1-32,4-13 0 15,3 0-1 32,0-6 0 0,0 3 0 0,0 6 0-47,4-3 0 47,-15 7 1-16,8-1 0 0,-1 4 1 1,1-1 0-17,3 7 0 1,0 0-1-16,0 0 1 0,0 9-1 15,-3 7 1-15,3 9-1 0,-3 0 0 0,-1 0-3 0,1-3 1 16,-1-4-4 0,4 1 0 15,4-7-7-15,0 1 0 15</inkml:trace>
  <inkml:trace contextRef="#ctx0" brushRef="#br1" timeOffset="81668.83">9783 8548 49 0,'10'-16'24'0,"-6"10"-13"0,-4 9 25 0,-7 6-34 0,-4 4 0 0,-3 3 2 0,-4 6 0 0,1 3-5 0,-1 12 0 0,0 10 4 0,-3 3 1 0,4 13-2 0,-1-3 1 0,4 12-2 0,7-13 1 16,7-5-3-16,7-4 1 0,3-9-4 0,1-13 1 0,10-12-6 0,0-10 1 0,4-3-8 0,0-9 1 0,3-10-2 0,0-12 1 0</inkml:trace>
  <inkml:trace contextRef="#ctx0" brushRef="#br1" timeOffset="82663.42">10499 8331 41 0,'-11'-9'20'0,"15"9"-17"0,-4 0 38 0,7 3-36 0,3 13 0 0,8 9 6 0,7 3 0 0,6 16-13 0,8 12 1 0,0 13 8 0,-11-15 1 0,11 43-4 16,-11 0 0-16,-17 7-4 15,-11 12 1 79,-18-7-7-94,-17-8 1 0,-15-23-15 0,-2-28 0 0</inkml:trace>
  <inkml:trace contextRef="#ctx1" brushRef="#br1">3013 7090 0</inkml:trace>
  <inkml:trace contextRef="#ctx0" brushRef="#br1" timeOffset="83816.82">6424 9899 36 0,'0'7'18'0,"11"-20"-6"0,-1 13 19 0,1 0-27 0,10 0 1 15,7-3 3-15,22 3 0 16,20 0-10-16,15-6 1 16,31-4 6-16,39-2 1 15,22-4-2-15,24 0 0 16,21-6-2-16,11 4 1 15,0-1-2-15,3 0 1 63,-10 0-1-63,-7 0 0 31,3-3-1 32,-21 4 0-63,-3 2-1 15,-1 6 1-15,-31 1-2 32,-21 3 0-32,-8 3-4 0,-31 3 1 0,-25 0-9 0,-24-3 0 15,-26-4-4-15,-20-2 0 0</inkml:trace>
  <inkml:trace contextRef="#ctx0" brushRef="#br1" timeOffset="84929.18">9991 4948 23 0,'-14'0'11'0,"7"9"0"0,7-6 11 0,0-3-18 0,3 4 1 0,1-8 2 0,3 4 1 0,7 0-8 16,7 4 0-16,7-4 8 15,7 3 1-15,-3-3-2 16,7 3 1-16,7-3-1 15,7 3 0-15,7 0-2 16,7-3 0-16,10 0-1 16,-6-6 0-16,7-10-2 0,10-6 1 31,7-3-2-15,7-3 1-16,1 0-2 0,-12-1 1 0,1 8-1 0,-7 5 0 15,-11 6 0-15,-7 1 0 16,-4 9 0-16,-13 3 0 15,-8 3-1-15,-7-2 0 16,-6 2-2-16,-8 0 1 16,-4-3-3 62,-6 4 0-47,-4-1-2-31,-7-3 1 16,-7 0-6-16,-4 0 0 31,-3-6-6-31,-7-3 0 16</inkml:trace>
  <inkml:trace contextRef="#ctx0" brushRef="#br1" timeOffset="88433.48">8968 10294 58 0,'-4'-6'29'0,"8"12"-19"0,3-2 30 15,-7 2-37-15,10 6 0 16,-6 7 1-16,3 9 0 0,0 7-6 15,0 9 1-15,0 9 2 16,0-3 1-16,4 13-5 16,-11-7 1-16,3-2-4 15,1-7 1-15,-4-16-9 16,-4-12 1-16,1-13-6 16,-8-15 1-16</inkml:trace>
  <inkml:trace contextRef="#ctx0" brushRef="#br1" timeOffset="88619.46">8484 11332 68 0,'-7'25'34'0,"18"-21"-40"0,-1-4 67 0,8-7-57 0,7-5 1 0,21-4 1 0,14-9 1 16,24-9-10-16,4-1 1 15,8-3 3-15,-1 4 1 16,-7 6-7-16,-7 6 1 16,-7 6-8-16,-10 10 1 15,-8 6-12 1,-17 3 1-1,-14 3 1-15,-8 7 0 16</inkml:trace>
  <inkml:trace contextRef="#ctx0" brushRef="#br1" timeOffset="88949.21">9391 11549 61 0,'0'3'30'0,"-11"-6"-39"0,4 3 65 0,-10 6-56 0,-12 3 0 0,-9 10 0 0,2 3 1 0,-6 19-1 0,-4 0 1 0,-3 12-2 0,3 7 1 0,11-4-3 0,-1-3 0 0,12-6-11 0,6-12 1 0,7-19-5 0,8-16 0 16</inkml:trace>
  <inkml:trace contextRef="#ctx0" brushRef="#br1" timeOffset="89086.53">8865 11480 51 0,'18'12'25'0,"53"57"-20"0,-47-50 45 0,8 19-46 0,3 6 1 16,15 3 1-16,3 6 1 0,7 10-11 0,-1 6 0 0,-2 0-1 0,-1 0 0 0,-3 0-14 16,4 9 1 15</inkml:trace>
  <inkml:trace contextRef="#ctx0" brushRef="#br1" timeOffset="94511.69">17766 6428 30 0,'7'28'15'0,"11"-9"-5"15,-11-13 16-15,3 4-22 0,4 2 0 16,4 4 4-16,3 6 0 15,0 3-10-15,4-6 1 16,10-4 7-16,4-2 1 16,3-4-3-16,1-5 1 15,10-14-1-15,3-15 0 16,1-13-1-16,-1-21 1 16,-10-7-1-16,-4-12 0 15,-7-20-1-15,-3-18 0 16,-14-6 0-16,-11-19 0 0,-7-16-1 15,-11-22 0-15,-20-2 0 16,-8-8 1-16,-4-2-1 16,1 12 1-16,3 7-1 15,11 18 1-15,3 13-1 16,8 9 0-16,6 13-1 16,8 13 0-16,3 15-2 15,3 6 1-15,4 22-3 16,4 16 0-16,6 22-6 15,8 22 1-15,7 6-11 16,0 32 0-16</inkml:trace>
  <inkml:trace contextRef="#ctx0" brushRef="#br1" timeOffset="95081.83">19590 5102 59 0,'-4'6'29'0,"-13"22"-30"15,10-25 45-15,-8 13-44 16,-6 6 0-16,-7 9 0 16,-4 4 1-16,-3 5-2 15,3 7 0-15,4 4 0 16,7-20 1-16,7-3-1 16,3-3 1-16,8-3 0 15,10-6 1-15,10-4 0 16,12-2 1-16,9-1-1 15,5 4 1-15,-8-1-1 16,0 4 0-16,-7 6-2 0,-6 0 1 16,-12 9-2-16,-10 13 1 15,-7-3-3-15,-10 3 0 16,-8-3-6-16,-3-10 1 16,-1-6-7-16,8-6 0 15</inkml:trace>
  <inkml:trace contextRef="#ctx0" brushRef="#br1" timeOffset="95312.31">19876 5704 59 0,'3'22'29'0,"-6"25"-34"0,-1-32 52 0,0 1-48 16,1 0 1-16,-1-1-3 16,1-5 0-16,-1-4-2 15,1-12 1-15,3-10-12 16,0-12 0-16</inkml:trace>
  <inkml:trace contextRef="#ctx0" brushRef="#br1" timeOffset="95478.92">19805 5330 46 0,'32'19'23'0,"3"3"-27"0,-24-19 33 16,6-6-32-16,4 0 1 16,8 0-17-16,-5-6 1 15,-3-4 17-15,-3 7 0 16</inkml:trace>
  <inkml:trace contextRef="#ctx0" brushRef="#br1" timeOffset="95787.02">20168 5707 34 0,'14'59'17'0,"-3"-5"-14"0,-7-48 31 0,3-3-33 31,0-12 0-31,3-4 0 0,1-6 1 0,-1-3-3 0,1-9 0 0,0-7 1 15,-1 4 1-15,1-13-1 16,-1 6 0-16,1 3 0 16,3 1 1-16,0 9 2 15,4 9 0-15,-1 9 0 16,5 10 1-16,2 7 0 16,8 15 0-16,0 0 0 15,0 9 0-15,-1 7-1 16,1-1 0-16,-7 4-2 15,-4 0 1-15,-7-7-3 32,0-9 0-32,-3-9-8 0,-4-4 0 0,-4-8-8 15,-3-11 0-15</inkml:trace>
  <inkml:trace contextRef="#ctx0" brushRef="#br1" timeOffset="96314.84">21678 4437 44 0,'7'3'22'0,"0"9"-12"15,-7-2 33-15,-3 9-41 0,-8-1 1 16,-6 4 2 0,-12 13 0-16,-2 15-6 0,-8 16 1 15,-7 15 4-15,0 23 1 16,-3 18-1-16,17-28 1 15,-3 85-2 1,10-3 1-16,11-4-1 0,7-15 0 16,10-19-1-16,8-25 0 15,10-29-7-15,11-30 1 16,10-26-17-16,8-12 0 0</inkml:trace>
  <inkml:trace contextRef="#ctx0" brushRef="#br1" timeOffset="97416.17">5853 12530 53 0,'-4'-6'26'0,"32"-7"-24"15,-14 4 27-15,25 0-29 16,21-4 0-16,25 7 2 15,28 3 0-15,35-10-1 16,32 1 1-16,39-1 3 16,27-9 0-16,44-16 0 15,38-5 1-15,18-17-2 0,6-6 1 16,19 3-2-16,3 1 0 16,-14 2-3-16,-4 10 0 15,-28 15-1-15,-18 10 0 16,-38 7-1-16,-36 8 0 15,-24 4-1-15,-43 0 0 16,-35-4-9-16,-38 7 0 16,-43-6-6-16,-32-1 1 15</inkml:trace>
  <inkml:trace contextRef="#ctx0" brushRef="#br1" timeOffset="97910.79">6191 12972 37 0,'4'-18'18'16,"28"24"-9"-16,-22-12 24 0,11-4-28 0,8-5 1 15,20-4 2-15,25-6 1 16,32 0-10-16,10 3 1 31,195-19 9-31,-1 3 0 16,25 1-3-16,18-1 1 16,14 0-3-1,7 1 1-15,10 2-4 0,-13 4 0 16,-18 6-6-16,-32 3 0 47,-29 9-7-32,-45 10 0-15,-35 3-9 0,-25 13 1 0</inkml:trace>
  <inkml:trace contextRef="#ctx0" brushRef="#br1" timeOffset="100321.28">21791 6036 48 0,'0'-3'24'0,"0"15"-13"0,0-12 25 16,0-6-33-16,4-6 0 15,3-13 1-15,7-4 1 16,3-15-7-16,12-3 1 16,-1-15 3-16,0-17 1 15,4-12-2-15,-4-12 0 16,-3 2-1-16,-8-5 0 15,-2-1-2-15,-5 13 1 0,-3 16-2 16,-3-1 1-16,-8 23-2 16,1 12 0-16,-4 16-1 15,0 12 0-15,-4 10 1 16,0 15 1-16,-3 23 1 16,0 12 1-16,0 12 2 15,0 19 0-15,10 19 2 16,8 7 1-16,3 2 0 15,7-9 1-15,4-9-2 16,3-16 1-16,0-13-3 16,7-12 1-16,0-12-6 15,4-10 1-15,0-10-7 16,0-6 0-16,-1-6-6 16,-6-15 0-16</inkml:trace>
  <inkml:trace contextRef="#ctx0" brushRef="#br1" timeOffset="100668.68">22366 5726 52 0,'-10'22'26'0,"-1"25"-27"0,11-35 46 16,0 1-43-16,-4-1 1 15,1 1 3-15,3-1 0 16,0-2-7-16,0-7 0 16,0 0 4-16,0 0 1 15,0 3-3-15,0-15 1 16,7 3-4-16,0-7 1 15,0-3-2-15,4-2 0 0,3-7-1 16,3 6 1-16,5 3 0 16,6 4 1-16,-7 2 1 15,0 4 1-15,4 0 1 16,0 6 1-16,-1 0 1 16,1 9 1-16,-4 7-2 15,0 6 1-15,-3 6-1 16,3 3 1-16,0 4-5 15,0-4 1-15,1-3-4 16,-1 0 1-16,0-12-5 16,4-10 1-16,-4-9-11 15,3-6 1-15</inkml:trace>
  <inkml:trace contextRef="#ctx0" brushRef="#br1" timeOffset="100937.36">23386 5167 48 0,'7'13'24'0,"-11"-1"-22"0,-3-8 37 16,-7 5-36-16,-11 7 0 16,-6 9 1-16,-8 12 0 31,-18 67-5-31,11-1 0 15,11-5 4-15,10-7 0 0,15-4-2 16,6-18 0 0,11-12-3-16,11-16 0 0,7-4-9 15,3-21 0 1,4-13-6-16,-4-12 1 0</inkml:trace>
  <inkml:trace contextRef="#ctx0" brushRef="#br1" timeOffset="101225.13">23858 5494 60 0,'4'15'30'0,"-25"-9"-36"15,7 1 55-15,-11 5-46 0,-7 1 0 16,-3 15 0-16,-7 0 1 16,-4 13-6-16,3 9 1 15,8-6 1-15,7-3 0 16,7 0-5-16,3-10 0 16,4-18-7-16,7-10 0 15,7-13-6-15,0-12 0 16</inkml:trace>
  <inkml:trace contextRef="#ctx0" brushRef="#br1" timeOffset="101419.86">23467 5547 58 0,'21'41'29'0,"18"21"-35"0,-22-49 53 0,5 3-47 15,-1 2 0-15,3 7 0 16,5 1 0-16,-1-5-2 15,-3 1 0-15,-1-3-7 16,-3-6 1-16,-3-10-8 16,0-19 0-16</inkml:trace>
  <inkml:trace contextRef="#ctx0" brushRef="#br1" timeOffset="101660.47">23774 5189 49 0,'24'25'24'0,"8"38"-19"0,-18-47 39 0,7 9-42 0,4 16 0 16,0-1 4-16,10 4 1 16,4 3-8-16,3 4 1 15,-6-14 3-15,-8 7 0 16,-11 3-3-16,-10-3 0 15,-14 0-12-15,-10 3 0 16,-15 3-7-16,-3-12 1 16</inkml:trace>
  <inkml:trace contextRef="#ctx0" brushRef="#br1" timeOffset="103039.29">24141 4195 31 0,'-15'10'15'0,"8"34"-1"16,14-32 16-16,1 16-26 16,6 10 0-16,10 22 4 15,12 18 1-15,17 16-10 16,3 22 0-16,-3 22 9 16,-11 6 1-16,1 23-3 15,-19 2 1-15,-6 13-3 16,-15 0 1-16,-17-13-2 15,-17-15 0-15,-15-20-8 16,3-18 1-16,5-25-14 16,2-28 1-16,8-32-3 15,21-18 1-15</inkml:trace>
  <inkml:trace contextRef="#ctx0" brushRef="#br1" timeOffset="103600.43">26264 4258 59 0,'18'9'29'0,"3"29"-34"0,-14-22 57 0,-3 3-50 0,-1 15 0 16,-3 4 0-16,-3 6 0 15,-4 12-3-15,0-9 0 16,0 0 0-16,-1-12 1 16,5-4-7-16,3-6 1 0,0-9-12 15,0-7 1-15</inkml:trace>
  <inkml:trace contextRef="#ctx0" brushRef="#br1" timeOffset="103879.33">25788 5124 67 0,'14'25'33'0,"18"-13"-27"16,-14-12 56-16,20-6-59 16,22-10 1-16,7-6 2 15,15-6 1-15,16 3-10 16,15-10 1-16,-14 4 2 16,0 9 0-16,-11 13-7 0,-14 9 0 15,-18 3-13 1,-17 3 1-16,-14 7-5 0,-11 5 1 15</inkml:trace>
  <inkml:trace contextRef="#ctx0" brushRef="#br1" timeOffset="104153.79">26624 5553 62 0,'0'13'31'0,"-42"24"-38"0,24-24 57 0,-10 6-48 16,-7-4 0-16,-8 17 1 15,-13 5 0-15,7 10-6 16,6 7 1-16,1-1 0 15,7-6 0-15,6-3-11 16,8-16 1-16,7-9-6 16,3-19 0-16</inkml:trace>
  <inkml:trace contextRef="#ctx0" brushRef="#br1" timeOffset="104338.32">26194 5563 53 0,'7'25'26'0,"42"50"-23"0,-31-53 46 16,10 12-45-16,7 13 0 16,11 7 0-16,11 8 1 15,3-15-10-15,-11 4 0 16,-7-14-6-16,-10-9 1 16,-14-12-8-16,-11-13 0 15</inkml:trace>
  <inkml:trace contextRef="#ctx0" brushRef="#br1" timeOffset="105007.6">27951 4446 54 0,'21'16'27'0,"-4"34"-26"0,-10-34 47 15,-7-1-45-15,0 17 1 16,-3 9 0-16,-1 12 1 15,1 16-6-15,3 3 0 0,0 3 5 16,3-6 1-16,-3-6-2 16,4-4 1-16,-4-11-2 15,3-8 1 1,-3-15-2-16,-7-6 0 0,-7-16-2 16,-14-6 1-16,7-3-1 15,-11-4 0-15,-10 4 0 16,-8-3 0-16,-6 3 0 15,0 2 1-15,-1 14 0 16,4 9 0-16,11 3 1 16,7 9 0-16,13 3 0 15,15 10 1 1,14 3 1-16,18-9 0 0,21 0-2 16,17-7 1-16,1-6-2 15,14-6 0-15,-4-3-6 16,7-10 0-16,7-6-15 0,-10-13 0 15,-1-15-1 1,1-6 0-16</inkml:trace>
  <inkml:trace contextRef="#ctx0" brushRef="#br1" timeOffset="105223.07">28808 5073 56 0,'3'41'28'0,"-56"0"-35"0,32-29 54 16,-14 10-46-16,-7 7 1 0,-11 5 0 16,7 10 0-16,4 6-3 15,3-3 1-15,3-6-2 16,12-3 1-16,3-13-10 16,7-13 0-16,3-15-5 15,0-19 0-15</inkml:trace>
  <inkml:trace contextRef="#ctx0" brushRef="#br1" timeOffset="105371.01">28332 5070 46 0,'14'0'23'0,"17"47"-12"0,-16-28 39 0,16 22-45 16,15 6 0-16,11 16 2 16,6-1 1-16,8 10-12 15,-4-9 0-15,-14-6-1 16,-8-10 0-16,-13-16-14 0,-7-6 1 15</inkml:trace>
  <inkml:trace contextRef="#ctx0" brushRef="#br1" timeOffset="107765.97">21795 6494 28 0,'0'3'14'0,"0"-9"-3"0,0 6 14 16,0 0-21-16,0 0 0 15,0 0 4-15,0 0 0 16,0 0-9-16,0 3 1 16,0-3 6-16,10 0 1 15,8 0-1-15,3 0 1 0,11 0-2 16,7 3 0-16,13-3 0 16,8 0 0-16,7-3-1 15,4 0 0-15,17-4-2 16,15-5 1-16,13-4-2 15,-7-6 1-15,15-6-2 16,6-3 1-16,4 6-1 16,-14 6 0-16,4 0-1 15,-15 3 1-15,-7 7-1 16,-6 3 1-16,-15-1 0 16,-11 4 0-16,-10 0-1 15,-10 3 1-15,-11 0 0 16,-8 0 0-16,-2 0-1 15,-5 3 0-15,-3-3 1 16,-6 0 0-16,-1 0-1 16,-4 0 1-16,1 0 0 15,-4 0 0-15,0 0 0 16,-7 0 0-16,0 0 0 0,0 0 0 16,0 0-1-16,0 0 1 15,3 0-1-15,-3 0 0 16,0 0-4-16,-3 0 0 15,-4 0-10-15,-11 0 0 16,-14-9-5-16,8-7 1 16</inkml:trace>
  <inkml:trace contextRef="#ctx0" brushRef="#br1" timeOffset="109869.24">26183 6378 38 0,'-14'47'19'0,"-4"3"-9"0,15-37 19 15,-4 2-24-15,0-2 1 16,3-1 6-16,4-5 1 0,7-11-14 16,7-5 1-16,8-3 10 15,23-4 1-15,26-3-2 16,28-3 0-16,31-3-4 15,29-6 1-15,10-1-3 16,22 4 1-16,6-13-4 16,1-3 0-16,7 4-4 15,-18 15 1-15,3 3-3 16,-21 12 1-16,-13 10-2 16,-22 10 0-16,-32 2-2 15,-21 4 1-15,-24-1-3 16,-22-5 1-16,-25 6-9 15,-20 6 1-15</inkml:trace>
  <inkml:trace contextRef="#ctx0" brushRef="#br1" timeOffset="110261.04">26183 6779 67 0,'4'25'33'0,"6"-22"-31"0,-10-3 60 31,46-3-54-31,21 0 0 0,18 0 1 16,10-3 1-16,14-1-14 15,18 1 0-15,8 0 8 16,6 0 1-16,3-1-5 16,8-5 0-16,-14-4-1 15,10-3 0-15,-11 4-2 16,1-4 1-16,-11-3-2 16,-28 9 0-16,-18 1-2 15,-14-1 0-15,-18 4-6 16,-17 6 1-16,-14 3-11 15,-22 3 0-15,-14-3 1 16,-6-3 1-16</inkml:trace>
  <inkml:trace contextRef="#ctx0" brushRef="#br1" timeOffset="111971.12">5987 12587 41 0,'-7'6'20'0,"38"-15"-17"15,-17 5 21-15,11-5-24 16,14-4 1-16,14-2 3 16,7-7 1-16,25-3-4 15,6 3 1-15,36 6 4 16,-3 0 0-16,24 1 1 16,21-4 0-16,18 0-2 15,21-3 0-15,8 0-1 0,16-6 0 16,1 3-2-16,14 3 0 15,4-9-1-15,10-10 0 16,-4 3-1-16,-3 1 1 16,-14-4 0-16,-11 6 0 15,1-2-1-15,-40-1 0 16,-6 7-4-16,-22 6 1 16,-21 3-6-16,-25 6 1 15,-24 7-12-15,-28 2 1 16</inkml:trace>
  <inkml:trace contextRef="#ctx0" brushRef="#br1" timeOffset="112498.49">5969 12903 47 0,'39'0'23'0,"21"-18"-21"0,-32 11 33 16,14 1-32-16,8-3 1 15,10-1 3-15,17 4 0 16,33 0-7-16,13-4 0 16,29-2 7-16,35-7 0 15,21 3-1-15,28-15 1 16,25-4-2-16,15-2 0 15,27-1-1-15,0 1 1 16,-3-1-3 0,-7 0 1-16,3 1-2 15,-17 15 0-15,3 6-1 0,-17 3 0 0,-4 4-2 16,-35 3 1-16,-15 0-3 16,-17 2 0-16,-31 4-5 15,-33 0 1-15,-35 10-13 16,-38-1 1-16,-36 4-1 15,-39-1 0-15</inkml:trace>
  <inkml:trace contextRef="#ctx0" brushRef="#br1" timeOffset="114914.9">13949 7500 41 0,'-11'-125'20'0,"-17"-41"-21"0,21 128 21 0,0-6-20 16,7 0 1 0,3 7 2-16,1 2 1 0,3 16-2 15,0 10 0-15,7 18 3 16,-3 29 1-16,3 28 0 15,0 44 1-15,4 59 1 16,6 60 0-16,1 78 0 16,14 95 0-16,7 74-1 15,3 79 0-15,0 44 0 16,-6 38 1-16,-15 18-5 16,-10-28 1-16,-11-65-4 15,-11-42 1-15,-6-37-3 16,-8-34 1-16,-14-45-4 15,-10-15 0-15,3-54-4 16,4-40 0-16,-4-44-9 16,4-69 1-16,7-50-4 15,13-63 1-15</inkml:trace>
  <inkml:trace contextRef="#ctx0" brushRef="#br1" timeOffset="115454.36">15600 8996 53 0,'-14'28'26'0,"17"-15"-24"0,4-13 46 15,4 0-47-15,7 0 1 16,6-6 2-16,15-4 1 16,17 1-7-16,19-7 0 15,13 1-1-15,0-4 1 16,-25 6-8-16,-10 7 0 16,-10 12-8-16,-22 7 1 0</inkml:trace>
  <inkml:trace contextRef="#ctx0" brushRef="#br1" timeOffset="115626.4">15730 9407 63 0,'4'35'31'0,"10"-4"-31"0,0-28 57 0,18 0-57 16,10-6 0-16,22-6-5 15,20-1 0-15,1-9-1 16,10-3 0-16,1-6-12 15,-8 3 0-15</inkml:trace>
  <inkml:trace contextRef="#ctx0" brushRef="#br1" timeOffset="116331.82">17293 10091 48 0,'46'53'24'15,"0"-3"-14"-15,-28-28 24 0,13 3-31 0,5 3 0 16,2-6 1-16,5-6 1 15,3-10-5-15,6-15 0 16,5-16 4-16,-4-10 1 16,-14-15-1-16,-1-25 1 15,-9-10-1-15,-12-18 1 16,-3-32-2-16,-10-19 1 16,-11-18-2-16,-18-20 1 15,-3 4-2-15,0-3 1 16,7 3-2-16,6 3 1 0,12 28-1 15,14 16 0-15,6 16-1 16,8 18 1-16,0 22-1 16,3 19 0-16,4 19-4 15,10 19 0-15,-7 19-7 16,-3 12 0-16,0 19-9 16,-1 12 0-16</inkml:trace>
  <inkml:trace contextRef="#ctx0" brushRef="#br1" timeOffset="116898.12">19308 8890 67 0,'-8'0'33'0,"-23"0"-34"0,20 3 58 0,-14 9-56 15,-3 7 0 1,-4 9 1-16,1 1 0 0,-5 5-3 16,1 4 1-16,7-4 1 15,3 1 1-15,8-4-1 16,6-6 0-16,8-6 0 15,10 3 0-15,3-3 0 16,11-7 0-16,15-2 0 16,6-1 1-16,4 0-2 15,0 1 1-15,-8 6-2 16,-6 9 1-16,-14 0-2 16,-18 6 1-16,-7 10-1 15,-14 0 1-15,-8-4-2 16,-2-2 0-16,-1-7-3 15,7-6 0-15,8-6-3 0,6-4 0 16,11-9-11-16,14-6 0 16</inkml:trace>
  <inkml:trace contextRef="#ctx0" brushRef="#br1" timeOffset="117115.73">19611 9382 56 0,'3'56'28'0,"-17"-27"-31"0,14-26 43 0,0 12-40 16,0 1 0-16,-3-3-7 16,3-4 0-16,0-9 2 15,0-9 1-15,0-10-11 16,0-16 0-16</inkml:trace>
  <inkml:trace contextRef="#ctx0" brushRef="#br1" timeOffset="117292.38">19562 8896 48 0,'10'3'24'0,"4"16"-27"16,-7-16 42-16,4 3-40 0,7 4 0 15,6-1-3-15,4-3 0 16,1 7-1-16,2-1 1 16,5 7-9-16,2-3 0 15</inkml:trace>
  <inkml:trace contextRef="#ctx0" brushRef="#br1" timeOffset="117586.76">20031 9376 34 0,'14'37'17'0,"0"-8"-10"0,-7-23 24 16,0-3-30-16,-3 0 1 0,-1-6 0 16,4 0 0-16,0-10-3 15,0-12 1-15,0-6 1 16,0-4 0-16,0-2-1 16,4-1 0-1,17 4 4 1,0 2 0-16,1 20 0 15,-1 9 1-15,0 9-1 16,-3 6 1-16,0 10-1 16,-1 10 0-16,1 2-3 15,0-6 0-15,-1 1-3 16,5 2 0-16,-8-6-4 16,0-6 0-16,0-7-11 15,0-8 1-15</inkml:trace>
  <inkml:trace contextRef="#ctx0" brushRef="#br1" timeOffset="118100.63">21262 8673 60 0,'-4'0'30'0,"-6"19"-32"0,10-13 51 15,-7 10-44-15,0 12 0 0,-4 7 1 16,-7 9 1-16,-3 6-10 16,-3 13 0-16,-1 5 7 15,4 17 0-15,7-6-3 16,7 8 0-16,3-8-1 15,8-10 1-15,6-10-5 32,8-12 1-1,7-15-8 78,3-17 1-109,3-18-11 47,8-12 1 0</inkml:trace>
  <inkml:trace contextRef="#ctx0" brushRef="#br1" timeOffset="118309.77">21565 9043 59 0,'7'19'29'0,"-21"12"-31"0,11-18 47 0,-1 6-44 0,1 3 0 0,-4 0 3 0,0 3 0 0,3 0-5 0,4 3 1 0,4-6 2 0,6 3 1 0,8 0-2 0,3-9 1 0,11-7-2 0,-1-9 0 0,1-6-1 0,-7-7 1 0,-4 1-2 0,4-10 1 0,-1 0-1 94,1-3 0-94,-4-3 0 0,0 3 0 0,-3 9 0 0,0 3 1 0,-1 7 0 0,-2 12 0 0,-1 7 0 0,0 6 1 0,3 9-1 0,-3 6 1 0,1 1-2 0,-1-7 1 0,0-6-4 0,7-9 0 0,4-16-8 0,3-10 1 0,0-9-4 0,-3-9 0 0</inkml:trace>
  <inkml:trace contextRef="#ctx0" brushRef="#br1" timeOffset="118502.18">22204 8557 65 0,'17'50'32'0,"33"44"-40"0,-32-56 67 0,-1 19-59 0,8 15 0 16,7 22-3-16,3 12 0 15,-3-5 1-15,-8-4 0 16,-17-16-7-16,-14-8 0 15,-14-8-9-15,-4-11 0 16</inkml:trace>
  <inkml:trace contextRef="#ctx0" brushRef="#br1" timeOffset="119346.88">23693 8451 55 0,'3'43'27'0,"1"58"-25"0,-1-73 44 15,4 25-41-15,4 4 0 16,3 15 2-16,4-6 0 15,3 6-9-15,3-9 0 16,-2-13 6-16,-5-9 1 94,-3-10-4-94,-3-12 1 0,-8-7-2 15,-6-9 0 32,-11-9-1-47,-11-13 1 0,-10 7-1 32,-8-10 0-32,-6-3 0 0,-4 0 0 31,4 9 0-16,-1 7 0 17,5 9 0-1,-1 6 1-15,3 3 0-1,8 13 0-15,7 6 0 16,7 4 1-16,10-1 0 0,15 7 1 15,10-4-1-15,10 4 0 16,12-10-2 0,20-3 1-1,4-12-5 17,11-1 1-32,-1-12-8 15,-6-6 1-15,-11-10-10 0,-4-12 1 16</inkml:trace>
  <inkml:trace contextRef="#ctx0" brushRef="#br1" timeOffset="119575.27">24229 9297 61 0,'14'50'30'0,"0"10"-34"0,-10-54 53 0,3 4-47 0,0 2 0 0,3-2 0 0,1-1 0 0,3-6-4 0,4-6 1 0,3-3 1 0,0-10 1 0,-3-9-2 0,-1-6 0 0,-3-4-1 0,0 1 1 0,-3-1-1 0,3 7 1 0,-3 6 0 0,3 13 1 0,0 9 0 0,0 9 0 0,4 16 1 0,6 16 1 0,8 0 0 203,3 12 1-203,1-3-3 0,-5-3 1 0,5 0-7 0,-1-6 0 0,0-13-12 0,-7-6 0 0</inkml:trace>
  <inkml:trace contextRef="#ctx0" brushRef="#br1" timeOffset="122124.56">26758 8309 47 0,'14'16'23'0,"-3"-13"-12"0,-11-3 24 0,7 0-34 16,4 0 1-16,-1 0 0 16,1 0 0-16,-1 0-4 15,1 0 1-15,-1 3-2 16,5 7 0-16,-1-4-12 15,0-3 0-15</inkml:trace>
  <inkml:trace contextRef="#ctx0" brushRef="#br1" timeOffset="122332.21">27319 8344 58 0,'4'22'29'0,"-8"-16"-37"0,4-6 47 15,0-3-42-15,-3-3 1 16,-1-4-16-16,4 1 0 16,-3-13 13-16,-5 9 1 15</inkml:trace>
  <inkml:trace contextRef="#ctx0" brushRef="#br1" timeOffset="122690.52">26751 8827 56 0,'11'19'28'0,"-4"-7"-37"16,0-9 52-16,3 1-43 16,8 2 0-16,3 6 3 0,4 4 0 15,10 9-3-15,11 3 1 16,18-6 1-16,3-6 0 15,-7-4 0-15,0-8 0 16,3-14-2-16,-7-12 0 16,-10-12-3-16,-7-13 0 15,-7 0-10-15,-11-3 1 16,-7-1-5-16,4 4 1 16</inkml:trace>
  <inkml:trace contextRef="#ctx0" brushRef="#br1" timeOffset="123194.35">27905 8372 44 0,'63'-19'22'0,"-38"-28"-20"16,-22 25 37-16,-10-6-38 15,-10-6 1-15,-15-7 0 16,0-6 0-16,-21 9-3 16,-21 4 1-16,-21-1 1 15,0 16 0-15,-15 4-1 16,-10 15 1-16,-3 12-1 0,10 7 1 15,4 19 0-15,-11 15 0 16,7 13 0-16,11 15 0 16,6 14 0-16,12 17 1 15,10 11-1-15,24 5 1 16,18-2-1-16,25-1 1 16,22-9-1-16,34-9 1 15,32-19 0-15,25-26 0 16,42-27 0-16,25-32 0 15,32-41 0-15,-1-28 1 16,-3-31-1-16,-24-19 0 16,-33 3-3-16,-24 7 0 15,-35 2-6-15,-29 10 1 16,-35-3-14-16,-21 9 1 16</inkml:trace>
  <inkml:trace contextRef="#ctx0" brushRef="#br1" timeOffset="124138.14">15533 12173 54 0,'-4'6'27'0,"8"-15"-17"15,3 9 28-15,0 0-35 16,7-3 1-16,4 3 1 16,6-7 0-16,5-2-7 15,2-4 0-15,22-6 3 16,11 1 0-16,20-1-7 15,8-3 0-15,-7 6-13 16,-8 7 1-16</inkml:trace>
  <inkml:trace contextRef="#ctx0" brushRef="#br1" timeOffset="124719.12">15296 12787 72 0,'15'10'36'0,"41"-16"-40"0,-31-1 62 0,24 1-58 15,18-13 1-15,7-9-2 16,14 3 0-16,4 0-6 16,-4 3 0-16,-7 3-13 15,-21 3 0 1</inkml:trace>
  <inkml:trace contextRef="#ctx0" brushRef="#br1" timeOffset="125194.03">17378 12775 74 0,'3'6'37'0,"11"-9"-42"0,1 0 61 0,16-10-55 15,15-2 1-15,21-10-1 16,11-4 1-16,-1 1-8 16,12-3 1-16,-5 9-10 15,1 3 0-15,-11 3-6 16,-7 7 1-16</inkml:trace>
  <inkml:trace contextRef="#ctx0" brushRef="#br1" timeOffset="125528.93">19177 12399 72 0,'14'0'36'0,"-21"9"-47"0,4-12 68 16,-8 0-56-16,0 6 1 15,-10-3 0-15,4 3 0 16,-12 10-3-16,-6 8 1 16,-7 8 1-16,-4 11 1 15,-7 4-1-15,4 0 1 16,10 6-1-16,3 7 1 0,8-7-1 16,11 0 0-16,10 7-2 15,14-10 1-15,14-10-3 16,14-8 0-16,11-17-5 15,-4-9 1-15,11-9-4 16,0-3 1-16,0-7-10 16,3-15 0-16</inkml:trace>
  <inkml:trace contextRef="#ctx0" brushRef="#br1" timeOffset="125785.7">19583 12609 57 0,'10'3'28'0,"1"6"-25"0,-11-9 45 0,-4 0-45 15,4 0 0-15,-7 3 0 16,-7 0 1-16,-11 7-5 16,-6 2 0-16,-8 4 3 0,-3 3 0 15,-4 0-1-15,10 6 0 16,1 3-1-16,7 3 0 16,7 4-2-16,7-7 0 15,7-6-1-15,10-6 0 16,15-1-2-16,14-8 1 15,13-14-2-15,5-8 1 16,3-7-2-16,-4 0 1 16,-3-3-10-16,0-13 0 15</inkml:trace>
  <inkml:trace contextRef="#ctx0" brushRef="#br1" timeOffset="126145.77">20133 12540 63 0,'7'9'31'0,"0"-6"-37"0,-7-3 55 0,0 0-47 16,0 0 0-16,-7 0 0 15,-3 3 1-15,-5 0-5 16,-2 4 1-16,-4 2 2 15,-1 1 1-15,1-1-2 16,0 10 0-16,3 3 0 16,4 0 0-16,7 0 0 15,7-7 1-15,11 4-1 0,10 0 1 16,7 3-1-16,-3 3 1 16,-7 0-1-1,-1 0 1-15,-3-3-2 0,-7 0 1 16,-3-6-4-16,-11 3 1 15,-11 9-6-15,-10 0 0 16,-7-6-10-16,3-3 1 16</inkml:trace>
  <inkml:trace contextRef="#ctx0" brushRef="#br1" timeOffset="126489.78">20694 12352 60 0,'3'6'30'0,"-3"-6"-31"0,0 0 51 0,0 0-49 16,0 6 1-16,0 3 1 15,-3 1 1-15,-8 12-4 16,-10 9 0-16,-3 7 2 16,-8 18 1-16,-4 1-2 15,1 12 1-15,3-3-1 16,8 3 1-16,6 3-3 0,8-6 1 16,10-4-4-1,17-8 0-15,15-20-6 0,7-12 1 16,-4-9-11-16,4-17 0 15</inkml:trace>
  <inkml:trace contextRef="#ctx0" brushRef="#br1" timeOffset="126866.03">20959 12558 47 0,'0'16'23'0,"-4"-6"-14"0,4-1 33 0,-4 7-39 15,-3 9 1-15,-3 0 3 16,3 3 0-16,3 7-8 16,1 5 0-16,3-2 5 15,3 0 1-15,8-13-2 16,10-3 0-16,4-4-2 16,3-5 0-16,4-4-1 15,-1-5 0-15,1-14-1 16,-4-6 1-16,-3-6-4 15,-7-3 1-15,-1-3-1 16,-3-6 0-16,1 5 1 16,-5 4 0-16,1 7 1 15,-1 11 0-15,1 10 2 16,0 7 1-16,-1 9-1 0,1 6 1 16,-1 6-3-16,4 4 1 15,0-10-6-15,8-7 1 16,-1-5-11-16,4-7 1 15</inkml:trace>
  <inkml:trace contextRef="#ctx0" brushRef="#br1" timeOffset="127093.27">21618 12239 55 0,'32'56'27'0,"7"16"-22"16,-25-53 43-16,0 16-45 0,4 5 1 0,3 14-1 15,0 5 1-15,-3 10-8 16,-8 0 1-16,-10 10 0 16,-3-1 1-16,-15 0-13 15,-14 1 0-15</inkml:trace>
  <inkml:trace contextRef="#ctx0" brushRef="#br1" timeOffset="127503.31">23008 12847 67 0,'39'3'33'0,"39"10"-25"0,-40-13 49 0,19-3-57 16,6-4 0-16,11 1-3 15,-3-3 1-15,0-1-4 16,-8 4 0-16,-7 0-15 31,-13-7 1-31</inkml:trace>
  <inkml:trace contextRef="#ctx0" brushRef="#br1" timeOffset="127694.23">23386 12631 59 0,'10'84'29'0,"-20"23"-29"0,6-82 41 16,-3 19-41-16,0 9 1 16,0 7-6-16,3 6 0 15,4-10-4-15,4-12 0 16,-1-16-7-16,1-9 0 16</inkml:trace>
  <inkml:trace contextRef="#ctx0" brushRef="#br1" timeOffset="128240.78">26077 12188 53 0,'81'-25'26'0,"-49"-12"-30"0,-25 27 48 0,0 1-42 0,-3 0 1 0,-4-1 0 0,-4 4 1 0,-10 3-4 0,-21 0 1 0,-21 3 2 0,-26 9 0 15,-13 7-1-15,-25 9 1 16,-17 6-2-16,-1 19 1 15,-7 13-1 1,11 15 0-16,18 16 1 0,28 22 0 16,17-3 1-1,22 7 0 1,31-1 1 15,32 0 0 0,29-6-1-31,24-29 1 32,35-15-2-32,21-18 1 15,33-11-4-15,24-2 0 16,-15-16-7-16,-13-6 0 47,-18-1-15-47,-28 7 1 31</inkml:trace>
  <inkml:trace contextRef="#ctx0" brushRef="#br1" timeOffset="132949.37">10287 8799 47 0,'-4'-29'23'0,"4"1"-16"16,-3 22 37-16,-4 3-41 15,0 6 0-15,0 3 3 16,-4 10 1-16,-6 6-9 15,-5 0 1-15,-2 9 3 16,-1 4 0-16,-3 2-4 16,7-2 1-16,3-13-5 15,4-3 0-15,7-4-5 16,0-5 0-16,3-10-6 16,4-16 0-16</inkml:trace>
  <inkml:trace contextRef="#ctx0" brushRef="#br1" timeOffset="133070.76">10005 8730 46 0,'10'-7'23'0,"26"42"-18"0,-19-13 38 16,8 9-41-16,3 19 1 15,4 7-4-15,7 12 1 16,17 3-16-16,11 13 1 16</inkml:trace>
  <inkml:trace contextRef="#ctx1" brushRef="#br1" timeOffset="50359.86">11187 11834 0</inkml:trace>
  <inkml:trace contextRef="#ctx0" brushRef="#br1" timeOffset="134134.25">15374 14641 52 0,'-14'12'26'0,"10"-2"-15"15,4-7 26-15,0-3-34 16,0 3 0-16,7-6 1 16,4-4 1-16,10 1-8 15,22 0 0 1,55-10-7-16,-9 4 1 15,-12 2-8-15,-17 4 0 16</inkml:trace>
  <inkml:trace contextRef="#ctx0" brushRef="#br1" timeOffset="134314.59">15282 15064 76 0,'22'22'38'0,"52"-22"-55"0,-43-6 73 0,29-4-61 16,4-2 0-16,13-4-11 15,5 7 0-15,-1-1 7 16,-7 4 1-16</inkml:trace>
  <inkml:trace contextRef="#ctx0" brushRef="#br1" timeOffset="134718.76">16947 15334 65 0,'8'15'32'0,"20"-5"-31"0,-14-13 53 0,11-1-53 16,13-2 0-16,15-3 0 15,7-10 0-15,11-3-5 16,3 0 0-16,0 6-8 16,-3 1 0-16,-8-7-8 15,-10 3 1-15</inkml:trace>
  <inkml:trace contextRef="#ctx0" brushRef="#br1" timeOffset="135431.2">18535 15048 74 0,'-11'0'37'0,"-17"3"-50"0,14 4 70 15,-11 5-57-15,-10 7 1 16,-4 0 0-16,-3 3 0 16,-4 12-1-16,4 10 0 15,-1 10 1-15,8 8 1 16,7 1-1-16,14 0 0 15,14-4-2-15,10-12 1 16,22-9-5-16,21-13 1 16,3-9-7-16,8-13 0 15,7-3-10-15,6-10 1 0</inkml:trace>
  <inkml:trace contextRef="#ctx0" brushRef="#br1" timeOffset="135695.7">19043 15359 59 0,'11'-7'29'0,"-8"1"-29"0,-3 3 49 0,-3-3-47 16,-1-4 1-16,-7 1 1 15,-6 3 0-15,-8-1-5 16,-10 4 1-16,-4 3 3 16,0 7 0-16,0 5-1 15,1 10 0-15,2 3-1 16,8 7 1-16,7-1-2 15,10-9 0-15,8-3-1 16,10-7 1-16,18 1-2 0,13-7 1 16,8-22-4-16,-3-6 1 15,-5-3-9-15,5 0 1 16,-1-9-8-16,0 5 1 16</inkml:trace>
  <inkml:trace contextRef="#ctx0" brushRef="#br1" timeOffset="136037.46">19717 15211 52 0,'-4'7'26'0,"-35"-1"-27"0,25-6 42 0,0 0-39 15,-7 6 0-15,-7-3 2 16,-7-3 0-16,-4 0-4 15,3 3 0-15,5 4 4 16,-1-1 0-16,11 3-1 16,7 1 0-16,10-1 0 15,11 4 0-15,14 2-1 16,15 1 0-16,-5 0 0 16,12 6 0-16,-1 0-1 15,-3 9 0-15,-11-3-1 16,-14 7 0-16,-14 6-3 15,-7 2 0-15,-10-5-5 16,-15 0 1-16,-7-4-13 0,0-9 0 16,4-6 1-16,10-9 0 15</inkml:trace>
  <inkml:trace contextRef="#ctx0" brushRef="#br1" timeOffset="136354.6">20549 14885 58 0,'29'16'29'0,"-22"-16"-37"0,-7 0 59 15,-7 3-49-15,-11 6 0 0,-14 7 2 16,-7 6 1-16,-17 9-6 15,-8 13 0-15,11 13 4 16,4 15 1-16,3 16-2 16,7 15 1-16,8 1-2 15,10-4 1-15,13-6-1 16,12-9 0-16,10-13-4 16,18-16 1-1,10-18-8-15,1-16 1 0,-1-13-11 16,0-9 1-16</inkml:trace>
  <inkml:trace contextRef="#ctx0" brushRef="#br1" timeOffset="137238.07">20719 15766 61 0,'-4'41'30'0,"15"-22"-30"0,-8-16 48 0,4 0-44 15,-3 0 0-15,6-12 2 16,8-7 0-16,7-21-8 16,3-20 1-16,4-21 5 15,3-13 0-15,4-6-3 16,0-7 1-16,-8-12-1 15,-6 3 0-15,-4 7-2 16,-10 24 0-16,-4 13-2 16,-7 19 1-16,-7 16-2 0,-4 8 1 15,-3 23-2-15,-4 16 1 16,1 24 0-16,-1 17 1 16,1 21 2-16,2 7 0 15,5 8 2-15,6 8 1 16,4-1 0-16,14-3 1 15,4-16 0-15,7-12 0 16,-1-12-3-16,5-14 0 16,-1-15-3-16,0-6 0 15,-3-9-3-15,0-10 0 16,-4-16-1-16,-4-6 0 0,-3-6 1 16,1-4 1-16,-1-2 3 15,0 3 1-15,0 12 4 16,0 3 0-16,0 16 2 15,-3 16 0-15,-1 6 1 16,-3 6 1-16,-3 3-3 16,-1 1 1-16,1-4-2 15,-4-6 1-15,0-3-2 16,0-4 1-16,0-2-3 16,3-7 1-16,4-3-2 15,4-9 1-15,3-7-1 16,0-9 1-16,0-3-2 15,1 0 1-15,2 0-1 16,1-3 1 0,14 19 0-16,-4 5 1 15,-4 8 0-15,1 8 0 16,-4 10 1-16,0 3 0 16,1 3-3-16,-5-9 0 15,4 0-6-15,1 0 1 16,-1-7-12-16,-4-5 0 15</inkml:trace>
  <inkml:trace contextRef="#ctx0" brushRef="#br1" timeOffset="137510.44">22264 14992 61 0,'21'3'30'0,"-21"19"-35"0,-4-13 48 0,-6 4-43 16,-11 9 1-16,-11 3 1 16,-10 0 0-16,-1 10-1 15,-3 15 0-15,1 9 1 16,2 7 1-16,8 3 0 16,7 3 0-16,14-3-4 15,10-9 1-15,15-7-5 16,13-12 0-16,5-13-10 15,6-15 1-15,7-10-5 16,-3-13 1-16</inkml:trace>
  <inkml:trace contextRef="#ctx0" brushRef="#br1" timeOffset="137723.24">22595 15312 55 0,'18'31'27'0,"-14"4"-32"0,-4-32 50 15,-15 22-43-15,-6 3 0 16,-10 3 1-16,-8 7 0 16,7-3-4-16,0 2 0 15,-3 1 1-15,3-13 1 16,8 3-6-16,2-6 1 0,8-6-9 16,7-10 1-1,4-9-5-15,3-16 1 0</inkml:trace>
  <inkml:trace contextRef="#ctx0" brushRef="#br1" timeOffset="137954">22370 15349 46 0,'21'29'23'0,"7"58"-20"0,-21-65 43 0,4 13-44 0,3 6 0 0,-4-7-1 15,4 7 1-15,4 0-3 16,0-10 0-16,6 0 1 15,5-2 0-15,6-7-5 16,0-10 0-16,1-9-8 16,-1-9 0-16,-3-10-3 15,-8-12 1-15</inkml:trace>
  <inkml:trace contextRef="#ctx0" brushRef="#br1" timeOffset="138171">22860 15199 44 0,'-4'19'22'0,"8"25"-19"0,0-35 42 0,3 10-42 0,0 3 1 0,7 6 4 0,10 13 0 0,12 6-9 0,-8 9 0 0,-3 1 6 0,-8 2 0 0,-13 4-3 0,-11 6 1 0,-14 9-6 16,-1-6 1 0,-6-6-8-16,-11-12 1 15,1-17-10 1,6-18 1-16</inkml:trace>
  <inkml:trace contextRef="#ctx0" brushRef="#br1" timeOffset="138610.65">23333 14346 44 0,'0'12'22'0,"0"39"-13"0,3-26 29 0,8 15-31 0,-1 20 1 0,12 28 4 0,-1 22 1 0,11 21-16 0,10 32 0 78,-3 0 10-78,-15 4 0 15,-17-1-5-15,-21-9 1 0,-10-10-7 16,-15-12 1 62,-18-16-10-78,-3-16 0 16,7-27-8-16,15-17 0 31</inkml:trace>
  <inkml:trace contextRef="#ctx0" brushRef="#br1" timeOffset="138933.87">24324 15682 78 0,'0'22'39'0,"18"-10"-45"0,-8-12 73 0,11 0-64 0,11-6 1 15,7-7-1-15,24-2 1 0,19-4-6 16,13-3 0-16,-3 0-2 16,-15 3 0-16,-6 0-11 15,-4-6 0-15,-21-6-9 16,-18-7 0-16</inkml:trace>
  <inkml:trace contextRef="#ctx0" brushRef="#br1" timeOffset="139115.76">24814 15268 57 0,'-14'63'28'0,"-3"18"-29"0,10-53 43 0,0 16-42 0,-4 16 1 0,-3 15-2 0,3 3 0 0,4 7-3 0,7-3 1 15,4-10-12-15,10-13 0 31,7-15-1-31,7-16 0 0</inkml:trace>
  <inkml:trace contextRef="#ctx0" brushRef="#br1" timeOffset="139466.31">26518 14995 73 0,'71'0'36'0,"-43"-28"-52"0,-24 15 79 0,-8-2-63 0,-10 2 0 0,-21 10-1 0,-18 15 1 0,-18 10 0 16,-6 16 0-16,-19 3 0 15,-6 18 0-15,0 17 0 16,10 21 1-16,11 13 0 15,21-7 0 32,14 4 1-47,18-7 1 0,21-9 0 0,24-13 0 0,33-18-1 0,31-19 0 0,18-19-1 32,24-22 0-32,11-16-8 31,-14 0 0-16,-3 1-15-15,-8 5 0 0</inkml:trace>
  <inkml:trace contextRef="#ctx0" brushRef="#br1" timeOffset="144158.21">28660 15133 43 0,'106'63'21'0,"63"-70"-22"15,-116 4 21-15,28-9-20 0,-21 2 0 16,63-34 2-16,15-21 0 16,17-23 0-16,4-22 1 15,0-31 1-15,10-22 1 16,-17-41-1-16,-1-12 0 15,8-35-1-15,0-13 0 16,-18-24-3-16,4-13 0 16,10-19 0-16,-3-25 1 15,-11-25-1-15,3-19 0 16,-10-3 0-16,-10-22 0 16,17-335-3-1,-46 131 1-15,-35 82-2 16,-14 47 1-16,-21 18-1 15,-15 4 1-15,-20 9 0 16,-19 7 1-16,-16 5 2 16,-19 7 1-16,-24 22 0 15,-7 29 1-15,-32 24-2 16,-18 25 1-16,-21 22 0 16,-17 29 1-16,-11 15-2 15,-32 13 1-15,-17 6-2 16,-43 6 0-16,-7 16 1 15,-10 16 0-15,-33 21-1 16,1 20 0-16,0 18 1 16,-28 25 0-16,3 26 1 15,7 18 0-15,-17 12 0 0,6 14 1 16,12 18-1-16,-22 12 1 16,17 14-1-16,12 18 1 15,-1 15-2-15,18 10 1 16,0 13-1-16,28 9 0 15,0 31 0-15,36 4 0 16,2 15 0-16,23 10 0 16,-1-7 1-16,3-3 1 15,22-3 0-15,-7 1 0 16,0-1-1-16,13-3 1 16,-9 6 0-16,6-3 0 15,0-6-1-15,-10 6 0 0,28-19-2 16,-14-12 1-16,0-13 0 15,7-13 0-15,-7-8 0 16,14-10 0-16,-11-16 0 16,0-10 0-16,18-11 0 15,-7-11 0-15,0 4 0 16,18-9 0-16,-7-10 0 16,6-3 0-16,8-13-1 15,3-2 1-15,7-14 0 16,8 1 0-16,6 12-1 15,25 10 1-15,11 12 0 16,3 26 0-16,0 24 0 16,4 25 0-16,3 23 0 15,11 24 1-15,-1 23-1 16,-6 21 1-16,0 4-1 16,-4 9 1-16,4 3 0 0,3 6 1 15,11-2 1-15,3 2 0 16,4-12-2-16,0 6 1 15,7-6-4-15,0-10 0 16,4-18-10-16,3-19 1 16,3-22-7-16,8-19 1 15</inkml:trace>
  <inkml:trace contextRef="#ctx0" brushRef="#br1" timeOffset="144626.17">15275 3929 58 0,'14'15'29'0,"-7"-5"-37"15,-7-7 53-15,-7 13-45 16,-3 2 1-16,-8 20 0 15,1 6 1-15,-1 6-3 16,0 13 1-16,-3-13 1 16,-4 3 0-16,1-2-1 15,-1-8 0-15,0-8-1 16,4-10 1-16,0-3 0 16,3-6 0-16,4-13 0 0,7 3 1 15,7-6 0-15,18-6 1 16,10 3 0-16,4 3 1 15,17-13-1-15,8 1 1 16,10-7 0-16,14-9 0 16,0-7-1-16,-7-12 0 15,-10 6-1-15,-12 4 1 16,-13 5-2-16,-21 4 0 16,-22 9-1-16,-31 0 1 15,-32 10-1-15,-14-7 1 16,-18-2-5-16,-10-8 1 0,-1-14-15 15,1-11 0-15</inkml:trace>
  <inkml:trace contextRef="#ctx0" brushRef="#br1" timeOffset="145482.24">29877 1207 17 0,'10'0'8'0,"4"-19"19"15,-10 13 9-15,0 3-30 16,-4 3 0-16,0 0 3 16,-4 9 0-16,0 0-12 15,-3 7 1-15,-3 6 7 0,-1 9 0 16,-3 7-3-16,4-3 1 15,-1-4-3-15,4 0 1 16,0-9-1-16,0 0 1 16,0-12-1-16,0-10 0 15,-4-10 0-15,-3-9 0 16,-7 4-1-16,-4-4 1 16,-3 0-1-16,-4 3 0 15,0 7 0-15,4 0 0 16,7 9 0-16,3 3 0 0,1 12 0 15,6-2 0-15,4 9 1 16,7 6 0-16,14 10 0 16,14 6 1-16,15-10 0 15,13 1 0-15,11-13-1 16,-3 0 0-16,-8-13-5 16,8-6 0-16,3 3-9 15,-7-12 1-15,0-6-3 16,0-4 1-16</inkml:trace>
  <inkml:trace contextRef="#ctx0" brushRef="#br1" timeOffset="145874.23">30709 1266 53 0,'14'0'26'0,"-3"-6"-33"0,-11 6 54 15,-11 6-46-15,-13 13 1 0,-1 6 2 16,-10 13 0-16,-18 9-5 16,-18 13 1-16,-13 21 2 15,-5 7 0-15,1 19 0 16,0-1 0-16,3 7-3 16,8-16 0-1,6-3-5-15,15-18 1 16,3-17-7-16,14-12 0 0,11-3-6 15,7-19 1-15</inkml:trace>
  <inkml:trace contextRef="#ctx0" brushRef="#br1" timeOffset="146346.68">30579 1724 40 0,'17'-6'20'0,"-17"12"-19"0,-3 4 34 15,-4 5-33-15,-7 4 1 16,-7 9 2-16,-4 13 0 16,-3 6-6-16,-8 7 1 15,12-1 4-15,3 3 1 16,3 4-2-16,7-13 1 15,8-6-1-15,6-13 1 16,4-9-2-16,4-10 1 16,-4-9-2-16,-3-6 0 0,-8-4-2 15,-7 7 1 1,-31-22-3 0,-4 3 1-16,0 10 0 15,4 9 0-15,7 3 1 16,7 9 0-16,3 7 0 15,7 6 1-15,4 3 1 16,11 3 0-16,13-3 0 16,15-9 0-16,3 3-1 15,11-1 0-15,7-8-4 16,7-7 0-16,3 0-10 16,-3-9 1-16,7-13-4 15,3-9 1-15</inkml:trace>
  <inkml:trace contextRef="#ctx0" brushRef="#br1" timeOffset="146520.97">31044 1822 44 0,'4'0'22'0,"-22"28"-20"0,8-9 40 16,-11 6-42-16,-8 9 1 16,-9 13 0-16,-8 3 0 15,-7 13-2-15,7-10 1 16,4-6-3-16,-1-3 1 15,4-15-11-15,11-14 0 16,7-24-1-16,3-16 1 0</inkml:trace>
  <inkml:trace contextRef="#ctx0" brushRef="#br1" timeOffset="146674.91">30646 1922 52 0,'28'72'26'0,"36"75"-32"0,-47-93 53 0,11 18-50 15,11 44 1-15,14 9-27 16,-7 10 0-16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5:06:00.99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5-03T15:06:04.095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3648 5892 35 0,'17'37'17'0,"26"32"-11"0,-33-56 17 0,8 6-21 16,7 0 1-16,-1 3 4 15,1-4 0-15,10 1-7 16,-3-3 0-16,7-7 5 15,0-2 0-15,3-7-1 16,-3-4 1-16,-11-2-3 16,-3-3 0-16,3-13-2 15,0-13 1-15,0-9-1 16,-6-15 1-16,-1-16-1 16,-4-13 1-16,-13-16 0 15,-8-15 0-15,-3-6 0 0,-3-10 1 16,-11-3-1-16,-1 0 0 15,5 0 0-15,-11 3 1 16,6 0-1-16,1 13 1 16,11 18-1-16,-1 13 1 15,11 10-2-15,0 12 1 16,0 6-2-16,11 19 1 16,-8 13-3-16,8 22 1 15,-1 12-2-15,1 19 0 16,3 15-4-16,-10 10 0 0,6 16-9 15,-10-3 1-15</inkml:trace>
  <inkml:trace contextRef="#ctx0" brushRef="#br0" timeOffset="1065.33">5271 5142 47 0,'0'7'23'0,"0"-4"-18"0,0 3 34 0,-8 13-37 15,-6 9 0-15,-10 7 0 16,-8 8 1-16,-7 11-5 15,0 12 0-15,4-4 1 16,7-12 1-16,-4-12-6 0,7-3 1 16,4-13-10-16,11-16 1 15,3-16-1-15,3-8 1 16</inkml:trace>
  <inkml:trace contextRef="#ctx0" brushRef="#br0" timeOffset="1244.94">4882 5142 44 0,'32'22'22'0,"7"69"-18"0,-21-63 45 0,3 16-46 0,11 19 0 0,10 3 1 0,4 12 1 0,-7-9-9 16,-8-6 0-16,8-13-8 15,0-9 0-15,-14-16-5 16,3-12 1-1</inkml:trace>
  <inkml:trace contextRef="#ctx0" brushRef="#br0" timeOffset="2426.37">5980 5578 59 0,'28'44'29'0,"11"22"-21"0,-29-44 29 0,4 16-34 15,0 2 1-15,8 4 0 16,-8 0 0-16,0 0-6 16,-4-3 0-16,1-13 4 15,0-3 0-15,-8-6-4 16,4-13 1-16,0-12-1 15,0-13 0-15,0-12 0 16,0-19 0-16,4-10 0 31,-8-9 1-31,5-28 0 0,-8-10 1 0,0 7-1 0,0 6 1 16,-11 0 0-16,4 22 0 16,-4-4-1 15,1 10 0-16,3 7 0-15,3 15 0 16,4 9 0-16,0 13 1 0,4 7-1 0,6 2 1 0,4 4 1 0,8 9 0 16,6 0 1-16,4 0 1 0,20 0 0 31,26 0 1-31,24-10 0 0,18-5 1 0,28-4-1 16,29-9 1-16,17 6-3 15,18 0 1 1,17 3-4-1,11-6 0 17,3 9-4-17,1-6 1-15,-8 3-4 0,0-2 1 16,-21 8-6 0,-38-3 0-16,-22 7-6 0,-14-4 1 0</inkml:trace>
  <inkml:trace contextRef="#ctx1" brushRef="#br0">3034 2687 0,'0'0'0,"0"0"15,0 0 1</inkml:trace>
  <inkml:trace contextRef="#ctx0" brushRef="#br0" timeOffset="4282.92">7243 5318 55 0,'-8'19'27'0,"-6"15"-23"0,7-21 27 15,-3 6-30-15,-1 9 0 0,-21 6-1 16,-3 13 1-16,-4 0-4 15,1 7 1-15,2 2-4 16,-6-9 1-16,7-9-10 16,6-13 0-16</inkml:trace>
  <inkml:trace contextRef="#ctx0" brushRef="#br0" timeOffset="4494.17">6833 5337 52 0,'21'6'26'0,"8"25"-26"0,-19-15 44 0,1 12-43 0,3 4 1 0,11 8 0 0,-1 7 1 0,12 4-6 15,-1 2 1-15,4-3-6 16,0-9 0-16,-1-7-8 15,1-15 0-15</inkml:trace>
  <inkml:trace contextRef="#ctx0" brushRef="#br0" timeOffset="4748.26">7571 5575 61 0,'17'16'30'0,"15"-7"-37"0,-21-6 54 0,10-3-46 16,11 0 0-16,13-6 0 16,8-3 0-16,-3-7-4 15,-1 3 1-15,8-2-5 16,-12-10 0-16,-6 0-10 15,-7-4 0-15</inkml:trace>
  <inkml:trace contextRef="#ctx0" brushRef="#br0" timeOffset="4946.34">7863 5221 60 0,'4'50'30'0,"-11"47"-35"0,7-62 51 0,0 12-47 0,-7 9 1 0,3 13-3 0,4 0 1 15,-7-6-4-15,4-13 0 16,-1-12-10-16,4-20 0 16</inkml:trace>
  <inkml:trace contextRef="#ctx0" brushRef="#br0" timeOffset="5376.6">8453 5202 64 0,'24'22'32'0,"19"0"-40"0,-26-25 57 0,-3 0-46 0,15-7 0 0,6-2 0 0,7-1 0 0,1 0-4 0,-5 7 0 0,-6 0 3 0,-7 3 0 0,-11 3-2 0,-7 15 0 0,-14 11-1 0,-11 8 0 0,-6 10-1 0,-5 9 1 0,1 1 0 125,0 2 1-125,7-6 1 0,7-3 0 16,3 3 1-16,15-6 0 0,6-9 0 0,22-7 1 0,14-15-6 0,17-7 1 0,4-3-8 0,0-9 1 0,-7-1-11 0,-7-5 0 0</inkml:trace>
  <inkml:trace contextRef="#ctx0" brushRef="#br0" timeOffset="6174.39">10788 4669 57 0,'-4'53'28'0,"1"35"-29"0,3-54 46 0,0 17-44 0,0 8 1 0,0 13 3 0,3 10 0 0,8-1-5 0,0 7 1 0,-1 3 3 375,-3-13 0-375,-3-9-1 0,-4-12 0 0,0-19-3 0,-4-16 1 0,-3-10-2 0,-3-15 1 0,-12-16-2 16,-9 0 1-16,-12-6-1 0,-6 0 1 0,-7 6 0 0,-1 0 0 0,-3 10-1 0,7 9 0 0,4 9 1 0,6 4 1 0,5 12 0 0,6 10 0 0,4-4 2 0,3 13 0 0,11 0 1 0,10 3 1 0,8-10-2 0,6-5 1 0,15-4-2 0,17-3 1 0,11-6-4 16,18-10 1-16,10-9-5 0,0-9 1 0,7-10-12 0,1-6 0 0,-1-6-3 0,-7-1 0 0</inkml:trace>
  <inkml:trace contextRef="#ctx0" brushRef="#br0" timeOffset="6449.72">11621 5321 61 0,'-8'0'30'0,"-59"47"-42"16,39-28 58-16,-11 12-46 0,4 1 0 0,-14 15-1 0,-1-3 0 0,8 3-2 0,7-7 0 0,3-2-13 0,11-19 1 0</inkml:trace>
  <inkml:trace contextRef="#ctx0" brushRef="#br0" timeOffset="6483.71">11165 5274 58 0,'43'47'29'0,"38"60"-27"0,-49-70 46 15,17 17-45-15,15 15 0 0,13 15-8 0,8 10 1 0,7-12-12 0,6-7 0 0,-6-22-1 0,-11-27 0 0</inkml:trace>
  <inkml:trace contextRef="#ctx0" brushRef="#br0" timeOffset="8132.37">16870 1564 64 0,'7'25'32'0,"0"1"-28"0,-7-23 33 0,0 3-38 0,3-3 0 16,1 3-4-16,0-6 1 16,-1 0-2-16,8 3 1 15,3-6-12-15,3-6 0 16</inkml:trace>
  <inkml:trace contextRef="#ctx0" brushRef="#br0" timeOffset="8371.31">17328 1430 58 0,'15'18'29'0,"-8"1"-39"0,-4-19 50 0,-3 6-45 0,0-6 0 0,0 10-13 16,-3-10 1-16,-4 3 14 16,-8-6 0-16</inkml:trace>
  <inkml:trace contextRef="#ctx0" brushRef="#br0" timeOffset="9108.43">16771 2235 45 0,'4'13'22'0,"-8"-4"-20"0,4-9 38 0,-3 0-39 0,-1 0 0 0,0 4 2 0,1 2 0 0,3-6-4 0,0 0 1 15,3-16 2-15,5 7 0 16,-1-10-1-16,7-19 1 16,-4 4-1-16,8-1 0 15,7 7-1-15,3-3 0 0,7 2-1 16,4 8 1 234,-7 5-1-250,-1 6 1 0,-2 10-2 0,-1 0 0 0,-3 4 0 0,-4 2 0 0,0 6 1 0,4 4 0 0,-1 9 0 0,1-3 0 0,0 9 1 0,-1-12 0 15,-2-6 1-15,-1-1 0 0,0-18 0 0,-7-3 1 0,7-10-1 0,4-6 1 0,3-3-2 0,7-1 1 0,1-5-5 0,-5-1 0 0,-2 7-12 0,-1 0 1 0</inkml:trace>
  <inkml:trace contextRef="#ctx0" brushRef="#br0" timeOffset="9839.41">17671 2242 43 0,'120'-79'21'0,"-18"-109"-18"0,-74 132 29 0,4-29-30 0,-4-18 1 0,-7-4 4 0,-10-9 1 78,-15-6-9-78,-13 12 0 0,-22-12 5 0,-32 21 1 0,-24 7-2 0,-4 9 0 0,-21 23-2 0,-7 27 0 0,-14 16-2 0,11 29 0 0,-8 24 0 16,1 29 0-16,10 19-1 0,17 18 1 0,18 22 0 16,15 29 0-16,10 15 0 0,28 3 1 15,14 1 0 63,15-4 0 0,20-16 1-78,22-15 0 16,32-25 0 31,24-29 1-47,28-27 1 31,39-42 0-31,25-37-2 16,25-34 1-1,-25-42-2 1,-11-15 1-16,-28-25 0 31,-38-12 1-31,-40-14-5 0,-42 11 0 16,-24-1-14-16,-36 13 0 16</inkml:trace>
  <inkml:trace contextRef="#ctx0" brushRef="#br0" timeOffset="23547.77">3757 8629 46 0,'0'25'23'0,"0"22"-14"16,0-28 23-16,4 9-31 0,-4 13 1 15,7 9 0 1,-7 1 0-16,0 11-3 0,0-2 1 16,10-10 2-16,-3-3 1 15,4-9-1-15,3-7 1 16,4-9-1-16,3-9 1 16,7-7-2-16,11-16 1 15,-7-8-2-15,6-11 1 16,1-11-2-16,-7-11 1 15,-11 1-1-15,-3-3 0 16,-4 0-1-16,0 6 1 16,-3 9-2-16,-1 10 1 0,-6 9-1 15,3 6 1-15,-7 13-1 16,0 10 1-16,3 6 0 16,-3 2 1-16,7 11 0 15,-7 5 1-15,11 1 0 16,7 8 1-16,-4 1-1 15,10 0 1-15,1-3-1 16,3-6 0-16,0-7-5 16,1-13 1-16,-5-5-10 15,12-23 0-15</inkml:trace>
  <inkml:trace contextRef="#ctx0" brushRef="#br0" timeOffset="23830.66">4703 8742 42 0,'0'0'21'0,"3"0"-15"0,4 0 29 15,-7 0-33-15,11 0 0 16,-1-3 2-16,8 3 1 16,7-6-7-16,3-4 1 0,4-2-2 15,-4-1 0-15,-7 4-11 16,4 6 1-16,-22 6-2 16,-3 6 0-16</inkml:trace>
  <inkml:trace contextRef="#ctx0" brushRef="#br0" timeOffset="23995.88">4604 9071 57 0,'10'19'28'0,"22"6"-33"16,-14-25 60-16,-8-3-53 16,19-9 0-16,13 2-3 15,0 1 0-15,4-1-6 16,-7 4 1-16,0 3-11 15,-8-3 1-15</inkml:trace>
  <inkml:trace contextRef="#ctx0" brushRef="#br0" timeOffset="24999.41">3337 10298 53 0,'0'25'26'0,"-7"-3"-26"0,0-7 40 0,4 14-39 16,-4 11 0-16,3 14 2 15,-7 2 0-15,1 13-3 0,10 0 1 16,-7 0 2 0,7-9 0-16,0-7-1 0,7-9 1 15,-7-16-2-15,0-3 0 16,-11-9-1-16,-3-13 0 16,-10-9-1-16,-5-7 0 15,-2 1 0-15,-8-4 0 16,-7 0 0-16,-7 1 0 15,4 2-1-15,-4 10 0 16,-4 3 0-16,8 6 1 16,6 7 0-16,5 2 0 15,6 7 1-15,4 7 0 16,17 2 1-16,4 6 1 0,18-2-1 16,6-4 1-16,15-2-2 15,14-4 1-15,7-7-6 16,3-2 1-16,8-3-13 15,17-13 0-15</inkml:trace>
  <inkml:trace contextRef="#ctx0" brushRef="#br0" timeOffset="25420.05">3637 10966 56 0,'-7'18'28'0,"4"39"-28"15,3-48 43-15,0 10-42 16,0 9 0-16,0 4 1 0,0 2 0 16,0-6-3-16,3-3 1 15,8-3 1-15,6-6 1 16,1-3-1-16,3-10 0 15,7 0-2-15,-3-6 1 16,3-7-1-16,-10-5 1 16,3-4-3-16,-3-6 1 15,3 3-1-15,-11 3 0 16,5 3 0-16,-1 4 1 16,-4 2-1-16,1 7 1 0,-1 9 1 15,5 10 1-15,-1 6-1 16,7 6 1-16,-7-3-1 15,11 7 1-15,-1-1-3 16,5-3 1-16,-1-3-6 16,4-9 0-16,-1-7-6 15,5-15 1-15</inkml:trace>
  <inkml:trace contextRef="#ctx0" brushRef="#br0" timeOffset="25691">4561 10787 57 0,'11'6'28'0,"10"-3"-35"0,-10-3 53 15,6 0-45-15,5 3 0 16,-1-3 0-16,0 0 1 16,11 0-4-16,-4 0 0 15,0 3-5-15,0 1 0 16,-14 2-9-16,-7 0 0 16</inkml:trace>
  <inkml:trace contextRef="#ctx0" brushRef="#br0" timeOffset="25860.39">4445 11172 73 0,'18'19'36'0,"66"-16"-49"0,-48-9 69 0,-1-3-60 16,11 2 1-16,-4 1-18 15,4 3 1-15,-11 6 13 16,0 7 0-16</inkml:trace>
  <inkml:trace contextRef="#ctx0" brushRef="#br1" timeOffset="48243.61">3806 14569 41 0,'11'15'20'0,"-18"1"-13"15,7-16 21-15,-4 3-25 16,-3 3 1-16,-3-3 1 16,-8 10 1-16,-3 12-8 15,-4 10 1-15,-3 15 3 16,-4 6 1-16,-3 13-3 16,-4 0 0-16,-3-12-5 0,3-13 1 15,7-13-9-15,4-6 0 16,7-6-2-16,10-13 1 15</inkml:trace>
  <inkml:trace contextRef="#ctx0" brushRef="#br1" timeOffset="48436.42">3369 14810 39 0,'18'9'19'0,"28"23"-19"0,-32-23 37 0,7 10-33 16,7 9 0-16,-3 7 1 15,3 5 0-15,0 1-8 16,11 6 1-16,-7 0 2 16,7-6 1-16,-1-3-7 15,-2-16 0-15,-1-7-9 16,4-15 1-16</inkml:trace>
  <inkml:trace contextRef="#ctx0" brushRef="#br1" timeOffset="48675.75">4089 14832 56 0,'7'28'28'0,"3"0"-33"0,-3-24 51 16,4 2-44-16,3-6 1 15,14-10 0-15,11 7 0 16,11-6-6-16,-1-1 1 16,0-2-3-16,1 2 1 15,-8-2-13-15,-10-7 0 16</inkml:trace>
  <inkml:trace contextRef="#ctx0" brushRef="#br1" timeOffset="48874.98">4233 14515 46 0,'-7'7'23'0,"7"36"-15"0,0-30 31 0,0 21-37 15,-7 4 0-15,4 19 0 16,3 8 1-16,0 11-5 16,0 2 0-16,10 0-1 15,-3-9 1-15,4-9-8 16,0-19 0-16,3-13-6 15,10-22 1-15</inkml:trace>
  <inkml:trace contextRef="#ctx0" brushRef="#br1" timeOffset="49260.51">4717 14603 57 0,'0'25'28'0,"24"-22"-35"0,-20-3 54 15,14 0-45-15,6 3 1 16,11-3 2-16,4 4 0 16,11-4-6-16,-8 3 0 15,-10 0 4-15,-4-6 0 16,-7 3-3-16,-10 9 1 0,-15 10-2 15,-6 6 0-15,-15 9-2 16,-7 10 1-16,0 3-1 16,-10 7 0-16,3 8 2 15,11-8 1-15,7-1 1 16,10-3 0-16,11-3 2 16,21-6 1-16,8-6-2 15,20-14 1-15,22-14-3 16,-1-20 1-16,11-2-7 15,8-14 0-15,-19-2-13 16,-3 0 0-16</inkml:trace>
  <inkml:trace contextRef="#ctx0" brushRef="#br1" timeOffset="50975.39">6089 15258 58 0,'21'35'29'0,"4"12"-23"0,-22-28 29 0,-6 9-35 15,-11 6 0-15,-11 14-2 0,-24 11 1 16,-1 1-5-16,-20-1 0 16,-8 4-10-16,8-7 0 15</inkml:trace>
  <inkml:trace contextRef="#ctx0" brushRef="#br1" timeOffset="51686.47">6795 15233 53 0,'10'47'26'0,"18"7"-26"0,-17-39 41 0,-1 10-39 0,-2 4 0 0,2-1-1 16,1-6 0-16,-1-6-2 15,-6-16 0-15,6-10 1 0,1-12 1 16,3-15-2-16,0-14 1 16,-3-18-1-16,-4-22 1 15,-4-6 0-15,1 25 0 16,-4-28-1-16,0 3 0 16,0 12 0-16,3 13 0 15,4 15 0-15,4 4 1 16,10 12 0-16,4 13 0 15,10 3 1-15,15 6 0 16,20 3 1 0,8 1 0-16,31-4 0 0,36-3 1 15,24-3 0-15,22 0 1 16,13-3-1 0,15-7 0-16,-7-3-1 15,-4 1 0 1,-7 9-4-16,-28 3 1 0,-36 3-6 94,-24 9 0-94,-21 7-6 78,-32-1 1-78,-28 7-6 31,-25 4 0-15</inkml:trace>
  <inkml:trace contextRef="#ctx0" brushRef="#br1" timeOffset="52015.18">7712 14863 44 0,'-7'-9'22'0,"7"15"-18"0,-7 0 37 0,-7 7-39 0,-11 12 1 0,-3 6 0 0,-8 13 0 0,-2 3-5 0,-5 7 1 0,1-1-2 0,3 0 1 0,7-6-7 0,4-9 0 0,14-16-6 0,7-16 0 0</inkml:trace>
  <inkml:trace contextRef="#ctx0" brushRef="#br1" timeOffset="52123.82">7412 14945 47 0,'25'37'23'0,"-1"11"-24"0,-24-30 41 0,14 11-40 0,4 5 1 0,10 4-1 0,-7 2 1 0,11-2-6 0,0-7 1 16,3-5-10-16,-7-8 1 15,4-11-1-15,0-11 1 16</inkml:trace>
  <inkml:trace contextRef="#ctx0" brushRef="#br1" timeOffset="52349.64">7959 14986 51 0,'24'25'25'0,"5"0"-30"0,-12-19 54 0,1 0-47 15,17 1 1-15,11-4 0 16,14-6 0-16,3-4-6 16,1-2 0-16,-11 0-2 15,-4-4 0-15,-13 4-11 16,-12-1 0-16</inkml:trace>
  <inkml:trace contextRef="#ctx0" brushRef="#br1" timeOffset="52584.35">8262 14807 58 0,'11'41'29'0,"-11"53"-34"0,0-72 49 16,0 12-44-16,0 7 0 15,3 9-2-15,4 3 0 16,0 4-3-16,0-7 1 15,4-9-12-15,-8-13 1 16</inkml:trace>
  <inkml:trace contextRef="#ctx0" brushRef="#br1" timeOffset="52892.13">8784 14829 62 0,'32'31'31'0,"-18"-3"-31"0,-7-24 52 0,4 5-50 16,6-6 1-16,1-3 0 16,14 0 1-16,-1-6-5 15,1-4 0-15,-4 7 2 16,1 3 1-16,-19 13-3 15,-3-1 1-15,-14 7-2 16,-10 9 0-16,-15 7-1 16,-7 6 0-16,0-4 0 31,-3 7 1-31,10 22 2 16,18-6 0-16,14-13 2 0,14-10 1 15,25-12 1-15,17-12 0 16,11-13-1-16,22-13 0 15,-8-5-7-15,7-8 1 16,-14 1-17-16,-10-6 0 16</inkml:trace>
  <inkml:trace contextRef="#ctx0" brushRef="#br1" timeOffset="65032.14">10181 15255 58 0,'25'0'29'0,"-11"-9"-18"15,-14 9 30-15,4 3-37 16,-1 3 1-16,4 13 1 16,-7 6 0-16,0 16-9 15,0 9 1-15,-7 13 5 16,-7 3 0-16,-7 3-6 15,-7-3 1-15,-1-1-7 16,-2-5 0-16,2-10-11 16,12-15 0-16</inkml:trace>
  <inkml:trace contextRef="#ctx0" brushRef="#br1" timeOffset="65493.51">11860 14465 46 0,'-3'19'23'0,"-8"6"-12"0,4-19 29 0,-3 7-37 16,-12 9 0-16,-6 0 3 15,-7 12 1-15,0 4-9 16,-1 12 1-16,-2 6 3 16,-1 7 1-16,0 0-5 15,7 0 0-15,4-13-6 16,7-13 0-16,7-15-10 16,7-22 1-16,3-15 0 0,-3-17 0 15</inkml:trace>
  <inkml:trace contextRef="#ctx0" brushRef="#br1" timeOffset="65653.84">11409 14534 53 0,'28'35'26'0,"14"21"-32"0,-27-37 56 0,-1 9-49 0,3 13 0 0,8 15 0 0,7 7 0 0,7 12-4 0,3-12 1 0,-3-3-4 0,-4-13 0 0,-3-4-10 0,-11-11 1 0</inkml:trace>
  <inkml:trace contextRef="#ctx0" brushRef="#br1" timeOffset="66339.88">12171 15183 58 0,'10'53'29'0,"12"4"-34"0,-15-41 49 0,0 2-43 0,0 7 1 15,0-3 2-15,0 4 1 0,0-5-5 0,0-2 0 16,0-6 3-16,0-4 0 16,0-9-1-16,-3-12 1 15,-1-10-3-15,4-69-1 16,-3 19 0 0,-4-16-1-1,-4-9 1-15,1-4-2 31,3 4 0-31,0 3 0 16,0 19 0-16,0-4 0 16,3 7 0-16,4 10 1 15,4 8 1-15,3 10 4 0,11 7 0 0,6 5 1 0,26 10 1 0,13 4 0 16,29 5 0 31,11 1 0-16,24-4 0 32,24-6-3-48,8-6 0 32,14 6-1-47,-3 0 0 31,9 6-2 1,-9 10 0-17,-8 6-4-15,-28-3 1 16,-3 9-7-16,-4 0 0 0,-21 4-10 0,-18 5 1 15</inkml:trace>
  <inkml:trace contextRef="#ctx0" brushRef="#br1" timeOffset="66672.03">13025 14741 39 0,'10'-25'19'0,"-10"22"-7"0,0 6 23 0,-7 3-33 0,0 10 1 0,-7 12 1 16,-11 16 0-16,-10 6-5 0,-14 19 0 15,-1 0 2-15,4 3 1 16,8-6-4-16,6 0 1 15,4-16-7-15,10-15 1 16,4-17-8-16,10-18 0 16</inkml:trace>
  <inkml:trace contextRef="#ctx0" brushRef="#br1" timeOffset="66836.6">12584 14826 39 0,'3'-3'19'0,"32"18"-9"0,-24-5 29 0,3 12-36 0,7 6 0 16,11 6 3-16,7 7 0 0,3 3-8 16,0-10 0-16,-10 10 3 15,4-6 1-15,2 0-7 16,-9-10 0-16,-5-6-11 16,-3-13 0-16</inkml:trace>
  <inkml:trace contextRef="#ctx0" brushRef="#br1" timeOffset="67174.28">13243 15139 47 0,'11'28'23'0,"7"-18"-16"0,-11-10 35 0,3 0-40 0,8-3 1 0,10 0 1 0,7-4 0 0,1 1-6 0,9-3 1 16,5-1 0-16,-1 1 1 15,-3-4-9-15,-7-2 0 16,-7-4-8-16,-4 0 1 16</inkml:trace>
  <inkml:trace contextRef="#ctx0" brushRef="#br1" timeOffset="67270.87">13511 14650 47 0,'-3'25'23'0,"-4"60"-18"0,7-63 38 0,0 19-40 0,-4 6 0 0,-3 18 0 0,0-2 0 0,0 9-6 0,4 4 0 0,-1-4-3 16,4-10 1-16,0-15-12 15,-3-25 1 1</inkml:trace>
  <inkml:trace contextRef="#ctx0" brushRef="#br1" timeOffset="68011.67">14034 14722 61 0,'-4'-3'30'0,"15"0"-32"0,-4 0 52 0,0 3-46 0,3-3 1 0,15 6 1 15,10 0 0-15,8 3-9 16,6-3 1-16,0 0 4 15,-3 1 1-15,-7-1-3 0,-7 0 0 16,-11 0-2-16,-10 10 1 16,-19 2-1-16,-9 10 0 15,-15 10-1-15,-10 2 0 32,-8 10 1-32,12 1 1 0,2 2 1 15,5-6 0-15,2 3 2 31,5 0 1-31,9-7 1 32,8-2 1-17,4-10-1 1,13-9 1 0,15-3-1-16,21-7 1 15,14-9-3 1,14-6 0-1,4-7-3-15,10-2 0 16,-7-4-7 0,-14 9 0-16,-10 1-15 15,-15 0 1-15</inkml:trace>
  <inkml:trace contextRef="#ctx0" brushRef="#br1" timeOffset="75535.31">2872 11539 45 0,'49'3'22'0,"29"-9"-18"0,-57 0 23 16,18 0-25-16,14-1 0 15,14-2-2-15,-4 0 0 16,8 2-2-16,-4 1 1 15,0 0-2-15,-4 3 0 16,4 6-9-16,-7-3 0 16,-10 0 0-16,-8 0 0 15</inkml:trace>
  <inkml:trace contextRef="#ctx0" brushRef="#br1" timeOffset="75833.19">2850 11818 44 0,'4'10'22'0,"24"-7"-24"15,-10 0 46-15,7-3-41 16,10 0 1-16,7 0 1 16,25 0 1-16,14-6-8 15,8-4 0-15,-8-2 3 16,-4-1 1-16,-3 4-6 0,-3 3 1 16,-4 6-13-16,-18 6 0 15</inkml:trace>
  <inkml:trace contextRef="#ctx0" brushRef="#br1" timeOffset="77319.43">4085 13954 18 0,'0'-16'9'0,"0"10"7"0,0 6-4 0,0 0-7 16,4 0 0-16,-4 0 1 15,7 3 1-15,3 0-9 16,-6 0 1-16,-1 4 6 16,8-1 0-16,-7 3-2 15,3 1 1-15,-7-1 0 16,10 1 0-16,-10-4-1 16,11 3 1-16,-11-2-1 15,10-4 1-15,-10-3-1 16,0-7 0-16,4-11-1 15,-1-4 0-15,1-13 0 16,3-12 1-16,4-9-1 16,13-13 0-16,15-3-4 15,7-10 0-15,3 10-13 16,15-7 1-16,-15 14-3 16,8 11 0-16</inkml:trace>
  <inkml:trace contextRef="#ctx0" brushRef="#br1" timeOffset="81410.84">7959 13615 46 0,'0'7'23'0,"0"-1"-23"0,0-6 23 0,0 0-26 16,3 0 0-16,4-3-5 15,-7-7 0-15,7 4 5 16,0-3 0-16,0-4-8 16,-3-3 0-16</inkml:trace>
  <inkml:trace contextRef="#ctx0" brushRef="#br1" timeOffset="81626.72">8248 13509 47 0,'0'3'23'0,"0"9"-36"0,0-12 48 0,0 0-36 0,0 0 0 16,0-6-14-16,0 0 0 15,3 0 12-15,-6-1 0 16</inkml:trace>
  <inkml:trace contextRef="#ctx0" brushRef="#br1" timeOffset="82249.23">7990 13872 34 0,'0'19'17'0,"7"-9"-11"0,-7-7 28 15,0-3-31-15,0 0 1 16,0 0 1-16,4-7 0 15,0 1-7-15,3-3 1 16,0 6 4-16,-7 3 0 16,3-16-2-16,8 0 1 15,3-3-2-15,0 7 1 0,4-4-1 16,-1 1 1-16,-3 5-3 16,4 1 1-16,-4-1-1 15,0 7 0-15,0 0-1 16,-3 6 0-16,7 0 0 15,-8 10 0-15,4 6 1 16,0-7 0-16,4 4 1 16,3 6 1-16,4 0 0 15,0-3 0 17,-1-10 1-17,1-12 0 16,0-6 0-15,6 2 0-16,-9-12-4 0,2 1 1 16,-10-4-10-16,-3 3 1 0</inkml:trace>
  <inkml:trace contextRef="#ctx0" brushRef="#br1" timeOffset="82903.53">8484 13684 44 0,'29'-50'22'0,"2"-28"-19"0,-24 56 34 0,0-13-35 15,-3-6 0-15,-4 1 1 16,0 11 0-16,-4 8-4 16,-3-17 1-16,-7 13 2 15,-3 3 1-15,-12 0-2 16,-6 9 0-16,-4 7 0 15,-17 0 0-15,3 6-1 16,-7 3 0-16,11 6 0 16,-8 1 1-16,4-4-2 15,0 7 1-15,0 12-2 16,4 9 1-16,3 7-3 16,7 6 0-16,11 3-1 0,7 13 1 15,0 6 0-15,7-3 1 16,10 6 2-1,11 0 0-15,14-9 4 0,15-4 0 16,6-5 1-16,21-14 0 16,8-11 0-16,10-14 0 15,11-12 0-15,-4-3 0 32,-3-12-3-32,3-13 1 0,-7-7-2 15,-7-8 1-15,-7 8-2 0,-7-5 1 0,-10-4-2 16,-8-6 1-16,-14-3-2 15,-10 3 0-15,-15-7-4 16,-13 1 1 0,-19 0-10-16,-20-1 1 0</inkml:trace>
  <inkml:trace contextRef="#ctx0" brushRef="#br1" timeOffset="84829.1">12887 13013 46 0,'0'13'23'0,"0"-29"-11"0,0 10 23 15,0 6-34-15,0 0 1 0,4-3 0 16,3 6 1-16,0 0-4 16,0 0 0-16,3-3-2 15,-3 0 1-15,0-6-11 16,4-4 1-16,-8-2-4 16,5-4 1-16</inkml:trace>
  <inkml:trace contextRef="#ctx0" brushRef="#br1" timeOffset="85035.35">13152 12910 52 0,'10'34'26'0,"1"-18"-35"0,-11-13 51 16,-4-3-44-1,1 0 0-15,-1 0-2 0,-3-3 0 16,0 6 1-16,0-3 1 16,0 3-12-16,-4-6 1 15</inkml:trace>
  <inkml:trace contextRef="#ctx0" brushRef="#br1" timeOffset="85668.48">12880 13521 37 0,'-4'10'18'0,"8"-14"-10"0,-4 4 26 16,0-3-32-16,0 3 0 16,0 0 1-16,0 3 0 15,0-6-4-15,0 3 0 16,3-6 3-16,1 0 0 15,3-7-1-15,0-6 0 16,0-6-1-16,7-3 1 16,0 9-1-16,-3-12 1 15,0 0-1-15,6 2 1 0,4 7 0 16,1 0 1-16,-1 13-2 16,0 6 1-16,4 3-1 15,-4 6 1-15,-4 0-1 16,-3 7 1-16,1 3-2 15,-5 6 0-15,1 0-1 16,-1 3 1-16,-3 0-5 16,0 0 1-16,0-6-10 15,4-10 0-15</inkml:trace>
  <inkml:trace contextRef="#ctx0" brushRef="#br1" timeOffset="86299.05">13462 13458 42 0,'64'-78'21'0,"-22"-13"-21"0,-32 60 30 0,1-13-28 15,0-9 1-15,-1-10 1 16,-6-3 0-16,-4 3-5 15,-7 19 0-15,-7-6 3 16,-8 0 1-16,-13 3-2 16,-18 9 1-16,-17 7-1 15,-8 9 0-15,0 10-1 16,1 5 0-16,-8 14-1 16,0 5 0-16,8 1 0 15,3-4 0-15,7 7 0 16,7 12 0-16,3 10 1 15,8 5 0-15,10 20 0 16,11 12 1-16,10 13 0 0,15 13 0 16,13 2 0-1,15-9 1-15,10 3 0 16,22-3 1-16,13-21 0 0,8-17 0 16,10-22-1-16,21-24 1 15,1-23-1-15,-11-21 1 16,-4-10-1-16,-7-19 1 15,-14 1-2-15,-14-17 0 16,-14-2-3-16,-18-4 0 16,-14 13-12-16,-17 0 0 15,-11 6-4-15,-18 19 0 16</inkml:trace>
  <inkml:trace contextRef="#ctx0" brushRef="#br1" timeOffset="93550.23">3059 15726 28 0,'10'6'14'0,"-10"0"-7"16,4-6 14-16,6 0-18 15,8 0 1-15,3 0 2 16,18 0 1-16,0 3-7 16,21-3 0-16,10 0 6 15,8 0 0-15,24 0-1 0,15-6 0 16,6-10-2 0,15-6 1-16,10-9-3 0,11-3 1 15,-18-7-3-15,-4 0 1 16,-13 0 0-16,-4 4 0 15,-11 5-3-15,-10 7 1 16,-22 6-4-16,-10 4 1 16,-10 8-5-16,-8 4 0 15,-3 3-5-15,-18 7 1 16</inkml:trace>
  <inkml:trace contextRef="#ctx0" brushRef="#br1" timeOffset="94090.27">3260 16114 31 0,'0'7'15'0,"0"-1"-16"0,0-6 24 16,0 3-21-16,3 0 1 15,4 0 3-15,0-3 0 16,7-3-6-16,15-3 1 0,20 0 5 16,4-10 0-1,32-12 0-15,24 0 0 0,11-7-2 16,14 1 0-16,14-7-2 15,0 3 0-15,-21 4-2 16,-7 2 0-16,-10 7-1 16,-15 7 1-16,-10-1-3 15,-11 6 1-15,-11 4-3 16,-10 2 0-16,-14 4-5 16,-18 3 1-16,-17 7-6 15,-19 8 1-15</inkml:trace>
  <inkml:trace contextRef="#ctx0" brushRef="#br1" timeOffset="102930.45">6057 8529 25 0,'11'-19'12'0,"-1"16"4"0,-10 3 12 0,0-6-24 16,0 3 1-16,-3-1 4 15,-1 8 0-15,-6-1-11 16,-4 12 1-16,-15 7 6 15,-9 13 0-15,6 9-2 16,-10 12 0-16,-8 7-3 16,11 0 0-16,1-10-5 15,6-6 0-15,7-9-10 32,14-16 0-32</inkml:trace>
  <inkml:trace contextRef="#ctx0" brushRef="#br1" timeOffset="103153.39">5701 8592 48 0,'28'47'24'0,"4"19"-19"0,-14-41 36 15,-8 9-41-15,4 4 1 16,11-1-3-16,-4-2 0 15,7-7-4-15,1-12 1 16,2-7-10-16,-6-12 1 16</inkml:trace>
  <inkml:trace contextRef="#ctx0" brushRef="#br1" timeOffset="103436.37">6177 8774 49 0,'7'18'24'0,"11"-11"-21"16,-4-7 39-16,-3-3-40 15,10-7 1-15,7-2-1 16,4-7 0-16,6 3-4 15,1 4 1-15,0-4-3 16,0 3 1-16,-7 1-13 0,-1-4 0 16</inkml:trace>
  <inkml:trace contextRef="#ctx0" brushRef="#br1" timeOffset="103672.11">6375 8548 44 0,'-4'47'22'0,"-3"-6"-17"0,7-26 29 0,0 14-33 0,0 11 0 0,-3 4 0 0,3 0 0 0,-4 0-4 15,4-6 0-15,-3-13-10 16,3-6 1-16,0-19-2 15,10-13 1-15</inkml:trace>
  <inkml:trace contextRef="#ctx0" brushRef="#br1" timeOffset="104042.13">6886 8466 58 0,'25'22'29'0,"-7"-25"-39"0,-1 0 62 0,8-3-51 0,10-1 1 0,0-2 0 0,1 3 0 16,-1-4-2-16,-7 7 0 15,-3 0 1-15,-7 6 0 16,-8 7-1-16,-17-1 0 16,-3 4-1-16,-12 8 0 15,-6 5-1-15,-7 5 0 16,0 7 1-16,6 9 0 47,5 3 1-47,6 0 1 0,4 0 1 0,7 0 1 15,7-6 0-15,3-9 1 0,19-4-1 0,13-12 0 0,18-13-4 16,14-15 0-16,-4-7-9 16,-6-9 1-16,-11-6-11 15,-4-4 1-15</inkml:trace>
  <inkml:trace contextRef="#ctx0" brushRef="#br1" timeOffset="108201.47">5602 10586 35 0,'-3'-9'17'0,"3"6"-3"0,0 6 17 16,0 3-27-16,0 6 1 16,0 7 3-16,0 10 0 15,0-1-10-15,0 16 0 16,0 18 7-16,3 10 0 15,4 16-2-15,-7 9 0 0,4-2-3 16,-4-14 1-16,0-9-3 16,0-9 1-1,0-19-4-15,0-13 0 0,7-12-8 16,-4-13 0-16,8-12-4 16,3-3 1-16</inkml:trace>
  <inkml:trace contextRef="#ctx0" brushRef="#br1" timeOffset="108415.2">5927 11006 52 0,'3'28'26'0,"4"10"-21"16,-7-35 49-16,0 4-52 15,0-1 1-15,0 3-5 0,4-3 1 16,3 1-6-16,3-7 1 16,1-3-11-16,0-4 1 15</inkml:trace>
  <inkml:trace contextRef="#ctx0" brushRef="#br1" timeOffset="109043.07">6865 10492 47 0,'7'28'23'0,"0"-12"-15"15,-3-10 31-15,-4 10-37 16,0 9 0-16,0 3 0 0,0 7 1 16,0 12-4-1,3 9 1-15,4 4 4 0,-3 2 0 16,3-15-1-16,-4-3 0 16,1-6-1-16,-4-7 1 15,-4-9-2-15,-6-6 1 16,-4-7-3-16,-4-5 0 15,-10-1-1-15,-7 0 0 16,-4-3 0-16,3-3 1 16,-2 3-2-16,-1 0 1 15,4 3 0-15,-4 6 0 0,7 10 0 16,7 6 1-16,4 3 0 16,7 7 1-16,11 6 1 15,3-1 1-15,14 4 1 16,7-6 0-16,18-10-2 15,3-6 0-15,14-9-3 16,1-10 1-16,-4-3-8 16,3-10 1-16,4-5-10 15,14-14 1-15</inkml:trace>
  <inkml:trace contextRef="#ctx0" brushRef="#br1" timeOffset="109274.19">7465 10966 53 0,'0'9'26'0,"0"44"-30"0,-4-43 42 16,-6 12-37-16,-11 9 1 16,-8 7-1-16,-10-4 1 15,4 10-3-15,0 3 1 16,7 0-1-16,7-3 0 15,-4-10-8-15,7-8 1 16,11-11-7-16,7-15 0 16</inkml:trace>
  <inkml:trace contextRef="#ctx0" brushRef="#br1" timeOffset="109433.9">7204 11088 62 0,'49'66'31'0,"50"31"-42"0,-74-72 59 0,3 6-49 16,0 10 0-16,11-6-9 15,-11 2 0-15,0-5-1 16,-10-10 1-16</inkml:trace>
  <inkml:trace contextRef="#ctx0" brushRef="#br1" timeOffset="111707.03">6802 6105 39 0,'3'9'19'0,"11"-18"-9"15,-7 6 20-15,0 0-26 0,7 0 0 16,1 3 2-16,-1 0 1 15,14 0-8-15,11 0 1 16,3 0 6-16,18-4 0 16,18 4-2-16,3-3 0 15,18-9-1-15,20-7 1 16,12-9-2-16,7-4 1 16,-1-8-3-1,18 2 1 1,-10 7-1-16,10 6 1 0,0 3-2 0,-3 9 1 0,-11 10-1 15,0 0 1 1,-10 3-2-16,-25 3 0 0,-11-3 0 16,-28 0 0 15,-11 3-3-31,-10-3 1 16,-21 3-4-1,-11 0 0-15,-14 4-9 0,-21-4 0 16</inkml:trace>
  <inkml:trace contextRef="#ctx0" brushRef="#br1" timeOffset="112653.99">3828 9733 29 0,'10'3'14'0,"1"-18"2"0,-4 8 11 15,3 1-22-15,12-3 0 0,16-4 3 16,5-3 0-16,24 1-10 15,21 8 1-15,32 1 6 16,25 0 1-16,31 3-3 63,14-3 0-63,26-1 0 15,-1-5 1-15,18-7-1 0,-4-9 1 0,0-1 0 16,-10-5 0-16,-11-10-1 15,4 6 1-15,-18-2-3 0,-11 8 1 0,-24 4-3 0,-11 6 0 0,-17 10 0 16,-11 5 0-16,-29 4-1 16,-13 0 1-1,-18 0-1 1,-14 3 0 31,-14 3-1-32,-18 6 1-15,-11 1-3 16,-10 2 0-16,-3 1-4 16,-8-4 0-16,-10-2-9 0,-4-4 0 0</inkml:trace>
  <inkml:trace contextRef="#ctx0" brushRef="#br1" timeOffset="114224.72">10082 6277 50 0,'0'0'25'0,"18"10"-15"16,-4-13 25-16,7-4-31 0,11-5 0 15,17-7 2 1,11 3 1-16,29-6-9 0,9 1 0 16,22 2 4-16,14-9 1 15,4-4-6-15,-11 4 1 16,-11 9-6-16,-17 3 0 16,-21 10-9-16,-18 9 1 15,-18 7-2-15,-21 5 1 16</inkml:trace>
  <inkml:trace contextRef="#ctx0" brushRef="#br1" timeOffset="114493.51">10178 6400 60 0,'-11'19'30'0,"22"-16"-34"0,-1-3 64 0,4 0-56 16,15 0 1-16,20-3 1 16,22-7 1-16,27-5-9 15,12-4 0-15,10-3 5 16,14 6 0-16,-11 0-4 16,-14-2 0-16,-10-1-4 15,-11 0 1-15,-17 0-6 16,-15 7 0-1</inkml:trace>
  <inkml:trace contextRef="#ctx0" brushRef="#br1" timeOffset="115589.61">5330 11731 34 0,'0'3'17'0,"11"-9"-7"0,-7 2 18 0,10 1-23 16,10 0 0-16,15 0 3 15,18 0 1-15,13 0-11 16,4-4 1-16,22 1 6 15,16-6 1-15,15-1-4 16,4-3 0-16,-4 1-3 16,-7 5 1-16,-7 1-4 15,-21-1 1-15,-18 10-3 16,-14-3 0-16,-11 3-4 16,-17 3 1-16,-11-3-6 15,-11 10 1-15</inkml:trace>
  <inkml:trace contextRef="#ctx0" brushRef="#br1" timeOffset="116018.32">5345 12107 56 0,'24'12'28'0,"36"4"-30"0,-39-16 53 15,22-3-47-15,24 0 1 16,7-10 2-16,25 4 0 16,17-4-10-16,8-5 1 15,13-8 5-15,4 5 1 16,-3-5-5-16,-11-2 1 0,-25 6-6 15,-10 3 1 142,-18 7-15-157,-14 9 0 0,-25 3 0 0,-3 12 1 15</inkml:trace>
  <inkml:trace contextRef="#ctx0" brushRef="#br2" timeOffset="122259.61">5429 5026 28 0,'0'-19'14'0,"-7"-2"-6"0,7 14 14 16,0 1-21-16,-3 0 1 15,3-1 1-15,-7 4 0 16,3-6-4-16,-3-4 1 16,-4 1 2-16,1-1 1 15,3-2-2-15,-4 2 0 16,-3 4 0-16,7-1 1 0,-11 4-2 16,8 0 1-16,-1-1-1 15,1 1 0-15,-1 0 0 16,1 3 1-16,-8-4-1 15,0 1 0-15,4 3 0 47,-7 3 1-47,0 0-1 0,3 3 1 63,-3 3-1-63,-7 1 0 0,7-7 0 0,-8 9 0 0,8-6 0 0,0 4 0 0,-4 2 0 0,1 4 1 0,6-1-1 15,-10 1 0-15,7-1 0 0,-1 4 1 0,1 6-1 16,-3-7 0-16,9 4 0 16,-6 3 1-16,7 0-1 15,0 3 0-15,4 0 1 32,2-3 1-32,5 7-2 0,-4-4 1 0,3 3 0 15,-3 0 0-15,4 0 0 0,-1 0 0 16,1 4-1-16,3-4 0 15,0 7 0-15,0 2 1 16,0-2-1-16,0-7 0 16,0 3 0-16,0 1 0 78,0-1 0-78,3 0 0 0,4-6 0 0,0-6 1 0,4 6-1 0,-8 0 0 0,5-6 0 15,2 3 0-15,1 3 0 0,-4 3 1 0,7-2-1 0,3-1 0 0,-2-10 0 16,2 7 0-16,4 3 0 16,-3-12 0 15,10 3-1-31,-7 2 1 0,-3-5 0 0,3 6 0 0,4-10 0 16,0 1 0-16,-1 2 0 15,1-2 0 16,0 2 0 32,-1-6 0-47,1-3 0-1,0-3 1 16,-4 4-1-15,0-8 1-16,7-5-1 16,-6 3 0 15,-1-4 0-31,0 4 1 16,0-3-1-16,0-1 1 15,4 1-2-15,7-7 1 16,-4 7 0-16,-3-4 0 15,-1 1 0-15,-3 2 0 0,1 1 0 16,-5-4 1-16,4 4-1 0,-3 0 1 0,-4-4 0 0,4-3 0 0,-4 1 0 0,0-4 0 0,0 0 0 0,4 3 0 16,-11 4 0 46,3-7 0-15,1-3-1-16,-8-3 1-15,5-3-1 0,-8 0 0-16,3 9 0 0,-3-3 1 0,0 0-1 0,-3-3 0 0,-5 3 0 0,5-3 1 15,-8 0-1-15,-3-7 0 0,0 4-1 0,4 0 1 0,-8 3 0 0,4-10 0 0,0 4-1 0,0-1 1 16,3 11-1-16,0 2 0 0,4 0 0 0,-3 3 1 0,-1-6-2 0,1 3 1 0,-8 1-2 0,0-1 0 15,4 0-3-15,-7 0 1 0,3 0-5 0,-3 1 1 32,0-4-5-32,3-3 1 0</inkml:trace>
  <inkml:trace contextRef="#ctx0" brushRef="#br2" timeOffset="124852.7">13367 5189 48 0,'17'38'24'0,"29"-41"-13"16,-32-3 25-16,4 2-34 15,10-2 0-15,15-3-1 16,13-1 1-16,18-8-4 16,11-8 1-16,-11 5-4 15,0-5 0-15,-7 11-11 16,-14 2 1-16</inkml:trace>
  <inkml:trace contextRef="#ctx0" brushRef="#br2" timeOffset="125062.82">13324 5450 53 0,'-24'53'26'0,"27"-22"-22"0,4-28 40 15,11 1-40-15,14-4 1 16,10-7 0-16,32-12 1 0,7 1-11 16,11-1 1-16,0 0-2 15,-11 3 1-15,-7 4-13 16,-7 6 1-16</inkml:trace>
  <inkml:trace contextRef="#ctx0" brushRef="#br2" timeOffset="125653.16">15124 6234 57 0,'28'43'28'0,"7"-2"-28"0,-21-34 45 16,11 5-44-16,7-3 0 16,6-2 0-16,1-4 1 15,4-3-3-15,-1-6 0 16,7-4 2-16,-3-5 0 0,-3-4-1 16,-8-16 1-16,-7-18 0 15,-7-16 0-15,-7-13 0 16,-10-18 1-1,-18-22 0-15,-18-19 0 16,-14-10-1-16,-7-6 1 0,0 1-1 16,0 5 1-16,11 10-2 15,10 22 1-15,8-7 0 16,9 13 1-16,15 16 0 16,18 9 0-16,7 13-1 15,10 16 0-15,7 15-2 16,11 12 0-16,-3 13-5 15,-4 16 0-15,-11 6-15 16,-10 1 1-16</inkml:trace>
  <inkml:trace contextRef="#ctx0" brushRef="#br2" timeOffset="126567.65">23989 3872 45 0,'-11'38'22'0,"-6"50"-12"0,13-60 22 0,-3 6-30 16,0 17 1-16,7 24 2 15,7 0 0-15,0 10-6 16,0 6 1-16,0 6 5 16,0-6 0-16,0-10-2 15,-3-12 1-15,-1-25-2 16,1-12 0-16,-8-13-1 15,-6-16 0-15,-18-13-2 16,-18-9 1-16,-4-6 0 16,-6-3 0-16,-8 3-1 15,1-3 0-15,6 12-1 0,5 10 0 16,-1 12 1-16,3 10 0 16,4 15 0-16,11 16 0 15,10-3 2-15,11 9 1 16,14-2 0-16,14-8 1 15,11 11 0-15,17-17 0 16,15 1 0-16,3-10 0 16,10-6-3-16,5-12 0 15,-8-1-6-15,-4-12 0 16,4-3-14-16,0-10 1 16</inkml:trace>
  <inkml:trace contextRef="#ctx0" brushRef="#br2" timeOffset="127104.1">24462 4891 57 0,'3'16'28'0,"1"25"-31"0,-1-35 39 15,1 10-35-15,-1 9 1 16,4 3 1-16,0-3 1 15,0 3-4-15,4-2 0 16,-4-4 3-16,7-7 1 16,7-2-2-16,8-7 0 15,6-6-2-15,-3 0 1 16,-1-6-3-16,1-13 1 0,0-9-2 16,-4 3 0-1,-3-16 0-15,-8 0 0 0,-2 3-1 16,-1 7 1-16,-4 6 1 15,4 6 0-15,0 10 1 16,4 12 0-16,3 13 1 16,4 2 0-16,3 14 1 15,0-1 1-15,-6 4-2 16,6 2 1-16,4 10-2 16,6-6 1-16,8 0-3 15,0-13 0-15,7 0-12 16,0-3 1-16</inkml:trace>
  <inkml:trace contextRef="#ctx0" brushRef="#br2" timeOffset="131943.69">24458 5606 34 0,'11'4'17'0,"17"-14"-6"16,-18 4 17-16,5 0-26 0,16-1 0 16,8-2 1-16,18 3 1 15,10-1-6-15,7 1 0 16,-7-3 0-16,-7-7 1 15,0 7-11-15,-14 2 1 16,-15 7-2-16,-13 7 0 16</inkml:trace>
  <inkml:trace contextRef="#ctx0" brushRef="#br2" timeOffset="132103.76">24511 5713 34 0,'0'9'17'0,"14"-15"-15"0,-7 3 33 0,7 3-33 15,11 0 1-15,10 0 2 16,11-3 0-16,18-3-7 16,6-4 1-16,-3-2 0 15,-10-1 0-15,-1 1-11 16,-17-1 0-16</inkml:trace>
  <inkml:trace contextRef="#ctx0" brushRef="#br2" timeOffset="136141.13">3189 8316 27 0,'0'12'13'0,"-10"7"-9"0,10-13 14 16,0 7-14-16,0 9 0 16,0 9 1-16,3 16 1 15,4 13-8-15,-7 21 1 16,4 26 4-16,3 12 1 16,-7 13-3-16,0 3 1 15,3 0-2-15,-6-10 1 16,3-12-2-16,0-10 0 15,-7-21-5-15,3-10 1 16,4-12-6-16,0-17 0 0</inkml:trace>
  <inkml:trace contextRef="#ctx0" brushRef="#br2" timeOffset="137027.37">3200 8441 26 0,'3'6'13'0,"11"1"-10"15,-3-7 17-15,10-3-19 0,-7-1 0 16,14-2 4-16,11 0 0 16,18-3-4-16,3-1 0 15,10-2 4-15,22-4 1 16,24 0-1-16,8-3 0 15,24-15-2-15,11-7 1 16,3 3-3-16,29-5 1 16,3-4-2-16,14 0 1 0,14 6-2 15,4-9 1-15,14-1 0 16,-18 1 0-16,14 13-3 16,-17 2 1-16,10 4-2 15,4 9 1-15,-14 9-1 16,-4 7 1-16,-21 3 0 15,-21 3 1-15,-14-6 2 16,-22 6 0-16,-10-7 2 16,-17 7 0-16,-15-6-1 15,-14 3 1-15,-21 3-2 16,-7-6 0-16,-14 2-1 16,-4 4 1-16,-10 4-1 15,-8 2 1-15,-3 6-2 16,-3 17 1-16,-4 8 0 15,-3 20 0-15,3 21 0 16,3 13 1-16,-3 16-1 16,4 21 1-16,3 4 0 0,11 6 1 15,-11 6-1-15,3-3 0 16,5-9 0-16,-8-13 1 16,-7-3-1-16,-11-12 1 15,-3-7-1-15,-7-12 0 16,-4-7 0-16,-3-6 1 15,-14-9 0-15,-18-7 0 16,-14-9-1-16,-32-3 1 16,-10-12 0-16,-29-1 0 0,-10 0-1 15,-28 1 1 1,-15-4-1-16,-17 0 0 0,-21-6-1 16,-18-3 1-16,-21-7 0 15,-22-2 0-15,-2-7 0 16,-33-13 0-16,-7-8 0 15,-3-11 0-15,-35-24-4 16,-11-10 0-16,-14-18-7 16,-14-4 1-16</inkml:trace>
  <inkml:trace contextRef="#ctx0" brushRef="#br2" timeOffset="143998.47">16824 3223 34 0,'4'-9'17'0,"-1"-19"-8"0,1 21 17 16,-4 1-24-16,-4-3 1 16,1 5-1-16,-8-5 1 15,-3 0-4-15,-7 2 0 16,-4 4 2-16,-7 3 1 0,0 0-2 16,-3 10 0-16,0-7 0 15,0 12 0-15,-1 1-1 16,5 12 1-16,2-3-1 15,12 7 1-15,6 9-2 16,8-1 1-16,13-5 0 16,4-4 0-1,15-3 1-15,13-12 1 0,7-10 1 16,1-2 1-16,-4-14 0 16,-4-12 0-16,-3 0-2 15,-4-3 1-15,-7-12-6 16,-3 2 1-1,-4 1-11-15,-3-4 1 16</inkml:trace>
  <inkml:trace contextRef="#ctx0" brushRef="#br2" timeOffset="144419.09">16884 3462 29 0,'0'28'14'0,"21"6"-5"0,-17-31 15 16,3 4-23-16,0 2 1 15,3-15 1-15,1-4 1 16,3 1-5-16,-3 0 0 16,-1-1 2-16,4-9 1 0,0 1-2 15,-3-4 1-15,3-4-1 16,-3 5 0-16,-1 2 0 15,1 3 0-15,-1 0 0 16,1 4 1-16,-4 2 0 16,4 1 0-16,-4-4 1 15,3 7 0-15,1 6 0 16,-1 3 0-16,1-6 0 16,0 9 0-16,-1 10-1 15,1 6 0-15,-1 6-1 16,1 1 1-16,3-14-1 62,0 4 1-62,4 0-3 16,3-13 0-16,0 0-2 0,-3 4 0 0,3-10-10 0,4-10 1 16</inkml:trace>
  <inkml:trace contextRef="#ctx0" brushRef="#br2" timeOffset="144688.26">17586 2803 37 0,'0'9'18'0,"-4"17"-15"0,1-17 26 0,-4 10-27 16,-4 3 0-16,1 12 1 15,-1 10 0-15,4 16-4 16,0-4 1-16,7 13 2 15,0 0 0-15,0-6-3 16,7-10 0-16,0-3-4 16,0-9 0-16,4-13-8 15,3-9 1-15,0-13-1 16,4 4 1-16</inkml:trace>
  <inkml:trace contextRef="#ctx0" brushRef="#br2" timeOffset="144948.57">18069 3302 39 0,'4'9'19'0,"-11"-15"-24"0,0 12 42 16,-4 7-35-16,-10 5 0 15,3 14 1-15,-6-4 1 16,-8 16-5-16,-7 9 0 16,4 10 3-16,3 3 0 15,4-16-5-15,7-12 1 16,7-7-11-16,6-9 1 16</inkml:trace>
  <inkml:trace contextRef="#ctx0" brushRef="#br2" timeOffset="145146.9">17801 3311 40 0,'-3'3'20'0,"6"41"-14"0,1-25 28 0,3 9-35 16,0 3 1-16,0-2-1 16,0 5 0-16,0-9-1 15,0-3 0-15,0-6-9 16,0-10 0-16,-3-12-2 15,-4-10 1-15</inkml:trace>
  <inkml:trace contextRef="#ctx0" brushRef="#br2" timeOffset="145688.88">19043 2872 49 0,'3'50'24'0,"-6"0"-23"0,3-31 51 0,0 6-51 16,0 7 0-16,0 8 0 15,0 4 0-15,0-3-2 16,0 0 1-16,-4-4 0 16,4 1 1-16,0-13-1 15,0-6 0-15,0-6-1 16,4-7 1-16,-4-12-1 16,3-4 1-16,8 7 0 0,0 0 0 15,3-7 0 1,3 4 0-16,5 12 1 0,-1-15 0 15,0 9 0 1,-3 9 0-16,-1 1-1 0,1-4 1 16,-1 7-2-16,5 2 0 15,-1-5-6-15,-4-1 1 16,12 4-11-16,-1-10 1 16</inkml:trace>
  <inkml:trace contextRef="#ctx0" brushRef="#br2" timeOffset="146110.04">19646 3198 60 0,'14'16'30'0,"-14"-10"-36"0,0-6 50 0,-3-3-43 16,-8 6 0-16,1 0 0 15,-1 7 1-15,0 5-3 16,-3-5 1-16,0 2 1 15,0 4 1-15,0 0-2 16,3-4 0-16,4-2-1 16,4-1 1-16,6-3-1 15,8-3 0-15,0-3-1 16,-4-6 1-16,0 0 0 16,3 6 0-16,4-10 0 15,0 4 1-15,1 3-1 16,-1 3 1-16,-4 0-1 31,1 0 1-31,-1 0 0 0,1 3 0 0,0 7 0 16,3 2 0-16,-4 1 1 15,4 2 0-15,-3-2-1 0,0 3 0 16,-4-7-1-16,0 0 0 16,0-2-6-16,0 2 1 15,0-9-9-15,0 0 1 0,0-13-2 16,4 1 1-1</inkml:trace>
  <inkml:trace contextRef="#ctx0" brushRef="#br2" timeOffset="146387.6">19921 3305 39 0,'22'0'19'0,"-1"6"-17"0,-14-6 37 0,0-9-37 0,0 9 1 0,0 9 1 15,0 0 1-15,0 1-7 16,0 2 1-16,0 1 4 15,0-4 1-15,0 1-2 16,0-1 1-16,0-9-1 16,0 3 0-16,0-3 0 15,1-3 0-15,-1 3-1 16,3-9 0-16,1-7-1 16,-1 0 0-16,-3 10-3 15,0-6 0-15,4-7-8 16,0 3 0-16,-1 4-6 0,1-7 1 15</inkml:trace>
  <inkml:trace contextRef="#ctx0" brushRef="#br2" timeOffset="146652.34">20327 3314 49 0,'39'6'24'0,"24"-21"-29"0,-41 15 42 0,-5-7-38 0,1-2 1 0,-1-10-2 15,-6-3 1 1,-7 0 1-16,-8 0 0 0,-7 7-2 16,-6 2 1-16,-4 10 0 15,-4 9 0-15,-3 19 1 16,7-6 0-16,3 6 1 16,11 10 0-16,0 2 0 15,10-5 1-15,11-1-1 16,15-12 1-16,13-7-4 15,4-5 1-15,-4-10-11 16,-10-4 0-16,-4-5-1 16,4-4 0-16</inkml:trace>
  <inkml:trace contextRef="#ctx0" brushRef="#br2" timeOffset="147503.37">21989 2941 43 0,'-4'13'21'0,"-10"37"-19"0,10-38 42 0,1 7-43 0,3 3 1 15,-4 19 2-15,4 3 0 16,4-4-4-16,-1 1 1 15,5 3 3-15,6-9 0 16,7-7-1-16,7-16 1 0,0-5-3 16,4-10 1-16,0-4-2 15,-4-12 0-15,-3-9-2 16,-4-6 1-16,-4 5-2 47,1-5 1-47,-4 6-1 0,-3 3 1 15,-1 0 0 1,1 6 0-16,-4 9 0 0,0 4 1 0,0 12 0 0,-3 4 1 0,3 15 1 16,0 12 0-16,3-2 0 15,8 3 1 17,3 6-2-1,7-10 1 0,1-3-5-15,2-9 1-16,-2-9-13 0,2-13 1 0</inkml:trace>
  <inkml:trace contextRef="#ctx0" brushRef="#br2" timeOffset="148608.91">24059 3154 43 0,'0'0'21'0,"-7"-3"-10"0,4 3 22 16,-4 0-33-16,-4-6 1 16,-3 3 0-16,-4-4 0 15,-6 7-1-15,-8 7 0 16,4-4 1-16,0 12 1 15,3 4-2-15,4 6 1 16,3-3 0-16,8-9 0 16,6-1-2-16,8-2 1 15,10 6-1-15,10-13 0 0,1-3 0 16,0-3 0-16,-4-16-1 16,0 3 1 15,4-3-1-31,-4 10 1 0,-3-7 0 31,-1 7 1 0,1-1 0-31,-4 7 0 16,0 3 1-16,0 6 0 16,-3 10 1-16,-1 9 0 0,-3-6-1 0,4 9 0 0,0 4-1 0,-1-1 1 0,1 0-4 15,-1-12 0-15,1-6-9 0,7-7 0 0,3-12-2 16,3-4 0-16</inkml:trace>
  <inkml:trace contextRef="#ctx0" brushRef="#br2" timeOffset="149118.6">24511 3346 44 0,'4'3'22'0,"-8"-28"-21"0,0 6 42 0,-3-16-42 0,0-15 1 0,-3-10-1 15,-4-2 1-15,0-10-3 16,-4 0 1-16,4-7 1 15,3 7 0-15,4 0-1 16,7 9 1-16,7 10-1 16,4 12 1 15,3 19-1-15,7 10 0-1,-3 24-3 1,-4 7 0-16,-4 15-6 31,1 4 0-15,-4 6-6-16,-10 9 0 62</inkml:trace>
  <inkml:trace contextRef="#ctx0" brushRef="#br2" timeOffset="149210.04">24285 3248 45 0,'14'29'22'0,"32"-67"-19"0,-28 38 38 0,10-6-40 0,0-1 0 0,4 1-1 0,-4 0 1 0,4-4-5 0,0 1 1 0,0-7-8 0,6-3 0 0,1-6-4 0,0-9 1 0</inkml:trace>
  <inkml:trace contextRef="#ctx0" brushRef="#br2" timeOffset="149387.57">24945 2681 41 0,'7'44'20'0,"-25"0"-23"0,15-19 37 0,-8 9-33 16,1 13 0-16,-1 13 0 15,4 9 0-15,3-10-2 16,4-2 1-16,8-7-4 16,-1-6 0-16,0-22-8 15,-4-10 0-15</inkml:trace>
  <inkml:trace contextRef="#ctx0" brushRef="#br2" timeOffset="149557.47">24691 3154 33 0,'-4'-3'16'0,"22"19"-4"16,-7-16 21-16,6 0-27 0,-3 0 1 16,29-7 2-16,6-8 0 15,4 2-12-15,7-2 0 16,0-1 4-16,-4 3 1 15,-3-9-15-15,-10 7 1 16,-5 2-4-16,-6 1 0 16</inkml:trace>
  <inkml:trace contextRef="#ctx0" brushRef="#br2" timeOffset="150502.34">25337 3314 47 0,'7'16'23'0,"10"-26"-21"0,-10 10 43 16,4 0-44-16,6 0 1 16,5-6 1-16,-1 6 0 15,4-3-4-15,-8-13 0 16,-3-2 2-16,-3-11 0 16,-4 1-2-16,-7 3 0 15,-4 6-1-15,1 7 0 0,-4 2-1 16,-4 7 0-16,1 6 0 15,-1 3 1-15,4 7 0 16,-4 3 0-16,8-1 1 16,-1 4 1-16,4 0 0 15,4 0 1-15,10 3-1 32,4-3 1-32,3-1-3 0,7-8 1 31,-3-1-6 0,3-6 0-31,4-6-7 16,-1 0 1-16</inkml:trace>
  <inkml:trace contextRef="#ctx0" brushRef="#br2" timeOffset="150718.1">25820 3302 40 0,'3'22'20'0,"-3"-16"-18"0,0-6 32 0,0 0-31 0,0 0 0 0,4-10 2 0,-4 1 1 0,3-10-7 0,1 4 1 0,-1-11 4 0,5 11 1 16,2 2-2-16,8 4 0 15,10-1-2-15,11 1 0 16,10 3-5-16,-7-1 0 0,8 1-11 31,3 0 1-31,14-4-3 0,0 4 1 16</inkml:trace>
  <inkml:trace contextRef="#ctx0" brushRef="#br2" timeOffset="151078.68">27266 3035 54 0,'0'-6'27'0,"-10"15"-37"16,3-12 54-16,-11 3-44 15,-10 0 0-15,-8 3 0 16,-6 3 0-16,-4 4-2 16,-7 2 1-16,7 1-2 15,1 6 1-15,9-7 1 16,12 1 0-16,6-1 0 0,11-2 0 16,10-1 2-16,15 4 0 15,3-4 0-15,7 10 1 16,1 0-1-16,2-4 0 31,-9 4-1-15,-8-9 1-16,-7 12-1 15,-11 3 0 1,-3 3-1-16,-3 3 1 16,-4-9-4-16,-1 3 1 0,1-9-5 15,0-7 1-15,7 1-7 0,4-4 1 0</inkml:trace>
  <inkml:trace contextRef="#ctx0" brushRef="#br2" timeOffset="151336.54">27171 3289 31 0,'32'-31'15'0,"-4"9"-4"0,-21 19 22 0,0 3-31 0,0 3 0 0,0 9 1 0,0-2 0 0,-3 2-4 15,-1 1 1-15,1 2 3 16,-1 1 0-16,1 0-1 15,3 0 0 1,11-10 0 0,6-6 0-16,1-6-1 15,3-7 1-15,-3 10-3 16,0-16 0-16,-1-3-7 16,-3-9 1-16,-3 2-8 15,0 4 1-15</inkml:trace>
  <inkml:trace contextRef="#ctx0" brushRef="#br2" timeOffset="151680.34">27781 2668 44 0,'-3'19'22'0,"-1"25"-17"0,1-44 35 0,-1 12-40 15,-3 20 1-15,0 9 0 16,-4 21 1-16,1 14-2 15,-1-1 0-15,4 3 0 16,0-6 0-16,0-12-4 16,4-10 0-16,3-19-8 15,0-18 1-15,3-16-4 16,-3-7 1-16</inkml:trace>
  <inkml:trace contextRef="#ctx0" brushRef="#br2" timeOffset="151894.65">27686 3182 37 0,'32'22'18'0,"28"-9"-13"0,-46-10 33 16,7 0-33-16,0 7 1 0,0-4 1 0,1 6 0 16,-5-5-10-16,-6 5 0 15,-8 4 5-15,-6 3 1 16,-8 6-6-16,4-3 1 0,-3 0-7 15,-1-3 1-15,4-7-7 16,0-9 0-16</inkml:trace>
  <inkml:trace contextRef="#ctx0" brushRef="#br2" timeOffset="152126.73">28314 3292 52 0,'18'19'26'0,"-4"-38"-30"15,-14 19 46-15,0 0-43 0,0 0 0 0,0 0-8 16,-7 0 1-16,-11 0-2 16,-10 6 1-16</inkml:trace>
  <inkml:trace contextRef="#ctx0" brushRef="#br2" timeOffset="152956.09">16260 2822 40 0,'0'-10'20'0,"0"10"-12"0,0 0 20 0,-4 0-26 15,-7 10 0-15,-6 9 1 16,-8-1 0-16,-7 8-3 15,1 11 1-15,-5 16 2 0,5 16 1 16,6 7-1-16,7-1 1 16,15 19-1-16,10-6 0 15,17 0-2-15,19-1 1 32,13-14-5-32,25-26 1 0,15-13-15 15,9-18 1-15</inkml:trace>
  <inkml:trace contextRef="#ctx0" brushRef="#br2" timeOffset="153878.93">28430 2072 42 0,'7'16'21'0,"0"22"-11"0,1-23 22 0,13-5-31 0,3 18 0 16,8 10 7-16,7 15 1 16,10 19-8-16,8 13 1 15,-4 15 4-15,-11 16 1 16,-10 10-2 31,-15 8 1-47,-17 14-5 0,-31 5 1 15,-19 7-6 48,-27-15 0-32,-19-17-16-31,-16-24 1 16</inkml:trace>
  <inkml:trace contextRef="#ctx0" brushRef="#br2" timeOffset="157354.24">8022 8648 47 0,'-17'16'23'0,"17"-32"-11"0,0 16 24 0,0-6-32 15,3 3 1-15,11 0 3 16,14-4 1-16,15 7-11 16,13 0 0-16,22-3 6 15,10-3 1-15,21-3-3 16,4-7 1-16,4-6-6 16,-12 6 0-16,-13-3-5 15,-7 4 0-15,-15-1-12 16,-10 0 1-16</inkml:trace>
  <inkml:trace contextRef="#ctx0" brushRef="#br2" timeOffset="157701.59">8858 8297 45 0,'-3'12'22'0,"13"-5"-15"0,-6-7 30 16,10 0-34-16,7 0 0 16,18-3 3-16,3 3 1 15,1 3-7-15,6 3 0 16,0 10 5-16,1 3 1 0,-11 2-3 15,-11 8 1-15,-7-4-4 16,-7 6 0-16,-17 7-3 16,-8-1 0-16,-10 10-3 15,-4-3 1-15,0 3-5 16,-3-9 1-16,0-10-8 16,3-12 0-16</inkml:trace>
  <inkml:trace contextRef="#ctx0" brushRef="#br2" timeOffset="157914.34">9045 8165 46 0,'-3'22'23'0,"-4"31"-15"15,7-40 35-15,-11 6-40 16,4 15 1-16,3 10-1 0,1 3 1 15,6 13-8-15,5 6 1 16,6 6-3-16,3-6 0 16,-6-13-11-16,-8-12 1 15</inkml:trace>
  <inkml:trace contextRef="#ctx0" brushRef="#br2" timeOffset="159248.1">10453 8516 57 0,'-25'51'28'0,"-56"43"-28"0,60-66 29 0,0 13-30 16,-8 9 1-16,-6 6-2 16,-4-9 1-16,4-9 0 15,3-4 0-15,4-8-5 16,7-11 1-16,7-5-9 15,7-20 1-15</inkml:trace>
  <inkml:trace contextRef="#ctx0" brushRef="#br2" timeOffset="159456.63">10111 8498 44 0,'14'0'22'0,"10"28"-16"16,-13-16 35-16,-4 13-38 15,4 7 0-15,3 15 0 0,7 6 1 16,11 10-6 0,6 0 0-16,5 2 2 0,-1-2 0 15,4-10-5-15,-7-12 0 16,-4-9-8-16,-3-14 1 16,-4-14-3-16,-7-8 0 15</inkml:trace>
  <inkml:trace contextRef="#ctx0" brushRef="#br2" timeOffset="159728.04">10820 8661 62 0,'0'3'31'0,"14"-13"-41"0,-7 7 64 0,3 0-51 15,8 3 0 1,46-9-6 0,-4-4 0-16,0 4-4 15,-11 3 1-15,-7-1-11 16,-14 7 1-16</inkml:trace>
  <inkml:trace contextRef="#ctx0" brushRef="#br2" timeOffset="159911.7">10795 8959 62 0,'-4'12'31'0,"29"-18"-29"0,-11 0 51 16,15-4-52-16,6-2 0 15,14-4-5-15,8 7 0 16,3-7-1-16,-7 0 0 16,-8 7-14-16,-6-1 1 15</inkml:trace>
  <inkml:trace contextRef="#ctx0" brushRef="#br2" timeOffset="160748.09">11762 8400 59 0,'-4'19'29'0,"1"9"-30"0,3-15 45 0,0 0-43 16,-4 5 0-16,1 14 0 16,3 2 0-16,3 10-2 15,-3 6 1-15,7-9 2 16,0-3 0-16,4-4-1 15,3-9 1-15,3-9-1 16,-2-7 0-16,6-12-1 16,0-12 0-16,4-11-3 0,3-2 1 15,-7-3-2-15,0-7 0 16,0 4 0-16,-3 2 1 16,-4 4-1-1,-3 3 0-15,-4 6 1 31,3 7 1-31,1 9 1 0,-4-4 0 0,0 14 1 0,0 5 0 16,0 10 1-16,4 3 1 16,-4 0 1-16,0 10 1 15,3 6-2-15,1-1 1 16,0-5-2-16,3-4 1 16,3 0-4-16,4-12 0 15,4-6-7 16,3-7 0-15,1-12-7-16,-5-16 1 16</inkml:trace>
  <inkml:trace contextRef="#ctx0" brushRef="#br2" timeOffset="161120.94">12506 8535 68 0,'0'10'34'0,"7"21"-38"0,0-28 66 16,0 3-61-1,7 1 1-15,7-1 0 0,8 0 1 16,9-6-4-16,12 0 0 15,-1-6-3-15,1-3 1 16,-8 2-10-16,-10 1 1 16,-1-7-9-16,-2 1 0 15</inkml:trace>
  <inkml:trace contextRef="#ctx0" brushRef="#br2" timeOffset="161538.04">13092 8256 58 0,'10'16'29'0,"22"-29"-32"0,-18 7 49 0,4 0-42 16,3-4 0-16,11 4 2 15,6 0 0-15,8 0-8 16,-3 9 0-16,-5-3 5 16,-6 6 1-16,-4 6-4 15,-6 1 1-15,-8-4-3 0,-14 13 0 16,-18 10-1-16,-14 9 0 16,-10-4-1-16,0 4 1 62,-1 3 1-62,4 0 0 0,11 0 3 16,4 0 0-1,9-1 2 17,15-2 0-17,7-9 1-15,18-4 1 16,18-13-2-16,9-8 1 15,23-10-5 1,20-4 0 0,7 1-14-1,-3 6 0-15,-7 3-5 16,10 22 0-16</inkml:trace>
  <inkml:trace contextRef="#ctx1" brushRef="#br2" timeOffset="164059.46">5380 6701 0</inkml:trace>
  <inkml:trace contextRef="#ctx0" brushRef="#br2" timeOffset="168179.61">14478 7877 22 0,'-4'-19'11'0,"-20"-16"-7"0,10 26 12 16,-15 0-15-16,-6-1 1 15,-18-2 2-15,-3-1 1 16,-15 7-6-16,-17-7 1 16,-21-12 2-16,-4 3 1 0,-11-6-1 15,-17 0 0-15,-3-4-1 16,-5-5 0-16,-6 5-1 15,-14 1 1-15,0 9 0 16,-4 3 0-16,-11 4 0 16,8 12 0-16,3 9-1 15,-3 6 0-15,13 10 0 16,5 7 0-16,2 8-1 16,-2 13 1-16,16 1 0 15,1 11 1-15,7-2-1 16,4 3 1-16,10-1-1 15,14 4 1-15,4 6-1 16,-4-9 1-16,11 0-1 16,10-1 0-16,0-5 0 15,11 2 0-15,11 1-1 0,6 9 1 16,22 6-1 0,17 4 0-16,4-1 0 0,18-6 1 15,13 0 0-15,8 4 1 16,7-8 1-16,10 1 1 15,1-3 1-15,2-3 0 16,1-3-2-16,7-4 0 16,11 4-1-16,3-10 0 15,14-3 0-15,18-6 1 16,-1-1-1-16,12-8 1 0,20-13 0 16,8-10 1-16,21-9 0 15,17 0 0-15,7-9-2 16,11-10 0-16,0-9-1 15,4-10 0-15,-7 3-1 16,-8-8 1-16,-7-8 0 16,1-8 0-16,3-4-1 15,-15 0 1-15,-2 7-3 16,-4-1 0-16,-1 7-1 16,-24-3 1-16,-7-3-1 15,-7-4 1-15,-17 3 0 16,-15-5 1-16,-14-1 2 15,-18-9 1-15,-17 6-1 16,-21-6 1-16,-18-6-2 16,-32-1 1-16,-14 4-10 15,-28 9 0-15,-32-6-2 16,-14 6 0-16</inkml:trace>
  <inkml:trace contextRef="#ctx0" brushRef="#br2" timeOffset="172246.92">4960 4405 26 0,'-3'-31'13'0,"6"47"0"0,-3-16 14 16,0 0-24-16,0 0 0 16,0 0 3-16,0 0 0 15,4 0-7-15,3 3 1 16,-7 3 4-16,10 4 1 15,-6 2-2-15,3 4 0 16,-4-1-1-16,4 4 0 16,-7-6-1-16,4-7 1 15,-1-3-1-15,5-6 0 0,6-13 1 16,0-2 1-16,14-8-1 16,11-21 0-16,3-25-1 31,25-28 0-31,0 0-7 0,7-4 1 15,7-12-12-15,-14 13 1 0</inkml:trace>
  <inkml:trace contextRef="#ctx0" brushRef="#br2" timeOffset="173824.45">16387 4747 40 0,'0'13'20'0,"-8"2"-13"0,5-15 21 16,-4 10-27-16,-7 6 0 16,0 12 3-16,-4 0 0 15,-3 6-4-15,-11 13 0 0,-7 7 3 16,4 15 0-1,0 0 0-15,3 22 0 0,7-10-1 16,8 4 0-16,10-10-1 16,10-22 0-1,11-2-3-15,7-14 1 0,8-8-8 16,-1-11 1-16,-3-2-8 16,-1-10 1-16</inkml:trace>
  <inkml:trace contextRef="#ctx0" brushRef="#br2" timeOffset="174260.67">16499 5330 47 0,'0'4'23'0,"4"21"-23"0,-4-19 39 16,0 7-38-16,0 8 0 16,0 5 2-16,0-5 0 15,3 5-3-15,1-1 0 16,3 0 2-16,0 0 1 16,4-6-2-16,-1-7 1 15,4-9-2-15,4-9 0 0,0-3-1 16,-1-7 1-16,1 0-2 15,-4-3 1-15,0 1-1 16,0 2 0-16,0 7 0 16,1-1 0-16,-1 10 0 15,3 10 1-15,-3 2 0 16,0 1 1-16,1 5 1 16,-1 4 0-16,-4 4 0 15,1 2 0-15,-1-3-2 16,1-3 0-16,3-10-6 15,0 1 1-15,0-13-9 16,4-6 1-16</inkml:trace>
  <inkml:trace contextRef="#ctx0" brushRef="#br2" timeOffset="174502.65">17043 5446 57 0,'14'4'28'0,"14"-36"-34"0,-10 26 51 16,10-7-45-16,4-5 0 15,6 5-6-15,-2-6 1 0,-5 7-3 16,-2-1 1-1,-8-2-9-15,4 2 1 0</inkml:trace>
  <inkml:trace contextRef="#ctx0" brushRef="#br2" timeOffset="174907.42">17526 5186 57 0,'25'0'28'0,"3"0"-33"16,-17-6 54-16,10 3-48 16,10 3 1-16,8-6 0 15,4 2 1 1,2 8-5-16,-9 2 1 15,-8-3 0-15,-7 6 1 16,-7 10-2-16,-7 0 0 16,-7 6-1-16,-7 0 1 15,-7 7 0-15,-7 2 1 16,0 7 0-16,0-7 0 16,-1-12 1-16,5 3 0 15,3 0 1-15,10-3 0 16,8 0-1-16,10-9 0 15,14-7-2-15,4-6 1 0,14 0-5 16,10-16 0-16,11-6-10 16,4-9 1-16</inkml:trace>
  <inkml:trace contextRef="#ctx0" brushRef="#br2" timeOffset="175191.19">18242 4794 57 0,'32'38'28'0,"42"31"-30"16,-49-63 48-16,3 19-44 15,25 10 0-15,3 5 3 0,4 14 0 16,-3 2-8 0,-4 13 1-16,-15 6 0 0,-20 4 1 15,-21 12-9-15,-26 15 1 16,-24 20-10-16,-17-7 1 16</inkml:trace>
  <inkml:trace contextRef="#ctx0" brushRef="#br2" timeOffset="177683.49">9126 5155 26 0,'0'0'13'0,"-3"6"2"0,3 0 14 16,3-2-25-16,1 11 0 15,10-2 3-15,-10 9 0 16,6-3-8-16,-6 9 0 0,3-3 6 16,0 0 1-16,0-3-3 15,0-6 1-15,0-1-1 16,0-5 1-16,-3-4 0 15,6-12 0-15,8-10 0 16,10-25 0-16,0-6-2 16,15-22 0-16,9-3-5 15,15-25 1-15,4-7-17 16,3 7 0-16</inkml:trace>
  <inkml:trace contextRef="#ctx0" brushRef="#br2" timeOffset="179140.54">19025 5265 30 0,'0'47'15'0,"18"0"-1"16,-11-25 15-16,4 9-24 16,-1 0 1-16,4 4 1 15,4 2 0-15,0 1-9 16,-1-3 1-16,1-13 6 15,-4 0 1-15,0-4-4 16,0-5 1-16,0-4-2 16,-3-2 1-16,-1-4-2 15,1-13 0-15,-4-12-1 16,0 0 1-16,0-18-1 0,-3-14 0 16,-4-2 0-16,0-10 1 15,0 10-1-15,-4-7 1 16,4-3-1-16,0 16 1 15,4-3-1-15,-1 2 1 16,4 4 0-16,0 13 0 16,4 2 1-16,3 4 0 15,7 13-1-15,15 5 1 16,6 10 0-16,11 3 1 16,14-3-1-16,14-3 1 0,18-9 0 15,7-13 0 1,21-4-2-16,7-11 0 0,-4 5-6 15,-21 1 1-15,-13 15-12 16,-12-3 1-16</inkml:trace>
  <inkml:trace contextRef="#ctx0" brushRef="#br2" timeOffset="179800.93">19801 5214 45 0,'4'16'22'0,"-4"15"-16"0,0-24 29 15,0 8-34-15,0 4 1 0,-4 6 0 16,1 7 1-16,3 8-4 16,0-11 1-16,3-1 2 15,4 0 0-15,8-3-1 16,6-6 1-16,3-10-1 16,8-9 0-16,7 0-1 15,-7-9 1-15,-4-13-2 16,-3-9 1-16,-4 2-1 15,0 1 1-15,-7-9-2 16,0-7 1-16,-3 12 0 16,-4 10 0-16,0 4 0 15,0 5 1-15,-3 19 0 16,-1 7 0-16,1 9 1 16,-1 12 0-16,8 10 0 0,3 3 0 15,7 7 0-15,7-4 0 16,4-9-3-16,3-10 1 15,8-6-11-15,2-6 0 16,-6-7-3-16,-4 4 0 16</inkml:trace>
  <inkml:trace contextRef="#ctx0" brushRef="#br2" timeOffset="182285.42">6128 10630 41 0,'3'13'20'0,"11"2"-11"16,-3-9 20-16,0 4-26 0,-1 2 1 16,1-2 0-16,3-1 0 0,3 10-6 15,1-3 1-15,-7 3 3 16,6-7 1-16,-6 1-2 16,0-10 1-16,-1-3 0 15,4-13 1-15,0-9-1 16,-3-25 0-16,3-3 0 15,21-28 0-15,15-20-6 16,20-24 1-16,8 3-13 16,-4-13 0 15</inkml:trace>
  <inkml:trace contextRef="#ctx0" brushRef="#br2" timeOffset="183148.34">3877 10617 29 0,'18'29'14'0,"6"15"-6"0,-17-38 14 0,4 6-20 16,-7 4 0-16,3-3 3 15,0-7 1-15,3 0-5 16,-6-3 0-16,6-6 5 16,8 0 0-16,0-6 0 15,3-16 1-15,7-10-2 16,4-12 1-16,0-16-3 15,13-28 0 1,8-18-5-16,0-4 1 16,-3-25-16-16,-5-3 1 0</inkml:trace>
  <inkml:trace contextRef="#ctx1" brushRef="#br2" timeOffset="182000.96">6205 3132 0,'0'0'16,"0"0"-16,11 10 15,-8-7 1,5 3-16</inkml:trace>
  <inkml:trace contextRef="#ctx0" brushRef="#br2" timeOffset="185399.84">11292 4863 43 0,'15'41'21'0,"-1"9"-9"15,-11-50 21-15,-3 3-31 16,0 4 0-16,0-1 3 16,4-3 0-16,3-6-5 15,3 3 0-15,4-13 5 16,11-24 0-16,14-23-2 15,7-15 1-15,14-13-6 16,10-19 1-16,1-21-16 16,3-13 0-16</inkml:trace>
  <inkml:trace contextRef="#ctx0" brushRef="#br2" timeOffset="189453.31">14831 7196 39 0,'7'7'19'0,"-4"33"-10"16,1-21 20-16,-1 12-26 0,1 29 1 16,-1 25 0-16,1 15 1 15,0 32-6-15,-4 21 0 16,3 36 6-16,-3 27 0 16,7 32-1-16,4 24 1 15,6 26-1-15,15 29 1 16,7 36-3-16,7 17 1 15,-7 2-3-15,-4-18 1 16,-7-28-2-16,0-42 0 16,1-49-2-16,-1-44 1 15,0-23-4-15,4-18 1 16,-4-19-7-16,-3-18 0 0,3-26-5 16,4-19 0-1</inkml:trace>
  <inkml:trace contextRef="#ctx0" brushRef="#br2" timeOffset="190012.33">16270 8658 53 0,'0'18'26'0,"18"-11"-30"0,-4-4 48 0,4-3-43 16,10 3 0-16,11-3-1 15,10-3 1-15,4-3-5 16,3-4 0-16,-3 1-9 15,-3-1 0-15,-19 4-2 16,-6 12 0-16</inkml:trace>
  <inkml:trace contextRef="#ctx0" brushRef="#br2" timeOffset="190192.45">16203 9166 63 0,'7'59'31'0,"28"-43"-43"0,-24-19 65 16,14-10-51-16,17-3 0 16,7-5-4-16,15-11 1 15,3 10-5-15,-7 7 0 16,-11 2-11-16,-13 0 1 16</inkml:trace>
  <inkml:trace contextRef="#ctx0" brushRef="#br2" timeOffset="190789.07">17664 9928 52 0,'28'62'26'0,"49"-18"-26"0,-52-28 38 15,3 3-36-15,-3-1 1 16,0-5 1-16,6 0 0 16,5-7-5-16,3-12 1 15,-4-16 3-15,0-13 1 16,-3-21-2-16,-7-16 0 0,-4-10 0 15,-14-18 1 1,-11-23-2-16,-10-18 1 0,-14-6-1 16,-7-19 0-16,-1 6 0 15,1-6 1 17,-4 18-2-17,-3 7 1 32,7 3 0-31,6 3 0-16,12 10-1 0,10 24 0 0,14 1 0 0,10 22 0 0,8 12-2 0,10 16 1 15,11 12-3-15,4 19 1 0,-4 13-5 0,-4 19 0 0,-7-10-11 0,-7 12 0 0</inkml:trace>
  <inkml:trace contextRef="#ctx0" brushRef="#br2" timeOffset="191525.21">19251 9046 51 0,'0'-15'25'0,"-3"15"-19"0,3 3 36 0,0 0-40 0,0 3 0 16,0 13 1-16,0 9 1 16,3 7-5-16,1 6 1 15,3 2 2-15,0 1 1 16,7-3-1-16,3-3 1 16,5-4-2-16,2-9 1 15,8-6-2-15,3-13 1 16,1-6-2-16,-5 0 1 31,-6-9-2-31,-7-10 0 0,-1-6-1 0,-6-3 1 0,0 0-1 16,-4 3 0-16,0 6 0 15,0 3 1-15,-4 7 0 16,-3 9 1 15,7 6 0-31,0 16 1 0,4 12 1 16,3-5 0-16,0 5-1 0,4 7 1 15,3 3-3-15,4-10 1 16,-4-9-7-16,4 0 0 16,-1-18-8-16,4-14 0 0</inkml:trace>
  <inkml:trace contextRef="#ctx0" brushRef="#br2" timeOffset="191778.09">19964 9278 62 0,'7'4'31'0,"17"-1"-39"0,-9-6 56 0,2-4-47 0,8 1 1 0,7-3-2 0,6 2 0 15,8 1-6-15,0-3 0 16,-7-4-10-16,0 1 0 0</inkml:trace>
  <inkml:trace contextRef="#ctx0" brushRef="#br2" timeOffset="192195.4">20616 8968 63 0,'11'13'31'0,"7"-17"-32"16,-11 1 51-16,3 3-48 16,1-3 0-1,28 3 2-15,-1-3 1 16,-2 6-7-16,-8 0 1 15,-7 4 2-15,-3-1 0 16,-8 6-2-16,-13 1 1 16,-11 12-2-16,-11 6 0 15,-3 7 0-15,7 3 0 16,-1 6 1-16,5 6 1 16,3-15 0-16,3-4 1 62,8 1 1-15,3-4 0-47,7-6 1 16,14-3 0-16,14-9-2 15,7-10 1-15,8-6-6 0,-4-4 1 0,-4 4-7 0,-17 3 0 0,-18-6-10 0,-11-3 0 0</inkml:trace>
  <inkml:trace contextRef="#ctx0" brushRef="#br2" timeOffset="192772.73">19410 8639 34 0,'-14'-25'17'0,"-4"9"-11"0,15 13 17 0,-4 9-20 0,-4 7 0 0,-3 12 5 0,-7 0 0 16,-4 3-8-16,-7 3 0 0,0 1 6 15,-3 2 1-15,0 7-2 16,7 6 0-16,3 13-2 16,0 5 1-16,8 14-2 15,6 9 1 173,8 12-2-188,-1 0 1 0,15-6-3 15,13 4 0-15,15-11-6 0,18-14 1 0,24-26-12 0,10-19 1 0</inkml:trace>
  <inkml:trace contextRef="#ctx0" brushRef="#br2" timeOffset="193031.74">21110 8294 39 0,'-7'0'19'0,"14"-22"-6"0,0 28 23 0,4 10-33 0,7 18 1 0,3 20 1 0,10 18 1 0,22 16-7 0,7 34 0 0,11 22 4 15,-1 16 1 79,-17 3-2-94,-24 3 0 0,-26-9-3 0,-21-22 1 0,-17-19-12 0,-14-16 1 0,-4-24-6 0,3-23 0 0</inkml:trace>
  <inkml:trace contextRef="#ctx0" brushRef="#br2" timeOffset="193776.96">22246 9093 62 0,'14'13'31'0,"-14"37"-33"0,0-31 58 0,0 9-55 16,0 19 0-16,-3-6 0 0,-1 3 0 31,4 3-2-31,4 0 1 0,3-6 0 0,3-10 1 16,5-9-1-16,-1-6 0 15,3-16-1-15,8-19 0 16,0 0-1-16,-1-12 1 15,1-7-3-15,-4 4 1 16,0-1-2 47,-3 4 0-63,-4 6 0 15,-3 9 0 1,-1 7 0-1,1 5 1-15,-1 11 2 16,1 12 1-16,3 2 2 0,4 8 0 0,3 11 1 0,7 1 0 0,4-3-1 16,0-10 1-16,3-9-4 0,-3-16 1 0,-1-12-10 0,-6-10 1 0,0-9-5 0,0-10 0 15</inkml:trace>
  <inkml:trace contextRef="#ctx0" brushRef="#br2" timeOffset="194072.08">22899 8030 49 0,'3'51'24'0,"8"14"-29"0,-11-43 46 15,0 7-41-15,-4-1 0 0,4 0-1 0,0 0 0 0,0-3-4 0,7-3 1 16,4-3-10-16,14-9 1 16</inkml:trace>
  <inkml:trace contextRef="#ctx0" brushRef="#br2" timeOffset="194290.33">23319 8172 49 0,'-4'65'24'0,"-45"7"-27"0,31-43 40 0,-10 2-36 16,-4 19 0-16,-7 4-1 16,0 2 1-16,1 7-5 15,2-7 1-15,8-9-7 16,7-9 0-16,7-10-4 15,10-9 0-15</inkml:trace>
  <inkml:trace contextRef="#ctx0" brushRef="#br2" timeOffset="194807.23">23273 8554 60 0,'7'9'30'0,"7"-5"-37"0,-7-1 62 0,4 0-53 0,-1 0 0 15,4 0 2-15,4-3 0 0,0 0-5 16,-1 0 0-16,1 0 2 16,-8 3 1-16,5 0-2 15,-5 1 1-15,-3 5-2 16,-7 4 0-16,0 5-1 15,0 11 0-15,0-1 0 16,0 9 0-16,-7-2 0 47,4-4 1-47,-1 4 0 78,1-1 1-78,3-6 1 31,0-2 0-15,3-1-2 0,4-10 0-1,14-8-4 1,11-7 1-1,0-10-10 1,0-5 0 0,6-7-4-1,1 0 1 1</inkml:trace>
  <inkml:trace contextRef="#ctx0" brushRef="#br2" timeOffset="195387.54">25097 7751 54 0,'0'69'27'0,"-25"50"-31"0,14-81 51 0,1 25-45 16,-1 12 0-16,1 19 5 15,-1 16 1 1,15 78-7 0,-1-34 0-16,4-32 4 15,0-31 1-15,-3-19-2 16,-1-25 1 31,-3-19-4-32,-3-15 1 1,-8-10-3-16,-10-3 0 0,-7-6-1 0,-15-10 1 31,1 0-1-31,0 1 0 32,-8 5-1-32,-3 10 1 0,11 10 0 15,7 5 1 1,0 10 0 15,6 10 1-31,12 3 1 16,10 9 1-16,14 0-1 15,17 3 1-15,12-9-1 0,20-10 0 16,15-6-4 0,-1-6 0 15,8-13-10-16,6-3 1 1,5-9-8-16,-5-13 1 16</inkml:trace>
  <inkml:trace contextRef="#ctx0" brushRef="#br2" timeOffset="197468.42">25643 8827 30 0,'0'19'15'0,"-7"0"-4"0,4-23 20 16,-1 8-27-16,1 5 0 15,-1 7 3-15,1 9 0 16,-4 9-9-16,3 10 1 15,1 9 7-15,3 4 0 0,3-1-2 16,4 1 1-16,0-10-2 16,4-13 1-16,6-6-2 15,8-6 0-15,7-15-2 16,0-7 0-16,-1-10-1 62,-2-12 1-62,-1-3-1 0,-3-9 0 0,-1-13-1 32,1 0 1-32,-4-3-1 15,0-1 0-15,0 7 1 32,-6 13 0-32,-1 9 0 31,0 13 0-31,0 15 1 15,0 13 0-15,-3 6 1 16,-1 13 0 0,1 5 1-16,6 14 0 0,1-1 0 31,3 10 1-31,-3 0-1 16,3-3 0-1,4-16-5 1,6-6 1-16,5-13-12 0,-5-6 0 0,5-16-4 0,-4-6 0 0</inkml:trace>
  <inkml:trace contextRef="#ctx0" brushRef="#br2" timeOffset="198619.18">23343 7955 28 0,'18'0'14'16,"-4"-6"-4"-16,-10-4 15 0,-1 1-23 0,1-10 0 0,-1-3 1 15,1-3 0 1,-4 6-4-16,-4-3 0 0,-3-3 3 16,-11 0 0-16,-6-3-1 15,-11-6 0-15,-8 2 0 16,-17-2 0-16,-7-1 0 15,-10-2 0 17,-22-1-1-32,-11 7 1 0,-2 5-1 0,6 11 1 0,-7 15-1 15,-4 6 0-15,5 3 0 47,2 4 0-16,18 3 1-15,4-1 0 62,-3 10 0-78,-1 4 0 16,7 11 0-1,4 8 0-15,0 5-2 0,7 10 1 0,7 6-2 0,10 3 0 0,11 12 0 0,8-5 0 16,6-10-2-16,7-7 1 0,8-8-6 0,2-10 1 0,8-16-3 0,4-16 0 0</inkml:trace>
  <inkml:trace contextRef="#ctx0" brushRef="#br2" timeOffset="199139.05">21146 7946 41 0,'3'-7'20'0,"4"11"-21"0,-7-4 39 0,4 3-35 16,-1 0 1-16,1 3 1 16,-4 10 1-16,-4 3-7 15,-3 3 0-15,0 12 5 16,0 10 0-16,-4 6-2 15,-3-9 0-15,0 0-1 0,0-1 0 16,3-5-1-16,1-1 1 16,3-5-1-16,0-7 1 203,3-7-1-203,4 1 1 0,4-3-1 0,3-4 1 0,3-6 0 0,8-6 0 0,3-10-1 0,7-2 1 0,-3-1-1 0,10-9 1 15,11-10 0-15,0 4 1 0,4 0-1 0,-1 6 0 0,-3 3 0 0,-7 3 1 0,-11 9-1 0,-7 4 0 0,-14 6-2 0,-14 0 0 0,-7 0-1 0,-14-3 1 0,-22-6-1 0,4-1 0 0,-7-5-2 16,-3-4 0-16,3-3-8 0,11-3 1 0,14-7-5 0,13-2 0 0</inkml:trace>
  <inkml:trace contextRef="#ctx0" brushRef="#br2" timeOffset="200378.16">23657 7902 31 0,'14'3'15'0,"-7"-19"-3"0,-3 7 18 0,0-7-27 0,-4-6 1 0,-4-6 1 0,-3-6 0 0,-4-10-7 0,-10 0 0 0,-7-6 4 15,-7-4 0-15,-8 4-1 16,-17-6 0-16,-21-10-2 15,-7 6 1-15,-4 1 0 16,-6 2 1 31,-15 4-2-47,-21 3 1 16,7 6-1-1,-15 9 0 1,-9 7 0-16,-4 9 0 15,-4 7-1-15,-3 5 0 0,-4 7 1 0,18 7 0 0,-4 5 1 0,4 10 1 0,0 19 1 16,21 3 0-16,7 22 0 0,-4 0 0 0,15 9 0 0,6 10 1 16,8 5-2-16,7 1 1 31,14-12-2-31,7-1 1 0,3-6-1 0,1-9 0 16,6 0-1-16,1-4 0 0,7 7 0 15,3-13 0 1,3 1 0-16,12-1 0 0,6-3-1 15,4-6 0 1,3-6-3 15,8-13 0 32,3-6-7-48,7-7 1-15,7-12-3 16,7-6 1-16</inkml:trace>
  <inkml:trace contextRef="#ctx0" brushRef="#br2" timeOffset="200966.41">19791 7977 36 0,'3'22'18'0,"4"3"-10"0,-7-19 35 16,0 7-40-16,0-4 0 16,0 4 1-16,0 3 1 15,-3 6-6-15,-1 6 1 16,1 13 3-16,-1-4 1 0,-3 4-3 16,-3 3 1-16,-1 0-1 15,1-10 0-15,-5-6-2 16,5-9 1-16,3-3-1 15,-4 0 1-15,8-10 0 16,6-3 1-16,11-6 0 16,7 0 0-16,15-7 1 15,13 1 0-15,11 0 0 16,0-1 1-16,-3 4-1 16,-5 0 0-16,-2 6-1 15,-8 3 0 63,-7-3-2-15,-6 3 1-63,-8-3-1 31,-11-3 0-15,-10-7 0-1,-14-2 1-15,-3-1 0 0,-8-9 0 32,-14-12-1-32,-7-4 1 15,-7-3-6 1,4 1 1-1,3-11-13-15,0 1 1 0</inkml:trace>
  <inkml:trace contextRef="#ctx0" brushRef="#br2" timeOffset="207019.58">5779 4794 17 0,'-8'10'8'0,"8"5"3"0,0-12 8 0,0-3-16 16,0 0 1-16,0-6 2 15,0 0 0-15,8-3-7 16,-5-7 0-16,4-6 6 16,4-9 0-16,17-1-1 15,4-5 1-15,17-10-1 16,7-7 1-16,12 17-2 15,6-4 1-15,0-3-2 16,3 9 1-16,4 4-2 16,1 6 1-16,-5 6-2 15,1 10 0-15,-11 9 0 16,-7 12 0-16,-4-5-1 16,-3 11 1-16,-7 17-1 0,0 9 0 15,-7 0-1-15,-11-4 1 16,-3-5-2-16,-8-7 0 15,-3-12-6-15,-3-10 0 16,0-12-5-16,-8-4 1 16</inkml:trace>
  <inkml:trace contextRef="#ctx0" brushRef="#br2" timeOffset="207605.89">6618 4753 47 0,'7'10'23'0,"4"2"-31"15,-4-12 43-15,3 4-33 16,1 2 1-16,0-3 1 16,3 6 1-16,7 1-6 15,4 2 1-15,-4 7 3 16,7-3 1-16,-3 6-1 16,-1 3 0-16,-10-22-2 15,4 3 1-15,-7-3-2 16,-1 1 1-16,-3-1-1 0,4 6 0 15,-8 0-1-15,1-2 1 16,-4-20 0-16,3-6 1 16,5-9 1-16,6 0 0 15,14-16 1-15,11 0 0 16,-4 0-1-16,7 0 1 16,1 0-1-16,-1 4 1 0,-7 5-2 15,-3 7 0 1,-14 6-2-16,-4 6 0 0,-14 10-1 15,-11 9 1-15,-7 7-2 16,-17 5 1-16,-11 1 0 16,-3 3 0-16,-15 3-1 15,-6 3 1-15,-4-6-2 16,10-4 0-16,4 1-10 16,11-3 0-16,17-7-3 15,15-6 1-15</inkml:trace>
  <inkml:trace contextRef="#ctx0" brushRef="#br2" timeOffset="-213299.54">16030 11461 42 0,'4'19'21'0,"17"-16"-16"15,-10-6 22-15,6 0-24 0,4 0 0 16,11-4 1-16,0-2 1 16,7 3-8-16,3-4 0 15,-7 4 0-15,8 3 0 16,-8 0-10-16,-10 6 0 16</inkml:trace>
  <inkml:trace contextRef="#ctx0" brushRef="#br2" timeOffset="-213106.61">16009 11865 57 0,'11'13'28'0,"35"-19"-30"0,-25-4 49 0,14 4-47 15,4 0 1-15,3-4-2 16,4-2 0-16,0 2-6 15,-4 1 1-15,-3 0-10 16,0-1 0-16</inkml:trace>
  <inkml:trace contextRef="#ctx0" brushRef="#br2" timeOffset="-212507.55">17364 12712 45 0,'17'72'22'0,"40"22"-15"0,-40-78 31 0,8 9-36 16,3 3 1-16,8-6 2 15,2-3 0-15,8-9-6 16,0-7 0-16,0-10 4 16,-4-2 1-16,-3-16-3 15,-7-16 1-15,-7-15-2 16,-8-20 1-16,-3-11-2 16,-3-14 1-16,-15-18 0 15,-17-6 1-15,-18-1-2 16,-13-12 1-16,-1 3 0 15,-4 7 1-15,4 6-1 16,4 18 1-16,10 10-1 0,11 9 1 16,7 13 0-16,14 13 1 15,7 5-1-15,10 7 1 16,11 7-3-16,1 5 1 16,2 7-4-16,4 9 1 15,1 6-9-15,-1 13 1 16,-7 7-8-16,-7 2 1 15</inkml:trace>
  <inkml:trace contextRef="#ctx0" brushRef="#br2" timeOffset="-211682.45">18736 12154 59 0,'-7'63'29'0,"21"12"-35"0,-7-50 53 0,4 3-46 15,-1 7 0-15,4 2 2 16,8-2 1-16,-1-1-4 16,3-5 0-16,5-7 2 15,-5-7 1-15,1-9-1 16,0-9 0-16,-4-9-2 15,-3-7 0-15,3-9-1 16,-4 3 0-16,1-7-2 16,-4-2 1-16,0-7-2 15,0 3 0-15,0 10 0 16,1 6 1-16,-5 3 0 0,1 7 1 16,-1 3 1-16,-3 2 0 15,7 17 1-15,-3 12 1 16,0 9 1-16,-1 0 0 15,1 10-1-15,3 6 0 16,4-3-1-16,-1-3 0 16,8-4-5-16,3-12 0 15,0-9-10-15,1-13 1 16,-8-12-2-16,0-10 1 16</inkml:trace>
  <inkml:trace contextRef="#ctx0" brushRef="#br2" timeOffset="-211128.38">19498 11094 65 0,'0'0'32'0,"4"3"-42"0,3 0 70 16,0 4-57 0,3-1 0-16,1 3 0 0,-1-2 0 15,5-1-4-15,2-3 0 16,1 0 2-16,-4-3 1 15,0 0-2-15,-3 0 1 16,-4 3-1-16,-4 0 1 16,-3 4-2-16,0-1 0 15,0 0-1-15,-3 0 0 16,-1 4-2-16,1-1 0 16,3 1 0-16,0-1 1 0,3 4 0 15,1-1 0-15,3-2 1 16,3 2 1-16,1 1 2 15,3 2 1-15,4 1 0 16,-1-3 0-16,1 2 0 16,0-5 1-16,-4-1-1 15,-4 0 0-15,-3 7-2 16,-10 6 1-16,-11 3-1 16,-11 3 0-16,-7 4-4 15,4-4 1-15,-4 0-7 16,1-3 1-16,2-9-10 15,8 0 1-15</inkml:trace>
  <inkml:trace contextRef="#ctx0" brushRef="#br2" timeOffset="-210795.14">20048 11357 51 0,'4'13'25'0,"-8"-13"-16"0,1 0 38 16,-1 3-43-16,-3 0 1 16,-3 10 2-16,-8 3 0 15,-3 9-9-15,-4 12 0 0,-7-5 6 16,4 11 0-16,4 11-3 15,-1 2 0-15,-7-2-3 16,0-1 1-16,1-3-3 16,2 0 0-16,5-6-3 15,2-3 0-15,5-13-9 16,6-6 0-16,11-13-3 16,7-12 1-16</inkml:trace>
  <inkml:trace contextRef="#ctx0" brushRef="#br2" timeOffset="-210406.17">19900 11690 57 0,'7'12'28'0,"4"-15"-31"0,-4 0 54 16,7 0-46-16,0-3 0 15,7 3 3-15,4-1 0 16,3 1-11-16,0 0 1 16,-6 0 6-16,-5 0 1 15,-3 3-4-15,-3 3 1 16,-4 3-3-16,-3 4 0 16,3 2-1-16,-7 4 0 15,0 3 0-15,-4 3 1 16,1-7 0-16,-1 1 0 0,0 12 1 15,4-6 0-15,0 3 2 16,8-3 0-16,-5 0 0 16,11-3 0-16,7-10-1 15,11-5 1-15,0-8-3 16,0-5 0-16,-4 0-8 16,-7-4 0-16,-7 7-12 15,-3-4 0-15</inkml:trace>
  <inkml:trace contextRef="#ctx0" brushRef="#br2" timeOffset="-208493.89">21283 11640 42 0,'-3'-22'21'0,"6"63"-10"0,-6-23 21 0,-1 11-29 0,4 2 1 0,-7 19 1 0,3 10 1 0,1 15-6 16,-1-9 0-16,1 12 4 0,3-9 1 15,-4-3-2-15,4-6 1 16,-3-13-2 0,3-13 1-16,0-12-2 0,0-13 0 15,-4-2-1-15,-6-14 1 16,-8-8-2 15,-10-4 0-15,-7 0-1-16,-8 0 0 15,1 4-1-15,0 2 0 16,-4 10 0-16,-7 6 0 0,7 13 1 0,11 6 1 0,3 0 0 0,4 9 0 16,3 4 2-16,11-1 0 0,3 4 1 15,8 2 0 1,17-5 0-16,14-1 0 0,11-8-2 16,14-5 1-16,10-8-6 15,4-7 0-15,-7-6-11 16,0-6 0 15,0-10-2-31,0-9 0 16</inkml:trace>
  <inkml:trace contextRef="#ctx0" brushRef="#br2" timeOffset="-208154.59">21594 12364 56 0,'0'35'28'0,"7"-17"-34"0,-7-11 57 0,0 8-49 15,0 4 1-15,0 6 1 0,0 10 1 16,7-1-6 0,0 1 0-16,7-4 4 0,0-6 0 15,4-6-2-15,3-13 1 16,0-12-2-16,-3-7 1 16,-4-5-3-16,0-7 1 15,-4-4-2-15,1-2 1 16,0 6-1-16,-1 0 0 15,1 3 0-15,3 9 1 16,3 13 1 15,1 10 0-31,10 9 0 0,1 9 1 16,2 3 0 0,12 7 1-16,2-1-2 0,8-12 1 0,0 1-6 0,-3-5 1 0,-8-5-11 15,0-3 0-15</inkml:trace>
  <inkml:trace contextRef="#ctx0" brushRef="#br2" timeOffset="-207759.82">22899 12239 69 0,'-4'22'34'0,"4"-7"-33"0,7-15 60 0,18 0-59 15,17-3 1 1,22-6 0-16,24-10 0 0,11 10-7 16,0-4 0-16,-1-3-3 15,-9 10 1-15,-22 6-16 31,-25 0 0-31</inkml:trace>
  <inkml:trace contextRef="#ctx0" brushRef="#br2" timeOffset="-207075.28">24296 11878 61 0,'-7'22'30'0,"17"-3"-22"15,1-13 44-15,7 0-47 16,10-3 1-16,11-3 3 16,3-3 1-16,21 0-13 15,-3-3 0-15,4 0 8 16,-1-4 0-16,-6 7-3 15,-11 6 1-15,-11 10-4 0,-14 6 0 16,-14 9-2 0,-17 6 1-16,-12 7-2 0,-6 0 1 15,-11 6-2-15,-3 9 1 16,0-2 1-16,3 5 1 16,4 4 1-16,6 0 1 15,12 9 1-15,6-10 0 31,11-8 0-31,4-10 1 16,17-10-1-16,14-12 1 0,22-9-4 16,24-4 1-16,-4-18-8 0,5 2 0 15,2-11-12-15,1-7 0 0</inkml:trace>
  <inkml:trace contextRef="#ctx0" brushRef="#br2" timeOffset="-206655.43">25629 12907 67 0,'18'69'33'0,"38"-26"-36"15,-31-33 53-15,3 2-49 16,8-2 0-16,6-7 0 16,4-3 1-16,3-6-3 15,4-10 1-15,-7 0 0 0,-7-15 1 16,-4-13-1-16,-3-22 0 16,-4-25 0-16,-7-12 0 15,-14-23 0-15,-7-24 0 31,-14-13 0-31,-18-3 1 0,-10-23 0 0,-7 11 0 16,6 21 0-16,8 10 0 16,3 2-1-16,11 29 1 15,11 28-1-15,10 13 1 16,14 19-4-16,17 15 1 16,8 13-6-16,4 3 1 0,-12 9-13 15,5 13 0-15</inkml:trace>
  <inkml:trace contextRef="#ctx0" brushRef="#br2" timeOffset="-206009.4">26853 12126 52 0,'11'44'26'0,"-11"0"-26"0,4-22 36 0,3 9-33 0,0-3 0 0,3 7 3 16,4 5 0-16,4 1-7 15,7-10 0-15,6-5 5 16,1-8 1-16,0-8-3 16,0-7 1-16,-4-9-3 15,0-7 0-15,-3-6-3 16,-4 4 0-16,-3-14-2 15,-4-5 0-15,-4 3 0 16,1-1 0-16,-4 10 1 16,0 3 1-16,0 10 1 15,0 12 1-15,0 16 2 16,0 0 1-16,0 15-1 16,0 4 1-16,-3-4-2 15,3-2 0-15,4-10-6 0,10-7 1 16,3-8-10-16,1-14 0 15</inkml:trace>
  <inkml:trace contextRef="#ctx0" brushRef="#br2" timeOffset="-205712.97">27492 11185 60 0,'14'78'30'0,"7"29"-43"0,-14-79 53 0,4 7-47 0,-1 9 1 0,1-19-2 15,3 0 0-15,0-3 5 16,0-3 0-16,4-10-11 15,0 4 0-15</inkml:trace>
  <inkml:trace contextRef="#ctx0" brushRef="#br2" timeOffset="-205513.06">27901 11348 55 0,'11'53'27'0,"-22"1"-32"0,8-35 53 16,-8 9-47-16,1-3 0 16,-8 12 1-16,-7 20 0 15,-10-7-3-15,-7 13 0 16,3-1 0-16,3-5 1 16,5-4-4-16,6 1 1 0,11-11-10 15,7-5 1-15,10-16-4 16,8-13 0-1</inkml:trace>
  <inkml:trace contextRef="#ctx0" brushRef="#br2" timeOffset="-205168.26">27774 11856 51 0,'14'13'25'0,"0"12"-23"16,-10-22 47-16,3 3-45 15,0-3 1-15,0-6 1 16,4 6 0-16,6 0-7 16,12 4 1-16,-1-4 5 15,0-3 0-15,-3 3-3 16,-8 3 1-16,-3 0-3 16,-6 4 1-16,-5 2-2 0,-6 4 1 15,-5 6-1-15,1 6 0 16,0 0 0-16,0 7 1 31,4-19 0-31,3 2 1 0,7 1-1 0,7-3 0 16,4 0-2-16,6-4 0 15,8-2-4-15,3-4 1 16,4-6-7 0,0-6 0-16,0-1-8 0,-8-8 1 15</inkml:trace>
  <inkml:trace contextRef="#ctx0" brushRef="#br2" timeOffset="-204656.88">28967 11213 53 0,'17'47'26'0,"-13"54"-34"15,-4-64 44-15,7 10-34 16,-4 22 0-16,1 19 3 16,-1 22 1-16,8-4-5 0,0-5 0 15,3 5 4-15,0-5 1 16,3 5-1-1,1-15 0-15,-4-12-2 0,0-20 0 47,-3-15-2-47,-4-3 0 0,-11-19-2 16,-13-10 0-16,-19-5-1 0,-9-10 1 0,-15-1-1 16,-18 1 0-16,-3 3 0 0,-4 0 1 0,11 3 0 15,14 7 0-15,7 2 1 16,11 7 1-16,14 3 1 15,10 3 1-15,7-12 0 16,33 2 1 0,13 1-1-16,25-3 0 0,18-1-3 15,-11 1 0-15,3-1-5 16,-6 1 0-16,-4-4-10 16,-15-6 1-16,1-9-6 15,-7-3 0-15</inkml:trace>
  <inkml:trace contextRef="#ctx0" brushRef="#br2" timeOffset="-204131.16">29404 12289 53 0,'7'44'26'0,"-7"25"-31"0,0-47 45 0,0 12-39 0,4 4 1 0,-1 9 2 0,4-3 0 0,0-13-4 16,4-6 0-16,-1 0 3 15,5-3 0-15,-8-9-1 16,3-1 0-16,4-5-2 16,0-14 1-16,4-5-2 15,0-4 1-15,-4-3-3 16,0 4 1-16,7-17-1 15,-3 7 0-15,-1 3 0 16,-3 6 1-16,1 7 0 16,-1 3 0-1,0 6 1 1,0 6 1 0,0 3 0-1,4 13 1-15,3 10 0 16,7-4 0-1,4 0-1-15,10 7 0 16,0-1-6-16,1-2 0 0,6-4-9 0,4-9 1 16</inkml:trace>
  <inkml:trace contextRef="#ctx0" brushRef="#br2" timeOffset="-203581.44">31203 11075 52 0,'28'-19'26'0,"4"26"-26"0,-21-7 43 0,-1 0-42 0,1 3 1 15,0 3 0-15,-1 7 0 16,1 2-4-16,-1 4 1 15,1-3 0-15,-1 0 1 16,5-4-7-16,2-3 1 0,1-5-10 16,3-11 1-16</inkml:trace>
  <inkml:trace contextRef="#ctx0" brushRef="#br2" timeOffset="-203343.81">31683 11031 60 0,'25'44'30'0,"-22"-50"-34"0,-3 6 52 0,0 3-48 0,4 3 0 0,-4 4-3 0,0-1 1 0,0-3-3 0,0 1 0 0,0-4-12 0,-11 0 1 0</inkml:trace>
  <inkml:trace contextRef="#ctx0" brushRef="#br2" timeOffset="-202985.16">31150 11621 65 0,'-3'-13'32'0,"13"48"-39"0,-10-26 56 0,4 7-47 16,-1 9 0-16,8 3 0 15,0-3 1-15,3 10-4 16,7-1 0-16,7 4 3 15,4-4 1-15,7-2-1 16,10-20 0-16,15-9 0 16,3-18 1-16,10-10-2 15,-3-16 0-15,-7-9-4 16,-10 12 1 0,-11-12-9-1,-15 3 1 1,-10 0-11-1,-13-3 1 1</inkml:trace>
  <inkml:trace contextRef="#ctx0" brushRef="#br2" timeOffset="-202452.72">32445 11179 57 0,'11'-76'28'0,"-26"20"-30"0,5 18 44 0,-4-12-42 16,-7-3 0-16,-11-13-1 15,0-3 1-15,-21 22-1 16,-24-3 1-16,-26 15-1 15,4 7 1-15,-24 6-1 16,-8 19 0 15,-3 22-1-31,7 12 0 0,-7 13-1 32,11 19 0 30,6 12-1-62,19 10 0 0,13 15 1 16,25 19 0-16,25-3 3 15,21 7 0-15,17-7 3 0,22-3 1 0,28-4 3 0,17-8 0 0,26-17 0 0,34-18 1 16,4-28-3-16,25-32 1 0,10-31-3 0,-13-19 1 0,-19-28-4 0,-20-3 0 0,-26-13-5 16,-24-9 1-16,-21-1-7 0,-28 8 0 15,-29 14-8-15,-10 4 1 63</inkml:trace>
  <inkml:trace contextRef="#ctx0" brushRef="#br2" timeOffset="-197479.68">15325 12060 49 0,'31'19'24'0,"12"56"-16"0,-36-56 24 16,3 25-31-16,1 12 1 15,-4 26-1-15,-3 21 0 16,-1 29-1-16,1 28 1 16,-1 25 1-16,1 31 1 15,3 26-2-15,7 37 1 16,0 25 2-16,4 13 0 16,6 21-1-16,-3 1 1 15,1 9-1-15,-5-12 1 16,1-17-4-16,0 1 0 15,-1-28-9-15,4-22 0 0,-3-26-11 16,14-43 1 0</inkml:trace>
  <inkml:trace contextRef="#ctx0" brushRef="#br2" timeOffset="-196256.76">16140 14399 55 0,'-7'13'27'0,"7"-10"-16"0,0 3 28 0,3-6-36 0,8 3 0 0,6 0 0 16,12-12 1-16,2-4-7 16,19 4 0-16,13-3-1 15,8-1 0-15,3 0-14 16,-11 7 0-16</inkml:trace>
  <inkml:trace contextRef="#ctx0" brushRef="#br2" timeOffset="-196062.87">16228 14647 74 0,'24'-3'37'0,"40"18"-49"0,-32-11 64 0,17-1-55 16,18-3 0-16,4-3-16 0,-4-7 0 16,-4 1 11-16,-10-4 0 15</inkml:trace>
  <inkml:trace contextRef="#ctx0" brushRef="#br2" timeOffset="-194868.41">18196 14082 57 0,'0'13'28'0,"0"59"-29"0,0-53 44 0,0 6-42 16,0 6 0-16,0 4 2 15,0-4 1-15,4-3-4 16,-1-2 1-16,4-1 2 15,8-3 0-15,2-4-1 16,4-5 0-16,4-10-1 16,3-6 0-16,0-13-2 15,1-9 0-15,-5-6-1 16,-2-7 1-16,-1-3-1 16,0-2 1-16,-3 5-2 15,-1 10 1-15,1 3 0 16,-4 3 0-16,0 3 0 15,-3 6 0-15,-1 4-1 16,-3 3 1 0,-7 31 1-1,4 9 1-15,3 13 0 0,3 7 1 16,5-4 0-16,2 3 1 16,4-9-1-16,4-3 1 15,7-10-2-15,3-9 0 16,4-9-8-16,-7-10 1 15,-1-10-9-15,-9-5 0 16</inkml:trace>
  <inkml:trace contextRef="#ctx0" brushRef="#br2" timeOffset="-193740.96">19022 13223 55 0,'-4'25'27'0,"1"7"-28"0,-1-26 44 0,1 3-42 16,-4 4 1-16,0-1-1 15,0 1 0-15,3 0-2 16,0-4 0-16,1 0 2 15,-1-2 0-15,8-1-1 16,3 0 0-16,4 0 0 16,3 4 1-16,7 6 0 15,7-4 1-15,0 4-1 16,1-4 0-16,-12 1-1 16,-3-4 1-16,-10 7-3 0,-15 9 0 15,-6-9-4-15,-8 6 0 16,-3-10-11-16,-4-9 1 15,0-12-1-15,7-4 0 16</inkml:trace>
  <inkml:trace contextRef="#ctx0" brushRef="#br2" timeOffset="-193351.45">19025 13183 47 0,'7'25'23'0,"0"12"-23"0,0-34 48 0,8 4-46 0,2 2 1 0,11-3 1 0,8-6 1 0,13-3-5 0,22-6 0 0,3-4 4 0,3 1 0 0,8-4-2 0,-14 0 0 0,-11 1-1 0,-11 2 0 0,-10 1-2 0,-11 2 1 0,-3 4-1 16,-11 3 0-16,-7 6 0 16,-11 9 0-16,-13 14 0 15,-15 2 0-15,-3 13-1 16,-18 9 1-16,-11-3 1 16,-6 6 0-16,-4 7 0 15,0-4 0-15,6 0-2 16,16 4 1-16,6-7-2 15,10-2 1-15,8-14-6 0,7-5 1 16,10-11-10-16,15-8 0 16</inkml:trace>
  <inkml:trace contextRef="#ctx0" brushRef="#br2" timeOffset="-192959.31">19512 13681 53 0,'4'6'26'0,"-1"-9"-22"0,-3 3 42 0,0 0-41 16,7-3 1-16,0-3 3 16,4 3 0-16,3-4-11 15,0 4 0-15,4-3 7 16,-4 3 1-16,0 3-4 15,-3 3 1-15,-8 0-3 16,-3 7 0-16,-7 5-2 16,0 7 0-16,0 0-1 15,-4 0 0-15,-3 3 1 16,0-3 0-16,4 0 1 16,2-3 1-16,5 3 2 15,10-3 0-15,0-1 2 0,11-2 0 16,10-6-1-16,7-4 1 15,4-3-4-15,-7 0 0 16,3-3-6-16,-3 0 0 16,-11 0-17-16,-7 3 1 15</inkml:trace>
  <inkml:trace contextRef="#ctx0" brushRef="#br2" timeOffset="-192494.73">17692 14992 49 0,'-43'3'24'0,"8"-3"-12"15,28 0 25-15,0 3-31 0,0 0 0 16,4-3 5-16,3 0 1 16,7-3-12-16,17 0 0 15,36-6 9-15,25-4 1 16,42 4-3-16,32-4 0 16,28 7-3-16,3-10 0 15,1 7-9-15,-33-1 0 16,-24 1-9-16,-24-4 0 15,-36 7-11-15,-21 3 0 0</inkml:trace>
  <inkml:trace contextRef="#ctx0" brushRef="#br2" timeOffset="-192056.93">18246 15218 52 0,'-7'9'26'0,"0"0"-30"0,0-9 36 16,-4 0-31 0,0 0 0-16,1 7 0 0,-1-4 0 15,1 6-2-15,-1 1 1 16,0 2 1-16,1 1 0 16,6-1-1-16,4 4 0 15,4 3 0-15,6 6 1 16,8 0 1-16,3 3 1 15,-3-3 0-15,-4-3 1 0,-7-3-2 16,-7 6 1-16,-11-3-4 16,-6-3 1-16,-11-3-9 15,-8-7 1-15,-2-6-10 16,2-9 1-16</inkml:trace>
  <inkml:trace contextRef="#ctx0" brushRef="#br2" timeOffset="-191655.55">18246 15208 66 0,'74'13'33'0,"25"-23"-37"16,-64 7 61-16,18 3-54 15,17-6 0-15,11-7 0 16,1 1 0-16,-15-1-5 16,-7 4 1-16,-15 3 2 15,-6-1 1-15,-11 4-3 0,-13 6 0 16,-5 7 0-16,-13-4 0 16,-15 13-1-16,-17 12 0 15,-22 10-2-15,-10 12 1 16,-7 13 0-16,-7 9 0 15,-7-2-1-15,0-4 0 16,3-4 0-16,7-5 0 16,11-10 0-16,11 0 1 0,14-9-2 15,10-6 0-15,11-7-2 16,14-3 0 0,14-9-7-16,3-4 0 0,11-12 1 15,8-9 0-15</inkml:trace>
  <inkml:trace contextRef="#ctx0" brushRef="#br2" timeOffset="-191294.1">18489 15848 53 0,'-3'9'26'0,"3"-6"-27"16,0-3 57-16,7 0-51 0,3 4 1 15,8-4 2-15,14 0 1 16,10 3-12-16,7-3 1 16,8 0 7-16,-4 0 0 15,-11 0-3-15,-7 0 0 16,-6 3-3-16,-19 6 0 16,-13 7-2-16,-15 3 0 15,-7 3-1-15,-3 9 1 16,-4-3 0-16,4 7 0 15,3 2 2-15,8 4 0 16,6-3 2-16,11-4 1 16,7-9 0-16,14 1 1 0,22-11-2 15,10-2 0-15,-4-1-7 16,0-9 1-16,4-6-15 16,0-9 0-16</inkml:trace>
  <inkml:trace contextRef="#ctx0" brushRef="#br2" timeOffset="-190851.93">20126 15249 74 0,'18'16'37'0,"35"-1"-41"0,-25-21 61 0,14 3-56 16,25-3 1-16,11-4-2 15,6 4 0-15,1-7-6 16,-14 10 1-16,-11 3-9 15,-11 3 0-15,-10-3-7 16,-15 4 0-16</inkml:trace>
  <inkml:trace contextRef="#ctx0" brushRef="#br2" timeOffset="-190213.52">21770 15001 64 0,'-7'22'32'0,"17"10"-31"0,-2-26 58 0,-1 0-55 16,3 4 1-16,15-4 1 16,14 0 1-16,17 0-8 15,25-3 0-15,-3-3 5 16,-11 0 1-16,-7 4-3 15,-7 2 1-15,-18 3-4 16,-21 4 0-16,-10 12-2 0,-22 9 1 16,-21 10-2-16,-14 7 0 15,-3 5 0-15,-4 4 1 16,7 2 2-16,4 4 0 16,6-3 2-16,15-4 0 15,14-2 1-15,21-7 0 16,18 3 0-16,35-6 0 15,17-12-4-15,19-13 0 16,2-7-10-16,1 1 1 16,0-6-12-16,-22-14 1 15</inkml:trace>
  <inkml:trace contextRef="#ctx0" brushRef="#br2" timeOffset="-189568.94">23343 14747 57 0,'0'22'28'0,"4"10"-24"0,-4-20 42 16,0 13-43-16,0 3 1 16,3 7 0-16,1 3 1 0,3-1-7 15,0-2 0-15,4-7 4 16,-1-9 0-16,1-10-2 15,-1-15 0-15,4-10-1 16,4-12 1-16,7-10 0 16,-4-2 0-16,0 2-1 15,4-6 0 1,-4 6-2-16,-3 1 0 0,-1 9 0 16,-3 6 1-16,0 9-1 15,-3 13 1-15,0 6 0 16,-4 13 1-16,0 6 1 15,0 13 1-15,0-1-1 16,3 4 0-16,8-3-2 16,7-10 1-16,3-9-6 15,4-10 1-15,0-9-11 16,-4-9 1-16</inkml:trace>
  <inkml:trace contextRef="#ctx0" brushRef="#br2" timeOffset="-189042.42">23996 13559 53 0,'3'12'26'0,"5"-46"-24"0,-5 28 41 0,4 6-37 16,4 0 1-16,6-4 2 16,8 4 1-16,3-3-13 15,0 3 1-15,1 0 8 16,-5-3 1-16,-6 3-5 15,-4 0 0-15,-3 0-1 16,-4 0 0-16,-7 3-3 16,-4 4 0-16,-3 2-1 15,0 0 0-15,-3 4-1 16,3-4 0-16,-1 1 0 0,5 2 0 16,3-2 1-16,3 2 1 15,5 1 2-15,6 2 1 16,3-2 2-16,4 0 0 15,1-1 0-15,-1 7 0 16,-4-3 0-16,-6-1 0 16,-7 4-3-16,-15 9 0 15,-7-3-5-15,-3 4 1 16,-11-1-8-16,1-3 1 0,2-3-9 16,5-3 0-1</inkml:trace>
  <inkml:trace contextRef="#ctx0" brushRef="#br2" timeOffset="-188784.88">24606 13656 48 0,'0'9'24'0,"-3"13"-19"16,-4-9 37-1,-22 31-39 1,-13 9 1-16,-11 7 0 16,-7-7 0-16,0 0-8 15,4 7 1-15,3-7 0 0,11-3 0 16,6-3-8 0,15-9 1-16,11-10-7 0,10-9 1 15</inkml:trace>
  <inkml:trace contextRef="#ctx0" brushRef="#br2" timeOffset="-188417.58">24430 14070 58 0,'25'9'29'0,"-4"1"-32"0,-14-7 55 15,0 0-47-15,7 0 0 0,-3-3 1 16,3-3 1-16,0 0-10 0,0 0 1 0,0 0 5 16,-7 3 1-16,-3 3-4 15,-4 6 0-15,-7 7-1 16,-1 0 0-16,-2 2 0 16,-4 4 1-16,0 3-1 15,3 4 1-15,4 5 1 31,3 1 0-31,4-1 0 16,8-9 1 15,2-3-1-31,11-6 1 0,11-4-1 32,7-5 0-32,0-4-5 15,-8 0 0-15,-2 0-7 0,-12 0 1 16,-6 0-11-16,-15 7 1 0</inkml:trace>
  <inkml:trace contextRef="#ctx0" brushRef="#br2" timeOffset="-187685.41">22959 15396 76 0,'35'-3'38'0,"78"-9"-42"0,-64 2 69 0,22-9-61 0,28-9 0 0,42 0 1 16,14-3 0 0,21-1-10-16,4 4 0 0,0 6 0 15,-21 6 0 48,-18 10-9-63,-32 6 1 15,-27 3-11-15,-26 0 0 94</inkml:trace>
  <inkml:trace contextRef="#ctx0" brushRef="#br2" timeOffset="-187217.75">23604 15619 47 0,'0'0'23'0,"0"-6"-13"0,0 6 32 0,7 0-37 15,0-3 1-15,8 3 3 0,9 0 1 0,8 3-12 16,3 3 0-16,-3 0 7 16,-4 1 1-16,-7 2-4 15,-3 0 0-15,-7 4-3 16,-11 3 0-16,-7-4-3 16,-7 1 1-16,-4-4-2 15,0-3 1-15,1 1-1 16,2-1 1-16,5 0 2 15,6 0 0-15,15-2 3 16,10-1 0-16,11-3 2 16,7 3 0-16,-4 3 1 15,-7-3 0-15,-3 4-1 16,-4-1 0-16,-3 3-2 62,-8 7 1-62,-10 3-3 0,-10 0 1 16,-11 2-5 0,-4-2 0-16,0-3-5 0,4-3 1 15,3-1-11 1,11-3 1-16</inkml:trace>
  <inkml:trace contextRef="#ctx0" brushRef="#br2" timeOffset="-186956.66">24328 15748 47 0,'10'-7'23'0,"-17"20"-17"0,0-4 34 15,-4 4-36-15,-6 3 0 0,-8 5 2 16,-10 5 1-16,-11 5-8 16,0 16 0-16,-14 3 5 15,-17 16 0-15,-8 3-2 16,7-3 0-16,4 0-5 15,7-10 0-15,14-6-5 16,11-9 0-16,17-3-7 31,18-13 0-15,14-10-3-16,14-11 0 0</inkml:trace>
  <inkml:trace contextRef="#ctx0" brushRef="#br2" timeOffset="-186569.62">23996 16249 37 0,'11'7'18'0,"10"5"-6"0,-11-9 32 16,1-3-40-16,3 0 1 15,4 0 5-15,3 0 1 16,7 3-12-16,0 1 0 16,0-1 8-16,-3 0 0 15,-4 3-3-15,-7 0 1 16,-7-2-4-16,-10-1 0 15,-4 0-3-15,-7 6 1 16,-4 4-2-16,-10-1 1 0,-4 4-1 16,0 6 1-16,8 6 0 31,3-3 1-31,3 3 1 0,7 1 1 16,1-1 2-16,10-3 0 46,17-3 1-46,12-6 1 0,16-1-1 0,8-5 0 0,4-4-2 32,-1-6 1-32,-6 0-9 0,-12-6 1 15,-6-4-10 1,-11-2 0-16,-14-7-8 0,-7-3 1 16</inkml:trace>
  <inkml:trace contextRef="#ctx0" brushRef="#br2" timeOffset="-186069.22">25562 15208 72 0,'29'-9'36'0,"6"12"-40"0,-11-6 67 0,15 6-62 16,7 0 0-16,14-3-1 15,11 0 1-15,-1 0-5 0,-10-3 0 16,-10-3-5-16,-12-4 1 16,-9 1-13-16,-12-7 0 15</inkml:trace>
  <inkml:trace contextRef="#ctx0" brushRef="#br2" timeOffset="-185846.48">25975 14725 57 0,'-14'32'28'0,"0"21"-25"0,7-25 41 16,-4 10-43-16,-6 25 1 0,-1 2-1 15,-3 14 1-15,-4 12-4 16,0 9 1-16,8-6-2 16,-1-12 1-16,7-16-11 15,8-19 0-15,10-16-4 16,18-15 0-16</inkml:trace>
  <inkml:trace contextRef="#ctx0" brushRef="#br2" timeOffset="-185486.02">27601 14647 63 0,'57'0'31'0,"-8"-6"-42"0,-42 6 60 16,-7 0-50-1,-7 0 1-15,-18 0-1 0,-13 0 1 16,-26 9 0-16,-3 4 0 16,-18 12 0-16,-10 9 0 15,0 20 0-15,0 8 1 16,7 20 2-16,17 6 0 15,15 6 1-15,17 9 0 47,18-12 0-47,28-6 1 0,21-10 0 16,39-12 0-16,14-19-2 0,32-13 1 16,24-12-5-16,-13-10 1 0,-11-6-7 31,-25-3 1-31,-32 0-16 0,-31-3 0 15</inkml:trace>
  <inkml:trace contextRef="#ctx0" brushRef="#br2" timeOffset="-183590.81">16161 17265 54 0,'-4'0'27'0,"11"3"-19"0,-3 1 27 0,-1 2-33 16,4 6 0-16,0 1 1 15,8 0 0-15,-1-4-5 16,0-3 1-16,7-9-2 15,11-6 1-15,7-7-12 16,-4 3 0-16,-3 7-3 16,-15 9 1-16</inkml:trace>
  <inkml:trace contextRef="#ctx0" brushRef="#br2" timeOffset="-183410.98">15939 17704 65 0,'10'29'32'0,"47"-11"-42"16,-29-14 66-16,18-11-57 15,-1 1 0-15,12 0-8 16,10-4 0-16,-7 7-2 0,-7 0 0 16,-7 3-7-16,-4 0 1 15</inkml:trace>
  <inkml:trace contextRef="#ctx0" brushRef="#br2" timeOffset="-182122.6">17103 16883 52 0,'-11'3'26'0,"15"6"-29"16,-4-9 51-16,0 0-45 15,0 0 1-15,7 0 4 16,7-3 0-16,7 0-8 16,7-3 0-16,7-1 6 15,4 7 0-15,-3-3-2 16,-1 0 1-16,0 0-3 0,-10 3 1 16,-4-3-3-16,-14 12 1 15,-11 7-3-15,-3 6 1 16,-7 6-2-16,-10 4 0 15,-8 5 0-15,0-2 0 16,0-1 1-16,8-6 0 16,6-3 3-16,7-3 0 15,8-3 2-15,10-3 0 16,11-7 0-16,10-6 1 16,0 1-3-16,4-1 1 15,7-3-7-15,-1 0 0 0,-2 0-10 16,-1 6 1-16,-17 3-8 15,-8-5 0-15</inkml:trace>
  <inkml:trace contextRef="#ctx0" brushRef="#br2" timeOffset="-181805.64">16905 17601 66 0,'0'-6'33'0,"25"-1"-33"0,-18 7 59 15,7 0-54-15,7-3 0 16,14 0 4-16,22-6 0 15,10-1-12-15,21-5 1 16,14-1 5-16,18-3 0 16,-10 7-6-16,-22 2 0 15,-21 7-8-15,-18 6 0 16,-24 10-13-16,-25 2 0 16</inkml:trace>
  <inkml:trace contextRef="#ctx0" brushRef="#br2" timeOffset="-181352.4">17283 17896 65 0,'-4'22'32'0,"-7"-4"-36"0,4-11 49 0,-7 2-45 16,-3-3 0-16,-4-3 1 16,-1 7 1-16,1 6-2 15,0-4 0-15,3 4 1 0,4-1 0 16,0-2-1-16,4-4 1 15,3 4-1-15,3-7 1 16,8 4-1-16,6 2 1 16,11 4 0-16,7 3 1 15,8-1 0-15,6 14 1 16,-3-4-1-16,-11-3 1 16,-7-3-1-16,-3-6 1 15,-4 6-4-15,-14 6 1 16,-21 3-7-16,-18 4 1 15,-7-7-14-15,-7-6 1 0,4-16-2 16,0-3 1-16</inkml:trace>
  <inkml:trace contextRef="#ctx0" brushRef="#br2" timeOffset="-181099.83">17113 17914 84 0,'0'7'42'0,"39"-14"-51"16,-18 1 90-16,18-3-80 15,7-4 1-15,24-6-1 0,22 1 1 16,21-4-5-1,-21 6 0-15,-11 0-4 0,-18 4 1 16,-13 2-20-16,-15 1 1 16</inkml:trace>
  <inkml:trace contextRef="#ctx0" brushRef="#br2" timeOffset="-180184.94">18542 16867 62 0,'-7'6'31'0,"-25"16"-26"0,25-9 32 16,-7 3-35-16,-7 9 0 16,-11 19 3-16,-3 3 0 15,-7 22-5-15,-1 12 0 16,4 19 4-16,1 20 1 15,-1 8-1-15,7 1 1 16,14-7-2-16,15-9 1 16,10-22-4-16,18-13 1 0,20-15-8 15,8-16 0-15,-3-16-15 16,-8-21 0-16</inkml:trace>
  <inkml:trace contextRef="#ctx0" brushRef="#br2" timeOffset="-177468.76">5419 8197 41 0,'10'18'20'0,"11"29"-4"0,-17-37 20 16,3-1-33-16,0 4 1 16,4 2 1-16,-8 7 1 15,4 7-6-15,4-1 0 16,-1-6 6-16,-3-6 0 0,4-1-1 16,0-2 0-16,10-7 0 15,0-19 1-15,18-15-2 16,0-34 0-16,21-33-3 15,28-24 0-15,25-19-8 16,0-12 1-16,21-10-16 16,-4-9 0-16</inkml:trace>
  <inkml:trace contextRef="#ctx1" brushRef="#br2" timeOffset="-179697.25">13959 14249 0,'7'12'16,"46"76"-1,25 31 1,49 41 0,-32-41-1</inkml:trace>
  <inkml:trace contextRef="#ctx0" brushRef="#br2" timeOffset="-176158.39">18881 17422 50 0,'0'3'25'0,"-11"29"-16"0,4-20 25 0,-7 10-33 15,-7 6 1-15,0 4 1 16,-4 12 0-16,-3-4-4 16,-4 7 0-16,0 0 0 15,4 0 1-15,3-6-4 16,8-9 0-16,3-10-6 16,3-10 1-16,4-21-7 15,7-10 0-15</inkml:trace>
  <inkml:trace contextRef="#ctx0" brushRef="#br2" timeOffset="-175947.83">18616 17469 39 0,'7'25'19'0,"14"7"-15"0,-17-23 31 31,10 16-29-31,0 6 0 16,0 4 0-16,7 3 1 0,8 5-10 15,2-2 0-15,1-3 5 16,0-7 1-16,-4-3-8 16,-3-6 1-16,-4 0-11 15,-3-9 0-15</inkml:trace>
  <inkml:trace contextRef="#ctx0" brushRef="#br2" timeOffset="-175673.97">19029 17748 46 0,'0'-3'23'0,"7"13"-13"15,-4-7 32-15,-3-3-36 0,7 3 0 16,8-3 3-16,6 0 1 15,7 0-14-15,4 0 1 16,3-3 6-16,0 3 0 16,-3 0-7-16,-4-7 1 15,-3-2-7-15,-7 0 1 16,-8-4-11-16,-3-6 1 16</inkml:trace>
  <inkml:trace contextRef="#ctx0" brushRef="#br2" timeOffset="-175484.14">19233 17560 45 0,'-7'31'22'0,"7"13"-14"0,-3-28 32 0,-4 9-39 16,-4 0 0-16,1 7-1 15,-1 2 1-15,4 1-5 16,0-1 0-16,3-9-7 15,4 0 0-15,7-12-4 16,4-13 1-16</inkml:trace>
  <inkml:trace contextRef="#ctx0" brushRef="#br2" timeOffset="-175064.22">19505 17432 47 0,'4'12'23'0,"6"1"-19"0,-6-10 44 16,-1 0-42-16,4 0 0 15,0 0 4-15,4-3 0 16,-4 3-12-16,4-3 0 16,6 0 8-16,4 3 1 15,4-3-4-15,3 0 0 16,-7 0-2-16,-3 0 0 15,-4 7-2-15,-7 2 0 0,-7 1-2 16,-10 2 0-16,-4 4-2 16,-8 3 1-16,5 6-1 15,-4 9 0-15,-1-3 2 16,1 1 0-16,4 2 1 16,6 7 1-16,4 0 2 15,7-3 0-15,4-4 0 16,3-3 1-16,7-9-1 15,10-6 0-15,5-7-2 16,2-2 1-16,1-4-5 16,0-6 1-16,3-4-7 15,0-8 0-15,1-10-7 16,-1-13 1-16</inkml:trace>
  <inkml:trace contextRef="#ctx0" brushRef="#br2" timeOffset="-174763.6">19801 16873 59 0,'-3'3'29'0,"10"38"-36"0,-4-25 54 16,1 12-45-16,3 16 1 15,4 6 4-15,6 16 0 16,8 9-8-16,7 19 0 0,10 13 5 16,-3 0 0-16,-7 2-2 15,-15-5 1 1,-6-4-4-16,-15 7 1 0,-13-19-5 16,-15-4 1-16,-7-12-6 15,-3-9 0-15,-4-19-10 16,4-16 1-16</inkml:trace>
  <inkml:trace contextRef="#ctx0" brushRef="#br2" timeOffset="-173818.58">20817 16829 60 0,'-7'13'30'0,"-17"3"-41"0,13-10 61 0,-7 6-48 16,-3 10 1-16,-3 7 1 15,-5 2 0-15,1 13-5 16,-4 0 0-16,4-3 1 15,3 2 0-15,1 1-4 16,6-3 1-16,4-6-6 16,3-7 1-16,8-6-8 0,3-10 0 15,3-8-1-15,5-8 1 16</inkml:trace>
  <inkml:trace contextRef="#ctx0" brushRef="#br2" timeOffset="-172033.35">20376 16425 59 0,'11'9'29'0,"-7"4"-30"0,-4-10 42 16,0 3-41-16,-4 1 0 16,-3 2 0-16,0 4 1 15,0-1-1-15,0 4 1 16,3-4 0-16,1 1 0 0,-1-1 0 16,4-2 1-16,0 2-1 15,4-2 1-15,6-1 0 16,8 4 0-16,3-7 0 15,4 0 0-15,3 4-1 16,-7 2 1-16,-7 4-2 16,-7 3 1-16,-7 9-4 15,-10 0 1-15,-4-3-4 16,-7-3 0-16,-4-6-6 16,7-7 1-16,4-9-7 15,0-12 0-15</inkml:trace>
  <inkml:trace contextRef="#ctx0" brushRef="#br2" timeOffset="-171806.4">20334 16337 64 0,'14'10'32'0,"22"-7"-30"0,-22-6 60 16,10-7-61-16,22 4 1 15,4-4 0-15,2-5 1 16,19-1-6-16,10 0 1 16,-3 4-2-16,-11 6 0 15,-14 6-6-15,-14 9 0 16,-22 7-11-16,-10 6 0 16</inkml:trace>
  <inkml:trace contextRef="#ctx0" brushRef="#br2" timeOffset="-171187.03">20754 17040 35 0,'-11'3'17'0,"4"9"-4"0,4-9 16 15,-1 1-23-15,1 5 0 16,3 0 5-16,0-2 0 16,0-1-11-16,3-6 0 15,8 3 10-15,3 0 0 16,7-3-3-16,4 0 1 0,-1 0-3 15,-2 0 0-15,-1 0-3 16,-7 3 0-16,-3 4-3 16,-8 5 1-16,-6-3-3 15,-5 7 1-15,-6-3-1 16,0 2 1-16,-3 1 0 16,-1 3 0-16,4 0 1 15,7 3 1-15,3 0 2 16,4 3 0-16,11-6 0 15,10-4 1-15,7-2-1 16,11-7 0-16,7-6-2 16,-4-3 0-16,-6-7-7 15,-8 1 0-15,-14-3-15 16,-11-1 0-16</inkml:trace>
  <inkml:trace contextRef="#ctx0" brushRef="#br2" timeOffset="-170509.17">21276 17911 72 0,'-3'0'36'0,"17"-9"-22"0,-4 3 36 0,8-4-46 15,10-2 0-15,18 2 0 16,21-2 1-16,4 2-11 16,-12 4 0-16,-6 3-3 15,-10 3 0-15,-15 3-15 16,-17 3 1-16</inkml:trace>
  <inkml:trace contextRef="#ctx0" brushRef="#br2" timeOffset="-168263.7">22331 17024 43 0,'7'31'21'0,"0"-3"-15"0,-7-15 21 16,0 3-24-16,0 2 1 15,0 1 0-15,0 0 0 16,0 0-5-16,0 6 0 15,-4 3 4-15,4 0 1 16,-3 1-3-16,-1-7 1 0,1-4-1 16,3-2 0-16,0-3-1 15,0-4 0-15,7-6-2 16,0-3 0-16,7-3-4 16,7-3 1-16,11-7-9 15,3-9 1-15,-3-6-2 16,3-13 0-16</inkml:trace>
  <inkml:trace contextRef="#ctx0" brushRef="#br2" timeOffset="-168050.81">22606 16889 42 0,'-11'6'21'0,"-3"51"-25"15,11-42 41-15,-8 7-34 16,1 7 1-16,-8 8 3 0,-3 4 0 15,-4 9-9 1,-3 7 1-16,0 5 4 0,7 7 1 16,6 0-6-16,5-9 1 15,-1-7-9-15,4-12 1 16,0-10-7-16,4-12 1 16</inkml:trace>
  <inkml:trace contextRef="#ctx0" brushRef="#br2" timeOffset="-167697.07">21978 17845 66 0,'-3'10'33'0,"27"-13"-37"16,-10-4 65-16,15-2-59 15,16 0 1-15,12-4 0 16,3 1 0-16,10-1-6 15,-3 0 0-15,-7 1-2 16,-7 6 1-16,-14-4-15 0,-11 4 1 16,-6 0-3-16,-8 3 1 15</inkml:trace>
  <inkml:trace contextRef="#ctx0" brushRef="#br2" timeOffset="-167286.08">22296 17930 55 0,'-7'22'27'0,"7"-13"-29"0,3-5 52 0,1-1-44 15,3 0 0-15,0 0 3 16,3 0 0-16,1-3-11 16,3 0 0-16,11 0 8 15,6 0 0-15,1 0-3 16,0 0 0-16,-11 0-3 15,-3 0 1-15,-4 3-3 16,-11-3 1-16,-6 3-2 16,-4 7 1-16,-4-1-2 15,1 4 1-15,-5 2 0 16,5 1 0-16,3 0 0 16,0 0 1-16,-4-1 1 15,11 1 0 32,7 3 1-31,4 3 1-16,6 6 1 0,1 0 0 15,3-3 0 1,-3-6 0 0,0-3-1-1,-8-1 1-15,-6 4-2 0,-11 3 1 0,-15 3-5 0,-16 0 1 0,-1 0-8 0,-18-3 1 16,-6-9-10-16,6-10 1 0</inkml:trace>
  <inkml:trace contextRef="#ctx0" brushRef="#br2" timeOffset="-166835.12">23354 17046 65 0,'10'3'32'0,"-20"3"-40"0,3 1 54 0,-7 5-46 15,-11 16 1-15,-10 0 1 16,-4 13 1-16,-3 9-3 15,-4 7 1-15,0 15 2 16,4 10 0-16,6 5 0 0,12 14 0 16,2-14-1-1,5-8 1-15,13-10-4 16,15-6 0 46,6-16-6-30,8-16 0-32,3-9-13 15,1-19 0 1</inkml:trace>
  <inkml:trace contextRef="#ctx0" brushRef="#br2" timeOffset="-166394.58">23745 17488 56 0,'4'3'28'0,"-18"7"-27"0,7-4 40 0,-7 9-40 0,-7 4 0 0,-8 6 0 0,-9 10 1 0,2-1-3 0,1 4 1 0,0 6-1 0,-1 0 0 0,8-3-5 16,0-10 1-1,10-6-11-15,11-16 0 0</inkml:trace>
  <inkml:trace contextRef="#ctx0" brushRef="#br2" timeOffset="-166165.53">23499 17504 55 0,'24'53'27'0,"-10"-6"-26"16,-7-34 44-16,4 8-43 15,3 5 0-15,4 2 0 16,-1 3 1-16,5 1-6 16,2-4 1-16,1-6-2 15,-4-3 0-15,-3-7-11 0,-1-9 1 16,-3-6-3-16,1-3 1 16</inkml:trace>
  <inkml:trace contextRef="#ctx0" brushRef="#br2" timeOffset="-165934.66">23954 17557 52 0,'3'25'26'0,"8"-22"-26"0,-11-3 50 0,7-3-46 0,0 3 0 0,0 0 2 16,11-6 1-16,10 3-9 15,11-4 1-15,6 1 2 16,5-3 0-16,-8-1-6 16,-3 4 0-16,-7 0-13 15,-11-4 0-15,-7 1-2 16,-3 0 1-16</inkml:trace>
  <inkml:trace contextRef="#ctx0" brushRef="#br2" timeOffset="-165719.66">24165 17453 59 0,'0'32'29'0,"-3"27"-38"0,3-46 59 16,0 3-49-16,0 12 0 15,0 0 0-15,0-3 0 31,0 13-12-31,0-10 0 16,3-9-5-16,1-10 1 16</inkml:trace>
  <inkml:trace contextRef="#ctx0" brushRef="#br2" timeOffset="-165259.22">24430 17268 49 0,'7'16'24'0,"0"-13"-14"0,4-3 39 0,-4 0-43 0,0 0 0 0,3 0 4 16,4 3 1-16,0 1-13 15,8-1 1-15,9 0 8 16,5 3 1-16,-5 0-4 15,-2 1 1-15,-5 2-4 16,-2 4 0-16,-8-1-3 16,-7 4 0-16,-4-4 0 15,-6 4 0-15,-8 3-2 16,-7 0 1-16,-3 6 0 16,-3 0 0-16,2 3 0 15,5 7 1-15,3 5-1 16,3-5 1-16,1-1 1 31,2-2 0-31,5 2 1 0,-1-2 1 0,4-1-1 31,7-3 1-15,11 0 0-16,14-6 0 0,7 0-1 16,7-16 0-16,-1-6-3 0,-2-6 1 0,-4-6-7 0,-4-4 0 62,-11-3-11-62,-6-3 0 0</inkml:trace>
  <inkml:trace contextRef="#ctx0" brushRef="#br2" timeOffset="-164941.98">25001 16864 56 0,'0'3'28'0,"-7"25"-31"15,7-18 42-15,4 9-36 16,3 12 0-16,3 22 4 16,5 7 0-16,2 12-8 0,-6 0 0 15,6 13 5 1,5-1 1-16,-5 1-3 0,-6 0 1 15,-11-1-4-15,-4-12 1 16,-10 1-5-16,-14-4 1 16,-7-7-13-1,-4-15 0-15,4-12-2 16,6-19 1-16</inkml:trace>
  <inkml:trace contextRef="#ctx0" brushRef="#br2" timeOffset="-164336.15">25308 16293 56 0,'4'-15'28'0,"3"-1"-23"0,0 13 53 0,0 3-52 0,7 0 0 15,4 3 2-15,6 3 1 16,5 4-13-16,2-4 1 16,1-3 7-16,-7 0 0 15,-8 0-4-15,-2 0 0 16,-5 1-2-16,-6 2 1 16,-4 3-2-16,-7 4 0 15,-4-1-1-15,0 4 0 16,1-4-1-16,-1-2 1 0,4 2 1 15,4-2 0-15,6-1 1 16,4 1 1 0,4-1 2-16,3 0 1 15,0 1-1-15,4-1 1 0,-4 1-2 16,-4 5 1-16,-6 7-2 16,-8 7 1-16,-6-4-4 15,-8 3 1-15,-6 0-5 16,-5 0 1-16,1-3-11 78,0-3 1-78,10-6-1 0,11-3 0 0</inkml:trace>
  <inkml:trace contextRef="#ctx0" brushRef="#br2" timeOffset="-164087.72">25792 16381 48 0,'7'28'24'0,"-14"0"-26"0,7-21 49 0,-7 8-45 0,-1 4 0 0,-2 3 3 0,-4 10 1 16,-4-1-6-16,1 7 0 16,-1 5 3-16,0 4 1 15,-3-9-3-15,0-10 0 16,0 1-5-16,7-7 1 0,3-4-6 15,4-5 1 1,7-4-10-16,4-2 0 0</inkml:trace>
  <inkml:trace contextRef="#ctx0" brushRef="#br2" timeOffset="-163700.95">25760 16808 48 0,'-4'6'24'0,"4"-6"-13"16,0 0 36-16,7-3-41 16,4 0 1-16,0-1 4 15,3 1 0-15,3-3-13 0,8 3 0 16,7 3 9-16,-1 0 0 15,1 3-4-15,-4 0 1 16,-6 3-4-16,-12 1 0 16,-6 2-3-16,-11 4 1 15,-7-10-2-15,-4 3 1 16,-7 7-1-16,4-1 1 16,-4 4 1-16,8-1 1 15,6 1 0-15,1 0 1 16,6-1 0-16,1-2 1 15,13 0-1 1,11 2 1-16,7-8-4 0,8-4 0 16,6-3-6-16,-3-7 0 0,0-5-12 15,-8-1 1-15</inkml:trace>
  <inkml:trace contextRef="#ctx0" brushRef="#br2" timeOffset="-163344.28">26448 16870 67 0,'10'0'33'0,"12"6"-35"15,-12-6 55-15,8 4-51 0,6-4 0 16,8 3 0-16,3 3 0 16,-3 0-4-16,3-3 1 15,1-3-2-15,-8 4 0 16,-3-11-6-16,-8 1 0 16,-3 0-11-16,-10-7 1 15</inkml:trace>
  <inkml:trace contextRef="#ctx0" brushRef="#br2" timeOffset="-163160.06">26716 16679 60 0,'3'38'30'0,"-10"31"-35"0,4-54 49 15,-8 7-45-15,-3 10 1 0,-4 2-3 16,1 7 1-16,-1 0-2 15,1 2 1-15,-1-8-12 16,4-13 0-16,3-13-1 16,8-6 1-16</inkml:trace>
  <inkml:trace contextRef="#ctx0" brushRef="#br2" timeOffset="-162860.18">27524 16469 56 0,'67'6'28'0,"-35"-28"-37"0,-25 19 58 16,0 0-48-16,-7 3 1 15,-4 0-1-15,-10 3 0 16,-11 3-2-16,-14 4 1 15,-10 2 1-15,3 10 1 0,-3 3-2 16,-1 7 1 0,1 12 0-16,3 9 0 0,11 3 1 15,10 7 1-15,15-3-1 16,17 2 1-16,10 1-1 16,12-13 1-16,23-12-1 15,16-13 0-15,9-19-5 16,-3-12 1-1,-10-7-7-15,-11-12 1 0,-22-9-12 16,-13 6 1-16</inkml:trace>
  <inkml:trace contextRef="#ctx0" brushRef="#br2" timeOffset="-159227.62">15561 17971 44 0,'-21'12'22'0,"-50"-5"-22"0,47-1 23 16,-19 7-24-16,-6 5 1 15,-11 4 0-15,-14 7 1 16,-18-4-1-16,-14-10 0 15,-7-8 0-15,-14-7 0 16,-17-7 0-16,-4-5 0 16,-25-7 0-16,-11-6 0 15,-10 9 0-15,-21-6 1 16,3 0-1-16,-24-6 1 16,-177-19 0-1,39 6 0-15,39 7 1 16,7 6 0-16,18 2-1 15,-8 4 1-15,15 1 0 16,-4-5 0-16,3 11-1 16,12 2 1-16,-5 4-3 15,8 9 0-15,10 12-1 16,1 7 1-16,20 13-1 16,1 8 0-16,24 4 0 15,-4 0 0-15,15-3 2 16,7 3 0-16,3-3 0 15,11-1 0-15,4 1 0 16,10-3 0-16,-4-4 0 16,18 1 1-16,-3-13 1 15,3-16 0-15,14-9 1 16,11-13 0-16,-7-18 1 0,-7-13 0 16,14-13-1-16,-15-15 1 15,-6-23-2-15,3-18 0 16,-7-22-2-16,-21-28 1 15,25-9-1-15,-15-32 0 16,-3-22 0-16,15-28 1 16,-8-19 0-16,3-22 0 15,-3-16-1-15,15-9 1 16,2-19-1-16,5-18 1 16,6-4-1-16,14-12 0 15,8 12-1-15,3 7 0 0,3 5 0 16,15 11 1-16,14 5-1 15,10 4 0-15,7 15 0 16,-3 0 1-16,14 16 0 16,7 10 0-16,11 18 0 15,7 3 1-15,13 7-1 16,8 9 1-16,11 6-2 16,2 19 1-16,19 9-1 15,10 17 1-15,18 11-1 16,10 14 1-16,1 2 0 15,17 4 0-15,14 15 0 16,18 6 1-16,-8 10 0 16,19 16 0-16,-1 15 0 15,22 6 1-15,-11 17 0 16,-4 8 1-16,8 4-2 16,10 6 1-16,-4-3-2 0,-10 3 0 15,0 6-2 1,0 7 1-16,0-7-5 0,-11 7 0 15,-6 2-7-15,2-2 0 16,-6-4-4-16,4-2 1 16</inkml:trace>
  <inkml:trace contextRef="#ctx0" brushRef="#br2" timeOffset="-158808.25">3429 6058 26 0,'-32'9'13'0,"22"-5"2"16,3-1 17-16,7-3-27 16,-7 3 0-16,3 0 2 15,4 3 1 1,0 0-8 0,11 4 0-16,17 6 6 15,4 2 0-15,-1 1-2 0,5 0 0 16,-1-3-2-1,4-1 1-15,0 1-3 0,-1 6 0 16,-17 19-2-16,-3 6 1 16,-7 19-2-16,-18 9 0 15,-7 6-4-15,-8-5 0 16,-6-7-10-16,-11-16 1 16</inkml:trace>
  <inkml:trace contextRef="#ctx0" brushRef="#br2" timeOffset="-158616.81">3320 6121 44 0,'-7'-16'22'0,"24"19"-15"16,-6 3 32-16,6 10-35 16,-2 12 0-16,9 19-1 15,1 25 1 1,21 113-22-1,-7 10 1-15</inkml:trace>
  <inkml:trace contextRef="#ctx0" brushRef="#br2" timeOffset="-157491">878 14782 40 0,'22'34'20'0,"-1"57"-14"0,-14-63 19 0,-4 13-23 0,4 6 0 0,-7 3 2 16,4-3 1-16,3 4-6 15,-7-1 0-15,11-9 3 16,-4-7 1-16,-4-9-1 15,4-3 0-15,-3-6-1 16,6-7 0-16,1-9 0 16,7-6 1-16,-8 0-2 15,1-4 0-15,-1 1 0 16,-10-4 0-16,-3 4-1 16,-8-1 0-16,-6 7 0 15,-15 3 1-15,4 7-1 16,-4 5 1-16,-14 10 0 0,4 6 0 31,-1 4 0-31,4-1 1 16,1-3 0 15,9 4 0-31,8-4 0 16,4-3 0-1,13 0 0-15,15 0 1 0,10-3-1 0,18-9 1 0,42-35-7 47,11-16 0-16,-4-15-10 32,0-23 0-16</inkml:trace>
  <inkml:trace contextRef="#ctx0" brushRef="#br2" timeOffset="-157232.45">1457 14976 46 0,'21'-6'23'0,"-14"6"-22"0,-7 0 32 0,0 6-29 0,0 4 0 0,-7 12 3 0,-3 15 0 0,-8 10-9 0,-7 16 1 0,-21 22 6 0,-7 12 0 0,-14 13-2 0,4 15 0 0,-4 10-1 16,7 6 1-16,0-9-2 16,4-7 1-16,10-9-2 0,-4-12 1 15,11-13-3-15,18-16 0 16,4-22-7-16,17-22 1 31,38-52-11 0,5-20 1-31</inkml:trace>
  <inkml:trace contextRef="#ctx0" brushRef="#br2" timeOffset="-156809.52">1207 15701 28 0,'-8'-26'14'0,"16"17"1"0,-8 9 9 0,3 6-21 16,4 4 0-16,4 2 4 15,-8 1 1-15,4 12-10 16,0 3 1-16,-3 16 5 16,3 6 1-16,-4 7-2 15,15 12 1-15,-7 3-3 16,10-6 1-16,-4-7-1 16,-6-5 1 15,7-11-1-31,-8-11 0 0,1-7-1 15,-1-6 1 17,1-13-2-1,-7-6 1-31,-4-6-1 0,-4-4 0 0,-7 4-1 16,-10-3 1-1,-7 2 0-15,-4 1 1 0,-7 6 0 0,4-3 0 0,3 9 0 0,-6 7 1 16,6 6-1-16,0-4 1 0,4 13 0 0,7 1 0 0,3 2 0 0,15 0 0 15,6 1-1-15,15-7 1 16,3-9-3-16,21-10 1 31,15-12-5-31,-8-13 1 0,11-10-11 0,4-11 1 16,13-10 0-16,-6-10 0 0</inkml:trace>
  <inkml:trace contextRef="#ctx0" brushRef="#br2" timeOffset="-156565.41">1856 15823 58 0,'-11'41'29'0,"-28"21"-44"0,29-37 63 0,-19 7-48 0,1 12 0 0,-4 6-1 0,-6 0 1 0,6 0-3 16,11 0 0-16,0-6-5 15,10-9 1-15,4-10-8 16,0-19 0-16</inkml:trace>
  <inkml:trace contextRef="#ctx0" brushRef="#br2" timeOffset="-156437.47">1499 16017 44 0,'-3'-19'22'0,"13"19"-9"0,1 13 36 0,10 9-47 0,7 19 0 16,22 12-2-16,20 16 1 15,11 16-15-15,36 12 0 16,17 22-2-16,49 32 1 16</inkml:trace>
  <inkml:trace contextRef="#ctx0" brushRef="#br2" timeOffset="-145068.31">4953 6842 27 0,'0'-6'13'0,"0"31"-3"16,4-16 13-16,-1 1-21 15,1-1 1-15,3 4 1 16,3-4 0-16,-6-3-5 15,3-3 0-15,3-9 3 0,8-3 0 16,3-4-1-16,7 4 0 16,4-7-1-16,7-12 1 15,-7-4-1-15,-4-5 0 16,7 2-1-16,4 10 0 16,0-3-1-16,3 3 1 15,-3 0-2-15,7 3 1 16,-7 9-2-16,-4 4 0 15,4 15-1-15,0 4 1 16,-1-4 1-16,1 10 0 16,-11 2 3-16,-3 1 0 0,-4-3 2 15,4 0 1 1,3-4 1-16,4-3 0 0,-4 1 0 16,7-4 0-16,4-6-3 15,-7-6 1-15,3 0-1 16,-7-4 0-16,4 1-1 15,0-4 0-15,-4-2 0 16,0 8 0-16,4 1 0 16,-4 3 1-16,4-3-1 15,-4-1 0-15,-3 4 0 16,3-6 1-16,11 6-1 16,10 9 1-16,-10 3-1 15,0 4 0-15,-4-1-1 16,1 1 1-16,-5-4 0 15,8-2 0-15,-7-4-1 16,0-3 1-16,3-3 0 0,0 0 1 16,1-4-1-16,-12-2 1 15,4-1 0-15,1 1 0 16,6-3-1-16,-3 12 1 16,-1-7-1-16,8-2 0 15,-7-4 0-15,3 4 0 16,1 3-1-16,2 2 0 15,5 1 0-15,3 6 1 16,3 1-1-16,-14-1 1 16,4 6-1-16,7-12 1 15,-7 0 0-15,3 3 0 16,4 6 0-16,0-6 0 0,10 0-1 16,-3 3 1-16,7 0-1 15,0 4 1-15,-4-1 0 16,8 0 0-16,3-6 0 15,-3-3 0-15,3-6 0 16,3 12 1-16,1-16-1 16,-8-6 1-16,-3-6-1 15,0-9 1-15,-3-1-1 16,-1 1 1-16,-3 6-1 16,-7 6 0-16,-4 15-1 15,-3 14 1-15,-4 5-1 16,0 7 0-16,1 9 0 15,-5 4 1-15,8-7-1 16,-10-6 1-16,2-4 0 16,-6 4 1-16,0-3-7 0,-4-4 0 15,-7-2-4-15,-11 5 0 16</inkml:trace>
  <inkml:trace contextRef="#ctx0" brushRef="#br2" timeOffset="-144555.22">7105 7262 51 0,'0'6'25'0,"-7"-9"-32"0,3 3 50 16,-3-3-42-16,-7 3 0 16,-3 3 0-16,-5 4 0 15,1 5-2-15,-3 7 0 16,6 0 1-16,0 6 0 15,1 9-1-15,6-2 1 16,4 2 0-16,7-6 0 16,4-6-1-16,10-3 0 15,14-9-4-15,11-14 0 0,10-11-9 16,4-14 1 0</inkml:trace>
  <inkml:trace contextRef="#ctx0" brushRef="#br2" timeOffset="-143823.5">7267 7058 52 0,'0'16'26'0,"7"25"-30"16,0-29 43-16,-7 1-39 0,0 15 1 15,4 10 1-15,3-4 0 16,-4 13-3-16,5-3 1 15,-8 0 1-15,3-6 1 16,-3-7-2-16,0-6 0 16,0-6-2-16,0-13 1 15,0-6-4-15,7-16 1 16,0-2-2-16,0-11 1 0,0-2-1 16,0-7 0-16,-7 1 2 15,0 2 0-15,0 20 2 16,0-4 0-16,0 3 2 15,0 0 0-15,0 1 1 16,11 5 0-16,-8-2 1 16,4 6 1-16,4-4 0 15,3 1 1-15,4-1 1 16,-4 4 0-16,0-3 0 16,4 2 1-16,3 1-2 15,-11 3 0-15,1 9-2 16,-11 13 1-16,-4-9-3 15,-3 8 1-15,-10 11-3 16,-8 5 0-16,-3-3-1 16,-11-6 0-16,11 4 0 15,3-7 0-15,8 0 1 16,6-10 0-16,11 1 3 16,14-7 0-16,11-6 2 0,6-6 1 15,-2 3 0-15,10 3 0 16,3 6-1-16,-3 0 1 15,-8 7-3-15,8 5 0 16,-11 4-5-16,4-3 0 16,-14 0-9-16,3-3 1 15,-10-10-4-15,-4-6 0 16</inkml:trace>
  <inkml:trace contextRef="#ctx0" brushRef="#br2" timeOffset="-143402.54">7659 6992 42 0,'14'44'21'0,"11"-34"-19"0,-18-7 38 0,0-3-37 15,3 0 0-15,8-3 2 16,0-10 0-16,13 1-6 16,-2-4 1-16,6-3 4 15,-3 3 0-15,3 4-2 0,-14 3 0 16,0 9-1-16,-3 6 0 16,-4 6-2-16,-7 13 1 15,-3 1-2-15,-1 5 0 16,-3-12 0-16,-3 6 0 15,-5 3 1-15,5 7 0 16,-4-1 0-16,3 0 1 16,1-2 0-16,3-7 0 15,0-6 0-15,3-4 0 32,4-2-6-32,0-4 0 0,1-5-9 15,-1-4 0-15</inkml:trace>
  <inkml:trace contextRef="#ctx0" brushRef="#br2" timeOffset="-143219.39">8100 7645 54 0,'17'25'27'0,"-13"-28"-42"15,3 3 44-15,-7 0-43 16,0-10 1-16,0-2-10 16,0-1 0-16</inkml:trace>
  <inkml:trace contextRef="#ctx0" brushRef="#br2" timeOffset="-139570.87">29884 16434 42 0,'3'10'21'0,"-17"-1"-18"0,11-6 21 16,-8 4-24-16,-3-1 0 15,-7 3 4 1,-7 7 0-16,-4 6-4 0,-3 6 1 16,-1 13 2-16,1 9 1 15,3-3 0-15,11 3 0 16,7-3-2-16,7-6 0 15,14-6-2-15,18-7 0 16,6-9-4-16,12-10 1 16,10-9-10-16,7-9 0 15,-7-1-2-15,-4-6 0 0</inkml:trace>
  <inkml:trace contextRef="#ctx0" brushRef="#br2" timeOffset="-139345.41">30240 16663 39 0,'4'3'19'0,"-15"-3"-20"16,4 0 35-16,-11 0-33 15,-10-3 0-15,0 0 1 16,0 0 0-16,-1 3-2 16,-2 3 0-16,3 7 0 15,-1 8 1-15,5 7-2 16,2 4 0-16,12-4-2 15,10-6 1-15,17-4-5 16,1-2 1-16,3-10-6 0,11-6 1 16</inkml:trace>
  <inkml:trace contextRef="#ctx0" brushRef="#br2" timeOffset="-138839.62">30247 16855 44 0,'7'34'22'0,"0"-47"-25"0,-7 13 39 15,7-3-35-15,4 3 1 16,0-6-1-16,3-3 1 0,3-4-3 16,-3 1 0-16,0 2 2 15,1 1 1-15,-5 3-2 16,1 2 0-16,-4 4 0 15,0 0 1-15,0 4-1 16,0-1 1-16,0 0-1 16,0 3 0-16,0 0 0 15,4 1 1-15,-1-1-1 16,4 0 0-16,-7-3-1 16,1 0 1-16,-1 1-1 15,0-4 1-15,0 3-1 16,0-3 1-16,3 3-1 15,1 0 1-15,0 0-1 16,3-3 1-16,-4-3-1 16,1 0 1-16,3 0 0 0,0 0 0 15,0-1 1 1,0 4 1-16,0 0-1 0,0 4 1 16,1-1 0-16,-5 3 0 15,1 3-1-15,-1 1 0 16,-3-1-1-16,0 1 0 15,0-4-3-15,1 0 0 16,-1-3-5-16,0 0 0 16,0 1-6-16,7-11 0 15</inkml:trace>
  <inkml:trace contextRef="#ctx0" brushRef="#br2" timeOffset="-138447.31">30836 17040 38 0,'-14'37'19'0,"7"-9"-23"16,7-21 29-16,0-4-26 16,0 0 1-16,0-3 2 15,0-9 0-15,0-7-2 16,0-6 0-16,4-6 1 15,-4-4 0-15,3 1 1 16,4 3 0-16,4-4-2 16,-1 1 1-16,8 0-1 15,7 6 1-15,7 6 0 16,3 6 1-16,0 10 0 16,-3 6 1-1,-7 7-1-15,-4 5 1 16,-7-2-1-16,-7 6 0 0,-7 3-1 15,-11 0 0-15,-13 3-2 0,-8-7 0 16,-3 1-4-16,-8-9 1 16,4-7-8-16,4-6 0 15,7-13-1-15,3-6 0 16</inkml:trace>
  <inkml:trace contextRef="#ctx0" brushRef="#br2" timeOffset="-138180.62">31341 16312 43 0,'3'6'21'0,"-6"4"-26"0,-1 5 43 0,-3 7-35 0,0 10 0 0,-3 8 2 15,-1 4 0-15,4-3-7 16,0 3 1-16,0 0 3 15,0 0 1-15,0 0-5 16,3-10 1-16,1-6-6 16,-1-6 1-16,1-6-8 15,-1 0 1-15,4-7-2 16,0-3 1-16</inkml:trace>
  <inkml:trace contextRef="#ctx0" brushRef="#br2" timeOffset="-137924.78">31306 16833 31 0,'17'9'15'0,"-6"10"-7"0,-4-16 29 15,3-3-32-15,4 0 0 16,4 0 2-16,7 3 0 16,10-3-10-16,7 3 1 15,-3-3 5-15,-3-6 1 16,-5-3-4-16,-6-4 1 0,-4-6-2 16,-7 0 1-16,-3 1-1 15,-8 2 1-15,-6 3-1 16,-4 7 0-16,-7 9 1 15,0 10 0-15,-1 6-1 16,1 3 1-16,4-7-1 16,3 4 0-16,7 0-2 15,3 0 0-15,8-1-4 16,3-2 0-16,4-3-7 16,-1-10 0-16</inkml:trace>
  <inkml:trace contextRef="#ctx0" brushRef="#br2" timeOffset="-137719.89">32071 16701 40 0,'14'3'20'0,"-17"16"-23"16,-4-10 32-16,-8 7-28 0,-6 6 0 16,-7-3-1-16,-7 0 1 15,-8-1-3-15,1 1 1 16,7 3-3-16,3-3 1 15,7-7-7-15,8-5 0 16,3-10-1-16,7-7 0 16</inkml:trace>
  <inkml:trace contextRef="#ctx0" brushRef="#br2" timeOffset="-137558.97">31792 16717 29 0,'22'12'14'0,"6"38"-12"0,-18-34 29 0,4 3-29 16,1 9 0-16,-1 6-1 15,3 4 1-15,1 3-6 16,-4-3 1-16,0-10-7 16,4-6 1-16</inkml:trace>
  <inkml:trace contextRef="#ctx0" brushRef="#br2" timeOffset="-136962.93">31902 17275 39 0,'201'-28'19'0,"0"-51"-21"0,-141 48 31 16,17-10-23-16,8-9 1 16,10-16 0-1,-10-6 0-15,-11 0-10 0,-14-10 1 16,-18-9 6-16,-20 13 1 16,-33-7-3-16,-17 1 0 0,-46-7-1 15,-50-7 1-15,-35-2-2 31,-35 6 1-31,-31 6-1 0,-22 10 1 32,-28 15-2-32,-11 13 1 0,-14 22-1 0,0 21 1 0,-3 17 0 15,31 18 0-15,22 25 1 16,27 13 1-16,33 13 0 16,17 5 0-1,7 60-2 1,50-15 1 15,52 0-1-31,61-16 1 0,49-7-2 0,59 16 1 0,47-9-1 16,53 0 0-16,45-9 2 15,22-23 0-15,28-18-1 16,7-16 1-16,-4-25-1 16,11-31 0-16,-28-32 0 0,-15-19 0 15,-20-9-1-15,-50-9 1 16,-35-19-2-16,-36-10 1 15,-45-3-3-15,-36-3 1 16,-52-6-6-16,-61-3 0 47</inkml:trace>
  <inkml:trace contextRef="#ctx0" brushRef="#br2" timeOffset="-134244.02">26769 3662 53 0,'17'10'26'0,"-2"-4"-15"0,-1-6 26 15,14 0-35-15,14-10 0 16,32-8 0-16,7-7 1 16,29-4-5-16,27 7 1 15,-3-6-1-15,4 6 0 16,-25 7-9-16,-21 5 1 15,-22 1-7-15,-20 9 0 16</inkml:trace>
  <inkml:trace contextRef="#ctx0" brushRef="#br2" timeOffset="-134020.78">26818 4032 53 0,'-42'50'26'0,"31"1"-21"15,11-42 47-15,7-3-48 16,7-3 0-16,18-6 1 16,25-12 0-1,144-48-8 1,-18 0 0-16,-10-3 0 16,-25 19 1-16,-38 13-15 15,-29 15 0-15,-28 19-3 16,-18 19 1-16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5-03T15:11:25.399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2960 5280 34 0,'0'-6'17'0,"10"-22"-5"16,1 15 17-16,-7 1-23 15,10-1 0-15,-4 7 4 16,1 0 0-16,-1-1-11 15,1 7 0-15,-4 7 8 16,-3 2 1-16,3 7-4 16,3 3 1-16,1 2-2 15,-1 11 0-15,8-7-2 0,-7 6 0 16,10 1 0-16,-7-14 0 16,0-5-1-16,7-16 1 15,0-13 0-15,8-28 0 16,9-22 0-16,15-31 0 15,18-28-3-15,17-32 0 16,25-31-9-16,21-19 0 16,-25-6-9-16,-10 34 0 15</inkml:trace>
  <inkml:trace contextRef="#ctx0" brushRef="#br0" timeOffset="981.15">2554 10630 17 0,'0'9'8'0,"0"-2"2"0,0-4-5 16,7 6-3-16,-7 4 1 16,0-1 5-16,0 1 1 0,0 6-8 15,0 9 0-15,0-3 8 16,4 0 0-16,3 3-1 15,-4 4 1-15,4-1-4 16,4 3 1-16,-4 4-3 16,4-10 1-16,-1-6-3 15,-6-3 1-15,6-13 0 16,8-21 0-16,10-20 1 16,14-21 0-16,25-38 0 15,4-44 0-15,38-25-2 16,22-29 0-16,7-11-7 15,10-4 0-15,-4 22-12 16,-17 15 0-16</inkml:trace>
  <inkml:trace contextRef="#ctx0" brushRef="#br0" timeOffset="2056.86">3013 14982 35 0,'35'-159'17'0,"-24"-33"-9"16,-18 133 18-16,-4-17-24 15,-10-8 1-15,-14 5 2 16,-1-5 0-16,-24 8-6 16,-17 14 0-16,6 21 4 15,-17 25 1-15,-21 23-2 16,-11 30 0-16,0 35-4 15,10 32 1-15,1 21-1 0,17 19 1 16,25 26-2-16,35 228-4 16,47-178 4-1,9-13 4-15,-3-32 1 16,18-37-1-16,21-41 1 16,25-47 0-16,10-46 0 15,36-39-1-15,20-50 1 16,-6-53-2-16,17-28 0 15,-10-25 0-15,-36 9 1 0,-35 13 1 16,-35 15 0-16,-35 4 0 16,-46 8 1-16,-29 23-1 15,-56 3 0-15,-28 7 0 16,-32 21 0-16,-10 6-4 16,-19 16 0-16,-9 19-8 15,-22 25 1-15,0 13-6 16,-18 18 0-16,-1068 42 30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5/3/2021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Turns out integration is much harder than differentiation. Often there is no technique (not possible)</a:t>
            </a:r>
          </a:p>
          <a:p>
            <a:r>
              <a:rPr lang="en-US">
                <a:cs typeface="Calibri"/>
              </a:rPr>
              <a:t>\int e^{x^2} dx, \int \ln(sin(x^2)) dx, </a:t>
            </a:r>
            <a:r>
              <a:rPr lang="en-US" err="1">
                <a:cs typeface="Calibri"/>
              </a:rPr>
              <a:t>etc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Wiki </a:t>
            </a:r>
            <a:r>
              <a:rPr lang="en-US" err="1">
                <a:cs typeface="Calibri"/>
              </a:rPr>
              <a:t>nonelemntary</a:t>
            </a:r>
            <a:r>
              <a:rPr lang="en-US">
                <a:cs typeface="Calibri"/>
              </a:rPr>
              <a:t> integral. Gaussian. Normal distribution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7116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Remind of chain rule, function composition.</a:t>
            </a:r>
          </a:p>
          <a:p>
            <a:r>
              <a:rPr lang="en-US">
                <a:cs typeface="Calibri"/>
              </a:rPr>
              <a:t>\int 2x \cos(x^2) ~dx =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477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f'(g(x)) g'(x) dx = \int f(u) du by renaming u = g(x).</a:t>
            </a:r>
          </a:p>
          <a:p>
            <a:r>
              <a:rPr lang="en-US">
                <a:cs typeface="Calibri"/>
              </a:rPr>
              <a:t>Proof idea: </a:t>
            </a:r>
          </a:p>
          <a:p>
            <a:r>
              <a:rPr lang="en-US">
                <a:cs typeface="Calibri"/>
              </a:rPr>
              <a:t>From chain rule, d/dx f(g(x)) = f'(g(x)) g'(x)</a:t>
            </a:r>
            <a:endParaRPr lang="en-US"/>
          </a:p>
          <a:p>
            <a:r>
              <a:rPr lang="en-US">
                <a:cs typeface="Calibri"/>
              </a:rPr>
              <a:t>Then, \int f'(g(x))g'(x) ~dx = f(g(x)) + c = f(u) + c = \int f'(u) ~du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299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Try via </a:t>
            </a:r>
            <a:r>
              <a:rPr lang="en-US" err="1">
                <a:cs typeface="Calibri"/>
              </a:rPr>
              <a:t>subsitution</a:t>
            </a:r>
            <a:r>
              <a:rPr lang="en-US">
                <a:cs typeface="Calibri"/>
              </a:rPr>
              <a:t> notation. </a:t>
            </a:r>
          </a:p>
          <a:p>
            <a:r>
              <a:rPr lang="en-US">
                <a:cs typeface="Calibri"/>
              </a:rPr>
              <a:t>\int 2x \cos(x^2) ~dx = ?</a:t>
            </a:r>
          </a:p>
          <a:p>
            <a:r>
              <a:rPr lang="en-US">
                <a:cs typeface="Calibri"/>
              </a:rPr>
              <a:t>Challenge is seeing which </a:t>
            </a:r>
            <a:r>
              <a:rPr lang="en-US" err="1">
                <a:cs typeface="Calibri"/>
              </a:rPr>
              <a:t>subsitution</a:t>
            </a:r>
            <a:r>
              <a:rPr lang="en-US">
                <a:cs typeface="Calibri"/>
              </a:rPr>
              <a:t> to 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837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\frac{\sin(\ln(x)}{x}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8810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x\sqrt{x+2}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4076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5.5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Substitution Rule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Reversing the chain rule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3DD2F18-83AF-49A9-9F7E-1600EEAE4FB1}"/>
                  </a:ext>
                </a:extLst>
              </p14:cNvPr>
              <p14:cNvContentPartPr/>
              <p14:nvPr/>
            </p14:nvContentPartPr>
            <p14:xfrm>
              <a:off x="4212720" y="3057840"/>
              <a:ext cx="5265720" cy="1542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3DD2F18-83AF-49A9-9F7E-1600EEAE4FB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3360" y="3048480"/>
                <a:ext cx="5284440" cy="1561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BD5A23F-2EBD-4170-B012-BF3C468A70D1}"/>
                  </a:ext>
                </a:extLst>
              </p14:cNvPr>
              <p14:cNvContentPartPr/>
              <p14:nvPr/>
            </p14:nvContentPartPr>
            <p14:xfrm>
              <a:off x="713880" y="1499040"/>
              <a:ext cx="664560" cy="4571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BD5A23F-2EBD-4170-B012-BF3C468A70D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4520" y="1489680"/>
                <a:ext cx="683280" cy="459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573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9E0BB43-0577-4683-B783-F46FF05F50A7}"/>
                  </a:ext>
                </a:extLst>
              </p14:cNvPr>
              <p14:cNvContentPartPr/>
              <p14:nvPr/>
            </p14:nvContentPartPr>
            <p14:xfrm>
              <a:off x="801360" y="1389600"/>
              <a:ext cx="452520" cy="1446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9E0BB43-0577-4683-B783-F46FF05F50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2000" y="1380240"/>
                <a:ext cx="471240" cy="146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B0D6-E304-4EDC-9C42-E076B22DF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Challenge of Integration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D7E9C-2B23-4F9F-B1FF-1065C1552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48AE493-3112-4319-8ECF-2CC3B3D19817}"/>
                  </a:ext>
                </a:extLst>
              </p14:cNvPr>
              <p14:cNvContentPartPr/>
              <p14:nvPr/>
            </p14:nvContentPartPr>
            <p14:xfrm>
              <a:off x="632520" y="592560"/>
              <a:ext cx="11084760" cy="5657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48AE493-3112-4319-8ECF-2CC3B3D1981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3160" y="583200"/>
                <a:ext cx="11103480" cy="5675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1643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F0F5-BB87-4E47-9332-FA8AC63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Reversing the Chain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BF58-61DE-4F59-922E-8B1B6830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B9A3B36-00EE-447A-BC16-97D257A486B5}"/>
                  </a:ext>
                </a:extLst>
              </p14:cNvPr>
              <p14:cNvContentPartPr/>
              <p14:nvPr/>
            </p14:nvContentPartPr>
            <p14:xfrm>
              <a:off x="685800" y="925560"/>
              <a:ext cx="11294640" cy="5339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B9A3B36-00EE-447A-BC16-97D257A486B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6440" y="916200"/>
                <a:ext cx="11313360" cy="535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812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24060-7497-49BA-A005-2C9CE12F9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Theorem: Substitution Rule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C75B52-566A-488A-9C47-70322986E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9DF0647-89FA-4F8C-9BBE-29A63F3ABB87}"/>
                  </a:ext>
                </a:extLst>
              </p14:cNvPr>
              <p14:cNvContentPartPr/>
              <p14:nvPr/>
            </p14:nvContentPartPr>
            <p14:xfrm>
              <a:off x="312480" y="1229040"/>
              <a:ext cx="10613520" cy="4759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9DF0647-89FA-4F8C-9BBE-29A63F3ABB8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3120" y="1219680"/>
                <a:ext cx="10632240" cy="477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8442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EF0F5-BB87-4E47-9332-FA8AC632A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Revisited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0BF58-61DE-4F59-922E-8B1B68303D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5D68F74-51F1-4C76-A426-A0800BC3CFE4}"/>
                  </a:ext>
                </a:extLst>
              </p14:cNvPr>
              <p14:cNvContentPartPr/>
              <p14:nvPr/>
            </p14:nvContentPartPr>
            <p14:xfrm>
              <a:off x="1112400" y="1555560"/>
              <a:ext cx="9897480" cy="4922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5D68F74-51F1-4C76-A426-A0800BC3CFE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3040" y="1546200"/>
                <a:ext cx="9916200" cy="49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9732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F0E3-C434-4689-96F7-9C0E2BC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B70C-727E-42E3-A3F1-A6FD7A3D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6313BFD-8B53-424D-9C29-97B468047B58}"/>
                  </a:ext>
                </a:extLst>
              </p14:cNvPr>
              <p14:cNvContentPartPr/>
              <p14:nvPr/>
            </p14:nvContentPartPr>
            <p14:xfrm>
              <a:off x="725040" y="357840"/>
              <a:ext cx="10855080" cy="5517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6313BFD-8B53-424D-9C29-97B468047B5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5680" y="348480"/>
                <a:ext cx="10873800" cy="5535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4388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6F0E3-C434-4689-96F7-9C0E2BC84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FB70C-727E-42E3-A3F1-A6FD7A3D5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5E249C6-2223-41A6-AE72-99AC5DD626F2}"/>
                  </a:ext>
                </a:extLst>
              </p14:cNvPr>
              <p14:cNvContentPartPr/>
              <p14:nvPr/>
            </p14:nvContentPartPr>
            <p14:xfrm>
              <a:off x="233640" y="272880"/>
              <a:ext cx="11612160" cy="63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5E249C6-2223-41A6-AE72-99AC5DD626F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80" y="263520"/>
                <a:ext cx="11630880" cy="63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42078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3,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13, 21, 25, 35, 45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ea typeface="+mn-lt"/>
                <a:cs typeface="+mn-lt"/>
              </a:rPr>
              <a:t>NONE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7BB50F0-383D-4EDC-9BD8-9AD857BFE0E7}"/>
                  </a:ext>
                </a:extLst>
              </p14:cNvPr>
              <p14:cNvContentPartPr/>
              <p14:nvPr/>
            </p14:nvContentPartPr>
            <p14:xfrm>
              <a:off x="0" y="1482120"/>
              <a:ext cx="1420200" cy="427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7BB50F0-383D-4EDC-9BD8-9AD857BFE0E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9360" y="1472760"/>
                <a:ext cx="1438920" cy="429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3358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10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Section 5.5 The Substitution Rule</vt:lpstr>
      <vt:lpstr>Homework Submission to Canvas</vt:lpstr>
      <vt:lpstr>Challenge of Integration</vt:lpstr>
      <vt:lpstr>Example: Reversing the Chain Rule</vt:lpstr>
      <vt:lpstr>Theorem: Substitution Rule</vt:lpstr>
      <vt:lpstr>Example: Revisited</vt:lpstr>
      <vt:lpstr>Example: Try on own</vt:lpstr>
      <vt:lpstr>Example: Try on own</vt:lpstr>
      <vt:lpstr>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2021-05-03T15:12:00Z</dcterms:modified>
</cp:coreProperties>
</file>