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0D931-F298-4BAF-A56D-005E658044CF}" v="1" dt="2021-01-27T17:06:19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180904-8229-29AB-97C2-6E0506DCA127}"/>
    <pc:docChg chg="modSld">
      <pc:chgData name="Chad Vidden" userId="S::cvidden@uwlax.edu::fa919fd6-03f8-48d0-9b95-10ac8c9672df" providerId="AD" clId="Web-{35180904-8229-29AB-97C2-6E0506DCA127}" dt="2020-09-03T14:15:23.355" v="12" actId="20577"/>
      <pc:docMkLst>
        <pc:docMk/>
      </pc:docMkLst>
      <pc:sldChg chg="modSp">
        <pc:chgData name="Chad Vidden" userId="S::cvidden@uwlax.edu::fa919fd6-03f8-48d0-9b95-10ac8c9672df" providerId="AD" clId="Web-{35180904-8229-29AB-97C2-6E0506DCA127}" dt="2020-09-03T14:15:22.090" v="10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35180904-8229-29AB-97C2-6E0506DCA127}" dt="2020-09-03T14:15:22.090" v="10" actId="20577"/>
          <ac:spMkLst>
            <pc:docMk/>
            <pc:sldMk cId="535306500" sldId="260"/>
            <ac:spMk id="2" creationId="{BFE3A139-2927-4ACA-920A-E0FD1D9488CF}"/>
          </ac:spMkLst>
        </pc:spChg>
      </pc:sldChg>
    </pc:docChg>
  </pc:docChgLst>
  <pc:docChgLst>
    <pc:chgData name="Chad Vidden" userId="S::cvidden@uwlax.edu::fa919fd6-03f8-48d0-9b95-10ac8c9672df" providerId="AD" clId="Web-{8F158E08-1F10-583E-FF3D-BBB51B2E6C40}"/>
    <pc:docChg chg="modSld">
      <pc:chgData name="Chad Vidden" userId="S::cvidden@uwlax.edu::fa919fd6-03f8-48d0-9b95-10ac8c9672df" providerId="AD" clId="Web-{8F158E08-1F10-583E-FF3D-BBB51B2E6C40}" dt="2020-09-03T15:31:09.719" v="9" actId="20577"/>
      <pc:docMkLst>
        <pc:docMk/>
      </pc:docMkLst>
      <pc:sldChg chg="modSp">
        <pc:chgData name="Chad Vidden" userId="S::cvidden@uwlax.edu::fa919fd6-03f8-48d0-9b95-10ac8c9672df" providerId="AD" clId="Web-{8F158E08-1F10-583E-FF3D-BBB51B2E6C40}" dt="2020-09-03T15:31:08" v="7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8F158E08-1F10-583E-FF3D-BBB51B2E6C40}" dt="2020-09-03T15:31:08" v="7" actId="20577"/>
          <ac:spMkLst>
            <pc:docMk/>
            <pc:sldMk cId="2792949962" sldId="257"/>
            <ac:spMk id="3" creationId="{869AF409-7C6E-4810-A6F3-3C0C17CB7A9A}"/>
          </ac:spMkLst>
        </pc:spChg>
      </pc:sldChg>
    </pc:docChg>
  </pc:docChgLst>
  <pc:docChgLst>
    <pc:chgData name="Chad Vidden" userId="S::cvidden@uwlax.edu::fa919fd6-03f8-48d0-9b95-10ac8c9672df" providerId="AD" clId="Web-{61C4CAD0-6476-6C72-09BB-97910227FBED}"/>
    <pc:docChg chg="addSld delSld modSld sldOrd">
      <pc:chgData name="Chad Vidden" userId="S::cvidden@uwlax.edu::fa919fd6-03f8-48d0-9b95-10ac8c9672df" providerId="AD" clId="Web-{61C4CAD0-6476-6C72-09BB-97910227FBED}" dt="2020-09-02T20:11:42.135" v="2565" actId="20577"/>
      <pc:docMkLst>
        <pc:docMk/>
      </pc:docMkLst>
      <pc:sldChg chg="modSp">
        <pc:chgData name="Chad Vidden" userId="S::cvidden@uwlax.edu::fa919fd6-03f8-48d0-9b95-10ac8c9672df" providerId="AD" clId="Web-{61C4CAD0-6476-6C72-09BB-97910227FBED}" dt="2020-09-02T19:29:39.800" v="547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61C4CAD0-6476-6C72-09BB-97910227FBED}" dt="2020-09-02T19:29:39.800" v="5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61C4CAD0-6476-6C72-09BB-97910227FBED}" dt="2020-09-02T19:29:35.409" v="5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05:17.735" v="2381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61C4CAD0-6476-6C72-09BB-97910227FBED}" dt="2020-09-02T19:23:38.930" v="104" actId="20577"/>
          <ac:spMkLst>
            <pc:docMk/>
            <pc:sldMk cId="2792949962" sldId="257"/>
            <ac:spMk id="2" creationId="{37459931-247F-4592-B6F2-B7DAD4352698}"/>
          </ac:spMkLst>
        </pc:spChg>
        <pc:spChg chg="mod">
          <ac:chgData name="Chad Vidden" userId="S::cvidden@uwlax.edu::fa919fd6-03f8-48d0-9b95-10ac8c9672df" providerId="AD" clId="Web-{61C4CAD0-6476-6C72-09BB-97910227FBED}" dt="2020-09-02T20:05:17.735" v="2381" actId="20577"/>
          <ac:spMkLst>
            <pc:docMk/>
            <pc:sldMk cId="2792949962" sldId="257"/>
            <ac:spMk id="3" creationId="{869AF409-7C6E-4810-A6F3-3C0C17CB7A9A}"/>
          </ac:spMkLst>
        </pc:spChg>
      </pc:sldChg>
      <pc:sldChg chg="modSp new modNotes">
        <pc:chgData name="Chad Vidden" userId="S::cvidden@uwlax.edu::fa919fd6-03f8-48d0-9b95-10ac8c9672df" providerId="AD" clId="Web-{61C4CAD0-6476-6C72-09BB-97910227FBED}" dt="2020-09-02T20:10:16.011" v="2517"/>
        <pc:sldMkLst>
          <pc:docMk/>
          <pc:sldMk cId="2594032928" sldId="258"/>
        </pc:sldMkLst>
        <pc:spChg chg="mod">
          <ac:chgData name="Chad Vidden" userId="S::cvidden@uwlax.edu::fa919fd6-03f8-48d0-9b95-10ac8c9672df" providerId="AD" clId="Web-{61C4CAD0-6476-6C72-09BB-97910227FBED}" dt="2020-09-02T20:05:25.078" v="2385" actId="20577"/>
          <ac:spMkLst>
            <pc:docMk/>
            <pc:sldMk cId="2594032928" sldId="258"/>
            <ac:spMk id="2" creationId="{4ACA6FC8-EDA7-4C54-BAA2-0273684383DA}"/>
          </ac:spMkLst>
        </pc:spChg>
        <pc:spChg chg="mod">
          <ac:chgData name="Chad Vidden" userId="S::cvidden@uwlax.edu::fa919fd6-03f8-48d0-9b95-10ac8c9672df" providerId="AD" clId="Web-{61C4CAD0-6476-6C72-09BB-97910227FBED}" dt="2020-09-02T19:37:31.464" v="1139" actId="20577"/>
          <ac:spMkLst>
            <pc:docMk/>
            <pc:sldMk cId="2594032928" sldId="258"/>
            <ac:spMk id="3" creationId="{4AF3D956-5CF4-4B30-9F48-94A71FA417BC}"/>
          </ac:spMkLst>
        </pc:spChg>
        <pc:spChg chg="mod">
          <ac:chgData name="Chad Vidden" userId="S::cvidden@uwlax.edu::fa919fd6-03f8-48d0-9b95-10ac8c9672df" providerId="AD" clId="Web-{61C4CAD0-6476-6C72-09BB-97910227FBED}" dt="2020-09-02T19:35:48.606" v="1076" actId="20577"/>
          <ac:spMkLst>
            <pc:docMk/>
            <pc:sldMk cId="2594032928" sldId="258"/>
            <ac:spMk id="4" creationId="{CF7ED848-CF3C-4F09-9ED2-DBB31D687251}"/>
          </ac:spMkLst>
        </pc:spChg>
        <pc:spChg chg="mod">
          <ac:chgData name="Chad Vidden" userId="S::cvidden@uwlax.edu::fa919fd6-03f8-48d0-9b95-10ac8c9672df" providerId="AD" clId="Web-{61C4CAD0-6476-6C72-09BB-97910227FBED}" dt="2020-09-02T19:37:35.027" v="1142" actId="20577"/>
          <ac:spMkLst>
            <pc:docMk/>
            <pc:sldMk cId="2594032928" sldId="258"/>
            <ac:spMk id="5" creationId="{7CF432B7-F17F-4EDF-B620-D228EDE23A44}"/>
          </ac:spMkLst>
        </pc:spChg>
        <pc:spChg chg="mod">
          <ac:chgData name="Chad Vidden" userId="S::cvidden@uwlax.edu::fa919fd6-03f8-48d0-9b95-10ac8c9672df" providerId="AD" clId="Web-{61C4CAD0-6476-6C72-09BB-97910227FBED}" dt="2020-09-02T19:35:46.841" v="1068" actId="20577"/>
          <ac:spMkLst>
            <pc:docMk/>
            <pc:sldMk cId="2594032928" sldId="258"/>
            <ac:spMk id="6" creationId="{588A7919-65B8-47F7-ACDB-615D24B619E6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19:45:44.909" v="1467" actId="20577"/>
        <pc:sldMkLst>
          <pc:docMk/>
          <pc:sldMk cId="2269039897" sldId="259"/>
        </pc:sldMkLst>
        <pc:spChg chg="mod">
          <ac:chgData name="Chad Vidden" userId="S::cvidden@uwlax.edu::fa919fd6-03f8-48d0-9b95-10ac8c9672df" providerId="AD" clId="Web-{61C4CAD0-6476-6C72-09BB-97910227FBED}" dt="2020-09-02T19:38:15.198" v="1164" actId="20577"/>
          <ac:spMkLst>
            <pc:docMk/>
            <pc:sldMk cId="2269039897" sldId="259"/>
            <ac:spMk id="2" creationId="{C990F74B-401E-44FB-8758-22CFACADAA0D}"/>
          </ac:spMkLst>
        </pc:spChg>
        <pc:spChg chg="mod">
          <ac:chgData name="Chad Vidden" userId="S::cvidden@uwlax.edu::fa919fd6-03f8-48d0-9b95-10ac8c9672df" providerId="AD" clId="Web-{61C4CAD0-6476-6C72-09BB-97910227FBED}" dt="2020-09-02T19:45:44.909" v="1467" actId="20577"/>
          <ac:spMkLst>
            <pc:docMk/>
            <pc:sldMk cId="2269039897" sldId="259"/>
            <ac:spMk id="3" creationId="{59A1881C-D461-4FD9-8074-33B59E763A54}"/>
          </ac:spMkLst>
        </pc:spChg>
      </pc:sldChg>
      <pc:sldChg chg="new del">
        <pc:chgData name="Chad Vidden" userId="S::cvidden@uwlax.edu::fa919fd6-03f8-48d0-9b95-10ac8c9672df" providerId="AD" clId="Web-{61C4CAD0-6476-6C72-09BB-97910227FBED}" dt="2020-09-02T19:37:59.354" v="1146"/>
        <pc:sldMkLst>
          <pc:docMk/>
          <pc:sldMk cId="2622018801" sldId="259"/>
        </pc:sldMkLst>
      </pc:sldChg>
      <pc:sldChg chg="modSp new ord">
        <pc:chgData name="Chad Vidden" userId="S::cvidden@uwlax.edu::fa919fd6-03f8-48d0-9b95-10ac8c9672df" providerId="AD" clId="Web-{61C4CAD0-6476-6C72-09BB-97910227FBED}" dt="2020-09-02T20:07:49.342" v="2433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61C4CAD0-6476-6C72-09BB-97910227FBED}" dt="2020-09-02T19:38:48.791" v="1202" actId="20577"/>
          <ac:spMkLst>
            <pc:docMk/>
            <pc:sldMk cId="535306500" sldId="260"/>
            <ac:spMk id="2" creationId="{BFE3A139-2927-4ACA-920A-E0FD1D9488CF}"/>
          </ac:spMkLst>
        </pc:spChg>
        <pc:spChg chg="mod">
          <ac:chgData name="Chad Vidden" userId="S::cvidden@uwlax.edu::fa919fd6-03f8-48d0-9b95-10ac8c9672df" providerId="AD" clId="Web-{61C4CAD0-6476-6C72-09BB-97910227FBED}" dt="2020-09-02T20:07:49.342" v="2433" actId="20577"/>
          <ac:spMkLst>
            <pc:docMk/>
            <pc:sldMk cId="535306500" sldId="260"/>
            <ac:spMk id="3" creationId="{557EE18E-A2A6-4B36-8B6B-78AB262700AD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11:42.119" v="2564" actId="20577"/>
        <pc:sldMkLst>
          <pc:docMk/>
          <pc:sldMk cId="3873111677" sldId="261"/>
        </pc:sldMkLst>
        <pc:spChg chg="mod">
          <ac:chgData name="Chad Vidden" userId="S::cvidden@uwlax.edu::fa919fd6-03f8-48d0-9b95-10ac8c9672df" providerId="AD" clId="Web-{61C4CAD0-6476-6C72-09BB-97910227FBED}" dt="2020-09-02T19:41:00.414" v="1322" actId="20577"/>
          <ac:spMkLst>
            <pc:docMk/>
            <pc:sldMk cId="3873111677" sldId="261"/>
            <ac:spMk id="2" creationId="{6E2C15F4-F73B-40C8-AB55-4CEE24966423}"/>
          </ac:spMkLst>
        </pc:spChg>
        <pc:spChg chg="mod">
          <ac:chgData name="Chad Vidden" userId="S::cvidden@uwlax.edu::fa919fd6-03f8-48d0-9b95-10ac8c9672df" providerId="AD" clId="Web-{61C4CAD0-6476-6C72-09BB-97910227FBED}" dt="2020-09-02T20:11:42.119" v="2564" actId="20577"/>
          <ac:spMkLst>
            <pc:docMk/>
            <pc:sldMk cId="3873111677" sldId="261"/>
            <ac:spMk id="3" creationId="{CB393F2C-415E-47A3-ACFB-034A594B9200}"/>
          </ac:spMkLst>
        </pc:spChg>
      </pc:sldChg>
    </pc:docChg>
  </pc:docChgLst>
  <pc:docChgLst>
    <pc:chgData name="Chad Vidden" userId="fa919fd6-03f8-48d0-9b95-10ac8c9672df" providerId="ADAL" clId="{1426ACD8-59E0-4D62-A659-019B08E8F385}"/>
    <pc:docChg chg="modSld">
      <pc:chgData name="Chad Vidden" userId="fa919fd6-03f8-48d0-9b95-10ac8c9672df" providerId="ADAL" clId="{1426ACD8-59E0-4D62-A659-019B08E8F385}" dt="2020-09-05T21:34:30.071" v="0"/>
      <pc:docMkLst>
        <pc:docMk/>
      </pc:docMkLst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2594032928" sldId="258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2594032928" sldId="258"/>
            <ac:inkMk id="7" creationId="{6ACECC57-758B-479C-925C-2B5FC23E213C}"/>
          </ac:inkMkLst>
        </pc:inkChg>
      </pc:sldChg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2269039897" sldId="259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2269039897" sldId="259"/>
            <ac:inkMk id="4" creationId="{1DEBF58A-37B0-4D47-9255-F67C71F30F1A}"/>
          </ac:inkMkLst>
        </pc:inkChg>
      </pc:sldChg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535306500" sldId="260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535306500" sldId="260"/>
            <ac:inkMk id="4" creationId="{96DA3378-D966-4DD1-B811-0617FAD024CC}"/>
          </ac:inkMkLst>
        </pc:inkChg>
      </pc:sldChg>
      <pc:sldChg chg="addSp">
        <pc:chgData name="Chad Vidden" userId="fa919fd6-03f8-48d0-9b95-10ac8c9672df" providerId="ADAL" clId="{1426ACD8-59E0-4D62-A659-019B08E8F385}" dt="2020-09-05T21:34:30.071" v="0"/>
        <pc:sldMkLst>
          <pc:docMk/>
          <pc:sldMk cId="3873111677" sldId="261"/>
        </pc:sldMkLst>
        <pc:inkChg chg="add">
          <ac:chgData name="Chad Vidden" userId="fa919fd6-03f8-48d0-9b95-10ac8c9672df" providerId="ADAL" clId="{1426ACD8-59E0-4D62-A659-019B08E8F385}" dt="2020-09-05T21:34:30.071" v="0"/>
          <ac:inkMkLst>
            <pc:docMk/>
            <pc:sldMk cId="3873111677" sldId="261"/>
            <ac:inkMk id="4" creationId="{34440BCC-FB3D-414F-ABD1-0D869EA3F017}"/>
          </ac:inkMkLst>
        </pc:inkChg>
      </pc:sldChg>
    </pc:docChg>
  </pc:docChgLst>
  <pc:docChgLst>
    <pc:chgData name="Chad Vidden" userId="S::cvidden@uwlax.edu::fa919fd6-03f8-48d0-9b95-10ac8c9672df" providerId="AD" clId="Web-{36C36453-CE77-41BD-9FA3-039CE10AA205}"/>
    <pc:docChg chg="modSld">
      <pc:chgData name="Chad Vidden" userId="S::cvidden@uwlax.edu::fa919fd6-03f8-48d0-9b95-10ac8c9672df" providerId="AD" clId="Web-{36C36453-CE77-41BD-9FA3-039CE10AA205}" dt="2020-03-27T03:33:56.956" v="48" actId="20577"/>
      <pc:docMkLst>
        <pc:docMk/>
      </pc:docMkLst>
      <pc:sldChg chg="modSp">
        <pc:chgData name="Chad Vidden" userId="S::cvidden@uwlax.edu::fa919fd6-03f8-48d0-9b95-10ac8c9672df" providerId="AD" clId="Web-{36C36453-CE77-41BD-9FA3-039CE10AA205}" dt="2020-03-27T03:33:53.190" v="46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36C36453-CE77-41BD-9FA3-039CE10AA205}" dt="2020-03-27T03:33:53.190" v="4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CAC0E5A9-6078-6A9D-260C-D9B022D44DC4}"/>
    <pc:docChg chg="modSld">
      <pc:chgData name="Chad Vidden" userId="S::cvidden@uwlax.edu::fa919fd6-03f8-48d0-9b95-10ac8c9672df" providerId="AD" clId="Web-{CAC0E5A9-6078-6A9D-260C-D9B022D44DC4}" dt="2021-01-26T03:22:15.775" v="16"/>
      <pc:docMkLst>
        <pc:docMk/>
      </pc:docMkLst>
      <pc:sldChg chg="modSp">
        <pc:chgData name="Chad Vidden" userId="S::cvidden@uwlax.edu::fa919fd6-03f8-48d0-9b95-10ac8c9672df" providerId="AD" clId="Web-{CAC0E5A9-6078-6A9D-260C-D9B022D44DC4}" dt="2021-01-26T03:19:11.449" v="3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AC0E5A9-6078-6A9D-260C-D9B022D44DC4}" dt="2021-01-26T03:19:11.449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Chad Vidden" userId="S::cvidden@uwlax.edu::fa919fd6-03f8-48d0-9b95-10ac8c9672df" providerId="AD" clId="Web-{CAC0E5A9-6078-6A9D-260C-D9B022D44DC4}" dt="2021-01-26T03:19:49.823" v="6"/>
        <pc:sldMkLst>
          <pc:docMk/>
          <pc:sldMk cId="2594032928" sldId="258"/>
        </pc:sldMkLst>
        <pc:spChg chg="add del">
          <ac:chgData name="Chad Vidden" userId="S::cvidden@uwlax.edu::fa919fd6-03f8-48d0-9b95-10ac8c9672df" providerId="AD" clId="Web-{CAC0E5A9-6078-6A9D-260C-D9B022D44DC4}" dt="2021-01-26T03:19:38.933" v="5"/>
          <ac:spMkLst>
            <pc:docMk/>
            <pc:sldMk cId="2594032928" sldId="258"/>
            <ac:spMk id="3" creationId="{4AF3D956-5CF4-4B30-9F48-94A71FA417BC}"/>
          </ac:spMkLst>
        </pc:spChg>
        <pc:spChg chg="add del mod">
          <ac:chgData name="Chad Vidden" userId="S::cvidden@uwlax.edu::fa919fd6-03f8-48d0-9b95-10ac8c9672df" providerId="AD" clId="Web-{CAC0E5A9-6078-6A9D-260C-D9B022D44DC4}" dt="2021-01-26T03:19:38.933" v="5"/>
          <ac:spMkLst>
            <pc:docMk/>
            <pc:sldMk cId="2594032928" sldId="258"/>
            <ac:spMk id="9" creationId="{A01F63BD-75BD-4F5C-A34B-72BB0E5C4ED3}"/>
          </ac:spMkLst>
        </pc:spChg>
        <pc:inkChg chg="del">
          <ac:chgData name="Chad Vidden" userId="S::cvidden@uwlax.edu::fa919fd6-03f8-48d0-9b95-10ac8c9672df" providerId="AD" clId="Web-{CAC0E5A9-6078-6A9D-260C-D9B022D44DC4}" dt="2021-01-26T03:19:49.823" v="6"/>
          <ac:inkMkLst>
            <pc:docMk/>
            <pc:sldMk cId="2594032928" sldId="258"/>
            <ac:inkMk id="7" creationId="{6ACECC57-758B-479C-925C-2B5FC23E213C}"/>
          </ac:inkMkLst>
        </pc:inkChg>
      </pc:sldChg>
      <pc:sldChg chg="delSp modSp">
        <pc:chgData name="Chad Vidden" userId="S::cvidden@uwlax.edu::fa919fd6-03f8-48d0-9b95-10ac8c9672df" providerId="AD" clId="Web-{CAC0E5A9-6078-6A9D-260C-D9B022D44DC4}" dt="2021-01-26T03:20:27.339" v="11" actId="20577"/>
        <pc:sldMkLst>
          <pc:docMk/>
          <pc:sldMk cId="2269039897" sldId="259"/>
        </pc:sldMkLst>
        <pc:spChg chg="mod">
          <ac:chgData name="Chad Vidden" userId="S::cvidden@uwlax.edu::fa919fd6-03f8-48d0-9b95-10ac8c9672df" providerId="AD" clId="Web-{CAC0E5A9-6078-6A9D-260C-D9B022D44DC4}" dt="2021-01-26T03:20:27.339" v="11" actId="20577"/>
          <ac:spMkLst>
            <pc:docMk/>
            <pc:sldMk cId="2269039897" sldId="259"/>
            <ac:spMk id="3" creationId="{59A1881C-D461-4FD9-8074-33B59E763A54}"/>
          </ac:spMkLst>
        </pc:spChg>
        <pc:inkChg chg="del">
          <ac:chgData name="Chad Vidden" userId="S::cvidden@uwlax.edu::fa919fd6-03f8-48d0-9b95-10ac8c9672df" providerId="AD" clId="Web-{CAC0E5A9-6078-6A9D-260C-D9B022D44DC4}" dt="2021-01-26T03:20:04.229" v="7"/>
          <ac:inkMkLst>
            <pc:docMk/>
            <pc:sldMk cId="2269039897" sldId="259"/>
            <ac:inkMk id="4" creationId="{1DEBF58A-37B0-4D47-9255-F67C71F30F1A}"/>
          </ac:inkMkLst>
        </pc:inkChg>
      </pc:sldChg>
      <pc:sldChg chg="delSp">
        <pc:chgData name="Chad Vidden" userId="S::cvidden@uwlax.edu::fa919fd6-03f8-48d0-9b95-10ac8c9672df" providerId="AD" clId="Web-{CAC0E5A9-6078-6A9D-260C-D9B022D44DC4}" dt="2021-01-26T03:22:15.775" v="16"/>
        <pc:sldMkLst>
          <pc:docMk/>
          <pc:sldMk cId="535306500" sldId="260"/>
        </pc:sldMkLst>
        <pc:inkChg chg="del">
          <ac:chgData name="Chad Vidden" userId="S::cvidden@uwlax.edu::fa919fd6-03f8-48d0-9b95-10ac8c9672df" providerId="AD" clId="Web-{CAC0E5A9-6078-6A9D-260C-D9B022D44DC4}" dt="2021-01-26T03:22:15.775" v="16"/>
          <ac:inkMkLst>
            <pc:docMk/>
            <pc:sldMk cId="535306500" sldId="260"/>
            <ac:inkMk id="4" creationId="{96DA3378-D966-4DD1-B811-0617FAD024CC}"/>
          </ac:inkMkLst>
        </pc:inkChg>
      </pc:sldChg>
      <pc:sldChg chg="delSp modSp">
        <pc:chgData name="Chad Vidden" userId="S::cvidden@uwlax.edu::fa919fd6-03f8-48d0-9b95-10ac8c9672df" providerId="AD" clId="Web-{CAC0E5A9-6078-6A9D-260C-D9B022D44DC4}" dt="2021-01-26T03:21:32.682" v="15" actId="20577"/>
        <pc:sldMkLst>
          <pc:docMk/>
          <pc:sldMk cId="3873111677" sldId="261"/>
        </pc:sldMkLst>
        <pc:spChg chg="mod">
          <ac:chgData name="Chad Vidden" userId="S::cvidden@uwlax.edu::fa919fd6-03f8-48d0-9b95-10ac8c9672df" providerId="AD" clId="Web-{CAC0E5A9-6078-6A9D-260C-D9B022D44DC4}" dt="2021-01-26T03:21:32.682" v="15" actId="20577"/>
          <ac:spMkLst>
            <pc:docMk/>
            <pc:sldMk cId="3873111677" sldId="261"/>
            <ac:spMk id="3" creationId="{CB393F2C-415E-47A3-ACFB-034A594B9200}"/>
          </ac:spMkLst>
        </pc:spChg>
        <pc:inkChg chg="del">
          <ac:chgData name="Chad Vidden" userId="S::cvidden@uwlax.edu::fa919fd6-03f8-48d0-9b95-10ac8c9672df" providerId="AD" clId="Web-{CAC0E5A9-6078-6A9D-260C-D9B022D44DC4}" dt="2021-01-26T03:20:40.854" v="12"/>
          <ac:inkMkLst>
            <pc:docMk/>
            <pc:sldMk cId="3873111677" sldId="261"/>
            <ac:inkMk id="4" creationId="{34440BCC-FB3D-414F-ABD1-0D869EA3F017}"/>
          </ac:inkMkLst>
        </pc:inkChg>
      </pc:sldChg>
    </pc:docChg>
  </pc:docChgLst>
  <pc:docChgLst>
    <pc:chgData name="Chad" userId="fa919fd6-03f8-48d0-9b95-10ac8c9672df" providerId="ADAL" clId="{EA90D931-F298-4BAF-A56D-005E658044CF}"/>
    <pc:docChg chg="modSld">
      <pc:chgData name="Chad" userId="fa919fd6-03f8-48d0-9b95-10ac8c9672df" providerId="ADAL" clId="{EA90D931-F298-4BAF-A56D-005E658044CF}" dt="2021-01-27T17:06:19.818" v="0"/>
      <pc:docMkLst>
        <pc:docMk/>
      </pc:docMkLst>
      <pc:sldChg chg="addSp">
        <pc:chgData name="Chad" userId="fa919fd6-03f8-48d0-9b95-10ac8c9672df" providerId="ADAL" clId="{EA90D931-F298-4BAF-A56D-005E658044CF}" dt="2021-01-27T17:06:19.818" v="0"/>
        <pc:sldMkLst>
          <pc:docMk/>
          <pc:sldMk cId="2792949962" sldId="257"/>
        </pc:sldMkLst>
        <pc:inkChg chg="add">
          <ac:chgData name="Chad" userId="fa919fd6-03f8-48d0-9b95-10ac8c9672df" providerId="ADAL" clId="{EA90D931-F298-4BAF-A56D-005E658044CF}" dt="2021-01-27T17:06:19.818" v="0"/>
          <ac:inkMkLst>
            <pc:docMk/>
            <pc:sldMk cId="2792949962" sldId="257"/>
            <ac:inkMk id="4" creationId="{A48EE0CE-ABF7-40AD-A2A2-258662F8D14F}"/>
          </ac:inkMkLst>
        </pc:inkChg>
      </pc:sldChg>
      <pc:sldChg chg="addSp">
        <pc:chgData name="Chad" userId="fa919fd6-03f8-48d0-9b95-10ac8c9672df" providerId="ADAL" clId="{EA90D931-F298-4BAF-A56D-005E658044CF}" dt="2021-01-27T17:06:19.818" v="0"/>
        <pc:sldMkLst>
          <pc:docMk/>
          <pc:sldMk cId="2594032928" sldId="258"/>
        </pc:sldMkLst>
        <pc:inkChg chg="add">
          <ac:chgData name="Chad" userId="fa919fd6-03f8-48d0-9b95-10ac8c9672df" providerId="ADAL" clId="{EA90D931-F298-4BAF-A56D-005E658044CF}" dt="2021-01-27T17:06:19.818" v="0"/>
          <ac:inkMkLst>
            <pc:docMk/>
            <pc:sldMk cId="2594032928" sldId="258"/>
            <ac:inkMk id="7" creationId="{B1E5A4FB-55BF-4552-AFFB-AA1DDE2F8C90}"/>
          </ac:inkMkLst>
        </pc:inkChg>
      </pc:sldChg>
      <pc:sldChg chg="addSp">
        <pc:chgData name="Chad" userId="fa919fd6-03f8-48d0-9b95-10ac8c9672df" providerId="ADAL" clId="{EA90D931-F298-4BAF-A56D-005E658044CF}" dt="2021-01-27T17:06:19.818" v="0"/>
        <pc:sldMkLst>
          <pc:docMk/>
          <pc:sldMk cId="535306500" sldId="260"/>
        </pc:sldMkLst>
        <pc:inkChg chg="add">
          <ac:chgData name="Chad" userId="fa919fd6-03f8-48d0-9b95-10ac8c9672df" providerId="ADAL" clId="{EA90D931-F298-4BAF-A56D-005E658044CF}" dt="2021-01-27T17:06:19.818" v="0"/>
          <ac:inkMkLst>
            <pc:docMk/>
            <pc:sldMk cId="535306500" sldId="260"/>
            <ac:inkMk id="4" creationId="{62742B9C-E1C4-47EF-AE44-E4C9E27B133B}"/>
          </ac:inkMkLst>
        </pc:inkChg>
      </pc:sldChg>
      <pc:sldChg chg="addSp">
        <pc:chgData name="Chad" userId="fa919fd6-03f8-48d0-9b95-10ac8c9672df" providerId="ADAL" clId="{EA90D931-F298-4BAF-A56D-005E658044CF}" dt="2021-01-27T17:06:19.818" v="0"/>
        <pc:sldMkLst>
          <pc:docMk/>
          <pc:sldMk cId="3873111677" sldId="261"/>
        </pc:sldMkLst>
        <pc:inkChg chg="add">
          <ac:chgData name="Chad" userId="fa919fd6-03f8-48d0-9b95-10ac8c9672df" providerId="ADAL" clId="{EA90D931-F298-4BAF-A56D-005E658044CF}" dt="2021-01-27T17:06:19.818" v="0"/>
          <ac:inkMkLst>
            <pc:docMk/>
            <pc:sldMk cId="3873111677" sldId="261"/>
            <ac:inkMk id="4" creationId="{4EACBD8A-D4C0-4E9D-A7CA-989765EDE4C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33:41.2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3101 4926 23 0,'7'12'11'0,"4"10"-3"15,-8-18 11-15,4-1-15 16,-7 0 1-16,4 0 2 0,3 3 0 16,-7 1-9-16,3 2 1 15,4 3 5-15,4-2 1 16,-4 9-3-16,4 6 0 31,10 3 0-31,-4-6 0 16,-6 0-1-16,0-3 1 15,-1-4-1-15,1-2 1 16,-1-4 0-16,1-6 0 16,-1-9-1-16,1-3 1 0,0-7-1 15,6-15 0-15,-6-4 0 16,6-12 1-16,12-6-2 15,13-10 0-15,-3-6-8 16,-7 7 0-16,-11-4-7 16,-4 12 1-16</inkml:trace>
  <inkml:trace contextRef="#ctx0" brushRef="#br0" timeOffset="21471.64">3073 8328 24 0,'7'0'12'0,"-14"0"-6"0,7 0 12 15,7 0-17-15,-4 0 1 16,-3 0 2-16,7 0 0 16,-3 3-5-16,3 4 1 15,0-1 2-15,4 0 0 16,-8 4 0-16,4 5 0 15,4-2-1-15,-8 6 1 16,4-7-1-16,-3 1 0 16,3-7 1-16,-7 0 0 15,7-3-1-15,-7-3 1 16,11-3 0-16,-1-3 1 0,4-13-1 16,11 0 1-16,-4-15-2 15,11-16 1-15,7-7-5 16,10-12 1-16,0 0-12 15,1-9 1-15</inkml:trace>
  <inkml:trace contextRef="#ctx0" brushRef="#br0" timeOffset="27838.08">2903 11590 20 0,'7'6'10'0,"-3"-3"-8"15,3 0 11-15,-7 0-12 16,4-3 1-16,3 3 0 16,-7 0 1-16,7 4-3 15,-7-1 0-15,3-3 3 16,4 0 0-16,-7 4-1 16,11-4 1-16,-8 3 0 15,4 0 0-15,4 4-1 16,-7-1 0-16,3-3-1 15,0 1 1-15,3-4-1 16,-6 0 1-16,3-3-1 16,3-6 1-16,1-1 0 15,-4-5 0-15,4-13 0 16,-1-16 0-16,11-9 0 16,11-13 0-16,14-15-3 15,3-10 0-15,4-12-6 0,0-4 0 16,-3 1-5-16,-5 5 0 15</inkml:trace>
  <inkml:trace contextRef="#ctx0" brushRef="#br0" timeOffset="34069.31">2925 12998 16 0,'7'12'8'0,"3"-3"-1"16,-3-5 6-16,-7-1-12 16,4 3 0-16,-4-3 1 15,7 0 1-15,-7 0-3 16,0 1 0-16,3-1 2 16,-3 0 0-16,7 3-1 0,-7 3 0 15,11 4 1-15,-7-4 0 16,3 1 0-16,0-4 1 15,3 4 0-15,-6-4 1 16,3-3 0-16,3-6 0 16,1 0-1-16,7-10 1 15,3-3-2-15,7-12 0 16,4-9-1-16,17-14 0 16,1-5-3-16,9-13 1 15,1-6-11-15,0-7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6:34:29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2921 6870 12 0,'0'-6'6'0,"11"0"-1"15,-4-1 7-15,-7-2-12 16,10 3 1-16,-6 3-1 15,3-4 1-15,3 1-1 16,1 3 0-16,0 0 1 16,-1 0 1-16,8 3 0 15,-8 0 0-15,1 0 2 16,7-4 0-16,-4 1 1 16,7 0 0-16,4-3 0 15,-1 0 1-15,4-1-2 16,1-2 1-16,2 0-2 15,8-1 1-15,-7 1-2 16,7-1 0-16,7 1-1 16,-4 3 0-16,0-1-1 15,-3 4 0-15,0 0 0 0,3 3 0 16,4-3-1-16,4 0 1 16,-1-3 0-16,11-1 1 15,0 1-1-15,3 0 0 16,-3 3 0-16,7 3 1 15,-3 0 0-15,10-4 1 16,-3 1 0-16,3 0 0 16,10 3 0-16,-13 3 0 15,3 0-1-15,11 1 1 16,-4 2-2-16,-4 0 1 0,4 0-1 16,8 1 0-16,-19-1 1 15,4-3 0-15,4 0 0 16,0-3 0-16,3 0 0 15,7 0 1-15,-14 0-1 16,0 0 1-16,-3 3-1 16,3 0 0-16,3 4-1 15,1-1 1-15,3 3-1 16,-3 1 1-16,-8-4-1 16,4 4 0-16,0-4 0 15,0 0 0-15,4-3 0 16,0-3 1-16,3-3-1 15,-11-3 1-15,8 0-1 16,0-4 0-16,3 1 0 16,3-1 0-16,1 1 0 15,3 3 1-15,-3 2-1 16,0 1 0-16,10 3 0 16,-3 0 1-16,3 3-1 0,-3-3 0 15,-4-3-1-15,0-6 1 16,0 0 0-16,-7-4 0 15,-3 7 0-15,-4-4 0 16,-7 1 0-16,-14 6 0 16,-7-3-3-16,-11 2 0 15,0 8-13-15,-24-4 1 0</inkml:trace>
  <inkml:trace contextRef="#ctx0" brushRef="#br0" timeOffset="4702.54">17649 6770 11 0,'0'3'5'0,"11"3"-3"16,-7-6 6-16,-1 3-6 0,4 0 1 16,0 1 0-16,4-4 1 15,3 0-5-15,0 3 0 16,7 0 3-16,0 0 1 16,8 0-2-16,-1 0 1 15,0 0 0-15,4 1 0 16,3-1 0-16,11 0 1 15,-4-3 0-15,4 3 0 16,4-3 0-16,6 0 0 0,4 3-2 16,-4 3 1-1,1 1-1-15,-1-1 1 16,8 6-1 0,-1-5 0-1,4-4 1 1,0-3 0-16,4 3 0 0,-4 0 1 0,-4 3-1 0,-3 1 1 15,11 2-1-15,-4-3 0 0,0 4-1 16,4-7 0 0,-1 3 0-1,1-3 0-15,-8 0 0 16,8 1 1-16,-1-1-1 0,-3 0 1 0,4 3-1 16,3-3 1-16,0 4-1 15,-3 2 1 32,-1-3-1-31,1 0 1-1,3 1-2 17,3 2 1-17,5-6 0 1,2 0 0-1,-6-3-1-15,6 0 0 0,8 0 0 0,0-3 0 0,0 0 0 0,-4-3 1 16,0-4-1-16,-3-8 1 0,-1 2-1 0,1-9 1 0,0 9 0 0,3-3 0 0,0-3-1 0,-17-3 0 16,-4 7 0-16,0 2 0 0,-4 0-1 0,-6 1 0 0,-4-1-1 0,-4 0 0 0,0 4-3 15,-6-1 1-15,-8 4-5 16,-7-1 0 15,-7 4-5-15,-10-3 1 15</inkml:trace>
  <inkml:trace contextRef="#ctx0" brushRef="#br0" timeOffset="14649.27">16270 4079 16 0,'4'38'8'0,"3"9"-4"0,-7-31 9 15,0-1-12-15,3 7 0 0,1 10 0 16,-4-1 0-16,3 0-2 15,4 10 0-15,-3 6 1 16,3 0 1-16,-7 10-1 16,0-13 1-16,0 15-1 15,-4-2 1-15,4 8 0 16,-3-5 1-16,3 0 1 16,3-1 0-16,-3-6 0 15,0 10 1-15,4 3-1 16,-4-3 1-16,7-1-2 15,-3 7 1-15,-1 4-2 16,4 2 0-16,0 0-1 16,0 10 0-16,-3-4 0 15,3 13 0-15,-4-15 0 32,4 5 0-32,0 7 0 15,-3 3 1-15,-1-3-2 0,5 10 1 0,-1-1 0 16,3 0 1-16,-3 10-1 0,-3-3 0 15,10-1-1-15,-7 10 1 16,4 4 0 31,-8-1 0-47,1-3 0 0,-1-3 0 0,1 6 0 0,-8-3 1 0,4 6-1 0,4 4 1 16,-1 2-1-16,1 7 0 15,3 3 0-15,3 9 0 16,1 4 1-1,-1 6 0 1,-2-1 0-16,-1-5 0 0,-4-10 0 0,4 0 0 0,-3 7-1 16,3-4 1-16,0-3-2 15,3 13 1-15,1-1-1 32,3-2 1-17,0 9-1-15,4 9 1 0,-4-18 0 0,0-7 1 0,0-6-1 16,0-7 0-1,4-5 0-15,0 6 0 16,-4-10 0-16,0 6 0 16,0 1-1-16,0 6 1 0,0 12 0 15,-3-6 0 1,-1 7 0-16,-3-7 0 0,0 3 0 16,0-3 1-16,1-3 0 15,-5-6 0-15,-3 0-1 16,0-4 1-16,4 7 0 15,-4 6 0-15,3 6 0 47,-3 4 0-47,0 0-1 0,0-7 1 0,-7-6-1 0,0-10 1 16,0-5-1-16,0-4 0 0,0-3-1 0,-7-6 0 16,0-1-1-16,3 7 1 15,0-3 0-15,-3-3 0 16,0-7 0-16,0 1 1 15,4-13-1-15,-1 6 1 16,4-6-1-16,0-3 0 16,0-4-1-16,0-2 1 15,0 0-1-15,3-7 0 0,4 0-3 16,0 0 0-16,7-15-5 16,0-10 1-1</inkml:trace>
  <inkml:trace contextRef="#ctx0" brushRef="#br0" timeOffset="17838.21">8946 6020 39 0,'0'-3'19'0,"0"-3"-14"0,0 6 19 0,0 3-23 15,0 0 0-15,0 0 1 16,0 7 0-16,0 2-3 16,4 1 1-16,-4 9 1 15,0 15 0-15,-4-2-1 16,1 15 0-16,-1 16-1 16,1 3 0-16,-1 0-1 15,4-3 1-15,0-7-2 16,0-2 1-16,0-13-7 15,0-10 0-15,4-9-2 16,-4-12 1-16</inkml:trace>
  <inkml:trace contextRef="#ctx0" brushRef="#br0" timeOffset="19605.99">9028 6017 18 0,'17'6'9'0,"8"-18"-7"0,-14 9 10 16,-4-3-11-16,3 9 0 0,4-3 1 15,7 3 0-15,4 3-3 16,7 0 0-16,3 4 2 15,-7-4 0-15,15 3-1 16,3 4 1-16,3-7 0 16,7 1 1-16,-6-1 1 15,-4 0 0-15,7-6 0 16,3 0 1-16,-3 0-1 16,7 0 0-16,0 3-1 15,3 0 1-15,4 0-2 16,-7 1 1-16,0-1-1 15,4-3 0-15,3 3 0 16,-4 0 1-16,4-3-2 16,11 3 1-16,-4 3 0 15,-7-6 0-15,0 4 0 16,4-1 0-16,-1-3 0 16,-3 0 1-16,0 0-1 15,7 0 0-15,-3 0-1 16,-8 0 1-16,1 3-1 0,3-3 1 15,0-3 0-15,-3-4 1 16,6 7-1-16,-3-12 1 16,0-1-1-16,-3-2 1 15,-11 2-1-15,-1 1 1 16,5 2-2-16,6-6 0 16,4 7 0-16,-7-3 0 15,0 2 0-15,0-6 0 63,0 4 0-63,-7-7 0 0,-3 3 0 0,-1 1 1 15,-3 5-1-15,7-2 0 0,-4 2 0 0,-6-5 1 0,-1 5-2 16,-3 4 1-16,-1 0 0 0,-2-1 0 0,-1 4 0 16,-3-3 0-16,-4 3 0 15,-7 0 0-15,-3 0 0 16,-4 3 0-16,0 0-1 15,-3 3 1-15,-4 3-2 16,-4 3 0-16,1 4-1 16,-4 0 1-16,0-1 0 15,0 7 0-15,-4 6-1 16,1 3 1-16,-1 4 0 16,-3-10 1-16,0 6-1 15,0 3 0-15,0 7 0 16,0-4 0-16,0 1 0 0,0 5 1 15,0 4 0-15,0-3 1 16,0 0 0-16,3-7 0 16,1 1 1-16,-1-7 0 15,4-3 0-15,0-6 0 16,0 0 1-16,0 0 0 16,0-4 0-16,4 7 1 0,-4-3-1 15,0 0 0 1,0-10-1-16,0 1 0 15,-4-4-1-15,4 3 1 0,-4 1-1 16,1-1 1-16,-4 4-1 16,0-1 0-1,-4-2 0-15,-3-1 0 0,0 1 0 16,-4 2 0-16,-6 1 0 16,-5-1 0-16,-2-2 0 15,-5 2 0-15,1-2 0 16,-7-1 0-16,-11-6 0 15,-11 0 0-15,-3-3 0 16,-7-3 0-16,0 0-1 16,7 3 1-16,-3 0 0 15,-8 0 1-15,-3 0-2 16,0 0 1-16,-4-3 0 16,7 0 0-16,1 3-1 15,-4 0 1-15,-7 0-1 16,6 0 0-16,-6 0 0 0,-4 0 0 15,18 3-1-15,-3 0 1 32,-54 3 0-32,15-3 0 15,10 0-1-15,11-3 1 16,-4-3-1-16,4 0 1 16,7-3-1-16,-4 3 0 15,4 0 1-15,6 3 0 16,-2 0 0-16,-4 0 1 0,-4 3-2 15,4 0 1-15,-4 0-5 16,7 6 0 0,8-2-3-16,6 2 1 0</inkml:trace>
  <inkml:trace contextRef="#ctx0" brushRef="#br0" timeOffset="44721.66">3351 7745 14 0,'-3'16'7'0,"3"-35"0"0,0 19 7 16,0 0-11-16,0 0 0 15,0 0 2-15,0 0 1 0,3-10-7 16,-3 10 0-16,7-3 4 16,-3 6 0-16,3-3-1 15,4 0 0-15,-4 0-2 16,3 4 1-16,1-4-1 16,-1 0 1-16,1 6-1 15,0-3 0-15,6-3 0 16,-6 3 0-16,10-3 0 15,-3 0 1 1,3 0-1 0,0 0 0-16,0 3 1 15,7-3 0-15,-6 3-1 16,6 1 1-16,0-1 0 16,-7 0 0-16,7-3 0 15,-3 0 1-15,3 0-1 16,-7-3 1-16,8 3-2 15,-8 0 1-15,7 0-1 16,0 0 1-16,4 3-1 16,-4-3 0-16,-3 0 0 0,0-3 0 15,-1 3 0-15,1 0 0 16,-4-3 0-16,0 3 0 16,-3-7 0-16,3 4 0 15,0 0 0-15,-3 0 0 47,3-3 0-47,7 6 1 16,-6 6-1-16,6-6 0 0,3 0 0 0,-9 6 1 0,6-3-1 0,-7 0 0 0,11-3 0 15,-4-3 1 1,0 0-1-16,-3 3 0 0,3-3 0 16,0-6 1-16,1 9-1 15,-5 0 0 1,1-7 0-1,-4 1 1 1,-7 0-1-16,11 0 0 0,-4-1-1 0,-3 1 1 0,6 0 0 16,5 3 1-16,-1-1-1 15,4 1 0-15,-1 3 0 16,5 0 0-16,-1 0 0 16,0-3 0-16,4 0 0 15,3 0 0-15,-3 0 0 16,0 0 0-16,-7-4 0 15,-4 1 1-15,4 3-1 16,7 0 0-16,-1 0-1 16,8 3 1-16,0 0 0 0,-4 0 1 15,4 3-2-15,-3 0 1 16,2 3 0-16,-2 1 0 16,-4 2 0-16,-4 0 0 15,-7 4 0-15,7 3 0 16,-10-7 0-16,10 3 0 15,-10 1 0-15,10-4 1 16,-3 4-1-16,0 0 0 0,-4 2 0 16,0 1 1-16,-3-4-1 15,3 1 1-15,0-4-1 16,1 1 1-16,-8-4-1 16,7-3 1-16,-7-3-1 15,7-3 1-15,4 0 1 16,-4-3 0-16,-6 3-1 15,-5-1 1-15,15-2 0 16,-7 3 0-16,10 3-1 16,4 0 1-16,-4 0-1 15,0 0 0-15,1-3-1 16,2-3 0-16,8-4 0 16,-7 1 0-16,-4-1 0 15,4 1 0-15,-4 3-1 16,-3-1 1-16,-11 7-2 15,0-3 0-15,-3 0-3 16,-4 0 0-16,0 0-9 16,-10-7 1-16</inkml:trace>
  <inkml:trace contextRef="#ctx0" brushRef="#br0" timeOffset="58544.98">2402 9479 21 0,'0'6'10'0,"4"-9"-3"0,-4 3 11 16,0 0-15-16,7-6 0 16,-3 0 1-16,3-1 1 15,3 1-7-15,-3 0 1 16,-3 0 3-16,6-4 0 15,1-5-1-15,0-11 0 16,-4-8 0-16,0-7 0 16,14-6-1-16,0-6 1 15,0 3-1-15,7-4 1 16,1 4-1-16,-5-3 1 0,4 3-2 16,1 0 1-16,-8 9 0 15,-3 6 0-15,3 10 0 16,0 10 0-16,0 5 0 15,0 13 1-15,4 10-1 16,-11 6 1-16,4 12-2 16,-1 10 1-16,-3 6-2 15,4 3 0-15,-7 3 0 16,6 1 1-16,-3 5 0 16,4 1 1-16,0-7 0 15,-8-6 1-15,4-6 0 16,4-7 0-16,-11-5 0 15,-3-4 1-15,3-7 0 16,3-5 1-16,-6-4-1 16,3-5 1-16,3-8-1 15,-10-2 0-15,-7-3-1 16,7-1 1-16,-10-2-2 16,-11-1 1-16,-11-2-1 0,-7-1 0 15,-10-3-1-15,-18 3 1 16,3 4-2-16,8 2 1 15,-4 7-2-15,-4 6 1 16,4 4 0-16,-7 5 0 63,7-2-1-48,7 2 1-15,4-2-1 0,-1-4 0 0,12 0 1 0,-1 0 0 16,11-2-2-16,6-1 1 0,12-3 1 0,3 0 0 0,21-7 2 0,7 1 0 0,11 0 3 15,24-10 1-15,-3-9 2 16,18-6 0 0,21-7-1-1,3-12 1-15,7-3-2 0,-14-1 1 0,-10 7-4 16,-4 3 1-16,-14 10-1 16,-4 6 0-16,-6 6 0 15,-11 3 0-15,-4 3 1 16,-7 7 0-16,-10 9 0 15,-8 9 0-15,-17 16-1 16,-7 10 1-16,-14 12-2 16,-4 3 0-16,-17 10-3 15,-11-1 1-15,-21 7-6 16,-8-3 1-16,8-4-6 16,4-8 1-16,-4-11-2 15,14-2 1-15</inkml:trace>
  <inkml:trace contextRef="#ctx0" brushRef="#br0" timeOffset="70355.46">2801 10166 17 0,'4'3'8'0,"3"6"2"15,-4-5 9-15,4-1-18 16,-7-3 1-16,7 6 2 16,-7-3 0-16,4 0-5 0,3-3 1 15,-7 0 2-15,0 3 1 16,3 4-1-16,-3-7 1 15,7 3-2-15,-7 0 1 16,4 3-1-16,3 0 0 16,-7 1 0-16,4-4 1 15,3 3-1-15,-7 0 1 16,10 1-1-16,-3-1 0 16,4 3 0-16,-8 1 0 15,4-4 0-15,4-3 0 0,-11 3 0 16,11 1 0-16,-11-4-1 15,7 0 1-15,-7 0 0 16,10-3 1-16,-6 3 0 16,3-6 0-16,3 0 0 15,1-6 0-15,7-4 0 16,-4-12 1-16,3-3-2 16,12-10 1-16,2-6-1 15,19-9 1-15,10-7-2 16,3 4 1-16,11-4-3 15,-3 4 0 32,-11 3-7-47,0 9 1 0,0-7-7 0,-11 8 0 0</inkml:trace>
  <inkml:trace contextRef="#ctx0" brushRef="#br0" timeOffset="82123.32">14439 11097 12 0,'35'-12'6'0,"4"-1"0"16,-28 7 6-16,3 0-12 15,0-4 0-15,0-2 0 16,0-4 1-16,0-6-1 16,1-3 0-16,2 0 0 15,8-10 1-15,3-5-1 16,-3 2 1-16,-4-6 0 15,0-6 0-15,-7-3-1 16,-3-4 1-16,-8-6-1 16,-6 1 1-16,-4-4-1 15,-4 0 0-15,-10 3 0 16,0-3 0-16,-4 7 0 0,-14-7 0 16,-10 6-1-16,-7 1 1 15,-12 2-1-15,-13 1 1 16,11 3-1-16,-8-1 1 15,-6 7-1-15,-8-3 1 16,-7-3-1-16,-3 3 1 16,3-7 0-16,-7 4 0 15,-3 3 0-15,-4 6 0 16,3 3 0-16,5 7 0 16,-1 5 0-16,-4 7 0 15,-2-3-3-15,2 6 0 16,1 7 0-16,-4 9 0 15,-7 3-1-15,-3 3 0 0,17 0 0 16,3-3 1-16,1 0 2 16,7-3 0-16,-7-3-1 15,10-7 1-15</inkml:trace>
  <inkml:trace contextRef="#ctx0" brushRef="#br0" timeOffset="82809.5">11451 8639 20 0,'7'9'10'0,"-10"26"-10"0,3-23 23 0,-4 4-22 16,-3 9 1-16,-3 6-1 16,-5 1 1-16,-6 2-3 15,7 4 0-15,-7-1 2 16,-7-5 0-16,-11-1-2 16,-3 0 1-16,-1 1-1 15,1-4 1-15,3 0-1 16,0-6 1-16,4-3-1 15,10-6 1-15,4-7-1 16,14-3 1-16,7-3 0 16,14-6 0-16,11-1-1 15,14 1 0-15,10 6 0 16,-3 3 1-16,10 4 0 16,1 8 0-16,-1 4 1 15,-3 3 0-15,0 3 0 16,-7 10 1-16,-4-1-1 15,-3 1 0-15,-7 2 0 16,-7-2 1-16,-4-4-2 0,-7-3 0 16,-7-6-1-16,-4-9 0 15,-3-10 2-15,-3-12 0 16,-1-10 1-16,1-13 1 16,-1-18-1-16,1-19 1 15,3-6-5-15,0-22 1 16,-7-16-8-16,7-9 1 15</inkml:trace>
  <inkml:trace contextRef="#ctx0" brushRef="#br0" timeOffset="87376.06">2900 11828 25 0,'0'-3'12'0,"3"0"-8"16,-3 3 13-16,7 3-12 15,-3 0 1-15,3 0 0 16,-3 3 1-16,3 7-10 16,0 6 0-16,-4-1 6 15,4 4 1-15,4 7-3 16,-8-7 0-16,8 3-1 16,-4-7 1-16,4-2 0 0,-1-6 1 15,1-7 1-15,-1-6 1 16,1-13-1-16,7-15 1 15,13-13-1-15,19-22 0 16,10-3-4-16,17-6 1 16,1-1-12-16,-8-2 1 15,-6 3-3-15,-4 12 1 16</inkml:trace>
  <inkml:trace contextRef="#ctx0" brushRef="#br0" timeOffset="88814.06">2829 13803 30 0,'4'25'15'0,"13"13"-14"16,-6-32 24-16,-7 7-25 15,3-1 1-15,3 7-1 16,-3 0 0-16,4-3 0 15,-11-1 0-15,3-5 1 16,4-4 0-16,-7-6 1 16,0-6 0-16,11-10 1 15,-7-3 1-15,10-12 1 16,0-10 0-16,7-9-1 16,4-6 1-16,6-10-2 15,19-3 0-15,-1 0-10 16,11 3 1-16,11-9-8 15,-11-4 0-15</inkml:trace>
  <inkml:trace contextRef="#ctx0" brushRef="#br0" timeOffset="93080.2">2932 15039 12 0,'0'9'6'0,"7"-6"0"16,-7-3 6-16,0 0-11 16,0 0 1-16,10 4 1 15,-10 2 1-15,11 6-4 16,-8 4 0-16,4 0 3 15,4-1 0-15,-7-2 0 16,3-4 1-16,0 1-1 16,3-4 1-16,-6 0-1 15,6-3 1-15,-3-3-1 16,4-3 1-16,-4-9-1 16,4-10 0-16,10-13-1 15,0-12 0-15,11-9-1 16,14-10 1-16,3-6-3 0,11-6 0 15,0-4-11-15,0-12 1 16</inkml:trace>
  <inkml:trace contextRef="#ctx0" brushRef="#br0" timeOffset="97795.95">3528 16949 21 0,'0'-7'10'0,"3"-18"-6"16,-3 25 11-16,0 0-14 16,7-6 0-16,-7 0 2 0,0-4 0 15,4 4-4-15,3 0 1 16,4-4 2-16,6 1 1 15,-6-4 0-15,10 1 1 16,18-1-1-16,10 4 1 16,22 3 0-16,20 3 1 15,40 3-2-15,35 0 0 16,14 0-3-16,28 0 1 0,3-4-12 16,8-5 0-16,-21-10-1 15,-40 7 0-15</inkml:trace>
  <inkml:trace contextRef="#ctx0" brushRef="#br0" timeOffset="98648.17">12375 15773 33 0,'-14'3'16'0,"14"0"-9"0,4-6 30 0,6 0-32 0,8 0 0 16,21-1 3-16,10-2 0 0,32 6-10 15,22-3 1-15,31 3 6 16,42 3 1-16,18 10-4 16,21 6 1-16,-6-4-4 15,-8 4 0-15,-14-3-6 16,-36-4 0-16,-24 4-10 16,-28 3 0-16</inkml:trace>
  <inkml:trace contextRef="#ctx0" brushRef="#br0" timeOffset="101065.95">5140 5356 20 0,'11'9'10'0,"3"0"-2"15,-7-5 11-15,0-4-15 0,0 0 1 16,7-7 3-16,-3-5 1 16,-1-7-11-16,4-12 1 15,4-7 7-15,3-12 0 16,4 6-4-16,6-22 1 15,-9-3-2-15,6 6 1 16,-7 7-2-16,-3 3 0 16,-8 12-1-16,1-3 0 0,-1 12-1 15,-10 11 1-15,0 14-3 16,0 10 1-16,-7 16-3 16,14 19 1-16,-3 9 0 15,10 16 0-15,0-4 2 16,7 4 0-16,4-7 4 15,7-5 1-15,-4-23 4 16,11-13 0-16,3-15 1 16,-14-6 1-16,11-16-1 15,-4-9 0-15,-6-7-3 16,-1-12 0-16,-14 0-3 16,-3 3 0-16,-4 0-4 15,-7 0 1-15,-7 3-6 16,3 0 0-16,-7 6-7 15,1 4 1-15</inkml:trace>
  <inkml:trace contextRef="#ctx0" brushRef="#br0" timeOffset="101441.64">6209 4995 30 0,'18'3'15'0,"-8"-9"-9"16,-6 0 19-16,3 6-24 0,-7 0 1 0,3-7 0 15,-3-5 0-15,-3-1-3 16,-4 4 1-16,-7-10 1 15,-8 6 0-15,-2 1-1 16,-1 6 1-16,-3 6-3 16,-4 6 0-16,4 3-3 15,-4 10 0-15,11 9-4 16,7 10 0-16,3-4 0 16,11 7 0-16,11-13 3 15,6-2 1-15,5-20 4 16,6-3 1-16,4 0-2 15,3-15 0-15</inkml:trace>
  <inkml:trace contextRef="#ctx0" brushRef="#br0" timeOffset="101687.56">6406 4365 38 0,'8'31'19'0,"-5"3"-18"0,-3-24 40 0,-3 12-40 0,-1 6 1 0,0 0-1 0,-6 13 1 0,10 12-5 0,-7 7 0 0,3 6-1 16,4-13 0-16,0-12-6 15,-7-10 0-15,7-3-3 16,0-18 0-16</inkml:trace>
  <inkml:trace contextRef="#ctx0" brushRef="#br0" timeOffset="101883.34">6057 4584 49 0,'11'13'24'0,"63"-13"-23"0,-39 0 49 0,4-7-50 0,14-5 0 0,14-1-4 0,3 1 0 16,-3 2-2-16,-7 1 0 15,-10 3-9-15,-8 6 0 16</inkml:trace>
  <inkml:trace contextRef="#ctx0" brushRef="#br0" timeOffset="102435.71">7793 4904 51 0,'7'41'25'0,"14"-13"-26"0,-10-19 43 16,6 7-42-16,4 3 0 15,4 0 0-15,3 6 1 16,-6-13-1-16,6-2 0 16,0-7 1-16,0-6 1 0,0-10-1 15,-3-9 0-15,-4-3-1 16,-7-6 0-16,-3-7-2 16,-11-3 0-16,4 4-8 15,-4-7 1-15,7-3-7 16,-7-6 1-16</inkml:trace>
  <inkml:trace contextRef="#ctx0" brushRef="#br0" timeOffset="102884.09">8587 4760 48 0,'24'9'24'0,"-20"13"-22"15,-1-19 41-15,-3 0-43 16,-7 4 0-16,0-1 0 16,0 0 0-16,-3-3-1 15,-8 0 0-15,-3 4-2 16,0-7 1-16,-8 9-3 16,1 1 1-16,4 2-1 0,2 7 1 15,5-3 0-15,3 2 0 16,10-2 2-16,8-7 0 15,13 7 3-15,8-3 0 16,7-1 2 0,-11 4 0-16,7 0 1 0,-3-1 0 15,-1 1-1-15,-2 6 1 16,-15-3-2-16,-11 6 1 0,1 3-2 16,-22 3 0-16,-10-2-2 15,-4-4 1-15,-3 0-2 16,3-6 1-16,0-7-1 15,4-2 1-15,10-1-1 16,14-3 0-16,11-6-1 16,11-9 0-16,14-1-3 15,13-2 0-15,8-4-7 16,4-6 1-16</inkml:trace>
  <inkml:trace contextRef="#ctx0" brushRef="#br0" timeOffset="104184.83">9888 4744 35 0,'60'-31'17'0,"-35"-38"-15"0,-21 56 27 0,-8-9-28 16,-10-12 1-16,-14 2 2 16,-25 1 0-1,-4 0-4-15,-24-4 0 0,-25 7 2 16,-14-3 1-16,-28 9-2 15,-21-7 0 95,-11 7-1-110,-28 1 0 0,0 2-1 0,-18 3 0 0,4 0 0 0,-8 4 0 15,-2 9 0-15,13-7 1 0,-7 4 0 0,11 6 0 0,3 3-2 0,1 3 1 0,17 7-2 0,-4 12 1 0,-3 3-2 0,17 7 1 0,12-4-2 0,2 7 1 63,4-1 0-1,29 4 1-46,13-6-1 15,4 9 0-15,18-1 0 0,25 4 1-16,9 4 1 0,19 2 0 0,17 0-1 0,22 7 1 0,13 3 0 15,22-4 1-15,7 7 0 0,17 3 1 0,15 6 2 0,24 4 1 0,11-4 2 0,21 3 0 0,21-9 1 16,7-19 1-16,28 1-1 0,11-7 1 0,18-7-2 15,10-12 0 1,4-12-3-16,21-10 0 31,-11-6-1-31,18 0 0 0,-7-16-2 16,10-16 1-16,-6-2 0 0,3-23 0 0,-8-6-1 0,-20-9 1 0,-14-3 0 0,-15-4 1 0,-20-3-1 0,-33-2 0 16,-24-1 0-16,-14-3 0 0,-50-31-7 0,-35 12 1 15,-35 9-6 16,-32 14 1-15</inkml:trace>
  <inkml:trace contextRef="#ctx0" brushRef="#br0" timeOffset="112188.51">12876 5641 19 0,'-3'16'9'0,"3"-23"-1"0,0 7 10 16,0 0-17-16,0 0 1 0,0 0 2 0,0 0 1 15,3-6-6-15,4-3 1 0,1-4 2 16,-1-3 1-16,0 4-1 15,0-7 0-15,3-12-2 16,-6-1 0-16,3-2 0 16,0-7 0-16,0 3 0 15,0 1 1-15,-3 9-1 16,-1 9 1-16,4 6-1 16,-3 4 0-16,-4 9 0 15,3 3 1-15,-3 10-2 16,4 2 0-16,-1 7-1 15,4 16 1-15,4-1 0 16,-1 7 0-16,5 3 0 16,2 0 1-16,1 7 0 15,3 2 0 17,0-6 0-17,0-3 0-15,1-12 0 0,-5-7 1 0,-3-3-1 0,-3-6 1 0,-1-10-1 16,-3-9 1-16,-14-6-1 0,-7-3 1 15,-3-4 0 1,-12-9 0-16,-2 0-1 16,-5 0 1-16,-9 3-1 15,-12 1 1-15,-6-4-1 0,-1 3 1 16,-3 3-1-16,4 1 0 16,-1-1-1-16,11-3 1 15,7 7-1-15,4 2 0 16,3 1 0-16,7 2 0 15,4 1 0-15,14 6 0 16,7 0 0-16,11 3 1 0,6 0 1 16,22 1 0-16,10-4 0 15,15-4 1-15,17-2 0 16,10-6 1-16,-2-4-1 16,6 3 1-16,0-9-1 15,-14 4 0-15,-10-1-1 16,-8 3 1-16,-10 4-2 15,-7-7 1-15,-11 6-2 16,-7 1 0-16,-3 2 0 16,-8 10 1-16,-10-6-1 15,-14 12 1-15,-11 4-1 16,-17 15 1-16,-7 0 0 16,-4 3 0-16,-14 3-2 15,-11 4 0-15,-6-4-9 16,-5 7 0-16,-6 3 0 15,7 6 1-15</inkml:trace>
  <inkml:trace contextRef="#ctx0" brushRef="#br0" timeOffset="118385.02">22299 5302 23 0,'4'7'11'0,"3"2"1"0,-4-6 11 16,1 0-21-16,-1-3 1 16,1-3 2-16,3-3 1 15,3-7-7-15,8-15 1 16,7 3 4-1,7-10 0-15,3-12-1 0,0-3 1 16,7-19-3-16,1-6 1 0,-1-7-1 16,0 4 0-1,-6 0-1-15,-5 12 0 0,-6 9 0 16,-4 10 0-16,-7 3-1 16,1 13 1-16,-5 9-2 15,-3 10 0-15,-3 12-1 16,-4 25 1-16,-4 6-1 15,-3 19 0-15,4 16 0 16,3 6 0-16,7 13 2 16,-4-29 1-16,11 10 0 15,0-16 1-15,11-9 1 16,10-6 1-16,11-20 0 16,0-15 1-16,3-19 0 15,1-9 0-15,-1-16-1 16,-6-6 1-16,-5-9-2 0,-2 5 0 15,-8-5-3 1,-7-1 1-16,-7 7-4 16,-7-1 0-16,-10 7-6 0,-8 7 0 15,-7-4-4-15,-3 19 1 16</inkml:trace>
  <inkml:trace contextRef="#ctx0" brushRef="#br0" timeOffset="118841.32">23583 5039 19 0,'11'-13'9'0,"10"-12"2"16,-14 19 9-16,0-10-17 15,-3 1 1-15,-8-4 1 16,-7 0 1-16,-3-3-8 15,-3 3 1-15,-8 0 4 16,0 4 0-16,-3 8-4 16,0 11 0-16,0 8-2 0,-4 13 0 15,4 3-1-15,3 7 1 16,7-1 0-16,11 1 0 16,7-7 2-16,11-3 1 15,7-19 2-15,3-9 0 16,10-6 0-16,12-10 0 15,-4 7-4-15,-11 2 1 16,-7-2-7-16,-10-4 1 16</inkml:trace>
  <inkml:trace contextRef="#ctx0" brushRef="#br0" timeOffset="119399.83">23971 4885 35 0,'7'22'17'0,"-3"6"-19"15,-4-18 30-15,-4-1-28 16,1 7 0-16,-4 3 1 16,0 9 0-16,0-6-1 15,-4 9 0-15,4-18 1 0,3 2 1 16,4-5-1-16,4-1 0 16,10-9 0-16,-3-6 0 15,-4-3-1-15,7-4 1 16,0 0-1-16,-3 1 0 15,-1-1-1-15,1 7 1 16,-1 9-2-16,1 10 1 0,-1-10-1 16,-2 6 1-1,-1 1-1-15,0 2 1 16,3-2 0-16,4-1 1 16,4 7 0-16,3-1 0 15,4 4 0-15,3-6 1 0,0 2 1 16,4-11 0-16,3-4 2 15,1-10 0-15,-1 1-1 16,-3 3 1-16,-4-10-1 16,0-9 0-16,-10-7-3 15,-4-2 1-15,-7-19-9 16,-7 6 1-16,-11-4-7 16,-6-2 1-16</inkml:trace>
  <inkml:trace contextRef="#ctx0" brushRef="#br0" timeOffset="120357.24">24716 5036 19 0,'60'-3'9'0,"17"-19"-1"0,-52 18 7 0,7-8-15 16,3-4 1-16,0-3 1 15,-3-3 0-15,0-3-2 16,-4-3 1-16,-3-3 2 16,-4-4 1-16,0 1-1 15,-10-10 1-15,-11 6 0 0,-8-2 0 16,-13-4-1-16,-17 3 0 16,-22 0-1-16,-22-3 1 15,-9-6-2-15,-12 6 0 16,-10 0 0-16,-14-6 0 15,0-3-1 32,-7 6 1-47,-7 0-2 0,-10 12 0 16,-1 1-1-16,-3 9 0 0,-8 6-1 0,15 9 0 0,0 4 0 0,3 3 0 16,4-6 1-16,14 9 1 15,11 0 0-15,3 0 0 16,4 9-1-16,13 4 0 0,8 18-3 15,11 7 1-15,10 21-2 16,14 1 1-16,10 6 0 16,15-4 1-16,14 10 2 15,10 0 1-15,15 1 4 16,14 5 0 0,63 38 4-1,14-6 1-15,11-7-1 16,14-12 1-16,14-19-2 15,18-6 1-15,10-19-1 16,22 0 0-16,10-19-3 16,7-2 0-16,-3-8-1 15,-8-14 0-15,-3-11-1 0,-10-15 0 16,-4-6-1-16,-32-13 0 16,-11 1-1-1,-13-20 1-15,-18 4-1 0,-25-7 1 16,-18-9-2-16,-20-7 1 15,-26 7-1-15,-20-19 0 16,-15 13-5-16,-24-13 0 16,-29 3-6-16,-31-3 1 15</inkml:trace>
  <inkml:trace contextRef="#ctx0" brushRef="#br0" timeOffset="143664.94">22927 5907 10 0,'-7'13'5'0,"11"-19"9"0,-4 6 5 0,-4 3-17 16,4 3 1-16,-4 0 2 16,1 7 1-16,-1 12-7 15,1 0 0-15,-1 0 5 16,4 10 0-16,0 9-2 15,-3 0 1-15,-1 15-1 16,1 7 0-16,-1 15-1 16,-3-8 0-16,0-1 0 15,-3 0 0-15,2-16-1 16,1-12 0-16,4-6-4 0,3-16 0 16,7-13-7-1,0-15 1 1</inkml:trace>
  <inkml:trace contextRef="#ctx0" brushRef="#br0" timeOffset="144700.57">23022 5970 16 0,'36'6'8'0,"9"-9"0"0,-30 0 5 0,9-3-13 16,8 3 1-16,7-4 1 0,3 7 1 16,0 0-3-1,8 0 1-15,13 0 1 0,8 10 1 16,10-4 0-16,11 0 0 15,-4 1 0 1,11-1 0 0,3 3-1-16,7-2 0 0,-3-7 0 0,-11 0 0 15,11 0-1-15,4 0 1 16,-1 0-1-16,4 0 0 16,-7-3-1-16,7 6 1 15,7 0-1-15,3 0 1 16,-14-6-2 15,8 3 1 16,-1 6 0-47,-6 3 0 47,-1 1 0 0,-7 2 0-47,-17 1 0 15,0-4 0-15,-4-2 0 0,-7-1 0 0,-7 0-1 0,-7 0 1 16,-7 1 0-16,-7-1 0 0,-4-3-1 0,-10 3 1 0,-1-2 0 0,-9 2 0 0,-8 3 0 16,-7 4 0-16,-7-1-1 0,0 1 1 0,-4 3-1 0,1-1 0 0,-1-2 0 0,1 2 1 0,3 7 0 0,0 0 0 0,0 7-1 0,0 5 1 0,0 7 0 0,0 3 0 15,0 3 0-15,-4-3 0 47,-3 6 0 16,0-3 0-63,-4 0-1 46,1-13 1 1,-4 1-1-31,3-4 1 15,-3-3-1-31,0-2 1 16,-4-4-1-16,-3 3 1 0,-4-7-1 15,-3-2 1-15,-4 0-1 0,-10-4 1 0,-18-2 0 0,-14-4 0 0,-28-3-1 0,-8-3 1 0,-17-3 0 16,-24-6 0-16,6-4 0 0,-17 1 0 0,-4-4-2 0,7 0 1 0,-10 7 0 0,3-10 0 0,7 3-3 0,-17 4 0 16,3-1-4-16,0 7 0 0</inkml:trace>
  <inkml:trace contextRef="#ctx0" brushRef="#br0" timeOffset="167216.94">22655 6083 12 0,'-3'16'6'0,"-1"-16"2"16,4 0 6-16,0 0-11 15,0 0 0-15,0 0 1 16,0 0 1-16,7 0-6 15,0-3 1-15,4-4 4 16,0-8 0-16,3-4-2 16,0-9 0-16,0-1 0 15,7-8 0-15,0-7-2 16,0 3 1-16,-3 0-1 0,0 4 0 16,-4 5 0-1,-4-2 0-15,1 9 0 0,-4 3 0 16,0 3-1-16,-3 3 1 15,-1 10-2-15,-3 6 1 16,4 13-2-16,-1-1 1 16,-3 4 0-16,0 9 0 15,0 6 0-15,0 1 0 16,4 8 1-16,-1 14 1 0,1-7-1 16,-4 0 1-16,0 0 0 15,0-6 1-15,3-4-1 16,1-9 1-16,3-6-1 15,0-6 1-15,4-10 1 16,-1-9 0-16,4-6-1 16,-3-4 1-16,-4 1 0 15,-4-7 0-15,-6 0 0 16,-1 0 0-16,-6-3-2 16,-8 3 0-16,4 7 0 15,-4 3 1-15,-6 5-1 16,-8 4 0-16,-3 10-1 15,-8 2 1-15,1 4-1 16,3-7 0-16,-3 4-1 16,3 0 1-16,4-1 0 15,7 1 1-15,6-4 0 16,8 0 0-16,4-2 1 16,13-4 0-16,8-6 0 15,10-4 1-15,11-2-1 16,14-10 1-16,7-6-1 0,-4-9 0 15,4-1 0-15,7 1 0 16,0-4 0-16,-4 4 0 16,-10-1-1-16,-7 7 0 15,-7 3 0-15,-11 6 1 16,-11 6 0-16,-6 4 0 16,-11 9-1-16,-14 9 1 15,-11 4-1-15,0 18 1 0,-7 7-3 16,-17 18 0-16,-8 1-3 15,-3 2 1-15,0-5-7 16,4-7 1 0</inkml:trace>
  <inkml:trace contextRef="#ctx0" brushRef="#br0" timeOffset="167846.66">23125 5898 21 0,'60'-28'10'0,"3"-13"1"0,-49 25 13 16,0-2-21-16,0-1 1 15,-3 0 1-15,-4-6 1 16,-7-3-8-16,-11-10 1 0,-10 4 5 15,-10 2 0 1,-12 1-3-16,-13-4 1 0,3 7-1 16,-7 3 0-16,-11 9-1 15,-6 7 1-15,-4 12-3 16,3 13 1-16,-7-4-2 16,18 10 1-16,4 10-3 15,3 5 1-15,0 7-1 16,10 16 1-16,15 6 0 15,10 12 1-15,18-9 0 16,18 6 1-16,7-12 1 16,24-10 1-16,25-12 0 15,28-10 1-15,-3-9 2 16,7-9 1-16,0-16 0 16,-1-16 0-16,-2-9 1 15,-15-19 0-15,-14-10-1 0,-7-9 1 16,-14 0-4-1,-11-3 1-15,-14 0-5 0,-17 10 1 16,-15-1-10-16,-17 4 1 16</inkml:trace>
  <inkml:trace contextRef="#ctx0" brushRef="#br0" timeOffset="178726.45">17724 7228 13 0,'3'9'6'0,"11"4"-1"0,-10-10 7 16,-1 0-11-16,4 0 0 15,0 3 0-15,0 1 1 16,0 2-3-16,1 0 1 15,-1 1 1-15,0 2 1 16,0 1-2-16,0-1 1 16,0-2 0-16,0-4 0 15,0 3 1-15,0-2 1 16,0-4 0-16,0 0 1 0,0-3 0 16,4-6 0-16,-1-10-1 15,1-9 1-15,-1-3-1 16,5-16 0-16,6-3-1 15,3-3 0-15,8-10-10 16,7 0 1-16,0 7-3 16,3 3 0-16</inkml:trace>
  <inkml:trace contextRef="#ctx0" brushRef="#br0" timeOffset="196052.65">17709 8905 22 0,'4'13'11'0,"7"9"-5"0,-4-19 12 15,0 3-17-15,0 0 1 0,0 4 1 16,0-1 0-16,0 1-3 15,0-1 0-15,0 0 4 16,0-2 0-16,4-4 0 16,-1-3 1-16,1-6-1 15,3-10 1-15,4-6-1 16,-1-6 0-16,1-22-2 16,10-4 1-1,14-5-7-15,8-4 1 0,6-12-10 16,-6-4 0-16</inkml:trace>
  <inkml:trace contextRef="#ctx0" brushRef="#br0" timeOffset="199838.53">22172 9780 17 0,'4'6'8'0,"17"-6"-2"0,-14 0 9 16,3 0-14-16,5-3 1 16,2 3 0-16,4 0 1 15,11-3-2-15,14 3 0 16,17-9 2-16,26-1 0 15,6 1-1-15,32 0 1 16,28-4-1-16,22 0 0 16,17-2-2-16,-4 2 1 15,18 4-1-15,4-4 0 16,-4 1 0-16,-3 2 1 16,-4 1-1-16,-11 0 1 0,-6-1-2 15,-4-2 1-15,-25-1-3 16,0 7 1-16,-14 3-4 15,-17 6 1-15,-15 3-4 16,-10 0 0-16</inkml:trace>
  <inkml:trace contextRef="#ctx0" brushRef="#br0" timeOffset="210767.72">17639 10846 11 0,'3'7'5'0,"1"5"2"0,-1-9 6 0,-3-3-12 16,4 3 0-16,0 1 3 16,-1-1 1-16,-3 0-5 15,0 0 0-15,0 3 3 16,0-3 1-16,0 4-1 15,4-4 1-15,-4 0-2 16,3 0 1-16,-3 3-1 16,4 4 0-16,-4-7 0 15,3 3 0-15,1 0-1 16,-1 4 1-16,1-4-1 16,3 0 0-16,0 4 0 15,0-4 0-15,0-3 0 16,0-6 0-16,4-3 0 15,3-7 0-15,3-6 0 16,8-12 0 0,3-10 0-16,1-9 0 0,6-9-1 15,7-10 0-15,15 0-9 0,-5 0 0 16,5 3-2-16,-1 0 0 16</inkml:trace>
  <inkml:trace contextRef="#ctx0" brushRef="#br0" timeOffset="214169.61">10400 11113 4 0,'-11'3'2'0,"1"0"1"15,10-3 2-15,-4 0-4 0,1 0 1 16,-4 0 0-16,0 0 0 15,3 0-2-15,-3 0 0 16,3-3 3-16,1 0 0 16,3 3 0-16,0 0 0 15,0 0 0-15,7-6 0 16,4 6-1-16,3 0 0 16,0-4-1-16,0 4 1 15,4 0-2-15,-4 0 1 0,3 0-1 16,1 0 0-1,0 0 0-15,3 0 0 16,3-3 0-16,5 3 0 16,-1 0 1-16,0 0 0 0,0 3 0 15,1-3 0-15,-5 0 0 16,1 0 1-16,3 0-1 16,4 0 1-16,0 0-1 15,3-3 0-15,0 3-1 16,4 0 1-16,0 0-1 15,0 0 0-15,-1 3 0 16,5-3 0-16,3 0 0 16,-4 0 0-16,-3 0 0 15,3 0 1-15,4 0-1 16,7 0 0-16,-4 0 1 16,4 0 0-16,0 0-1 15,4 4 0-15,3 2 0 0,-4 0 1 16,-7 0-1-1,4 4 1-15,7-1-2 0,0 1 1 16,4-1 0-16,-1 0 0 16,4 4 0-16,-3 0 0 15,-8-1 0 1,4-2 0-16,0-1 0 0,7 3 0 16,-3-5 0-16,-1 5 0 15,4 1 0-15,0-1 0 16,-3 1 0-16,-4-7 0 15,0 0 0-15,3 10 0 16,8-6-1-16,-4-1 1 16,0 3 1-16,0 1 0 47,0-4-1 15,-7-2 0-31,3-4-1 32,8 0 1-32,-1 3 0 16,1-3 0-31,0-3-1-1,-1 0 0-15,1-3 1 0,-8-3 0 0,8 0-1 0,-1-1 1 0,1 4 0 16,-1-3 0-16,4 0 0 0,1 3 0 0,-5-1 0 15,1 8 1-15,-1-4-1 0,8 0 0 0,-1-4 0 0,5-2 0 0,-1 3 0 0,-4 0 0 16,1 0 0-16,0-3 0 0,3-4 0 0,0 7 0 0,0-6 0 0,0 2 0 0,0 1 1 0,-10 0 0 0,3-1-1 16,0 1 1-16,0-3 0 0,-3-1 1 0,-1-2-1 0,4-1 0 0,-7 1-1 0,-10-1 0 0,-1 1 0 62,4 2 0-15,4 1 0-31,-4-1 0-1,0 4-1 17,7 0 1-32,-4 0 0 0,-3-1 0 15,-4 4 0-15,-6 3 0 16,-1 0 0-16,1 3 1 0,-1 1-1 0,-3-4 0 0,-4 3-1 15,1-3 0-15,-5 0-2 0,1 0 1 0,-7 0-7 0,0-3 1 0</inkml:trace>
  <inkml:trace contextRef="#ctx0" brushRef="#br0" timeOffset="-214737.32">16732 10793 24 0,'-3'0'12'0,"6"13"-9"0,-3-13 16 0,7 0-19 15,0 0 1-15,7 3 1 16,1-3 1-16,9 6-4 15,8 0 1-15,10 4 2 16,8 5 0-16,3 1-1 16,0 3 1-16,0 0-1 15,-4 3 0-15,-10 0-1 16,-4 6 1-16,-10-3-2 16,-8 6 1-16,-6 4-1 15,-8-1 1-15,-6 4-1 16,-4-7 0-16,-4 4 0 15,-3 5 0-15,4 1-1 16,-1-3 1-16,4-7 0 0,3-3 0 16,1-2 0-16,3-11 1 15,3-9 1 17,1-2 1-32,3-8 0 0,0-11 0 0,0-7 0 0,-3 0 0 15,-4-6 0 1,0-7 0-16,-7 1-2 0,-4-4 1 15,-7 7-1-15,-3-7 0 0,-4 0 0 16,-3 1 0 0,-3 2-2-1,-5-2 1 17,8 2-6-32,0 1 1 0,7-1-4 0,-1-9 1 0</inkml:trace>
  <inkml:trace contextRef="#ctx0" brushRef="#br0" timeOffset="-199871.82">17713 11847 7 0,'11'-3'3'0,"3"24"2"16,-7-17 4-16,0 2-7 16,0 0 1-16,0-3 3 15,0 7 0-15,0-1-7 16,0 7 1-16,0-7 5 15,0 1 0-15,0-1-1 16,0 0 1-16,0 1-2 16,0-1 1-16,0-2-2 15,1-1 1-15,2 0-1 16,1 3 0-16,-4-2-1 16,0-1 1-16,0 0-1 0,0-6 0 15,0 0 0-15,0-6 1 16,4 0-1-16,6-10 1 15,1-9 0-15,10 0 0 16,7-13-1-16,11-6 1 16,11 0-2-16,10-12 1 15,-4-4-12-15,4 1 0 16</inkml:trace>
  <inkml:trace contextRef="#ctx0" brushRef="#br0" timeOffset="-196525.38">26864 12800 12 0,'4'25'6'0,"-4"-6"0"0,0-16 7 16,7 3-12-16,-4 1 0 15,-3 2 1-15,4 0 0 16,-1-2-2-16,4 2 1 15,0 0 3-15,4 1 0 16,-1-1-1-16,5-2 1 16,2-1-1-16,8 0 1 15,3 0-2-15,7-3 0 0,11-3-1 16,0-3 1 0,11-3-1-16,13 3 0 15,15 3 0-15,10 3 1 0,0-3-1 16,8 6 1-16,2 4 0 15,8-13 0-15,7 3-1 16,-7 0 1-16,7 0 0 16,11 0 0-16,6-7-1 15,-6 4 0-15,-1 3 0 16,8 0 0-16,3-3-2 16,-14-3 1-16,4 0-1 15,-1-4 1-15,4-2 0 16,-17-4 0-16,-5 0-1 47,-2 1 0-32,-1-1-3-15,-7 3 0 0,-6 4-8 0,-15 3 1 0</inkml:trace>
  <inkml:trace contextRef="#ctx0" brushRef="#br0" timeOffset="-194999.99">18129 13637 10 0,'-17'3'5'0,"34"0"-3"15,-17-3 6-15,4-3-6 16,-1 0 0-16,4 0 0 15,0 0 0-15,0 0-3 16,4 3 1-16,0 0 2 16,3-3 0-16,7 3 0 15,7-3 0-15,4 3 0 16,7-4 0-16,0 1 0 0,6-3 1 16,15 6-1-1,7 0 0-15,11 0 0 0,7 0 1 16,3 3 0-1,18-6 0-15,10 3-1 0,4 0 1 16,4 0-1-16,10-3 0 16,7 0 0-16,-4 3 0 15,-3 3-1-15,4 3 0 16,7-3 0 15,-4 4 0-31,0-1-1 0,14-3 1 0,-3-3-1 0,-4 0 0 0,14 3 0 16,-7 0 0-16,-6 0 0 15,-12-6 0-15,4 9 0 16,-10 1 0 0,-8-4 0-16,-6-3 0 0,-12 0-1 15,-6 0 1 17,-4-3-9-17,-10-7 0 48,-11-8-1-16,-3-4 0-47</inkml:trace>
  <inkml:trace contextRef="#ctx0" brushRef="#br0" timeOffset="-178822.12">6505 12236 5 0,'4'3'2'0,"-8"-3"2"16,4 0 2-16,0 3-6 15,0-3 1-15,4 3 0 16,3 0 1-16,-7 3-3 0,0-3 1 16,3 4 0-16,1-1 1 15,6-3-1-15,1 0 0 16,0 0-1-16,3-3 1 15,0-3 1-15,7 0 0 16,0-3 0-16,0 0 0 16,11-4 1-16,0 1 0 15,3 3-1-15,4-1 1 0,0-2-1 16,7-4 1 0,14 1-2-16,-4-4 1 0,8 4-1 15,3-4 1-15,3 3-1 16,-3 7 0-16,7 0 0 15,11 3 1 32,0 3-1-31,3 9 1-16,7 7-1 0,-10-4 0 0,10 1 0 0,4-1 1 0,-1 4-1 0,5 6 1 0,-4-3 0 16,3 0 1-16,7-1-1 15,8 1 1-15,-8 0-1 16,0-3 0-16,11-4 0 15,-7-2 0-15,11 2-1 16,-8 4 0-16,4 3 0 16,14 6 0-16,0 0 0 15,-7-6 0-15,11 3-1 0,-1 6 1 16,4-3 0-16,-3 3 0 16,7-3 0-16,-8 0 0 15,4 7 0-15,-10-7 1 16,3 0 0-16,0 3 0 15,4 0-1-15,-8 1 1 16,-3 2-1-16,7-3 0 16,4-3 0-16,-1-6 1 15,-3-3-1 1,7-1 1 0,4 1 0-16,-7 0 0 0,-1 3 0 0,1-1 0 0,3 7-1 15,-11 1 1-15,5-5-1 16,2 8 1-1,4 5-1-15,-10-2 1 0,-8 2 0 16,4-3 0-16,0 4 0 16,-3-4 0-16,-11 1-1 15,3-1 1-15,4 0-1 16,-4 1 1-16,1-10 0 16,-8-4 0-16,-3 4-1 15,10-6 1-15,-6 3 0 16,-4-3 0-16,-4 2-1 15,-3-2 0-15,-4 0-1 16,4-7 1-16,-1-6 0 16,-2 0 0-16,-1-6-1 15,-14-3 1-15,0-3 0 16,0-4 0-16,-3 4-2 0,-7-1 0 16,-8 4-6-16,1 3 1 15,-15 0-2-15,-7-7 0 16</inkml:trace>
  <inkml:trace contextRef="#ctx0" brushRef="#br0" timeOffset="-177999.97">16277 13458 6 0,'0'7'3'0,"4"-1"3"0,-4-6-1 0,0 0-2 15,0 3 0-15,0-3 3 16,3 3 1-16,1 0-8 16,-4-3 1-16,0 0 4 15,0 0 1-15,10 0-1 32,4 0 1-32,4-3-2 0,3-3 0 0,15 0 0 15,6-7 0-15,11-9 0 16,10-6 0-16,8-10-2 0,14-6 1 15,6-6-1-15,-3-3 0 16,8-7-3-16,-15 13 0 16,-14 0-4-16,-11 7 1 15,-10 2-5-15,-11 7 0 16</inkml:trace>
  <inkml:trace contextRef="#ctx0" brushRef="#br0" timeOffset="-177369.09">16933 12747 18 0,'11'6'9'0,"10"0"-1"16,-10-3 10-16,-1-3-16 0,8 0 0 16,0 3 3-16,3 1 0 15,7-1-6 1,4 0 1-16,6-3 2 15,5-3 1-15,-1-4-1 0,-3-2 0 16,3 0-2-16,1-4 1 16,-1 7-1-16,0-4 0 15,-10 1 0-15,-4 3 0 16,-7 3-1-16,-6 3 1 31,-12 12-4-31,-10 7 1 0,0 0-1 16,0 6 1-1,-4 0 0-15,1 3 0 0,3-3 0 16,0 3 0-16,0 1 3 16,3-1 0-16,1-3 0 15,-1 0 1-15,4-3-1 16,4-3 1-16,3-3 0 16,0-4 0-16,0-6 0 15,0-6 1-15,-7-6 0 16,-7-3 0-16,-4-7 0 15,-3 0 0-15,-7 4 0 16,-11-7 0-16,-7-9-1 16,-7-7 0-16,-7-6-5 15,-6-12 1-15,-1-16-6 16,14 10 1-16</inkml:trace>
  <inkml:trace contextRef="#ctx0" brushRef="#br0" timeOffset="-171452.8">22289 14694 21 0,'-4'-3'10'0,"4"6"-4"15,0-3 10-15,0 0-14 16,0 0 1-16,4 3 0 16,-4-3 1-16,7 3-5 15,0-3 1-15,0 3 3 16,7-6 0-16,10 0 0 0,15-6 0 16,11 2 0-16,24 1 0 15,10-3-1-15,19-1 1 16,27 4-1-16,15 3 0 15,21 9-1-15,14-3 1 16,0 4-2-16,3-4 1 16,4 6-1-16,-18-6 0 15,-3 0-1-15,-11-3 1 16,-10 0 0-16,-25 0 0 16,-18-3-3-16,-24 3 1 15,-15 0-10-15,-17-9 1 16</inkml:trace>
  <inkml:trace contextRef="#ctx0" brushRef="#br0" timeOffset="-158961.62">18489 14992 25 0,'0'3'12'0,"7"10"-7"15,-3-10 12-15,-4 3-16 16,0 3 0-16,0 7 1 15,0 6 1-15,-7 9-4 16,-7 1 0-16,-11 8 2 16,-14 8 0-16,-3 2-2 15,-1 6 0-15,5-6-4 16,-5-6 1-16,4-3-5 16,11-10 1-16,3-2 0 15,15-14 0-15</inkml:trace>
  <inkml:trace contextRef="#ctx0" brushRef="#br0" timeOffset="-158673.28">18895 15073 39 0,'10'10'19'0,"-6"9"-27"0,-8-10 45 0,-3 7-36 16,-7-4 0-1,-3 10 0-15,-8 13 0 0,-3-1-2 16,-8 10 1-16,-2 9-1 16,-5-2 0-16,8-1-5 15,0-6 1-15,6-7-6 16,8-8 1-16,11-11-1 15,10-15 0-15</inkml:trace>
  <inkml:trace contextRef="#ctx0" brushRef="#br0" timeOffset="-158447.58">19329 15186 24 0,'14'25'12'0,"-11"19"-13"0,-3-31 24 16,-3 3-22-16,-4 5 0 15,-4 5 0-15,-3 2 0 16,-7 3-3-16,-7 0 0 16,-1-2-3-16,-2-1 1 15,-1 0-4-15,7-6 1 16</inkml:trace>
  <inkml:trace contextRef="#ctx0" brushRef="#br0" timeOffset="-158179.11">19780 15083 19 0,'21'19'9'16,"-10"9"-1"-16,-11-19 15 0,0 1-20 16,-4-1 0-16,-3 10 1 15,-7 9 1-15,-7 0-7 16,-4 4 1-16,-3 5 3 16,0 4 0-16,0-3-5 15,0-1 0-15,-1-2-6 16,1-4 0-16,7-6-1 15,7-15 1-15</inkml:trace>
  <inkml:trace contextRef="#ctx0" brushRef="#br0" timeOffset="-157920.35">20193 15058 24 0,'11'19'12'0,"-8"6"-8"0,-3-16 24 16,-3 4-25-16,-8 2 1 15,0 7 0-15,-3 6 1 0,-3 7-7 16,-12 6 0-16,-2 3 2 16,-5 6 1-16,-2-9-5 15,6-7 1-15,4-6-7 16,3-9 0-16,11-3-1 15,10-13 1-15</inkml:trace>
  <inkml:trace contextRef="#ctx0" brushRef="#br0" timeOffset="-157664.27">20641 15174 11 0,'7'9'5'0,"-3"-6"2"0,-4-3 6 16,-4 10-10-16,-3-1 0 16,-7 4 2-16,-4 5 0 15,-6 4-6-15,-1 0 0 16,-3 7 4-16,-1-1 0 16,-2 3-2-16,-1 1 1 15,4-4-3-15,3-6 1 16,4 0-3-16,7-10 1 15,0 1-6-15,7-13 1 16</inkml:trace>
  <inkml:trace contextRef="#ctx0" brushRef="#br0" timeOffset="-157428.41">20906 15095 20 0,'10'10'10'0,"-3"15"-8"0,-7-16 14 0,-3 1-14 16,-4 2 1-16,-7 10 3 15,-8 6 0-15,-2 4-8 16,-8-4 1-16,7 10 3 16,1-1 1-16,-1-5-4 15,0-1 1-15,8-6-6 16,2-9 0-16,5-7-3 15,6-12 1-15</inkml:trace>
  <inkml:trace contextRef="#ctx0" brushRef="#br0" timeOffset="-157127.31">21435 15077 25 0,'17'18'12'0,"-10"14"-10"0,-7-23 22 16,0 4-23-16,0-7 1 16,-7 10 0-16,-10 2 0 15,-4 11-3-15,-4 2 1 0,-7 4 1 16,0 12 0-16,-3-4-3 16,0-2 1-16,3-6-3 15,4-10 0-15,7-3-5 16,7-13 1-16</inkml:trace>
  <inkml:trace contextRef="#ctx0" brushRef="#br0" timeOffset="-156948.09">21717 15130 16 0,'25'3'8'0,"-11"13"-3"0,-11-10 8 0,-3 0-13 0,-3 4 0 0,-4 8 1 0,-7 14 0 0,-8-4-2 0,-6 13 1 0,-7 0 0 0,0 2 1 0,3-8-2 0,0-7 1 16,4-3-2-16,0-6 0 16,10-3-3-16,4-7 0 15</inkml:trace>
  <inkml:trace contextRef="#ctx0" brushRef="#br0" timeOffset="-156734.47">22056 15142 21 0,'14'25'10'0,"-11"-12"-8"0,-3-7 17 0,0 10-18 16,-3 3 1-16,-4 6 0 15,0 0 0-15,-7 0-3 16,-11 6 0-16,-3 7 0 16,-4 0 1-16,-3-4-3 15,10-2 0-15,4 2-4 16,3-9 0-16</inkml:trace>
  <inkml:trace contextRef="#ctx0" brushRef="#br0" timeOffset="-156496.91">22479 15149 21 0,'28'34'10'0,"-28"1"-4"0,-3-23 16 15,-4 7-19-15,-4 6 0 16,-3 6 0-16,-7 4 1 15,-4 3-6-15,4-4 1 16,-4 4 0-16,-3-7 1 16,-4 0-5-16,4-9 1 15,3-6-5-15,4-7 0 0</inkml:trace>
  <inkml:trace contextRef="#ctx0" brushRef="#br0" timeOffset="-156237.27">22719 15205 13 0,'3'13'6'0,"-13"46"2"16,6-43 4-16,-6 6-12 15,-4 9 0-15,-4 4 0 16,-3-4 0-16,-4 4 0 15,-3-4 0-15,0 0 0 16,3-9 0-16,7-6-2 16,4-7 1-16,7-6-4 0,7-3 0 15,14-12 0-15,4-13 1 16</inkml:trace>
  <inkml:trace contextRef="#ctx0" brushRef="#br0" timeOffset="-155368.73">23096 15177 10 0,'-10'50'5'0,"-29"32"-1"0,25-64 10 0,-4 11-14 0,1 2 0 0,-5 0 0 0,8-6 0 0,0 1 0 15,-3-1 0-15,6-7-1 16,4-2 0-16,0-3-2 15,3-7 1-15,4-3-2 16,-3-6 0-16,10-6 0 16,3-10 1-16,5-6-3 31,27 87 6-31,-28-175-1 16,32 73 0-1,-4 8 1-15,-3 7 1 0,-4 6 1 47,-6 13 1-47,-5 3 0 0,-3 9 1 16,-7 7 0-16,-3 9 0 0,-7 9 0 0,-4 0 0 0,-4 1-1 15,1-4 0-15,-5 3-1 0,1-5 0 16,0-5 0 0,4-2 0-16,-1-3-1 0,1-7 0 15,-1-2-2-15,4-7 1 16,4-7 0-16,-1 4 0 62,11-9-1-62,4-17 0 0,3-5 0 32,4-7 1-17,0 0-2-15,-1 4 1 0,5 2-1 0,-1 4 0 16,0 9 1-16,0 3 0 0,-3 7 0 0,0 2 1 0,-8 13 0 0,-6 4 1 15,-4 8-1 1,-7 4 1-16,0 9-1 0,-4 1 1 16,-6 2-2 15,-1-3 1-31,1-3-1 16,-1-6 1-1,0-3-2-15,4-13 1 16,0-6 0-16,7-10 0 0,4-6 0 0,6-3 0 0,5-3 0 0,2-3 0 15,11 0 2-15,1-3 1 0,2 2 0 63,5 4 0-63,2 3 0 0,1 0 1 47,-3 0 0-16,-5 10 1-15,-2-1-2-16,-8 13 1 15,-7 3-1-15,-11 19 0 0,-6 10-1 0,-11 12 0 16,-7 9-5-16,-8 0 1 0,1-6-4 0,-7-9 0 16</inkml:trace>
  <inkml:trace contextRef="#ctx0" brushRef="#br0" timeOffset="-154366.15">18299 15017 26 0,'14'0'13'0,"3"0"1"0,-10 0 14 0,-3 3-24 16,-1 0 1-16,1 7 1 15,-4 2 0-15,-4 7-9 16,-6 6 1-16,-8 0 4 15,-6 10 0-15,-5 12-4 16,-9 3 0-16,-5 3-3 16,1-3 1-16,3-6-7 15,7-9 1-15,8-7-2 16,2-12 0-16</inkml:trace>
  <inkml:trace contextRef="#ctx0" brushRef="#br0" timeOffset="-154113.34">18531 14948 22 0,'7'28'11'0,"-10"19"-8"0,-1-31 18 16,-3 9-19-16,4 0 1 0,-4 6 2 15,-4 7 0 1,-3 9-8-16,-4-6 1 0,1 3 0 15,-1-3 0 1,1 2-7-16,9-11 1 0</inkml:trace>
  <inkml:trace contextRef="#ctx0" brushRef="#br0" timeOffset="-153704.14">18888 15048 19 0,'67'-40'9'0,"-25"27"-2"0,-31 10 11 0,-4 3-15 0,0 0 1 0,-4 6 0 16,-3 4 0-16,-7 8-6 15,-7 11 0-15,-7-1 4 16,-14 9 0-16,-8 10-3 16,5 7 0-16,-1-4-3 15,0-6 1-15,7-10-2 16,8-9 1-16,6-3 0 0,11-15 0 15,14-10 1-15,7-13 1 16,11-6 1-16,17-9 0 16,7-4 1-16,1-6 1 15,13-3-1 17,1-3 1-32,13 7 3 15,-10 11 0 16,-14 4 1-15,-10 13 0 0,-12 12 0-1,-9 9 0 1,-8 13 0-16,-11-3 0 0,-6 9-4 16,-8 7 1-16,-10 9-2 15,-4-1 1-15,-3 4-3 0,3-3 0 16,-3-6-3-16,7-13 1 0,7-3-3 0,0-6 0 15,10-16-3-15,8-7 1 0</inkml:trace>
  <inkml:trace contextRef="#ctx0" brushRef="#br0" timeOffset="-153429.23">19689 15058 25 0,'31'-3'12'0,"-6"25"-12"0,-21-10 22 0,-8 7-20 0,-3 3 0 0,-7 9 0 0,-7 10 1 0,-4 3-5 0,4 9 0 0,-4 0 2 0,-3-9 0 0,0-3-3 0,-1-6 1 0,5-4-4 0,6-9 1 15,4-9-2-15,10-10 1 16,12-3-1-16,6-13 0 16</inkml:trace>
  <inkml:trace contextRef="#ctx0" brushRef="#br0" timeOffset="-153238.3">19794 15252 12 0,'78'-53'6'0,"10"31"3"0,-67 16 12 0,4-1-18 0,0 1 0 0,-4 3 3 16,0 6 0-16,-7 0-7 15,-3 0 1-15,-4 16 3 16,-7 9 1-16,-7 1-2 16,-7 8 1-16,-11 7-3 15,-3 0 0-15,-4-3-3 16,0-4 0-16,4-5-1 15,0-4 0 17,10-12-2-32,8-7 1 0,6-6-2 0,11-9 0 0,11-13 0 15,10-12 0 1,14-7 2 0,-3-6 0-1</inkml:trace>
  <inkml:trace contextRef="#ctx0" brushRef="#br0" timeOffset="-151790.56">20419 15136 13 0,'49'-16'6'0,"-3"16"-3"0,-35 4 14 0,-1 2-14 16,1 6 0-16,-4-2 1 0,-7 9 1 0,-4 9-5 0,-6 0 0 0,-4 7 4 0,-4-1 1 0,-3 4-3 0,-4-4 1 16,4-2-2-16,-4-4 1 15,4-6-3-15,3-3 0 16,8-7-2-16,3 4 1 15,7-16-1-15,7-10 0 0,7-5-1 16,11-7 1-16,10-7 0 16,4-2 0-16,3-7 1 15,-3 4 0 1,7 3 0-16,7-1 1 0,0 4 0 16,-4 3 1-16,-7 3 0 15,-3 13 0-15,-7 5 1 16,-7 1 1 15,-4 10 0-31,-7 8 0 63,-7 10 0-63,-7 4 1 0,-11 5-1 15,-6 7 1 1,-8 3-2-16,-3-7 0 0,0 1-2 0,3-10 0 0,0-3-3 0,8-3 0 0,6-9 0 0,7-10 1 0,15-12-1 0,7-13 1 0,13-16 1 15,12-6 1-15,13-6 3 0,8 6 0 16,-4-3 1-16,-4 3 0 31,1 6 2-31,-5 10 0 0,-6 9 0 0,-3 7 0 16,-8 6-1 0,-7 9 0 46,-7 6-1-62,-10 1 0 31,-15 11-2-15,-6 11 0-16,-11 2-2 0,-1 10 1 0,-2-3-2 31,-1 0 1-31,0-4-2 0,1-8 1 0,6-7-1 0,4-7 0 16,7 1 0-16,7-16 1 0,7-13 1 0,3-12 0 0,15-3 1 0,14-10 0 0,7 1 1 15,0 9 0-15,3 3 1 0,8-1 0 0,-5 4 0 0,-2 7 0 0,-8 2 0 16,-3 7 0 15,-7 3-1 1,-8 3 1-17,-6 16-2 126,-7 9 0-94,-11 6 0-32,-4 10 1 1,-10 6-2 0,-4-6 0-16,1-1 0 0,-1-5 0 0,4-7-1 0,7-9 1 0,3-10-1 15,11-6 1-15,8-15 0 0,6-13 1 0,0-13-1 0,11 0 1 16,6 1 1-16,8 2 0 0,0 1 0 0,0 6 0 0,3 9 0 15,-3 3 1-15,-7 7-1 0,-4 12 1 0,-6 3-2 0,-8 10 1 0,-4 9-1 0,-10 9 0 0,-7 10 0 0,-3-6 0 16,-4 0 0-16,0-4 0 0,-4 1-2 0,4-10 0 0,0-7 1 0,4-2 0 0,3-10-1 0,7-9 1 16,7-6 0-16,7-10 0 0,7-9 1 47,4-16 1 15,0 3 0-46,10-6 0-16,11 6 0 0,0 7 1 15,3 3-1-15,-6 2 0 0,-1 7 0 0,-3 7 0 0,-7 5-1 0,-8 7 1 16,-6 3-1-16,-11 10 0 0,-7 11 0 0,-10 8 0 0,-4 5-2 0,-7 1 1 0,-4 2-2 0,0-2 1 0,4-10-2 0,0-6 1 0,4-4-1 16,2-15 1-16,8-9 1 0,4-7 0 0,7-6 1 0,6-6 0 0,8-6 2 0,7-1 0 0,3 4 1 15,0 3 0-15,-7-1 0 0,1 7 1 0,2 7 0 0,-2 2 0 16,-1 10 0-16,-3 6 0 62,-1 0 0-15,-6 16 0-16,-8 3-1-15,-6 6 1-16,-8 10-2 16,-3 12 0-16,-10-3-4 0,-1 6 0 0,1-2-7 15,-15-17 1-15</inkml:trace>
  <inkml:trace contextRef="#ctx0" brushRef="#br0" timeOffset="-146542.78">17851 15236 6 0,'0'-18'3'0,"-7"15"-3"16,3-4 3-16,0 4-3 15,-3 0 0-15,-3-3 2 16,-8-7 1-16,-3-3-3 16,0-2 1-16,-4-7 0 15,-3-1 1-15,0-5 0 16,-4-6 0-16,0-7-2 16,0-3 1-16,4-10 0 15,4 1 0-15,-1-4 0 16,4-6 0-16,0-6 0 15,3-9 1-15,-3-4-1 0,7 3 1 16,3-9-1-16,0 1 0 16,-3-17 0-16,0 0 0 15,0 1-1-15,0 2 1 16,0-2-1-16,0-4 1 16,-4 0-1-16,4-3 1 15,0 10-1-15,0-4 0 16,-4-3 0-16,1 1 1 15,-1-7 0-15,0 9 0 16,-3 0-1-16,0-9 1 0,-7 10 0 16,-4-1 1-16,0 7-1 15,-3 6 0-15,0 3-1 16,3-3 0-16,-7 3 0 16,4 6 1-16,3-3-1 15,0 10 1-15,4-1-1 16,3 4 0-16,1-6 0 15,-1 2 0-15,7 7 0 16,4 0 0-16,4 0 0 16,3 9 0 46,3 0 0-62,8 1 1 0,3 5-1 0,7-9 1 0,3 1-1 0,8-1 0 16,3 0 0-16,8-6 1 0,9 9-1 0,12-3 0 0,-1 3 0 15,-3 10 1-15,-3 0-1 0,-1 9 0 16,-3 0 0-16,0 6 1 16,-4 4-1-16,-7-4 0 15,1 4-1-15,-1-1 1 16,0-9 0-16,-3 7 0 16,-4 5 0-16,-3 7 0 15,-7 3-2-15,-8 7 1 16,-6 2-6-16,-8 13 0 15</inkml:trace>
  <inkml:trace contextRef="#ctx0" brushRef="#br0" timeOffset="-146033.22">17110 9645 12 0,'10'10'6'0,"1"12"3"15,-8-22 3-15,4 3-12 16,1-3 1-16,2-3 0 15,1-4 0-15,3-2-1 0,3 0 0 16,5 2 0-16,2 1 1 16,1 0 0-16,0 0 0 15,3 2-1-15,7 1 1 16,0 0-1-16,-3 3 0 16,4 0 0-16,-12 3 0 15,1 0 0-15,-4 1 0 16,-7 8-1-16,0 4 1 15,-3-1-1-15,-1 1 1 16,-2 3-1-16,-5 3 1 16,1-3-1-16,3 9 1 15,-4-3-1-15,1-3 1 16,-1 0 0-16,-3-6 0 16,0-4 0-16,0-9 1 0,-3-9 0 15,-4-3 0-15,-4-10 0 16,0-19 1-16,-6-3-1 15,-8 1 1-15,-7-4-7 16,-3-3 0-16</inkml:trace>
  <inkml:trace contextRef="#ctx0" brushRef="#br0" timeOffset="-141202.52">17311 5813 26 0,'3'19'13'0,"11"6"-6"15,-10-18 14-15,3 11-20 16,0-5 0-16,-3 9 0 0,-1 15 1 15,-3 1-3-15,0 12 1 16,-3 4 1-16,-4 11 0 16,3 11-1-16,1 12 0 15,3-10 0-15,0-6 0 16,0-12-2-16,3-10 1 16,1-16-5-16,-1-12 0 15,4-15-3-15,-3-14 0 16</inkml:trace>
  <inkml:trace contextRef="#ctx0" brushRef="#br0" timeOffset="-140374.89">17336 5851 7 0,'10'-6'3'0,"11"-10"1"16,-14 10-3-16,7 3 0 0,8-4 0 15,6 4 4-15,7-3 0 16,7 6-5-16,8 0 1 16,10-3 3-16,3-3 0 15,4-1-1-15,14-2 1 16,11-1-3-16,18-2 1 15,-5-1-1-15,12 7 0 16,10 0-1-16,7 3 0 0,-14 0 0 16,10-1 1-1,1 4-1-15,10 7 1 0,-14-1-1 16,7-6 1-16,7 0-1 16,0-3 1-16,-10-7-1 15,10-2 1-15,0-7-1 16,0-6 0-16,-14-3 1 15,4 3 0-15,6 9-1 16,1 7 1-16,-11-4-1 16,7 4 0-16,7 2 0 15,0 4 1-15,-7 3-1 16,-3 0 0-16,-1 3 0 16,1 4 0-16,-11 2 0 15,-11 4 0-15,-21 2 0 16,-3 4 1-16,-4 0-1 15,-7 3 0-15,-7 6 0 16,-10 3 1-16,-1 4-1 0,-14-1 0 16,-6 10-1-1,-8 3 1-15,-7-3 0 47,-7 10 0-31,-10 2 0-16,-8-3 0 0,-6 7 0 0,-12 3 0 0,-2 9 0 0,-12 3 0 0,-2 0-1 15,6 10 0-15,-7 0 0 0,4-4 1 16,3-2-1-16,4-10 0 16,0-10-1-16,-1-12 0 15,-2-19-5-15,-5-9 1 16</inkml:trace>
  <inkml:trace contextRef="#ctx0" brushRef="#br0" timeOffset="-138886.56">25845 5726 13 0,'3'12'6'0,"4"1"2"16,-3-10 4-16,-1 3-11 15,1 3 0-15,-1 4 0 16,-3 3 0-16,0-1-1 16,4-2 1-16,-1 3 1 15,1-4 0-15,-1-2 1 16,4 2 1-16,0-2-1 0,4-7 0 16,0 0 0-16,3-6 0 15,3-4-1-15,8-11 0 16,3-8-2-16,8-2 1 15,-1-13-1-15,0-9 0 16,11-6-2-16,10-13 1 16,1 0-8-16,3-16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7:03:03.1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7T17:04:27.024"/>
    </inkml:context>
  </inkml:definitions>
  <inkml:trace contextRef="#ctx0" brushRef="#br0">7197 9990 37 0,'14'3'18'0,"-4"-9"-18"0,-10 6 18 0,0-12-19 16,-3-10 1-16,-4-10-1 15,-4 1 1-15,-6-4 0 16,-8-8 1-16,-7 2-2 16,-7 6 1-16,1 7 0 15,-8 3 0-15,-4 6 0 16,-17 7 0-16,4-1 0 16,-11 4 1-16,0 6-1 15,-4 3 1-15,4-7 0 16,-4 7 0-16,-6 3 0 15,2 1 0-15,-2 5-1 16,6-3 1-16,1 0 0 16,2 7 0-16,-2 0-1 15,-1-1 1-15,4 4-1 16,0-1 1-16,4 1-1 16,3 3 1-16,7 0-1 0,3 0 0 15,-3-1 0 1,4 4 1-16,3 0-1 0,3 3 0 15,5-3 0-15,6-3 0 16,3-3 0-16,8 3 0 16,0-1 0-16,7 4 0 15,0 3 0-15,3-3 0 16,0 4 0-16,4-8 0 16,7-2 0-16,-3-3 0 15,6 5 0-15,-3-5 1 0,7 9-2 16,0 0 0-16,0 0 0 15,11 0 0-15,-4 3-1 16,7 0 1-16,3 0 0 16,-2 0 0-16,9 0 1 15,8 3 1-15,7 1 0 16,10-1 0-16,-6-3 1 16,13-3 0-16,4-3-1 15,10-4 1-15,12 1-1 16,6 0 0-16,-11-4-1 15,15-2 1-15,-4-4-1 16,4 0 0-16,0-3 0 16,0 0 1-16,-8-3-1 15,-3 0 0-15,8-3 0 16,-12-3 1-16,4 0-1 16,-3-4 1-16,-4-2-1 15,-7-10 1-15,-7-6 0 16,0-7 0-16,-7 1-1 15,3-13 1-15,-3-4-1 0,-7 1 0 16,-11-6-1-16,-6-1 0 31,-5-12 0-31,-10 0 1 0,-14-3-1 0,-7 6 1 16,-7 4-1-16,-21-1 0 16,3 7 1-16,-10-1 1 15,-25 7-2-15,3 0 1 16,-10-7 0-16,-7 13 0 15,0 4 0-15,-7 8 0 0,-4 7-2 16,-10 3 1-16,3 3-10 16,0-6 0-16</inkml:trace>
  <inkml:trace contextRef="#ctx0" brushRef="#br0" timeOffset="5963.24">9264 10733 7 0,'25'7'3'0,"-1"-20"3"0,-20 13 3 0,6 0-5 16,-2 0 0-16,2 0 1 15,1 0 1-15,6 0-8 16,-6 0 1-16,7 3 5 16,3-6 0-16,0 3-3 15,4 0 1-15,3 0 0 16,0 0 0-16,0 0 0 15,-3 0 1-15,-4-3 0 16,4-3 0-16,3 3 0 16,4 3 0-16,-4 0-1 15,7 0 0-15,4 0-2 16,0 0 1-16,3-3-1 0,4-4 1 16,0 1 0-16,3 0 0 15,-3-1 0-15,-3-2 1 16,6 0 0-16,0-1 0 15,4 1-1-15,-3-1 1 16,3 4-1-16,3 0 1 16,7 0-2-16,-3-1 0 15,-7-2 0-15,4-1 0 16,-1 1 0-16,4 0 1 16,0 2-2-16,0 1 1 15,4 0 0-15,3 0 0 16,-4-4 0-16,-6-2 0 15,3 2-1-15,0-5 1 0,3-1 0 16,1 0 0-16,6 4 0 16,-3-1 0-16,0-3 0 15,-3-2 0-15,-1 5 0 16,1-3 0-16,6 4-1 16,1 2 1-1,3 1 0-15,-4 3 0 0,1 6 0 16,-4-3 0-16,0 3 0 15,0 3 0-15,4-3 0 16,-4 6 0-16,-4 0 0 16,1 1 0-16,-4-1 0 15,0 0 0-15,-4-3 0 16,-7 0 1-16,1-3-1 16,-4 7 0-16,7-1 0 0,-4 3 0 15,-3-2 0-15,0 8 1 16,3-2-1-16,0-1 1 15,4 4-1-15,0 0 0 16,-7-7 0-16,-3-3 1 16,6 4-1-16,0-4 0 15,1 0 0-15,-1 1 1 16,0-4 0-16,1 0 0 16,3 3 0-16,3 0 0 15,-3 1-1-15,-3 2 0 16,2-3 1-16,1 1 0 0,4-1-1 15,-1 3 0-15,4-2 1 16,4-1 0-16,3 0 0 16,0 0 1-16,-4-2-1 15,4-1 1-15,4 0-1 16,-1 0 1-16,4-3-1 16,8 0 1-16,-1 0-1 15,0-3 1-15,4 0-1 16,3 3 0-16,7 0 0 15,4 0 0-15,-11 0-1 16,4 0 1-16,3 3-1 16,-3 0 1-16,-1 0-1 15,5 0 0-15,-8 4-1 32,-11-1 1-17,1 0 0-15,-4 3 0 0,-7 1-2 0,-7-4 0 0,-7-3-5 16,-7-3 0-16,-11-12-9 15,-7-4 1-15</inkml:trace>
  <inkml:trace contextRef="#ctx0" brushRef="#br0" timeOffset="17115.03">4777 11850 10 0,'10'3'5'0,"29"-9"3"15,-28 3 5-15,3 3-12 16,7-4 0-16,0 1 1 16,-3 6 0-16,3-3-3 15,0 0 1-15,7-3 1 16,-3 0 0-16,3-3 0 15,4 0 1-15,3 2-1 16,-7 1 1-16,4 0-1 16,-11 3 1-16,8 0 0 15,-5 3 0-15,12-3-1 16,-5 3 0-16,8 1-1 0,0-1 1 16,0 0 0-16,-1 0 0 15,5-3 0-15,-1 0 1 16,4 0 0-16,-7 3 0 15,3 0 0-15,-14-3 0 16,8 3-1-16,2-3 1 16,1 0-2-16,7 4 1 15,0-1-1-15,0 0 1 16,3 3-1-16,-6 3 1 16,2 1-1-16,1 2 0 15,0 7 0-15,-7 0 1 0,0-6 0 16,7 2 0-16,-1-2-1 15,15 3 1-15,-10-4 0 16,10 1 0-16,-7-7-1 16,7 0 1-16,-4-3 0 15,-3-3 0-15,4 0-1 16,-5 0 1-16,19 0-1 16,-8-6 0-16,1 3 0 15,3-3 0-15,-3 2 0 16,3 1 0-16,-7 0-1 15,-1 0 1-15,12-3 0 16,-4 3 0-16,4 3 0 16,-8-3 0-16,8-4 0 15,-4 4 0-15,-4-3 0 16,1 0 1-16,6 6-1 16,-6-4 0-16,-4-2-1 15,0 0 1-15,3 0 0 0,1-1 0 16,-1-5 0-16,-6-1 0 15,10-2 0-15,-7 5 1 16,0 1 0-16,0-1 0 16,3 1 0-16,1 3 0 15,3-4 0-15,-7 1 0 16,3-1 0-16,1 4 0 16,3 0-1-16,0 3 0 15,0 0 1-15,7 3 0 16,0 0 0-16,-4 0 0 15,1 0 0-15,7 3 0 0,-4 0 0 16,7 0 1-16,0 0-2 16,4 0 1-16,-11-3 0 15,0 3 0-15,7 1 0 16,-3-1 0-16,-1 0 0 16,4 0 1-16,0 0-1 15,-10 0 0-15,0-3 0 16,-1 3 0-16,1 1-1 31,-4-4 1-15,3-4 0-16,8 4 0 0,-4 0-1 0,-11 0 0 0,-3 0 0 15,4 0 1-15,-4 0-1 16,0 4 1-16,-7-4-1 16,3 0 0-16,-6-4 1 15,-5 4 0-15,-2 4-1 0,-4-1 1 16,-4 3-1-1,-7 0 0-15,-3-3-5 0,-8 0 1 16,-2 1-12-16,-8-11 1 16</inkml:trace>
  <inkml:trace contextRef="#ctx0" brushRef="#br0" timeOffset="21799.16">22525 11740 7 0,'3'3'3'0,"12"-6"-1"0,-15 3 4 0,7 0-5 0,3 0 1 0,1-3 0 15,3 0 0-15,3 0-3 16,5 0 0-16,-1-1 2 16,4 1 1-16,3 3 0 15,3-3 0-15,1 0 0 16,-7 0 1-16,3-3 0 15,4-1 0-15,3 1 0 16,8 0 0 0,-1-1-1-16,0 1 1 0,1 3-2 15,6 0 0-15,4 0 0 16,0 0 0-16,-4 3 0 0,1-7 1 16,2-2-2-16,8 3 1 15,-3-1-1-15,3 4 1 16,3-3 0-16,1 0 0 15,-1-4-1-15,-6 4 1 16,-1 0 0-16,8 3 0 16,3 0 0-16,-4 3 1 15,8 3-2-15,-1 0 1 16,4-3 0-16,-10 6 0 31,6-3 0-31,8 10 0 0,-7-7-1 0,6 0 1 0,4-3 0 16,4 4 0-1,-11-4-1-15,7 3 0 0,7 0 0 16,1-2 0-16,2 2 0 16,5 0 1-16,-12 0-1 15,12 1 0-15,-8 2-1 16,3 4 1-16,5 2 0 31,-1-2 0-31,-14-1 0 0,11 4 0 0,-4 0 0 16,0-4 0-16,4 1 0 15,0-1 1-15,-8 1-1 16,1-4 0-16,3-2 1 16,-3-1 0-1,3 3 0-15,4-3 0 0,-4 1 0 16,-10 2 0-16,3 1-1 16,3-1 1-16,1 0-1 15,3 4 0-15,8-10 0 0,-15 0 0 16,7 0 1-16,0 0 0 15,0-3 0-15,0 0 0 47,4 0 0-47,-11 0 0 0,-10 0-1 0,-1 4 1 0,1 2-1 0,-8-3 0 16,-3 3-5-16,-3-6 1 16,-11 3-8-16,-7-6 1 15</inkml:trace>
  <inkml:trace contextRef="#ctx0" brushRef="#br0" timeOffset="45849.84">5122 12947 16 0,'0'3'8'0,"0"-6"-4"16,0 3 9-16,7-3-12 16,4 0 1-16,-7 0 1 15,3 3 1-15,3 0-5 0,4 3 1 16,0-3 2-16,0 3 0 15,8-3-1-15,6 3 0 16,4-3 0-16,13 0 0 16,-2 3-1-16,13 1 1 15,8-1 0-15,3 0 1 16,0 0 1-16,7 3 0 16,4 1 0-16,3-1 0 15,10 0 0-15,-2 0 0 16,6 1-1-16,11-1 0 0,-1 0-1 15,12 7 0 1,-1-4-1-16,1 1 0 0,-1-1 0 16,8 0 0-16,-4 1 0 15,7-4 0-15,-4-3 0 16,8 0 1-16,3-3-1 16,-7-3 0-16,7-3 0 15,3-4 0-15,-3 4 0 16,-3-3 1-1,3 3-2-15,3 6 1 0,5 3 0 16,-15 3 0-16,10 0 0 16,-3 4 0-16,-3-4 0 15,-8 0 0-15,4 0 1 16,-10 1 0-16,-4-7 0 16,-8-3 1-16,-6-4-1 15,-7 4 0-15,-11 0-1 0,0 0 1 16,-14 0-6-1,-3 3 1-15,-11 0-8 0,-15-7 1 16</inkml:trace>
  <inkml:trace contextRef="#ctx0" brushRef="#br0" timeOffset="46900.15">16962 12050 23 0,'0'7'11'0,"0"18"1"0,0-16 9 0,0 13-20 16,-4 3 1-16,1 7-1 15,-5 15 1-15,1 6-4 16,4 7 1-16,-1 15-1 16,1 6 0-16,-8 7-4 15,8-6 1-15,-1-4-4 16,4-12 1-16</inkml:trace>
  <inkml:trace contextRef="#ctx0" brushRef="#br0" timeOffset="47747.49">17706 12101 30 0,'102'12'15'0,"36"13"-18"16,-92-18 28-16,21-1-25 15,24 0 1-15,12 4 0 16,17-1 0-16,21 0-1 16,0-2 1-16,7-4 0 15,11-3 1-15,-15-7-1 16,1-5 1-16,-4-4 0 15,4-3 0-15,-8 1 0 16,-6-1 0-16,10 0-1 0,0 0 1 16,-3 7-1-16,-1-1 1 15,4 4-2-15,1-1 1 16,-8 4-1 0,0 0 0-16,7-1 0 0,0 4 0 15,-7 0 0-15,7 0 0 16,0 3 0-16,0 0 0 15,-10 3-1-15,-18 3 1 16,-7-2-1-16,-8-1 1 16,-9-3 0-16,-8-3 0 0,-4 3 0 15,-10 0 0-15,-3 0 0 16,-8 3 0-16,-3 6-1 16,-11 4 1-16,-3 12 0 15,-3 6 1-15,-5 7-2 16,-2 6 1-16,-8 3 0 15,-4-10 0-15,-3 4 0 16,-6 6 0-16,-8-3-1 16,-4 0 0-16,0 3 1 15,-3 9 0-15,-3-2-1 16,-11 5 1-16,-11 1-1 16,-14-10 1-16,-10-3-1 15,-18 0 1-15,-4-9-1 63,-21-4 1-63,-24-6 0 0,-11 1 0 0,-11-1 0 15,-17 3 1-15,-11-3-1 0,-21-2 0 0,-21 5-1 0</inkml:trace>
  <inkml:trace contextRef="#ctx0" brushRef="#br0" timeOffset="65758.33">3309 14898 9 0,'0'-6'4'0,"-7"12"-2"0,7-6 4 16,0 0-6-16,0 0 1 16,0 0 1-16,0 0 0 15,0 0-2-15,0 0 1 16,0 0 1-16,0 0 0 16,7 0 0-16,4 0 0 0,-8 0 0 15,11 0 0-15,-3 0-1 16,-1-6 0-16,1 6-1 15,7-4 1-15,3 1-1 16,-7 0 1-16,4 0 0 16,-1-3 0-16,4 6 0 15,-6 0 0-15,2-3 0 16,1-4 1-16,3 4-1 16,-3 3 0-16,-4 3 0 15,3-3 0-15,5 0 0 16,-1 0 1-16,0-3-1 15,4 0 1-15,-4 0-1 16,-4 3 1-16,8 0 0 16,3 0 0-16,-10 0-1 15,7 0 0-15,-1 0-1 16,1 0 1-16,10 0-1 0,-10-3 0 16,10-4 0-1,-3 4 0-15,-4-3 0 0,4 0 0 16,0 0 0-16,3-1 1 15,7 1-1-15,-3 0 1 16,3-1-1-16,4 1 0 16,-3 3 0-16,-5 0 0 15,12 3 0-15,-1 0 0 16,1 0 0-16,-8-3 0 16,7 3 0-16,4-3 0 15,4 0 0-15,3-4 0 0,-4 1 0 16,8-3 1-16,-4-1-1 15,0-2 1-15,-4 5-1 16,-7-2 1-16,8 0-1 16,6-1 1-16,-3 4-1 15,0-4 1-15,4 4-1 16,3-3 0-16,-4 2 0 16,-3 4 0-16,0-6-1 15,4 6 1-15,6 3 0 31,-10-3 0-31,11 3 0 0,-8 0 0 0,4-3-1 16,-3 3 1-16,-8 0 0 16,1 0 0-16,3 0-1 15,3 0 1-15,-3 0-1 16,0-4 1-16,0 4-1 16,0 0 1-16,0 0 0 15,-3 0 1-15,-8-3-2 16,0 3 1-16,4 0 0 0,7 3 1 15,-10-3-1-15,-1 0 0 16,0 4-1-16,1-1 1 16,-1 0 0-16,1 3 1 15,-1 0-1-15,-7 4 0 16,1-4 0-16,2 0 0 16,5 4 0-16,-1-1 0 15,-6-3 0-15,2 1 0 16,1-4 0-16,4-3 1 0,-1 3-1 15,-3 0 0-15,-4 0 0 16,-3-3 0-16,7 0 0 16,-4 0 0-16,-3 3 0 15,7-3 0-15,0 0 0 16,-4-3 0-16,4 0 0 16,0-3 0-16,3 3-1 15,1 3 1-15,-5-3 0 16,-2-1 1-16,3-2-1 15,-4 6 0-15,0 0 0 16,8 0 0-16,-1 0 0 16,1-6 0-16,-1 0-1 15,7-1 1-15,-3 4 0 16,4 0 0-16,-11 3 0 16,-1 0 0-16,5-3 0 15,-1 0 0-15,4 3 0 0,-3 0 1 16,6 0-1-16,-7-3 0 15,11-1 0-15,-3 4 0 16,-4-3 0-16,-7 0 1 16,3 6-1-16,4-6 0 15,0 6 0-15,0 0 0 16,3-3 0-16,1 4 0 16,6-1 0-16,-3 0 0 15,-7 0 0-15,0-3 0 16,3 0 0-16,4 3 0 0,0-3 0 15,4 0 1-15,-1 3-1 16,4-3 1-16,-3 3-1 16,-8 1 0-16,4-1 0 15,0 0 0-15,0 0 0 16,0 0 0-16,0-3-1 16,4 6 1-16,-4 1 0 15,0-4 0-15,-4 3 0 16,-10 0 0-16,3 1 0 15,1-1 0-15,3 0 0 16,-1 0 0-16,-2 1 0 16,3-1 1-16,-4 0-1 15,1 1 0-15,-1-1 0 16,0-3 0-16,-3 0 0 16,-3 0 1-16,2 0-1 15,5 0 1-15,3 1-1 0,3-1 0 16,-3 3 0-16,0-3 1 15,3 3-1 1,1-2 1-16,-4-4-1 16,0 0 0-16,3 3 0 0,4 0 1 15,4 3-1-15,-4-3 1 16,3 0-1-16,4 0 1 16,0 4-1-16,-7 2 1 15,0-3-1-15,0 4 0 16,7 2 0 15,-7 4 0-31,4-3 0 0,3-1 1 0,0-2-1 0,0-1 0 0,-11-3 0 16,4 1 0-16,7-4 0 15,-3 3 0-15,-4-3-1 16,3 0 1-16,1 0 0 16,3 0 0-16,-7-6 0 15,-8 0 0-15,8-3 0 16,-7 3 0-16,7 0 0 15,-3-4 0-15,-1 7 0 16,-3-3 0-16,-3 0 0 16,-1 0 0-16,0 0 0 15,1 3 0-15,-12-3-1 16,-6 0 1-16,0-1 0 16,-4 1 0-16,0 0 0 15,4 0 0-15,0 0 0 16,0 3 1-16,-1 0-1 15,1 0 0-15,-4 0 0 0,4 0 1 16,0 0 0-16,3 0 0 31,25 0 0-31,-10 0 0 16,-8 3-1-16,0-3 1 16,4 0-1-16,3 0 1 15,-3 0-1-15,0 0 0 16,4 0 0-16,-1 0 0 15,0 0 0-15,8 0 0 16,-8-3 0-16,-3 0 0 0,0 6 0 16,0-3 0-16,3 0 0 15,4 3 0-15,-4 0 0 16,4-3 0-16,0 0-1 16,4 0 1-16,-1 0 0 15,-3 0 0-15,-7 0 0 16,-4 0 0-16,4 0 0 15,-4 3 0-15,4 4 0 16,0 2 1-16,-3-3-1 16,2 1 0-16,-2-1 0 15,-1 0 0-15,0 0 0 16,1 1 0-16,-1-1 0 16,-3 0 0-16,-7 0 0 15,-4 1 0-15,-3-4 0 16,-1 0 0-16,-6 0 0 0,0 0 0 15,-1 0-1 79,-3-3 1-94,-3-3 0 0,-4-3 0 0,3-3-1 0,-6-4 1 0,0 0 0 0,-4-8 0 0,-4-5 0 0,4-2 0 0,-4-6 0 0,4-1 0 0,0-9 0 0,4 7 1 16,0-7-1-16,-1-3 1 15,1 3-1-15,-4-3 1 16,0 0-1-16,0-3 1 0,0-7-1 16,-4 7 1-16,4 0-1 15,0-3 1-15,0 9-1 16,0 9 1-16,4 1-1 16,-1 2 1-16,4 4-1 15,0 0 1-15,-3 0 0 16,3 3 0-16,0-4-1 15,-7 7 1-15,3-6-1 16,-3 6 0-16,-3 0-1 16,-1 0 1-16,-6 3-1 15,3 4 0-15,0-1 0 16,-4 10 1-16,4 0 0 16,0-1 1-16,0 4 0 15,0 3 0-15,0 3-1 16,0 7 1-16,0-1-1 31,-4 0 1-31,1-2-2 0,-5 2 0 0,-2-3 0 0,-1 1 1 16,-3-4-1-16,0 3 0 15,-4-3 1-15,-3 0 0 16,0 1-1-16,-4-4 1 16,0 0 0-16,-3 3 0 15,-4-3 0-15,0-3 0 16,0-10 0-16,4 7 0 15,0-4 0-15,-4 1 0 0,-3-4-1 16,-8 4 1 0,-3 3 0-16,1-4 1 15,-8 1-2-15,-4-1 1 0,4 7 0 16,0 3 1-16,0 0-1 16,-7 0 0-16,-3 0-1 15,-5-3 1-15,-2-3 0 16,-1 3 0-16,4 0 0 15,0 3 0-15,-4 0-1 16,-3 3 1-16,-3 0 0 16,-1 3 0-16,4 7-1 15,3 2 1-15,-3 1-1 16,-4-3 1-16,1-4 0 16,-8 0 0-16,4 1 0 15,7-1 0-15,-7 1 0 16,-4-1 0-16,0 0 0 15,-7 4 0-15,4 0 0 0,3 2 0 16,-3 1 0-16,-4-4 0 16,-3 1 0-16,-4-4 0 15,14 1 0-15,-3 2 0 16,-7-5 1-16,3-4 0 16,-7-3-1-16,8-3 0 15,2 0 0-15,-6-4 1 16,0-2-1-16,-11 3 1 15,7-1-2-15,7 1 1 16,-3 3 0-16,-4 0 1 16,0-4-1-16,4 4 0 15,10 3 0-15,0 0 0 0,-3 0 0 16,-4 3 0-16,4 1 0 16,0-4 1-16,7 3-2 15,3 3 1-15,-10 0 0 16,3 1 1-16,4-4-1 15,-4 0 0-15,4 3 0 16,10 0 0-16,-6 4 0 16,-5 2 0-16,5-5 0 15,-4-1 0-15,-1 3 0 16,8 1 0-16,-3-1 0 16,-1-3 0-16,-3 1 0 15,-4-1 0-15,0-3-1 16,8 0 1-16,-8-3 0 15,-3 3 0-15,-1 0 0 16,-2 4 0-16,-5-1 0 16,5 0 0-16,-1 1 0 15,0-4 0-15,0 3 0 0,-7-3 1 16,4 0-2-16,0-6 1 16,3-3 0-16,-10-4 0 15,-11 4 0-15,21-3 0 16,-10 2 0-16,-1-2 0 15,1-7 0-15,-11-2 0 16,11-1 0-16,-1-3 0 16,1-3 0-16,-8 6 0 0,5 0 0 15,6 0 1-15,0 4-1 16,-4-1 0-16,-2-3 0 16,2 0 0-16,15 0 0 15,-4 7 0-15,0-4 0 16,-6 1 0-16,2-1 0 31,5 3 0-15,9 4 1-16,5 0 0 0,-5 2-1 0,-2 1 1 0,6 3-1 15,0 0 1-15,1 6-1 16,13-3 0-16,1 0 0 16,-8 3 1-16,4 0-1 15,-4 0 0-15,8 0-1 16,-11-3 1-16,3 0 1 15,7 4 0-15,1-4-1 16,-8 3 1-16,8 3-1 16,-1-3 1-16,1 0-1 0,-4 0 1 15,10 0-1-15,8 4 1 16,6-1-1-16,4 0 0 16,8 1-1-16,-8 5 1 15,7-3-1-15,4 1 0 16,6-1 0-16,1-2 1 15,7-1 0-15,0 0 0 16,10 4 0-16,1-1 1 16,-4 0-1-16,10-2 1 15,-7-1-1-15,4 0 1 16,4-3-2-16,-8 0 1 16,1 1-1-16,3-1 1 0,0-3 0 15,-4 3 0-15,7 0-1 16,-6 0 1-16,-1 0 0 15,4 0 1-15,-3 4-1 16,-1-4 1-16,0 0-1 16,1 3 1-16,3 0-1 15,3 4 0-15,4 2 0 16,0 10 1-16,0-6-1 16,0 9 1-16,-7 10-1 15,7 5 0-15,-10 17 0 16,-1 6 0-16,-10 12 0 15,3-6 0-15,-3 3-3 16,3-6 1-16,8-10-12 0,-1-12 1 16,11-6-1-16,4-7 1 15</inkml:trace>
  <inkml:trace contextRef="#ctx0" brushRef="#br0" timeOffset="70563.38">4544 15738 13 0,'0'0'6'0,"0"-6"2"0,0 6 7 16,3-3-15-16,4 0 1 16,0 0 0-16,4-1 1 0,0 4-3 15,-1 0 1 1,1 0 1-16,6 0 0 0,5 0-1 16,-8 0 0-16,3 0 0 15,4 0 1-15,8 0-1 16,2 0 0-16,5 0 1 15,-1 0 0-15,4 4 0 16,7-4 1 15,-4 0 1-31,0 0 0 0,8 0 0 0,-4-4 0 0,3 1-1 16,4 3 1-16,7 3-1 16,7 1 0-16,-7-1-2 15,10 0 1-15,1 3-1 16,-4-3 0-16,4 0 0 15,-1 0 1-15,1 1-1 16,6-1 1-16,8-3 0 0,0-3 0 16,-4 6 0-16,7-3 0 15,-3 3 0-15,10 0 0 16,4 0-1-16,-4 0 0 16,-7 0 1-16,0 1 0 15,0 2-1-15,1 0 0 16,-8 4 0-16,0-4 1 15,-3-3-1-15,-18-3 0 16,0 3 0-16,-8-3 1 16,5 0-1-16,-8-6 1 0,-10 3-1 15,3-10 0-15,-10 10-2 16,-4-3 0-16,-6-1-3 16,-5 1 0-16,-13 0-6 15,-4 0 0-15</inkml:trace>
  <inkml:trace contextRef="#ctx0" brushRef="#br0" timeOffset="83263.74">16238 16864 11 0,'7'-3'5'0,"8"3"5"0,-8 3 6 15,-4 3-15-15,1 0 1 16,6 4 1-16,4 2 1 16,8 1-5-16,9 0 1 15,12-4 3-15,17-3 1 0,14-3 0 16,10-6 0-16,29-3-1 16,35-7 1-16,25 1-1 15,35-1 0-15,15 1-1 16,20-1 1-1,8 4-2-15,6 3 0 0,-6 2-3 16,-8 4 1-16,-24-3-5 16,-22 3 1-16,-31 3-6 15,-28 1 1 1</inkml:trace>
  <inkml:trace contextRef="#ctx1" brushRef="#br0">5969 9269 0,'0'0'16,"0"0"-1,-11 6 1,-20 23-16,2 2 16</inkml:trace>
  <inkml:trace contextRef="#ctx0" brushRef="#br0" timeOffset="84566.68">11755 16958 18 0,'38'31'9'0,"8"-15"-3"0,-35-16 9 0,10 3-13 0,7-3 1 0,7 3 2 16,4 4 0-16,-7-1-6 15,-4 3 0-15,-10 4 3 16,-11 3 1-16,-21 5-4 16,-18 11 0-16,-7 2-5 15,-17 4 0-15,-15 0-3 16,8-7 1-16</inkml:trace>
  <inkml:trace contextRef="#ctx0" brushRef="#br0" timeOffset="84773.17">12442 17062 23 0,'8'40'11'0,"2"-12"-10"0,-6-21 19 15,-1-1-19-15,-3 0 0 16,0 4 0-16,-3 2 0 15,-4 1-2-15,-4 2 1 0,-7 7-1 16,-10 4 1-16,-7-1-5 16,0 3 1-16,-1-9-4 15,8-1 1-15</inkml:trace>
  <inkml:trace contextRef="#ctx0" brushRef="#br0" timeOffset="84965.76">12869 17058 21 0,'29'19'10'0,"-26"0"-10"15,-3-13 17-15,-3 4-18 16,-8 5 1-16,-7 7 0 16,-6 3 0-16,-5 4 0 15,8-7 0-15,-10 9-2 0,6-3 0 16,4-6-4-16,-1-3 1 15</inkml:trace>
  <inkml:trace contextRef="#ctx0" brushRef="#br0" timeOffset="85144.07">13370 17090 19 0,'4'31'9'0,"-15"26"-8"0,8-48 14 0,-4 10-16 15,-4 3 0-15,-3 3 0 16,-7 0 0-16,-4 3 1 16,-7-6 0-16,-3-3-6 15,3-3 1-15</inkml:trace>
  <inkml:trace contextRef="#ctx0" brushRef="#br0" timeOffset="85339.01">13744 16914 15 0,'57'25'7'0,"-40"0"-5"15,-17-12 10-15,-3 12-13 16,-8 6 1-16,-3 7 0 16,-11 3 0-16,1 3-1 15,-5-1 1-15,1-2-3 0,0-3 1 16,3-4-3-16,4-12 1 15</inkml:trace>
  <inkml:trace contextRef="#ctx0" brushRef="#br0" timeOffset="85559.63">14376 16917 20 0,'21'16'10'0,"-21"6"-12"0,-4-19 19 0,-3 6-17 15,-14 4 1-15,-21 9-1 16,-15 6 1-16,-20 10-7 16,-15 3 0-16</inkml:trace>
  <inkml:trace contextRef="#ctx0" brushRef="#br0" timeOffset="86127.51">11684 16930 21 0,'-11'25'10'0,"-45"22"-11"0,31-35 14 16,-10 4-14-16,-11 12 1 15,4 1-8-15,-1-1 1 16,-2-3 5-16,16-13 1 16</inkml:trace>
  <inkml:trace contextRef="#ctx0" brushRef="#br0" timeOffset="86344.46">12323 16836 18 0,'10'25'9'0,"-6"-13"-5"0,-4-2 17 0,-7 2-21 16,-4 10 0-16,-3 0-1 15,-7 6 1-15,-7 13-2 16,-4 0 1-16,-7 0-6 15,0-1 1-15</inkml:trace>
  <inkml:trace contextRef="#ctx0" brushRef="#br0" timeOffset="86601.47">12746 17027 19 0,'14'22'9'0,"-18"0"-5"0,1-13 12 15,-8 10-16-15,-6 3 0 16,-4 3 0-16,-11 3 0 16,-11 1-5-16,-2 2 1 15,2-3-2-15,-3-3 1 16</inkml:trace>
  <inkml:trace contextRef="#ctx0" brushRef="#br0" timeOffset="86769.9">13102 16914 16 0,'28'10'8'0,"-13"5"-3"16,-12-12 14-16,4 0-19 15,-3 4 1-15,-11 5-1 16,-8 13 1-16,-6 4-3 16,-3 2 1-16,-8 7-5 15,-3-4 0-15</inkml:trace>
  <inkml:trace contextRef="#ctx0" brushRef="#br0" timeOffset="86974.79">13476 16876 18 0,'11'16'9'0,"-4"-3"-5"0,-7-7 12 16,0 3-17-16,-7 4 1 15,-11 6-2-15,-10 6 1 16,-18 16-4-16,-3 3 1 15,-8 3-2-15,-6-7 1 16</inkml:trace>
  <inkml:trace contextRef="#ctx0" brushRef="#br0" timeOffset="87202.85">13963 16867 13 0,'46'6'6'0,"-11"-15"-1"0,-28 9 11 0,-3 9-15 15,-4 7 1-15,-7 6 0 16,-15 12 0-16,-16 20-4 16,-15 2 1-16,-28 7-1 15,3 3 1-15,-3-10-5 16,0-6 0-16</inkml:trace>
  <inkml:trace contextRef="#ctx0" brushRef="#br0" timeOffset="87461.75">14506 16764 26 0,'14'6'13'0,"-7"3"-13"0,-10-2 24 0,-8 5-25 16,-17 1 0-1,-25 18 0-15,-24 16 0 16,-8 19-1-16,-21 12 0 0,-17 4-6 16,-8-10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7:04:43.2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7T17:05:07.966"/>
    </inkml:context>
  </inkml:definitions>
  <inkml:trace contextRef="#ctx0" brushRef="#br0">3059 3596 16 0,'0'35'8'0,"21"-19"-5"0,-21-4 9 0,10 1-12 16,-6 5 1-16,3 4-1 16,0 7 1-16,4-1-2 15,-8 0 1-15,4-3 0 16,4 0 0-16,-1-6 0 15,8-10 0-15,3-5-1 16,7-8 1-16,4-14 0 16,7-1 0-16,10-3 1 15,1 0 1-15,3-6-1 16,-4 9 0-16,0 3 1 16,1 1 0-16,3 5 0 15,3 7 0-15,-6 6-1 16,-1 0 0-16,0 10-1 15,1-4 1-15,-4 4-1 16,-1 6 0-16,-6 3 0 16,-7-4 0-16,-4 11 0 15,0-4 0-15,4 9 0 16,0-15 0 0,0 0 1-16,3-4 0 15,14-11 0-15,-3-8 1 16,4-5 0-16,6-4 0 15,-7 4-1-15,1 0 1 16,-8-4-1-16,4 4 0 16,0 2-1-16,3 1 0 15,-3-3 0-15,-4 15 1 16,4-3-1-16,-3-3 0 0,-1 0-1 16,-3 3 1-16,0 0 0 15,-1 1 0-15,-6-1-1 16,3 0 1-16,-3 3 0 15,-11 4 1-15,8-7-1 16,-1 3 0-16,4 0 0 16,6-3 0-16,5 0 0 15,-1 1 1-15,4-1-1 16,-4 3 0-16,1 0 0 16,2 1 0-16,-6-1 0 15,4 3 1-15,-8-9-1 16,-3 10 0-16,6-7 0 15,5 6 0-15,6 1 0 16,0-4 1-16,4 10-1 16,7-7 0-16,4 7 0 15,-4-7 0-15,-4 4 1 0,1 2 1 16,3-5 0-16,-4 2 0 16,1 1 0-16,-8 6 1 15,0-7-1-15,1 1 0 16,-1 2-1-16,1-2 1 15,-5-10-2-15,1 3 1 16,4-15-2-16,3-1 1 16,17-11-1-16,1-8 1 15,3 7-1-15,3 0 1 0,-6 0 0 16,-1 7 0-16,1 9 0 16,7 6 0-16,-8 3-1 15,1 15 1-15,3 11-6 16,0-1 1-16,-7-3-6 15,3 6 0-15</inkml:trace>
  <inkml:trace contextRef="#ctx0" brushRef="#br0" timeOffset="1847.59">11945 3659 16 0,'21'25'8'0,"25"-3"-6"16,-32-12 4-16,4 5-6 15,-1 1 0-15,1 6 0 16,0-3 1-16,3-1 0 0,0-2 1 16,0 0 1-16,7-13 0 15,4 3 0-15,4 4 0 16,-1-10 0-16,7-16 0 15,4-6-2-15,14-3 1 16,-4-10-2-16,1 7 1 16,-1-3-1-16,1 9 0 15,-4 3 0-15,-4 3 1 16,-3 10 0-16,-11 6 0 16,0 3 0-16,4 10 1 15,-7-4-1-15,-4 7 1 0,0-4-2 16,1 1 1-1,-1 0-2 1,4-4 1 0,-4-3-1-1,4-3 0-15,-1 4 0 0,5-7 1 0,2 0-1 0,5-7 0 0,-1 4 1 16,-3-3 0-16,7-3 1 16,-4-4 0-16,4 4-1 15,7 2 1-15,0 1-1 16,-4 3 1-16,4 3-1 15,0 6 1-15,0 4-1 16,0 2 0-16,-4 4 0 16,1-4 1-16,3 7-1 15,3 3 0-15,0-9 0 16,4 2 0-16,0-5 0 16,4-7 0-1,-1-6 0-15,1 0 0 0,-1-10 0 16,11 1 0-16,1-14-1 15,2 8 0 1,1 2 0-16,-8 0 1 0,1 7 0 0,-4-1 0 16,3 10-1-16,1 4 1 15,0 5 0-15,-1 10 1 16,4 3-1-16,0 3 1 16,-10 0-1-16,-4-9 0 15,0-1 0-15,3-2 1 16,-6-4-2-16,-1-9 0 15,-3 10 0-15,7-10 0 0,-4 9-1 16,-3-3 1-16,-3 4 0 16,-4-1 0-16,3 1 1 15,4-10 0-15,3-7 0 16,1 4 1-16,3-13-1 16,7-2 1-16,-4-11-1 15,1-2 1-15,-1 3-1 16,1 0 1-16,6 3-1 15,-6 3 0-15,6 9 1 16,-3 4 0-16,4 5-1 16,-7 4 1-1,6 4 0-15,1 2 0 0,3 3 0 47,7 7 0-47,0-3-1 16,-3-7 0-16,-4-3 0 0,3-3 0 0,4-3 0 0,8-3 0 0,9-1-1 15,1 1 1-15,-4 6 0 0,15 3 0 16,13 3 0-16,8 7 0 16,-1 3 0-16,11-1 1 15,18 7 0-15,-11-6 0 16,11-4 0 0,18-5 1-16,-19-1-6 15,12-9 1-15,2-13-6 0,-27 4 1 16</inkml:trace>
  <inkml:trace contextRef="#ctx0" brushRef="#br0" timeOffset="13202.33">23195 7463 20 0,'0'3'10'0,"25"9"-7"0,-15-15 11 0,8 3-14 16,10 0 1-16,4-6 0 16,10-3 1-16,22 2-2 15,17-2 1-15,21-4 2 16,11 1 1-16,28 3-1 16,29-1 0-16,10-2-1 15,21-4 1-15,3-6-2 16,8 0 1-16,-4-3-2 15,4 3 0-15,6-13 0 16,-20-5 0-16,0-1-1 16,-8 0 1-1,-28 7-2-15,-10-1 1 0,-7 1-3 16,-22 5 1-16,-17 4-6 16,-18 7 1-1</inkml:trace>
  <inkml:trace contextRef="#ctx0" brushRef="#br0" timeOffset="23814.01">13709 12239 12 0,'0'9'6'0,"7"-3"4"0,0-3 7 0,0 1-15 16,0-1 0-16,7 3 1 16,7 0 0-16,4 1-3 15,7-1 1-15,7 3 2 16,7 1 0-16,3-1-1 16,11 4 1-16,7 2-1 15,14-2 1-15,11-4-2 16,-8 1 1-16,19-4-1 15,3 6 0-15,10-2 0 16,0-4 1-16,11 0-1 16,15 1 0-16,2-4-1 15,-3-6 1-15,11 3-1 0,7-7 1 16,-8 1 0-16,15 6 0 16,0-3-1-16,0-10 1 15,7-2 0-15,0-4 0 16,3-3 0-16,0 0 0 15,-3 3-1-15,4-3 0 16,-8 3 0-16,0 7 0 16,8-7 0-16,-4-3 0 15,-1 13 0-15,12-1 0 16,-8 4 0-16,-3 6 1 16,7 3-1-16,-14 3 1 15,0 4-1-15,-4 6 0 0,0-1 2 16,-24 1 0-16,-4 3 0 15,-7 0 0 64,-11-4-1-79,-6 1 1 15,-12-4 0-15,-13-2 0 0,-14-4-5 0,-18-3 0 0,-15-3-10 0,-6-12 0 0</inkml:trace>
  <inkml:trace contextRef="#ctx1" brushRef="#br0">16577 6183 0,'0'0'16,"0"0"0,0 0-1,0 0 17,0 0-32,0 0 15,0 0 1</inkml:trace>
  <inkml:trace contextRef="#ctx0" brushRef="#br0" timeOffset="25436.61">21735 9871 35 0,'14'25'17'0,"-7"-3"-11"0,-7-12 18 15,-7-1-24-15,-7 13 0 0,-15 12 0 16,-13 7 1-16,-14 12-1 16,-11 13 0-16,0 13 0 15,-15 9 1-15,-6 2-1 16,-3 11 1-16,-12-4-1 16,8 7 1-16,0 5-1 15,-4-2 1-15,0-4-1 16,0-5 0-16,8-14-1 15,10-5 1-15,17-7-3 16,15-10 0-16,3-21-3 16,7-6 0-16,0-4-4 15,-7 4 0-15,-17 5 0 16,6-5 0-16</inkml:trace>
  <inkml:trace contextRef="#ctx0" brushRef="#br0" timeOffset="25943.97">19995 11395 22 0,'0'35'11'0,"-3"-1"-9"0,-1-24 21 16,-6 2-23-16,-4 4 1 15,-7 6-1-15,-8-4 1 0,5 4-2 16,-1-9 1-16,7-4 0 16,1 1 1-16,-1-1-2 15,0-3 1-15,4 4 0 16,4-7 0-1,10 0 2 1,0 0 0-16,10-3 0 16,11 0 0-16,15 7 1 15,3 15 0-15,-8 3 0 16,-6 3 1-16,-4 0-3 16,-7 0 0-16,-3-9 0 15,-4-6 0-15,0-1-1 16,0 1 1-16,0-4-2 0,0-3 1 15,0 1 0-15,0-7 1 16,4 3 0-16,-4 3 0 16,0-9-1-16,0-13 1 15,0-15-2-15,-3 0 1 16,3 5-11-16,-4 8 0 16</inkml:trace>
  <inkml:trace contextRef="#ctx0" brushRef="#br0" timeOffset="27083.42">22193 9260 21 0,'-7'22'10'0,"4"-7"-1"0,3-12 10 16,0 4-15-16,0-1 1 16,3-3 4-16,1 0 1 0,3-3-12 15,3-3 1-15,8 0 7 16,0-6 1-16,-1-4-3 16,4-3 0-16,-3-3-3 15,10-12 0-15,4 3-1 16,3 0 1-16,-6 6-1 15,-12 3 0-15,4 0 0 16,-7 7 0-16,-3-1 0 16,0 7 0-16,-4 3-2 15,0-1 1-15,-4 4-2 16,1 13 1-16,-1 6-1 16,1 6 0-16,10 16 1 15,0 12 0-15,4-9 1 16,3-6 0-16,7-7 1 15,7-9 1-15,4-10 1 16,7 1 0-16,-14-19 1 16,3-13 1-16,0-13-1 0,1-8 0 15,-5-7-2-15,1-7 1 16,-4 7-8-16,-10-3 1 16,-11 0-9-16,-7-22 0 15</inkml:trace>
  <inkml:trace contextRef="#ctx0" brushRef="#br0" timeOffset="27733.17">23118 9219 23 0,'3'19'11'0,"8"-29"-2"0,-4 4 9 0,-4-3-17 16,1-1 0-16,-4 1-1 15,-4-1 1-15,-3 1-1 16,-3 3 0-16,-8 6 0 15,-7 6 1-15,-3 7-3 16,-4 5 1-16,11 14-1 16,3 2 0-16,1 1 0 15,6-10 0-15,4-3 1 16,-7-3 0-16,21-7 3 16,14-6 0-16,0-9 0 15,1-6 0-15,-8-1-8 16,0 1 0-16</inkml:trace>
  <inkml:trace contextRef="#ctx0" brushRef="#br0" timeOffset="28151.47">23153 9407 27 0,'-21'25'13'0,"10"-25"-11"0,11 0 17 15,0 0-18-15,0 0 1 0,0 0 1 16,11-6 0-16,3-10-4 16,3 0 1-16,5-2 2 15,2-4 0-15,1 0-1 16,3 0 1-16,-3 3-2 15,0 0 0-15,-4 3 0 16,-4 4 0-16,1 3 0 16,-4-1 1-16,-3 13 0 15,-1 7 0-15,-3 5 1 16,-3 10 0-16,-4 4 0 16,0-1 0-16,-4 3-1 15,-3 4 1-15,0-1-2 16,4-6 1-16,-4-6-6 15,3-6 1-15,4-7-7 16,4-9 1-16,3-6-2 16,0-6 1-16</inkml:trace>
  <inkml:trace contextRef="#ctx0" brushRef="#br0" timeOffset="28481.12">23495 9463 34 0,'14'16'17'0,"14"3"-19"0,-14-16 36 15,1-3-33-15,2 0 0 0,4-6 1 16,4-4 0-16,3-2-3 16,1 2 0-16,-1-8 2 15,-4-7 0-15,-2-4-1 16,-8 1 0-16,-7 3-1 15,-7 0 1-15,-7 6-1 16,-7 10 0-16,-8 12 0 16,-2 16 0-16,-4 6 0 15,-1 12 1-15,1 10 0 16,7-6 0-16,7 0 0 16,7 0 1-16,10-7-4 15,15-12 0-15,10-16-8 16,7-9 1-16</inkml:trace>
  <inkml:trace contextRef="#ctx0" brushRef="#br0" timeOffset="29154.32">24769 9627 39 0,'0'3'19'0,"0"25"-16"16,0-22 31-16,0 4-30 16,3-1 0-16,1 4 1 15,3-1 1-15,3-3-8 16,4 1 1-16,8-1 4 16,6 1 1-16,3-4-2 0,1-3 0 15,4-9-2-15,-8-13 1 16,-4-3-1-16,-6 0 0 15,-4-3-1-15,-3-3 0 16,-8 0-1-16,-6 2 0 16,-8 8-2-16,-6 5 1 15,-8 7-2-15,-3 9 1 16,-8 10 0-16,8 2 0 0,3 7 1 16,4 6 1-16,7 4 2 15,4 2 0-15,6 4 0 16,11-4 1-16,4-5-1 15,6-1 0-15,4-6-6 16,4-10 1-16,3-5-6 16,1-14 0-16</inkml:trace>
  <inkml:trace contextRef="#ctx0" brushRef="#br0" timeOffset="29531.69">25139 9871 35 0,'-4'31'17'0,"4"-18"-19"16,0-10 28-16,0-3-26 15,0 0 0-15,7-6 0 0,1-7 0 16,2-5 0-16,1-1 0 16,3-3 0-16,3-3 0 15,5-4-1-15,-1 1 1 16,3-3-1-16,1 12 1 15,0 0-1-15,0 4 1 16,-1 2-1-16,1 4 1 16,-4 5 0-16,-3 8 1 15,-4 8 0-15,0 4 1 16,-7 6 0-16,0 0 1 16,-3 3 0-16,-4 6 0 15,-4 7-1-15,-3-1 0 16,0-8-1-16,-4-4 1 0,1-3-2 15,3-7 0-15,0-5-5 16,3-4 1-16,4-6-8 16,7-16 0-16</inkml:trace>
  <inkml:trace contextRef="#ctx0" brushRef="#br0" timeOffset="29982.64">25689 9874 21 0,'-3'19'10'0,"3"25"0"0,0-35 7 16,0 4-14-16,3 3 1 16,1 2 2-16,-4-2 1 15,0 0-8-15,3-4 0 16,1-2 6-16,-4-7 0 16,3-9-1-16,1-7 1 15,3-15-2-15,4-13 0 16,-1-9-2-16,8-13 1 0,-1-6-1 15,1-6 0-15,3-3-1 16,7-7 0-16,8 0-2 16,10 4 1-16,10 12 0 15,-7 12 0-15,-6 7-1 16,-1 16 1-16,-3 5-2 16,-7 7 1-16,-4 19-5 15,-7 10 0-15,-7 5-5 16,-7-3 0-16</inkml:trace>
  <inkml:trace contextRef="#ctx0" brushRef="#br0" timeOffset="30418.61">25640 9573 47 0,'3'28'23'0,"36"-12"-22"0,-18-10 43 15,8 7-44-15,6-1 1 16,7-2 0-16,1-1 1 16,-1 4-4-16,-7 3 0 15,0-1-2-15,-6-2 0 16,-5-1-3-16,-6-2 0 16,0-4-2-16,-4-3 1 15,0-3 1-15,0 0 1 0,-3-3 5 16,-4 3 0-16,0 3 4 15,-4-3 0-15,1 3 2 16,-8 0 0-16,-3 0-2 16,-3 4 1-16,-5-1-3 15,-2 3 1-15,-4-2-2 16,-4 2 1-16,0 7-1 16,1 6 1-16,2-3-1 15,1 3 0-15,11-1 0 16,6-5 1-16,11-3-1 15,7-1 0-15,11-9-2 16,3-3 0-16,0-9-8 16,1-4 1-16,-5-9-3 15,-6 1 1-15</inkml:trace>
  <inkml:trace contextRef="#ctx0" brushRef="#br0" timeOffset="30675.62">26197 9855 26 0,'-3'-34'13'0,"-1"12"-9"0,4 13 21 16,4 2-20-16,3-2 0 15,3-1 4-15,1 4 1 16,7 6-13-16,10 6 1 15,4 4 7-15,-1 2 1 0,1 7-6 16,-4 0 0-16,1 0-8 16,-5-3 1-16,1-7-7 15,-4-9 1-15</inkml:trace>
  <inkml:trace contextRef="#ctx0" brushRef="#br0" timeOffset="31184.11">26779 9943 26 0,'4'25'13'0,"-22"-12"-11"16,18-10 17-16,-7-3-20 16,-3 0 1-16,-12 0 0 15,-6 3 0-15,-7 3 1 0,0 7 0 16,-1 3 2-16,5 6 0 15,2 3 1-15,5-7 1 16,10 11 0-16,3 2 0 16,8 0-1-16,6-2 1 15,8-4-3-15,6-3 1 16,4-4-2-16,4-2 1 16,3-6-1-16,4-4 1 15,-4-6-1-15,4-3 0 16,3-4 0-16,4-5 0 15,-4-4-1-15,-3-3 0 0,-4 1 0 16,-6 5 0-16,-5-3-1 16,-3 1 0-16,-3-1-1 15,-8 0 0-15,-6 4-1 16,-8 9 0-16,-6 6 0 16,-4 3 1-16,-1 3 0 15,5 10 1-15,-1 3 0 16,7 3 1-16,1-3 0 31,3 0 1-31,7-3 0 0,7 0 0 16,7-7-1-16,7 1 1 0,4-4-5 31,0-2 1-31,3-7-9 16,4-10 1-16</inkml:trace>
  <inkml:trace contextRef="#ctx0" brushRef="#br0" timeOffset="31677.09">27852 9451 32 0,'-4'3'16'0,"-3"25"-12"0,0-15 22 0,-7 9-26 0,-14 9 0 15,-7 13 0-15,-1 16 1 0,1 12 0 16,3 12 0-16,8-2 1 16,2-10 0-16,8-9 0 15,7-13 0-15,0-9 0 16,4-7 0-16,-1-12-1 15,1-9 0-15,-4-4-1 16,-4-12 1-16,-3 0-1 31,-11-3 0-31,-7-1-1 16,-10 1 0-16,14 0 0 0,-4 3 0 0,0 3 0 16,1 9 1-16,-1 7 0 15,7 12 1-15,8 0 1 16,6 0 1-16,11 1 0 15,14-7 0-15,4-4 0 16,20-5 0-16,15-7-4 16,4-3 1-16,3-3-7 0,-14-6 1 15,-18-3-8-15,-14-7 0 16</inkml:trace>
  <inkml:trace contextRef="#ctx0" brushRef="#br0" timeOffset="32233.58">22056 9633 39 0,'10'-6'19'0,"-3"24"-8"0,-3-11 30 15,-1 2-38-15,1 0 1 16,-1 1 2-16,4 2 0 0,8 1-6 16,16 3 0-1,12-1 5-15,27 4 0 0,33 9-2 16,31 10 1-16,46 6-4 16,31 0 0-16,11 6-7 15,-20-3 1-15,-40-13-13 16,-46-2 1-16</inkml:trace>
  <inkml:trace contextRef="#ctx0" brushRef="#br0" timeOffset="32881.91">28702 9526 29 0,'7'16'14'0,"-21"18"0"16,7-24 8-16,-4 5-21 15,-6 11 0-15,-12 2 2 16,-6 16 1-16,-4 12-5 0,8 7 1 16,2 6 1-16,1-6 1 15,0-10-1-15,7-3 0 16,3-9-4-16,8-4 0 16,-1-8-9-16,4-7 1 15</inkml:trace>
  <inkml:trace contextRef="#ctx0" brushRef="#br0" timeOffset="33268.94">28109 10796 34 0,'18'10'17'0,"-4"-17"-14"0,-7 1 23 0,-3-3-26 15,-4-1 1-15,-4 1 1 16,-3 3 0-16,-3-1-2 15,-5 1 0-15,1 3 1 16,0 0 0-16,0 0 0 16,-4 6 1-16,1 6-2 0,3 1 1 15,3 5 0-15,8 1 0 16,3 6-1-16,10-3 1 16,4-4 0-16,7-2 0 15,1-4-1-15,-1-6 0 16,0-6-1-16,0-6 1 15,-7-4-3-15,-3-2 0 16,-11-4-9-16,-7 0 0 16</inkml:trace>
  <inkml:trace contextRef="#ctx0" brushRef="#br0" timeOffset="63851.28">2572 14355 28 0,'0'0'14'0,"3"7"-3"0,-3-11 14 15,0 4-22-15,0-3 0 16,0 3 2-16,0 0 0 0,7-6-6 16,-3 0 1-16,10-4 3 15,-3-8 1-15,-1-14-2 16,4-12 1-16,4-9-1 15,3-13 0-15,7-19-1 16,-7-12 0-16,8 3 0 16,-1 6 0-16,4 1-1 15,-11 8 1-15,7 16-1 16,-7 13 1-16,0 13-1 16,1 15 1-16,2 6-1 15,-3 25 1-15,1 10-1 16,-5 22 1-16,4 22-1 15,-3 18 0-15,7 16-1 16,3 1 1-16,0-4-1 16,4-10 1-1,-4-11 0-15,0-11 0 16,4-15 0-16,-11-9 0 16,0-16 0-16,-3-16 0 0,-4-15 0 15,0-19 0-15,-14-4-1 0,-7-9 1 16,-14-3-1-16,-18-3 1 15,-3 0 0 1,3 4 0-16,-10 8-2 0,-11 10 0 16,0 6-2-16,0 16 1 15,-11 9-5-15,-3 13 1 16,11 6-1-16,13 7 1 16,8-7 2-16,3 3 0 15,4 3 2-15,10-6 0 0,-3-3 4 16,10-6 1-16,4-4 0 15,7-5 0-15,7-7 1 32,7-10 1-32,14-5 0 0,18-14 1 15,14-8 0-15,25-23 0 0,13-6 0 16,19-3 1-16,6 4-3 16,8 2 0-1,-15 6-2-15,-21 7 0 16,-10 9-1-1,-18 10 0-15,-11 6-1 0,-24 9 1 0,-11 7 0 16,-10 12 0-16,-22 6 1 16,-17 17 1-16,-32 11-1 15,-15 10 1-15,-16 19-3 16,-22 12 1 0,-21 7-6-16,-8 12 1 0,1 13-8 15,-3 9 1-15,2 10-2 0,-9 6 0 16</inkml:trace>
  <inkml:trace contextRef="#ctx0" brushRef="#br0" timeOffset="67455.03">14104 9987 37 0,'14'10'18'0,"0"-1"-12"0,-10-3 19 16,-1 10-23-16,-3 9 0 15,4 9 3-15,-1 17 0 47,1 15-6-47,3 15 1 0,0 13 3 0,-7 10 0 0,4 2-2 16,-1 10 1-16,1-12-4 0,-4-13 1 0,3-19-3 15,-3-13 1-15,0-18-5 16,0-19 0-16,4-19-5 16,-1-28 0-16</inkml:trace>
  <inkml:trace contextRef="#ctx0" brushRef="#br0" timeOffset="68296.16">14079 10006 23 0,'0'9'11'0,"0"1"-6"0,4-7 12 15,-4 0-13-15,3 0 0 16,1 0 2-16,7 4 1 16,6 2-9-16,8 0 1 15,14 1 5-15,7 2 0 16,14-2-1-16,10-1 0 15,15-6-1-15,17-3 0 16,18-6-1-16,0-7 1 16,21-5-1-16,-3-1 0 15,-1 0-1-15,-13-6 1 0,-1-6-2 16,-3-1 1-16,-11 1-1 16,-6-7 1-16,-4 7-1 15,-8-4 1-15,-13 4 0 16,3 9 0-16,4 6-1 15,-4 4 1-15,0 6-1 16,4 2 1-16,-11 4 0 16,-11-3 0-16,-6 0-1 15,-4 0 0-15,-8 3 1 16,1 3 0-16,-3 3 0 16,-1 4 0-16,-7 2-1 15,4 4 1-15,-11 9 0 16,0 7 1-16,-3 5-1 15,-4-5 0-15,-3 2 0 16,-4 7 0-16,-3 0-1 16,-8-4 1-16,-3 10-1 0,-3 10 1 15,-8 2 0-15,4 4 0 16,4 3 0-16,-1 9 0 16,4 0 0-16,7 4 1 31,4-1-1-31,6 1 1 15,4 2-1-15,4-6 0 0,3-9 0 0,-3-6 0 16,-4-10 0-16,-7-9 1 16,-7-7-1-16,-14-2 0 15,-7-7 0-15,-10 3 0 0,-15 3 0 16,-18-3 0 0,-6 1 0-16,-15-1 1 0,-28-3-1 15,-31-3 0-15,-29 0 0 16,-39 3 1-16,-13-3-1 15,-22-6 1-15,10-4-3 16,1-2 1-16,17-10-7 16,18-7 1-16,7-12-5 15,39 4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E597-7C9B-4B9F-A6C2-CA710D9AAAB6}" type="datetimeFigureOut">
              <a:rPr lang="en-US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6A34-08E9-4DB9-B868-C7501032DF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 person version already challenging in pace / content.</a:t>
            </a:r>
          </a:p>
          <a:p>
            <a:r>
              <a:rPr lang="en-US" dirty="0">
                <a:cs typeface="Calibri"/>
              </a:rPr>
              <a:t>Online version is </a:t>
            </a:r>
            <a:r>
              <a:rPr lang="en-US" dirty="0" err="1">
                <a:cs typeface="Calibri"/>
              </a:rPr>
              <a:t>someswhat</a:t>
            </a:r>
            <a:r>
              <a:rPr lang="en-US" dirty="0">
                <a:cs typeface="Calibri"/>
              </a:rPr>
              <a:t> simplified in requirements, but content aspiration is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MTH 207: Calculus 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Online 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Professor Chad </a:t>
            </a:r>
            <a:r>
              <a:rPr lang="en-US" dirty="0" err="1">
                <a:cs typeface="Calibri"/>
              </a:rPr>
              <a:t>Vidden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Department of Mathematics and Statistics</a:t>
            </a:r>
          </a:p>
          <a:p>
            <a:r>
              <a:rPr lang="en-US" dirty="0">
                <a:cs typeface="Calibri"/>
              </a:rPr>
              <a:t>University of Wisconsin - La Crosse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9931-247F-4592-B6F2-B7DAD435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Course Introduction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AF409-7C6E-4810-A6F3-3C0C17CB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Online course design</a:t>
            </a:r>
          </a:p>
          <a:p>
            <a:pPr lvl="1"/>
            <a:r>
              <a:rPr lang="en-US" dirty="0">
                <a:cs typeface="Calibri"/>
              </a:rPr>
              <a:t>My approach to online learning</a:t>
            </a:r>
          </a:p>
          <a:p>
            <a:pPr lvl="1"/>
            <a:r>
              <a:rPr lang="en-US" dirty="0">
                <a:cs typeface="Calibri"/>
              </a:rPr>
              <a:t>Your role as an online student</a:t>
            </a:r>
          </a:p>
          <a:p>
            <a:r>
              <a:rPr lang="en-US" dirty="0">
                <a:cs typeface="Calibri"/>
              </a:rPr>
              <a:t>Canvas website tour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Course instructions and details</a:t>
            </a:r>
          </a:p>
          <a:p>
            <a:pPr lvl="1"/>
            <a:r>
              <a:rPr lang="en-US" dirty="0">
                <a:cs typeface="Calibri"/>
              </a:rPr>
              <a:t>Submitting assignments and timelines</a:t>
            </a:r>
          </a:p>
          <a:p>
            <a:r>
              <a:rPr lang="en-US" dirty="0">
                <a:ea typeface="+mn-lt"/>
                <a:cs typeface="+mn-lt"/>
              </a:rPr>
              <a:t>How to succeed this course</a:t>
            </a:r>
          </a:p>
          <a:p>
            <a:r>
              <a:rPr lang="en-US" dirty="0">
                <a:cs typeface="Calibri"/>
              </a:rPr>
              <a:t>Covid19 and online course considerations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Same expectations as in-person learning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Flexibility to student circumstances</a:t>
            </a: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8EE0CE-ABF7-40AD-A2A2-258662F8D14F}"/>
                  </a:ext>
                </a:extLst>
              </p14:cNvPr>
              <p14:cNvContentPartPr/>
              <p14:nvPr/>
            </p14:nvContentPartPr>
            <p14:xfrm>
              <a:off x="1045080" y="1685160"/>
              <a:ext cx="228960" cy="303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8EE0CE-ABF7-40AD-A2A2-258662F8D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720" y="1675800"/>
                <a:ext cx="247680" cy="30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94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6FC8-EDA7-4C54-BAA2-02736843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In-person vs Online Course Design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3D956-5CF4-4B30-9F48-94A71FA41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In-person Course (math skills focus)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ED848-CF3C-4F09-9ED2-DBB31D687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Interactive lectures with student input and activities</a:t>
            </a:r>
          </a:p>
          <a:p>
            <a:r>
              <a:rPr lang="en-US" dirty="0">
                <a:cs typeface="Calibri"/>
              </a:rPr>
              <a:t>No homework due</a:t>
            </a:r>
          </a:p>
          <a:p>
            <a:r>
              <a:rPr lang="en-US" dirty="0">
                <a:cs typeface="Calibri"/>
              </a:rPr>
              <a:t>Quizzes each week, timed, no calculator or book</a:t>
            </a:r>
          </a:p>
          <a:p>
            <a:r>
              <a:rPr lang="en-US" dirty="0">
                <a:cs typeface="Calibri"/>
              </a:rPr>
              <a:t>4 exams, 1 final exam, timed, no calculator or book</a:t>
            </a:r>
          </a:p>
          <a:p>
            <a:r>
              <a:rPr lang="en-US" dirty="0">
                <a:cs typeface="Calibri"/>
              </a:rPr>
              <a:t>Final comprehensive exam</a:t>
            </a:r>
          </a:p>
          <a:p>
            <a:r>
              <a:rPr lang="en-US" dirty="0">
                <a:cs typeface="Calibri"/>
              </a:rPr>
              <a:t>HW student groups and applied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432B7-F17F-4EDF-B620-D228EDE23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Online Course (self-study skills focus)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A7919-65B8-47F7-ACDB-615D24B619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Pre-recorded lectures with student activities on own</a:t>
            </a:r>
          </a:p>
          <a:p>
            <a:r>
              <a:rPr lang="en-US" dirty="0">
                <a:cs typeface="Calibri"/>
              </a:rPr>
              <a:t>Structured homework due for each section</a:t>
            </a:r>
          </a:p>
          <a:p>
            <a:r>
              <a:rPr lang="en-US" dirty="0">
                <a:cs typeface="Calibri"/>
              </a:rPr>
              <a:t>Self-graded quizzes each week</a:t>
            </a:r>
          </a:p>
          <a:p>
            <a:r>
              <a:rPr lang="en-US" dirty="0">
                <a:cs typeface="Calibri"/>
              </a:rPr>
              <a:t>Self-proctored exams, also graded by instructor</a:t>
            </a:r>
          </a:p>
          <a:p>
            <a:r>
              <a:rPr lang="en-US" dirty="0">
                <a:cs typeface="Calibri"/>
              </a:rPr>
              <a:t>Final exam activity</a:t>
            </a:r>
          </a:p>
          <a:p>
            <a:r>
              <a:rPr lang="en-US" dirty="0">
                <a:cs typeface="Calibri"/>
              </a:rPr>
              <a:t>Project on own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E5A4FB-55BF-4552-AFFB-AA1DDE2F8C90}"/>
                  </a:ext>
                </a:extLst>
              </p14:cNvPr>
              <p14:cNvContentPartPr/>
              <p14:nvPr/>
            </p14:nvContentPartPr>
            <p14:xfrm>
              <a:off x="769680" y="1446120"/>
              <a:ext cx="10126080" cy="4655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E5A4FB-55BF-4552-AFFB-AA1DDE2F8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0320" y="1436760"/>
                <a:ext cx="10144800" cy="46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03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F74B-401E-44FB-8758-22CFACAD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Canvas Website Tour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881C-D461-4FD9-8074-33B59E763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Syllabus</a:t>
            </a:r>
          </a:p>
          <a:p>
            <a:r>
              <a:rPr lang="en-US" dirty="0">
                <a:cs typeface="Calibri"/>
              </a:rPr>
              <a:t>Lectures</a:t>
            </a:r>
          </a:p>
          <a:p>
            <a:r>
              <a:rPr lang="en-US" dirty="0">
                <a:cs typeface="Calibri"/>
              </a:rPr>
              <a:t>Homework, quizzes, exams</a:t>
            </a:r>
          </a:p>
          <a:p>
            <a:r>
              <a:rPr lang="en-US" dirty="0">
                <a:cs typeface="Calibri"/>
              </a:rPr>
              <a:t>Honor code of conduct</a:t>
            </a:r>
          </a:p>
          <a:p>
            <a:r>
              <a:rPr lang="en-US" dirty="0">
                <a:cs typeface="Calibri"/>
              </a:rPr>
              <a:t>Questions and discussion boards</a:t>
            </a:r>
          </a:p>
          <a:p>
            <a:r>
              <a:rPr lang="en-US" dirty="0">
                <a:cs typeface="Calibri"/>
              </a:rPr>
              <a:t>Virtual office hours</a:t>
            </a:r>
          </a:p>
          <a:p>
            <a:r>
              <a:rPr lang="en-US" dirty="0">
                <a:cs typeface="Calibri"/>
              </a:rPr>
              <a:t>Tutoring resources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0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15F4-F73B-40C8-AB55-4CEE2496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How to Succeed In this Course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93F2C-415E-47A3-ACFB-034A594B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Create a schedule for yourself for this course and stick to it</a:t>
            </a:r>
          </a:p>
          <a:p>
            <a:pPr lvl="1"/>
            <a:r>
              <a:rPr lang="en-US" dirty="0">
                <a:cs typeface="Calibri"/>
              </a:rPr>
              <a:t>~ 10 hours per week, note specific days and times, treat as an in-person course.</a:t>
            </a:r>
          </a:p>
          <a:p>
            <a:r>
              <a:rPr lang="en-US" dirty="0">
                <a:cs typeface="Calibri"/>
              </a:rPr>
              <a:t>Keep on track with deadlines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It is easy to fall behind with weekly deadlines, work ahead if possible.</a:t>
            </a:r>
          </a:p>
          <a:p>
            <a:pPr lvl="1"/>
            <a:r>
              <a:rPr lang="en-US" dirty="0">
                <a:cs typeface="Calibri"/>
              </a:rPr>
              <a:t>I will check in with you if you are falling behind.</a:t>
            </a:r>
          </a:p>
          <a:p>
            <a:r>
              <a:rPr lang="en-US" dirty="0">
                <a:cs typeface="Calibri"/>
              </a:rPr>
              <a:t>Put effort into homework activities (most important part of this course)</a:t>
            </a:r>
          </a:p>
          <a:p>
            <a:r>
              <a:rPr lang="en-US" dirty="0">
                <a:cs typeface="Calibri"/>
              </a:rPr>
              <a:t>Be honest with yourself regarding what you do and don't understand</a:t>
            </a:r>
            <a:endParaRPr lang="en-US"/>
          </a:p>
          <a:p>
            <a:r>
              <a:rPr lang="en-US" dirty="0">
                <a:cs typeface="Calibri"/>
              </a:rPr>
              <a:t>Get help right away if you feel lost or overwhelmed</a:t>
            </a:r>
          </a:p>
          <a:p>
            <a:pPr lvl="1"/>
            <a:r>
              <a:rPr lang="en-US" dirty="0">
                <a:cs typeface="Calibri"/>
              </a:rPr>
              <a:t>Attend virtual office hours or tutoring, email me with any questions or concerns.</a:t>
            </a:r>
          </a:p>
          <a:p>
            <a:r>
              <a:rPr lang="en-US" dirty="0">
                <a:cs typeface="Calibri"/>
              </a:rPr>
              <a:t>Opportunity to learn self-study skills to become an independent learner</a:t>
            </a:r>
          </a:p>
          <a:p>
            <a:pPr lvl="1"/>
            <a:r>
              <a:rPr lang="en-US" dirty="0">
                <a:cs typeface="Calibri"/>
              </a:rPr>
              <a:t>Important skill not taught in most courses.</a:t>
            </a:r>
          </a:p>
          <a:p>
            <a:r>
              <a:rPr lang="en-US" dirty="0">
                <a:cs typeface="Calibri"/>
              </a:rPr>
              <a:t>Provide course to me feedback via surveys</a:t>
            </a: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ACBD8A-D4C0-4E9D-A7CA-989765EDE4C1}"/>
                  </a:ext>
                </a:extLst>
              </p14:cNvPr>
              <p14:cNvContentPartPr/>
              <p14:nvPr/>
            </p14:nvContentPartPr>
            <p14:xfrm>
              <a:off x="1134000" y="3336840"/>
              <a:ext cx="9154800" cy="291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ACBD8A-D4C0-4E9D-A7CA-989765EDE4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4640" y="3327480"/>
                <a:ext cx="9173520" cy="29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31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A139-2927-4ACA-920A-E0FD1D94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Covid 19 and Online Learning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E18E-A2A6-4B36-8B6B-78AB26270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recognize this is a diﬃcult time for every student in this course, and some students may be operating under additional constraints compared to normal semesters.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 will be understanding and ﬂexible of individual student circumstances regarding course deadlines. 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Reach out to me if you are struggling to keep up. I will do everything I can to help you.</a:t>
            </a:r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742B9C-E1C4-47EF-AE44-E4C9E27B133B}"/>
                  </a:ext>
                </a:extLst>
              </p14:cNvPr>
              <p14:cNvContentPartPr/>
              <p14:nvPr/>
            </p14:nvContentPartPr>
            <p14:xfrm>
              <a:off x="807840" y="1294560"/>
              <a:ext cx="9527760" cy="389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742B9C-E1C4-47EF-AE44-E4C9E27B1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480" y="1285200"/>
                <a:ext cx="9546480" cy="39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06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422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MTH 207: Calculus 1 Online Course Introduction</vt:lpstr>
      <vt:lpstr>Course Introduction Outline</vt:lpstr>
      <vt:lpstr>In-person vs Online Course Design</vt:lpstr>
      <vt:lpstr>Canvas Website Tour</vt:lpstr>
      <vt:lpstr>How to Succeed In this Course</vt:lpstr>
      <vt:lpstr>Covid 19 and Online Learning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</cp:lastModifiedBy>
  <cp:revision>305</cp:revision>
  <dcterms:created xsi:type="dcterms:W3CDTF">2020-03-27T03:33:32Z</dcterms:created>
  <dcterms:modified xsi:type="dcterms:W3CDTF">2021-01-27T17:06:20Z</dcterms:modified>
</cp:coreProperties>
</file>