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6CAC11-94E8-4368-9DD1-3918A37EE79C}" v="1" dt="2021-01-27T20:04:20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50F47D1C-8936-8978-C4B6-678FDB6561DB}"/>
    <pc:docChg chg="addSld delSld modSld">
      <pc:chgData name="Chad Vidden" userId="S::cvidden@uwlax.edu::fa919fd6-03f8-48d0-9b95-10ac8c9672df" providerId="AD" clId="Web-{50F47D1C-8936-8978-C4B6-678FDB6561DB}" dt="2020-09-03T15:07:42.573" v="487"/>
      <pc:docMkLst>
        <pc:docMk/>
      </pc:docMkLst>
      <pc:sldChg chg="modSp">
        <pc:chgData name="Chad Vidden" userId="S::cvidden@uwlax.edu::fa919fd6-03f8-48d0-9b95-10ac8c9672df" providerId="AD" clId="Web-{50F47D1C-8936-8978-C4B6-678FDB6561DB}" dt="2020-09-03T14:17:13.269" v="92" actId="20577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50F47D1C-8936-8978-C4B6-678FDB6561DB}" dt="2020-09-03T14:16:37.315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d Vidden" userId="S::cvidden@uwlax.edu::fa919fd6-03f8-48d0-9b95-10ac8c9672df" providerId="AD" clId="Web-{50F47D1C-8936-8978-C4B6-678FDB6561DB}" dt="2020-09-03T14:17:13.269" v="9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Notes">
        <pc:chgData name="Chad Vidden" userId="S::cvidden@uwlax.edu::fa919fd6-03f8-48d0-9b95-10ac8c9672df" providerId="AD" clId="Web-{50F47D1C-8936-8978-C4B6-678FDB6561DB}" dt="2020-09-03T14:59:46.032" v="260"/>
        <pc:sldMkLst>
          <pc:docMk/>
          <pc:sldMk cId="263033884" sldId="257"/>
        </pc:sldMkLst>
        <pc:spChg chg="mod">
          <ac:chgData name="Chad Vidden" userId="S::cvidden@uwlax.edu::fa919fd6-03f8-48d0-9b95-10ac8c9672df" providerId="AD" clId="Web-{50F47D1C-8936-8978-C4B6-678FDB6561DB}" dt="2020-09-03T14:58:27.122" v="134" actId="20577"/>
          <ac:spMkLst>
            <pc:docMk/>
            <pc:sldMk cId="263033884" sldId="257"/>
            <ac:spMk id="2" creationId="{1C844814-D3A8-41A2-9837-EF54DF40FE8E}"/>
          </ac:spMkLst>
        </pc:spChg>
      </pc:sldChg>
      <pc:sldChg chg="del">
        <pc:chgData name="Chad Vidden" userId="S::cvidden@uwlax.edu::fa919fd6-03f8-48d0-9b95-10ac8c9672df" providerId="AD" clId="Web-{50F47D1C-8936-8978-C4B6-678FDB6561DB}" dt="2020-09-03T14:17:21.879" v="99"/>
        <pc:sldMkLst>
          <pc:docMk/>
          <pc:sldMk cId="2792949962" sldId="257"/>
        </pc:sldMkLst>
      </pc:sldChg>
      <pc:sldChg chg="del">
        <pc:chgData name="Chad Vidden" userId="S::cvidden@uwlax.edu::fa919fd6-03f8-48d0-9b95-10ac8c9672df" providerId="AD" clId="Web-{50F47D1C-8936-8978-C4B6-678FDB6561DB}" dt="2020-09-03T14:17:21.879" v="98"/>
        <pc:sldMkLst>
          <pc:docMk/>
          <pc:sldMk cId="2594032928" sldId="258"/>
        </pc:sldMkLst>
      </pc:sldChg>
      <pc:sldChg chg="modSp new modNotes">
        <pc:chgData name="Chad Vidden" userId="S::cvidden@uwlax.edu::fa919fd6-03f8-48d0-9b95-10ac8c9672df" providerId="AD" clId="Web-{50F47D1C-8936-8978-C4B6-678FDB6561DB}" dt="2020-09-03T15:05:30.879" v="371"/>
        <pc:sldMkLst>
          <pc:docMk/>
          <pc:sldMk cId="2750278152" sldId="258"/>
        </pc:sldMkLst>
        <pc:spChg chg="mod">
          <ac:chgData name="Chad Vidden" userId="S::cvidden@uwlax.edu::fa919fd6-03f8-48d0-9b95-10ac8c9672df" providerId="AD" clId="Web-{50F47D1C-8936-8978-C4B6-678FDB6561DB}" dt="2020-09-03T15:00:10.268" v="280" actId="20577"/>
          <ac:spMkLst>
            <pc:docMk/>
            <pc:sldMk cId="2750278152" sldId="258"/>
            <ac:spMk id="2" creationId="{9F9EE72C-B825-4FDC-8AC9-77832AD72D40}"/>
          </ac:spMkLst>
        </pc:spChg>
      </pc:sldChg>
      <pc:sldChg chg="modSp new modNotes">
        <pc:chgData name="Chad Vidden" userId="S::cvidden@uwlax.edu::fa919fd6-03f8-48d0-9b95-10ac8c9672df" providerId="AD" clId="Web-{50F47D1C-8936-8978-C4B6-678FDB6561DB}" dt="2020-09-03T15:07:42.573" v="487"/>
        <pc:sldMkLst>
          <pc:docMk/>
          <pc:sldMk cId="1502680545" sldId="259"/>
        </pc:sldMkLst>
        <pc:spChg chg="mod">
          <ac:chgData name="Chad Vidden" userId="S::cvidden@uwlax.edu::fa919fd6-03f8-48d0-9b95-10ac8c9672df" providerId="AD" clId="Web-{50F47D1C-8936-8978-C4B6-678FDB6561DB}" dt="2020-09-03T15:06:31.147" v="377" actId="20577"/>
          <ac:spMkLst>
            <pc:docMk/>
            <pc:sldMk cId="1502680545" sldId="259"/>
            <ac:spMk id="2" creationId="{9E0F3C33-D991-46C7-AE8B-1456536E03C2}"/>
          </ac:spMkLst>
        </pc:spChg>
      </pc:sldChg>
      <pc:sldChg chg="del">
        <pc:chgData name="Chad Vidden" userId="S::cvidden@uwlax.edu::fa919fd6-03f8-48d0-9b95-10ac8c9672df" providerId="AD" clId="Web-{50F47D1C-8936-8978-C4B6-678FDB6561DB}" dt="2020-09-03T14:17:21.879" v="97"/>
        <pc:sldMkLst>
          <pc:docMk/>
          <pc:sldMk cId="2269039897" sldId="259"/>
        </pc:sldMkLst>
      </pc:sldChg>
      <pc:sldChg chg="del">
        <pc:chgData name="Chad Vidden" userId="S::cvidden@uwlax.edu::fa919fd6-03f8-48d0-9b95-10ac8c9672df" providerId="AD" clId="Web-{50F47D1C-8936-8978-C4B6-678FDB6561DB}" dt="2020-09-03T14:17:21.879" v="95"/>
        <pc:sldMkLst>
          <pc:docMk/>
          <pc:sldMk cId="535306500" sldId="260"/>
        </pc:sldMkLst>
      </pc:sldChg>
      <pc:sldChg chg="del">
        <pc:chgData name="Chad Vidden" userId="S::cvidden@uwlax.edu::fa919fd6-03f8-48d0-9b95-10ac8c9672df" providerId="AD" clId="Web-{50F47D1C-8936-8978-C4B6-678FDB6561DB}" dt="2020-09-03T14:17:21.879" v="96"/>
        <pc:sldMkLst>
          <pc:docMk/>
          <pc:sldMk cId="3873111677" sldId="261"/>
        </pc:sldMkLst>
      </pc:sldChg>
    </pc:docChg>
  </pc:docChgLst>
  <pc:docChgLst>
    <pc:chgData name="Chad Vidden" userId="S::cvidden@uwlax.edu::fa919fd6-03f8-48d0-9b95-10ac8c9672df" providerId="AD" clId="Web-{36C36453-CE77-41BD-9FA3-039CE10AA205}"/>
    <pc:docChg chg="modSld">
      <pc:chgData name="Chad Vidden" userId="S::cvidden@uwlax.edu::fa919fd6-03f8-48d0-9b95-10ac8c9672df" providerId="AD" clId="Web-{36C36453-CE77-41BD-9FA3-039CE10AA205}" dt="2020-03-27T03:33:56.956" v="48" actId="20577"/>
      <pc:docMkLst>
        <pc:docMk/>
      </pc:docMkLst>
      <pc:sldChg chg="modSp">
        <pc:chgData name="Chad Vidden" userId="S::cvidden@uwlax.edu::fa919fd6-03f8-48d0-9b95-10ac8c9672df" providerId="AD" clId="Web-{36C36453-CE77-41BD-9FA3-039CE10AA205}" dt="2020-03-27T03:33:53.190" v="46" actId="20577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36C36453-CE77-41BD-9FA3-039CE10AA205}" dt="2020-03-27T03:33:53.190" v="46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180904-8229-29AB-97C2-6E0506DCA127}"/>
    <pc:docChg chg="modSld">
      <pc:chgData name="Chad Vidden" userId="S::cvidden@uwlax.edu::fa919fd6-03f8-48d0-9b95-10ac8c9672df" providerId="AD" clId="Web-{35180904-8229-29AB-97C2-6E0506DCA127}" dt="2020-09-03T14:15:23.355" v="12" actId="20577"/>
      <pc:docMkLst>
        <pc:docMk/>
      </pc:docMkLst>
      <pc:sldChg chg="modSp">
        <pc:chgData name="Chad Vidden" userId="S::cvidden@uwlax.edu::fa919fd6-03f8-48d0-9b95-10ac8c9672df" providerId="AD" clId="Web-{35180904-8229-29AB-97C2-6E0506DCA127}" dt="2020-09-03T14:15:22.090" v="10" actId="20577"/>
        <pc:sldMkLst>
          <pc:docMk/>
          <pc:sldMk cId="535306500" sldId="260"/>
        </pc:sldMkLst>
        <pc:spChg chg="mod">
          <ac:chgData name="Chad Vidden" userId="S::cvidden@uwlax.edu::fa919fd6-03f8-48d0-9b95-10ac8c9672df" providerId="AD" clId="Web-{35180904-8229-29AB-97C2-6E0506DCA127}" dt="2020-09-03T14:15:22.090" v="10" actId="20577"/>
          <ac:spMkLst>
            <pc:docMk/>
            <pc:sldMk cId="535306500" sldId="260"/>
            <ac:spMk id="2" creationId="{BFE3A139-2927-4ACA-920A-E0FD1D9488CF}"/>
          </ac:spMkLst>
        </pc:spChg>
      </pc:sldChg>
    </pc:docChg>
  </pc:docChgLst>
  <pc:docChgLst>
    <pc:chgData name="Chad Vidden" userId="S::cvidden@uwlax.edu::fa919fd6-03f8-48d0-9b95-10ac8c9672df" providerId="AD" clId="Web-{61C4CAD0-6476-6C72-09BB-97910227FBED}"/>
    <pc:docChg chg="addSld delSld modSld sldOrd">
      <pc:chgData name="Chad Vidden" userId="S::cvidden@uwlax.edu::fa919fd6-03f8-48d0-9b95-10ac8c9672df" providerId="AD" clId="Web-{61C4CAD0-6476-6C72-09BB-97910227FBED}" dt="2020-09-02T20:11:42.135" v="2565" actId="20577"/>
      <pc:docMkLst>
        <pc:docMk/>
      </pc:docMkLst>
      <pc:sldChg chg="modSp">
        <pc:chgData name="Chad Vidden" userId="S::cvidden@uwlax.edu::fa919fd6-03f8-48d0-9b95-10ac8c9672df" providerId="AD" clId="Web-{61C4CAD0-6476-6C72-09BB-97910227FBED}" dt="2020-09-02T19:29:39.800" v="547" actId="20577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61C4CAD0-6476-6C72-09BB-97910227FBED}" dt="2020-09-02T19:29:39.800" v="54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d Vidden" userId="S::cvidden@uwlax.edu::fa919fd6-03f8-48d0-9b95-10ac8c9672df" providerId="AD" clId="Web-{61C4CAD0-6476-6C72-09BB-97910227FBED}" dt="2020-09-02T19:29:35.409" v="54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Chad Vidden" userId="S::cvidden@uwlax.edu::fa919fd6-03f8-48d0-9b95-10ac8c9672df" providerId="AD" clId="Web-{61C4CAD0-6476-6C72-09BB-97910227FBED}" dt="2020-09-02T20:05:17.735" v="2381" actId="20577"/>
        <pc:sldMkLst>
          <pc:docMk/>
          <pc:sldMk cId="2792949962" sldId="257"/>
        </pc:sldMkLst>
        <pc:spChg chg="mod">
          <ac:chgData name="Chad Vidden" userId="S::cvidden@uwlax.edu::fa919fd6-03f8-48d0-9b95-10ac8c9672df" providerId="AD" clId="Web-{61C4CAD0-6476-6C72-09BB-97910227FBED}" dt="2020-09-02T19:23:38.930" v="104" actId="20577"/>
          <ac:spMkLst>
            <pc:docMk/>
            <pc:sldMk cId="2792949962" sldId="257"/>
            <ac:spMk id="2" creationId="{37459931-247F-4592-B6F2-B7DAD4352698}"/>
          </ac:spMkLst>
        </pc:spChg>
        <pc:spChg chg="mod">
          <ac:chgData name="Chad Vidden" userId="S::cvidden@uwlax.edu::fa919fd6-03f8-48d0-9b95-10ac8c9672df" providerId="AD" clId="Web-{61C4CAD0-6476-6C72-09BB-97910227FBED}" dt="2020-09-02T20:05:17.735" v="2381" actId="20577"/>
          <ac:spMkLst>
            <pc:docMk/>
            <pc:sldMk cId="2792949962" sldId="257"/>
            <ac:spMk id="3" creationId="{869AF409-7C6E-4810-A6F3-3C0C17CB7A9A}"/>
          </ac:spMkLst>
        </pc:spChg>
      </pc:sldChg>
      <pc:sldChg chg="modSp new modNotes">
        <pc:chgData name="Chad Vidden" userId="S::cvidden@uwlax.edu::fa919fd6-03f8-48d0-9b95-10ac8c9672df" providerId="AD" clId="Web-{61C4CAD0-6476-6C72-09BB-97910227FBED}" dt="2020-09-02T20:10:16.011" v="2517"/>
        <pc:sldMkLst>
          <pc:docMk/>
          <pc:sldMk cId="2594032928" sldId="258"/>
        </pc:sldMkLst>
        <pc:spChg chg="mod">
          <ac:chgData name="Chad Vidden" userId="S::cvidden@uwlax.edu::fa919fd6-03f8-48d0-9b95-10ac8c9672df" providerId="AD" clId="Web-{61C4CAD0-6476-6C72-09BB-97910227FBED}" dt="2020-09-02T20:05:25.078" v="2385" actId="20577"/>
          <ac:spMkLst>
            <pc:docMk/>
            <pc:sldMk cId="2594032928" sldId="258"/>
            <ac:spMk id="2" creationId="{4ACA6FC8-EDA7-4C54-BAA2-0273684383DA}"/>
          </ac:spMkLst>
        </pc:spChg>
        <pc:spChg chg="mod">
          <ac:chgData name="Chad Vidden" userId="S::cvidden@uwlax.edu::fa919fd6-03f8-48d0-9b95-10ac8c9672df" providerId="AD" clId="Web-{61C4CAD0-6476-6C72-09BB-97910227FBED}" dt="2020-09-02T19:37:31.464" v="1139" actId="20577"/>
          <ac:spMkLst>
            <pc:docMk/>
            <pc:sldMk cId="2594032928" sldId="258"/>
            <ac:spMk id="3" creationId="{4AF3D956-5CF4-4B30-9F48-94A71FA417BC}"/>
          </ac:spMkLst>
        </pc:spChg>
        <pc:spChg chg="mod">
          <ac:chgData name="Chad Vidden" userId="S::cvidden@uwlax.edu::fa919fd6-03f8-48d0-9b95-10ac8c9672df" providerId="AD" clId="Web-{61C4CAD0-6476-6C72-09BB-97910227FBED}" dt="2020-09-02T19:35:48.606" v="1076" actId="20577"/>
          <ac:spMkLst>
            <pc:docMk/>
            <pc:sldMk cId="2594032928" sldId="258"/>
            <ac:spMk id="4" creationId="{CF7ED848-CF3C-4F09-9ED2-DBB31D687251}"/>
          </ac:spMkLst>
        </pc:spChg>
        <pc:spChg chg="mod">
          <ac:chgData name="Chad Vidden" userId="S::cvidden@uwlax.edu::fa919fd6-03f8-48d0-9b95-10ac8c9672df" providerId="AD" clId="Web-{61C4CAD0-6476-6C72-09BB-97910227FBED}" dt="2020-09-02T19:37:35.027" v="1142" actId="20577"/>
          <ac:spMkLst>
            <pc:docMk/>
            <pc:sldMk cId="2594032928" sldId="258"/>
            <ac:spMk id="5" creationId="{7CF432B7-F17F-4EDF-B620-D228EDE23A44}"/>
          </ac:spMkLst>
        </pc:spChg>
        <pc:spChg chg="mod">
          <ac:chgData name="Chad Vidden" userId="S::cvidden@uwlax.edu::fa919fd6-03f8-48d0-9b95-10ac8c9672df" providerId="AD" clId="Web-{61C4CAD0-6476-6C72-09BB-97910227FBED}" dt="2020-09-02T19:35:46.841" v="1068" actId="20577"/>
          <ac:spMkLst>
            <pc:docMk/>
            <pc:sldMk cId="2594032928" sldId="258"/>
            <ac:spMk id="6" creationId="{588A7919-65B8-47F7-ACDB-615D24B619E6}"/>
          </ac:spMkLst>
        </pc:spChg>
      </pc:sldChg>
      <pc:sldChg chg="modSp new">
        <pc:chgData name="Chad Vidden" userId="S::cvidden@uwlax.edu::fa919fd6-03f8-48d0-9b95-10ac8c9672df" providerId="AD" clId="Web-{61C4CAD0-6476-6C72-09BB-97910227FBED}" dt="2020-09-02T19:45:44.909" v="1467" actId="20577"/>
        <pc:sldMkLst>
          <pc:docMk/>
          <pc:sldMk cId="2269039897" sldId="259"/>
        </pc:sldMkLst>
        <pc:spChg chg="mod">
          <ac:chgData name="Chad Vidden" userId="S::cvidden@uwlax.edu::fa919fd6-03f8-48d0-9b95-10ac8c9672df" providerId="AD" clId="Web-{61C4CAD0-6476-6C72-09BB-97910227FBED}" dt="2020-09-02T19:38:15.198" v="1164" actId="20577"/>
          <ac:spMkLst>
            <pc:docMk/>
            <pc:sldMk cId="2269039897" sldId="259"/>
            <ac:spMk id="2" creationId="{C990F74B-401E-44FB-8758-22CFACADAA0D}"/>
          </ac:spMkLst>
        </pc:spChg>
        <pc:spChg chg="mod">
          <ac:chgData name="Chad Vidden" userId="S::cvidden@uwlax.edu::fa919fd6-03f8-48d0-9b95-10ac8c9672df" providerId="AD" clId="Web-{61C4CAD0-6476-6C72-09BB-97910227FBED}" dt="2020-09-02T19:45:44.909" v="1467" actId="20577"/>
          <ac:spMkLst>
            <pc:docMk/>
            <pc:sldMk cId="2269039897" sldId="259"/>
            <ac:spMk id="3" creationId="{59A1881C-D461-4FD9-8074-33B59E763A54}"/>
          </ac:spMkLst>
        </pc:spChg>
      </pc:sldChg>
      <pc:sldChg chg="new del">
        <pc:chgData name="Chad Vidden" userId="S::cvidden@uwlax.edu::fa919fd6-03f8-48d0-9b95-10ac8c9672df" providerId="AD" clId="Web-{61C4CAD0-6476-6C72-09BB-97910227FBED}" dt="2020-09-02T19:37:59.354" v="1146"/>
        <pc:sldMkLst>
          <pc:docMk/>
          <pc:sldMk cId="2622018801" sldId="259"/>
        </pc:sldMkLst>
      </pc:sldChg>
      <pc:sldChg chg="modSp new ord">
        <pc:chgData name="Chad Vidden" userId="S::cvidden@uwlax.edu::fa919fd6-03f8-48d0-9b95-10ac8c9672df" providerId="AD" clId="Web-{61C4CAD0-6476-6C72-09BB-97910227FBED}" dt="2020-09-02T20:07:49.342" v="2433" actId="20577"/>
        <pc:sldMkLst>
          <pc:docMk/>
          <pc:sldMk cId="535306500" sldId="260"/>
        </pc:sldMkLst>
        <pc:spChg chg="mod">
          <ac:chgData name="Chad Vidden" userId="S::cvidden@uwlax.edu::fa919fd6-03f8-48d0-9b95-10ac8c9672df" providerId="AD" clId="Web-{61C4CAD0-6476-6C72-09BB-97910227FBED}" dt="2020-09-02T19:38:48.791" v="1202" actId="20577"/>
          <ac:spMkLst>
            <pc:docMk/>
            <pc:sldMk cId="535306500" sldId="260"/>
            <ac:spMk id="2" creationId="{BFE3A139-2927-4ACA-920A-E0FD1D9488CF}"/>
          </ac:spMkLst>
        </pc:spChg>
        <pc:spChg chg="mod">
          <ac:chgData name="Chad Vidden" userId="S::cvidden@uwlax.edu::fa919fd6-03f8-48d0-9b95-10ac8c9672df" providerId="AD" clId="Web-{61C4CAD0-6476-6C72-09BB-97910227FBED}" dt="2020-09-02T20:07:49.342" v="2433" actId="20577"/>
          <ac:spMkLst>
            <pc:docMk/>
            <pc:sldMk cId="535306500" sldId="260"/>
            <ac:spMk id="3" creationId="{557EE18E-A2A6-4B36-8B6B-78AB262700AD}"/>
          </ac:spMkLst>
        </pc:spChg>
      </pc:sldChg>
      <pc:sldChg chg="modSp new">
        <pc:chgData name="Chad Vidden" userId="S::cvidden@uwlax.edu::fa919fd6-03f8-48d0-9b95-10ac8c9672df" providerId="AD" clId="Web-{61C4CAD0-6476-6C72-09BB-97910227FBED}" dt="2020-09-02T20:11:42.119" v="2564" actId="20577"/>
        <pc:sldMkLst>
          <pc:docMk/>
          <pc:sldMk cId="3873111677" sldId="261"/>
        </pc:sldMkLst>
        <pc:spChg chg="mod">
          <ac:chgData name="Chad Vidden" userId="S::cvidden@uwlax.edu::fa919fd6-03f8-48d0-9b95-10ac8c9672df" providerId="AD" clId="Web-{61C4CAD0-6476-6C72-09BB-97910227FBED}" dt="2020-09-02T19:41:00.414" v="1322" actId="20577"/>
          <ac:spMkLst>
            <pc:docMk/>
            <pc:sldMk cId="3873111677" sldId="261"/>
            <ac:spMk id="2" creationId="{6E2C15F4-F73B-40C8-AB55-4CEE24966423}"/>
          </ac:spMkLst>
        </pc:spChg>
        <pc:spChg chg="mod">
          <ac:chgData name="Chad Vidden" userId="S::cvidden@uwlax.edu::fa919fd6-03f8-48d0-9b95-10ac8c9672df" providerId="AD" clId="Web-{61C4CAD0-6476-6C72-09BB-97910227FBED}" dt="2020-09-02T20:11:42.119" v="2564" actId="20577"/>
          <ac:spMkLst>
            <pc:docMk/>
            <pc:sldMk cId="3873111677" sldId="261"/>
            <ac:spMk id="3" creationId="{CB393F2C-415E-47A3-ACFB-034A594B9200}"/>
          </ac:spMkLst>
        </pc:spChg>
      </pc:sldChg>
    </pc:docChg>
  </pc:docChgLst>
  <pc:docChgLst>
    <pc:chgData name="Chad Vidden" userId="S::cvidden@uwlax.edu::fa919fd6-03f8-48d0-9b95-10ac8c9672df" providerId="AD" clId="Web-{1310B989-D6A6-456C-93FD-9A3103319FC7}"/>
    <pc:docChg chg="modSld">
      <pc:chgData name="Chad Vidden" userId="S::cvidden@uwlax.edu::fa919fd6-03f8-48d0-9b95-10ac8c9672df" providerId="AD" clId="Web-{1310B989-D6A6-456C-93FD-9A3103319FC7}" dt="2021-01-26T03:23:15.925" v="0" actId="20577"/>
      <pc:docMkLst>
        <pc:docMk/>
      </pc:docMkLst>
      <pc:sldChg chg="modSp">
        <pc:chgData name="Chad Vidden" userId="S::cvidden@uwlax.edu::fa919fd6-03f8-48d0-9b95-10ac8c9672df" providerId="AD" clId="Web-{1310B989-D6A6-456C-93FD-9A3103319FC7}" dt="2021-01-26T03:23:15.925" v="0" actId="20577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310B989-D6A6-456C-93FD-9A3103319FC7}" dt="2021-01-26T03:23:15.925" v="0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Chad Vidden" userId="fa919fd6-03f8-48d0-9b95-10ac8c9672df" providerId="ADAL" clId="{C76CF795-D2EE-435C-B762-D7F3919B145C}"/>
    <pc:docChg chg="modSld">
      <pc:chgData name="Chad Vidden" userId="fa919fd6-03f8-48d0-9b95-10ac8c9672df" providerId="ADAL" clId="{C76CF795-D2EE-435C-B762-D7F3919B145C}" dt="2020-09-07T00:51:49.779" v="0"/>
      <pc:docMkLst>
        <pc:docMk/>
      </pc:docMkLst>
      <pc:sldChg chg="addSp">
        <pc:chgData name="Chad Vidden" userId="fa919fd6-03f8-48d0-9b95-10ac8c9672df" providerId="ADAL" clId="{C76CF795-D2EE-435C-B762-D7F3919B145C}" dt="2020-09-07T00:51:49.779" v="0"/>
        <pc:sldMkLst>
          <pc:docMk/>
          <pc:sldMk cId="263033884" sldId="257"/>
        </pc:sldMkLst>
        <pc:inkChg chg="add">
          <ac:chgData name="Chad Vidden" userId="fa919fd6-03f8-48d0-9b95-10ac8c9672df" providerId="ADAL" clId="{C76CF795-D2EE-435C-B762-D7F3919B145C}" dt="2020-09-07T00:51:49.779" v="0"/>
          <ac:inkMkLst>
            <pc:docMk/>
            <pc:sldMk cId="263033884" sldId="257"/>
            <ac:inkMk id="4" creationId="{F09EBA75-C57C-4EE8-8123-51C656C1B4CD}"/>
          </ac:inkMkLst>
        </pc:inkChg>
      </pc:sldChg>
      <pc:sldChg chg="addSp">
        <pc:chgData name="Chad Vidden" userId="fa919fd6-03f8-48d0-9b95-10ac8c9672df" providerId="ADAL" clId="{C76CF795-D2EE-435C-B762-D7F3919B145C}" dt="2020-09-07T00:51:49.779" v="0"/>
        <pc:sldMkLst>
          <pc:docMk/>
          <pc:sldMk cId="2750278152" sldId="258"/>
        </pc:sldMkLst>
        <pc:inkChg chg="add">
          <ac:chgData name="Chad Vidden" userId="fa919fd6-03f8-48d0-9b95-10ac8c9672df" providerId="ADAL" clId="{C76CF795-D2EE-435C-B762-D7F3919B145C}" dt="2020-09-07T00:51:49.779" v="0"/>
          <ac:inkMkLst>
            <pc:docMk/>
            <pc:sldMk cId="2750278152" sldId="258"/>
            <ac:inkMk id="4" creationId="{F421B043-0351-4766-9E65-F4CA72D2179C}"/>
          </ac:inkMkLst>
        </pc:inkChg>
      </pc:sldChg>
      <pc:sldChg chg="addSp">
        <pc:chgData name="Chad Vidden" userId="fa919fd6-03f8-48d0-9b95-10ac8c9672df" providerId="ADAL" clId="{C76CF795-D2EE-435C-B762-D7F3919B145C}" dt="2020-09-07T00:51:49.779" v="0"/>
        <pc:sldMkLst>
          <pc:docMk/>
          <pc:sldMk cId="1502680545" sldId="259"/>
        </pc:sldMkLst>
        <pc:inkChg chg="add">
          <ac:chgData name="Chad Vidden" userId="fa919fd6-03f8-48d0-9b95-10ac8c9672df" providerId="ADAL" clId="{C76CF795-D2EE-435C-B762-D7F3919B145C}" dt="2020-09-07T00:51:49.779" v="0"/>
          <ac:inkMkLst>
            <pc:docMk/>
            <pc:sldMk cId="1502680545" sldId="259"/>
            <ac:inkMk id="4" creationId="{E95A4F78-F060-44AD-B89F-5131F99919CF}"/>
          </ac:inkMkLst>
        </pc:inkChg>
      </pc:sldChg>
    </pc:docChg>
  </pc:docChgLst>
  <pc:docChgLst>
    <pc:chgData name="Chad" userId="fa919fd6-03f8-48d0-9b95-10ac8c9672df" providerId="ADAL" clId="{7A6CAC11-94E8-4368-9DD1-3918A37EE79C}"/>
    <pc:docChg chg="modSld">
      <pc:chgData name="Chad" userId="fa919fd6-03f8-48d0-9b95-10ac8c9672df" providerId="ADAL" clId="{7A6CAC11-94E8-4368-9DD1-3918A37EE79C}" dt="2021-01-27T20:04:20.147" v="0"/>
      <pc:docMkLst>
        <pc:docMk/>
      </pc:docMkLst>
      <pc:sldChg chg="addSp">
        <pc:chgData name="Chad" userId="fa919fd6-03f8-48d0-9b95-10ac8c9672df" providerId="ADAL" clId="{7A6CAC11-94E8-4368-9DD1-3918A37EE79C}" dt="2021-01-27T20:04:20.147" v="0"/>
        <pc:sldMkLst>
          <pc:docMk/>
          <pc:sldMk cId="109857222" sldId="256"/>
        </pc:sldMkLst>
        <pc:inkChg chg="add">
          <ac:chgData name="Chad" userId="fa919fd6-03f8-48d0-9b95-10ac8c9672df" providerId="ADAL" clId="{7A6CAC11-94E8-4368-9DD1-3918A37EE79C}" dt="2021-01-27T20:04:20.147" v="0"/>
          <ac:inkMkLst>
            <pc:docMk/>
            <pc:sldMk cId="109857222" sldId="256"/>
            <ac:inkMk id="4" creationId="{E4F6B7CE-A927-487D-95FB-57DF959D7CE5}"/>
          </ac:inkMkLst>
        </pc:inkChg>
      </pc:sldChg>
      <pc:sldChg chg="addSp">
        <pc:chgData name="Chad" userId="fa919fd6-03f8-48d0-9b95-10ac8c9672df" providerId="ADAL" clId="{7A6CAC11-94E8-4368-9DD1-3918A37EE79C}" dt="2021-01-27T20:04:20.147" v="0"/>
        <pc:sldMkLst>
          <pc:docMk/>
          <pc:sldMk cId="263033884" sldId="257"/>
        </pc:sldMkLst>
        <pc:inkChg chg="add">
          <ac:chgData name="Chad" userId="fa919fd6-03f8-48d0-9b95-10ac8c9672df" providerId="ADAL" clId="{7A6CAC11-94E8-4368-9DD1-3918A37EE79C}" dt="2021-01-27T20:04:20.147" v="0"/>
          <ac:inkMkLst>
            <pc:docMk/>
            <pc:sldMk cId="263033884" sldId="257"/>
            <ac:inkMk id="4" creationId="{D4CFF10E-A753-48D6-90AB-7FD9D9C4F188}"/>
          </ac:inkMkLst>
        </pc:inkChg>
      </pc:sldChg>
      <pc:sldChg chg="addSp">
        <pc:chgData name="Chad" userId="fa919fd6-03f8-48d0-9b95-10ac8c9672df" providerId="ADAL" clId="{7A6CAC11-94E8-4368-9DD1-3918A37EE79C}" dt="2021-01-27T20:04:20.147" v="0"/>
        <pc:sldMkLst>
          <pc:docMk/>
          <pc:sldMk cId="2750278152" sldId="258"/>
        </pc:sldMkLst>
        <pc:inkChg chg="add">
          <ac:chgData name="Chad" userId="fa919fd6-03f8-48d0-9b95-10ac8c9672df" providerId="ADAL" clId="{7A6CAC11-94E8-4368-9DD1-3918A37EE79C}" dt="2021-01-27T20:04:20.147" v="0"/>
          <ac:inkMkLst>
            <pc:docMk/>
            <pc:sldMk cId="2750278152" sldId="258"/>
            <ac:inkMk id="4" creationId="{CE5EE77A-0EDC-4E97-A925-91A01FC62FDA}"/>
          </ac:inkMkLst>
        </pc:inkChg>
      </pc:sldChg>
      <pc:sldChg chg="addSp">
        <pc:chgData name="Chad" userId="fa919fd6-03f8-48d0-9b95-10ac8c9672df" providerId="ADAL" clId="{7A6CAC11-94E8-4368-9DD1-3918A37EE79C}" dt="2021-01-27T20:04:20.147" v="0"/>
        <pc:sldMkLst>
          <pc:docMk/>
          <pc:sldMk cId="1502680545" sldId="259"/>
        </pc:sldMkLst>
        <pc:inkChg chg="add">
          <ac:chgData name="Chad" userId="fa919fd6-03f8-48d0-9b95-10ac8c9672df" providerId="ADAL" clId="{7A6CAC11-94E8-4368-9DD1-3918A37EE79C}" dt="2021-01-27T20:04:20.147" v="0"/>
          <ac:inkMkLst>
            <pc:docMk/>
            <pc:sldMk cId="1502680545" sldId="259"/>
            <ac:inkMk id="4" creationId="{3FC38A80-1537-4B27-8C59-D037BF26BEFC}"/>
          </ac:inkMkLst>
        </pc:inkChg>
      </pc:sldChg>
      <pc:sldChg chg="addSp">
        <pc:chgData name="Chad" userId="fa919fd6-03f8-48d0-9b95-10ac8c9672df" providerId="ADAL" clId="{7A6CAC11-94E8-4368-9DD1-3918A37EE79C}" dt="2021-01-27T20:04:20.147" v="0"/>
        <pc:sldMkLst>
          <pc:docMk/>
          <pc:sldMk cId="3030382407" sldId="260"/>
        </pc:sldMkLst>
        <pc:inkChg chg="add">
          <ac:chgData name="Chad" userId="fa919fd6-03f8-48d0-9b95-10ac8c9672df" providerId="ADAL" clId="{7A6CAC11-94E8-4368-9DD1-3918A37EE79C}" dt="2021-01-27T20:04:20.147" v="0"/>
          <ac:inkMkLst>
            <pc:docMk/>
            <pc:sldMk cId="3030382407" sldId="260"/>
            <ac:inkMk id="4" creationId="{8F674B02-73D5-4E37-A5EA-68011EA143D4}"/>
          </ac:inkMkLst>
        </pc:inkChg>
      </pc:sldChg>
    </pc:docChg>
  </pc:docChgLst>
  <pc:docChgLst>
    <pc:chgData name="Chad Vidden" userId="S::cvidden@uwlax.edu::fa919fd6-03f8-48d0-9b95-10ac8c9672df" providerId="AD" clId="Web-{BCA5066D-0243-1484-07D2-374C3F618E1D}"/>
    <pc:docChg chg="addSld modSld">
      <pc:chgData name="Chad Vidden" userId="S::cvidden@uwlax.edu::fa919fd6-03f8-48d0-9b95-10ac8c9672df" providerId="AD" clId="Web-{BCA5066D-0243-1484-07D2-374C3F618E1D}" dt="2021-01-26T15:00:37.580" v="498" actId="20577"/>
      <pc:docMkLst>
        <pc:docMk/>
      </pc:docMkLst>
      <pc:sldChg chg="modSp">
        <pc:chgData name="Chad Vidden" userId="S::cvidden@uwlax.edu::fa919fd6-03f8-48d0-9b95-10ac8c9672df" providerId="AD" clId="Web-{BCA5066D-0243-1484-07D2-374C3F618E1D}" dt="2021-01-26T15:00:37.580" v="498" actId="20577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BCA5066D-0243-1484-07D2-374C3F618E1D}" dt="2021-01-26T15:00:37.580" v="49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delSp modNotes">
        <pc:chgData name="Chad Vidden" userId="S::cvidden@uwlax.edu::fa919fd6-03f8-48d0-9b95-10ac8c9672df" providerId="AD" clId="Web-{BCA5066D-0243-1484-07D2-374C3F618E1D}" dt="2021-01-26T14:52:12.406" v="293"/>
        <pc:sldMkLst>
          <pc:docMk/>
          <pc:sldMk cId="263033884" sldId="257"/>
        </pc:sldMkLst>
        <pc:inkChg chg="del">
          <ac:chgData name="Chad Vidden" userId="S::cvidden@uwlax.edu::fa919fd6-03f8-48d0-9b95-10ac8c9672df" providerId="AD" clId="Web-{BCA5066D-0243-1484-07D2-374C3F618E1D}" dt="2021-01-26T14:50:05.264" v="199"/>
          <ac:inkMkLst>
            <pc:docMk/>
            <pc:sldMk cId="263033884" sldId="257"/>
            <ac:inkMk id="4" creationId="{F09EBA75-C57C-4EE8-8123-51C656C1B4CD}"/>
          </ac:inkMkLst>
        </pc:inkChg>
      </pc:sldChg>
      <pc:sldChg chg="delSp modNotes">
        <pc:chgData name="Chad Vidden" userId="S::cvidden@uwlax.edu::fa919fd6-03f8-48d0-9b95-10ac8c9672df" providerId="AD" clId="Web-{BCA5066D-0243-1484-07D2-374C3F618E1D}" dt="2021-01-26T15:00:27.611" v="497"/>
        <pc:sldMkLst>
          <pc:docMk/>
          <pc:sldMk cId="2750278152" sldId="258"/>
        </pc:sldMkLst>
        <pc:inkChg chg="del">
          <ac:chgData name="Chad Vidden" userId="S::cvidden@uwlax.edu::fa919fd6-03f8-48d0-9b95-10ac8c9672df" providerId="AD" clId="Web-{BCA5066D-0243-1484-07D2-374C3F618E1D}" dt="2021-01-26T15:00:27.611" v="497"/>
          <ac:inkMkLst>
            <pc:docMk/>
            <pc:sldMk cId="2750278152" sldId="258"/>
            <ac:inkMk id="4" creationId="{F421B043-0351-4766-9E65-F4CA72D2179C}"/>
          </ac:inkMkLst>
        </pc:inkChg>
      </pc:sldChg>
      <pc:sldChg chg="delSp modSp modNotes">
        <pc:chgData name="Chad Vidden" userId="S::cvidden@uwlax.edu::fa919fd6-03f8-48d0-9b95-10ac8c9672df" providerId="AD" clId="Web-{BCA5066D-0243-1484-07D2-374C3F618E1D}" dt="2021-01-26T14:56:09.298" v="486"/>
        <pc:sldMkLst>
          <pc:docMk/>
          <pc:sldMk cId="1502680545" sldId="259"/>
        </pc:sldMkLst>
        <pc:spChg chg="mod">
          <ac:chgData name="Chad Vidden" userId="S::cvidden@uwlax.edu::fa919fd6-03f8-48d0-9b95-10ac8c9672df" providerId="AD" clId="Web-{BCA5066D-0243-1484-07D2-374C3F618E1D}" dt="2021-01-26T14:52:23.265" v="295" actId="20577"/>
          <ac:spMkLst>
            <pc:docMk/>
            <pc:sldMk cId="1502680545" sldId="259"/>
            <ac:spMk id="2" creationId="{9E0F3C33-D991-46C7-AE8B-1456536E03C2}"/>
          </ac:spMkLst>
        </pc:spChg>
        <pc:inkChg chg="del">
          <ac:chgData name="Chad Vidden" userId="S::cvidden@uwlax.edu::fa919fd6-03f8-48d0-9b95-10ac8c9672df" providerId="AD" clId="Web-{BCA5066D-0243-1484-07D2-374C3F618E1D}" dt="2021-01-26T14:52:20.203" v="294"/>
          <ac:inkMkLst>
            <pc:docMk/>
            <pc:sldMk cId="1502680545" sldId="259"/>
            <ac:inkMk id="4" creationId="{E95A4F78-F060-44AD-B89F-5131F99919CF}"/>
          </ac:inkMkLst>
        </pc:inkChg>
      </pc:sldChg>
      <pc:sldChg chg="modSp new modNotes">
        <pc:chgData name="Chad Vidden" userId="S::cvidden@uwlax.edu::fa919fd6-03f8-48d0-9b95-10ac8c9672df" providerId="AD" clId="Web-{BCA5066D-0243-1484-07D2-374C3F618E1D}" dt="2021-01-26T14:49:53.296" v="198"/>
        <pc:sldMkLst>
          <pc:docMk/>
          <pc:sldMk cId="3030382407" sldId="260"/>
        </pc:sldMkLst>
        <pc:spChg chg="mod">
          <ac:chgData name="Chad Vidden" userId="S::cvidden@uwlax.edu::fa919fd6-03f8-48d0-9b95-10ac8c9672df" providerId="AD" clId="Web-{BCA5066D-0243-1484-07D2-374C3F618E1D}" dt="2021-01-26T14:45:25.888" v="4" actId="20577"/>
          <ac:spMkLst>
            <pc:docMk/>
            <pc:sldMk cId="3030382407" sldId="260"/>
            <ac:spMk id="2" creationId="{65AC5907-929A-4B73-AE40-4105AB44F428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7T19:41:20.5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10823 6130 39 0,'32'-9'19'0,"14"-13"-10"0,-25 9 20 0,4-12-28 15,3-13 1-15,4-9 2 16,10-15 0-16,0-17-5 16,-3-5 1-16,-7-4 2 15,-4-9 0-15,-3 6-1 16,-4 15 0-16,-7 4-2 15,-3 13 1-15,-4 15-3 16,0 12 0-16,-7 20-1 16,-4 18 1-16,-6 19-2 15,3 19 1-15,0 16-2 16,3 21 1-16,8-2 1 16,6 2 1-16,4-2 1 15,11-4 0-15,14-19 2 16,10-9 1-16,15-18 4 15,6-20 1-15,4-22 1 16,-3-18 1-16,-4-28-1 16,-11-26 0-16,-6-19-2 15,-15-2 1-15,-17-1-4 0,-11-9 0 16,-7 10-4-16,0-11 0 16,-4 23-11-16,4 13 1 15,-10 18-4-15,10 19 1 16</inkml:trace>
  <inkml:trace contextRef="#ctx0" brushRef="#br0" timeOffset="390.04">12499 5898 49 0,'25'-28'24'0,"-1"-4"-25"0,-17 4 45 0,-3 6-45 16,-4-6 1-16,-4-3-1 16,-6-4 1-16,-8 1 0 15,-3 2 0-15,3 14-1 16,-3 5 1-16,-4 13-1 15,-6 13 1-15,3 9-1 0,3 3 1 16,4 3-1-16,3 6 1 16,11 1-1-1,7-1 1-15,11-2 0 0,6-7 0 16,8-10 0-16,7-11 1 16,6-8-1-16,-6-8 0 15,-4-7-3-15,-3 0 0 16,-11 4-11-16,-7-4 0 15</inkml:trace>
  <inkml:trace contextRef="#ctx0" brushRef="#br0" timeOffset="901.25">14436 4788 40 0,'28'-9'20'0,"-7"-10"-9"0,-14 12 26 16,0 14-36-16,-3-1 1 16,-1 13 1-16,-3 15 0 15,-7 13-4-15,-10 16 0 0,-8 28 2 16,-7 28 0-16,-7 7-1 16,-3 2 0-16,3-9-2 15,7-9 0 1,8-16-4-16,3-22 0 0,13-28-9 15,8-25 0-15</inkml:trace>
  <inkml:trace contextRef="#ctx0" brushRef="#br0" timeOffset="1143.75">14803 4449 40 0,'3'41'20'0,"-17"41"-18"16,7-48 29-16,-4 19-30 16,-3 20 0-16,-3 24 0 15,-5 12 0-15,5 23-2 16,-1 0 1-16,8-10 0 16,-1-6 1-16,0-22-2 0,8-18 0 15,-1-26-5-15,4-22 1 16,0-22-7-16,-3-25 0 15</inkml:trace>
  <inkml:trace contextRef="#ctx0" brushRef="#br0" timeOffset="1339.51">14143 5387 63 0,'32'3'31'0,"66"-25"-41"0,-59 3 62 0,25-12-54 16,13-4 1-16,12 7-12 15,-5 3 0-15,-6 6 3 16,-15 4 1-16</inkml:trace>
  <inkml:trace contextRef="#ctx0" brushRef="#br0" timeOffset="1937.24">15462 4957 49 0,'11'3'24'0,"-15"16"-21"0,1-9 35 15,-4 18-39-15,-7-3 1 0,-11 25 0 16,0 7 1 0,4 15-1-16,0 0 0 0,3 3 0 15,4-12 1 1,4-13 0-16,3-9 0 0,7-16 0 15,10-13 1-15,8-15-1 16,6-9 1-16,5-10-1 16,-1 0 0-16,4-3-2 15,-4 6 1-15,-3 6-2 16,-4 13 0-16,0 13-2 16,-3 3 1-16,-1 12 0 15,1 6 0-15,-1 1 1 16,5-4 0-16,-1 4 2 15,0-1 0-15,4-6 1 16,6-12 1-16,8 0-1 16,4-13 1-16,-1-6 1 15,7 3 0-15,4-13 0 16,-3-12 0-16,-1-9 0 0,-7-7 0 16,-6-9-2-1,-5-4 1-15,-6-8-1 0,-7-4 0 31,-47-63-3-31,-9 16 0 16,-12 7-11-16,-10 15 0 16,-3 9-3-16,3 26 0 15</inkml:trace>
  <inkml:trace contextRef="#ctx0" brushRef="#br0" timeOffset="2478.83">17187 4446 52 0,'18'-6'26'0,"-4"12"-26"0,-10 0 46 16,-4 10-46-16,-4 9 1 0,-6 7 0 15,-5 11 0-15,-6 14-2 16,-3 18 1-16,2 19 0 16,-6 7 0-16,7-1-2 15,3-3 0-15,11-12-8 16,11-19 0-16,3-13-6 16,11-15 1-16</inkml:trace>
  <inkml:trace contextRef="#ctx0" brushRef="#br0" timeOffset="2823.41">17085 5769 49 0,'7'16'24'0,"-3"-6"-21"0,-4-10 41 16,0 0-44-16,0-7 0 16,-4-2-1-16,-6 3 1 15,-5-1 0-15,-2 7 0 16,-8 0-1-16,0 10 1 16,1 12-1-16,3 3 0 15,6 3-1-15,8 10 0 0,4-4 0 16,6 4 1-16,8-13-1 15,10-13 1-15,7-12 0 16,4-9 0-16,-4-7-2 16,-7-9 1-16,-6 0-11 15,-15-3 1-15</inkml:trace>
  <inkml:trace contextRef="#ctx0" brushRef="#br0" timeOffset="5676.64">10714 13637 40 0,'3'25'20'0,"-3"10"-11"0,4-20 20 0,-4 17-26 16,-7 15 1-16,-11 16 0 16,-10 21 0-16,-7 29-6 15,-4 16 1-15,0 6 2 16,-3-7 1-16,7-6-4 15,6-12 0-15,8-16-5 16,11-15 0-16,6-20-7 16,15-24 0-16</inkml:trace>
  <inkml:trace contextRef="#ctx0" brushRef="#br0" timeOffset="5930.42">11172 13618 43 0,'8'25'21'0,"-16"38"-12"0,5-35 34 16,-4 16-41-16,-7 19 0 0,-4 19 1 16,-3 21 0-16,-4 13-5 15,8 6 1-15,-5 7 2 16,8-4 1-16,4-21-4 15,6-23 0-15,1-18-7 16,3-16 1-16,3-22-8 16,4-31 1-16</inkml:trace>
  <inkml:trace contextRef="#ctx0" brushRef="#br0" timeOffset="6129.5">10537 14390 62 0,'22'28'31'0,"45"-19"-31"15,-39-9 57-15,7-6-57 0,15 0 1 16,13 0-3-16,11-4 1 16,11-5-4-16,-11-1 0 15,-11 0-14-15,-10-6 1 16</inkml:trace>
  <inkml:trace contextRef="#ctx0" brushRef="#br0" timeOffset="6591.15">11550 14148 57 0,'0'66'28'0,"-4"25"-24"0,4-66 40 0,-3 13-40 16,-4 9 0-16,0 0 1 16,3-6 0-16,1 3-7 15,-1-1 0-15,1-2 4 16,10-9 1-16,0-7-3 16,3-10 1-16,4-2-3 15,1-10 0-15,-1-3-1 16,0-6 1-16,0 3-1 15,4 3 0-15,-1 3 0 16,4 12 1-16,4 7 0 16,3 7 0-16,1-1 0 0,-1 3 0 15,0-3 0-15,4-6 1 16,3 0-1-16,0-9 1 16,8-7 1-16,-5-9 0 15,-2-10 0-15,-1-15 1 16,-3-6-1-1,-1-13 1-15,-2-3-1 0,-8-19 0 16,-7-4-1-16,-11-11 0 16,-3 5-2-16,-3 4 0 15,-8 12-9-15,4 7 0 16,4 6-3-16,-4 12 1 0</inkml:trace>
  <inkml:trace contextRef="#ctx0" brushRef="#br0" timeOffset="7161.8">13705 13916 62 0,'-3'7'31'0,"6"40"-40"0,-6-29 63 0,-4 33-54 16,-4 24 0-16,-3 28-2 15,-3 23 1-15,-1 18-2 16,-3 7 1-16,7-26-13 15,7-31 0-15,14-22-2 16,10-25 0-16</inkml:trace>
  <inkml:trace contextRef="#ctx0" brushRef="#br0" timeOffset="8186.68">17911 13669 58 0,'10'3'29'0,"-10"3"-37"15,-3-9 57-15,-12 9-48 16,-13 7 0-16,-14 9 0 0,-7 3 1 16,-11 3-3-1,0 0 1-15,3 3 0 0,11 1 0 16,7 2-1-16,4 1 0 15,7-7 0-15,10-6 1 16,4-3-1-16,7 0 1 16,14-4 0-16,21 7 1 15,8-3 0-15,10 6 0 16,10 0-1-16,-3 0 1 16,-7 0-2-16,-14 7 1 15,-15 9-1-15,-20-4 0 0,-22 7-1 16,-14-6 1-16,-10-4-5 15,-1-6 0-15,1-6-10 16,-4-12 0 0</inkml:trace>
  <inkml:trace contextRef="#ctx0" brushRef="#br0" timeOffset="8543.68">17533 14098 60 0,'4'22'30'0,"-33"6"-35"16,22-21 50-16,0 2-45 15,-3 4 0-15,-4-1 0 16,-1-2 0-16,1-1-1 16,-3 3 1-16,3 4-1 0,-1 3 1 15,-6 0-3-15,0-4 0 16,4 1-2-16,-1 0 1 15,4-4-1-15,10 7 1 16,8-3 0-16,10-4 1 16,4 7 2-16,13 0 0 15,15 3 4-15,4 0 0 16,-8 3 0-16,-7 0 0 16,-10 3 0-16,-15-3 1 15,-17 13-3-15,-14-3 1 16,-11-1-2-16,-3 1 0 0,-11-4-5 15,-10-6 1-15,3-3-11 16,4-6 1-16</inkml:trace>
  <inkml:trace contextRef="#ctx0" brushRef="#br0" timeOffset="9054.17">18401 13888 43 0,'-7'0'21'0,"10"-3"-13"0,4 3 30 16,4-3-36-16,3 3 0 15,4 0 4-15,3 0 1 16,7 0-7-16,14 0 0 16,1-3 5-16,3 3 1 15,-4 3-2-15,-7 6 0 16,-10 7-2-16,-14 12 0 0,-15 3-2 15,-17 17 1 1,-11 2-2-16,-7 3 0 0,4 7 0 16,0-7 0-16,-1 0 1 15,5 7 0-15,3-7 0 16,6-6 1-16,12-6 0 16,10-10 0-16,10-9 0 15,4-3 0-15,11-6-4 16,10-7 1-16,4-3-5 15,-3-6 1-15,-1-3-13 16,4-10 0-16,-4 3 0 16,-3 4 1-16</inkml:trace>
  <inkml:trace contextRef="#ctx0" brushRef="#br0" timeOffset="9234.12">18891 14493 69 0,'7'47'34'0,"-7"0"-47"16,0-34 74-16,4-7-62 0,-1 0 1 15,1-2-8-15,3 5 1 16,4-9-2-16,6 0 0 16,-6-13-10-16,-1-9 1 15</inkml:trace>
  <inkml:trace contextRef="#ctx0" brushRef="#br0" timeOffset="9474.77">19710 13760 68 0,'17'40'34'0,"-34"54"-41"0,13-62 64 0,-6 18-57 16,-8 22 0-16,0 19-5 16,1 19 1-16,-4 9 1 15,-1-3 0-15,-2 0-14 16,2-25 0-16,1-13-2 16,4-15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7T19:41:47.72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35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1-27T19:48:28.237"/>
    </inkml:context>
  </inkml:definitions>
  <inkml:trace contextRef="#ctx0" brushRef="#br0">17381 4286 17 0,'0'-25'8'0,"14"22"0"15,-10 3 8-15,3-6-12 16,0 3 1-16,4 3 1 16,3 0 1-16,-4 0-10 15,1 3 1-15,0 3 6 16,3 3 0-16,-4 10-3 16,1 6 1-16,3-9-1 15,-3 9 0-15,-1 6 0 16,-3 13 1-16,0-9-1 0,-3 12 1 15,-4 9-1-15,3 4 1 16,4 12-1-16,0-6 1 16,0 9-1-16,1-6 0 15,-1 16-1-15,0 6 1 16,0 12-1-16,0-18 1 16,0 15-1-16,0-6 1 15,0 4-1-15,-4 11 0 16,4-5 0-16,1 2 1 15,-1 17-1-15,0-4 0 16,0 3 0-16,0 10 0 0,-4-4 0 16,4 10 0-16,0 3 0 15,0 7 0-15,-3 9 0 16,3 9 0-16,0 3 0 16,0 13 0-16,4 0-1 15,-4-3 1-15,0-1-1 16,0-5 1-16,3 2 0 15,-6-5 0-15,7-7 0 16,-4 6 0-16,0-9 0 16,0 9 0-16,0-2 0 15,-4-4 0-15,1 0-1 16,-1 9 1-16,4-6-1 16,-7-15 1-16,4 6-1 15,-4-7 0-15,0 10 0 0,-4-12 0 31,1 96 0-15,-1-24 0-16,4-7-1 0,-3-16 1 16,-1-2 0-16,4-4 0 15,0-6 0-15,0-3 1 16,0 3 0-16,0 3 0 16,0-12 0-16,0 9 1 15,-3 6-1-15,-4-12 1 16,3 9 0-16,1-3 0 15,-4-16-1-15,3 4 1 0,4-7-1 16,-3-3 1-16,-1-9-1 16,1 9 0-16,-1-6 0 15,-3-7 0-15,3 1 0 16,1 2 0-16,-1-2 0 16,1-16 0-16,-1-4 0 15,4 7 0-15,0-6 0 16,-3 0 0-16,-1-16 1 15,1-3 0-15,-1 6-1 16,1-9 1-16,-4-4-1 16,3-15 1-16,-3-9-1 15,4-7 1-15,-5-6-2 16,1-13 1-16,0-9-1 16,-3-6 1-16,-1-6-2 15,1-4 1-15,-5-6-4 0,1-3 0 16,-3-9-6-1,3-10 0-15</inkml:trace>
  <inkml:trace contextRef="#ctx0" brushRef="#br0" timeOffset="3917.41">7193 4421 37 0,'-7'22'18'0,"4"47"-13"0,3-53 18 15,-7 9-23-15,3 9 0 16,-14 13 0-16,8 10 0 15,-1 2 0-15,1-8 0 16,-8-4-4-16,7-10 1 16,1-5-7-16,-1-11 0 15</inkml:trace>
  <inkml:trace contextRef="#ctx0" brushRef="#br0" timeOffset="4188.66">6745 4449 52 0,'11'13'26'15,"28"-26"-28"-15,-29 4 48 0,11 6-44 16,-3-4 0-16,31-18 1 15,-13 7 1-15,48-23-5 16,-20 9 0-16,42-11 0 16,-25 8 1-16,17 10-7 15,-16 9 1-15,-5 10-11 16,-24 3 1-16</inkml:trace>
  <inkml:trace contextRef="#ctx0" brushRef="#br0" timeOffset="4595.72">7712 4829 46 0,'3'-16'23'0,"1"-3"-22"0,-4 13 34 0,-11 3-35 16,-3-7 1-16,0-2-1 16,-18-1 1-16,4 10-2 15,-4-3 1-15,1 12-1 16,-5 10 1-16,4 6-2 15,4-3 0-15,-7 9 0 16,10 0 0-16,4-6-1 16,14-3 0-16,7-3 1 15,14-1 0-15,11-2 0 16,-4-10 1-16,11-6-4 16,7 3 1-16,-4-7-7 15,0-2 1-15</inkml:trace>
  <inkml:trace contextRef="#ctx0" brushRef="#br0" timeOffset="4912.74">7930 4816 52 0,'18'0'26'0,"-7"-6"-29"0,-11 6 49 16,0-6-46-16,0 6 0 31,-18-13 1-31,-3 1 0 16,-7 8-1-16,3-2 0 15,0 12 0-15,1-2 1 0,6 8-2 16,-7 4 1-16,11 6-3 16,4 6 1-16,10-3 0 15,0-6 0-15,10-3-1 16,11-7 1-16,0 0 1 15,4 1 0-15,0-17-3 16,-4 4 1-16,0-9-10 16,4-7 0-16</inkml:trace>
  <inkml:trace contextRef="#ctx0" brushRef="#br0" timeOffset="5211.22">8174 4142 53 0,'3'6'26'0,"-3"16"-27"0,4-6 44 15,-4 3-43-15,0 9 1 16,0 6-1-16,0 13 0 0,-4 13-2 16,1 9 1-16,-4 6-3 15,0 4 0-15,3-7-9 16,1-6 1-16,3-16-3 16,0-16 1-16</inkml:trace>
  <inkml:trace contextRef="#ctx0" brushRef="#br0" timeOffset="5584.54">8580 4430 46 0,'10'10'23'0,"-10"34"-26"16,0-35 43-16,0 7-40 15,0 0 1-15,-3 2-1 16,-15-8 0-16,0 2-2 0,-6-2 1 16,-5 2 0-1,1 1 0-15,4 3-1 0,2-4 0 16,8-6 2-16,0 1 0 16,11 2 2-16,10 0 0 15,14 4 0-15,4-1 1 16,6 4 0-16,1 0 1 15,14 3-2-15,3-1 0 16,1 4-2-16,-8-3 1 0,-14 0-2 16,-10 0 1-1,-18 3-2-15,-14-3 0 0,-18 3-6 16,0-4 0-16,-10-2-7 16,-11 0 1-16</inkml:trace>
  <inkml:trace contextRef="#ctx0" brushRef="#br0" timeOffset="6079.36">6872 5302 54 0,'-7'-6'27'0,"11"3"-26"0,-4 3 47 16,7-6-45-16,0 2 1 15,17 1 2-15,12 3 1 0,13 0-9 16,25-6 1-16,18 0 5 16,31-7 0-16,29-2-2 15,7-7 0-15,0 6-2 16,10 3 1-16,-10 4-1 15,-8-4 0-15,-3 1-1 16,1-4 0-16,-22 4-4 16,-22 2 1-16,-23 7-6 15,-22 6 1-15,-11 4-10 16,-14 2 0-16,-24-3 0 16,-18 4 1-16</inkml:trace>
  <inkml:trace contextRef="#ctx0" brushRef="#br0" timeOffset="12641.05">22338 5343 20 0,'-4'16'10'0,"4"-10"4"16,0-6 10-16,4 3-19 15,-4-3 0-15,0 0 4 16,7-9 0-16,7-13-11 16,7-6 1-16,4-4 6 15,7-12 1-15,3-9-3 16,4 3 0-16,0-10-2 0,3-3 1 15,0 1-2-15,1 2 1 16,-5 7-1-16,-2 12 0 16,-8 10-1-16,-3 3 1 15,-8 18-1-15,-3 10 0 16,-3 6 0-16,-4 13 1 16,0 3-1-16,-3-3 0 15,-1-3 0-15,1-4 0 16,-4 1 0-16,3-10 1 15,1-6 0-15,-1-4 0 16,8-2 0-16,3-3 1 0,7-4 0 16,7-6 0-1,0-9 0-15,1 2 0 16,-1-2 0-16,0-7 0 0,0 1-1 16,1-7 1-16,-5 16-1 15,-3 2 0-15,-3 8 0 16,-4 2 0-16,0 0 0 15,-3 10 1-15,-1 0-1 16,-2 15 0-16,-8 16 0 16,-4 0 1-16,0 13-1 15,-3 3 0-15,0 12 0 16,-3 7 0-16,-1 2 0 16,1 1 1-16,3-3-2 15,3-4 1-15,4-6-4 16,0-12 1-16,7-13-6 15,4 6 0-15,3-12-6 16,3-3 1-16</inkml:trace>
  <inkml:trace contextRef="#ctx0" brushRef="#br0" timeOffset="13062.05">23442 5086 22 0,'14'-16'11'0,"4"-9"2"0,-11 19 12 16,0 0-22-16,-4-4 1 15,1 4 1-15,-8 0 0 16,-3 2-6-16,0-2 0 16,0 6 4-16,0 6 1 15,-3-2-2-15,-4 8 1 0,3 7-2 16,0 9 1-16,1-12-1 16,3-4 0-16,0 1-1 15,3 0 1-15,4-10-1 16,7 3 0-16,4-3 0 15,-1-6 0-15,-3-3-1 16,1-4 1-16,-1 1-1 16,3-1 1-16,-3 1-1 15,4 0 1-15,-1-1-1 16,1 4 0 0,0 3 0-16,-1 6 1 0,1 6 0 15,-1 7 0-15,-3-3 0 16,0 9 1-16,0 6-1 15,1 0 0-15,-1 3 0 16,0-2 0-16,3-8-3 16,4-8 0-16,4-7-8 15,3-12 0-15,4-19-2 0,3-6 1 16</inkml:trace>
  <inkml:trace contextRef="#ctx0" brushRef="#br0" timeOffset="13284.81">23957 4296 30 0,'4'-10'15'0,"3"35"-8"0,-4-6 27 0,-3-3-32 16,0 15 0-16,-3 19 0 16,-8 13 1-16,-3 15-4 15,3 17 0 1,-6-8 2-16,-4 4 0 0,-1-22-4 15,-2-9 0-15,3-10-6 16,-1-9 0-16,5-16-3 16,-1-13 0-16</inkml:trace>
  <inkml:trace contextRef="#ctx0" brushRef="#br0" timeOffset="13799.2">23456 4945 33 0,'11'53'16'0,"28"-62"-11"0,-25 6 30 16,10-4-34 0,5-5 0-16,6-10-1 15,11-6 1-15,7 2-2 0,3-11 1 16,-6-4 0-16,-12 3 0 15,-2-5 0-15,-8 14 0 16,-3 4 0-16,-1 6 0 16,-6 4 0-16,-4 5 0 15,-7 13-1-15,-3 10 1 0,-1 12-1 16,1 3 0 0,-4 4 0-16,0 8 1 0,-4-2-1 15,4-3 0-15,4-7 1 16,-4-3 0-16,3-9 0 15,4-4 0-15,0-9 0 16,0-6 1-16,4-13-2 16,-1 4 1-16,1-10 0 15,3 9 0-15,0 4 1 16,4 0 1-16,3 9 1 16,0 12 0-16,0 13 1 15,4-3 1-15,3 16-1 16,4 3 0-16,3-4-1 15,4 1 0-15,3-10-4 16,1-15 1-16,10-1-8 16,-4-9 0-16,1-15-7 15,-1-4 0-15</inkml:trace>
  <inkml:trace contextRef="#ctx0" brushRef="#br0" timeOffset="14441.9">26190 5023 36 0,'-3'22'18'0,"3"-22"-14"0,0-9 26 16,-4-4-29-16,1-9 1 15,-8-15 0-15,-7-4 1 16,1-6-4-16,-4-7 0 16,-4 7 2-16,4-6 0 15,0-6-1-15,6 5 1 16,1 13-1-16,4 1 0 0,3 2 1 16,7-9 0-16,3 16 0 15,8 2 0 1,10 1 1-16,7 6 1 0,8 0 0 15,13 4 0-15,11-1-2 16,0 3 1-16,0 7-2 16,0 2 1-16,-7 14-7 15,-4-4 0-15,-10 12-9 16,-14 4 1-16</inkml:trace>
  <inkml:trace contextRef="#ctx0" brushRef="#br0" timeOffset="14639.42">26056 4750 60 0,'25'13'30'0,"31"-23"-38"0,-42 7 53 15,15 0-46-15,9 0 1 16,5 3-10-16,-4 0 1 15,-1 0-2-15,-2 0 1 16</inkml:trace>
  <inkml:trace contextRef="#ctx0" brushRef="#br0" timeOffset="15073.02">26578 5061 58 0,'14'9'29'16,"18"-9"-35"-16,-18-9 47 0,4-4-42 15,3 4 1-15,-7-1-1 16,-3-2 1-16,3-7 0 16,-4-3 0-16,-2 0-1 15,-5-3 0-15,1 3 0 16,-4 6 0-16,-4 1 0 16,-3 9 0-16,0 9 0 0,0 6 0 15,0 10 0-15,0-3 1 16,3 12 0-16,4 0 0 15,4 6 0 1,3-8 1-16,3 2-1 0,-3-3 0 16,4 0-2-16,7-9 0 15,3-7-5-15,4-6 0 16,3-3-7-16,0-12 0 16</inkml:trace>
  <inkml:trace contextRef="#ctx0" brushRef="#br0" timeOffset="15255.3">27069 4982 42 0,'3'29'21'0,"-3"8"-25"0,0-24 34 0,0-4-31 16,-3 1 1-16,-1-4-5 15,1-3 0-15,-1-6-2 16,1-7 0-16,-1-5-4 15,0-7 0-15</inkml:trace>
  <inkml:trace contextRef="#ctx0" brushRef="#br0" timeOffset="15418.45">26949 4788 11 0,'-7'-9'5'0,"10"18"14"16,1-6 3-16,6-3-17 15,-3 0 1-15,-3 6 0 16,3-2 1-16,0-4-11 0,4-7 1 15,3 1 3-15,3-3 0 16,4-7-9-16,1-9 1 16,6-7-2-16,-7-2 0 15</inkml:trace>
  <inkml:trace contextRef="#ctx0" brushRef="#br0" timeOffset="15674">27379 4327 40 0,'4'91'20'0,"3"-13"-28"0,-11-49 42 0,1 18-33 15,-1 9 0-15,1 13 1 16,-4 3 0-16,-1 0-3 15,-2-9 1-15,3-10-3 16,0-12 1-16,3-10-6 16,8-9 0-16,3-9-4 15,3-13 0-15</inkml:trace>
  <inkml:trace contextRef="#ctx0" brushRef="#br0" timeOffset="16123.59">27742 4167 40 0,'4'38'20'0,"-4"18"-21"0,4-34 40 16,-4 6-39-16,0 7 0 15,-4 15 2-15,0 3 1 0,1 16-3 16,-1 3 1-16,4 7 1 16,0-20 0-16,0 1 0 15,0-10 0 1,4-9-1-16,-1-13 0 0,1-6-1 16,0-6 0-16,-4-13-1 15,0 3 1-15,-4 0-1 16,-3 1 1-16,-4-7-1 15,-3-7 1-15,-3-5-1 16,-5-1 0-16,-2 4-1 16,-1 6 0-16,4 3 0 15,0 9 1-15,3 4 0 16,4-1 0-16,3 10 1 16,1 0 0-16,6 3-1 15,4-3 0-15,11 3-4 16,6-6 0-16,12-6-8 0,2-10 1 15</inkml:trace>
  <inkml:trace contextRef="#ctx0" brushRef="#br0" timeOffset="16454.95">28300 4606 29 0,'7'6'14'0,"-21"26"-6"0,7-23 18 15,-7 7-26-15,-8-1 0 16,-6 4 0-16,0 0 0 0,0-6 0 16,-7-4 0-16,-1 7 1 15,4-1 0-15,8-5 2 16,6 2 0-16,8 4 1 16,6 9 1-16,11-3 1 15,11 3 0-15,6-9-1 16,15 3 1-16,7 6-3 15,-4-6 1-15,-6-1-3 16,-8 1 1-16,-14 3-3 16,-14 0 1-16,-21 3-4 15,-21-6 1-15,-22 3-9 16,-7-3 0-16,-20-4-4 16,-1-5 1-16</inkml:trace>
  <inkml:trace contextRef="#ctx0" brushRef="#br0" timeOffset="17340.12">22384 5644 13 0,'-36'6'6'0,"26"7"7"0,3-10 0 16,0 0-10-16,-4 3 1 0,4 1 4 16,0-1 1-16,0 0-9 15,4-3 0-15,3-3 7 16,10 7 0-16,1-7-3 16,10 0 1-1,64-10-3 1,17 1 1-16,-3-1-2 15,17-2 0-15,18-1 0 16,4-2 0-16,13 5 0 16,22 1 1-16,0 3 0 15,14-1 0-15,18 4-1 16,3 3 1-16,21 0-1 16,7 3 1-16,22 7-1 15,0-1 1-15,17 4-1 16,0 9 0-16,7-7-1 15,-3-2 1-15,3 6-1 0,-17-10 1 16,-1 7-1 0,-20-7 1-16,-12-6 0 0,-13 0 0 15,-21-6-2-15,-15-6 1 16,-21 3-12-16,-28 6 1 16,-31-10-5-16,-33 7 1 15</inkml:trace>
  <inkml:trace contextRef="#ctx0" brushRef="#br0" timeOffset="27204.18">2413 6519 21 0,'4'3'10'0,"3"-3"-2"16,0-6 11-16,-7 6-16 15,3-6 0-15,-3-1 2 16,7 1 1-16,-7 0-7 16,0 6 0-16,0-7 4 15,0 7 1-15,0-6-2 16,-7 3 0-16,7 0-2 15,-10 0 1-15,-1 3-1 16,0 0 0-16,-10 0-1 16,4 0 0-16,6 3-1 0,-7-3 1 15,4 3-3 1,7 3 0-16,-3 7 0 16,-1 3 1-16,11 2 0 0,0 7 1 15,11-3 2-15,-8-6 0 16,11 0 4-16,-3-4 0 15,10-2 0-15,-3-4 1 16,-4-6 1-16,3-3 1 16,-2-7-3-16,-1 1 0 15,-4-7-1-15,-6 1 0 16,3-1-2-16,-7-6 1 16,0 3-2-16,-7 0 0 15,3 1-1-15,-3 2 1 16,-3 3 0-16,-1 4 0 15,-17 9-2 1,14 0 0-16,-4 3 0 16,7 3 0-16,1 4-1 15,-1 5 1-15,11 4-1 16,0 0 1-16,0 0 2 16,4 0 0-16,6-7 1 15,8-5 0-15,-7-7 2 16,6 0 0-16,4-10-1 15,-10-2 1-15,0-4-1 16,-1 3 1-16,-10 1-2 16,0-1 0-16,0 1-4 15,-10 2 0-15,-1 7-9 16,-10 0 1-16,-7-6-2 16,6 2 0-16</inkml:trace>
  <inkml:trace contextRef="#ctx0" brushRef="#br0" timeOffset="28991.5">2713 7168 41 0,'-4'66'20'15,"-3"-44"-21"-15,0-16 38 0,7 0-34 16,-3 1 1-16,3-1 0 16,-7-3 1-16,3 0-7 15,4-3 1-15,4-12 4 16,6-10 1-16,8-13-2 16,0-9 1-16,3-9-1 15,10-16 0-15,8-6-1 0,4-10 1 16,2-9-1-16,-13 9 0 15,0 4-2-15,3-7 1 16,-3 6-1-16,-4 7 0 16,-3 6 0-16,0 13 0 15,-4 2-1-15,0 14 1 16,-11 15-1-16,8 9 1 16,-4 13-1-16,0 12 0 15,-10 13-1-15,3 13 1 16,-7 12 0-16,0 9 1 15,0 1 1-15,0 12 0 16,-7 3 1-16,3 3 0 16,4 0 1-16,-7-6 0 15,7-12-1-15,0-10 0 0,-7-3-2 16,7-13 1-16,0-6-4 16,0-3 1-16,0-6-6 15,7-7 0-15,-7-6-5 16,-10-6 0-16</inkml:trace>
  <inkml:trace contextRef="#ctx0" brushRef="#br0" timeOffset="29216.8">2843 6754 55 0,'0'16'27'0,"18"-10"-29"15,0-6 51-15,3-3-48 16,11-3 0-16,-4-4-1 0,14 1 1 16,8 3-5-16,6-1 0 15,-10 4-6-15,0 3 1 16,-7-3-8-16,-8 0 1 16</inkml:trace>
  <inkml:trace contextRef="#ctx0" brushRef="#br0" timeOffset="29547.6">3567 6911 47 0,'0'28'23'0,"0"-12"-21"0,0-16 40 0,0 3-43 15,-7-6 0-15,3-3 0 16,4-4 1-16,-7-2 0 16,7-7 1-16,-7 0-2 15,3-3 1-15,-6-3 0 16,3 3 0-16,3 0 0 16,4 3 0-16,0 4 0 15,0 2 1-15,4 4-1 16,6 2 1-16,8 1-1 15,-7 0 1-15,6 3-4 16,4-1 0-16,1 4-9 16,6 0 1-16,-11-9-3 0,5 3 0 15</inkml:trace>
  <inkml:trace contextRef="#ctx0" brushRef="#br0" timeOffset="31302.99">4046 6673 48 0,'0'3'24'0,"11"6"-24"0,-4-6 47 0,-7 4-46 16,4-1 1-16,3 3 0 15,-7 4 0-15,0 2-4 16,0 1 0-16,0-3-3 16,0-1 0-16,3-2-11 15,-3-10 1-15</inkml:trace>
  <inkml:trace contextRef="#ctx0" brushRef="#br0" timeOffset="31528.94">3955 6610 41 0,'10'28'20'0,"1"-25"-17"16,-1-6 26-16,-6-6-29 0,10-1 0 15,0-5-2-15,7-10 0 16,4-10-2-1,7-6 0-15,0-6-7 0,10-6 1 16,4-10-2-16,3-6 1 16</inkml:trace>
  <inkml:trace contextRef="#ctx0" brushRef="#br0" timeOffset="31723.48">4526 5757 24 0,'18'-38'12'0,"-1"32"-5"0,-6 6 22 15,0 0-26-15,-1 13 1 0,-6 12 0 16,3 12 1-16,-7 13-6 15,0 10 0-15,-11 18 4 16,1 7 1-16,-12 9-2 16,5 16 0-16,-1-10-2 15,4-3 0-15,0-15-3 16,3-7 1-16,1-15-8 16,6-13 0-16,-6-9-2 15,3-17 0-15</inkml:trace>
  <inkml:trace contextRef="#ctx0" brushRef="#br0" timeOffset="33299.75">4198 6550 41 0,'0'35'20'0,"11"6"-16"0,-4-38 40 16,-7 3-42-16,10-3 1 15,1-6 2-15,7-6 0 16,10-7-6-16,7-9 0 16,11-7 3-16,7-8 1 15,7-14-3-15,-4 1 1 16,-13-7-3-16,-5 4 1 16,1-10-1-16,-11 3 0 15,-3 4-1-15,-4 6 1 0,4 9 0 16,-14 9 1-1,3 7-1-15,-4 15 1 0,4 13-1 16,-10 19 1-16,-4 13 0 16,0 18 0-16,-4 9 0 15,-10 20 1-15,4 5-1 16,-1 1 1-16,8-13-1 16,-8-9 1-16,0-13-1 15,11-9 1-15,-7-16-1 16,7-9 0-16,7-7 0 15,4-12 1-15,0-10 0 16,-1 1 0-16,4-4 0 16,0 0 0-16,0 1 1 15,4 5 0-15,-4 7-1 16,4 9 1-16,-1 4 0 16,5 15 0-16,-5-6-1 0,-6 6 1 15,-1 6-1-15,1 1 0 16,0-1 0-1,-1-6 0-15,1-6-2 0,-1-3 1 32,4-7-10-32,1-9 0 15,2-6-2-15,-6-4 1 16,-1-2 1 0,-91-20 11-1,184 51-1-15,-86-25 1 16,-3 6 9-16,0 6 1 15,-3 7 3-15,0 2 0 0,-1-2-8 16,-6-1 1-16,3-2-5 16,-7-4 1-16,0 0-2 15,7 1 0 1,-4-4 0-16,4-6 0 16,4-7 0-16,-8 1 0 15,5-1 1-15,2 1 0 16,-6 0 1-16,3 2-2 15,0 4 0 1,3 6 0-16,-6 1 0 0,3 2-1 16,-7 0 0-16,3 0 0 15,5-3 1-15,-8 1-2 16,0-1 1-16,0 0 0 16,0 0 0-16,0 0 1 15,0 0 0-15,0 0-1 0,0-3 1 16,0-6-1-16,3 0 1 15,-3-4-1-15,7 1 0 16,-7 0 0-16,4-1 1 16,3 4 0-16,0 3 0 15,3 3 0-15,1 3 1 16,-1 3-1-16,1 4 0 16,0 2 0-16,-1-2 0 15,-3-1-1-15,4-3 1 16,-1 4-2-16,-6-7 0 15,7 3-3-15,-4-3 0 16,3 0-4-16,1-3 0 0,-1 4-2 16,4-4 1-16,-3 0 4 15,0 0 0-15,-1 3 6 16,-6 0 1-16,3 6 6 16,3-3 0-16,-3-2 4 15,8-1 0-15,6 3-2 16,3-6 1-16,8-3-4 15,-4-3 1-15,4-4-4 16,-4-5 1-16,-6 2-2 16,-5-3 0-16,-3 1-2 15,-3-4 0-15,-4 0-2 16,-4 3 1-16,-3 4-1 16,0 5 1-16,-3 7-2 15,-4 7 1-15,3 5-1 0,-6 4 1 16,3-3 0-16,0 5 1 15,3 1 0-15,4-3 0 16,0 0 1-16,7 5 0 16,4-2 0-16,3-6 0 15,4-1 0-15,-1-8 0 16,15-8 0-16,3-11 0 16,11-4-1-16,3-22 1 15,-6-3-1-15,-8-19 0 16,-3-9 1-16,-4-9 0 0,-7-20 0 15,-3 29 0-15,-15-34 0 16,-3 2 0-16,-7 13 0 16,-3 10 1-16,-4 15 0 15,3 16 1-15,-14 15 2 16,1 26 0-16,6 28 0 16,0 18 0-16,4 26-1 15,4 19 0-15,3 18-1 16,3 16 0-16,1 3-4 15,3-19 0-15,0-15-3 16,3-22 0-16,1-19-7 16,3-16 1-16,3-25-3 15,-17-12 1-15</inkml:trace>
  <inkml:trace contextRef="#ctx0" brushRef="#br0" timeOffset="33494.25">5796 6550 45 0,'14'44'22'0,"4"-9"-19"0,-15-32 45 16,15-3-47-16,-4 3 1 16,21-9-2-16,4-4 0 15,11 1-7-15,-8-7 1 0,4 1-9 16,-11-4 1-16</inkml:trace>
  <inkml:trace contextRef="#ctx0" brushRef="#br0" timeOffset="33683.15">6308 6720 46 0,'10'62'23'0,"-3"-15"-27"16,-7-37 35-16,0 2-33 15,4-5 0-15,-4-7-8 16,7-10 0-16,-7-9 4 16,0-3 0-16,-7-9-6 15,3 0 1-15</inkml:trace>
  <inkml:trace contextRef="#ctx0" brushRef="#br0" timeOffset="34019.18">6219 6475 25 0,'18'22'12'0,"14"34"-14"0,-14-40 25 0,-8-3-21 0,8 2 1 16,-4 4-1-16,3-3 0 16,5 0-4-16,6-4 0 15,-3-6 1-15,3-3 1 16,0-3-2-16,0-6 1 16,-3 3 2-16,0-6 0 15,-4-4 1-15,-4-6 1 16,-2 4 2-16,2 2 0 15,-13 4 0-15,3-1 1 0,-7 1-3 16,-4 6 1 0,-3 6-1-16,-3 9 0 0,-8 4-2 15,-3 3 1-15,0 9-1 16,3 7 1-16,7-7 0 16,4 6 0-16,7 1 0 15,0-7 0-15,22-3-1 16,13-6 0-16,4-13-7 15,14-15 0-15,-4-1-9 16,-14-2 0-16</inkml:trace>
  <inkml:trace contextRef="#ctx0" brushRef="#br0" timeOffset="34576.07">8879 5795 52 0,'0'6'26'16,"-3"-3"-23"-16,-1-3 43 0,-3 3-44 16,-7 3 0-16,-7 7 0 15,-11 6 1-15,-3 9-4 16,-4 13 0-16,4 15 2 15,-4 10 1-15,-3 22-3 16,3 18 1-16,11-5-2 16,7-7 1-16,14-9-4 0,10-13 0 15,8-19-6-15,6-15 0 16,12-10-5-16,6-9 0 16</inkml:trace>
  <inkml:trace contextRef="#ctx0" brushRef="#br0" timeOffset="34920.87">9165 6478 41 0,'-3'10'20'0,"-4"-10"-15"0,7-4 33 0,0 4-36 16,-7 0 0-16,3 0 1 16,-7 4 1-16,1 2-5 15,-4 3 0-15,0 10 3 16,3-6 0-16,-7 15-1 16,1 3 1-16,3 4-2 15,3 2 1-15,8-5 0 16,10-1 0-16,7 0-2 15,3-6 1-15,5-3-5 16,2-9 1-16,8-7-6 16,0-9 0-16,3-3-6 15,-3-4 0-15</inkml:trace>
  <inkml:trace contextRef="#ctx0" brushRef="#br0" timeOffset="35180.25">9444 6594 36 0,'0'25'18'0,"-7"0"-11"0,3-21 29 0,1 5-34 15,-1 3 0 1,1 7 1-16,-1 3 0 0,1 0-4 16,3-3 1-16,0-3 2 15,7-1 1-15,3 1-2 16,4-10 1-16,8 1-1 15,-1-4 0-15,3-6-4 16,-2-7 1-16,-5-6-7 16,1-2 0-16,-4-4-6 15,-7 0 1-15</inkml:trace>
  <inkml:trace contextRef="#ctx0" brushRef="#br0" timeOffset="35913.87">9673 6685 23 0,'4'-3'11'0,"3"-13"1"0,-7 10 11 0,0-3-20 15,0-4 1-15,-4-3 1 16,1-2 1-16,-4 2-8 16,-4 0 0-16,-3 1 5 15,-4-1 0-15,-3 10-2 16,-4-1 1-16,-3 7-3 15,0 0 1-15,3 3-6 16,8 4 1-16,-4-10-7 16,13-4 1-16</inkml:trace>
  <inkml:trace contextRef="#ctx0" brushRef="#br0" timeOffset="36241.15">9807 6638 53 0,'4'28'26'0,"-11"-3"-31"0,7-15 49 16,0 2-44-16,0 1 0 16,0-1 1-16,0 1 1 15,3-7-2 1,11-9 0-16,-3-6 0 0,3-7 1 0,4 0-2 16,-1 4 1-16,1-10-8 15,3-3 1-15,-3-7-9 16,-1 4 1-16</inkml:trace>
  <inkml:trace contextRef="#ctx0" brushRef="#br0" timeOffset="36851.56">10072 6760 61 0,'10'32'30'0,"1"-17"-38"16,-11-15 54-16,7-6-47 16,0-6 1-16,4-4-1 0,-4-6 0 15,0 0 0 1,0 3 1-16,0-9-3 0,0 0 1 16,0-4-2-16,-3 4 0 15,3 3-1-15,0 9 0 16,3 1-3-16,-3 12 0 15,4 6-1-15,-1 12 1 16,5-2 0-16,-5 6 1 16,4-4 1-16,-3-2 1 15,3 0 5-15,0-1 0 16,4 4 3-16,-1-1 0 0,5-2 1 16,-1-7 1-16,3-3-1 15,8-9 0-15,0 0-1 16,0-7 1-16,3-9-1 15,-3-9 1-15,-1-10-1 16,1-9 0-16,-4-3 0 16,-3-7 0-16,-4-9-1 15,-7 6 1-15,-7-9-2 16,-7 3 0-16,-3 4-1 16,-11-8 0-16,-7 8 0 15,-4 18 0-15,-7 9 0 16,0 10 0-16,4 18 1 15,-4 20 0-15,1 12 0 16,2 31 0-16,8 13-2 16,0 9 1-16,7 16-2 15,7 6 0-15,18-6-2 16,-4-16 1-16,0-18-6 0,0-16 0 16,3-7-3-16,1-21 1 15</inkml:trace>
  <inkml:trace contextRef="#ctx0" brushRef="#br0" timeOffset="37057.28">10276 6425 47 0,'15'31'23'0,"16"-12"-25"0,-20-16 45 0,3 0-43 15,11 0 1-15,3 1-2 16,14-8 0-16,8 1-4 16,-1-6 1-16,0-1-10 15,-10-5 1-15</inkml:trace>
  <inkml:trace contextRef="#ctx0" brushRef="#br0" timeOffset="37219.18">10908 6742 39 0,'14'62'19'0,"-10"-40"-22"16,-4-15 26-16,0-4-32 0,0-3 1 16,-4-10-11-1,-3-12 0-15</inkml:trace>
  <inkml:trace contextRef="#ctx0" brushRef="#br0" timeOffset="37804.01">10784 6472 7 0,'-3'-22'3'0,"13"22"18"0,-2 0-6 15,2 6-13-15,4 7 1 16,4 2 3-16,7 4 1 16,-1 0-7-16,4 9 0 15,1-6 5-15,-1-6 0 0,0-7-1 16,4 1 1-16,0-4-3 15,-1-3 0-15,1 3-1 16,0 1 1-16,0-4-2 16,-8 0 1-16,-2-3-1 15,-5-9 1-15,-3-7-1 16,0-6 1-16,0-3-2 16,1 0 1-16,-1 3 0 15,0 0 0-15,0 6 0 16,-3 4 1-16,-1-1-1 15,1 7 0-15,-1 6-1 16,-3 9 0-16,4 7-1 16,-1 12 1-16,1 3-2 15,3 7 1-15,4 3 0 16,-1 3 0-16,5-3 1 16,-1 2 1-16,-4 4 1 15,1 1 0-15,-7 2 0 0,-8 0 1 16,-6 3-1-1,-4-6 0-15,-11-6-1 0,-7-7 1 16,-10-5-2-16,7-7 1 16,-4-10-1-16,-7-6 1 15,0 1 0 1,1-1 0-16,-1-12-1 0,4-4 1 16,6-2 0-16,12 6 1 15,6-1 1-15,15-2 0 16,10 3 1-16,10-4 1 15,8 4 0-15,14-4 0 0,10-2-2 16,4-4 1-16,-10-3-5 16,-11 4 0-16,-11-1-12 15,-11-6 0-15</inkml:trace>
  <inkml:trace contextRef="#ctx0" brushRef="#br0" timeOffset="38734.75">11966 6732 59 0,'36'38'29'0,"-5"12"-33"16,-20-34 49-16,-8 12-46 0,-3 3 1 16,-10 7-5-1,-1-1 0-15,-3-2-8 0,-4-13 0 16</inkml:trace>
  <inkml:trace contextRef="#ctx0" brushRef="#br0" timeOffset="39514.65">13056 6660 42 0,'14'6'21'0,"-3"-9"-11"15,-11 3 23-15,0-9-32 0,-4 6 0 16,-3-7 0-16,-3 1 1 16,-4 6-3-16,3 0 1 15,-3 9 0-15,-4-3 1 16,1 6-2-16,-1 7 1 16,-3 3-3-16,3 0 1 15,1 6-2-15,10-6 1 16,7-4-1-16,3 7 0 15,11 0 1-15,0-3 0 0,-3-6 1 16,3-4 1-16,0-3 1 16,-3-12 0-16,3 0 0 15,0 3 0-15,0-7 0 16,-3-2 1-16,3 2-1 16,-4 1 0-16,-3 2 0 15,0 4 1-15,-3 10-1 16,-4 2 0-16,-4 10 1 15,-3 12 0-15,-3 4 0 16,-1 2 0-16,1 7 2 16,-1 6 0-16,4-3 1 15,0 4 1-15,0 2-1 16,0-9 1-16,3-10-1 16,1 1 0-16,-1-7-2 15,4-9 1-15,7-7-5 16,11-2 1-16,7-10-6 0,3-13 0 15,4-9-9-15,-1 0 0 16</inkml:trace>
  <inkml:trace contextRef="#ctx0" brushRef="#br0" timeOffset="39818.71">13321 6811 52 0,'0'25'26'0,"7"0"-28"0,-4-16 43 0,1 1-40 15,3-1 0-15,0 4 0 16,7-7 0-16,4 0-2 15,3-3 1-15,7-9-1 16,-7-3 1-16,1-4-4 16,-1 0 0-16,0 1-6 15,0-1 0-15,4-9-5 16,-4 4 1-16</inkml:trace>
  <inkml:trace contextRef="#ctx0" brushRef="#br0" timeOffset="40160.75">13801 6735 39 0,'3'3'19'0,"-3"-3"-18"0,0 0 32 16,-3 4-32-16,-4-1 1 15,0 3 1-15,-4 0 1 16,-3 4-5-16,0 2 0 16,-4-2 2-16,0-1 1 15,4 4-3-15,0-1 1 16,4-2-3-16,-1-4 0 15,4 3-1-15,7-9 0 0,7-6 0 16,4 3 0 0,3 0 0-16,0-4 0 0,0 1 1 15,0-3 0-15,0-1 1 16,0 1 0-16,-3 3 1 16,3 2 1-16,-3 4 1 15,3 4 1-15,0 5 0 16,-4-6 1-16,1 7 0 15,0 2 0-15,-4 4-3 16,0 3 0-16,0-7-10 16,0-6 1-16</inkml:trace>
  <inkml:trace contextRef="#ctx0" brushRef="#br0" timeOffset="40417.75">14041 6886 36 0,'3'41'18'16,"1"-29"-15"-16,-4-12 27 0,0 0-31 0,0 0 1 16,0-6-1-16,3 0 1 15,1-4 0-15,-1-2 0 16,1-1-2-16,-1-3 1 15,1 4-2-15,-1 6 1 0,1-1-2 16,-1-2 0-16,-3 9-7 16,7 6 1-16</inkml:trace>
  <inkml:trace contextRef="#ctx0" brushRef="#br0" timeOffset="40715.37">14242 6964 20 0,'24'-9'10'0,"22"-51"-6"0,-32 48 12 0,4-13-16 16,7-22 0-16,3 0 1 16,0-16 0-16,-3-6 1 15,-4-13 1-15,-7 1 2 16,-7-4 0-16,-7 13 0 16,-3-3 0-16,-8 3 0 15,0 12 0-15,-3 4-2 16,0 12 0-16,0 15-1 15,-4 20 1-15,4 18-1 16,-3 13 1-16,3 13-2 16,3 18 0-16,4 16-2 0,3 10 1 15,1 8-4-15,3-8 0 16,0-10-4-16,0-16 1 16,0-15-6-16,0-19 0 15</inkml:trace>
  <inkml:trace contextRef="#ctx0" brushRef="#br0" timeOffset="40913.25">14122 6541 53 0,'21'34'26'0,"46"-30"-32"0,-39-8 50 0,7-2-46 15,8 0 0-15,-1 0-15 16,-3 2 1-16,0-8 10 16,-15 2 1-16</inkml:trace>
  <inkml:trace contextRef="#ctx0" brushRef="#br0" timeOffset="41094.21">14616 6629 46 0,'10'53'23'0,"4"22"-25"16,-7-62 39-16,4 6-39 15,-4-1 0-15,-3-8-8 0,-4-4 0 16,0-6 3-16,-4-12 1 16,-3-10-7-16,3-10 0 15</inkml:trace>
  <inkml:trace contextRef="#ctx0" brushRef="#br0" timeOffset="41242.24">14485 6469 26 0,'7'12'13'0,"28"20"-9"0,-24-23 25 16,3 4-26-16,4-4 1 0,-4 4-1 16,0-4 0-1,4-3-13-15,3-9 1 0,0-3 0 16,0-13 0-16</inkml:trace>
  <inkml:trace contextRef="#ctx0" brushRef="#br0" timeOffset="41541.14">14905 6820 37 0,'7'6'18'0,"0"-9"-22"16,0 0 34-16,-3-16-28 0,-4-15 0 31,-22-51 5-31,5-6 0 16,-8 6-8-16,7 4 0 16,1 6 5-16,10 21 0 15,7-2-1-15,7 9 0 16,7 6-3-16,7 13 0 15,11 9-2-15,7 13 1 16,-4 6-7-16,-3 15 1 16,-8 4-7-16,-10 6 1 15</inkml:trace>
  <inkml:trace contextRef="#ctx0" brushRef="#br0" timeOffset="41739.61">14647 6575 46 0,'18'47'23'0,"21"-18"-19"0,-25-26 40 0,11 3-43 15,3 0 0-15,7 1-1 16,7-7 1-16,4-4-5 16,7-2 0-16,-7 3-6 15,-4 0 1-15,-6-6-6 16,-5-13 1-16</inkml:trace>
  <inkml:trace contextRef="#ctx0" brushRef="#br0" timeOffset="41935.6">15388 6522 30 0,'21'22'15'0,"-21"38"-11"0,-3-57 22 16,-8 9-24-1,-6 7 0-15,-12 6 1 0,-2 3 1 16,-1 1-4-16,-3 15 0 15,-4 6 4-15,0 6 1 16,4 1-2-16,3-4 0 16,7-12-5-16,4-13 0 15,7-16-10-15,0-18 0 16</inkml:trace>
  <inkml:trace contextRef="#ctx0" brushRef="#br0" timeOffset="42106.15">15067 6657 35 0,'35'38'17'0,"-3"40"-14"0,-25-69 21 0,0 1-25 16,0-1 0-16,0-3-9 16,-3-2 0-16,-1-4 5 15,1-7 1-15</inkml:trace>
  <inkml:trace contextRef="#ctx0" brushRef="#br0" timeOffset="42412.35">15508 5578 38 0,'4'47'19'0,"13"57"-11"0,-10-73 33 16,4 7-37-16,7 21 0 16,6-2 1-1,4 27 1-15,1 4-8 0,-8 13 1 0,0 2 3 16,-7 1 1-16,-3-4-6 15,-18 13 0-15,-18-4-7 16,-24 1 1-16,-22-9-8 16,-14-14 1-16</inkml:trace>
  <inkml:trace contextRef="#ctx0" brushRef="#br0" timeOffset="48313.37">2282 8331 21 0,'-7'-3'10'0,"14"0"3"0,-7 3 11 16,0 0-21-16,0-3 0 15,4 3 2-15,3 0 1 16,-7 0-7-16,0 0 1 16,0-3 3-16,0 3 1 15,0 0-1-15,0 0 0 16,0 0-1-16,0 0 0 0,4 0-1 16,-4 0 0-16,0 0 0 15,0 0 0-15,-4 0-1 16,4 0 0-16,-7 0-1 15,3 0 1-15,-3 0-1 16,4 0 0-16,-4 0-1 16,7-3 0-16,-4 6-1 15,-3-3 1-15,7 6-1 16,0 0 1-16,0 4 1 16,0-1 0-16,0 1 1 15,11-1 0-15,-4 0 0 16,3-2 1-16,1-4 0 15,0-3 1-15,-8 0-1 16,4-3 0-16,0-4-1 16,-7-2 1-16,0 3-7 15,0-4 0-15,-7-12-6 0,7 0 0 16</inkml:trace>
  <inkml:trace contextRef="#ctx0" brushRef="#br0" timeOffset="51255.18">2829 9059 39 0,'0'3'19'0,"0"-9"-12"15,0 6 20 1,4-3-24-16,6-7 1 0,8-9 1 16,3-12 1-16,7-19-8 15,1-16 1-15,-5-6 4 0,5-6 1 16,9-7-3-16,-6-19 0 15,7 7-2-15,-7 3 1 16,3 3-2-16,-3 22 1 16,-1 3-1-16,-2 10 1 15,-1 3-1-15,-7 15 0 16,-7 10 0-16,4 12 0 16,-1 16-1-16,-6 6 1 15,-7 13 0-15,3 12 0 16,-7 10 0-16,-7 19 1 15,3 6 1-15,-3 6 0 0,-4 19 1 16,1 3 0 0,6 3 0-16,-3-6 0 0,7-3-1 15,-7-13 1-15,4-15-1 16,3-10 0-16,3-13-1 16,4-8 0-16,0-14-2 15,4-8 0-15,-8-11-4 16,-3-8 0-16,-3-7-5 15,3-12 1-15</inkml:trace>
  <inkml:trace contextRef="#ctx0" brushRef="#br0" timeOffset="51466.28">2960 8563 42 0,'-11'16'21'0,"25"-19"-17"0,-7 0 40 15,4 3-41-15,7 3 0 16,3-6 2-16,7 0 0 16,14 0-7-16,8-7 0 15,-8 4 1-15,4 0 0 16,-11-1-9-16,0 1 1 16,-3-3-7-16,-4-1 0 15</inkml:trace>
  <inkml:trace contextRef="#ctx0" brushRef="#br0" timeOffset="51764.39">3690 7974 37 0,'0'0'18'0,"7"9"-12"0,-7-2 27 0,4 2-30 16,-8 10 1-16,4 9 2 15,-10 3 0-15,2 13-7 16,-6 10 0-16,7 8 4 16,-3 10 1-16,3 10-3 15,3 3 0-15,4-4-4 16,-7-12 1-16,7-9-12 15,0-19 0-15,0-23-1 0,7-2 0 16</inkml:trace>
  <inkml:trace contextRef="#ctx0" brushRef="#br0" timeOffset="53043.52">4145 8717 52 0,'0'3'26'0,"0"-3"-29"15,0 0 52-15,-7 0-49 16,-3 0 1-16,-5 0-1 16,-2-3 0-16,-15 0-1 15,4 3 1-15,-4 0-1 16,4 3 1-16,-4 0-2 15,4 0 0-15,0 1-1 16,-1 2 1-16,15 0-3 16,4 3 0-16,10 4 0 15,10 3 0-15,1-1 1 16,14 1 0-16,13 0 2 0,-2-4 1 16,-5 1 1-16,1-1 0 15,-4 1 1-15,-10-1 0 16,-4 7-1-16,-3 3 0 15,-4 6-1-15,-7-2 1 16,0 2 0-16,-11 0 0 16,1 3 1-16,-1 1 0 15,-7-7 1-15,-10 0 0 16,0-3 0-16,-4 0 1 0,-7-7-1 16,-3-5 0-16,0-4-2 15,6-3 1-15,5-6-1 16,2-3 0-1,8-4 0-15,11-2 0 0,3-4 1 16,14-6 1-16,10 0 1 16,15 7 0-16,10-4 1 15,15-6 0-15,13-3 0 16,-10-4 0-16,0-2-1 16,0 2 0-16,-7-2-1 15,-3-1 0-15,-4 1-2 16,-8 2 0-16,-13 1-1 15,-4 3 1-15,-3 3-2 16,-8 6 1-16,-3 3-2 16,-7 1 1-16,-10 5-1 15,-1 4 0-15,-3 6 0 16,0 6 0-16,3 13 1 16,1 9 0-16,-1 7 1 0,11-1 1 15,4 4 1-15,13-4 1 16,-2 1 0-16,9-7 0 15,-3-6-1-15,18-13 1 16,-7-5-6-16,7-14 1 16,0-2-12-16,-8-20 0 15</inkml:trace>
  <inkml:trace contextRef="#ctx0" brushRef="#br0" timeOffset="53387.25">4833 8128 49 0,'-11'47'24'0,"1"47"-21"15,-1-66 35-15,4 16-38 16,0 9 0-16,-3 7-2 16,-1 6 1-16,8-4-2 15,-8-2 1-15,4-19-4 0,3-10 1 16,-3-6-2-16,7-19 0 16,-3-9-2-16,-1-9 1 15,1-4-1-15,3-3 0 16,0-3 2-16,3-3 0 15,-3-6-1-15,0 6 1 16</inkml:trace>
  <inkml:trace contextRef="#ctx0" brushRef="#br0" timeOffset="53570.45">4784 8501 32 0,'21'3'16'0,"7"22"-11"0,-17-19 37 16,6 7-36-16,4-1 0 31,11 13 3-31,-11-3 1 0,-3 7-14 15,-11-4 0-15,-3 0 8 16,-8-3 0-16,-10 0-6 16,-7-4 1-16,-4-5-7 15,0 0 0-15,4-7-8 16,7-9 1-16</inkml:trace>
  <inkml:trace contextRef="#ctx0" brushRef="#br0" timeOffset="53895.93">5151 8720 39 0,'3'44'19'0,"-6"-16"-15"0,3-28 26 15,0 0-29-15,0-3 0 16,-7-6 4-16,3-4 0 15,4-6-6-15,-7 1 1 16,3-1 3-16,4-3 1 16,0 3-1-16,4-3 0 15,3 3-1-15,4 4 0 16,3 2-1-16,3 10 1 16,1 0-3-16,3 3 0 0,7 3-5 15,-3 0 1 1,10 3-4-16,8-2 0 0,-1 2-7 15,4-3 1-15,-7-3 1 16,-8-6 0-16</inkml:trace>
  <inkml:trace contextRef="#ctx0" brushRef="#br0" timeOffset="54244.37">5659 8623 35 0,'-7'22'17'15,"3"0"-18"-15,4-16 38 0,-11 4-37 16,4 2 1-16,-3 1-1 15,-8-1 1-15,4 1-2 16,-4-1 1-16,-3-2 0 16,4-1 1-16,-1-6-1 0,4 0 0 15,3 1-1 1,11-1 1-16,4-3-1 0,6 0 0 16,4-3-1-16,8-7 1 15,-1 1-1-15,-4-4 1 16,5-2-1-16,-8-1 1 15,3 3 1-15,1 1 0 16,3 6 0-16,-10 2 1 16,6 8 1-16,5 8 0 15,-5 10 0-15,4 12 1 16,1-5-1-16,-5 2 0 16,8 0 0-16,7 1 0 15,13-7-5-15,-6-9 1 16,-7-7-10-16,-4-12 0 0</inkml:trace>
  <inkml:trace contextRef="#ctx0" brushRef="#br0" timeOffset="54933.42">8167 7939 38 0,'-25'32'19'0,"-38"52"-9"16,52-58 27-16,-3 21-33 15,-4 18 0-15,1 11 4 0,-1 15 1 16,11 0-10-16,10 3 0 15,5-16 6-15,6-6 0 16,14-12-5-16,14-7 1 16,-10-9-14-16,0-13 1 15,3-12-6-15,-10-6 0 16</inkml:trace>
  <inkml:trace contextRef="#ctx0" brushRef="#br0" timeOffset="60202.16">8417 8585 29 0,'-17'22'14'0,"6"-9"-2"15,11-10 15-15,-3 0-25 16,3 0 1-16,0 4 3 0,0-1 1 16,3 0-7-16,4 0 0 15,7 4 5-15,0-1 1 16,8-2-2-16,2-4 0 16,4 3-2-16,1-12 0 15,2-1-2-15,-2-2 0 16,-1-4-1-16,-7-5 0 15,-7-4 0-15,-3 0 0 16,-8 3-2-16,-10 3 1 16,-3 4-2-16,-1 2 1 15,-7 4-2-15,4 3 0 16,-3 6-3-16,-5 6 1 0,-2 7 0 16,3 6 0-16,3 0 2 15,4 0 0-15,3 6 2 16,11-3 1-16,0 0 2 15,11 4 1-15,3-1 2 16,0-6 0-16,11-10-1 16,7 4 1-1,-1-13-1-15,12-3 0 0,-8-6 1 16,-3-4 0-16,-1-5 0 16,-2-4 0-16,-5 0 1 15,1-3 1-15,-4 0-1 16,0-3 1-16,-10 6-2 15,-1-3 1-15,-2 7-2 16,-8 2 0-16,-4 7-1 16,-3 3 0-16,0 6-1 15,-4 3 1-15,-3 0-1 0,0 4 0 16,0 2-1-16,7 7 1 16,-4-3-1-16,1 3 0 15,6-7 0-15,8 4 1 16,6-4 0-16,1-5 1 15,0-1 0-15,6-3 0 16,4-3 0-16,-7-3 0 16,1-3 0-16,2-1 0 15,-3 1-1-15,-3-3 0 16,-1-1 0-16,-2 4 0 16,-1 0 0-16,0 3 0 15,-7 3-1-15,7 3 1 16,-7 6-1-16,-7 7 1 0,3 3-1 15,-3 3 1-15,-4 3-1 16,-3-3 0-16,0 9 1 16,-7 4 0-16,3 2 0 15,4-2 0-15,-10 5 1 16,2 1 1-16,1 0 0 16,4-3 0-16,3-7 0 15,3-3 0-15,4-3 1 16,3-6 0-16,8-3 0 15,6-4 1-15,8 1 0 16,10-7 0-16,-3-6-2 16,10-3 0-16,-6 0-5 15,2-3 0-15,-6-7-12 16,0 0 0-16,-15-5-4 16,1-1 0-16</inkml:trace>
  <inkml:trace contextRef="#ctx0" brushRef="#br0" timeOffset="60520.91">9144 8661 55 0,'4'19'27'0,"-1"9"-33"0,-3-16 50 0,4 7-44 16,-1 3 0-16,1 0 0 15,3 0 1-15,3-3-1 16,-3-4 1-16,4 1 0 16,3-10 0-16,4-2 0 15,3-8 1-15,0-2-3 16,0-6 0-16,0-4-5 15,1-6 0-15,-1 0-10 16,3-3 0-16</inkml:trace>
  <inkml:trace contextRef="#ctx0" brushRef="#br0" timeOffset="61133.13">9596 8642 41 0,'3'9'20'0,"1"1"-10"0,-4-10 27 15,-4 0-37-15,1 6 1 16,-4 0-1-16,-8 1 1 16,1-1-1-16,-3 0 0 15,-1 0 0-15,0 1 1 16,1-1-1-16,-1 3 1 16,4 1-2-16,3-4 1 15,4-3-3-15,4 3 0 0,3-3-2 16,3-6 1-16,8 3-2 15,0-6 1-15,3 3-2 16,0 0 1 0,0-3 1-16,0 2 0 0,0 1 1 15,0 3 0-15,0 0 1 16,0 3 1-16,-3 4 2 16,0 2 0-16,-1 0 2 15,1 4 1-15,-1 3 1 16,1-4 0-16,-4-2-1 15,0 2 0-15,4-2-2 16,-1-1 1-16,4-6-2 16,4-6 1-16,0-13 0 15,3-9 0-15,3-3 1 16,5-13 1-16,-1-6-1 16,-3-9 1-16,-1-10-1 15,-3 0 1-15,1-9-2 0,-12 3 0 16,-3-4-1-16,-3 7 1 15,-4 13-2-15,-4 6 1 16,1 9 0-16,-1 10 0 16,-6 15 0-16,-8 19 1 15,-3 19-1-15,3 16 1 16,1 15-1-16,-5 19 0 16,5 7 0-16,3 5 0 15,3-5-2-15,4-10 0 16,7-10-4-16,0-21 0 0,3-16-5 15,1-16 0-15</inkml:trace>
  <inkml:trace contextRef="#ctx0" brushRef="#br0" timeOffset="61362.41">9673 8473 41 0,'7'18'20'0,"11"-11"-13"16,-4-7 35-16,0 6-39 16,4 3 1-16,6 4 0 15,5-4 0-15,-1 1-6 16,4-4 0-16,3-3 0 16,4 3 0-16,-4 1-7 0,-3-4 1 15,-4 0-8-15,-7-3 1 16</inkml:trace>
  <inkml:trace contextRef="#ctx0" brushRef="#br0" timeOffset="61497.7">10118 8764 39 0,'0'44'19'0,"0"-22"-21"0,0-19 30 15,0-3-32-15,0 3 1 16,0-3-18-16,3-6 1 0</inkml:trace>
  <inkml:trace contextRef="#ctx0" brushRef="#br0" timeOffset="61838.88">10160 8680 32 0,'18'21'16'0,"10"-2"-13"16,-21-16 22-16,7-3-25 16,0-3 0-16,4-3 1 15,3-3 0-15,0-1 0 16,0-2 0-16,-3-1 1 16,0 1 1-16,-4-1 0 15,0 4 0-15,-4-4 0 16,-3 4 1-16,-7 9-2 15,11 3 1-15,-11 3-4 0,0 0 0 32,0 16-7-32,0 0 1 15,4 0-5-15,-1 0 1 16,4-3-2-16,0-3 1 16,0-1 1-16,4-5 0 15</inkml:trace>
  <inkml:trace contextRef="#ctx0" brushRef="#br0" timeOffset="62109.83">10555 8720 26 0,'7'3'13'0,"11"29"-19"0,-11-26 30 16,0-6-24-16,0 3 0 0,0 7-1 16,0 2 1-16,-3-6 0 15,-1 1 1-15,4-1 0 16,0 0 1-16,0-9 0 15,4-3 0-15,-1-4 0 16,1-2 1-16,3-4-1 16,0 4 0-16,0-1-1 15,-3 4 1-15,3 2-2 16,0 7 1-16,4 7-1 16,-1 2 1-16,5 4-4 15,-1-1 0-15,7-6-7 16,4-12 1-16</inkml:trace>
  <inkml:trace contextRef="#ctx0" brushRef="#br0" timeOffset="62424.07">11307 8457 28 0,'7'3'14'0,"-7"10"-6"0,0-10 20 15,-4 0-28-15,1 0 1 16,-5 0 0-16,-6 0 0 0,-3-3-1 15,-4 3 0 1,-4 0 0-16,0 4 1 0,0-1-1 16,4 7 1-16,4-4 0 15,3 4 0-15,7-1 0 16,7 1 0-16,7 2 0 16,7 1 0-16,7 0 1 15,4 6 1-15,-1-7-1 16,-3-2 0-16,-3-1-1 15,-4 4 0-15,-10 0-1 16,-8 3 0-16,-6 2-6 16,-8 1 0-16,-3-3-7 15,-4-9 0-15</inkml:trace>
  <inkml:trace contextRef="#ctx0" brushRef="#br0" timeOffset="62621.06">11448 8861 59 0,'7'38'29'0,"-21"34"-39"0,10-53 56 16,1 0-50-16,-5 0 1 15,1-4-19-15,-7 1 1 16,0-16 18-16,7-3 0 15</inkml:trace>
  <inkml:trace contextRef="#ctx0" brushRef="#br0" timeOffset="63266.02">12707 8344 55 0,'0'3'27'0,"-14"3"-29"0,7-2 51 0,-4 2-48 16,-3 6 1-16,-10 1-1 16,-1 3 1-16,-3-1-3 15,-1 4 1-15,5 3 0 16,6-3 1-16,0 0-2 15,4 3 1-15,7 0 0 16,4-7 1-16,10 1-1 16,7-4 0-16,4 1 1 15,6-4 1-15,1 4-1 16,-4-4 1-16,-3 4-2 16,-8-1 0-16,-13 4-2 15,-11 9 1-15,-8 3-4 16,-6 4 1-16,4-7-8 15,-1-6 1-15,4-1-6 16,0-5 1-16</inkml:trace>
  <inkml:trace contextRef="#ctx0" brushRef="#br0" timeOffset="63581.11">12940 8601 48 0,'21'3'24'0,"-7"-6"-19"0,-14 3 40 16,0 0-44-16,0 0 0 16,-7 0 0-16,0 0 1 15,-4 0-3-15,-3 0 1 0,-3 3 0 16,-4 7 1-16,-1-1-1 16,1 10 1-16,4 6-3 15,2 6 1-15,8 1-1 16,4-1 1-16,6-9-1 15,8-6 1-15,7-4 0 16,-1 1 0-16,1-13 0 16,0-3 0-16,-4-7-2 15,3-2 1-15,-6-7-8 16,-1 0 0-16,-2-9-5 16,2-4 1-16</inkml:trace>
  <inkml:trace contextRef="#ctx0" brushRef="#br0" timeOffset="63823.08">13032 7965 46 0,'10'25'23'0,"-3"62"-20"0,-3-68 41 16,-1 19-43-16,4 3 1 15,-3 15-1-15,-4 10 1 16,0 15-3-16,0 1 0 16,3 6 1-16,-3-13 1 15,4-9-7-15,-4-19 0 0,0-9-9 16,3-16 0-16</inkml:trace>
  <inkml:trace contextRef="#ctx0" brushRef="#br0" timeOffset="64181.64">13250 8529 55 0,'11'25'27'0,"7"22"-27"0,-11-34 44 16,3 2-43-16,4 10 0 15,0-3 1 1,4 3 1-16,0 1-3 0,-1-5 1 16,-3-8 2-16,1 3 0 15,2-7-1-15,-6-6 1 16,-1-9-2-16,1-7 1 15,0-5-3-15,3-4 1 16,-4-10-4-16,4-2 1 16,0-4-7-16,4 10 0 15,0-3-8-15,-1 6 0 0</inkml:trace>
  <inkml:trace contextRef="#ctx0" brushRef="#br0" timeOffset="64541.4">13660 8642 44 0,'14'28'22'0,"14"-12"-12"16,-21-16 32-16,7 0-41 16,0-3 1-16,4-4 1 15,3-2 1-15,0 0-5 16,4-4 1-16,-4-6 2 15,0 0 1-15,-3-3-2 16,-4 4 1-16,0-1-2 16,-7 3 0-16,-7-3-1 15,-3 4 0-15,-8 5-1 0,-3 10 0 16,-4 0-1-16,1 10 1 16,2 12 1-16,5 6 0 15,-1 6 0-15,4 7 0 16,4 9 1-16,3-9 1 15,3-7-2-15,8-8 1 16,6-4-5-16,5-10 0 16,2 4-10-16,1-16 0 15</inkml:trace>
  <inkml:trace contextRef="#ctx0" brushRef="#br0" timeOffset="65116.06">14150 8918 61 0,'7'6'30'0,"25"13"-32"0,-18-13 51 0,3 4-47 16,-6 5 0-16,-4 1-3 16,-7 6 1-16,-10 9-5 15,-8 7 1-15,-7-4-13 16,-7-5 0-16</inkml:trace>
  <inkml:trace contextRef="#ctx0" brushRef="#br0" timeOffset="66928.28">15212 8629 39 0,'3'7'19'0,"-6"-17"-3"15,3 7 19-15,0 3-34 16,0 0 1-16,0 0 0 16,-4 0 1-16,1 3-4 15,-8 0 1-15,-3 4 1 16,-4-4 1-16,-3 6-2 16,0 1 0-16,0 2-1 15,0 4 0-15,3-1 0 0,4 4 0 16,3 0-1-16,4-3 1 15,7-4 0-15,7-2 1 16,8-7-1-16,2-6 1 16,4-7 0-16,-3 1 0 15,3-4-2-15,-3 1 1 16,-1-1-1-16,1 1 1 16,-4 2-1-16,-3 4 0 15,3 6 0-15,-4 6 0 16,-3 10 1-16,1 3 0 0,-1 6 1 15,-4-3 0-15,1 3 0 16,-1 0 1-16,1-3-2 16,3-3 0-16,0-4-11 15,3-8 1-15</inkml:trace>
  <inkml:trace contextRef="#ctx0" brushRef="#br0" timeOffset="67188.42">15603 8043 43 0,'14'22'21'0,"-6"28"-15"0,-5-28 32 15,1 13-38-15,-4 2 1 16,-4 13 0-16,-3 7 0 15,-4 15-2-15,-3 0 1 16,0-3-3-16,4 0 0 16,-4-16-7-16,3-15 1 15,0-16-5-15,4-16 1 16</inkml:trace>
  <inkml:trace contextRef="#ctx0" brushRef="#br0" timeOffset="67458">15593 8538 33 0,'24'19'16'0,"19"-6"-6"16,-29-10 27-16,4 0-32 15,6 3 0-15,-3-3 2 16,1 4 1-16,-8 2-11 15,-4 4 1-15,-6 2 6 16,-8 7 0-16,-6 0-3 16,-8 3 0-16,-7 0-4 15,-6 0 0-15,-5-6-6 16,1 0 1-16,3-6-8 16,8-7 1-16</inkml:trace>
  <inkml:trace contextRef="#ctx0" brushRef="#br0" timeOffset="68085.81">16097 8516 53 0,'18'-9'26'0,"-18"18"-29"0,0-9 47 31,-21 22-44-31,0 0 0 16,-4 3-2-16,-3-3 0 15,3 0 0-15,0 0 0 16,1-6-2-16,6-7 1 16,4 1 0-16,7-7 0 15,3 0 1-15,8 0 1 16,10 0 2-16,7-3 0 15,0 3 0-15,0 7 1 16,-3-1-2-16,-4 4 0 0,-7 2-1 16,-7 7 1-16,-7 0-2 15,-3-6 1-15,-5 0-5 16,-2-7 0-16,-4-6-6 16,3-9 1-16</inkml:trace>
  <inkml:trace contextRef="#ctx0" brushRef="#br0" timeOffset="68384.82">16383 7996 37 0,'0'12'18'0,"-11"7"-13"0,4-3 28 16,-3 6-30-16,-1 6 1 15,1 19 0-15,-1-3 0 16,0 12-6-16,-3 7 1 16,0 12 3-16,4-2 0 15,-1-4-3-15,4-13 1 16,3-6-5-16,1-9 1 15,-1-16-10-15,1-16 1 16</inkml:trace>
  <inkml:trace contextRef="#ctx0" brushRef="#br0" timeOffset="68612.7">16044 8504 52 0,'22'12'26'0,"27"7"-30"15,-28-16 43-15,7 4-40 16,-3-4 1-16,7-3-6 16,7 3 0-16,-4 0 0 15,0 0 0-15,-3-9-8 0,-11 6 0 16</inkml:trace>
  <inkml:trace contextRef="#ctx0" brushRef="#br0" timeOffset="68955.86">16492 8573 39 0,'14'22'19'0,"-17"-10"-15"0,3-12 32 15,-7 4-35-15,0-4 1 16,-4 3-1-16,-3 0 1 15,-3 0-3-15,-1 6 1 16,0-2 1-16,4-1 1 16,0 6-2-16,3-5 1 0,4 2-3 15,7 1 0-15,7-4-1 16,8-3 1-16,2 0-1 16,8-3 0-16,-4-3 0 15,0-6 0-15,-3 2 2 16,-1 1 0-16,1 0 1 15,-4 3 0-15,-3 9 0 16,-1 0 0-16,-3 10-1 16,-3 9 1-16,0 3-1 15,-1-3 0-15,-3-6-4 16,0 0 1-16,4 0-6 16,-1-10 0-16</inkml:trace>
  <inkml:trace contextRef="#ctx0" brushRef="#br0" timeOffset="69464.87">16785 8730 38 0,'14'-3'19'0,"-7"9"-19"0,-7-6 32 16,0 0-31-16,0-6 0 15,-3-1 0-15,-4 7 0 16,-4 0-1-16,-3 3 0 15,-4 7 0-15,1 2 1 16,-4 1-1-16,3 3 1 16,0 2-1-16,8-5 0 0,3 6-1 15,7 0 1-15,7 3-2 16,3-4 1-16,8-2-1 16,3-10 1-16,0-6-1 15,0-9 0-15,-3-4 0 16,3-12 0-16,4-6-1 15,0-10 1-15,6-9 0 16,5-6 1-16,3-23 0 16,-11 10 0-16,-4-9 0 15,-2-1 0-15,-8-5 1 16,-4 8 1-16,-3 14 0 16,-3 5 0-16,-4 13 0 15,0 10 0-15,-7 15 0 16,-4 6 0-16,-6 17-1 15,-5 14 1-15,-2 20-1 16,-1 12 0-16,0 4 0 16,4 15 0-16,4 3 0 0,2 9 0 15,5-9 0-15,3-6 0 16,0-13-3-16,3-12 0 16,1-9-7-16,3-14 1 15</inkml:trace>
  <inkml:trace contextRef="#ctx0" brushRef="#br0" timeOffset="69693.73">16697 8482 36 0,'21'22'18'0,"14"-28"-12"16,-20 6 31-16,-1-4-35 15,7-2 0-15,7-6-1 16,14-1 1-16,4-6-4 16,7-3 1-16,-7 0-4 15,-4 0 0-15,-3 7-8 16,-11-10 0-16</inkml:trace>
  <inkml:trace contextRef="#ctx0" brushRef="#br0" timeOffset="69945.89">17103 7475 40 0,'21'72'20'0,"32"38"-9"0,-32-85 32 16,11 25-40-16,-1 13 1 15,-2 16 0-15,2 18 1 16,-6-3-7-16,-7 3 0 16,-11 7 3-16,-11 15 1 15,-17 0-6-15,-25 3 0 16,-21 4-13-16,-21-10 1 0</inkml:trace>
  <inkml:trace contextRef="#ctx0" brushRef="#br0" timeOffset="80306.55">2145 10323 14 0,'0'12'7'0,"7"-18"0"0,-7 6 8 15,0 0-16-15,0 0 1 31,0-3 0-31,-7 0 0 0,0 0 0 16,3 3 1-16,4 0-1 16,-7 0 1-16,4-4-1 15,3 4 1-15,0 0-1 16,-7 0 1-16,3 7-1 16,-3-1 1-16,4 0 0 15,3 4 0-15,-7-1 0 16,7-3 1-16,0 4 0 15,0-1 1-15,0-3 0 16,7-2 1-16,-7 2-1 16,3-3 1-16,8-6-1 15,-4 3 0-15,3-3-1 16,-6 0 0-16,3-4-1 16,0 1 1-16,-7 3-2 15,3-3 1-15,-3 6-1 16,8-7 0-16,-8 1 0 15,0 0 0-15,-11-1-1 16,4 7 1-16,0-3 0 0,3 0 0 16,-6 0 0-16,3 3 0 15,3 0 0-15,-6 0 0 16,3 6 0-16,3-3 1 16,-3 1-1-16,7-1 1 15,0 3 0-15,0 3 0 16,0-2-1-16,11-1 1 15,-4-3 0-15,-4 3 0 16,4-2 0-16,4-4 0 16,-1 0-2-16,-6 0 0 0,3 0-10 15,-7 0 0-15</inkml:trace>
  <inkml:trace contextRef="#ctx0" brushRef="#br0" timeOffset="83263.69">3228 10109 43 0,'-7'4'21'0,"3"-4"-20"0,-3 0 32 16,7 0-33-16,-10 3 0 0,-8 0 0 16,-3 9 0-16,0-2-1 15,0 2 0-15,-15 7-2 16,1 3 1-16,-11 13-2 15,4 5 1-15,-8 17 0 16,1 15 0-16,10 9 2 16,-3 1 0-16,17 0 2 15,11-10 1-15,4-3 1 16,10-13 0-16,10-6 1 16,18-9 1-16,15-16 0 15,6-12 0-15,15-13 0 16,10-10 0-16,-4-9-1 15,-6-6 0-15,-8 0-2 16,-14-6 0-16,-10 3-2 16,-7 3 1-16,-15-4-2 15,-10 1 1-15,-7 3-1 16,-7 3 1-16,-3 6-2 16,-12 7 1-16,-2 9-3 0,2 6 1 15,-2 4-3-15,-1 2 0 16,4 7-3-16,7-6 1 15,3-1-6-15,7-6 0 16</inkml:trace>
  <inkml:trace contextRef="#ctx0" brushRef="#br0" timeOffset="84059.92">3507 10834 45 0,'-11'15'22'0,"11"-5"-16"16,4-7 39-16,-4-3-41 15,7 3 0-15,3 0 3 16,4 0 0-16,4-3-9 16,0-6 1-16,3-3 5 15,7-4 0-15,-3-2-3 16,-1-4 1-16,-2 3-3 16,-12 0 1-16,1 1-2 0,-8-4 1 15,-3 0-2-15,-3 3 0 16,3 7-2-16,-11 3 1 15,1 9-1-15,-8 0 0 16,7 6 0-16,1 13 1 16,-1 3 1-16,4 0 0 15,4 4 2-15,3-4 0 16,3 0 1-16,4-3 0 16,7 0-1-16,11-3 0 15,7-7-3-15,7-2 1 16,-8-10-5-16,8 0 1 15,-7-7 0-15,0 1 1 0,3-7 5 16,-3-2 0 0,-1-4 4-16,-2-3 1 0,-1 3 4 15,-7 0 1-15,-3 4-1 16,-4 2 1-16,-4 4-4 16,1-4 0-16,-8 7-2 15,-6-3 1-15,-8 5-3 16,-3 4 1-16,-7 0-3 15,3 4 1-15,-10 5-1 16,7 0 0-16,0 7-1 16,0 0 1-16,7-1 0 15,3 1 1-15,7 0-1 16,4-1 0-16,4 1 0 0,14-6 1 16,10-1-1-1,-7-6 1-15,7-3-2 16,-3-3 0-16,0-6 0 0,-4-1 0 15,-7-6-1-15,0-9 1 16,-3 3-2-16,-1 0 0 16,-6 0-7-16,3-3 1 15,-7-3-2-15,0 0 0 16</inkml:trace>
  <inkml:trace contextRef="#ctx0" brushRef="#br0" timeOffset="84780.73">4385 10862 43 0,'-7'19'21'0,"14"-10"-20"16,-7-6 42-16,0 1-42 16,0-4 0-16,0 0 0 15,11-4 1-15,-4-2-3 16,-4-3 1-16,4-7 1 0,-3-3 0 15,3-3-1-15,3 3 1 16,1 7-2-16,-4-1 1 16,4 1-1-16,3 2 0 15,3 4-2-15,-6 3 1 16,0-3-1-16,-1 9 1 16,1 6 0-16,-4 4 0 15,3 2 0-15,-6 1 1 16,3-3 0-16,0-4 1 15,-7-6 0-15,11-3 0 0,-1-6-1 16,1-7 1-16,-1-2 0 16,-3 2 0-16,4 1 0 15,0 5 1-15,-1 1-1 16,1 0 1-16,-1 0-1 16,-3-1 1-16,4 1-1 15,-8-3 0-15,5 2 0 16,-5-2 0-16,4 0-1 15,-7-1 1-15,11 1 0 16,-8 2 0-16,4 1 0 16,0 0 0-16,4 6 0 15,-8 3 0-15,8 6 1 16,0 4 1-16,-1-4 0 16,4 10 0-16,-3 9 0 15,-1-6 1-15,1 0-1 16,3 0 0-16,4-3-2 15,3-6 0-15,4-7-6 0,-4-6 0 16,0-6-8-16,-3-13 0 16</inkml:trace>
  <inkml:trace contextRef="#ctx0" brushRef="#br0" timeOffset="85409.7">5193 10743 42 0,'10'9'21'0,"8"-2"-9"0,-7-7 32 16,-8 0-41 0,4-7 0-16,0 4 3 0,7-3 0 15,4 0-7-15,3-4 1 16,7-5 4-16,-10 2 0 16,3 0-2-16,-7 1 1 15,4-1-3-15,-11 1 0 16,-3 2-2-16,-8-2 1 15,-10-1-3-15,0 4 0 16,-4-1-2-16,1 7 1 0,2 6-1 16,5 7 0-16,-11 2 2 15,7 7 1-15,3 0 2 16,8 6 0-16,3 3 1 16,0 4 1-16,10-4 1 15,1-3 1 1,17-3-2-16,7-6 1 0,4-1-2 15,0-5 0-15,-7-7-8 16,-4-6 1-16,-4-7-8 16,-2-2 1-16</inkml:trace>
  <inkml:trace contextRef="#ctx0" brushRef="#br0" timeOffset="85817.95">5849 9833 30 0,'-11'0'15'0,"1"29"-5"0,10-20 18 0,0 7-27 15,0 3 1-15,-11 12-1 16,1 16 1-16,-1 9-3 15,-3 17 0-15,11 11 2 16,-8 1 0-16,11 0-2 16,0-7 1-16,0-18-6 15,0-17 1-15,0-8-6 16,0-16 0-16</inkml:trace>
  <inkml:trace contextRef="#ctx0" brushRef="#br0" timeOffset="86012.97">5503 10577 56 0,'36'6'28'0,"45"-9"-34"0,-53 0 54 16,11 0-47-16,3-4 0 15,11 1-1-15,3 3 1 16,-13-3-7-16,3 2 0 15,-11 4-10-15,0-6 1 16</inkml:trace>
  <inkml:trace contextRef="#ctx0" brushRef="#br0" timeOffset="86314.39">6071 10686 48 0,'14'54'24'0,"1"-48"-18"0,-8-6 35 0,-4 0-40 16,4 0 0-16,-3-3-1 16,3 0 1-16,0 0-2 15,-4-4 0-15,1-5 1 16,3-1 0-16,0-2 0 16,-3-4 1-16,3 0-1 15,3 0 1-15,8 3 0 16,6 4 0-16,5-1 0 0,-1 4 0 15,4 3-3 1,6 3 0-16,1 3-3 16,4 3 0-16,-5 0-6 0,1 3 0 15,-3-6-5-15,-1 0 1 16</inkml:trace>
  <inkml:trace contextRef="#ctx0" brushRef="#br0" timeOffset="86523.82">6918 10498 38 0,'7'32'19'0,"-10"-7"-16"0,3-16 33 0,0 10-33 15,-4 6 0-15,-7 0 1 16,-10 6 0-16,-3 10-5 16,-5 6 0-16,-2 7 3 15,2 8 1-15,-6-8-2 16,7-1 0-16,7-3-5 15,7-12 1-15,-8-13-12 16,8-16 1-16</inkml:trace>
  <inkml:trace contextRef="#ctx0" brushRef="#br0" timeOffset="86702.63">6519 10526 49 0,'25'29'24'0,"14"15"-24"16,-25-22 37-16,4 3-37 0,3 9 1 16,0 4-3-16,0-1 0 15,-3-5-6-15,-4-7 1 16,-7-13-7-16,0-8 1 16</inkml:trace>
  <inkml:trace contextRef="#ctx0" brushRef="#br0" timeOffset="87408.05">8481 9564 44 0,'21'6'22'0,"-7"-9"-18"0,-14 3 38 0,4 0-39 15,-4 0 1-15,0 3 1 16,-4 3 0-16,-7 1-7 16,-10 15 0-1,-28 53 5 1,-4 9 0-16,4 14-2 16,6 11 0-16,8 7 0 15,7 7 1-15,14-10-1 16,3-19 0-16,15-3-2 15,10-16 0-15,14-19-6 16,4-12 0-16,10-19-11 16,-7-15 1-16</inkml:trace>
  <inkml:trace contextRef="#ctx0" brushRef="#br0" timeOffset="90859">8756 10511 42 0,'11'37'21'0,"10"-15"-9"16,-14-12 22-16,3 5-31 15,-6 1 0-15,3 3 2 16,4-3 0-16,-4-1-6 15,3-2 0-15,1-4 4 16,3-2 1-16,0-4-2 16,4-6 0-16,6-10 0 15,-6-6 0-15,7-3-2 16,-1-6 1-16,-3-10-2 16,1-2 0-16,-5 2-8 15,4 7 1-15,1-1-10 16,-5 13 0-16</inkml:trace>
  <inkml:trace contextRef="#ctx0" brushRef="#br0" timeOffset="91105.13">9253 10577 55 0,'11'25'27'0,"-8"9"-34"0,1-24 45 0,-4 2-40 15,4 4 1-15,-4-7-7 16,0 1 0 0,3-4 3-16,1 0 0 0,3-9-9 15,-4-13 1-15</inkml:trace>
  <inkml:trace contextRef="#ctx0" brushRef="#br0" timeOffset="91490.68">9335 10385 40 0,'24'7'20'0,"1"-1"-21"15,-15-6 36-15,8 0-32 16,0 0 1-16,3 0 3 0,11 0 0 15,-8-3-8-15,12 3 0 16,-12 0 5-16,-2 3 1 16,-5-3-3-16,-3 3 1 15,0 0-2-15,-7 0 0 16,-3 7-2-16,-4 5 1 16,-7-5-3-16,-4 6 1 15,-3-1-2-15,-3-2 1 16,-1 2-1-16,4 1 1 15,3 0 0-15,8-1 1 0,6 1 2 16,8 0 0 0,3-1 1-16,4 1 0 15,-4-3 1-15,0-1 1 0,-4 1-2 16,1 2 0-16,-4-2-5 16,-7 3 1-16,-7 3-7 15,-4-1 1-15,-3-11-6 16,-3-4 1-16</inkml:trace>
  <inkml:trace contextRef="#ctx0" brushRef="#br0" timeOffset="91784.86">9761 10501 46 0,'14'4'23'0,"4"27"-25"16,-11-25 42-16,0 4-40 0,0 2 0 15,0 4 1-15,0 3 0 16,0 3-1 0,1-4 1-16,-1 1 0 0,0-3 1 15,3-7-1-15,1 1 1 16,3-4-2 0,7-9 1-16,0-10-1 0,0-6 1 15,4-2-3-15,0-1 1 16,-1 6-7-16,1 3 0 15,0-5-7-15,-4 2 1 16</inkml:trace>
  <inkml:trace contextRef="#ctx0" brushRef="#br0" timeOffset="92316.43">10262 10505 44 0,'14'6'22'0,"-10"13"-18"0,-4-16 35 0,0 0-39 16,0 0 1-16,0 0-1 15,-4 0 1-15,-3 0-1 16,0 1 0-16,4-1 0 16,-4 0 0-16,3 0-1 15,1 0 1-15,-1 3-3 16,1 1 1-16,3-1-3 16,0 3 1-16,3 1-1 15,4 2 1-15,4-2 0 16,-1 2 1-16,1 1 1 15,-4 2 0-15,4 1 1 16,-4 0 0-16,0 3-1 16,0 3 0-16,0-4 0 0,3-5 0 15,5-10 0-15,-1-3 0 16,3-6 3-16,-3-4 0 16,8 1 2-16,-1-10 0 15,7-12 0-15,4-1 0 16,3-15 0-16,-3-9 0 15,-1-7-3-15,1-6 1 16,-7-19-2-16,-11 1 1 16,-7-7 0-16,-7-4 1 15,-7 4-1-15,-4 19 0 16,-3 12 0-16,-3 10 1 0,-4 19 0 16,-1 12 1-16,1 25-1 15,0 16 0-15,0 18 0 16,7 16 0-16,0 20 1 15,7 8 0-15,7 4-1 16,0 6 0-16,7-10-1 16,10-9 0-16,8-6-4 15,7-6 1-15,-1-19-9 16,-6-10 0-16</inkml:trace>
  <inkml:trace contextRef="#ctx0" brushRef="#br0" timeOffset="92919.22">11035 10718 59 0,'28'28'29'0,"18"3"-33"0,-32-15 53 16,-3 9-49-16,3 10 0 15,-7 9-1-15,-7-4 0 16,-14 1-3-16,-7-3 0 16,-8-4-13-16,-13-15 1 15</inkml:trace>
  <inkml:trace contextRef="#ctx0" brushRef="#br0" timeOffset="104459.19">12358 10279 43 0,'-14'6'21'0,"-25"19"-15"15,28-19 22-15,-6 4-28 16,-4-1 0-16,-4 4 0 15,0 6 0-15,-3 3 0 0,0 3 0 16,3 0 0-16,4-3 0 16,3 0-1-16,8 0 1 15,3-4-1-15,3 1 1 16,8-3 0-16,6-4 0 16,8-2 1-16,10 2 0 15,7 1 1-15,4 3 0 16,-4 2-1-16,-3-2 0 15,-11-3 0-15,-3-1 0 16,-8 1-2-16,-10-1 0 16,-10 13-2-16,-4-6 1 15,-11 0-4-15,0 0 0 16,1-4-6-16,-5 1 1 0,1-13-1 16,0-3 1-16</inkml:trace>
  <inkml:trace contextRef="#ctx0" brushRef="#br0" timeOffset="104766.01">12651 10000 49 0,'-4'12'24'0,"-3"70"-34"15,4-63 51-15,-1 18-41 16,-3 7 0-16,0 9 0 0,3 10 1 16,-3-3-2-16,4 2 1 15,-4-8-2-15,3-10 0 16,1-10-7-16,-1-12 1 15,1-16-5-15,-8-12 0 16</inkml:trace>
  <inkml:trace contextRef="#ctx0" brushRef="#br0" timeOffset="104957.83">12358 10341 33 0,'14'26'16'0,"11"-8"-9"0,-18-14 26 0,10 2-30 16,1 3 1-16,7 1-1 16,6-4 1-16,8 3-7 15,0-2 0-15,0-4-1 16,3 3 1-16,-3-3-10 16,-4-3 1-16</inkml:trace>
  <inkml:trace contextRef="#ctx0" brushRef="#br0" timeOffset="105301.51">12894 10520 28 0,'4'19'14'0,"-4"0"-3"0,0-16 16 15,0 0-25-15,0-3 0 16,0 0 2-1,0-3 0-15,-4-3-5 0,1 3 0 16,3-4 3-16,-4 1 0 16,4-3-1-16,-4-1 0 15,4-5 0-15,0-1 1 0,0 0-1 16,4 4 0 0,3-4 1-16,0 7 0 15,4-1-1-15,3 1 1 0,-4 6-2 16,1 3 1-16,0 3-1 15,-4 0 1-15,3 6-4 16,1-6 0-16,3 4-6 16,0-1 1-16,0-6-6 15,0-6 1-15</inkml:trace>
  <inkml:trace contextRef="#ctx0" brushRef="#br0" timeOffset="105574.64">13152 10326 35 0,'0'22'17'0,"10"15"-14"0,-6-24 27 15,-1 6-29-15,1 9 1 16,-1-12 1-16,1 2 0 16,-1 1-3-16,1 0 0 15,-1-3 3-15,4-4 1 16,4-2-1-16,3-7 0 15,4-3-2-15,3-3 1 16,0 0-2-16,0-1 1 16,0-8-5-16,-3-7 0 15,0-3-8-15,-1 0 0 16,-6-6-2-16,0-3 0 16</inkml:trace>
  <inkml:trace contextRef="#ctx0" brushRef="#br0" timeOffset="106157.81">13645 10376 37 0,'32'25'18'0,"-7"-6"-14"0,-15-13 34 0,-6-3-36 15,3 0 1-15,-3 1-1 16,-1-1 0-16,-3-3-4 15,-7 0 1-15,-4 3 2 16,-6 3 0-16,-1-3-1 16,-6 4 0-16,2-1-1 15,1 3 1-15,7 1-1 16,0 2 1-16,3 1-2 16,4-4 1-16,0 7-2 0,4-1 0 15,10 4-1-15,7 0 1 16,7-3-1-16,4-4 0 15,3-5 1-15,0-7 1 16,4-10 1-16,3-9 1 16,4-6 0-16,0-12 0 15,0-10 1-15,3-10 0 16,0-9 0-16,-10-9 0 16,-7 3-2-16,-4-6 1 15,-3-7 0-15,-8 10 0 16,1 6-1-16,-4 6 1 0,-4 13 1 15,1 12 0-15,-4 7 1 16,-4 12 0-16,-6 19-1 16,-4 16 1-16,-4 15 0 15,0 16 0-15,-3 31-1 16,0 13 0-16,3 10 0 16,4 8 0-16,4-21 0 15,-1-9 0-15,8-17-1 16,3-11 0-16,3-23-3 15,8-19 0-15,-8-9-7 16,-3-12 1-16,-3-13-3 16,-11-4 0-16</inkml:trace>
  <inkml:trace contextRef="#ctx0" brushRef="#br0" timeOffset="106355.69">13631 10156 43 0,'7'22'21'0,"15"-18"-16"0,-12-4 43 16,8 3-45-16,6 3 1 15,15-3 0-15,11 0 0 16,10-3-7-16,7 0 0 16,3 0-5-16,-3 0 1 15,-10 3-9-15,-15-3 0 16</inkml:trace>
  <inkml:trace contextRef="#ctx0" brushRef="#br0" timeOffset="106924.29">14288 10332 34 0,'14'9'17'0,"-18"-9"-10"0,4 0 20 0,4 7-26 15,-1 2 0-15,-3 7 1 16,0 6 1-16,4 9-2 16,3-3 0-16,7 1 2 15,3-1 1-15,5-3-2 16,6-6 1-16,4-13-2 15,-4-9 1-15,-3-3-2 16,-4-10 0-16,-4-12-5 16,-3-4 0-16,-3-5-9 15,-7-7 1-15</inkml:trace>
  <inkml:trace contextRef="#ctx0" brushRef="#br0" timeOffset="107284.28">14704 10564 37 0,'3'3'18'0,"11"-15"-13"0,-14-1 25 0,4-6-29 16,-4-9 0-16,0-3 1 16,0-4 0-16,0 1-2 15,0-1 0-15,3 4 2 16,1 3 1-16,0 12 0 16,3 3 0-16,7 10 0 15,3 0 0-15,5 3-2 16,2 3 0-16,4 4-4 15,-3-1 1-15,0 0-7 16,-4 4 1-16,0-1-7 16,-7-9 1-16</inkml:trace>
  <inkml:trace contextRef="#ctx0" brushRef="#br0" timeOffset="107930.55">15127 10467 41 0,'4'6'20'0,"6"16"-13"16,-3-19 33-16,0-3-39 16,0 0 1-16,4 0 0 15,3-3 0-15,7-9-3 16,0-4 0-16,1-3 2 15,-1-9 0-15,-7 6-1 0,-4-3 0 16,-6 0-1-16,-8 0 0 16,-3 3-2-16,-7 6 1 15,0 10-2-15,-3 3 1 16,2 9-2-16,-2 6 0 16,3 7 0-16,3 13 0 15,4 5 2-15,4-2 0 16,3 2 2-16,3-2 1 15,1-4 0-15,6-6 0 16,11-6 0-16,4-3 1 16,3-7-6-16,4-9 0 15,3-9-5-15,-3-4 1 0</inkml:trace>
  <inkml:trace contextRef="#ctx0" brushRef="#br0" timeOffset="108470.25">15318 9354 39 0,'-4'25'19'0,"29"9"-20"0,-11-21 35 0,4 18-33 16,13 1 1-16,15 24 2 15,4 10 0-15,6 15-4 16,7 1 0-16,8 9 3 16,-4 15 0-16,-14 14-1 15,-18-1 1-15,-17-3-3 16,-25 16 0-16,-18-4-5 16,-10-15 1-16,-18-10-10 15,-14-24 0-15</inkml:trace>
  <inkml:trace contextRef="#ctx0" brushRef="#br0" timeOffset="116177.3">2184 12201 24 0,'0'19'12'0,"3"-22"-7"16,-3 3 13-16,7-10-14 15,-7 10 0-15,0-6 1 16,0 0 1-16,7-1-8 16,-3-2 1-16,-4 0 4 0,0-1 1 15,7 1-2-15,-7-1 0 16,0 4-1-16,0 3 1 16,0-3-2-16,0-1 1 15,0 1-1-15,0-3 0 16,-7 3 0-16,-4-1 0 15,4 1-1-15,-3 3 1 16,-1 6-1-16,8 3 0 16,-8 4-1-16,4 2 1 15,7 4-1-15,-7-4 1 0,3 4 0 16,4-6 0-16,0-4 0 16,0 0 1-16,0 0 0 15,4-3 1-15,3-3-1 16,0 4 1-16,-4-8-1 15,5 1 1-15,2-3-1 16,-6 0 1-16,3-4-1 16,-4-2 0-16,4-4 0 15,-7 0 1-15,0 1-1 16,0 2 0-16,0 1 0 16,0 2 1-16,0 4-1 15,0 6 0-15,-7-3 1 16,4 6 0-16,-8 3-1 15,4 4 0-15,4-1-1 16,-8 1 1-16,4-1-10 16,0 0 1-16,3-9-2 0,4 0 0 15</inkml:trace>
  <inkml:trace contextRef="#ctx0" brushRef="#br0" timeOffset="119835.03">3013 12041 26 0,'7'13'13'0,"-4"-20"1"0,-3 7 13 16,0 0-20-16,0 0 0 15,0 0 2-15,7 0 1 16,-3 3-13-16,3 10 0 15,0 6 8-15,4 12 1 0,-11 19-5 16,0 13 1-16,3 15-3 16,4 7 1-16,-7 0-3 15,0-7 0-15,0-18-5 16,0-16 0-16,0-13-7 16,0-12 1-16</inkml:trace>
  <inkml:trace contextRef="#ctx0" brushRef="#br0" timeOffset="120152.78">3041 12094 40 0,'7'0'20'0,"-3"-9"-18"0,3 3 31 16,3-1-29-16,1 1 1 15,3 0 3-15,11-7 0 16,-4 4-10-16,18-4 0 16,3 1 6-16,14-7 1 15,4 3-4-15,0 1 0 16,-10 5-5-16,-8 1 0 15,-10 3-8-15,-11 2 0 16,-3 1-4-16,-18 3 0 16</inkml:trace>
  <inkml:trace contextRef="#ctx0" brushRef="#br0" timeOffset="120422.53">3129 12355 39 0,'0'9'19'0,"4"-12"-15"16,3 3 33-16,7 0-34 15,11 3 0-15,6 0 1 16,1-3 0-16,14-3-6 15,3-3 0-15,-6-4 0 0,-1 1 1 16,-7 3-9-16,-14 3 1 16,-10-4-5-16,-11 1 0 15</inkml:trace>
  <inkml:trace contextRef="#ctx0" brushRef="#br0" timeOffset="120749">3588 12496 45 0,'3'28'22'0,"-6"-9"-27"0,3-13 42 0,0 3-36 16,3 4 0-1,4 12 2 1,-3 0 0-16,3-3-3 16,0-3 0-16,4-3 2 15,-1-13 1-15,1-13-1 16,3-2 0-16,3-10-2 16,1 0 0-16,-7-3-6 15,6 0 0-15,-6 3-9 16,-8-10 0-16</inkml:trace>
  <inkml:trace contextRef="#ctx0" brushRef="#br0" timeOffset="121127.33">3888 12653 41 0,'0'40'20'0,"7"-11"-22"0,-7-29 29 0,0 3-27 16,0-3 0-1,3-7 0-15,4-5 0 16,-7-7 0-16,11-3 0 0,-8 0-1 16,4-3 1-16,-3 3-1 15,3 0 1-15,0 6-2 16,4 1 1-16,-1 2-1 15,1 7 1-15,3 3 0 16,0 3 1-16,7 6-1 16,-7 4 1-16,4 5 0 15,0 7 1-15,3 6 0 16,-11 1 0-16,8-4-1 16,-7-3 0-16,-1-7 0 15,-6 1 0-15,6-7-3 16,1 1 0-16,3-7-7 15,-3-6 0-15</inkml:trace>
  <inkml:trace contextRef="#ctx0" brushRef="#br0" timeOffset="121698.37">4544 12455 35 0,'17'19'17'0,"-2"9"-12"0,-8-25 27 15,-7 7-31-15,0-1 0 16,0 4 0 0,-11-4 1-16,0 0-3 0,-3 4 0 0,0-1 1 15,-3-2 0-15,-1-1-1 16,4 4 1 0,-4-1-1-16,4 7 0 0,7 0 0 15,0 0 1-15,3-4-1 16,15 4 0-16,-4 0 0 15,7 0 1-15,4-7-1 16,7-2 1-16,3-4 0 16,7-6 0-16,-3-3 0 15,-4-10 1-15,4-8-1 16,7-8 0-16,10-8 0 16,0-17 1-16,-3-2-2 15,0-19 1-15,3 3-1 16,-20-4 1-16,-5-5 0 15,-6-10 0-15,-7 9-1 16,-4 4 1-16,-7 6 0 16,-11 3 0-16,0 22 0 15,4 9 0-15,-14 10 0 16,-7 9 1-16,-4 16 0 16,-3 22 0-16,10 18 0 0,-3 17 1 15,10 27-1-15,15 4 1 16,3 3-1-16,0 12 1 15,10-6-2-15,8-9 1 16,3-13-2-16,0-6 1 16,8-26-4-16,-15-8 0 15,3-20-7-15,-6-12 0 0,-11-15-1 16,0-17 0-16</inkml:trace>
  <inkml:trace contextRef="#ctx0" brushRef="#br0" timeOffset="121909.42">4734 12201 40 0,'18'31'20'0,"14"13"-22"15,-25-31 41-15,14 2-36 16,0 4 1-16,0-3 0 16,7-3 1-16,11-4-7 15,0-3 0-15,3 0 1 16,1-2 1-16,-8 2-6 15,-3-3 0-15,-4 0-7 16,-14-3 1-16,4-3-2 16,-11-3 0-16</inkml:trace>
  <inkml:trace contextRef="#ctx0" brushRef="#br0" timeOffset="122058.63">5200 12455 33 0,'0'35'16'0,"-11"24"-12"0,11-43 32 16,4 6-35-16,-4 0 0 15,0-4-1-15,0-5 1 16,0 0-5-16,0-10 1 16,-4-10-4-1,4-5 0-15,-3-10-5 0,3-6 1 16</inkml:trace>
  <inkml:trace contextRef="#ctx0" brushRef="#br0" timeOffset="122358.88">5140 12330 20 0,'-11'-26'10'0,"33"36"-3"0,-19-4 12 15,15 7-19-15,-8-1 1 0,8 4 3 16,3 0 0-16,-10-4-3 16,6 4 0-16,5 3 3 15,-5-10 0-15,15-3 0 16,0-6 1-16,6 3 0 16,5-6 0-1,3-3-2 1,-15 0 1-16,-2 0-1 15,-8 2 0-15,-4 1-2 16,-6 0 1-16,-7-3-2 16,-8 3 0-16,-7 3 0 15,-3 0 0-15,0 6-3 16,-3 3 1-16,-1 10-3 0,4-3 1 16,-4 6-7-1,15-3 0-15,-8-10-2 0,11-9 0 16</inkml:trace>
  <inkml:trace contextRef="#ctx0" brushRef="#br0" timeOffset="122702.71">5669 12577 46 0,'18'63'23'0,"3"-32"-24"0,-18-24 45 0,5-4-44 15,2-3 1-15,-3 0-2 16,0-13 1-16,0 1-1 16,0-7 1-16,4-6 0 15,-8-13 0-15,5 4-1 16,2-1 1-16,-6 1 0 16,3-1 0-16,0 4 0 15,3-1 0-15,4 7-1 16,4 10 1-16,3 5 0 15,0 10 0-15,8 7-1 16,-1 5 0-16,-11 4-1 16,5 6 0-16,-1 3-2 15,-7 3 1-15,0-6-6 16,0-6 1-16,4-7-5 0,-8-9 1 16</inkml:trace>
  <inkml:trace contextRef="#ctx0" brushRef="#br0" timeOffset="123002.75">6279 12323 25 0,'22'-19'12'0,"2"10"-1"0,-20 6 16 16,3 3-25-16,3 0 0 15,-10 0 2-15,4 0 0 16,0 3-6-16,-4-3 1 0,-4 0 2 16,0 3 1-1,-6 0-2-15,-8 0 1 0,1 4-2 16,3-1 0-16,-8 3 1 15,8 1 0-15,4-1 0 16,6 4 0-16,4 6 1 16,4 3 0-16,10 3 0 15,7 0 0-15,-7 0 0 16,4-6 0-16,-1 3-1 16,-6-7 0-16,-8 4-1 15,-6 3 0-15,-8 3-8 16,-13 6 1-16,-12-12-4 15,-13 6 1-15</inkml:trace>
  <inkml:trace contextRef="#ctx0" brushRef="#br0" timeOffset="123949.8">7705 11580 54 0,'-11'6'27'0,"-42"35"-36"16,32-31 55-16,-4 12-44 15,4 15 0-15,-7 20 1 16,3 21 1-16,4 22-5 0,3 16 1 15,8 7 2-15,10-1 1 16,0-15-2-16,7-20 0 16,14-8-3-16,7-20 0 15,8-15-13-15,-1-22 0 16,0-3-2-16,0-10 0 16</inkml:trace>
  <inkml:trace contextRef="#ctx0" brushRef="#br0" timeOffset="131110.26">7860 12599 30 0,'-7'7'15'0,"14"18"-7"15,-7-19 15-15,0 0-20 16,0 4 0-16,0-1 4 16,0-3 0-16,3-3-8 15,1-6 0-15,3-9 6 16,4-10 0-16,13-6-2 16,-3-13 1-16,8-9-2 0,-5-13 0 15,12 0-1 1,2-6 0-16,-2 3-2 0,3 0 1 15,-8 10 0-15,-2 9 0 16,-5 9-1-16,-3 7 0 16,-7 6 0-16,1 12 0 15,-5 7 0-15,-3 9 0 16,0 7-1-16,0 5 1 16,-3 4 0-16,3 3 1 15,-7 0 0-15,3 0 1 16,1-3 0-16,0-4 1 15,-1-5 0-15,4-7 0 0,0-3-1 16,4-6 1 0,3-7-1-16,0-2 0 0,4-7-1 15,6 3 0-15,-10-3 0 16,8 0 0-16,-5 0 0 16,1 3 0-16,-4 0 0 15,-3 7 0-15,-4 9-1 16,0 3 1-16,-7 9-1 15,3 10 1-15,-3 12-1 16,0 13 0-16,-3-3 0 16,3 9 1-16,-11 6-1 15,0-5 1-15,1-1-3 16,-4 0 1-16,3-6-3 16,1-6 1-16,3-4-5 15,3-12 0-15,4-3-5 16,7-10 1-16</inkml:trace>
  <inkml:trace contextRef="#ctx0" brushRef="#br0" timeOffset="131503.13">8647 12402 45 0,'3'0'22'0,"1"6"-21"0,-4-6 41 16,3-3-41-16,-3 3 1 15,0 0-1-15,0 0 1 0,-3 0-3 16,-4 3 0-16,0 3 2 16,-4 4 0-16,4 2-2 15,-4 1 1-15,1-4-2 16,3 1 0-16,3-4-1 16,1 0 0-16,3-6-1 15,0 3 1-15,3-3 0 16,4-3 0-16,7 0 1 15,0 0 1-15,1-3 0 16,-1-1 1-16,-4 1-1 16,1 6 1-16,-1 3-1 15,1 0 1-15,-4 4-1 16,4 2 1-16,-4 7 0 16,3 2 0-16,-3 1 0 15,0-3 1-15,4 6-3 16,-8-3 1-16,12 0-10 15,-1-10 1-15</inkml:trace>
  <inkml:trace contextRef="#ctx0" brushRef="#br0" timeOffset="131784.37">9021 12499 41 0,'14'0'20'0,"-4"-6"-18"0,-3 3 32 16,-7 3-33-16,7-4 1 15,-3-2-2-15,-4 6 1 16,0-3-2-16,-7 3 1 16,0 0 1-16,-7 6 0 0,0 4-1 15,-4 2 1-15,0 4-1 16,8 0 1-16,-4-4-1 16,7 4 1-16,3-1-1 15,8 7 1-15,10 0-1 16,3-6 0-16,8-3-3 15,0-7 1-15,-1-3-8 16,5-9 0-16,-5-7-4 16,1-9 1-16</inkml:trace>
  <inkml:trace contextRef="#ctx0" brushRef="#br0" timeOffset="132191.57">9236 11919 47 0,'0'56'23'0,"-4"13"-26"0,4-41 45 16,-3 10-41-16,-4 12 0 31,-4 44 0-31,4-22 1 16,-4-12-3-16,4-13 0 15,4-16 2-15,-1-12 0 16,11-9-1-16,0-13 1 16,4-10-1-16,0-3 0 15,3 4-1-15,0-1 1 0,0 1-1 16,0 2 0-16,0 4 0 16,0 3 1-16,0 3-1 15,-7 0 1-15,0 6 0 16,1 10 1-1,-1 3-1-15,0 3 1 0,0 3-1 16,-4 3 0-16,4-3-1 16,0-3 0-16,-3 0-4 15,3-6 0-15,3-7-9 16,1-9 0-16</inkml:trace>
  <inkml:trace contextRef="#ctx0" brushRef="#br0" timeOffset="132386.24">9564 12477 38 0,'3'38'19'0,"1"2"-14"0,-1-27 26 16,1-1-28-16,-1 4 1 16,-3 0-3-16,0-4 0 15,0-2-3-15,0-4 0 16,0 0-2-16,0-6 1 15,4-9-10-15,-8-13 0 16</inkml:trace>
  <inkml:trace contextRef="#ctx0" brushRef="#br0" timeOffset="132552.23">9490 12257 34 0,'10'29'17'0,"22"-11"-14"0,-21-11 23 0,3-1-27 16,3 0 0-16,1-3-7 16,3-3 1-16,-7 0 1 15,4-3 1-15</inkml:trace>
  <inkml:trace contextRef="#ctx0" brushRef="#br0" timeOffset="132882.04">9751 12395 18 0,'3'22'9'15,"-3"-3"3"-15,0-9 7 0,0 2-15 16,0 7 1-16,0 0 0 0,0 6 1 16,4 0-9-16,-4-6 1 15,0-4 4-15,-4-2 1 16,4-7-3-16,4-3 0 16,-4-12 0-16,0-4 1 15,7-2-1-15,0-10 1 16,4-4 0-16,3 1 0 15,0 13 0-15,3-1 0 16,1 6 0-16,0 1 0 16,-1 3 0-16,1 9 0 15,3 6 0-15,-7 7 0 16,0 3-1-16,0 6 1 0,1 3-2 16,-1-3 0-16,-11-6-2 15,4-3 1-15,0-1-4 16,-3-5 0-16,-1-7-5 15,-3-3 0-15</inkml:trace>
  <inkml:trace contextRef="#ctx0" brushRef="#br0" timeOffset="133248.79">10107 12524 41 0,'7'16'20'0,"11"2"-17"16,-11-14 37-16,3-1-40 15,5-3 1-15,-1-3-1 16,0-4 0-16,7-2 0 16,-3-7 0-16,-1 1 0 0,-3-7 1 15,-3 0-2-15,-4 3 0 16,-4-3-1-16,-3 0 1 16,-3 0-1-16,-4 3 0 15,-4 10-1-15,4 6 0 16,0 9 1-16,0 0 1 15,-3 10-1-15,-1 12 1 16,4 10 0-16,7-1 1 16,0 4 0-16,3 0 0 15,1-7 0-15,0-2 0 16,3-10-4-16,7-7 1 16,3-8-5-16,1-4 1 0,-4-6-4 15,4-7 1-15</inkml:trace>
  <inkml:trace contextRef="#ctx0" brushRef="#br0" timeOffset="134085.41">11165 11790 52 0,'7'22'26'0,"-3"6"-32"0,-4-21 56 0,-7 5-49 16,-4 10 1-16,-6 6 0 15,-8 13 0-15,-7 9-3 16,-14 13 0-16,-6 9 1 16,-1 22 1-16,-7 3-4 15,3 4 0-15,8 2-5 16,6-12 0-16,8-19-8 16,14-15 0-16</inkml:trace>
  <inkml:trace contextRef="#ctx0" brushRef="#br0" timeOffset="134518.47">11317 12678 44 0,'0'9'22'0,"0"-18"-23"0,0 6 34 16,-7-1-30 0,-4 4 0-16,-3 4 1 0,-7-1 1 15,-3 6-7-15,-5 4 0 16,1-1 3-16,3-2 1 16,1-1-3-16,3 0 1 15,6 1-3-15,5-1 0 0,6-3-1 16,11-2 0-16,11-4 1 15,3-4 0-15,7 4 0 16,-3-3 0-16,0-3 1 16,-4 0 1-16,0-4 1 15,-3 4 0-15,-8 6 1 16,1 6 0-16,-4 1 1 16,0 2 0-16,4 7-1 15,-4-1 1-15,0 1-1 16,3 3 1-16,1-7-6 15,3 1 0-15,4-7-8 16,3-9 0-16</inkml:trace>
  <inkml:trace contextRef="#ctx0" brushRef="#br0" timeOffset="134772.46">11695 12671 41 0,'10'-3'20'0,"-3"0"-21"0,-7 3 33 15,0 0-32-15,-3 3 1 16,-4-3 0-16,-4 3 1 16,-3 1-3-16,-4 8 1 15,1 1 1-15,-4-1 1 16,3 7-1-16,4 3 0 16,3 3 0-16,4 3 1 15,4 4-1-15,3-7 0 0,10-7-2 16,8-5 0-16,10 0-4 15,0-1 0-15,4-6-9 16,3-15 1-16</inkml:trace>
  <inkml:trace contextRef="#ctx0" brushRef="#br0" timeOffset="135057.97">12181 11991 45 0,'4'22'22'0,"-15"41"-24"0,8-41 36 16,-4 3-34-1,-4 15 0-15,-6 11 0 0,-5-1 0 16,1 12 0-16,-3 4 1 15,2 10-1-15,1-4 1 32,0-10-8-32,7-18 0 15,3-15-5-15,1-17 0 16</inkml:trace>
  <inkml:trace contextRef="#ctx0" brushRef="#br0" timeOffset="135433.65">11779 12533 37 0,'11'16'18'0,"14"-13"-14"0,-15-3 28 0,1 0-27 16,6 0 0-16,8 0 1 16,3 0 1-16,11 3-10 15,-4 4 1-15,1-1 5 16,-5 0 0-16,-6-3-3 15,-4 0 0-15,-3 1-2 16,0-4 1-16,-4 0-1 16,0 0 1-16,0 0-1 15,0-4 0-15,0 4 0 16,0 4 0-16,-3 2 2 16,-1 0 0-16,1 7 0 15,-4 5 0-15,0 1 2 0,-3 6 0 16,-1-6-1-1,-3-3 1-15,-3 0-3 0,-1-1 0 16,1 1-2-16,-1-7 0 16,0 1-7-16,1-1 0 15,-1-6-4-15,1-3 1 16</inkml:trace>
  <inkml:trace contextRef="#ctx0" brushRef="#br0" timeOffset="135675.79">12287 12496 30 0,'7'34'15'0,"4"-18"-6"16,-8-13 24-16,1 0-29 15,3 0 1-15,0 0 0 16,0-3 0-16,4 4-8 15,-1-4 1-15,1 0 1 16,3 0 1-16,4 0-9 16,6-7 1-16,-3 4-5 15,11 0 0-15</inkml:trace>
  <inkml:trace contextRef="#ctx0" brushRef="#br0" timeOffset="135885.68">12725 12555 39 0,'0'-6'19'0,"-11"15"-23"0,8-9 34 16,-4 4-31-16,-8-1 1 16,-2 3-1-16,-4 3 1 15,-1 4-1-15,1 0 1 16,0 5-2-16,3 4 0 16,1-3-3-16,6 0 1 15,4-3-3-15,7-4 1 16,11-12-3-16,6 0 0 0,-2-12 1 15,2-7 0 1</inkml:trace>
  <inkml:trace contextRef="#ctx0" brushRef="#br0" timeOffset="136199.69">12732 12687 42 0,'3'35'21'0,"-3"-10"-35"16,0-25 49-16,4-3-36 16,3-7 0-16,0-2 0 15,0-4 0-15,0-6 1 16,4 0 1-16,-1 0 0 16,1-6 0-16,6 0 0 15,1 2 1-15,0 1 0 16,-1 10 0-16,1 8 1 0,0 7 0 15,-1 10-1-15,-3 6 0 16,-3 5 0-16,0 8 0 16,-1 2-3-16,1 4 1 15,3-1-6-15,-4 1 1 16,-3-7-9-16,4-13 1 16</inkml:trace>
  <inkml:trace contextRef="#ctx0" brushRef="#br0" timeOffset="141184.16">4170 11834 27 0,'0'22'13'0,"7"-9"-4"16,0-10 14-16,-7 0-20 15,3-6 1-15,-3-4 1 16,-3-2 0-16,3-13-6 16,0-16 0-16,-7-2 5 15,0-7 0-15,3-3-2 16,-6-7 0-16,10 4-1 16,-7-4 1-16,7 10-1 0,7 3 0 15,-7 7-1-15,3 2 0 16,4 4 0-16,4 9 0 15,7 3-2-15,-4 3 1 16,10 7-2-16,-2 6 0 16,-1 3-5-16,-4 6 1 15,4 0-6-15,-10 4 0 16</inkml:trace>
  <inkml:trace contextRef="#ctx0" brushRef="#br0" timeOffset="141410.59">4025 11542 38 0,'4'13'19'0,"17"9"-18"16,-14-19 34-16,11 7-32 16,-4-1 1-16,3-3 0 15,1-3 1-15,14 0-7 16,-4 4 1-16,4-14 3 15,7 4 0-15,-1 0-6 16,-13 0 0-16,3-9-10 16,0-4 0-16</inkml:trace>
  <inkml:trace contextRef="#ctx0" brushRef="#br0" timeOffset="141713.97">4597 11467 42 0,'7'0'21'0,"-7"0"-16"0,0 0 31 16,-7 0-34-16,3 3 0 15,-6 4 1-15,-1 8 0 16,-3 4-4-16,0 3 1 0,3 3 1 15,-6 0 1 1,6 3-2-16,0 7 1 16,4-1-2-16,4-5 0 0,3-1-3 15,10-9 0-15,1-4-6 16,7-8 1-16,3-10-6 16,-4-13 1-16</inkml:trace>
  <inkml:trace contextRef="#ctx0" brushRef="#br0" timeOffset="141937.65">4787 11467 44 0,'-3'16'22'0,"6"0"-28"15,-6-10 40-15,3 3-33 16,-11 7 0-16,1 3 1 0,-1 0 1 15,4-1-4-15,3 4 0 16,-6 7 1-16,3-4 0 16,0-3-4-16,3-4 0 15,4-5-9-15,0-13 0 16</inkml:trace>
  <inkml:trace contextRef="#ctx0" brushRef="#br0" timeOffset="142144.75">4703 11508 31 0,'21'25'15'0,"-21"3"-6"0,7-15 20 0,3-1-28 16,1 4 1-16,0-7 0 16,-1 7 1-16,1-3-5 15,6-1 1-15,-6 1 0 16,-1-1 0-16,-6-2-6 15,3-4 1-15,-3-3-6 16,3-9 1-16</inkml:trace>
  <inkml:trace contextRef="#ctx0" brushRef="#br0" timeOffset="142414.6">4861 11392 44 0,'0'22'22'0,"50"12"-14"0,-40-27 42 15,11 2-49-15,-10 4 1 16,7-4 0-16,-8 4 0 15,-6 5-6-15,-4 7 1 16,-4-6-6-16,-13 10 0 0,-15 5-7 16,-18-3 0-16</inkml:trace>
  <inkml:trace contextRef="#ctx0" brushRef="#br0" timeOffset="143541.31">5450 11342 25 0,'32'-19'12'0,"-11"-3"-5"0,-21 22 10 0,7-6-14 16,-7-4 1-16,0-5 2 15,0-7 0-15,-7-3-8 16,-3-4 0-16,-4 4 5 0,-15-3 0 16,-9 0-2-16,-5 6 1 15,-17 0-2-15,-7 3 0 16,-3 0 0-16,-18 4 1 16,6-1-1-16,-6 3 0 15,-11 4 0-15,8 0 1 16,-12 2-1-16,8 7 0 15,14 0-2-15,-7 10 0 32,10 9-3-32,8 3 0 0,-1 9-6 15,11 3 0-15</inkml:trace>
  <inkml:trace contextRef="#ctx0" brushRef="#br0" timeOffset="143872.44">3930 11881 28 0,'99'38'14'0,"17"-1"-16"16,-77-30 21-16,10-1-16 16,11 0 1-16,11-3 1 15,3 1 0-15,-3-4-6 16,13-4 0-16,-3-5 6 15,18-4 0-15,0 1-1 16,-7-7 0-16,6-3-1 16,-9-3 0-16,-5-6 0 15,-10-7 0-15,-3 7-2 0,-8-13 1 16,-6-3-2-16,-15-3 1 16,-10-1-1-16,-18 4 0 15,-28 7-4-15,-21-1 1 16,-25 3-11-16,-25 1 1 15</inkml:trace>
  <inkml:trace contextRef="#ctx0" brushRef="#br0" timeOffset="153659.34">13374 12803 40 0,'7'9'20'0,"18"-5"-12"16,-15-1 20-16,8 0-24 15,-4 3 0-15,-4 4 1 16,1 5 0-16,-11 4-8 15,-14 12 1-15,-14 1 2 16,-15 9 0-16,-2-4-14 16,-5-18 1-16</inkml:trace>
  <inkml:trace contextRef="#ctx0" brushRef="#br0" timeOffset="157518.71">14326 11834 36 0,'-3'-3'18'0,"6"-3"-11"0,-3 6 18 0,0 0-23 16,4 0 0-16,-1 3 2 16,1 0 1-16,-1 0-5 15,1 7 0-15,-4 11 3 16,0 5 0-16,0 11-1 16,0 1 1-16,-4 3-4 15,1-4 0-15,3-5-4 16,0-10 0-16,0-13-5 15,0-15 1-15,3-13-5 16,1-13 1-16</inkml:trace>
  <inkml:trace contextRef="#ctx0" brushRef="#br0" timeOffset="157774.34">14312 11561 13 0,'11'0'6'0,"6"25"7"0,-10-18 3 15,4-4-13-15,3 0 0 16,4 0 4-16,-1 0 1 16,12 0-8-16,2 10 0 15,1-7 6-15,0-3 1 16,0 4-1-16,-4 2 0 16,0 0-2-16,-10-2 1 15,-8-1-3-15,-13 3 1 16,-1 4-4-16,-10 6 0 0,-11 3-6 15,-6-4 1-15,-5 1-8 16,1-3 1 0</inkml:trace>
  <inkml:trace contextRef="#ctx0" brushRef="#br0" timeOffset="158119.73">14901 11721 45 0,'4'13'22'0,"-11"-13"-25"16,3 0 38-16,-3-3-34 16,-7 0 1-16,-4-1-1 15,-6 1 1-15,-4 3-3 0,-1 3 0 16,1 7 0-16,7 9 0 15,3-4-2-15,1 4 0 16,3 6 0-16,3-3 0 16,4-3 0-16,3-7 1 15,11-2 1-15,11-10 0 16,7-10 1-16,3 4 1 16,-3-6-1-16,-1-7 0 15,-2-3-8-15,-5-3 1 16,1 0-4-16,3-3 1 15</inkml:trace>
  <inkml:trace contextRef="#ctx0" brushRef="#br0" timeOffset="158379.28">15095 11220 49 0,'7'47'24'0,"-7"18"-33"15,0-43 48-15,0 13-40 16,0 12 0-16,4 3-2 16,-1 6 0-16,1 4 2 0,0-7 0 15,-1-9-7 1,4-9 1-16,0-7-5 0,0-12 0 15</inkml:trace>
  <inkml:trace contextRef="#ctx0" brushRef="#br0" timeOffset="158633.06">15547 11633 41 0,'7'19'20'0,"-18"0"-22"0,8-10 36 0,-8 10-34 15,-6 10 0-15,-5-4-1 16,-2 9 1-16,-11 7 0 16,-1 6 0-16,4 6-1 15,8-3 0 1,3-6-4-16,3-6 0 0,4-19-7 15,7-19 1-15</inkml:trace>
  <inkml:trace contextRef="#ctx0" brushRef="#br0" timeOffset="158825.63">15307 11499 36 0,'21'25'18'0,"4"15"-19"0,-18-24 29 16,0 3-28-16,0 12 0 16,0 4-2-16,0-1 1 15,0-5-4-15,0-4 1 16,4-7-6-16,7-11 0 16</inkml:trace>
  <inkml:trace contextRef="#ctx0" brushRef="#br0" timeOffset="159156.62">15790 11492 45 0,'18'13'22'0,"-14"9"-27"15,-4-16 42-15,-4 0-36 16,-3 4 0-16,-4 5-1 15,1 1 0-15,-1-6-1 16,1 2 0-16,-1 4 1 16,4-4 0-16,0 1-1 15,3-4 1-15,4 4 1 16,4-4 1-16,-4 1 1 16,10-1 1-16,5 0-1 15,2-2 1-15,-3-1-1 16,-3 0 0-16,-4 1-5 0,-11 5 0 15,-10 7-9-15,-7-3 1 16,-18-1-6-16,-10 1 0 16</inkml:trace>
  <inkml:trace contextRef="#ctx0" brushRef="#br0" timeOffset="159682.71">14376 12201 28 0,'7'19'14'0,"3"22"-3"0,-10-26 20 15,0 7-29-15,0 0 0 16,-3 16 0-16,-1 9 1 15,1 9-4-15,-1 10 0 16,4-16 0-16,0-6 1 16,0-12-9-16,0-10 1 0,0-7-4 15,0-15 1-15</inkml:trace>
  <inkml:trace contextRef="#ctx0" brushRef="#br0" timeOffset="159907.76">14182 12493 39 0,'7'18'19'0,"14"-2"-13"16,-7-13 35-16,7 0-39 16,7 1 1-16,11-4 0 15,7 3 1-15,0-6-7 16,3-1 1-16,-10 4-1 0,-7 0 0 15,-4 0-9 1,-3-3 0-16,-1-9-3 0,-6-4 1 16</inkml:trace>
  <inkml:trace contextRef="#ctx0" brushRef="#br0" timeOffset="160220.81">14739 12687 48 0,'0'63'24'0,"-3"-48"-31"0,3-15 49 0,-4-3-40 16,0-6 0-16,1-4 0 16,-1-5 1-16,1-4-4 15,-1 0 0-15,4 0 2 16,0-3 1-16,0 3-2 15,4 0 0-15,-1 6 1 16,4 3 0-16,4 7-1 16,0 0 1-16,-1 6-1 15,8 3 1-15,0 3-3 16,3 1 1-16,0 2-8 16,0 0 1-16,0 1-7 15,0-10 0-15</inkml:trace>
  <inkml:trace contextRef="#ctx0" brushRef="#br0" timeOffset="160895.57">15064 12521 42 0,'7'34'21'0,"10"7"-13"0,-13-28 32 15,-1 9-40-15,1 3 1 16,-1-6-2-16,1-1 0 15,-4-5-3-15,0-7 0 16,0-6-4-16,0-12 1 16,0-4-2-16,-4-6 1 0,1-6 0 15,3 0 0-15,0-1 4 16,0-2 0-16,3 0 3 16,4 6 0-16,1 6 2 15,2 3 0-15,1 3 0 16,-1 7 1-16,4 6 3 15,4 3 0-15,3 4 1 16,11 2 1-16,3 0 2 16,4-2 0-16,3-1 0 15,1 0 0-15,3-3-3 16,-8-3 0-16,-6 0-2 16,-7 0 1-16,-4-3-4 15,-10 3 0-15,-11 0-1 16,-4 0 0-16,-7 3-2 15,-3-3 1 1,-3 4-3-16,-4-1 1 0,-1 0-2 16,5 3 0-16,-1 3 0 0,4 4 0 15,3 3 1-15,11 2 0 16,11 4 4-16,7 7 0 16,6 2 3-16,8-6 1 15,0 0-1-15,-4 3 1 16,-3-6-2-16,-8 0 1 15,-6-3-3-15,-11 0 1 16,-7 3-2-16,-11-6 1 16,-6-4-1-16,-5-6 1 15,1-6 0-15,0-6 0 0,0-3 0 16,7-4 1-16,3-3 1 16,14 4 0-16,8-4-1 15,14-3 1-15,10-2-3 16,11-1 1-16,3 0-5 15,-3 0 0-15,-8 0-11 16,-13 3 1-16</inkml:trace>
  <inkml:trace contextRef="#ctx0" brushRef="#br0" timeOffset="161529.87">14397 13088 50 0,'3'0'25'0,"4"10"-21"0,-3-7 40 15,-4 6-42-15,0 4 0 16,-4 6 0-16,1 9 0 16,-4 3-4-16,-4 4 0 15,1 9 1-15,-1 6 1 16,4-6-5-16,4 6 1 15,3-6-7-15,3-10 0 16,8-5-5-16,-1-17 1 16</inkml:trace>
  <inkml:trace contextRef="#ctx0" brushRef="#br0" timeOffset="161815.44">14630 13455 42 0,'14'-6'21'0,"11"12"-17"0,-18-6 36 0,-7 0-38 16,7 0 1-16,0-3 0 16,-7 3 0-16,0-6-5 15,0 0 1-15,-11 3 3 16,4 3 0-16,-4 3-3 16,-3 6 1-16,-3 4-2 15,-4-4 0-15,-1 4-2 16,1-1 1-16,4 1-2 15,2-1 0-15,8-2-1 16,7-4 1-16,11-3 1 16,7-3 0-16,6-6 0 15,8 3 0-15,3-4-6 16,8-5 0-16</inkml:trace>
  <inkml:trace contextRef="#ctx0" brushRef="#br0" timeOffset="162323.67">15131 13336 52 0,'10'10'26'0,"-10"-4"-34"0,0-3 50 16,-7 0-43-16,-7 0 1 16,-7 4-1-16,-4-4 1 15,-3 0-1-15,0 3 1 0,0 0-3 16,3 4 1-16,4 2-3 15,3 1 1-15,0-1-4 16,8 1 1-16,6-1-1 16,8 1 1-16,10-4 2 15,14-2 1-15,4 2 2 16,3 1 1-16,-3 2 3 16,-4 4 0-16,-3 3 1 15,-4-1 1-15,0 4-1 16,-3 0 1-16,-1 3 0 15,-2 4 0-15,-5 2-1 16,-3 3 1-16,-7-2-1 16,-3-1 0-16,-8-3-2 15,-7 1 1-15,-6-7-1 0,-4-7 1 16,-4-9-1-16,4-2 0 16,3-4 2-16,4-4 0 15,7 1 0-15,7-6 1 16,7 9-1-16,10-13 1 15,11 1-1-15,11-7 1 16,3-3-2-16,4 0 1 16,7 3-5-16,-7-3 1 15,-7 0-6-15,-4 4 1 16,-14-4-11-16,-7 0 1 16</inkml:trace>
  <inkml:trace contextRef="#ctx0" brushRef="#br0" timeOffset="163960.07">16044 12819 38 0,'25'-28'19'0,"-18"21"-4"0,-7 7 24 0,0 3-36 15,-3 7 1 1,-4 15 2-16,-8 6 0 15,-6 10-8-15,-11 6 0 0,-3 22 5 16,-11 0 0-16,8 16-4 16,-1-7 1-16,0 10-3 15,4-10 0-15,6-15-5 16,5-10 1-16,6-12-10 16,4-16 1-16</inkml:trace>
  <inkml:trace contextRef="#ctx0" brushRef="#br0" timeOffset="164349.26">15886 13549 49 0,'14'16'24'0,"0"9"-23"0,0-22 39 15,0-3-38-15,7-3 0 16,7-3 1-16,8-10 1 16,-1 7-5-16,-3-4 0 15,-4-6 2-15,-3-2 1 16,-8-1-2-16,-6 0 0 16,-8 3-1-16,-3 3 0 15,-7 4-2-15,-3 5 0 16,-4 10-2-16,-4 10 1 0,-3 6 0 15,0-7 0-15,3 7 1 16,4 6 1 0,3 0 1-16,8 4 0 0,3-4 1 15,7-3 0-15,7-4-2 16,4-2 0-16,3-7-6 16,0-5 1-16,4-4-5 15,-1-10 1-15</inkml:trace>
  <inkml:trace contextRef="#ctx0" brushRef="#br0" timeOffset="164771.34">16408 13515 28 0,'-4'19'14'0,"-10"50"-11"0,11-54 22 0,-5 10-21 0,1 4 1 15,0 11 5 1,-3-2 0-16,-1 3-11 0,1-7 0 15,3-5 8-15,0-4 0 16,-1-10-2-16,8-8 0 16,8-11-3-16,-1-11 1 15,0-7-2-15,0-3 0 16,0-7-2-16,3-2 1 16,-3-4-3-16,4-9 1 15,0 13-2-15,-1-1 0 16,1 1-1-16,3 2 1 15,7 7 1-15,-3 7 1 16,3 5 1-16,7 7 1 0,4 6 2 16,-4 3 1-1,0 0-1-15,-7 3 1 0,-7-3-1 16,-6 1 0-16,-16 8-1 16,-6 4 0-16,-7 3-4 15,-11-1 1-15,-3 1-3 16,3-9 1-16,-3-1-8 15,7 0 1-15,3-9-3 16,11 4 0-16</inkml:trace>
  <inkml:trace contextRef="#ctx0" brushRef="#br0" timeOffset="165432.14">16376 13330 39 0,'11'6'19'0,"-8"-18"-18"0,-3 12 36 16,0 3-34-16,4 0 0 15,-8 3 1-15,-3 10 0 16,-7 6-6-16,0 3 1 15,-4 6 2-15,-3 7 0 16,-4 3-5-16,1-4 1 16,2-5-9-16,5-1 1 0,3-15-3 15,3-7 0 1</inkml:trace>
  <inkml:trace contextRef="#ctx0" brushRef="#br0" timeOffset="165610.57">16320 13531 36 0,'35'22'18'0,"7"28"-24"16,-35-44 33-16,0 0-34 15,0 4 0-15,-7-4-11 16,-7-3 0-16</inkml:trace>
  <inkml:trace contextRef="#ctx0" brushRef="#br0" timeOffset="166080">15607 13966 44 0,'0'7'22'0,"0"-4"-19"16,0 0 41-16,0 0-40 15,0 0 0-15,0 4 0 0,0-1 1 16,0 6-8-16,3-2 1 16,1 2 0-16,-1-2 0 15,1-4-14-15,3-3 0 16,-7 0-1-16,0 4 1 16</inkml:trace>
  <inkml:trace contextRef="#ctx0" brushRef="#br0" timeOffset="166302.91">15558 14343 49 0,'3'9'24'0,"4"-6"-30"16,-7-3 50-16,4 0-44 15,-1 0 0-15,4-3-4 16,-3 0 0-16,3 3 0 16,-4 0 1-16,4-6-11 15,0-4 1-15</inkml:trace>
  <inkml:trace contextRef="#ctx0" brushRef="#br0" timeOffset="166513.72">15646 14496 30 0,'-4'29'15'0,"4"-11"-4"0,0-14 17 16,0-1-27-16,0 0 0 15,0-3-1-15,0 0 0 16,0 0-5-16,0 0 1 15,4-6-7-15,-4-7 1 16</inkml:trace>
  <inkml:trace contextRef="#ctx0" brushRef="#br0" timeOffset="166692.31">15635 14691 47 0,'0'19'23'0,"4"-4"-29"16,-4-12 41-16,0 1-40 15,0-1 0-15,0-3-20 16,3-13 1-16</inkml:trace>
  <inkml:trace contextRef="#ctx0" brushRef="#br0" timeOffset="167397.16">16990 11357 39 0,'-14'16'19'0,"-7"47"-20"0,13-41 26 16,5 15-24-16,-4 4 0 15,0 13 6-15,0 15 1 16,3 12-7-16,15 23 1 16,3 21 4-16,14 7 0 15,7 15 0-15,8 4 0 16,-1 2-4-16,-7-2 1 16,-13 6-3-16,-19-4 0 15,-14 10-1-15,-17 0 1 16,-14-6-2-16,-11-22 1 15,-7-16-10-15,-14-25 0 0,7-22-5 16,3-12 0-16</inkml:trace>
  <inkml:trace contextRef="#ctx0" brushRef="#br0" timeOffset="176811.84">2237 14823 25 0,'7'0'12'0,"-7"-7"-8"15,0 7 12-15,0 0-14 16,3-6 1-16,-3 6 2 16,0-6 1-16,0 6-6 15,0 0 0-15,0 3 4 16,-3-3 1-16,3 3-2 15,-11-3 0-15,4 3-1 16,4-3 0-16,-8 3-2 16,4 0 0-16,-4 1-1 15,4-1 0-15,4 0 0 16,-4 3 0-16,3 0 0 16,-3 1 0-16,4-1-1 15,3 3 0-15,0 4 0 16,3-1 1-16,4 1 0 0,-7-7 0 15,11-3 0-15,-8-3 1 16,4-6 1-16,4 0 0 16,-4-7 0-16,-4 4 0 15,5 3 0-15,-5-1 1 16,4 1-2-16,-3 0 1 16,3-4-1-16,-7 1 0 15,3 0-1-15,-3-4 1 16,0 4 0-16,-3-1 0 15,3 4-1-15,0 3 1 0,0-3 0 16,-7 6 0 0,3 3 0-16,4 3 0 0,-10 3-1 15,-1 1 1-15,0-1-1 16,4 1 1-16,-3-4-1 16,-1 0 1-16,4 3 0 15,4-2 0-15,3-1 0 16,0-3 1-16,0 3-1 15,10 1 0-15,-6-4 0 16,3 0 1-16,3-6 0 16,-10-3 0-16,7-4-1 15,-3 4 1-15,3 0 0 16,-7-1 0-16,3 1 0 16,5-3 0-16,-8 2-1 15,0 1 1-15,0 0-1 16,0 3 0-16,0-4 0 15,0 4 1-15,0 3-1 16,0-3 0-16,-8 0 0 0,8 3 0 16,-3 3-5-16,3 3 0 15,-7 1-7-15,7 2 1 16</inkml:trace>
  <inkml:trace contextRef="#ctx0" brushRef="#br0" timeOffset="178054.89">3687 14427 48 0,'10'7'24'0,"-20"-4"-15"16,2-3 25-16,5 0-33 15,-11 0 0-15,3 3 0 16,-3 3 1-16,-14 1-3 0,-4 5 1 16,-7 7 1-16,-6 6 0 15,9 0-2-15,-10 10 1 16,-3 12-1-16,10 6 1 16,4 6-1-16,7 7 0 15,7 3 1-15,3 0 0 16,14-15 0-16,15-4 1 15,10-6-1-15,11-13 0 16,17-6-3-16,1-12 1 16,3-7-5-16,3-6 0 15,-7-9-8-15,-6-10 1 16</inkml:trace>
  <inkml:trace contextRef="#ctx0" brushRef="#br0" timeOffset="178582.3">3916 15098 52 0,'0'0'26'0,"-7"0"-32"16,7 0 45-16,-4 0-39 15,-3 0 1-15,-3 0-1 16,-8 0 1-16,4 0-2 0,-4 4 1 16,1-1 0-16,-5 6 0 15,8 1-1-15,-3 2 0 16,6-2-2-16,1-4 1 15,-1 0-1-15,11-3 0 16,-7 0 0-16,14-3 1 16,4-3 0-16,10-6 0 15,-4-4 0-15,-3 1 1 16,4-1-2-16,-4 1 1 0,0 2-1 16,-3 4 1-16,-1 6 0 15,-6 3 1-15,3 6 1 16,4 4 0-16,-4 3 2 15,3-7 1-15,1 4-1 16,-1-1 1-16,1 4-1 16,-4 6 1-16,7-6-3 15,4-1 1-15,-4-5-10 16,4-1 0-16,-1-15-3 16,-3-7 1-16</inkml:trace>
  <inkml:trace contextRef="#ctx0" brushRef="#br0" timeOffset="178855.57">4233 14405 48 0,'0'32'24'0,"0"34"-30"0,-7-44 48 16,7 9-42-16,-10 16 1 15,10 6 0-15,-11 7 0 16,4 0-4-16,4 2 1 0,3 4-3 16,0-13 1-16,-8-9-10 15,5-12 1-15</inkml:trace>
  <inkml:trace contextRef="#ctx0" brushRef="#br0" timeOffset="179467.89">4724 14873 56 0,'-7'0'28'0,"14"-7"-33"0,-7 1 49 0,0 6-43 16,0 0 0-16,0 0 0 16,-7 0 1-16,3 6-3 15,-6 1 1-15,-8 5 0 16,7 10 1-16,-6 0-1 15,3 10 0-15,3 5 0 16,4 1 0-16,7-7-1 16,7 0 1-16,7-5-1 15,4-4 1-15,-1-10-4 16,19-6 1-16,2-3-11 16,8-12 1-16,-7-10-3 0,3 0 0 15</inkml:trace>
  <inkml:trace contextRef="#ctx0" brushRef="#br0" timeOffset="183552.39">5017 14823 40 0,'14'-4'20'0,"-4"8"-11"0,1-4 21 16,-8 0-29-16,8 0 0 16,3 3 0-16,-3 6 1 0,-1 10-3 15,1 6 1-15,3 13 1 16,0 6 1-16,-3 3-2 16,-1-7 1-16,1-8-1 15,-1-7 0-15,1-10 0 16,-1-5 1-16,1-20-2 15,0-15 1-15,-1-6-2 16,-3-13 0-16,0 0-6 16,-3-6 0-16,6-3-6 15,1-4 1-15</inkml:trace>
  <inkml:trace contextRef="#ctx0" brushRef="#br0" timeOffset="183807.01">5390 14264 46 0,'15'63'23'0,"-12"34"-30"0,1-65 41 15,-4 8-34-15,7 14 1 16,-7 12 0-16,3-1 0 15,4-2-2-15,-7-10 0 16,4-6 0-16,3-9 0 16,-7-7-4-16,10-12 1 15,-6-6-9-15,7-13 1 0</inkml:trace>
  <inkml:trace contextRef="#ctx0" brushRef="#br0" timeOffset="184075.93">5623 14870 40 0,'11'43'20'0,"3"1"-19"16,-3-40 32-16,-1 5-32 16,1 0 0-16,6 4 2 15,5-4 1-15,-8-2-5 16,10-7 1-16,-10-7 2 15,4-2 0-15,3-13-2 16,-3-6 1-16,-4-1-4 0,0-5 1 16,0 3-5-16,4-4 0 15,-8 4-5-15,5 6 1 16,-1 3-2-16,0 6 0 16</inkml:trace>
  <inkml:trace contextRef="#ctx0" brushRef="#br0" timeOffset="184347.37">6110 14675 33 0,'28'19'16'0,"11"-13"-9"0,-28-3 33 16,-1 1-36-16,1 2 1 16,-1 0 1-16,-2 0 0 15,-8-3-9-15,0 7 1 16,-11-1 5-16,-7 1 0 0,-3 2-2 16,0-2 0-16,-4-1-1 15,1 0 1-15,-5 4-1 16,8 0 0-16,4-4 1 15,6 0 0 1,29 7 0 0,3-3 0-16,11 5 0 15,3 4 0-15,0-9-1 16,-7-4 1-16,-7 4-4 16,-10 6 1-16,-22 6-14 15,-13 3 1-15</inkml:trace>
  <inkml:trace contextRef="#ctx0" brushRef="#br0" timeOffset="185022.53">8128 13788 48 0,'0'6'24'0,"-35"38"-23"0,21-32 31 16,3 10-32-16,-7 10 1 15,-10 5 0-15,-11 17 0 16,-6 21-2-16,-8 19 1 16,17 16 2-16,-2 15 0 15,9 7 1-15,8-13 0 0,14-12-1 16,11-16 0-16,17-16-2 15,14-22 0-15,11-21-15 16,3-23 0-16</inkml:trace>
  <inkml:trace contextRef="#ctx0" brushRef="#br1" timeOffset="194210.79">3020 5697 35 0,'0'7'17'0,"0"-7"-5"0,0 0 18 16,3 0-26-16,4 0 0 16,-7 6 2-16,11 3 1 15,-11 4-8-15,7 6 0 16,-7 3 5-16,4 3 0 16,3-3-2-16,-7 3 0 15,0-3-2-15,3 0 1 16,-3-10 0-16,7-6 0 15,-3-9 2-15,3-12 1 16,7-4 0-16,14-22 0 16,18-19 0-16,7-15 1 0,17-13-7 15,8-3 1-15,0 7-17 16,-18 2 1-16,-7 26-3 16,-4 21 0-16</inkml:trace>
  <inkml:trace contextRef="#ctx0" brushRef="#br1" timeOffset="195892.24">2829 7855 25 0,'-7'6'12'0,"14"-6"0"0,-7 3 12 16,4 0-22-16,3 4 1 16,3-1 1-16,-6 0 0 0,3 0-6 15,4 1 1 1,-4 2 3-16,-4-3 1 16,8-2-2-16,-4 2 0 0,3 3 0 15,-6 1 0-15,3-4 1 16,4 0 0-16,-4 0 0 15,3 1 1-15,1-1-1 16,-1 0 1-16,1-3-1 16,7-3 1-16,-8 0-2 15,1-3 1-15,-1-6-1 16,1-7 1-16,-4-12-1 16,-3-7 1-16,6-12-1 15,8-6 1-15,-4-7-2 16,21 1 0-16,15-4-6 15,10-9 0-15,3 3-9 16,-14 0 0-16</inkml:trace>
  <inkml:trace contextRef="#ctx0" brushRef="#br1" timeOffset="198054.13">2515 10103 35 0,'-3'88'17'0,"3"-3"-12"0,0-54 17 0,3 22-23 16,4 16 0-16,-7 7-11 16,-7 8 1-16,4 4 7 15,3 9 1-15</inkml:trace>
  <inkml:trace contextRef="#ctx0" brushRef="#br1" timeOffset="199181.3">2653 10150 29 0,'10'22'14'0,"22"-19"-13"0,-14 4 23 16,0-7-24-16,3-4 0 0,7 4 1 15,7-3 1 1,11 0-1-16,3 0 1 16,11 3 0-16,11 0 1 15,17 0 0 1,11 0 0-16,3 0 0 0,18 0 0 16,7-3-1-16,4-7 1 0,-1-2-1 15,11-1 0-15,8-5 0 16,-12-1 0-16,11 0-1 15,-7 0 0-15,8 0-1 16,-15 4 1-16,10-1-1 16,-3 3 1-16,8 13-1 15,-26-9 0-15,4-7 0 16,4-9 0-16,-4 3-1 16,-8-3 1-16,-9 3 0 15,-8-6 0-15,4 0 0 16,-11 3 0-16,4-4 0 15,-4 4 0-15,-14 0-1 16,-3 3 1-16,-18 4-1 16,-11 5 0-16,1 7-1 0,-4 6 1 15,-1 6-1-15,-6 10 0 16,-7 6 0-16,0 3 1 16,0 6 0-16,-8 7 0 15,1-1 0-15,0 7 0 16,-1 10 1-16,5-4 0 15,-1 12 0-15,0 7 0 16,-3 10 0-16,3-1 1 0,-3-3-1 16,-4 4 0-16,0-10 0 15,-14-3 0-15,0-7-1 16,-7-5 1-16,-4-7-1 16,-3-3 1-16,-7-10-1 15,-3-6 1-15,-4-6 0 16,-1 0 1-16,-9-6-1 15,-12 0 1-15,1-1 0 16,-7 1 1-16,-1 0 0 16,-10 2 0-16,-10 1-1 15,-12 0 1-15,-13-3-2 16,4 6 0-16,-12-7 0 16,-6-5 0-16,-22 2-1 15,15 1 0-15,-8-4 0 16,-3 4 0-16,-24-1 0 15,24 1 1-15,-14-1 0 0,3 4 1 16,-14 0-2 0,15 3 1-16,-15-1 0 0,-7-2 0 15,11 0 0-15,-18-1 0 16,-7 4 0-16,8 0 0 16,2 6 0-16,-6-3 1 15,3 0-1-15,15 0 1 16,-8 3-2-16,0 3 1 15,7 1-4-15,15 2 0 16,-4 0-3-16,3-6 0 0,8-3-3 16,3-6 0-16,7-13-1 15,17-15 0-15</inkml:trace>
  <inkml:trace contextRef="#ctx0" brushRef="#br1" timeOffset="202972.57">2642 11859 28 0,'0'0'14'0,"4"13"-3"15,3-13 15-15,-7 6-23 16,7 0 1-16,-4 1 1 16,5 2 0-16,-5 7-7 15,8-1 0-15,-4 1 5 16,3 3 0-16,8 3-2 16,-7 0 1-16,-1-3-1 15,1-4 1-15,-1-5 0 0,-3-1 1 16,-3-3-1-16,6 1 1 15,1-7 0-15,0-7 0 16,6-5-1-16,1-10 1 16,14-16-1-16,-1-9 0 15,5-19-2-15,-5-12 1 16,8-7-5-16,11-9 0 16,3 0-12-16,-4-3 0 15</inkml:trace>
  <inkml:trace contextRef="#ctx0" brushRef="#br1" timeOffset="209702.42">2812 14170 30 0,'3'29'15'0,"11"-14"-6"0,-14-15 16 0,0 6-23 16,4-2 1-16,3 2 1 16,-7 0 1-16,0 4-5 15,3-1 0 1,4 7 4-1,4-7 1-15,-11-3-1 16,11-6 0-16,-4-9 0 16,-4-13 0-16,15-16-1 15,3-9 1-15,11-12-7 16,7-13 1-16,17-10-13 16,18-6 0-16</inkml:trace>
  <inkml:trace contextRef="#ctx0" brushRef="#br0" timeOffset="-211235.85">8537 14631 42 0,'0'0'21'0,"4"3"-19"16,-4-3 21-16,0 0-21 15,-4-3 0-15,-3 3 3 16,-3 0 1-16,-5 3-6 15,-2 1 0-15,-4 5 4 16,-4 0 0-16,0 4-1 0,1-1 1 16,2 7-3-16,1 0 1 15,4 9-1-15,3 4 0 16,3 5-1-16,4-2 1 16,7-7-2-16,7 0 1 15,0-9-4-15,14-3 0 16,11-10-8-16,-4 0 1 15,4-15-4-15,-4-10 0 16</inkml:trace>
  <inkml:trace contextRef="#ctx0" brushRef="#br0" timeOffset="-210739.84">8710 14089 56 0,'4'6'28'0,"-8"13"-39"16,8-7 54-16,-4 4-43 15,3 9 1-15,-3 10-1 16,0 9 0-16,0 3 0 15,-3 12 0-15,-1-2 0 16,-3-7 0-16,4 0 0 16,-1-6 0-16,4-3-1 15,0-4 1-15,0-9-1 0,0-6 1 16,0-6-3-16,7-6 1 16,-3-10-1-16,3-7 1 15,0-2 0-15,3-4 0 16,4 4 1-16,0 3 0 15,1-1 2-15,-5 1 0 16,4 3 0-16,4 6 0 16,-7 6 0-16,3 7 0 15,0 9-1-15,-4 0 1 16,1 4-1-16,-1-1 0 16,1 0 0-16,3-3 0 15,0-6-2-15,-7 0 0 0,7-7-4 16,-3 1 0-16,7-10-7 15,-8-12 0-15</inkml:trace>
  <inkml:trace contextRef="#ctx0" brushRef="#br0" timeOffset="-210333.77">9197 14747 43 0,'7'16'21'0,"-14"-16"-26"16,7 0 35-16,-4 0-30 16,-6 0 1-16,-1 6-1 0,1-3 0 15,-1 7-1 1,4 2 1-16,-11 1 0 0,8-1 0 16,-4 1-2-16,7-1 0 15,-4-5-3-15,8-1 1 16,3-6-1-16,0 0 0 15,7-6 0-15,0 3 1 16,3-7 2-16,1 7 0 16,3-3 3-16,0 0 1 15,-3 2 0-15,-1 1 1 16,4 0 0-16,-3 3 0 0,3 0-1 16,-7 3 1-1,4 4-1-15,-1 2 0 0,-3 10-1 16,0 3 0-16,0 3-2 15,-3-10 1-15,3-2-8 16,-7-4 0-16,3-9-2 16,8-9 1-16</inkml:trace>
  <inkml:trace contextRef="#ctx0" brushRef="#br0" timeOffset="-209432.73">9402 14794 43 0,'10'35'21'0,"1"2"-26"16,-8-27 43-16,1-4-38 15,-4 10 1-15,3-7 1 16,-3 1 0-16,4-4-3 0,-4 0 0 16,3 0 2-16,4-2 0 15,0-11-1-15,4 1 1 16,7-3-2-16,3-4 0 15,0-6 1-15,4 4 0 16,-1-1 0-16,-2 0 0 16,-1 7 0-16,0-1 1 15,-3 4-1-15,-1 3 1 16,1 3-2-16,3 0 1 16,-3 0-1-16,-1 0 0 15,1 0 0-15,3-3 0 16,-3 3 0-16,3 0 0 15,0 3 1-15,0 0 0 0,0 3-1 16,4 1 1-16,-4 2-1 16,-3-3 0-16,0 4-1 15,-4-1 1-15,-4 1-2 16,-3-1 0-16,0 0-1 16,-7 7 1-16,0-7-1 15,-7 4 1-15,0-4-1 16,-3-2 1-16,3 2 1 15,0 1 0-15,3 2 0 16,0 1 1-16,4 2 2 16,4 1 0-16,3 6 3 15,11 3 0-15,-4 0 0 16,0-3 1-16,0 0-1 16,-3 0 1-16,-4 3-2 15,-11 3 0-15,-6 0-2 0,-5 4 1 16,-6-1-1-16,-3 1 0 15,-8-4-2-15,0 0 0 16,-7-12 0-16,8-7 1 16,9-6-1-16,-2-3 1 15,10-3-1-15,6-9 1 16,12-7 0-16,17-6 1 16,4-10-1-16,14-2 1 15,14-14-1-15,7-5 1 16,-4-10-1-16,-3-3 0 0,-7 3 0 15,-7-3 1-15,-11 6-1 16,-7 13 0-16,-7 6 0 16,-7 4 1-16,-7 8-1 15,-3 13 1-15,-1 13-1 16,-3 6 1-16,-7 16-1 16,0 12 1-16,3 7 0 15,4 5 0-15,4 1 1 16,6-3 1-16,8-1-1 15,-1 1 1-15,12-7 0 16,16-2 0-16,8-7-3 16,7-7 1-16,0-5-9 15,-7-7 0-15,-14-3-7 16,-8 3 0-16</inkml:trace>
  <inkml:trace contextRef="#ctx0" brushRef="#br0" timeOffset="-203097.22">10964 15086 41 0,'7'-3'20'0,"4"3"-8"0,-4 0 21 16,4 0-30-16,3 3 1 16,3 3 2-16,1 7 0 15,-4-1-8-15,-3 1 0 0,-4 6 3 16,-7 6 1-16,-7 6-10 15,-4-3 1-15,-7-12-9 16,-3-7 0-16</inkml:trace>
  <inkml:trace contextRef="#ctx0" brushRef="#br0" timeOffset="-202316.16">12224 14892 41 0,'0'15'20'0,"0"-9"-17"15,-4-6 30-15,-3 0-32 16,0 0 1-16,-7 0-1 15,-4 0 1-15,-6-3-3 16,-5 3 0-16,5 7 1 16,-8 2 0-16,7-3-2 15,1 7 1-15,2 3-1 16,5-1 0-16,6 1-1 16,4 0 1-16,4-4-1 15,6-2 1-15,8-7-1 0,10-3 1 16,4-3 0-16,-1-4 0 15,1 1 0-15,-4 0 1 16,-3-1 0-16,-1-2 0 16,-2 3 1-16,-1-1 1 15,-4-2-1-15,1 3 0 16,-4 0 2-16,0 2 0 16,0 4 0-16,0 7 1 15,0-4 0-15,4 9 1 16,-4 7-1-16,0 9 1 15,0 4-2-15,3-4 0 16,1-3-4-16,0-6 1 0,3 0-8 16,3-10 0-16,1-6-3 15,-4-6 0-15</inkml:trace>
  <inkml:trace contextRef="#ctx0" brushRef="#br0" timeOffset="-202031.41">12682 14929 40 0,'0'-3'20'0,"-7"22"-24"16,4-19 37-16,-1 3-32 16,-3-3 0-16,-7 6 0 15,0 1 0-15,-4-1-2 16,-3 3 1-16,4 7 1 0,-1 3 0 15,4 3-1-15,3 0 1 16,4 0-1-16,7-4 1 16,4-2-1-16,6-3 0 15,11-1-3-15,1-2 0 16,-1-7-9-16,7-6 0 16,-3-10 0-16,3-3 0 15</inkml:trace>
  <inkml:trace contextRef="#ctx0" brushRef="#br0" timeOffset="-201743.75">12950 14844 43 0,'8'19'21'16,"-5"0"-26"-16,-3-13 45 0,-3 4-38 15,-1-1 1-15,-3 1 0 16,0-1 0-16,-4 4-4 15,-6-4 1-15,3 0 2 16,-1 7 1-16,1 3-2 16,0 6 1-16,0 6-1 15,4 1 0-15,2-4-2 16,5-3 1-16,3-3-1 16,7-3 1-16,7-7-3 15,7 1 0-15,0-13-3 16,1-3 0-16,-1-7-9 15,-7-2 1-15</inkml:trace>
  <inkml:trace contextRef="#ctx0" brushRef="#br0" timeOffset="-201401.58">13166 14979 39 0,'-4'3'19'0,"1"4"-18"0,3-4 29 0,0 6-29 16,0 7 1-16,0 6 1 15,0 3 1-15,-4 0-4 16,11-6 1-16,-3 0 2 15,3 0 1-15,0-7-1 16,3-6 0-16,4 1-2 16,4-4 1-16,3-3-2 15,0-10 0-15,1-5-1 16,-5-4 0-16,1-3-5 16,0-3 0-16,-4 6-9 15,0-12 1-15</inkml:trace>
  <inkml:trace contextRef="#ctx0" brushRef="#br0" timeOffset="-200696.63">13526 14986 48 0,'3'9'24'0,"4"22"-25"0,-7-21 39 0,4-1-38 15,-4 4 1-15,0-1 1 16,0-2 0-16,0-4-2 16,0 0 0-16,3-3 1 15,-3-3 1-15,0 0-1 16,7-9 0-16,4-4-1 16,3 1 1-16,0-1-2 15,0 1 1-15,4-1-1 16,-1 4 0-16,1 3-1 15,0-1 1-15,-4 4-1 16,0-3 0-16,-4 3 1 16,1 6 0-16,0 0 0 15,-4 3 1-15,0 1-1 0,-4-1 0 32,1 0 1-32,-1 0 0 15,1-2 0-15,-1-1 0 16,4 0 0-16,1 0 1 15,-1 0-1-15,0-3 0 16,0 0-1-16,0 0 0 16,0-3-1-16,0-3 1 15,3-1-1-15,1 1 1 16,0 0 0-16,-1 0 1 0,4 2 0 16,-3 4 0-16,-1 4 0 15,1 2 0-15,3 3 0 16,-7 4 0-16,0 2-1 15,0 1 1-15,0 3-2 16,0-3 1-16,0-1-4 16,1 1 0-16,-1-3-7 15,0-7 1-15</inkml:trace>
  <inkml:trace contextRef="#ctx0" brushRef="#br0" timeOffset="-200423.83">14065 14961 31 0,'7'31'15'0,"0"7"-8"15,-3-26 21-15,-4 7-26 0,3 6 0 16,-3 3 2-16,0-3 0 16,0 3-5-16,0 4 1 15,-3-4 3-15,3-6 0 16,0-6-2-16,0-7 0 15,7-3 0-15,4-9 0 16,3-9-2-16,3-4 1 16,4-6-2-16,1-6 0 15,2-16-6-15,-3 9 0 16,4-21-5-16,0-4 1 0</inkml:trace>
  <inkml:trace contextRef="#ctx0" brushRef="#br0" timeOffset="-199584.36">14573 15108 28 0,'25'-6'14'0,"0"-13"-5"0,-18 13 19 16,-7-4-26-16,7 1 0 15,0-4 1-15,0 1 1 16,0 2-5-16,0 4 1 16,-3 0 3-16,-4 6 0 15,-4-7 0-15,0 7 0 16,-3 7-1-16,0 5 0 0,0 4-1 16,-3 0 1-16,-1-1-1 15,-3 1 0-15,3 0-1 16,1-4 0-16,3 1-2 15,0-4 0-15,3 1 0 16,4-4 0-16,4-3-3 16,3-3 1-16,0-3-3 15,3-3 1-15,-3-4-1 16,1 1 1-16,-1-4-1 16,0-3 1-16,-7 4 2 15,3-1 0-15,1 4 2 16,-1 3 1-16,1 9 1 15,-4 0 0-15,7 13 1 16,0 2 0-16,3-2 0 16,1 0 1-16,0-4-2 0,3-5 1 15,3-10 2-15,12-10 0 16,-5-9 1-16,5-6 0 16,2-13-1-16,-3-12 1 15,1-7-1-15,-5-6 1 16,-2-9-3-16,-8-3 0 15,-7 6-1-15,-7-10 1 16,-4 7-2-16,-6 3 1 16,-8 9 0-16,4 10 0 15,-4 18 1-15,1 23 0 16,-1 18 0-16,0 25 0 16,1 16 0-16,3 16 1 15,3 28 0-15,15 19 0 0,6 6-2 16,1-10 1-16,-1-18-3 15,1-22 0-15,-4-19-7 16,3-13 1-16,1-18-4 16,-7-16 1-16</inkml:trace>
  <inkml:trace contextRef="#ctx0" brushRef="#br0" timeOffset="-199356.25">14630 14779 45 0,'3'25'22'0,"18"-3"-22"0,-10-19 45 16,7-3-44-16,13-3 0 16,12-4-1-16,6-5 0 15,8-4-3-15,-5-3 0 16,-2-3-7-16,-18 0 1 15,-8 4-5-15,-13-1 0 16</inkml:trace>
  <inkml:trace contextRef="#ctx0" brushRef="#br0" timeOffset="-199133.2">14520 14318 66 0,'25'31'33'0,"0"19"-47"15,-18-34 67-15,0 22-54 16,0 12 1-16,-4 16-2 16,4 18 0-16,-7 7-4 15,-3 3 0-15,-8-9-11 16,-6-19 0-16</inkml:trace>
  <inkml:trace contextRef="#ctx0" brushRef="#br0" timeOffset="-198575.38">15222 15017 54 0,'11'0'27'0,"-18"3"-28"0,7 3 41 15,0 7-39-15,0 6 0 16,-4 6-1-16,1 0 0 15,-1 3-4-15,4-6 0 16,0-6-11-16,0-16 1 16,0-10-2-16,4-8 1 15</inkml:trace>
  <inkml:trace contextRef="#ctx0" brushRef="#br0" timeOffset="-198398.35">15184 14754 35 0,'7'18'17'0,"17"20"-23"0,-17-29 32 16,4 4-27-16,0-1 0 0,-1 4 0 15,8 0 0-15,3 6 0 16,4-3 1-16,3-7-6 16,11-2 1-16,10-4-4 15,-3 3 1-15</inkml:trace>
  <inkml:trace contextRef="#ctx0" brushRef="#br0" timeOffset="-198187.37">15741 14939 35 0,'7'-7'17'0,"4"-2"-12"16,-8 6 33-16,-3 3-35 15,0 0 1-15,-3 0 0 16,-1 6 1-16,-3 3-7 16,-4-2 0-16,-3 2 4 15,-3 4 0-15,-8 9-2 0,0 3 0 16,1 3-3-16,2 0 0 15,1-3-5-15,7-3 1 16,7-9-3-16,11-10 0 16,6-9 0-16,11-13 1 15,4-6-2-15,0 3 1 16</inkml:trace>
  <inkml:trace contextRef="#ctx0" brushRef="#br0" timeOffset="-197843.67">15893 14923 38 0,'3'56'19'0,"-10"-37"-18"16,11-13 40-16,-1 4-38 16,1-1 0-16,-1 1 0 15,4-1 1-15,0-6-6 16,4-3 1-16,-4-6 2 15,0-7 0-15,4 4-2 16,-1-10 1-16,1-3-1 16,-1 3 0-16,1 1 0 15,0-1 0-15,-1 3 0 16,4 4 1-16,4 12-1 16,0 12 1-16,-1 4 0 15,4-1 0-15,-3 7 0 0,0 7 0 31,-1 11-6-31,-3-5 0 16,0-10-7-16,-6-6 1 16</inkml:trace>
  <inkml:trace contextRef="#ctx0" brushRef="#br0" timeOffset="-191869">16450 15098 18 0,'-3'10'9'0,"3"-7"6"0,0-3 10 0,3 3-20 15,-3-3 0-15,4 3 2 16,-4-3 1-16,7 3-9 16,0 4 0-16,0 2 7 15,0 1 0-15,3 2-3 16,-3 7 0-16,0 12-1 16,1 1 0-16,-8-4-3 15,0 3 1-15,-8-3-3 16,-6-6 0-16,0-6-11 15,-3-16 0-15</inkml:trace>
  <inkml:trace contextRef="#ctx0" brushRef="#br0" timeOffset="-189300.86">9056 16017 41 0,'0'16'20'0,"-4"-13"-14"0,8 0 21 15,-4 4-25-15,3-4 1 16,-3 6 1-16,0-3 0 15,0 1-6-15,0 5 1 16,0 10 1-16,0 0 1 16,-3 3-4-16,-1 3 0 0,1-3-7 15,3-6 1-15,0-3-4 16,0-16 0-16</inkml:trace>
  <inkml:trace contextRef="#ctx0" brushRef="#br0" timeOffset="-189076.8">9010 15879 43 0,'-4'7'21'0,"1"-7"-24"16,3 0 40-16,0 0-34 15,0 0 1-15,0 0 1 16,0 0 0-16,0 0-7 15,0 0 0-15,3-7 3 16,4 1 1-16,4 3-7 0,0-7 0 16,3 1-10-16,0-3 1 15</inkml:trace>
  <inkml:trace contextRef="#ctx0" brushRef="#br0" timeOffset="-188639.4">9204 16042 29 0,'0'69'14'0,"0"-37"-11"0,0-23 14 0,0 1-18 16,0-1 1-16,0 0 1 16,0-2 1-16,0-4-2 15,0-6 0-15,0-4 1 16,0-5 0-16,0-4-1 15,0 7 0-15,0-7-1 16,7-6 1-16,0-3-3 16,4 6 1-16,-1 0-1 15,4 4 0-15,4 5 1 16,-4 7 0-16,0 3 0 16,0 0 1-16,0 6 2 15,1 1 0-15,-1 2 2 16,-4 4 0-16,1-4 0 15,-4 4 0-15,0-1 0 16,0 7 0-16,0-3-1 16,0-1 1-16,0-2-2 0,-3-1 0 15,3-2-1-15,0-4 0 16,0-3-2-16,3-3 0 16,1-3-6-16,0-3 0 15,3-10-2-15,-4 4 1 16</inkml:trace>
  <inkml:trace contextRef="#ctx0" brushRef="#br0" timeOffset="-188264.18">9701 16306 41 0,'11'6'20'0,"-11"3"-27"16,0-9 42-16,0-6-35 15,0-3 1-15,0-10-1 16,0-12 1-16,0-4-1 16,-7-12 0-16,0-6 1 15,3-10 0-15,1 3-1 16,-1 4 1-16,1 3 0 15,-1-1 0-15,4 4 0 16,0 9 0-16,0 10 0 16,0 6 0-16,7 9 0 0,4 7 1 15,3 9-2-15,4 6 0 16,-1 7-3-16,4-1 0 16,-3 1-4-16,-4 3 1 15,-7 5-7-15,-7-2 0 16</inkml:trace>
  <inkml:trace contextRef="#ctx0" brushRef="#br0" timeOffset="-188066.35">9557 16011 46 0,'10'13'23'0,"22"-7"-24"0,-21-3 41 0,3 3-39 16,0 1 0-16,4-1 0 15,3 3 0-15,0-3-4 16,4 1 1-16,-1-4-6 16,1 3 1-16,-4 0-7 15,-3-6 1-15</inkml:trace>
  <inkml:trace contextRef="#ctx0" brushRef="#br0" timeOffset="-187887.98">9924 16111 31 0,'3'19'15'0,"4"19"-9"0,-7-29 21 15,0 4-26-15,0-1 0 16,0-2-1-16,0-4 1 16,0-3-5-16,-3-6 0 15,3-6-6-15,3-10 0 16</inkml:trace>
  <inkml:trace contextRef="#ctx0" brushRef="#br0" timeOffset="-187711.09">9902 15882 29 0,'22'16'14'0,"-5"3"-11"0,-10-16 20 0,4 3-23 16,0 4 1-16,3-4-5 15,0 3 1-15,0-2-1 16,0-1 0-16,4 3-5 16,-1 1 1-16</inkml:trace>
  <inkml:trace contextRef="#ctx0" brushRef="#br0" timeOffset="-187347.77">10174 16174 22 0,'4'31'11'0,"3"-5"-3"0,-7-23 19 0,0 0-25 15,3 0 0-15,-3-3-1 16,0 0 0-16,4-3-2 16,-1-7 0-16,-3-2 1 15,4-4 1-15,-4-3-1 0,3 1 0 16,1 2-1-16,-1 3 1 16,1 1-1-16,-1 2 0 15,5 4-1-15,6 6 0 16,0 0 0-16,3 3 1 15,1 3-1-15,0 4 0 16,-4-4 1-16,3 4 1 16,-2-1-1-16,-1 0 1 15,-4 1 0-15,1 2 0 16,-4 4-2-16,0-3 1 16,0-1-1-16,0 1 0 15,-3-4 0-15,3-3 0 16,-4 1-1-16,1-1 1 0,-1 0-1 15,4-3 1-15,0-3-3 16,4-3 0-16</inkml:trace>
  <inkml:trace contextRef="#ctx0" brushRef="#br0" timeOffset="-187063.83">10661 16171 30 0,'3'28'15'0,"-3"-3"-17"16,0-18 31-16,0 2-28 15,0 0 1-15,0 4 1 0,-3-1 1 16,-1-5-5-16,1 2 1 16,3 4 2-16,0-1 0 15,0-2-1-15,0-4 0 16,3 0-3-16,4-6 0 15,1-3-1-15,2-3 1 16,1-4-1-16,-1-5 0 16,4-7-4-16,-3-7 0 15,3-5-2-15,4-13 0 16</inkml:trace>
  <inkml:trace contextRef="#ctx0" brushRef="#br0" timeOffset="-186810.27">10809 15230 37 0,'0'-31'18'0,"11"21"-16"0,-8 17 35 0,1 8-36 15,-1 10 0 1,1 13 1-16,-1 12 1 0,-3 10-5 16,-3 12 1-16,-1 13 0 15,-3 6 0-15,-3 3-1 16,3-7 0-16,3-8-1 15,-3-10 0-15,3-16-1 16,4-9 1-16,0-13-1 16,-3-18 1-16,-1-13-2 15,1 0 0-15,-1-22-5 16,1-3 1-16</inkml:trace>
  <inkml:trace contextRef="#ctx0" brushRef="#br0" timeOffset="-186447.29">10555 15870 26 0,'-3'25'13'0,"17"6"-6"0,-4-24 21 16,4-1-26-16,4 3 1 15,10-2 1-15,0-4 0 16,8 0-5-16,10-3 0 16,10-3 3-16,8-4 0 0,6-2-3 15,-3-4 0-15,0-2-2 16,-7-4 0-16,-7 3-1 15,-7-3 1-15,-7 4 0 16,-8 5 0-16,-9 1 2 16,-5 9 0-16,-3 3 2 15,-7 10 1-15,-7 9 0 16,-3 3 1-16,-4 15-2 16,-4-2 1-1,-38 44-1 1,0-1 0-16,6 1 0 15,4-7 0-15,4-3-2 16,7-9 0-16,7-16-5 16,3-10 1-16,11-15-5 15,7-18 0-15</inkml:trace>
  <inkml:trace contextRef="#ctx0" brushRef="#br0" timeOffset="-186268.4">11081 15920 39 0,'14'31'19'0,"11"38"-25"0,-18-56 34 16,3 9-29-16,1 6 1 16,-1 10-11-16,1-1 0 0,-4-8 7 15,-3-14 0-15</inkml:trace>
  <inkml:trace contextRef="#ctx0" brushRef="#br0" timeOffset="-185442.32">10492 15663 55 0,'3'0'27'0,"1"6"-36"0,-4-6 55 0,7 3-47 16,0 0 0-16,0 4-20 16,3-1 1-16,-3-6 16 15,4-6 0-15</inkml:trace>
  <inkml:trace contextRef="#ctx0" brushRef="#br0" timeOffset="-183925.4">6145 13766 50 0,'4'6'25'0,"3"3"-19"0,-7-5 26 15,4-1-31-15,-4-3 0 16,7 6 1-16,-7-3 0 16,0 0-3-16,0 4 0 0,3-4-2 15,4 6 0-15,4 0-12 16,-1 1 1-16</inkml:trace>
  <inkml:trace contextRef="#ctx0" brushRef="#br0" timeOffset="-183655.84">6463 13631 49 0,'0'3'24'0,"7"0"-18"16,-4-3 35-16,-3 3-40 16,0 0 1-16,0 4-1 0,4 2 1 15,0-3-5-15,-4 1 0 16,3-1-5-16,1 0 0 16,-4-12-8-16,0-7 0 15</inkml:trace>
  <inkml:trace contextRef="#ctx0" brushRef="#br0" timeOffset="-182543.66">6227 14086 18 0,'-8'0'9'0,"8"-10"4"16,0 10 2-16,0 0-11 16,0 0 0-16,0 0 2 15,0 0 0-15,0 0-8 0,0 0 1 16,0 0 4-16,0 0 1 16,8-3-3-16,2 3 1 15,-6-6-1-15,3 0 0 16,3-4-1-16,-3-2 1 15,4-1-1-15,0 1 1 16,-1-4 0-16,1 6 0 16,-1 4-1-16,1 0 1 15,-1 3-1-15,1 3 1 0,-4 3-1 16,-7-3 0 0,4 0-1-16,-1 0 1 0,4 0-1 15,0 0 1 1,0 0-1-16,-3 0 0 0,3 3 0 15,3 0 1-15,-6 3 0 16,3 4 0-16,0 2 0 16,4 1 0-16,-8-4 0 15,8 1 0-15,-4-1 0 16,3-6 0-16,1 0 0 16,7 4 0-16,-8-4 0 15,4 0 1-15,4-3 0 16,0-6 1-16,-4-4-1 15,-4-5 0-15,1-1 0 16,3-3 1-16,-3-3-2 16,-1 3 1-16,-3 4-2 15,4-1 1-15,-1 7-7 16,1 2 0-16,0 1-5 0,-1 9 1 16</inkml:trace>
  <inkml:trace contextRef="#ctx0" brushRef="#br0" timeOffset="-181029.2">6907 13722 28 0,'11'-25'14'0,"17"6"-9"0,-21 6 19 15,4 1-21 1,-1-4 0-16,1 4 2 0,-4-7 1 15,4 0-6-15,-8 3 0 16,-3-2 4-16,-3-1 0 16,-4 0-1-16,-8 0 0 15,5 0-1-15,-4 4 0 16,-11 2-2-16,-10 1 1 16,0-1-1-16,-4 4 1 0,0-4-2 15,0 4 1-15,0 2-1 16,1 7 1-16,-1 3-1 15,0-3 0-15,4 4-1 16,-4-1 1-16,11 3-2 16,3 3 1-16,0 1 0 15,1-4 1-15,-1 0-2 16,0 4 1-16,7-4 0 16,-3 3 1-16,-3-2 0 15,2 2 0-15,1 1 0 16,4-4 1-16,3-3 0 15,3 0 0-15,-7 3 0 16,4 4 0-16,0-4 0 16,4 3 0-16,-1 1 0 15,0-1 0-15,1 1-1 16,-1-1 1-16,1 4 0 0,-1 2 1 16,-7 1-1-16,8 6 0 15,-1-3 0-15,1-4 1 16,-4 7-1-16,3 0 0 15,7 3 0-15,-3-3 0 16,4 3-1-16,-8-3 1 16,4 3-1-16,4 1 1 15,-8-1-2-15,8 0 0 16,-5 0 0-16,5-3 0 16,-1-3 0-16,4-1 1 15,0-2 0-15,0-3 1 16,0-4 1-16,0 4 1 15,0 2-1-15,0 1 1 0,4 0-1 16,-1-1 0-16,5 4-1 16,-1-6 0-16,0-1 0 15,3 1 1-15,1-1-1 16,-4 1 1-16,7-4 0 16,4 1 0-16,-8 2 1 15,4-2 0-15,4-1-1 16,0 0 1-16,-4-2 0 15,3-1 0-15,1 0 0 16,3 1 0-16,-3-4 0 16,3 3 1-16,0 0-2 15,0-3 1-15,-3 0-2 16,3 1 1-16,-7-4-1 16,0 0 0-16,0 0 0 15,1 0 1-15,-1 0-1 0,3-4 1 16,4 4 0-16,-6 0 0 15,2 0 0-15,1 0 0 16,3 0-1-16,0-6 1 16,0 0-2-16,1 0 1 15,-5-1-1-15,1 1 1 16,-1-3 0-16,5 2 0 16,-8 1-1-16,3 0 1 15,1 0 0-15,3-4 0 16,-7 4 0-16,4-3 0 0,0-1 0 15,-1-2 0 1,4-1 0-16,-7-6 0 0,1 7-1 16,2-1 1-16,1 4 0 15,-1-1 0-15,-2 1 0 16,-1-4 0-16,-4 1 0 16,-6-4 0-16,6 0 0 15,-3-2 0-15,-3-4-1 16,0-3 1-16,3 6-1 15,-4-6 1-15,1-7-1 16,3 1 1-16,-7-4-1 16,0 1 1-16,0 0-1 15,0 2 0-15,-7-5-2 16,3-1 0-16,-3 10-8 0,-4-4 1 16,-10-8-3-16,0-4 1 15</inkml:trace>
  <inkml:trace contextRef="#ctx0" brushRef="#br0" timeOffset="-176989.87">8869 16503 27 0,'0'-3'13'0,"10"9"-3"0,-6-6 13 16,3 4-20-16,4 2 1 16,13 0 2-16,-6-3 0 15,14-3-7-15,-4 3 0 16,7-3 5-16,15 0 1 15,17 0-2-15,17-3 0 16,15-6-1-16,17-4 0 16,19-2-1-16,9-4 1 15,4 6-1-15,11 1 0 16,0 9-1-16,-11-4 0 0,7 7-1 16,-17 3 0-16,-15 1-3 15,-13-1 0-15,-15 0-4 16,-21-3 0-16,-14 0-6 15,-14 0 0-15</inkml:trace>
  <inkml:trace contextRef="#ctx0" brushRef="#br0" timeOffset="-176253.76">9024 16754 33 0,'11'10'16'0,"10"-1"-9"15,-11-9 25-15,1 0-28 0,7-3 0 16,13-3 5-16,15-1 1 15,18-5-11-15,24-1 0 16,18-2 7-16,21-1 0 16,28-6-2-16,-3 6 1 15,6 1-4-15,-2 2 1 16,-19-3-3-16,-13 1 0 16,-18-1-3-16,-11 3 0 0,-18 1-5 15,-13-1 0-15,-22 4-8 16,-14 3 0-16</inkml:trace>
  <inkml:trace contextRef="#ctx0" brushRef="#br0" timeOffset="-170968.12">11596 16312 17 0,'35'0'8'0,"11"6"0"15,-35-6 8-15,6-3-13 16,1 3 0-16,-1 0 4 16,1-3 0-16,-4 3-8 15,0 6 1-15,-3 1 5 0,-1 2 1 16,-2 0-2-16,-1 4 1 16,-4 3-1-16,1 2 1 15,-4 4-1-15,0 7 0 16,-4 8-1-16,-6-2 0 15,-8-1-3-15,-7 1 0 16,-3-7-14-16,0-12 0 16</inkml:trace>
  <inkml:trace contextRef="#ctx0" brushRef="#br0" timeOffset="-167922.77">12887 16287 42 0,'4'3'21'0,"10"3"-15"15,-11-2 21-15,8 2-24 16,-8 3 1-16,-3 7 1 16,0 6 0-16,0 3-7 15,0 13 1-15,-3 5 3 16,-4 1 1-16,3 10-3 0,1 5 1 15,-1-5-2-15,-3-11 0 16,4-11-3-16,-1-4 0 16,4-15-2-16,0-13 1 15,4-16-4-15,-1-9 1 16,1-10-6-16,-1-12 1 16</inkml:trace>
  <inkml:trace contextRef="#ctx0" brushRef="#br0" timeOffset="-167621.29">12869 16108 28 0,'0'0'14'0,"14"-6"-6"0,-6 6 21 0,-1 0-28 16,0-3 1-16,0 3 0 16,7 0 1-16,-4 3-4 15,4 0 1-15,-6 0 2 16,2 3 0-16,11 4 0 15,4-1 1-15,7 4 0 16,-1 3 0-16,5-1-1 16,-4-2 1-16,-8-1-1 15,-3 1 0-15,-7-1-2 16,-6 1 1-16,-12-1-3 16,-14 4 1-16,-10 6-3 15,-4-6 0-15,-3-1-9 16,0-2 1-16,0-10-1 15,3 0 0-15</inkml:trace>
  <inkml:trace contextRef="#ctx0" brushRef="#br0" timeOffset="-167229.33">13367 16309 35 0,'-7'6'17'0,"7"41"-15"0,0-37 32 0,-4 5-33 16,1 1 1-16,-1 0 0 16,1-4 0-16,-1 1-3 15,1-7 1-15,3 0 2 16,0-6 1-16,0-6-2 15,0 0 0-15,3-7 0 16,1-2 0-16,3-1-1 16,0-6 0-16,0 6-1 15,0 7 0-15,0-1-1 16,-4 1 1-16,1 3-1 16,-4 6 1-16,0-7 0 15,0 4 0-15,0 3-2 16,0 0 1-16,0 0-8 15,0 0 0-15,0-6-2 0,0-3 1 16</inkml:trace>
  <inkml:trace contextRef="#ctx0" brushRef="#br0" timeOffset="-166285.84">13642 16278 35 0,'0'3'17'0,"-14"-6"-20"0,14 3 32 0,-4 0-29 15,-6 3 1-15,-1 0-1 16,1 0 0-16,-1 0-1 16,-3-3 1-16,0 6 0 15,0-2 1-15,-4 5-2 16,0-3 1-16,1 4 0 16,3 2 0-16,-1 1-1 15,5 2 1-15,3 1 0 16,3 3 0-16,1-7 0 15,3-2 0-15,7-4 0 16,0-6 1-16,3-3 0 0,5-3 0 16,-1-4-1-16,-4 1 1 15,-3-10-1-15,0 10 1 16,0-1-1-16,-3-2 0 16,3 5 0-16,-3 4 0 15,3 0-1-15,-4 6 1 16,1 10-1-16,-1-1 1 15,-3 4-1-15,0 3 1 16,4-3 0-16,-1-1 1 16,4 1 0-16,0 0 0 15,4-1-1-15,0 1 1 16,3-4-5-16,0-2 0 16,0-4-7-16,4-9 1 0</inkml:trace>
  <inkml:trace contextRef="#ctx0" brushRef="#br0" timeOffset="-165908.86">13843 16387 44 0,'4'16'22'0,"-1"-13"-22"16,-3-3 40-16,0 0-39 16,0 0 0-16,0 0 0 0,0-3 0 15,0-3-1-15,-3-10 0 16,-1 0 1-16,0 7 0 16,4-4 0-16,0 1 1 15,0-4 0-15,4 4 0 16,3-1-1-16,0 4 1 15,7 2-1-15,0 1 1 16,8 3-2-16,6 3 0 16,0 0-3-16,-3 0 0 15,-4 0-4-15,0 0 1 16,-7 0-7-16,-3 0 0 0,-4-3-2 16,-7-3 0-1</inkml:trace>
  <inkml:trace contextRef="#ctx0" brushRef="#br0" timeOffset="-165220.65">14369 16394 31 0,'7'-19'15'0,"-4"-3"-12"0,-3 16 26 15,0-1-27-15,-3 4 0 0,-8-3 0 16,-3 0 1-16,-7 6-4 15,-4 3 1-15,-7 3 1 16,1 3 1-16,-1 7-2 16,7 0 1-16,1 3-2 15,9-4 1-15,1 1-2 16,4 0 1 0,3-7 0-1,7 0 0-15,10-5-1 16,4-8 1-16,0 1 0 15,1-3 1-15,2-3-1 16,1-4 1-16,-4 4-1 16,4-1 0-16,-4 1 0 0,0-1 0 15,0 1 0 1,0 3 1-16,0 6 0 0,0 3 0 16,0 9 0-1,-3 1 1-15,0 3-1 0,-1 2 1 16,1 4-1-16,-1-3 0 15,1 0-5-15,-1-3 1 16,8-7-6-16,-4-9 1 16</inkml:trace>
  <inkml:trace contextRef="#ctx0" brushRef="#br0" timeOffset="-164303.09">14827 15657 39 0,'7'0'19'0,"4"9"-22"0,-8 0 34 15,1 7-30-15,-1 0 0 16,1 12 0-16,0 7 1 15,-4 12-3-15,0 6 1 16,0 0 3-16,0 7 0 16,0-1 0-16,0-2 0 15,0-16 0-15,3-7 0 16,1-6 0-16,-4-3 1 16,3-9-4-16,-3-3 1 0,0-4-1 15,0 0 0-15,0 1-1 16,-7-7 1-16,0-3-1 15,-7-3 0-15,-4-3-2 16,-3-1 1-16,0 1-1 16,-4 6 0-16,1 3 0 15,6 3 1-15,0 4 0 16,4 2 1-16,4 7 1 16,3 0 0-16,-1 3 0 15,8-3 1-15,11 3-1 16,3-3 0-16,14-4 0 15,8-2 0-15,-1-7-3 16,0-3 1-16,-3-3-5 16,0-6 0-16,3-7-3 15,0-5 0-15,1-1 0 16,-5-3 1-16,-2 6 5 0,-1 0 1 16,-7 1 6-16,0-1 1 15,-7 4 5-15,-3 2 0 16,-1 1 1-16,1 2 0 15,-4 1-3-15,0 3 1 16,0 0-3-16,-7 3 1 16,0 0-3-16,-3 3 1 15,-4 3-2-15,-8 1 0 16,-2-1-3-16,-4 0 0 16,-1 13-1-16,1 0 0 15,4 6-1-15,3 0 1 0,3 0-1 16,7-3 0-1,4-10 1-15,11-2 0 16,7-10 0-16,3-3 1 0,0-7 0 16,0-2 0-16,0-7-2 15,-3-6 0-15,3 9-8 16,-3-3 0-16</inkml:trace>
  <inkml:trace contextRef="#ctx0" brushRef="#br0" timeOffset="-164045.99">15692 16212 40 0,'7'9'20'0,"-4"-6"-18"0,-3-3 32 16,-3 7-32-16,-4 2 0 15,-8 7-2-15,-9-4 1 16,-8 10-2-16,-3 9 1 16,-1 7 0-16,1 6 0 15,3-6-5-15,4-7 1 16,4-6-8-16,-1-16 0 16</inkml:trace>
  <inkml:trace contextRef="#ctx0" brushRef="#br0" timeOffset="-163833.95">15441 16180 35 0,'14'69'17'0,"7"-22"-10"16,-14-34 23-16,4 6-29 15,0 6 1-15,3-3 0 16,3 0 1-16,5 0-4 15,2-7 0-15,-3-2-1 16,1-4 1-16,-5 1-11 16,-3-10 1-16</inkml:trace>
  <inkml:trace contextRef="#ctx0" brushRef="#br0" timeOffset="-163283.21">15783 15437 40 0,'4'10'20'0,"13"24"-21"16,-9-28 28-16,6 4-26 0,10 5 1 15,5 17 3 1,9 12 1-16,15 6-6 0,0 9 1 15,4 14 4-15,-8-1 0 16,-14 9-1-16,-6 1 0 16,-12 12-3-16,-6 3 1 15,-15 0-4-15,-10-3 0 16,-14-9-8-16,-7-10 0 16,-4-18-6-16,-4-17 1 15</inkml:trace>
  <inkml:trace contextRef="#ctx0" brushRef="#br0" timeOffset="-156376.53">14083 16936 40 0,'0'0'20'0,"21"0"-14"15,-14-3 21-15,4-3-26 16,6 3 1-16,5 3 2 16,9-10 0-16,1 4-5 15,3 3 1-15,1 0 3 16,-5-1 0-16,-2 4-1 16,-1 0 0-16,-7 0-2 15,0 0 1-15,-7 0-1 0,-7 0 1 16,-7 7-2-16,-10 5 1 15,-8 4-1-15,0 6 1 16,-3 0-1-16,-3 9 1 16,-1 1 0-16,4 2 0 15,0-6 0-15,3-3 0 16,4-3 0-16,3 0 0 16,4-3-3-16,4-3 1 15,3-1-5-15,0 1 0 16,0 0-7-16,3-4 0 15</inkml:trace>
  <inkml:trace contextRef="#ctx0" brushRef="#br0" timeOffset="-156132.21">14210 17472 44 0,'0'16'22'0,"-11"-16"-27"15,11 0 36-15,0-6-32 16,0 6 1-16,-3-10-3 16,3 1 1-16,0 3-7 15,-4 2 1-15,1-5-4 16,-1 3 1-16</inkml:trace>
  <inkml:trace contextRef="#ctx0" brushRef="#br0" timeOffset="-155371.68">14616 17240 29 0,'14'-34'14'0,"14"-29"-14"0,-17 47 25 0,-1-2-23 15,-3-1 0-15,-3 0 1 16,3-6 1-16,-7 3-4 16,0-6 1-16,-4-4 3 15,-3 10 0-15,-3 0-1 16,-1 0 0-16,-7 0 0 15,-6 4 0-15,-12-1-2 16,-2 0 0-16,-5 3-1 16,1-2 1-16,-4-1-1 0,4 0 0 15,-1 3 0-15,1 1 0 16,3 5-1-16,7 4 1 16,1 3-2-16,-1 6 1 15,-3 6-2-15,-4 7 1 16,0 6-3-16,0 3 1 15,0 0-1-15,4 6 1 16,0 7-1-16,7 0 1 16,3 12-2-1,4 3 1-15,7 1 2 16,3 5 1-16,8 4 2 0,10-10 0 16,7 7 2-16,7-7 0 0,7-3 3 15,4-6 0-15,3-9 0 16,-3-4 0-16,0-9-1 15,3-6 1-15,0-7-1 16,8-6 1-16,6-6-2 16,4-10 1-16,7-2-1 15,7-7 0-15,-4 0-1 16,-3-6 1-16,-3-4-3 16,-4-2 1-16,-7-4-3 15,-11-6 0-15,-10-9-5 16,-8 0 0-16,-10-13-7 15,-17 3 1-15</inkml:trace>
  <inkml:trace contextRef="#ctx0" brushRef="#br0" timeOffset="-145942.72">6248 4616 29 0,'0'12'14'0,"3"-12"-6"15,4 0 15-15,0-6-23 16,4 0 1-16,0-1 0 16,3-5 1-16,0-13-3 15,-4-4 1-15,1 1 1 16,-1-3 1-16,5-4-2 16,-1-2 1-16,-4 2-1 15,1 4 1-15,3-1-1 16,0 4 0-16,-3 6-1 0,-1 7 1 15,1 8-2-15,-4 7 0 16,3 7-1-16,1 2 0 16,0 13-1-16,-1 3 1 15,4-3 0-15,0 3 1 16,1 10 0-16,2 5 1 16,-3-5 3-16,11-1 0 15,-4 7 1-15,-7-6 0 16,4-1 0-16,-7-9 1 15,-1-6-1-15,-3 0 0 0,-7-16-2 16,0 0 0 0,0-3-1-16,-10-12 0 15,-1-1-1-15,-7-3 1 0,-3 7 0 16,-7 0 0-16,-4-1-1 16,-10 1 1-16,3-1-1 15,0 4 1-15,-17 3-3 16,3 3 1-16,4 3-3 15,-1-3 1-15,-3 0-1 16,7 6 0-16,4 7 1 16,7-4 0-16,7-2 3 15,10 2 0-15,11 3 4 16,7-12 1-16,10 0 1 16,12-9 1-16,16 3 0 15,15-4 1-15,7-12-2 16,14-6 0-16,7-6-1 0,1 9 0 15,-5-7-3-15,-6-2 1 16,-11 2-2-16,-11 7 1 16,-10 0-1-16,-7 6 1 15,-4 4 0-15,-17 5 0 16,-4 4-1-16,-11 12 1 16,-17 16-1-16,-11-6 1 15,-17 15-2-15,-15 10 1 16,8 6-3-16,-11 3 1 15,3 4-2-15,-6-4 1 0,13-3-3 16,8-3 0-16,7-10-4 16,10-2 0-16,7-10-1 15,15-13 0-15</inkml:trace>
  <inkml:trace contextRef="#ctx0" brushRef="#br0" timeOffset="-145386.95">6784 4289 42 0,'21'-12'21'0,"-3"-16"-26"0,-15 15 45 15,4-3-38-15,-7-6 0 16,0-6 1-16,-10 0 0 16,-4 9-4-16,-11-9 0 15,-7 6 3-15,-7 0 0 16,-10 6-1-16,-11 7 0 16,0 3-1-16,-7 12 0 15,-4-3-2-15,-10 10 0 16,11 9-2-16,-1 6 1 15,4 3-2-15,11 13 1 16,3 9-2-16,14 4 1 16,7 9-1-16,4 12 1 15,7 7 0-15,10-1 1 16,11-2 1-16,25-10 0 0,10-6 4 16,15-13 0-16,20-12 4 15,1-13 0-15,20-15 2 16,15-13 1-16,14-25-1 15,-10-10 0-15,-8-18-2 16,-7 0 0-16,-14-13-2 16,-28-6 0-16,-17 9-2 15,-26-6 0-15,-17 0-1 16,-21 3 1-16,-22-6-2 16,-13 6 1-16,-25 0-6 15,7-3 0-15,-15 13-9 16,5 2 1-16</inkml:trace>
  <inkml:trace contextRef="#ctx0" brushRef="#br0" timeOffset="-135057.97">29228 4205 31 0,'3'9'15'0,"-3"4"-8"0,-3-10 15 0,-8 0-22 15,-3 13 1-15,-4 2 0 16,-10 17 1-16,-7-4-3 16,0 16 1-16,-1 10 1 15,-6 12 0-15,0 3-1 16,-1 19 1-16,12-16-1 15,6 3 0-15,7-9-1 16,11-12 1-16,14-13-4 16,11-13 1-16,3-15-6 15,11-13 0-15,3-12-1 16,11-4 0-16</inkml:trace>
  <inkml:trace contextRef="#ctx0" brushRef="#br0" timeOffset="-134683.04">29393 4490 23 0,'-14'44'11'0,"-10"28"-14"0,17-59 21 0,-4 18-16 16,0 0 1-16,1 10 4 16,3 12 1-16,-4-9-9 15,4-9 1-15,0-4 5 16,4-6 0-16,3-3 0 16,3-6 1-16,4-4-3 15,7-5 1-15,7-7-1 16,4 3 1-16,3-9-2 15,1-1 1-15,-5 4-2 16,-3-6 0-16,4-1-4 16,-4 7 1-16,-3 3-10 15,-4 3 1-15,0 0-3 16,-3-3 0-16</inkml:trace>
  <inkml:trace contextRef="#ctx0" brushRef="#br0" timeOffset="-134365.22">29796 4926 38 0,'21'6'19'0,"0"-15"-19"0,-14 3 34 16,0-7-34-16,-3 4 0 15,-8-4 1-15,-3-3 0 16,-4 4-2-16,-6-1 1 0,-4 10 1 15,-4-3 0-15,-3 12-1 16,-1 4 1-16,1 15-2 16,4-3 1-16,2 3-1 15,5 0 0-15,6-3 0 16,8-3 0-16,10-7 0 16,7-3 0-16,3-9-1 15,5 0 0-15,2 0-4 16,1-9 0-16,0 6-5 15,-1-13 1-15</inkml:trace>
  <inkml:trace contextRef="#ctx0" brushRef="#br0" timeOffset="-134094.86">30148 4205 30 0,'-10'19'15'0,"-4"28"-14"0,3-25 23 15,-3 9-24-15,0 19 0 16,0 6 0-16,-7 13 0 16,-1 4 0-16,5-11 0 15,-1-5 0-15,4-7 0 16,-4-6-1-16,4-25 0 15,4-7-7-15,3-9 1 16,-4-12-2-16,1-7 1 0</inkml:trace>
  <inkml:trace contextRef="#ctx0" brushRef="#br0" timeOffset="-133662.15">29806 4612 27 0,'18'10'13'0,"24"18"-3"15,-28-28 25-15,7 0-32 16,8 0 1-16,2 0 1 16,15-6 1-16,7-4-8 15,7 4 0-15,7 0 5 16,-3 6 0-16,-8-6-2 16,-10 2 0-16,-11 1-1 15,-6 0 0-15,-12 3 0 16,-10-6 0-16,-7 12 0 0,-7-3 1 15,-7 7-1-15,-7 2 0 16,-4 7-2-16,0-6 1 16,-3 8-3-16,0-2 1 15,3 0 0 1,8-3 1-16,3-4-1 0,3 4 0 16,11-7 3-16,7 1 0 15,7-1 3-15,7-6 0 16,4 4 0-16,7-4 0 15,0 0 0-15,-8-3 0 16,-3 3-2-16,-6 0 1 0,-8 0-2 16,-14 10 1-16,-8-1-4 15,-9 1 1-15,-5 3-7 16,1-4 0-16,-7-6-5 16,3 4 1-16</inkml:trace>
  <inkml:trace contextRef="#ctx0" brushRef="#br0" timeOffset="-133332.83">30692 3879 22 0,'-11'-4'11'0,"-7"33"-2"0,15-11 12 16,3 14-15-16,0 9 0 16,3 12 6-16,5 16 0 15,2 9-14-15,1 7 1 16,-8-10 8-16,-3 7 1 15,-10 6-4-15,-4-1 0 16,-8-5-6-16,-13 3 0 0,-14-10-14 16,-8-9 1-1</inkml:trace>
  <inkml:trace contextRef="#ctx0" brushRef="#br0" timeOffset="-125404.66">19181 7036 25 0,'-4'3'12'0,"4"1"-6"0,0-4 13 16,-4-7-19 0,1 4 0-16,-1 3-1 0,1 0 1 15,-4-3 1-15,0 0 0 16,0 0-1-16,-4 0 0 16,1 0 0-16,-1 6 1 15,0 0-1-15,1 0 1 16,3 3-2-16,0 4 0 15,0-1 1-15,3 4 0 16,4-4-1-16,0 0 0 16,7 1 2-16,0 2 1 15,4-5 0-15,-1-7 0 16,8 0 0-16,-4 0 1 0,-3-4 0 16,-1-2 1-16,-3-3-3 15,-3-4 1-15,-1 4-1 16,-3-4 1-16,-3 4-2 15,-1-1 1-15,1 1-1 16,-4 0 0-16,0 2 0 16,-4 1 0-16,1 6-1 15,-1-3 1-15,0 6-1 16,1 3 1-16,-1 4-1 16,4 2 0-16,0 4 0 15,4 3 0-15,-1-7 0 16,1 1 0-16,3 3 0 15,3-1 0-15,1-8 2 16,6-4 0-16,1-3 0 16,3-3 1-16,0-7 0 15,0 1 1-15,0-1-1 16,-3-2 0-16,-4-4-2 16,0 0 1-16,0 1-13 15,-7-4 1-15</inkml:trace>
  <inkml:trace contextRef="#ctx0" brushRef="#br0" timeOffset="-124023.74">19872 6729 39 0,'7'6'19'0,"0"1"-13"0,-7-7 26 16,0 3-30-16,0 3 1 16,-3 0 0-16,-1 7 1 15,-3-4-6-15,-4 13 1 16,-6 10 2-16,-4 8 1 16,-1 10-2-16,1 10 0 15,0 9-1-15,0 0 1 0,3 6 0 16,4-9 1-16,4-6 0 15,3-10 0-15,3-6 1 16,8-7 1-16,10-8 0 16,10-7 0-16,8-7-1 15,7-2 0-15,3-4-2 16,-3-3 0-16,3-2-7 16,-3-4 1-16,-7 0-10 15,-7-7 0-15</inkml:trace>
  <inkml:trace contextRef="#ctx0" brushRef="#br0" timeOffset="-123799">20144 7397 57 0,'0'25'28'0,"0"25"-33"0,0-40 47 16,0-1-43-16,0 4 0 31,0-7-12-31,0-3 0 16,0-6 5-16,0-13 0 16</inkml:trace>
  <inkml:trace contextRef="#ctx0" brushRef="#br0" timeOffset="-123610.11">20126 7259 23 0,'11'19'11'0,"-8"-4"7"0,1-11 5 0,3-1-21 16,0-3 0-16,0 0 1 15,3-3 1-15,1 3-9 16,7 0 1-16,-1 0-5 15,4-4 0-15</inkml:trace>
  <inkml:trace contextRef="#ctx0" brushRef="#br0" timeOffset="-123287.08">20366 7504 40 0,'3'22'20'0,"-3"-1"-20"0,0-17 32 15,0-1-32-15,0-3 1 16,0-7 0-16,0-2 1 16,0-3-3-16,0-7 1 15,4-3 0-15,3 0 1 16,4-3-2-16,3 0 0 16,3-4-1-16,8 7 1 15,-4 7 0-15,0 9 0 16,4 9 1-16,-4 6 1 15,0 0 1-15,-3 10 0 0,-4 10 0 16,0-4 1 0,0 3-2-16,-3-3 1 0,0 0-3 15,-1-3 1-15,-3-6-8 16,0-1 0-16,0-12-5 16,-7-3 0-16</inkml:trace>
  <inkml:trace contextRef="#ctx0" brushRef="#br0" timeOffset="-122731.39">20997 7388 42 0,'14'-4'21'0,"-6"11"-23"16,-8-7 37-16,0 0-36 15,0 0 1-15,0-3-1 16,-4-1 1-16,-3 8 0 0,0 5 1 15,0-3-2-15,0 4 1 16,0 5 0-16,3-5 1 16,1-1-1-16,-1-6 0 15,4 4 1-15,4-1 1 16,-1 0 0-16,4-3 0 16,0 3-1-16,0-2 1 15,-3-1-1-15,-1 0 1 16,-3-3-1-16,0 0 0 15,4-6-1-15,-1-1 1 16,1 1 0-16,0-6 0 0,-1 5 0 16,1-5 1-16,-1 9-1 15,1-7 0-15,-1 4-1 16,-3-3 1-16,0 2-1 16,-3 4 0-16,-1-3-1 15,-3 3 1-15,-4 3-1 16,-3-3 1-16,0 12-1 15,-3 0 0-15,-5 10-1 16,1 6 1-16,0 0-1 16,3 4 1-16,4-1 0 15,4 6 1-15,3 7-1 16,7-13 1-16,7 1 0 16,0-1 1-16,7-6 0 15,11-10 0-15,3-6-4 16,7-6 1-16,0 0-11 0,1-6 0 15,-12-9-1 1,-2-1 1-16</inkml:trace>
  <inkml:trace contextRef="#ctx0" brushRef="#br0" timeOffset="-122332.3">21325 7604 54 0,'7'0'27'0,"-3"0"-38"0,-4 0 57 0,0-3-47 16,-4 0 1-16,-3 3-1 15,-3-3 1-15,-1-1 0 16,1 8 1-16,-1 2-1 16,1 3 1-16,2 7 0 15,1-4 0-15,0 4-1 16,4 0 1-16,-1-4-1 15,4-2 1-15,7-7-2 16,4 0 1-16,3-6 0 16,4 3 0-16,-1-3 0 15,1 0 0-15,-4 3-1 16,0 3 1-16,0 3 0 16,-3-3 0-16,-1 3 0 15,1 7 0-15,0-10-1 16,-1 6 1-16,1 7-2 15,3-3 0-15,0 2-4 16,0-5 1-16,0-4-10 16,0-9 1-16</inkml:trace>
  <inkml:trace contextRef="#ctx0" brushRef="#br0" timeOffset="-122042.7">21717 7714 40 0,'4'37'20'0,"-8"-30"-18"0,0-4 29 0,-3-13-29 16,0-9 1-16,-3-6 0 16,-1 0 0-16,1-3-4 15,3 3 1-15,3 0 4 16,1 3 0-16,10 0 0 15,7 6 0-15,7 4-1 16,4-1 1-16,13 4-2 16,15-7 0-16,7 0-5 15,-3 1 0-15,-4-1-7 16,-15 0 0-16,-9 4-7 16,-12-4 1-16</inkml:trace>
  <inkml:trace contextRef="#ctx0" brushRef="#br0" timeOffset="-121394.63">23262 7532 47 0,'-3'6'23'15,"-1"-12"-22"-15,4 0 40 0,0 2-40 16,-7 1 1-16,0 0-1 16,-4-3 1-16,-3 0-3 15,-3 2 1-15,-1 8 1 16,-3 2 0-16,3 10-1 15,1-1 0-15,2 4-1 16,5 3 0-16,3 0-1 16,7 0 0-16,3 0-1 0,4-6 0 15,8-1 1-15,2-5 0 16,-3-10 0-16,4-4 1 16,-4-2 0-16,0-6 1 15,-3-4-1-15,-1-3 1 16,-3 0-1-16,0 7 0 15,0 2 0-15,1 4 1 16,2 9-1-16,1 4 1 16,3 8 0-16,0 17 0 15,4-10 0-15,-1 3 1 16,1 3-1-16,3 0 0 0,-3-9-5 16,3-7 1-16,7-8-8 15,4-11 1-15</inkml:trace>
  <inkml:trace contextRef="#ctx0" brushRef="#br0" timeOffset="-121171.55">23463 6729 30 0,'4'13'15'0,"3"49"-4"16,-4-37 18-16,-3 19-28 15,4 13 1-15,3 12-1 16,0 12 0-16,0 20-2 0,4-4 1 16,-4-9-1-16,0-7 0 15,0-15-10-15,3-19 1 16,1-25-1-16,3-9 0 16</inkml:trace>
  <inkml:trace contextRef="#ctx0" brushRef="#br0" timeOffset="-120690.96">24126 7381 42 0,'36'7'21'0,"-22"-7"-21"0,-14 0 42 0,0 0-42 15,0 0 0-15,-7-4-1 16,-11 1 1-16,-10-3 0 15,3 3 0-15,-3 3-1 16,-7 0 0-16,-4 3-3 16,-3 6 1-16,-4 10-3 15,10 3 1-15,12 6 0 16,10 4 0-16,17 12 1 16,15 0 1-16,10 6 2 15,7 9 1-15,8-5 3 16,-1 5 0-16,-7 1-1 15,-6-10 1-15,-15-6-2 16,-7-3 1-16,-14-7-1 16,-7-3 0-16,-4-12-1 15,-7-6 1-15,-7-10-1 0,-3-12 1 16,-7-10 2-16,7-9 1 16,6 9 0-16,8-6 0 31,46-19 2-31,7 6 0 15,17 4 0-15,18 2 0 16,0 10-4-16,-7 3 0 16,-7-2-7-16,-14-1 1 15,-18 0-12-15,-11 6 0 16</inkml:trace>
  <inkml:trace contextRef="#ctx0" brushRef="#br0" timeOffset="-119354.48">18972 9316 26 0,'0'13'13'0,"0"-4"0"16,4-6 14-16,-4-3-23 16,3 3 0-16,-3-3 4 15,0 0 1-15,0 0-11 16,0 0 1-16,0 0 5 16,0 0 1-16,0 0-3 15,0 0 1-15,-3 3-3 16,-1 1 0-16,1-4-2 15,-1 6 1-15,1-3-1 16,-1 3 0-16,4 4-1 16,0-1 1-16,4 0 0 15,3 1 1-15,3-1 1 0,1 1 0 16,0-4 2 0,-1-3 0-16,1-3 0 0,3-3 1 15,-4 0-1-15,1-3 0 16,-4-4-2-16,0 4 1 15,-7 0-2-15,-3-4 1 16,-1 4-1-16,1 0 0 16,-4-1-1-16,-1 1 0 15,-2 3 0-15,-1 3 0 16,1 0 0-16,-1 3 0 16,1 3 0-16,3 7 1 0,3-4 0 15,0 1 1-15,4 2 0 16,4 4 1-16,3-3-1 15,0-1 0-15,4-3 0 16,-4-2 1-16,3-4 2 16,4-3 0-16,4-6 0 15,-4-4 0-15,0 1 0 16,-7-1 1 0,-3-2-1-16,-4-1 0 0,-4-6-3 15,-6 4 1-15,3-1-3 16,0 7 1-16,-4 2-5 15,-3 7 1-15,-4 4-10 16,-3 5 0-16</inkml:trace>
  <inkml:trace contextRef="#ctx0" brushRef="#br0" timeOffset="-118572.77">19713 9517 46 0,'14'34'23'0,"-14"16"-21"16,0-31 34-16,-3 9-36 15,-1 13 1-15,1 19 0 0,-4-1 0 16,0 7-2-16,0-6 1 15,-4-13 0-15,4-13 0 16,0-12 0-16,0-15 1 16,0-20-1-16,0-15 0 15,-4-16-1-15,4-9 1 16,0-10-2-16,4 0 0 16,-1 0-2-16,-3 1 1 15,3 8-1-15,1 1 0 0,3 0 1 16,3 15 0-16,8 7 1 15,3 9 1-15,4 6 2 16,10 7 1-16,7 6 3 16,8 9 1-16,6 3 1 15,4 1 0-15,-4-10 1 16,1 3 1-16,-12 3-2 16,-6 0 0-16,-11 4-4 15,-10 6 1-15,-11 9-3 16,-18 3 1-16,-10-6-4 15,-7 0 1-15,-4-3-4 16,-7-7 1-16,7 7-6 16,4-3 1-16,7 2-10 15,3-2 1-15</inkml:trace>
  <inkml:trace contextRef="#ctx0" brushRef="#br0" timeOffset="-118001.79">20017 10044 44 0,'-4'34'22'0,"4"-21"-23"0,0-13 32 0,0-4-29 15,-3-5 0-15,3-7 2 16,-4-6 0-1,1 10-5-15,-1-7 0 0,4-6 3 16,4 0 0-16,-1 0-1 16,4 3 1-16,4 3-2 15,3 7 0-15,3 2 0 16,1 10 0-16,7 3-1 16,3 10 0-16,0 2-4 15,4 1 1-15,-4-3-7 16,0-4 0-16,1-3-2 15,-5 1 0-15,1-7 4 16,-4-3 1-16,0-4 7 16,1 4 1-16,-1 0 9 15,0 0 0-15,0-3 4 16,-7 2 1-16,0-2-3 16,-3 3 0-16,-4-3-4 15,-4 3 0-15,-3-1-3 16,-7-2 1-16,-3 6-3 0,-8 0 0 15,0 3-2-15,-3 7 0 16,0 2-2-16,4-2 1 16,-1 2-2-16,7 7 1 15,4 0-2-15,4 0 1 16,6-4-1-16,8-5 0 16,6-10-1-16,-2 0 0 15,16-16-4-15,5 4 1 16,-5-17-5-16,-6-5 0 0</inkml:trace>
  <inkml:trace contextRef="#ctx0" brushRef="#br0" timeOffset="-117744.71">20627 9347 41 0,'7'69'20'0,"-18"-6"-22"15,8-35 36-15,-4 10-34 16,-4 15 1-16,4 7 3 16,4 9 0-16,-1-10-4 15,1-5 0-15,3-13 0 16,0-13 0-16,3-13-4 16,1-2 1-16,3-13-8 15,-4-6 1-15,-3-13-4 0,0-3 0 16</inkml:trace>
  <inkml:trace contextRef="#ctx0" brushRef="#br0" timeOffset="-117536.83">20655 9764 24 0,'11'26'12'0,"6"-1"1"16,-10-16 19-16,4 4-25 0,7-4 0 15,6 0 2-15,5 4 1 16,-8-4-13-16,-4 1 1 0,-3-1 7 15,-6 4 0-15,-12 2-4 16,4-2 1-16,-14-4-3 16,-4 4 1-16,1-4-6 15,3 1 0-15,-1-1-8 16,5 1 0-16,-1-4-1 16,1-3 0-16</inkml:trace>
  <inkml:trace contextRef="#ctx0" brushRef="#br0" timeOffset="-117057.65">21047 9975 53 0,'24'9'26'0,"-6"-9"-35"16,-18 0 56-16,4 0-47 16,-4 0 1-16,0-9 0 0,-7 2 0 15,-4 1-2 1,-7 3 0-16,-3 3 2 0,0 6 0 15,0-3-2-15,3-3 0 16,1 7-2-16,2-1 0 16,1 3-1-16,7-2 0 15,4-1-2-15,3-6 1 16,3-3 0-16,8 0 1 16,6-4 2-16,-2 1 1 15,-1 3-1-15,0 0 1 0,0 3-2 16,0 0 0-1,0 3-3-15,0 0 1 0,0 3-1 16,0 1 0 0,-3 2 2-16,0 0 1 0,-4 1 3 15,0-1 1-15,-4 1 2 16,1-4 0-16,3-3 0 16,0 0 1-16,0-3-3 15,0 0 1-15,0 0-2 16,0 0 1-16,0-3-2 15,0 0 1-15,0-3 0 16,4-4 0-16,-1-2 0 16,1 5 0-16,-4-5-1 15,0 6 1-15,-3-1-7 16,-1 1 0-16</inkml:trace>
  <inkml:trace contextRef="#ctx0" brushRef="#br0" timeOffset="-116574.98">21385 9319 39 0,'0'41'19'0,"-3"0"-17"0,-1-26 35 0,4 17-35 16,0 9 1-16,-3 15 1 16,3 7 0-16,0 9-6 15,3 0 1-15,-3 0 1 16,0-3 0-16,0-16-4 0,0-12 0 15,0-13-2 1,4-15 0-16,-1-10-5 0,1-12 0 16,-4-1-1-16,-4-9 0 15</inkml:trace>
  <inkml:trace contextRef="#ctx0" brushRef="#br0" timeOffset="-116335.47">21481 9871 37 0,'14'19'18'0,"10"-3"-15"0,-9-10 36 16,2 3-35-16,1 4 1 0,3-13 2 15,-3 6 0-15,-1 0-9 16,-3 4 0-16,-7 5 6 16,-7 7 0-16,-7 3-3 15,-3 4 1-15,-4-4-2 16,-4-6 0-16,4 3-3 15,0-7 1-15,0-5-7 16,3-7 1-16,11-6-8 16,4-13 0-16</inkml:trace>
  <inkml:trace contextRef="#ctx0" brushRef="#br0" timeOffset="-116105.91">21788 9893 38 0,'3'53'19'0,"1"-21"-16"0,-4-20 28 16,0 7-31-16,0 3 1 16,-4 3-1-16,1-3 0 15,-1-6-2-15,4-4 0 16,0-9-4-16,0-9 0 15,0-10-6-15,0-5 1 16</inkml:trace>
  <inkml:trace contextRef="#ctx0" brushRef="#br0" timeOffset="-115703.95">21745 9711 35 0,'7'-3'17'0,"14"22"-15"0,-13-19 29 0,-5-3-30 16,4-4 0-16,0-2-1 15,4-3 1-15,3-7-2 16,7 0 1-16,4-6-4 16,-1-10 1-16,-2-2-4 15,-5-4 0-15,-3-3 0 16,-7-3 1-16,-3-3 0 16,-1-7 0-16,-3 1 4 15,0 9 1-15,0 12 4 16,0 7 0-16,4 6 3 0,3 10 0 15,0 15 1-15,4 9 1 16,-1 13 0 0,-3 13 1-16,0 6-2 0,-3 9 1 15,-1 16-3-15,-3 7 1 16,0 5-2-16,-3 19 1 16,-1-15-3-16,-3 0 1 15,4-10-3-15,-1-12 1 16,1-16-5-16,-1-13 0 15,4-9-4-15,0-9 0 16,4-7-8-16,3-5 0 16,0-11 0-16,3-2 1 15</inkml:trace>
  <inkml:trace contextRef="#ctx0" brushRef="#br0" timeOffset="-115300.64">22158 10109 44 0,'4'41'22'0,"-8"-25"-21"16,4-13 46-16,0 0-43 16,0 0 1-16,0-3 4 15,7 0 1-15,7-6-12 16,4-3 0-16,3-10 7 16,4-9 1-16,-4-1-3 15,0-5 0-15,0-13-3 16,-3-6 0-16,3-13-2 15,-3-3 1-15,-8-7-3 16,-3 11 1-16,-3-11-2 0,-4 1 1 16,-4 9-1-16,-3 7 0 15,4 2 0-15,-1 20 1 16,-3 15 0-16,-4 12 0 16,-3 20 1-16,4 21 0 15,-4 0 1-15,0 19 0 16,-4 10 2-16,4 12 1 15,3 13 0-15,8-10 1 16,-1 3-1-16,8-2 1 16,3-14-4-16,3-8 0 15,1-10-5-15,3-10 0 0,0-9-7 16,-7-6 1-16</inkml:trace>
  <inkml:trace contextRef="#ctx0" brushRef="#br0" timeOffset="-115074.5">22525 9959 43 0,'0'16'21'0,"7"27"-20"15,-7-33 37-15,-4 6-38 16,4 2 1-16,-3-2 0 15,-1 0 0-15,4-4-4 0,4-5 0 16,-4-7-4-16,3-13 0 16,1-6-6-16,-1-6 0 15</inkml:trace>
  <inkml:trace contextRef="#ctx0" brushRef="#br0" timeOffset="-114669.31">22507 9717 26 0,'4'-28'13'0,"20"0"-3"0,-16 22 16 16,-1-4-25-16,3 4 1 16,1-3 1-16,6-4 0 15,1-9-4-15,7-9 0 0,3-10 2 16,0 7 1-16,0-10-3 16,1-7 1-16,-1 1-2 15,-3-6 1-15,-4 6-1 16,-4 3 1-16,-6 12-1 15,-1 7 1-15,-2 9 1 16,-1 7 1-16,-4 18 0 16,-3 19 0-16,0 6 0 15,0 19 1-15,-3 4-1 16,-4 15 1-16,-4 6 0 16,-3 10 1-16,3 12 1 15,8-16 0-15,-1-2-1 16,1-7 0-16,-1-9-3 15,4-16 1-15,0-16-7 16,0-15 1-16,0-13-5 16,-3-9 1-16,-1 2-3 15,-3-2 0-15,-7-9 1 16,-4-4 0 0</inkml:trace>
  <inkml:trace contextRef="#ctx0" brushRef="#br0" timeOffset="-114354.46">22606 9865 39 0,'7'25'19'0,"25"13"-21"0,-18-29 43 16,7 0-37-16,7-2 0 15,4-7 0-15,0 6 1 0,3-6-10 16,14 0 1-16,8-6 2 16,6-4 0-16,1-9-6 15,-4-3 1-15,0 1-1 16,-11-1 0-1,-13 6 3-15,-8 3 0 0,-7 1 2 16,-7 12 0-16,-7 3 3 16,-7 9 1-16,-3 4 0 15,-8 9 1-15,-10 0 0 16,-11 13 0-16,-3 9 0 16,-15 13 0-16,1 9 0 15,3 15 0-15,7-5-1 16,8-1 0-16,2 0-8 15,1-15 0-15,3-22-2 16,4-19 0-16</inkml:trace>
  <inkml:trace contextRef="#ctx0" brushRef="#br0" timeOffset="-114146.25">22853 9965 36 0,'0'-9'18'0,"14"18"-18"0,-7-15 34 16,-3 15-34-16,3 16 0 15,7 10 0-15,3 12 0 16,1 0-1-16,0 3 0 16,-8-12-6-16,1-10 1 15,-4-15-5-15,0-13 1 0</inkml:trace>
  <inkml:trace contextRef="#ctx0" brushRef="#br0" timeOffset="-113183.83">24335 9507 52 0,'31'-28'26'0,"-13"-3"-31"0,-14 25 50 15,-4-1-43 1,0 7 0-16,0 0 2 0,-8 3 0 15,-2 10-5-15,-4 12 0 16,-7 3 2-16,-4 22 1 16,0 7-2-16,4 18 0 15,0 0 0-15,7 7 0 16,3-13 0-16,4-16 0 16,4-12 1-16,-1-16 0 15,4-22 0-15,-3-15 0 16,-1-10-1-16,-10-13 1 0,-7-2-2 15,-4-4 1-15,-3 0-1 16,3-3 0-16,0 10-1 16,1 2 0-16,-4 10 0 15,-1 7 1-15,5 15 0 16,-1 9 0-16,11 10 1 16,10 6 0-16,11 3 3 15,11 4 1-15,7-1 1 16,13-12 0-16,15-4-1 15,21-11 1-15,11-14-2 16,-7-2 0-16,-1-4-8 16,-3-6 1-16,-7 6-14 15,-7-6 0-15,-10 0-2 16,-8 10 0-16</inkml:trace>
  <inkml:trace contextRef="#ctx0" brushRef="#br0" timeOffset="-112733.22">25199 9768 54 0,'11'-4'27'0,"-11"17"-33"0,0-13 51 0,-11 3-45 15,-3 0 1-15,-4 7-1 16,-3 2 1-16,-4 4-2 16,-3 9 1-16,-4-3 0 15,1 3 1-15,2-6-1 16,8-10 0-16,4 1 1 15,6-4 0-15,4 3 0 16,18-2 0-16,6 2 0 16,8 0 1-16,-4 1-1 15,-3 2 1-15,-1 1-2 16,-3 3 1-16,-7-1-1 16,1 7 0-16,-12 3-1 15,-7-6 0-15,-10 6-2 0,-7-9 0 16,-4-7-6-16,4-6 0 15,0 4-7-15,10-17 0 16</inkml:trace>
  <inkml:trace contextRef="#ctx0" brushRef="#br0" timeOffset="-111742.91">25368 9413 39 0,'39'-37'19'0,"-11"-20"-7"0,-21 48 28 15,7 3-37-15,-6 6 0 0,-1 9 1 16,-4 13 0-16,-3 0-6 16,-7 12 1-16,-11 17 3 15,-3-1 1-15,0 16-3 16,-4 9 0-16,1 0-1 16,3-6 1-16,-1 0-2 15,5-13 0-15,-1-12-4 16,4-12 0-16,3-13-3 15,-3-13 0-15,0-6-4 16,-3-6 1-16,-1 2-2 16,0 1 0-16,4 0-4 31,71 6 18-31,-121-6-4 16,64 6 1-16,14 0 7 15,7 7 1-15,4-1 6 16,10 1 0-16,8-1 2 15,10-3 0-15,3-6-1 0,0 0 0 16,-3-6-3-16,4-3 1 16,-8-4-5-16,-3 7 0 15,-7 0-3-15,-11-4 1 16,-7-2-2-16,-7-1 0 16,-7 4-2-16,-14 2 1 15,-10 4-1-15,-1 6 1 16,0 1-2-16,-6 5 0 15,-4 7 0-15,-1 6 0 0,1 3 0 16,3-3 0-16,4 0 0 16,7-4 1-16,4-2 0 15,10-7 0-15,7-2 1 16,7-4 0-16,3-3-1 16,1-3 1-16,-4-4-3 15,-3 1 1-15,-1 3-1 16,-3 0 1-16,7 3-1 15,-3 3 0-15,0 3 0 16,-1 4 1-16,-3 2 1 16,0-2 1-16,0-4 0 15,-7 3 0-15,4 4 0 16,-4-1 1-16,3 1 0 16,1 0 0-16,3 5 0 15,0-5 0-15,0-7 0 0,4-3 0 16,3-3-1-16,3-12 1 15,5 2-1-15,6-8 0 16,7-14-2-16,4-9 1 16,3-18-1-16,1-10 1 15,-5-13 0-15,-2 4 0 16,-8-10 0-16,-7 19 0 16,-7-6 2-16,-7 9 0 15,-3 0 0-15,-8 13 1 16,1 9-1-16,-8 9 1 15,-3 17 0-15,-7 11 0 0,-7 14 0 16,-4 8 0-16,0 17 0 16,-3 21 0-16,3 10 0 15,4 12 0-15,7 10-1 16,7-10 0-16,3-6-2 16,4-3 1-16,3-13-6 15,4-12 1-15,0-19-7 16,4-16 0-16,-4-12-3 15,0-7 1-15</inkml:trace>
  <inkml:trace contextRef="#ctx0" brushRef="#br0" timeOffset="-111350.43">25718 9768 40 0,'10'22'20'0,"29"34"-24"15,-25-43 40-15,4 2-35 0,6 4 1 31,43 0 5-31,0-7 0 16,-10-5-7-16,3-7 0 16,0-10 4-16,-4-2 0 15,-3-7-1-15,-11 3 1 16,-10 4-4-16,-4-1 1 16,-10 1-2-16,-11 5 1 15,-10-2-1-15,-8 9 1 16,-10 3-2-16,-4 3 1 15,0 1-1-15,8 2 1 0,3 10 0 16,0-7 0-16,3 7 1 16,8-6 0-16,-1 6 1 15,11 3 1-15,11 3 0 16,10 3 1-16,0 0 1 16,-3 0 0-16,-8-3-2 15,-6-3 0-15,-22 13-2 16,-17-4 1-16,-7 4-8 15,-18-4 0-15,-18-6-11 16,-17-9 0-16</inkml:trace>
  <inkml:trace contextRef="#ctx0" brushRef="#br0" timeOffset="-110239.33">18965 11746 47 0,'0'7'23'0,"-3"-7"-17"16,-1 0 24-16,1-4-30 15,-8 1 1-15,-3 0-1 16,0 0 0-16,-4 3 0 0,1 3 0 15,3 7 0-15,-1-1 1 16,1 4-1 0,4-1 0-16,3 1 0 0,3-4 1 15,1-3-1-15,6 1 1 16,4-1-1-16,4-6 1 16,6 3 0-16,1-6 1 15,0-3-1-15,-4-1 0 16,0-2 0-16,-3-1 0 15,3-2-1-15,-7-1 1 16,0 1-2-16,-7-1 1 16,0 1-1-16,0 6 1 15,0 2 0-15,-4 4 0 0,1 10-1 16,-4 5 1-16,-4 4 0 16,0-6 1-16,4 6-3 15,0-1 1-15,0-2-9 16,4-3 0-16,-1-7-4 15,4-3 0-15</inkml:trace>
  <inkml:trace contextRef="#ctx0" brushRef="#br0" timeOffset="-109640.79">19664 11486 45 0,'-7'3'22'0,"3"41"-20"0,1-28 38 0,-1 6-37 16,-6 6 0-16,-1 16 1 15,4 0 0-15,-7 12-6 16,3 13 1-16,1 6 3 0,3-2 0 16,0-8-3-16,3-8 1 15,4-10-6-15,0-13 1 16,4-18-5-16,3-10 1 16,0-18-5-16,-4-16 0 15,8-13-1-15,-4-16 1 16</inkml:trace>
  <inkml:trace contextRef="#ctx0" brushRef="#br0" timeOffset="-109325.75">19586 11583 37 0,'4'22'18'0,"10"0"-18"0,-11-16 38 0,1-6-35 16,3 4 0-16,4-8 2 15,3 1 1-15,3 0-7 16,4-3 0-16,8 3 7 16,2 6 1-16,8 3 0 15,4-3 1-15,2-3-1 16,5 0 0-16,-4 3 0 16,-7 4 0-16,-8 2-3 15,-6 7 0-15,-11 12-4 16,-7 0 0-16,-17 19-3 15,-15 10 1-15,-7 5-4 16,-7 7 0-16,-3-12-5 0,0-4 1 16,-4-6-11-1,7-9 1-15</inkml:trace>
  <inkml:trace contextRef="#ctx0" brushRef="#br0" timeOffset="-109022.64">20200 12085 60 0,'4'28'30'0,"-22"26"-31"16,14-45 48-16,4 0-46 15,0 1 1-15,0-1-1 16,0 1 0-16,4-4-7 16,-4-6 0-16,3 0-11 15,1-22 0-15</inkml:trace>
  <inkml:trace contextRef="#ctx0" brushRef="#br0" timeOffset="-108869.06">20147 11960 42 0,'4'22'21'0,"6"-7"-16"0,-3-9 23 15,4-2-33-15,-1 2 1 16,5 0-20-16,6-6 0 15</inkml:trace>
  <inkml:trace contextRef="#ctx0" brushRef="#br0" timeOffset="-108550.1">20666 12336 49 0,'3'25'24'0,"-3"-31"-21"0,0-7 39 0,-3-9-40 16,-4-6 1-16,-7-13 0 15,-8-12 0-15,1-7-4 16,-3-2 0-16,-1-1 2 16,4-9 1-16,3 3-1 15,7 12 0-15,8 4 0 16,6 6 0-16,12 9 0 15,6 7 1-15,7 9-2 16,4 6 0-16,-4 10-3 16,-7 9 0-1,-10 29-14-15,-4 5 0 16</inkml:trace>
  <inkml:trace contextRef="#ctx0" brushRef="#br0" timeOffset="-108364.14">20394 12104 59 0,'4'19'29'0,"24"3"-27"0,-14-22 43 15,4 3-41-15,3-3 1 0,11 0 0 16,3-7 0-16,-3-2-9 16,3 0 1-16,0-1 0 15,-3 1 1-15,-4 3-11 16,-3-4 1-16,-4-2-7 15,-3-1 0-15</inkml:trace>
  <inkml:trace contextRef="#ctx0" brushRef="#br0" timeOffset="-108064.72">20990 12377 48 0,'14'37'24'0,"-10"-34"-20"16,-1-9 39-16,-3-6-41 16,0-14 1-16,-3-11 0 0,-4-1 1 15,-4-15-5 1,-3-13 0-16,-3-6 4 0,-1 0 1 16,-3-3-2-16,7 2 0 15,3 11 0-15,8 5 0 16,6 4-1-16,8 15 1 15,6 10-3-15,11 12 0 16,1 10-2-16,-1 12 0 16,-3-6-6-16,-4 7 0 15,-7 8-10-15,-7 4 1 16</inkml:trace>
  <inkml:trace contextRef="#ctx0" brushRef="#br0" timeOffset="-107837.14">20789 12151 55 0,'0'25'27'0,"11"-6"-25"16,-4-16 44-16,7-6-46 16,4 3 1-16,3 0 0 15,7 0 0-15,4-3-2 16,7 3 0-16,-4 3-3 15,-3 0 0-15,-4-6-8 16,-7-4 0-16,-3-8-4 16,-8-4 0-16</inkml:trace>
  <inkml:trace contextRef="#ctx0" brushRef="#br0" timeOffset="-107506.77">21167 12289 56 0,'10'22'28'0,"8"-22"-33"0,-11-3 53 16,4-4-46-16,-4-2 1 15,7-4 2-15,0-2 0 16,0 5-7-16,-3-2 1 0,-1-7 3 16,-3-3 0-16,-7 6-2 15,0 1 0 1,-7 5-3-16,0 4 1 0,0 3-1 15,3 9 0-15,-6 4-1 16,3 2 1-16,0 7 0 16,0 6 0-16,3 0 1 15,4 0 0-15,0 0 1 16,4 0 1-16,-1-9-1 16,1 0 1-16,6-4-6 15,1-2 1-15,3-7-9 16,0-3 0-16</inkml:trace>
  <inkml:trace contextRef="#ctx0" brushRef="#br0" timeOffset="-107222.66">21431 12399 42 0,'0'-7'21'0,"-7"-24"-22"0,7 18 30 15,-3-5-29-15,-1-1 0 16,1-3 3-16,-1 0 1 16,4 9-3-16,4 1 1 15,-4 2 3-15,7 4 0 16,3 0 0-16,8 6 0 16,3-3-1-16,11-7 0 15,0 4-3-15,-1 6 0 0,1 0-5 16,-7 0 0-16,-8 0-11 15,-2 0 1 1,-15 0-3-16,3-6 1 0</inkml:trace>
  <inkml:trace contextRef="#ctx0" brushRef="#br0" timeOffset="-106886.99">21689 12314 59 0,'28'34'29'0,"7"-15"-37"16,-24-19 59-16,-1-3-52 16,5 0 0-16,6-3 0 15,0-7 1-15,-3-3 0 16,-4-2 0-16,-7-1-1 16,-4 0 0-16,-6 3 0 0,-8 7 0 15,1-7-1-15,-1 7 0 16,4 6-3-16,0-7 0 15,0 17 0 1,0 2 0-16,0 10-1 0,0 6 1 16,0 3 1-16,3-9 0 15,4 0 2-15,0 0 0 16,4-4-1-16,-4 1 0 16,3-7-3-16,4-2 1 15,4-7-5-15,3 0 1 0</inkml:trace>
  <inkml:trace contextRef="#ctx0" brushRef="#br0" timeOffset="-106429.54">21964 12301 17 0,'11'-12'8'0,"-1"12"2"0,-6 0 10 0,3 0-16 15,0 3 0-15,0 0 2 16,0 3 0-16,0 4-8 16,-4 5 0-16,-3 1 5 15,0-6 0-15,0-1-2 16,0 7 0-16,-3-4-1 15,3 1 0-15,0-4 0 16,0 1 0-16,3 2 2 16,5-3 0-16,2-2 1 15,4-4 0-15,4-3 0 16,7-3 1-16,6-7-2 16,8 1 1-16,0-10-3 0,-7-15 1 15,3-4-2-15,4-15 0 16,-8-7 0-16,-2-15 0 15,-12 6 1-15,-10-6 0 16,-7-1 0-16,-10 4 1 16,-1 19-1-16,-3 0 1 15,-11 2-1-15,-3 14 1 16,-4 12-1-16,1 18 1 16,2 7 0-16,5 19 0 15,3 22 0-15,3 12 1 0,4 13-1 16,7 13 0-1,7-4-2-15,3 3 1 0,1-9-3 16,-1-12 0-16,1-10-5 16,-1-19 0-16,-3-16-6 15,0-12 1-15,-3-12 0 16,-8 3 1-16</inkml:trace>
  <inkml:trace contextRef="#ctx0" brushRef="#br0" timeOffset="-106217.54">22017 12145 31 0,'14'43'15'0,"7"-43"-11"16,-10 4 32-16,3-1-31 15,3 0 1-15,5-3 2 16,6-3 0-16,0 6-11 16,0-9 1-16,-3 2 6 0,-4 4 1 15,0 0-7-15,-3 0 1 16,-4 4-6-16,0-1 1 15,0 0-8-15,0-3 1 16,1 0-2-16,-5 0 0 16</inkml:trace>
  <inkml:trace contextRef="#ctx0" brushRef="#br0" timeOffset="-105600.33">22423 12364 35 0,'-4'38'17'0,"1"-16"-17"0,3-16 35 16,0-3-35-16,0 0 1 15,0 0 0-15,0-3 1 0,0 0-3 16,0-6 0-16,3 0-1 16,4 0 0-16,-3-1-1 15,-4 7 0-15,7-3-2 16,3 3 0-16,1-3 1 16,3 3 0-16,0-3 2 15,0 6 1-15,4 3 3 16,3-3 1-16,7 1 0 15,0-4 0-15,4-7 1 16,0 1 0-16,0 3-1 16,-4 6 0-16,-7-6-3 15,-3 3 1-15,-4-3-1 16,-4 6 0-16,-3-6-1 16,1 3 0-16,-5 3-1 15,1 3 1-15,-1 4 0 16,1-1 1-16,-1 3-1 0,1 4 1 15,-1 0 1-15,1 3 0 16,-1-1-1-16,1-2 1 16,3-3-1-16,3-7 1 15,1 0 0-15,3-9 0 16,7-9 0-16,11-14 0 16,7-8 1-16,-4-16 0 15,-3-4 1-15,-4-18 0 16,-3-15 1-16,-8-11 0 15,-6-5 0-15,-7 9 0 16,-8-7-2-16,-3 11 1 0,-11 2-1 16,-3 9 0-1,-4 13-3-15,-3 19 1 0,4 13-1 16,6 31 0-16,4 25 0 16,3 19 0-16,1 31-1 15,-1 22 1-15,4 15-1 16,3-8 1-16,4 2-3 15,8-12 0-15,-1-12-10 16,10-20 1-16</inkml:trace>
  <inkml:trace contextRef="#ctx0" brushRef="#br0" timeOffset="-104432.56">24038 12386 66 0,'25'6'33'0,"17"-9"-38"15,-24 0 59-15,0-6-55 0,-1-7 1 16,1-3-1-16,0-6 0 16,-4 0 0-1,-4 0 1-15,-6-3-3 0,-4-4 1 16,-7 4-1-16,-4 3 1 16,-7 6-2-16,-3 10 0 15,-3 6 0-15,-1 6 0 16,0 6 0-16,8 7 1 15,2-4 1-15,5 7 0 16,3 3 2-16,10 13 0 0,8-1 2 16,10-3 0-1,11 1 0-15,7-4 1 0,10-6-1 16,11-9 1-16,0-13-1 16,-7-4 0-16,3 1 0 15,1-9 1-15,-11-7 0 16,-4-9 1-16,-7-4-1 15,-10 10 0-15,-7-6 0 16,-8 6 0-16,-3-3-1 16,-10 9 0-16,-4 1-2 15,-4 9 0-15,-3 2 0 16,0 8 0-16,0 5-1 16,3-3 0-16,-3 4 0 15,0 5 0-15,0 10-1 16,3-3 0-16,1 3 0 15,3-3 0-15,3 0 0 16,8-6 0-16,3-7 0 16,-4 1 1-16,8-7 0 0,3-3 0 15,4-3 0-15,-4-7 1 16,0-2-1-16,0-4 1 16,0 0-1-16,-3 1 1 15,3-1-1-15,0 4 1 16,-4-1-2-16,-3 4 1 15,-3 6-1-15,-1 6 1 16,-3 6 0-16,-3 10 0 16,-4 3 0-16,0 0 1 15,-4 9 0-15,-3 4 1 0,-4 5 0 16,4 1 1-16,0 12 1 16,4 1 1-16,3-4-1 15,0 0 1-15,0-3-1 16,3-3 0-16,0-9-1 15,8-4 0-15,10-12-3 16,14-10 0-16,4-12-3 16,3-13 1-16,1-3-7 15,-1-18 0-15,0-10-9 16,-3-6 1-16</inkml:trace>
  <inkml:trace contextRef="#ctx0" brushRef="#br0" timeOffset="-104039.47">25015 12323 58 0,'-7'35'29'0,"4"2"-32"0,3-37 50 15,-4 7-45-15,4-1 0 16,0 0 2-16,0-3 0 15,0 1-6-15,0-4 1 16,7-4 2-16,0 4 0 16,1-6-2-16,2-6 0 0,1-10-2 15,-1-3 1-15,1-4-1 16,-4 1 0-16,4 9-1 16,3 7 0-16,0-4 0 15,0 7 1-15,7 2 0 16,0 1 1-16,-3 9 1 15,-1 10 0 1,1 6 2-16,-4 6 0 0,-3-3 0 16,-1 3 0-16,1 6-1 15,-4-3 1-15,0-6-6 16,0-9 1-16,4-7-10 16,3-12 0-16</inkml:trace>
  <inkml:trace contextRef="#ctx0" brushRef="#br0" timeOffset="-103755.18">25619 12129 37 0,'21'-35'18'0,"11"17"-15"15,-25 14 23-15,0 4-25 0,-7 0 1 16,-4 4 0-16,-3 2 0 16,4 3-3-16,-4 4 1 15,-4-1 1-15,0 7 0 16,-3-6 0-16,0-7 1 15,4 0 1-15,-1 4 0 16,4 5 2-16,7 1 0 16,7 6 1-16,4 0 1 15,-1 0-1-15,8 0 1 0,7-3-3 16,-1-1 0-16,1-5-5 16,-11 0 1-16,-14-7-8 15,-14 13 0-15,-18 3-11 16,-28 3 1-16</inkml:trace>
  <inkml:trace contextRef="#ctx0" brushRef="#br0" timeOffset="-100285.41">18789 13960 41 0,'0'16'20'0,"7"-16"-8"16,-7 0 21-16,0 0-31 16,0-6 0-16,0-4 1 0,0 1 1 15,-4 3-5 1,1-1 0-16,-4 4 3 0,0 3 0 15,0 0-1-15,0 3 0 16,0 0-1-16,0-3 1 16,3 0-2-16,1 0 1 15,-1 0-1-15,1-3 1 16,-1 3 0-16,0 0 0 16,4 0 0-16,0 0 0 15,0 0 0-15,0 0 0 16,0 0 0-16,0 0 0 15,4 0-1-15,-4 0 1 0,0 0 0 16,7-3 1-16,0 0-1 16,0 3 0-16,0-3-2 15,-3 3 1-15,-4 0-7 16,0 0 0-16,0-6-7 16,0-1 0-16</inkml:trace>
  <inkml:trace contextRef="#ctx0" brushRef="#br0" timeOffset="-99458.68">19502 14741 43 0,'-7'16'21'0,"14"-32"-17"16,0 3 34-16,3-5-34 15,4-7 0-15,0-19 2 0,-3-16 1 16,7-15-9-16,3-7 1 16,4-6 5-16,10-12 0 15,4 0-2-15,3 3 1 16,4-1-3-16,0 7 1 16,0 19-1-16,-4 10 0 15,0 8 0-15,-10 17 0 16,-4 12-2-16,-7 9 1 15,-7 19-1-15,-3 19 0 16,-4 16-1-16,-3 15 1 0,-8 22-1 16,-7 4 1-1,-3 5 1-15,0 7 0 0,0-6 0 16,4 3 1-16,3-1 0 16,3-8 0-16,4-20-1 15,7-8 0-15,7-14-4 16,4-9 1-16,-1-9-3 15,-2-6 0-15,-1-7-7 16,-4-9 1-16,-6-13-1 16,-8-6 1-16</inkml:trace>
  <inkml:trace contextRef="#ctx0" brushRef="#br0" timeOffset="-99233.08">19685 14402 60 0,'-11'25'30'0,"15"-12"-35"0,3-16 67 15,0-3-60-15,11-1 1 16,6 1 0-16,15 0 1 16,7-4-8-16,3-2 1 15,1-4-2-15,-1 0 0 16,-13 4-13-16,-5-4 1 15,-3 1-3-15,1 2 0 16</inkml:trace>
  <inkml:trace contextRef="#ctx0" brushRef="#br0" timeOffset="-98907.64">20200 14572 52 0,'-7'53'26'0,"-4"-44"-31"15,8-9 50-15,3 0-46 16,0 0 1-16,0 0 0 16,3-9 1-16,4-7-1 15,1-6 0-15,2-3 0 16,4 0 1-16,0 3-1 16,4-3 0-16,0 0-1 15,-1 9 0-15,4 1-1 16,1 5 0-16,2 7 0 15,1 3 1-15,0 3-1 16,-4 7 1-16,4 9 1 16,-8 6 0-16,-3 0 0 0,-3 0 1 15,-1-6-1-15,-2-4 0 16,-1 4-4-16,0 0 1 16,0-7-11-16,3-8 0 15</inkml:trace>
  <inkml:trace contextRef="#ctx0" brushRef="#br0" timeOffset="-98215.55">20814 14443 51 0,'7'3'25'0,"0"-6"-27"0,-7 3 42 0,-4 0-39 15,1 0 0-15,-8 0 1 16,-3 0 1-16,-7 6-3 15,7 4 0-15,0 5 1 16,0 7 1-16,0 0-1 16,0 0 1-16,3-3-3 15,4 0 1-15,3-10-2 16,4 4 0-16,4-7 0 16,-1 0 0-16,1-6-1 15,7-6 0-15,3-6-1 16,0-4 0-16,0-3-2 15,0 0 1-15,0 1-3 0,0-1 1 16,0 3 0-16,0 3 0 16,-3 4 2-16,0 6 1 15,-1 9 2-15,1 7 1 16,-4 9 2-16,0 3 0 16,-4-6 0-16,1 6 1 15,-4 3 0-15,3-3 1 16,-3-3-2-16,4-3 1 15,0-4 0-15,3-5 1 16,0-4-1-16,3-3 1 16,4-3-1-16,7-6 0 15,1-7 0-15,2 1 1 0,5-10-2 16,2-16 1-16,1-9-1 16,-4-15 0-16,1-7-1 15,-5-10 0-15,1-12 0 16,-4 3 1-16,-7-6 1 31,-7 0 0-31,0 6 0 0,-7 7 1 0,0 15-1 16,0 13 1-16,-7 15-2 15,-3 22 0-15,-4 20-2 16,-4 21 1-16,0 19-3 16,-3 15 1-16,0 10 0 15,0 13 1-15,3 18-1 16,8-3 0-16,2 10-1 15,5-10 1-15,6-6-7 16,12-13 1-16,9-21-4 16,1-16 1-16</inkml:trace>
  <inkml:trace contextRef="#ctx0" brushRef="#br0" timeOffset="-97960.18">21777 14264 45 0,'7'13'22'0,"-10"28"-22"0,-1-23 44 0,-3-2-41 16,-4 9 1-16,-6 13 0 16,-8 12 1-16,-7 0-7 15,-3 7 1-15,0 12 3 16,-1 3 1-16,8 0-3 15,4-6 0-15,2-7-7 16,8-18 0 0</inkml:trace>
  <inkml:trace contextRef="#ctx0" brushRef="#br0" timeOffset="-97759.25">21470 14380 17 0,'0'-40'8'0,"11"18"26"15,-4 22-20-15,0 15-11 0,3 1 1 16,1 12 2-16,0 13 0 16,-4 6-8-16,-4-6 0 15,-3 3 4-15,0-7 1 16,0 4-3-16,4-13 0 16,-1-3-7-16,8-15 1 15,3-10-6-15,3-13 1 16</inkml:trace>
  <inkml:trace contextRef="#ctx0" brushRef="#br0" timeOffset="-97421.7">22077 14289 44 0,'25'13'22'0,"-4"9"-22"0,-18-13 39 0,-3 4-39 16,-7 6 1-16,-7-10-1 15,-7 4 1-15,-4 2-2 16,-3 1 0-16,-4 0 1 16,-3-4 0-16,0 1 0 15,10-1 0-15,4-2 1 16,3-1 0-16,4-3 1 16,7 4 1-16,14 2 0 15,11 4 1-15,6 3-1 16,5-3 1-16,2-4-2 15,-6 1 1-15,-4 9-2 16,-7 0 0-16,-7 3-2 16,-10 0 1-16,-8 0-3 0,-3-3 0 15,-7-3-7-15,3-7 1 16,1-9-8-16,10-12 1 16</inkml:trace>
  <inkml:trace contextRef="#ctx0" brushRef="#br0" timeOffset="-97208.18">22250 14465 57 0,'7'50'28'0,"-11"29"-33"0,1-61 51 0,-4 4-45 16,0 3 0-16,-4 4 0 15,4-1 0-15,0-3-2 16,0-6 0-16,0-7-3 15,3-5 1-15,4-7-8 16,0-19 1-16,7-6-6 16,-3-16 0-16</inkml:trace>
  <inkml:trace contextRef="#ctx0" brushRef="#br0" timeOffset="-96804.41">22236 14362 40 0,'24'31'20'0,"12"0"-21"15,-26-24 32-15,-3-1-30 16,4 0 0-16,10 0-1 16,7 1 1-16,7-1-2 0,8-3 0 15,-4-3 1-15,3-3 0 16,0-3-1-16,-3-1 1 16,0 4 2-16,-4-3 0 15,-3 3 0-15,-7 0 1 16,-8 0-1-16,-3-4 1 15,-10 7-1-15,-11 0 1 16,-7 3-3-16,-4 1 0 16,-7 2-1-16,-3 0 0 15,3 4-1-15,4 2 1 16,4 1 1-16,3 2 0 0,3 4 1 16,7 0 1-16,11 3 2 15,8-6 0 1,9 5 1-16,5 5 0 0,2-1-2 15,-3-3 1-15,-6 0-3 16,-12 0 0-16,-20-1-3 16,-22 1 0-16,-21 0-7 15,-14-9 0-15,-18-10-8 16,-10-9 0-16</inkml:trace>
  <inkml:trace contextRef="#ctx0" brushRef="#br1" timeOffset="-91414.96">19717 8081 34 0,'28'6'17'0,"35"6"-7"0,-45-12 18 16,10 0-26-16,11 0 0 31,53-6 4-31,0-3 0 16,10-1-6-16,11-2 0 15,-4 5 5-15,22-5 0 16,10-1 0-16,0 1 0 16,18-1-1-16,17 1 0 15,-7-1-1-15,18 7 0 16,14-3-1-16,1 2 1 16,16 1-1-16,-13 3 0 0,14 3-1 15,-1 3 0-15,-3-3-1 16,4-6 1-16,-18 3 0 15,0-1 0-15,-3 4-1 16,-18-3 0-16,-18 3 0 16,-17 3 0-16,-18 4-1 15,-14 2 1-15,-22-3-6 16,-20-2 0-16,-15-4-13 16,-24-7 1-16</inkml:trace>
  <inkml:trace contextRef="#ctx0" brushRef="#br1" timeOffset="-90377.69">25728 6619 38 0,'0'3'19'0,"-28"23"-9"0,17-23 16 15,4 3-24-15,-3 6 1 16,-8 10 1-16,-7 10 1 15,-6-1-6-15,-5 19 1 16,-3 16 4-16,-3 13 0 16,0 21-2-16,3 10 0 15,11-7 0-15,7 10 0 16,7-16-1-16,6-12 0 16,12-16-2-16,10-13 1 15,11-12-6-15,7-6 1 0,6-16-11 16,-6-16 1-16</inkml:trace>
  <inkml:trace contextRef="#ctx0" brushRef="#br1" timeOffset="-86864.44">25640 7507 35 0,'-4'34'17'0,"4"13"-7"0,0-34 18 0,-3 6-26 16,-1 3 0-16,1-4 1 16,-1 4 1-16,1-6-4 15,3-3 0-15,0-4 3 16,0-9 0-16,3-6-1 15,1-7 1-15,-1-3-2 16,4-5 0-16,-3-1-1 16,3 0 1-16,0 0-2 15,4 3 0-15,-1 3 0 16,1 4 1-16,3-1-1 16,-7 7 1-16,0 3-1 15,0 3 0-15,0 0-1 16,0 3 0-16,0 3 0 15,-7 7 0-15,0 2 0 16,0 4 0-16,0-3 1 16,0-1 0-16,0-2 0 0,0-10 1 15,0-3-1-15,4-3 1 16,-1-3-1-16,8-4 1 16,-1-2 0-16,5-1 0 15,-1 1 1-15,-4-1 0 16,1 1 0-16,-1-1 0 15,1 4 0-15,0-1 1 16,-1 4-1-16,1 6 1 16,-1 3-1-16,1 7 0 0,-4 5 0 15,0 7 1 1,-3 6-2-16,3 1 1 16,-4-1-1-16,1-3 1 0,-4-3-2 15,3-3 0-15,1-7-5 16,-1-2 0-16,4-1-8 15,7-6 0-15</inkml:trace>
  <inkml:trace contextRef="#ctx0" brushRef="#br1" timeOffset="-86145.47">26204 7516 28 0,'7'3'14'0,"-7"-9"2"0,0 6 15 16,0 3-27-16,-3 0 0 15,-1 0 2-15,1 7 0 16,-8-4-8-16,1 0 0 16,-4 1 5-16,-1-1 0 15,1 3-2-15,0 1 1 16,0-1-2-16,4-3 0 15,-1 1-1-15,4 2 0 16,3-3-2-16,4 4 0 16,7-1-1-16,4-3 0 15,0 1-1-15,3-1 1 0,0-6 0 16,0 0 1-16,-4-9 2 16,-2-4 0-16,-1 0 0 15,0 1 0-15,0-4 0 16,-4 4 1-16,4 2-1 15,0 4 1-15,0 9-1 16,0 3 1-16,1 4-1 16,2 6 1-16,-3-1 0 15,4 4 0-15,-4-3 0 16,0-7 1-16,3-3 0 16,5-6 1-16,-1-6-1 15,3-6 0-15,4-7 1 16,1-9 0-16,2-10 0 15,1-3 0-15,0-9 0 16,-1-13 1-16,-6 4 0 16,-4-7 0-16,-3 0-1 15,-8 3 1-15,-3-3-2 16,-3 13 1-16,-4 3-2 0,0 6 0 16,0 10-1-1,-4 12 1-15,0 12 0 0,-6 10 1 16,6 22-2-16,-6 13 1 15,2 15 0-15,5 9 1 16,-1 13-2-16,1-3 1 16,3-6-1-16,3-6 1 15,4-7-1-15,0-9 0 16,7-7-2-16,0-6 0 16,0-12-6-16,-3-7 0 0,-1-15-4 15,-6-10 0-15</inkml:trace>
  <inkml:trace contextRef="#ctx0" brushRef="#br1" timeOffset="-85871.39">26183 7246 40 0,'4'35'20'16,"10"-13"-11"-16,-14-19 36 0,3 3-43 15,8 1 0-15,10-1 0 16,7 3 1-16,4 1-5 16,0-4 1-16,0 0 1 15,3 0 0-15,-3-2-5 0,-1-4 0 16,-6-4-8 0,-4-2 1-16,0-9-3 0,-7-4 0 15</inkml:trace>
  <inkml:trace contextRef="#ctx0" brushRef="#br1" timeOffset="-85602.92">26642 7588 46 0,'7'22'23'0,"-7"-25"-31"0,0 3 44 0,0-6-35 15,-4-4 1-15,1 1 1 16,-4-4 0-16,3 1-3 15,-3-4 0-15,4 4 3 16,-1-1 0-16,1 4 0 16,3-1 1-16,0 10-2 15,7 0 1-15,3-3-2 16,4 6 1-16,0 0-1 16,1 1 0-16,-1-1-2 15,-4 3 0-15,1 3-4 16,3-2 0-16,4-1-10 15,-8-3 1-15,8-9-2 16,-4-4 0-16</inkml:trace>
  <inkml:trace contextRef="#ctx0" brushRef="#br1" timeOffset="-85381.64">26935 7516 44 0,'17'35'22'0,"-6"-1"-21"0,-11-28 42 15,0 7-43-15,0 3 0 16,0-1 0-16,-4 4 0 16,-3-3-1-16,4-1 1 15,-4-5-5-15,0-7 1 0,0-6-5 16,-1-10 0 0,1-9-5-16,4 4 1 0</inkml:trace>
  <inkml:trace contextRef="#ctx0" brushRef="#br1" timeOffset="-85205.74">26903 7444 21 0,'7'13'10'0,"21"30"3"0,-24-33 13 0,3 2-23 16,3 1 1-16,-3-1 1 16,0 1 1-16,0-4-8 15,1-2 0-15,-1-1 4 16,0-6 0-16,0 0-3 15,3-3 0-15,1-3-7 16,-1-1 1-16,5-5-4 16,-5-10 0-16</inkml:trace>
  <inkml:trace contextRef="#ctx0" brushRef="#br1" timeOffset="-84778.08">27291 7475 30 0,'-4'7'15'0,"8"-7"-3"0,-4 0 24 0,3 0-31 16,-3 0 0-16,4 0 3 15,3 0 1-15,0 3-11 16,0 0 0-16,0 0 8 16,0 0 0-16,-3 0-3 15,-4 4 0-15,0-4-3 16,-7 6 1-16,0 4-1 16,0-1 0-16,-4 4-2 15,0 0 1-15,1 6-1 16,-1 3 1-16,1 0-1 15,3-6 1-15,0-1-1 16,7 1 0-16,0 0-1 16,3 3 1-16,4-10-2 15,4-2 1-15,-4-4-4 16,3-6 1-16,4-3-3 16,4 3 0-1</inkml:trace>
  <inkml:trace contextRef="#ctx0" brushRef="#br1" timeOffset="-84328.94">27471 7660 43 0,'10'16'21'0,"1"-13"-10"15,-7 0 28-15,3-3-36 16,0 3 1-16,3-3 1 16,8-6 1-16,3-3-8 15,4-1 1-15,-1-5 3 16,-2-4 1-16,-5-3-2 15,-3 0 0-15,-3-3-2 16,-8 0 1-16,-6 3-1 16,-11 0 1-16,-4 6-2 15,-3 10 1-15,0 9 0 16,0 6 0-16,-1 7 0 16,5 9 0-16,3 3 0 15,7 13 1-15,3-6 0 16,4 2 0-16,4 1-1 0,3-4 0 15,7 1-5-15,3-10 1 16,5-9-10-16,2-10 0 16,1-12-1-16,0-1 1 15</inkml:trace>
  <inkml:trace contextRef="#ctx0" brushRef="#br1" timeOffset="-84013.29">27944 7397 36 0,'24'-16'18'0,"-24"16"-21"0,0 0 34 0,-3 0-31 16,-8 0 1-16,-3 3-1 16,-4 1 0-16,4 2-1 15,-3 0 1-15,-5 7 0 16,1 2 1-16,0 4-1 16,0-6 1-16,3-1 2 15,8-2 0-15,3 2 2 16,7 1 0-16,7 2 0 15,7-2 0-15,0 3 0 16,11-1 0-16,6 4-2 16,5 0 0-16,-8 0-3 15,-7 3 1-15,-14 0-1 16,-14 0 0-16,-11 3-4 16,-13 3 0-16,-15 0-8 15,-18 0 0-15,-6-9-4 16,-1-3 1-16</inkml:trace>
  <inkml:trace contextRef="#ctx0" brushRef="#br1" timeOffset="-80331.83">28325 7773 18 0,'0'0'9'0,"0"0"7"0,0 0 9 0,0 0-20 15,0 0 1 1,3 0 5-16,1 3 1 0,3 1-13 16,0 2 1-16,3 6 9 15,1 4 1-15,-1 6-3 16,-2-3 0-16,-5 0-5 15,-6 12 1-15,-12 7-6 16,-13-4 0-16,-11-3-15 16,1-5 1-16</inkml:trace>
  <inkml:trace contextRef="#ctx0" brushRef="#br1" timeOffset="-76339.56">29538 6980 46 0,'4'6'23'0,"3"-18"-12"0,-7 12 24 15,0 0-34-15,0 6 1 16,0 0-1-16,-4 7 1 16,1-1-3-16,-4 16 1 15,0 7 1-15,3-1 0 16,0 14-1-16,1-1 1 15,-4 3-1-15,3-3 1 0,1-6-1 16,-1-10 1-16,4-9-1 16,0-6 1-16,0-7-1 15,0-9 1-15,0-6-1 16,0-1 1-16,-3 1-2 16,-4 0 1-16,-4-4-2 15,-3 1 1-15,-7-4-1 16,0 4 0-16,0 3-2 15,-4 6 0-15,-3 6 0 16,-1 0 1-16,5 4 0 16,-1 9 1-16,4 6 2 15,3 0 0-15,4 6 2 16,3-6 0-16,8 0 1 16,3-6 1-16,11 0-1 15,6 0 1-15,8 0-2 16,7-1 1-16,-1-5-3 15,1-1 0-15,-4-2-5 16,1-4 0-16,-12-6-11 16,4-9 0-16</inkml:trace>
  <inkml:trace contextRef="#ctx0" brushRef="#br1" timeOffset="-75590.93">29820 7494 39 0,'7'3'19'0,"-3"0"-14"0,-4-3 25 0,-4-6-27 16,-3 3 1-16,-3-3 0 15,-4-1 1-15,-4 4-7 16,-3 0 0-16,0 6 5 15,-1 0 0-15,1 7-2 16,7-1 1-16,-3 1-2 16,2-1 1-16,8 1-1 15,4-1 1-15,6-3-2 16,1-3 1-16,7-3-1 16,-1-3 0-16,1 0-1 15,-1 0 0-15,-3 0 1 16,0-3 0-16,0-1-2 15,0 1 1-15,1 6 0 16,-1 0 0-16,0 3 0 16,3 3 0-16,-3 4-1 0,4 2 1 15,-4 1 1-15,4 6 0 16,-1-4 1-16,1 1 0 16,-1-3 0-16,1-1 0 15,-1 1-1-15,5 2 1 16,-1-5-2-16,3-7 1 15,4-6-4-15,1-10 1 16,-1-2-1-16,3-7 1 16,1-7 0-16,3-11 1 0,1-1 3 15,2-12 0 1,1-7 3-16,-4-6 0 0,1-6 2 16,-8-6 0-16,-4-1-1 15,-3 1 1-15,-3 3-3 16,-4 6 1-16,0 18-2 15,-7 14 1-15,-3 9 0 16,-1 6 0-16,-6 18 0 16,-8 20 0-16,-3 9 0 15,-7 25 0-15,6 19 0 16,1 7 0-16,0 15-2 16,3 0 1-16,1-10-1 15,3-9 0-15,3-15-3 16,4-10 1-16,0-10-3 15,3-18 1-15,1-10-7 16,-1-12 0-16,-3-9-2 16,0-4 0-16</inkml:trace>
  <inkml:trace contextRef="#ctx0" brushRef="#br1" timeOffset="-75050.33">29884 7300 41 0,'10'34'20'0,"22"-2"-22"0,-21-26 40 16,6-6-34-16,8 3 1 16,-4 0 0-16,11-3 1 15,10 0-9-15,4 3 1 0,4-3 4 16,2 0 1-16,-2-3-4 16,-8 6 1-16,-3 0-1 15,-7-3 1-15,-4-3-1 16,-7 3 0-16,-3 0 0 15,-1 0 1-15,-6-3 0 16,-4-3 1-16,-3 0-1 16,-8 2 0-16,-3 4 0 15,-11 0 0-15,4 4 0 16,-3 2 1-16,-1-6-1 16,0 3 0-16,1 6-1 15,3 1 1-15,-1 2-2 16,5 1 0-16,3-1-1 15,3 1 1-15,4-4-1 16,7-2 1-16,0-7 0 16,4-7 0-16,3-2 1 15,0-7 1-15,0 10-1 16,0-3 1-16,1-1-1 0,-1 4 1 16,0 3 0-16,3-3 0 15,-2 9 0-15,-5 9 1 16,-3 10-1-16,0 10 1 15,0-4-1-15,4 0 1 16,-1-3-1-16,1-3 0 16,-4 0 0-16,4-9 0 15,-4-1-5-15,0-3 0 16,0-5-7-16,0-4 1 16</inkml:trace>
  <inkml:trace contextRef="#ctx0" brushRef="#br1" timeOffset="-74285.31">31087 6299 44 0,'0'38'22'0,"3"28"-26"0,1-50 37 16,3 9-29-1,7 12 0-15,0 1 4 0,14 15 0 16,11 4-9-16,11 18 0 15,13 13 6-15,4 6 0 16,-3 12-2-16,-12 1 0 16,-20 6-3-16,-18 6 1 15,-21-3-4-15,-21-6 1 16,-18-13-8-16,-7-9 0 16,-10-22-6-16,-1-13 0 15</inkml:trace>
  <inkml:trace contextRef="#ctx0" brushRef="#br1" timeOffset="-73534.33">29079 7921 22 0,'-38'9'11'0,"27"0"5"0,11-9 7 0,0 4-19 15,7-1 0-15,4 0 5 16,6 0 1-16,8-3-12 16,14 0 1-16,14 0 7 15,14 0 1-15,14-6-2 16,21-10 0-16,29-6-3 15,-4-3 1-15,7 0-2 0,0 6 1 16,-11 3-3-16,-31 4 1 16,0-1-2-16,-18 4 0 15,-14 0-3-15,-14 2 0 16,-11 4-4-16,-14 3 1 16,-14 3-7-16,-17 4 1 0</inkml:trace>
  <inkml:trace contextRef="#ctx0" brushRef="#br1" timeOffset="-73259.47">29252 8121 29 0,'-21'32'14'0,"32"-13"4"15,-4-13 17-15,10-6-29 16,-2 0 1-16,27 0 3 15,4-10 1-15,17 4-13 16,22 0 1-16,14 0 8 16,-4-4 1-16,11 1-4 15,-4-1 0-15,0 1-4 16,-13 0 1-16,-15-1-6 16,-14 4 0-16,-14 3-8 0,-22 0 0 15,-17 3-6-15,-7 3 0 16</inkml:trace>
  <inkml:trace contextRef="#ctx0" brushRef="#br1" timeOffset="-71973.19">28871 6930 46 0,'4'31'23'0,"21"-15"-22"15,-18-16 38-15,3 0-37 16,1-3 0-16,3-4 1 16,7-2 0-16,0-10-4 15,4-3 0-15,0 0 2 16,-4-9 0-16,-4-10-1 0,-2 3 1 15,-1 4-3-15,-4 3 1 16,1 2-3-16,-4 4 0 16,-4 10-2-16,-3 8 1 15,0 11-2-15,-7 8 0 16,-3 13 1-16,-1 3 0 16,-3 7 2-16,3 6 0 15,4 3 3-15,4 3 0 16,10-7 3-16,7 1 1 15,0-3 0-15,4-1 1 16,7-12 0-16,-1-6 0 0,4-12-1 16,1-7 1-16,-1-7-2 15,-3-2 1-15,-8-7 0 16,-3 0 1-16,-3-2-1 16,-8-4 1-16,-10-3-2 15,-10-4 0-15,-15 4-1 16,-10 7 1-16,-15 2-2 15,-3 0 1-15,-14 13-2 16,-11 9 1-16,4 4-2 16,0-1 0-16,4 10 0 15,10-3 1-15,14-1-1 16,10 1 1-16,12 3 1 16,9-7 0-16,19-2 2 15,21-4 0-15,20-6 0 16,26-6 0-16,10-10 1 15,25-18 0-15,7-4-1 16,10-6 1-16,-10-6-2 16,-18 12 1-16,-21 1-2 0,-18 2 1 15,-10 7-2-15,-7 6 1 16,-7 9 0-16,-15 10 1 16,-17 3-1-16,-21 16 0 15,-25 18 0-15,-21 10 1 16,-11 16-4-16,-17 21 1 15,-7 1-9-15,-4 6 1 0,7-13-7 16,7 3 1-16</inkml:trace>
  <inkml:trace contextRef="#ctx0" brushRef="#br1" timeOffset="-64390.82">19300 6823 39 0,'0'6'19'0,"4"-6"-12"15,-4 0 20-15,7-9-24 16,4-10 0-16,3-9 1 15,3 3 1-15,1-10-7 16,0-9 1-16,-4-3 3 16,3 0 0-16,5-6-1 15,-8 0 0-15,-4 12-1 16,1 3 0-16,-4 4 0 16,-4 6 0-16,5 3 0 15,-5 6 1-15,1 6-1 16,3 10 1-16,0 3-1 15,0 9 0-15,0 13-1 16,0 10 1-16,0 2-1 0,3 10 0 16,-2 6 0-16,2 1 0 15,4 5 0-15,0-3 1 16,0-6-1-16,-3-6 1 16,0-10-1-16,-4-5 0 15,3-8 0-15,1-8 0 16,-1-4 0-16,1-6 0 15,0-9 1-15,-4-7 0 16,0-6 1-16,-7 3 0 16,-4-3 0-16,-3 0 0 15,-7-6 0-15,-7 6 0 0,0 10-1 16,-11 2 0-16,-14 7 0 16,-3 9 0-16,-4 4-2 15,-4-4 0-15,4 0 0 16,4-3 1-16,3 4-1 15,7 2 0-15,11-3 0 16,7 1 1-16,7-1 1 16,14-6 1-16,14-3 1 15,11-7 1-15,17 4 0 16,14-10 0-16,8-12 0 16,3-3 0-16,11-4 0 15,-8-2 0-15,-10 5-2 16,-11 7 0-16,-10 6-1 15,-10 7 1-15,-8 2-1 16,-11 10 0-16,-13 7 0 16,-11 2 0-16,-11 7-1 15,-7 21 1-15,-7 4-2 0,-17 16 1 16,-8-1-4-16,-3 7 1 16,-7 0-9-16,7-1 1 15,0 1-3-15,11-10 1 16</inkml:trace>
  <inkml:trace contextRef="#ctx0" brushRef="#br1" timeOffset="-63774.28">19801 6610 37 0,'29'-47'18'0,"9"-32"-19"16,-23 54 34-16,2-15-30 16,4 2 0-16,4-12 3 0,-7-4 1 15,-8 7-8-15,-10 4 1 16,-10-1 4-16,-11 3 1 16,-22 6-2-1,-17 7 0-15,4 12-3 0,-11 10 1 16,-14 16-2-16,-4-1 0 15,-10 13-3-15,3 12 0 16,7 7-3-16,1 9 1 16,10 13-1-16,10 25 1 15,11 3-1-15,11 9 1 16,17 10 2-16,18 3 0 16,25-7 4-16,3-21 1 0,25-19 2 15,17-22 1-15,29-16 2 16,7-28 1-16,21-22 0 15,14-22 1-15,-4-15-2 16,-17-13 0-16,-28-23-3 16,-22-2 0-16,-13 3-3 15,-29-3 1-15,-28 3-3 16,-25 9 1-16,-28-3-12 16,-10 10 0-16,-8 9-2 15,7 13 1 1</inkml:trace>
  <inkml:trace contextRef="#ctx0" brushRef="#br1" timeOffset="-59120.7">21251 6114 49 0,'7'7'24'0,"22"2"-15"0,-19-9 25 16,8 3-33-16,7 0 0 16,-1-3 1-16,4-3 1 15,8-3-4-15,6 0 1 16,-7 3 1-16,-6-1 0 15,-5-5-1-15,-6 9 0 16,-11 9-1-16,-7 4 0 0,-7 3-1 16,-7 2 1-16,-4 1-3 15,1-3 1-15,-1 0-1 16,4-4 0-16,3 1 1 16,1 6 0-16,6-1 1 15,1 1 0-15,3 0 2 16,7 0 0-16,3 3 1 15,4-7 1-15,4 1 0 16,7 0 1-16,3-4 0 16,-3 1 0-16,-1-1-1 15,-6-2 0-15,-4-1-2 16,-7 4 1-16,-10-1-3 16,-12 4 1-16,-9-3-4 15,-5 2 0-15,-2-5-10 16,-1-4 1-16,0-6 0 15,8-3 1-15</inkml:trace>
  <inkml:trace contextRef="#ctx0" brushRef="#br1" timeOffset="-58760.17">21936 6409 47 0,'28'6'23'0,"-7"-24"-27"0,-17 8 50 16,-1-2-45-16,-3-4 0 15,0-3 0-15,-3 4 1 0,-11 2-3 16,-8 0 1-16,-9 4 0 16,6 3 1-16,0 3-2 15,-3 3 0-15,0 9-2 16,-4 10 1-16,4 9-2 15,3 3 1-15,11 4-1 16,7-4 1-16,10-3 1 16,8-9 1-16,3-9 2 15,4-7 1-15,3-9 1 16,0-4 1 0,0-2-2-16,0-1 0 0,-6-3-5 15,-5 1 0-15,1-4-11 16,-4-6 1-16</inkml:trace>
  <inkml:trace contextRef="#ctx0" brushRef="#br1" timeOffset="-58294.24">22214 6287 42 0,'18'0'21'0,"-11"-13"-18"0,-3 7 30 0,-1 0-31 15,-3-4 0-15,-3-2 0 16,-4 2 1-16,-4-2-4 16,-7 2 0-16,-6 4 3 15,-5 6 0-15,1 3-2 16,0 7 0-16,3-1-1 15,1-3 0-15,2 4-2 16,5-4 1-16,6 7-1 16,8-7 0-16,3-3 1 15,7-3 0-15,10 0 1 16,8 0 0-16,3 0 1 16,1 3 1-16,-1-3 0 15,-7 0 0-15,0-3-1 16,-3 3 1-16,-4 0-1 15,-7 0 0-15,-4 6-1 16,-6 7 1-16,-4 6-1 16,-4 9 1-16,1 3-2 0,-4 1 1 15,-1-1-8 1,5 3 0-16,-4-8-3 0,3-1 1 16</inkml:trace>
  <inkml:trace contextRef="#ctx0" brushRef="#br1" timeOffset="-57693.28">22147 6930 37 0,'120'-38'18'0,"-14"-40"-18"15,-71 46 33-15,11-5-31 16,0-17 0-16,-3-5 4 16,-5-7 0-16,-2 0-7 15,-8-3 1-15,-11-3 3 16,-9 16 1-16,-16-10-1 15,-13 3 0-15,-28 3-2 16,-8 13 0-16,-13 0-1 16,-25 7 1-16,-11-1-2 15,0 16 0-15,-10 12-4 16,-11 13 0-16,0 16-5 0,3 6 0 16,18 15 0-1,4 4 0-15,3 13-1 0,11 2 1 16,14 10 3-16,14 15 0 15,14 4 6-15,18 9 0 16,24-12 6-16,25 2 0 16,18-12 5-16,35-18 1 15,29-17 3-15,17-21 0 16,31-7-1-16,26-24 1 16,-4-23-7-16,-11-6 1 0,-21-15-5 15,-25-4 0-15,-20-12-3 16,-26 12 1-16,-35-6-3 15,-27 3 1-15,-33 19-3 16,-18-6 1-16,-38 15-7 16,-17 4 0-16,-22-1-6 15,0 19 0-15</inkml:trace>
  <inkml:trace contextRef="#ctx0" brushRef="#br1" timeOffset="-54482.54">19614 10454 36 0,'-10'16'18'0,"17"-25"-11"0,-7 9 18 16,7-3-23-16,4-1 1 15,3-2 2-15,3-3 1 16,4 2-7-16,8-5 0 16,2 2 4-16,5 4 0 15,6 3-1-15,7 0 1 16,4 0-2-16,4 6 0 16,3-3 0-16,10 3 0 15,8-3 0-15,14-3 1 16,-1 0-1-16,8 3 0 15,3 0 0-15,8 3 0 0,10 3-1 16,-4 0 1-16,11 10-1 16,7 0 1-16,7-7-1 15,8 1 1-15,6-4 0 16,11-6 0-16,3 0-1 16,11 3 1-16,0 0-1 15,10 10 1-15,8-1-1 16,-8 1 1-16,8-4-1 15,6 4 0-15,-2-1-1 16,-1-2 1-16,0-7 0 16,0-3 0-16,0-3 0 15,-7 0 0-15,-4-4 0 16,-3-5 0-16,-3-4 0 16,-25 0 1-16,-11 4-1 15,-7-1 0-15,-14 7-3 16,-14 0 1-16,-18 0-14 0,-21-1 1 15,-25 4-1-15,-20 0 0 16</inkml:trace>
  <inkml:trace contextRef="#ctx0" brushRef="#br1" timeOffset="-46388.88">27333 9144 43 0,'4'-13'21'0,"-4"-9"-9"16,0 22 21-16,0 0-31 16,-4 3 1-16,-3 4 0 15,0 2 0-15,-7 13-4 16,-7 6 0-16,-7 16 3 15,-8 12 0-15,-6 17-1 16,3 11 0-16,0 13 0 16,4 7 0-16,7 12-1 0,7-13 1 15,7-5-2-15,7-17 1 16,7-12-4-16,10-9 0 16,8-16-6-16,-1-13 1 15,5-15-7-15,-5-10 1 16</inkml:trace>
  <inkml:trace contextRef="#ctx0" brushRef="#br1" timeOffset="-46076.38">27503 9830 55 0,'14'10'27'0,"-7"-17"-31"0,-7 11 51 0,0-4-47 16,0 0 0-16,-4 0 0 16,-6 3 0-16,-4 3 0 15,-8 10 1-15,-6 3-1 16,3 2 0-16,1 1 1 16,3 7 0-16,6 2 0 15,5 0 0-15,-1 1 0 16,8-7 0-16,3-3 0 15,14-3 0-15,11-1-3 16,3-11 0-16,7-1-5 16,7-6 1-16,-3-13-11 0,0-18 1 15</inkml:trace>
  <inkml:trace contextRef="#ctx0" brushRef="#br1" timeOffset="-45681.97">27714 9235 41 0,'11'18'20'0,"6"67"-10"0,-13-66 27 15,-4 15-35-15,-4 13 1 0,-3 4 0 16,-3 11 1-16,-1 1-5 16,-3 0 0-16,4-7 3 15,-1-6 0-15,0-9-2 16,4-6 0-16,4-10-1 15,-1-10 0-15,4-12-1 16,0-3 0-16,4-15-2 16,-1-1 0-16,4-3 0 15,0 0 1-15,0-2-1 16,1 2 1-16,2 3 0 16,1 7 1-16,-1 5 2 15,1 8 0-15,-1 5 0 16,5 10 1-16,-1 3 0 15,-4 9 0-15,1-3-1 16,-1-6 1-16,1-3-3 16,-4 0 0-16,0-3-10 15,0-7 1-15,4-6-1 16,3-6 1-16</inkml:trace>
  <inkml:trace contextRef="#ctx0" brushRef="#br1" timeOffset="-45307.3">28053 9824 29 0,'14'-3'14'0,"0"-10"-8"0,-7 13 27 0,-3 0-30 0,-1 0 1 16,-3 0-1-16,0 0 1 15,-3 0-6-15,-8 4 1 16,-7-1 3-16,1 3 1 16,-4 6-2-16,-4 4 0 0,0 3 0 15,1 0 0-15,2 0-1 16,8-4 0-16,4-2-1 15,3-4 0-15,3 1 0 16,8-7 1-16,6-6-1 16,8 3 0-16,3-7 1 15,4 1 0-15,-8 0 0 16,1 3 0-16,-4 0 0 16,-3 3 1-16,-1 3-1 15,-3 6 0-15,0-3 0 16,-3 4 0-16,-1 2 0 15,1 1 1-15,0 3-1 16,-1-1 0-16,-3 4-2 16,4 0 1-16,-1-3-6 15,-3-4 0-15,7-9-6 16,0-9 0-16</inkml:trace>
  <inkml:trace contextRef="#ctx0" brushRef="#br1" timeOffset="-44949.44">28183 9968 26 0,'4'22'13'0,"-4"-28"-11"0,0 6 18 16,0 0-18-16,0 0 1 0,0-6 1 15,3-4 0-15,1-2-5 16,0-7 0-16,-4-3 3 15,3 3 0-15,1 0-1 16,-1 1 0-16,4 2-1 16,0-3 1-16,4 10-1 15,-1 6 1-15,5 3-1 16,-1 0 1-16,0 9 0 16,0 13 0-16,0 6 0 15,0-6 1-15,-3 3-1 16,-1 3 0-16,-3 1 0 15,0-1 0-15,0-3-5 16,-3-6 1-16,-1-7-8 16,1-5 1-16,3-11-2 15,-3-8 1-15</inkml:trace>
  <inkml:trace contextRef="#ctx0" brushRef="#br1" timeOffset="-44435.78">28727 9830 34 0,'24'13'17'0,"-6"-4"-16"0,-14-9 35 15,3 3-36-15,-7-3 1 16,0 0 0-16,0 0 1 16,-4-6-2-16,-6 3 0 0,-5 0 1 15,-6 3 0-15,0 3 0 16,-4 3 0-16,4 7 0 15,0 6 1-15,3-1-1 16,4 1 0-16,7 6 0 16,4 7 1-16,3-1-1 15,7 0 0-15,7-2-1 16,7-7 1-16,7-7-1 16,4-5 1-16,0-4-1 15,3-6 0-15,-3-6-1 16,-4-4 1-16,0-2-1 15,-10-7 1-15,0 0-1 16,-1-3 1-16,-3-6 0 16,-3-3 0-16,-4 2 0 15,-4 1 0-15,-3 3-1 16,0 9 1-16,0 4 0 16,-3 12 0-16,-1 12 0 15,-3 4 0-15,0 12 1 0,4 13 0 16,3 3-1-16,0-3 1 15,3-1-1-15,4 1 1 16,0-9-3-16,11-10 0 16,24-13-7-16,-6-12 0 15,-1-3-5-15,0-13 1 16</inkml:trace>
  <inkml:trace contextRef="#ctx0" brushRef="#br1" timeOffset="-43792.73">29954 9228 53 0,'-3'35'26'0,"3"12"-31"0,0-32 51 15,-4 4-46-15,1 13 1 16,-1 12 2-16,4 3 0 31,4 47-2-31,3-16 1 16,-4-15 1-16,1-16 0 0,-4-19-2 15,-4-9 1-15,-10-16-2 16,-7-12 1-16,-7-10-3 16,-7-9 1-16,-8 2-1 15,-3-8 1-15,-3-1 0 16,7 4 0-16,6 6 0 16,1 9 1-16,3 10 1 15,8 12 1-15,6 1 1 16,7 5 0-16,8 4 2 15,10 0 0-15,21 2-1 16,22-8 1-16,24-7-2 16,10-6 1-16,15-4-5 15,-4-2 1-15,-3 6-8 16,-14-3 1-16,-11-1-14 16,-14-8 1-16</inkml:trace>
  <inkml:trace contextRef="#ctx0" brushRef="#br1" timeOffset="-43206.39">30653 9717 29 0,'0'26'14'0,"-4"8"4"15,4-31 4-15,0 22-20 16,0 10 1-16,0-4 4 16,-3 0 0-16,-1 1-7 15,4-4 0-15,0-6 5 16,0-6 1-16,4-7-2 0,-4-9 0 15,3-3-2-15,1-10 0 16,-4-9-1-16,0-6 0 16,0-3-2-16,0-4 1 15,0 1-1-15,0-1 1 16,3 1-1-16,4 3 0 16,1 9 1-16,2 3 0 15,4 9 0-15,4 4 0 16,-1 6 0-16,5 3 1 15,-1 4-3-15,0-1 1 0,0 3-8 16,0 1 0-16,0-1-7 16,1-3 1-16</inkml:trace>
  <inkml:trace contextRef="#ctx0" brushRef="#br1" timeOffset="-42816.91">31073 9796 44 0,'7'19'22'0,"-4"-19"-18"0,-3 0 35 0,0 0-38 16,-3 0 0-16,-4 0 0 15,-4 0 1-15,-3 3-3 16,-4 3 1-16,1 3 1 16,-4 1 0-16,3 2 0 15,-3 4 0-15,7 0-2 0,3 3 0 16,4-4 0-16,7 1 0 15,7-7-1-15,4 1 0 16,3-7 0-16,3-3 0 16,-3-13 0-16,1 1 0 15,-5-4 1-15,1 0 1 16,-1 1-1-16,-3 2 0 16,0 4 1-16,1 6 1 15,-1 3 0-15,0 9 0 16,-4 7 0-16,4 3 0 15,-3-7-1-15,-1 4 0 16,1 0-2-16,-1-4 0 0,1-3-6 16,-1-2 0-16,4-4-5 15,-7-3 0-15</inkml:trace>
  <inkml:trace contextRef="#ctx0" brushRef="#br1" timeOffset="-42411.73">31186 9877 52 0,'10'41'26'0,"8"6"-33"15,-15-41 50-15,1 1-42 16,-1-1 0-16,-3 3 0 16,0-2 1-16,0-1-3 15,-3 0 1-15,3-3 1 16,-4-3 1-16,4 0-1 15,0-6 0-15,0-3-1 0,4 9 1 16,3-10-1-16,3-2 1 16,1-1-2-16,0-6 1 15,-1 1-1-15,1 2 0 16,3-3-1-16,0 7 1 16,-3 2-1-16,-1 4 0 15,1 6 1-15,-1 6 0 16,1 7 0-16,0 5 0 15,-1 1 1-15,-3 10 0 16,4-1 0-16,-4 0 0 16,0-3-1-16,0-6 0 0,4-7-4 15,-1-8 0-15,4-11-4 16,4-8 0-16,-1 2-5 16,5-15 0-16</inkml:trace>
  <inkml:trace contextRef="#ctx0" brushRef="#br1" timeOffset="-42006.15">31806 9432 38 0,'4'-3'19'0,"7"9"-18"16,-8-3 34-16,-3 10-31 16,0 9 0-16,0 6 2 15,0-3 0-15,-3 7-8 16,-1-1 1-16,1 3 5 15,3-2 0-15,0 2-2 0,0-2 1 16,0-1-2-16,3-6 1 16,-3-3-1-16,0-6 0 15,0-1-1-15,0-5 1 16,0-10-1-16,-3 0 0 16,-5-7 0-16,-2-5 0 15,-8 3-1-15,4-4 1 16,0 4-1-16,-4 2 1 15,1 1 0-15,-1 6 0 16,-3 6-1-16,3 4 1 16,1 2 0-16,6 7 0 15,4 9 0-15,3-3 0 0,8-3-1 16,3-6 0-16,4 0-4 16,3-4 0-16,0 1-8 15,11-7 1-15,6-3-4 16,8 0 0-16</inkml:trace>
  <inkml:trace contextRef="#ctx0" brushRef="#br1" timeOffset="-41751.32">31986 9887 30 0,'14'-16'15'0,"4"-3"-5"15,-11 16 24-15,-3-3-31 16,-1 3 1-16,-3 3 2 16,0 0 1-16,0 0-9 15,-3-7 1-15,-4 4 5 16,-4 3 1-16,-3 0-3 15,0 3 1-15,-4 4-2 16,1 5 1-16,-5 7-1 16,8 6 0-16,4-6-1 0,-1 3 0 15,8 0-2-15,3-3 1 16,7-7-1-16,7-5 0 16,7-7-2-16,4-4 0 15,-1-5-3-15,-3-7 0 16,-3-6-7-16,-4-6 0 15</inkml:trace>
  <inkml:trace contextRef="#ctx0" brushRef="#br1" timeOffset="-41225.88">32064 9918 44 0,'14'44'22'0,"4"-19"-20"15,-11-25 36-15,0 0-37 16,0 0 0-16,3-3 0 15,1 0 0-15,-4 3-2 16,0-3 0-16,0-7 1 16,0 1 0-16,0-4-1 15,-3 4 1-15,-1 3-1 16,4-1 1-16,1 7 0 16,-1 0 0-16,0 0-1 15,0 4 1-15,0-1-1 16,0 3 1-16,-4 0 0 15,1-3 0-15,-1 4-1 16,-3-4 0-16,0-3 0 0,0 0 0 16,0 3-1-1,0-3 1-15,0 0-1 0,4 3 0 16,-1 0 0-16,1-9 0 16,-4-3 0-16,0-1 1 15,7-9 0-15,0 0 1 16,0 1 0-16,0 5 0 15,4 1 0-15,-4-1 0 16,3 7 0-16,-3 6 1 16,1 6-1-16,-1 3 0 15,0 1 0-15,0-1 1 16,0 7 0-16,0 0 1 0,0-1 0 16,0-2 1-16,3-1 0 15,1-5 0-15,0-1-2 16,-4 0 0-16,3-3-8 15,1-3 1-15,-1 3-8 16,8-9 1-16</inkml:trace>
  <inkml:trace contextRef="#ctx0" brushRef="#br1" timeOffset="-40235.92">32547 9846 44 0,'0'31'22'0,"-3"-2"-18"16,6-26 37-16,-3 0-39 16,0-3 0-16,7-6 0 15,0-4 1-15,4 1-4 16,0-1 0-16,-1 1 2 16,1-4 1-16,3 1-2 0,0-1 1 15,4-5-3-15,-4 5 1 16,0 4-1-16,-4-4 1 15,1 7-3-15,-4 6 1 16,0 3 0-16,0 3 0 16,-3 4 0-16,-1 2 1 15,1 4 0-15,-1-1 0 16,1 1 1-16,3 3 1 0,-4 3 0 16,1-3 0-16,3-4 2 15,0 1 0 1,0 0 1-16,0-1 0 0,0-2 0 15,-3-4 0-15,10-2 1 16,3-10 0-16,5-1-1 16,6 1 0-16,0-6-1 15,-3-7 1-15,-1-6-2 16,-6 3 1-16,3 1-2 16,-10-4 1-16,-4 3-1 15,-4-3 0-15,-3 0-2 16,-3 6 1-16,-8 7-1 15,-3 6 1-15,-3 6-1 16,2 9 1-16,1 10 0 16,4 7 0-16,-1-4 0 15,11 3 1-15,0 0 0 0,4 0 1 16,6-3-3 0,4-3 1-16,4-6-4 0,3-3 1 15,-3-7-6-15,-4-6 1 16,0-6-6-16,0-10 1 15</inkml:trace>
  <inkml:trace contextRef="#ctx0" brushRef="#br1" timeOffset="-39770.14">33288 9708 44 0,'25'9'22'0,"-15"-18"-16"16,-10 9 40-16,0 6-45 15,-3 1 0-15,-8 2 0 16,-3 0 1-16,-7 4-3 16,-4-1 1-16,-3 1 0 0,0 0 1 15,-4-1-2 1,4 4 1-16,3 3 0 16,4-7 0-16,7 1-1 0,3-4 1 15,8 1-1-15,10 2 1 16,11 4 0-16,10-1 0 15,3-5 0-15,1 2 1 16,-4-5-1-16,-6-4 0 16,-8 0 0-16,-7 3 0 15,-11 7-2-15,-6-1 1 16,-8 4-4-16,-3-7 0 16,-4-2-6-16,0-1 0 0,4-6-4 15,7-10 1 1</inkml:trace>
  <inkml:trace contextRef="#ctx0" brushRef="#br1" timeOffset="-39437.33">33387 9730 48 0,'3'0'24'0,"-3"13"-30"15,0-10 45-15,-3 3-40 16,-4-3 1-16,3 3-2 15,-3 1 1-15,-3-1 1 16,-4 0 0-16,-1 4-2 16,1-1 1-16,0 0-1 15,4-5 1-15,3 2 0 16,3 0 0-16,8 3 1 0,6-2 0 16,1 2 2-16,-1 4 0 15,1-1 0-15,-4 4 1 16,0 0-1-16,-3 2 0 15,-1-8-1-15,-3 2 0 16,-3 1-3-16,-8 3 1 16,-3-7-6-16,-4-3 1 15,1-3-7-15,-5-3 0 16</inkml:trace>
  <inkml:trace contextRef="#ctx0" brushRef="#br1" timeOffset="-39078.54">33355 8955 30 0,'-14'7'15'0,"3"33"-1"16,15-27 19-16,0 15-27 15,-1 10 1-15,8 12 2 16,17 13 0-16,7 15-12 0,11 1 0 16,14-7 7-16,-14 0 1 15,-7 6-3-15,-8 4 0 16,-9-7-1-16,-8 10 0 15,-25-4-1-15,-17 10 0 16,-22-3-3-16,-2-7 0 16,-12-8-14-16,-10-17 1 15</inkml:trace>
  <inkml:trace contextRef="#ctx0" brushRef="#br1" timeOffset="-29979.69">30575 7836 27 0,'7'13'13'0,"-3"-10"-1"15,-4-3 13-15,3 3-22 16,4 6 0-16,-3 7 2 16,3 9 0-16,7 13-6 15,11 5 1-15,7 23 2 16,-4 0 1-16,-7 13-2 16,-3 12 0-16,-15 9-1 15,-3 6 0-15,-10-5-2 16,-12-13 0-16,1-19-5 15,4-22 0-15,-5-22-5 16,-2-13 0-16</inkml:trace>
  <inkml:trace contextRef="#ctx0" brushRef="#br1" timeOffset="-29455.87">30498 8611 41 0,'3'43'20'0,"4"26"-22"0,-3-44 35 0,-4 4-32 15,0 8 1-15,0 4 2 16,-4 0 1-16,1 3-6 16,-4-7 0-16,0-5 4 15,0-4 0-15,-1-9-2 16,1-4 0-16,-3-5-1 16,6-7 0-16,4-9 0 15,4-1 1-15,10 7-1 16,4-3 0-16,3 0 0 15,0-3 1-15,11 0 0 16,10 3 0-16,4-4-1 16,0-5 0-16,0-1 0 15,-8-3 1-15,-6 4-2 16,-7-7 0-16,-11 0 0 16,-11 4 1-16,-10-1 0 0,-10 3 0 15,-15 1-1-15,-7 6 1 16,7-7 0-16,-3-6 1 15,0 0-2-15,-4-3 1 16,4 1-8-16,7 2 0 16,-1-3-6-16,8 0 0 15</inkml:trace>
  <inkml:trace contextRef="#ctx1" brushRef="#br1">20920 5061 0</inkml:trace>
  <inkml:trace contextRef="#ctx0" brushRef="#br1" timeOffset="-28354.3">25079 9175 41 0,'4'34'20'0,"-1"4"-9"16,1-25 20-16,-4 12-29 16,-4 6 0-16,-3 10 0 15,-7 15 0-15,-7 7-3 0,0 15 0 16,-4 20 1 0,0-11 0-16,4 4-3 0,-4-15 1 15,4-11-3-15,3-11 0 16,4-10-3-16,4-16 0 15,3-16-5-15,10-8 0 16</inkml:trace>
  <inkml:trace contextRef="#ctx0" brushRef="#br1" timeOffset="-27802.32">25019 9053 19 0,'-4'0'9'0,"4"3"2"0,0-3 10 0,4 3-17 16,3-3 1-16,0 3 3 16,4 0 0-16,3 7-9 15,14 5 1-15,18 4 6 16,17 0 1-16,22 0-4 15,10-10 1-15,25-3-2 16,18-15 1-16,-4-10-3 16,11 0 1-16,-1 1-2 15,1-11 1-15,-22 1 0 16,-13 0 0-16,-12 6-1 16,-16 3 1-16,-15 7-1 15,-14 5 1-15,-15 14-1 0,-17 5 1 16,-13 4-2-16,-19 12 0 15,-3 13-1-15,-11 9 1 16,-14 10-2-16,-7 2 1 16,-3 14-1-16,3-4 1 15,0 9 1-15,8 13 1 16,2 7 0-16,19 5 0 16,3 4 1-16,6-7 1 15,5-2-1-15,-1-1 1 16,4-18 0-16,-3-13 0 15,-8-10-1-15,-17-9 0 0,-7-12 0 16,-18-7 1 0,-109-15-5-1,-22-10 1 1,1-24-7-16,-1-8 0 0</inkml:trace>
  <inkml:trace contextRef="#ctx0" brushRef="#br1" timeOffset="-26345.61">30533 10354 29 0,'-4'19'14'0,"11"-13"-9"16,-3-3 19-16,3 4-22 15,0-1 1-15,4 0 3 0,6 0 0 16,15-3-6-1,7 1 0-15,17-4 4 0,25-4 1 16,11 1-1-16,32-6 0 16,27-4-2-16,12-2 0 15,27-4-2-15,1-3 1 16,6-6-3-16,15-1 1 16,-11 11-3-16,0 2 0 15,-18-3 0-15,-27 13 1 16,-29-3-2-16,-21 5 0 15,-22-2-5-15,-24 6 0 16,-18 3 0-16,-20 0 0 16</inkml:trace>
  <inkml:trace contextRef="#ctx0" brushRef="#br1" timeOffset="-25911.19">30603 10599 39 0,'0'3'19'0,"8"-3"-19"0,-5-7 37 16,8 1-35-16,6 0 0 15,12 0 3-15,2-4 0 16,22 7-6-16,25 0 1 15,14 3 3-15,38-3 1 0,22 0-2 16,24 0 1 0,25-1-3-16,-3-2 0 0,-4 0-4 15,-14-4 1-15,-32-5-12 16,-35-1 1-16,-25-3-1 16,-32 13 0-16</inkml:trace>
  <inkml:trace contextRef="#ctx0" brushRef="#br1" timeOffset="-18239.75">19505 12505 16 0,'-10'28'8'0,"2"1"-7"0,8-23 9 16,0 0-7-16,0 4 0 15,4-1 5-15,0 0 0 0,3-2-9 16,0-1 1-16,3-3 6 16,4-6 0-16,4 3-1 15,3 3 0-15,7-3-2 16,15 0 0-16,3 3-1 15,10 0 0-15,7 0 0 16,8 4 0-16,3-4-1 16,4 3 1-16,3 4 0 15,4 5 1-15,6-2-1 16,-3 6 1-16,11-4 0 16,0 1 0-16,7 3-1 15,7 0 0-15,-7-4 0 16,17 4 0-16,-7 0-1 15,11-7 1-15,-3-8-1 16,6-8 0-16,-6-5 0 16,6-4 0-16,1 1 0 15,3-1 1-15,0 4-1 16,11 3 0-16,-8 6-1 0,8 0 1 16,10 9-1-16,7 4 1 15,1 5-1-15,3-2 1 16,3-3-1-16,4-1 1 15,-4 1-1-15,7-4 0 16,-13-6 0-16,-5 7 0 16,8-4 0-16,-3 0 0 15,-19-3 0-15,-6 4 0 16,3-4 0-16,-7-3 0 0,-21-6 0 16,-7-1 0-16,-4 1-2 15,-21-3 0-15,-14-1-5 16,-17 4 0-16,-12 0-10 15,-16-4 0-15</inkml:trace>
  <inkml:trace contextRef="#ctx0" brushRef="#br1" timeOffset="-16717.66">6576 14343 24 0,'28'28'12'0,"-28"-22"-8"16,0-6 12-16,0-3-14 15,0-6 1-15,-14-4 1 16,-11-3 1-16,-10 4-6 0,-11-4 0 16,-17-3 4-16,-19 1 0 15,-16-4-2-15,-8 3 1 16,-18-3-1-16,-17 0 0 15,4 3 1-15,3-3 1 16,-15 3-1-16,-6-6 0 16,11-3 0-16,-12-3 0 15,-6 3-1-15,3-1 1 16,-6 10-2-16,-1 7 0 16,0 6-1-16,14 6 1 15,-3 6-2-15,14 6 0 0,0 10-4 16,21 10 1-16,0 9-5 15,11 9 0-15,10 19-1 16,11 9 0-16</inkml:trace>
  <inkml:trace contextRef="#ctx0" brushRef="#br1" timeOffset="-16409.03">2692 14907 24 0,'10'104'12'0,"19"12"-8"0,-15-82 23 0,10 20-26 15,1 11 1-15,14 4 1 16,10 3 1-16,11 1-4 15,11-8 0-15,6-5 4 16,22-4 1-16,10-8-1 16,26-5 1-16,20-2-2 15,25-13 1-15,28-3-1 16,-7-12 0-16,18-10-2 0,-8-12 1 16,4-7-1-1,8-6 0-15,-19-15 0 0,1-17 0 16,-11-5 0-16,-25-14 0 15,-13-11-1-15,-22-1 1 16,-22-6-2-16,-23-9 1 16,-19-7-1-16,-24-2 1 15,-25 2-1-15,-31-9 0 16,-15-6-3-16,-28-7 0 16,-14 7-11-16,-7-1 1 15</inkml:trace>
  <inkml:trace contextRef="#ctx0" brushRef="#br1" timeOffset="-14486.12">26783 11461 41 0,'21'13'20'0,"-28"-20"-12"0,7 7 21 15,-4 3-27 1,-3 7 0-16,-7 5 0 0,-7 14 1 15,-14-1-5-15,-11 13 1 16,-10 15 0-16,-4 10 1 16,-4 12-2-16,-3 16 0 15,14 22 0-15,7 0 1 16,7 7-1-16,11-4 1 16,11-19 1-16,10-12 1 15,10-22-1-15,18-22 0 16,11-16-8-16,10-12 0 15,1-23-4-15,-1-5 0 0</inkml:trace>
  <inkml:trace contextRef="#ctx0" brushRef="#br1" timeOffset="-12114.22">26980 11916 37 0,'11'-10'18'0,"24"-27"-17"16,-24 33 32-16,-1-2-27 15,1 6 0-15,-4 0 2 0,-3-6 0 16,-4 6-11-16,-4-3 0 16,-3 3 8-16,-7 0 0 15,-4 0-4-15,1 3 1 16,-12 9-2-16,-2 7 1 15,-5 13-1-15,5-4 0 16,2 10 0-16,5 9 0 16,3 0 0-16,6 3 1 15,8 3 0-15,0-3 0 16,11-12 0-16,14-1 1 16,10-5-1-16,7-7 0 15,4-13-2-15,3-8 0 0,4-1-6 16,-4-13 1-16,-3-8-11 15,-4-14 0-15</inkml:trace>
  <inkml:trace contextRef="#ctx0" brushRef="#br1" timeOffset="-11740.35">27210 11925 43 0,'-11'31'21'0,"-6"1"-9"15,9-23 28-15,1 7-38 16,-3 12 0-16,-1 7 2 16,1-7 0-16,-1 3-5 15,4-3 0-15,0 1 3 0,3-1 1 16,1-9-2-16,3-4 1 16,3-5-2-16,5-7 1 15,2-3-1-15,4-6 0 16,0-4-1-16,0 4 0 15,1-3-2-15,-1 2 1 16,0-2 0-16,-4 6 0 16,1 3-1-16,0 3 1 15,-1 3 0-15,1 7 1 16,-4 2 0-16,0 4 0 0,-4 0 0 16,4 0 0-16,-3-4-3 15,-1-2 1-15,8-4-6 16,3-5 0-16,0-4-5 15,7 0 0-15</inkml:trace>
  <inkml:trace contextRef="#ctx0" brushRef="#br1" timeOffset="-11376.99">27517 12273 40 0,'17'-16'20'0,"-6"-5"-20"0,-4 14 35 16,-4 1-31-16,-3 6 0 0,0 0 1 15,0 0 0-15,0 0-7 16,-7 0 1-16,0 3 4 15,-3 3 0-15,-4 1-2 16,-4 5 0-16,0 1-1 16,1-1 1-16,-4 4-1 0,6 0 0 15,5-1 0-15,3-2 0 16,3-1 0 0,4-2 0-16,11-4 0 0,-1-3 0 15,5-3 0-15,-5 0 0 16,8 0-1-16,-8-3 1 15,1 3 0-15,0 0 0 16,-4 3 0-16,0 3 0 16,0 1 0-16,0 2 0 15,0-3 0-15,0 1 1 16,0 2-2-16,0 1 1 16,0-1-4-16,0-3 0 0,0 0-6 15,4-6 1-15,-1-9-6 16,1 3 0-16</inkml:trace>
  <inkml:trace contextRef="#ctx0" brushRef="#br1" timeOffset="-10688.29">27728 12345 22 0,'22'-12'11'0,"6"-1"-3"0,-21 13 12 0,0 0-15 16,0 3 0-16,0 4 2 15,0 2 1-15,0 0-9 16,0 1 1-16,0-4 6 15,-3 0 1-15,-4-6-2 16,7-3 0-16,10-3-1 16,8 0 0-16,7-4-1 0,10 1 1 15,1-1-2-15,-1 4 0 16,-3-3-1-16,-4 2 0 16,-7 1-1-16,-7 0 1 15,-3 3-3-15,-11 3 0 16,-7 3-2-16,-7 6 1 15,-11 1-3-15,1 2 0 16,-4 4-2-16,-4-3 0 16,-7 8 1-16,4 8 1 15,0 8 1-15,6 7 1 16,1 6 3-16,0-3 1 16,7-6 1-16,0-6 1 15,3-7-1-15,1-3 1 16,-1-6-1-16,4-7 1 0,0-2-1 15,0-4 1-15,0 0-1 16,0-3 1-16,3-3 0 16,1 0 0-16,3 0-1 15,0-9 1-15,10-3-1 16,8-1 0-16,10-6 0 16,8-6 1-16,9 0 0 15,8-6 0-15,0-1 0 16,0-2 0-16,-7-1 0 15,-7 7 0-15,-7 6-1 16,-4-3 1-16,-7 0-3 16,-3 0 1-16,-4 3-3 15,-4 3 1-15,-3 7-2 16,-7 2 1-16,-7 10-2 16,-3 6 1-16,-8 4 0 0,-3 12 0 15,3 6 3-15,4 3 0 16,4 4 2-16,3 2 1 15,7-8 0-15,10-4 0 16,8-10 0-16,6-5 1 16,1-7-11-16,7-9 1 15,0-10-5-15,3-6 1 16</inkml:trace>
  <inkml:trace contextRef="#ctx0" brushRef="#br1" timeOffset="-10251.31">29041 12229 58 0,'3'7'29'0,"-3"5"-36"0,-3-9 59 16,-1 10-50-16,-6 2 1 15,-5 7-1-15,5 0 0 16,3 3-5-16,0-3 1 16,0 0-2-16,3-6 0 15,-3-7-12-15,4-9 0 16,-1-9-1-16,4-10 0 0</inkml:trace>
  <inkml:trace contextRef="#ctx0" brushRef="#br1" timeOffset="-10021.57">28942 12022 36 0,'0'10'18'0,"25"-4"-19"0,-22-6 31 0,8 3-30 15,3 0 1-15,3 0-7 16,5 4 1-16,2 2-3 16,1 4 0-16</inkml:trace>
  <inkml:trace contextRef="#ctx0" brushRef="#br1" timeOffset="-9773.68">29235 12333 43 0,'-4'0'21'0,"15"-16"-26"0,-4 10 36 16,0-1-31-16,0 1 0 15,0 0-1-15,0-3 1 16,0-1 0-16,0-2 0 16,4-1 0-16,-1 1 0 15,4 2 1-15,1 4 0 0,2 0 2 16,1 6 0-16,-1 6 0 15,5 6 1-15,-5 10 1 16,-3 7 0-16,4 5-2 16,3 10 1-16,0 0-2 15,1-3 0-15,2-4-2 16,4-5 1-16,1-14-8 16,-5-8 1-16,-2-13-10 15,-1-16 1-15</inkml:trace>
  <inkml:trace contextRef="#ctx0" brushRef="#br1" timeOffset="-8887.17">30618 11865 57 0,'0'13'28'16,"-4"12"-26"-16,4-6 46 0,-3 3-46 15,3 12 1-15,0 10 0 16,0 6 0-16,-4 13-5 16,0-3 1-16,1 6 1 15,-1-13 0-15,1-9-5 16,-1-16 1-16,4-15-3 16,0-10 0-16,-3-19-1 15,-1-18 0-15,1-4-2 16,-4-15 1-16,-4-10 2 15,1 3 0-15,-1-2 0 0,4 11 1 16,3 4 1-16,1 10 0 16,3 2 3-16,0 13 1 15,7 10 3-15,4 5 0 16,-1 4 4-16,1 3 1 16,3 3 2-16,3 4 1 15,8 2 0-15,7 1 1 16,3-1-3-16,7-3 1 15,1 7-3-15,3-4 1 16,-8-3-4-16,-9 1 1 16,-8 2-4-16,-14 4 1 0,-14-1-1 15,-7 4 0-15,-11-7-2 16,-10 1 1-16,-4-7-2 16,0 0 1-16,0 0-1 15,1 0 0-15,2-3 0 16,8 3 1-16,3 4 0 15,11-1 1-15,7 3 0 16,11 7 0-16,3 6 2 16,7 3 0-16,7 6 0 15,11 7 0-15,0 9 0 16,3-9 0-16,0 2-2 16,-3 4 0-16,0-6-11 15,-4-3 0-15,-3-14-3 16,-4-8 0-16</inkml:trace>
  <inkml:trace contextRef="#ctx0" brushRef="#br1" timeOffset="-8346.75">31080 11997 60 0,'10'57'30'0,"1"12"-39"0,-8-54 58 16,1 10-48-16,-1 4 0 0,1 2 1 15,-4-3 0-15,4-3-2 16,-4-6 1-16,0-3 0 16,3-7 1-16,1-3-2 15,-1-6 1-15,1-6-2 16,-1 0 1-16,1 0-2 15,-1-1 0-15,-3 7-1 16,4 7 1-16,3 5 0 16,0 4 0-16,7 6 0 15,-3 3 0-15,-1 3 0 16,4-3 1-16,0 0 0 16,4-3 0-16,-4-6 1 15,4-4 0-15,-1-2 0 16,1-7 0-16,-4-3-1 15,0-3 1-15,-3-3 0 16,-1-7 0-16,1 4 0 0,-4-7 0 16,4 3-1-16,-1 1 1 15,1-1 0-15,-1 1 0 16,1-4 0-16,0-3 1 16,-1 0-1-16,1-2 0 15,-1-5-1-15,-3 1 1 16,-7 7-1-16,-3-8 1 15,-8-8-7-15,1-7 0 16,-4-6-7-16,7-6 0 16</inkml:trace>
  <inkml:trace contextRef="#ctx0" brushRef="#br1" timeOffset="-7875.75">32230 12226 54 0,'7'6'27'0,"-4"16"-25"0,-3-15 47 16,0 2-46-16,0 7 1 15,-3 2-1-15,-1 1 0 0,1 3-6 16,-1 6 1-16,-3 4-1 16,4-4 0-16,-4-6-12 15,3-13 0-15,-3-15-3 16,4-13 0-16</inkml:trace>
  <inkml:trace contextRef="#ctx0" brushRef="#br1" timeOffset="-7646.88">32219 12076 41 0,'21'22'20'0,"-3"3"-27"15,-7-22 34-15,3 3-34 0,3 3 1 16,5 4-14-16,-1 0 0 16</inkml:trace>
  <inkml:trace contextRef="#ctx0" brushRef="#br1" timeOffset="-7354.84">32389 12408 25 0,'-8'-6'12'0,"19"9"-8"0,-11-3 15 16,4-3-20-16,3 3 1 15,0 0-3-15,-4-3 0 0,4-4 3 16,-3-2 0-16,-1-4 0 16,1-2 0-16,-1-1 2 15,4 0 0-15,1 4 2 16,2 2 0-16,4 4 0 15,0 3 1-15,0 3-2 16,4 6 1-16,3 7-3 16,-3 2 1-16,0 1-1 15,-1 6 1-15,1 9-1 16,-4 4 1-16,0 3-1 16,-3-1 0-16,-1 4 0 15,1-13 0-15,-1-3-2 16,1-12 0-16,-4-7-6 15,0-9 0-15,0-13-5 16,-7-3 0-16</inkml:trace>
  <inkml:trace contextRef="#ctx0" brushRef="#br1" timeOffset="-6543.95">32801 11618 57 0,'0'6'28'0,"0"16"-36"15,4-13 57-15,-4 13-49 16,0 10 1-1,0 71 0 1,0 4 0-16,-4-1-2 16,1-8 1-16,-1-17-2 0,1-18 1 15,-1-16-3-15,1-22 0 16,-1-16-2 0,1-5 1-16,-1-17-4 0,-3-6 0 15,-4-6-1-15,-3 0 0 16,0 0 3-16,0-3 0 15,0 3 1-15,3 9 0 16,4 7 5-16,7 12 1 16,7 3 4-16,4 3 0 15,3 7 2-15,4 3 1 16,-4 0 1-16,3-1 1 16,12 4-1-16,10-3 1 15,3 0-2-15,4-6 0 0,3-7-2 16,4-3 0-16,-7-3-2 15,-7-6 1-15,-4-7-3 16,-7-3 1-16,-10 1-1 16,-8-4 0-16,-6 6-1 15,-11 1 1-15,-7 3-2 16,-7 2 0-16,-4 4-2 16,0 9 1-16,1 13-2 15,2 13 1-15,1-1-2 16,11 3 0-16,6 4 1 15,8-3 0-15,6-7 1 16,8-13 0-16,10-8 3 16,7-17 1-16,1 1-1 15,-8-13 1-15,-7-9-4 16,-7-7 1-16,-14 0-10 0,-10-6 1 16</inkml:trace>
  <inkml:trace contextRef="#ctx0" brushRef="#br1" timeOffset="-5675.33">29609 13085 53 0,'7'0'26'0,"-7"-6"-26"0,0 3 45 0,0-3-43 15,-4-1 0-15,-6 1 0 16,-5 6 1-16,-2 0-4 16,-4 6 0-16,-4 7 2 15,-7 6 1-15,-7 12-2 16,4 7 1-16,-4-7-2 16,4 7 1-16,7 6-2 15,3 3 1-15,11-10 0 16,7-9 0-16,11 7 0 0,10-10 1 15,10 0-1-15,8-9 1 16,0-7 0-16,-4 1 0 16,4-7-3-16,10 0 1 15,0-3-8-15,1-6 0 16,-4-7-6-16,-1-3 0 16</inkml:trace>
  <inkml:trace contextRef="#ctx0" brushRef="#br1" timeOffset="-4938.08">29796 13320 49 0,'17'13'24'0,"1"-41"-23"15,-15 22 42-15,1-4-42 16,-1-2 0-16,-3 5 1 15,-3-2 0-15,-4 3-3 16,-4 3 1-16,-3 3 1 16,-3 6 1-16,-1 3-2 15,0 1 1-15,-3 5-3 16,0 7 1-16,3 3-3 0,4 0 1 16,4 4-1-16,6-1 0 15,8-9 0 1,3-4 1-16,7-2 1 0,3-4 0 15,1 1 1-15,3-7 1 16,0-6-1-16,-3-7 1 16,-4-5-1-16,0-4 1 15,-3-3 0-15,-1-3 0 16,-3 3-1-16,-3 9 0 16,0 4 1-16,-1 3 0 15,1-1 0-15,-1 10 0 16,-3 10 0-16,0 3 0 0,0 6 0 15,4 3 1-15,-1-6-1 16,1-4 0-16,3 1 0 16,3-4 0-16,8 4-1 15,3-10 1-15,0-2-1 16,4-11 1-16,0-15 0 16,3-9 0-16,0-7 1 15,0-15 1 1,-6-3 0-16,2-13 0 0,-3 3 0 15,-3-3 1-15,-4 6-1 16,-3 3 0-16,-4 17-2 16,-4 8 1-16,-3 10-1 15,-3 3 1-15,-1 13-1 16,-3 12 0-16,-3 12 0 16,-1 4 1-16,-3 9-1 15,0 7 1-15,3 6-2 0,1 9 1 16,3 6-1-16,3 4 1 15,1 3-1-15,3 2 1 16,3-11-2-16,4-4 1 16,0-3-4-16,4-9 0 15,3-13-8-15,4-13 0 16</inkml:trace>
  <inkml:trace contextRef="#ctx0" brushRef="#br1" timeOffset="-4652.72">30544 13317 43 0,'14'-9'21'16,"-4"9"-9"-16,-10 0 34 0,0 0-44 15,0 0 1-15,0 0-1 16,-7 0 1-16,-7 3-4 15,-4 0 0-15,-3 7 3 16,-3 8 0-16,-5 4-2 16,5 0 0-16,2 7-2 15,5-4 1-15,6-7-4 16,4 4 0-16,11-6-5 16,6 0 1-16,8-4-8 15,7-12 0-15</inkml:trace>
  <inkml:trace contextRef="#ctx0" brushRef="#br1" timeOffset="-4383.87">30632 13333 39 0,'14'3'19'0,"3"16"-18"0,-13-13 30 16,0 7-30-16,-4 6 1 15,0 3 2-15,0-4 0 0,-4 1-5 16,0 0 1-16,1 3 2 15,3 0 0-15,3 0-1 16,1-3 1-16,3-4-2 16,4-8 1-16,6-7-1 15,4-10 0-15,1 1 0 16,-1-13 0-16,0-9-1 16,4-10 1-16,-1 3-8 15,1-12 0-15,-4-3-6 16,0-7 1-16</inkml:trace>
  <inkml:trace contextRef="#ctx0" brushRef="#br1" timeOffset="-4156.91">31069 12797 33 0,'4'25'16'0,"-8"34"-9"0,4-43 22 15,-3 3-27 1,-4 6 0-16,-4 13 1 0,0 6 0 15,4 12-3-15,0 0 0 16,0 4 1-16,0 3 1 16,0-10-4-16,0-9 1 15,0-10-10-15,3-8 1 16,4-20-3-16,0-9 0 16</inkml:trace>
  <inkml:trace contextRef="#ctx0" brushRef="#br1" timeOffset="-3918.05">31143 13339 34 0,'11'22'17'0,"-11"16"-18"16,0-26 32-16,0 1-30 16,0 3 1-16,3-1 2 15,-3-2 0-15,4-4-3 16,-1-2 0-16,4-1 3 15,4-3 1-15,7-3-1 16,-4 0 0-16,10-16-1 16,1-3 0-1,14-12-12 1,-4-7 0-16,1-5-6 16,-5-1 1-16</inkml:trace>
  <inkml:trace contextRef="#ctx0" brushRef="#br1" timeOffset="-3573.12">31799 13154 36 0,'39'25'18'0,"-7"0"-13"0,-25-18 26 16,-3 5-30-16,-1 1 1 16,-6-1-1-16,-8-2 1 15,-7 2-3-15,-10 1 0 16,7-7 1-16,-4 0 1 0,1-2-1 15,-5-4 1-15,1-4-1 16,3 4 0-16,8 4 2 16,3 2 0-16,7 3 0 15,10 4 1-15,8 2-1 16,3 4 1-16,-4 0-1 16,1 0 1-16,0 3-2 15,-1-3 0-15,-6-7-1 16,-4 1 0-16,-7 6-3 15,-11 3 0-15,-14-1-5 16,-3-5 1-16,-7-3-8 16,3-4 1-16,4-9 0 15,10-6 0-15</inkml:trace>
  <inkml:trace contextRef="#ctx0" brushRef="#br1" timeOffset="-2775.47">33390 11310 40 0,'-14'26'20'0,"11"8"-23"0,-1-21 42 0,4 9-35 16,4 18 0-16,3 14 3 15,3 18 1-15,5 37-10 16,2 29 1-16,-3 32 5 16,-7 12 1-16,-10 12-3 15,-18-3 0-15,3-15-2 16,-14-26 0-16,-14-24-6 16,-3-19 0-16,-4-26-10 15,0-24 0-15</inkml:trace>
  <inkml:trace contextRef="#ctx0" brushRef="#br1" timeOffset="2659.37">18923 11712 41 0,'4'31'20'0,"10"-28"-16"16,-14-3 20-16,7-3-23 15,3-3 0-15,1-7 0 16,3-2 1-16,-3-10-2 15,-1-13 0-15,-3-9 1 16,0-3 0-16,0-4-1 16,4 7 1-16,-1 0-1 15,-2 3 0-15,-1 1 0 16,0 8 0-16,0 7-1 16,-4 9 0-16,4 10-1 15,-3 12 1-15,-1 6-1 16,1 13 0-16,-8 13 0 15,4 9 0-15,0 3 0 0,0 9 1 16,7-3 0-16,4-3 0 16,0-2 1-16,6-5 1 15,4-8 0-15,1-4 1 16,-5-9 0-16,1-6 1 16,-4-10-1-16,-3-9 0 15,-4-6-1-15,-7-10 0 16,-4 3-1-16,-7-9 0 15,-13-6-1-15,-8-4 1 16,-3 7-1-16,-8 3 0 16,-6 3-1-16,0 3 1 0,-4 3-1 15,0 7 1-15,7 0 0 16,0 9 0-16,4-3 0 16,6 6 1-16,12 0 0 15,6 0 0-15,11-3 0 16,18 0 1-16,10 0 0 15,14 0 1-15,14-6 0 16,8-4 0-16,10-2 0 16,14-7 0-16,-3-3 0 15,-1-3 0-15,-6 0-1 16,-11 6 1-16,-11 6-1 16,-10 1 0-16,-11-1 0 15,-14 10 0-15,-21 19-1 16,-21 6 1-16,-21 6-2 15,-15 10 0-15,-6 15-6 16,-19 7 1-16,-2 9-7 0,-5-4 0 16</inkml:trace>
  <inkml:trace contextRef="#ctx0" brushRef="#br1" timeOffset="3199">19159 11809 39 0,'110'-19'19'0,"3"-62"-17"15,-85 59 29-15,7-19-30 16,-7-15 1-16,1-10 3 16,-5-6 0-16,-3-4-6 15,-6-5 1-15,-8-1 3 16,-4 4 1-16,-6 6-2 16,-19-4 1-16,-16 20-2 15,-19 15 0-15,-20 7 0 16,2 9 0-16,-13 15-2 0,-10 17 0 15,-8 11-2 1,-4 20 0-16,19 12-1 16,9 25 0-16,5 23 0 0,13 11 0 15,18 14 0-15,15-14 1 16,13 1 1-16,15-9 1 16,17-20 1-16,32-12 1 15,21-25 1-15,24-22 1 16,22-28 1-16,28-19 0 15,7-29 1-15,-24-24 0 16,-18-16-1-16,-29-13 1 16,-27 13-4-16,-26-16 0 15,-31 7-10-15,-28-4 1 0,-28 1-7 16,-4 12 0-16</inkml:trace>
  <inkml:trace contextRef="#ctx0" brushRef="#br1" timeOffset="7487.23">23513 11085 35 0,'-4'25'17'0,"-3"-28"-6"16,7 3 17-16,0 0-23 15,0 0 0-15,7 0 1 16,4-4 1-16,3 4-9 16,7-6 1-16,0 0 6 15,7 3 0-15,4 3-3 0,7-3 0 16,-4 3-1-16,-3 3 1 15,-4 3-2-15,-10 0 1 16,-8 1-2-16,-10 2 0 16,-7 4 0-16,-3-1 0 15,-8 1-2-15,0-1 0 16,1 4-1-16,-1 0 0 16,4-1 1-16,4 1 0 15,2-4 1-15,8-5 0 16,4 2 2-16,7 7 1 15,3 6 1-15,3-3 1 0,1 3-1 16,-4-7 1-16,-3-2-2 16,-4 2 0-16,-11-2-1 15,-6 0 0-15,-5-1-3 16,-6 1 0-16,-7-4-6 16,-4 0 1-16,1-5-6 15,2 2 0-15</inkml:trace>
  <inkml:trace contextRef="#ctx0" brushRef="#br1" timeOffset="8528.08">24074 11085 40 0,'-11'3'20'0,"18"3"-17"15,-7-6 33-15,-3 3-33 16,-5 3 0-16,1 1 0 16,-3 2 1-16,-1 4-6 15,4 2 1-15,0 4 3 16,-3 3 0-16,-1-3-2 15,4-3 1-15,-4-4-1 0,4 1 1 16,4-1-1-16,3-2 0 16,7-1 0-16,0-3 0 15,0-3 0-15,11 1 0 16,-1 2 0-16,4-3 0 16,-7-3-1-16,-3 6 1 15,-11 10-2-15,-11 3 0 16,-3 3-3-16,-7 3 0 15,-11-3-6-15,-3-7 0 16,-4-5-3-16,4-7 1 16</inkml:trace>
  <inkml:trace contextRef="#ctx0" brushRef="#br1" timeOffset="8787.18">23978 11041 30 0,'7'-19'15'0,"4"3"-8"16,-11 16 25-16,0 3-29 16,3 1 1-16,1-1 2 15,0 6 1-15,3-6-8 16,3-3 1-16,4-3 5 16,4-9 0-16,3-1-2 15,11 0 1-15,3-2-3 16,7 2 1-16,4 1-5 0,0-4 0 15,0 7-6-15,-7-1 1 16,-4 4-8-16,-7 3 1 16</inkml:trace>
  <inkml:trace contextRef="#ctx0" brushRef="#br1" timeOffset="9264.93">24352 11047 42 0,'-3'25'21'0,"13"-12"-16"0,-3-13 35 0,4 3-37 16,3 0 1-16,4 3 1 15,6 0 1-15,5-2-8 16,-5-1 1-16,8-3 4 15,3-3 1-15,1 3-3 16,-5-4 1-16,-6 4-2 16,-7 0 1-16,-8 4-2 15,-13 5 1-15,-11 4-3 16,-8 2 1-16,5 1-3 16,-4 3 1-16,-4 0-2 15,0-4 0-15,8-2 1 16,3 2 1-16,3 1 1 15,7 0 0-15,8-1 2 16,3 1 1-16,0 6 2 16,7-6 1-16,4-1-1 0,-1-2 0 15,-2 0 0 1,-8-4 0-16,-11 0-1 0,-6 4 1 16,-12 3-2-16,-16 2 1 15,-15-2-4-15,-7-3 0 16,-11-4-9-16,1-9 1 15,-1-6-2-15,4-7 0 16</inkml:trace>
  <inkml:trace contextRef="#ctx0" brushRef="#br1" timeOffset="9789.54">24532 11558 34 0,'35'-56'17'0,"43"2"-17"0,-53 32 30 16,7-9-28-16,6 3 0 15,5-7 4-15,3-9 0 16,-1 4-6-16,-2 5 1 16,-4-2 5-16,-8 2 0 15,-6-6 0-15,-7 4 0 16,-8-1-2-16,-6 4 0 15,-15 2-2-15,-21 4 1 16,-28 0-3-16,-21 3 1 16,-7 12-2-16,-21 4 0 31,-89 9-2-31,15-3 1 0,17-1-2 16,14 1 1-16,18 3-2 15,14 0 0-15,7 3-1 16,11 7 1-16,0-1-2 15,10 7 0-15,11 9-5 16,10 13 0-16,18 6 0 16,11 21 1-16</inkml:trace>
  <inkml:trace contextRef="#ctx0" brushRef="#br1" timeOffset="10025.26">23125 11677 52 0,'116'66'26'0,"82"-34"-34"0,-128-32 57 0,36-10-47 16,21-12 0-16,21-9 0 15,11-19 1-15,10-16-4 16,4-9 0-16,-14-1 1 0,-32 1 1 16,-32 12-3-1,-24 7 0-15,-29-4-1 0,-31 10 1 16,-29 6-5-16,-28 10 1 16,-17 12-10-16,-22-3 1 15</inkml:trace>
  <inkml:trace contextRef="#ctx0" brushRef="#br1" timeOffset="20028.71">19403 15061 38 0,'17'25'19'0,"26"6"-14"15,-33-24 20-15,1-1-23 16,3 0 1 0,0 0 3-16,4 1 0 0,-4-1-7 15,4 0 0-15,3-3 5 0,3 4 0 16,12-1-1-1,-1 0 1-15,14 0-1 0,18 1 0 16,7-4-1-16,29-3 1 16,24 0-1-16,17-3 0 15,43-7-1-15,32-9 1 16,14-2-3-16,10-8 1 16,11 10-2-16,-10 7 0 15,-18 12-2-15,-15 9 1 16,-31 4-5-16,-35 3 1 15,-29-4-7-15,-31-2 0 16,-22 2-1-16,-27-6 1 16</inkml:trace>
  <inkml:trace contextRef="#ctx0" brushRef="#br1" timeOffset="23601.18">24098 13863 54 0,'0'25'27'0,"-10"-19"-26"0,6 1 27 16,-3 2-28-16,-7 7 1 16,3 6-1-16,-3 3 1 0,-7 12-1 15,-11 10 0-15,-10 10 1 16,0 15 1-16,-8 19-1 15,4 12 0-15,4 4 1 16,10 6 0-16,4-13-1 16,11-9 1-16,6-9-2 15,11-10 1-15,18-22-3 16,13-6 0-16,12-13-12 16,3-15 0-16,-18-16-2 15,7 0 0 1</inkml:trace>
  <inkml:trace contextRef="#ctx0" brushRef="#br1" timeOffset="24773.41">24296 14725 51 0,'3'41'25'0,"11"-6"-29"0,-10-26 49 16,0 7-42-16,-1-1 0 16,1-2 2-16,-1-1 0 15,1-5-7-15,-4-4 1 16,0-9 3-16,3-4 1 15,-3-6-2-15,4-5 1 0,-1-8-2 16,4-2 0-16,0 3 0 16,4-7 0-16,-1-2-1 15,5-4 0-15,2 0 0 16,1 7 0-16,3 9 1 16,0 3 0-16,-3 9-1 15,-4 4 1-15,4 5-2 16,-4 4 0-16,3 7-4 15,-3 2 1-15,1 4-12 16,-5-1 0-16</inkml:trace>
  <inkml:trace contextRef="#ctx0" brushRef="#br1" timeOffset="25060.92">24776 14647 59 0,'-4'6'29'0,"4"38"-33"0,0-34 49 0,0 2-46 15,0 4 1-15,4-4-2 16,-1-5 1-16,1 2-4 16,3-6 0-16,-4-3-11 15,4-9 0-15</inkml:trace>
  <inkml:trace contextRef="#ctx0" brushRef="#br1" timeOffset="25647.62">24754 14440 40 0,'4'6'20'0,"17"13"-21"0,-10-13 26 0,-1 4-24 16,8 2 0-16,3 4-1 16,7 3 1-16,8 0-4 15,2-1 0-15,1-5-1 0,4-4 1 16,6 4-1-16,0-10 1 15,1-3 2-15,-4-3 1 16,-8-7 3-16,-2 4 1 16,-8 0 3-16,-3 0 0 15,-4-1-1-15,-4 4 1 16,-3 0-3-16,-3 3 1 16,-11 0-3-16,-3 0 1 15,-8 3-2-15,-3 0 0 16,-4 1-3-16,-6 2 0 15,-5 3-3-15,-6-3 1 16,7 10-2-16,0 3 1 0,3 3 0 16,11 3 0-16,7 3 3 15,7 7 0-15,10 2 4 16,15 7 0-16,0 0 1 16,3 6 1-16,0-3 0 15,-7-3 0-15,-7-3-1 16,-7-13 0-16,-7 0-2 15,-7-6 0-15,-7 0-2 16,-3-6 1-16,-5-7-1 16,-2-2 0-16,3-7 1 15,-1-7 0-15,8-2-1 16,4-3 0-16,3-4-1 16,10-3 0-16,8 0-5 15,3 0 0 32,7 1-6-31,4 2 0-16</inkml:trace>
  <inkml:trace contextRef="#ctx0" brushRef="#br1" timeOffset="26139.35">25845 14590 56 0,'10'4'28'0,"-6"-4"-35"16,-4 0 54 0,-14-4-47-1,-8 4 1-15,-6 4 0 16,0 8 0-16,3-6-2 0,1 13 0 15,-5 3 0 1,5 3 1-16,2 0-2 16,8-3 1-16,7-3-1 0,11-3 0 15,3-7 0-15,14-9 1 16,7-6 0-16,4-10 1 16,0-6 0-16,-4 0 0 15,-7 4-3-15,-3-4 0 16,-4-3-11-16,0-4 1 15,-3-2-1-15,3 6 0 16</inkml:trace>
  <inkml:trace contextRef="#ctx0" brushRef="#br1" timeOffset="26438.45">26067 14735 43 0,'-4'15'21'15,"-3"-49"-18"-15,7 18 42 0,0 4-44 16,0-7 1-16,0-3 1 16,4-6 1-16,-1-4-5 15,4 4 1-15,4 0 2 16,-1 6 1-16,5 3-1 15,2 7 0-15,1 2-1 0,-1 7 1 16,5 3-3-16,2 3 0 16,1 0-5-16,0 4 1 15,-1 2-12-15,1 0 1 16</inkml:trace>
  <inkml:trace contextRef="#ctx0" brushRef="#br1" timeOffset="26666.31">26483 14829 58 0,'25'81'29'0,"17"-21"-31"0,-31-41 46 0,-1 9-45 15,-3 6 0 1,-7-2 0-16,-7 5 0 0,-7 4 0 15,-4-3 0-15,-6-7-5 16,-4-9 0-16,-1-12-10 16,-2-20 1-16</inkml:trace>
  <inkml:trace contextRef="#ctx0" brushRef="#br1" timeOffset="28458">27845 14634 58 0,'-4'4'29'0,"-6"-4"-34"0,3 3 48 0,-4-3-43 0,-10 6 0 0,-4 3 1 0,-3 1 0 0,0 2-2 15,-1 4 1-15,8 3 0 16,4 3 0-16,3 3-2 16,7 3 1-16,10-3-2 15,8-3 0-15,6-6 0 16,8-7 1-16,3-6 1 15,4-9 1-15,-7-7 1 16,-1-2 1-16,-3-4 1 16,-3-3 0-16,-4 0-2 0,-7 3 0 15,-3 4-5-15,-4-1 1 16,0 3-4-16,0 10 0 16,-7 10-2-16,0 8 0 15,0 7 3-15,0 6 0 16,0 10 5-16,3 3 0 15,0 9 4-15,1 6 1 32,3 1 3-32,-4-1 1 0,1 4-1 15,-1-1 0 48,1-2-2-63,-4-7 1 0,-4-3-2 0,-6-6 0 15,-8-10-2 1,-3-6 0 0,-1-6-2-16,1-3 1 0,0-4-1 0,3-2 1 31,8-20-1-31,6-2 1 0,8-4-1 0,10-6 1 0,14-3-1 47,7 3 1-47,14 0-1 47,4-6 1-47,11-7-1 0,6 4 1 62,4-10 0-46,4-9 1 93,-11 6-1-62,-4-3 1-47,-10-3-2 0,-14 0 0 109,-8 0 0-109,-9-4 0 0,-12 7-1 157,-6 3 0-157,-8 13-1 0,-10 6 0 109,-4 12 1-109,0 10 0 0,-3 10-1 0,0 5 1 16,3 4 0 93,8 9 0-109,6 0 1 0,11 6 0 94,7-2 0-79,0 2 0-15,4-3-3 32,3 0 0-17,3-3-5 17,8-6 1-32,0-9-9 15,3-10 0 1</inkml:trace>
  <inkml:trace contextRef="#ctx0" brushRef="#br1" timeOffset="28709.05">28363 14797 48 0,'7'41'24'0,"4"41"-26"0,-11-73 38 0,0 4-35 0,0-4 1 0,0-3 1 15,0-2 1-15,0 2-4 0,0-6 0 0,4-10 2 0,-1-8 1 0,1-4-1 0,3-10 0 0,3 4-1 0,4-10 0 0,4 7-1 0,10 0 0 0,-3 9-1 0,-4 3 0 0,-3 3 0 0,-1 4 1 31,1 5-1-31,0 11 0 0,-4 8 1 0,0 7 0 0,-4 9 0 0,-3 7 0 0,1 5 0 0,-1-2 0 0,0 6 0 0,0-3 0 0,0-1-2 0,0-5 1 0,3-7-5 0,1-6 1 0,3-6-10 0,0-13 0 0</inkml:trace>
  <inkml:trace contextRef="#ctx0" brushRef="#br1" timeOffset="28865.96">29288 15058 47 0,'10'22'23'0,"15"12"-16"0,-15-21 36 0,5 2-40 0,2 7 0 0,-3 10 3 0,0 2 0 0,-3 7-9 0,-4 9 1 0,-7-3 3 0,-7 6 1 0,-14 1-6 0,-7-1 0 0,-4-9-14 0,0-19 1 0</inkml:trace>
  <inkml:trace contextRef="#ctx0" brushRef="#br1" timeOffset="30236.77">30230 14252 37 0,'24'0'18'0,"-10"-13"-10"16,-10 10 19-16,3 0-23 15,-7 3 0-15,3 0 1 16,-3 6 1-16,-3 4-8 15,-4 15 1-15,-7 9 4 16,-7 16 1-16,-11 7-3 16,0 18 1-16,0 16-2 15,4 13 1-15,0 5-2 16,0-15 1-16,3 0-4 16,4-18 1-16,3-20-11 15,4-15 0-15,3-22 0 16,1-13 0-16</inkml:trace>
  <inkml:trace contextRef="#ctx0" brushRef="#br1" timeOffset="30927.51">29739 14992 43 0,'4'3'21'0,"6"25"-18"0,-6-21 41 0,3 2-42 15,0 0 0-15,4-2 1 16,6-1 0-16,8-6-3 16,7-10 0-16,6-2 2 15,1-13 0-15,18-13-1 16,3-6 1-16,-4-12-2 16,-3 3 1-16,-4 9-1 15,-6 3 0-15,-8 6 0 16,-7 7 0-16,-3 6-1 15,-7 13 1-15,-8 9-1 16,-3 3 0-16,-10 13-1 16,-4 2 0-16,-4 8-1 15,0-1 1-15,-3 3 0 16,4 0 0-16,-1 0 1 16,-3 4 0-16,3-4 1 15,4-3 0-15,0-9 0 16,4-1 0-16,3-5 0 15,3-1 0-15,4-3 0 0,0-2 0 16,4-4-1-16,3-4 1 63,0 4 0-63,0-3 0 0,4 3 0 0,-4 7 1 15,0-1-1-15,0 0 1 0,0 7-1 16,1 5 1-16,-1 4-1 0,0 0 0 0,3-3 0 15,-2-3 1-15,-1-4-1 0,3-2 0 16,1-4 0-16,0-3 1 16,-4 0 0-16,7-3 0 0,7-3-1 15,4 0 1-15,0 0 0 16,-8 0 0-16,1 0-1 16,0-1 0-16,-4 1 0 15,0 0 1-15,-3 3-1 16,-4 0 0-16,-4 0-1 15,1 0 0-15,-4 0-2 16,-7 0 0-16,0 3-3 16,-4 0 0-16,1 1-9 15,-1-4 1-15</inkml:trace>
  <inkml:trace contextRef="#ctx0" brushRef="#br1" timeOffset="31319.48">31104 15124 39 0,'22'12'19'0,"-8"-21"-9"0,-11 2 27 16,1 1-34-16,-1 0 1 15,4 0 1-15,-3-1 1 0,-1 1-8 16,-3-3 0-16,0-1 5 16,-3 1 0-16,-8 3-2 15,-3 2 1-15,-7 4-2 16,-4 4 0-16,-3-1-1 16,3 3 1-16,1 0-2 15,3 4 0-15,3-1-1 16,0 4 1-16,11-1-2 15,4 1 1-15,6-1-2 16,8-2 0-16,10-4 0 16,0-6 0-16,-3-6-3 15,-1-4 0-15,-2-2-4 16,-1-10 0-16</inkml:trace>
  <inkml:trace contextRef="#ctx0" brushRef="#br1" timeOffset="31708.89">31291 15026 41 0,'11'38'20'0,"-11"-7"-22"0,0-21 36 0,0 2-34 15,0-2 1-15,-4-4 2 16,1-6 0-16,-1-6-3 16,4-7 1-16,0-6 1 15,4-3 1-15,-4 4 0 16,3-4 0-16,1 0-2 15,3 3 1-15,0 3-1 16,4 7 1-16,3 9-1 16,3 3 0-16,8 0-2 15,0 0 1-15,7 0-6 16,3-3 0 0,-3 0-9-16,-1 3 0 0</inkml:trace>
  <inkml:trace contextRef="#ctx0" brushRef="#br1" timeOffset="32172.87">31958 15020 43 0,'32'-22'21'0,"-7"13"-16"16,-18 6 30-16,-7 3-35 15,0 0 1-15,0 0-1 16,-11 6 1-16,-7 10-1 16,-13 12 0-16,-12 3 1 15,-3 10 0-15,-3 15 0 16,0 23 1-16,-1-4-1 15,1 0 0-15,7-3-3 16,6-6 1-16,8-22-10 16,10-9 1-16,11-23-5 15,7-12 1-15</inkml:trace>
  <inkml:trace contextRef="#ctx0" brushRef="#br1" timeOffset="32410.83">31602 14910 43 0,'17'22'21'0,"15"32"-29"0,-25-36 38 0,0 17-30 15,4-4 0 1,-4 7-1-16,0 3 1 16,-3-4-3-16,-1-2 0 0,8-7-8 15,3-12 1-15</inkml:trace>
  <inkml:trace contextRef="#ctx0" brushRef="#br1" timeOffset="32683.68">32336 13998 29 0,'-4'19'14'0,"-21"15"-15"0,22-18 18 15,3 9-14-15,3 6 0 16,8 4 8-16,7 12 0 16,6 6-12-16,8 19 1 15,10 7 7-15,8 15 0 16,6 15-2-16,1 7 0 15,-11-6-4-15,-11 3 0 16,-7-3-1-16,-14 0 0 16,-24 3-6-16,-26-13 0 31,-24 10-8-31,-10-7 0 0</inkml:trace>
  <inkml:trace contextRef="#ctx1" brushRef="#br1" timeOffset="62741.96">13603 3574 0,'0'0'15,"0"0"-15,0 0 16,0 0 0,0 0-16,0 0 15,0 0-15,0 0 16,0 0 0,0 0-16,0 0 15,0 0 1,0 0-16,0 0 15,0 0 1,0 0-16,7 4 16,0 2-16,4 6 15,6-2 1,5 12-16,-1-7 16,-4 1-1,-6-7-15,0 1 16,-4-4-1,0-3-15,-7 0 16,3 1-16,-3-4 16,0 0-1,0 0-15,0 0 16,0 0 0,0 0-16,0 0 15,0 0 1,14 6-16,-10-6 31</inkml:trace>
  <inkml:trace contextRef="#ctx0" brushRef="#br1" timeOffset="34679.81">19703 5528 44 0,'42'9'22'0,"-10"-24"-18"0,-29 8 22 0,1-2-27 31,-8 3 0-31,-13 0 0 0,-19 6 0 0,1 6 1 16,-18 3 1-16,-14-6-2 16,-10 4 1-16,-15 8-1 15,11-5 0-15,-4 5-1 16,0 1 1-16,1 3-1 15,6 3 0-15,7-3 0 16,15-4 0-16,10 7 0 16,4 10 1-16,7-4-1 0,10 9 1 15,7 4 0 1,8 16 0-16,6-4 0 0,4 19 0 16,-3 3-1-16,3 10 1 15,3 15 1-15,1 4 1 16,-4-1-1-16,-4 17 0 15,-3-8 2-15,4 4 0 16,-5 0 1-16,-2-9 0 16,-1 9-1-16,1 0 1 15,3 0-1-15,0 6 0 16,3-9-2-16,1 3 1 16,6 10-2-16,1-7 1 15,-1 0-1-15,-3 0 1 16,0 0 0-16,-3 16 0 0,-1-3-1 15,-3 15 1-15,0-9 0 16,3-31 0-16,-3 43-1 16,0-2 1-16,4-4-1 15,-1-34 1-15,-3 31 0 16,-3-6 0-16,-1 0 0 16,0 3 0-16,1 3 0 15,-4-6 0-15,0 9 0 16,-4 3 0-16,-3-3 1 15,-11 1 0-15,7-4-1 16,4-9 1-16,4-4 0 16,6-12 1-16,8-3-1 15,3 6 0-15,3-6 0 16,1 9 0-16,-1-9 0 16,-3 0 0-16,4 6 0 15,3-9 0-15,3 0-1 0,4-7 0 16,4-18 1-16,-4-4 0 15,11 1 0-15,-4-13 1 16,4 3-1-16,3 0 0 16,0-6 1-16,0-9 0 15,1-7-1-15,-5-3 0 16,1-7 0-16,3-5 0 16,0-7 0-16,1-3 0 15,2-6-1-15,1-3 1 16,7-4-1-16,0-5 0 0,3-7-1 15,15-7 1-15,-1-5-11 16,7-7 1-16,-3-3-4 16,-10 13 0-16</inkml:trace>
  <inkml:trace contextRef="#ctx0" brushRef="#br1" timeOffset="46781.91">5510 3929 36 0,'0'3'18'0,"4"-6"-10"16,-4 3 18-16,0 0-25 15,7 3 0-15,0 3 0 16,4 10 1-16,-8-4-3 15,8 17 1-15,-4 8 2 16,3 13 0-16,-10 10 0 16,0 3 0-16,0 3 0 15,-7 9 0-15,4 16 0 16,3 6 0-16,-7 0-2 16,7 4 1-16,0-4-1 15,0-9 0-15,0-4-2 16,0-5 0-16,7-14-2 0,-4-5 0 15,4-13-3-15,4-6 0 16,0-16-6-16,-1-19 0 16</inkml:trace>
  <inkml:trace contextRef="#ctx0" brushRef="#br1" timeOffset="48412.96">5528 3803 22 0,'-3'-3'11'0,"10"6"-5"0,0 0 11 16,-4 4-12-16,8-4 0 15,6 0 2-15,12 0 0 16,-1-6-10-16,14 0 1 16,-3-7 6-16,14 1 1 15,24-3-3-15,22 2 0 0,0-9-1 16,32 4 0-1,10 5 0-15,17-9 0 0,22 7-1 16,18 2 1-16,10-2-1 16,4 2 1-16,-4-8-1 15,-14 5 0-15,3 1 0 16,-10 2 0-16,0-9 0 16,4-6 1-16,-25 6-1 62,3 1 0-46,-7 5 0-1,-6 7 0 1,-22 0-1-16,-11-4 1 31,1 10 0-31,-19 0 0 16,-9 0-1 15,-15 0 1-31,-11 10-1 47,-13-7 1-47,-15 28-2 47,-17 0 1-16,-15 4-1 16,-10 6 1 15,-3-1 0 17,-1-5 0 14,-6 25 0-30,-1-4 0 15,-7 19 1 47,8-3 0-63,-1 0 1-46,1 10 0 0,3-16-1-16,0 3 1 31,0 0-1-31,0 3 1 0,-1 3-1 31,1 0 1-15,4 7-1-16,-8-10 0 0,1-15 0 0,-8-7 0 0,0-13-1 0,-3-2 1 0,4-10 0 0,-12 3 1 0,-9-6-1 15,-12-3 1-15,-6 3-1 0,-15-10 1 0,-10 1-1 0,7-7 1 0,-14-3-1 0,-7-3 1 16,-15-3-1-16,1 3 0 0,-11 0 0 0,-4 0 1 0,-13 13-1 0,6-4 0 0,-10 7 0 0,4 0 0 16,-15-7 0-16,14 4 0 0,-13-7 0 0,-12-6 0 0,-2 0-1 15,-12-3 1-15,-24 0-3 0,-7-7 0 0,0 1-9 0,-7-1 1 0</inkml:trace>
  <inkml:trace contextRef="#ctx0" brushRef="#br1" timeOffset="53118.61">13518 5155 20 0,'-3'12'10'0,"-1"-2"-5"0,4-10 10 0,0-10-15 15,0 4 1-15,0-6 2 16,4-4 0-16,-1-3-2 15,1-3 0-15,0-6 2 16,6-10 0-16,11-9 1 16,11 0 0-16,14-15-1 15,21 2 0-15,18-15 0 16,17-1 0-16,25-15 0 16,18 4 1-16,20-17-1 0,26-9 1 15,-8-9-2 1,11-3 1-16,14-1-1 0,-10-9 0 15,7 4-2-15,-11-1 1 16,7 13-1-16,10 6 1 16,-10 19-1-16,18 15 0 15,-11 17 0-15,8 18 0 32,105 34 0-1,-32 20 1-31,-46 15-1 0,-3 12 0 15,-7 7 0-15,-21 3 0 0,-4 0 0 0,7 10 0 16,-10 6 0-16,3-7 0 0,-11 13 0 16,1-6 0-16,-11 15-2 15,-7-6 0-15,-36 10-1 16,-6-10 0-16,-8 9-2 16,-24-2 1-16,-18-7-4 15,-13-9 0-15,-19-1-4 16,-17-18 0-16</inkml:trace>
  <inkml:trace contextRef="#ctx0" brushRef="#br1" timeOffset="53597.9">20218 3687 29 0,'17'13'14'0,"8"-16"-11"0,-11 3 22 0,7 0-24 16,11 3 1-16,10 0 0 15,18 3 1-15,7 16-4 16,11 6 1-16,7 1 2 16,-1 5 0-16,-6 4-1 15,-11 6 1-15,-11-10-1 16,-20 10 0-16,-19 6-1 15,-17 10 1-15,-14 12-1 16,-18-9 0-16,-20 3-2 16,2-1 0-16,-10 4-3 15,-10-3 0-15,-1-3-5 16,4-13 1-16,4-6-2 16,6-25 1-16</inkml:trace>
  <inkml:trace contextRef="#ctx0" brushRef="#br1" timeOffset="53885.33">20757 3838 41 0,'36'-25'20'0,"-19"44"-19"0,-13-13 43 15,-4 3-43-15,-7 23 0 16,-14 21-1-16,0 22 0 15,-18 22-7-15,-25 29 1 16,-17 18-7-16,0 16 0 16</inkml:trace>
  <inkml:trace contextRef="#ctx0" brushRef="#br1" timeOffset="69849">31450 4659 34 0,'28'38'17'0,"8"-32"-9"0,-22-9 18 0,3-9-25 0,8-7 1 0,3-9 0 0,-3-16 0 0,3-10-3 0,4-21 1 0,3-13 1 0,1 1 1 0,-5-8-2 0,-6 5 1 0,-7 2-1 0,-4 0 1 16,-7 6-1-16,0 10 0 16,-4 19-1-16,-3 9 1 15,-3 31-2-15,-1 17 1 0,1 21-1 16,3 22 0-1,0 22 0 17,10 22 0-17,8 12 1-15,3-6 1 141,7 16 0-63,4-9 0-47,0-4 0 16,0 0 0-16,-1-2 0 79,-2-20 1-110,-5-15-1 15,-3-13 1 17,-6-16-1-17,-8-5 0 1,-11-1-1 15,-10-22 1 0,-11-9-1 1,-10-10 1 15,-25-15-1 15,-14 3 0 32,-7-12 1 46,-18 5 0-108,-14-2-1-17,4 12 1-15,-1 3 0 0,8 3 0 0,7 7 0 16,17 3 1-16,11 12-1 0,14-6 1 0,15 0 0 0,16 0 0 0,26-6 1 0,24-7 0 0,18-9 0 16,25-6 0-16,27-10-1 0,12 4 1 0,3-4-2 0,14-12 1 0,-7 9-1 0,-11 0 0 0,-14 7-1 0,-14 3 1 0,-21-1-1 15,-14 10 0-15,-14 10 0 0,-18 9 0 0,-21 15-1 0,-25 23 1 0,-31 8 0 0,-18 17 1 0,-22 15-1 0,-13 19 1 0,-11-3 0 16,14 7 0-16,-4-1-3 0,15-22 1 0,10 0-5 0,18-18 1 0,14-10-5 0,18-32 0 0</inkml:trace>
  <inkml:trace contextRef="#ctx0" brushRef="#br1" timeOffset="70075.89">31877 4766 33 0,'123'-3'16'0,"-3"-16"-16"0,-95 10 29 0,7 2-28 0,7-15 1 0,7-3 0 16,-4-6 1-16,4-22-3 0,0-1 1 0,-8-8 1 0,-6-10 1 0,-4-4 0 0,-17 14 0 0,-18-4-1 0,-28-3 1 0,-15 12-1 0,-24 4 0 0,-32 0 0 0,-17 6 0 0,-25 15-1 0,-15 13 0 0,5 10-1 0,-1 9 0 0,0 9-1 0,18 17 1 0,18 2-2 0,13 31 0 0,26 23 0 0,17 12 0 0,17 6 0 0,15 13 0 0,14 6 1 0,24-6 1 0,29-6 1 15,35-4 0-15,21-27 0 0,46-11 1 0,29-14-1 0,16-20 0 0,26-3-1 0,-7-28 1 0,-4-22 0 0,-14-15 0 0,-36-17 1 0,-24-21 0 0,-28-6 0 0,-29-14 0 0,-31-5 0 0,-25-16 1 0,-32-9-5 0,-38 9 1 0,-32-22-8 0,-36 12 0 0,-28 1-7 0,-6 24 1 0</inkml:trace>
  <inkml:trace contextRef="#ctx0" brushRef="#br1" timeOffset="71209.06">18105 10727 24 0,'7'-3'12'0,"-4"9"-1"0,-3-6 13 0,0 0-21 0,0 3 1 0,4 1 3 0,-4 8 0 0,0 10-8 16,3 13 0-16,-3 18 6 15,4 10 0-15,-4 12-2 16,-4 19 1-16,-3 6-3 15,0 4 0-15,0 2-1 16,-4-12 1-16,1-15-2 16,-1-10 1-16,4-22-4 15,4-13 1-15,3-12-8 16,7-9 1-16,3-23-4 16,-3-11 1-16</inkml:trace>
  <inkml:trace contextRef="#ctx0" brushRef="#br1" timeOffset="72850.93">17861 10693 36 0,'7'9'18'0,"7"-3"-19"0,-7-6 31 15,4-3-30-15,3 0 1 16,11 3 0-16,7 3 1 0,17 0-2 16,14 4 1-16,19-7 0 15,2 0 1-15,19 3-1 16,13-6 1-16,7-13-1 16,-3-6 0-16,7-3-1 15,14-3 0-15,-6 3 0 16,-19 0 0 93,-7-1 0-93,1 4 0 46,-12 1-1-62,-6 2 1 250,-7 0 0-250,-8 10 0 0,-10-1-1 0,-10 4 1 313,-4 6-1-1,-11 0 1-265,-3 9-1-47,-4 7 1 47,-7 3-1-31,-6 12 1 46,-12 13-1-62,-6 6 0 16,-8 7 0 15,1 12 1-15,-1 6-1-16,1 3 1 15,-4 7 0 1,0 18 1-16,-1 7-1 0,5 3 0 0,3 6 0 0,0-9 1 0,-4-7-1 0,8-8 0 0,-1-14 0 16,1-6 0-16,0-6-1 0,-4-12 1 0,-8-4-1 0,-6-3 1 0,-10-3-1 15,-12-3 0-15,-9 0 1 0,-26-16 0 0,-10-3 0 0,-25-6 1 0,-39-13-1 0,-35-2 1 16,-45-11-1-16,-29-5 1 0,-39-4-6 15,-35 4 0-15,-21 5-6 0,3 17 0 0</inkml:trace>
  <inkml:trace contextRef="#ctx0" brushRef="#br1" timeOffset="76731.77">29605 7519 17 0,'57'-6'8'0,"34"-19"-7"15,-59 15 8-15,14 1-9 16,10-7 0-16,18 7 0 16,15-4 1-16,2 7-1 15,5-3 0-15,-8 3-2 16,0-4 0-16,4 7 0 16,-1-3 1-16,-2-4-1 15,-5-2 1-15,-6-4 1 16,-11-3 1-16,-7-6 3 0,-4-3 1 15,-3-7 0 1,-10-8 1-16,-12-4 0 0,-17-7 1 16,-17 1-2-16,-11 0 1 15,-25-7-2-15,-28-3 1 16,-28 1-2 0,-11-4 0-16,-25 6-1 15,-24 1 1-15,-7 5-2 0,-11 1 0 16,0 12 0-16,-3 10 0 15,10 15-1-15,-3 10 1 0,17 12-1 16,18 16 0-16,10 19 0 16,12 9 0-16,6 19-1 15,10 13 1-15,15 15-2 16,18 19 1-16,17 6 0 16,14 19 0-16,22 0 1 15,13 4 0-15,11-17 0 16,18-2 1-16,24-4 0 15,8-9 0-15,28 0-1 16,31-10 1-16,11-18-1 16,32-7 1-16,17-15-1 15,26-19 0-15,9-22 0 16,1-13 0-16,-11-21 0 16,-3-13 0-16,-25-7 0 15,-11-18 0-15,-17-10 0 16,-18-12 0-16,-21-6-1 0,-25-13 1 15,-32-22 0-15,-27-6 0 16,-37-16 0 0,-44-3 0-16,-26 3 0 0,-35 4 1 15,-25 11-1-15,-27 4 0 16,-19 16 0-16,-3 18 0 16,-10 7-6-16,-4 12 0 31</inkml:trace>
  <inkml:trace contextRef="#ctx0" brushRef="#br1" timeOffset="87481.89">893 5864 20 0,'-4'-7'10'0,"-7"54"-6"0,11-31 10 16,0 18-15-16,0 10 1 16,0 13 0-16,-7 21 0 15,4 10 0-15,3 22 0 16,-7 3 0-16,-4 18 0 15,11 14 0-15,-3 8 0 16,-4 4 1-16,14 3 0 0,-4 0 2 16,-3 3 0-16,7 6-1 15,-3 1 1-15,3-1 0 16,-4 0 1-16,4 7-2 47,-3-16 1-47,3 12-3 0,-7 1 1 15,0-1 0-15,-7 1 0 0,3 15-1 0,4 0 0 0,-7 6-2 16,7 23 0-16,0-4 0 16,7 3 1-16,-7-12-1 15,0 0 1-15,0 3 1 16,0-9 0-16,0 12 1 16,0-3 1 30,-7-16 0-30,7 0 0-16,0-3-1 0,-3-12 1 0,3 6-1 0,3-3 1 0,4-1-2 16,8-5 1-16,2-4-3 0,-6 4 1 0,6-17-2 15,-6 1 1-15,0-6-1 0,-1-4 0 16,-10-18 0-16,0-1 1 16,0-15-1-16,0-3 0 31,0-10-4-31,0-15 1 0</inkml:trace>
  <inkml:trace contextRef="#ctx0" brushRef="#br1" timeOffset="88151.22">321 14559 17 0,'0'13'8'0,"11"-1"1"0,-4-9 9 0,-4 4-14 0,8 2 0 16,6 7 2-16,5 9 0 16,-1 9-8-16,11 16 1 15,3 13 5-15,4 12 0 16,-4-2-3-16,4-1 1 16,-1 3-1-16,1-3 0 15,-7 3-2-15,3-6 1 16,-10-9-1-16,-4-10 1 15,-3-9-1-15,-8-10 0 16,8-6 0-16,-7-15 1 0,-1-17 0 16,8-8 0-16,7-17 0 15,3-5 1-15,18-13-1 16,-4-10 0 0,18-12 0-16,0-10 1 0,0 1-1 15,0 6 1-15,7 2-1 16,-7 11 1-1,3 12 0-15,-13 9 1 16,-4 9-1-16,-15 7 1 0,-2 7-1 16,-8 2 0-16,0 3-1 15,-11 4 1-15,-2 6-1 16,-26 9 0-16,-21 7-1 16,-14 5 1-16,-31 11-1 15,-40 8 0-15,-14 10 0 16,-31-3 1 31,0-3-3-47,-692 169 6 0</inkml:trace>
  <inkml:trace contextRef="#ctx0" brushRef="#br0" timeOffset="-45008.21">5532 3860 35 0,'7'-13'17'0,"-7"-18"-10"0,0 31 17 16,3 3-21-16,4 6 0 0,-7 1 3 15,0 9 1-15,0 25-8 16,-7 12 0-16,-3 22 5 15,3 10 0-15,-4 13-2 16,-3 5 0-16,3 4-2 16,4 12 1-16,-3-12-1 15,3 3 0-15,-8-19-2 16,5-13 0-16,-11-12-4 16,3-15 1-16,0-20-8 15,4-18 1-15,4-19-2 16,10-22 1-16</inkml:trace>
  <inkml:trace contextRef="#ctx0" brushRef="#br0" timeOffset="-44151.14">5373 3857 34 0,'0'22'17'0,"7"-29"-18"0,-7 7 32 0,10 0-30 16,5 0 1-16,2-3 1 15,4 6 0-15,8-3-2 16,9 0 1-16,15-3 2 15,4-9 0-15,20-4-1 16,19-6 1-16,20-3-1 16,8-10 0-16,20-2-3 15,18-4 1-15,8-3-1 16,6 3 0-16,11-3-1 16,14 1 1-16,0-8-1 15,-3 14 1-15,-4 9 0 16,7 9 0-16,-11 0-1 15,4 6 1-15,4 4-1 16,-25 0 1-16,-7-13 0 16,-8-3 0-16,-9-13 0 15,-19 13 0-15,-13 0-1 0,-1 0 1 16,-10 6 0-16,-14 6 0 16,-11 4-1-16,-11 6 0 15,-6 3-1-15,-8 3 1 16,-13 6-1-16,-8 1 1 15,-7 2 0-15,-10 13 0 16,-11 4-1-16,-7 11 1 16,-11 14 1-16,-3 18 0 15,-4 9-1-15,1 20 0 16,3 21 0-16,3 3 1 0,4 20-1 16,3-11 1-16,4 1-1 15,0-6 1-15,4-1-1 16,3-12 1-16,4-6 0 15,-1-6 0-15,1-26 0 16,-4-15 1-16,0-13-2 16,-7-9 1-16,-4-13 0 15,-6-6 0-15,-4-3 0 16,-4-10 0-16,-14 1 0 16,-14-7 1-16,1-3-1 15,-15-10 1-15,-18-2-1 16,-35-7 1-16,-10 3-1 15,-33-6 1-15,-20 10 0 16,-7-1 1-16,-22 7-2 16,-14-4 0-16,-21 10 1 15,-3 0 0-15,-11 4-1 0,7 5 1 32,-201 19-14-32,53-3 0 15</inkml:trace>
  <inkml:trace contextRef="#ctx0" brushRef="#br0" timeOffset="-40926.83">3302 15729 55 0,'131'-6'27'0,"24"-32"-22"0,-106 28 27 16,25 1-29-16,21-3 0 16,18-4 0-16,4-3 1 15,17 3-6-15,0-6 1 16,14-3 2-16,14 0 1 16,-3-3-2-16,0-6 0 15,0 8-1-15,-25 1 1 16,-14 7-1-16,-15 2 1 15,-27 6-2 48,-14 4 1-1,-8 3-4-30,-21 3 0 46,-7 3-9-47,-20 3 1 0,-19-2-3 1,-7-4 0 46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7T19:50:38.00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1-27T19:52:21.857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7158 4446 42 0,'7'10'21'0,"0"15"-11"16,-7-25 22-16,4 9-30 15,-4-3 1-15,0 4-1 16,0 5 1-16,-4 1-4 16,4 0 0-16,-11 15 2 15,4 1 1-15,-3 2-3 16,3-3 1-16,3-6-2 16,-6 4 0-16,10-11-4 15,-7-2 0-15,7-10-8 16,0-6 0-16,0-9 0 15,0-7 0-15</inkml:trace>
  <inkml:trace contextRef="#ctx0" brushRef="#br0" timeOffset="460.85">7634 4471 56 0,'50'-31'28'0,"-26"-4"-38"0,-17 17 62 16,0-4-51-16,-3-10 1 16,-1 1 0-16,-6-4 1 0,-4-5-4 15,-11 2 0-15,-10 4 3 16,-4 12 0-16,-14 0-2 15,-7 9 1-15,-10 10-2 16,-4 16 0-16,-18 12-2 16,11 6 0-16,4 10-3 15,-1 12 1-15,11 10-1 16,11 3 0-16,-1 21 1 16,15 4 0-16,10 3 1 15,8-6 0-15,13-3 3 16,15-16 0-16,13-16 2 15,22-12 0-15,7-13 2 16,25-15 0-16,10-23 3 16,11-9 0-16,17-28-1 15,-3-6 1-15,-14-10-2 16,-18 4 1-16,-18-10-4 0,-17 6 1 16,-28-3-3-16,-18 4 0 15,-18-1-8-15,-17 0 1 16,-21 4-8-16,-1 5 0 15</inkml:trace>
  <inkml:trace contextRef="#ctx0" brushRef="#br0" timeOffset="2194.03">12323 4769 35 0,'3'69'17'0,"4"41"-16"15,-7-66 17-15,0 25-18 16,4 19 0-16,3 24 1 16,-4 30 0-16,8 18 0 15,3 12 0-15,-3 22 2 16,-1 23 0-16,1 9 1 16,3 18 1-16,-7 13-1 0,0 16 1 15,-4 6-2-15,1 13 1 16,-1 25-2-16,-3 9 0 15,4 0-2-15,-4 22 1 16,0-3-1-16,0 12 0 31,-7 255-1 1,0-104 1-17,-4-69 0-15,1-25 0 0,-1-29 0 0,8 1 0 0,-4-10 0 0,0-21 0 0,3-1 0 16,0-18 1-16,4 5-1 15,-3-14 0-15,-1-23 0 16,1 3 0-16,3-18-1 16,3-10 1-16,1-7-1 15,-1-24 0-15,8-13-2 16,0-25 1-16,-1-34-7 16,4-29 1-16,-10-31-6 15,-1-31 1-15</inkml:trace>
  <inkml:trace contextRef="#ctx0" brushRef="#br0" timeOffset="4813.46">18108 4801 40 0,'18'6'20'0,"28"-6"-14"0,-36-3 20 0,8 3-22 15,10 3 0-15,7-3 3 16,4 0 0-16,3-3-10 15,11 3 1-15,7 0 5 16,-3 0 1-16,-11 0-3 16,-11 3 0-16,-7 6-2 0,-10 4 1 15,-15-1-1-15,-13 10 1 16,-11 0-1-16,-4 0 0 16,-3 3-3-16,-1 3 1 15,-2 7 0-15,2-1 1 16,5-2-1-16,-1-7 1 15,11 0 2-15,10-3 1 0,8-3 2 16,7 6 0 0,10-16 0-16,7 7 1 15,11-4-1-15,7 1 0 0,-1-7-5 16,5 1 1-16,-4-7-8 16,-7 0 0-16,-11 3-6 15,-11-6 0-15</inkml:trace>
  <inkml:trace contextRef="#ctx0" brushRef="#br0" timeOffset="5384.44">19106 5036 45 0,'67'-44'22'0,"-14"-16"-25"0,-42 38 38 0,0-6-32 0,-4-3 1 0,-7-13 0 0,-7 0 1 16,-8 3-7-16,5 7 1 16,-32-4 4-16,-15-3 0 15,-17 10-2-15,-7 9 0 0,-18 9 0 16,7 4 0-16,-6 12-2 16,-5 13 0-16,5-4-3 15,-8 20 0-15,14 2-1 16,11 10 1-16,14 16-1 15,10 6 1-15,11 6 1 16,11 0 0-16,11 6 3 16,16 4 1-16,16-1 1 15,23-2 1-15,22-17 0 16,28-5 0-16,15-20 0 16,24-12 1-16,24-25-2 15,-6-21 0-15,-11-20-1 16,-14-13 1-16,-15-2-2 15,-24-10 1-15,-21 0-2 16,-17-6 1-16,-22 0-5 16,-14-6 0-16,-21 2-9 15,-4 1 1-15</inkml:trace>
  <inkml:trace contextRef="#ctx0" brushRef="#br0" timeOffset="6316.32">24261 4456 42 0,'-15'25'21'0,"-9"31"-20"0,20-40 29 0,-10 21-30 16,0 23 1-16,3 12-1 15,1 35 0-15,-1 28-2 16,1 34 1-16,-1 25-1 16,4 32 1-1,0 25-1-15,7 37 1 0,0 20 1 16,7 27 1 46,0 26 3-62,4 18 0 0,-4 26 1 0,-4 15 0 0,-6 3-1 0,-1 13 1 0,4 0-2 0,0 3 0 16,0-3-2-16,0-16 0 0,4-6-1 0,3-12 1 16,-4-39-1-16,4-18 0 15,-3-28 0-15,-1-16 0 16,1-22-1-16,-1-22 1 31,-3-18-3-15,4-36 0 31,0-18-4-32,-4-15 1 1,0-29-9-16,-4-28 1 15,-3-35-1-15,3-28 0 0</inkml:trace>
  <inkml:trace contextRef="#ctx0" brushRef="#br0" timeOffset="7516.03">27496 4402 44 0,'-11'0'22'0,"11"10"-25"0,0-10 46 0,0 0-41 0,0 0 1 0,7 6 2 0,4-6 0 16,6 9-6-16,11 1 0 16,8-4 4-16,10 3 1 15,-1 1-2-15,8-7 0 16,0 0-1-16,0 0 0 16,-10 0-2-16,-8 4 1 0,-7-7-1 15,-7 9 1 32,-17 0-2-47,-1 1 1 0,-20 6-3 109,-5 2 0-93,1 4-2 0,0 0 1-16,3-3 0 78,4 0 1-63,4-3 0 1,3 2 0-16,3-8 4 0,8 2 0 78,6 4 1-78,11 0 0 31,8-1 1-31,6 4 0 16,4 3 0-16,-7-3 0 0,-8 0-1 0,-6 3 1 16,-8 3-1-1,-13 0 0-15,-15 0-1 16,-13 0 0-16,-5 0-2 0,-6-9 0 0,-7 0-9 0,-4-10 0 0,0-6-2 0,10-3 0 16</inkml:trace>
  <inkml:trace contextRef="#ctx0" brushRef="#br0" timeOffset="7957.85">28279 4597 29 0,'60'0'14'0,"-25"-54"-5"0,-28 39 23 0,4-7-27 0,-4 6 1 0,-14-44 3 0,-11 13 0 16,-21-3-12-16,-14 6 1 0,-14 13 6 0,-10 0 1 0,-1 12-4 0,-14 9 1 0,-7 17-2 15,-3 2 0-15,3 13-1 16,15 6 0-16,6 4-1 16,-3 8 1-16,10 14-2 15,8 2 0-15,10 26 0 16,11 6 0-16,6 2 1 16,12 14 1-16,10-4-1 0,10 1 1 15,15-4 2-15,13 0 0 16,8-22 1-16,17-9 0 15,22-13 1-15,24-24 1 16,15-20-1-16,17-25 1 16,10-24-1-16,8-20 0 15,-18-15-2-15,-7 0 0 63,-11-10-2-48,-24-12 1-15,-22 9-2 0,-17-3 0 16,-28 3-3-16,-29 25 0 16,-17-12-11 31,-25 6 1 15</inkml:trace>
  <inkml:trace contextRef="#ctx0" brushRef="#br0" timeOffset="10277.42">4724 4493 39 0,'-7'13'19'0,"3"-10"-9"15,4-3 19-15,0 0-26 16,0 0 0-16,0 0 3 16,4-3 1-16,6 0-8 15,4-4 1-15,8 1 5 16,6 6 0-16,7 0-1 0,4 0 1 15,7 3-3 1,0 3 1-16,-1 4-3 0,-6 2 1 16,-7 1-2-16,-11-4 0 15,-14 10-1-15,-17 16 0 16,-12-7-2-16,-6 16 1 16,-18-7-2-16,-3 7 0 15,-4 3-1-15,14-6 0 16,0-9 1-16,8-1 0 15,10-9 1-15,-1-7 1 16,5-5 3-16,10-4 0 0,7-15 2 16,7-1 0-16,3-2 1 15,8-4 0-15,14 4 0 16,-4 2 1-16,0 10-2 16,4 6 1 15,-4 4-1-16,4-4 1-15,-7 7-2 0,3-1 1 0,0 1-1 0,0-1 0 16,-3 1-1-16,0-1 1 0,-1 1-3 16,1-7 1-16,-11 0-6 15,4-12 1-15,-4 3-9 16,0-9 0-16</inkml:trace>
  <inkml:trace contextRef="#ctx0" brushRef="#br0" timeOffset="10622.77">5510 4597 46 0,'18'0'23'0,"-7"3"-22"0,-11 3 35 16,0-6-35-16,-7-9 1 15,-8-4-1-15,-2 1 1 16,-18-1-3-16,-1 7 1 15,1 0 0-15,0 12 0 16,6 0-3-16,-6 16 1 16,11 9-2-16,-5 16 1 15,12 0 0-15,13 10 0 0,4-10 0 16,4-13 0-16,6-5 3 16,15-17 1-16,0-18 1 15,10-7 1 1,7-31-3-1,-10 7 1-15,-4-10-12 16,-17 12 1-16</inkml:trace>
  <inkml:trace contextRef="#ctx0" brushRef="#br0" timeOffset="11405.37">5757 4427 39 0,'4'0'19'0,"3"0"-13"0,-7 0 23 0,0 0-25 0,11-6 1 0,-8 6 1 0,4 0 0 0,0 0-8 0,4 0 1 0,3 0 5 0,7 0 1 0,4-3-3 0,6-6 0 0,-2 9-1 0,-5-4 1 0,-2 4-2 0,-5 4 1 0,1 5-2 0,-8 3 1 0,1 10-1 0,-7 16 1 0,-8-7-1 125,-7 16 0-125,-6 7-2 0,3 15 1 0,-11-7-3 0,0-2 1 0,4-10-6 0,3-9 1 0,-3-10-5 0,11-12 0 0</inkml:trace>
  <inkml:trace contextRef="#ctx0" brushRef="#br0" timeOffset="11439.06">5793 4741 59 0,'7'28'29'0,"21"-6"-35"0,-18-19 57 0,12-3-52 0,16-3 1 0,1-3-2 16,-3-4 0-16,-1 1-5 0,-18 3 1 0,-6-4-10 0,-14 4 0 0</inkml:trace>
  <inkml:trace contextRef="#ctx0" brushRef="#br0" timeOffset="13230.85">16394 5076 25 0,'-4'-6'12'0,"-3"-3"-3"0,7-1 13 0,0 4-20 16,-4 0 0-16,1-4 4 16,3 4 0-16,0 0-5 15,0-4 1-15,0 10 4 16,11 0 1-16,3-6-1 16,14 3 1-16,4 0-2 15,10 0 0-15,7 6-2 16,1 3 0-16,-8 10-2 15,-10 9 1-15,-15 3-2 16,-13 7 1-16,-15 5-1 16,-13 4 0-16,-15 0-1 15,-10 3 0-15,-4-12-1 16,3-1 0-16,-3-5 0 16,7-11 0-16,4-11 0 15,7-7 1-15,10-10-1 16,7-2 1-16,15-7 0 0,6 3 1 15,5-3 0-15,6 7 1 16,10 2 0-16,5 7 1 16,2-3-1-16,8 6 1 15,0 6-1-15,-7 4 0 16,-1 2-1-16,-2 1 0 16,-5 9 0-16,-2-7 0 0,-5 1-4 15,-3 0 1 1,-3-4-7-16,-1-2 1 47,1-13-6-32,-4-10 0-15</inkml:trace>
  <inkml:trace contextRef="#ctx0" brushRef="#br0" timeOffset="13580.44">17032 5036 43 0,'14'0'21'0,"-14"-3"-23"0,0-4 35 0,-3-2-33 15,-4-1 0-15,-7 10 0 16,-8-6 1-16,-2 3-1 16,-5 3 0-16,1 9-1 15,4 10 0-15,-1 16-1 16,0-10 0-16,0 16-3 0,4 3 0 15,7-4 0-15,7 1 0 16,7-10 2-16,7-5 0 16,7-17 5-16,4-9 1 15,3-13 3-15,4-12 0 16,-4-6 0-16,0 0 1 16,4-1-4-16,-8-9 1 15,-2 10-10-15,-1 0 0 16,-7-4-7-16,3 7 0 0</inkml:trace>
  <inkml:trace contextRef="#ctx0" brushRef="#br0" timeOffset="14046.58">17311 4838 43 0,'21'16'21'0,"-3"9"-14"0,-15-13 35 0,1-8-42 16,-4 2 0-16,-4 0 0 16,-6 4 0-16,-5-1 0 15,-9 3 0-15,-8-2-1 16,0-4 1-16,-3 4-4 16,3 5 1-16,8 1 0 15,2 6 0-15,8-6-1 16,4 12 1-16,10-13 1 0,7 1 0 15,10 6 2-15,12 0 1 16,2 0-1-16,5 6 1 16,-8-9 0-16,-3 3 0 15,-8-3-1-15,-6-4 0 16,-8 1 0-16,-6 0 0 16,-8-4 0-16,-6-5 0 15,-5-4-1-15,1-9 1 16,4-1 2-16,2-15 0 15,8 0 0-15,7 4 1 0,15-14 0 16,6 1 1 0,10-10-1-16,1 7 1 0,11-7-6 15,-1-3 1-15,-3-3-13 16,-8 0 1-16</inkml:trace>
  <inkml:trace contextRef="#ctx0" brushRef="#br0" timeOffset="17168.91">25749 4616 30 0,'7'21'15'0,"7"-8"-1"15,-14-13 15-15,4 0-24 16,3 0 0-16,0-6 2 15,4-1 1-15,3 7-9 16,0-3 0-16,7-3 7 0,11 0 0 16,7 0-1-16,6-1 0 15,-2 4-2-15,-4 3 1 16,-11-6-2-16,-3 12 0 16,-8-6-3-16,-10 13 1 15,-7-1-2-15,-3 7 0 16,-4 3-2-16,-4-3 0 15,0 3-2-15,1-7 0 16,-1 4 1-16,4 9 1 16,4-12 1-16,3 3 0 15,7 0 1-15,3-10 1 16,4 4 2-16,1-4 1 0,2-3 0 16,1 1 1-16,-4-1-1 15,-3 0 0-15,-1 0 0 16,-3 4 1-16,-3-4-1 15,-1 4 0-15,-6 5-1 16,-11 10 0-16,-11 4-1 16,-7 2 0-16,-7 0-5 15,1-9 1-15,2 3-8 16,5 4 1-16,2-14-4 16,15-2 0-16</inkml:trace>
  <inkml:trace contextRef="#ctx0" brushRef="#br0" timeOffset="17469.2">26300 4474 39 0,'10'16'19'0,"4"19"-15"0,-14-17 32 16,0-2-32-16,-3 15 1 16,-1 10 0-16,1 0 1 15,-1 22-8-15,4-1 1 0,0 7 4 16,4-6 1 0,-4-3-5-16,0-7 1 0,3-9-8 15,1-16 1-15,3-15-9 16,0-10 1-16</inkml:trace>
  <inkml:trace contextRef="#ctx0" brushRef="#br0" timeOffset="17831.05">26839 4681 47 0,'4'13'23'0,"-22"-26"-21"0,11 7 37 15,-3 0-39 1,-1-4 1-16,-7 4-1 16,-10-3 0-16,-7 6-1 0,-4-1 0 15,-3 17-2 1,3 12 1-16,4 13-2 0,3 18 0 15,7 4-2-15,8 6 1 16,10-4 1-16,14-8 0 16,10-14 3-16,15-8 0 15,10-17 5-15,4-24 1 16,11-10 2-16,-1-28 1 16,-7-9-1-16,-10-10 0 15,-14-3-4 1,-14 6 0-16,-19-6-18 0,-20 10 1 0</inkml:trace>
  <inkml:trace contextRef="#ctx0" brushRef="#br1" timeOffset="28652.91">4667 5437 35 0,'7'16'17'0,"25"-19"-8"0,-11-4 18 16,18 10-23-16,28-6 1 16,32-6 1-16,14 3 1 0,42-1-9 15,14-8 1-15,22 2 5 16,6-2 1-16,15-1-3 16,17 0 1-16,8 7-2 15,3-1 1-15,-22 7-1 16,5 3 0-16,-22 3-2 15,-32 4 1-15,-14-4-1 16,-35-3 0-16,-21 0-4 16,-21 0 1-16,-22-3-12 15,-21-1 1-15,-28 1 0 16,-10 6 0-16</inkml:trace>
  <inkml:trace contextRef="#ctx0" brushRef="#br1" timeOffset="30876.91">1150 7058 23 0,'-3'16'11'0,"-8"-7"-3"0,11-2 12 16,-7-1-16-16,7 3 0 15,-7 1 5-15,3-1 0 16,4 1-10-16,-7 2 1 15,4 1 7-15,-4-1 1 16,3-2-3-16,-3-1 1 16,7-3-2-16,0 1 0 15,0-4-2-15,0-10 0 16,7-8-1-16,4-13 1 0,10-10-1 16,7-9 1 15,14-6-1-31,-3-4 0 15,0-2 0-15,0-7 0 0,-7 9-1 0,6 7 1 0,-6 6-1 16,0 3 0-16,-4 10 0 16,0 3 0-16,4 9-1 15,-11 3 0-15,4 4-1 16,-14 9 1-16,3 6-1 16,-4 9 0-16,1 1 0 15,-4 3 0-15,0-1 0 16,-4-2 1-16,-3-1 0 15,8-2 1-15,-8-4 0 16,0-3 0-16,0-3 0 16,3 0 1-16,4 0-1 15,4-6 1-15,6 0 0 16,-3-1 0-16,-3-2-1 16,7-1 0-16,-8-2 0 0,8 3 0 15,-4-1 0 1,4 1 1-16,-8 2-1 0,8-2 0 15,-8 6 0-15,5 3 0 16,-1 3-1-16,-4 6 1 16,1 1-2-16,-1 2 1 15,-10 4 0-15,0 0 1 16,0 6-1-16,0 3 0 16,-10 6 0-16,-1-3 1 15,-6 7 0-15,6-1 0 16,-7 4 0-16,8 0 0 0,-1-7-3 15,1-3 1-15,10-6-5 16,0-3 0-16,17-7-8 16,-3-8 1-16</inkml:trace>
  <inkml:trace contextRef="#ctx0" brushRef="#br1" timeOffset="31297.62">2173 6848 48 0,'21'0'24'0,"-10"-19"-22"0,-11 19 42 0,0 0-43 16,0 0 1-16,0 0 0 15,0 0 0-15,0 4-3 16,-4 2 0-16,-10 3 2 0,0-3 0 31,-21 13-2-31,3 0 1 16,11-3-1-16,0 3 1 15,0-4-1-15,10 1 1 16,4-4-1-16,7 1 0 16,7-7 0-16,4-3 0 15,-1 1 0-15,1-4 1 16,10-4 0-16,-3 1 0 16,-4 0 0-16,3 0 0 15,1 3 0-15,-4-3 1 16,4 3-1-16,-8 3 1 15,1 0-1-15,-4 7 0 16,4-1 0-16,-1 4 1 0,-6-7-1 16,3 6 0-1,3-2-2-15,-3-4 1 0,-3-3-6 16,6-3 1-16,8-3-9 16,-4-6 0-16</inkml:trace>
  <inkml:trace contextRef="#ctx0" brushRef="#br1" timeOffset="31512.65">2501 6823 35 0,'4'0'17'0,"3"19"-11"0,-7-7 23 0,0 4-24 0,0 0 0 0,-7 3 0 15,3-1 1-15,-3-2-9 16,4-3 1-16,-4-4 4 15,7-3 0-15,-7-3-7 0,3 1 0 16,4-8-9-16,0-5 1 31</inkml:trace>
  <inkml:trace contextRef="#ctx0" brushRef="#br1" timeOffset="31632.58">2473 6814 1 0,'18'-3'0'16</inkml:trace>
  <inkml:trace contextRef="#ctx0" brushRef="#br1" timeOffset="31973.16">2561 6911 37 0,'0'28'18'0,"-7"-15"-13"15,7-10 18-15,0 0-24 16,0-3 1-16,0 0-1 16,-3-6 0-16,3-1 1 15,3-5 0-15,4-4-1 16,4-3 0-16,-8 4-2 15,8-1 0-15,3 3-1 0,0-2 1 16,4 5 0-16,3 4 1 16,-3 6 3-16,3 0 1 15,0 6 4 1,-3 7 0-16,-4 12 1 0,3-6 0 16,-6 3-1-16,6 0 0 15,-6-3-5-15,10-1 1 16,-3-2-8-16,3-7 1 15,-3-5-8-15,3-11 0 16</inkml:trace>
  <inkml:trace contextRef="#ctx0" brushRef="#br1" timeOffset="32534.67">4403 6654 36 0,'-14'-6'18'0,"-11"15"-12"0,14-6 25 16,-13 3-30-16,-1 7 1 15,-3 3-1-15,-4 5 1 16,-7 1-3-16,4-3 0 16,0-6 1-16,-4-4 0 15,7 1-2-15,4-1 1 16,0 0-1-16,17-2 1 15,0-4-1-15,11-3 1 16,15 3 1-16,9 0 1 16,8-3 2-16,0 0 0 0,7 3 1 15,-1 0 1 1,1 4-1-16,-11-4 0 0,-6 9-1 16,-8 4 1-16,-18 3-4 15,-6 6 0-15,-12 0-4 16,5 3 0-16,-15 0-4 15,4-6 1-15,0 0-2 16,6-6 1 47,1-7-6-48,14-5 1-15</inkml:trace>
  <inkml:trace contextRef="#ctx0" brushRef="#br1" timeOffset="32783.39">4614 6422 25 0,'39'-66'12'0,"0"-9"-3"0,-28 53 18 0,-8-7-21 0,4 7 1 16,-3 4 5-16,-4 2 0 15,7 3-14-15,-7 13 0 16,-7 13 9-16,3 6 1 16,-14 18-4-1,-3 17 1-15,0 18-4 0,-11 9 1 16,8 7-2-16,-1 13 0 15,7-11-1-15,8-11 1 16,-1-10-2-16,1-19 0 16,3-15-3-16,3-20 0 15,1-12-3-15,-1-12 0 0,-3-4-8 16,3-9 0-16</inkml:trace>
  <inkml:trace contextRef="#ctx0" brushRef="#br1" timeOffset="33188.87">4403 6807 40 0,'0'22'20'0,"10"-18"-8"0,-6-4 30 0,3 3-37 15,7 0 1-15,4 0 2 16,3 3 0-16,7 0-11 16,11-6 0-16,-7 0 7 15,-1 0 0-15,5-3-4 16,-5 3 0-16,8 0-2 0,3-3 0 15,-3-3 0 1,-7 3 0-16,-4 0 0 16,-7 0 0-16,-3 3 1 15,0 0 0-15,-8 0 0 0,1-4 1 16,-11 1-1-16,-11 0 1 16,1-3 0-16,-15 6 0 15,4 0 0-15,-4 3 0 16,0 3-1-16,11 4 1 15,0 8-1-15,0-2 0 16,4 6 0-16,-1-3 0 16,4-3-1-16,7-4 1 0,10-6 0 15,8-9 0-15,10 0-3 16,4-6 0-16,-4-4-10 16,4-6 0-16,-4 4-1 15,4-1 1-15</inkml:trace>
  <inkml:trace contextRef="#ctx0" brushRef="#br1" timeOffset="33442.98">5066 6870 39 0,'3'3'19'0,"1"-6"-23"0,-4-3 38 0,0-4-34 15,0 4 1-15,0 6 0 16,0 0 1-16,0-6 0 15,0 3 0-15,0 3 2 16,7-3 1-16,4 0-1 16,10-4 1-16,-4-2-1 0,15-4 1 15,-14-2-4-15,3-1 0 16,0 0-4-16,0 1 1 16,0-1-6-16,1 0 0 15,2 4-8-15,-3-7 0 16</inkml:trace>
  <inkml:trace contextRef="#ctx0" brushRef="#br1" timeOffset="33833.75">5817 6651 44 0,'-7'-10'22'0,"14"13"-16"15,-7-3 34-15,0 4-39 16,-7 5 1-16,-3 10 0 16,-11 6 1-16,-8 0-4 15,-2 13 0-15,-15 9 2 0,0 9 0 16,0 16-3-16,4-3 1 16,3-3-3-16,4-10 0 15,10-12-5-15,4-22 0 16,7-22-6-16,-1-19 1 15</inkml:trace>
  <inkml:trace contextRef="#ctx0" brushRef="#br1" timeOffset="33989.44">5274 6651 39 0,'-11'-29'19'0,"33"48"-6"0,-15-16 32 16,3 13-44-16,8 15 0 0,-4 7 0 15,7 6 0-15,4 0-2 16,-4-3 0-16,0-13-3 15,-3-12 1-15,-4-16-12 16,-3-13 0-16</inkml:trace>
  <inkml:trace contextRef="#ctx0" brushRef="#br1" timeOffset="34493.89">7056 6823 56 0,'7'6'28'0,"-4"-6"-28"0,-3 0 46 0,-3-3-46 15,-4-3 0-15,-4 0 0 16,-7-1 1-16,-3 1-1 16,7 3 0-16,0 3 0 15,0 6 1-15,-7 1-2 16,3 5 1-16,4 7 0 16,0 3 0-16,10-3-1 15,-3-4 0-15,14-2-2 16,-3-10 1-16,13-3-3 15,5-12 1-15,6-4-6 16,0 0 0-16,7-12-6 16,1 0 1-16</inkml:trace>
  <inkml:trace contextRef="#ctx0" brushRef="#br1" timeOffset="34765.93">7352 6807 44 0,'28'69'22'0,"-17"-62"-20"0,-8-14 38 0,-3 1-39 0,-3-13 1 16,-8-15 1-16,-3-1 1 15,-7-15-5-15,-4-9 1 16,0-1 3-16,-3-12 1 0,7 12-2 16,7-2 0-16,-4 2 0 15,11 4 0-15,11 9 0 16,10 9 1-1,4 10-4-15,6 3 1 0,1 6-3 16,0 9 1-16,-1 10-8 16,-10 7 1-16,-3 5-9 15,-11 4 0-15</inkml:trace>
  <inkml:trace contextRef="#ctx0" brushRef="#br1" timeOffset="34947.68">7041 6673 69 0,'-3'12'34'15,"17"-2"-33"-15,0-10 65 0,7 3-66 0,15-3 0 0,6-3-2 16,14-1 1-16,4 1-4 16,-17 3 1-16,3 3-8 0,-1 7 0 15,1-4-9-15,-18 0 0 16</inkml:trace>
  <inkml:trace contextRef="#ctx0" brushRef="#br1" timeOffset="35411.87">8996 6892 39 0,'10'-22'19'0,"-6"0"-2"0,-4 22 23 0,3-9-37 16,-3 3 1-16,0 6 2 16,-3-4 0-16,-1 4-7 0,-6 4 0 15,-1-1 4-15,-13-3 1 16,-1 0-2-16,-7 6 0 15,0 10-3-15,-3 2 1 16,3 8-2-16,4-5 0 16,7 1-3-16,3 3 1 15,11-6-6-15,11 3 1 16,17-3-8-16,4-6 0 16</inkml:trace>
  <inkml:trace contextRef="#ctx0" brushRef="#br1" timeOffset="35997.55">9130 6989 37 0,'39'-22'18'0,"0"-9"-9"0,-29 18 24 0,1 1-29 16,-1-4 0-16,1 4 1 16,3 2 1-16,-14 1-8 15,0-1 0-15,-7 4 5 16,-7 6 0-16,0 6-2 16,-7 1 1-16,3 5-2 15,0 7 1-15,-3 3-2 16,0 0 0-16,0 0-2 15,7 0 0-15,-4-6-2 16,7-1 0 0,4-2-1-16,7-7 1 0,7-3 0 15,8-3 1-15,-1-6 2 16,-4 0 0-16,8-1 0 0,3 1 1 16,-7 0 0-1,7-4 0-15,-3 4 0 16,3 6 0-16,-3 0 0 0,3 0 0 15,-7 0 0-15,4 3 0 16,-4 7 1-16,0-4 0 16,0-3 0-16,0 3 0 15,0-2 0-15,4-4 1 16,-1-7 0-16,8-8 0 16,0-14 0-16,3-2 1 15,0-19 0-15,-3-10 1 0,-7-15-1 16,-1-10 1-16,-3-2 0 15,-3-20 0-15,-11 16-1 16,-4-6 0-16,-3 0-1 16,-3 12 1-16,-1 16 0 15,1 19 0-15,-12 21 0 16,5 23 0-16,-1 31 0 16,1 10 1-16,-1 21-3 15,4 26 1-15,7 31-2 16,3 0 0-16,8-7-2 15,3 1 0-15,3-19-9 16,8-13 0-16,0-25-2 16,3-15 1-16</inkml:trace>
  <inkml:trace contextRef="#ctx0" brushRef="#br1" timeOffset="36270.48">9941 6594 33 0,'0'6'16'0,"4"20"-9"0,-8-20 28 15,1-3-35-15,-4-6 1 16,-7 3 1-16,-8 6 0 16,5 4-2-16,-8 2 1 15,0 7 0-15,4 6 1 16,4 0-1-16,-1 6 1 0,7 4-3 15,4-1 1-15,7 1-3 16,4-7 0-16,10-6-5 16,7-9 0-16,7-7-5 15,1-12 1-15</inkml:trace>
  <inkml:trace contextRef="#ctx0" brushRef="#br1" timeOffset="36582.5">10068 6666 31 0,'0'22'15'0,"-10"16"-10"0,10-29 24 0,-4 4-28 15,1 3 1-15,-1-7 0 16,4 7 0-16,0 6-3 0,7 6 1 15,4 6 1-15,3-5 0 16,4-1 0-16,-1-6 0 16,4-10 0-16,-3-9 1 15,-4-9-1-15,0-6 1 16,0-14-3-16,-3 1 1 16,-1-6-7-16,1-10 0 46,0 4-6-46,-4-10 1 16</inkml:trace>
  <inkml:trace contextRef="#ctx0" brushRef="#br1" timeOffset="36807.01">10351 5980 52 0,'21'62'26'0,"-7"10"-34"0,-11-43 50 0,1 11-42 0,-4 17 0 0,0 18 0 0,0 0 0 0,-4 16-1 15,-3 3 0-15,-3 0-3 16,-1-3 1-16,4-15-6 16,4-14 0-16,-1-24-5 15,4-16 0-15</inkml:trace>
  <inkml:trace contextRef="#ctx0" brushRef="#br1" timeOffset="37079.03">10509 6757 30 0,'4'38'15'0,"-1"-13"-7"0,1-19 23 16,-4 4-30-16,3 8 1 0,1-2-1 15,3 0 1-15,0 0-3 16,0-1 0-16,0 1 2 16,4-4 0-16,-1 1-1 15,1-4 0-15,-1-2-1 16,5-7 0-16,-1-10-1 16,3-5 1-16,1-11-4 15,0 1 1-15,-1-6-7 16,-3-13 0 15</inkml:trace>
  <inkml:trace contextRef="#ctx0" brushRef="#br1" timeOffset="37566.8">11077 6641 52 0,'14'-9'26'0,"-3"18"-34"0,-8-6 49 15,-3 1-42-15,-3 2 1 16,-4 3-1-16,-7 1 0 16,-4-1 1-16,-7-3 0 15,-3 1-1-15,0-1 1 16,3 0 0-16,4-3 0 16,7 0 0-16,7 4 1 15,7-1 0-15,14 3 1 16,7 4-1-16,4 3 0 15,3-1 0-15,0-5 1 16,-3-4-3 31,-4 3 1-47,-10 10-1 0,-11 6 0 0,-11 3-2 16,-17-2 0-16,-14-5-5 78,-8 1 0-63,-3-6-6 63,0-10 1-78</inkml:trace>
  <inkml:trace contextRef="#ctx0" brushRef="#br1" timeOffset="37884.75">11264 6974 67 0,'18'50'33'0,"7"-28"-47"0,-22-16 66 0,4 0-59 0,-3 1 0 0,-1 2-27 16,-13-3 0-16</inkml:trace>
  <inkml:trace contextRef="#ctx0" brushRef="#br1" timeOffset="43787.37">8774 7372 21 0,'-15'3'10'0,"12"-6"-2"0,3 3 10 15,0 0-14-15,0 0 0 0,0 0 1 16,3 0 0-16,8 0-7 15,0 0 1-15,3 0 5 16,7 0 1-16,11-3-2 16,14-4 0-16,6-2 1 15,26 0 0-15,28-4-1 16,21-3 1-16,28-2-2 16,25-4 1-16,0 3-2 15,14 0 1 48,4-3-2-63,3-6 0 0,-7 3-1 0,-21 3 1 0,-32 6 0 0,-18 10 0 0,-24 6-3 15,-22 9 1-15,-20 10-2 0,-18-6 0 0,-22-7-3 0,-10-6 1 16,-17-6-7-16,-22-16 0 16</inkml:trace>
  <inkml:trace contextRef="#ctx0" brushRef="#br1" timeOffset="44553.5">9003 7460 25 0,'-18'9'12'0,"8"0"1"0,10-5 12 0,3-1-22 16,4 0 0-16,7-3 4 16,8 3 1-16,6 3-9 15,18 1 1-15,21-1 6 16,28 0 1-16,21-3-2 15,18-6 0-15,15-3-3 0,2-13 1 16,19 6-2 0,-1-2 1-16,-10-1-3 0,3-3 1 15,-21 10-3-15,-14 0 1 16,-18 5-7-16,-17-2 0 16,-21 0-7-16,-25 0 1 15</inkml:trace>
  <inkml:trace contextRef="#ctx0" brushRef="#br1" timeOffset="52362.43">2385 7933 46 0,'10'16'23'0,"-10"25"-20"0,0-32 23 16,-3 10-26-16,-8 9 0 15,4 7 0-15,-14 8 0 16,0 8-1-16,3 8 1 15,-3-2 0-15,0 2 0 16,10-5 0-16,-3-7 0 16,11-10 2-16,3-2 0 15,3-7 2-15,11-3 0 16,-3-6 0-16,14-7 0 16,10-2 0-16,4-4 1 15,3-6-3-15,0-6 1 0,15 0-5 16,6-4 1-16,4 1-7 15,0 2 1-15,-3-2-10 16,3-4 1-16</inkml:trace>
  <inkml:trace contextRef="#ctx0" brushRef="#br1" timeOffset="52712.1">2822 8429 38 0,'0'12'19'0,"18"4"-15"0,-8-13 24 16,5 0-24-16,13 3 0 15,4 1 2-15,3-1 1 16,4 0-9-16,3 0 1 16,-3 4 5-16,0-4 1 15,-8 4-3-15,-2-4 0 16,-15 16-3-16,-7 0 0 16,-18 3-5-16,-10 3 1 0,3 3-6 15,-3-5 0 1,-7-1-4-16,0-13 0 0</inkml:trace>
  <inkml:trace contextRef="#ctx0" brushRef="#br1" timeOffset="52903.56">2889 8284 46 0,'11'25'23'0,"-1"29"-24"0,-6-35 44 0,3 6-43 0,4 6 0 0,-4 10 0 16,-4-4 0-16,4 4-3 15,-7 0 0-15,0-3-11 0,-7-13 0 16</inkml:trace>
  <inkml:trace contextRef="#ctx0" brushRef="#br1" timeOffset="53395.9">3796 7886 44 0,'0'19'22'0,"-7"12"-17"15,3-28 31-15,-3 13-37 0,0 9 1 16,4 10 0-16,-15 24 0 15,4 7-2-15,-11 13 0 16,11 5-4-16,-7 7 1 16,7-6-5-16,3-13 0 15,8-19-3-15,-4-9 0 16</inkml:trace>
  <inkml:trace contextRef="#ctx0" brushRef="#br1" timeOffset="53654.37">4018 7805 38 0,'28'-35'19'0,"-6"29"-18"0,-15 3 36 0,3 6-34 16,-10 6 1-16,0 10-1 15,0 12 1-15,-10 4-7 16,-1 15 1-1,-3 13 2-15,0 12 1 0,-7 7-2 16,7-4 0-16,-1-3-2 16,5-6 1-16,-1-12-4 15,4-10 0-15,4-13-6 16,-4-12 0-16</inkml:trace>
  <inkml:trace contextRef="#ctx0" brushRef="#br1" timeOffset="53880.51">3679 8372 43 0,'8'10'21'0,"-5"-4"-15"0,4-6 36 16,4 0-39-16,-1 0 1 15,8 0 0-15,7-3 1 16,-1 0-8-16,8 3 1 0,-4-4-1 15,8 4 1-15,2 0-8 16,-2 0 0-16,-5-3-6 16,1-6 0-16</inkml:trace>
  <inkml:trace contextRef="#ctx0" brushRef="#br1" timeOffset="54552.15">4226 8504 30 0,'-10'25'15'0,"-1"6"-7"0,11-28 21 0,-7 4-29 16,4-4 0-16,3-3-1 16,0-6 1-16,3-7-4 15,4-3 1-15,-7-2-4 16,4-1 1-16,3-3-1 0,-7 0 0 15,0-3 1-15,0 3 0 16,3 3 3-16,-3 3 1 16,7 4 2-16,-7-4 0 15,0 0 1-15,0 7 1 16,0 3 1-16,7-1 1 16,-7 4 2-16,11 6 0 15,-8-3 2-15,5 0 0 16,2 0-1-16,1 4 0 0,-4-4-2 15,7-4 0 1,3 1-3-16,-2-3 1 16,2-3-1-16,1-1 0 0,-8 4 0 15,1 0 0-15,7-1 0 16,-8 7 1-16,-6-3-1 16,3 0 0-16,3 0-1 15,-10 3 0-15,0 3-1 16,4 0 1-16,3 4-2 15,-7-1 1-15,0 0 0 16,0 4 0-16,0-4-1 16,0-3 1-16,0 0 0 15,-7 3 0-15,3 1 0 16,4-1 0-16,-7 0-1 16,4 0 1-16,3 1 0 15,-7-1 0-15,3-3 0 16,4 3 0-16,0-2 2 0,11 2 0 15,-1 0 1-15,5 3 0 16,2 1-1-16,1 2 1 16,-4 4-1-16,-3 0 1 15,-8-1-5-15,-6-5 0 16,-8 6-5-16,-3-4 0 16,3 1-10-16,-6-10 0 15</inkml:trace>
  <inkml:trace contextRef="#ctx0" brushRef="#br1" timeOffset="54868.34">4713 7635 41 0,'0'3'20'0,"4"41"-9"0,-4-31 27 0,0 3-36 15,0 9 1-15,-4 19-1 16,-6-1 1-16,-1 14-5 16,-3 12 1-16,10 12 0 15,4 4 1-15,-7-10-5 16,4-9 1 0,3-25-6-1,-11-19 1-15,4-16-2 16,-3-9 1-16,-5 3-3 15,1-9 1-15</inkml:trace>
  <inkml:trace contextRef="#ctx0" brushRef="#br1" timeOffset="55139.65">4554 8240 34 0,'18'22'17'0,"24"19"-14"0,-31-41 33 0,7 3-30 0,3 4 1 15,0-1 3-15,18 0 0 16,0-3-12-16,-1-3 1 15,1-3 8-15,-4 0 0 0,1-3-4 16,-12-1 1-16,-6-5-3 16,-7-4 0-16,-4 4-2 15,-7 2 0-15,-7 4-1 16,-4 3 0-16,-10 3-2 16,0 3 1-16,-4 10-1 15,0-1 1-15,4 7-3 16,3 3 1-16,8 3 0 15,-1-3 1-15,4-6-1 16,14-1 0-16,4-5-2 16,10-4 1-16,0-6-6 15,7-6 1-15</inkml:trace>
  <inkml:trace contextRef="#ctx0" brushRef="#br1" timeOffset="55407.43">5062 8388 39 0,'0'9'19'0,"7"-21"-22"0,-3 5 32 15,3-2-28-15,-7 0 1 16,0-4 1-16,4 4 1 16,3-1-3-16,-7 1 1 15,10-1 3-15,1 1 1 16,3-3-1-16,11-1 0 15,-4 0-1-15,0-2 0 16,7-1-4-16,0 4 1 0,4-1-5 16,-4 4 0-16,-3 2-7 15,-4 4 0-15,-14-3-5 16,4 12 1-16</inkml:trace>
  <inkml:trace contextRef="#ctx0" brushRef="#br1" timeOffset="55907.13">5909 8153 44 0,'7'6'22'0,"-14"19"-22"0,4-22 38 15,-5 13-38-15,-9 6 0 16,6 3 0-16,-10 13 0 0,-11 5 0 16,-6 17 0-16,-12 9-1 15,4 13 0-15,0-4-1 16,1 3 1-16,2-12-4 15,8-9 0-15,10-16-8 16,1-13 1 31,13-18 0-47,11-13 0 0</inkml:trace>
  <inkml:trace contextRef="#ctx0" brushRef="#br1" timeOffset="56071.9">5514 8175 43 0,'3'53'21'0,"8"10"-24"0,0-45 46 16,-1 14-43-16,1 2 1 16,-1-9-10-16,-3-6 1 15,4-3-1-15,-7-13 0 16</inkml:trace>
  <inkml:trace contextRef="#ctx0" brushRef="#br1" timeOffset="58110.38">6219 8604 53 0,'25'38'26'0,"7"21"-21"0,-29-46 27 0,5 6-33 16,-16 6 1-16,5 0-10 15,-15-3 1-15,1-6 0 16,-5-13 0-16</inkml:trace>
  <inkml:trace contextRef="#ctx0" brushRef="#br1" timeOffset="58747.4">7140 7817 42 0,'0'22'21'0,"4"22"-15"15,-4-31 29-15,-4-1-34 16,-3 13 1-16,-3 13 0 0,-1 9 1 16,-7 19-4-16,4 6 0 15,0 0 2-15,0-9 0 16,3-1-4-16,1-15 0 15,3-12-9-15,0-19 0 16,7-10-2-16,-4-12 0 16</inkml:trace>
  <inkml:trace contextRef="#ctx0" brushRef="#br1" timeOffset="58954.56">6865 8291 59 0,'7'9'29'0,"14"-3"-35"0,-10-6 60 0,-1 0-54 15,8 3 1-15,7-6-1 16,7 3 1-16,3 0-4 16,-3 0 1-16,3 0-4 15,0 3 0-15,-3 1-11 16,3-4 0-16</inkml:trace>
  <inkml:trace contextRef="#ctx0" brushRef="#br1" timeOffset="59195.16">7405 8432 44 0,'-4'50'22'0,"-6"-22"-15"0,6-22 30 15,1 7-37-15,-1-4 1 16,-3-2-2-16,4-1 1 16,-5-3-4-16,5 0 1 15,-1-6-6-15,1-9 0 16,3 2-5-16,0-6 1 16</inkml:trace>
  <inkml:trace contextRef="#ctx0" brushRef="#br1" timeOffset="59329.91">7306 8275 40 0,'0'-6'20'0,"0"9"-19"0,0-3 36 0,0 0-35 16,4 3 1-16,3-3-3 16,0 0 0-1,3 0-7-15,8 0 1 0,-8-6-6 16,1 3 0-16</inkml:trace>
  <inkml:trace contextRef="#ctx0" brushRef="#br1" timeOffset="59806.45">7486 8432 42 0,'-7'15'21'0,"7"-2"-14"0,0-10 35 15,7 0-39-15,-4 0 1 16,8-3 2-16,0 7 0 15,6-4-7-15,4 0 0 16,4-3 5-16,3 0 1 16,1-6-3-16,-12-7 0 0,4-6-2 15,1-6 0-15,-12 3-2 16,1 3 1-16,-8-2-3 16,-3 2 1-16,-3-3-2 15,-4 15 1-15,-7 7-2 16,-8 4 0-16,1 8 1 15,4 16 1-15,-5 1 2 16,8-1 0-16,4 9 3 16,6 1 1-16,4-3 1 15,14-4 1-15,11-9-2 16,3-6 1-16,8-13-8 16,-1-6 1-16,0-10-11 15,-7-6 1-15</inkml:trace>
  <inkml:trace contextRef="#ctx0" brushRef="#br1" timeOffset="60737.24">8216 7902 41 0,'0'31'20'0,"-3"4"-16"0,-1-23 29 0,1 10-30 16,-1 3 1-16,4 13 1 15,0 3 1-15,4 3-7 16,3-10 0-16,0-3 5 16,-4-6 0-1,-3-6-2-15,0-6 0 0,-3-4-2 16,-11-2 1-16,0-4-2 15,-1-3 0-15,-13 0-1 0,7 6 0 16,-4 0-1-16,4-3 0 16,-4 7-1-1,1 12 1-15,3 6 1 0,3 0 0 16,7 0 1-16,8 7 1 16,6-4 3-16,4-3 0 15,11-9 1-15,14-3 1 16,10-10-3-16,4-6 0 15,0-3-9-15,3-6 1 0,-3-7-10 16,-7 0 1-16</inkml:trace>
  <inkml:trace contextRef="#ctx0" brushRef="#br1" timeOffset="61532.18">9313 8118 47 0,'-10'47'23'0,"6"57"-25"0,8-76 38 16,-4 16-36-16,0 0 1 16,-4 3-1-16,4-3 0 15,-3-10-3-15,3-9 0 0,0-6-2 16,0-13 1-16,-4-12-2 16,-3-3 1-16,-7-7-1 15,-4-3 1-15,1 0 1 16,-4 1 1-16,3 2 1 15,7 0 0-15,-3 7 0 16,4 3 1-16,3 2 0 16,3 8 1-16,-3-1 1 15,7 3 1-15,4 0 2 16,10 7 1-16,7-1 2 16,14 1 0-16,11-1 0 15,3 4 1-15,11 0-2 16,7-7 1-16,-14-6-2 15,-3-3 0-15,-8 0-2 16,-7-9 0-16,-3-1-1 16,-11 1 0-16,-3-4-2 0,-11 1 1 15,-4-4-1-15,-6 4 1 16,-1-1-2-16,-6 7 0 16,-8 6-1-16,-7 12 1 15,-6 4-2-15,-1 6 1 16,0 6-2-16,7 1 0 15,4-4 0-15,7-3 0 16,11-7 1-16,3-5 0 16,14-10 1-16,14-7 0 15,0-5-3-15,-3-4 1 0,-4-3-7 16,-7-3 0-16</inkml:trace>
  <inkml:trace contextRef="#ctx0" brushRef="#br1" timeOffset="62797.89">10703 7842 28 0,'-3'-6'14'0,"6"-3"-2"15,-3 9 15-15,0 0-23 16,0 0 0-16,4 3 3 15,-4 3 1-15,0 7-9 16,0 2 0-16,-4 1 6 16,1 6 1-16,-1 9-2 15,1 10 0-15,3 9-2 0,0 16 1 16,0-10-1-16,3 4 1 16,1-10-1-16,-1-6 0 15,1-13 0-15,-1-2 0 16,-3-11-2-16,0-8 1 15,-3-10-1-15,-8-6 0 16,-3-4-2-16,-4 1 1 16,-3-1-1-16,-3 4 0 15,-1-3 0-15,-3 2 0 16,3 7-1-16,0 7 0 0,-3 2 0 16,3 4 1-16,1 2 0 15,3 7 1-15,3 0 1 16,11 6 0-16,3 7 0 15,11-1 1-15,11 1 1 16,7-7 0-16,10-3-1 16,7-6 0-16,4-3-3 15,0-10 1-15,-7-9-6 16,0-3 0-16,-1-13-9 16,-6-6 0-16</inkml:trace>
  <inkml:trace contextRef="#ctx0" brushRef="#br1" timeOffset="63261.14">10890 8488 44 0,'-10'6'22'0,"10"-2"-17"0,0-4 35 0,3 3-36 0,1 0 0 15,3 0 2-15,3 0 1 16,8 0-8-16,0-3 0 0,-1-3 5 16,1 0 0-16,3-6-2 15,0-7 0-15,-3-6-2 16,0-3 0-16,-8 0-1 15,-3 3 0-15,-7 6-2 16,-3 4 0-16,-4 2-1 16,-4 1 0-16,0 9-1 15,1 6 0-15,-4 7 0 16,0 5 1-16,0 4 0 16,3 0 1-16,0 3 2 15,4 1 0-15,4-1 2 16,6 0 0-16,8-3-1 15,-1-4 1-15,5-2-3 16,2-6 0-16,1-4-10 16,-1-3 1-16,1-16-2 15,0-2 0-15</inkml:trace>
  <inkml:trace contextRef="#ctx0" brushRef="#br1" timeOffset="63530.81">11215 8457 35 0,'7'34'17'0,"7"-2"-12"15,-10-23 33-15,-1-3-35 0,1 1 1 16,-1-1 1-16,1-3 1 0,3-3-7 16,0-3 1-16,0-3 5 15,0-4 1-15,3 1-1 16,-3-1 0-16,1-8-1 15,2-4 1-15,8-3-3 16,-1 0 0-16,5 3-5 16,-1 6 0-16,-7 0-9 15,3 4 1-15,-6-1-8 16,-4 7 0-16</inkml:trace>
  <inkml:trace contextRef="#ctx0" brushRef="#br1" timeOffset="63908.5">11550 8457 25 0,'7'9'12'0,"7"-9"-3"0,-10-3 11 15,3-3-16-15,0 0 0 16,-4-1 6-16,1 1 1 15,-1 0-12-15,1 0 1 16,3-1 8-16,0 1 1 16,4 0-3-16,-1-1 1 15,4 1-4-15,0 0 1 16,0-4-2-16,1-2 0 16,-1-1-2-16,0 7 1 15,-4 0-2-15,-3-4 1 16,-3 1-2-16,-8 9 0 0,-3-3-2 15,-7 3 1-15,0-3-3 16,-3 6 1-16,-1 3-3 16,0 10 1-16,1-4-3 15,3 4 1-15,-1 0-5 16,5-1 1-16</inkml:trace>
  <inkml:trace contextRef="#ctx0" brushRef="#br1" timeOffset="65436.49">11938 7764 27 0,'14'-19'13'0,"4"19"0"0,-15-9 19 15,-3 9-26-15,4-7 0 16,3 10 2-16,-4-6 1 16,-3 16-12-16,-3 6 1 0,-4 15 7 15,-14 7 0-15,-1 19-3 16,-9 12 0-1,-8 15-2-15,-14 14 1 0,-3-1-1 16,-1 1 0 0,1-11-1-16,3 1 1 0,7-12-2 15,4-10 1-15,10-13-4 16,4-15 1-16,10-10-7 16,4-12 1-16,10-9-5 15,1-10 0-15</inkml:trace>
  <inkml:trace contextRef="#ctx0" brushRef="#br1" timeOffset="65830.75">11797 8482 43 0,'0'19'21'0,"-7"18"-22"0,3-24 37 0,1 6-36 15,-1 0 0-15,4-1 1 16,0-2 0-16,0 0 0 16,4-7 0-16,-1-3 1 15,4-2 1-15,4-11-1 16,3-2 0-16,-3-7-2 16,-1-3 0-16,1-3-6 15,3 7 1-15,-3-4-10 16,3 0 1-16</inkml:trace>
  <inkml:trace contextRef="#ctx0" brushRef="#br1" timeOffset="66427.73">12107 8410 47 0,'0'12'23'15,"-14"13"-24"-15,11-18 37 0,-8-1-37 0,-3 3 1 32,-4-5-2-32,-3 2 1 15,0 3 1-15,0-3 0 0,3 4-1 0,1-1 0 16,2-2 0-16,5 2 0 16,6 0 2-16,4-2 0 15,7-1-1-15,8 3 1 16,2 4 1-16,4-4 0 15,1 4 0-15,2-4 0 16,-6-2-1-16,-4-1 0 16,-7 0-1-16,-7 7 1 15,-7-1-1-15,0-2 0 0,-4-1-1 16,1 0 1-16,-1 1-1 16,4-4 1-16,4 0 0 15,3 1 1-15,0-4-1 16,3-3 1-16,11-3 0 15,7-4 0-15,1-2 1 16,6-7 0-16,4-6-1 16,-1-6 1-16,-3 0-1 15,-3 6 0-15,-4 0-1 16,-3 0 1-16,-7-3-2 16,-4 9 0-1,-7 1-1 1,-4 8 0-16,-3 7 0 0,-4 10 1 0,1-1-1 15,-4 7 0-15,3 3 1 0,1 6 0 16,3 3 1-16,3-3 1 16,4-3 0-16,7 0 0 15,7-6-1-15,7-4 1 16,8-2-8-16,-5-7 1 16,-3-6-8-1,-10-1 0-15</inkml:trace>
  <inkml:trace contextRef="#ctx0" brushRef="#br1" timeOffset="72493.7">2325 9147 42 0,'-4'22'21'0,"8"-10"-14"0,3-5 21 0,-7 2-25 16,3 3 0-16,4 7 1 16,-7 9 1-16,0 4-6 15,0 2 0-15,-10 17 4 16,3-11 0-16,-14 32-2 15,3 7 0-15,4-1-1 16,-14 4 1-16,7-4-1 16,3-3 0-16,0-15 0 15,8-10 0-15,6-12 1 16,4-10 1-16,4-6 0 16,6 0 0-16,15-6 0 15,17-10 0-15,8-9-1 16,-1-7 1-16,15-2-3 15,10-1 1-15,-11 1-6 16,4-1 1-16,-7 4-12 16,0-4 1-16</inkml:trace>
  <inkml:trace contextRef="#ctx0" brushRef="#br1" timeOffset="72866.87">2745 9586 36 0,'-4'22'18'0,"18"-16"-12"0,-7-6 18 0,0 3-21 15,4-3 1-15,3 0 3 16,7-3 1-16,7 3-9 16,1 3 1-16,9 7 5 15,-9 2 1-15,-8 4-3 16,0 3 1-16,-10 6-3 16,-4 6 1-16,-7 10-3 15,-7 6 0-15,-4 6-3 16,-10 0 0-16,-7-2-3 15,-1-8 0-15,5-2-8 16,-1-9 0-16,11-10 1 0,7-7 0 16</inkml:trace>
  <inkml:trace contextRef="#ctx0" brushRef="#br1" timeOffset="73100.12">2815 9620 43 0,'-3'13'21'0,"3"28"-22"0,0-32 44 15,0 7-42-15,0 6 0 16,0 3 1-16,3 9 0 16,-3 4-3-16,0-1 0 15,0-2-2-15,7-10 0 0,-7-6-11 16,7-10 1-16</inkml:trace>
  <inkml:trace contextRef="#ctx0" brushRef="#br1" timeOffset="74038.42">4039 9627 40 0,'18'-4'20'0,"-7"-21"-8"16,-11 19 26-16,0 0-34 15,0-1 0-15,-4 4 2 0,-3 0 0 16,-4 6-8 0,1 4 1-16,-11-1 5 15,-8 0 0-15,1 7-2 0,-4 9 0 16,-6 6-1-16,-12 6 1 16,8 10-2-16,3 10 1 15,11 8-1 1,7 4 1-16,0-6-1 0,10-7 0 15,4-6-1-15,14-6 1 16,4-4-2-16,13-11 0 16,12-8-4-16,2-5 1 15,8-13-3-15,4-6 1 16,6-4-4-16,-7-2 1 0,-10-7 0 16,0-3 1-16,-4-6 4 15,1 3 0-15,-12 3 6 16,1 6 0-1,-11-3 6-15,4 3 0 0,-8 4 3 16,-3 3 0-16,4-1-1 16,-8 7 0-16,-3-3-4 15,-3 6 1-15,-8 0-3 16,-3 0 0-16,0 0-2 16,-4 3 1-16,-3 9-2 15,0 7 0-15,-7 6-1 16,7 4 0-16,0-11-2 15,3 7 1-15,11 4-2 16,14-14 0-16,4-8 0 16,10-4 0-1,18-19-7-15,-1-3 1 16,-6-9-4-16,-4 6 0 16</inkml:trace>
  <inkml:trace contextRef="#ctx0" brushRef="#br1" timeOffset="74428.56">4413 10047 55 0,'0'31'27'0,"-7"-3"-31"0,7-21 50 0,0-1-46 0,0 3 0 0,0-2-1 15,0-1 1-15,0-3-1 16,-3 0 1-16,3 0-1 15,0-3 1-15,0 0-1 16,0 0 0-16,0-6 0 16,10-3 1-16,-6-4-1 15,6 0 1-15,8 1-1 16,-7-1 1-16,6 1 0 16,-6 2 0-16,3 4 0 15,-3 3 0-15,3 3 1 16,-4 3 0-16,-6 3-1 15,3 4 1-15,3 2-1 16,-10 1 0-16,4-1 0 16,-4 1 0-16,0 0-1 15,0-7 0-15,0 0-3 0,0-3 0 16,0 0-8-16,3 0 1 16,1-6-4-16,3-6 1 15</inkml:trace>
  <inkml:trace contextRef="#ctx0" brushRef="#br1" timeOffset="74864.64">4724 10084 42 0,'3'25'21'0,"-13"1"-20"0,10-23 39 0,-4 3-37 16,4 0 0-16,-7-3 1 15,4 0 1-15,3 1-7 16,-8-1 0-16,5 0 4 16,3 3 0-16,0-6-2 15,0 0 1-15,0 0-1 16,11-6 0-16,-8-4-1 16,4-2 0-16,-7-4 0 15,11-6 0-15,-8 0-1 16,11 0 1-16,0 4-1 15,4 2 1-15,-4 0 0 16,4 7 1-16,-1 3 1 16,-2-1 0-16,-1 7 1 0,0 7 0 15,-4 5 0 1,8 7 1-16,-11 3-1 0,-3 0 0 16,-4 0-1-16,0-7 0 15,0 7-1-15,0-9 0 16,0-1-2-16,0 1 0 15,7-4-6-15,-7-5 1 16,10-8-9-16,1-2 1 16</inkml:trace>
  <inkml:trace contextRef="#ctx0" brushRef="#br1" timeOffset="75253.92">5045 10091 39 0,'7'18'19'0,"-4"11"-8"0,4-26 26 0,-7 3-34 16,4 0 1-16,3-3 1 16,4 1 1-16,6-4-7 15,4-7 1-15,1-2 3 16,6-4 1-16,-7-5-2 16,-3-4 1-16,-4 0-3 15,0 6 1-15,-4-6-2 16,1 0 1-16,-8 3-3 15,5-3 1-15,-8 4-3 16,-8 5 1-16,5 10-2 16,-15 12 0-16,8 1 0 15,-11 5 1-15,3 7 1 16,0 6 1-16,4 4 4 0,4-10 0 16,3 3 1-16,7 0 1 15,7 0-1-15,7-3 1 16,7-9-2-1,4-7 0-15,-1-6-3 0,12-6 0 16,-8 2-10-16,14-5 0 16,-3-10-1-16,3 0 0 15</inkml:trace>
  <inkml:trace contextRef="#ctx0" brushRef="#br1" timeOffset="75857.05">5750 9818 57 0,'7'-3'28'0,"-7"-7"-33"0,0 10 58 16,0 0-53-16,0 0 1 0,0 0 0 15,-10 7 1-15,-4 2-3 16,0 10 1-16,-11 6 0 16,0 0 1-16,4-3-1 15,-7 6 1-15,10 7-1 16,4-1 1-16,7 1-1 16,14-10 0-16,4-7-1 15,17-2 0-15,14-13-4 16,-10-12 0-16,10-13-12 15,11-13 1-15,0-18-1 16,7-6 0-16</inkml:trace>
  <inkml:trace contextRef="#ctx0" brushRef="#br1" timeOffset="76066.56">6167 9103 33 0,'10'-19'16'0,"-6"47"-10"0,-4-12 28 0,-4 12-32 15,-3 13 0-15,-7 12 3 0,-4 4 0 16,1 5-7-16,-4 14 1 16,-1 11 3-16,1 1 1 15,4-6-4-15,2-10 1 16,1-13-6-16,11-21 0 16,-8-16-7-16,4-22 0 15,-3-16-1-15,-5-9 1 16</inkml:trace>
  <inkml:trace contextRef="#ctx0" brushRef="#br1" timeOffset="76269.59">5803 9586 60 0,'14'28'30'0,"-3"-25"-34"0,3-3 68 0,14 3-62 0,18-3 0 0,14-9-1 0,21-13 1 0,-7-3-6 15,4 0 0-15,0 0-4 16,-15 6 1-16,-3 6-13 16,-14 7 1-16</inkml:trace>
  <inkml:trace contextRef="#ctx0" brushRef="#br1" timeOffset="79146.39">7945 9448 36 0,'-7'6'18'15,"-8"32"-10"-15,12-26 17 0,-4 7-23 16,-7 3 0-16,0 6 2 15,-8 10 1-15,1 3-5 16,0 6 0-16,3 0 4 16,4 0 0-16,0-7-2 15,4-8 1-15,3-7-1 16,0-13 1-16,7 4-2 16,0-10 1-16,0-15-2 15,0-4 1-15,0-2-1 16,-8-1 1-16,5 0-2 15,-15 1 1-15,-3-1-2 16,0 10 0-16,-4 0-1 16,1 9 1-16,-1 6 0 0,0 7 0 15,4 6 0-15,3 3 1 16,1 0 1-16,3 6 0 16,0 7 2-16,6 3 1 15,1-7-1-15,7 4 1 16,0-1 0-16,7-8 0 15,15-4-1-15,-8-10 1 16,14-8-3-16,4-4 0 16,3-13-6-16,-3 4 1 0,7-3-11 15,3-13 0 1</inkml:trace>
  <inkml:trace contextRef="#ctx0" brushRef="#br1" timeOffset="79372.37">8029 10012 60 0,'-10'35'30'0,"10"-1"-27"16,3-24 50-16,-3 2-52 15,0 4 0-15,-3-7 0 16,3 1 0-16,0 2-5 15,0-6 0-15,0 4-4 16,0-10 0-16,0 0-11 16,0-10 1-16</inkml:trace>
  <inkml:trace contextRef="#ctx0" brushRef="#br1" timeOffset="79543.03">8019 9959 36 0,'3'22'18'0,"-6"-25"-18"0,3 3 20 0,0 0-22 15,0 0 1-15,0 0-7 0,0-3 1 16,0-7 2-16,0-5 1 16</inkml:trace>
  <inkml:trace contextRef="#ctx0" brushRef="#br1" timeOffset="80528.56">7994 9774 49 0,'-4'3'24'0,"11"-6"-24"15,-7 3 47-15,0 0-45 16,4-3 0-16,-4 3 0 16,0 0 0-16,7 0-6 15,-7 0 1-15,0 0-12 16,0-7 0-16</inkml:trace>
  <inkml:trace contextRef="#ctx0" brushRef="#br1" timeOffset="80947.78">8283 10163 46 0,'-3'12'23'0,"3"-15"-15"0,0 3 28 0,0 0-34 15,-4-6 0-15,1-13 2 16,-1-15 0-16,1-4-6 16,-1-9 1-16,-3-10 3 15,3-2 0-15,1-4-1 16,3 4 0-16,0 2-1 15,0 1 1-15,0 6-1 16,7 9 0-16,4 6 0 16,3 4 1-16,7 9-2 15,4 6 1-15,-1 4-1 16,-3 9 0-16,4 9-3 16,-4 6 0-16,-7 10-6 0,-7 3 0 15,1-6-6-15,-12 0 1 16</inkml:trace>
  <inkml:trace contextRef="#ctx0" brushRef="#br1" timeOffset="81154.5">8188 9993 55 0,'0'25'27'0,"21"-12"-27"0,-10-10 51 0,-1 0-47 16,8 0 0-16,7-3-2 15,3 0 1-15,4-3-8 16,3-3 1-16,-10 0-3 16,6-1 0-16,-6 1-12 15,-7-3 1-15</inkml:trace>
  <inkml:trace contextRef="#ctx0" brushRef="#br1" timeOffset="81454.64">8654 10251 55 0,'3'6'27'0,"-3"-63"-27"0,0 39 44 0,0-14-44 0,-3-15 0 0,-4-9 1 0,-4-10 0 16,-3-3-1-16,3-3 0 15,4-7 1-15,0 7 0 16,4 10 0-16,3 2 1 16,7 10 0-16,7 12 0 15,7 16 0-15,7 16 0 16,4 3-2-16,-4 9 1 16,4 7-4-16,-11 5 0 15,0 4-7-15,-3-3 1 16,-7 9-9-16,-4-3 0 0</inkml:trace>
  <inkml:trace contextRef="#ctx0" brushRef="#br1" timeOffset="81685.82">8569 9997 57 0,'0'6'28'0,"11"6"-27"0,-4-9 48 0,-4 1-46 15,8-1 1-15,3-3 0 16,7 0 0-16,0 0-6 16,11-3 1-16,0-1 0 15,3 1 0-15,-7 0-6 16,4-3 0-16,-11 0-10 16,0 6 0-16,-7-3-2 15,0-4 1-15</inkml:trace>
  <inkml:trace contextRef="#ctx0" brushRef="#br1" timeOffset="82118.53">8886 10172 53 0,'0'0'26'0,"8"3"-30"0,-1-6 53 0,7 3-47 16,-4 0 0-16,8 0 3 16,3-3 0-16,0 0-6 15,0-3 1-15,1-1 2 16,-5-2 1-16,-3 0-1 16,0-7 0-16,-3 0-3 15,0 0 0-15,-11 4-2 16,0-1 0-16,0 4-1 15,-14 3 0-15,3 6-1 16,-3 6 1-16,0 7 0 16,0 2 1-16,-1 1 0 15,5 0 1-15,-1 2 2 16,4 1 0-16,7 0 1 16,0 3 0-16,7 3 0 15,4-3 1-15,3 0-1 0,4-3 0 16,-1-7-4-16,1-5 1 15,7-4-8-15,-4-10 1 16,7-5-6-16,0-13 1 16</inkml:trace>
  <inkml:trace contextRef="#ctx0" brushRef="#br1" timeOffset="82401.45">9267 10216 48 0,'-10'16'24'0,"-1"-19"-27"0,11-7 44 0,-3 1-39 16,-1-1 0-16,1 1 1 15,-1 0 1-15,4-4-4 16,0 0 0-16,0 1 3 16,7-1 0-16,0 1 1 15,11 2 1-15,-4 4-2 16,4 3 1-16,6 0-1 15,-2 0 0-15,2 0-3 16,-3-1 1-16,4 1-5 16,-4 0 0-16,-3 0-6 15,0 0 1-15,-4-3-10 16,0-4 0-16</inkml:trace>
  <inkml:trace contextRef="#ctx0" brushRef="#br1" timeOffset="82572.28">9652 10059 5 0,'4'10'2'0,"-1"-26"5"0,-6 10-19 0</inkml:trace>
  <inkml:trace contextRef="#ctx0" brushRef="#br1" timeOffset="83063.23">9567 10163 59 0,'7'12'29'0,"15"-9"-37"0,-15-3 58 0,3-3-49 0,4-3 1 16,0-3-1-16,1-4 1 16,6-3-3-16,-4-6 0 15,1 4 1-15,-4-4 1 16,-3 6-2-16,-4 0 1 16,-4-3-3-16,-3 4 1 15,-3-1-1-15,-4 7 0 16,0 6-2-16,-4 6 1 15,4 3-1-15,0 3 1 0,0 7 1 16,0 6 1 0,3 3 1-16,1-3 1 15,-1-3 0-15,4 6 0 0,-3 6-2 16,3-6 1-16,0-6-7 16,7-6 0-16,0-10-5 15,0-9 1-15</inkml:trace>
  <inkml:trace contextRef="#ctx0" brushRef="#br1" timeOffset="83554.38">9797 10109 17 0,'17'-18'8'0,"4"14"6"0,-13 4 7 0,-1 7-18 0,3 2 1 0,-3 7 0 16,0 0 1-16,-3-4-7 15,-1-6 0-15,1 4 4 16,-1-7 1-16,1 0-3 0,-4 3 1 15,3 1-2 1,1-1 1-16,-1 6 0 0,1 1 1 16,7 3-1-16,-4-4 0 15,3 1 0-15,1-1 1 16,3-6 0-16,0-6 0 16,7 0 1-16,4-12 0 62,3-7 1-62,4-3 1 0,0-12 0 0,-8-10 1 16,5-19-1-16,-5-6 0 0,1-6-1 0,-4 0 0 0,-7-7-2 0,-7 7 1 0,-7 3-2 15,-3 6 0-15,-4 9 0 16,0 7 0-16,-4 16 0 16,-3 12 0-16,0 22 0 15,3 0 1-15,-6 31-1 16,-1 10 0-16,4 22 0 15,3 2 1-15,1 11-3 16,3-10 0-16,3-13-3 16,1-9 1-16,-1-16-4 15,1-6 1-15,3-3-5 16,0-13 0-16,0-12-1 16,-4-10 0-16</inkml:trace>
  <inkml:trace contextRef="#ctx0" brushRef="#br1" timeOffset="84412.61">10089 9862 46 0,'32'34'23'0,"18"-18"-32"0,-36-16 47 16,0 0-39-16,3 0 1 15,1 3-1-15,0 3 1 16,-1 1-1-16,1 5 0 15,0-6-1-15,-8 4 1 16,1-1-1-16,-1 4 1 0,-3 2-1 16,-3 1 1-16,0 0 0 15,-1-1 1-15,-3-2 0 16,4-4 1-16,-4 1-1 16,3-4 0-16,1-3 0 15,3 0 0-15,0-6-2 16,0 0 0-16,0-3-1 15,0 0 0-15,0-1 1 16,4 4 0-16,-1 3 2 16,-3 0 0-16,7 0 3 15,0 3 0-15,8-3 1 16,6 0 1-16,4-3-2 16,3-3 0-16,4-4-1 15,-8 1 1-15,5 3-3 16,-5-1 1-16,-2 4-1 15,-8 0 0-15,0 3 0 0,0 3 0 16,-7 0-2-16,0 1 1 16,-3 2-1-16,-4 0 1 15,-3 4 0-15,-4 2 1 16,-4 4-1-16,0 3 1 16,1-4-1-16,-1 1 1 15,1 9 0-15,-1-3 1 16,8 0-1-16,-1 0 0 15,4 0-1-15,1 0 1 16,-1 0 0-16,3-7 1 16,1-2-1-16,-1 0 0 15,8-7 0-15,-4-9 0 0,4-4 0 16,3-8 0-16,4-10 0 16,3-4 0-16,0-11-1 15,4-7 1-15,0-10 0 16,-8-9 0-16,1-6 0 15,-7-3 0-15,-4-10 0 16,-7-3 0-16,-7 7 1 16,-4-1 0-16,1 4 0 15,-1 9 0-15,-3 9 0 16,-4 13 1-16,1 19 0 16,-4 19 0-16,-4 15-1 15,1 19 0-15,-1 3 0 16,0 19 0-16,4 13 0 15,-4 15 0-15,8 22-1 47,3-6 1-47,3 0-1 0,1-6 0 16,3-22-3-16,0-16 0 0,0-16-6 0,3-12 1 0,1-16-6 0,-1-12 1 16</inkml:trace>
  <inkml:trace contextRef="#ctx0" brushRef="#br1" timeOffset="84596.27">10820 9833 30 0,'3'44'15'0,"29"0"-6"0,-18-31 22 0,4-4-28 16,10-2 0 0,0-1 2-16,7 0 1 0,4-3-8 15,4 0 0-15,-1 0 1 16,-3-3 0-16,-4 0-11 15,-3 0 0-15</inkml:trace>
  <inkml:trace contextRef="#ctx0" brushRef="#br1" timeOffset="85193.64">11321 9997 28 0,'0'0'14'0,"7"56"-7"0,-4-40 13 0,-3 2-20 16,0 1 0-16,0-6-2 15,0-1 0-15,0-5 0 16,0 2 1-16,0-6-5 0,0-6 0 16,0-6-2-16,0-7 0 15,-3 0 2-15,-1 1 0 16,4 2 6-16,0 1 0 16,4 2 6-16,-4 4 1 15,10 3 3-15,8 3 0 16,7 3-1-16,13 0 1 15,-2 0-5-15,3 3 0 16,-1 1-3-16,1-4 1 16,-4 0-3-16,-6 0 1 15,-5 0-1-15,-3-3 0 16,-3 3 0-16,-4 0 1 16,-3 1-2-16,-1 2 1 0,1 0 0 15,-4 4 0-15,0-1 0 16,0 4 1-16,0-7-1 15,0 0 0-15,0 0 0 16,0-3 0-16,0 1 0 16,0 2 0-16,1-6-1 15,2-3 1-15,1-4 0 16,-1-2 0-16,-3-3 2 16,0-4 1-16,8 3 1 15,2 1 0-15,11 2 1 16,4 1 0-16,0 0 0 15,0 5 0-15,3 4-2 16,0 10 1-16,0 5-3 16,1 4 1-16,3 3-2 0,-4-3 1 15,0 0-2-15,-3-3 1 16,-4-4-5-16,-7-6 1 16,-7-6-9-16,-10-9 0 15,-15-7-4-15,-3-6 1 16</inkml:trace>
  <inkml:trace contextRef="#ctx0" brushRef="#br1" timeOffset="86080.64">4713 11122 44 0,'0'35'22'0,"11"6"-17"0,-11-32 23 0,0 4-24 16,0-1 0-16,0 16 1 16,0 7 1-16,0 9-8 15,0 3 0-15,3 3 5 16,1-3 0-16,-4-9-3 15,0-10 1-15,-4-9-2 16,4-23 1-16,-3-18-1 16,-4-21 1-16,-7-11-1 15,-11-15 1-15,-10 0-1 16,-15-3 0-16,1 9-1 0,-11 4 0 16,0 12 0-16,3 6 1 15,15 10 0-15,-4 12 0 16,11 13 1-16,7 18 1 15,7 10 2-15,13 9 0 16,5 4 2-16,17-1 0 16,25 4 1-16,21-3 0 15,28-10 0-15,0-13 0 16,22-9-2-16,-8-9 0 16,4-6-5-16,-11-4 0 0,-10-3-8 15,-15 7 1-15,-20-10-13 16,-8 0 1-16</inkml:trace>
  <inkml:trace contextRef="#ctx0" brushRef="#br1" timeOffset="86692.34">6008 11301 56 0,'-7'22'28'0,"14"-6"-30"0,-7-7 42 0,-7 4-40 0,3 2 0 0,-3 1-1 16,4 3 1-16,-8 0-4 16,4-4 1-16,3-5-9 15,1-10 0-15,3-10-3 0,3-12 0 16</inkml:trace>
  <inkml:trace contextRef="#ctx0" brushRef="#br1" timeOffset="86824.32">5870 11078 40 0,'0'29'20'0,"21"-20"-19"0,-10-6 35 15,3 0-37-15,7 0 1 16,0-3-2-16,1-3 0 0,6-3-3 16,0 0 1-16,4 3-8 15,-11-7 0-15</inkml:trace>
  <inkml:trace contextRef="#ctx0" brushRef="#br1" timeOffset="87463.98">6216 11329 40 0,'-11'41'20'0,"4"6"-20"0,7-38 33 0,0 1-33 15,-3-4 0-15,3 0 0 16,0-2 1-16,0-4-2 16,3-7 1-16,4-2 0 15,4-7 1-15,0-3-2 16,3-3 0-16,0 4 0 16,0 2 0-16,4 0-1 0,-8-3 0 15,4 7 0-15,0 2 0 16,-3 4 1-1,3 3 1-15,-3 3 0 16,3 3 1-16,0 3 0 16,3 1 0-16,-9 5 1 62,-1 4 0-62,0-3-1 16,0 2 1-1,-4-2-4 1,4-4 1 31,-3-3-4-47,6-2 1 0,1-4-6 16,7-10 1 77,3-6-3-93,0-2 1 94</inkml:trace>
  <inkml:trace contextRef="#ctx0" brushRef="#br1" timeOffset="87604.98">6809 10646 38 0,'3'-35'19'0,"-3"23"-22"0,0 12 39 0,0 6-35 0,-3 10 1 0,-4 9 2 0,-8 0 1 0,1 9-6 0,-7 16 1 0,4 7 3 0,-5 9 0 0,5 12-1 0,6 7 1 0,1-7-4 16,3-9 0-16,7-12-4 0,7-17 0 0,-4-15-4 15,4-12 1-15,-3-22-5 0,-4-1 1 0,0-12 0 0,-4-6 0 0</inkml:trace>
  <inkml:trace contextRef="#ctx0" brushRef="#br1" timeOffset="87688.04">6477 11125 43 0,'4'29'21'0,"20"11"-21"0,-20-30 47 0,6 2-47 0,8 1 1 0,0-1-2 0,6-2 1 0,12-4-3 0,-5-6 1 0,8-3-7 0,0-3 1 0,-7-7-6 16,-4-2 0-16</inkml:trace>
  <inkml:trace contextRef="#ctx0" brushRef="#br1" timeOffset="87971.2">6869 11226 52 0,'14'25'26'0,"7"-13"-28"15,-18-12 49-15,4 0-46 16,8-3 1-16,9-3-1 16,4-3 1-16,4-7-3 0,-7 0 0 15,0-3 1-15,-4 1 1 16,-7-1-2-16,0 3 1 15,-14 0-1-15,-7 4 1 16,0 2-2-16,-4 10 1 16,-3 0-3-16,-3 7 1 15,-1 8-2-15,4 7 1 16,-7 3 0-16,3-3 0 16,4 0 0-16,7 3 0 15,-4-3 1-15,11 3 0 0,4-6-4 16,10-6 0-1,4-4-5-15,10-9 1 16</inkml:trace>
  <inkml:trace contextRef="#ctx0" brushRef="#br1" timeOffset="88510.76">7260 11270 43 0,'32'-10'21'0,"3"1"-18"0,-21 6 40 0,-3 0-40 0,-4-1 1 0,4 1 1 0,-4 0 0 0,-4 0-7 16,-3 3 0-16,-3-6 4 15,-8 3 0-15,-3 6-3 16,-11 3 1-16,1 3-3 16,2-2 1-16,1-1-3 15,4 3 1-15,-1 1-1 16,4-1 1-16,3 4 0 16,8-4 0-16,3-3 1 15,10-6 1-15,15-6 1 0,0 0 1 16,3-7-1-16,-7-2 1 15,0-1-1-15,-7 0 1 16,-3 4-4-16,-4 2 1 16,-4 4-6-16,-3 6 1 15,0 6-3-15,-3 7 1 16,-4 3 3 0,-64-1 7-1,142 29 3-15,-71 22 0 31,0-6 6-31,0-4 0 0,-7-3 3 16,3 1 0-16,-3-1-7 0,0-12 1 16,-3-10-5-16,-4-6 1 0,-4-3-1 15,0-6 0-15,1-4 0 16,-1-5 1-16,4-7 0 16,3-7 0-16,4-8 0 15,0-4 0-15,7-3-2 16,4 0 1-16,3-6-2 15,3 0 1-15,8-4-2 16,-7-2 0-16,10 2-4 16,0-2 1-16,7-4-9 15,-7-3 1-15</inkml:trace>
  <inkml:trace contextRef="#ctx0" brushRef="#br1" timeOffset="90411.09">7624 11263 47 0,'7'19'23'0,"-7"-16"-23"0,0-3 39 0,0-6-38 0,3-10 0 0,4-6 1 0,0 1 1 0,0-5-4 0,0 8 0 0,4-1 1 0,0 6 0 0,-1 1-1 31,8 2 0-31,3 7-2 0,7 0 0 0,4 0-1 16,0 0 0-16,3 0 0 16,0-1 0 140,-3 4 1-156,0 0 0 0,-8 0 1 0,5 0 1 0,-5 4 1 0,-3-1 0 0,1 3 0 0,-12-3 1 0,1 0-1 0,-4 0 1 0,0 1 0 0,-14-1 0 15,-4 3 0-15,-3 0 0 0,4 1-1 0,-5 2 1 0,1 0-1 0,4 1 1 0,-4 2-2 0,3 1 1 0,4-1-2 0,3 1 0 0,4-4-1 0,8 1 0 16,-1-4 0-16,0 0 1 16,3-3 0-16,4 1 1 15,0-4 1-15,1 0 1 16,-5 0 0-16,4 0 1 47,-3 3-1 93,-1 0 0-140,1-3-1 63,3 0 1-47,0 3-3-16,4-3 0 15,0-3 0 1,-1-7 1 46,4-5 1 1,8-10 1 15,2-4 1-78,1-5 0 47,3-13 1-32,-10-3 1-15,3-10-2 47,-3 1 0-15,-7-10-1-32,-4-4 0 15,-14-5 0 16,0 3 0-31,-7 12 0 47,0 13 0-31,-4 15 0 31,-3 20 1-32,3 24-1-15,-13 13 1 0,2 19-1 125,1 9 0 0,4 16 0-93,3 22 0 46,3-7-1-78,4 4 1 31,7-10-3 47,7-9 1-78,0-13-5 0,7-12 0 0,14-19-7 0,-14-6 0 0</inkml:trace>
  <inkml:trace contextRef="#ctx0" brushRef="#br0" timeOffset="97775.05">9049 9087 39 0,'0'0'19'0,"0"22"-12"15,-4-25 20-15,1 6-27 16,-4-3 1-16,-7 0-1 16,-4 3 1-16,0 0-1 15,-10 4 0-15,3 5 1 16,4 1 0-16,-7 9 0 16,10 3 1-16,-3 9-1 15,4 10 1-15,6-6 1 16,4-1 0-16,3 4 0 15,4-3 0-15,11-4-1 16,3-9 1-16,11-9-1 16,6-10 0-16,12-9-6 15,3-9 0-15,-15-1-12 16,5-18 1-16</inkml:trace>
  <inkml:trace contextRef="#ctx0" brushRef="#br0" timeOffset="98196.25">9176 8996 33 0,'-4'19'16'0,"4"0"-4"0,0-16 16 15,-3 3-23-15,-1-3 0 0,1 10 3 16,-4 3 0-16,0 2-10 15,3 4 0-15,-3 3 6 16,0-3 0-16,0-3-2 16,3 3 0-16,1-3-1 15,-1-3 0-15,1-4-1 16,3-2 0-16,0-7-1 16,0-3 1-16,0 0-1 15,3-3 0-15,8-4-1 16,-4 1 0-16,7 6 0 15,-7-3 0-15,4 6 0 16,-1 3 0-16,4 7 0 16,4 6 1-16,-11 0-1 15,7 2 1-15,-3-2 0 0,-1-3 1 16,1-3-2 0,-1-4 1-16,1 0-7 0,3-2 1 15,0-11-6-15,0-5 1 16</inkml:trace>
  <inkml:trace contextRef="#ctx0" brushRef="#br0" timeOffset="98600.5">9529 9260 52 0,'7'12'26'0,"-14"-18"-35"0,3 6 49 0,-3 3-40 15,-4 0 0-15,-3 3 0 16,-3 7 0-16,-1 3 0 16,-3-4 0-16,3 4 0 15,-3 3 1-15,7-7-1 16,3-2 0-16,1-1-2 16,6-6 0-16,4 0 0 15,4-6 1-15,6 0-2 16,1-3 0-16,3 0 1 15,4-1 0-15,-4 1 1 16,0 0 1-16,0 3 0 16,0 3 0-16,0 3 0 15,-3 6 0-15,-4 4 0 16,0-4 1-16,0 4-1 0,-4-1 1 16,1 1-1-16,0-1 0 15,-1-2-5-15,1-4 1 16,3-3-8-16,3-9 1 15</inkml:trace>
  <inkml:trace contextRef="#ctx0" brushRef="#br0" timeOffset="99576.06">9631 9300 37 0,'3'29'18'0,"4"15"-13"0,-3-35 28 0,3 3-30 0,-7-5 0 15,0-1 1-15,0 0 0 0,0-3-6 16,0-3 1-16,0 4 3 16,0-4 1-16,0-10-2 15,0 1 0-15,4-4-1 16,-1-6 1-16,1 1-1 16,-4-1 0-16,3 3 0 15,4 4 0-15,4-1 0 16,-4 7 0-16,3 9 0 15,1 3 0-15,0 7 0 16,-1 5 0-16,1 1 0 16,-4 0 1-16,0-6-1 15,0-1 0-15,0-2-3 16,0-4 0-16,-3 0-4 16,3-3 0-16,0 0-7 15,0-3 1-15,3-9-1 0,4-4 1 16,1 1 0-1,-68 9 13 1,141-19 1-16,-46-3 1 16,-3 6 8-16,-4 0 1 15,-3 7 1-15,-4-1 0 16,-3 4-3-16,-4-4 0 16,-7 4-5-16,-3-1 1 15,-8 7-2-15,-3 0 0 16,-7 3-3-16,-3 3 1 0,-4 7-4 15,-4-1 1-15,0 3-3 16,1 4 1-16,-5 3-2 16,5 6 1-16,3 0-1 15,7-3 1-15,7 3 3 16,7 3 1-16,3 4 3 16,4-1 0-16,0-3 2 15,-3 1 0-15,-4-4 0 16,-3-3 0-16,-8 3-3 15,-3 0 1-15,-7-3-2 16,-4-7 0-16,1-2-1 16,-4-7 1-16,-1 1-1 15,5-7 0-15,-1-7 1 16,4-5 1-16,10-1-1 16,8 1 1-16,3-4 1 15,11-3 1-15,6-3 0 0,5-3 0 16,9-3 0-16,5-4 0 15,-4-2 0-15,-1 0 0 16,5-4-1-16,-8 3 0 16,-3 4-1-16,-4 3 1 15,-7 6-1-15,-7 0 1 16,-3 6-2-16,-4-6 1 16,-7 10-2-16,-4 2 0 15,-6 4-1-15,-4 6 0 16,-1 3-1-16,5 7 0 0,-4 2 1 15,3 7 0 1,4-3 1-16,4 9 0 0,-1 3 2 16,4-6 1-16,11 0 0 15,6-3 1-15,15-1-1 16,10-5 0-16,8-7-3 16,-4-6 0-16,-15 0-8 15,-9 0 1-15,-15-9-7 16,-4-1 0-16</inkml:trace>
  <inkml:trace contextRef="#ctx0" brushRef="#br0" timeOffset="100252.03">8717 9714 43 0,'18'22'21'0,"17"-25"-15"15,-21 3 34-15,7-3-35 0,18 0 0 16,11 0 5-16,10-4 0 16,14 1-12-16,17-3 1 15,22-4 6-15,7 1 1 16,18-1-3-16,6 4 1 16,-10-1-4-16,-14 4 1 15,-3 0-3-15,-18 0 1 16,-18-1-3-16,-18-2 1 15,-13 3-5-15,-19-1 1 16,-17 4-10-16,-17 3 1 0,-22 3-2 16,-10 0 0-16</inkml:trace>
  <inkml:trace contextRef="#ctx0" brushRef="#br0" timeOffset="100673.86">9035 9928 19 0,'-7'3'9'0,"0"0"2"0,7-3 8 0,0-3-12 0,-4 3 1 15,0 0 5-15,1 0 0 16,-1 0-16-16,1 0 1 16,3-3 11-16,0 3 0 15,7-4-4-15,4 8 1 16,6-4-2-16,4 0 1 15,15-4-1-15,13 4 0 16,15-3-1-16,20-9 1 16,8-4-1-16,10 0 0 0,-7 4-5 15,-10-1 0-15,-18 4-6 16,-14 3 1-16,-14 2-13 16,-14 1 0-16</inkml:trace>
  <inkml:trace contextRef="#ctx1" brushRef="#br0">2582 6999 0,'0'0'16,"0"0"-16,0 0 15,0 0-15,0 0 16,0 0 0,0 0-1,0 0 1,0 0 0,0 0-1,0 0 1,0 0-1,0 0 1,0 0 0</inkml:trace>
  <inkml:trace contextRef="#ctx0" brushRef="#br0" timeOffset="108720.63">6248 10486 42 0,'0'-3'21'0,"0"-7"-14"16,0 10 21-16,-4 0-24 15,-3-3 0-15,-11 3 1 16,-3 3 0-16,0-3-7 16,-7 3 0-16,0 4 4 15,3-1 0-15,-3 6-3 16,0-2 1-16,10 2-1 15,4 4 0-15,-4 3-1 16,15 3 1-16,-4 0-1 0,14-3 1 16,3-1 0-16,1-2 0 15,10-7-1 1,7 1 1-16,-3-4-1 0,3-3 1 16,-3-3-1-16,-4-6 0 15,0-3 0-15,-10-7 1 16,3-3 0-16,0 0 0 15,-11 4 1-15,5 5 0 16,-8 1 0-16,3-1 0 16,4 4 1-16,-7 6 0 15,0 3 1-15,0 10 0 16,-7 6 0-16,4 6 1 0,-5-6-1 16,5-1 1-16,-8 1-4 15,8 0 0-15,-1-6-8 16,4 2 1-16,7-9-6 15,4-6 1 1</inkml:trace>
  <inkml:trace contextRef="#ctx0" brushRef="#br0" timeOffset="109038.45">6533 10410 29 0,'-3'16'14'0,"3"-22"-4"0,0 6 20 0,-4-3-28 0,-3 6 0 0,-3-3 1 0,-1 0 1 0,-6 6-4 0,-1 0 0 16,0 4 4-16,8 2 0 15,-8 7-1-15,7-3 0 16,1 6-1-16,-1 6 1 15,4 3-2-15,7 4 0 16,0-10-1-16,0-6 1 16,11-4-5-16,10 1 1 15,4-6-6-15,-1-7 0 16,5-6-6-16,-1-13 1 16</inkml:trace>
  <inkml:trace contextRef="#ctx0" brushRef="#br0" timeOffset="109335.46">6823 10385 36 0,'0'4'18'0,"-11"-8"-13"0,8 4 29 0,-4 4-31 15,0-1 1-15,-11 6 2 16,4 4 0-16,-4 5-8 15,-3-2 1-15,0 3 4 16,3 3 0-16,-3 3-1 16,7 0 0-16,-4 6-2 0,4 1 1 15,4-7-2-15,6-6 1 16,4 6-2-16,11-6 0 16,-1-7-3-1,15-2 0-15,3-4-8 0,0 0 1 16,4-15-2-16,-7-7 0 15</inkml:trace>
  <inkml:trace contextRef="#ctx0" brushRef="#br0" timeOffset="109622.07">6918 10536 42 0,'4'9'21'0,"-4"4"-20"0,0-10 40 0,0 3-38 16,0 4 0-16,3 5 1 15,1 4 0-15,-4 0-6 16,0 0 1-16,7-4 3 16,3-5 1-16,8-4-2 15,-1-3 0-15,5-6-1 16,2-9 0-16,1-7-2 15,-4-6 0-15,-3 6-6 16,3-6 0-16,-7-13-8 16,7 1 1-16</inkml:trace>
  <inkml:trace contextRef="#ctx0" brushRef="#br0" timeOffset="110207.57">7243 10523 45 0,'7'38'22'0,"-7"-4"-21"0,0-27 36 16,0-4-36-16,0 0 0 15,0-3 2-15,0 0 0 16,3-6-4-16,1-4 1 16,-1-2 1-16,4 2 1 15,0-2-2-15,0-7 1 0,4 0-1 16,-8 4 0-16,8 5-1 15,0 7 0-15,3 6-2 16,0 7 1-16,0 2-1 16,-3 7 0-16,-1 3 0 15,1 0 0-15,-1-3 0 16,1-4 1-16,-8-5-1 16,1-7 1-16,3-3-1 15,-3-6 0-15,-1-4-2 16,4-2 0-16,-3 2 1 15,3-2 1-15,3 2 0 16,-6 1 0-16,3-4 1 16,-4 1 0-16,8-4 2 15,0 0 0-15,6 1 0 16,-6 2 0-16,6-2 0 0,-2-1 1 16,2 10 0-1,-3-1 0-15,0 7 1 16,4 7 0-16,-7 5 1 0,-1 4 0 15,1-4 0-15,-1-2 0 16,1-1-1-16,-4 4 1 16,4-1-1-16,-8 4 0 15,8 0-1-15,3-1 1 16,7-2-1-16,-3-4 1 16,3-3-3-16,0-6 1 15,0-6-8-15,0-3 1 0,-3 3-5 16,-15-1 1-1</inkml:trace>
  <inkml:trace contextRef="#ctx0" brushRef="#br0" timeOffset="110627.13">5817 10865 50 0,'0'6'25'0,"32"-6"-27"0,-18 0 51 16,11 0-44-16,14 4 0 15,3-1 3-15,25 3 1 16,14-3-10-16,18-6 0 16,24-3 6-16,22-10 1 15,21-3-3-15,17 0 0 16,-3-6-6-16,-21 6 1 15,-21 10-6-15,-18 6 1 16,-29 6-12-16,-24 0 1 0,-14 3-2 16,-21 4 0-16</inkml:trace>
  <inkml:trace contextRef="#ctx0" brushRef="#br0" timeOffset="112607.42">6227 10931 25 0,'-8'-3'12'0,"16"-7"-1"0,-5 7 12 16,4 3-17-16,4-3 0 0,-1 6 4 16,8 0 0-16,3 1-12 15,7 2 0-15,11 0 9 16,21 4 1-16,21-4-4 16,7-3 0-16,18-3-3 15,14-6 1-15,14-7-3 16,-14 1 1-16,-10-4-6 15,-26 3 1-15,-6 1-11 16,-11-1 0-16</inkml:trace>
  <inkml:trace contextRef="#ctx0" brushRef="#br0" timeOffset="113598.64">8580 6409 30 0,'7'0'15'0,"-14"-6"-4"0,7 6 15 0,0-6-24 15,0-1 0-15,0-2 1 16,0 3 1-16,0 6-4 15,-4 6 0-15,-3 7 3 16,0 5 0-16,0 17-2 0,0 9 1 16,0 22-1-16,-4 9 1 15,1 13-2-15,-1 15 1 16,0 7-1-16,1-7 0 16,-1 7-2-16,1-13 1 15,-1-9-6-15,1-9 1 16,-1-14-7-16,4-18 1 15,3-18-1-15,4-23 0 16</inkml:trace>
  <inkml:trace contextRef="#ctx0" brushRef="#br0" timeOffset="114357.3">8396 6183 35 0,'11'13'17'0,"17"-7"-17"16,-17-6 36-16,10 3-32 15,0-3 0-15,11 0 2 16,13-6 0-16,15-3-7 16,25-10 1-16,10 3 4 0,18-9 0 15,14-6-2 1,14-4 1 62,0-2-2-78,15 2 0 0,13 4-2 0,-14-13 1 16,18 13-1-16,-4-7 0 0,-17 3-1 0,7 13 1 0,-18 0 0 0,-7 4 0 0,-10-1 0 0,-15 0 0 0,-24 10 0 0,-4-7 1 15,-7 3-1-15,-4 7 1 16,-10 9-1-16,-10 7 0 0,-4-1-1 16,-11 19 1-16,-3 10-1 15,-8 9 0-15,-6 16-1 16,-4-7 1-16,-3 13 0 15,-4-3 0-15,0 6 1 16,0 3 0-16,-4 7 1 16,1-4 1-16,-1 10-1 15,1-3 0-15,-1 12 0 16,4 3 0-16,4 4 0 16,3 9 0-16,4-16 0 15,-4-6 0-15,0-3-1 16,-3-19 1-16,-1-10 0 15,-3-9 0-15,-7-6 0 16,-7-9 0-16,-10-4 1 16,-12-3 0-16,-17-3 0 15,-14 1 0-15,-3-5-1 16,-29 1 1-16,-21-6 0 16,-7-3 0-16,-28-1-1 15,-28-2 0-15,-1-4-1 0,-17-3 1 16,-3-3-3-16,6 0 0 15,-3 0-9-15,7-3 0 16</inkml:trace>
  <inkml:trace contextRef="#ctx0" brushRef="#br0" timeOffset="120716.1">1355 7635 7 0,'0'3'3'0,"0"-6"4"0,0 3 3 16,0 0-7-16,0 0 1 16,0 0 2-16,3 3 0 15,4-3-7-15,-3 4 0 16,3-4 6-16,3 0 0 15,1 0-1-15,0-4 0 16,-1-2-1-16,8 6 0 16,3 0 0-16,-3-3 0 15,3 0-2-15,11 0 1 16,-4-7-1-16,0 1 1 16,-3 0-1-16,10-1 1 0,-3 1-1 15,7-4 1-15,3 1-1 16,-3-1 1-16,-1 1-1 15,1-4 1-15,11 0-1 16,-8 0 0-16,11 1-1 16,-4-4 1-16,8-3-1 15,3 3 1-15,0-3-1 16,0 0 0-16,0 0 0 16,10 4 1-16,8-1-1 15,-4 6 0-15,11 4 0 16,6 3 0-16,-13 2 0 15,14 1 1-15,-4 3-1 16,4 0 0-16,13 0 1 16,-13-3 0-16,7 3 0 15,10 0 0-15,1 0-1 16,-1 0 1-16,0 3 0 16,11 4 0-16,0 5-1 0,0 1 0 15,0-1 0 1,0 4 0-16,-4-4 0 0,4-2 1 15,4 2-1-15,-8 1 0 16,-3-4 0-16,7 1 0 16,7-1-1-16,-3-6 1 15,-12 0 0-15,5-3 0 16,-1 0 0-16,4-3 0 16,-3 0 0-16,-4-3 0 15,3 0-1-15,-7 6 1 0,11-4 0 16,-10 1 0-16,-8-3 0 15,7-3 0-15,-6-7 0 16,6 0 0-16,-3-3 0 16,-14 1 0-16,3-1 0 15,0 0 1-15,0 3-1 16,-10 4 0-16,0 5 0 16,-8 4 1-16,-10 0-1 15,-14-3 0-15,-7 3-3 16,-7-3 0-16,-11-1-10 15,-10 4 0-15</inkml:trace>
  <inkml:trace contextRef="#ctx0" brushRef="#br1" timeOffset="134886.62">9811 11129 37 0,'0'9'18'0,"0"-6"-8"0,0-3 18 16,3 3-24-16,4 0 0 16,-7 4 3-16,7 2 1 15,-3 4-10-15,3 5 1 16,-3 4 5-16,-1 7 1 0,1 8-3 15,3 7 1-15,0-3-2 16,0-3 0-16,0-10-1 16,0-3 1-16,0-9 1 15,0-7 0-15,11-9 0 16,3-13 1-16,7-9-1 16,7-9 1-16,1 0-1 15,2-4 1-15,-2-2-3 16,-8 2 0-16,0 4-4 15,0 3 1-15,1 6-5 16,-1 6 1-16,-4 3-8 16,1 4 1-16,-4-4-4 15,-3 7 0-15</inkml:trace>
  <inkml:trace contextRef="#ctx0" brushRef="#br1" timeOffset="135116.76">10453 11251 49 0,'0'25'24'0,"-7"0"-29"0,3-16 45 0,-3 10-40 0,4-3 0 16,-4 0-4-16,3-7 0 15,1-3 0-15,3-6 0 16,3-9-10-16,4-10 1 0</inkml:trace>
  <inkml:trace contextRef="#ctx0" brushRef="#br1" timeOffset="135300.69">10407 11016 27 0,'-4'-3'13'0,"26"34"-2"0,-19-22 14 0,4 1-23 0,-3 2 1 0,3 1 0 0,0-1 0 0,3-2-6 0,1-4 0 0,7 0-7 0,6-3 1 0</inkml:trace>
  <inkml:trace contextRef="#ctx0" brushRef="#br1" timeOffset="135727.79">10954 11191 38 0,'17'22'19'0,"5"-3"-14"0,-19-16 28 0,-3 0-30 0,0 4 0 0,-3-4-1 0,-8 3 0 15,-10-3-4-15,-4 0 1 16,-7 4 2-16,8-4 0 15,-1 0-2-15,0 3 0 16,4 7-1-16,0 2 0 16,3 7-1-16,4-6 1 15,4 0-2-15,3-4 1 0,7-6 0 16,7-2 1-16,7-11 0 16,0-5 1-16,7-4 0 15,0 0 1-15,4 4 0 16,0-4 0-16,-1 4 0 15,1 2 1 1,-7 1-1-16,-4 3 0 0,0 2 0 16,0 4 1-16,0 7 1 15,0-1 0-15,4 10 1 16,-1 6 1-16,5 6 0 16,2-3 0-16,8-3-1 15,3-3 0-15,-3-7-4 16,-4-2 0-16,-3-7-9 15,-7-10 1-15,-11-8-5 16,-7-4 1-16</inkml:trace>
  <inkml:trace contextRef="#ctx0" brushRef="#br1" timeOffset="137484.81">4445 12976 54 0,'0'6'27'0,"11"3"-19"16,-4-6 27-16,-4-6-32 15,8-6 0-15,6 3 2 16,-2-16 0-16,9-16-6 15,4-9 0-15,4-19 4 16,-4 0 0-16,-3-6-1 16,3 0 0-16,1-6-2 0,-5-1 0 15,1 1-1-15,-14 6 1 16,-1 9-1-16,-10-3 0 16,0 16-2-16,-10 6 0 15,-1 16-1-15,0 12 0 16,-3 13-1-16,0 16 1 15,-4 12 0-15,-3 15 1 16,0 17 1-16,0 6 1 16,3 6 1-16,8 3 1 15,-1 9 0-15,4-12 1 16,14-6-2-16,4-10 1 16,3-9-1-16,11-9 1 0,-11-7-1 15,7-12 0 1,4-7-2-16,6-6 0 0,1 0-5 15,3-9 1-15,-3-10-9 16,-4-6 1-16</inkml:trace>
  <inkml:trace contextRef="#ctx0" brushRef="#br1" timeOffset="137712.07">5002 12606 59 0,'-7'18'29'0,"4"20"-27"0,3-25 52 0,0 5-52 16,0-2 0-16,0 3 0 16,-7 3 0-16,3 0-3 15,4 0 0-15,-7 0 1 16,7-7 0 0,0-8-8-16,0-7 1 15,7-7-9-15,4-5 0 16,-8-7-3-16,4-9 0 15</inkml:trace>
  <inkml:trace contextRef="#ctx0" brushRef="#br1" timeOffset="137892.04">5002 12568 40 0,'0'6'20'0,"0"-3"-21"0,0-3 36 0,0 3-36 15,7 1 1-15,1-4-3 16,-1 3 0-16,0-3-1 16,3 0 0-16,1 0-8 15,3-10 1-15</inkml:trace>
  <inkml:trace contextRef="#ctx0" brushRef="#br1" timeOffset="138520.23">5200 12640 47 0,'11'44'23'0,"-8"6"-23"0,4-40 42 0,-7-1-42 0,0 0 0 0,0 1 0 0,0-4 0 0,4-3 0 0,-4-3 0 0,0 0-1 0,7-3 1 0,-7 0 0 0,7-3 0 0,3 2-1 0,-6-2 1 0,3 3 0 0,-4-3 0 15,5 0 0-15,-8 9 1 0,3 0-1 0,4 0 0 0,0 0 0 0,0 0 1 0,-3 0-1 0,-1 0 0 0,4 1 0 0,4-4 0 0,-8 3 0 0,4-3 1 0,-3 0-1 0,3 3 1 0,0 0-1 0,-3 3 1 0,-1 1-1 0,1 2 1 0,6 3-1 0,-6-2 0 0,3-4 0 16,3 0 0-16,-6 1 0 0,7-7 0 0,-4 0 0 0,0-3 1 0,3-4-1 0,1 1 1 0,-1 0 0 0,1-1 0 0,0-2-1 0,-1 3 0 0,1 0 0 0,-1-1 1 0,-3 4-1 15,0 0 0-15,1 3 0 0,6 3 1 0,-11 0-1 0,4 0 0 0,4 4 0 0,-8 2 1 0,4 4-1 0,-7-4 0 0,7 0-1 0,4 1 1 0,-7-1-4 0,3-2 1 16,3-4-4-16,1-3 1 16,3-3-7-16,0-7 1 15,7-6-3-15,-7 1 1 16</inkml:trace>
  <inkml:trace contextRef="#ctx0" brushRef="#br1" timeOffset="138829.21">5817 12762 36 0,'0'10'18'0,"0"18"-17"0,0-22 33 0,0 7-30 16,0-1 1-16,0 1 2 15,0-1 1-15,0 1-11 16,0-4 1-16,0-2 5 16,4-1 0-16,-4-3-6 15,0-3 0-15,7-3-9 16,-7-3 1-16,3-7-4 15,4-3 1-15</inkml:trace>
  <inkml:trace contextRef="#ctx0" brushRef="#br1" timeOffset="139142.31">5803 12546 42 0,'7'12'21'0,"0"-21"-27"0,4 6 39 0,-1-6-33 15,1-10 1-15,7-9 0 0,13 2 0 0,8-8-2 0,-7-10 1 16,7 6 0-16,0-9 0 16,-8-3-1-16,1 0 0 0,-4 3 0 15,1 9 0-15,-8 1 0 16,0 8 1-1,-3 8 0-15,-4 8 0 0,-4 10 0 16,4 9 1-16,-10 13 0 16,3 15 0-16,-7 7-1 15,-7 16 1-15,3 9 1 16,-10 6 0-16,7 6-1 16,4 4 1-16,3 5-1 15,0-8 1-15,3-13-2 16,1-16 1-16,3-16-3 15,3-15 1 48,-6-16-3-63,3-12 0 0,-14-1-4 0,-4-12 1 0,-3-3-5 16,-3-6 0-16</inkml:trace>
  <inkml:trace contextRef="#ctx0" brushRef="#br1" timeOffset="139397.06">5958 12521 36 0,'-21'25'18'0,"42"6"-5"15,-17-24 32-15,10-1-39 0,7-3 0 16,7 0 3 0,18-3 1-1,11-6-13-15,10-7 0 0,14-2 6 0,-3-1 0 16,-4 0-8-16,-14 1 0 16,-11 2-14-16,-10 4 1 15</inkml:trace>
  <inkml:trace contextRef="#ctx0" brushRef="#br1" timeOffset="140021.31">4353 13264 43 0,'-7'19'21'0,"7"-13"-11"0,7-6 25 0,-3 3-30 16,6 0 0-16,8 1 6 15,24 2 1-15,18-12-13 16,18-4 0-16,31-6 9 16,29-5 1-16,24-1-4 15,25-4 0-15,-3 1-2 16,13 0 0-16,-10 0-3 15,-25-6 1-15,-6 9-3 0,-26 3 1 16,-20 3-3-16,-26 4 0 16,-10 9-7-16,-24 6 0 15,-19 3-11-15,-20 0 1 16</inkml:trace>
  <inkml:trace contextRef="#ctx0" brushRef="#br1" timeOffset="140681.94">8022 11991 60 0,'0'6'30'0,"-3"-18"-31"0,3 12 48 0,-7 3-46 15,-8 3 1 1,-9 7 0-16,-8 9 0 0,-14 9-3 16,4 10 0-16,-11 15 2 15,-7 13 1-15,0 9-2 16,11 17 1-16,-1-1 0 15,11 6 0-15,11-18-1 16,11-10 1-16,9-3-1 16,16-13 0-16,16-15-4 15,15-13 1-15,3-9-9 16,8-13 0-16,-1-9-7 16,1-6 1-16</inkml:trace>
  <inkml:trace contextRef="#ctx0" brushRef="#br1" timeOffset="141117.06">7980 12929 55 0,'-18'47'27'0,"-14"-13"-31"0,25-25 47 16,4 4-42-16,-8 0 1 0,1-1-1 16,6-3 0-16,4-5-2 15,0-11 1-15,4-5 1 16,6-7 0-16,1-3-1 16,-1-9 0-16,1-7 0 15,0 4 1-15,-1-10-1 16,1 0 0-16,-1-6 0 15,4 9 0-15,8 3 0 16,2 10 0-16,5 6 0 16,6 9 1-16,0 4-1 15,4 9 1-15,-4 6 0 16,-3 4 0-16,-11 2 1 16,-10 7 0-16,-11 3-1 15,-7-3 0-15,-15 6-3 16,-9 0 0-16,-1 3-4 15,-7 4 0-15,11-7-6 0,3 0 1 16,8-6-6-16,-1-10 0 16</inkml:trace>
  <inkml:trace contextRef="#ctx0" brushRef="#br1" timeOffset="141538.31">8562 12671 49 0,'11'22'24'0,"3"-6"-21"16,-14-13 43-16,0-3-44 0,0 0 1 15,0 0 2-15,0-3 1 16,0 3-7-16,-11 0 0 0,0 6 4 16,-6 4 1-16,-4-1-3 15,-4 7 1-15,0 6-3 16,-6 3 0-16,2 0 0 15,1-3 0-15,10-3-1 16,4-7 0-16,14-2 0 16,4-7 0-16,13-10 2 15,5-5 0-15,6-4-1 16,-3 1 1-16,-1-1-1 16,-6 6 1-16,-4-2-1 15,4 6 0-15,-8-1 0 16,1 1 0-16,-1 3 0 15,-3 3 1-15,1 3 0 16,-1 7 0-16,3-1-1 16,1 3 1-16,-1-2-2 0,1-1 0 15,3 1-6 1,-3-4 0-16,6-9-8 0,1-3 1 16</inkml:trace>
  <inkml:trace contextRef="#ctx0" brushRef="#br1" timeOffset="141807.93">8837 12769 48 0,'4'0'24'0,"-8"0"-26"0,4 0 39 0,0 0-37 16,-3-7 1-16,-1-2 2 15,1-4 0-15,3 1-3 16,-4 2 1-16,4 1 3 15,4 3 0-15,3-1 0 16,7 4 1-16,10-3-2 16,8-3 1-16,7 2-2 15,-4-5 1-15,-7 2-5 16,1 1 0-16,-8 0-6 16,-4-1 0-16,-2 4-10 15,-5-7 0-15</inkml:trace>
  <inkml:trace contextRef="#ctx0" brushRef="#br1" timeOffset="142560.09">9373 12678 56 0,'4'9'28'0,"-4"-18"-29"16,0 6 44-16,0-4-42 15,-4-2 0-15,4 3 0 16,-14-1 1-16,0-2-3 0,-4-1 0 16,4 10 1-16,-3 0 1 15,-1 4-2-15,-3 8 0 16,3 4-2-16,4 3 1 15,4-1-1-15,3-2 1 16,7-3-1-16,3-4 0 16,11-3 0-16,4-2 1 15,3-8 1-15,-3-2 0 0,-1-3 1 16,1-1 0-16,0 1-1 16,-1-1 1-1,-3 1 0-15,0 0 1 16,0 2-1-16,4 7 0 0,-7 4 0 15,-1 5 1-15,1 7 0 16,-1-4 1-16,1 4-1 16,0 3 1-16,-4-1-1 15,3-2 1-15,1-3-4 16,-1-4 0-16,5-6-12 16,-1-9 1-16,-7 0-2 15,0-4 1-15</inkml:trace>
  <inkml:trace contextRef="#ctx0" brushRef="#br1" timeOffset="143054.07">9913 12145 45 0,'4'-10'22'0,"-1"29"-23"0,-3-13 44 16,4 4-41-16,-4-1 0 0,0 10 0 16,-4 12 0-1,1 4-3-15,-8 5 0 0,4 8 3 16,0-1 1-16,0 0-1 15,3-3 0-15,4-1 0 16,0-8 1-16,0-7 0 16,4-3 0-16,-1-9-1 15,-3 0 0-15,-3-7-2 16,-1-3 1-16,-3-9-1 16,-7 3 1-16,0-6-2 15,-7 3 0-15,0-7-1 16,-4 7 1-16,4 3 0 15,7 6 0-15,-4 7 0 16,4 3 0-16,3 2 1 16,4-5 0-16,4 3 0 15,-1-1 0-15,11 1-2 16,4-3 0-16,7-4-4 0,10-3 1 16,0-3-11-1,4-6 0-15</inkml:trace>
  <inkml:trace contextRef="#ctx0" brushRef="#br1" timeOffset="143357.81">10206 12584 48 0,'14'3'24'0,"-3"-6"-16"0,-11 3 34 0,7 0-40 0,-7 0 1 0,0 0-1 0,-4 3 0 0,1 0-3 0,-4 6 0 0,-8 4 2 0,-6-1 0 0,-3 7-1 16,-1 6 1-16,-3-6-1 16,3 3 0-16,4 0-1 15,3 3 0-15,8 0 0 16,10-6 0-16,7-3-1 16,10-13 0-16,11-10 0 15,4-5 0-15,-4-1-2 16,1-9 0-16,-1-6-9 15,-3 0 0 32,-1-3-2-47,4-4 1 0</inkml:trace>
  <inkml:trace contextRef="#ctx0" brushRef="#br1" timeOffset="143613.53">10679 12411 45 0,'35'10'22'0,"-14"8"-21"0,-17-15 42 16,-4 4-39-16,-4 8 0 15,-7 1 2-15,-3 6 0 16,-7 9-8-16,-7 7 0 0,-4 0 4 16,0-4 1-16,1 1-4 15,2-1 1 1,1-6-4-16,4-3 0 0,2-9-7 15,8-10 1-15,7-12-7 16,4-16 0-16</inkml:trace>
  <inkml:trace contextRef="#ctx0" brushRef="#br1" timeOffset="143805.6">10400 12386 38 0,'25'16'19'0,"-4"12"-10"0,-14-9 30 0,3 6-36 15,5 6 0-15,-1 10 2 16,7-3 0-16,3 2-7 16,5-8 0-1,17 2 0-15,-8-6 1 16,-2-9-11 0,-5-6 1-16,-6-10-5 0,0 0 1 15</inkml:trace>
  <inkml:trace contextRef="#ctx0" brushRef="#br1" timeOffset="144090.73">10915 11806 49 0,'11'41'24'16,"34"28"-25"-16,-27-47 47 0,3 15-43 15,11 10 0-15,7 13 1 16,0 12 1-16,-1 3-7 16,-6 4 1-16,-11 2 2 15,-10 1 0-15,-15 5-7 16,-17 1 1-16,-14-19-12 15,-18-9 0-15</inkml:trace>
  <inkml:trace contextRef="#ctx0" brushRef="#br1" timeOffset="151163">582 14653 40 0,'0'44'20'0,"18"13"-18"0,-18-39 21 16,3 14-22-16,-3 8 1 15,0 4 0-15,-3 7 0 16,3-8-3-16,-11-5 0 16,11-10 0-16,-7-3 0 15,-3-9-6-15,-1-10 0 16,4-6-5-16,3-12 1 16</inkml:trace>
  <inkml:trace contextRef="#ctx0" brushRef="#br1" timeOffset="151464.31">540 14531 46 0,'0'3'23'0,"3"-3"-22"15,-3 0 43-15,7 0-40 16,4-3 1-16,0-3 3 16,10-4 0-16,14-2-10 15,7-4 1-15,8-6 6 16,-1-6 0-16,15-4-4 16,3 4 0-16,-7 3-5 15,-4 3 0-15,-14 3-7 0,-10 10 1 16,-14 0-9-16,-4 12 0 15</inkml:trace>
  <inkml:trace contextRef="#ctx0" brushRef="#br1" timeOffset="151688.12">670 14813 57 0,'0'25'28'0,"18"-19"-28"0,-15-6 49 16,8-3-46-16,7 0 0 0,3-3 1 16,-4-7 0-1,5 4-6-15,-1-4 1 0,0 4 0 16,4-3 1-16,-11 2-8 16,3 1 1-16,-2-1-12 15,-1-9 1-15</inkml:trace>
  <inkml:trace contextRef="#ctx0" brushRef="#br1" timeOffset="151986.97">1030 14913 45 0,'0'51'22'16,"-10"-20"-16"-16,10-25 29 0,0 4-32 0,0-1 1 15,0 1 0-15,7-1 0 16,3-3-5-16,1-3 1 16,3-9 4-16,4-6 1 15,3-4-3-15,0 0 1 16,4-9-3-16,-4 0 1 15,0-3-8-15,-3 0 0 0,-4 2-11 16,3-2 1-16</inkml:trace>
  <inkml:trace contextRef="#ctx0" brushRef="#br1" timeOffset="152365.26">1337 14838 48 0,'11'63'24'0,"-4"3"-22"0,-7-54 34 0,0 1-35 16,0-1 1-16,0-2-2 15,0-1 1-15,-7-6-1 16,7-3 0-16,0-6 1 16,7 0 0-16,-4-7-1 15,-3-9 1-15,7-3-1 0,-7 0 1 16,4 3-1-1,-4 0 0-15,7 3 0 0,3 7 0 16,1-1 0-16,0 7 0 16,-1 6 0-16,1 6 0 15,6 10-1-15,-6 6 1 16,0 3 0-16,-1-3 1 16,-3 3-2-16,4-3 1 15,-1 0-1-15,1-3 1 16,0 0-4-16,-4-7 1 15,-4-9-7-15,4-9 0 16,4-6-4-16,-8-17 0 16</inkml:trace>
  <inkml:trace contextRef="#ctx0" brushRef="#br1" timeOffset="153173.6">1894 14409 33 0,'22'-22'16'0,"6"9"-9"0,-25 13 26 0,4 6-30 16,-3 4 1 0,3 9 2-16,-7 9 0 0,4 6-7 15,-4 7 0-15,0 6 5 16,0 6 1-16,7 1-2 16,-7-1 0-16,0 0-1 15,7-6 1-15,-4-9-2 16,4-10 1-16,-7-3-1 15,4-9 0-15,3-7-1 16,-7-5 1-16,0-4-2 0,0-4 1 16,0-8-1-16,-11 2 1 15,4-5-1-15,-3-1 1 16,-8 4-1-16,-3 5 0 16,0 7 0-16,-11 7 0 15,11 5 1-15,-8 10 0 16,12-3 0-16,-4-3 1 15,10 2-1-15,11 1 1 16,0 3-1-16,11 0 1 16,6-3-1-16,8-3 0 15,3-4-4-15,4-6 0 16,3-6-3-16,1-3 0 0,9-6-5 16,-6-4 1-16,4-2-1 15,-12-4 1-15,5-6 3 16,-5-3 1-16,1-1 4 15,-4 4 1-15,0 0 7 16,-6 6 0-16,-5 7 2 16,-3 5 1-16,4 4 1 15,-14 3 1-15,3 3-3 16,-7 7 0-16,-11-1-3 16,0 4 1-16,-10 3-2 15,4 5 0-15,-5-5-2 16,5-3 1-1,-4 6-1 1,3-7 0-16,7 1-1 16,8-4 1-16,-4 0-1 0,7-2 0 15,7-4-1-15,4-3 1 16,3 0-1-16,3-3 1 16,1-4-1-16,-4 4 1 15,4-3-1-15,-1 0 1 16,-3-1-1-16,4 1 1 15,-7 3 0-15,6 0 0 16,-6 6 0-16,-1 0 0 16,1 0-1-16,0 4 1 0,-4-1-3 15,-4 0 1-15,-3 0-4 16,7 1 1-16,-7-1-9 16,0-6 0-16</inkml:trace>
  <inkml:trace contextRef="#ctx0" brushRef="#br1" timeOffset="153774.44">2505 14866 26 0,'10'10'13'0,"-10"21"-2"0,7-21 12 16,-7 12-19-1,0-4 1-15,0-2 3 16,0-3 1-16,0-4-11 15,0-3 0-15,0 1 7 16,0-7 1-16,4-4-3 0,-4 4 1 16,7-6-3-16,4 0 1 15,-4-7-1-15,3 1 0 16,1 2-1-16,3 1 0 16,-7 3 0-16,0 3 1 15,4 6-2-15,-1 6 1 16,-10 1-1-16,11-4 0 15,-11 0-1-15,0 0 1 16,0 1-1-16,0-1 1 16,0-3-1-16,-7 0 1 0,7-3-2 15,0 0 1-15,0 0 0 16,0 0 0-16,0 0-1 16,7-6 0-16,-7 3 1 15,10-4 0-15,-10-2 1 16,11-7 0-1,-4 7 1-15,4-4 0 0,-1 4 0 16,1 0 1-16,-1 2-1 16,1 4 0-16,-1-3 0 15,1 6 1-15,0 3-1 16,-1 3 1-16,4 1-1 16,-10 5 1-16,3 1 0 15,3-1 0-15,1 1-1 16,-7-4 1-16,3-3-1 15,3 1 0-15,-3-4 0 16,4-3 0-16,-8 0-2 16,4 0 0-16,4 0-8 15,-7-10 1-15,3-5-3 16,3-4 1-16</inkml:trace>
  <inkml:trace contextRef="#ctx0" brushRef="#br1" timeOffset="154138.21">2981 14860 37 0,'4'28'18'0,"3"19"-16"0,0-37 34 0,3-4-33 0,-6 4 0 16,3-1 2-16,3-3 1 0,1-3-7 16,0 0 0-16,6 1 4 15,4-11 0-15,-3-2-1 16,3-4 0-16,-10-2-2 15,3-1 1-15,0-3-1 16,-14 0 0-16,0 1-1 16,0 2 0-16,-7 6-1 15,-4 7 0-15,1 6-2 16,-1 7 1-16,1 2 0 16,-1 4 0-16,4 6 0 15,7-3 0-15,-7 0 0 16,3 0 1-16,4-1 1 15,0-2 0-15,4 0-4 16,3-4 1-16,4-2-4 16,6-10 0-16,-6-7-2 15,3-2 0-15</inkml:trace>
  <inkml:trace contextRef="#ctx0" brushRef="#br1" timeOffset="154707.41">3291 14967 34 0,'11'28'17'0,"-4"3"-20"0,-3-21 33 0,3 2-29 0,-7 4 1 15,3 0 0-15,-3-1 0 16,0 1-3-16,0-3 0 16,0-4 1-16,0-3 1 0,0-6-2 15,7-6 1-15,-7-7-1 16,7-2 1-16,4-1 0 15,-1 4 0-15,1 2 0 16,0 4 1-16,6 6-1 16,4 6 0-16,-6 7-1 15,-1 2 1-15,0 1-2 16,3-3 1-16,-6-1-1 16,7-6 1-16,-8-6 0 15,11-6 0-15,-3-10 1 16,-7-6 0-16,10-6 0 15,0-9 1 32,7-7 0-47,-3-6 1 0,0-16 0 16,-4 3 0-16,-4-12 0 0,-6-1 1 0,-11-14 0 16,-11-5 0-16,-13 5 0 0,10-1 1 0,-8 18-1 15,5 17 0-15,-1 25 0 0,4 18 0 16,-4 19-2-16,-3 26 1 15,11 21-1-15,-1 19 0 16,11 16-1-16,0 12 1 16,0 7-2-16,11-4 1 15,-8-18-2-15,4-19 1 16,4-19-3-16,-11-16 0 16,3-15-3-16,-3-16 1 0,-3-13-8 15,-8-15 0-15,1-6 1 16,-8-13 0-16</inkml:trace>
  <inkml:trace contextRef="#ctx0" brushRef="#br1" timeOffset="155519.72">3397 14619 34 0,'11'12'17'0,"10"23"-15"0,-10-29 35 0,-4 7-33 15,7-1 0-15,3 4 1 16,5-1 1-16,-1-2-8 15,7 0 0-15,0-1 5 16,4 1 0-16,17-4-4 16,1 0 1-16,-1-5-3 15,0-1 1-15,1 0-1 16,-1-3 0-16,-17-3 0 16,-4 0 1-16,-7-4 0 0,-6 1 0 15,-8 3 1-15,-7 3 1 16,-4 0 0-16,-3 0 0 15,-14 3 0-15,0 3 0 16,-8 4 0-16,1 2 1 16,0 1-1-16,7 6 1 15,3-4-1-15,8 1 1 16,6 3-1-16,4-7 1 16,11-2-1-16,6-4 1 15,-3-6-2-15,8-6 0 0,2-7-1 16,-3 4 1-16,1-7-1 15,-5 0 1-15,-3 4-2 16,4-1 1 0,-11 4 0-16,4 3 1 0,-1 6-1 15,-6 3 1-15,3 6 0 16,3 7 1-16,-10 6-1 16,0 3 1-16,0-6 0 15,0 0 0-15,0-4 0 16,0-2 0-16,4-4-1 15,3 1 1-15,0-4 0 16,4-6 0-16,-1 0 0 16,11-6 0-16,-10-7 0 15,10-6 0-15,7-9 0 16,1-6 0-16,2-7 0 16,8-6 0-16,-11-7-1 15,-3-11 1-15,-7-8 0 16,-8-11 0-16,-3-1-1 0,-7 4 1 15,-14-10 0-15,0 6 0 16,-7 0 0-16,0 13 1 16,-4 9 0-16,11 20 1 15,-4 14 1-15,8 26 0 16,-1 16-1-16,4 18 1 16,-4 13 0-16,-3 19 0 15,7 12 0-15,0 7 0 0,4 5-1 16,3-2 0-16,0-3-1 15,3-4 1-15,8 0-3 16,14 1 0 31,-1-13-8-47,4-13 0 16,1-19-4-16,2-15 0 0</inkml:trace>
  <inkml:trace contextRef="#ctx0" brushRef="#br1" timeOffset="156623.2">6255 14750 60 0,'0'10'30'0,"-4"-7"-27"0,1-3 30 16,-1 0-32-16,-3 3 0 15,-3 0 0-15,-1 10 0 0,-10 6-2 16,3 6 1-16,-3 6 1 16,0 10 0-16,3 3-1 15,8 0 1-15,3-4-1 16,7-5 1-16,17-7-3 16,4-6 1-16,18-6-5 15,0-1 0 16,-4-8-6-31,11-7 0 16,-7-7-1-16,3-5 0 0,4-4 4 0,-7-3 0 0,-7 1 7 16,-4-1 1-16,-3 0 7 15,-4 0 0-15,-4 0 4 16,1 0 0-16,-7 4-1 16,-1-1 0-16,-10 4-2 15,0-1 0-15,-10 0-2 0,-1 7 0 16,-10 3-2-16,-4 6 1 15,0 3-2-15,-3 10 0 63,4 0-2-1,2 6 1-46,8 3-2 0,-3 0 0-16,6 0-1 0,4 0 0 0,3-9-1 15,8-4 1-15,21-5-1 0,-1-7 1 0,12-10-1 0,-12-9 0 0,5-3-8 0,-1-6 1 16,-7-13-5-16,7 4 1 0</inkml:trace>
  <inkml:trace contextRef="#ctx0" brushRef="#br1" timeOffset="157075.6">6795 14913 59 0,'10'54'29'16,"-3"-26"-38"-16,-3-22 58 0,-1 4-49 16,1-4 0-1,-4 0-1-15,0-6 1 0,0 0 0 16,10-9 0-16,-6-1-1 16,6-2 1-16,1-4-1 15,0-6 0-15,-1 0 0 16,4-3 0-16,-10 0 0 15,6 6 0-15,-3 7 0 0,1-1 0 16,2 7 0-16,1 9 1 16,-1 10 0-16,1 5 0 15,-8 8 0-15,4 2 0 16,0-3 0-16,1 0 0 16,-1 0-2-16,0-3 0 15,-7-6-6 1,3-7 1-16,4-9-8 0,4-3 1 15</inkml:trace>
  <inkml:trace contextRef="#ctx0" brushRef="#br1" timeOffset="157845.18">7211 14851 37 0,'7'66'18'0,"-7"-4"-12"0,0-49 27 16,0 6-31-16,0 0 1 0,-4-4 0 0,4-5 0 0,0-4-4 0,0-6 1 0,0-6 2 0,0-4 1 0,4-2-2 0,-1-4 0 0,1-6 0 0,3-3 0 0,-4-6-1 0,5-1 0 0,-1 1-1 0,0 6 1 0,3 3-1 15,4 0 0-15,-3 6 0 0,0 4 1 0,3 5-1 0,3 7 1 0,1 10 0 0,-4 9 1 0,4 6-1 0,-1 9 1 0,-3-6-1 0,-3 4 1 0,0-7-2 16,-4-6 1 156,0-4-1-172,-4-2 1 15,4-1-3 126,-7-2 0-125,0-4-5 46,0-6 0-62,0-6-5 0,0-7 0 0</inkml:trace>
  <inkml:trace contextRef="#ctx0" brushRef="#br1" timeOffset="158251.49">7609 14854 56 0,'4'34'28'0,"14"-15"-31"0,-8-19 53 0,1 0-49 0,6-6 1 0,5-3 1 0,2-1 1 0,4-2-5 0,1-4 0 0,-1-3 2 0,-3-3 0 0,-8-3-2 0,1 0 1 0,-15 0-2 0,-3 3 0 0,-3 3-2 0,-8 3 1 0,-6 7-1 0,-1 0 1 0,4 9-2 0,-7 6 1 0,7 6 0 0,3 10 0 0,8 7 1 0,-5 2 0 0,16 3 1 0,-5 1 0 0,11-7 0 250,7-3 0-250,1-3-5 0,6-6 1 0,3-10-6 0,-2-15 1 0</inkml:trace>
  <inkml:trace contextRef="#ctx0" brushRef="#br1" timeOffset="158566.07">8280 14722 44 0,'7'6'22'0,"-4"7"-25"0,-3-13 39 0,0 6-36 0,-3-3 1 0,-8 7 0 0,-3-1 1 0,0 4-3 0,-11 2 1 0,4 7 1 0,0 7 0 0,3-1-1 0,1 3 1 0,10-3-1 0,-4-2 0 0,4-5-1 0,7-5 1 0,11-3 0 0,6-7 0 0,8-9 0 0,10-3 0 0,11-13-1 265,7-16 1-265,0-6 0 0,3-18 0 0,-6 2 0 0,-4-12 0 0,-8-6 1 0,-2-16 1 0,-8-3 0 0,-7 6 1 0,-3 1-1 0,-8 11 0 16,-6 10-1-16,-11 10 1 0,-7 15-2 0,-8 13 1 0,-2 22-1 0,-8 18 1 0,-7 17-1 0,-3 18 0 0,3 22 1 0,7 12 0 0,-3 10 0 0,14 6 0 0,3 0-2 0,8-2 1 0,3-20-3 0,3-16 1 0,4-15-4 0,4-9 1 0,-1-23-6 0,1-9 0 0,-1-12-4 0,-3-13 1 0</inkml:trace>
  <inkml:trace contextRef="#ctx0" brushRef="#br1" timeOffset="158726.9">8357 14490 29 0,'11'32'14'0,"10"2"-6"0,-17-28 21 0,3 1-24 0,0 2 0 0,3-3 6 0,-10 0 1 0,7 4-13 0,0-1 0 0,4-2 9 0,3-1 0 0,7 0-3 16,-3 0 0-16,3-2-5 15,7-4 1-15,4 0-5 16,3 0 1-16,1-4-5 16,-12 1 1-16,5 3-3 15,-8-3 0-15,-7 3-6 16,-4 3 1-16,1-3 1 15,-8 0 0 1</inkml:trace>
  <inkml:trace contextRef="#ctx0" brushRef="#br1" timeOffset="158960.01">8738 14841 36 0,'0'16'18'0,"7"3"-31"0,-7-19 38 0,4 0-40 0,3-6 1 0,-7-10-3 0,0-6 1 0</inkml:trace>
  <inkml:trace contextRef="#ctx0" brushRef="#br1" timeOffset="159223.51">8668 14462 37 0,'0'0'18'0,"17"25"-22"0,-6-16 38 0,-4 7-34 0,7 6 1 0,0-3 1 0,0-3 0 16,4-1-2-16,0 4 0 0,-1-3 1 0,4-7 0 0,1 4-1 0,2-4 1 0,1-3-3 15,3-6 0-15,0 0-2 16,1-3 1-16,-5 0 0 16,1 0 0-16,3 0 1 46,-7 0 1-46,1-4 2 0,-8 7 1 0,0 0 3 16,-7-3 0-16,-7 6-1 0,0-3 0 16,-7 4-1-1,-4-1 1-15,-6 6-3 0,-1 7 0 16,0 3-3-16,1-1 1 62,3 1-3-62,3-3 0 0,4 0-3 0,3-7 1 0,8 0-6 0,3-5 1 0,4-11 0 0,3-2 0 16</inkml:trace>
  <inkml:trace contextRef="#ctx0" brushRef="#br1" timeOffset="159740.57">9193 14810 35 0,'11'44'17'0,"0"-10"-24"0,-8-24 37 0,1-4-30 0,3-9 1 0,0-13 0 0,0-3 1 0,0-6-3 0,7-3 1 0,0-6 2 16,0 5 0-16,0-2 0 16,0 3 0-16,4 3 1 15,0 9 1-15,3 7 0 16,7 9 0-16,4 3-1 15,0 16 0-15,-1 6-1 32,5 9 1-32,-5 7-3 15,-2 6 1 17,-1-13-2-32,4-5 0 46,-4-4-3-46,0-13 1 0,-10-12-9 32,-1-12 0-17,-6-13-2 17,-1-4 1 61</inkml:trace>
  <inkml:trace contextRef="#ctx0" brushRef="#br1" timeOffset="160128.29">10926 14672 59 0,'10'22'29'0,"15"19"-31"0,-25-35 61 0,0 7-58 0,7 2 0 0,-7 7 0 0,3 3 0 0,-3 0-5 0,0 0 1 0,0-3-4 0,0-3 0 0,-3-16-9 0,6-12 1 0,-3-13-3 0,0-6 0 16</inkml:trace>
  <inkml:trace contextRef="#ctx0" brushRef="#br1" timeOffset="160465.34">10950 14440 34 0,'21'-6'17'0,"15"21"-17"0,-26-8 28 0,8 5-27 0,3 7 1 0,7 0 1 0,8 3 1 0,2-3-3 0,1-1 1 0,-4-5 2 0,4-4 0 0,0-2 0 0,-4-1 0 0,-6-3-1 16,-8-3 1-16,-11 0-3 15,-10 0 0-15,-10 3 0 16,-4 0 0-16,0 4-2 15,-4-4 1-15,0 0-1 16,1 3 1-16,-1 0 0 16,7 1 0-16,8 8 0 0,10 1 1 15,3 0 1-15,8 6 1 16,7 0 0 187,14 3 1-203,3 3-1 0,-7 0 0 0,-10 3-2 0,-11-2 0 0,-17 2-2 0,-19-3 1 0,-9-6-5 16,-26-9 0-16,-13-10-8 0,-12-12 1 0,-13-20-5 0,18-11 1 0</inkml:trace>
  <inkml:trace contextRef="#ctx0" brushRef="#br1" timeOffset="161632.46">2565 16174 58 0,'-4'28'29'0,"-3"16"-23"0,4-34 30 0,-4 8-36 0,3 4 1 0,-3 3-1 0,7 1 1 0,-7-1-4 0,3 0 0 16,4-10-5-16,-7 1 1 15,4-10-9 1,3-6 0-16</inkml:trace>
  <inkml:trace contextRef="#ctx0" brushRef="#br1" timeOffset="161777.26">2512 16039 41 0,'0'7'20'0,"3"-11"-23"0,4 1 28 0,-7 3-26 0,11 0 1 0,-11 0-2 0,0 0 0 0,0 0-2 0,11 0 1 0,-4-3-8 0,3-6 1 0</inkml:trace>
  <inkml:trace contextRef="#ctx0" brushRef="#br1" timeOffset="162343.4">2741 16397 49 0,'0'31'24'0,"-7"-18"-28"0,4-13 47 0,3 0-43 0,3-4 0 0,4-2 0 0,4-6 0 0,-8-1 0 0,11-6 0 15,-3-3 0-15,10 0 0 16,-7 0-1-16,11-3 1 16,-4 0-2-16,0 3 1 15,7 4 0-15,-6 2 0 16,-5 6 0-16,-3 7 0 16,4 6 1-16,0 10 1 437,-8 3 0-437,1-1 0 16,-8 4-1-16,4 6 1 0,-3 0-1 0,3 0 1 0,0-3-4 0,-7-6 0 0,11 3-9 0,-8-10 1 0,4-9-3 0,4-9 1 0</inkml:trace>
  <inkml:trace contextRef="#ctx0" brushRef="#br1" timeOffset="164201.43">3796 15675 42 0,'-7'7'21'0,"7"-7"-18"0,-4 0 41 0,4 3-40 0,-7 3 1 0,7 4 3 0,-10-1 1 0,-1 7-11 0,1 9 1 0,-1 3 6 0,-7 16 1 0,8 9-3 0,-1-3 1 0,1 1-2 0,-1-8 0 0,4-8-2 0,3-10 1 0,4 0-1 0,-3-12 0 16,-1-7-1-16,-3-3 1 0,4-6-1 0,3-7 1 0,-11 4-1 0,1-6 1 0,-1-4-3 0,-7 7 1 0,1-1-2 0,3 4 0 0,-11 6 0 1515,4 9 0-1515,7-2-1 0,-4 2 1 0,0 10 2 0,8 3 1 0,6 6 0 0,-6-6 1 0,20 6 0 0,1 7 1 0,3-1 1 16,11-2 0-16,-1-4-1 0,5-6 0 0,9-7 1 0,12-5 0 0,-1-7 1 0,1-6 0 0,-1-7-2 0,-7-5 1 0,1 2-1 0,2-3 0 0,-16-5-1 0,-5-5 1 0,-6 1-2 0,0-3 0 0,-15 3 0 0,4 6 0 0,-14 4-1 0,4 2 1 0,-11 4 0 0,-1 5 0 0,-2 8-1 0,3 8 1 0,-4 7 0 0,0 3 1 0,4 0 0 0,-3 0 0 0,10 6 0 0,3 0 1 0,4 0-1 0,4 1 1 0,10-4-1 0,10-3 0 0,12-7-1 0,-1-11 0 0,11-8-5 0,3-11 1 0,1-10-10 0,2-7 0 0,5-15-2 0,-8-12 1 0</inkml:trace>
  <inkml:trace contextRef="#ctx0" brushRef="#br1" timeOffset="164306.37">4505 15293 48 0,'-11'3'24'0,"-10"32"-24"0,21-14 48 0,-10 14-47 0,-4 12 1 0,-1 16 0 0,-6 6 1 0,-7 12-4 0,7 16 0 0,-4 7 2 0,11-4 1 0,-4-12-2 15,8-6 0-15,6-20-2 0,4-8 1 0,-7-20-2 0,7-15 0 16,0-13-4-16,0-9 1 0,-3-13-10 0,-1-9 1 0</inkml:trace>
  <inkml:trace contextRef="#ctx0" brushRef="#br1" timeOffset="164393.31">4096 16002 56 0,'0'28'28'0,"0"3"-26"0,0-25 48 0,3 1-46 0,4-4 0 0,-3 3 1 0,10 7 0 0,-3-1-7 0,13 1 0 0,15 2 2 15,7-2 0-15,3-7-5 0,-6-3 0 0,-5-3-5 0,1-3 0 0,-7-3-9 0,-4-7 0 0</inkml:trace>
  <inkml:trace contextRef="#ctx0" brushRef="#br1" timeOffset="164527.25">4526 16133 46 0,'7'22'23'0,"18"13"-13"0,-11-29 34 0,-3 0-42 0,10 1 0 0,-7-1 1 0,11-3 0 0,-11-3-5 0,3-6 0 0,-10-4 3 0,4-5 0 0,-8-1-2 0,5 3 1 0,-5-2-1 0,4-1 1 0,-7 7-1 0,-7-1 0 0,4 7-1 16,-8 3 1-16,0 3-1 0,4 7 0 0,0 2 0 0,4 7 0 0,3 6 1 0,0 0 0 0,0-3 1 0,10-3 0 0,-3 0 0 16,4 0 0-16,0-4-2 0,-1-2 0 0,4-1-6 0,4-2 1 0,0-7-7 15,3-9 0-15</inkml:trace>
  <inkml:trace contextRef="#ctx0" brushRef="#br1" timeOffset="164577.23">4847 16227 44 0,'-10'-9'22'0,"-5"-19"-24"0,15 18 37 0,0 1-33 0,0 3 0 0,0-1 1 0,0 1 1 0,0 6-5 0,0 0 1 0,0 0 3 0,0-6 1 0,11 0-2 0,3-4 1 0,11 1-1 0,3-1 1 0,4-5-3 0,0 2 1 0,-1 4-3 0,5 2 0 0,-5 1-4 0,-2 3 0 0,-8 3-11 0,7-9 1 0</inkml:trace>
  <inkml:trace contextRef="#ctx0" brushRef="#br1" timeOffset="164774.1">5253 16193 61 0,'7'44'30'0,"-7"0"-35"0,0-38 53 0,0-3-48 0,0 0 0 0,0 0 0 0,0-3 0 0,0-6-1 0,3 0 1 0,-3-7-1 0,0-2 1 0,8-1-1 0,-8-3 1 0,10 3-1 0,-3 1 0 0,4 2 0 0,-1 4 0 0,1 9-1 0,-1 3 1 0,1 3-1 0,3 0 1 0,-7 1 0 0,0-1 0 0,4-3 0 0,-1 0 1 0,-6-3 0 0,3 0 0 0,0 0-1 0,4 0 1 0,-8 0 0 0,4 3 0 0,-7 1-1 16,4-4 1-16,3-4-2 15,3-2 1-15,-3 0-1 31,1-4 0-31,6 1 0 32,-4-3 1-32,1-1 1 15,-1 4 0 1,-3-1 0-16,4 4 1 47,3 0 0-47,4 2 0 0,-8 1-1 15,1 0 1-15,0 3-1 0,-1 0 0 0,1 0 0 0,-4 3 1 0,0 7 0 0,0 2 0 0,0 4-1 16,4 3 0-16,6 0-3 0,-6-4 0 63,3-2-7-1,3-7 0-46,1-6-5-1,0-6 1-15</inkml:trace>
  <inkml:trace contextRef="#ctx0" brushRef="#br1" timeOffset="164876.04">5920 16146 50 0,'7'37'25'0,"-14"20"-30"0,7-41 49 0,0-1-44 0,0 4 0 0,-4 6-1 0,1-9 0 0,-1 0-1 0,1-10 0 0,3-6-5 0,0-13 0 0,0-2-6 0,-4-7 1 0,0-10-2 0,-6-2 0 0</inkml:trace>
  <inkml:trace contextRef="#ctx0" brushRef="#br1" timeOffset="165006.97">5807 15936 31 0,'0'6'15'0,"3"16"-10"0,4-13 29 0,-3 1-31 0,3-1 1 0,3 4 2 0,1-7 0 0,-7 0-9 0,10 1 1 0,0-4 3 16,7-6 0-16,-3-1-7 0,-1 4 0 0,4 0-8 31,-6-3 1-31</inkml:trace>
  <inkml:trace contextRef="#ctx0" brushRef="#br1" timeOffset="165357.94">6075 16227 40 0,'-4'47'20'0,"8"-25"-23"0,-4-18 32 0,0-1-29 0,0 0 1 0,3 0-1 0,-3-3 1 0,0 0-1 0,4-6 0 0,3-10 0 0,0-6 1 0,4-6-1 15,-1 0 0 1,4-13 0-1,4 13 1-15,0 6-2 16,-1 6 1-16,4 13 0 0,1 3 0 16,-8 9 0-16,3 7 0 15,1 6-1-15,-7 3 0 63,-1 0-3-63,1-3 1 47,-4-6-7-32,3-4 0-15,1-12-1 0,-1-6 1 0</inkml:trace>
  <inkml:trace contextRef="#ctx0" brushRef="#br1" timeOffset="166470.68">6625 16102 37 0,'4'12'18'0,"3"-12"-16"0,-7 0 37 0,3 0-37 0,-3 0 0 0,-3 0 0 0,-4 0 0 0,-4 0-3 15,-3 0 0-15,-7 7 2 16,3 2 0-16,-6 1-2 16,2 2 0-16,8 1-1 15,-3-1 0-15,6 1 0 16,4-4 0-16,3 1-1 16,8-7 0-16,3-3 1 15,11 0 0-15,3-3 1 16,-4-4 0-16,5-2 0 15,-12-1 0-15,4 1 0 16,0 0 1-16,-3 2 0 16,0 7 0-16,-1 7-1 15,-6 2 1 32,3 4 0 141,0 2 0-188,-4 1 0 140,1-3 0 95,-1-1-2-235,1 1 0 109,3-4-8-109,-7-3 1 0</inkml:trace>
  <inkml:trace contextRef="#ctx0" brushRef="#br1" timeOffset="167177.01">6809 16243 24 0,'-7'31'12'0,"0"-12"-7"0,7-16 12 0,0-3-18 0,0 0 1 0,0 0 4 0,0-6 1 0,3 0-4 0,1-4 1 0,-1-2 1 0,4-4 0 0,0-3 0 0,0-3 1 0,0 4-2 0,4-1 0 0,-1 6-2 0,-2 4 0 0,2 6-1 0,1 6 0 0,-1 3-1 0,-6 4 0 0,10-1 0 0,-3 0 0 0,-1-2 0 0,4-1 1 0,-3-3 1 16,3-3 1 265,7-3 1-281,4-3 1 0,3-4-1 0,0-5 0 0,0-4 0 0,4-13 0 0,-4-12-2 0,4-9 1 0,-7-6-1 0,0-4 0 16,-4-6 0-16,-4 6 1 0,-13-3 0 0,-4 0 0 0,-4 10-1 0,-3 6 1 0,-3 6 0 0,-1 19 0 0,1 15 1 0,-8 20 0 0,4 9-1 0,3 21 0 0,4 11 0 0,-3 14 1 0,10 14-1 0,-7 9 1 0,7-7-3 0,0 1 1 0,0-13-1 0,-4-7 0 0,4-18-3 0,-7-15 0 0,3-20-2 0,1-18 0 0,-4-7-3 0,-7-16 1 0,0-11-4 0,-8-4 1 0</inkml:trace>
  <inkml:trace contextRef="#ctx0" brushRef="#br1" timeOffset="167488.81">6897 15763 41 0,'-4'32'20'0,"4"18"-16"0,0-41 40 0,4 7-38 0,6 0 1 0,1-1 4 0,3-5 1 0,18-1-15 0,7-6 0 0,7-3 8 0,17-6 1 0,1-7-7 0,-5 1 0 0,-9-4-8 0,-11 4 1 0,-11-1-12 0,-3-6 1 0</inkml:trace>
  <inkml:trace contextRef="#ctx0" brushRef="#br1" timeOffset="167994.13">8453 16375 56 0,'7'3'28'0,"14"-34"-32"0,-14 21 45 0,3-9-41 0,-3-9 1 0,1-10 0 0,-5-5 0 0,-3-11-1 0,-3-5 0 0,3-7 0 0,3 6 1 0,8 4 0 0,-1-1 0 0,-3 4 0 0,11 6 0 0,10 13 0 0,11 15 1 0,0 16-3 0,-4 9 1 468,-3 10-5-468,-4 5 1 0,-7 11-8 0,-7-1 0 0,-7-9-5 0,-17-6 0 0</inkml:trace>
  <inkml:trace contextRef="#ctx0" brushRef="#br1" timeOffset="168496.58">8262 16083 54 0,'-3'25'27'0,"20"-9"-26"0,-3-10 51 0,11 4-49 0,17 2 0 0,1 1 1 0,10-1 0 0,7 1-6 0,0 2 1 0,3 1 2 0,-10 0 1 0,0-4-4 0,-4-5 0 0,1-4-1 0,-12-10 1 16,-2-5-1-16,-8-4 1 0,-7 1 0 0,-7 2 0 0,-7 0 1 0,-7 7 0 0,-10 0 0 0,-8 6 1 0,0 3-2 0,-6 0 1 0,-5 3 0 0,8 7 1 0,-7 3 0 0,7 3 0 0,-4-4 0 0,11 1 1 0,4 3-1 0,6 0 1 0,15-1-1 0,3-2 0 0,7-10-1 0,7-3 0 0,4-3-2 0,3-9 1 0,0 3-4 422,1-7 0-422,-8-6-7 0,-3-6 1 0,-1-3-3 0,-3 0 1 0</inkml:trace>
  <inkml:trace contextRef="#ctx0" brushRef="#br1" timeOffset="168892.27">9183 16243 32 0,'-7'13'16'0,"3"-20"-9"0,1 1 29 0,-1-3-31 0,-3-4 0 0,0 1 3 0,4-4 0 0,-1-3-10 0,-3 7 1 0,7-1 7 0,-4 4 0 0,4-1-3 0,11 4 1 0,7-4-2 0,13 1 0 0,8 0-4 0,4-7 1 0,-1 3-5 0,0 1 0 0,-3-1-10 0,0 1 0 0,-11-10-1 375,-7 3 0-375</inkml:trace>
  <inkml:trace contextRef="#ctx0" brushRef="#br1" timeOffset="169132.07">9599 16083 55 0,'4'16'27'0,"3"-4"-33"0,-7-12 56 0,0 0-50 0,7-3 1 0,0 3-1 16,0 0 1-16,0-9-2 0,0 3 1 0,0-10 0 0,-7 6 0 0,4 1-2 0,3 6 1 0,-4-3-2 0,1 9 1 0,3 3-1 0,-7 0 1 0,7 1 0 0,-4-1 0 0,4 0 0 0,4 4 1 0,0-4 0 0,3 0 0 0,-4-3-1 0,4 0 1 0,0-3-1 0,1 0 1 0,-1 0-1 0,3-3 0 0,-3 3 0 0,4-6 1 187,0 0-1-187,-4-7 0 0,0 1 1 16,0 2 0-16,4-2 0 0,-8-1 1 0,1 1 0 0,-1-4 0 0,5-3 0 0,-1 0 0 0,0 0 0 0,0-3 0 0,0 7 1 0,4 2 0 0,3 10 0 0,3 9 1 0,5 16 1 0,2 16 0 0,8 3 1 0,7 0 0 0,3 2-2 0,1-8 1 0,3-7-1 0,-4-9 0 0,-6-3-6 0,-5-10 0 0</inkml:trace>
  <inkml:trace contextRef="#ctx0" brushRef="#br1" timeOffset="169279.56">11144 16281 72 0,'36'31'36'0,"-26"-3"-47"15,-6-25 53-15,-4 1-58 0,-11-1 1 0,-10-13-19 0,10 4 0 0</inkml:trace>
  <inkml:trace contextRef="#ctx0" brushRef="#br1" timeOffset="172798.68">2357 16861 43 0,'7'3'21'0,"31"-9"-12"0,-23 3 21 0,2-1-27 0,1 1 0 0,14-3 2 0,6 0 1 0,12 3-6 0,13-1 0 0,22-2 5 0,17 0 0 0,29 0-1 0,24-4 0 125,138-9-2-125,-36 4 1 0,1-1-2 0,-29 0 1 0,0 1-1 0,1 5 0 0,-1 4-1 0,7 3 1 0,-20 9-1 0,2 7 1 0,-10 9-4 297,-21 3 0-188,-17-3-1-15,-33-3 0 62,-13 2-1 0,-18-8 0-156,-22 0-3 203,-17-4 0-156,-17-6-8-31,-11-3 1 156</inkml:trace>
  <inkml:trace contextRef="#ctx0" brushRef="#br1" timeOffset="173204.58">8333 16641 18 0,'-14'-3'9'0,"-4"-13"6"0,14 16-2 0,-3-6-8 0,0 6 1 0,4-3 4 0,-4 6 0 0,0-3-11 0,0 0 0 0,3 0 10 0,0 0 0 0,4 0-2 0,0 0 1 0,11 0-2 0,14 3 1 0,21-6-2 0,14 3 1 0,35-3-2 0,28-6 0 62,22-7-2-62,28-3 1 0,14-6-2 0,14 3 0 0,7 3-2 0,-17 7 1 0,-8 6-5 0,-17-4 1 0,-25 4-10 0,-28-4 1 0,-32-5-6 0,-25 5 0 0</inkml:trace>
  <inkml:trace contextRef="#ctx1" brushRef="#br2" timeOffset="84743.31">3697 7055 0,'0'0'15,"0"0"-15,0 0 16,11 10-16,-11-10 0,0 0 16,148 59-1,-67-27 1,-21-14 0,-28-5-1,7-4 1,-22-6-1,-6 1 1,-11-4 0</inkml:trace>
  <inkml:trace contextRef="#ctx0" brushRef="#br2" timeOffset="189403.34">8237 10263 11 0,'-17'3'5'0,"6"13"1"15,11-10 6-15,0 4-8 16,0 2 0-16,4 1 5 16,3-1 1-16,0 1-11 15,3 2 1-15,4 4 8 0,11 3 1 16,10-6-1-16,22 6 1 15,3-10-3-15,25 7 0 16,20-6 0 0,15-13 0-16,25-7-2 0,28-11 0 15,-4-11-2-15,22-5 1 16,3 3-1-16,-4-1 0 0,4 7-2 16,-7 3 1-1,-17 13-2-15,-5 12 1 16,-17 6-2-16,-6 4 1 0,-19 3 0 15,-7 2 0-15,-10 1-1 16,-10-3 1-16,-15-4 0 16,-14-5 1-16,-7-1-3 15,-18-3 1-15,-14 0-5 32,-17 3 1-32,-18 1-9 31,-21 5 0-31</inkml:trace>
  <inkml:trace contextRef="#ctx0" brushRef="#br2" timeOffset="190267.21">5817 11724 26 0,'0'10'13'0,"0"-10"-4"0,0 0 10 0,4 3-15 0,3 0 0 0,3-3 3 0,5-3 0 0,9-3-7 0,12-1 0 0,38-2 7 15,7 3 1-15,-4 3-2 0,22-4 0 0,11 1-1 0,20-3 0 32,4 2-2-32,11-5 1 0,21-10-2 0,-11 3 1 0,7-3-3 0,4 6 0 0,-14 1-3 0,-22 5 1 0,-13 1-4 0,-15 6 0 0,-25-4-8 0,-20 1 0 0,-15-3-3 0,-28-1 1 0</inkml:trace>
  <inkml:trace contextRef="#ctx0" brushRef="#br2" timeOffset="191175.2">4325 13277 28 0,'-7'18'14'0,"7"4"-8"0,0-19 21 16,0 1-24-16,0-1 1 0,7 0 2 0,4-3 0 0,-4 3-7 0,3 0 1 0,4-3 5 16,4 0 1-16,10 0-2 15,4 0 0-15,7-3-1 0,3 3 1 16,4-3-3-16,14-7 1 15,21-5-1 95,18-1 1-110,14-6-1 15,28 3 1-15,25-3-1 32,-4-6 1-17,18 6-1 1,3-3 0-16,-10 3-1 31,4 3 1-31,-15 1-1 0,-10-1 0 16,-32 3-3-16,-15 4 1 0,-16-1-8 0,-22 4 1 0,-15-7-8 0,-27 0 1 0</inkml:trace>
  <inkml:trace contextRef="#ctx0" brushRef="#br2" timeOffset="192944.47">7334 9623 10 0,'28'-6'5'0,"1"12"8"0,-19-6-9 0,1-3-1 16,-8 0 0-16,4 0 5 16,1 3 1-16,-1 0-9 15,0 0 1-15,0 0 6 16,-4 0 1-16,4 0-2 15,-7 0 0-15,0 0-3 16,-7 0 0-16,4 3-2 16,-15 0 0-16,-3-6 0 15,-11 9 0-15,4-2 0 16,-11 5 0 15,-3 0 1-31,-4 4 0 0,-7 3 0 78,-3 2 0-78,-4 4-1 63,-11 10 1-63,-17 8-2 78,-14 14 1-78,-8 8-1 16,-20 4 1 30,-19 13-1-14,1 12 0-17,0 6 0-15,3-9 0 0,-3-4-1 0,11-2 1 0,-1-4 1 0,4-2 0 16,-14-7 0-16,17 9 0 0,-6-6 0 0,-8-3 0 0,4-6 0 0,7 6 1 0,-4-13-2 16,8-3 0-16,-1-5-1 0,15-1 0 0,7-7 0 0,10 1 1 0,7-13-1 0,4 7 1 0,7-7 0 0,0 3 1 15,3 1-1-15,-3 2 1 16,10 4-1-16,11-1 1 0,-3 7-1 15,10-6 1-15,0-7-1 0,14-6 1 0,0 4-1 0,8-4 1 0,2-3-1 16,1 3 1-16,7 0 0 0,3-3 0 0,4 3-1 0,0-3 1 0,4-3-1 0,6-4 1 0,4 4-1 0,4-3 0 0,13 0 0 0,11 2 0 16,15 1 0-16,6 3 0 0,29 9 0 15,21 7 1-15,10 3-1 0,4 6 1 0,14-9-2 0,-7-1 1 0,3 4 0 0,-13-7 0 16,-1 1-3-16,-10-1 1 16,-15 1-6-16,-13 3 0 31,-11-17-7-31,-11 5 0 0</inkml:trace>
  <inkml:trace contextRef="#ctx0" brushRef="#br2" timeOffset="194551.05">353 12013 43 0,'10'12'21'0,"-13"-15"-9"0,3 3 21 0,3-3-32 0,4-6 1 15,-3-1 2-15,7-5 0 16,6-7-4-16,11 0 1 15,1-10 4-15,-5-2 0 16,12-4 0-16,-5 1 0 16,8 2-2-16,-7 4 1 15,7-1-2-15,-8 10 1 16,-2 4-3-16,-8 2 0 31,-4 19-4-31,-2 0 0 0,-5 10-1 16,-3 9 0-16,-7 3 0 15,-7-3 0-15,4-3 0 16,3-4 1-16,-7-5 2 16,3-4 1-16,8-6 1 15,6-3 1-15,8-3 0 16,-8-7 0-16,8-3 0 16,3-2 1-16,7 2-1 15,4-3 0-15,-4-3-1 16,4-3 1-16,-11 0-1 15,8-3 0-15,-12 9 0 32,-3 3 0-17,-3 4 0-15,3 5 1 0,-10 4-1 16,6 9 1-16,-10 1-1 0,0 5 0 0,0 4 0 16,-3 0 0-16,-4-1 0 15,7 4 1-15,-11 0-1 0,4 3 0 16,3 0 0-16,-3 3 0 15,4-3-1-15,-4 0 1 16,3-6-5 0,4-4 1-16,0 1-5 0,4-7 1 15,13 0-6-15,-6-3 0 16,7-6 0-16,-4-3 0 0</inkml:trace>
  <inkml:trace contextRef="#ctx0" brushRef="#br2" timeOffset="194820.41">1277 11753 27 0,'11'-7'13'0,"-1"4"-3"0,-3 0 24 0,-3 3-33 0,3-3 1 0,3 0 4 0,-10 3 1 0,0 0-8 0,0-6 0 15,-10-1 4-15,-1 4 1 0,-6 3-2 0,-12 6 1 0,1 1-3 16,4 5 0-1,2 4-2-15,-6 0 0 0,0 2-1 16,7-2 1-16,3-3-1 16,8-1 0-16,10 4 0 0,7-7 0 31,14-15 2-31,7 3 0 31,-7-3-4-31,11-7 1 16,-4-6-7-16,0-6 1 0</inkml:trace>
  <inkml:trace contextRef="#ctx0" brushRef="#br2" timeOffset="195678.36">1637 11555 46 0,'10'16'23'0,"-13"-1"-22"0,-4-8 41 0,0-4-42 15,-7 3 0-15,-4 0 0 16,4-3 0-16,-14 7-1 15,7-4 1-15,-8 0 0 16,12 1 0-16,6-1-1 16,1 0 1-16,-1 1-2 15,0-1 0-15,11 0 0 16,0-3 0-16,15 0 0 16,9 0 0-16,8 1 0 15,-4-1 0-15,4 0 2 16,-11 0 0-16,0 0 2 15,-3 0 0-15,-8 4 0 16,-2 2 0-16,-5 4-3 16,-3-1 1-16,-3 4-1 15,-5-1 0-15,-2-2-2 16,-1-4 1-16,-6 1-1 16,3-1 0-1,3 7 0 1,-7 0 1-16,8-1-3 0,3-5 0 15,-4 2-1-15,8-9 1 0,3 0 1 0,3-9 0 16,15-3 5-16,10-4 0 16,4-9 5-1,17-12 0-15,11-4 3 0,-7-18 0 16,7-7-2-16,7-6 1 0,-7 3-4 16,-7-3 0-1,-7-6-2-15,-7-4 0 0,-8 1-2 16,-2 9 1-1,-19 3-1-15,1 13 0 0,-22 6 1 16,-7 16 0-16,-3 9 0 16,-10 9 0-16,2 13-2 15,-9 16 1-15,-1 15 0 16,-4 13 0-16,5 19-1 16,-5-1 1-16,8 14-1 15,10 2 1-15,8 10-3 16,6-7 0-16,11-8-1 15,11-11 1-15,-1-5-2 16,1-20 0 109,6-12-8-62,5-15 0-32,-12-16 2-31,-3-4 0 0</inkml:trace>
  <inkml:trace contextRef="#ctx0" brushRef="#br2" timeOffset="195827.28">1468 11423 58 0,'17'22'29'0,"54"-9"-28"0,-39-10 62 0,10-3-62 0,25-6 1 0,3-4 0 0,26-2 0 0,-5-7-6 0,-9 0 0 0,-15 0-2 0,-18 7 1 47</inkml:trace>
  <inkml:trace contextRef="#ctx0" brushRef="#br2" timeOffset="199971.02">16076 5917 38 0,'-3'6'19'0,"20"-25"-10"0,-6 16 19 16,6-3-23 0,12-3 1-16,9 5 3 0,22-8 0 15,29 2-12-15,24 4 1 16,35 6 8-16,35-6 1 15,32-7-4-15,22-2 1 16,10-7-2-16,3 3 0 16,-3 6-1-16,4-9 1 15,-19 7-2-15,-20 2 0 16,-11 4-2-16,-25 6 0 0,-34 3-1 16,-30 0 0-16,-23 3-3 15,-26 3 0-15,-24 13-6 16,-18 0 1-16,-24-4-5 15,-15-5 0-15</inkml:trace>
  <inkml:trace contextRef="#ctx0" brushRef="#br2" timeOffset="204323.84">8731 11066 16 0,'4'6'8'0,"6"-12"1"15,-6 9 8-15,3-3-15 16,0 0 1-16,0-3 3 15,0 0 0-15,0-4-7 0,0 1 1 16,0 3 4-16,4 3 0 16,3 3-1-16,4 3 0 15,6 4-1-15,-3-4 1 16,11 0-2-16,0-2 1 16,3-1-1-16,-7 0 0 15,11 0 0-15,7 0 0 16,7 0 0-16,0 3 0 47,7 1-1-47,7 2 1 0,0 1 0 0,0-1 1 0,11-3 0 0,-4 4 0 0,7-4-1 15,11-3 1-15,3-3-1 16,0-3 1-16,7 0-2 16,-3 0 1-16,11 3 0 15,-1 0 0-15,4 0-1 16,0 0 0-16,3 0 1 15,8-3 0-15,-8-4 0 16,0 1 1-16,8-3-1 16,-32 2 0-16,49-5 0 15,3-1 0-15,1 1-1 16,3-10 1-16,-7 0-1 16,-3-6 0-16,-8-4 0 15,1-5 0-15,-8-7 1 16,-17-3 0-16,-3-10 0 15,-5-2 0-15,-2-20 0 16,-12-2 1-16,-3-4-2 0,-3-3 1 16,-11-6-1-16,-7-3 1 15,-14-10-2 1,-7-6 1-16,-4 7-1 0,-10-10 1 16,-8 3-1-16,-6 3 1 15,-4-6-1-15,-7 3 1 16,-11-3 0-16,-10 0 0 15,-4 3 0-15,-3 4 0 16,-4-1 0-16,4 13 0 16,0-7 0-16,7 7 1 15,3 6-1-15,4-3 0 0,4 19 0 16,6-1 1 0,4 1-1-16,11 6 0 0,3 6 0 15,7 7 1-15,11 3 0 16,3 2 0-16,0 4-1 15,15 7 1-15,10 2-1 16,10-3 1-16,11-3-1 16,7 7 1-16,-3 2-1 15,14-2 0-15,-4-1 0 16,0 0 0-16,-3 1-3 16,-11 12 1-16,-10 3-6 15,-15 3 0-15,-10 0-9 16,-14 0 1-16</inkml:trace>
  <inkml:trace contextRef="#ctx0" brushRef="#br2" timeOffset="204783.22">14086 7024 34 0,'7'15'17'0,"-3"-5"-8"0,-4-10 19 0,7 3-25 15,4-3 0-15,3 0 2 16,14 0 1-16,4-3-8 16,10 6 1-16,7 0 4 15,4 3 1-15,4 4-2 16,-4 6 0-16,-11-4-2 16,-7 7 1-16,-6-3-2 15,-12 9 1-15,-6 9-1 16,-11 4 0-16,-14 6-2 15,-11 6 0-15,-7 3-3 16,-3-9 0-16,0-3-6 16,-1-13 1-16,8-9-2 15,3-13 0 32</inkml:trace>
  <inkml:trace contextRef="#ctx0" brushRef="#br2" timeOffset="204974">14150 7036 47 0,'7'7'23'0,"14"46"-27"15,-10-37 48-15,3-1-44 0,7 20 1 16,0 6 0-16,0-4 1 16,-3 10-5-16,-4 3 0 0,-3-3-11 15,-4-6 0-15</inkml:trace>
  <inkml:trace contextRef="#ctx0" brushRef="#br1" timeOffset="211660.73">15826 6829 54 0,'7'4'27'0,"3"-1"-21"15,-10-3 27-15,4 3-33 16,-4-3 0-16,0 0 0 16,-4-3 0-16,-6 9 0 15,-8 6 0-15,0 1 0 16,-3 3 1-16,-3 9-1 15,-5 9 1-15,1 4-1 16,0 6 1-16,0 0-1 16,-1 6 1-16,5 6 0 15,6-12 0-15,8 3 0 16,6-3 1-16,11-3 0 0,7-3 0 16,11-7-2-16,3 0 1 15,4-6-3-15,3-6 0 16,11-6-2-16,3-4 0 15,1-6-3-15,-4-3 0 16,3-6-1-16,-7-3 1 16,-3-1 1-16,-4-6 0 15,-3 4 1-15,-7-4 1 16,-4 1 4-16,-3 2 0 16,-1 7 3-16,-3 0 1 15,-3-1 2-15,0 1 0 0,-4 0 2 16,-4-1 0-16,-3 1-2 15,-3 0 1-15,-4 3-3 16,-8 3 1-16,-6 0-3 16,-3 0 1-16,-5 3-2 15,-2-3 0-15,2 6-1 16,5 0 0-16,-5 4-1 16,5 9 0-16,3 3-1 15,3 6 0-15,4-6-1 16,10-3 1-16,18-4 0 15,4-5 0-15,3-7-1 16,7-9 1-16,8-4-3 16,-1-9 0-16,4 0-10 15,-11-2 0-15</inkml:trace>
  <inkml:trace contextRef="#ctx0" brushRef="#br1" timeOffset="212223.8">16320 7319 47 0,'7'43'23'0,"7"-5"-17"0,-11-35 36 0,-3 7-41 0,0-4 1 16,0 3-1-16,0-2 1 16,0-7-3-16,4-7 1 15,-1-2 1-15,4 0 1 0,0 2-2 16,4 1 1-16,0 0-2 15,3 3 0-15,-4-1-1 16,1 4 1-16,6 0-2 16,-9 0 1-16,2 0-1 15,-3 0 1-15,0 0 1 16,0 0 0-16,0 4 1 16,-3-4 0-16,-1 3 0 15,1 0 1 1,3 6-1-1,0 1 0-15,0-1 0 16,-3-6 1-16,3 0-1 16,0-3 0-16,3-6 0 15,4 0 0-15,1 0 0 16,-1-1 1-16,0 1-1 16,0 6 0-16,0 0 0 15,-3-3 1-15,-1 0-1 0,1 0 0 16,-1-1 0-16,1 4 0 15,-1 0 1-15,1 0 0 16,0 0-1-16,-1 10 1 16,1-1-1-16,-1 4 1 15,-3 2-1-15,0 7 1 16,1-6-1-16,-1 0 1 16,0-4-2-16,3-5 1 15,1-1-4-15,-1-6 1 16,5-10-9-16,-1 1 0 0,3-10-3 15,1 0 1-15</inkml:trace>
  <inkml:trace contextRef="#ctx0" brushRef="#br1" timeOffset="212657.16">17029 7403 29 0,'3'44'14'0,"1"38"-2"0,-1-54 21 0,1 16-31 15,-4 0 0-15,0 9 3 16,0 0 1-16,-4-12-7 16,1-6 0-16,-1-10 5 15,1-13 0-15,-1-9 0 16,1-12 0-16,-5-10-2 0,1-6 0 16,0-6-1-16,-3-16 1 15,3 0-2-15,0-10 0 16,0 4-2-16,3-4 0 15,4 1-2-15,0 3 1 16,7 9-1-16,4 9 1 16,6 10 1-16,8 9 1 15,10 7 1-15,8 6 1 16,-5 6 1-16,1 3 1 16,-7 4 0-16,-7-1 1 15,-8 4-3-15,-13 2 1 0,-11 7-1 16,-14 3 0-16,-11 4-1 15,-7-4 0-15,-3-3-2 16,-1-7 0-16,5-5-4 16,2-4 1-16,8-6-8 15,11-9 0-15,9-13-2 16,19-13 1-16</inkml:trace>
  <inkml:trace contextRef="#ctx0" brushRef="#br1" timeOffset="212880.91">17332 6638 47 0,'4'-9'23'0,"3"24"-23"0,-4-8 46 0,4 18-44 0,0 6 0 0,-3 22 1 16,-1 13 1-16,1 19-5 15,-1 0 1-15,1-4 2 0,-4-6 1 16,0-12-2-16,0-10 0 15,0-9-4 1,0-9 0-16,-4-10-7 0,4-6 0 16,0-10-7-16,-7-6 1 15</inkml:trace>
  <inkml:trace contextRef="#ctx0" brushRef="#br1" timeOffset="213451.6">17466 7375 59 0,'21'16'29'0,"18"-23"-33"0,-25 7 54 0,4-3-51 16,-1-6 1-16,1-4 0 16,0-2 0-16,-4-4-1 15,-4 0 1-15,-3-3-1 16,-3 6 1-16,-4 4-2 15,-7-7 1-15,0 3-2 16,-7 10 1-16,0 0-1 16,-4 9 1-16,4 9 0 15,0 14 0-15,3-1 0 16,4 0 1-16,4 6 1 16,3 0 0-16,3-2 0 15,8-1 1-15,6 0 0 16,5-3 0-16,2-3 0 0,8-9 0 15,7-7 0-15,3-6 0 16,0-13-1-16,-6-12 1 16,3-15-2-16,3-11 1 15,0-14 0-15,4-11 0 16,-4-15-1-16,-3-9 0 16,-7 12 0-16,-4-15 1 15,-7 9-1-15,-7 6 1 16,-3 3-1-16,-4 19 1 0,-7 13-1 15,-3 9 1-15,-5 13 0 16,-6 18 0-16,-3 20 0 16,-4 14 0-16,-1 26-1 15,-2 7 1-15,3 27-1 16,-1 10 1-16,5 13-2 16,6-1 0-16,4-9-3 15,0-18 0-15,4-17-9 16,-5-15 1-16</inkml:trace>
  <inkml:trace contextRef="#ctx0" brushRef="#br1" timeOffset="213728.75">17808 7152 59 0,'7'44'29'0,"0"-34"-31"0,0-10 53 15,4-3-49-15,7-4 1 16,-1-2-1-16,11-4 1 16,15-5-6-16,6-1 0 15,1 0-1-15,-1 6 0 16,-7 1-9-16,-3 6 1 15,-7-1-6-15,-11 4 0 0</inkml:trace>
  <inkml:trace contextRef="#ctx0" brushRef="#br1" timeOffset="214053.81">18263 7246 55 0,'21'32'27'0,"8"-10"-27"0,-19-19 50 0,4 0-49 0,4-6 1 0,0-7-1 0,-1-2 1 0,1-4-4 0,-4 4 1 0,-7-1 1 0,0 1 0 0,-7 2-1 16,-10 1 0-16,-5 6-1 15,-2-4 1-15,-8 14-1 16,0 11 1-16,1 14 0 0,3 2 1 15,3 10 0 1,7 0 0-16,4 0 1 0,7-3 0 16,11-13 1-16,10-9 0 15,11-10-3-15,3-6 1 16,-3-9-9-16,3-3 1 16,0-10-9-16,1-3 0 15</inkml:trace>
  <inkml:trace contextRef="#ctx0" brushRef="#br1" timeOffset="-214647.92">19886 7121 51 0,'-7'19'25'16,"-18"3"-25"-16,18-16 40 0,-3 0-40 15,-8 1 0-15,-7 2 1 16,-3-3 0-16,3 4-2 16,-3-1 1-16,4 4 0 15,6-1 0-15,4 1 0 16,0-1 1-16,7 1-1 15,7-1 1-15,7 1 1 16,10-1 0-16,8 1 0 16,3 0 1-16,0-4-1 0,-3 0 1 15,-4-2-1-15,-7-4 0 16,-7 3-2-16,-10 7 0 16,-15 9-2-16,-10-1 1 15,-4 8-5-15,1-7 1 16,2-4-6-16,1-2 0 15,7 0-6-15,3-4 1 16</inkml:trace>
  <inkml:trace contextRef="#ctx0" brushRef="#br1" timeOffset="-214364.43">20034 7077 40 0,'67'-119'20'0,"-10"-35"-21"0,-40 120 32 16,1-16-30-16,3-1 1 0,-3 8 2 15,-4 2 0-15,-3 9-4 16,-1 4 1-16,-3 13 3 16,-7 5 1-1,-21 51-2 1,-4 22 1-16,1 9-2 16,-1 16 0-1,0 6-2-15,4-10 1 16,3-2-3-16,4-10 1 0,4-9-3 15,6-16 0-15,4-13-2 16,4-12 0-16,-1-9-5 16,-3-10 0-16,0-9-3 15,-10-4 0-15</inkml:trace>
  <inkml:trace contextRef="#ctx0" brushRef="#br1" timeOffset="-213956.99">19801 7115 42 0,'-3'34'21'0,"24"10"-13"0,-10-41 39 15,10 0-44-15,11 4 1 0,13-1 3 16,5 3 1-16,3-2-10 16,7-1 1-1,-4-3 5-15,-6-3 0 0,-1-3-3 16,-3-3 1-16,-7 2-3 15,-8-2 0-15,-2-3-1 16,-8-4 0-16,-4-6 0 16,-3 7 1-16,-10-1 0 15,-8 7 0-15,-10 6 0 16,0 6 0-16,0 4-1 16,0-1 0-16,-4 7-1 15,1 3 0-15,-1 6-3 16,0 3 0-16,8-3 0 15,3-6 0-15,7 0 1 16,10-4 0-16,5-2 1 16,2-10 0-16,1 3 0 0,3-6 0 15,0-3-6-15,0-3 1 16,4-7-1-16,-7-2 0 16</inkml:trace>
  <inkml:trace contextRef="#ctx0" brushRef="#br1" timeOffset="-213719.1">20528 7384 34 0,'-3'0'17'0,"-4"4"-16"0,7-11 34 0,-4-5-30 0,1-1 1 0,3-2 3 16,0-1 0 0,0 0-10-16,3 0 0 15,4 1 9-15,7-1 1 0,7 7-3 16,8-1 1-16,-1-2-3 15,11-4 1-15,3 4-6 16,4 2 1-16,-4 1-7 16,0 9 1-16,-3 6-13 15,4-3 0-15,-5 0-1 16,-6 4 1-16</inkml:trace>
  <inkml:trace contextRef="#ctx0" brushRef="#br1" timeOffset="-213487.39">21223 7055 57 0,'7'32'28'0,"-14"18"-36"0,4-35 58 0,-4 7-50 0,-11 10 1 15,-7 5 0-15,-10 4 0 16,-4 9-2-16,-3 16 1 15,3 16 0-15,4-4 0 16,6-6-5-16,1-15 1 16,11-20-12-16,10-21 0 0</inkml:trace>
  <inkml:trace contextRef="#ctx0" brushRef="#br1" timeOffset="-213326.45">20782 7068 49 0,'35'44'24'0,"18"62"-17"0,-42-78 33 0,3 1-40 15,0-1 1-15,0 0-8 16,4-9 1-16,-8-13-6 16,-6-6 0-16</inkml:trace>
  <inkml:trace contextRef="#ctx0" brushRef="#br1" timeOffset="-212785.72">21812 7253 58 0,'-10'31'29'0,"3"7"-32"16,10-29 46-16,-3 4-43 15,0 5 0-15,0 1-3 16,0 0 1-16,-3-3-4 16,3-10 0-16,0-12-10 15,-4-13 0-15</inkml:trace>
  <inkml:trace contextRef="#ctx0" brushRef="#br1" timeOffset="-212621.53">21766 6992 54 0,'11'10'27'0,"3"21"-29"0,-10-25 44 0,-1 7-43 0,4 3 0 0,4-1-6 0,-1-2 1 0,4-1-1 16,1 1 1-16,2-10-9 0,1 0 0 0</inkml:trace>
  <inkml:trace contextRef="#ctx0" brushRef="#br1" timeOffset="-211392.25">21996 7391 49 0,'7'6'24'0,"7"-3"-33"0,-7-9 44 0,4 3-35 15,-1 3 0-15,4-7 0 16,0-2 0-16,0-4-1 16,1 1 1-16,-1-1 0 15,0 7 0-15,-4 0 0 0,1 6 0 16,3 3-1-16,0 3 1 16,0 4-1-16,0-4 0 15,0 6-1-15,-3 4 1 16,0 3-1-16,-4 3 1 15,0-3 0-15,0 3 0 16,0-4 2-16,3-5 1 16,5-4-1 15,-5-9 1-31,8-12 1 78,6-10 0-78,1-6 1 94,7-13 1-94,-4-6 0 125,0-13 0-125,-10-12-1 0,-4-19 1 125,-3 7-2-125,-4-1 1 15,-11-6-2-15,-3 3 0 79,0 10-2-79,-3 9 1 0,2 16-1 46,-2 5 0-30,-1 23 0-16,-3 16 0 31,4 18-1-31,3 20 0 0,0 21-1 32,-4 9 1-17,0 20 0 63,4 15 0-15,7 3-1-32,0 0 0-15,4-12-2-16,3-13 1 0,0-22-8 15,0-12 1 1,0-16-6 62,-7-13 0-62</inkml:trace>
  <inkml:trace contextRef="#ctx0" brushRef="#br1" timeOffset="-211141.47">22225 7190 51 0,'4'25'25'0,"17"-19"-20"0,-11-3 46 0,1 4-47 0,7-1 0 0,-4 0 1 0,10 1 0 0,8-1-8 0,7 0 1 0,0 0 0 0,-1 1 1 0,-6-1-9 0,0-3 0 0,-4-3-9 0,-7-6 0 0</inkml:trace>
  <inkml:trace contextRef="#ctx0" brushRef="#br1" timeOffset="-210990.52">22712 7366 53 0,'28'25'26'0,"18"-22"-21"0,-32-3 43 0,0-3-45 0,4 0 0 0,-4-1 1 0,0-2 1 0,-7-6-7 0,0-4 1 0,-3 0 3 0,-1 1 0 0,1 2-2 0,3 4 1 0,-7 2-2 0,0 7 1 0,-4-3-1 0,1 3 0 0,-4 3-1 0,0 4 1 0,0 2-1 0,-1 4 1 0,1-1-1 0,0-2 1 16,-3 8 0-16,-1 4 1 0,1 0-1 0,-1 0 0 0,0 3-1 0,1-3 0 0,3 0-1 0,3-6 0 0,1 0-1 0,3-4 1 15,7-3-3-15,7-5 0 0,0-8-3 0,4 4 0 0,-4-6-5 0,0-9 0 0</inkml:trace>
  <inkml:trace contextRef="#ctx0" brushRef="#br1" timeOffset="-210888.58">23036 7422 55 0,'25'-3'27'0,"3"0"-30"0,-21 0 53 0,4 6-45 0,-4-3 0 0,0 0-3 0,-7 3 0 0,-3 0-5 0,-8 3 1 0,-3 1 3 0,-7 2 0 0,3-3-3 16,-3 1 0-16,7-1 0 0,0 3 1 0,7-3-1 0,3 1 0 0,4-1-1 0,11 0 1 0,3-3 0 0,7 1 1 0,-3-4-1 0,-4-7 1 0,0 4 0 0,-4 3 1 0,1 0-2 0,-4 3 1 0,0 4-2 0,-3 5 1 0,-4 4-1 0,0 9 1 0,0 6 1 15,-4 4 0-15,1 9 2 0,-1 9 0 0,4 3 2 0,-7 1 1 0,-4-4-1 0,-3-6 1 0,0-6-3 0,-3-7 1 0,-5 1-2 16,1-10 1-16,0-3-1 16,7-13 0-16,0-2 0 15,3-7 0 17,-3-7 0-32,7-5 1 0,0-7 0 0,3-6 0 0,8 0-1 78,7 3 1-78,10-3-2 0,7-7 1 0,0-2-6 0,4 6 0 0,3-13-10 15,-3 3 0-15</inkml:trace>
  <inkml:trace contextRef="#ctx0" brushRef="#br1" timeOffset="-210721.63">23216 7547 59 0,'0'10'29'0,"-7"-20"-31"0,7 4 49 0,0-6-46 0,0-7 0 0,0-6 2 0,4 6 0 0,-1 0-4 0,4-6 1 0,0 6 2 0,8 0 1 0,2 4-1 0,4 2 0 0,4 1-4 0,0 2 1 0,-4 1-7 16,-3 3 1-16,-4-1-12 15,-4 1 1-15</inkml:trace>
  <inkml:trace contextRef="#ctx0" brushRef="#br1" timeOffset="-209392.31">23530 7369 39 0,'7'3'19'0,"-7"-3"-6"0,0 0 22 0,0 0-33 0,-3 0 1 0,-4 0 0 0,-7 3 0 0,0 6-5 16,3 4 1-16,-3 6 2 16,0 3 1-16,-4 3-2 15,8-3 0-15,-1-3 0 16,4-4 0-16,3-2-1 15,4-7 1-15,0-6-2 16,7-3 1-16,4-6-2 16,0-7 1-16,6-3-1 15,1-3 0-15,-1 0 0 16,-2-3 0-16,-1 3-2 16,-4 3 1 812,4 7-1-828,-3 9 0 0,-4 6 0 0,0 3 1 0,0 10 0 0,-3 3 0 0,-1 2 1 0,1 1 0 0,-1-6 3 0,4-7 0 0,4-2 3 15,-1-10 0-15,1-7 1 0,3-12 1 0,11-3 3 0,14-16 0 0,-1-2-1 0,-9-17 0 0,-5-12-1 0,-6-13 0 0,-7 4-2 0,-11-7 1 0,-7 13-4 0,-8-4 0 0,-6 10 0 0,-3 13 0 0,-5 12-2 0,1 19 0 0,3 25 0 0,1 12 0 0,-1 29 0 0,0 19 0 0,4 15 0 0,11 16 0 0,3 12-2 0,7 4 0 0,7 3-2 0,7-13 1 0,0-9-9 0,3-7 0 0,1-31-1 0,3-9 0 0</inkml:trace>
  <inkml:trace contextRef="#ctx0" brushRef="#br1" timeOffset="-205265.63">15977 8378 47 0,'0'4'23'0,"0"-4"-11"15,0 0 24-15,0-4-33 16,-3 1 0-16,-8 0 1 16,-10 3 0-16,-18 0-6 0,4 6 1 15,-4 4 3-15,-3 2 1 16,-4 4-4-16,0 3 0 15,4-7-1-15,3 1 0 16,4 0-1-16,6-4 0 16,8 0 0-16,7 4 1 15,7 3 1-15,7-1 0 16,7 4 1-16,7 3 1 16,4 0-1-16,0 6 1 15,-1 7-1-15,-3 9 1 16,-7 3-1-16,-7 9 0 0,-10 4 0 15,-8 12 0-15,-3 0 0 16,3 3 1-16,1 0-1 16,-1-9 1-16,7-3 0 15,4-10 1 17,4-9 1-17,6-9 1-15,12-10-1 0,9-13 0 0,8-9-1 16,3-6 1-16,-3-3-5 0,3 0 0 0,1-4-14 15,-1-5 0-15,-7-7-2 16,-3 0 0-16</inkml:trace>
  <inkml:trace contextRef="#ctx0" brushRef="#br1" timeOffset="-205036.99">15409 9184 72 0,'7'19'36'0,"15"-16"-49"0,-12-6 75 15,11 0-62-15,11 3 1 16,7 0-3-16,3-3 1 16,-3 3-3-16,0-3 0 15,-4 0-6-15,-3-4 1 0,0 1-11 16,-4-10 1-16</inkml:trace>
  <inkml:trace contextRef="#ctx0" brushRef="#br1" timeOffset="-204812.52">16115 9065 57 0,'7'10'28'0,"-21"37"-30"0,7-35 47 0,-4 7-44 15,-3 6 0-15,-7 0 0 16,0 13 1-16,-7-1-3 16,3-5 0-16,0-1 0 15,4-6 0-15,0-3-5 16,7-9 1-16,7-7-7 16,3-9 1-16,1-16-5 0,3-9 0 15</inkml:trace>
  <inkml:trace contextRef="#ctx0" brushRef="#br1" timeOffset="-204619.01">15864 9037 23 0,'0'-16'11'0,"15"16"4"0,-5 3 12 0,1 4-22 0,-1 2 0 16,8 10 6-16,-4 3 0 16,0 6-13-16,0 0 1 15,0 4 7-15,0 2 1 0,1 4-3 16,2 3 0-16,1-10-4 15,-4-3 0-15,0 0-5 16,0-6 0-16,-3-6-11 16,6-10 0-16</inkml:trace>
  <inkml:trace contextRef="#ctx0" brushRef="#br1" timeOffset="-204154.58">16499 8341 60 0,'4'0'30'0,"-4"19"-33"0,0-10 50 0,-7 10-47 16,-4 3 1-16,-6 12-1 16,-1 16 1-16,0 19-1 15,-3 19 0-15,4 9 0 16,-1 7 0-16,7-1 0 16,8-8 1-16,-1-11-3 15,4-21 0-15,-3-13-4 16,3-22 0-16,3-18-11 15,-3-17 1-15</inkml:trace>
  <inkml:trace contextRef="#ctx0" brushRef="#br1" timeOffset="-203940.26">16217 9081 62 0,'21'25'31'0,"8"3"-34"0,-22-28 51 16,7 3-48-16,10-6 0 16,15 3-3-1,4-6 0-15,6 3-2 0,-7 0 1 16,-3 3-11-16,-7 0 0 16,-7-10-2-16,-8 4 0 15</inkml:trace>
  <inkml:trace contextRef="#ctx0" brushRef="#br1" timeOffset="-203585.04">16612 9209 57 0,'14'32'28'0,"11"-23"-33"0,-14-6 57 0,3-3-49 15,3 0 0-15,5-3 0 16,-1-3 1-16,0-3-6 15,-3-7 1-15,-4 0 3 16,-4-9 0-16,1 0-2 16,-4 3 0-16,0 0-2 15,-7 3 1-15,0 4-1 16,-4 5 0-16,-3 4 0 16,-3 6 0-16,-1 12-1 15,1 10 1-15,-4 7 1 16,6 2 1-16,5 7 0 15,3 6 0-15,3-4 0 0,8-11 1 16,0-1-1-16,3-6 1 16,3-3-3-16,5-7 0 15,2-6-6-15,1-6 0 16,0-18-9-16,-4 2 1 16</inkml:trace>
  <inkml:trace contextRef="#ctx0" brushRef="#br1" timeOffset="-202796.83">17286 8297 41 0,'4'-22'20'0,"10"13"-10"0,-11 5 29 16,1 4-37-16,-1-3 1 0,1 6 2 0,-1 7 1 0,-3-1-6 0,-3 7 1 0,-4 9 4 0,-7 19 0 0,-4 6-1 0,-3 13 1 0,3 21-3 0,-3 20 1 0,3-1-3 62,4 1 0-62,0-7-3 0,4-9 0 0,-1-25-5 0,8-7 1 0,-1-15-8 0,4-7 1 0,4-21-4 0,-1-7 0 0</inkml:trace>
  <inkml:trace contextRef="#ctx0" brushRef="#br1" timeOffset="-202577.66">17082 9112 61 0,'-4'22'30'0,"4"-19"-32"0,0-3 59 0,4 3-54 16,3-9 0-16,3 0 0 15,8 3 1-15,14 0-6 16,6 3 0-16,5 0 0 16,-8 0 1-16,0 0-6 15,-3-3 1-15,-4 3-14 16,-3-10 1-16,-11 1-1 16,-3-1 1-16</inkml:trace>
  <inkml:trace contextRef="#ctx0" brushRef="#br1" timeOffset="-201901.07">17388 9282 61 0,'7'22'30'0,"22"-10"-38"0,-12-12 63 15,5 0-52-15,6-6 0 16,0 0-1-16,0-7 1 15,-3 0-5-15,-4-2 0 16,-3-7 3-16,-4-6 0 16,-4-1-3-16,-6 4 1 15,-4 3-1-15,-7 4 1 0,0 5-1 16,-7 13 1-16,-4 9-2 16,-3 7 1-16,0 6 1 15,7 3 0-15,3 3 0 16,4 10 1-16,3-4-2 15,8-2 1-15,7-7-2 16,3-3 1 15,3-6-10 63,4-7 1-94,1 0-5 172,-1-12 0-172</inkml:trace>
  <inkml:trace contextRef="#ctx0" brushRef="#br1" timeOffset="-201751.61">17759 9244 38 0,'7'22'19'0,"3"50"-10"0,-6-53 29 0,0 0-36 0,-4 6 1 0,0 0 1 0,0-6 0 0,0-4-5 0,0-5 0 0,0-1 3 0,3-6 1 0,-3-3-3 0,7-6 1 0,0-3-1 0,0-1 0 0,-3 1-1 0,3-7 1 16,0-3-1-16,0 0 1 0,4 1-2 0,-1 2 1 0,4 7-1 0,0 5 1 0,-3 8-1 0,-1 2 1 0,5 3 0 0,2 4 0 15,-3-1 1-15,0-5 0 0,1 2 0 0,-1 0 0 0,3 4-1 0,1-4 1 0,0-5-2 0,3-8 0 0,0-2-3 0,4-13 1 0,3-9-7 0,4-3 1 0,10-16-3 0,-3-10 1 0</inkml:trace>
  <inkml:trace contextRef="#ctx0" brushRef="#br1" timeOffset="-201406.38">18500 8441 37 0,'3'6'18'0,"-10"45"-14"16,7-36 33-16,-3 10-35 15,3 10 1-15,-4 15 3 0,1 10 0 16,-1 9-7-16,1-7 1 16,-5 4 4-16,1-3 1 15,0-7-2-15,4 1 0 16,3-1-2-1,0 4 1-15,0-7-1 0,3-9 0 16,1-6-1-16,-4-10 1 47,0-6-2-47,0-6 1 0,-4-4-1 0,-3-6 1 0,0-12-1 0,-10-6 1 16,-1-4-1-16,-3-3 0 0,-7 0 0 15,-1 0 0 1,-2 4 0-16,-1 5 1 15,4 4 0-15,-1 9 0 0,5 7 0 16,3 12 1-16,6 3 1 16,8 6 0-16,4 3 1 31,10 4 1-31,7 0 0 0,14-7 1 0,18-6-1 16,7-6 0-16,0-13-5 15,-4-6 0 1,1-6-11-16,-11-3 1 0,-11-7-9 15,-4 0 0-15</inkml:trace>
  <inkml:trace contextRef="#ctx0" brushRef="#br1" timeOffset="-198294.7">20249 8620 54 0,'-14'28'27'0,"11"10"-26"0,3-26 45 0,7 13-44 0,-4 10 0 0,1 15 0 0,-1 10 1 0,-3 21-4 0,0 4 0 0,-3 0 1 0,-4-13 1 0,0-10-4 0,-4-15 1 47,1-12-5-47,-4-10 1 0,3-16-4 0,-3-9 1 0,-4-12-1 16,-3-10 0 93,0-9 2-109,-4-10 1 16,4-3 3 62,0 9 1-62,7 7 2 109,3 6 1-125,4 7 1 93,4 5 0-77,3 13 3 140,3 7 1-156,8 5 2 250,6 4 0-203,4 3 2-47,8 0 0 47,13 0 0-47,7 6 0 31,15-9-2 0,6-6 0-31,5-10-2 47,-8-6 0-15,-18-4-2 14,-7-5 0-30,-6-7-2 31,-8-9 1 109,-11 3-2-46,-2-4 1-17,-5 7-2 32,1 4 1-47,-11 2-2 1,-4 7 1 61,-3 2-2-140,-3 10 0 94,-5 16-1-94,1 3 0 0,0 6 0 47,4 4 0-47,10-1 1 47,7-3 0 62,7-6 2-31,7-9 1-47,0-13-1 63,4-3 1-94,3-10-4 0,-7-9 1 0,-7-6-10 156,-3-3 0-140,-11-7-2-16,7 0 0 0</inkml:trace>
  <inkml:trace contextRef="#ctx0" brushRef="#br1" timeOffset="-193351.34">22059 9075 36 0,'14'6'18'0,"4"-19"-6"16,-15 13 18-16,5-3-25 15,-1 0 1-15,-7 3 2 16,0 0 0-16,0 0-11 0,-4 0 1 16,-3 0 6-16,-7-3 1 15,-4 3-4-15,-6 3 1 16,-5 6-1-16,1 4 0 15,0 6-1-15,-7-3 1 16,10 2-1-16,7-2 0 16,1 3-1-16,6-3 0 15,8-1-1-15,6-2 1 16,8-7-1-16,6-3 1 16,8-6 0-16,0-10 0 46,3 1 0-46,-7-4 1 0,0 1-1 94,-3 2 1-94,-4 4-1 94,0-1 1-94,0 10-1 0,-3 6 1 94,-1 4-1-94,1-1 1 78,-4 1 0-78,0-1 1 31,0 4-1 0,-3 2 1-31,-1 4-1 47,1 9 1 0,-1 7-1-16,-3-10 1-31,4-3-3 16,-1-3 0-16,-3-4-8 0,7-2 0 0,0-13-5 16,0-9 0-16</inkml:trace>
  <inkml:trace contextRef="#ctx0" brushRef="#br1" timeOffset="-193016.37">22306 9260 42 0,'11'34'21'0,"-1"4"-22"0,-6-29 35 0,-4 1-32 0,0-1 0 0,0-6 0 0,0-3 1 16,0-12-4-16,0-4 0 0,-4 0 2 0,4-3 1 0,0 4-1 0,4-4 0 0,-1-3 0 0,1-3 0 0,-4 0-1 0,7-3 1 0,4 6-1 0,-1 3 1 0,1 3-1 0,3 4 1 0,0 2-1 0,0 10 1 0,-3 16 0 15,-1 9 0-15,4 6 1 0,0 7 0 63,1 3-1-63,-1-7 1 0,-4-2-1 0,1-4 1 0,-1-9-3 0,5-4 0 0,-1-5-4 0,0-1 1 0,3-9-9 15,1-3 0-15,0-13-3 0,-1-3 1 0</inkml:trace>
  <inkml:trace contextRef="#ctx0" brushRef="#br1" timeOffset="-192757.33">23100 9100 57 0,'-4'31'28'0,"-27"16"-37"0,20-31 56 0,-7 6-46 0,-6 22 0 0,3-4 1 0,-4 14 1 0,-7 5-4 0,-7 17 1 0,4 2-1 0,3-6 1 0,8-15-6 0,2-17 0 0,8-18-11 62,7-25 1-62</inkml:trace>
  <inkml:trace contextRef="#ctx0" brushRef="#br1" timeOffset="-192621.31">22712 9106 23 0,'-4'-44'11'0,"18"44"11"0,-7 0 3 0,8 16-18 0,-1 12 1 0,3 10 4 0,5 12 1 0,-5 0-16 0,1-9 0 0,-4-4 10 0,0-2 0 0,-3-7-9 0,-4-3 0 0,-7-12-14 0,-11-10 0 0</inkml:trace>
  <inkml:trace contextRef="#ctx0" brushRef="#br1" timeOffset="-191676.12">15794 10401 55 0,'7'9'27'0,"-4"-12"-18"0,-3-3 28 0,-3 0-36 0,-4-4 0 0,-4 1 1 16,1 3 1-16,-4 6-3 0,-4 6 1 15,-7 10 1-15,-6 18 1 16,-1 1 0-16,0 12 0 16,0 0-1-16,4 6 1 15,7 3-2-15,7 7 1 32,7-10-2-32,10 1 0 0,15-4-3 46,14-12 0 17,3-10-6-63,0-16 1 109,4-2-12-109,7-20 0 47</inkml:trace>
  <inkml:trace contextRef="#ctx0" brushRef="#br1" timeOffset="-191496.16">16016 10696 23 0,'0'-10'11'0,"-3"17"7"0,3-1 1 0,-4 0-15 0,-3 1 1 0,0 5 3 0,0 4 1 0,-4 6-10 0,1 3 1 0,-1 0 6 0,1 0 1 0,6 3-3 0,4 7 0 0,4-7-2 0,6 0 1 0,4-6-3 0,11-16 0 0,7-12 0 0,-1-3 0 0,1-13-2 15,-4-3 0-15,1-4-12 0,-1-5 1 0,-14-7-3 0,0 3 1 0</inkml:trace>
  <inkml:trace contextRef="#ctx0" brushRef="#br1" timeOffset="-191307.64">16372 10928 59 0,'15'31'29'0,"-15"1"-38"0,0-29 59 0,0-6-50 0,-4-4 1 0,-3-5 0 0,0-7 1 0,3-3-1 0,-3-3 0 0,4-3 1 0,-1-1 1 0,4 4-1 0,4 7 1 0,6 5 0 0,8-3 0 0,7 10-2 0,6-3 1 0,1 6-4 0,7 3 0 0,0 0-5 0,-4-4 0 31,-3-2-10-31,-7 3 1 0,-8-3-3 16,-3-4 0-16</inkml:trace>
  <inkml:trace contextRef="#ctx0" brushRef="#br1" timeOffset="-190882.63">16873 10586 56 0,'11'41'28'0,"7"15"-34"16,-11-49 55-16,3 8-49 15,8 7 0-15,-8 0 2 16,1 0 0-16,0-3-2 16,-1 0 0-16,-3-7 3 0,4-5 0 15,-1-7 0-15,1-13 1 16,3-6-1-16,0-3 0 16,7-12 0-16,4-10 0 15,7 9-5-15,3-2 0 16,0-1-6-16,1 4 1 15,-5 5-10-15,-2 7 0 16,-12 0-3-16,-3 10 0 16</inkml:trace>
  <inkml:trace contextRef="#ctx0" brushRef="#br1" timeOffset="-190552.04">17388 10671 68 0,'0'22'34'0,"53"-16"-46"0,-31-9 70 0,6-3-59 0,3-4 1 0,5-6-3 15,-4-2 1-15,-4-4 2 16,-7 0 0-16,-7 6-2 16,-10 0 0-16,-8 1 0 15,-7 5 0-15,-3 4 0 16,-7 6 0-16,-4 9 0 15,1 10 0-15,-4 13 0 16,3-1 1-16,7 13 0 16,4 0 1-16,7 3 0 0,7-3 0 15,11-7-1 1,10 4 1-16,7-10-4 0,7-9 1 16,4-9-12-16,3-10 1 15,-3-9-2-15,-3-7 1 16</inkml:trace>
  <inkml:trace contextRef="#ctx0" brushRef="#br1" timeOffset="-190239.9">18225 11060 89 0,'14'43'44'0,"-7"-39"-71"0,-7-4 100 0,7-4-79 0,0 4 1 0,-7-6-34 0,-4-9 1 0,4 2 37 0,-10-12 1 0</inkml:trace>
  <inkml:trace contextRef="#ctx0" brushRef="#br1" timeOffset="-189005.49">9267 4785 36 0,'0'22'18'0,"8"-16"-7"0,-5-6 18 0,-3 0-27 0,7-9 1 0,-3-7 1 0,-4-9 1 0,0-13-6 0,-4 4 1 0,1-7 3 0,-4-3 1 0,-1-19-2 0,5 1 1 0,3-1-1 16,7-12 0-16,4 9 0 47,3 9 0-32,3 4-1-15,-3 3 1 0,4 6 0 0,3 10 0 0,4 12-1 0,7 12 0 0,-4 13-2 0,4 13 0 16,-11 12-4-16,-4 7 0 15,-2 9-5-15,-8 9 0 16,-14 0-7-16,-8-12 0 16</inkml:trace>
  <inkml:trace contextRef="#ctx0" brushRef="#br1" timeOffset="-188742.51">9123 4703 53 0,'0'-3'26'0,"7"6"-21"0,0-3 46 0,7-3-48 0,7 0 1 0,11 0 1 16,-4 3 1-16,7 0-9 15,1 0 1-15,-4 0 4 16,6-3 0-16,-9-4-4 16,9 4 0-16,-2-3-4 15,-5 0 0-15,5-4-5 16,-12 4 0-16,-2 3-8 15,-1-10 1-15</inkml:trace>
  <inkml:trace contextRef="#ctx0" brushRef="#br1" timeOffset="-188364.66">9874 4515 49 0,'21'-3'24'0,"-17"0"-19"16,-4 3 39-16,0 0-42 0,0 0 0 0,0 0 1 0,0 3 0 0,-7 0-4 0,-7 3 0 0,0 7 3 0,-4-4 0 15,-3 4-1-15,0 3 0 16,3 12 0-16,0 3 0 16,8 1-1-16,3-4 0 0,7 3-3 15,10-12 1-15,8 0-6 219,10-13 1-203,4-6-9-16,0-6 0 0,-1-19-1 0,8 3 0 0</inkml:trace>
  <inkml:trace contextRef="#ctx0" brushRef="#br1" timeOffset="-188187.05">10160 4509 35 0,'7'-3'17'0,"0"22"-18"0,-7-10 33 0,-3 4-30 0,-4 2 0 0,-4 7 3 0,-3 6 0 0,-7 4-6 0,0-1 1 0,-1 7 3 0,5-7 0 0,-1 4-3 0,4-10 0 0,3-7-5 0,4-2 0 0,4-16-8 0,3-9 0 0,3-7 0 0,-3-9 0 0</inkml:trace>
  <inkml:trace contextRef="#ctx0" brushRef="#br1" timeOffset="-187974.96">9977 4543 27 0,'3'19'13'0,"8"16"-4"0,-4-32 26 16,3 9-30-16,1 7 0 16,3 3 1-16,0 3 1 15,4-3-10-15,3 0 1 0,0-6 3 16,4-7 1-16,-4-3-5 15,-3-6 1-15,-4 0-8 16,-4-6 1-16,-3-6-5 16,0-10 1-16</inkml:trace>
  <inkml:trace contextRef="#ctx0" brushRef="#br1" timeOffset="-187456.28">10312 4368 25 0,'-18'-10'12'0,"4"26"-5"0,14-16 17 0,0 3-19 0,-4 3 0 0,4 1 7 16,0-4 0-16,7 6-13 0,1 7 0 0,6 3 11 0,7 6 0 0,4 3-2 141,-1 0 0-141,1 13-3 15,3 0 0 32,-7 3-2-47,-3 3 0 16,-7 0-5-16,-8 3 1 203,-6-9-7-187,-8-10 0-1,-7-6-12 1,-6-3 1-16</inkml:trace>
  <inkml:trace contextRef="#ctx0" brushRef="#br1" timeOffset="-186768.11">11134 4681 38 0,'109'-47'19'0,"-45"-15"-12"0,-54 33 21 0,1-15-25 0,-8-15 0 0,-3-7 3 0,-3-6 0 0,-22-19-8 0,-21 3 1 0,-17 0 4 0,-26 7 0 469,-13 9-2-453,-25 3 1-16,-17 15-3 0,-1 17 1 0,-21 9-1 0,-14 12 1 0,0 16 0 0,-10 3 0 0,13 16 1 0,12 22 0 0,-1 6 0 0,14 12 1 0,14 20-1 0,26 5 1 0,20 10-1 0,21 7 1 0,18-17-1 0,15 4 0 0,13 3-2 0,18 6 1 0,28 1-2 0,25 14 1 0,28-17-1 0,28 2 0 0,29 0-1 0,28-12 1 0,35-13 1 0,24-16 0 0,22-24 3 0,4-26 0 0,3-19 1 0,-4-31 0 0,-42-25 1 0,-28-28 1 0,-39-22-2 0,-42-10 0 0,-46-12-5 0,-29-6 1 15,-49 3-7-15,-45 3 0 0,-33-7-10 0,-38 13 0 0</inkml:trace>
  <inkml:trace contextRef="#ctx0" brushRef="#br1" timeOffset="-177093.67">16397 5788 47 0,'92'7'23'0,"98"-20"-13"0,-123 7 23 16,36-10-32-16,24 4 0 15,14-10 0-15,0-7 0 16,-11-2-3-16,-17-3 0 16,-28 12-8-16,-22 6 0 15,-31 3-5-15,-14-2 1 16</inkml:trace>
  <inkml:trace contextRef="#ctx0" brushRef="#br1" timeOffset="-170438.29">19999 4377 6 0,'4'-3'3'16,"-1"-6"3"-16,1 9 4 0,-1-10-5 0,4 4 0 15,-3 6 2 1,-1-3 0-16,4-3-9 15,0-1 0-15,0-2 8 0,4-4 0 16,0-2-1-16,3-1 0 16,3 0-1-16,4-6 1 15,8-3-1-15,6-6 0 16,4-4-2-16,7 1 0 78,7-4-2-78,7-9 1 16,7 3-1-16,-4-3 1 15,11 0-1-15,11 0 0 0,3 0 0 0,4 0 0 0,-4-3 0 0,-3 6 1 16,6-9-1-16,-6-7 0 0,0 13 0 0,-1-6 0 0,4-10-1 0,-13 10 1 0,-12 0 0 16,1-4 0-16,-8 7 0 15,-3-3 0-15,-4 6-1 16,-10 3 1-16,-7-16-1 15,-7 16 1-15,-8-12 0 16,-17 2 0-16,-14 1 0 16,-11 3 0-16,-3 3-1 15,-7 0 1-15,-14 6 0 16,-8 0 0-16,1 7 0 16,-4 6 0-16,3 6 0 15,1 9 0-15,-1-3 0 16,11 7 0-16,4 15 0 15,0 4 1-15,-1 2-1 16,1 7 0-16,3 6 0 0,8 3 0 16,2 4 0-16,8 5 1 15,7-2-2-15,11 6 1 16,6 9 0-16,4-6 1 16,7 9-1-16,4 0 0 15,3 4-1-15,7 12 1 16,11-7 0-16,3-5 1 15,1 6-1-15,3 6 0 16,-1-4 0-16,8 1 0 16,-7-3 0-16,0 9 0 15,0-3 0-15,-4-6 0 0,-6 6-1 16,-5 0 0-16,-10 0 0 16,4 6 0-16,-7-6 0 15,-4 3 0-15,-3 7 0 16,-8-7 1-16,1 3 0 15,-1-6 0-15,-6 9-1 16,-4-2 1-16,-1-7-1 16,-2-4 1-16,-1-2-1 15,-3-3 1-15,-3-13 0 16,-5-6 0-16,-6-4-1 16,-4-2 1-16,-3-1 0 15,-4-9 0-15,-3 3 0 16,-7-9 1-16,-4-3-1 15,7 3 0-15,0-19-1 16,0 0 1-16,4-16 0 0,3 4 0 16,7-4 0-16,4-6 1 15,7-9-1-15,3 2 1 16,8-5-1-16,3 3 1 16,3-1-1-16,4-9 1 31,21-28-1-31,4 10 1 15,0-4-1-15,-1 0 0 16,8 1 0-16,10-1 1 16,8 3-1-16,3 4 1 0,3 12-1 15,8-6 1 1,-4 12-1-16,-4 4 0 0,-3 12 0 16,7 6 0-16,-4 0 0 15,4 7 1-15,0 0-2 16,0 2 1-16,7 4 0 15,-3 0 0-15,-8 0 0 16,-6 3 1-16,-1 3-2 16,4 3 1-16,3 7 0 15,1-10 0-15,-1 13 0 16,1-13 0-16,-1 3 0 16,1-6 0-16,-4-3 0 15,-4-10 0-15,0 1 0 16,8-7 0 31,-1-6 0-47,-3-10 0 0,7 7 0 0,0-6 0 15,4-13 0-15,-4-7 0 0,-4 1 0 0,4-6 0 0,0 2-1 0,3-6 1 16,-6-6-1-16,-8 0 1 16,-6 4 0-16,-8-8 0 15,-3 1 0-15,-8 0 0 16,-6 13 0-16,-7-1 0 15,-8 0-1-15,-6 7 1 16,-12-3-1-16,-9-4 1 16,-12 1-1-16,1-1 1 15,-4-6 0-15,-10 7 0 0,-11 5 0 16,0 7 0-16,4 10 0 16,-1 5 1-1,1 10-1-15,-1 3 0 0,8 7 0 16,7 12 0-16,6 0 0 15,1 6 1-15,-7 19-2 16,-1 10 1-16,1 2-1 16,3 17 1-16,4-1-1 15,7 3 1-15,6 13-1 16,8-6 1-16,7 6 0 16,7-3 1-16,14 6-1 15,11 6 1-15,3-12-1 16,1 3 1-16,-1 0-1 15,7 13 1-15,4-10-1 16,10 6 0-16,-6 4 0 16,-1 6 0-16,0 3 0 15,1-16 0-15,-8 13-1 0,0-10 1 16,0 0 0-16,-3-2 0 16,0-7 0-16,-7 3 0 15,-1-6-1-15,-6-4 1 16,-4 7 0-16,-3 0 1 15,-1-3-2-15,-3-3 1 16,0 0 0-16,-3-7 0 16,-4-3 0-16,0-2 0 15,-4-1-1-15,1-9 1 0,-4 6 0 16,-7 3 0-16,0 0-1 16,-4-3 1-16,-3 0-1 15,-4 0 1-15,-3-3-1 16,-4-3 1-16,-7-4-1 15,-7-5 1-15,-3-7 0 16,3-6 0-16,0-4 0 16,0-5 0-16,-3-10 0 15,3-7 0-15,0-8 0 16,4-7 1-16,7-6-1 16,3-7 0-16,0-9 0 15,4 0 1-15,3-9-1 16,1-4 1-16,-5-2-1 15,1-13 1-15,3-3 0 16,1-4 0-16,-1 4-1 16,0-10 1-16,1 7-1 15,3-13 1-15,3 6-1 0,4-9 0 16,0 6 0 0,3-3 1-16,0-3-1 0,1 7 1 15,-1 2-1-15,8-3 0 16,-1 0 0-16,4 7 0 15,0-1-1-15,0 4 1 16,0-1 0-16,0 4 1 16,4-6-1-16,-1-1 0 15,1 13 0-15,-1 0 1 0,1 6-1 16,-1 7 1 0,-3-4-1-16,0-2 0 0,0 5 0 15,0-6 0-15,0-15 0 16,0 15 0 46,0-6 0-62,0 7 1 0,0 5-1 0,-3-2 1 0,-4 2-1 16,0-2 0-16,-4 5 0 0,-3 1 1 0,-11 0-1 0,-3 3 0 0,-11 6 0 16,-3 12 0-16,-7 4 0 15,-11 3 0-15,3 3-1 16,-6 6 1-16,-8 7 0 15,-6 0 0-15,-8-1-1 16,-7 10 1-16,4 0 0 16,-11 10 0-16,4-1 0 15,0-3 0-15,-4 4 0 16,4-1 1-16,17 4-1 0,-3 5 0 16,3 4 0-1,1 7 0-15,6-4 0 0,4 6 0 16,4 10 0-16,3-10 0 15,0 10 0-15,7-7 1 16,10 7-1-16,8 0 0 16,7-7 0-16,7 7 1 15,0 9-2-15,3-6 1 16,4 0 0-16,7-9 0 16,3 5 0-16,4 1 0 15,11 0 0-15,6-7 0 0,8 7 0 16,7-3 0-16,7-1 0 15,3 4 0-15,7-6 0 16,8 2 1-16,3-8-1 16,-4 5 1-1,8-9-1-15,10 3 0 0,0-9 1 16,7-3 0-16,0-7-1 16,4 1 1-16,0-10-1 15,3 3 1-15,0-6 0 16,0-4 0-16,4-5 0 15,-14-7 0-15,-1-6 0 16,8-3 0-16,-4-4-1 16,0-2 1-16,4 3-2 15,-1-4 1-15,-13-6-1 0,-4 0 1 16,0-2 1 0,7-20 0-16,-7 10-1 0,-3-10 1 15,3 0 0-15,-11 0 1 16,-3 1-1-16,-4-1 0 47,1 10-1-47,-8-1 1 0,4 10-1 0,7 1 1 0,7 8-1 15,3 1 0-15,4 2 0 0,4 7 1 16,-4-9-2-16,-7 5 1 16,11 1 0-16,3 6 0 0,10 3 0 15,1 10 0 1,7 9 0-16,-11 6 0 15,7 4-1 1,7 12 1-16,4 9-1 0,-4 7 0 0,-3-1-1 16,-11 17 1-16,0-1-2 15,0 19 1-15,-3 3 0 16,-7 7 1-16,-8 15-1 16,-3 3 0-16,-7-2 1 15,-11-4 0-15,-6 3 0 16,-5-3 0-16,-6 0 0 15,-7-6 1 1,-8-4-1-16,-10-2 1 0,-7-7 0 16,-7-6 0-16,-7-3-1 15,0-6 1-15,-15-10-1 16,-9-3 1 15,-5 0-1 16,-3 3 1 94,-10-6 0-126,-8-3 0 32,1 0-1-47,-8-4 1 47,0-2 0-47,8-1 0 109,-1-6 0-109,-3-3 1 79,-3-3 0-1,-4-6 0 62,-4-3 0 1,-3-1 1-63,3-2-1-31,-10-1 0-47,-8 4 0 16,-6-7 0-16,3 0-1 0,4 0 1 0,-7-9 0 0,-8 0 0 15,1 0 0-15,6-3 0 0,1-1 0 0,-4-2 0 313,-56 9 0-1,21 3 0-265,10-3-1 31,4 10 1-47,11 2-1 94,3 7 1-125,10 0-1 125,8 3 1-93,0 3-1-17,10-3 1 1,-7 6 0 0,4 0 0-16,10-3-1 0,1 3 1 0,2 7-1 0,5-7 1 0,6-6-1 0,8 0 0 0,10-3 0 0,7 6 1 0,7-6-1 0,4 9 0 0,7-3 0 0,6 0 0 0,5 13 0 0,10-7 1 0,3 7-2 15,8 3 0-15,6 9 0 0,4 6 1 0,8-6-1 0,6 7 1 0,7-1-1 0,0-9 1 0,1 3 0 16,-1-3 0-16,0-9-3 0,4-7 1 0,0-12-12 0,-14-6 1 15</inkml:trace>
  <inkml:trace contextRef="#ctx0" brushRef="#br1" timeOffset="-168666.75">15067 6519 34 0,'4'0'17'0,"6"-3"-2"16,-10 3 18-16,0 0-28 16,4 0 1-16,-1 3 1 15,1 6 0-15,-1 4-10 16,1 12 1-16,-1-6 5 16,-3 6 1-16,0 9-3 15,0 4 0-15,0-7-3 16,0-2 1-16,0-4-6 15,0-10 0-15,0-5-9 0,-3-7 1 16</inkml:trace>
  <inkml:trace contextRef="#ctx0" brushRef="#br1" timeOffset="-168235.09">15332 6456 45 0,'28'-6'22'0,"-3"-16"-14"0,-22 13 33 16,1-1-39-16,-1-5 0 0,-6-1 1 16,-8-9 0-16,-3 6-4 15,-11 0 0-15,-6 0 2 16,-1 7 0-16,-3 2-1 15,-8 7 1-15,1 3-1 16,-4 3 0-16,0 13-3 16,4 12 1-16,-4 7-2 15,11 12 0-15,3 15-1 16,14 14 0-16,11 5 0 16,11 1 0-16,10-10 3 15,18-12 0-15,6-10 5 16,8-22 1-16,7-16 2 15,14-18 0-15,-3-13 1 16,-8-15 0-16,-6-13-2 16,-12-10 1-16,-9-2-5 0,-12 2 0 15,-17 4-8 1,-14 3 0-16,-14 3-11 0,-14 12 0 47</inkml:trace>
  <inkml:trace contextRef="#ctx0" brushRef="#br1" timeOffset="-167477.63">14665 8435 40 0,'-11'16'20'0,"11"-4"-10"0,0-9 25 0,0-3-33 0,4 3 1 0,3-3 2 0,7 0 1 0,0 0-7 0,7 4 1 0,8 2 4 0,2-3 0 0,8 0-1 0,7 0 1 0,0 0-3 0,0 0 1 0,-11-3-2 0,-7 0 1 0,-7 4-2 0,-6 5 1 0,-8 0-3 0,-11 1 1 0,-3 6-2 0,-7-1 1 0,0 7-1 0,0 0 1 0,-4 0 0 31,4 3 0-31,3-3 1 0,1 6 1 0,6-6 2 0,4-3 0 0,11 0 0 16,3-3 1-16,4-7-1 15,6-6 0-15,1-3-5 0,0-9 1 0,-4 2-12 0,-7-5 0 16</inkml:trace>
  <inkml:trace contextRef="#ctx0" brushRef="#br1" timeOffset="-166727.02">15265 8852 42 0,'49'-44'21'0,"0"-22"-12"0,-38 41 28 0,0-6-36 0,-4-10 1 0,-4 0 1 0,-6 4 1 0,-11-4-5 0,-15 0 1 0,-6 3 2 0,-7 1 0 0,-11 2-1 0,-7 4 1 0,-4-4-1 0,-3 14 0 0,0-1-1 16,-3 9 0 15,10 7 0-31,3 9 1 0,1 9-2 0,3 4 1 0,4 9-2 0,-1 13 1 0,4-1-1 0,8 14 0 0,6 8 0 0,11 20 0 141,7 2 0-141,24-2 1 0,11-7 1 31,11-13 0-31,14-2 2 62,21-17 0-46,14-14 2-16,21-11 1 0,4-18 0 0,4-13 0 16,-15-6 0-16,-11-9 1 15,-9-10-2-15,-15-6 0 0,-18 0-4 0,-14-6 1 0,-17 0-6 16,-18-1 0-16,-18-2-11 0,-10-1 1 0,-15 1-5 0,1 3 0 0</inkml:trace>
  <inkml:trace contextRef="#ctx0" brushRef="#br1" timeOffset="-165105.28">14439 12094 25 0,'-3'10'12'0,"-4"-13"-2"0,3 3 12 16,-3-3-18-16,4 6 0 15,-1-3 3-15,0 0 0 0,1-3-7 16,3 6 0-16,0-3 6 15,3 3 1-15,5 0-2 16,6 3 0-16,0-3-2 16,0 0 1-16,7 1-3 15,0-4 1-15,4-7-1 16,-4 1 1-16,4-6-1 16,-1 2 0-16,-2 1 0 15,-5 2 0-15,-3 7-1 16,0 4 1-16,-10 8-1 15,-4 1 0-15,-4-1-1 16,-3 4 0 0,0 0-2-16,-3-4 1 0,-1 1 0 15,-3 2 0-15,0 1 0 16,0 3 0-16,3-3 1 16,4 2 0-16,0 1 1 15,7 0 0-15,4 0 1 16,3-4 0-16,3-2-1 0,1 0 1 78,-1-4 0-16,5-3 0-62,-5 7-1 0,-3-7 0 16,0 3-1-16,-7 1 1 0,-3 6-1 0,-1-1 1 0,-6 4-3 0,-12 0 1 16,-2 3-3-16,-8-3 0 0,-3-7-8 0,-4-2 0 0,-3-10-2 0,-4 0 1 15</inkml:trace>
  <inkml:trace contextRef="#ctx0" brushRef="#br1" timeOffset="-164580.65">14746 12126 37 0,'42'-22'18'0,"4"-13"-19"0,-35 20 35 16,3-4-32-16,-3-3 0 15,-1-6 4-15,-3-1 1 16,-3 7-7-16,-8-3 0 16,-3 0 4-16,-14 0 1 15,-11 6-2-15,-7 4 1 16,-3 8-2-16,-11 4 0 16,-7 3-1-16,-3 3 0 15,-4 4-1 48,0-4 1-63,-4 9-2 0,8 13 1 15,3 10-2-15,7 12 0 0,7 9-1 0,4 10 1 0,10 6-1 0,7 13 1 16,11-3 0-16,10-1 1 0,12-6 0 0,6-6 0 0,14-12 1 16,18-13 1-16,14-16 0 15,17-6 1-15,4-25 0 16,15-16 0-16,2-12 1 15,-6-13 0-15,-11-3-1 16,-14-16 0-16,-14 3-1 16,-17-2 1-16,-12-7-2 15,-13 3 0-15,-15 3-4 16,-13 4 0-16,-15 5-12 16,-14 10 0-16</inkml:trace>
  <inkml:trace contextRef="#ctx0" brushRef="#br1" timeOffset="-161172.21">15607 12025 54 0,'0'4'27'0,"3"14"-20"0,-3-11 27 0,4 5-32 16,-1 10 0-16,1 0 1 15,0 13 1-15,-1 8-4 16,1 8 0-16,-4 14 3 16,0 8 0-16,3 8-1 15,-3 4 0-15,0-1-2 16,0-11 0-16,-3-11-3 16,3 1 0-16,0-19-7 15,3-13 0-15,4-12-8 16,-3-16 0-16</inkml:trace>
  <inkml:trace contextRef="#ctx0" brushRef="#br1" timeOffset="-160721.71">15797 12825 54 0,'4'38'27'0,"-8"6"-29"0,4-35 45 16,0-3-42-16,0 1 1 15,-3 2-1-15,-1-6 1 16,4-3-3-16,-3 3 0 16,-1-3 2-16,4 0 0 0,0 0-2 15,4-6 1-15,3-7-1 16,0-2 1-16,0-4-1 15,0 0 0-15,0 0 0 16,4 0 0-16,-1 4-1 16,1 2 1-16,-1 1 0 15,8 5 0-15,-4 1 1 16,0 3 0-16,4 3 0 16,-4 6 1-16,0 7 0 15,0 6 1-15,0 3 0 16,0 0 0-16,-3-4-1 15,0-2 1-15,-4-3-2 16,3-4 1-16,-3 0-4 16,0-2 0-16,4-4-6 15,0-3 1-15,3-6-8 16,-4-10 0-16</inkml:trace>
  <inkml:trace contextRef="#ctx0" brushRef="#br1" timeOffset="-160300">16344 12929 53 0,'-3'25'26'0,"3"-16"-23"0,0-6 46 0,0 3-48 16,0-2 1-16,0-8 3 15,-4 1 1-15,1-12-6 16,-4-10 0-16,0-7 4 16,-1-18 1-16,1-16-1 15,4-6 0-15,-1-3-2 16,1-10 0-16,-1 4-1 15,4-4 0-15,0 3-1 16,4 10 0-16,6 6 0 16,8 13 0-16,-4 9-2 15,7 19 1-15,0 13-3 16,1 12 1-16,-5 9-4 16,1 13 1-16,-15 6-5 0,-3 0 0 15,-7 7-9 1,-17-1 1-16</inkml:trace>
  <inkml:trace contextRef="#ctx0" brushRef="#br1" timeOffset="-160086.54">16178 12671 65 0,'18'10'32'0,"17"5"-35"0,-24-11 58 16,-1-1-54-16,1 0 0 0,7 6 0 15,3-2 0-15,0-1-4 16,4-3 1-16,3-6-4 16,-3 0 1-16,3-4-13 15,-7-2 1-15,0-10-2 16,-3-6 0-16</inkml:trace>
  <inkml:trace contextRef="#ctx0" brushRef="#br1" timeOffset="-159879.39">16566 12718 56 0,'11'44'28'0,"-7"22"-37"0,-4-50 56 0,3 3-47 16,-3-4 0-16,0-2-1 16,-3-4 0-16,3-6-5 15,0-9 1-15,0-10-10 0,-4-9 0 16</inkml:trace>
  <inkml:trace contextRef="#ctx0" brushRef="#br1" timeOffset="-159706.43">16524 12414 55 0,'11'16'27'0,"-1"-7"-30"0,-3-9 44 0,0 7-42 15,4-4 0-15,3-3-3 16,4 3 1-16,-1-3 0 16,1 3 0-16,0 3-6 15,-4-3 0-15,0 1-5 16,-4-4 0-16</inkml:trace>
  <inkml:trace contextRef="#ctx0" brushRef="#br1" timeOffset="-159295.22">16746 12662 36 0,'7'50'18'0,"0"-12"-15"0,-3-29 30 0,0 7-32 15,-1 0 1-15,-3-1-1 16,0 1 1-16,0-7-2 16,4-2 1-16,-1-4 1 0,-3-3 0 15,4-7-1-15,-1-2 1 16,1-4-1-16,-1 1 1 15,1-1-2-15,3 1 0 16,-4-4 0-16,1 4 0 16,-1-1 0-16,4 4 0 15,1 6 0-15,-1-4 1 16,0 10-1-16,0-3 1 16,0 7-1-16,0-1 1 15,0 0 0-15,3 1 1 16,1 2-1-16,-4 3 0 0,0 1 0 15,4 3 0-15,3 2 0 16,-7-2 0-16,-4 0 0 16,4-4 0-16,1 1-1 15,-1-4 1-15,0-2-3 16,-4-1 1-16,4-6-4 16,0-6 0-16,0-4-8 15,0-5 1-15,0-1-3 16,0-3 0-16</inkml:trace>
  <inkml:trace contextRef="#ctx0" brushRef="#br1" timeOffset="-159054.18">17138 12731 42 0,'11'41'21'0,"-1"-41"-23"0,-6 6 39 0,-1 3-35 0,1 4 0 15,-1-1 1-15,1 1 1 16,-1 0-5-16,1-4 0 16,-1 0 3-16,1 1 0 15,-4-4-3-15,3 0 1 16,-3-3-7-16,0-3 1 16,0 0-7-16,0 0 0 15,0-6-1-15,0-9 0 16</inkml:trace>
  <inkml:trace contextRef="#ctx0" brushRef="#br1" timeOffset="-158753.28">17314 12762 62 0,'0'3'31'0,"7"-6"-42"15,-3 6 68-15,-1 4-56 16,1-1 1-16,0 0 0 16,-1 1 0-16,-3-4-5 15,0-3 1-15,0-7-1 16,0 1 1-16,-3-13-4 15,-5-12 0-15,1-7-5 0,0-15 1 16,0-7-7-16,0-18 1 16</inkml:trace>
  <inkml:trace contextRef="#ctx0" brushRef="#br1" timeOffset="-158410.22">17501 11198 28 0,'11'50'14'15,"-4"3"-5"-15,-7-34 15 0,0 9-22 16,-4 13 1-16,4 12 1 16,-3 7 1-16,-4 12-6 15,-4 28 1-15,4 7 3 16,0 9 0-16,0-3-3 16,0-10 1-16,0-18-4 15,3-16 0-15,1-25-3 16,3-13 0-16,0-18-6 15,-4-7 0-15</inkml:trace>
  <inkml:trace contextRef="#ctx0" brushRef="#br1" timeOffset="-158198.31">17350 12330 52 0,'14'31'26'0,"3"-6"-34"0,-6-22 50 0,7 3-43 16,10 4 0-16,0-7-7 15,4 3 0-15,-4-3-1 16,-3 1 0-16,-8-11-5 16,1 1 1-16</inkml:trace>
  <inkml:trace contextRef="#ctx0" brushRef="#br1" timeOffset="-157928.8">17618 12449 49 0,'17'25'24'0,"12"-13"-28"0,-15-12 51 0,3-3-47 16,8-3 0-16,0-7-1 16,-4 4 1-16,-3-4-1 15,-4 4 1-15,-7 0-1 16,-7-1 1-16,-7 4-1 0,-4 6 0 15,-7-3 0 1,1 9 0-16,-1 10 1 0,4 9 0 16,0 6 0-16,7 10 1 15,3 6 0-15,11-9 1 16,8-4-1-16,6-2 1 16,7-7-6-16,4-10 0 15,-4-5-10-15,-3-13 0 16</inkml:trace>
  <inkml:trace contextRef="#ctx0" brushRef="#br1" timeOffset="-157176.09">19205 12364 60 0,'4'-3'30'0,"-4"9"-32"15,-7-3 50-15,-7 4-47 16,-11-4 0-16,0 6 0 0,1 7 1 16,-5 3-3-1,-2-1 0-15,-5 1 1 0,1 3 1 16,3 0-2-16,4 0 0 16,7-3-1-16,7-3 1 15,7-4 0-15,14 1 0 16,10-1 1-16,8 4 0 15,7 0 0-15,3-1 1 16,4-5-1-16,-11 2 0 16,-3 4-1-16,-11 0 1 15,-11 2-1-15,-6 4 0 16,-8 3 0-16,1 1 0 16,-4-1 0-16,0-3 0 0,-1-4 0 15,5-5 1-15,3-4 0 16,7-2 0-16,0-7 1 15,10-7 0-15,12-2 1 16,13-7 0-16,7-3 1 16,4-3 0-16,0-9-1 15,-4 0 0-15,-3-1-1 16,-7-2 1-16,-4 6-2 16,-7-1 1-16,-3 11-2 15,-8-1 0-15,-3 3 0 16,-7 10 0-16,-7 9-1 15,-3 10 1-15,-4 5-1 16,-4 7 1-16,0 4 0 16,4-7 1-16,4 3-1 0,6 3 1 15,4 0 0-15,11 0 0 16,3 4-2-16,7-7 0 16,7-6-5-16,0-7 1 15,4-9-11-15,-7-6 0 16</inkml:trace>
  <inkml:trace contextRef="#ctx0" brushRef="#br1" timeOffset="-156909.35">19664 12772 42 0,'7'31'21'0,"-7"0"-12"0,0-27 29 15,0-1-35-15,-4-3 1 0,-3-7 2 16,0-2 0-16,0-4-7 15,-3 1 1-15,3 3 5 16,0-4 0-16,-1-3-2 16,5 4 1-16,3-1-1 15,3-2 0-15,8-1-2 16,7 0 1-16,3 4-4 16,7-1 0-16,0 4-5 15,-3 2 1-15,-4 1-7 16,0-3 1-16,-3-4-8 15,0 4 1-15</inkml:trace>
  <inkml:trace contextRef="#ctx0" brushRef="#br1" timeOffset="-156338.55">19900 12653 58 0,'-3'100'29'0,"13"-72"-35"0,-3-15 53 0,0 5-48 0,-3-2 1 0,-1-6-4 0,-3-4 1 16,-3-9-2-16,-4-7 1 16,-4-2-6-16,-3-16 0 0,-3-4 0 15,-5-5 1-15,-2-4 1 16,2-3 0-16,1 0 5 16,4 6 1-16,3 7 6 15,7 9 0-15,7 13 1 16,7 12 0-16,7 12 1 15,0 1 0-15,3 6 0 16,1 6 0-16,0-3-3 16,3 4 0-16,4-1-1 15,-4-9 0-15,3-4-1 16,5-2 1-16,-5-7-4 16,1-3 0-16,0-6-1 15,-4-6 0-15,-3 2 1 16,3-5 0-16,0-1 2 15,4 4 1-15,-1 0 3 16,4-4 0-16,4 7 0 16,0-4 1-16,-4 4-1 15,0 0 1-15,-3 3-3 0,-4 0 0 16,-7-4-2-16,-3 1 0 16,-11 6-1-16,-4-3 0 15,-10 6-1-15,-7 3 0 16,-4 4 0-16,1 8 0 15,3 8 0-15,-1-4 0 16,8 3-1-16,4 3 1 16,3 3-1-16,7 1 0 15,7-1-3-15,7-9 0 16,7-10-7-16,0-8 0 0</inkml:trace>
  <inkml:trace contextRef="#ctx0" brushRef="#br1" timeOffset="-156065.47">20669 12568 30 0,'18'-41'15'0,"-8"10"-8"0,-10 31 20 0,0-10-25 0,0 10 1 0,-7 0-1 15,-7 4 1-15,-3 2-5 16,-8 0 1-16,-3 10 2 16,0 3 1-16,-1-1-2 15,5 1 1-15,2 0 1 16,5 3 0-16,6-3 2 15,11 6 0-15,11-6 1 16,10-7 0-16,7 7 0 16,4 0 0-16,-7 0-2 15,-4 3 0-15,-4 0-3 0,-6 6 0 16,-11-3-5-16,-14-3 0 16,-14-10-12-16,-11-9 1 15</inkml:trace>
  <inkml:trace contextRef="#ctx0" brushRef="#br1" timeOffset="-155451.75">22006 12041 21 0,'-14'-19'10'0,"-7"16"8"0,21 6 1 0,-4 7-15 15,1 8 1-15,-4 4 4 16,0 7 1-16,-7 5-11 16,3 13 0-16,1 16 7 0,3 9 0 15,3 6-2 1,4 1 0-16,4-7-3 16,-1-19 1-16,1-12-2 0,-4-16 0 15,-4-15 0-15,-7-17 1 16,-10-8-1-16,0-11 0 15,-11-2 0-15,-10-9 0 16,-11 2 0-16,-3-2 0 16,-1-1 0-16,1 3 0 15,3 4 0-15,3 9 1 16,5 6-1-16,9 10 1 16,12 9 2-16,10 4 1 15,14 2 1-15,17-3 1 0,15 0 0 16,31 1 1-16,12-4-1 15,16-3 0-15,19-10-2 16,17-8 0-16,-11-4-3 16,-17 3 0-16,-15 3-5 15,-13 4 0-15,-18 5-8 16,-21 7 1-16,-22 4-11 16,-20 5 1-16</inkml:trace>
  <inkml:trace contextRef="#ctx0" brushRef="#br1" timeOffset="-154429.95">16270 13822 50 0,'7'57'25'0,"-3"2"-15"0,-4-34 25 0,0 10-33 16,0 18 1-16,-4 7 1 16,1 9 1-16,-1 0-6 15,1 0 1-15,-1-10 2 16,1-12 0-16,-1-9-1 16,4-13 0-16,0-16-2 15,0-15 0-15,0-13-1 16,-4-21 0-16,-3-7 1 15,0-13 0-15,-3-6 0 16,-4-9 0-16,3 0 0 16,1-4 1-16,-1 1-2 15,7 12 1-15,1 13-2 16,6 9 1-16,4 12 0 16,8 7 0-16,-1 13 0 0,3 9 0 15,12 6 2-15,-8 0 1 16,14 16 2-16,0 9 0 15,-3 0 0-15,-7 0 0 16,-4 4-1-16,-11-1 1 16,-10 0-2-16,-7-2 1 15,-10-4-3-15,-1 0 0 16,0-3-3-16,1-3 1 16,-1-7-5-16,8-6 1 15,-1-2-10-15,4-11 1 0</inkml:trace>
  <inkml:trace contextRef="#ctx0" brushRef="#br1" timeOffset="-154131.02">16810 13860 54 0,'7'19'27'0,"0"-19"-30"0,-7 0 45 0,0 3-42 16,-4-3 1-16,-6 0-1 15,-4 0 1-15,-7 0-2 16,-8 0 1-16,1 6 0 16,-4 3 1-16,1 7-1 15,-1 3 1-15,4 6-3 16,3-3 1-16,4 6-3 16,10-3 0-16,8 0-1 0,10-6 1 15,7-9 0-15,11-4 0 16,3-6 2-16,4-3 0 15,-4-10 0-15,0-6 0 16,-3-6-9-16,-4-3 0 16</inkml:trace>
  <inkml:trace contextRef="#ctx0" brushRef="#br1" timeOffset="-153648.28">16845 13901 54 0,'4'28'27'0,"-4"25"-30"0,7-37 47 0,0 0-43 16,-4 2 1-16,1 4 0 15,3 3 0-15,-4 0-3 16,4-3 0-16,1 0 2 16,2-6 0-16,1-3-1 15,6-7 1-15,1-9 0 16,3-7 0-16,0-2-1 15,-3-7 1-15,0 3 0 16,-4 1 0-16,0-1-1 16,-4 3 1-16,5 7-2 15,-1 3 1 17,-4 3-1-32,1 3 0 0,-1 10-1 15,1 2 0-15,0 1 0 0,-4-3 0 0,0-4 0 0,0-3 1 31,3 0 1-31,1-6 0 16,-1 4 0-16,1-4 0 16,0 0 0-16,-1-7 0 15,1 1 0-15,3-6 0 16,-4 2 0-16,5-2 0 16,-5-1 0-16,1-3 0 15,-1 1-2-15,1-1 0 16,0 0-4-16,-4 1 0 15,0-4-9-15,-4 3 0 16</inkml:trace>
  <inkml:trace contextRef="#ctx0" brushRef="#br1" timeOffset="-153304.45">17392 14054 62 0,'14'25'31'0,"21"0"-39"16,-24-28 55-16,7 0-47 15,6-3 0-15,1 3-1 16,-4-7 1-16,0-2 0 16,-3-7 0-16,-4-6 0 0,-3-6 0 15,-8 5-1 1,-3 5 1-16,-10-1-2 0,-5-4 1 15,-2 11-1-15,-1 2 0 16,1 16 0-16,2 4 0 16,1 5-1-16,4 10 1 15,3 3 0-15,3 3 0 16,4-6-1-16,7 7 0 16,4-11-4-16,6 1 0 15,5-6-6-15,-1-7 0 16</inkml:trace>
  <inkml:trace contextRef="#ctx0" brushRef="#br1" timeOffset="-153030.78">17851 14139 41 0,'7'41'20'0,"-4"-38"-24"0,-3-3 33 0,4-6-27 16,-4-10 0-16,0-3 3 15,-4 3 0-15,-3-2-5 16,0-8 1-16,0 5 4 16,0-1 1-16,3 3 0 15,8 3 1-15,3-3-2 16,11 7 0-16,-1-1-2 16,8-2 1-16,14 2-4 15,7 0 0-15,-1-5-8 16,-2-1 0-16,-1-3-10 0,-7-10 0 15</inkml:trace>
  <inkml:trace contextRef="#ctx0" brushRef="#br1" timeOffset="-150071.52">19339 13916 50 0,'4'0'25'0,"6"-12"-23"0,-10 5 37 0,0 4-39 0,-3 3 1 0,-4 0 0 16,-4 7 0-16,-3 5-1 16,-4 1 0-16,-3 2 0 15,-3 1 1-15,-1-3-1 16,-3-1 0-16,3-2-2 16,0 2 1-16,8-6-1 15,-1-2 1-15,7-1 0 0,8-3 1 16,6 3 0-1,12 3 0-15,6 0 1 0,3 7 0 16,1 3 0-16,-4-4 1 16,0 13-2-16,-6 3 1 15,-5 4-1 1,-6 2 1-16,-11-2-1 78,-7 5 0-62,-4-5-1-16,0-4 0 0,-3-6 0 0,0-3 0 62,7-7 0-62,3-2 1 16,8-4 0-16,6-6 0 109,8-10 0-109,10 1 1 0,11-7 1 141,10-3 0-126,11-9 0 220,3-6 1-220,-3-4-1 189,4 1 0-204,-8 2 0 46,-7 1 0-46,-6-1-1 172,-12 1 0-172,-6 2-2 172,-7 7 1-172,-8 3 0 156,-6 6 0-156,-4 10 0 0,0 9 0 94,-4 10 0-94,0 9 0 16,-3 0 0-16,4 3 0 94,-1 0 0-94,4 0 0 0,4 3-2 78,6-6 1-78,4 0-2 47,11 0 1 15,3-9-5-15,0-1 0-47,4-9-7 187,3-6 1-187,-3-9-3 266,3-10 1-250</inkml:trace>
  <inkml:trace contextRef="#ctx0" brushRef="#br1" timeOffset="-149866.95">19918 14305 39 0,'-7'16'19'0,"-4"-35"-12"0,8 3 37 0,-1 4-41 0,1-7 1 0,-4-3 3 0,0-6 1 0,-1 6-9 0,1 0 1 0,4 3 5 0,3 7 1 0,7-1-2 0,7 4 1 0,7-1-3 0,7 4 1 0,8 0-5 0,-5-4 1 0,1 1-7 0,-7-1 1 31,-4-2-9-31,0-1 1 0,-3-5-5 0,-4-1 1 0</inkml:trace>
  <inkml:trace contextRef="#ctx0" brushRef="#br1" timeOffset="-149674.06">20186 14054 57 0,'7'47'28'0,"7"22"-31"0,-7-53 54 0,0 6-50 0,0-3 0 0,0 0-1 0,0-7 0 0,-3-6-2 0,-4-6 1 0,0-12-3 0,-4-4 1 0,1-3-4 0,-4-12 0 0,-4 3-3 0,1-4 0 0,-1-5-1 0,0-1 1 0,4 1 2 0,0-4 0 16,0 6 4-16,4 1 1 0,-4 6 4 0,3 6 0 0,4 6 3 0,0 6 0 0,0 10 2 0,4 4 0 0,3 2 1 0,0 3 0 0,0 4 0 0,0-1 1 0,4 4-4 0,-1-3 1 0,1-1-3 0,-1-2 0 15,4-4-5-15,-3-3 0 0,0-6-5 0,-1-3 0 0,-3-4-6 0,-3-2 0 0</inkml:trace>
  <inkml:trace contextRef="#ctx0" brushRef="#br1" timeOffset="-149584.12">20521 13970 57 0,'46'25'28'0,"10"-13"-34"0,-41-12 55 0,-1-3-50 0,7-6 1 0,0-1-1 0,-3 1 0 0,-4-4 1 0,-7-2 0 0,-4-1-1 0,-6 0 0 0,-4-3 0 0,0 7 1 0,-7 3-1 0,-4 9 0 0,-3 0 0 0,0 6 0 0,-1 9-1 0,5 7 0 0,6 7-2 0,4-4 1 0,7 12-4 15,4-2 1-15,6-4-8 0,4-6 0 0</inkml:trace>
  <inkml:trace contextRef="#ctx0" brushRef="#br1" timeOffset="-149495.16">21170 13772 24 0,'28'-47'12'0,"-10"19"0"16,-14 25 11-16,-1 0-21 0,-3 3 1 0,-3 0 2 0,-4 6 0 0,-4 3-7 0,-10 4 1 0,-7 6 4 0,-8-1 0 0,-3 1-2 0,-3 3 0 0,-4-3 0 0,0 0 0 0,4 0 2 0,7-1 0 0,10-2 1 0,7 0 0 0,11-1 1 0,14 4 0 0,15 3-1 31,9 0 1-31,12 0-2 0,13-3 0 0,-10 3-2 0,-7 0 1 0,-11 0-2 0,-10 0 0 0,-11 3-2 0,-14 0 1 0,-11 0-5 0,-10-3 0 0,-4-6-7 0,-7-7 0 0,-3 0-4 0,7-9 1 0</inkml:trace>
  <inkml:trace contextRef="#ctx0" brushRef="#br1" timeOffset="-149390.21">21364 14315 64 0,'28'28'32'0,"-10"-6"-51"0,-14-19 65 0,-4-3-63 0,-11-3 0 0,-17-7-13 0,0-2 0 0</inkml:trace>
  <inkml:trace contextRef="#ctx0" brushRef="#br1" timeOffset="-137692.45">14887 12345 39 0,'57'-34'19'0,"45"-29"-14"0,-77 32 20 15,3-13-19-15,0-3 0 16,0-7 2-16,-10 1 0 16,-7-3-11-16,-11-7 1 15,-4 10 7-15,-17-4 0 16,-18 1-4-16,-14 2 1 16,-21 4-1-16,-18 10 0 0,-3 11-1 15,-7 20 1-15,-4 15-3 16,-7 16 1-16,4 16-4 15,-4 15 1-15,3 7-1 16,8 12 0-16,7 16-1 16,10 12 1-16,25 3 0 15,14 7 0-15,15 3 4 16,17-3 1-16,17-10 0 16,18-15 0-16,22-19 4 15,17-16 0-15,21-22 1 16,17-19 1-16,22-18 0 15,4-25 0-15,13-17 1 16,1-11 1-16,-4-7-6 16,-21-7 1-16,-11 1-2 15,-3-6 1-15,-25 5 0 0,-10-2 0 16,-18 9-2 0,-18 6 0-16,-14 4 1 0,-21 2 1 15,-7 10 0-15,-18 6 0 16,-21 7-2-16,-14 9 0 15,-14 12-2-15,-7 16 0 16,-11 13-1-16,0 0 0 16,0 12 0-16,-7 7 1 15,11 2-1-15,11 16 0 16,6 7 1-16,4 3 0 16,7 12 0-16,10 10 0 15,12-4 0-15,2 4 0 16,8 0 0-16,14-7 0 0,14-6 1 15,17-3 1-15,19-12 1 16,13-10 0-16,25-10 1 16,25-12 0-16,20-9 1 15,8-25 1-15,11-17 0 16,-1-21 1-16,-10-6-1 16,-14-13 1-16,-14-6-2 15,-14-13 1-15,-18-9-2 16,-15-9 1-16,-20-7-3 15,-11 4 1-15,-17-1-1 16,-26-3 0-16,-20 10-1 16,-25 3 1-16,-14 12 0 15,-11 19 0-15,-10 25-4 16,-15 23 0-16,4 24-6 16,0 31 1-16,-3 14-10 0,3 11 1 15</inkml:trace>
  <inkml:trace contextRef="#ctx0" brushRef="#br1" timeOffset="-136129.75">14189 14318 57 0,'-4'22'28'0,"25"-29"-32"16,-10 4 47-16,7-6-42 16,3-7 0-16,3-9 0 15,12-6 0-15,10-7-2 16,7-15 0-16,10-13-2 15,8-19 0-15,3-9-6 0,-4 6 0 16,-6 1-7-16,-15-1 0 16</inkml:trace>
  <inkml:trace contextRef="#ctx0" brushRef="#br1" timeOffset="-135585.29">14407 13455 41 0,'-10'25'20'0,"13"-15"-14"0,1-7 32 16,-1 0-34-16,5 0 0 0,6 0 2 15,0 1 0-15,10-4-8 16,8 0 1-16,7-10 6 15,17-6 0-15,8-6-3 16,14-9 0-16,6-7-1 16,-6 4 1-16,-1 3-2 15,-10 2 1-15,-14 4-2 16,-7 7 0-16,-10 2 1 16,-8 3 0-16,-11 10-2 15,-6 6 1-15,-8 7-2 16,-3 5 1-16,-7 4-2 0,-3 9 1 15,3 7-1-15,-4 3 0 16,1 9 1-16,-1-4 1 16,4 5 1-16,7-5 0 15,0 1 2-15,0 0 1 16,7-9-1-16,0 9 1 16,0-19-1-16,0-6 1 15,0-16-1-15,-7-3 1 16,-3-13-1-16,-8-6 0 15,-10-6 1-15,-18-12 0 16,-14 5-1-16,-10-5 1 63,-11-1-2-63,-4-3 1 15,8 0-9-15,-1 10 1 0,7-10-9 0,19 7 0 0</inkml:trace>
  <inkml:trace contextRef="#ctx0" brushRef="#br1" timeOffset="-134822.71">12919 15685 58 0,'-11'25'29'0,"15"-19"-33"15,-4-6 49-15,10-6-43 16,1-7 1-16,-1-9 2 16,12-12 0-16,2-13-6 15,8-6 0-15,0-7 3 16,0 0 1-16,-4 7-2 16,-4 0 1-16,-2 0-2 15,-5 2 0-15,-3 4-2 16,-3 10 1-16,-4 5-2 15,0 14 0-15,-3 5-2 0,-4 13 1 16,0 9-2 0,0 13 1-16,3 7 0 0,4 5 0 15,0 13 1-15,7 6 1 16,8 10 1-16,6-6 1 16,7-7 2-1,4-9 0-15,-4-7 2 0,7-15 0 16,1-16 1-16,-1-16 1 15,0-21 1-15,-3-13 0 16,-3-10-2-16,-8-18 1 16,-4-13-2-16,-6-9 1 15,-4-3-5-15,-7 12 1 0,-3 3-12 16,-4 7 0-16,-11 9-7 16,1 16 1-16</inkml:trace>
  <inkml:trace contextRef="#ctx0" brushRef="#br1" timeOffset="-134342.39">13734 15512 55 0,'10'13'27'0,"4"-7"-29"0,-3-6 46 0,3-3-42 0,7 3 0 16,7-6 1-16,4-4 1 15,-4-2-5-15,4-13 0 16,-7 0 2-16,-4 0 1 15,-7-4-2-15,-3 1 1 16,-4 3-2-16,-4 0 1 16,-6 6-1-16,-4 7 1 15,-4 5-3-15,-3 11 1 16,-4 2-1-16,1 13 1 0,-8 3 0 16,7 12 0-16,1 4 0 15,3-1 1-15,3 4 1 16,8 6 0-16,6-6 0 15,8-7 0-15,6-5 0 16,8-11 0-16,7-8-3 16,-4-13 1-16,0-7-10 15,0-5 0-15,1-11-3 16,-5-8 1-16</inkml:trace>
  <inkml:trace contextRef="#ctx0" brushRef="#br1" timeOffset="-133937.91">14182 15487 44 0,'7'57'22'0,"0"-13"-20"0,-4-32 40 0,-3 1-40 0,4 2 0 0,-1 1 1 0,4-3 0 16,0-4-4-16,4-3 0 16,0-3 3-16,3-6 0 15,3-6-2-15,5-7 0 16,-1-3 0-16,-4 1 0 15,1 5 0-15,-4 1 0 16,0-4 0-16,0 6 0 16,0 7 0-16,4 0 1 15,-4 9-1-15,-3 4 0 0,-1 6-1 16,1 2 1-16,0 1-1 16,-1-3 0-16,4 0 0 15,0-4 0-15,0-3 0 16,1-2 1-16,-1-4 0 15,0-3 1-15,3-6 1 16,1-7 1-16,3-6-1 16,0-9 1-16,1-3-1 15,2-7 1-15,-3-3-3 16,-3-3 1-16,-7 0-11 16,-4-3 1-16,-11 4-8 15,4 2 0-15</inkml:trace>
  <inkml:trace contextRef="#ctx0" brushRef="#br1" timeOffset="-133351.84">15939 14857 47 0,'0'16'23'0,"-4"18"-19"0,4-24 36 0,-4 5-38 16,1 10 1-16,-8 7 1 0,1 9 0 16,-4 6-5-16,-8 15 0 15,5 17 3-15,-8 12 0 16,4 3-2-16,0 3 0 15,3-16-5-15,4-15 1 16,3-19-6-16,4-18 0 16,4-17-6-16,-1-12 0 15,1-12 1-15,-4-14 0 16</inkml:trace>
  <inkml:trace contextRef="#ctx0" brushRef="#br1" timeOffset="-132976.9">15593 15481 28 0,'7'19'14'0,"21"12"-9"0,-14-24 28 0,0 2-29 16,4 3 1-1,10 1 3-15,14 6 1 0,4 0-11 16,11-1 1-16,3 1 6 16,3-6 1-16,-6-7-2 15,-8-6 0-15,-7-6-2 16,-6-4 1-16,-8-2-1 15,-7-4 1-15,-3 0-2 16,-8 1 0-16,-6-1 1 16,-8 7 0-16,-6 2-2 0,-8 4 0 15,-7 0-2-15,-3 6 1 16,0 7-2-16,0 5 0 16,3 4-3-16,4 3 0 15,7-3-1 1,7-3 1-16,10-1 0 0,11-5 1 15,15-7 1-15,2-6 0 16,-2-10 2-16,-1-2 1 16,-7-4-6-16,-3 0 1 15,-8-9-4-15,-6 3 0 16</inkml:trace>
  <inkml:trace contextRef="#ctx0" brushRef="#br1" timeOffset="-132258.45">16506 15500 55 0,'8'38'27'0,"2"-26"-32"0,-10-12 55 0,0 0-49 16,0 0 1-16,0 0 0 15,-3-3 0-15,-8-3-3 16,-7-1 0-16,-3 4 2 15,-3 0 0-15,-5 3-2 16,1 3 1-16,7 7-2 16,3 5 0-16,4 4-2 15,4 0 0-15,3 3-1 0,7-6 1 16,7-4 1-16,7-2 0 16,7-7 2-16,4-3 1 15,-1-7 1-15,1-5 0 16,-4-4-5-16,-3 0 1 15,-1-9-10-15,-6-6 0 47</inkml:trace>
  <inkml:trace contextRef="#ctx0" brushRef="#br1" timeOffset="-131984.95">16753 14788 48 0,'4'9'24'0,"-4"10"-20"0,0-3 38 0,-4 9-40 16,-3 6 1-16,-7 20 0 16,-3 5 1-16,-5 10-5 15,1 15 0-15,0 13 3 16,-4 13 1-16,4-3-2 15,4 2 0-15,3-18-2 16,-1-16 1-16,8-19-8 16,4-12 0-1,3-16-9 1,7-22 0-16</inkml:trace>
  <inkml:trace contextRef="#ctx0" brushRef="#br1" timeOffset="-131640.05">17205 14766 43 0,'4'-12'21'0,"-4"18"-9"0,0-3 30 0,0 3-38 16,-4 4 1-16,0 2 1 16,1 7 1-16,-1 6-9 15,-3 6 1-15,0 7 4 16,0 6 1-16,-3 6-3 16,3 3 1-16,0 10-2 15,-1 0 0-15,1 0-4 16,0-13 0-16,4-13-8 15,-1-12 0-15,-3-12-6 16,11-7 0-16</inkml:trace>
  <inkml:trace contextRef="#ctx0" brushRef="#br1" timeOffset="-130997.7">17110 15879 58 0,'17'3'29'0,"15"-9"-34"0,-25-3 52 0,4-1-45 0,-1 1 0 0,-3 0 0 0,-3-7 0 0,-8 3-3 0,-3-2 0 0,-3-1 2 16,-8 7 1-16,0 2-2 15,-3 1 1-15,-3 12 0 16,-1 7 0-16,0 9-1 16,4 3 0-16,7 6-1 15,3-3 1-15,8-6-1 16,6-3 1-16,11-3-1 15,4-10 0-15,3-12 1 16,0-4 1 0,1-2-5-1,-8-4 1 1,-4-3-15 46,-13-6 1 32</inkml:trace>
  <inkml:trace contextRef="#ctx0" brushRef="#br1" timeOffset="-111074.43">26000 5679 32 0,'0'3'16'0,"0"-6"-4"0,0 3 16 0,0 0-27 0,0 0 1 0,0 0 2 0,7-4 0 0,3 4-4 0,4-3 0 0,8-3 3 0,6-3 1 15,4-4-1-15,21 7 0 32,81 3-2-32,10 0 1 15,-10-1-4-15,-17-2 0 16,-19 3-4-16,-20-3 1 16,-18-1-9-16,-18 1 0 0</inkml:trace>
  <inkml:trace contextRef="#ctx0" brushRef="#br1" timeOffset="-110683.93">25904 5738 20 0,'18'-6'10'0,"7"-4"2"0,-11 7 4 16,-3 3-12-16,-1-3 1 15,4 3 2-15,4-3 1 16,3 3-9-1,7 0 0-15,4 3 7 0,21 0 1 16,14-6-2-16,25 0 0 16,6 0-2-16,22-3 1 15,-10-4-3-15,-4 1 1 16,-18-1-6-16,-14 4 0 16,-18 0-8-16,-24 6 0 15,-21 0-2-15,-11 3 0 0</inkml:trace>
  <inkml:trace contextRef="#ctx0" brushRef="#br1" timeOffset="-107890.14">25897 6701 41 0,'4'-3'20'0,"-8"-10"-9"16,1 10 21-16,-4 0-30 16,-4 3 0-16,-6 3 0 15,-12 0 1-15,-6 3-4 0,0 4 0 16,0 2 2-16,-8 7 0 15,1 3-3-15,0-6 0 16,3 6-1-16,3 3 0 16,5 0-1-16,6 3 1 15,0 0 0-15,11-3 0 16,0 1 2-16,7 2 0 16,4 0 1-16,-1 3 0 31,-3 10 0-31,3 0 0 0,-3 6 0 15,0-3 1-15,0-10-1 16,0 4 1-16,4 0 1 16,3-1 0-16,3 1 1 15,4-4 0-15,4-2 0 16,3-10 1-16,4-7-1 16,6-2 0-16,8-4-2 15,0-6 1-15,0-3-2 16,-1-3 0-16,1-3-5 15,-4-7 0-15,0-2-10 16,-6-7 1-16</inkml:trace>
  <inkml:trace contextRef="#ctx0" brushRef="#br1" timeOffset="-107660.04">25322 7246 57 0,'4'26'28'0,"17"2"-30"0,-14-22 48 15,7 0-46-15,4-3 1 16,7-6 0-16,6-3 0 16,8-3-4-16,-4-4 0 15,-3 1-7-15,0-1 0 16,0 4-6-16,3-1 0 0</inkml:trace>
  <inkml:trace contextRef="#ctx0" brushRef="#br1" timeOffset="-107448.42">25922 7212 41 0,'-18'47'20'15,"-20"31"-21"-15,27-62 32 0,-10 6-31 16,-7 9 0-16,3-2 0 16,-3 2 1-16,7-6-4 15,-1-6 1-15,8-10-9 16,4-6 0-16</inkml:trace>
  <inkml:trace contextRef="#ctx0" brushRef="#br1" timeOffset="-107204.49">25763 7206 46 0,'14'22'23'0,"4"22"-20"0,-18-29 38 0,0 1-40 0,0 6 0 0,0 6 0 0,0 3 0 0,4 7-2 0,6 3 1 15,1 0 0-15,3-4 0 16,0-2-6-16,0-10 0 0,0-6-9 16,-3-19 1-16</inkml:trace>
  <inkml:trace contextRef="#ctx0" brushRef="#br1" timeOffset="-106988.61">26190 6663 54 0,'11'6'27'0,"-15"7"-23"16,4 0 45-16,0 5-46 16,0 7 1-16,0 13-1 15,-3 12 1-15,-1 16-6 16,1 6 0-16,-4 16 2 15,3-6 0-15,-3-1-4 0,0-21 1 16,0-4-6-16,3-15 1 16,1-13-10-16,-1-18 0 15</inkml:trace>
  <inkml:trace contextRef="#ctx0" brushRef="#br1" timeOffset="-106538.05">26007 7312 62 0,'21'29'31'0,"14"-11"-31"0,-21-15 52 16,4-3-51-16,3 0 1 0,7-3 0 15,11-3 0-15,0 0-3 16,0 0 0-16,-4-1 1 15,-3-2 0-15,-4-1-1 16,0-5 1-16,-7-4-1 16,-3 3 0-16,0 4-1 15,-1-1 1-15,-6 1-2 16,-4 2 1-16,-3 1-1 16,-4 9 0-16,-4-3 0 15,0 3 1-15,-3 3 0 16,0 0 1-16,-3 3 0 15,3 4 0-15,0 5 1 16,0 4 0-16,0 3 0 0,-1-3 1 16,5 9-1-16,-1 3 1 15,4-2-1-15,4-4 0 16,3 3 0-16,4-9 1 16,3-7-2-16,10-5 1 15,1-11-8-15,3-5 1 16,1-7-9-16,-5-2 1 15</inkml:trace>
  <inkml:trace contextRef="#ctx0" brushRef="#br1" timeOffset="-106163.38">26716 7337 34 0,'3'25'17'0,"1"4"-13"0,-4-17 19 0,0 7-22 15,-4-3 0-15,1 3 0 16,-1-4 0-16,1-9-2 15,-1-2 0-15,4-4 1 16,0-13 1-16,7-3-1 16,0-2 0-16,-3-1 0 15,-1 0 0-15,8-3 0 16,3 3 0-16,4 0 0 16,3 4 1-16,0 5-1 15,-3 4 0-15,-1 6 0 16,1 9 1-16,-4 4 1 15,0 3 0-15,-3 6 1 16,-1 0 0-16,1 6 0 16,0 3 0-16,-4-6 0 0,0-3 0 15,3-6-3-15,-3-4 0 16,0-5-6-16,4-10 0 16,3-7-8-16,0-12 1 62</inkml:trace>
  <inkml:trace contextRef="#ctx0" brushRef="#br1" timeOffset="-105756.45">27425 6713 55 0,'18'35'27'0,"-29"12"-32"0,11-35 49 0,-4 10-44 0,-3 16 0 0,-3 3 1 0,-1 3 0 0,1 12-2 16,-4-3 1-16,3 4 1 15,0-1 1-15,4-9-1 16,0-6 0-16,4-6 0 16,-1-7 0-16,4-9-1 15,0-13 1-15,-3 0-2 16,-1-6 1-16,-3-3 0 15,4-6 0-15,-8-1-2 0,-3-2 1 16,-7-4 0 0,-4 0 0-16,0 7 0 0,-3 9 0 15,3 9 0-15,4 10 1 16,4 6 1-16,6 7 0 16,8 5 0-16,10-2 0 15,7-4 0-15,14-9 1 16,4-16-1-16,10-9 0 15,7-9-4-15,1-7 0 16,-4 0-13-16,-11-12 0 16</inkml:trace>
  <inkml:trace contextRef="#ctx0" brushRef="#br1" timeOffset="-104738.22">29316 7061 44 0,'10'0'22'0,"-3"-3"-8"0,-7 3 22 16,0 0-33-16,0 0 0 0,0 0 1 15,-7 0 1-15,-3 7-6 16,-4 2 0-16,-7-3 3 16,-4 4 1-16,0 5-1 15,-3 4 1-15,-4 6-2 16,0 7 1-16,1 5-1 16,2 4 1-16,8 6-1 15,4 0 1-15,10-3-2 16,10-6 1-16,15-1-3 15,10-12 0-15,7-3-3 16,4-6 0-16,3-7-7 16,1-6 0-16,-4-3-6 15,-4-6 0-15</inkml:trace>
  <inkml:trace contextRef="#ctx0" brushRef="#br1" timeOffset="-104525.93">29644 7300 26 0,'18'-3'13'0,"3"6"-12"16,-18 0 13-16,1 0-15 0,-1 3 0 16,-3 4-7-16,0-1 1 15,-7 1 5-15,0-4 0 0</inkml:trace>
  <inkml:trace contextRef="#ctx0" brushRef="#br1" timeOffset="-104167.23">29640 7372 36 0,'-3'0'18'0,"31"-6"-11"0,-21 2 37 0,-7 4-41 15,7 0 0-15,-3 0 3 16,-4 0 0-16,0 0-7 16,0 0 1-16,0 0 4 15,-4-3 0-15,-6 3-1 16,-8 0 0-16,-3 0-1 16,-4 3 1-16,4 4-2 15,0-4 1-15,0 9-1 16,-1 7 1-16,5 0-3 15,-1 6 0-15,4 0-1 16,0-3 0-16,10 0 0 16,4-6 0-16,11-4-1 15,0-5 1-15,3-7 0 16,3-4 1-16,5-5 0 0,2-3 0 16,-3-4 0-16,4-6 1 15,-4 0-1-15,0 6 1 16,-3-3-1-16,0 7 0 15,-1 3 0-15,-3-1 1 16,-3 10-1-16,0 10 1 16,-1-1 0-16,-3 7 0 15,0 2 0-15,0 1 0 16,-3-3 0-16,3-4 0 0,0 7-1 16,7-6 0-1,4-1-4-15,3 1 1 0,4-7-11 47,-1-6 0-47</inkml:trace>
  <inkml:trace contextRef="#ctx0" brushRef="#br1" timeOffset="-103881.79">30050 6428 52 0,'7'6'26'0,"3"22"-22"16,-10-12 40-16,4 19-44 15,-4 15 1-15,0 6-1 16,-4 20 1-16,4 8-2 0,0 13 1 16,-3 1 0-1,-1-7 0-15,1-4-1 0,-4-15 0 16,0-9-4-16,3-16 1 15,1-12-10-15,3-10 0 16,0-19-2-16,7-6 0 16</inkml:trace>
  <inkml:trace contextRef="#ctx0" brushRef="#br1" timeOffset="-103581.64">30413 7121 49 0,'35'0'24'0,"-24"-3"-24"0,-11 3 48 0,0 0-48 15,-4 0 1-15,-3 0 0 16,-7 0 0-16,-7 6-1 16,-7 10 0-16,0 6 0 15,-8 3 1-15,5 12 0 16,-5 7 0-16,8 0 0 15,3 6 1-15,15-6 0 16,6-3 1-16,15-10-1 16,10-12 0-16,11-9-2 15,14-13 1-15,3-7-7 16,-3-12 0-16,-7 0-12 16,-11-12 0-16</inkml:trace>
  <inkml:trace contextRef="#ctx0" brushRef="#br1" timeOffset="-103100.16">31789 6259 43 0,'17'9'21'0,"5"-3"-7"15,-22-6 26-15,3 7-38 16,-3 11 1-16,-7 14-1 16,0 9 1-16,-7 18-4 15,-4 13 0-15,1 19 2 0,-1 10 1 16,0 11-2-16,4 11 0 62,0-14-1-62,4-2 1 0,-1-19-3 16,7-19 1-16,1-19-7 0,3-19 0 16,0-18-7-16,-4-16 0 0</inkml:trace>
  <inkml:trace contextRef="#ctx0" brushRef="#br1" timeOffset="-102687.66">31383 7256 31 0,'14'41'15'0,"32"9"-4"0,-28-44 18 0,13 3-26 16,8 4 0-16,0 3 4 16,10-4 1-16,15-2-9 15,7-7 1-15,6-3 5 16,1-10 1-16,-4-2-2 15,-14-7 1 1,-14-6-2-16,-8-3 0 63,-6 6-1-63,-11-6 0 15,-3-1-1 1,-7 1 0-1,-11 3-1-15,-11 9 1 0,-7 7-2 0,-6 18 0 0,-8 1-1 0,-3 15 1 16,-1 9-2-16,8 1 1 0,7 12-1 0,7-6 1 0,7-4 0 16,10-5 1-16,11-7 2 0,15-16 0 0,10-9 1 0,3-19 0 15,-10-6-1-15,-1 0 0 16,-9-3-12-16,-8 0 1 16,-18 6-7-16,-10-3 1 31</inkml:trace>
  <inkml:trace contextRef="#ctx0" brushRef="#br1" timeOffset="-101185.96">26321 8567 41 0,'-21'22'20'0,"-4"-7"-7"0,21-12 20 0,1 4-29 0,-4-4 0 0,0 6 3 0,0 4 0 0,7-4-8 0,0 1 0 31,28 2 7-31,7 1 0 16,8-4-2-16,6 0 1 15,11 1-2-15,-7 2 0 16,-7-2-2 703,-11-1 0-719,-7 1-1 0,-10 5 0 0,-8 4-1 0,-10-3 0 0,-7 3-2 15,-3-1 0-15,-4 1-1 0,0 0 1 0,-1 0-1 0,5-3 1 0,-1-1 0 0,8 1 1 0,6-4 1 0,4-2 0 0,7-1 1 0,4 1 1 0,3-4-1 0,0 3 1 0,-3 1 0 0,0-1 0 0,3 1-1 0,-4-4 1 0,-6 6 0 0,-7 10 0 0,-11 10-1 0,-11 2 1 0,-14 10-2 0,-10 0 1 0,-8 3-5 0,5-12 0 0,-1-4-6 0,10-9 1 0,-2-3-7 0,13-10 0 0</inkml:trace>
  <inkml:trace contextRef="#ctx0" brushRef="#br1" timeOffset="-101040.05">26963 8736 60 0,'-11'25'30'0,"-6"16"-36"0,13-26 57 0,-3 7-49 0,-4 10 0 0,1 2 0 0,-4 16 1 0,3 4-5 0,1 5 1 0,-1 4 2 0,7-6 1 0,-3-7-6 0,7-22 1 0,4-16-8 0,3-15 0 0,0-12-7 0,0-20 1 0</inkml:trace>
  <inkml:trace contextRef="#ctx0" brushRef="#br1" timeOffset="-100875.14">26769 8548 34 0,'7'22'17'0,"3"3"-5"0,-3-22 22 0,4 6-28 0,7 1 0 0,3-4 3 0,11 7 1 0,10-4-12 0,18 4 1 0,3 5 9 0,4 1 1 0,11-3-4 16,-4 9 1-16,-10 0-2 0,-15-3 1 0,-14 6-4 15,-17 7 1-15,-25 9-3 16,-18 6 1 15,-14 3-5-31,-14-3 0 31,-10-3-5-31,-4-9 0 0,-4-10-10 0,1-6 0 16</inkml:trace>
  <inkml:trace contextRef="#ctx0" brushRef="#br1" timeOffset="-100380.18">28571 8501 16 0,'-14'0'8'0,"-14"-3"9"0,21-1-7 15,0-2-4-15,0 0 1 0,0 0 5 16,-4 6 0-16,4 3-13 16,-3 9 0-16,3 10 10 15,-4 13 1-15,8 6-3 16,3 18 0-16,3 4-3 15,8 3 0-15,-1-7-2 16,4-5 1-16,0-4-1 16,4-13 0-16,0-8-1 15,-4-11 1-15,-4-8 0 16,-3-7 0-16,-14-9-2 16,-10-7 0-16,-11-6 0 15,-11-6 1-15,-14-3-2 16,-4-10 1-16,-3 7-1 15,4 3 1-15,0 6 1 16,6 3 0-16,8 13-1 16,10 15 1-16,14 4 0 0,11 2 0 15,14 7 2-15,25 0 0 16,25-3 1-16,13-6 1 16,22-7-1-16,21-15 0 15,7-7-1-15,-18-6 1 16,-7-3-7-16,-10 6 1 15,-18 3-12-15,-21 7 1 16,-25 0-10-16,-3 9 1 16</inkml:trace>
  <inkml:trace contextRef="#ctx0" brushRef="#br1" timeOffset="-99631.39">30085 8410 35 0,'14'9'17'0,"4"19"-4"16,-15-18 16-16,1-1-23 15,-4 1 1-15,0 8 2 16,-4 4 1-16,-3 7-12 0,-3 8 0 16,-1 20 8-16,0 9 0 15,1 9-3-15,-4 16 1 16,0 3-5-16,3-6 1 15,0-10-8-15,1-12 1 16,6-13-11-16,-3-18 0 16</inkml:trace>
  <inkml:trace contextRef="#ctx0" brushRef="#br1" timeOffset="-99345.39">30053 9028 52 0,'18'18'26'16,"31"4"-27"-16,-28-15 40 0,8 2-37 15,6-3 0-15,4 1 1 16,-8 2 1-16,-2-3-5 15,-15 7 0-15,-14 2 2 16,-11 4 1-16,-14 3-4 16,-10 3 0-16,-4-3-7 0,4 3 1 15,0-3-8-15,0-9 0 16</inkml:trace>
  <inkml:trace contextRef="#ctx0" brushRef="#br1" timeOffset="-98970.84">30395 9241 54 0,'25'19'27'0,"-4"3"-28"0,-10-19 47 0,-1-3-44 16,8 0 0-16,0-7 2 15,-1 1 0-15,1-3-5 16,-4-7 1-16,-3-3 3 15,-1 4 0-15,-3-1-2 16,-3-3 1-16,-8 3-2 16,-6 4 0-16,-4 6-2 15,-8 6 0-15,-2 6-1 16,-1 10 1-16,-3 2 0 16,7 4 0-16,3 7 0 15,7-1 1 16,4 3 1-15,7-6 1-16,11 3 0 0,7-2 0 0,6-1-1 0,8-3 1 0,-4-7-4 16,4-5 1-16,0-7-9 15,-4-3 0-15,-7-3-6 16,0-4 0-16</inkml:trace>
  <inkml:trace contextRef="#ctx0" brushRef="#br1" timeOffset="-98666.11">31157 9068 60 0,'4'0'30'0,"-11"10"-39"0,7 2 56 0,-11 7-47 16,-6 6 1-16,-8 7 0 16,-10 11 1-16,-11 8-3 15,-4 8 1-15,-10 7 0 16,4 9 0-16,3 4-3 16,11-1 0-16,6-9-6 15,8-16 0-15,7-18-7 16,0-26 0-16</inkml:trace>
  <inkml:trace contextRef="#ctx0" brushRef="#br1" timeOffset="-98455.92">30674 9115 26 0,'18'-50'13'0,"-1"38"3"0,-10 12 12 0,0 6-25 0,0 10 1 15,1 9 4-15,-1 3 0 16,0 0-10-16,0 7 0 15,0-1 6-15,0 7 0 16,0-7-5-16,3 1 0 16,1-1-8-16,0-5 0 15,-4-4-5-15,3-13 0 16</inkml:trace>
  <inkml:trace contextRef="#ctx0" brushRef="#br1" timeOffset="-98189.98">31337 9260 54 0,'21'3'27'0,"-24"0"-33"16,-4-6 51-16,-4 0-44 15,-6-4 0-15,-5 4 0 16,-6 3 1-16,4 10-3 15,-1 2 1-15,0 7 1 16,0 9 0-16,1-3-1 16,3 0 1-16,3 0-2 15,7 1 0-15,8-4-4 16,6-7 1-16,8-5-7 16,7-7 0-16,3-6-5 0,3-7 0 15</inkml:trace>
  <inkml:trace contextRef="#ctx0" brushRef="#br1" timeOffset="-97862.18">31397 9363 37 0,'11'47'18'0,"-1"-31"-16"0,-6-13 31 16,-4-3-30-16,0 0 1 15,3 0-1-15,1 0 0 0,0-3-5 16,3-3 1-16,-4-1 2 15,4-2 0-15,0-4-2 16,0-2 1-16,4-1 0 16,-1 0 0-16,5 4 0 15,-1-1 0-15,3 4 1 16,1 3 0-16,0 2 0 16,3 4 0-16,-4 7 0 15,1 2 1-15,-4 10-1 16,0 3 0-16,-3-3-1 15,-4 3 1-15,0-4-4 16,0-2 1-16,-3-3-7 16,-1-10 0-16,-3-3-5 15,4-10 1-15</inkml:trace>
  <inkml:trace contextRef="#ctx0" brushRef="#br1" timeOffset="-97395.63">32237 8695 44 0,'17'-3'22'0,"-17"34"-27"0,4-15 39 16,-4 12-34-16,0 4 1 16,0 8 1-16,-4 7 1 0,-6 10-3 15,-4-1 1-15,0 4 2 16,3 0 0-16,4 5 0 15,4-11 1-15,-1-7-2 16,8-10 1-16,-1-8-1 16,1-7 1-16,-1-7-2 15,1-2 1-15,-1-4-2 16,-3-3 1-16,0-2-1 16,-3-1 0-16,-8-3 0 15,-3-3 0-15,-7-7-1 16,-7-2 1-16,-4 5-1 15,-3 4 1-15,-1 3 0 16,4 6 0-16,-6 1 0 16,9 5 0-16,1 4 1 15,7 3 0-15,7 0 0 16,7-1 0-16,10 1 0 16,8 0 1-16,14 3-3 15,10-6 0-15,14-4-5 16,-3-6 0-16,-3-2-10 0,-5-8 0 15,-6-8-1 1,7-1 0-16</inkml:trace>
  <inkml:trace contextRef="#ctx0" brushRef="#br1" timeOffset="-97196.96">32692 9445 56 0,'25'25'28'0,"-8"-16"-37"0,-10-9 59 0,-3 3-51 16,-4-3 0-16,0 0-3 16,-7-3 1-16,-7 0-6 15,-11-6 1-15,-14-1-8 16,0-2 1-16</inkml:trace>
  <inkml:trace contextRef="#ctx0" brushRef="#br1" timeOffset="-95623.93">8886 3885 33 0,'-7'0'16'0,"11"6"-1"0,-4-6 16 0,0 0-26 15,3 0 1-15,1 10 1 16,3-1 1-16,0 7-10 16,4 6 0-16,-8 6 7 15,4 13 0-15,-3 6-3 16,3 25 1-16,0 16-2 16,0 15 0-16,4 19-1 15,-4 26 0-15,0-23-1 16,-7 1 1-16,0-20-3 15,0-21 1-15,0-13-5 16,0-12 0-16,0-23-9 16,0-15 0-16</inkml:trace>
  <inkml:trace contextRef="#ctx0" brushRef="#br1" timeOffset="-94810.98">8819 4051 31 0,'15'13'15'0,"16"-7"-6"0,-20-6 14 0,3-10-21 16,11 7 0-1,3-3 5-15,7 3 0 0,4 0-7 16,17-3 1-16,15-1 3 16,14-5 1-16,6-7-1 15,5-6 1-15,13-3-3 16,0-4 0-16,4-12-2 15,-7 0 0-15,0 10 1 16,0-13 0-16,-11 6-1 16,-3 7 0-16,-8 5 0 15,-2 11 1-15,-12-1-1 16,-10 9 0-16,-7 10 0 16,-11 0 0-16,1 10-1 15,-8 2 1-15,-3 10-1 16,-4 16 0-16,-7 0-1 15,0 9 1-15,-3 12-1 16,-4 13 1-16,4 7 0 0,3 8 0 16,7 1 0-1,-3 13 1-15,3-7 0 0,4 3 1 16,-1 6 0 0,1-12 1-16,-4-12 0 15,-3-7 0-15,-7-19 0 0,-8-9 0 16,-3-6 0-16,-7-4 0 15,-10-2 0-15,-11 2 1 16,-11-3-2-16,-18 4 1 78,-9 3-2-78,-12-1 1 0,-21-2 0 0,-7-4 0 16,-10 3 0-1,0 1 0-15,-15-1 0 16,1 4 0-16,-4-7-1 0,7 1 1 0,-7-7 0 16,10-6 0-16,12 0-1 0,9-4 0 0,12-2 0 15,3-1 0-15,21-2-1 0,14 2 0 0,14 1-2 0,0-1 1 0,8 1-2 16,6-4 1-16,11-2-9 16,10-1 0-16,-3-6-5 15,18 0 1-15</inkml:trace>
  <inkml:trace contextRef="#ctx0" brushRef="#br1" timeOffset="-93821.43">15670 922 25 0,'15'-19'12'0,"-5"0"3"16,-6 19 12-16,-1 3-24 16,1 3 1-16,-1 10 1 15,1 3 0-15,-1 12-6 0,1 4 0 16,-4 18 5-16,-4 16 0 16,-3 22-2-16,-3 22 1 15,-1 31-1-15,0 28 1 16,4 14-2-16,0 11 1 15,4 10 0-15,-1 3 0 16,4-9-1-16,4-13 1 16,-1-25-3-16,1-28 1 15,-1-29-4-15,1-15 0 16,3-28-9-16,4-25 1 16,-8-23-4-16,-6-15 1 0</inkml:trace>
  <inkml:trace contextRef="#ctx0" brushRef="#br1" timeOffset="-93432.72">14012 2499 53 0,'-7'9'26'0,"14"-9"-30"0,0 0 52 16,4-6-46-16,7-3 0 15,17-1 2-15,21-6 1 16,29 4-5-16,24-7 0 15,40 10 3-15,20-13 0 16,32 0-1-16,18-19 1 16,17 10-2-16,7-10 1 15,-6-6-3-15,-8 3 1 0,-24 6-3 16,-4 4 0-16,-21-1-7 16,-25 17 0-16,-28 8-9 15,-32 4 1-15</inkml:trace>
  <inkml:trace contextRef="#ctx0" brushRef="#br1" timeOffset="-92832.35">16845 1834 25 0,'7'-12'12'0,"-3"12"6"16,-4-7 7-16,0 7-22 0,0 0 1 15,0 7 3-15,3-4 0 16,8 6-9-16,3 4 0 15,7-4 6-15,18 10 0 16,3-4-2-16,11 4 1 16,0 0-2-16,4-6 0 15,-8 9-1-15,-3-4 1 16,-11 1-1 15,-3 6 1-31,-7 7-2 0,-15 2 0 0,1-2 0 16,-8-1 1-16,-6 3-1 0,-4 4 1 0,-7-7-1 15,-4 1 1-15,-7-1 0 16,-3-3 0-16,-4-3-1 31,4-3 1-15,0-6-1-16,-4-7 1 0,4-2-1 0,3-23 1 0,4 7-1 16,3-10 1-16,8-13 0 15,3 1 0-15,3-10 0 16,1-6 0-16,-1-6 0 62,1-7 0-62,-5-5 0 0,1 11 0 16,-3 4 0-16,-1 3 0 0,1 9-3 0,6 4 0 0,1 15-10 0,-8 10 0 16</inkml:trace>
  <inkml:trace contextRef="#ctx0" brushRef="#br1" timeOffset="-92455.05">17847 1834 48 0,'0'13'24'0,"-14"18"-26"15,7-9 38-15,-7 6-36 16,-4 16 1-16,-3 0-2 15,-4 6 1-15,1 10-3 16,-1-7 1-16,4-15-7 16,0-7 1-16,3-3-6 15,0-28 1-15</inkml:trace>
  <inkml:trace contextRef="#ctx0" brushRef="#br1" timeOffset="-92242.66">17508 1840 22 0,'0'-28'11'0,"0"19"2"0,7 9 12 0,4 9-22 0,7 10 1 0,3 15 5 0,7 4 0 0,7 22-11 0,8 2 1 0,3 4 5 0,-1-3 1 0,-6-4-7 0,-7-11 0 0,-7-11-11 0,-11-15 0 0</inkml:trace>
  <inkml:trace contextRef="#ctx0" brushRef="#br1" timeOffset="-89224.42">15215 1088 31 0,'4'12'15'0,"13"-15"-4"0,-13-3 17 0,3 6-25 16,0 0 1-16,0 0 3 16,4-3 0-16,-1 3-8 15,8-10 0-15,3 7 6 16,4-6 0 0,3-4-2-16,0-15 0 0,4-3-2 15,0-1 1-15,0 1-2 16,-4-4 0-16,-4-2-1 15,-2 9 1 32,-5 9-1-31,-3 0 0 31,0 3-2-32,1 16 1 32,-1 10-1-47,0 5 0 47,0 7-1 0,0 10 0 16,0 5 0 46,4-2 1 78,3-1 1-30,4-5 0-142,-1 5 1 142,1-6 1-95,0-3 0-62,-4 4 1 141,-3-11 0-32,-4-2 1-109,-4-7-2 125,1-5 1 94,-11-4 1 15,-4-10 0-234,-10 1-1 0,-7-7 1 188,-7 13-1-63,-4-13 1-125,-14 13-1 125,-7-3 1-125,-7 12-3 93,-3 4 0-93,-1-1-8 63,-3 10 0-47,-3-10-4 30,6 7 0-30</inkml:trace>
  <inkml:trace contextRef="#ctx0" brushRef="#br1" timeOffset="-88911.16">15191 357 36 0,'28'-28'18'0,"0"-7"-13"0,-21 26 29 0,0-7-32 0,0 13 1 0,0 3 1 0,-3 3 1 0,-8 7-6 0,-3 18 0 16,-7 13 4-16,-4-4 0 0,-3 17-2 0,-3-1 1 0,-5 16-3 0,1 3 0 0,0-19-5 0,3-9 0 0,4-16-8 0,0-9 0 0</inkml:trace>
  <inkml:trace contextRef="#ctx0" brushRef="#br1" timeOffset="-88656.66">14863 385 44 0,'10'7'22'0,"18"65"-20"0,-14-63 34 0,8 10-36 0,2 6 0 0,5 3-4 0,-1 7 0 0,-4-13-7 0,-13 3 0 0</inkml:trace>
  <inkml:trace contextRef="#ctx0" brushRef="#br1" timeOffset="-87411.58">13582 831 30 0,'7'9'15'0,"14"0"-6"0,-14-2 15 0,-3-7-23 0,-1 9 1 0,1 0 0 0,-1 10 1 0,1 6-4 15,-1 13 1-15,1-13 2 16,3 19 0-16,0 3 0 15,0 9 1-15,0 13-1 16,7 4 0-16,0 5 1 0,0-6 0 31,1 0-1-31,2 0 1 0,1-3-2 0,3 3 1 16,-3-3-2 0,3 4 1-16,4 8 0 46,-1-15 0-46,4 6-1 47,1 3 0-31,-5-18 0-16,1-4 1 0,-4-3 0 16,4 0 0-16,7-6 0 0,3-3 0 0,7 0 0 0,1 0 1 0,2-7-1 0,5-2 1 0,-1-7-2 0,4-10 1 0,0 4 0 15,-7-16 0-15,-4 0 0 0,4-6 0 0,4-6 0 16,-1-4 0-16,4-6 0 15,-4-6 1 1,4-3-2-16,0-3 1 0,-4-1-1 16,4 1 0-16,-10 0-1 15,-4-10 1-15,-4 3 0 16,0 1 0-16,0-4-1 16,-3-3 1-16,0-3 0 15,0-3 0-15,3-7 0 16,-3 1 0-16,-1 6 0 15,1 3 0-15,0-3 0 16,3 3 0-16,-3 9 0 16,0 3 1-16,3 1-2 15,0 6 1-15,-3-1 0 16,-4 4 0-16,7 0-1 0,4 6 1 16,0-9 0-16,3 9 0 15,1 4 0 1,3-1 0-1,3 4 0 1,-3 5 0-16,0 4 0 16,0 0 0-16,-4 6 0 0,-3 7 0 0,0-7 0 0,3 6 0 15,4 7 0-15,3-7 0 16,4-3 0-16,3-2 0 0,-3-4 0 16,0-10 0-1,0 1-1-15,0-10 1 0,0 3 0 63,7-12 0-63,4 0 0 62,-1-4 0 1,4 1 0-63,-3 6 0 62,3-13 0-62,-4-2 0 31,-10-4 0-31,-4 9 1 79,1-12 0-64,-4-6 1 32,-4 6-1-31,7 3 1 109,-6 0-1-125,-8 0 0 62,-3 6-1-46,-1 4 0-1,-6 6-3-15,-4 9 1 0,-3-3-8 16,-7 3 1-16,-11 10-9 0,10 9 1 0</inkml:trace>
  <inkml:trace contextRef="#ctx0" brushRef="#br1" timeOffset="-82811.41">26039 9655 34 0,'-8'-3'17'0,"8"9"-8"0,0-6 18 0,8 0-23 16,-1 0 1-16,7 0 1 15,3-6 1-15,5-1-9 16,6-2 1-16,18 3 5 15,14-1 1-15,21-2-4 16,14-7 1-16,32 1-2 16,14-1 0-16,0-3-4 31,-17 3 0-31,-15 1-4 31,-21 5 1-15,-24 7-8-1,-29 9 1-15</inkml:trace>
  <inkml:trace contextRef="#ctx0" brushRef="#br1" timeOffset="-82544.13">26120 9796 44 0,'-4'37'22'0,"29"4"-19"0,-15-38 37 0,5 1-38 16,9-1 1-16,22-3 2 16,14-3 0-16,25-7-7 15,17 1 1-15,18-4 3 16,7 4 1-16,-11-1-4 16,-17-2 1-16,-18 6-8 15,-24-1 1-15,-18 4-9 16,-22-6 1-16</inkml:trace>
  <inkml:trace contextRef="#ctx0" brushRef="#br1" timeOffset="-75143.63">29630 9874 19 0,'-4'13'9'0,"11"-13"6"0,-7 0 9 0,7-6-20 16,4-1 0-1,3 1 3-15,4-3 0 0,6 2-9 16,12 7 0-16,13 0 7 16,8-3 1-16,10 3-2 15,24-3 1-15,15-3-2 16,7-10 0-16,10 0-1 15,19-6 1-15,6 4-2 16,-4-4 0-16,15 6-1 16,14 0 0-16,-18 7-1 15,4 6 1-15,-4 6-2 16,-14 6 1-16,-24 4-2 16,-18 3 1-16,-8-4-2 15,-13-3 0-15,-18-2-2 0,-11-1 1 16,-17-3-6-16,-18 3 1 15,-17-2-2-15,-15 2 1 16</inkml:trace>
  <inkml:trace contextRef="#ctx0" brushRef="#br1" timeOffset="-74754.28">29894 9959 26 0,'-21'28'13'0,"4"-22"-6"16,13-9 22-16,1 3-26 15,3 0 0-15,7 0 2 16,7 0 1-16,14 0-6 16,4-3 1-16,24 3 5 15,18 0 0-15,25-3-2 16,3-6 1-16,25-4-2 16,29 1 0-16,-5-1-2 15,19 4 1-15,17 2-2 16,-11-2 0-16,4 6-2 15,-4 0 1-15,-24 6-5 0,-36 6 0 16,-27 1-9-16,-22-1 0 16</inkml:trace>
  <inkml:trace contextRef="#ctx0" brushRef="#br1" timeOffset="-57716.86">3468 4854 23 0,'0'12'11'0,"0"17"-6"16,3-20 12-16,4 0-12 15,-7 1 0-15,0-4 0 0,0 3 1 16,0-2-9-16,0-14 1 16,0-5 6-16,4-10 0 15,3-9-3-15,0-10 1 16,14-6 0-16,0-16 0 15,1 0-1-15,6 1 1 16,-7-1-1-16,0 3 0 16,-3 13-2-16,-4 0 1 15,0 7 0-15,-3 11 0 16,-1 4-1-16,-10 6 1 16,4 10-1-16,-4 9 1 0,0 16-1 15,7 15 0-15,-4 13-1 16,11 9 1-16,-3 16-1 15,10 3 1-15,7-3 0 16,4 3 1-16,-4-6 0 16,4-12 1-16,0-14-1 15,-4-8 1-15,-10-7 0 16,-8-13 0-16,-10-12-1 16,-7-9 1-16,-10 0 0 15,-19-7 0-15,-13 0-1 16,-1 4 1-16,1 2-1 15,-18 7 0-15,-3 6 0 16,-1 4 0-16,0 2-1 16,1 0 1-16,3 1-1 15,14 9 0-15,4-4 0 16,20-2 1 0,12-13 0-16,24-10 0 15,21-2 1-15,14-10 0 16,18-3 0-16,7-7 0 15,14-5 0-15,11-7 1 16,0 9-2-16,-4 7 1 16,-10 0-1-16,-1-6 0 15,-24 2 0-15,-7 4 0 16,-14 6-1-16,-4 6 1 16,-17 13 0-16,-22 16 0 15,-17 2 0-15,-22 17 0 16,-17 12 0-16,-3 12 0 0,-1 10 0 15,1 9 0-15,-11 0-1 16,10-12 1-16,-7 0-2 16,11-10 1-16,7-9-9 15,18-6 0-15,3-13-1 16,18-10 1-16</inkml:trace>
  <inkml:trace contextRef="#ctx0" brushRef="#br1" timeOffset="-55012.68">4085 4333 35 0,'50'-3'17'0,"-29"-34"-9"15,-21 27 17-15,3-2-23 16,4-7 0-16,-7-6 1 16,-7-4 1-16,-7 4-4 15,-7-3 0 1,-78 25 3-1,11 6 0-15,-11 19-1 0,8 9 0 16,-5 10-2-16,1 0 0 16,-4 9-2-16,11 10 0 15,17 6 0-15,12 12 0 16,9-6 0-16,15 10 0 16,10 5 1-16,15-5 0 15,-1-4 0-15,22-12 0 16,20-6 1-16,22-23 0 15,32-18 1-15,14-12 0 16,31-20 0-16,18-12 0 16,8-22 1-16,9-6 1 0,-27-4 0 15,-25 1 0-15,-21-7 1 16,-18-3 0-16,-32 0-1 16,-21-12 1-16,-21-1-2 15,-32-2 0-15,-35-1-6 16,-21 1 1-16,-32-1-11 15,-14-5 0-15,-25 8-2 16,-17-2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7T19:57:02.1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2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1-27T19:58:48.690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5450 4383 42 0,'0'38'21'15,"11"-22"-14"-15,-7-16 22 0,-4 3-27 16,0 6 1-16,0 7 0 16,0 9 1-16,0-9-5 15,0 6 0-15,-4 6 2 16,0 3 1-16,1-2-4 15,-1-4 0-15,4-7-6 16,0-8 0-16,0-7-6 16,0-16 0-16</inkml:trace>
  <inkml:trace contextRef="#ctx0" brushRef="#br0" timeOffset="463.19">5793 4365 49 0,'17'-10'24'0,"-10"-5"-26"0,-7 5 44 16,0-6-41-16,0 4 0 15,0-7 0-15,-14 0 1 16,0-3-3-16,-18-3 1 15,-6 6 1-15,-1 1 0 0,-21 5-1 16,0 4 1-16,0 6-1 16,10 12 0-16,-10 3-2 15,11 7 1-15,0 0-1 16,6 25 0 0,5-9-1-16,2 15 1 0,12 6 0 15,6 13 1-15,11 6 0 16,14-9 1-16,11-3 1 15,6-13 0-15,22-22 1 16,14-3 1-16,14-25 0 16,14-12 1-16,-6-23-1 15,-8 1 1-15,-11-7-1 16,-6-3 1-16,-19 0-2 16,-6-3 0-16,-18 3-3 15,-14-3 1-15,-7-3-9 16,-10 3 0-16,-19 0-8 15,1 0 0-15</inkml:trace>
  <inkml:trace contextRef="#ctx0" brushRef="#br0" timeOffset="1272.83">6456 4446 41 0,'3'10'20'0,"4"37"-12"0,0-32 26 16,-3 10-30-16,0 4 0 16,3 8 1-16,-7 4 0 15,0 6-7-15,0 16 1 16,0-4 3-16,0-5 1 15,-4-4-3-15,1-13 0 16,-1-11-1-16,0-17 1 16,1-9-2-16,-4-22 1 0,0-16-2 15,-4-12 0-15,1-6-1 32,-4 2 1-32,-1-8 0 0,-2-1 0 15,3 3 0-15,0 4 0 0,7 6 1 16,-1 3 1-16,8 9 1 15,0 13 1-15,4-3 1 16,3 9 0-16,14 3 2 16,7 1 0-16,4 5 1 15,11 1 0-15,6 6 0 16,4 6 1-16,3-3-1 16,-3 6 0-16,-10 4-2 15,-5-1 1-15,-13 3-2 16,-7 7 0-16,-18-3-2 15,-14 9 0-15,-15 6-4 16,-6 4 0-16,-11-4-4 16,0 1 0-16,4-1-8 15,-4-6 0-15,4-3-2 0,10 3 1 16</inkml:trace>
  <inkml:trace contextRef="#ctx0" brushRef="#br0" timeOffset="1723.66">6985 4841 47 0,'7'13'23'0,"-3"-10"-25"0,-4-3 46 0,-4 0-44 15,-3-3 1-15,-4 0-1 16,1 6 1-16,-11 0-1 15,3 6 0-15,-3 4 0 16,-4 3 1-16,4 6-2 16,7-10 1-16,-7 4-1 15,7 3 0-15,3-1-2 16,8-2 1-16,6-7-1 16,8 1 1-16,6-10 0 15,1-10 0-15,-4 4 1 16,7 0 0-16,4-3 1 15,-7-1 0-15,3-2 0 16,-7 2 0-16,0 4 0 16,0 3 1-16,4-4-1 15,-8 14 1-15,1-7-1 0,-1 9 0 16,1 1 0-16,0 5 1 16,-1-2-1-16,1 2 0 15,-4-2-1-15,3 0 0 16,1-4-5-16,-4-3 0 15,4-3-7-15,-1-12 1 16</inkml:trace>
  <inkml:trace contextRef="#ctx0" brushRef="#br0" timeOffset="2055.57">7274 5020 43 0,'0'9'21'0,"-7"-27"-22"0,7 8 36 0,-3 1-34 15,-1-4 1-15,1-2 3 16,-1-4 0-16,1 0-5 16,-1 3 1-1,15 1 5 1,6 2 1-16,12 7-1 15,-8-4 0-15,7 4-4 16,-3-3 1-16,10 2-6 16,-17 1 1-16,6-3-7 15,-6 2 0-15,-1 1-10 63,-2-3 1-63</inkml:trace>
  <inkml:trace contextRef="#ctx0" brushRef="#br0" timeOffset="2432.35">7751 4841 59 0,'0'13'29'0,"-8"15"-35"0,8-25 50 0,-3 3-45 0,-4-2 1 0,-4 2 0 0,1 0 0 15,-8 4-1-15,4 2 1 0,-14 4-1 16,10-7 0-16,4-3-2 15,0 4 0-15,3-1-2 16,4-2 1-16,4-4-1 16,6-3 0-16,4 0 0 15,4-7 1-15,7 4 0 16,-1-3 1-16,-3-3-1 16,0 2 0-16,1-2 0 15,-1-1 1-15,-4 1 0 16,1 6 0-16,-1 0 1 15,1 9 1-15,0 0 1 16,-1 7 1-16,1-7 1 16,-1 0 0-16,8 4-1 0,-7-1 1 15,3 4-1 1,0-4 0-16,0-3-3 0,-4-2 1 16,5-4-8-16,-5-4 1 15</inkml:trace>
  <inkml:trace contextRef="#ctx0" brushRef="#br0" timeOffset="3178.42">8248 4468 41 0,'0'41'20'0,"-7"40"-23"0,7-65 36 0,0 6-33 0,0 3 1 0,-4 3 4 0,4-6 0 16,0 0-4-16,11 0 1 0,-11 6 2 16,7-12 1-16,-3-3-1 15,-1-4 1-15,1-3-3 16,-4-3 0-16,-4-3-2 15,1 0 0-15,-8-3-1 16,-14-3 0-16,4 0-1 16,-7 6 1-16,3 0 1 15,-3 0 0 95,3 9 0-110,8 4 0 0,-1 2 0 0,4 4 1 0,3 3 0 15,4-3 0-15,7-3 0 0,0-1 0 0,14 4 0 0,8-9 0 0,6 2-1 0,7-2 1 0,0-1-5 16,4-3 1-16,7-6-8 0,3-6 0 0,1 3-6 0,-4-10 1 0,-4 1-4 16,-106-38 20-16,170 68-4 15,-70-40 0 32,-8 10 10-47,-7-4 1 0,-3 4 6 0,-4 2 0 0,-4 1-4 16,-6-1 0-16,-4 4-3 0,-7 6 0 0,-4 0-2 15,-3 0 0-15,0 6-2 16,-4 7 0-16,1 6-1 16,-1 6 0-16,0-13 0 15,4 7 0-15,7 3-1 16,4 3 0-16,6 3 0 15,-3-12 0-15,18-3-2 16,-1-7 1-16,5-6-2 16,-5-6 0-16,4-4-6 15,1 1 1 32,-8-7-7-47,0-12 0 0</inkml:trace>
  <inkml:trace contextRef="#ctx0" brushRef="#br0" timeOffset="3444.19">8996 4713 43 0,'17'12'21'0,"-9"-9"-16"0,-8-3 35 0,0 4-39 0,-4-1 1 0,-3 3 0 0,-7 6 0 0,-4 4-3 0,-3 6 0 0,-4 9 2 0,-3-2 0 0,3 2-4 0,1-3 1 0,-1-3-7 0,4-6 0 0,-4-9-6 0,4-14 1 0</inkml:trace>
  <inkml:trace contextRef="#ctx0" brushRef="#br0" timeOffset="3608.74">8636 4631 42 0,'4'13'21'0,"38"56"-18"0,-24-54 35 0,6 20-35 0,8 6 1 0,-4-4-1 0,4 1 1 0,0-4-6 0,-4-2 0 0,0-13 0 0,-3-7 1 0,-8-6-11 0,-6-6 1 15,-11-15-4 1,0-7 1-16</inkml:trace>
  <inkml:trace contextRef="#ctx0" brushRef="#br0" timeOffset="4139.02">11494 4982 54 0,'0'-3'27'0,"3"-22"-29"0,-3 19 54 0,-7-7-52 0,-4-5 1 0,-3 2 0 0,-3-6 1 0,-8 3-2 0,0 7 0 0,1 8 1 0,-1 8 0 16,-3 11 0-16,-1 7 1 16,5 0-1-16,3 3 0 15,6 0-1-15,8 0 1 0,7-6-1 16,15-3 0-16,2-7-1 15,15-9 1-15,10-6-3 16,4-3 0 0,0-4-7-16,-4-9 1 0,-3 0-8 15,-4-9 0-15</inkml:trace>
  <inkml:trace contextRef="#ctx0" brushRef="#br0" timeOffset="4886.03">11762 4923 38 0,'7'47'19'0,"-11"-35"-13"0,4-12 25 0,-3 4-29 15,-4-14 1-15,-4-12 3 16,-7-15 1-16,-3-14-7 16,-7-8 0-16,3-10 5 15,-3 0 0-15,0-16-1 0,0-3 0 16,10-3-2-16,7 10 0 15,8 6-2-15,6 6 1 16,8 12-1-16,3 13 0 16,4 19-3-16,3 16 0 156,-3 9-5 156,-8 0 0-312,-3 9-10 0,-14 7 1 0</inkml:trace>
  <inkml:trace contextRef="#ctx0" brushRef="#br0" timeOffset="5126.59">11296 4543 73 0,'-4'38'36'0,"22"-29"-37"0,-14-9 68 0,13-3-63 0,19-3 0 0,13-7 0 0,11-2 1 0,7 5-11 0,0 1 1 0,-11 3-3 0,-6 12 1 0,-4-3-13 0,-8 3 1 0,-9-6-5 0,-5 0 0 0</inkml:trace>
  <inkml:trace contextRef="#ctx0" brushRef="#br0" timeOffset="5262.28">13949 4631 63 0,'10'22'31'0,"1"-16"-32"0,-11-6 60 0,4 4-57 0,-1 2 0 0,-3-6 0 0,-7 3 0 0,-4 6-3 0,-6 1 0 0,-11 2 2 0,3 10 1 0,-14 38-3 0,11-7 1 0,7 0-4 0,10 1 0 0,11-13-4 0,14-10 0 0,18-6-7 0,-7 3 1 109,21-25-5-93,6-6 0-16</inkml:trace>
  <inkml:trace contextRef="#ctx0" brushRef="#br0" timeOffset="5572.64">14291 4948 41 0,'21'-47'20'0,"-10"12"-13"0,-8 29 34 0,1-3-39 0,-4 2 0 0,-4 4 2 0,-6 3 0 0,-8 7-5 0,-3 2 0 0,-7 4 3 0,-1 2 0 0,1 7-1 0,4-3 1 0,2 9-2 0,5-3 1 0,3 3-1 0,3-9 1 0,4 0-1 0,7-3 0 0,0-7-1 0,11-9 0 94,3-9 0-94,3-4 1 16,5 1-1-16,-1 2 1 0,0 1-1 0,0-10 1 0,-3 3-1 0,-4 4 0 0,0 2 1 62,-4 4 0-62,1 6-1 16,0 6 1-16,-1 1-1 0,1 5 1 0,-1 7-2 0,1 6 1 47,0 0-7-47,3-3 1 0,0-6-8 31,0-7 1-31</inkml:trace>
  <inkml:trace contextRef="#ctx0" brushRef="#br0" timeOffset="5754.17">14425 3910 53 0,'-7'31'26'0,"7"54"-26"0,0-54 45 16,0 13-44 0,7 22 0-16,-3 6 0 0,3 13 0 0,0 12-2 0,0 0 1 0,0-9-2 31,3-19 1-31,1-12-8 0,0-14 0 0,3-21-7 0,-4-18 1 0</inkml:trace>
  <inkml:trace contextRef="#ctx0" brushRef="#br0" timeOffset="5994.76">14877 4637 46 0,'7'7'23'0,"-7"-10"-18"0,0-1 37 0,-4-2-42 0,-6 6 1 0,-8 3 1 0,-3 4 0 0,-4 5-2 0,-3 4 0 0,3 6 2 0,0 9 0 0,4 7-1 0,7 9 1 0,4-6-1 0,-1 2 0 0,11-2-4 0,7-3 1 16,11-7-7-16,6-12 1 31,8-10-9-31,0-12 1 47</inkml:trace>
  <inkml:trace contextRef="#ctx0" brushRef="#br0" timeOffset="6230.44">15035 4684 42 0,'4'51'21'0,"-11"-7"-14"0,7-32 32 0,0 7-38 0,0 9 1 0,0-6-1 0,0 3 1 0,0-3-3 0,0 0 1 0,7 3 1 16,0-9 0-16,4-4-1 15,3-5 0-15,3-7 0 16,1-3 1-16,0-16-1 16,-4-3 1-16,3-10-2 15,1 1 1-15,-4 0-9 16,0-10 1 46,-10-3-7-62,-1-6 1 0</inkml:trace>
  <inkml:trace contextRef="#ctx0" brushRef="#br0" timeOffset="6561.83">15272 4123 46 0,'10'72'23'0,"-10"13"-20"0,0-54 37 0,0 4-40 0,0 12 0 0,-3 6 0 0,-4 13 0 0,0 3-1 0,0 9 1 16,0-21-5-16,0 2 1 125,3-15-8-110,0-22 0-15,4-15-2 0,0-17 1 0</inkml:trace>
  <inkml:trace contextRef="#ctx0" brushRef="#br0" timeOffset="6862.54">15459 4722 47 0,'3'28'23'0,"-3"10"-29"0,0-32 47 0,0 1-41 0,0 2 1 16,4 0 1-16,-1 4 1 0,4-4-3 0,4 1 1 0,3-4 1 0,4-6 1 0,3-6-1 0,4-4 0 0,-1-2-2 0,1-1 0 0,-4-2-8 0,0-7 0 0,-3-7-8 0,-4-5 1 0</inkml:trace>
  <inkml:trace contextRef="#ctx0" brushRef="#br0" timeOffset="7395.35">16013 4525 39 0,'17'28'19'0,"-13"-6"-14"0,-4-16 27 0,-4-6-32 16,-6 6 1-16,-4 4-1 0,-8-1 0 0,-2 1-1 0,-5-1 1 0,-6 0-1 0,7 1 1 0,7-1 0 0,3 1 0 0,8 2 2 0,6-3 0 0,8 7 1 16,13-3 0-16,11 2 2 15,4 1 0-15,11 0-2 485,-8-1 1-485,-3 4-2 0,-11 3 0 0,-14 3-2 0,-14 4 0 0,-18-4-6 0,4-7 0 0,-43 1-10 0,-17-6 1 0</inkml:trace>
  <inkml:trace contextRef="#ctx0" brushRef="#br0" timeOffset="11120.53">17374 3402 36 0,'11'-16'18'0,"-11"4"-5"0,0 12 18 0,0 0-27 0,0 0 1 0,0 0 1 0,3 0 1 0,-3 9-9 16,0 1 0-16,-3 2 6 16,-8 4 0-16,-10 9-3 15,-11 12 1-15,-10 17-1 16,-4 24 1-16,-7 7-1 16,-10 21 1 718,-4 29 0-734,14 13 0 0,0 5 0 0,4 14 1 0,13-11-2 0,15-8 1 0,7-10-1 0,14-13 1 0,4-12-4 0,6-10 1 0,11-21-3 0,0-16 0 0,-3-7-8 0,0-12 1 0,-11-12-8 0,3-16 1 0</inkml:trace>
  <inkml:trace contextRef="#ctx0" brushRef="#br0" timeOffset="14216.01">17526 3628 24 0,'-7'6'12'0,"-7"-22"3"0,14 13 12 0,-4 3-24 16,4 0 1-16,-3-6 3 16,3 3 1-16,0 6-9 15,0-3 1-15,7 0 5 16,-4 0 0-16,19-3-1 15,2-7 0-15,8-5-1 16,10 2 0-16,8-3-2 16,-1 7 1-16,-7 0-1 31,-6 6 0-31,-12 3-1 0,-6 6 1 125,-7 9-2-63,-11 4 1-15,-4 6-2 0,-6 4 1 16,-1-1 0-32,-7 9 0 16,1-2-1-47,-1 3 1 0,-3 5 1 0,3 8 0 0,1-7 0 0,6-19 1 0,0 3 0 0,8 0 0 15,3-3 0-15,3-3 1 0,4 0-2 0,8-3 0 0,2-16-1 0,4-3 1 0,1-3-5 16,-5 3 1-16,1-13-10 0,-8 1 0 0,-6-13-2 0,-4 3 1 0</inkml:trace>
  <inkml:trace contextRef="#ctx0" brushRef="#br0" timeOffset="14279.16">17604 3891 42 0,'-4'10'21'0,"1"5"-11"0,3-12 39 0,3 4-45 0,1-1 0 0,-1 0 2 0,4 0 1 0,4-2-9 0,10-4 0 0,4-4 4 16,6-2 1-16,5-3-7 0,2-1 0 0,-6 1-9 0,-4 0 0 0,-10-1-6 0,-11 1 1 0</inkml:trace>
  <inkml:trace contextRef="#ctx0" brushRef="#br0" timeOffset="14880.39">17946 3910 48 0,'7'3'24'0,"14"3"-20"0,-10-6 42 0,3-3-44 0,7 0 0 16,4 0 1-16,-1-6 0 15,1-1-4-15,0-2 1 16,-4-7 1-16,0 0 1 0,-7 0-2 15,-3 0 1-15,-4 4-1 16,-7 2 0-16,-4 1-1 16,-3 2 0-16,-3 7-1 15,-8 6 1-15,0 0-1 16,1 4 0-16,6 5 0 16,-3 7 1-16,3-7 0 15,4 4 0-15,7 3 1 16,4 6 1-16,3 0 0 94,7 0 0-94,4-3 0 15,6-3 0 32,5-3-3-47,2-7 1 0,5-6-7 0,-1-3 0 109,0-6-8-109,-7-7 0 0</inkml:trace>
  <inkml:trace contextRef="#ctx0" brushRef="#br0" timeOffset="15160.47">18482 3932 30 0,'4'31'15'0,"-8"-18"-8"0,4-13 17 0,0 0-22 0,0-10 1 0,0-2 3 0,-3-10 0 0,-5 3-7 0,1-3 1 0,0-3 5 0,0-3 1 0,0 0-1 0,4 12 0 0,3-3-1 0,7 3 1 0,0 4-2 0,3 6 1 0,5-1-2 0,6 4 1 15,0 3-3-15,0 0 0 0,0-6-4 0,0 3 1 125,4-3-5-125,-4 2 1 0,0-2-7 0,-3-3 0 0,-4 6-2 0,0-7 0 0</inkml:trace>
  <inkml:trace contextRef="#ctx0" brushRef="#br0" timeOffset="15305.18">18909 3741 42 0,'28'15'21'0,"-7"-12"-15"0,-14-3 41 0,0-3-44 0,0 3 0 0,-3-6 0 0,-4 3 0 0,-7 0-5 0,-4 0 1 0,-6 3 2 0,-12 3 1 0,1 3-2 0,-3 7 1 0,2 9-2 0,5-4 1 0,2 7-1 15,5 7 0-15,3 2-1 0,7-9 1 0,3-6 0 0,11-9 0 0,11-10 1 0,10-10 0 110,4-6 1-110,0 4 0 0,-8 3-1 0,-6-13 0 0,-8 0-7 0,-10-3 0 0,-7-1-9 0,-3-2 1 0</inkml:trace>
  <inkml:trace contextRef="#ctx0" brushRef="#br0" timeOffset="17164.64">20486 3258 42 0,'14'0'21'0,"-7"12"-13"0,-7-12 30 0,0 7-36 0,0-4 1 0,-4 3 2 0,-3 6 0 0,-3 14-6 0,-4 8 0 0,0 1 4 0,-1 12 1 0,-2 12-2 0,6 10 1 0,1-3-1 0,3 3 0 0,7-3 0 0,0-10 0 0,3-9-1 0,-3-9 1 0,4-22-1 0,-8-10 0 0,-3-9-1 0,-3-10 0 15,-1 7-1-15,-7-10 1 0,-3 4-1 0,-4 2 1 0,1-2-1 0,-4 12 1 0,3 0 0 0,7 0 0 188,4 9 0-172,0 4 1-16,3 6-1 218,4 2 1-218,4 1 0 0,-1-3 1 157,1 3-1-142,6 3 1 32,8 4-1 109,3-4 0-156,25 0-1 0,0-10 1 157,3-8-6-142,4-7 0-15,0-7-9 94,3-5 1-94,-10 2-6 16,-7-12 0 124</inkml:trace>
  <inkml:trace contextRef="#ctx0" brushRef="#br0" timeOffset="17648.75">20736 3910 38 0,'14'25'19'0,"-3"19"-6"0,-7-35 27 0,-4 4-37 0,0-4 0 0,-4 7 0 0,-3 3 1 0,0-4-6 0,0 4 0 15,0-9 0-15,3-1 1 0,1-3-13 0,-1-2 0 0,1-14-2 0,3-6 1 0</inkml:trace>
  <inkml:trace contextRef="#ctx0" brushRef="#br0" timeOffset="17839.39">20662 3828 48 0,'0'4'24'0,"0"-4"-27"15,0 0 48-15,0 0-45 0,4 0 0 0,3 0 0 0,-7 0 0 0,0 0-1 0,7-7 0 0,-4 1-4 0,1 0 0 0,-4-1-9 0,0-5 0 0</inkml:trace>
  <inkml:trace contextRef="#ctx0" brushRef="#br0" timeOffset="18029.57">20881 3803 49 0,'14'38'24'0,"-7"-10"-20"0,-3-25 38 0,3 7-41 0,0 9 1 0,0 6 2 0,0-3 0 0,3 3-3 0,-3-10 0 0,1 7 3 0,-1-6 1 0,0 0 0 0,0-7 1 15,0-3-2-15,0-3 0 0,0-9-2 0,3-3 1 0,1-10-2 0,0-12 1 0,3 9-3 0,0-16 1 0,0 4-5 172,0-7 0-172,0 13-9 0,0 6 0 0,-3 6-7 0,-4 0 0 0</inkml:trace>
  <inkml:trace contextRef="#ctx0" brushRef="#br0" timeOffset="18162.32">21237 3875 57 0,'0'10'28'0,"0"21"-33"0,4-21 49 0,-4 5-44 0,0 1 0 0,0 0-2 0,0-4 1 0,0 1-4 0,0-10 0 0,0-9-7 0,0-7 0 0,-4-6-4 0,1 0 1 0</inkml:trace>
  <inkml:trace contextRef="#ctx0" brushRef="#br0" timeOffset="18264.34">21202 3668 42 0,'18'19'21'0,"17"19"-19"0,-21-22 40 0,4-10-39 0,3 10 0 0,7-4 2 0,-3 1 0 0,3-7-6 15,0-6 0-15,4-6 3 0,-7 3 1 0,-8-4-2 0,-3 4 1 0,-3-3-2 0,-8 6 1 0,-6 0-1 0,-4 6 0 0,0-3-1 0,-7 4 1 0,0 2-3 0,-4 0 1 0,-3 4-1 0,7-4 1 0,7-2 0 0,3-1 0 0,4 3 1 0,7 1 0 0,4-1 3 0,6 0 0 0,-3 1 0 0,1-1 0 0,-5 7-1 0,-3 0 1 0,-7 2-2 16,-3 4 1-16,-4-6-3 16,0-3 0-16,-4-1-4 0,4-2 1 0,0-10-9 0,3 9 1 0,4-18-2 0,4-1 0 0</inkml:trace>
  <inkml:trace contextRef="#ctx0" brushRef="#br0" timeOffset="18682.06">21689 3819 29 0,'17'9'14'0,"-2"20"-6"0,-12-29 24 0,-3 3-28 0,0 6 0 0,0 4 4 0,-3 6 0 0,-1-1-10 0,-3 4 1 0,3 0 5 0,-3-9 0 16,4-1-4-16,-1-2 0 0,1-1-7 0,-4-6 0 0,3-6-8 0,-3-13 1 0</inkml:trace>
  <inkml:trace contextRef="#ctx0" brushRef="#br0" timeOffset="18847.25">21622 3703 27 0,'14'13'13'0,"7"12"-1"0,-10-22 15 0,-1 6-24 0,4 1 0 16,-3 2 4-16,3-2 0 0,0-1-9 0,0-3 1 0,-3-3 4 0,3-3 1 0,4 0-3 0,-1-3 0 0,1 3-3 0,-1-3 0 0,5 0 0 0,-1-13 0 0,4 7 0 0,-4-1 0 0,3 1 1 0,-6 0 1 15,-4 2 0-15,0 7 1 0,-3 7-2 0,-4-4 1 0,-4 3 0 0,-3 7 1 0,-3-1-1 0,-8 7 0 0,-6-10 0 0,-5 4 0 0,-6 3 1 0,7 2 0 0,0 7-1 0,3 4 0 0,4-4 0 0,0 0 0 0,7-6 0 0,3-7 0 0,4-6-1 0,8-2 1 0,2-8 0 0,4-2 0 0,0-3 0 0,4-4 0 0,0-2-2 0,-1-4 0 0,4 6-7 0,-3-2 1 0,-4-11-4 0,0 1 0 0</inkml:trace>
  <inkml:trace contextRef="#ctx0" brushRef="#br0" timeOffset="19089.98">22102 3901 49 0,'7'34'24'0,"7"10"-31"16,-11-35 48-16,1 1-42 0,-1-1 1 0,1-6-1 0,-4-3 1 0,3-3 0 0,4-13 0 0,0-2 0 0,4-1 0 0,0-3-1 0,-4 3 1 0,3 0 0 0,1 0 0 0,-1-9 0 0,1 13 1 0,3 5-1 0,4 4 1 16,-1 12-1-16,-2 4 1 0,-1 8 0 0,0 14 0 0,7-1 0 203,0 0 1-203,0 10-1 0,7 0 0 0,1-10 0 0,2-6 0 0,-2-6-3 0,-8-12 0 0,-4-7-6 0,-2-13 0 0,-1 0-7 0,-4-5 1 0</inkml:trace>
  <inkml:trace contextRef="#ctx0" brushRef="#br0" timeOffset="19457.68">23978 3298 49 0,'4'85'24'0,"-18"31"-21"0,10-81 43 0,4 12-44 0,0 6 1 0,0-3 0 0,0-9 0 0,0-10-4 0,0-9 1 0,0-3 3 0,0-10 0 16,-7-9-2-16,-10-18 0 0,-5-7-1 0,-9-7 1 0,-12-5-2 0,-3-7 1 31,-7 9-1-31,-6 1 1 0,9 5-1 0,4 14 1 0,4 2 1 0,3 13 1 0,7 19 0 0,11 6 1 0,14 13 2 0,7-4 0 0,21 4 1 0,22-10 1 0,24-12-1 0,21-22 0 0,14-10-2 0,15-16 1 0,3-5-7 0,-22 12 1 0,-20-7-12 0,-22 4 1 0,-27 3-13 0,-15 6 1 0</inkml:trace>
  <inkml:trace contextRef="#ctx0" brushRef="#br0" timeOffset="20586.87">25725 3101 54 0,'3'3'27'0,"-10"0"-18"0,4 3 28 0,-8 13-36 16,0 3 0-16,1 13 0 16,3 9 1-16,-4 12-3 15,-7 19 1-15,4 19 1 16,4 10 0-16,-1 2-1 16,4-8 0 140,-3-14-2-141,6-18 1-15,1-16-4 0,-1-18 1 0,0-20-6 16,-3-5 1 109,-3-17-8-125,-8-18 1 0</inkml:trace>
  <inkml:trace contextRef="#ctx0" brushRef="#br0" timeOffset="21018.49">25365 3869 40 0,'31'16'20'0,"47"-10"-10"0,-53-6 32 0,3 10-40 0,4-7 1 0,7 3 0 0,6 0 0 0,-2 0-5 0,-4 1 1 0,-1-7 2 0,-2-7 0 0,-5-2-1 0,-2 0 1 0,-5-1 0 0,-3 7 0 0,-6-13 0 0,-5-2 1 0,-3 2-1 0,-7 3 1 0,-3 1-1 0,-4 2 1 0,-4 1-2 0,0 6 0 0,1 6-2 0,-1 10 1 0,1-4-1 0,-4 10 1 0,3 0-1 16,0 9 0-16,4-3 0 0,4 0 0 0,6-3 1 0,1-6 1 0,3-1 0 0,4-5 0 0,3-1 0 0,0-9 0 0,0-6 0 0,0 3 0 0,0-4-1 15,0-2 0-15,0 0-2 16,0-1 0-16,-3 4-3 0,0 3 1 16,-4 3-2-16,0 3 0 15,0 3-1-15,-4 4 1 16,1-7 2-16,-1 3 0 140,1 0 2-140,-1 1 1 0,4-1 1 47,-3 0 1-47,3 4-1 16,-3-7 1-16,3 3-4 0,-4-6 0 0,1 3-3 0,-4-3 1 16</inkml:trace>
  <inkml:trace contextRef="#ctx0" brushRef="#br0" timeOffset="22345.53">26240 3919 54 0,'0'22'27'0,"-14"13"-36"0,10-29 59 0,4 3-50 0,-4 7 0 15,4-6 0-15,0-10 1 0,0 3-2 0,0 3 1 0,0-6 0 0,0 0 0 0,8 0-1 0,-1 0 0 0,3-9-1 0,1-7 0 0,3 3 0 0,0-2 0 0,0-1 0 0,4 3 1 0,-1 4-1 0,-3 3 1 0,1 6 1 0,2 6 0 875,1 3-1-875,-1 1 1 0,1-1-1 0,3 1 1 0,4-1 0 0,-4-3 0 0,0 4 0 0,0-1 0 0,4 1 0 0,3-7 1 0,1 3-1 0,-5 0 1 0,1-3-1 0,3-3 1 0,0 0 0 0,4-6 0 0,-4-6-1 0,-3 2 1 0,-7-6-1 0,-4 1 1 0,-7 2 0 0,-4 4 0 0,-6 3-1 0,-4-1 0 0,-7 10-2 0,0 7 0 0,0-1-1 0,-1 7 0 0,1 12 0 0,0 7 0 0,0 12 0 0,4 6 1 0,-1 10 1 0,-3-16 1 0,-4 3 0 0,-3-9 1 0,-4-4-1 0,-3-5 0 0,0-4 0 0,0-6 1 16,-1-13-1-16,5-6 0 0,3-3 0 0,3-9 1 0,0 0-1 0,11 2 1 0,4-5-1 0,10-4 1 0,10-3 1 0,8 0 0 0,10 1 0 0,8-11 1 0,3-2 0 0,6-3 1 0,8-1-1 0,-7-6 0 0,-7 10-1 0,-3 0 1 0,-8-4-3 0,-3 7 1 0,-4-7-1 0,-7 7 0 0,-7 3-1 0,-3 6 1 0,-4-3-1 0,-7 7 1 0,-4 5-1 0,-3 7 1 16,-3 9-1-16,-1 7 1 0,0 9 0 0,1-3 0 0,-1-4 0 0,8 14 1 0,3-7-1 0,3 9 0 0,8-3-1 0,-1-3 0 0,1-12-5 0,3-1 1 0,4-9-8 0,-4-9 0 0,3-3-2 0,1-4 0 0</inkml:trace>
  <inkml:trace contextRef="#ctx0" brushRef="#br0" timeOffset="22461.57">27263 4070 25 0,'10'19'12'0,"-3"-10"-9"0,-3-3 20 0,-4 1-22 0,0 5 0 0,0 1 0 0,0-1 0 0,0 4-2 0,0-4 1 0,0 1 1 0,0-4 1 0,0-2 0 0,3-4 0 0,1 3-1 0,-4-6 1 16,10 0 0-16,5-6 0 0,2-7-1 0,8-12 0 0,7-3-1 0,-4-3 0 0,4-10 1 0,6-3 1 0,1-19 1 0,-3-6 0 0,-5-12 0 0,-2-1 1 0,-8-9-1 0,-7 3 1 0,-7-6-2 0,-11 10 0 0,-6-10-2 0,-4 18 1 0,-4 17-1 16,-3 15 0-16,0 9 0 0,-4 29 1 0,-3 19-1 0,3 21 0 0,0 19-2 0,-3 13 1 0,7 28-1 0,7 13 0 0,7 3-1 0,3 3 0 0,4-16-2 0,-3-16 0 15,-1-8-5 16,1-20 1-31,-4-25-3 0,-4-19 1 16</inkml:trace>
  <inkml:trace contextRef="#ctx0" brushRef="#br0" timeOffset="22696.73">27079 3747 42 0,'28'59'21'0,"32"1"-15"0,-42-54 41 0,7-3-43 0,3-6 1 0,18-3 0 15,14-19 0-15,10-6-8 16,4-4 1-16,-7 4-2 16,-7-1 0-16,-10 10-13 15,-15 0 1-15</inkml:trace>
  <inkml:trace contextRef="#ctx0" brushRef="#br0" timeOffset="23934.18">28670 4374 44 0,'18'63'22'0,"0"-10"-12"0,-15-37 28 16,1-1-38-16,-4 1 0 0,0 0-1 0,0-13 1 0,-4-3 0 0,-3-13 0 0,0-12-1 0,-4-3 1 0,1-19 0 0,-4-3 0 0,-4-7 0 0,0-2 0 0,1 9 0 0,3-1 0 890,3-2 0-890,8 9 0 0,3 7 0 0,3 2 1 0,8 7-1 0,6 6 1 0,8 6-1 0,0 10 1 0,-1 12 0 0,-2 10 0 0,-5 3-1 0,-10 15 1 0,-10 10-2 0,-11 0 1 0,-4 0-4 0,-3-6 0 0,-4-10-4 0,4-6 0 0,3-10-6 0,4-5 0 0</inkml:trace>
  <inkml:trace contextRef="#ctx0" brushRef="#br0" timeOffset="24144.98">28928 4017 25 0,'14'22'12'0,"-11"9"0"0,-3-12 13 0,0-7-22 0,4 10 1 0,-1-3 4 0,-3-6 0 0,4 2-9 0,-4-9 0 0,0-2 6 0,-4-4 0 0,4-10-1 0,0-5 0 0,0-4-3 0,0 6 1 0,0-6-1 0,0 4 1 0,0-4-1 16,0 0 0-16,4 7 0 0,10 2 0 0,0 7-1 0,7 3 1 0,8 0-1 0,-5 6 1 0,1-6-1 94,3 3 0-94,0 1-2 0,4-4 0 0,-4-4-4 0,-3 1 0 0,-4 0-9 0,-3 3 0 0,-7-3 0 0,-1-6 0 0</inkml:trace>
  <inkml:trace contextRef="#ctx0" brushRef="#br0" timeOffset="24658.22">29422 3973 35 0,'21'6'17'0,"0"13"-11"0,-17-16 33 0,-1 3-36 0,-3-6 0 0,-3 3 0 0,-12 4 0 0,-6-7-5 0,-3 9 1 0,-8-6 3 0,0 3 1 0,0 10-3 0,4 6 1 0,7 6 0 0,3 4 0 0,8-1-1 0,3-6 1 0,7-6-2 0,10-7 1 485,8-5-1-485,3-7 1 0,7-13-3 0,0-6 1 0,-3-12-4 0,-4 0 1 0,-3-4-9 0,-4-9 0 15</inkml:trace>
  <inkml:trace contextRef="#ctx0" brushRef="#br0" timeOffset="24930.22">29587 3418 48 0,'11'62'24'0,"-43"39"-26"0,29-67 40 0,-4 1-39 0,0 12 1 32,0 12 0-32,0 1 1 0,3 3-1 0,1-7 0 0,-1-9-1 0,0-9 1 0,4-13-3 0,-3-13 1 0,-1-15-3 0,4-3 0 0,0-7-1 0,0-5 0 0,-3-4 0 0,3 0 1 0,-4-3 0 0,4 9 0 0,0 0-1 203,4 1 0-203,6 5 3 0,8 10 1 0,7 0 4 0,3 10 1 0,0 2 3 0,4 4 1 0,0-1 3 0,-1 4 1 0,-6-6-3 0,-7-1 1 0,-11 1-6 0,-7 3 0 0,-11 6-2 15,-10-1 0-15,-11 8-1 0,-3-7 0 0,0 0-3 0,7-10 1 0,3-2-6 0,7-7 0 0,4-10-5 0,4-11 0 0</inkml:trace>
  <inkml:trace contextRef="#ctx0" brushRef="#br0" timeOffset="25490.21">29891 3242 48 0,'18'0'24'0,"13"44"-27"0,-20-44 44 0,-1 16-41 0,1 12 0 0,-7 6 1 0,-8 10 0 0,-7 16-2 0,4 18 1 0,0 1 0 0,-3 5 1 0,3-5-1 0,-4-1 0 0,1-18-5 484,2-13 1-484,1-13-9 0,4-15 1 0,-1-19-2 0,1 0 0 0</inkml:trace>
  <inkml:trace contextRef="#ctx0" brushRef="#br0" timeOffset="25616.75">30014 4176 40 0,'14'29'20'0,"8"-23"-17"0,-12-12 40 0,8-1-41 0,7-5 0 0,6-7-1 0,1-6 1 0,-4 0-3 0,-7 3 0 0,-3-3 2 0,-4-10 0 0,-7 1-1 0,-3-1 0 0,-8 13-1 0,-6 4 1 16,-4 2-1-16,-11 7 1 0,0-1-1 0,0 10 0 0,8 13 0 0,-1 12 1 0,4 3-1 93,3 6 1-93,8 7 0 0,6 0 1 0,8-3-2 0,3-4 1 0,7-6-4 0,4-6 0 0,0-12-8 0,-1-10 1 0,-2-10-3 0,-1-9 1 0</inkml:trace>
  <inkml:trace contextRef="#ctx0" brushRef="#br0" timeOffset="25907.71">30452 4095 58 0,'21'9'29'0,"-10"29"-44"0,-11-25 61 0,0 5-46 0,0 4 0 0,0-12-1 0,0 5 1 0,0-5 0 0,0-1 0 0,3 1 0 0,-3-10 0 0,4 0 0 0,-1-10 0 0,1-2 0 0,3-4 0 0,0 0 0 0,0 1 1 0,0-1-1 0,0 3 0 0,0 7-1 0,0 3 1 0,0 3 0 0,0 6 0 0,0 4-1 0,-3 5 1 0,-1 1-1 0,1 0 0 0,-1-10-1 15,1 7 0-15,-4-1-1 0,0 1 1 0,0-4-1 0,0-6 1 0,0-3 0 0,0 0 1 0,3-3 1 0,4-13 0 0,0 1 0 0,4-7 0 0,0-3-1 203,-1-7 1-187,4 7-1-16,0 0 1 0,4 6 0 0,0-3 0 16,3 4 0-16,-3 5 0 0,3 7 1 0,0 12 1 0,4-3-1 0,3 19 1 0,0 9-1 0,0 10 1 0,0 0-1 0,1 3 0 0,2-10-2 0,-6 1 0 0,-4-7-4 0,-3-12 0 0,-4-16-5 0,0-7 0 0,-3-2-3 0,-8-13 0 0</inkml:trace>
  <inkml:trace contextRef="#ctx0" brushRef="#br0" timeOffset="26774.55">31186 2527 41 0,'-22'-9'20'0,"19"31"-22"0,3-10 39 0,10 16-34 0,5 1 1 0,13 21 2 0,11 22 1 0,6 16-8 0,19 15 1 0,3 26 5 0,0 34 0 219,-11 19-2-219,-3 37 0 0,-7 13-2 0,-14 25 1 0,-7 16-2 0,-15 9 1 15,-10 4-1-15,0 9 0 0,-7-32-1 0,-10-6 1 0,-15-15-2 0,-18-29 0 0,-6-19-4 0,-11-21 0 0,-14-26-10 0,3-37 0 0</inkml:trace>
  <inkml:trace contextRef="#ctx0" brushRef="#br0" timeOffset="30867.78">17935 4336 29 0,'11'19'14'0,"10"0"-4"0,-14-19 14 0,0 6-23 0,4 4 0 0,-1-1 1 0,4 1 1 0,8-1-2 0,-1 0 0 0,7 1 3 0,11-10 0 0,14 3 0 0,14-6 0 0,10 3-1 0,26 0 0 0,34-7-1 250,18 7 1-250,25 0-3 31,21 0 1 282,18-3-1-17,-4 3 1 17,1 0-1-219,13 0 1-32,-10 0-2 110,3 0 1-156,-18 3-4-16,-6 13 1 15,14 22-4 1,-57-13 0 125,-42-9-5-141,-39-4 1 93,-35 4-3-93,-18-7 1 16</inkml:trace>
  <inkml:trace contextRef="#ctx0" brushRef="#br0" timeOffset="39935.58">17367 5381 36 0,'0'18'18'0,"0"-5"-8"16,0-7 19-16,0 1-25 15,0 5 1-15,0 7 1 16,0 0 0-16,0 0-8 16,0 6 0-16,-3 3 5 15,3 0 1-15,0 0-4 16,0-9 0-16,0 3-6 16,0-6 1-16,0-7-10 15,0-12 0-15</inkml:trace>
  <inkml:trace contextRef="#ctx0" brushRef="#br0" timeOffset="40177.33">17307 5214 43 0,'-3'10'21'0,"-4"-13"-12"0,3 6 30 15,1-3-39-15,-1 3 1 0,1-3 0 16,3 0 0-16,0 0-1 16,0 0 0-1,3-3-2-15,4 0 0 0,0 0-4 16,4-1 0-16,-1-2-8 16,1 0 0-16</inkml:trace>
  <inkml:trace contextRef="#ctx0" brushRef="#br0" timeOffset="40605.94">17498 5406 45 0,'10'56'22'16,"1"-6"-19"-16,-8-43 35 0,5 2-38 15,-5 0 0-15,1 1 0 16,-1-4 1-16,1-3-1 16,-1 0 0-16,1 1 0 0,-4-4 0 15,3-4-1-15,4 1 1 16,0-9-2-16,4-4 1 16,0-3-1-1,-4 0 0-15,3 7 1 0,1 6 0 16,-1-7 1-16,4 13 0 15,1 3 2-15,-1 7 0 16,3 2 0-16,1-2 0 16,0 2 0-16,-4 4 0 15,3 3-1-15,-3 3 1 16,1-4-1-16,-1 4 0 0,-4-3-1 16,1-3 0-16,-1-4-3 15,-3-12 1-15,4 0-6 16,-4-12 1-16,4-4-8 15,-8-3 1-15</inkml:trace>
  <inkml:trace contextRef="#ctx0" brushRef="#br0" timeOffset="41495.15">18023 5606 48 0,'7'44'24'0,"1"-6"-23"0,-5-35 41 0,1 0-41 16,-4 0 1-16,3 4 1 16,-3-7 0-16,0-10-4 15,-3-2 1-15,-1-13 2 16,4-13 0-16,-3-12-1 15,3-4 1-15,3-8-1 16,1-4 1-16,-1 6-1 16,8 4 0-16,-1 3 0 15,4-1 0-15,1 14 0 16,-1-4 1-16,3 6-1 16,-3 13 0-16,0 9 0 15,4 10 0-15,-4 6-3 16,-3 0 1-16,-4 12-4 15,-4 4 1-15,-6 9-5 16,-4-3 1-16,-4 3-10 16,-10 4 0-16</inkml:trace>
  <inkml:trace contextRef="#ctx0" brushRef="#br0" timeOffset="41707.47">17822 5497 48 0,'-7'25'24'0,"14"-13"-12"0,0-12 38 16,0 0-45-16,8 0 0 16,-1 0 2-16,3 3 0 15,1-6-10-15,7-3 1 0,6 6 5 16,1 0 0 0,3 0-7-16,-3-6 0 0,0-10-9 15,-4 4 1-15,-3-7-9 16,-4 0 1-16</inkml:trace>
  <inkml:trace contextRef="#ctx0" brushRef="#br0" timeOffset="42073.57">18387 5506 55 0,'3'47'27'0,"-3"-34"-24"0,0-7 46 16,-3 10-45-16,-1-4 0 16,1 7 0-16,-1 0 0 15,1-7-7-15,-1 7 1 16,4-9-2-16,0-4 1 15,0-6-13-15,4-13 1 16,-8-9-4-16,1-6 1 16</inkml:trace>
  <inkml:trace contextRef="#ctx0" brushRef="#br0" timeOffset="42173.14">18267 5412 36 0,'7'25'18'0,"3"-22"-12"0,-10-3 29 0,8 3-33 16,-1-3 1 0,3 0-3-16,1 0 1 0,3 3-8 15,4-6 0-15,-4-6-5 16,-4 0 1-16</inkml:trace>
  <inkml:trace contextRef="#ctx0" brushRef="#br0" timeOffset="42544.2">18503 5575 38 0,'4'38'19'0,"13"9"-13"0,-13-38 29 16,-1 1-32-16,1-4 0 16,-1 0-1-16,-3-3 1 15,0 0-5-15,0-3 1 16,0-6 2-16,4-3 1 15,-4-4-2-15,0-6 0 16,4 1 0-16,-1-1 0 16,-3 3-2-16,4-6 1 0,3 3 0 15,0 13 1 1,3-3 0-16,1 5 0 16,3 4 0-16,4 4 0 0,-1 2 2 15,-3 6 1-15,0 4-2 16,1 3 1-16,-5 0 0 15,1 3 0-15,-1-7 0 16,-3-2 0-16,0-1-2 16,-3-2 1-16,3-4-4 15,0-3 0-15,0 0-6 16,0-3 1-16,4-6-7 16,-8-10 0-16</inkml:trace>
  <inkml:trace contextRef="#ctx0" brushRef="#br0" timeOffset="42829.21">18951 5534 46 0,'11'25'23'0,"-8"26"-20"0,-3-39 39 16,0 4-41-1,0 3 1-15,0-7-1 0,0-2 1 16,0-1-3-16,0-3 0 15,0 4-1-15,-3-7 0 16,-1 0-4-16,1-3 0 16,-1 0-9-16,1-6 1 15</inkml:trace>
  <inkml:trace contextRef="#ctx0" brushRef="#br0" timeOffset="43767.78">18863 5302 31 0,'7'-9'15'0,"11"-23"-6"0,-11 26 18 16,3-3-27-16,4-4 0 0,4-6 0 0,-4 7 1 0,4-4-1 0,0-15 0 0,-4 0 0 0,3 2 0 0,-3 4 0 0,4-6 0 0,-4-1-1 0,-3 7 1 0,-1 3 0 0,-3 10 1 0,0 9 0 0,4 6 1 0,3 3 0 0,-3 7 0 0,-1 9 0 0,-3 9 1 0,0 0 0 0,-7 16 0 0,-3 4 0 0,-1 5 0 0,1 13 0 0,-1-9 1 0,-3 9-2 0,4 0 1 0,-4-22-2 0,0-10 1 15,0-5-4-15,-1-14 0 0,1-8-3 0,-3-13 0 0,3-10-2 0,0 1 1 0,-4-13-4 0,1-4 1 0,-1 1-3 0,-3-3 1 0,0 6 2 0,0 0 0 0,3 9 7 16,4 3 1-16,3 16 9 0,4 4 0 0,8 12 6 0,2 6 1 0,1-3 1 0,6-10 1 0,8-2-7 0,17-10 1 0,8-7-7 16,10-2 1-16,0-7-8 0,0-3 1 0,-7 4-11 0,-11-1 1 0,-7-6-6 0,0 6 0 0</inkml:trace>
  <inkml:trace contextRef="#ctx0" brushRef="#br0" timeOffset="44683.18">19332 5553 39 0,'-3'6'19'0,"10"16"-13"0,0-15 30 0,0-4-32 0,3 3 1 0,1-3 3 15,3 0 0-15,7-3-10 16,4-3 1-16,3-3 6 16,-3 0 1-16,0-7-4 15,-8 1 1-15,-3-1-2 16,-3-3 0-16,-4-3-2 15,0-6 1-15,-3 7-1 16,-4-1 1-16,-7 3-1 16,-1 7 0-16,-2 12-1 15,-1 9 0-15,-3 4 0 16,0 9 0-16,0 10 0 16,3 5 0-16,1-5 1 15,6-4 0-15,8 7 0 63,6-4 0-63,12-12-4 15,6-6 1 17,14-13-11-32,8-12 0 31</inkml:trace>
  <inkml:trace contextRef="#ctx0" brushRef="#br0" timeOffset="45110.55">20743 5302 43 0,'14'19'21'0,"-3"6"-12"16,-11-28 29-16,0 3-36 0,-3 0 0 0,-12 3 2 0,5-3 1 0,-8 10-6 0,-3-4 1 0,-4 10 2 0,1-4 1 0,-5 7-1 15,1 0 1-15,3-1-2 16,4 8 0-16,4-17-1 16,3 7 1-16,3-1-2 15,4 1 0 1,25-7-1 0,-1-5 0-16,4-4 0 15,-7 0 0-15,8-7 0 16,-5-2 1-16,-3-7-1 15,1 1 1-15,-5-1 0 16,1-3 1-16,-4 3 0 0,0 4 1 16,0 12-1-1,0 3 0-15,0 6 0 16,0 10 1-16,0 0 0 16,-3-3 0-16,3 6-1 0,0-4 0 15,-4 1-1-15,1-3 1 0,3 0-5 16,3-13 1-16,5-3-10 15,2-10 0-15,-3 1-1 16,4-7 0-16</inkml:trace>
  <inkml:trace contextRef="#ctx0" brushRef="#br0" timeOffset="45396.25">21114 5302 44 0,'17'0'22'0,"-6"-9"-17"0,-7 12 43 0,-4-3-47 0,0 0 1 0,-4 6 1 0,-7-3 0 0,-6 7-4 0,-4 2 0 0,-4 7 2 0,0 6 1 0,-3 0-1 16,0 4 0-16,3-1 0 15,4 3 0 1,0 4-1-16,10-1 1 0,8 1-2 15,6-13 1-15,8-4-5 0,13-2 0 16,1-3-11-16,7-20 1 16,-4-5-2 15,-3-4 1-15</inkml:trace>
  <inkml:trace contextRef="#ctx0" brushRef="#br0" timeOffset="45689.77">21322 5346 37 0,'7'13'18'0,"0"18"-14"0,-7-25 32 16,-4-3-32-16,-6 10 1 0,-1 3 2 15,-3 2 0-15,0 8-8 16,0-14 0-16,-4 1 6 16,-3 2 0-16,0 7 0 15,3 3 0-15,4 4-2 16,4-4 1-16,3-3-1 15,3 3 0 1,8-3-3-16,6 0 1 0,4-7-6 16,0-5 1-1,4-7-7-15,3-6 1 32,0-4-9-32,-3-8 0 46</inkml:trace>
  <inkml:trace contextRef="#ctx0" brushRef="#br0" timeOffset="45950.93">21481 5537 41 0,'0'35'20'0,"-4"12"-13"0,4-34 29 0,0-1-35 0,0 4 1 0,0-7 2 15,0 7 1-15,4 3-5 0,-1-10 0 0,8-3 3 0,3-6 0 0,4 0-1 16,3-9 0-16,0-7-3 0,4-6 1 0,-1-6-7 0,-3 6 1 0,1-6-10 0,-12 0 0 0</inkml:trace>
  <inkml:trace contextRef="#ctx0" brushRef="#br0" timeOffset="47579.66">21735 5588 45 0,'7'25'22'0,"3"-3"-15"0,-6-22 33 0,-1 3-40 0,1-3 1 0,-1 0 0 15,4-6 0-15,1-4-2 47,-5-2 1-47,1-1 0 16,-1-3 1 46,-3 7-1-62,0 0 0 0,0 2-1 0,4 1 1 16,-4 6 0 31,0 0 0-47,3 3 0 0,1 3 0 0,-1 1 0 0,-3 2 0 0,4-3-1 62,-1 1 1-62,-3-1 0 0,0-3 0 0,0 0-1 16,0 0 1-16,-3 0-1 156,3 1 1-156,0-4 0 0,0 0 0 0,7 3 0 0,0 0 1 0,-4-3-1 0,4-3 1 0,0-4-1 0,8-2 0 0,-1 0 0 63,3-4 0-63,1 4 0 31,0-1 0-31,-1 10 0 31,1 3 0-15,-8 4 0-16,1 2 0 31,0 4 0-31,-1-1 0 31,1 1 0-31,-1-1 0 94,5-2 0-94,-5 5 0 203,1-2-1-203,-1-4 1 141,1 4-4 77,-1-4 0-171,-3 1-9-47,4-7 1 219,-4-3-2-219,0-3 0 0</inkml:trace>
  <inkml:trace contextRef="#ctx0" brushRef="#br0" timeOffset="47733.58">22267 5534 21 0,'7'19'10'0,"-7"16"4"0,0-23 14 0,-3 1-24 0,-1 2 0 0,-3 7 6 0,0-9 0 0,4-4-10 0,3 4 0 0,0-1 7 0,7-2 1 0,3-1-2 0,4-6 0 0,1-3-4 0,-5-3 1 0,4-3-3 0,4-7 0 0,0-12-3 0,-1-3 0 0,-3-6-5 0,0-17 1 31,-3-8-10-31,-4-13 0 0</inkml:trace>
  <inkml:trace contextRef="#ctx0" brushRef="#br0" timeOffset="47854.75">22479 4703 38 0,'18'63'19'0,"3"0"-12"0,-18-41 25 0,-3 3-29 0,0 12 1 0,-7 17 1 0,0 8 0 0,-3 11-7 0,3 11 1 0,3-12 4 0,-3-6 0 0,3-3-3 15,1-10 0-15,-1-6-4 16,8-12 1-16,3-7-8 0,7-9 0 0,0-7-4 0,4-5 1 0</inkml:trace>
  <inkml:trace contextRef="#ctx0" brushRef="#br0" timeOffset="47929.83">22701 5559 28 0,'21'-12'14'0,"8"15"-4"0,-22-3 20 0,0-3-26 0,3 0 1 0,-3 0 3 0,0 3 0 0,-7 0-10 0,0-7 1 0,-3 7 6 0,-1 0 0 0,-3 0-2 0,-3-6 0 0,-1 6-1 0,1 6 0 0,-1-3-2 0,0 4 0 0,4 2-2 0,0 1 1 0,4-1-3 0,3-3 1 0,3 4-1 16,4-4 0-16,0 3 0 0,0-2 1 0,1-4 0 0,2-3 0 0,1-7-1 0,-1 1 1 0,1 0-2 0,-4 3 1 0,0 6-2 0,0 3 1 0,0 7 0 0,0 2 0 0,0 1 2 0,0 0 1 0,0-7 0 0,0 1 1 0,4-4 1 0,0-3 0 0,-1 0 0 0,4-6 0 0,4-3 0 0,7-4 1 15,3-12-1-15,0-6 0 0,0-6 1 0,4-13 0 0,-4-10-1 0,-3-15 0 0,-4-10 2 0,-7 1 0 0,-7-13 3 0,-10-10 0 0,-11 1 1 0,-4 18 1 0,0 16 0 0,-3 10 0 0,-4 21-1 0,1 19 1 0,3 29-4 0,-1 24 0 0,8 23-1 0,0 12 0 0,0 15-1 0,7 17 0 0,4 15-1 0,3-7 0 0,0-5-3 16,0-26 1-16,0-21-5 0,0-13 1 0,0-19-9 0,0-19 0 0</inkml:trace>
  <inkml:trace contextRef="#ctx0" brushRef="#br0" timeOffset="47986.78">22722 5243 38 0,'7'50'19'0,"15"-6"-5"0,-15-41 27 0,3 3-37 0,1-3 0 0,3 7 3 0,4-4 0 0,-1 0-9 0,8-3 0 0,7 1 3 0,3-4 0 0,4 0-6 0,-4 3 0 0,-7 0-8 16,-3-3 0-16,-7-3-4 0,-4-7 0 0</inkml:trace>
  <inkml:trace contextRef="#ctx0" brushRef="#br0" timeOffset="48107.71">23125 5503 39 0,'3'41'19'0,"4"34"-19"0,-3-59 33 0,-4-1-34 0,0-2 1 0,0-1-2 0,0-2 1 0,-4-4-4 0,1-3 0 0,-1-3-6 0,-3-12 0 16</inkml:trace>
  <inkml:trace contextRef="#ctx0" brushRef="#br0" timeOffset="48735.55">23005 5349 25 0,'7'-15'12'0,"7"21"-1"0,-4-3 14 0,8 3-22 0,0 10 0 0,-1 0 2 0,4 6 0 0,4 0-5 0,0-1 0 0,0-2 4 0,-1-3 0 0,1-3-2 0,3-4 1 0,0-3-4 0,1 4 1 0,-5-7-4 0,-3-3 1 0,1 3-1 0,6-3 0 0,-3-6 0 0,-1 2 0 15,-6-8 3-15,0 3 0 47,-4-7 3-31,-4 3 0 31,-3 1 2-32,-7 2 0 126,-7 1 0-141,-7 6 1 0,0 3-2 0,3 6 1 0,-3 0-2 0,0 13 0 47,-3-6-2-47,2 6 0 0,5 6-2 0,3 3 0 31,3-3-1-31,4-3 0 31,4-3-2 1,3-4 1-17,0-8-4 63,7-7 1-78,4-7-4 0,-8-5 0 47</inkml:trace>
  <inkml:trace contextRef="#ctx0" brushRef="#br0" timeOffset="48894.51">23678 5650 42 0,'4'32'21'0,"3"-20"-24"0,-7-12 38 0,7-3-33 0,0-6 0 0,0-7 1 0,4-6 0 0,-1 0-5 0,1 0 1 0,3-12 2 0,0 2 1 0,4-2-2 0,-1 6 1 0,5-4-1 0,2 10 1 0,1 3 0 0,0 7 0 0,-4 9 0 0,0 9 0 0,11 13 1 0,0 6 0 47,3 13 0-47,4-4 0 0,-1 7 0 0,1-7 0 0,-3-2-2 0,-1-4 0 0,0-3-5 0,-3-16 1 0,-11-5-12 0,-10-20 1 0</inkml:trace>
  <inkml:trace contextRef="#ctx0" brushRef="#br1" timeOffset="64091.03">23534 2066 35 0,'42'13'17'0,"0"5"-5"15,-34-8 17-15,-1 2-28 16,-4 1 1-16,-6 9 1 16,-12 12 0-16,-9 10-4 15,-8 13 0-15,-3 12 2 16,-4 22 1-16,-10 0-2 16,-1 3 0-16,4 3-2 15,4-9 0-15,7-16-5 16,6-19 1-16,8-12-7 15,7-29 0-15</inkml:trace>
  <inkml:trace contextRef="#ctx0" brushRef="#br1" timeOffset="64523.63">22941 2584 25 0,'7'59'12'0,"-14"7"0"0,7-50 13 16,-3 9-24-16,-1 0 1 16,-3 3 1-16,0 16 1 15,3 0-5-15,1 3 0 16,-1 0 3-16,1-6 0 0,3-4-1 16,0-8 0-16,-4-4 0 15,8-7 0-15,10-8-1 16,7-4 1-16,18-12 1 15,3 3 0-15,4-13 0 16,4 7 1-16,2-1-1 16,-6 1 1-16,-7-1 0 15,-7 4 0-15,-4-3-2 47,-7-7 1-47,-3 3-1 16,-8 4 0-16,-10-10-1 0,-14 7 1 0,-10 2-2 15,-15 1 1-15,-3 6-1 0,-4-7 1 0,-7 1 0 16,7-7 0-16,4 1 0 16,10-4 0-16,11-3-9 15,3 6 0-15,14-3-5 0,12-12 0 16</inkml:trace>
  <inkml:trace contextRef="#ctx0" brushRef="#br1" timeOffset="65246.27">21798 1223 54 0,'4'3'27'0,"-8"3"-31"0,4-6 49 0,0 0-44 16,4 3 1-16,-4 3 0 16,0 4 0-1,-4 5-3-15,-3 14 0 0,-3-1 1 16,2 6 1-16,1-9-5 15,0 4 1-15,4-20-13 16,-1-9 1-16,-3-9-1 16,4-16 0-16</inkml:trace>
  <inkml:trace contextRef="#ctx0" brushRef="#br1" timeOffset="65430.55">21738 1081 48 0,'21'7'24'0,"1"12"-35"0,-15-19 47 15,-7 0-40-15,7 0 1 16,0-7-17-16,0 4 0 47,0 3 19-47,0 3 1 0</inkml:trace>
  <inkml:trace contextRef="#ctx0" brushRef="#br1" timeOffset="65803.05">21918 1430 30 0,'0'25'15'0,"4"-22"-20"0,-4-3 26 0,0 0-19 0,0 0 0 0,3-10 2 16,1-2 1-16,3-10-6 16,10 0 0-16,-3-9 3 15,1 12 1-15,2 0-2 0,4 6 1 16,1 1-2-16,-1 2 1 16,-4 1 0-16,1 6 1 15,0 3-1-15,-4-10 1 16,0 14 0-16,-4 5 0 15,-2 7 0-15,-1 3 1 16,-7 6-1-16,0-7 0 16,0 7-1-16,0-3 1 15,0 0-2-15,3-3 0 16,1-6-7-16,3-7 1 16,3-6-7-16,-3 0 0 15</inkml:trace>
  <inkml:trace contextRef="#ctx0" brushRef="#br1" timeOffset="66264.58">22564 903 43 0,'-4'15'21'0,"-3"14"-18"16,7-17 35-16,-3 13-36 16,-1 0 1-16,1 13 1 15,-5 6 0-15,1 6-5 16,0 13 1-16,0-10 3 0,4-6 1 16,3-12-2-1,0-1 1-15,0-6-1 0,0-15 0 16,0-4-1-16,0-6 0 15,-4-3-1-15,-3-6 1 16,-3-3-2-16,-5-1 1 16,-2-9-2-16,-8-2 1 15,8 8-2-15,2 4 1 16,-2 9 0-16,-1 0 1 16,4 9-1-16,0 10 1 15,3 6 0-15,4 3 1 16,4-3 0-16,3 3 1 0,3 1 0 15,4-1 0-15,4-3-3 16,7-6 1-16,10-4-7 16,4-5 1-16,6-10-9 15,-2-10 1-15</inkml:trace>
  <inkml:trace contextRef="#ctx0" brushRef="#br1" timeOffset="66685.38">22726 1517 51 0,'18'35'25'0,"6"-16"-24"0,-13-19 42 16,-1 0-42-1,5-10 1-15,-1 1-1 0,0-4 1 16,0 1-3-16,-4-7 1 15,-2 0 0-15,-1-6 1 16,0 6-2 0,-4-6 1-16,-3-3-2 0,0 3 1 15,-3 6-2-15,-4 3 1 16,-4 13-2-16,-3 6 0 0,0 7 0 16,0 15 0-1,3 0 1-15,1 3 1 0,2 10 1 16,5 3 0-1,3-13 1-15,3 0 1 0,8-3 0 16,3-3 1-16,4-6-2 16,-4-1 1-16,4-12-4 15,6-3 1-15,8-3-7 16,3-15 0-16,1-8-4 16,-1-11 0-16</inkml:trace>
  <inkml:trace contextRef="#ctx0" brushRef="#br1" timeOffset="66940.87">23280 624 27 0,'-11'-16'13'0,"4"25"-3"0,7 1 21 0,-3 5-30 15,-1-2 1-15,-3 12 2 0,-4 10 0 16,1 8-3-16,-4 11 0 15,0-1 3-15,-4 22 1 16,0-6-1-16,-3 10 0 16,0 12-1-16,7 0 0 15,3-10-3-15,1-9 1 16,3-9-2-16,3-13 0 16,4-25-5-16,4-6 1 15,-1-19-10-15,1-19 1 0</inkml:trace>
  <inkml:trace contextRef="#ctx0" brushRef="#br1" timeOffset="67141.27">22892 1235 48 0,'3'31'24'0,"26"7"-17"0,-15-35 37 0,7 4-42 16,3-1 1-16,8-6-1 15,4 0 1-15,6 0-6 16,-3-10 1-16,-1 4-3 16,-6-3 0-16,-4-1-11 15,-6 1 0-15</inkml:trace>
  <inkml:trace contextRef="#ctx0" brushRef="#br1" timeOffset="67526.89">23287 1439 45 0,'18'34'22'0,"6"-24"-14"0,-17-10 31 16,4 0-38-16,-1-10 0 16,5 1 0-16,-1 0 1 15,-4-1-3-15,1-5 1 16,-4 5 0-16,-4-6 1 0,1 4-2 15,-4 2 1-15,-4 1 0 16,1 6 0-16,-4 3-1 16,0 6 1-16,-4 0 0 15,4 13 0-15,0 0 0 16,4-3 1-16,-1 12-1 16,4-3 1-16,0 3 0 62,4-3 0-62,3-6 0 0,0 0 0 0,3-6 0 0,1-1 0 0,-1-2-1 16,5-1 1-16,2 0-5 0,1-9 1 0,3 3-8 15,0-3 0-15,-3-3-5 16,-4-6 1-16</inkml:trace>
  <inkml:trace contextRef="#ctx0" brushRef="#br1" timeOffset="67788.4">23569 1618 43 0,'0'6'21'0,"0"-15"-24"0,0 9 36 16,0-7-30-16,0 1 1 15,0 3 3-15,0-7 1 16,0 1-9-16,7 0 1 0,4-1 5 15,6 1 0-15,5-4-2 16,2 4 1-16,4-1-6 16,1 7 1-16,-5-6-10 15,-2 9 0-15,-1-9-6 16,-7 2 1-16</inkml:trace>
  <inkml:trace contextRef="#ctx0" brushRef="#br1" timeOffset="68321.52">23880 1536 58 0,'21'53'29'0,"0"1"-37"0,-18-45 53 16,1 7-45-16,3 3 0 0,-3-10 0 15,-1 0 0-15,4 1-1 0,-3-10 1 16,-1 0-1-16,1-6 1 15,-1 2-1-15,1-5 0 16,-4 0-1-16,0-1 1 16,0 10-1-16,3-9 1 15,-3 9 0-15,7-6 0 16,0 2 0-16,-7 4 1 16,7-3 0-16,0 3 0 15,1 0 0-15,6-3 0 16,-4 3 0-16,1-6 1 15,-1 6-1-15,1 6 0 0,-7-6 0 16,3 6 0 0,-4 4 0-16,4-7 1 0,-7 3-1 15,4 4 0-15,-1-7-1 16,4 3 1-16,-7-6 0 16,11 0 0-16,-4 0 0 15,0-6 0-15,0 3 0 16,4 3 0-16,-4-7 0 15,3 7 0-15,-3 0 0 16,0 7 1-16,4-4-1 16,0 3 0-16,-1 3 0 15,4 4 0-15,-3 0-1 16,-1-1 1-16,1-2-3 16,0-1 1-16,-1 0-5 15,1 4 1-15,-1-13-8 16,1 0 0-16</inkml:trace>
  <inkml:trace contextRef="#ctx0" brushRef="#br1" timeOffset="68522.64">24433 1643 35 0,'7'0'17'15,"8"34"-12"-15,-12-24 25 0,1 2-28 0,-1 10 1 0,-3-3 1 0,0 3 1 16,0 0-7-16,-3-13 1 15,-1 4 1-15,1-7 0 0,-1-6-6 16,-3-6 1 0,0-7-6-16,0-9 1 0,0 0-3 15,0 4 1-15</inkml:trace>
  <inkml:trace contextRef="#ctx0" brushRef="#br1" timeOffset="68701.2">24370 1486 51 0,'7'50'25'0,"7"-59"-30"0,-7 2 55 0,0 7-49 15,4 0 1-15,-1 0 0 16,4 7 0-16,4-7-4 16,-4 3 0-16,0 3-4 15,0-12 1-15,-3 3-11 16,-4 3 0-16</inkml:trace>
  <inkml:trace contextRef="#ctx0" brushRef="#br1" timeOffset="69020.9">24571 1687 29 0,'14'44'14'0,"-3"12"0"0,-8-50 12 15,1-3-27-15,-1 4 1 16,1-4 0-16,-4-3 0 15,0 0 0-15,0-3 1 16,-4-4-1-16,4-2 0 0,-3-4 0 16,3-2 0-1,3-1 0-15,1 4 1 0,6-23-1 16,1 26-1 0,3 2 1-16,0 7 0 15,4 7 0-15,-1 5 0 16,-2 4 0-16,-1 3 0 15,0-4 0-15,-4-2-2 16,1-1 0-16,-4-2-6 16,0-1 0-16,0-6-3 15,-3-3 1-15</inkml:trace>
  <inkml:trace contextRef="#ctx0" brushRef="#br1" timeOffset="69540.8">25068 1743 40 0,'15'16'20'0,"-8"-13"-18"0,-7-3 39 16,0 0-39-16,0 0 0 15,3-3 0-15,-3-7 1 16,0 10-4-16,-3 0 0 15,-4 4 2-15,-4 5 1 16,-3 0-3-16,0 4 1 16,-4 6-2-16,4 0 0 15,0-4-2-15,3 4 1 16,8-6-2-16,3-4 1 0,3-3-1 16,8-6 1-16,-1 0 1 15,5-9 1-15,-1-7 1 16,0 13 0-16,-4-6 1 15,1-4 0-15,-4 4 0 16,0-1 0-16,0 7-1 16,0 3 1-16,-3 0-1 15,-1 10 1-15,4-1-1 16,-3 0 0-16,3 1-1 16,0 5 0-16,0-5-1 15,-4 2 1-15,5 1 0 16,-1-4 0-16,0 1 0 15,-4-1 1-15,4 1 1 16,0-1 0-16,-3-6-1 16,-1 0 1-16,-3 0-1 0,0-3 0 15,7 7-4-15,-7-7 1 16,4-7-3-16,-4 7 0 16</inkml:trace>
  <inkml:trace contextRef="#ctx0" brushRef="#br1" timeOffset="70108.77">25340 1931 36 0,'7'19'18'0,"-3"3"-23"0,-1-22 38 0,-3 9-33 0,0-9 1 0,0 0 0 16,0 0 1-16,0 0-2 16,0 0 0-1,7-9 0 1,0 0 1-16,0-4 0 16,0 10 0-16,0-3-1 15,0 12 0-15,4-3 0 16,0 10 0-16,-1-1-1 15,1 4 0-15,-1-4 0 16,5-2 0-16,-5-4 0 16,1 0 0-16,3-12 0 0,3-3 1 15,5-10 0-15,-8 0 0 16,7-25 0-16,-3-9 1 16,-1-10 0-16,-6-18 0 15,3-4-1-15,-11 0 1 16,1-12 0-16,-1 9 0 15,-3 26-1-15,-3 5 1 16,-1 7 0-16,1 22 0 16,-1 3-1-16,1 25 1 15,-4 25 0-15,0 12 0 0,0 17-1 16,0 24 1-16,3 10-1 16,-3 12 1-16,0-3-1 15,0 1 0-15,0-7-3 16,0-23 1-16,0-11-6 15,3-23 1-15,-3-15-5 16,0-12 1-16</inkml:trace>
  <inkml:trace contextRef="#ctx0" brushRef="#br1" timeOffset="70324.34">25287 1646 39 0,'25'12'19'0,"24"35"-7"0,-31-37 34 0,7-7-44 16,13 0 1-16,8-3 2 15,-7-6 0-15,14-4-7 0,0-8 1 16,-7 8 0-16,-7 1 0 16,-8 3-13-16,-6-1 0 15,-7 4-3-15,-11-6 1 16</inkml:trace>
  <inkml:trace contextRef="#ctx0" brushRef="#br1" timeOffset="70845.22">27016 2204 26 0,'-14'13'13'0,"-4"21"-1"0,14-24 18 15,4-1-27-15,0 0 1 16,0-2 5-16,0-4 0 16,0-6-10-16,0-16 0 15,0-6 7-15,4-19 0 16,0-13-1-16,-1-18 0 15,1-10-3-15,-1-6 0 16,1-12-1-16,3-7 1 16,3 16-1-16,4 10 0 15,0 8 0-15,-3 20 1 16,3 18-1-16,-3 16 1 16,-1 10-3-16,1 12 0 15,-4 9-4-15,-7 7 0 0,0 3-10 16,-7 3 0-16,-7 9-4 15,0-3 1-15</inkml:trace>
  <inkml:trace contextRef="#ctx0" brushRef="#br1" timeOffset="71205.43">26765 1938 44 0,'25'15'22'0,"35"4"-19"0,-32-19 40 0,4 0-41 16,10 0 1-16,8 0 1 0,-8-6 0 16,0-4-6-16,-3 1 1 15,-7 0 3 1,-4-7 1-16,-7 3-3 0,-3-2 1 16,-4-4-1-16,-3 3 0 15,-8 7-1-15,-3-1 1 16,-7 10-1-16,-4 7 1 15,-3 5 0-15,0 13 0 16,0 0-2-16,0 4 0 16,7 8-1-16,3 4 1 15,11-3-1-15,4-10 0 16,7-3 0-16,-1-9 0 16,1-13-1-16,-4-6 1 0,0-4-8 15,0-8 1-15,-3-4-3 16,-1-9 1-16</inkml:trace>
  <inkml:trace contextRef="#ctx0" brushRef="#br1" timeOffset="71445.38">27312 2151 44 0,'7'44'22'0,"-7"-41"-20"0,0-3 43 0,7-3-43 16,0-13 1-16,0 0 2 15,4-6 1-15,-1-3-6 16,8 0 0-16,7 0 5 16,7 3 1-16,10-6-2 15,4 3 1-15,3-3-3 0,-3 12 0 16,-7-3-5 0,-7 10 0-16,-8-1-5 0,-3 10 0 15,-6 0-12 1,-8 0 0-16</inkml:trace>
  <inkml:trace contextRef="#ctx0" brushRef="#br1" timeOffset="72254.92">27862 1963 42 0,'7'47'21'0,"1"15"-10"0,-8-43 27 16,3 6-37-16,-3-12 0 15,0 2 2-15,4 1 1 16,-4-6-4-16,7-1 0 16,-4-9 2-16,8-6 0 15,-1-7-1-15,1-6 1 16,-1-3-2-16,1 0 1 16,-4 4-1-16,4-4 0 15,-4 9-1-15,0-3 1 0,3 7-2 16,-3 6 1-16,4 6-2 15,0 6 1-15,-4 7 0 16,0 3 0-16,-4 6-1 16,1-6 1-16,-1 0 1 15,1-4 0-15,3-5 0 16,-4 2 1-16,4-2-1 16,1-4 1-16,2-6 0 15,1 3 0-15,3-6-1 16,3-16 1-16,1-6 0 15,3-3 0-15,0-7 0 16,4 1 0-16,0 3 0 16,0-4 0-16,-1 10 1 15,-3 6 0-15,-3 10 0 16,0 2 0-16,3 23 0 16,7 3 1-16,4 15-1 15,3 13 1-15,4 4-1 0,-7 5 0 16,-1-6 0-16,-2-3 0 15,-1 0-1-15,-3-6 1 16,-8-10-6-16,-3 1 1 16,-7-20-11-16,-7-5 0 15</inkml:trace>
  <inkml:trace contextRef="#ctx0" brushRef="#br1" timeOffset="76218.34">6473 5312 31 0,'-14'0'15'0,"11"9"-3"0,3-9 15 16,0 0-24-16,0 0 0 16,7 6 1-16,3 1 1 15,12-1-6-15,-1 10 1 16,4 6 4-16,13-7 1 15,15-2 0-15,7-1 0 16,25-5 1-16,24-7 0 0,29-7-1 16,24-8 0-1,25-10-2-15,21-16 1 0,4 6-3 16,-11-2 0-16,4 12-3 16,-15 3 0-16,-17 3-3 15,-39 6 1-15,-25 13-6 16,-20-6 1-16,-22 12-9 15,-29-12 0-15</inkml:trace>
  <inkml:trace contextRef="#ctx0" brushRef="#br1" timeOffset="79100.67">25845 4380 24 0,'-15'22'12'0,"15"-19"1"16,0-3 12-16,0 0-21 15,4 4 1-15,3-1 5 16,7-3 1-16,11 0-12 16,14-7 0-16,17-2 9 15,8-4 0-15,27 4-2 16,40 0 1-16,20-10-3 15,51 0 0-15,20 3-2 16,25-9 0-16,10 6-2 16,11 4 0-16,11 5-2 15,-11 1 1-15,-3 0-1 16,-4 2 0-16,-21 7-1 16,0 7 0-16,-29 8 0 15,-34 7 0-15,-22 3-2 16,-28 3 0-16,-28-2-5 0,-25-8 1 15,-28-2-6-15,-32-3 1 16</inkml:trace>
  <inkml:trace contextRef="#ctx0" brushRef="#br1" timeOffset="81521.34">5062 7460 40 0,'-7'6'20'0,"14"-22"-9"0,-7 10 21 0,7-3-28 15,4-4 0-15,3 4 3 16,7-4 0-16,8-3-8 15,-1-2 0-15,11-4 6 16,-1 3 1-16,8 3-2 16,0 7 0-16,-7 2-1 15,0 7 0-15,-15 7-2 16,-6 5 0-16,-7 7-2 16,-11 9 1-16,-11 4-3 15,-7-4 1-15,-3 3-1 16,-7-3 0-16,3-6 0 15,4 0 1-15,3-6-1 16,1 0 1-16,3-4 1 16,3 1 0-16,4-4 0 0,-3 1 0 15,10-4 1-15,0-3 0 16,3-3 0-16,8 3 0 16,3-3 0-16,7-3 1 15,7 3 0-15,4 0 1 16,7 3-1-16,-8 3 1 15,-2 1-1-15,-8 5 0 16,4 4-2-16,-1-3 1 16,-10-1-8-16,-3-3 1 15,3-18-10-15,-14-3 0 0</inkml:trace>
  <inkml:trace contextRef="#ctx0" brushRef="#br1" timeOffset="82013.95">5652 7391 59 0,'81'-7'29'0,"-25"-33"-31"0,-45 27 50 0,6-6-45 16,-6-3 0-16,-8 0 1 16,-3-3 1-16,0-6-6 15,-10 3 0-15,-18 0 4 16,-18-4 0-16,-14 10-2 0,-14 3 1 16,0 10-1-16,-4 6 0 15,-3 9-1-15,0 16 1 16,3-3-3-16,1 19 1 15,2 9-1-15,8 12 1 16,18 13-1-16,7 16 1 16,17 3 0-16,25 0 0 15,25-16 1-15,6 0 0 16,22-15 2-16,14-19 1 0,22-16 1 16,23-16 0-1,15-24-1-15,0-14 1 0,-7-18-1 16,-14-6 0-16,-21-7-4 15,-22 20 1-15,-17-14-6 16,-18 14 0-16,-45-11-15 16,6 11 1-16,-38-14-2 15,10 17 1-15</inkml:trace>
  <inkml:trace contextRef="#ctx0" brushRef="#br1" timeOffset="84733.62">6604 7362 58 0,'0'10'29'0,"4"9"-15"0,-4-7 29 16,0 10-40-16,0 6 1 16,0 1 2-16,-4 11 0 15,-3 11-8-15,0-1 1 16,-4 9 4-16,-3 1 1 16,-7 3-3-16,3-1 1 15,8-2-1-15,-1-7 1 16,1-6-1-16,-1-3 1 15,8-9 0-15,3-7 0 0,7-6-1 16,10-10 1-16,4-8-1 16,8-4 1-16,6-4-1 15,4 4 0-15,7-3-2 16,-8 3 0-16,5 0-2 16,-4 0 1 30,-1 0-4-46,-6-3 1 0,7 0-6 16,-7 3 0-16,3-6-12 0,-3-4 1 0</inkml:trace>
  <inkml:trace contextRef="#ctx0" brushRef="#br1" timeOffset="84950.24">7267 8140 75 0,'-10'28'37'0,"-4"-12"-46"0,6-10 63 0,5 4-54 0,3-1 0 16,-11-3-6-16,8 1 1 16,-1-10-1-16,4-7 1 15,0-6-14-15,0-5 0 16</inkml:trace>
  <inkml:trace contextRef="#ctx0" brushRef="#br1" timeOffset="85156.02">7232 7770 60 0,'0'-3'30'0,"18"-10"-25"0,-11 10 47 31,0 3-51-31,10 3 1 0,-6-6-1 0,10-3 0 0,0 6-5 16,4-3 0-16,-4-3-6 16,0 6 1-16,0 0-10 15,-6 0 1-15</inkml:trace>
  <inkml:trace contextRef="#ctx0" brushRef="#br1" timeOffset="85769.17">7511 7943 37 0,'3'22'18'0,"-6"6"-9"16,3-19 21-16,0 7-27 0,0-7 0 16,0-2 0-16,0 2 0 15,0-6-5-15,0-3 1 16,0 0 3-16,0 0 0 16,10-6-2-16,-3 0 0 15,0-1 1-15,0 1 0 0,8 6 2 16,-1 0 0-1,-4 0 0-15,1 0 0 16,3 3 1-16,0 0 1 0,-3-3-2 16,-1 0 1-16,4 0-3 15,-3 0 1-15,3 0-1 16,-10 0 0-16,3 3-1 16,-7-3 1-16,3 4-1 15,1-4 1-15,3 6 1 16,0-3 0-16,0 3-1 15,0 0 1-15,0 4-1 16,0-4 1-16,4 0-1 16,-11-2 0-16,7-1-1 15,0 3 1-15,-4 0-1 16,1-3 1-16,-1 1-1 16,1-4 0-16,-1 0-1 15,4 3 1-15,4-3 0 16,-8-3 0-16,8 3-1 15,0-7 1-15,-1 7-1 16,4 0 1-16,-10-3 0 16,6 0 0-16,1 3-1 15,0 0 1-15,-4 0-2 0,0 3 1 16,3 0 0-16,1 0 0 16,-8 4-1-16,4-4 1 46,4 3 0-46,0 0 1 16,-4 1 0-16,3-1 0 0,-3 3-1 0,4-6 0 0,-4 1-3 0,4-4 0 16,3-4-9-16,0-2 1 0,3-6-6 15,1-7 0-15</inkml:trace>
  <inkml:trace contextRef="#ctx0" brushRef="#br1" timeOffset="85979.89">8273 8099 59 0,'-4'16'29'16,"-10"12"-32"-16,10-18 54 0,1 2-49 16,3 4 0-16,-7-4-3 15,7 1 1-15,-4-7-6 16,4-3 0-16,0-6-8 15,-3-6 0-15,3-13-4 0,0-6 0 16</inkml:trace>
  <inkml:trace contextRef="#ctx0" brushRef="#br1" timeOffset="86397.43">8114 7623 44 0,'0'-13'22'0,"14"-12"-18"0,-10 16 41 0,3-4-44 0,3-3 1 16,8-2 0-16,3-14 1 16,4 7-5-16,10-12 1 15,-3-4-1-15,7 0 1 0,-1-3-3 16,-13-6 0-16,3 0 0 16,-10-7 0-16,-4-2 0 15,-3 2 1-15,3 13 1 16,-11 7 1-16,4 5 3 15,0 11 0-15,0 8 0 16,-3 7 1-16,-1 18-1 16,1 16 1-16,-1 16 0 15,1 7 1-15,-4 18-2 16,-4 15 0-16,1 17 0 16,3 8 1-16,0 23-1 15,3-13 0-15,1-3-1 16,3-15 0-16,4-14-1 15,-1-18 1-15,-6-15-3 16,3-23 1-16,0-15-3 0,-4-13 0 16,-3-3-7-1,0-10 1-15,-3-18-6 0,-8-3 1 16</inkml:trace>
  <inkml:trace contextRef="#ctx0" brushRef="#br1" timeOffset="86652.31">8347 7861 52 0,'10'16'26'0,"19"-4"-28"16,-19-9 48-16,11 1-46 0,0-1 1 16,8-6-2-16,-1-7 1 0,4-6-3 15,6-5 1-15,1 2-7 16,-3 0 0-16,-1-12-7 15,-7 2 1-15</inkml:trace>
  <inkml:trace contextRef="#ctx0" brushRef="#br1" timeOffset="91817.47">10072 6854 52 0,'10'7'26'0,"5"-7"-19"0,-12-7 27 0,-3 7-32 15,0 4 0-15,-7 5 1 16,-7 4 1-16,-7 9-5 16,-8 6 1-16,-6 12 2 15,-7 11 0-15,-11 15-1 16,4 9 1-16,-1 13-1 16,4 15 1-16,4 10 0 15,3-6 0-15,4 2 1 16,7 1 0-16,10-13-1 15,11-6 1-15,14-12-2 16,11-17 0-16,6-11-6 0,8-11 0 16,0-8-12-16,-4-10 0 62,-10-7-3-62,-4-8 1 0</inkml:trace>
  <inkml:trace contextRef="#ctx0" brushRef="#br1" timeOffset="92478.56">10696 7729 46 0,'7'-6'23'0,"0"-6"-19"0,-7 12 41 16,-3-7-43-16,-1 7 1 0,-6 0 1 15,-8 3 1 1,-7 4-6-16,-3 2 0 16,0 0 3-16,0 4 1 0,3 0-2 15,-3 2 0-15,3 1-1 16,7 3 0-16,1-4 0 15,6 4 1-15,8 0-1 16,6-3 1-16,8 3 0 16,6 3 0-16,8 3 0 31,7 0 1-31,3-3-1 0,-7-4 1 0,-3 4-2 16,-7 0 0-16,-8 0 0 15,-10 3 0-15,-10 0-2 16,-8 4 0-16,-7-4-5 15,1-6 1-15,3-4-13 16,6-5 1-16</inkml:trace>
  <inkml:trace contextRef="#ctx0" brushRef="#br1" timeOffset="93378.68">11088 7936 41 0,'10'0'20'0,"1"7"-7"0,-4-4 22 0,-3-3-32 0,-1 0 1 0,-3 0 2 0,4-7 0 0,-8 1-8 0,-3-3 1 0,-7-1 5 0,-4 4 1 0,-3 3-3 16,-7 3 0-16,-7 3-1 16,3 3 1-16,-3 13-3 0,-1 3 1 15,8 6-2-15,3 1 0 16,8 5 0 46,6 1 0-62,4-7 0 0,11-6 1 0,13-10 1 0,8-12 1 0,7-6 0 16,3-7 1-16,-7-5-2 0,0-7 1 0,1-4-5 0,-5 4 1 16,1 3-14-16,-4-6 0 15</inkml:trace>
  <inkml:trace contextRef="#ctx0" brushRef="#br1" timeOffset="93707.95">11123 7021 59 0,'18'25'29'0,"6"56"-27"0,-17-62 45 0,1 9-44 0,-1 16 0 0,-7 6 2 16,-4 10 0-16,1 12-7 0,-1 19 0 15,-3 6 4-15,0-6 0 16,0 0-4-16,0-19 0 16,3-12-5-1,1-16 1 1,-1-7-4-16,4-8 0 0,4-11-9 0,-1-8 0 15</inkml:trace>
  <inkml:trace contextRef="#ctx0" brushRef="#br1" timeOffset="94031.19">11335 7852 46 0,'-4'6'23'0,"4"6"-16"0,0-5 36 0,0 2-41 0,0 4 1 0,0 2 0 0,0 10 1 0,4 1-5 0,-1-1 0 0,8 0 3 0,-1 3 1 0,5-12-1 0,2-7 0 0,11-6 0 15,1-12 1-15,-1-7-2 16,-3-9 1-16,-1 9-2 16,-3-3 0-16,1-2-8 15,-5-1 1 32,1 0-12-47,-4 3 0 0</inkml:trace>
  <inkml:trace contextRef="#ctx0" brushRef="#br1" timeOffset="94540.78">12005 7093 49 0,'0'-6'24'0,"7"24"-19"0,-10-2 33 0,-4 3-37 0,-4 9 0 16,0 7 1 0,-6 15 1-16,-1 16-4 0,4 18 1 15,-7 13 1-15,7 1 0 16,-4-4-2-16,4-10 1 47,3-15-6-47,4-15 0 15,4-17-10 32,3-18 1-31</inkml:trace>
  <inkml:trace contextRef="#ctx0" brushRef="#br1" timeOffset="94762.31">11677 7786 48 0,'14'9'24'0,"14"23"-16"0,-17-26 37 0,3 3-41 0,4 1 1 0,-1-1 3 0,4-3 0 0,1-3-11 0,2 1 1 0,8-1 5 0,7-3 1 0,-4 0-7 0,0 0 1 0,-3 0-6 16,-4 0 0-16,-3-3-6 15,-4-4 1 1,-3 1-5-16,-4-3 1 0,0-1 1 16,-3-2 1-16</inkml:trace>
  <inkml:trace contextRef="#ctx0" brushRef="#br1" timeOffset="94923.72">12192 7845 35 0,'4'32'17'0,"-1"15"-8"0,1-35 35 0,-1 7-40 0,-3 3 0 0,0 3 2 0,0 3 0 0,-3 4-8 0,-1-4 0 0,1-3 4 0,3-6 1 16,0-3-7-16,0-7 1 0,0-9-8 0,-4-9 0 0,0-10-5 0,1-13 0 0</inkml:trace>
  <inkml:trace contextRef="#ctx0" brushRef="#br1" timeOffset="95362.49">12129 7795 45 0,'14'32'22'16,"0"-10"-26"-16,-7-16 39 0,3 0-35 0,4-3 0 0,1 0-1 15,2 0 1-15,4 1-3 16,8-1 1-16,-1-3-7 15,0 0 0-15,0-3-3 16,1-1 0-16</inkml:trace>
  <inkml:trace contextRef="#ctx0" brushRef="#br1" timeOffset="95518.65">12555 7814 41 0,'7'-3'20'0,"-3"3"-17"0,-4 0 38 0,3 3-39 0,1 0 1 0,0 3 1 0,-4 1 0 0,-8-1-6 0,-2 3 1 0,-1 4 3 0,-3-1 0 0,0 4-2 0,-4-3 0 0,4-1-4 0,4 7 1 0,-1 3-6 0,4 0 0 0,7-3-6 0,7-4 1 0</inkml:trace>
  <inkml:trace contextRef="#ctx0" brushRef="#br1" timeOffset="95661.64">12728 8008 38 0,'7'44'19'0,"4"-12"-18"0,-8-29 30 0,1 0-31 0,-1-3 1 0,5 0-1 0,-1-6 0 0,3-4 0 0,1-5 1 15,3-1 0-15,3-9 0 0,1 12 1 0,0-2 0 0,-1-1 0 0,1 3 0 0,0 1-1 0,3-1 1 0,-7 4 0 0,0 0 0 0,4 2 0 0,3 1 0 0,4 6 0 0,3 6 1 0,7 1 0 32,0 11 0-32,4 7-1 0,7 4 0 0,0 2-2 15,0 0 1 1,-4-9-5-16,-3-9 0 0,-7-7-7 0,-1-9 0 0,-9-6-5 0,2-10 0 16</inkml:trace>
  <inkml:trace contextRef="#ctx0" brushRef="#br1" timeOffset="96411.79">15222 7024 60 0,'-35'84'30'0,"14"67"-35"0,10-107 59 0,-3 19-52 0,-3 28 1 0,-1 3-2 0,0-10 1 16,4-2-5 374,4-13 1-390,3-19-1 0,7-16 1 0,3-15-5 0,4-9 1 0,-7-1-5 0,-3-12 0 0,-8-10-3 0,-3-9 0 0,-7 1-1 0,-7-11 1 0</inkml:trace>
  <inkml:trace contextRef="#ctx0" brushRef="#br1" timeOffset="96578.7">14757 7651 35 0,'-14'28'17'0,"10"16"-12"15,8-35 34-15,3 7-34 0,3 3 1 0,8 6 4 0,7 3 0 0,10-3-11 0,14-3 0 0,15-3 8 0,-4-6 1 0,14 2-3 0,0-5 1 0,-4-10-3 0,-3 6 1 0,-7-6-3 0,-7-9 1 0,-7-4-2 0,-14-6 1 0,-7 0-1 0,-8 4 0 16,-6-1 0-16,-11 4 1 0,-7 5-1 0,-7 7 0 0,-4 10-1 0,-7 9 1 0,1 2-2 0,-12 1 1 0,8 10-2 0,0-1 1 0,7 4-1 0,10-4 0 0,8 3 1 0,10-15 0 0,14-6 1 0,7-13 1 0,4-10 0 0,7-12 0 0,-4-3-3 0,-7 3 0 0,-3-3-11 0,-7-6 1 0,-4 0-5 0,-4-7 0 0</inkml:trace>
  <inkml:trace contextRef="#ctx0" brushRef="#br1" timeOffset="97584.46">17078 8372 52 0,'-11'54'26'0,"8"-1"-26"0,3-41 47 0,0 4-45 0,0-3 0 0,0-1 0 16,0-6 1 0,0-6-4-16,0-9 0 15,3-7 2-15,1-15 1 16,-1-16-1-16,1-10 1 0,0-5-1 16,-4-1 0-16,0-3-1 15,0 10 1-15,3-1-2 16,4 4 0 93,4 9-1-109,3 6 1 0,7 10 0 78,7 9 0-78,7 13 0 110,1 9 1-110,-5 10 1 93,-2-4 0-77,-12 16 0-16,-6 7 0 172,-11 2-1-156,-4 10 1-16,-6 0-4 0,-11 0 1 15,-1-3-6 16,1-10 1-31,4-6-11 16,3-3 1-16</inkml:trace>
  <inkml:trace contextRef="#ctx0" brushRef="#br1" timeOffset="97798.14">17762 8046 62 0,'32'16'31'0,"-35"-19"-38"0,-1 6 54 0,-3-3-46 0,-4 0 0 16,-6 3 0-16,-4 3 0 0,-1 4-1 0,-6 2 1 0,0 4 1 0,0 9 0 0,3 3-1 0,4 0 0 0,0-3-1 0,7-3 0 0,7-6-2 0,7-3 1 0,7-1-1 0,3-2 1 15,1-4 0-15,-1 0 0 0,5-12 0 0,-1-4 1 0,3 1-1 0,1-4 1 0,0-2-1 94,-4 2 1-94,0 4 0 0,0 9 1 0,-4 9-1 0,1 7 0 0,0-4-1 0,-1 7 1 0,1 3-3 0,3 0 1 0,0 3-8 0,4-9 0 0,-1-7-6 0,-3-2 0 0</inkml:trace>
  <inkml:trace contextRef="#ctx0" brushRef="#br1" timeOffset="98064.19">18038 8219 48 0,'0'18'24'0,"3"-24"-23"0,-3-3 39 0,-3-4-38 0,-5-6 0 0,1 1 2 0,-3-4 1 0,6 0-6 0,-3-22 4 0,4 25 1 0,3 6-1 0,3 1 0 0,8 2-1 0,10 1 1 0,7 3-2 0,4-1 1 0,3 1-5 0,4 3 1 93,0 3-5-93,0 3 1 0,-1 0-11 0,1 4 1 0,-7-1-2 0,3 0 0 0</inkml:trace>
  <inkml:trace contextRef="#ctx0" brushRef="#br1" timeOffset="98228.85">18627 8087 31 0,'10'12'15'16,"4"-5"-5"-16,-14-4 25 0,0 3-32 0,-3 3 0 0,-4-2 2 0,-4 2 0 0,-3 4-7 0,-4-4 0 0,1-3 4 0,-1 4 1 0,4-1-2 0,3-3 0 0,1 1-1 0,3-1 1 0,0 0-3 0,3 4 1 0,1-1-2 0,3-6 1 0,7 0-1 0,3-3 0 0,4-3 0 0,1-3 0 0,-1-3 2 0,0-1 1 0,0 1 1 0,0-1 0 0,0 10 0 0,0 3 1 0,0 7-1 0,-3 6 0 0,0-1-1 16,-1 1 1-16,4 0-1 0,0 2 1 0,0 1-1 0,1 0 0 0,2 0-2 0,1-10 0 15,-1-2-6 95,1-7 0-110,0-4-5 15,-1-5 1-15</inkml:trace>
  <inkml:trace contextRef="#ctx0" brushRef="#br1" timeOffset="99229.84">19138 7422 52 0,'7'41'26'0,"-7"34"-30"0,0-50 50 0,0 16-46 0,4 3 0 0,-1 15 0 16,1 10 1-16,3 0-1 0,3-3 0 0,1-9 0 0,3-10 0 0,0-10 1 0,0-12 0 812,-3-12 0-812,0-7 0 0,-4-6 0 0,-4-6 0 0,-6-3 0 0,-8-1 0 0,-3-6-1 0,-4 1 1 0,-3-4-1 0,-4 6 0 0,1 4-1 0,3 6 1 0,-4 9 0 16,0 4 0-16,4 5 0 0,3 4 1 0,4 0-1 0,4 3 1 0,6 3 0 0,4 3 0 0,7 0-1 0,0 1 1 0,7-4-3 0,4-7 0 0,10-2-4 0,4 0 0 0,3-10-6 0,1-6 0 0,6-9-4 0,4-7 1 0,0-6 2 0,-1 0 1 0,-2-3 6 0,-1 0 0 0,-10 3 9 0,0 6 1 0,-4 1 6 0,0 2 0 0,-3 4 2 0,-8 2 1 0,-2 4-3 0,-12 0 0 0,-3 0-4 0,-7 3 1 0,0 3-2 0,-7 0 0 0,-4 7-3 0,-3 2 0 0,0 7 0 0,0 3 0 0,0 9-1 0,3 1 1 0,7-10-2 0,4 0 1 0,11 0-2 0,6-4 0 0,8-5-1 0,3-7 0 0,-3-3-1 0,-1-9 0 0,5-13-1 0,-5-9 1 0,4-3-5 16,1-1 1-16,-5 4-7 0,4-6 0 0</inkml:trace>
  <inkml:trace contextRef="#ctx0" brushRef="#br1" timeOffset="99373.77">20246 8024 54 0,'14'19'27'0,"-17"-22"-28"0,-1 3 46 0,-7 0-44 0,-3 0 1 0,-3 6 1 0,-8 7 1 0,-3 5-5 0,-4 8 1 0,-3 2 2 0,-1 9 0 0,5-2-3 0,2-4 0 0,5-3-6 0,3-2 1 0,3-14-12 0,7-9 1 0</inkml:trace>
  <inkml:trace contextRef="#ctx0" brushRef="#br1" timeOffset="99450.75">19840 7939 27 0,'-10'-31'13'0,"6"6"12"0,4 25 7 0,7 9-27 0,7 4 1 0,4 12 3 0,7 16 0 0,10 9-12 0,7 16 1 0,-3-10 7 0,-4-2 0 0,4-1-3 0,7-3 0 0,-7-6-9 0,0-13 1 0,-15-15-11 0,-13-13 1 0</inkml:trace>
  <inkml:trace contextRef="#ctx0" brushRef="#br1" timeOffset="105916.7">20782 8150 48 0,'32'15'24'0,"14"26"-9"16,-39-25 25-16,0 2-38 15,-4 8 0-15,-3 11 2 16,-10 7 1-16,-11 9-7 16,-8 4 0-16,5-10 1 15,-1-3 0-15,4-10-9 0,3-9 0 16,4-6-8-16,-4-9 1 16</inkml:trace>
  <inkml:trace contextRef="#ctx1" brushRef="#br1">17826 4901 0,'0'0'16</inkml:trace>
  <inkml:trace contextRef="#ctx0" brushRef="#br1" timeOffset="107073.22">22059 8338 55 0,'4'22'27'0,"-4"-13"-21"0,0-9 28 0,0-9-32 15,0-23 0-15,0-15 2 16,-4-22 0-16,1-6-4 16,-1-10 0-16,4-18 3 15,4-1 0-15,3 1-1 16,3-4 0-16,4 13-1 15,8 6 1-15,6 7-1 16,4 12 0-16,-1 9 0 16,1 16 0-16,0 13-1 15,0 19 0-15,-4 12-3 47,-7 12 0-31,-7 13-3-16,-7 10 1 0,-10 9-7 0,-4 9 0 15,-8 3-6-15,-13 7 0 0</inkml:trace>
  <inkml:trace contextRef="#ctx0" brushRef="#br1" timeOffset="107327.05">21922 7946 56 0,'7'3'28'0,"10"-6"-28"0,-6 0 50 0,-1 9-47 0,5 6 1 0,2 4 0 0,4-3 0 15,8-1-6-15,2-2 0 0,8-7 4 16,0 0 0-16,0 0-5 16,-4-3 0-16,-3 0-5 15,0 0 1-15,-1 6-9 16,1 1 0-16,-7-7-2 16,-1-7 0-16</inkml:trace>
  <inkml:trace contextRef="#ctx0" brushRef="#br1" timeOffset="107583.68">22645 8074 61 0,'3'13'30'0,"-6"-7"-42"0,-1-6 63 0,-3 3-51 16,-3-3 1-16,-8 3-1 0,-7 4 0 15,1-1 0 1,-5 3 0-16,1 4 0 0,0 6 1 15,3 3-1-15,4 6 0 16,3-3 0-16,4-3 1 16,4 0-2-16,10-6 1 15,14-4-1-15,14-9 1 16,4 0-1-16,-7-6 0 16,3-3-1-16,-4-10 0 15,-2-3-7-15,-1-3 0 16,-4 4-7-16,-2-7 1 15</inkml:trace>
  <inkml:trace contextRef="#ctx0" brushRef="#br1" timeOffset="107852.03">22737 8190 49 0,'14'38'24'0,"-4"-10"-24"0,-10-18 40 0,0-1-39 15,0 0 0-15,0 4 1 16,-3-1 1 0,3 1-3-16,0 3 1 0,3-7 2 15,4 1 1-15,7-7 0 16,4-6 0-16,0-4-2 16,-1-2 1-16,1-4-2 15,0 1 0-15,-1-7-5 0,1 3 0 16,-4-3-12-16,0 4 1 15,-7-7-3-15,11 0 0 16</inkml:trace>
  <inkml:trace contextRef="#ctx0" brushRef="#br1" timeOffset="108229.37">23043 8306 59 0,'15'51'29'0,"-8"-20"-37"0,-7-25 58 0,0 0-50 0,0 1 1 16,0-4 1-16,3-3 0 0,-3 0-3 15,7-6 1-15,0-4 1 16,0 1 0-16,4-4 0 16,-1 1 0-16,1-1-2 15,0-3 0-15,-1 4-1 16,4-4 0-16,0 4 0 15,1 2 0-15,-1 4 0 16,3 6 1-16,1 3 0 16,-4 3 0-16,0 4 2 47,0-4 0-32,0 7 0-15,1-1 1 0,-1 10-1 0,-4 0 0 16,1 0-1-16,-1 0 1 0,1-3-5 0,0-7 1 0,-1-2-7 15,1-4 0-15,-4-6-7 16,-4-13 1-16</inkml:trace>
  <inkml:trace contextRef="#ctx0" brushRef="#br1" timeOffset="109309.33">23915 7695 51 0,'10'41'25'0,"-13"3"-25"0,3-41 45 0,-7 25-45 16,-4 3 1-16,1 10 1 16,-4 6 1-1,6 22-3 1,5-6 1-16,3-19 3 15,0-10 0-15,3-9 0 16,1-6 0-16,0-6-1 16,-1-10 1-16,-3-3-1 15,-3-7 0-15,-5 1-3 16,-2-3 1-16,-8-4-2 16,-3 1 1-16,-4 5 0 15,1 1 0-15,-1 3 0 16,-3 3 0-16,0 3 0 15,-1 10 0-15,5-1 0 0,2 1 1 16,5 9-1 0,6 3 1-16,4-3-1 0,7 0 1 15,7 3-1-15,7 0 0 16,4 0-3-16,10-6 0 16,11-10-5-16,3-3 1 15,4-9-4-15,0-3 1 16,-11-3-1-16,1 2 0 15,-5-5 3-15,5-1 0 16,-5 4 4-16,-2 3 0 16,-5-4 5-16,1 7 0 0,-4-3 3 15,-3 3 1-15,-4 0 0 16,-3 3 1-16,-8 3 0 16,-6 0 0-16,-5-3-1 15,-2 6 1-15,-4 0-4 16,-4-3 1-16,1 4-2 15,6 2 1-15,0 7-1 16,1-4 1-16,3 1-3 16,3-4 1-16,-3 1-1 15,7-4 1-15,11-3-1 16,3-6 0-16,7-3-1 16,4-4 1-16,-4 1 0 15,0-4 1-15,0 1-1 16,0-7 1-16,-3 6-1 15,0 1 1-15,-4 6-1 16,-4 6 0-16,1 6-2 16,-1-3 0-16,-2 3 0 0,-1 4 0 15,0-1 0-15,3 4 0 16,4-7 0-16,4-3 1 16,7-6 1-16,6-3 1 15,1-13 0-15,-4-9 0 16,4-10 0-16,0-3 1 15,3-18 1-15,0-1 0 16,-3-12 0-16,-11-16 1 16,-7-6-1-16,-3-13 1 15,-14 7 1-15,-8 3 0 63,-7 12-2-63,1 4 1 0,-8 18-1 0,4 22 0 0,-4 29 0 0,0 18 1 15,1 19-1-15,-1 35 0 0,0 31-1 0,8 21 1 0,3 8-2 16,3 8 1-16,4-12-3 16,7-25 1-16,0-19-3 15,0-22 0-15,3-9-4 16,1-22 0-16,-4-13-3 16,-7-12 0-16,-7-10-5 15,0-12 1-15</inkml:trace>
  <inkml:trace contextRef="#ctx0" brushRef="#br1" timeOffset="109538.03">24232 7936 56 0,'18'3'28'0,"10"19"-32"0,-21-22 55 16,4 4-50-16,-1-1 1 15,5-3-1-15,2 3 1 16,4-3-3-16,4 3 0 15,3-3 0-15,-3 0 0 16,0 3-2-16,-8-3 0 16,-3 3-3-16,0 0 0 0,1 0-3 15,-5-6 1-15,1 6-7 16,-1-3 0-16</inkml:trace>
  <inkml:trace contextRef="#ctx0" brushRef="#br1" timeOffset="109729.9">24610 8077 38 0,'3'22'19'0,"-3"13"-10"0,4-26 29 0,-1 7-36 0,1 0 1 16,-1 2 0-1,-3 1 0-15,4 0-5 0,-4-3 1 0,3-4-1 16,-3-12 1-16,0-6-5 16,-3-7 0-16,-1-8-7 15,1-5 1-15,-1-2-2 16,1-9 0-16</inkml:trace>
  <inkml:trace contextRef="#ctx0" brushRef="#br1" timeOffset="110044.92">24645 7980 39 0,'14'6'19'0,"14"7"-15"0,-17-7 39 0,3-3-41 0,0 1 0 0,4-1 1 0,3-3 1 0,7 0-6 0,0 0 1 15,4-7 2-15,0 1 1 16,-4-3-1-16,0-4 0 0,1 4 0 16,-12 6 0-1,1-4 0-15,-8 1 0 0,-2 3 0 16,-12 0 0-16,-7 3 0 16,-3 0 0-16,-7 9-2 15,0 4 0-15,-7 6-1 16,7 3 1-16,-1 0-3 15,5 3 0-15,3 0-2 16,7 0 1-16,3-6 0 16,8-4 0-16,6-12 0 15,8-3 0-15,-1-9-1 16,5 0 1-16,-1-4-6 16,4 1 1-16</inkml:trace>
  <inkml:trace contextRef="#ctx0" brushRef="#br1" timeOffset="110404.26">25083 8090 30 0,'0'22'15'0,"3"6"-9"0,-3-18 22 0,4-1-27 0,-1 0 0 0,-3 1 2 16,0-1 1-16,0-3-4 16,7-2 0-16,0-1 2 0,-7-3 0 15,11-7 0-15,-1 1 0 16,1 0-2-16,0-3 1 15,3 2 0-15,0-2 0 16,10-1 1-16,1-2 0 16,0 2 1-16,3-8 0 15,4 2 0-15,3-6 1 0,0 6-1 16,-3 4 1-16,0 2-1 16,0 10 0-1,-4 13-1-15,0 6 0 0,-3 6 0 16,7 9 0-16,-1-2-1 15,1 2 0-15,0-9-1 16,0-6 0-16,-4-10-3 16,-4-2 1-16,-6-17-5 15,-4-5 0-15,-7-7-10 16,-14-6 0-16</inkml:trace>
  <inkml:trace contextRef="#ctx0" brushRef="#br1" timeOffset="110854.19">26137 6259 53 0,'4'6'26'0,"10"19"-17"0,-7-12 41 0,0 15-45 16,4 9 1-16,10 23 3 15,11 18 0-15,10 23-12 16,11 30 1-16,7 23 7 16,-4 41 0-16,-6 15-4 15,-26 0 1-15,-24-16-4 16,-17-28 1-16,-19-37-9 15,-27-26 0-15,-8-37-12 16,-6-16 0-16</inkml:trace>
  <inkml:trace contextRef="#ctx0" brushRef="#br1" timeOffset="119186.85">5080 10006 39 0,'-7'9'19'0,"7"-2"-9"15,0-7 20-15,0 0-25 16,0 0 1-16,0 0 4 15,0 0 0-15,7 0-11 16,-3 0 0-16,6 0 8 16,8 3 0-16,-4 0-3 15,11-3 1-15,-11 0-3 16,7 0 0-16,-4 0-2 16,1 0 0-16,-7 0-1 0,-1 0 1 15,-3 0 0-15,4 3 0 16,-8 0-1-16,5 0 1 15,-8 4-2-15,0 5 1 16,3 1-1-16,-3 2 0 16,0 1-1-16,0-3 1 15,0 5 0-15,0-2 0 16,0-3 0-16,7 5 1 16,-3-2 2-16,6 3 1 15,15 3 0-15,-4 0 1 16,7 0 0-16,8 0 1 0,-12-7-1 15,-3-2 1-15,-10-1-3 16,-4-2 1-16,-14 2-2 16,-11 10 0-16,-6 0-4 15,-5 3 1-15,-2-6-3 16,2-6 0-16,-2-4-8 16,3-3 1-16,6-6-6 15,5 7 0-15</inkml:trace>
  <inkml:trace contextRef="#ctx0" brushRef="#br1" timeOffset="119712.26">5683 9997 57 0,'25'-7'28'0,"-14"-37"-31"0,-11 35 51 15,0-7-44-15,0-3 0 16,-11-2 1-16,-10 2 1 16,3-3-8-16,-14-3 1 15,-6 3 4-15,-12 3 1 16,-10 0-2-16,11 10 0 0,-18 6-1 15,3 6 0 1,-6 3-1-16,3 6 0 16,-4 7-2-16,1 6 1 0,10 13-3 15,10 6 0 1,1 16-1-16,10 2 1 0,7 13 0 16,15 13 1-16,-1-3 1 15,18-4 0-15,18-2 3 16,13-10 0-16,15-19 2 15,25-9 0-15,3-7 1 16,0-15 0-16,18-16 0 16,7-15 0-16,-8-10-1 15,1-22 0-15,-14-6-2 16,-11-7 0-16,-18-5-1 16,-10 2 0-16,-4-3-5 15,-10 1 1-15,-11 5-7 16,-14-3 0-16,-14 7-9 0,-14 6 1 15</inkml:trace>
  <inkml:trace contextRef="#ctx0" brushRef="#br1" timeOffset="120572.83">6473 9893 53 0,'0'22'26'0,"4"25"-16"15,-4-31 27-15,0 12-35 16,-4 6 1-16,1 23 2 15,-1 9 0-15,1 18-7 0,-4 20 1 16,-4 3 3-16,1-4 1 16,-1-3-4-16,1-9 1 15,6-19-4-15,0-18 0 16,4-26-4-16,0-25 0 16,8-15-5-16,-1-23 0 15,0-15-4-15,-7-19 0 16</inkml:trace>
  <inkml:trace contextRef="#ctx0" brushRef="#br1" timeOffset="120884.62">6304 9680 47 0,'7'25'23'0,"18"19"-19"0,-22-35 43 0,4 7-44 16,8 0 0-16,2 6 4 15,11 3 0-15,11 3-7 16,0-3 0-16,18 3 7 16,17 4 0-16,-4 2 0 15,4 0 0-15,0-2-3 16,-3-4 1-16,-18 7-3 16,-7 2 1-16,-25 4-3 15,-21 9 0-15,-11 16-5 16,-13 3 1-16,-12 9-4 15,-13-15 1-15,-8-6-4 0,5-4 0 16,2-9-6-16,1-7 0 16,6-2-2-16,15-13 0 15</inkml:trace>
  <inkml:trace contextRef="#ctx0" brushRef="#br1" timeOffset="121334.88">6918 10752 67 0,'0'3'33'0,"4"-9"-41"0,-1 3 68 0,8-3-59 15,6 6 1-15,8 0 1 16,10 0 0-16,-3-7-5 16,0-2 1-16,3-7 1 15,-14-2 1-15,0-4-2 16,-3-3 1-16,-14 3-2 16,-4 0 1-16,-4 0-1 15,-14 3 0-15,1 6-1 16,-8 13 0-16,0 7 1 15,1 8 0-15,-1 10 0 16,11 4 1-16,-4-1 0 16,8 3 1-16,6 4 1 0,15-1 1 15,-1-3 0-15,11-5 0 47,8-4-2-47,2-7 1 16,8-5-5-16,-7-7 0 0,7-6-8 0,0-4 0 0,-1-11-7 0,-13-4 1 15</inkml:trace>
  <inkml:trace contextRef="#ctx0" brushRef="#br1" timeOffset="121645.16">7465 10693 37 0,'-4'47'18'0,"-3"-7"-3"0,7-33 26 16,-3-7-38-16,3 0 1 0,-7-3 2 15,3-7 1-15,1 1-7 16,-1 3 0-16,1-4 5 16,-1 1 0-16,4-1-1 15,0-2 0-15,4 2-1 16,3 1 1-16,0 0-2 16,0-1 1-16,3 1-1 15,4 2 0-15,8 1-1 16,2 3 1-16,1 3-4 15,3 3 0-15,0 0-4 16,1 0 0-16,-8 1-6 16,0-4 1-16,0-4-10 15,4-5 1-15</inkml:trace>
  <inkml:trace contextRef="#ctx0" brushRef="#br1" timeOffset="121815.17">7909 10724 59 0,'4'16'29'0,"-8"34"-36"0,4-41 48 15,0 1-44-15,0-4 1 16,-10-3-8-16,3-3 0 16,0-9 5-16,0-7 0 0,-1 3-10 15,-2-8 0-15</inkml:trace>
  <inkml:trace contextRef="#ctx0" brushRef="#br1" timeOffset="121994.2">7691 10341 46 0,'-11'0'23'0,"0"22"-20"0,22-15 43 0,-7 2-44 16,3 4 0-16,0-7 2 15,0 0 0-15,0 0-5 16,7 1 0-16,3-7 1 15,5 0 1 1,2 0-6-16,-2 0 0 0,-1 12-11 0,0-12 0 16</inkml:trace>
  <inkml:trace contextRef="#ctx0" brushRef="#br1" timeOffset="122300.01">8061 10599 49 0,'18'53'24'0,"-8"3"-18"0,-6-49 34 16,-1 5-38-16,-3 1 0 15,4-4 1-15,-4-3 1 0,0 1-4 16,3-7 1-16,4-7 3 16,0 1 0-16,4-3-1 15,0-4 1-15,3-6-2 16,3-3 1-16,1-3-2 15,3 0 0-15,0 6-3 16,8-3 0-16,-1 1-6 16,-4-1 1-16,1-4-11 15,-4 5 1-15,-10-1-2 16,-1 3 0 31</inkml:trace>
  <inkml:trace contextRef="#ctx0" brushRef="#br1" timeOffset="122625.1">8407 10595 67 0,'21'41'33'0,"18"-19"-42"0,-22-19 69 0,4-3-60 0,1-3 1 0,2-6-1 0,5-1 1 15,-8-2-2-15,0-4 0 16,-7 0 0-16,-3 4 1 15,-8-4-1-15,-6-3 0 16,-4 1-1-16,-8 2 0 16,1 7-1-16,0 9 1 15,4 3 0-15,-8 9 0 16,4 10 0-16,3 6 1 0,4 7 0 16,7-7 1-1,0 0 0-15,4-3 1 0,3-3-2 16,3 0 1-16,5-6-3 15,6-3 0-15,7-13-9 16,0-7 0 0,4-2-5-1,3-10 1-15</inkml:trace>
  <inkml:trace contextRef="#ctx0" brushRef="#br1" timeOffset="123539.23">9320 10683 56 0,'4'0'28'0,"-8"-6"-29"0,1 6 53 0,-1 0-50 0,-10-3 1 16,4 0 0-16,-4 3 0 15,-4-3-5-15,0 3 1 0,1 0 2 16,3 3 1-16,-1 3-3 16,5 0 0-16,-1 1-1 15,4-1 0-15,0-3 0 16,4 0 0-16,6-3-1 16,8 0 1-16,6 0 0 15,8 0 0-15,3-6 1 16,0 0 0-16,1-4 0 47,-5 4 0-47,-2 0 0 31,-5 2 1 0,-3 8-1-31,0 5 0 47,1-3 0-47,6 4 0 47,-4 2 0-47,5-2 0 31,2-7 0-31,8 3 0 63,0-18 2-48,-1-10 0-15,12-13 1 47,3-21 0-47,7-7-1 0,-4-19 1 31,-7-9-1-31,-6 0 1 0,-8-18-2 16,-14-14 0-16,-14 11 0 0,-11-11 1 0,-17 10-1 0,-4 7 1 16,-3 21 0-16,7 29 1 0,0 27 0 0,3 29 0 0,0 22 0 0,-3 22 0 0,3 35-1 0,11 24 1 15,7 16 0-15,7 10 0 0,11-7-1 0,6-6 0 0,1-25-1 16,-4-16 0-16,7-12-2 0,4-6 0 16,-11-17-6-1,0-15 0-15,-7-12-11 0,-7-7 1 16</inkml:trace>
  <inkml:trace contextRef="#ctx0" brushRef="#br1" timeOffset="123739.29">9486 10166 66 0,'18'9'33'0,"7"35"-30"0,-11-34 56 0,0 2-59 0,10-2 1 0,5-1-1 0,6 3 1 0,11 1-5 0,3 3 1 0,-3-4-3 0,0 1 0 0,-7-4-5 0,-8-3 0 0,1-2-10 0,-7-4 1 16</inkml:trace>
  <inkml:trace contextRef="#ctx0" brushRef="#br1" timeOffset="123832.37">10026 10476 48 0,'-4'60'24'0,"-10"-16"-19"0,11-29 38 0,-4 7-42 0,3 0 0 0,1-3-1 0,-4-3 1 0,3-4-6 15,1-5 1-15,3-14-5 16,-4-8 0-16,1-7-7 16,-1-3 1-16</inkml:trace>
  <inkml:trace contextRef="#ctx0" brushRef="#br1" timeOffset="124200.75">9952 10272 42 0,'7'-3'21'0,"4"-3"-17"0,-4 6 36 0,0 3-38 0,0 0 1 0,0 0 1 0,-4 1 0 0,4-4-6 0,-3 0 1 0,3 3 2 0,0 0 1 0,4 0-2 0,3 0 0 15,0 0-4 1,0 0 0-16,0 1-4 16,-3 2 1-16,-1 0-4 15,-3 0 1-15,0 1 2 0,0 2 1 16,0 4 7-16,0 5 0 16,4 8 6-16,-7 5 1 15,3 3 5-15,3 1 0 16,-3-1-1-16,4 1 1 15,-4-4-3-15,3-6 0 0,-6-6-2 16,3-6 0-16,4-4-3 16,-1-6 1-16,1-3-3 15,3-6 1-15,0-7-3 16,0-2 1-16,4-4-6 16,3 3 0-16,0-3-6 31,0-6 0-31,0-6-10 0,1 3 1 0</inkml:trace>
  <inkml:trace contextRef="#ctx0" brushRef="#br1" timeOffset="124504.37">10467 10558 62 0,'11'28'31'0,"13"-6"-34"0,-13-19 51 0,3-3-47 0,7-6 0 16,7-4-1-16,4-2 1 15,-4-1-2-15,-3-2 0 16,-4-7 0-16,-3-6 1 16,-8-1-1-16,-6 4 0 15,-4 3-1-15,-4 3 1 16,-3 10 0-16,-3 9 0 16,-4 16 0-16,-1 9 0 15,1 6 0-15,4 10 1 16,3 3-1 15,3-3 1-31,15-7-10 16,6-12 1-16,5-6-7 0,-5-13 1 0</inkml:trace>
  <inkml:trace contextRef="#ctx0" brushRef="#br1" timeOffset="124786">11162 10244 30 0,'0'-6'15'0,"-14"15"-5"0,7-2 15 0,-7 2-25 16,-4 7 0-16,-7-4 0 16,-3 1 0-16,-7-4 0 15,0 4 1-15,-1-1 2 16,4 4 0-16,4 3 2 16,11 6 1-16,6 3 1 15,11-3 1-15,11-6 0 16,17 6 0-16,11 6-3 0,3 4 1 31,-3-1-4-31,-7-5 1 16,-11 2-3-16,-14 0 0 0,-14 1-5 0,-22-1 0 15,-13-6-11-15,-7-12 0 16,-15-13-2-16,4-3 0 16</inkml:trace>
  <inkml:trace contextRef="#ctx0" brushRef="#br1" timeOffset="125297.39">12259 9567 62 0,'0'3'31'0,"-11"10"-36"0,4-7 61 0,-7 0-55 0,-10 4 1 0,-12 8 1 0,-6 11 0 0,-7 5-4 0,6 13 1 0,-3 16 2 0,-3 25 1 0,-4 9-1 0,11 25 1 0,10 16-2 0,14-3 1 0,15 0-1 0,17-16 0 0,7-16-4 0,14-27 1 16,22-26-9-16,-4-28 1 0,3-22-11 0,-6-3 0 15</inkml:trace>
  <inkml:trace contextRef="#ctx0" brushRef="#br1" timeOffset="126016.05">13032 10345 59 0,'-4'-4'29'0,"-10"4"-27"0,7 4 46 0,0 2-46 0,-4 6 1 0,-6 1 1 0,-8 9 0 0,-3 12-5 0,-8 1 1 16,1 9 3-16,3 3 1 16,8 6-2-16,10 0 0 15,10-2-1-15,11-4 1 16,14-10-3-16,11-8 1 15,0-11-6-15,10-11 1 47,18-20-9-47,-7-9 1 16,3-19-8 0,-6-12 1-16</inkml:trace>
  <inkml:trace contextRef="#ctx0" brushRef="#br1" timeOffset="126974.42">13356 9978 43 0,'-3'66'21'0,"-15"18"-7"0,14-59 32 0,-6 13-41 15,-4 12 0-15,3 13 3 16,-3-4 1-16,4 4-12 16,2-10 1-16,5-12 6 15,-1-6 0-15,4-10-3 16,4-10 0-16,3-5-2 15,4-10 1-15,3-6-1 16,0-7 0-16,3 4 0 0,1-4 1 16,3-3-1-16,-3 4 0 15,3 2 0 63,4 14 1-78,-8-1-1 94,1 3 1-94,0 7-1 0,-4 9 1 78,0 3 0-31,-4 3 1-47,1 0-1 0,0 0 0 125,-1 1-2-125,4 5 0 0,0-9-4 110,-3-6 1-95,7-7-10 110,3-12 1-109,0-9-5-16,11-7 1 47</inkml:trace>
  <inkml:trace contextRef="#ctx0" brushRef="#br1" timeOffset="127146.4">14009 10574 55 0,'14'15'27'0,"-11"-2"-32"15,-3-10 53-15,-7 0-46 0,-3 0 0 0,-4 0 3 0,-7 0 0 0,-4 7-6 0,-7 2 1 0,4 4 3 0,0 0 0 0,-4-1-1 0,4 1 1 0,3 6-3 0,7-6 1 0,1-4-2 0,3-2 1 0,10-4-2 0,11-3 0 0,4-6 0 0,3-3 0 0,3-1-1 0,5 1 1 0,-1 6 0 0,0-3 1 0,0 0 0 0,0 0 1 16,0 3 0-16,4 3 0 0,-7-6 0 0,-1 6 1 0,-2 9-2 0,2 4 0 0,-3 3-4 0,0 0 1 0,1-4-11 0,-5-5 0 0,-3-10-2 0,4-3 1 0</inkml:trace>
  <inkml:trace contextRef="#ctx0" brushRef="#br1" timeOffset="127698.61">14256 10686 44 0,'0'32'22'0,"-7"-13"-19"0,3-16 42 0,-3 6-44 0,0-3 1 0,0 1 0 0,0-1 0 0,3-6-3 0,1 3 1 0,3-3 1 0,0 0 0 0,3-6 0 0,4 0 0 0,8-1-1 0,-1 1 1 0,3-3-1 0,-3-4 0 0,4-6 0 0,3 0 0 0,0-3 0 0,4 1 0 0,0 5 0 0,0 3 1 0,3 7-1 0,-4 6 1 0,1 6 0 0,-4 10 0 16,0 0-1-16,1 2 0 0,-5-5 0 0,-3 0 0 0,8-7-2 0,2 3 0 16,8-2-1-16,3-1 0 15,1-6-1-15,2 0 1 0,12 0 0 16,3-10 1-16,7-5 1 16,-7-10 1-16,-11-4 0 15,-7 1 0-15,-3 0 0 16,-11 0 1-16,-3-1-1 47,-8 8 1-32,-3-1-1-15,-3 9 0 0,-4 13-1 16,-4 9 1-16,1 4-2 0,-4 6 1 0,0 9-1 0,0 10 0 0,3-1 0 16,4 4 0-16,7 6 3 15,4 6 0-15,-1 1 1 16,-3 8 1-16,-3-2 0 15,-1-4 1 32,-6 4-1-47,-4-10 0 0,-11-3-2 0,-6-3 0 16,-5-9-1-16,-2-7 0 0,-5-6 0 0,1-10 1 0,7-9-1 0,3-3 1 16,4-9 0-16,10-10 0 46,11-6 0-30,14-3 1-16,18 3-1 0,11-10 0 0,6-5 0 16,11-4 0-16,14-6-1 0,7-7 1 0,-3 10-1 0,-4-3 0 31,-4-25-1-31,-17 3 1 16,-14 9-1-16,-14 6 1 0,-15 13-1 15,-13 7 1 1,-8 18 0-16,-6 16 1 0,-8 15-1 15,-3 10 1-15,-1 16-1 16,1 3 1-16,4 9 0 16,6 3 0-1,14 7 0-15,4-10 0 0,15-9-1 16,6-10 1-16,10-9-1 16,19-9 0-16,-1-20-8 15,-3-5 1 1,-14-10-10-16,-7 3 0 0</inkml:trace>
  <inkml:trace contextRef="#ctx0" brushRef="#br1" timeOffset="134241.81">16069 10875 54 0,'7'3'27'0,"11"0"-17"15,-11 3 27-15,0 0-33 16,0 7 1-16,-7 6 0 16,-4 9 1-16,-10 3-9 15,-7 13 1-15,-7 3 3 16,-4 0 1-16,-3-12-8 15,3-1 0-15,0-12-13 16,11-9 1-16</inkml:trace>
  <inkml:trace contextRef="#ctx0" brushRef="#br1" timeOffset="135367.14">17484 9881 48 0,'3'12'24'0,"-6"10"-19"0,6-9 31 0,-3-1-34 16,0 4 0-16,-3 9 3 16,-4 9 0-16,0 4-5 15,0 12 1-15,-4 16 3 16,0 12 1-16,4 1-1 15,0-1 0-15,4-3-1 16,3-18 1-16,3-13-1 16,-3-10 0-16,7-9-1 15,0-6 1-15,-3-3-2 16,-4-7 1-16,3-6-1 16,-6-6 0-16,-1-6-1 0,-10-4 0 15,7 1-1 16,0-1 1-31,-3 1-1 0,-8-1 1 0,-7 1-2 0,-3 2 1 16,-4 7-1-16,-3 6 1 16,0 7-1-16,3 5 0 15,4 7 0-15,7-3 1 16,3 6 1 15,7 7 1-31,8 5-1 0,6-6 1 0,11 4 0 0,11-10 0 16,3 3-1-16,8-6 0 0,-1-6-3 15,-3-4 0-15,6-8-7 16,1-4 1-16,0-7-11 47,0-2 1 31</inkml:trace>
  <inkml:trace contextRef="#ctx0" brushRef="#br1" timeOffset="135642.56">17642 10765 64 0,'11'34'32'0,"3"-12"-31"0,-10-22 54 0,3 3-53 0,3-3 0 0,4-3 2 0,8-3 1 0,6-3-7 0,0-7 1 0,0 3 3 0,-3 4 0 0,-4-4-2 15,-3-5 1-15,-8-7-2 0,-3-1 1 0,-7 1-1 0,-3 0 0 0,-4 6 0 0,-4 4 0 0,-6 5 0 0,-1 13 0 0,0 10 0 0,-3 9 1 16,3-3-1-16,1 3 0 16,6 3 1-1,4 6 0-15,7-3 0 0,7 1 1 16,7-1-1-16,8 0 1 15,2-6-2-15,4-6 1 0,-3-7-4 16,3-6 1-16,1-9-6 16,-1-3 1-16,-3-7-12 15,-1-6 1-15</inkml:trace>
  <inkml:trace contextRef="#ctx0" brushRef="#br1" timeOffset="136076.51">18122 10674 54 0,'14'12'27'0,"-10"1"-20"0,-4-13 40 0,3 0-43 16,1 3 1-16,3-3 3 0,0 0 1 15,7 0-11-15,7-6 1 16,4-4 6-16,0 1 0 15,-1-4-3-15,1-2 1 16,-7-1-3 0,-4 0 1-16,-4 1-2 0,-6-1 1 15,-8 7-2-15,-3-1 1 16,-3 4-2-16,-4 0 1 16,-4 9-1-16,0 3 1 15,1 7-1-15,3 2 0 16,0 7 1-16,6 0 1 15,5-3 1-15,3-3 0 0,7 9 0 16,4 3 1-16,3 0 0 16,3 0 0-1,4-2-3-15,4-4 1 0,3-10-4 16,1-9 0-16,-1-6-4 31,0-9 1-31,4-7-11 0,0 0 1 0,-1-12 0 16,1-1 1-16</inkml:trace>
  <inkml:trace contextRef="#ctx0" brushRef="#br1" timeOffset="137020.69">18648 10790 37 0,'-18'50'18'0,"-3"16"-11"0,18-47 35 0,-5 6-38 0,1 3 0 0,0-6 2 0,0 0 0 0,4-13-8 0,-1-2 0 0,4-11 5 0,0-14 0 0,4-4-2 0,-1-6 0 0,8-7-1 0,-1-6 0 16,1 4 0-16,0-10 0 16,-1-4-1-1,4 4 1-15,0 3 0 0,4 1 1 16,3 5-1-16,7 7 1 15,11 9 0-15,7 6 1 16,0 7 0 0,-7 5 1-16,-7 8-1 0,-4 8 1 0,-11 10-2 15,-2 6 0-15,-12 4-1 16,-14-7 1-16,-13 3-3 16,-19 0 0-16,1-3-2 15,-7-3 0 63,-1-16-6-15,8-6 1 93,7-6-9-31,14-9 1-125</inkml:trace>
  <inkml:trace contextRef="#ctx0" brushRef="#br1" timeOffset="137968.04">19713 10040 28 0,'39'-43'14'0,"-7"-17"4"0,-25 41 13 0,3-3-24 0,1-3 0 15,0 3 4-15,-4 3 0 16,-4 1-13-16,-3 11 1 15,-10 14 8-15,-8 21 1 16,-10 9-3-16,-11 20 0 16,0 12-2-16,-7 19 0 15,-7 21-2-15,-3 14 1 16,-1 2-3-16,8-9 1 0,3-6-3 16,11-13 1-16,10-22-5 15,11-15 0-15,11-16-9 16,10-16 0-1,10-12-3-15,4-10 1 0</inkml:trace>
  <inkml:trace contextRef="#ctx0" brushRef="#br1" timeOffset="138388.26">20119 10906 60 0,'0'22'30'0,"-4"-41"-40"0,4 10 59 0,-3-7-47 0,-1-12 0 15,1-7 4-15,-4-12 0 16,-4-3-7-16,-3-19 1 16,3 6 4-16,4 1 0 15,7-4-1-15,4 3 0 16,7 3-2-16,3 4 1 0,0 6-1 16,0 6 1-16,7 13-1 15,0 9 1 1,4 12-2-16,-4 13 0 0,-7 7-4 15,-3 12 1-15,-8 9-5 16,-3 7 0-16,-7 2-8 16,-7 4 1-1,-4 3-5-15,-3 0 0 0</inkml:trace>
  <inkml:trace contextRef="#ctx0" brushRef="#br1" timeOffset="138653.84">19837 10737 66 0,'3'9'33'0,"18"-9"-37"16,-10 3 65-16,3 3-60 15,4 4 0-15,3 2 1 0,7 1 1 16,4-1-4-16,0 1 0 16,-1-7 1-16,1 1 1 15,3-1-2-15,-3-6 1 16,-4-6-2-16,4-7 1 15,-4-3-2-15,-10 1 1 16,-4 5-3-16,0 4 1 16,-3-3-6-16,-1 2 1 15,1 4-10-15,3-3 0 16</inkml:trace>
  <inkml:trace contextRef="#ctx0" brushRef="#br1" timeOffset="138988.24">20454 10762 49 0,'-7'3'24'0,"-11"44"-21"15,18-38 35-15,-3 4-37 16,3-1 0-16,0 4 2 15,0 0 0-15,3-4-3 16,8-2 1-16,0-7 3 16,6-3 0-16,8-6 0 15,3-4 1-15,0 1-3 0,-3-7 1 16,-4 3-5-16,0-5 1 16,-7 2-10-16,1-3 0 15,-5 3-8 1,1-2 0-16</inkml:trace>
  <inkml:trace contextRef="#ctx0" brushRef="#br1" timeOffset="139292.68">20884 10135 60 0,'-3'-4'30'0,"-18"26"-33"0,14-15 54 0,-4 15-50 0,-3 9 1 0,0 16 0 0,0 13 0 0,0 2-3 16,3 17 1-16,1-4 0 15,2 3 1-15,5-6-3 16,-1-3 0-16,4-15-6 62,4-23 1-62,7-15-12 0,3-16 1 63</inkml:trace>
  <inkml:trace contextRef="#ctx0" brushRef="#br1" timeOffset="139454.84">20983 9871 42 0,'7'-41'21'0,"4"32"-8"0,-8 12 27 0,1 16-38 0,-1 6 1 0,-3 13 1 0,-3 15 1 0,-4 6-6 0,-4 17 0 16,1 18 3-16,-1 9 1 0,1-2-2 0,2 8 1 0,1-8-4 0,-3-10 0 15,6-16-9-15,4-22 1 0,11-21-7 0,-1-20 0 0</inkml:trace>
  <inkml:trace contextRef="#ctx0" brushRef="#br1" timeOffset="139986.64">21957 10401 58 0,'-11'6'29'0,"11"16"-26"0,0-12 53 0,-10 2-54 0,-4 7 0 0,-8 0 0 0,1 3 1 0,7 0-4 0,0 3 0 0,-4 3 2 0,4-3 1 0,0 0-2 0,0-6 1 0,4-3-1 0,6-1 0 0,4-2 0 0,7-4 0 0,4 7 0 0,6-3 0 0,15-1 0 0,3 4 0 0,1-1 0 32,-5 1 0-32,-10 0-1 0,-10 6 1 0,-7 9-1 0,-11 1 1 0,-11 2-4 0,-10 1 0 0,-1-7-3 15,8 0 1-15,7-6-7 0,0-10 0 0,3-5-6 0,11-14 1 0</inkml:trace>
  <inkml:trace contextRef="#ctx0" brushRef="#br1" timeOffset="140355.76">22338 10084 52 0,'-4'-3'26'0,"11"22"-28"0,-3-10 47 0,-4 1-42 0,0 12 0 16,-4 6 1-16,-3 3 0 15,-3 13-6-15,-4 19 1 16,-7 0 3-16,-4 15 0 0,0 0-1 16,0 1 1-16,4-7-2 15,4 0 0 1,6-12-3-16,4-16 1 47,3-10-6-32,1-12 1 1,3-6-7 0,-4-13 1-16,-3-3-4 0,-7-10 0 62</inkml:trace>
  <inkml:trace contextRef="#ctx0" brushRef="#br1" timeOffset="140769.46">21971 10793 31 0,'-18'-25'15'16,"29"34"4"-16,-4-6 24 0,4 4-38 0,3-4 0 0,3 3 5 0,8 0 0 0,7 1-12 0,7-4 1 0,6 3 7 0,-6-3 1 0,4-3-3 0,-1 3 1 0,-3 1-4 0,3-4 1 0,-3-4-2 0,-7-5 1 0,-1-4-2 0,-6 1 1 15,-7-1-1-15,-4 7 1 0,-7-3-1 0,-7 9 1 0,-4-7 0 0,-6 1 0 16,-8 9-1-16,-7 0 1 16,-3 7-1-16,11 5 0 15,-5 4-2-15,5 0 0 16,3 3-2-16,3 6 1 16,0-6-1-16,8-6 0 15,3 3 1 16,3-10 1-31,12-3 0 47,2-6 0-15,8-6-3-32,0-3 1 46,6-4-10-46,-2-6 1 79</inkml:trace>
  <inkml:trace contextRef="#ctx0" brushRef="#br1" timeOffset="140925.34">22606 10884 50 0,'-4'6'25'0,"-3"-21"-20"0,7 5 39 0,0-2-40 0,-3-4 1 0,3-3 4 0,3 3 0 0,4 1-11 0,11 2 1 0,7-2 6 0,14-4 1 0,3-6-3 0,-3 3 1 0,10-3-5 0,4 3 1 0,-4 3-5 0,-3 0 0 0,-10 3-7 16,-8 4 0-16,-7 2-10 0,-14 1 1 0</inkml:trace>
  <inkml:trace contextRef="#ctx0" brushRef="#br1" timeOffset="141533.84">23594 10511 54 0,'46'-22'27'0,"-25"12"-24"0,-18 10 44 0,1 0-46 0,-4 13 1 0,-7 0 0 16,-14 15 0-16,-18 13-3 0,-3 15 0 0,-11 16 2 0,-18 19 0 0,-3 16-3 15,0-1 1-15,3-2-2 16,11-10 0 187,14-13-8-203,11-18 0 0,14-32-6 0,18-18 0 0</inkml:trace>
  <inkml:trace contextRef="#ctx0" brushRef="#br1" timeOffset="141636.79">23061 10514 40 0,'14'31'20'0,"0"63"-6"0,-7-69 31 0,4 16-41 0,0 13 1 0,3 5 1 0,3 1 1 0,1-4-11 0,0-6 0 0,-4-9-11 0,-4-16 0 0</inkml:trace>
  <inkml:trace contextRef="#ctx0" brushRef="#br1" timeOffset="151514.94">24179 10969 57 0,'25'18'28'0,"-4"26"-18"15,-10-31 29-15,6 3-35 16,5 12 0-16,2 13 1 16,-2-1 0-16,-5 7-7 15,-6 7 0-15,-8 5 4 16,-6-2 1-16,-11-4-3 15,-8-3 0-15,-2-6-5 16,3-9 0-16,-4-13-10 16,0-13 1-16,4-12-5 15,10-19 0-15</inkml:trace>
  <inkml:trace contextRef="#ctx0" brushRef="#br1" timeOffset="152533">25573 10514 34 0,'10'9'17'0,"-6"-9"-6"0,-4 0 18 0,0-3-25 15,-4 3 0-15,-3 0 2 16,-7 0 0-16,-7 6-8 15,-7-6 1-15,-4 4 5 16,-3 2 1-16,7 0-3 16,-1 4 0-16,5 5-1 15,-4 4 1-15,6 3-2 16,1 3 1-16,7-6-1 16,7-3 0-16,3 2 0 0,8-2 0 15,7 0-1 1,3-4 1-16,3-9-1 0,5-3 0 15,2-3 0-15,1-3 1 16,-4-10-1-16,0 1 1 16,0-4-1-16,1 3 1 15,-5 1 0-15,1 5 1 16,-4 4 0-16,-3 3 0 16,-1 6 1-16,1 9 0 15,-4 4 1-15,0 0 1 16,-4 9-1-16,1 6 0 15,-1-3-1 1,1 4 1-16,-1-4-2 0,5-3 0 0,-5-6-4 16,4-7 0-16,0-2-6 15,4-13 1-15,3-4-10 16,-11-11 0-16</inkml:trace>
  <inkml:trace contextRef="#ctx0" brushRef="#br1" timeOffset="153424.56">25827 10856 44 0,'14'66'22'0,"-21"12"-16"0,7-56 30 0,-4 0-34 0,-3 6 0 0,-3 3 0 0,-4-2 1 15,3-4-4-15,4-3 1 16,0-10 2-16,0-5 0 16,3-11-1-16,4-11 1 15,4-4-1-15,3-16 0 16,0-5-1-16,4-7 1 16,-1-10-1 640,1 4 1-656,-4 3-1 0,3 0 1 0,1-1-1 0,3 7 0 0,4 4 0 0,6 8 1 0,5 10-1 0,9 10 1 0,-2 6-1 0,-1 9 1 0,-3 9 0 0,-4 7 0 0,-7-3-1 0,-7 6 1 0,-7 3-2 0,-10 9 1 0,-8-6 0 0,-10 4 0 0,-7-7-1 0,0-6 0 0,-1-10-3 0,1-3 1 0,3-6-7 0,4-3 1 0,7-3-7 0,7-13 0 0</inkml:trace>
  <inkml:trace contextRef="#ctx1" brushRef="#br1" timeOffset="47584.45">21371 8623 0</inkml:trace>
  <inkml:trace contextRef="#ctx0" brushRef="#br1" timeOffset="154768.37">26416 10664 45 0,'4'73'22'0,"-4"5"-8"0,0-50 23 0,-4 19-35 15,0 3 0-15,-3 13 2 16,-3 6 0-16,-4 0-5 16,3-6 0-16,4-10 2 15,0-12 1-15,4-10-4 63,3-21 1-63,7-20-2 0,0-15 0 0,0-12-2 15,0-14 1 1,-4-11 0 0,4-7 0 31,-3-13 1-32,-1 10 1 1,4 0 1-16,0 6 0 0,4 13 1 15,3 6 1-15,0 6 0 0,7 13 1 0,1 9-1 0,2 6 1 0,5 1 1 16,2-1 0-16,1 7-1 16,-4 6 1-16,-7 6 0 0,-3 4 1 0,0 8-2 0,-8 8 0 0,-10-8-1 0,-10 17 0 0,-15 6-3 15,-7 6 0-15,-7 0-8 0,1-7 0 16,-8-11-6-16,3-4 0 0</inkml:trace>
  <inkml:trace contextRef="#ctx0" brushRef="#br1" timeOffset="155307.94">27136 10458 61 0,'7'21'30'0,"-18"-2"-34"0,4-16 55 0,-7 7-50 15,-4-4 1-15,-3-6-1 0,-4 0 1 16,1 3-3 0,-1 3 1-16,0 1 1 0,1 2 1 15,10 4-1-15,7-4 0 16,3 4 0-16,11-1 1 16,4 4-1-16,13 0 0 15,5-1 0-15,2 1 0 16,1-4-1-1,-7 1 1-15,-8-4-2 0,-10 1 1 16,-14 12-3-16,-10 9 1 94,-11 0-4-47,-8 1 1-32,-6-7-9 48,-11-9 1-63,14-7-6 0,4-12 0 0</inkml:trace>
  <inkml:trace contextRef="#ctx0" brushRef="#br1" timeOffset="155593.67">28085 9115 40 0,'-18'13'20'0,"-7"31"-10"16,25-28 31-16,7 9-36 0,0 18 1 0,11 8 3 0,10 18 1 0,8 31-12 0,13 22 0 16,0 23 8-16,-10 36 1 15,-7 4-3-15,-11 10 0 16,-3 2-2-16,-18-15 0 0,-21-22-3 16,-18-25 1-1,-7-19-6 1,-18-25 0-16,-10-19-13 0,-3-25 0 0,-12-6-1 15,19-19 0-15</inkml:trace>
  <inkml:trace contextRef="#ctx0" brushRef="#br2" timeOffset="163579.49">27488 8488 43 0,'32'6'21'0,"-18"4"-9"0,-14-10 21 0,0 3-32 0,-10 16 0 0,-11 9 1 0,-8 10 0 0,-9 18-3 0,-5 10 1 16,-13 9 1-16,-11 19 1 16,-7 16-1-16,0-3 0 15,-4 2-1-15,11-8 1 16,0-4-3-16,7-12 1 16,3-7-3-16,8-12 0 15,7-19-5-15,10-13 0 0,7-15-6 16,11-19 1-1</inkml:trace>
  <inkml:trace contextRef="#ctx0" brushRef="#br2" timeOffset="163986.51">26635 9394 36 0,'7'35'18'0,"-11"31"-14"15,1-47 28-15,-4 9-28 16,0-9 0-16,-7 3 1 16,-1 3 1-16,-2 3-9 15,-4-3 1-15,-1 3 5 16,1 0 0-16,0-2-3 16,0-1 1-16,3-7-2 0,4-5 1 15,7 0 0-15,7-10 0 16,14-3 1-16,14-7 1 15,11 1 0-15,11 0 1 16,13 0 2-16,11-1 0 16,-7-2-1-16,-7-1 1 47,-14-2-2-32,-11-1 0-15,-13 4-1 0,-15 0 0 0,-25-1-2 0,-17 7 0 0,-4-6-1 0,-14-1 1 16,-7-2-1-16,-4-1 1 15,5 1-5-15,6-10 1 0,10-7-14 16,12-5 0 0</inkml:trace>
  <inkml:trace contextRef="#ctx0" brushRef="#br2" timeOffset="164850.66">28480 6679 52 0,'-4'12'26'0,"-3"-8"-24"0,0-4 34 0,-7 0-35 0,3 0 1 0,-6 3 0 15,-8 0 1-15,-10 3-4 0,-4 3 1 0,-3 10 2 0,-1 0 0 0,5 6 0 0,6 10 0 0,0 5-1 0,11 1 0 0,7 9 0 0,7-3 0 235,10-3-1-235,18-9 1 0,11-10-1 0,7 0 1 0,3-6-5 0,-3-3 1 15,-11-13-13-15,4-13 1 0,-4-5-2 0,1-4 0 0</inkml:trace>
  <inkml:trace contextRef="#ctx0" brushRef="#br2" timeOffset="165811.57">28579 6158 44 0,'17'32'22'0,"-10"24"-16"0,-7-43 40 16,0 12-44-16,-7 12 0 0,-3 10 0 0,-5 13 1 0,1 3-4 0,-3 9 0 0,-1-3 2 0,4-3 0 15,0-10-1-15,7-6 0 16,3-3 0-16,1-15 0 16,3-10-1-16,7-13 1 15,3-6-1-15,1-6 1 16,3-13-1-16,0 4 0 62,0-4 0-62,0-3 1 125,4-3 0-125,0 10 0 16,-1 2 0 78,1 7 1-94,0 6-1 0,-4 1 1 78,0 8 0-63,-4 4 0-15,1 12-1 47,-4-3 1-47,0 0-1 47,0-3 0-47,0 0-3 0,0-6 1 0,0-4-7 31,4-5 1-31,3-7-7 16,0-7 0 0,4-2-1-1,3-4 1 17,-3-2 1-17,63-14 14-15,-134 39 1 0,81-26 0 0,-3 7 8 16,-4-1 1-16,4 4 3 0,-8 0 0 0,-3 0-5 0,0 2 1 0,-3 4-3 0,-7-6 1 15,-4 6-2-15,-7-3 0 0,-1 3-2 0,-2 3 0 0,3-3-2 0,0 3 0 0,0 0 0 16,0 1 0 0,3-1-1-16,1 0 1 0,3 3 0 31,0-3 0-15,-4 4-1-16,4-4 0 0,0 0 0 0,4 3 1 0,3 3-1 15,0-2 0-15,0 5 0 0,3 1 0 0,-3 2 0 0,4 4 0 0,-4-3 0 0,0 0 0 0,4-4-1 0,-1-2 0 0,-3-1-5 0,4-3 1 16,-1-3-11-16,5-6 0 0</inkml:trace>
  <inkml:trace contextRef="#ctx0" brushRef="#br2" timeOffset="166642.57">29245 6955 31 0,'11'44'15'0,"3"-16"-3"0,-10-28 13 0,3 0-23 0,3-6 0 0,4-1 1 0,4-2 1 0,3-7-4 16,7-3 0-16,1 1 3 0,-1 2 0 0,7 0-1 0,7-2 1 0,4 2-2 0,-11 3 1 0,-3 4-2 0,-4-1 1 0,-6-2-1 0,-5 3 1 0,-3 2-2 0,-3 4 1 0,-11 3-1 0,-7-3 0 16,-7 12-1-16,-4 13 0 0,-7 10-1 15,1 5 1-15,3 10 0 16,3 0 0-16,7 7 1 16,1 5 0 15,6-2 0-31,4-1 0 0,4 4 1 15,-4-7 0-15,0 0 0 0,-4-6 1 0,-3-9-1 16,0-7 0-16,-3-9 0 16,-5-9 1-16,-6-10-1 15,0-12 0-15,-4-7 1 16,4-6 0-16,0-3-1 31,7 0 1-31,7-10-1 78,7 4 0-31,11 0 1-47,6 2 0 63,4 4-1-48,25 0 0 32,14 10 0-47,11-4 1 78,10-6-1-78,-7-4 0 141,-11-2 0-141,-6-3 0 16,-8 5 0-16,-3 1 0 15,-11 0-1-15,-6-3 1 47,-12-4-1-47,-10 4 1 16,-10 2-1-16,-1 8 1 0,-6 5-1 0,-4 3 0 15,-8 13 1-15,1 7 1 0,0 11 2 0,3 7 0 0,11 7 0 0,7 9 1 16,14 2-1-16,1-5 1 0,2-3-1 0,11-1 0 0,22-9-4 0,10-12 1 16,-4-4-9-16,-13-6 0 0,-19 0-7 0,-3-9 1 0</inkml:trace>
  <inkml:trace contextRef="#ctx1" brushRef="#br2" timeOffset="60693.94">23971 4597 0</inkml:trace>
  <inkml:trace contextRef="#ctx0" brushRef="#br2" timeOffset="169028.86">28356 7585 44 0,'7'-3'22'0,"-3"-13"-11"0,-4 16 23 0,0 0-33 16,0 0 0-16,-4 0 1 15,-6 0 0-15,-4 3-3 16,-4 1 1-16,-7 2 0 0,-3 0 1 16,0 0-1-16,-4 1 1 15,0 8-2-15,4 10 1 16,0 4-1-16,3 2 0 15,8 13-2-15,6 0 1 32,7-13-1-32,4-3 1 93,11-9 1-77,14 0 0-16,3-13 2 0,7-15 1 63,1-13 1 30,-5 3 0 17,-2-12-1 93,-5 3 0-109,-3-1-7-79,-3-2 0 173,-4 6-10-32,-7 3 1 125</inkml:trace>
  <inkml:trace contextRef="#ctx0" brushRef="#br2" timeOffset="169920.68">28480 7607 46 0,'-7'44'23'0,"-4"47"-19"0,11-69 34 0,-7 6-37 0,0 0 0 0,-4 10 0 0,4-4 1 0,0 1-3 0,0-7 1 0,4-3 2 0,-1-9 0 0,1-10-1 0,3-15 0 0,0-1 0 0,7-5 0 0,0-7-1 0,0-6 1 0,3-1-2 0,1 1 1 0,3-3-2 203,0-4 0-203,0 1-1 0,4 2 0 0,0 4-1 0,-1 12 0 0,4 1 1 0,1 9 0 0,6 6 2 0,0 9 1 0,0 10 1 0,-3-7 1 0,-7 7 0 0,-8 6 1 0,-6 0-1 0,-11 3 0 0,-7-2-2 0,-8-4 1 0,-2-4-1 0,-5-8 0 0,-2-7-4 0,2-3 1 0,5-3-7 0,6 0 0 0,8-4-4 0,6 4 1 0</inkml:trace>
  <inkml:trace contextRef="#ctx0" brushRef="#br2" timeOffset="170056.6">28935 7422 45 0,'-7'44'22'0,"-7"25"-20"0,10-50 41 0,1 12-41 0,-1 4 0 0,-3 9 0 0,0 6 1 0,0 0-5 0,0-9 1 0,3-13-2 0,1-6 1 0,-1-3-6 0,1-13 1 0,-1-12-9 0,-3-10 1 0</inkml:trace>
  <inkml:trace contextRef="#ctx0" brushRef="#br2" timeOffset="170206.52">28684 7664 56 0,'7'25'28'0,"8"-7"-29"0,-8-14 51 0,3-4-47 0,8 3 0 0,7-3 0 0,3 0 1 0,3-3-6 0,-2-1 1 0,-1 1-1 0,4 0 1 0,-1 3-7 0,5-3 1 0,-8-3-12 0,-7-1 1 0</inkml:trace>
  <inkml:trace contextRef="#ctx0" brushRef="#br2" timeOffset="170283.47">29147 7877 55 0,'-4'41'27'0,"-7"-23"-30"0,8-11 43 0,-1 8-40 0,-3-2 0 0,0-1 0 0,4-2 1 0,-1-1-5 0,1-6 0 0,3-6-7 0,-4-9 1 0,4-1-5 0,-3-6 1 0</inkml:trace>
  <inkml:trace contextRef="#ctx0" brushRef="#br2" timeOffset="170336.44">29044 7689 46 0,'14'9'23'0,"18"13"-25"0,-21-19 42 0,-1-3-39 0,1 3 0 0,-1 0 0 0,5 0 0 0,-1-3-4 0,0 4 0 0,3 2-9 0,1-3 0 0,0 0-2 0,-1-3 0 16</inkml:trace>
  <inkml:trace contextRef="#ctx0" brushRef="#br2" timeOffset="170389.41">29330 7833 35 0,'0'25'17'0,"7"-3"-11"0,-3-16 31 0,-1-3-32 0,1 0 0 0,-1 1 1 0,1-4 1 0,3-7-10 0,0 1 1 0,0-7 5 0,3 1 1 0,1-4-3 0,0 1 1 0,-1 2-2 0,1 0 1 0,-1 4 0 0,1 3 0 0,-4 6 0 0,4 3 0 0,-4 6-1 0,0 1 0 16,-4 2-1-16,1 1 1 0,-4-1-1 0,0-2 1 0,0-1-1 0,0-3 1 0,0 1-1 0,0-1 0 0,0-3-1 0,3 0 1 0,-3-3-1 0,0 0 0 0,4-6-1 0,-1 0 1 0,-3-4 1 0,0 1 0 0,7 0 0 0,0-1 0 0,0 4 1 0,1 3 1 0,2 6-1 0,-6 3 1 0,3 7-1 15,0 2 1-15,0 1-1 0,-4-7 1 0,4 1-1 0,0-1 0 0,0 7 0 0,1 0 0 0,2-4-1 0,1 1 1 0,3-1-3 0,0-6 1 0,4 1-6 0,-4-7 0 0,3-3-6 0,4-7 1 0</inkml:trace>
  <inkml:trace contextRef="#ctx0" brushRef="#br2" timeOffset="170443.37">29923 7836 44 0,'3'50'22'0,"-10"-12"-20"0,4-35 39 0,-1 9-40 0,1 1 1 0,-5 3 0 0,1-1 0 0,4 1-3 0,-1-3 0 0,1-4-3 0,-1-9 0 0,1-9-10 0,-1-7 0 0</inkml:trace>
  <inkml:trace contextRef="#ctx0" brushRef="#br2" timeOffset="170496.34">29746 7620 33 0,'7'12'16'0,"7"20"-5"0,-7-26 17 0,4 3-24 0,0 1 0 0,3-4 1 0,0 0 1 15,3 0-9-15,5-2 0 0,2-4-8 0,-2-7 1 0</inkml:trace>
  <inkml:trace contextRef="#ctx0" brushRef="#br2" timeOffset="171754.42">30060 7776 52 0,'0'7'26'0,"-3"-4"-21"0,3-3 38 0,3 0-40 0,4 0 0 0,0 0 3 0,11 0 1 0,3 0-8 0,4 0 0 16,7 0 5-16,10 0 0 15,4 0-2-15,-4 0 1 16,-3 0-2-16,-7 3 0 16,-11 0-2-16,-7 6 0 15,-11 4 0-15,-10 6 1 16,-7 3-1-16,-7 0 0 15,-4-3-1-15,4 6 1 16,-3 0 0-16,-1 3 0 16,4 0 0 46,3 4 1-15,7 2 0 47,4 1 0-47,4 2 1 0,3 1 0-32,3-10-1 1,1-3 1 109,3-6-4-47,4-7 1-62,3 1-6 30,3-10 0 33,1-12-11-64,0-4 1 110</inkml:trace>
  <inkml:trace contextRef="#ctx0" brushRef="#br2" timeOffset="171902.84">30046 8018 56 0,'4'41'28'0,"17"-19"-28"0,-11-13 44 0,4-3-44 0,8 4 0 0,6-1-1 0,4 0 1 0,3 1-4 0,7-4 0 0,4-3-7 0,-4 0 0 0,-3-3-5 0,-3-6 0 0</inkml:trace>
  <inkml:trace contextRef="#ctx0" brushRef="#br2" timeOffset="172000.92">30607 8018 38 0,'11'-25'19'0,"24"0"-15"0,-25 22 31 0,1-1-31 0,0 1 0 0,-4 0 1 0,-4 0 1 0,-6 9-8 0,-1 4 0 0,-3-1 5 0,-3 0 1 0,-5 4-3 0,5 0 1 0,-1-1-2 0,1 4 1 0,-1-4-1 0,4 1 1 0,0-1-1 0,3 1 0 0,4-4-1 0,4 4 1 0,3-7-1 0,4 4 1 0,3-1-2 0,0-3 0 16,3-3 0-16,1 1 0 0,-4-4-1 0,0 0 0 0,4 0 0 0,0 0 1 0,-4 0 0 0,0 0 0 0,0 0 1 0,4 0 0 0,3 0 0 0,0-4 1 0,7-2 0 0,0-3 0 0,8-7 1 0,6-12 1 0,-3-4-1 0,-7-8 1 0,-1-10 0 0,-3-7 0 0,-6-15-1 0,-8-3 0 0,-7-10-1 0,-7 10 1 0,3-4-1 0,-6 14 1 0,-4-8-1 0,-4 14 1 0,-3 12 0 0,-4 22 1 0,-3 15 0 0,0 23 0 0,-4 15 0 0,-3 22 0 0,3 19 0 0,-3 19 0 0,7 12-1 0,3 1 1 0,4 2-3 0,4-9 0 0,3-15-5 0,0-13 1 0,0-19-11 0,3-22 0 0</inkml:trace>
  <inkml:trace contextRef="#ctx0" brushRef="#br2" timeOffset="173701.76">30755 7855 42 0,'25'41'21'0,"7"-7"-9"0,-22-31 28 0,4 0-37 0,7 0 1 0,8 1 0 0,-1-1 0 0,0 3-6 0,4-3 1 0,-7 0 3 0,-4-3 0 0,0 3-4 0,0-6 1 0,-3-3-3 0,-1 3 1 0,-6-3-2 0,0-4 0 16,-4 4 0-16,0 0 0 0,-4 3-1 16,1 6 1-1,-1 3 2-15,1 0 0 0,-1 4 1 16,1 8 0-16,3 1 2 16,-4 0 1-16,1 6 2 15,-4 3 0-15,-4 4 1 16,4 2 1-16,0 4 0 15,0-4 0-15,0-12-3 16,0-3 1-16,0-6-4 16,0-7 0-16,0-6-4 15,-3-13 1-15,-1-2-2 16,4-4 0 171,0-3-1-124,4 0 0-63,3 0 2 125,0 3 1-125,4 4 2 16,-1 2 0 155,4 4 2-171,4 5 1 172,0 4 3-140,6 4 0-32,1-1 2 0,0 0 1 0,3 0 1 15,4-3 0-15,-1-6 0 203,-2-4 0-203,2-2-2 0,-10-4 0 16,-3 0-2-16,-7 1 0 0,-4 2-2 0,-7 1 1 0,-7 8-2 0,-7 4 1 0,-4 7-1 16,-7 2 0-16,4 4 0 0,0 6 0 0,0 2-1 0,3 1 0 0,11 0-2 0,4 3 1 15,3-3-2-15,7-3 0 0,7-3-3 0,3-7 1 0,5-9-3 0,-1-6 0 0,3-6-1 16,-2-4 0-16,2-3-2 0,-3 0 0 0,1 0 2 0,-5 1 0 0,1 2 3 0,-4 6 0 15,-3 4 4-15,-1 6 1 0,-3 3 4 0,-3 7 1 0,-1-1 1 32,-3 4 1 30,0-1 1 1,0 4 0-16,0-7-2 109,0 4 1-156,0-4-2 15,0-2 0 32,0-7-1-47,0-7 0 0,4-5 0 0,3-7 1 0,0-9-1 16,0-4 1 0,4 7-1-16,3 3 0 0,10 3-1 0,5 7 1 15,2 6-2-15,1-1 1 0,7 7-1 0,7 13 0 0,0 9 0 0,3 6 1 0,0 3 0 16,-3 1 0-16,4-4-1 0,6 0 1 15,8-6-1-15,-1 3 0 0,1-9-3 0,-8-3 0 0,-3-7-6 0,-21-3 0 0,-15-6-9 16,-10 0 0-16</inkml:trace>
  <inkml:trace contextRef="#ctx0" brushRef="#br2" timeOffset="187435.99">28028 8620 14 0,'4'6'7'0,"-1"16"9"16,-3-16 8-16,0 4-19 16,0 2 0-16,0 4 4 0,4 3 1 15,-4 0-11-15,0-4 1 16,0-2 7-16,0-1 1 15,0-2-2-15,0-4 1 16,0-6-3-16,3-16 1 16,1-9-2-16,-1-15 0 15,1-4-2-15,-1-13 1 16,-3-2-1-16,4 2 0 16,-1-2-1-16,1 5 0 15,3-2 0-15,0 9 1 16,0 3-1-16,0 3 0 15,4 4 0-15,3 8 0 0,4 11-1 16,3 5 1-16,0 10-1 16,0 3 1-16,0 6-2 15,-3 4 0-15,-4 5-2 16,-7 4 0-16,-10 6-7 16,-8 6 0-16,-7-5-6 15,-3-1 1-15</inkml:trace>
  <inkml:trace contextRef="#ctx0" brushRef="#br2" timeOffset="187651.34">27831 8567 58 0,'3'15'29'0,"4"4"-30"0,0-16 54 0,7 0-51 15,8 1 1-15,9-1 0 0,1-3 1 16,7 0-5-16,-4-3 0 15,0-1 1-15,1 1 0 16,-5 3-5-16,-2 3 1 16,-5-3-6-16,-2-3 1 15,-5 0-11-15,-3-6 1 16</inkml:trace>
  <inkml:trace contextRef="#ctx0" brushRef="#br2" timeOffset="188007.31">28402 8598 46 0,'11'16'23'0,"10"-1"-20"0,-14-8 35 16,0-4-38-16,0 0 1 0,0 0 0 16,-7-3 1-16,0 0-3 15,4 3 1-15,-4-3 1 16,-4 0 0-16,-6 0 0 15,2 0 0-15,1 0 0 16,-3 0 0-16,3 0 0 16,0 3 1-16,-4 0-1 15,1 1 1-15,-1 5 0 16,-3 4 0-16,0 5 0 16,0 4 0-16,3 3-1 15,0 0 0-15,4-3 0 16,7-3 0-16,7 3-1 15,8-3 1-15,2-3-3 0,-3-7 0 16,4-3-6-16,0-3 0 16,3-3-10-16,-7-9 1 15</inkml:trace>
  <inkml:trace contextRef="#ctx0" brushRef="#br2" timeOffset="188517.09">28843 8598 48 0,'0'19'24'0,"-7"3"-22"16,0-16 37-16,-4 7-38 0,-6 5 1 16,-8 4 0-16,-3 10 0 15,0-1-3-15,-1-3 0 16,5 4 2-16,3-4 0 16,3-6-3-16,4-3 1 15,7-7-8-15,3-6 1 16,4-6-7-16,4-9 0 15</inkml:trace>
  <inkml:trace contextRef="#ctx0" brushRef="#br2" timeOffset="188687.23">28614 8651 36 0,'0'22'18'0,"0"0"-10"0,0-16 26 0,0 7-30 15,0 6 0-15,3 3 2 16,1 3 0-16,-1-3-8 16,4 0 0-16,4 0 5 15,3-3 0-15,0-4-5 16,4-5 1-16,3-4-9 16,-3-9 1-16,3-7-6 15,-3-5 0-15</inkml:trace>
  <inkml:trace contextRef="#ctx0" brushRef="#br2" timeOffset="188957.8">28882 8463 43 0,'0'35'21'0,"3"-4"-16"0,-3-18 36 16,4 2-37-16,0 4 0 16,3 6 5-16,3 0 1 15,1 7-11-15,-4 2 1 0,0-6 6 16,0 4 0-16,-4-1-5 16,1-3 1-16,-4 4-10 15,-11-1 1-15,-10-6-13 16,-11-9 0-16</inkml:trace>
  <inkml:trace contextRef="#ctx0" brushRef="#br2" timeOffset="190483.46">29990 8454 29 0,'10'-10'14'0,"-3"17"7"16,-7-4 9-16,0 0-25 15,0 3 0-15,-3 0 2 16,-1 1 1-16,-6 2-10 15,-1 13 0-15,-7 3 7 16,1 6 1-16,3 10-2 16,0 13 0-16,3-7-2 15,0-7 1-15,4 1-2 16,0-10 1-16,0-2-1 16,4-10 0-16,-1-1-2 0,1-8 1 15,3-4 0-15,0-6 0 16,-4-3 0-16,1 0 0 15,-1-4-1-15,1 1 0 16,-5-6-1-16,-2 2 1 16,-4-2-1-16,0 2 0 15,0 4-1-15,-4 6 0 16,-3 3 1-16,0 0 0 0,-4 4 0 16,4-1 1-16,3 0 0 15,0 4 0-15,1 2 1 16,-1 4 0-16,4 6 1 15,3 3 0-15,4-6 0 16,4-1 0-16,6 1 0 16,4 0 0-16,8 3 1 15,6-6 0-15,3 2-1 16,8-8 0-16,3-4 0 16,4-3 1-16,0 0-2 15,0-3 1-15,0 0-1 16,-4-3 0-16,-7-3 0 15,0 0 0-15,-3-1 0 16,0-2 0-16,0-3-1 16,-1-4 0-16,-3 0 1 15,-3 0 0-15,-4 1-1 0,-3 2 1 16,-1 1 0-16,-3-1 0 16,-7 1 0-1,0-1 1-15,-3 7-2 0,-4 0 1 16,-4 2 0-16,1 4 0 15,-1 7 0-15,0 2 0 16,1 10 0-16,-1 0 1 16,1 0-1-16,3-4 1 15,0 4-1-15,3 3 0 16,1 0 0-16,3-3 1 16,3 0-1-16,8-4 1 15,3-2-3-15,7-1 1 0,0-2-4 16,4-4 0-16,-4-3-8 15,0-9 0-15,0-10-4 16,0 1 0-16</inkml:trace>
  <inkml:trace contextRef="#ctx0" brushRef="#br2" timeOffset="190905.33">30286 9059 49 0,'4'-6'24'0,"-1"9"-21"0,-3-3 46 15,7 0-45-15,4 0 1 16,3 3 1-16,3-3 0 16,5 0-8-16,-1-3 0 15,0-3 5-15,0-4 1 16,-3 1-4-16,-1-10 1 15,1 0-1-15,-11-6 0 16,-3 6-1-16,-8-3 1 16,-3 7-3-16,-4 2 1 15,-6 4-1-15,-4 2 1 0,-1 10-1 16,-2 4 1-16,3 5 0 16,3 4 0-16,4 9 2 15,3 0 0 1,4-6 0-16,4 9 1 0,3 4 0 15,3-1 0-15,4 0-2 16,7-6 1-16,4-3-3 16,3-9 1-16,4-7-8 15,0-6 1-15,3-9-8 16,0-13 1-16</inkml:trace>
  <inkml:trace contextRef="#ctx0" brushRef="#br2" timeOffset="191280.19">30589 9175 31 0,'-7'66'15'0,"11"-16"-1"15,-4-41 18-15,0 4-29 0,0-4 0 16,0-2 2-16,0-7 0 16,0-10-6-16,-4-2 0 15,1-7 4-15,-1-6 1 16,4-13-2-16,0 4 0 15,0-4-1-15,0-9 0 16,0 3-1-16,4 3 0 16,-1 1-1-16,4 2 1 15,4 10 0-15,10 12 0 16,4 7 1-16,3 5 0 16,-3 8 1-16,-8 2 0 15,-3 6-1-15,-6 4 1 0,-12 3-1 16,-7 0 1-16,-6 0-4 15,-1-7 1-15,1 1-2 16,2-4 0-16,1 0-3 16,4-2 1-16,-1-4-7 15,8-6 0 1</inkml:trace>
  <inkml:trace contextRef="#ctx0" brushRef="#br2" timeOffset="191654.73">30815 8908 48 0,'4'35'24'0,"3"9"-15"15,-4-38 32-15,4 3-38 16,0-2 1-16,4-4 3 16,3-3 1-16,4 0-10 0,-1-6 1 15,5-1 5-15,2-2 1 16,1-4-3-16,-4-5 1 15,-3-1-3-15,-4 0 1 16,-4-3-2-16,-3 0 0 16,-7 3-3-16,-3 4 1 15,-4 5-1-15,-7 10 1 16,-4 10-1-16,0-1 0 16,-3 7 1-16,4 2 1 15,3 8 1-15,3 5 1 0,4-9 0 16,3 3 0-16,4 3 1 15,7-3 0 1,4 0-1-16,3-3 0 0,4-6-4 16,6-7 1-16,1-9-7 15,0-12 0-15,-4-4-6 16,-7-6 0-16</inkml:trace>
  <inkml:trace contextRef="#ctx0" brushRef="#br2" timeOffset="191925.56">31154 9056 53 0,'0'6'26'0,"0"-37"-31"0,0 15 48 16,0-3-43-16,0-9 1 15,0 6 2-15,0-6 0 16,0 6-3-16,0 3 1 15,7 7 3-15,7 5 1 16,14 1-1-16,7 3 0 16,4-3-1-16,4 2 0 15,-5-2-6-15,-2 0 1 16,-5 0-10-16,-9-4 0 16,-8-2-7-16,0-1 0 15</inkml:trace>
  <inkml:trace contextRef="#ctx0" brushRef="#br2" timeOffset="192496.23">32152 9056 46 0,'-3'0'23'0,"-11"9"-20"0,6-9 37 0,-2 10-39 16,-1 5 0-16,-3 7 1 15,4 6 1-15,-1 4-3 16,8-4 0-16,3-3 3 16,3 0 0-16,8-12 0 15,6-7 1-15,4-6-1 16,4-9 0-16,-4-4-3 15,-3-6 0-15,3 0-7 16,-3 4 1-16,6-10-12 16,1-4 0-16</inkml:trace>
  <inkml:trace contextRef="#ctx0" brushRef="#br2" timeOffset="192887.57">32403 9191 49 0,'7'31'24'0,"-4"-6"-19"0,1-25 36 15,-1 3-40-15,1 0 1 16,-4-3 0-16,0 0 0 16,-4-3-3-16,1 0 0 15,-1-3 2-15,8-7 1 16,-1 4-2-16,1-4 1 0,3 1-1 15,0-1 1-15,0 1-1 16,0 2 0-16,0 1 0 16,7 3 1-16,-3 9-2 15,-1 3 1-15,1 0 0 16,0 4 1-16,-1-1-1 16,1 7 1-16,-1-1-1 15,1-2 1 1,-1 6-1-16,1-4 1 0,0 4-1 15,-4 3 1-15,0-3-2 16,0-10 1-16,3-2-6 16,1-10 0-16,0-4-11 15,3-8 1-15</inkml:trace>
  <inkml:trace contextRef="#ctx0" brushRef="#br2" timeOffset="193691.49">32988 8714 48 0,'14'34'24'0,"-17"23"-18"0,3-41 34 0,-4 2-40 0,1 11 1 0,-4 5 3 0,0 4 0 0,-7 9-3 0,7 0 0 0,3 0 3 0,0-6 0 0,1-4 0 0,6-2 0 0,1-7-2 16,-4 0 0-16,-4-12-2 15,4-4 1-15,0-8-1 16,-7-8 0-16,-3-5-1 16,-4-7 1-16,0-2-1 15,-4-8 1-15,0 11-1 16,1-1 1-16,-1 4 0 15,-3 5 0 470,-4 14 0-485,4 2 0 0,0 4 1 0,3 2 0 0,8 1 0 15,3 6 0-15,7-3-2 0,10 3 1 0,4 0-3 0,4-4 0 0,3-5-4 0,7-1 0 0,4-5-7 0,3-4 1 0,4-16-5 0,0-2 0 0</inkml:trace>
  <inkml:trace contextRef="#ctx0" brushRef="#br2" timeOffset="193889.41">33221 9247 55 0,'7'9'27'0,"-3"-5"-22"0,-4-4 51 0,0 3-55 0,0-3 0 0,0 3 1 0,0 0 0 0,0 0-6 0,0 0 1 0,0 0-9 0,-4 4 1 0,-3-4-8 0,0-3 1 16</inkml:trace>
  <inkml:trace contextRef="#ctx0" brushRef="#br2" timeOffset="203734.49">4992 12204 45 0,'0'3'22'0,"10"-3"-12"16,-10 0 22-16,0 0-30 16,0 0 0-16,0 7 0 15,-7-1 1-15,4 3-4 16,-8 7 0-16,1 3 2 15,-4 3 0-15,-1 3-1 16,-2-6 1-16,3 6 0 16,-4 0 1-16,0 3 1 15,8-3 0-15,6 0 1 16,8-3 0-16,3-6 1 0,7 3 0 16,11-10-3-1,-4-3 1-15,7-6-4 0,7-3 1 16,4 0-10-16,0 0 1 15,0-13-11-15,-18 1 1 16</inkml:trace>
  <inkml:trace contextRef="#ctx0" brushRef="#br2" timeOffset="203970.12">5249 12082 53 0,'11'6'26'0,"-8"22"-25"0,-3-15 40 0,-3 3-40 16,3-4 1-16,-11 10 1 15,-6 13 0-15,-4 5-4 16,-4 7 0-16,0 10 2 16,-7 15 1-16,4 3-5 15,0 13 1-15,7-3-5 16,0-16 0-16,3-10-9 15,7-18 0-15</inkml:trace>
  <inkml:trace contextRef="#ctx0" brushRef="#br2" timeOffset="204492.25">5429 12546 51 0,'71'-13'25'0,"-1"-40"-24"0,-52 37 41 16,3-2-38-16,-3-14 0 16,3-9 3-16,-10 10 1 15,-1-13-10-15,-10-3 1 16,-10-3 6-16,-12 3 0 0,-2 3-2 15,-15 6 0-15,-10 1-2 16,3 12 1-16,-11 6-2 16,-6 10 1-16,-8 9-1 15,4 9 0-15,-14 3-2 16,3 10 0-16,8 13-1 16,10-1 0-16,0 10-1 15,0 13 0-15,3 5 1 16,15 11 0-16,3 14 1 15,11 7 0-15,14 7 1 16,14-7 1-16,11-6 1 16,10-10 0-16,7-18 1 15,21-20 1-15,22-14 2 16,17-23 0-16,4-19 1 16,21-28 1-16,-4-16-2 15,-3-15 1-15,-18-6-3 16,-17 2 0-16,-33-9-6 0,-16 7 0 15,-29-10-7-15,-25-3 0 16,-14-6-12-16,-7 9 0 16</inkml:trace>
  <inkml:trace contextRef="#ctx0" brushRef="#br2" timeOffset="205033.2">6576 11994 63 0,'-7'25'31'0,"14"28"-26"0,-7-34 47 16,0 6-49-16,0 10 1 15,-7 9 1-15,3 6 1 16,-6 13-8-16,-4 2 0 15,3 11 4-15,0 2 1 16,-3 1-5-16,4-7 0 16,-4-16-6-16,3-12 0 0,7-3-11 15,8-16 0-15,3-13-2 16,11-12 1-16</inkml:trace>
  <inkml:trace contextRef="#ctx0" brushRef="#br2" timeOffset="205252.76">6787 12665 55 0,'-3'50'27'0,"-15"-15"-29"0,15-26 53 0,-4 10-48 15,0 6 1-15,3 6 0 0,-6-5 0 16,10-1-7-16,-8 0 0 15,5-3-1-15,3-7 0 16,0-8-14-16,0-4 0 16</inkml:trace>
  <inkml:trace contextRef="#ctx0" brushRef="#br2" timeOffset="205487.47">6657 12580 58 0,'0'0'29'0,"7"-3"-30"0,-7 3 44 0,0 0-44 15,11-3 1-15,-8 0-2 16,8 0 0-16,-1 0-3 15,4-4 0-15,8-2-11 16,-12-10 1-16</inkml:trace>
  <inkml:trace contextRef="#ctx0" brushRef="#br2" timeOffset="206458.15">6752 12838 27 0,'-3'18'13'0,"-1"-5"2"0,4-10 9 0,0 3-21 16,0 4 1-16,0-1 5 16,-7 1 0-16,4-1-10 15,-5-3 0-15,5 4 7 16,3-1 0-16,-7-6-2 15,3 0 0-15,4-3-2 16,4-9 0-16,3-7-1 16,4-9 1-16,-1-3-1 15,4 3 0-15,4-3-1 16,3-7 0-16,-3 4-1 16,-1-1 1-16,-3 7 0 15,1 7 0-15,-5-1-1 16,1 9 0-16,-1 7 0 15,1 6 1-15,-4 7 0 16,0 9 0-16,-3-4 0 0,-1 7 1 16,1 6-1-1,-1 4 1-15,-3 2-1 0,0-2 1 16,4-7-1-16,-4 0 1 16,0 0-3-16,7-6 1 15,-4-7-4-15,4-2 1 16,-3-7-13-16,10-10 1 15</inkml:trace>
  <inkml:trace contextRef="#ctx0" brushRef="#br2" timeOffset="206758.11">7295 11982 67 0,'0'18'33'0,"-3"29"-37"15,3-25 57-15,-7 7-53 16,3 11 1-16,-3 17-1 16,0 9 1-16,0 9-1 15,0 16 0-15,0-13 0 16,4 4 0-16,-8-10-1 15,4-13 0-15,0-8-4 16,0-17 1-16,0-9-7 16,0-12 0-16,3-13-8 15,-6-10 1-15</inkml:trace>
  <inkml:trace contextRef="#ctx0" brushRef="#br2" timeOffset="207254.18">7024 12684 46 0,'0'9'23'0,"7"10"-13"0,3-16 35 16,1-3-42-16,3 3 1 16,4-3 3-16,-1 4 1 0,5-1-9 15,6-3 0-15,7 0 5 16,4 6 1-16,0 0-4 16,0-3 1-16,-1 1-5 15,-9-8 0-15,-8-5-3 16,0 3 1-16,-3-1-1 15,-4-2 1-15,-4 3 0 16,1-1 1-16,-1 7 2 16,1 0 1-16,-4 0 1 15,4 7 0-15,-1 2 2 16,1-6 1-16,3 4 1 16,0-1 1-16,4-9 1 15,-1 3 0-15,1-7 0 16,7 1 1-16,-11-3-2 15,3-1 1-15,1 1-4 16,-7 0 1-16,-4-1-2 16,0 1 0-16,-4-4-2 15,-6 4 1-15,-4 2-2 0,0 7 1 16,-18 4-2-16,11 8 0 16,-4 7 0-16,4-3 0 15,-4 6-2-15,8 3 1 16,3 3-1-16,7 0 1 15,3 3-3-15,8-5 0 16,10-11-6-16,4-5 0 16,10-13-4-16,7-10 1 15</inkml:trace>
  <inkml:trace contextRef="#ctx0" brushRef="#br2" timeOffset="207750.57">8036 12731 55 0,'21'-25'27'0,"11"12"-29"0,-21 13 51 16,-4 0-47-16,0 3 0 0,-4-3-1 15,-3 0 1-15,-3 0-3 16,-4-3 0-16,-7-3 1 16,3 9 1-16,-6 0-2 15,-1 4 1-15,0-1-2 16,-10 0 0-16,7 0 0 16,0 4 0-16,7-7 0 15,3 3 0-15,11 1 0 16,7 2 1-16,11 3 1 15,-4 4 0-15,3 3 0 16,5 6 1-16,2 0-1 16,1-3 1-16,3 3-1 15,-7 7 0-15,8-1 0 16,-8 0 0-16,0 4 1 0,-3 2 1 16,-4 4 0-16,-7 6 0 15,0-9-1-15,-7 6 1 16,-11 0 0-16,-3-1 0 15,0-8-2-15,-14-4 1 16,0 1-1-16,3-13 0 16,-3-7 0-16,-1-6 0 15,1-6 0-15,0-6 0 16,3-6 0-16,1-4 0 16,6-6 0-16,11 3 1 62,0 7-1-62,14-1 0 0,7-3 0 16,11 1 1-16,-4-7-4 0,7 0 1 0,4-6-6 0,0-1 0 0,-1-5-9 15,5-13 0-15</inkml:trace>
  <inkml:trace contextRef="#ctx0" brushRef="#br2" timeOffset="208528.84">8361 12838 59 0,'7'47'29'0,"0"-35"-32"15,-7-12 49-15,0-6-45 0,0-7 1 16,0-2 0-16,0-4 0 16,0-3-3-16,3 12 1 15,1-8 2-15,0 2 0 16,3 3 0-16,7 4 0 15,3 3 0-15,8 3 0 16,3 0-2-16,-7-1 0 16,11-2-3-16,3-3 1 15,4 2-2-15,-7 1 0 16,14-3-1-16,-7 2 1 16,-4 7 0-16,-7 4 0 15,-3-1 3-15,-7 0 0 0,-4-3 0 16,-4 3 0-16,-3 0 0 15,-7-3 0-15,-3 6 0 16,-4 1 1-16,-4-1-1 16,-3-3 0-16,-4 3 1 15,1-2 0-15,-1 2 0 16,4 3 1-16,0 4-1 16,7-1 0-16,7 1 0 15,10 6 0-15,1-4 0 16,0 4 0-16,3 0 0 15,0-3 0-15,0-1 0 16,4-2 1-16,-1-4-1 16,4-2 0-16,-7-1-1 15,4-3 1-15,10-3-1 16,-7-9 1-16,8-13-1 16,2-13 1-16,-2-9-1 0,-5-12 1 15,5-7-1-15,-1-12 1 16,0-13-1-16,-3-6 1 31,-18-69 0-31,-11 12 0 16,-3 42 0-16,0 18 1 15,-3 9 0-15,-1 29 0 16,-3 18 0-16,0 29 1 16,0 25-1-16,-8 28 1 0,12 34 0 15,3 26 1 1,3 15 1-16,8 16 1 0,3-6-2 15,3-3 1-15,1-10-1 16,0-13 1-16,10-5-5 16,7-20 1-16,0-12-9 15,8-9 0-15,-8-23-9 16,-7-12 0-16</inkml:trace>
  <inkml:trace contextRef="#ctx0" brushRef="#br2" timeOffset="-213655.54">10343 11687 62 0,'-7'15'31'0,"-28"36"-29"0,21-33 32 15,0 7-34-15,-7 16 1 16,-7 13 1-16,-11 15 0 0,-11 18-3 16,1 11 1-16,-8 18 2 15,-2 12 0 32,2 4 0-47,1-4 0 16,13-15-2-16,12-3 1 0,9-16-3 0,8-15 1 0,18-20-6 0,13-12 1 0,12-12-12 15,6-26 1-15</inkml:trace>
  <inkml:trace contextRef="#ctx0" brushRef="#br2" timeOffset="-213174.75">10492 12872 61 0,'3'6'30'0,"-6"-9"-38"0,-1 3 50 0,-3 0-42 0,0 3 0 0,-7 0 0 0,-7 4 1 0,-4-1-1 0,-3 3 1 0,3 1 0 0,-3-4 1 0,7 7-1 0,3-1 1 0,4 1 0 16,3-1 0-16,8 1-1 16,3-4 1-16,7-2-1 15,7 2 0-15,0 0-1 16,4-9 0-16,-1-3-1 16,5 0 1-16,-5-3-1 15,-3 0 0-15,0-1 0 16,1 7 1-16,-5 0 0 15,-3 0 1-15,4 7 0 16,-4 2 1-16,0 3-2 16,0 4 1-16,0 0 0 15,-3-4 0-15,-1 1-2 16,1-1 0-16,-1 1-3 16,1 3 1-16,-1-10-5 15,4-9 1-15,4 3-11 16,3-10 1-16</inkml:trace>
  <inkml:trace contextRef="#ctx0" brushRef="#br2" timeOffset="-212863.57">10661 13023 52 0,'3'28'26'0,"1"-9"-26"0,-4-16 40 16,0-3-39-16,4-7 0 0,-1-5 1 15,1-4 0 1,-4-3-2-16,3 4 1 0,-3-4 2 16,4 0 1-16,-1 3 0 15,4 1 0-15,0 2 0 16,4 4 1-16,3 3-1 16,0-1 0-16,7 1-2 15,7 3 1-15,1 0-4 16,2 3 0-16,-2 0-6 15,-5 0 0-15,-2 0-13 16,-5-3 0-16,-10-4-1 16,0 1 1-16</inkml:trace>
  <inkml:trace contextRef="#ctx0" brushRef="#br2" timeOffset="-212528.34">11007 12947 61 0,'14'22'30'0,"14"13"-39"0,-17-32 62 16,6-3-51-16,4-3 0 15,8 0 0-15,-1-10 0 16,-3 7-4-16,-4 0 1 16,-4-1 1-16,-3-2 1 15,-6-4-2-15,-5 1 0 16,-3-1-1-16,-3 4 0 15,-5 3-1-15,-2 6 1 16,-4 6-1-16,3 3 1 16,-3-2 0-16,0 5 0 0,3 1 1 15,4 5 1-15,0 4 0 16,7-3 1-16,4 0-1 16,6-3 1-16,4 2-2 15,4-5 1-15,3 0-5 16,4-7 0-16,-7-6-11 15,3-16 1-15</inkml:trace>
  <inkml:trace contextRef="#ctx0" brushRef="#br2" timeOffset="-211552.28">11719 12822 47 0,'11'25'23'0,"-1"-6"-17"0,-6-16 34 16,0 0-38-16,-4 3 0 15,-4 1-1-15,-3-1 1 16,-7 0-3-16,-7 4 0 0,-4-1 2 16,-3 0 0-16,3-2-2 15,0-4 1-15,-3 6 0 16,7 4 1-16,3-4-1 15,4 4 1-15,7-4-1 16,7 1 1-16,7-4-1 16,7-3 1-16,7-9-1 15,8-7 0-15,2 7 0 16,-2-4 0-16,-1-2-1 16,0-4 1-16,-3 1-1 15,-8-1 0-15,1 3 0 16,-4 4 1-16,0-1-1 47,-3 7 1-32,-1 6-1-15,1 7 1 0,0 2 0 0,-1 1 1 0,1 3-1 16,-4 2 1-16,0 1-1 0,-4-3 1 0,5 3-3 0,-1-4 0 16,3-2-7-16,4-4 0 15,7-12-7-15,-3-6 1 16</inkml:trace>
  <inkml:trace contextRef="#ctx0" brushRef="#br2" timeOffset="-211325.22">12435 13151 72 0,'46'53'36'0,"7"20"-48"0,-46-64 71 0,-3 10-61 16,-11 6 1-16,-14 6-5 15,-4 1 0-15,-14-1-3 16,-14-9 0-16,4 0-10 16,13-6 0-16</inkml:trace>
  <inkml:trace contextRef="#ctx1" brushRef="#br2" timeOffset="112370.81">9627 9758 0,'0'0'16,"0"0"-16,0 10 15,-3 2-15,6-2 16,-3-7-1,4 3-15,-4 0 16,3 1 0,-3 2-16,4-3 15,-1 7 1,1-1-16,3-2 16,0 15-16</inkml:trace>
  <inkml:trace contextRef="#ctx0" brushRef="#br2" timeOffset="-210157.56">13839 12947 57 0,'0'3'28'0,"-10"-15"-24"0,3 9 28 16,-7 3-32-16,3 0 0 15,-17 0 1-15,-7 3 1 16,-1 0-2-16,5 3 1 15,2 7 0-15,5 3 0 16,-1 6 0-16,4 3 1 16,7 0-2-16,7 3 0 15,3-3 0-15,1 3 0 16,13-9 0-16,4-10 1 0,4-9-1 16,3-3 0-16,4-6 0 15,0-4 1-15,-4 1-1 16,-4-7 1-16,1 6-1 15,0 1 0-15,-4 6 0 16,0 2 1-16,0 8-1 16,0 5 1-16,-3 4 0 15,-1 5 0-15,1 4-1 16,3 3 0-16,-4-6-1 16,5 0 1-16,-1 0-3 15,-4-3 0-15,4-10-12 16,4-6 0-16,-4-3-2 15,-3-4 0-15</inkml:trace>
  <inkml:trace contextRef="#ctx0" brushRef="#br2" timeOffset="-209796.22">14464 12966 64 0,'7'-12'32'0,"-7"24"-40"0,0-12 64 0,0 0-55 16,-4 0 1-1,-6 3 0-15,-8-6 1 0,-6 3-4 16,-1 6 1-16,-7 4 2 15,-3 2 0-15,0 7-1 16,3 3 0-16,7 6 0 16,4 4 0-16,7 2-1 15,7 4 0-15,10-7-2 16,15-6 0-16,3-3-4 16,4-6 1-16,7-4-8 15,-1-5 0-15,5-17-7 16,-5-5 1-16</inkml:trace>
  <inkml:trace contextRef="#ctx0" brushRef="#br2" timeOffset="-209477.63">14838 12960 61 0,'3'0'30'0,"-3"12"-35"0,0-8 56 16,-3-8-47-16,-1 1 0 16,-6 6 1-16,-4 4 0 15,-4 5-7-15,-3 1 1 16,0 9 4-16,-4 3 0 16,4 0-2-16,7 13 1 15,3-4-1-15,4 4 0 0,0-1 0 16,3 1 0-16,12-7 0 15,6-3 0 1,14-9-4-16,7-9 1 0,4-7-6 16,0-3 1-16,-4-6-14 15,-3-10 0-15</inkml:trace>
  <inkml:trace contextRef="#ctx0" brushRef="#br2" timeOffset="-208985.66">15184 12960 57 0,'-4'3'28'0,"18"47"-23"0,-10-37 40 0,3 2-42 16,-4 7 1-16,4 3 0 15,0 10 1-15,4-1-7 16,3-2 1-16,4 2 4 16,3 1 0-16,4-4-3 15,-1-9 1-15,4-13-1 16,4-9 0-16,4-15-1 15,-5-13 1-15,-3-10-3 16,1-12 1-16,-1 3-8 16,0-13 1-16,-3-6-10 15,-11 4 0-15</inkml:trace>
  <inkml:trace contextRef="#ctx0" brushRef="#br2" timeOffset="-208700.95">15815 12242 72 0,'4'47'36'0,"-19"53"-48"0,12-72 63 16,3 19-51-16,-4 19 0 0,1 6 0 15,-4 1 0-15,0 14 0 16,0 1 0-16,3-6-2 16,1-4 1-16,3-18-4 15,0-10 1-15,3-19-8 16,4-12 0-16,4-22-7 16,6-10 1-16</inkml:trace>
  <inkml:trace contextRef="#ctx0" brushRef="#br2" timeOffset="-208456.1">16006 13041 55 0,'0'51'27'0,"0"-11"-31"0,0-24 49 0,0 3-44 15,0 6 0-15,0-3 1 0,3 0 1 16,4-10-3-16,7 1 0 15,4-1 3-15,0-5 0 16,6 2-1-16,1-9 0 16,0-12-2-16,-1-13 0 15,1-1-4-15,-4-5 1 16,-3 0-15-16,3-7 0 16</inkml:trace>
  <inkml:trace contextRef="#ctx0" brushRef="#br2" timeOffset="-207947.69">16489 13164 66 0,'10'62'33'0,"-10"-24"-39"0,0-25 52 0,0-4-47 15,0-3 1-15,0-3-1 16,0-3 0-16,4-12 1 15,-1-4 0-15,5 1-2 16,-1-4 1-16,0 0-1 16,3-3 1-16,1 3-1 15,-1-3 0-15,5 10-1 16,-1-1 1-16,0 7-1 16,0 9 0-16,0 3 1 15,0 7 1-15,0-1-1 16,-3 7 1-16,-1 0 0 0,1 0 1 15,0 0 0-15,-1-4 1 16,1 1-1-16,-1-4 1 16,1-2-1-16,-1-4 1 15,1-3-1-15,0-9 1 16,-1-7 0-16,1 1 0 16,-4-4 0-16,0 7 0 15,0-4 0-15,0 7 0 16,0 6 0-16,0 0 0 15,4 9 0-15,3-2 0 16,-4-1-1-16,1 7 0 0,0 2 0 16,3-2 0-16,-4-4-3 15,4-3 1-15,0-2-9 16,1-1 1-16,2-3-5 16,8-13 0-16</inkml:trace>
  <inkml:trace contextRef="#ctx0" brushRef="#br2" timeOffset="-207693.73">17166 13132 48 0,'11'25'24'0,"-4"32"-21"16,-7-35 42-16,0-6-44 16,-4 2 1-16,1 7-1 15,-1 0 0-15,1 1-2 0,3 2 1 16,0-3 1-16,3 0 1 15,4-6-1-15,4-7 0 16,7-5 0-16,3-7 1 16,3-10-2-16,5-5 1 15,-8-11-2-15,3-2 1 16,5-13-5-16,-1-6 1 16,4-6-13-16,10-10 1 15</inkml:trace>
  <inkml:trace contextRef="#ctx0" brushRef="#br2" timeOffset="-207454">17625 12242 50 0,'10'47'25'0,"1"31"-22"0,-8-56 35 0,-3 19-38 15,0 15 1-15,0 13 2 16,0 16 0-16,-3 0-4 15,-1 9 1-15,1-3 1 16,-1-3 1 0,1 12-2-1,3-12 0-15,0-19-6 16,0-19 1-16,3-13-11 16,4-18 0-16</inkml:trace>
  <inkml:trace contextRef="#ctx0" brushRef="#br2" timeOffset="-207152.36">17470 13051 60 0,'-7'12'30'0,"7"-21"-23"0,3 12 51 0,8 3-56 15,3 1 0-15,14 2 0 16,4 0 1-16,7 7-6 16,10-3 1-16,4-7-2 15,0 3 0-15,-11-6-6 16,-10 1 0-16,-4-8-11 15,-10-8 1-15</inkml:trace>
  <inkml:trace contextRef="#ctx0" brushRef="#br2" timeOffset="-206660.28">17935 13233 59 0,'7'78'29'0,"-10"-28"-35"0,6-31 49 15,-3 3-44-15,0 3 1 16,0-9-5-16,0-4 1 16,0-12-1-16,4-9 1 15,-4-13-11-15,0-9 0 16,-4-7 0-16,1-6 0 16,-8-3-7-1,18 85 22 1,-7-136-3-16,4 64 1 15,-1 6 10-15,8 12 0 0,7 13 3 47,3 3 0-47,7 6 0 0,7 0 0 16,4-2-2-16,3-1 1 0,1 0-4 0,-5 0 0 0,-6-3-2 16,-4 0 1-16,-6 0-3 15,-5 0 0-15,-3-3-2 16,-7 0 1-16,-7-4-1 15,-3 7 1-15,-8 4-1 16,1 8 0-16,-4 4-1 16,-1 6 1-16,1 6-1 15,0-9 0-15,7 0-1 16,4 3 0-16,3 0-1 16,7-1 1-16,3-2-4 15,4-6 1-15,8-7-6 16,-1-9 1-16,0-10-4 15,0 1 1-15</inkml:trace>
  <inkml:trace contextRef="#ctx0" brushRef="#br2" timeOffset="-206293.16">18521 13226 40 0,'14'51'20'0,"-7"-23"-20"0,-3-22 37 0,-1 3-34 0,1-2 0 16,-4-1 1-16,0-3 0 0,3-3-5 16,1-6 0-16,3 0 4 15,3-4 0-15,1-5-2 16,3-7 1-16,0-3-1 16,7-10 1-16,0 4-2 15,4-1 0-15,0 4 0 16,3 0 1-16,0 12-1 15,4 7 1-15,3 9-1 16,1 12 1-16,-1 13-1 16,-7 10 1-16,7 3-1 15,-6-10 0-15,2 0-2 16,5-6 1-16,-8-3-3 16,4-7 1-1,-8-5-5-15,1-7 1 0,0 0-8 16,-1-13 0-16</inkml:trace>
  <inkml:trace contextRef="#ctx0" brushRef="#br2" timeOffset="-205116.3">19576 11803 11 0,'-50'-66'5'0,"-24"3"13"0,60 57-7 0,-4 0-5 0,4-1 0 0,4 7 5 0,6 10 1 16,4 18-13-16,11 7 0 16,6 24 9-16,15 16 1 15,0 16-2-15,7 10 0 0,7 18-2 16,10 19 0-16,0 19-2 78,-3 12 1-78,-10 13-1 0,-19 0 0 47,-13 0-3-47,-15-10 1 47,-17-9-5 15,-10-34 0-46,-8-23-13 78,0-24 0-94</inkml:trace>
  <inkml:trace contextRef="#ctx0" brushRef="#br2" timeOffset="-175097.93">4353 10341 24 0,'0'16'12'0,"4"-16"-1"0,-4 0 12 0,0 0-20 15,-4 3 1-15,4 0 2 16,0 4 1-16,0-1-8 16,-7 0 0-16,4 1 6 15,-1 2 0-15,1 0-2 16,-8 4 0-16,11 3-2 16,-7-4 0-16,3 1 0 15,-6-1 0-15,3 1-1 16,3-1 1-16,-10-2 0 15,11 5 0-15,-8 1 0 16,1 3 0-16,-1 3 0 31,0 3 0-31,-3 0-1 0,4 9 0 16,-4 4 0 31,-8 12 1 0,5 7-1-47,-11 9 1 0,-4 6-1 93,0 3 0 1,-7-3 0 94,0 3 0-1,1-6 0-46,-1 3 1-16,-4 4-1-78,5-7 1 0,6 0-1-1,-7-3 1-30,7-4-1 0,4 1 1 31,-7-7-1-32,3-2 1 1,0-4 0-1,4 3 0-15,0-9 0 0,3 3 0 0,-3-6 0 0,7-7 1 0,3-2 0 16,1-4 1-16,6-3-1 0,0-3 1 0,8 3-1 0,-4-6 0 0,7 0-1 0,7-4 1 0,-4 1-1 0,15-3 0 0,0-1-1 16,3-2 1-16,7-1-1 0,4 0 1 0,-4-2-1 0,4 2 0 0,7 4 0 0,10 2 0 15,0-2 0-15,4 3 0 0,-3-1 0 0,3 1 0 0,3 0 0 16,-14-1 1-16,-3-2-2 0,0 2 1 0,-11 1-1 0,-3 0 0 16,3-4-5-16,-7 1 1 0,4-10-14 0,-14-9 0 0</inkml:trace>
  <inkml:trace contextRef="#ctx0" brushRef="#br2" timeOffset="-172398.54">938 11486 22 0,'15'6'11'0,"-8"-15"1"16,0 9 12-16,-4 0-20 15,4-3 0-15,-3 3 3 16,3-3 0-16,-7 3-7 16,0 0 0-16,0 0 7 15,0 0 1-15,0 0-2 16,0 0 0-16,-11 0-2 16,1 0 1-16,-8 3-3 15,-3 3 1-15,0 3-2 16,-15 7 0-16,5 6-1 15,-1 3 1-15,-7 10-1 16,0 12 0-16,8-3 0 16,2 9 1-16,12 3-1 0,6 4 0 15,0 3 1-15,11-7 0 16,18-6-1-16,10-12 1 16,4-7-1-16,7-6 0 15,-4-6-1-15,4-9 0 16,0-7-7-16,0-10 1 15,-8-5-10-15,-2-7 0 16</inkml:trace>
  <inkml:trace contextRef="#ctx0" brushRef="#br2" timeOffset="-171542.3">1157 11903 58 0,'0'19'29'0,"0"-22"-30"0,0 3 46 0,0 0-45 0,0-3 1 15,-10-4 0 1,2 7 1-16,-9-3-3 16,3 3 1-16,-14 0 1 0,6 3 0 15,1 7-1-15,0-1 1 16,3 4-2-16,-3 2 0 15,11 1-2-15,-4 6 1 16,10 0-2-16,4 0 1 16,11-3 0-16,-1-7 1 15,1-5 1-15,6-4 0 16,5-6 0-16,-5-7 1 0,4-2 0 16,1-1 1-16,-5-3-5 15,-3-2 0-15,4-1-11 16,0-9 1-16</inkml:trace>
  <inkml:trace contextRef="#ctx0" brushRef="#br2" timeOffset="-171105.6">1238 11985 44 0,'7'34'22'0,"4"-6"-15"15,-8-25 30-15,-3 1-36 16,0-1 0-16,0 0 0 16,-3-6 0-16,-4-4-2 0,7 1 1 15,0 0 1 1,0-3 0-16,0 2-1 0,0-2 1 16,7-1 0-16,-4 1 0 15,4 3 0-15,4 0 0 16,0-1 0-16,-1 4 0 15,1 3-1-15,-1-3 1 32,1 6-1-32,0 0 1 15,3 4 0-15,-4 2 0 16,-6 3 0-16,6 1 0 0,1 3-1 16,-4 6 1-1,-3-4-1-15,3 1 0 0,0 0 0 16,-4-3 0-16,-3-1-1 15,7-2 1-15,-7-4-4 16,0-5 0-16,0-8-9 16,0-5 0-16,0-7-3 15,0-6 0-15</inkml:trace>
  <inkml:trace contextRef="#ctx0" brushRef="#br2" timeOffset="-170671.46">1588 11963 36 0,'7'28'18'0,"-7"16"-13"16,0-29 31-16,-7 4-31 15,-4 0 1-15,0 3 2 0,1 0 1 16,-1-3-10-16,4-3 1 16,-3-1 7-16,-1-2 0 15,0-4-3-15,4 1 1 16,4-7-2-16,3-3 0 15,3-10-3-15,4 4 1 16,4-3-3-16,0-10 0 16,6 0-2-16,-6-3 0 15,3 0 0-15,4 3 0 16,-1 0 0-16,-6 1 0 16,3-1 2-16,0 3 0 0,-3 4 1 15,-1 5 1-15,1 10 0 16,-1 4 1-16,-3-1-1 15,-3 10 1-15,6 2-1 16,-10 4 0-16,8 4 0 16,-8-5 0-16,0-2-1 15,0 0 1-15,-8 0-2 16,8-3 0-16,0-4-4 16,0 1 1-16,0-10-7 15,8-6 0-15,-5-7-3 16,8-2 1-16</inkml:trace>
  <inkml:trace contextRef="#ctx0" brushRef="#br2" timeOffset="-169995.22">1856 12167 44 0,'0'21'22'0,"7"5"-19"0,-7-26 43 15,3 0-43-15,4 0 0 16,4 0 2-16,10 0 1 15,-3-10-7-15,-8 1 1 16,1-4 4-16,3-2 0 16,4-4-2-16,-8 3 0 15,8-3-2-15,-8 0 0 0,-10 4-2 16,0-4 1-16,0 3-3 16,-10 7 1-1,3 3-2-15,3 2 0 0,-3 8 0 16,4 2 0-16,-4 6 0 15,0 4 0-15,3 0 2 16,4 9 0-16,-7-3 2 16,3 0 0-16,4 0 1 15,0 0 0-15,0 0 0 16,11-7 1-16,-11-5-1 16,11-7 0-16,6-3-1 15,4-6 1 32,8-4 0-47,6-12 0 16,0-3-1-16,4-6 1 0,-4-7-5 0,4-12 0 0,0 0-6 15,0-13 1-15,-8-3 0 0,-2-6 1 0,-12 0 3 16,-3 0 1-16,4 6 7 16,-7 3 1-16,-4 7 6 0,-4 12 0 15,-3 9 3-15,-10 10 0 16,-1 10-3-1,0 15 1-15,-10 12-3 0,-3 13 0 16,2 13-1-16,1 12 0 16,0 19-3-16,0 6 0 15,3 4-1-15,8 5 0 16,3 4-2-16,3-9 1 16,-3-17-2-16,4-12 1 15,3-15-2-15,3-13 0 16,4-16-2-16,-7-12 1 0,0-7-4 15,0-5 1-15,-7-1-7 16,-4-3 0-16,1-3-2 16,-1-7 0-16</inkml:trace>
  <inkml:trace contextRef="#ctx0" brushRef="#br2" timeOffset="-169799.88">2007 11922 48 0,'-3'12'24'0,"-4"1"-16"0,7-10 47 0,7 0-50 15,7-6 0-15,4-3 1 16,20-4 1-16,5-5-10 16,17-4 1-16,7 3 3 15,-7 1 1-15,-11-1-6 16,-7 7 0-16,-13 5-10 16,-8 4 0-16,-21 0-6 15,-4 4 0-15</inkml:trace>
  <inkml:trace contextRef="#ctx0" brushRef="#br2" timeOffset="-169200.97">702 12696 49 0,'7'7'24'0,"-3"-20"-21"0,3 10 40 15,-7-6-40-15,10 6 1 16,1-4 4-16,10 1 1 16,14 0-10-16,18-1 1 15,35-5 5-15,15 2 1 16,34-2-3-16,15-1 1 15,3-5-3 17,4 2 1-32,-7 3-4 0,-11 1 1 15,-11-4-3-15,-24 4 0 0,-14-7-4 0,-22 6 1 0,-10 1-8 16,-14 2 0-16,-25-2-4 16,-21 2 0-16</inkml:trace>
  <inkml:trace contextRef="#ctx0" brushRef="#br2" timeOffset="-168645.62">339 10975 53 0,'-7'6'26'0,"28"35"-29"0,-21-32 48 0,0 7-45 16,7 12 1-16,-4 10-1 15,-3 3 1-15,-3 18-1 16,-4 20 0-16,3 24 0 16,-3 7 1-16,4 15-2 15,-4 13 1-15,7 0-1 16,0-25 0-16,-11-13-1 16,11-18 0-16,0-10-3 15,-7-19 0-15,7-12-2 16,7-16 0-16,-3-12-6 0,13-13 0 15,-6-13-1-15,6-12 1 16</inkml:trace>
  <inkml:trace contextRef="#ctx0" brushRef="#br2" timeOffset="-168060.2">385 11263 39 0,'-4'7'19'0,"25"-7"-21"15,-10 0 39-15,6 3-33 16,5-3 1-16,9 3 5 15,15 0 0-15,18-3-10 16,13 0 0-16,22-3 7 16,25-10 0-16,10-15-2 15,10-6 0-15,11-13-3 16,4-7 0-16,-7 4-3 16,7-3 1-16,3 0-2 15,-24 2 1-15,-8 11-1 16,-3 5 1-16,-18 4-1 0,-10 6 0 15,-18 6 0-15,-14 9 1 47,-14 10-1-47,-10 7 0 16,-8 15-1-16,-21 12 1 0,-7 16-2 0,-14 13 1 0,-7 15-1 0,-14 23 0 31,-11 96 1-31,21-12 1 16,18-6 1-16,7-16 1 15,11-28 1-15,-4-19 0 16,4-16 2-16,-1-18 0 0,-3-19-1 16,-7-10 1-16,-14-9-2 15,-14-3 0 1,-116 24-6 0,-26-14 1-16,-17-17-11 15,-38-28 0-15</inkml:trace>
  <inkml:trace contextRef="#ctx0" brushRef="#br2" timeOffset="-163031.15">1549 14139 39 0,'7'34'19'0,"14"-18"-14"0,-21-10 20 15,11-2-21-15,-11-1 1 0,7-3 3 16,-7 0 0-16,0 0-9 15,0-10 0-15,0-5 8 16,0-7 1-16,3-10-2 16,4-12 0-16,-7-15-1 15,0-13 0-15,0 0-3 16,0-4 1-16,4 1-5 16,-4-7 1-16,0 10-6 15,-4 0 0-15,-6 3-7 16,-1 0 0-16,-7 13-6 15,1 3 1-15</inkml:trace>
  <inkml:trace contextRef="#ctx0" brushRef="#br2" timeOffset="-162488.91">1266 13311 44 0,'-10'13'22'0,"-1"12"-16"0,11-22 38 0,0 0-40 0,0 0 1 0,0 0 3 0,4-3 0 0,6-3-9 0,8-6 0 0,10-1 7 0,-7-9 0 0,11-9-2 0,7-9 1 0,0-4-3 0,3-12 0 0,-3 2-2 0,-11-5 1 16,4 0-2 31,-14 5 1-32,-4 7-2-15,-4 7 1 0,-3 2-2 0,-7 16 0 0,0 7-2 0,-7 9 0 0,4 18-1 32,-4 11 1-32,3 2-1 15,-3 6 0-15,7 7 2 16,7 0 1-16,4-4 2 0,10 4 0 16,-3 3 2-16,13 3 1 0,8-12 1 0,10-7 0 0,-6-3 0 0,-4-6 1 15,-11-10-1-15,-3 1 1 0,-8-4-2 0,-6-3 1 16,-15 0-1-16,-24 0 0 0,-21 10-1 0,-29 6 1 0,-3 3-4 15,-11 3 1-15,-17 0-9 32,3 3 0-32,-3-15-9 15,27 8 1-15</inkml:trace>
  <inkml:trace contextRef="#ctx0" brushRef="#br2" timeOffset="-161408.79">720 15365 54 0,'0'19'27'0,"10"6"-30"0,-3-22 43 0,-7-3-38 15,4-3 0-15,6-6 1 0,-3-4 1 16,8-6-4-16,2-6 0 16,4-6 3-16,-3-1 0 15,14-8-1-15,-4-11 0 16,4 4-1-16,-11-6 0 15,4 3-2-15,-4 6 0 16,-7-3-3 0,4 16 1-1,-8 6-1-15,8 12 1 0,-8 13-1 16,1 19 1 31,0 0 1-32,-1 6 0-15,8 9 1 0,3 4 0 0,7-4 1 0,11-5 1 0,-4-4 1 16,0-7 0-16,-3-5 2 0,-4-10 1 0,-6-12 1 16,6-13 0-16,-7-10 0 15,-3-8 0-15,-8-7-1 16,-6-7 0-16,3-2-4 31,-7 3 1-31,0 9-7 0,0 0 1 0,-7 6-10 16,3 7 1-16,-13 3-8 15,6 9 1-15</inkml:trace>
  <inkml:trace contextRef="#ctx0" brushRef="#br2" timeOffset="-160756.56">1528 15215 45 0,'-4'15'22'0,"4"-12"-13"0,0-3 33 0,0 0-38 0,0 0 0 0,4 3 2 16,6-6 1-16,8 0-9 15,3-6 1-15,7 3 6 0,-7-1 0 16,8-5-3-16,-5-10 1 16,1 0-2-16,-11-3 1 15,4 0-3-15,-15 3 1 16,4 0-2-16,-14 9 1 16,4 1-1-16,-8 2 0 15,1 7-1-15,2 6 1 16,-2 7-1-16,-1 5 1 15,-6 7 1-15,6 3 0 16,8-3 1-16,-5 7 0 16,5 5 0-16,6 4 1 0,5-7-1 140,2-6 1-140,1 0-3 0,10-9 1 0,0-10-5 0,7-3 1 0,0-9-12 0,4-13 0 16</inkml:trace>
  <inkml:trace contextRef="#ctx0" brushRef="#br2" timeOffset="-160173.78">1986 15048 61 0,'0'35'30'0,"0"9"-34"0,0-32 49 0,0 4-44 0,0 6 0 15,7 9 0-15,-7-6 0 16,4 0-1-16,3-6 1 0,-7 0 0 16,3-3 1-16,4-4-1 15,-7-9 0-15,11 1-1 16,-4-11 0-16,-3-8-2 15,3-4 1-15,3 3-1 16,1-3 0-16,-1 7 0 16,1 2 0-16,0 4-1 15,-1 3 1-15,8 3 0 16,-4 6 0-16,3 4 1 16,5-4 0-16,2 3 0 15,-2 1 1-15,-1-4 0 16,0 0 0-16,-4-3 0 15,-2 1 1-15,2-4 0 16,1-7 0-16,3-2 1 16,-3-7 0-16,-4 4 1 15,7-7 0-15,-3-6 0 16,-1-13 0-16,-6 4-3 16,-1-4 0-16,1-6-7 0,-7 0 1 15,3-6-12 1,-7-6 0-1</inkml:trace>
  <inkml:trace contextRef="#ctx0" brushRef="#br2" timeOffset="-159878.21">2593 14283 54 0,'18'38'27'0,"-8"-10"-25"0,1-15 41 0,-11-1-40 0,0 10 0 0,-7 6 2 16,3 10 1-16,-6 6-8 15,-1 12 1-15,4 13 3 16,-4 10 1-16,1-1-2 16,-1 0 0-16,4-5-3 31,4-17 0-31,3-12-4 0,-7-13 1 0,7-9-3 15,-4-12 0-15,-3-14-8 16,0-8 1-16,3-7-1 16,-6 0 0-16</inkml:trace>
  <inkml:trace contextRef="#ctx0" brushRef="#br2" timeOffset="-159562.97">2424 14838 16 0,'0'-19'8'0,"17"29"4"0,-6-4 8 15,3 7-13-15,-3 2 1 16,3 1 6-1,7 6 0-15,0-6-16 0,7-1 0 16,11-5 12-16,-4-1 0 16,4-3-4-16,7 1 1 15,-4-4-4-15,-3 0 0 16,-11-3-1-16,4 0 0 0,-11-3 0 16,-3-3 0-16,-4-4 0 15,-3 1 0 1,-4-1-1-16,-7 1 1 62,0 3-1-62,-11 2 0 0,0 4-1 0,-6 7 0 0,3 2-2 16,-4 4 1 0,7 2-2-16,1 4 0 15,-1 3-3-15,11 0 0 0,0-3-5 0,11-3 0 0,-1-10-6 0,12-12 0 0</inkml:trace>
  <inkml:trace contextRef="#ctx0" brushRef="#br2" timeOffset="-159186.65">3052 14970 39 0,'7'31'19'0,"-4"-6"-13"16,4-18 28-16,-7 2-31 0,0 4 1 15,0-1 1 1,4-2 0-16,-4-1-7 0,0-3 1 15,0 0 3-15,0-6 1 16,0-6-3-16,0-3 1 16,-4-4-1-16,4-2 0 15,0 2 0-15,4 1 0 16,3-4 0-16,3 0 1 0,1 0-1 16,7 1 1-16,-4-1-1 15,3 0 1 1,4 4-1-16,8 6 1 0,-8-4-1 15,7 10 1-15,0 10-1 16,4 5 1-16,0 4-1 16,7 6 1 31,10 7-1-47,-10-1 0 0,-7 0-4 0,6-6 1 0,-9-3-7 15,2-9 1-15,-2-7-7 0,-8-9 1 0</inkml:trace>
  <inkml:trace contextRef="#ctx0" brushRef="#br2" timeOffset="-158579.25">4279 13929 57 0,'7'12'28'0,"11"39"-18"0,-18-33 52 0,0-2-62 16,-7 6 1-16,-4 12 1 15,-10 17 0-15,-7 15-3 16,-4 18 1-16,-17 20 1 15,-11 15 0-15,3 9-1 219,4-2 0-203,-3-1-2-16,3-6 0 0,11-12-3 0,6-16 1 0,8-19-5 0,4-19 0 0,13-15-11 0,0-19 1 0</inkml:trace>
  <inkml:trace contextRef="#ctx0" brushRef="#br2" timeOffset="-158226.68">4646 14321 54 0,'-10'25'27'0,"-19"31"-22"16,26-37 41-16,-8 16-42 15,-10 2 1-15,3 17 0 16,1 11 1-16,3 11-8 16,-4-4 0-16,0 0 5 0,4-3 1 15,4-9-2-15,-1-10 0 16,4-10 0-16,7-8 1 16,0-13 0-16,4-1 0 15,13-5-1 1,11-4 1-1,4-5-1-15,7-4 0 16,-7-7-4 0,3-2 1-1,-3-1-7-15,7-2 1 16,-1-4-11-16,-2-3 0 0,-1 4-5 0,0-7 1 0</inkml:trace>
  <inkml:trace contextRef="#ctx0" brushRef="#br2" timeOffset="-157938.48">5013 15048 58 0,'-4'32'29'0,"1"-4"-26"0,3-19 53 0,-4 4-53 16,4-1 1-16,-7 4 0 15,4 0 1-15,3 12-7 16,-7-3 0-16,3-3 1 16,4-3 1-16,0-7-9 15,0-5 1-15,0-7-12 16,0-16 0-16</inkml:trace>
  <inkml:trace contextRef="#ctx0" brushRef="#br2" timeOffset="-157629.96">4964 14769 53 0,'0'32'26'0,"0"-7"-20"0,0-16 37 0,0 0-41 0,0 1 1 0,0 2 1 0,0 4 0 0,7 0-8 15,-7-4 1-15,10 1-3 16,1-7 1-16,-1-3-12 15,1-6 1-15</inkml:trace>
  <inkml:trace contextRef="#ctx0" brushRef="#br2" timeOffset="-157416.29">5242 15120 60 0,'18'22'30'16,"-7"-12"-33"-16,-1-13 48 0,8-4-45 0,3-2 1 0,0-4 0 0,-3-2 1 0,3-1-3 0,-11-3 1 0,-6 0 1 31,-4 4 0-16,-4-4-1-15,-3 6 0 0,-3-2-1 16,-1 5 1-16,1 4-2 0,-1 6 1 0,-7 9 0 0,15 7 0 16,-8 6 0-16,1 3 1 15,10 0-1-15,0 0 1 16,10 4 0-16,-6-1 1 16,6 0-3-16,8 0 1 15,-4-12-6-15,11-16 0 0,3-6-9 16,4-23 0-16</inkml:trace>
  <inkml:trace contextRef="#ctx0" brushRef="#br2" timeOffset="-156919.22">5817 14111 44 0,'0'6'22'0,"0"50"-14"16,0-37 32-16,0 9-37 15,0 16 0-15,-7 16 1 16,-3 6 0-16,-8 9-5 16,4 10 0-16,-11 12 4 15,4-6 0-15,0 0-2 16,0-7 0-16,0-24-2 16,3-13 0-16,4-12-4 0,7-7 0 15,-4-16-2-15,11-12 0 16,-7-9-3-1,7-10 0-15,0-3 1 0,7 7 0 16,-3-4 2-16,3 3 1 16,3-6 2-16,1 6 0 15,7 1 4-15,-8 2 0 16,4 1 2-16,4 2 1 16,0 4 2-16,-1 3 0 15,4 3 3-15,-10 3 0 16,10 0 1-16,7 6 0 0,-3 1-1 15,3 2 0 1,4 1-2-16,-7 0 0 31,-15 5-4 32,-10 7 1-63,-10 7-2 0,-15-1 1 0,4 0-3 0,0 1 0 15,-1-1-4-15,-6-6 0 0,7-6-5 0,3-13 0 0,15-9-7 0,-4-6 1 0</inkml:trace>
  <inkml:trace contextRef="#ctx0" brushRef="#br2" timeOffset="-156513.22">6078 14948 43 0,'4'53'21'0,"-4"10"-18"0,0-47 35 16,0 2-36-16,-4-2 0 15,1-3 1-15,3-1 1 16,-4-2-5-16,1-1 0 16,3-3 3-16,0-3 1 15,0-3-2-15,7-9 0 16,0-3-1-16,7-7 1 16,-3 0-2-16,-1-3 1 15,8 3-1-15,3 0 1 16,-7 4-1-16,7 2 0 15,4 7 1 1,-4 6 0-16,-7 6-1 0,4 7 1 0,0 2-1 16,-8 7 1 31,1 0 0-47,-4-3 0 15,3 0 0-15,-10 0 0 16,0-1-1-16,4 1 0 0,-4 0-3 0,7-9 1 0,-7-7-5 0,10-6 0 0,-6-10-5 15,3-9 0-15,4 0 0 16,-1-6 0-16</inkml:trace>
  <inkml:trace contextRef="#ctx0" brushRef="#br2" timeOffset="-156326.75">6526 14986 36 0,'-3'0'18'0,"-4"25"-20"0,7-16 38 0,0 4-33 0,-11 5 0 0,4 1 2 0,4 3 0 0,-4-6-7 0,0 0 0 16,3-4 1-16,0-2 0 15,1-4-11-15,-1-9 1 16,4-13-2-16,-3-6 0 16</inkml:trace>
  <inkml:trace contextRef="#ctx0" brushRef="#br2" timeOffset="-156145.86">6435 14735 51 0,'0'6'25'0,"10"7"-30"0,-6-13 53 0,3 0-47 16,3 0 0-16,5 0-1 15,9-7 0-15,-3 4-3 16,8-9 0-16,-8-7-12 15,-4-3 1-15</inkml:trace>
  <inkml:trace contextRef="#ctx0" brushRef="#br2" timeOffset="-155337.46">7292 14217 47 0,'-11'25'23'0,"-6"19"-17"0,10-22 31 0,-4 0-36 0,-3 13 1 0,-7 12 0 0,7-13 0 0,-22 35-3 15,8 19 0-15,-4 3 1 16,8 0 0-16,3-10-4 31,6-12 0-31,5-18-7 16,3-14 1 0,7-18-5-1,0-19 1-15</inkml:trace>
  <inkml:trace contextRef="#ctx0" brushRef="#br2" timeOffset="-155094.39">6893 14719 28 0,'0'-12'14'0,"0"18"2"15,0-3 19-15,0 3-30 0,0 0 0 0,0 4 3 0,0-4 1 16,4 4-11-16,3-4 0 16,0 3 7-16,0 1 0 15,11 2-4-15,10 7 1 16,4-6-6-16,6-1 0 15,1-6-13-15,0-9 1 16</inkml:trace>
  <inkml:trace contextRef="#ctx0" brushRef="#br2" timeOffset="-154682.58">7362 14841 40 0,'8'29'20'15,"-1"-17"-8"-15,-4-9 24 0,1 4-33 0,-1 2 0 32,4-6 1-32,11 3 1 31,-11-3-6-31,4 1 0 0,10-4 5 15,0 3 0-15,11 0-2 0,6 0 1 0,1 0-2 0,4 0 1 0,-5 0-1 0,-2-3 1 16,-5 7-3-16,-9-4 1 16,-8 3-1-1,-11 0 0-15,-6 7-1 0,-8 6 1 16,-3 3-2-16,-14 6 0 16,-4 3 0-1,-7-3 1-15,4 4 0 0,10-1 1 16,-7 4 0-16,8-4 1 15,3 4 2-15,6-1 0 16,8 1 0-16,7 2 1 16,0-9-1-16,11 1 1 15,17-7-2-15,4-7 0 0,7-8-4 16,0-7 0 0,-4-10-8-16,-7-9 1 0,-3-9-7 15,-4-6 0-15</inkml:trace>
  <inkml:trace contextRef="#ctx0" brushRef="#br2" timeOffset="-154449.9">7444 15020 60 0,'7'47'30'0,"3"16"-34"0,-6-51 56 0,3-2-47 0,-7 2 0 0,14 1 0 0,14-7 1 0,11 7-10 0,3-13 1 16,11 0 1-16,-3 0 0 15,-8 0-11-15,-10-7 1 16,-4 1-8-16,-14-6 0 16</inkml:trace>
  <inkml:trace contextRef="#ctx0" brushRef="#br2" timeOffset="-152577.96">4685 9432 36 0,'7'3'18'0,"4"-6"-13"0,-11 3 18 0,0 0-22 0,3 3 1 0,4 7 0 0,-7 5 1 0,0 4-4 0,0 9 1 0,-7 7 2 0,4 9 0 0,-8 12-1 16,0 16 1-16,4 13-2 15,-10 18 1-15,6 17 0 422,8 18 0-422,-8 6-1 0,-3 13 1 0,3 3-1 0,1 3 0 0,-4-7-1 16,3 11 0-16,-7-23-2 0,1-6 0 0,3-22-3 0,-4-10 0 0,7-5-5 0,1-13 1 0,-1 3-1 0,11-13 0 0</inkml:trace>
  <inkml:trace contextRef="#ctx0" brushRef="#br2" timeOffset="-149295.36">4974 9325 30 0,'18'19'15'0,"14"-22"-16"0,-15 0 30 0,11 0-28 15,4 0 0-15,7-4 0 16,3 1 1-16,18 3-2 16,18 3 0-16,10 0 2 15,4 0 0-15,10 0 0 16,15 3 1 0,13 0-1-16,-3-3 0 0,14 0 0 15,11 7 1-15,14-7-1 16,3-4 0-16,22-2-1 15,-5 3 0-15,26 0 1 16,7-3 0-16,3-1-1 16,11 4 0-16,14 0-1 15,7 0 1-15,3-3 0 16,1 3 0 0,7-4-1-16,3 1 0 0,0-3-1 15,3 2 1-15,-2-2 0 0,6 3 0 16,-7-10 0-16,3 7 1 15,-13-1 0-15,17 1 0 16,-3-1 0 15,10 1 0-31,-7 6 0 0,11-3 0 16,0 6-1-16,-4 6 1 16,14 3-1-16,-7-2 1 0,25-4-1 0,-3 6 0 15,6-6 0-15,4 0 1 16,-7-3 0-16,14 3 0 0,-3 1-1 15,10-1 1 1,-3 3-1-16,-4 0 1 0,7 1-1 16,4-4 0-16,3 0 0 31,0-3 0-15,-3-6 0-16,17 6 0 0,-7-10 0 0,-14 4 0 15,22-4 0-15,-8 4 0 0,-10 0 0 16,10 3 0-16,-7 3 0 15,4-3 1-15,-8 0-1 16,-6-4 1-16,0-2-1 16,-8-4 0-16,4-2 0 15,-17-4 0-15,6 3 0 16,-17-3 0-16,0 0 0 16,-14 1 0-16,0-1 0 15,-11 3 1-15,-4 4-1 16,-10-4 0-16,-3 3 0 31,-15-2 0 63,-3-1 0-79,0-3 0 48,-14 0 0-16,3-3 1-32,-24-3 0-15,3 0 0 16,-3 3 0 15,-22 0 0-31,0 4 0 63,-6 8 1-63,-8 4-2 47,-21 3 1-32,-3 0-1 282,-4 3 0-234,-3-4 0-48,-18 8 0-15,-18-1 0 313,-10 3 0-235,-11 7 0 16,-7 2 0-94,-7 4 0 109,-14 3 0 32,-7 9 0-141,-8 7 0 0,-6 3-1 93,-7 9 1 142,-7 6-1-141,-8 17 1 15,-3 5-1-15,-7 16 1-94,0 6-1 31,-3 16 0-31,-8 13 0 0,-3 9 1 31,-4 16-1-31,1 12 1 0,-4 6-1 16,-1 16 0-16,1 1 1 0,4 2 0 0,2 6 0 15,-2-2 0 1,-4-7 0-16,-1 3 0 16,-6 4 0-1,-14-13 0-15,3-7 0 0,-3-6 0 0,-1-21 0 0,-13-1 0 0,-4-12-1 0,11-3 1 0,-8-13-1 16,-10-3 1-16,-10-22 0 0,-12 0 0 0,-6-12-1 0,3-7 1 0,-6-12-1 0,-15-7 1 0,-14-6-1 0,10-9 1 16,-13 0-1-16,-11-16 1 0,-4-6 0 0,-7-7 0 0,-6-2 0 0,-12-1 0 0,-3 0-1 0,-10 1 1 15,-4-10 0-15,-11 3 0 0,-13-12-1 0,10 5 1 0,-11-11 0 0,-3-1 0 16,-11-3 0-16,-10 0 0 0,-8-3 0 0,-13-3 0 0,6 10 0 0,-13-1 0 0,6 0 0 15,-14 4 0-15,8-1 0 0,-15 1 0 0,4-1 0 0,3 1 1 0,-13-1-1 0,9 1 0 16,-9 8 0-16,6 4 0 0,-10 4 0 0,7-4 0 0,-8 9 0 0,5 3 0 0,-8 1 0 0,7 6 0 16,-3-3 0-16,3 5 0 0,-7-2-1 0,14 3 1 0,-10 0 0 0,14 0 0 15,-11 3 0-15,15 3 0 0,-15 1 0 0,14 2 0 0,-6 7 0 0,83-13 1 0,-97 16-1 16,20-7 0-16,-10 4 0 0,14-4 0 0,0-3 0 0,3-2 1 0,0-4-2 0,-3 0 1 0,4 0 0 0,-1-3 1 0,-3 3-2 16,0-3 1-16,3-3 0 0,-3-7 0 0,0-2 1 0,-11-10 0 0,8-10 0 0,-8-5 0 15,-7-7 0-15,4-10 0 0,-11-2 0 0,8 6 1 0,-19-1-2 0,8 4 1 0,-8-3-1 0,5 0 0 0,-8-3 0 16,0-7 0-16,3 7 0 0,5-4 0 0,2-3 0 0,-3-2 0 0,4 5 0 0,-11 1 0 15,18 5 0-15,-11 1 0 0,21 0-2 0,-21 0 1 0,22-4-7 0,-8 1 0 0,14-19-8 0,43-16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1-27T20:02:03.65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5355 4383 46 0,'-3'-9'23'0,"-1"-13"-8"0,1 22 23 0,-1-3-35 16,-3 0 0-16,-4 3 0 15,-3 9 1-15,-7 4-6 16,-7-1 1-16,-11 13 2 16,-7 10 1-16,4-1-2 15,3-2 0-15,7 9 0 16,-6-4 0-16,9 1 0 15,5-1 0-15,6-8 1 16,11-1 0-16,14 0 0 16,0 3 1-16,14-5 0 15,15 2 0-15,9-3 0 16,-6-3 0-16,0 3-2 16,-7-16 1-16,-15 4-1 15,5 2 0-15,-12 11-2 16,-10 11 1-16,-21 1-1 0,-7 15 1 15,-15 0-2 1,-2-6 0-16,2 1-3 16,-3-14 0-16,8 1-4 0,13-1 1 15,14-9-8-15,1-6 0 16</inkml:trace>
  <inkml:trace contextRef="#ctx0" brushRef="#br0" timeOffset="299.21">5521 4405 40 0,'4'13'20'0,"3"-13"-9"0,-7 0 30 0,7 0-39 15,-7 0 1-15,0 9 0 16,-7 10 0-16,-4 16-4 15,0 18 0-15,-10 3 3 16,11 23 0-16,-4-7-2 16,3 9 1-16,0-12-1 15,1-6 0-15,-1-10-1 16,1-15 0-16,-1-3-3 16,0-20 0-16,4-5-5 15,-3-4 1-15,-1-6-8 16,1-9 1-16</inkml:trace>
  <inkml:trace contextRef="#ctx0" brushRef="#br0" timeOffset="883.14">5271 4989 30 0,'0'3'15'0,"0"0"-5"0,0 0 18 0,10 6-23 0,-3-5 1 0,7 2 4 0,4 0 1 15,10-3-13-15,4 0 1 16,10 1 8-16,4-4 0 15,3 0-3-15,4 0 1 16,-3-4-3-16,-1 1 1 16,-17 0-2-16,0-3 0 15,-4 0-1-15,0 2 1 16,-7-5-1-16,0 0 0 0,-3 2 0 16,-4 7 1-16,0 0-2 15,-3 0 1-15,-11 0-1 16,0 0 0-16,-11-3 0 15,1 6 0-15,-1 4 0 16,-3 5 0-16,0 10 0 16,-4 3 1-16,1 0-2 15,3 0 1-15,-8 1-1 16,12-1 0-16,3-3 0 16,0-4 0-16,10-5 0 15,4-10 0-15,7-3 1 16,-3-3 0-16,3 0 0 15,-3 0 0-15,-4-4-1 16,0-2 0-16,3 6 0 0,1-7 1 16,-1 4-2-1,5-3 1-15,-5 2 0 0,4 1 1 16,-3 3-1-16,-1 3 1 16,1 0 0-16,0 3 0 15,-4 10 1-15,3 2 0 16,1 7 0-16,-1 0 1 15,1 7-1-15,-4-8 0 16,4 1 0-16,-1 0 0 16,1-3-2-16,-1-6 1 15,8-10-8-15,-4-6 1 0,4-13-4 16,3-9 0-16</inkml:trace>
  <inkml:trace contextRef="#ctx0" brushRef="#br0" timeOffset="1139.72">6265 4186 47 0,'0'0'23'0,"-7"19"-20"0,4-10 45 0,-1 10-47 15,1 15 1-15,-4 4-1 16,3 22 1-16,-6 12-4 15,-1 12 1-15,0 20 0 16,11-7 1-16,-3-6-3 16,-1-19 0-16,1-12-3 0,-1-10 0 15,1-12-5-15,-1-10 1 16,-3-16-5 0,0-15 1-16</inkml:trace>
  <inkml:trace contextRef="#ctx0" brushRef="#br0" timeOffset="1544.12">6001 4904 45 0,'32'25'22'0,"-8"-9"-17"0,-13-13 42 0,6 3-45 16,5-3 0-16,6-3 0 15,4 3 1-15,-4-6-4 16,4 3 0-16,-11-3 2 15,7 3 0-15,-7 3-3 16,-7 0 0-16,0 1-5 16,-3-4 0-16,-1-4-4 15,-2 1 1-15,2 3-3 16,-3 0 1-16,0 3 1 16,0 1 0-16,4-1 3 15,-1 6 1-15,-6 4 6 16,3 5 1-16,0 4 5 15,-3 10 1-15,3-17 3 16,-7 11 1 0,0-4 0-16,0-1 0 0,0-2-3 15,0-3 0-15,0-4-4 47,0-2 0-47,0-4-6 0,0-12 1 0,0-4-8 0,-7-5 1 0,3-17-4 16,-3 1 1-16</inkml:trace>
  <inkml:trace contextRef="#ctx0" brushRef="#br0" timeOffset="2030.82">6414 4829 47 0,'45'53'23'0,"-9"-25"-34"0,-26-21 48 0,1-1-39 0,6-3 1 0,5-9-6 0,-1 3 1 0,0-7 1 0,7-2 0 0,4-4-5 16,0 3 0-16,3-5-1 0,-3 8 1 0,7-9 4 0,-117-31 6 0,208 78 4 0,-70-40 1 0,-10-7 3 31,-4 6 0-31,-8 10 3 0,-6-3 1 0,-7 3-6 0,-11 6 1 16,-10 3-3-16,-8 7 1 0,-14-1-3 0,-3 1 0 16,-14 9-1-16,10 6 0 0,-10 0 0 0,3 7 1 15,4 2 0-15,3 7 1 16,11 3 1-16,11 10 0 15,6-13 0-15,4-3 0 32,18-16-1-32,10-3 0 15,15-13-2-15,10-12 1 0,7-10-5 0,-7 1 0 16,-18 2-6-16,-10 1 1 16,-15-4-9-16,-17 1 1 0</inkml:trace>
  <inkml:trace contextRef="#ctx0" brushRef="#br0" timeOffset="2685.82">4643 6086 60 0,'0'10'30'0,"0"-10"-30"0,10 0 54 15,1-4-51-15,-1 4 1 16,19-9 2-16,20 0 1 15,25-10-8-15,32-6 0 16,28-3 5-16,42-10 1 16,32-9-3 343,22-3 1-359,-1 12-2 0,11 0 0 0,-25 1-3 0,-10-1 1 0,-22 7-5 0,-21 6 1 0,-35 3-8 0,-31 9 1 0,-22-2-10 0,-28 5 0 0</inkml:trace>
  <inkml:trace contextRef="#ctx0" brushRef="#br0" timeOffset="3801.22">21008 3872 30 0,'21'-12'15'0,"7"-26"-1"0,-24 32 16 16,-1 0-26-16,-3-1 1 15,0 4 2-15,-7 3 1 16,-7 3-10-16,-3 7 1 16,-8 2 6-16,-7 4 0 0,-10 15-2 15,-8 7 0-15,8 6-2 16,-7 9 0-16,-1 19 0 47,1 0 0-47,0 26 0 0,6-17 1 15,4 7 0 79,11-13 1-94,11-6-1 47,9-15 0-47,19-7 0 16,14-10 0-1,6-9-2 1,-2-9 1-16,10 0-4 0,6 0 0 0,5-16-7 0,3 0 1 15,3-9-9-15,-6-10 0 0</inkml:trace>
  <inkml:trace contextRef="#ctx0" brushRef="#br0" timeOffset="4208.32">21244 4035 45 0,'-3'35'22'0,"-4"37"-15"0,7-50 31 0,-4 9-38 15,-3 16 0-15,-3 4 0 0,-8 11 1 0,0 4-1 0,-3 6 1 0,3-9 0 0,4-3 0 0,4-13 0 0,3-10 1 63,7-15-1-63,7-9 0 15,7-10-1-15,4-6 1 0,-1-10-2 0,1 4 1 0,-1-13-1 0,1 0 1 0,0 3 0 0,-1 10 0 0,-3-4 0 0,1 7 0 0,-1 6 0 16,-4 6 1-16,1 10-1 0,-4-1 0 47,0 4 0-16,0 0 1-31,0 0-2 0,4 0 1 0,-1-4-4 16,4 1 0-16,0-3-4 0,4-7 0 0,0-6-7 0,6-10 0 0</inkml:trace>
  <inkml:trace contextRef="#ctx0" brushRef="#br0" timeOffset="4520.41">21745 4575 46 0,'7'3'23'0,"-3"6"-25"0,-4 1 40 16,-4-10-38-16,-3 3 1 16,-3 3 1-16,-4 0 1 15,-4 7-3-15,-3 3 0 16,0-4 2-16,3 4 0 0,0-1-1 15,4-2 1-15,7-4-2 16,4-2 0-16,6 2-1 16,4-9 0-16,7 0-1 15,0-9 1-15,1-1-1 16,2 1 1-16,1-4 0 16,-1 4 0-16,-2-4 1 78,-1-2 1-63,0 5-1-15,0 4 1 0,-7 3-1 0,0 0 1 32,0 9-1-32,0 10 1 0,0 3-1 15,4 2 1-15,-4 8-1 0,0-10 0 0,0-1-5 0,0-2 1 0,0-7-10 16,0-9 0-16</inkml:trace>
  <inkml:trace contextRef="#ctx0" brushRef="#br0" timeOffset="5636.37">22006 4713 52 0,'4'28'26'0,"-15"-6"-30"0,11-19 43 0,0-3-39 15,0 0 1-15,4-3 0 16,-1-10 0-16,1 4-2 16,3 0 1-16,0-1-1 15,0-12 1-15,0 3-2 16,4 7 0-16,-1-4-1 15,4 0 0-15,0 4 0 16,4-1 1-16,0 7 0 16,-1 0 0-16,1 6 3 15,-4 0 1-15,0 6-1 16,0 7 0-16,-3 5 0 16,-1 4 1-16,1-9-1 46,0 3 1-30,-1-1-2 31,1-2 0-16,-1-4-2-15,5 1 1-16,-5-4-2 0,8-3 1 0,6-3-3 0,8-9 1 0,7-4 0 0,3-6 0 15,1-3-1-15,-1 10 1 0,0-7 0 0,4 0 1 0,0-3 1 0,-4 0 1 16,-3-3 0-16,-11 6 1 0,-3-6 1 0,-4 10 1 16,-7 2 0-1,0 4 1-15,-3 9-1 0,-11 0 0 0,-3 9-2 0,-12 4 1 0,-9 2-1 16,-8 4 0-16,-7 12-1 16,4 7 1-16,3-7 0 0,4 7 1 15,7 3 0-15,7 9 1 0,7-9 1 16,10 3 0-16,8 6 2 15,6-6 0-15,1-3-2 16,-4-7 1-16,-3 7-1 16,-4-16 0-16,-7 0-2 15,-7-6 1-15,-7-4-3 16,-4-5 1-16,-3-4 0 16,3-6 1 15,-3-3-1-31,3 3 0 15,4-3 0 17,7-3 1-32,7-7 0 0,11 1 0 0,10-4 0 15,14-3 1 1,15 0 0 0,-1-3 0-16,14 0-1 0,12-9 1 0,-1-4-1 0,-4-2 0 0,-6-4-1 15,-8-3 1-15,-6 0-1 0,-8 3 0 0,-14 1-1 0,-10 2 0 16,-11-3 0-16,-14 4 1 15,-14-4-1 1,-8 19 1-16,-9-6-1 0,-8 18 1 16,0 13 0-16,7 16 0 0,11 6 1 15,7 13 0 1,-1 6 1 0,15 0 0-1,14 3-1-15,22 12 0 0,17-12 0 0,21 1 1 0,3-8-2 16,18-5 1-16,-10-16-3 15,-18-1 1-15,-11-5-5 16,-28-1 0-16,-17-8-9 16,-15 2 0-16,-27-6-1 15,-12-6 0 32</inkml:trace>
  <inkml:trace contextRef="#ctx0" brushRef="#br0" timeOffset="6033.01">20133 5450 65 0,'4'40'32'0,"6"-24"-38"0,1-16 70 0,6-3-61 0,15-6 1 0,10 2 2 15,25-8 1-15,18-7-8 16,25 0 1-16,34-7 4 16,36-8 1-1,39-13-2-15,7 9 0 0,21-3-2 16,-4 3 1-1,11 7-4-15,-21 6 0 0,3 12-1 16,-7 10 1-16,-27 9-4 16,-5 16 1-1,-21-4-2-15,-24 10 0 0,-35 3-2 16,-26-2 1-16,-24-4-7 16,-28-1 1-16,-28-8-5 15,-11 6 1-15</inkml:trace>
  <inkml:trace contextRef="#ctx0" brushRef="#br0" timeOffset="17458.07">3538 6923 52 0,'0'38'26'0,"4"-10"-19"0,-4-25 26 16,7 7-31-16,-7 6 1 16,0 5 1-16,-7 11 0 15,3-1-5-15,-6 16 0 16,-11 0 3-16,3 10 1 15,0 2-2-15,4-2 0 0,-3-4 0 16,6 0 1-16,4-9 1 16,7-3 0-16,7-6 0 15,4-4 1-15,6-9 1 16,4-6 0-16,11-4-1 16,0-12 0-16,7 0-2 15,10 0 1-15,0-6-4 16,-3 6 0-16,-3-3-8 15,-5 0 1-15,-6-1-15 16,-4-5 1-16</inkml:trace>
  <inkml:trace contextRef="#ctx0" brushRef="#br0" timeOffset="18335.82">4219 7667 40 0,'-21'34'20'0,"21"-6"-7"0,0-21 18 15,0-1-27-15,7-12 1 16,-7-4 3-16,11-5 1 15,-1-11-10-15,8-11 0 16,3-16 7-16,7-7 0 16,8-9-3-16,2-19 1 0,8 0-2 15,4 1 0-15,-4 2-2 16,-1 10 1-16,-6 6-1 16,-11 6 0-16,-6 13-1 15,-1 6 1-15,-7 12-2 16,0 14 0-16,-3 15-2 15,-11 15 1-15,3 16-1 16,4 19 0-16,-7 7 0 16,0 11 1-16,0 8 2 15,0-4 1-15,0 9 0 16,-7 0 1-16,7-12-1 16,7-6 1-16,-7-4-2 15,4-12 0-15,-4-3-3 16,0-13 0-16,7-3-5 15,-7-9 0-15,0-13-7 16,-7-12 1-16</inkml:trace>
  <inkml:trace contextRef="#ctx0" brushRef="#br0" timeOffset="18557.32">4353 7403 64 0,'-14'16'32'0,"32"-19"-29"0,-18 3 61 16,17-10-59-16,12 7 0 15,6-3 2-15,21-3 0 0,-3-7-10 16,7 0 0-16,0 1 1 16,0 2 0-16,-14 4-13 15,-7-1 1-15,-14 1-10 16,-1-1 0-16</inkml:trace>
  <inkml:trace contextRef="#ctx0" brushRef="#br0" timeOffset="19489.82">5249 7792 68 0,'22'22'34'0,"-1"16"-36"15,-4-29 58-15,-3 4-55 16,4 2 0-16,-4 10-1 15,-7 4 0-15,-10 5-4 16,-8 4 0-16,-7-1-6 16,1-2 0-16,-4-13-10 15,0-7 1-15</inkml:trace>
  <inkml:trace contextRef="#ctx0" brushRef="#br0" timeOffset="20055.82">7313 6974 43 0,'0'3'21'15,"-7"0"-18"-15,4-3 28 0,-8 6-29 16,-10 4 1-16,-7 2 1 16,-8 7 0-16,-6 6-6 15,0 6 1-15,-4-6 2 16,7 4 1-16,4 5-1 16,6 1 0-16,8-1-1 0,4-2 1 15,6-1 0-15,11-3 1 16,4 0 1-16,10 1 0 15,14-4 1-15,14 0 1 16,1-3 0-16,2-4 0 16,-6-2-2-16,-7 0 1 15,-7 6-3-15,-15 3 1 16,-13 9-5-16,-8 4 1 16,-10-7-4-16,-14-2 0 0,3-4-7 15,0-3 1-15,4-7-7 16,0-2 1-1</inkml:trace>
  <inkml:trace contextRef="#ctx0" brushRef="#br0" timeOffset="20341.66">7542 6989 49 0,'4'10'24'0,"10"27"-23"0,-14-21 41 0,0 9-39 16,-7 3 0-16,-4 7 2 15,-3 15 0-15,0 6-7 16,0 13 1-16,0 4 3 0,3 8 1 16,1-18-2-16,-1-10 1 15,8-12-5-15,-8-10 1 16,8-12-3-16,-1-3 0 15,1-13-8-15,-5-9 1 16,-2-7-5-16,-11-6 1 16</inkml:trace>
  <inkml:trace contextRef="#ctx0" brushRef="#br0" timeOffset="20525.4">7232 7488 42 0,'18'19'21'0,"17"12"-18"0,-17-25 36 0,-1 1-38 16,15-1 1-16,-4 0 0 16,18 0 1-16,0-2-5 15,7-1 1-15,-4 0-3 16,1 0 1-16,-5-6-11 16,-6-3 1-16</inkml:trace>
  <inkml:trace contextRef="#ctx0" brushRef="#br0" timeOffset="21654.51">7934 7547 49 0,'14'13'24'0,"-3"0"-21"0,-11-10 37 0,0 0-40 0,-7 3 0 15,-4 0 0-15,-3 4 0 16,-4 2 0-16,-6 4 1 15,2 3-1-15,1 3 1 16,0-3-1-16,3-10 0 16,4 0-1-16,4-2 1 15,6-1-1-15,8 0 0 16,6 0-1-16,4-2 1 16,4-4-1-16,3-4 0 0,0-2-1 15,-3-3 1-15,-4-4 0 16,4 4 0-1,-4-4 0-15,-3 1 1 0,-1 2 0 16,1 4 0-16,-1 6 1 16,4 3 0-16,-3 4 0 15,0 8 0-15,3 1 0 16,-4 0 1-16,1 2-1 16,3 1 1-16,4-3-2 15,3-4 1-15,3-5 0 16,5-7 1-16,2-7-1 15,8-5 0-15,4-20 2 16,6-8 0-16,0-20-1 16,1-6 1-16,-15-12-1 15,-7-4 1-15,-7-9 0 16,-3 0 1-16,0 1-2 16,-15 5 0-16,-6 3 0 0,-8 10 1 15,-7 19-1-15,-10 12 1 16,-7 7-1-16,-7 18 0 15,6 22-1-15,-2 19 1 16,-1 16-1-16,7 19 0 16,0 18-1-1,15 16 1-15,6 10-1 0,0-4 1 16,22-9-2-16,0-13 1 16,-1-15-4-16,4-16 1 15,0-19-4-15,-3-12 0 16,-4-10-3-1,-7-6 1 64,-7-9-1-79,-7-1 1 46,-4-5 2 33,-6-7 1-1,-1 0 4-47,0 0 0-15,4 3 5-1,7 3 0-15,7 7 4 0,7 0 0 0,10 2 2 16,12 1 0-16,6 6 3 0,11-6 0 0,10 0-2 0,14-1 0 15,4-2-3-15,11 3 1 0,3-1-2 0,0 1 0 0,-10 0-4 16,-11-1 1-16,-11 1-3 0,-10 3 1 0,-11 0-1 0,-14 3 0 0,-14 0-1 0,-7 3 1 0,-7 0-1 16,-10 3 0-16,-12 1-3 15,1 5 1-15,0 4 0 0,3 6 0 32,4-3 1-32,7 3 1 0,10-4 3 0,11 1 0 0,11 0 4 15,10 3 1-15,14 0 0 0,0 0 1 0,-3-3-2 0,-4 0 1 0,-10-1-4 0,-15 8 1 0,-17-8-7 16,-32 1 0-16,-6 0-14 0,-26-10 1 0</inkml:trace>
  <inkml:trace contextRef="#ctx0" brushRef="#br0" timeOffset="22807.1">8276 4048 55 0,'0'16'27'0,"-3"-29"-19"0,-1 13 28 0,-17 31-34 0,-7 10 1 0,-4 16 2 0,-3 5 0 0,-4 17-6 0,-7 12 1 0,0 25 4 0,0 6 0 0,8 3 0 531,-1 4 0-531,14 3-1 0,11-16 0 0,14-22-1 0,14-19 0 0,11-12-5 0,6-22 0 0,8-16-9 0,0-13 0 0,-7-21-9 0,7-1 0 0</inkml:trace>
  <inkml:trace contextRef="#ctx0" brushRef="#br0" timeOffset="23705.01">8819 4289 44 0,'0'32'22'0,"-3"21"-13"0,3-44 29 0,0 10-36 0,0 16 1 0,0 2 2 0,-7 10 0 0,3 7-5 0,-3 5 0 0,7 4 5 0,0 0 0 0,7-16-2 0,-7-6 1 0,11-7-1 0,-11-6 1 0,3-6-2 0,1-6 0 0,-4-10-1 0,-4 0 0 0,1-2-1 0,-8-14 1 0,-6 4-2 0,-8-7 0 16,-3-2-2-16,-4 5 0 0,4 1-1 500,0 3 1-500,-4 12-1 0,4 3 1 0,-1 7 1 0,8 3 0 0,-3 3 2 0,9 9 0 0,8 4 2 0,11-4 0 0,6 3 0 0,5-2 1 0,6-1-1 0,7-6 1 0,7-6-3 0,11-6 0 0,0-4-6 15,3-9 0-15,1-6-13 0,3-10 1 0</inkml:trace>
  <inkml:trace contextRef="#ctx0" brushRef="#br0" timeOffset="24390.71">9324 4967 54 0,'11'19'27'0,"-11"-13"-29"0,-4-3 39 0,-7 3-37 0,-6 10 1 0,-4-7 1 0,-8 7 1 0,5 6-4 0,6-6 1 0,-3-4 2 0,0 10 0 0,0 0-1 0,6-6 0 0,5-1-1 0,3-5 1 0,3-1-2 0,4-6 1 0,7-3-1 0,4-3 0 0,3 3-1 0,0-9 1 0,0-1-2 0,0-2 1 0,4-4-2 0,-7 1 1 0,3 2 0 0,0 4 1 641,-4 2-1-641,4 7 1 0,1 7 0 0,2 5 1 0,-3 1 0 0,0-1 0 0,1 4 0 0,-1 0 1 0,3-1-1 0,-3-5 1 0,4 2-1 0,3-2 1 0,0-4 0 0,4-9 0 0,0-4 0 0,3-5 1 0,4-1-1 0,-4-15 1 0,4-6-1 0,3-10 1 0,-7-10-1 0,4-5 0 0,-11-7-1 0,4 0 1 0,-4-19 0 0,-7 10 1 0,-7-6 0 0,-10 2 0 0,-4 4 0 0,-4 6 1 15,-7 9-1-15,1 4 0 0,-1 12-1 0,-3 16 0 0,0 15-1 0,-4 20 0 0,0 11 0 0,4 20 0 0,0 3 0 0,7 25 1 0,3 9 1 0,8 10 1 0,6 9 0 0,8-13 0 0,3 7-1 0,0-10 0 0,0-12-1 0,-3-9 0 0,-1-7-4 16,1-16 1-16,-11-2-7 0,4-10 1 0,-4-16-4 0,-4-9 0 0</inkml:trace>
  <inkml:trace contextRef="#ctx0" brushRef="#br0" timeOffset="24817.7">9394 4838 37 0,'8'41'18'0,"13"0"-14"0,-14-35 31 0,3 0-32 0,8 7 1 0,7-4 0 0,6-9 1 0,5 6-7 0,-5 1 0 0,8 2 2 0,0-3 1 0,0-2-5 0,0-4 1 0,-4 0-2 0,-3 0 0 0,-4-7 0 0,0-2 0 0,0-1 4 0,4 4 0 0,-4 0 4 312,1 3 0-312,-1-7 2 0,-4 10 0 0,1-6 0 0,-4 0 1 0,-3 3-3 0,-7 0 0 0,-4 3-1 0,-7 0 0 0,-7 6-2 0,-4 3 1 0,-3 4-1 0,-4-13 1 0,1 9-2 0,-5-3 1 0,5 7-1 0,3 0 0 0,3-1-1 0,4 1 1 0,7-4-2 16,7 0 1-16,4-5 0 0,3-4 0 0,3-7 1 0,1-2 0 0,0-1 0 0,-1 4 0 0,-3 0 1 0,1 3 0 0,-1-3 0 0,0 2 1 0,0 4-1 0,0 4 1 0,0 5 1 0,0 7 0 0,-3 6 0 0,-1 6 0 0,5-9-1 16,2 3 1-16,8 0-3 0,3-4 0 0,4-2-5 0,0-13 0 0,3-3-8 0,7-12 0 0</inkml:trace>
  <inkml:trace contextRef="#ctx0" brushRef="#br0" timeOffset="24954.21">10481 3838 37 0,'-28'-25'18'0,"-29"9"-12"0,50 16 26 0,4 0-27 0,6 9 0 0,8 1 4 0,10 15 0 0,11 19-11 0,10 9 1 0,8 16 6 0,6 16 1 0,7 9-2 0,5-3 0 16,-5 22-3-16,-14 3 1 78,-10-10-2-78,-14 7 1 0,-25 0-3 0,-21-6 0 0,-4-10-5 0,-7 0 1 0,-10-22-12 15,-14-6 1-15</inkml:trace>
  <inkml:trace contextRef="#ctx0" brushRef="#br0" timeOffset="36338.83">4473 9338 62 0,'0'-6'31'0,"0"-7"-24"0,0 13 31 0,-7-6-36 15,-3 6 0 1,-12 0 0-16,-9 9 1 0,-8 7-4 16,-7 3 0-16,4 0 2 15,-8 6 0-15,-6 9-1 16,3 7 0-16,11 0 0 15,3 12 0-15,4 10 0 16,10 3 1-16,14-4-1 16,4 1 1-16,18 0 0 15,17-10 1-15,0-9-1 16,11-13 0-16,14-6-3 16,3-9 1-16,-3-6-4 15,-3-7 0-15,-1-6-8 16,0-4 1-16,-6-5-7 15,-11-1 0-15</inkml:trace>
  <inkml:trace contextRef="#ctx0" brushRef="#br0" timeOffset="36675.18">4657 9902 61 0,'10'0'30'0,"-10"4"-34"0,0-4 55 15,0 0-51-15,0 3 0 16,-3 0 0-16,-8 3 1 16,-6 0-1-16,-1 4 0 15,-3 2 0-15,0-2 1 16,-1 2 0-16,5 4 0 16,3 3 0-16,3 3 0 0,8 0-1 15,3 0 1-15,7-4-1 16,10-2 1-16,-6-6-1 15,6-4 1-15,5-6-2 16,-1 0 1-16,-4-3-1 16,5-4 1-16,-12-2-2 15,4-4 0-15,0-5-3 16,-3-1 1-16,0-3-11 16,-1-6 0-16,1-4-3 15,-1 1 1-15</inkml:trace>
  <inkml:trace contextRef="#ctx0" brushRef="#br0" timeOffset="37326.3">4911 9981 60 0,'3'19'30'0,"4"15"-37"0,-3-28 60 15,3 1-50-15,-7-1 0 0,0 0 1 16,0-3 0 0,0-3-6-16,3-6 1 15,4-3 3-15,-7-4 1 0,4 4-3 16,3-1 1-16,0 1-1 15,4 3 1-15,-1 3-1 16,1-4 0-16,-1 1-2 16,1 6 1-16,7 3-2 15,-8 3 1-15,1 1-1 16,-1-1 1-16,-3 3-1 16,4-2 1-16,0 2 0 15,-8-3 0-15,4 1 1 16,4-1 1-16,-8-3-1 15,4 0 1-15,0 0-1 16,4-3 0-16,-7-3 0 16,6-3 0-16,1 0 0 15,-1-4 0-15,1 1 0 0,3-1 1 16,-3 1-1 0,-1 0 1-16,1-1 0 0,-4 4 0 15,3 9 0-15,1-9 1 16,0 6-1-16,-1-3 0 15,-3-1 0-15,4 8 1 16,-1-1-1-16,4 3 1 16,4 3-1-16,-11 4 0 15,7-1 0-15,4 1 0 16,-4 0-1-16,11 2 1 16,-4 1-4-16,0 0 1 0,0-1-6 15,7-2 0 1,1-1-7-16,-8-8 1 0</inkml:trace>
  <inkml:trace contextRef="#ctx0" brushRef="#br0" timeOffset="37740.65">5740 10404 41 0,'-7'63'20'0,"3"-16"-18"0,-3-41 32 0,4-3-30 16,3 0 0-16,-8-9 2 15,5-6 0-15,-4-10-8 16,0-10 0-16,3 4 5 16,1-9 1-16,-1-1-3 15,1 0 0-15,-4-3-1 0,3-2 1 16,4 2-1-1,0 0 0-15,0 0 0 0,11 10 1 16,-1 6 0-16,8 3 0 16,3 12 0-16,0-2 0 15,0 6 0-15,1 3 1 16,-5 6-1-16,1 3 0 16,3 6-1-16,-17 7 1 15,-8 6-1-15,-7-6 0 0,1 3-1 16,-8-3 0-1,-3 0-1-15,0-7 0 0,0-2-1 16,3-4 0-16,8-6-5 16,-1 0 1-16,11 0-9 15,11-9 1-15</inkml:trace>
  <inkml:trace contextRef="#ctx0" brushRef="#br0" timeOffset="38013.17">5958 9868 38 0,'4'16'19'0,"7"40"-13"16,-8-50 25-16,1 7-27 15,3 6 0-15,-7 3 1 0,10 6 1 16,-10 0-8 0,11-3 1-16,-8-6 5 0,4-3 0 15,4 3-1-15,0-13 0 16,6 0 0-16,-3-3 1 15,11-9-1-15,-4-7 1 16,4-9-1-16,0-3 0 16,-8 3-4-16,4 0 0 15,1-12-9 1,-5-4 1-16,4-9-9 0,-10-3 0 16</inkml:trace>
  <inkml:trace contextRef="#ctx0" brushRef="#br0" timeOffset="38282.42">6385 9172 48 0,'21'44'24'0,"-21"28"-21"0,0-50 36 0,0 0-38 15,-10 12 0-15,3 13 0 16,3 10 1-16,4 18-2 15,-7 7 0-15,7-7 1 16,-3 0 0-16,3-3-1 16,0-15 0-16,-4-17-1 15,4-11 0-15,0-14-5 16,0-12 1-16,0-6-7 16,0-3 0-16,-7-3-3 15,-3-16 0-15</inkml:trace>
  <inkml:trace contextRef="#ctx0" brushRef="#br0" timeOffset="38483.3">6258 9786 41 0,'7'32'20'0,"7"-4"-11"0,-6-22 38 16,2 1-43-16,-3 2 0 16,4 4 4-16,3-1 0 15,3 1-10-15,-2 2 1 16,13-8 5-16,7-1 0 0,0 0-6 15,1-3 1 1,-5-9-9-16,-2-7 1 0,-8-5-10 16,-14-7 1-16</inkml:trace>
  <inkml:trace contextRef="#ctx0" brushRef="#br0" timeOffset="38822.46">6537 9859 46 0,'21'37'23'0,"25"4"-16"0,-35-35 33 0,3 4-39 16,7-7 1-16,4 0 0 15,-8 0 0-15,4-9-3 16,1-4 1-16,-12-5 1 16,-3-1 0-16,-3-6 0 0,-8 0 0 15,-3 3-1 1,0 4 0-16,-4-1 0 0,-3 10 1 15,0 6-1-15,4 3 0 16,-1 16 0-16,8 6 1 16,-4-6-1-16,14 2 0 15,-4 8 0-15,8 5 0 16,-1 1 0-16,4-7 0 16,8-3-1-16,-5-6 0 15,4-10-3-15,1-9 0 16,-1-9-5-16,-4-10 1 0,-3-3-8 15,-3 9 1 1</inkml:trace>
  <inkml:trace contextRef="#ctx0" brushRef="#br0" timeOffset="39332.28">6914 9984 42 0,'0'9'21'0,"-3"-18"-16"0,3 9 32 0,-4-6-35 15,1-1 0-15,-4-8 1 16,3-4 1-16,4-3-4 16,-7 3 0-16,7 0 4 15,7 4 0-15,-7 2-1 16,11 4 1-16,7 2-1 16,3-2 0-16,7 3-2 15,14-10 0-15,-3 4-3 0,7-7 1 16,7-6-1-16,0 0 1 15,-4 0-1-15,-7 6 1 16,-6 6 0-16,-5 1 0 16,-6 2 0-16,0 4 1 15,-15 3-1-15,1 6 1 16,-7 3-1-16,-4 0 0 16,-4 1 0-16,-3 2 1 15,-4 4 0-15,1-4 0 16,-8 4 0-16,8-1 0 15,3-2 0-15,3-1 1 16,4-3-1-16,7 1 1 16,4-1 0-16,10 0 1 0,0 3 0 15,7 4 1-15,4-4 0 16,-4 7 0-16,-3 0-1 16,-7 12 1-16,-4 0-2 15,-21-6 1-15,-8 3-5 16,-6-3 1-16,-14 0-6 15,-18 0 0-15,-10-3-10 16,-19-3 0-16</inkml:trace>
  <inkml:trace contextRef="#ctx0" brushRef="#br0" timeOffset="40113.72">3849 10677 55 0,'77'28'27'0,"75"-21"-26"0,-95-11 43 15,27 1-42-15,33-6 1 16,31-7 3-16,25-6 0 16,10-3-8-16,29 0 1 15,7-9 4-15,10-4 1 0,0-3-3 16,4 4 1 46,-14 5-2-62,-25 4 0 0,-4 9-3 0,-20 7 1 0,-22 8-2 16,-14 11 0-16,-28 5-1 0,-22 7 0 0,-10 9-3 0,-24-6 0 16,-15 0-4-16,-10-3 1 0,-15-3-4 15,-27-1 1-15</inkml:trace>
  <inkml:trace contextRef="#ctx0" brushRef="#br0" timeOffset="47052.32">17572 6685 49 0,'14'13'24'0,"-3"12"-13"0,-8-16 24 0,-3 4-32 16,4 2 0-16,-4 1 1 15,0 12 1-15,3 10-7 16,-3 6 1-16,0 6 4 16,0 6 0-16,0 10-2 15,0 3 0-15,0-3-2 16,4-3 1-16,-1-10-4 16,1-12 1-16,3-19-9 15,0-10 1-15,0-12-6 16,3-25 0-16</inkml:trace>
  <inkml:trace contextRef="#ctx0" brushRef="#br0" timeOffset="47408.68">17501 6541 43 0,'7'9'21'0,"-3"-2"-17"0,-1-4 33 0,1-6-34 0,7 6 0 0,3 0 2 0,3 3 1 15,4-3-5-15,11 10 0 0,11 2 6 16,6 4 0-16,4 6-1 16,10 10 1-16,8-4-1 15,-1 7 0-15,-10 6-3 16,-7-3 1-16,-14 6-3 15,-14 6 1-15,-22 3-3 16,-17 13 1-16,-17-3-3 16,-8 6 1-16,-11-3-5 15,-6-6 1-15,-1-13-4 16,8-6 0-16,10-6-9 16,4-13 0-16,14-16 0 15,14-3 0-15</inkml:trace>
  <inkml:trace contextRef="#ctx0" brushRef="#br0" timeOffset="47936.7">18680 6450 56 0,'31'0'28'0,"-20"0"-30"0,-11 0 57 16,0 3-52-16,0-3 1 15,-7 0 0-15,-7 0 0 16,-11 3-6-16,-7 0 1 16,1 7 3-16,-1 5 0 0,-3 4-2 15,-4 9 0-15,-4-2-3 16,-2 2 1-16,6 3-2 15,7 7 1-15,4-1-2 16,7-8 1-16,10-1 0 16,7 3 0-16,8-3 2 15,3 1 0-15,4-1 1 16,3-3 0-16,-4 0 1 16,1 3 0-16,0 0 0 15,-1 7 1-15,-3 6-2 16,-3-4 1-16,-4 7 1 15,-4 6 0-15,1-9 0 16,3-6 0-16,0 2 0 16,3-2 1-16,4-1 0 15,7-9 1-15,4-3 0 0,0-12 0 16,10-7-1 0,4 0 1-16,3-9-2 0,0-4 0 15,-3-2-8-15,-4-7 0 16,-7-9-11-16,4-4 0 15</inkml:trace>
  <inkml:trace contextRef="#ctx0" brushRef="#br0" timeOffset="48490.8">18277 7049 48 0,'7'34'24'0,"8"10"-13"0,-8-34 33 0,3 5-41 15,4-5 0-15,8-7 0 16,6-3 0-16,3-9-6 16,22-10 0-16,11-3-1 15,3-3 1-15,0 0-4 16,-4-7 1-16,-6 1-2 16,-8 6 1-16,-10 0-1 15,-4 3 1-15,-3 3 2 16,-7 3 1-16,-4 1 1 15,4 2 0-15,-1 4 2 16,1 2 1-16,3-2 4 16,-3 3 0 46,0 3 4-62,-4 3 0 0,-4-4 1 16,-6 4 1-16,-11 0-2 0,-3 7 1 0,-8 8-5 0,-7 1 1 0,-3 0-4 0,0 3 1 0,0-1-2 15,0 4 1-15,3 0-1 0,0 6 0 16,1 1 0-16,3 2 1 16,3 4-1-16,4-10 0 15,7-7 0-15,7 4 1 16,4-3-1-16,6-3 1 16,11-4 0-16,11-2 0 15,0-1 1-15,-4-3 0 0,-3 4-1 16,-7-1 1-16,-11 7-2 15,-11 6 1-15,-13 6-3 16,-15 4 1-16,-10 5-7 16,-7-2 0-16,-4-1-11 15,-7-12 0-15</inkml:trace>
  <inkml:trace contextRef="#ctx0" brushRef="#br0" timeOffset="54602.53">19667 7535 47 0,'-7'0'23'0,"18"16"-9"0,-4-16 23 15,4 9-33-15,3 7 1 16,3-1 2-16,1 14 1 16,-4-1-9-16,-3 0 0 15,-4 3 5-15,-7 7 1 0,-11 0-3 16,-7-7 1-1,-6 0-6-15,3-6 0 0,-1-6-11 16,5-9 1-16,-8-13-7 16,11-7 1-16</inkml:trace>
  <inkml:trace contextRef="#ctx0" brushRef="#br0" timeOffset="56073.06">20927 7011 49 0,'0'22'24'0,"-7"35"-22"0,7-39 39 15,0 4-40-15,0 13 1 16,-4 9 0-16,1 6 1 16,-4 10-4-16,0 9 0 15,-4 9 2-15,0-3 0 16,1-6-2-16,-1-9 1 16,4-10-4-16,0-9 1 15,0-19-3-15,0-16 1 16,7-12-5-16,0-16 1 15,0-10-6-15,0-5 1 16</inkml:trace>
  <inkml:trace contextRef="#ctx0" brushRef="#br0" timeOffset="56418.67">20860 7014 44 0,'3'7'22'0,"29"-14"-19"15,-25 11 40-15,0-1-41 16,4 0 1-16,-1 3 3 16,11 0 0-16,4 1-6 15,7 5 0-15,10 1 5 16,1 2 1-16,2-2-1 15,1-4 0-15,-10 1-2 16,-8 5 0-16,-14 4-2 0,-14 0 0 16,-7 6-2-16,-14 6 0 15,-11 4-4 1,-10-10 0-16,-4-3-4 0,0-6 0 16,7-1-10-16,4-5 0 15,10-4 0-15,22-6 1 16</inkml:trace>
  <inkml:trace contextRef="#ctx0" brushRef="#br0" timeOffset="56828.66">21467 6569 58 0,'7'22'29'0,"7"22"-37"0,-11-41 62 0,1 16-53 15,-4 15 0-15,0 17 0 16,-4 8 0-16,1 13-2 16,-4-3 0-16,0-9 1 15,0-7 0-15,-4-9 0 16,4-6 0-16,-4-7-1 16,8-12 1-16,-1-7 0 15,4-5 0-15,0-4 0 16,0-3 0-16,7-6-1 15,4-1 1-15,-1 7-1 0,1 0 1 16,3 0-1-16,4 0 1 16,-1 3-1-16,5 7 1 15,-1 5 0 1,0 11 0-16,-3 2 0 0,-1-9 1 16,-3-1-1-16,0 1 0 15,1-3-3-15,2-7 1 16,1-2-8-16,-1-7 1 15,-2-7-8-15,2-5 1 16</inkml:trace>
  <inkml:trace contextRef="#ctx0" brushRef="#br0" timeOffset="57082.4">22126 7065 45 0,'11'34'22'0,"-15"29"-16"0,1-63 36 0,-4 9-40 15,-4 13 1 1,-24 38 1 0,-7 6 1-16,3-1-6 15,3 4 0-15,-2-3 2 16,13-19 1-16,4-6-7 15,3-10 0-15,11-5-12 16,-4-17 1-16</inkml:trace>
  <inkml:trace contextRef="#ctx0" brushRef="#br0" timeOffset="57299.25">21848 7152 47 0,'24'51'23'0,"1"-14"-19"0,-14-15 33 0,-1 6-37 16,1 1 0-16,-4 2 0 16,7-3 0-16,-4-6-5 15,1-9 1-15,0-10-10 16,-4-13 1-16</inkml:trace>
  <inkml:trace contextRef="#ctx0" brushRef="#br0" timeOffset="57632.65">22490 7052 47 0,'35'19'23'0,"-17"-3"-19"15,-18-10 36-15,-8 3-39 0,-2 7 0 0,-8 3-1 0,-3-10 1 0,-7 1-2 0,3-4 1 0,4 3 0 16,0 4 1-16,3-1-1 0,4 1 0 16,3-1 1-16,4 4 1 15,7 3 0-15,4 0 1 16,10-1 0-16,4-2 1 16,3 3 0-16,0-6 0 15,-3 8-1-15,3 1 0 16,-11-3-3-16,-6 3 1 15,-11 6-3-15,0-6 1 16,-4-3-4-16,-6-3 1 16,6-4-4-16,0-8 0 15,4-4-10-15,4 0 0 0,3-16 1 16,10-6 1-16</inkml:trace>
  <inkml:trace contextRef="#ctx0" brushRef="#br0" timeOffset="57850.3">22779 7193 39 0,'25'28'19'0,"-11"44"-18"0,-11-56 38 0,-3 0-37 16,0 3 0-16,-3 3 1 15,-1 0 0-15,1 0-5 16,-4-4 1-16,0-2-1 15,3-7 0-15,-3-12-8 16,0-12 0-16,-4-1-4 0,-3-9 1 16</inkml:trace>
  <inkml:trace contextRef="#ctx0" brushRef="#br0" timeOffset="58280.24">22648 7137 33 0,'14'15'16'0,"22"7"-16"0,-26-19 28 15,8 1-28-15,0-4 1 16,3 3 0-16,0 0 0 16,0 3-2-16,0-3 0 0,0-3-1 15,4-6 0 1,7 6-2-16,0 0 0 0,6-16 1 16,1-2 1-16,0-4 3 15,-7 9 0-15,0 0 3 16,-1 7 0-1,1 0 2-15,0 0 1 0,-4 6-2 16,0 3 1-16,-7 0-3 16,-3 0 1-16,-4 0-1 15,-7 10 0-15,-7-1-1 16,-10 1 0-16,-12-4-1 16,-6 1 0-16,-4 5-1 15,4 7 0-15,4 6 0 16,-1 4 1-16,7-4 1 15,8 3 0-15,6 7 1 16,11-3 0-16,4-4 0 0,10-3 0 16,11-9-1-16,6-10 0 15,5-6-4-15,-8-12 0 16,-3-3-5-16,-11-1 0 16,-7 4-10-16,-7-1 0 15</inkml:trace>
  <inkml:trace contextRef="#ctx0" brushRef="#br0" timeOffset="60831.43">23798 7036 27 0,'4'-3'13'0,"7"6"7"0,-8-3 9 16,4 0-23-16,0-3 1 15,4 0 2-15,-1 3 0 16,1 0-12-16,-4 3 1 16,-4 3 7-16,-6 7 0 15,-8 3-4-15,-6 9 1 16,-8-3-2-16,-3-3 1 16,0 6-3-16,-4-3 1 0,0 3-2 15,4 0 1-15,3-3 0 16,4-3 0-1,7-1 0-15,7-2 0 0,7-3 1 16,10-4 0-16,5 4 1 16,2-7 0-16,4 0 0 15,1 0 1-15,-8-3-1 16,-4 4 1-16,-10 5-1 16,-7 7 0-16,-3 0-1 15,-15 6 1-15,-3-3-5 16,-4-3 0-16,-3-4-9 15,-1 4 0-15</inkml:trace>
  <inkml:trace contextRef="#ctx0" brushRef="#br0" timeOffset="62021.28">24003 7660 64 0,'14'25'32'0,"14"4"-35"15,-14-20 57-15,1 0-54 16,-1 10 1-16,-11 6-2 16,-10 10 1-16,-10 6-2 15,-1 6 0-15,-7-3-5 16,-3-4 1-16,-4-5-13 16,-10-13 1-16</inkml:trace>
  <inkml:trace contextRef="#ctx0" brushRef="#br0" timeOffset="65094.85">25065 6760 42 0,'14'-18'21'0,"-3"-4"-9"16,-8 15 21-16,1 1-30 15,-4 0 1-15,0 0 1 16,0 6 1-16,3 3-8 16,-3 6 1-16,4 10 4 15,-4 3 1-15,-4 19-3 16,1 9 0-16,-1 19-1 16,1 6 0-16,-4 10-1 15,-1 9 1-15,1-6-2 16,0-16 1-16,0-13-4 15,4-12 0-15,-1-9-6 16,4-16 0-16,0-16-5 16,0-18 0-16</inkml:trace>
  <inkml:trace contextRef="#ctx0" brushRef="#br0" timeOffset="65396.01">25030 7275 36 0,'10'15'18'0,"8"-8"-17"0,-15-7 29 16,4 0-27-16,0-4 1 15,1 1 4-15,2 3 1 16,11 0-9-16,7 3 1 16,4 7 7-16,0 2 1 0,0 1-2 15,-4-4 0-15,-3 7-3 16,-11 3 0-16,-7 3-3 15,-7 6 1-15,-14 3-3 16,-11 1 1-16,-3-4-3 63,-4-6 1-63,7 0-4 0,8-3 0 0,-1 0-4 15,7-4 0-15,8-2-9 0,6-10 1 0</inkml:trace>
  <inkml:trace contextRef="#ctx0" brushRef="#br0" timeOffset="65594.81">25569 7341 46 0,'11'18'23'0,"-8"4"-20"16,-3-9 36-16,-3 9-39 0,-4 9 0 15,0-3 0-15,0 1 1 16,0-1-2-16,-4-3 0 15,4-3-3-15,0-10 0 16,0-5-10-16,0-7 1 16</inkml:trace>
  <inkml:trace contextRef="#ctx0" brushRef="#br0" timeOffset="66057.33">25488 7309 39 0,'21'19'19'0,"8"0"-17"0,-19-16 26 0,4-3-28 15,4 0 0-15,0-3-1 16,6-3 0-16,12-1-1 16,-1-2 0-16,0-4-2 15,0 1 1-15,1-1 0 16,-5 1 1-16,1-1 1 15,-4 1 1-15,-3 2 3 16,-4 1 1-16,0-1 1 16,-3 4 0-16,0 3 0 15,-4 0 1-15,-4 3-2 16,1 0 1-16,-8 3-3 16,-6 3 0-16,-8 0-2 15,-3 4 1-15,-3-1-1 0,-5 4 0 16,-2 6-1-16,3 3 1 15,3 6-2-15,0 3 0 16,1 4-1-16,6-7 1 16,8 0-1-16,6-9 1 15,8-10 0-15,3-12 1 16,7-3 1-16,0-13 0 16,4 0 1-16,3-3 0 15,-3 0-3-15,-4-3 0 16,0 0-10-16,-7 3 1 0</inkml:trace>
  <inkml:trace contextRef="#ctx0" brushRef="#br0" timeOffset="66592.05">26360 7425 54 0,'24'19'27'0,"-3"3"-24"0,-14-13 46 0,4 7-47 16,3 6 1-16,-3 9 0 16,3 10 0-16,-11-3-5 15,-6 6 1-15,-8 3 1 16,-3 0 0-16,0-10-6 15,-7-8 0-15,-4-11-12 16,-7-11 0-16</inkml:trace>
  <inkml:trace contextRef="#ctx0" brushRef="#br0" timeOffset="67286.92">27047 7482 39 0,'15'12'19'0,"-5"-6"-5"16,-6-2 21-16,-1-1-30 15,4 0 0-15,0-3 3 0,4 0 0 16,0-3-10-16,6-4 1 31,15-11 7-31,-4-4 0 16,-7 0-3-16,-3 3 1 15,-4-3-2-15,-7 0 0 16,-3 0-2-16,-8 3 0 16,-6 4-1-16,-5 5 0 15,1 10-2-15,-3 6 0 16,-1 7-1-16,0 0 1 15,4 8 0-15,4 8 0 0,3-1 0 16,3 6 1-16,8-5 2 16,6 5 0-16,4 1-1 15,7-1 1-15,1-3-5 16,-1-2 1-16,-4-14-6 16,1-5 0-16,3-13-6 15,-7-13 1-15</inkml:trace>
  <inkml:trace contextRef="#ctx0" brushRef="#br0" timeOffset="68098.13">27527 7544 42 0,'4'29'21'0,"-4"5"-22"0,0-25 36 15,0 4-34-15,-4 0 1 16,4-4 0-16,-3-3 0 15,-1-6-3-15,4 0 0 16,0-6 2-16,0-3 0 16,4-1-1-16,3-2 1 15,0-1-1-15,3-3 1 16,1 1-1-16,3 2 1 16,0 1-1-1,0 2 0-15,4 4 0 0,0 3 0 16,-1 6 0-16,1 3 1 15,0 4-1-15,-1 2 0 16,1 4 0-16,-4 0 0 0,0 2 0 16,0 1 0-16,0-3-1 15,0 0 1-15,-3-4-3 16,0-3 0-16,-4-5-1 16,3-11 1-16,1 1-2 15,6 0 1-15,5-4-1 16,6-2 1-16,7 2 1 15,7-2 0-15,1-7 2 16,3 0 0-16,3 0 4 16,0 1 0-16,-6-1 1 15,-8 0 1-15,-3 0 1 16,-11 0 0-16,0 1-2 16,-7 5 1-16,-3-6-3 15,-1 10 1-15,-3-1-3 16,-7 4 1-16,-7 3-3 0,-7 6 1 15,-7 3-3-15,-7 7 1 16,-4 6-3-16,0 3 1 16,4 3 0-16,7 3 1 15,3 6 1-15,11 10 1 16,7-3 3-16,11 6 1 16,6 6 1-16,5-2 1 15,-1-1 0-15,-7 0 1 16,-3 3-2-16,-8-3 0 15,-6 4-3-15,-8-7 1 16,-7-6-1-16,-3-7 0 0,-4-12-1 16,1-9 0-16,-1-4 1 15,4-12 1-15,0-7 2 16,10 1 0-16,8-7-1 16,6 1 1-16,8-4 0 15,6-3 0-15,12 0-2 16,6-3 1-16,0 6-5 15,0-6 1-15,-3 6-7 16,-4 3 1-16,-10 1-7 16,-7-4 0-16</inkml:trace>
  <inkml:trace contextRef="#ctx0" brushRef="#br0" timeOffset="68309.89">28748 7849 58 0,'25'50'29'0,"-22"9"-35"0,-6-37 55 16,-1 13-50-16,-3 9 1 16,-4-4-6-16,-3 1 0 15,-3-3-6-15,-1-13 0 16,7-19-5-16,1-6 1 15</inkml:trace>
  <inkml:trace contextRef="#ctx0" brushRef="#br0" timeOffset="69135.55">29587 7761 47 0,'18'22'23'0,"32"-7"-20"15,-36-15 44-15,14 0-44 16,11-6 1-16,3 3 2 15,0-13 0-15,-3-6-8 16,-7-6 0-16,-7 3 5 0,-8-3 0 16,-6 6-3-16,-4 0 0 15,-7 3-1-15,-7 7 0 16,-4 2-1-16,-6 7 0 16,-5 9-1-16,-2 7 1 15,-1 6 0-15,0 12 0 16,8-3 1-16,-1 4 0 15,7 8 1-15,8 1 1 16,10-10-1-16,7 4 0 0,11 3-4 16,7-7 1-16,3-6-11 15,4-9 1-15,6-10-3 16,-2-12 0 0</inkml:trace>
  <inkml:trace contextRef="#ctx0" brushRef="#br0" timeOffset="69419.06">30568 7626 42 0,'11'-16'21'0,"-8"16"-20"0,-3 0 40 0,0 0-39 15,-3 6 0-15,-8 4 1 16,-3 2 0-16,-11 7-4 16,-3 0 0-16,-4 3 2 15,-6 6 1-15,2 10-1 16,5-1 0-16,-1-5 0 15,7 2 1-15,8 7 0 16,6 0 0-16,11-7 0 16,11-2 0-16,13-4-1 15,8-12 1-15,7-10-5 0,3-6 1 63,0-6-6-63,-10-7 0 0,0-9-9 15,-7 3 0-15</inkml:trace>
  <inkml:trace contextRef="#ctx0" brushRef="#br0" timeOffset="69854.83">30981 7817 66 0,'14'-3'33'0,"-7"-6"-44"0,-7 9 61 0,-3-7-50 16,-8 4 0-16,-14 0 0 16,-3 6 0-16,-4 3 0 15,-3 7 0-15,-4 6 0 16,4 6 1-16,0-3-2 0,6 6 1 16,5 0-3-16,6 1 1 15,11-1-1-15,7-6 0 16,11-10 0-16,17 1 0 15,4-13-2-15,6-13 0 16,1-6-4-16,-3 7 1 16,-8-7-6-16,-4-6 0 15</inkml:trace>
  <inkml:trace contextRef="#ctx0" brushRef="#br0" timeOffset="70216.64">31094 7936 57 0,'7'0'28'0,"0"13"-35"0,-7-13 52 0,0 0-46 15,3 0 1-15,1-3-1 16,3-7 1-16,0-2 0 16,0-4 0-16,-3-3 0 15,-1 0 0-15,8-2 0 16,-1 5 0-16,5 0 0 15,2 0 1-15,4-2-1 16,4 8 0-16,0 1 0 16,-1 9 0-16,-2 0 0 0,-1 3 0 31,7 35 0-15,-3-1 0-16,-4 1 0 0,-4 3 0 15,1-7-1-15,-4-6 1 16,7 1-1-16,-3-11 0 15,3-2-6-15,-3-7 1 16,-1-9-9-16,-6-12 0 16</inkml:trace>
  <inkml:trace contextRef="#ctx0" brushRef="#br0" timeOffset="74043.09">21308 8234 19 0,'-7'16'9'0,"7"-7"-4"0,0-2 9 16,3-1-13-1,4 0 1-15,4 4 1 16,3-4 1-16,7 0-4 0,0-3 1 16,8 0 2-16,13-6 1 15,7-6-1-15,11-4 1 16,4-2-2-16,13 5 1 16,1 1-1-16,14 2 1 15,10 1-1-15,4 0 0 16,10 3 0-16,22 3 0 15,3 0 1-15,11 3 0 16,13-3-1-16,5 3 1 16,-1 0-1-16,15 7 1 0,-1-4-1 15,4 3 0-15,11 4-1 16,-1-1 1-16,4-2-1 16,4-1 0-16,3 1-1 15,14-1 0-15,4 0 0 16,-4 4 0-16,0-7 0 15,4 1 0-15,7-1 0 16,-4-3 0-16,15 0 0 16,-8 0 1-16,15 0-1 15,-11 4 0-15,6-4 0 16,-9 3 0-16,10 0 0 16,-4 1 1-16,-6 2-2 15,13 0 1-15,-7 1 0 16,4 2 0-16,-14-5 0 15,7 5 0-15,-11-6-1 0,-6 1 1 16,-12 2 0-16,-10 7 0 16,-21-1 0-16,-14 4 1 15,-11 0-2-15,-21 0 1 16,-21-3-1-16,-21-4 1 16,-21 1-7-16,-15-7 0 15,-24-3-8-15,-18-9 1 16</inkml:trace>
  <inkml:trace contextRef="#ctx0" brushRef="#br0" timeOffset="75138.42">22973 6378 31 0,'18'0'15'0,"-8"-19"-8"0,-10 13 16 0,-3-7-23 15,-8-6 1-15,-7 1-1 16,-3-8 1-16,-14-5-2 16,-14 0 1-16,-15 3 0 15,-14 2 1-15,-6-2-1 16,-11-6 0-16,-18-4 0 15,-7 4 1-15,-7 5-1 16,-11-5 1-16,-14 9-1 16,1 9 0-16,-5 10 0 15,1 3 1-15,-3 6-1 16,13 6 0-16,0 1 0 16,4 8 1-16,7 1-1 15,7 13 0-15,14 2 0 16,0 10 0-16,11 0 0 15,7 0 0-15,7 0 0 16,6 0 0-16,5-7-1 16,10 1 1-16,7-7-2 15,7 1 1-15,7 2-4 0,0 1 0 16,7-4-5-16,8-12 0 16</inkml:trace>
  <inkml:trace contextRef="#ctx0" brushRef="#br0" timeOffset="75620.86">19650 6165 46 0,'0'37'23'0,"-4"1"-28"0,1-35 45 0,-1 13-42 16,-6-1 1-16,-5 4 1 15,1 6 0-15,-3-3 0 16,-4 3 0-16,-1 0-1 16,-2 4 1-16,-1-4 0 15,0-3 1-15,1-7-2 16,2-2 1-16,5-4 0 15,6 1 0-15,8-4 0 16,10 3 0-16,10 7 0 16,15 3 0-16,0-3 1 0,10-1 0 15,8-2 1 1,-5-1 0-16,-2 1 0 16,-8 3 0-16,-3-4 0 0,-7 1 0 15,-8-4-2-15,-6-3 1 16,-8-9-2-16,-6-9 1 15,-8-23 0-15,-6-15 0 16,-5-25 0-16,-2-13 1 16,2-25-8-16,1-28 0 15,0-13-7-15,14-6 0 0</inkml:trace>
  <inkml:trace contextRef="#ctx0" brushRef="#br0" timeOffset="87438.26">14633 4468 21 0,'4'-56'10'0,"-11"40"4"0,7 7 10 16,0 2-19-16,0 1 0 15,3-3 6-15,-3 9 0 0,0 9-12 16,4-9 0-16,-4 19 8 16,0 18 0-16,0 23-3 15,3 15 1-15,1 29-3 16,-4 15 0-16,7 28-1 15,3 20 0-15,5 11 0 16,2 14 0-16,4-1 1 16,4 6 1-16,3 10-1 15,1 7 1 1,20 165-1 0,-10-34 0-16,-8-31-1 15,1-13 1-15,-7-32-2 16,-4-8 0-16,-7-17-2 15,-3-2 1-15,-1-10 1 16,-6-7 0-16,-4 1 0 16,-4-9 0-16,1-1 0 15,-1 0 0-15,1-21 0 0,-4-13 1 16,0-1-3-16,-4-17 0 16,0-20-2-16,1-25 0 15,-1-16-13-15,4-30 0 16,0-26-1-16,7-13 1 15</inkml:trace>
  <inkml:trace contextRef="#ctx0" brushRef="#br0" timeOffset="88814.37">2692 13095 44 0,'10'9'22'15,"-20"13"-7"-15,10-19 22 0,0 7-34 16,0 5 0-16,-11 7 1 16,4 13 0-16,-7 9-6 15,0 9 1-15,0 10 2 16,-7 9 1-16,3 9-4 16,0 4 0-16,4-7-3 15,7-5 1-15,4-17-8 16,-4-12 0-16,3-16-4 15,-3-12 0-15</inkml:trace>
  <inkml:trace contextRef="#ctx0" brushRef="#br0" timeOffset="89476.16">2402 13302 59 0,'4'6'29'0,"14"-6"-34"0,-8-3 58 16,1-7-51-16,6 1 1 16,-2-10 2-16,2-3 1 15,11-3-7-15,1-3 0 16,2-3 5-16,8-7 0 15,-7 3-2-15,0 7 1 0,3 0-2 16,-10 6 0-16,-1 3 0 16,-3 7 0-16,1 5-2 15,-12 4 0-15,-3 13-2 16,-7 12 0-16,-7 6-1 16,-10 9 0-16,-5 14-1 15,-6-1 0-15,4-3 1 16,-5 0 0-16,1-6 2 15,7-4 0-15,10-5 2 16,-6-4 0-16,13-6 0 16,-3-6 0-16,14-4 0 15,-3 1 0-15,6-4 0 16,8 0 0-16,0-2 0 16,-4-4 0-16,3 6 0 0,1 1 1 15,3 5-1-15,-7 1 0 16,0 6 0-16,0 3 1 15,4 0-2-15,-7 3 1 16,-1-3 0-16,-3 4 0 16,4-4 0-16,-1-3 0 15,1-3-1-15,0-4 1 16,-1-5 0-16,11-1 0 16,1-6 0-16,2-3 0 15,-3-3-1-15,1 0 1 16,-5-10 0-16,-6 1 0 15,-1-1-2-15,1 1 0 0,-4 2-6 16,4 1 1-16,-1-1-9 16,-10 4 0-16</inkml:trace>
  <inkml:trace contextRef="#ctx0" brushRef="#br0" timeOffset="90124.16">3059 13697 26 0,'0'-6'13'0,"3"24"2"0,-3-18 10 16,0 0-19-16,0 0 1 16,0 0 3-16,0 0 1 15,0 0-13-15,0 0 0 16,0 0 10-16,7-9 1 15,14 6-4-15,-3-7 1 0,3 1-3 16,11-4 0-16,-4-2-2 16,0-7 1-16,-6 0-3 15,-1 3 0-15,-11 3-1 16,1 4 0-16,-4-1-1 16,-4 4 1-16,-6 3-2 15,-4 2 1-15,-4 1 0 16,4 0 0-16,-3 6 0 15,6-3 1-15,-6 0 0 16,2 3 1-16,5-3 1 16,3 0 1-16,-7 4 0 15,3-4 0-15,4 3 0 16,0 3 1-16,0 0-1 16,-7 7 0-16,7 2-1 15,-7 4 1-15,4 3-1 16,3 10 1-16,0-4-1 15,3 3 0-15,4-9 0 0,11 0 0 16,-4-6 0-16,4-7 0 16,3-6-6-16,0-3 1 15,7-9-10-15,-7-7 0 16</inkml:trace>
  <inkml:trace contextRef="#ctx0" brushRef="#br0" timeOffset="90755.82">3637 13581 59 0,'11'22'29'16,"-11"-25"-34"-16,0 3 49 0,0 0-44 15,0 0 1-15,-7-4 0 16,3 4 0-16,-3-3-1 15,4 3 0-15,-8 7 0 16,-3 2 1-16,3 4-1 16,1-1 0-16,-1 1-2 15,1-1 1-15,6-2-2 16,-3-1 1-16,7-3-3 16,0 1 1-16,11-4 0 15,-1-6 0-15,1-1 1 16,-4-2 1-16,3 0 0 15,8-7 0-15,-7 7 1 0,3 0 0 16,3 6-1-16,-6 0 0 16,7 6 0-1,-8 0 1-15,1 1-1 0,-1-4 0 16,8 0 1-16,3-6 1 16,7-4 0 46,-3-5 0-62,3-7 0 0,11-6 0 0,0-3 0 0,0-16 1 0,-8-19 0 16,1-12 0-16,-4-13 0 0,-10-3 0 0,-7-9 0 0,-11-19 0 0,-11 6 0 15,-7 0 0-15,1 22-1 16,-4 16 1-16,-1 18-1 16,1 26 0-16,-3 21 2 15,-1 23 1-15,-3 31 0 16,6-10 0-16,1 60 1 15,14 29 0-15,14 5 0 16,-3 1 0-16,13-1-2 16,5-18 0-16,9-16-6 15,5-12 0-15,-5-23-12 16,-9-18 1-16</inkml:trace>
  <inkml:trace contextRef="#ctx0" brushRef="#br0" timeOffset="91488.19">5009 13490 62 0,'-3'28'31'16,"3"-19"-29"-16,0 1 51 0,0 2-52 0,0 4 1 0,3 6 1 0,-3 6 0 0,4 0-4 0,0 1 1 0,-1-1 2 0,1 0 0 0,3-12-1 0,3-4 0 0,1-12-1 0,6-3 1 0,5-3-1 0,-12 0 0 0,11-7-1 0,1 7 0 0,-1-4-1 0,-4 10 0 0,1 0-1 31,-4 4 0-31,4 2-1 0,-1 10 1 0,-3-7 0 0,4 7 0 0,3-4 1 0,0 7 1 0,-3-3 1 0,0-4 0 16,3-2 0-16,0-4 0 0,0-3 1 15,-3-6 1-15,3-7-1 16,-3 1 0 0,3-3 0-1,0-4 0-15,-3 3-1 0,3-5 1 0,-7 5-3 16,0 0 1-16,-3-2-1 15,-1 2 1-15,1-2-2 16,-4 2 0 0,3 0-4-16,1 7 1 0,3 0-11 15,7-4 1-15</inkml:trace>
  <inkml:trace contextRef="#ctx0" brushRef="#br0" timeOffset="91840.35">6036 13612 60 0,'21'3'30'0,"-10"-15"-31"0,-8 9 49 0,1-1-46 0,-1-2 1 0,-3 6 0 0,-3-6 0 0,-4 0-5 0,-14-1 1 15,-1 7 3-15,-2 3 0 16,-4 4-2-16,3 5 0 15,-3 4-1-15,6 0 0 16,5-1-2 0,6 4 1-16,4-3-2 0,4-7 0 15,10-2-3-15,7-7 1 0,7 0-5 16,4-7 1-16,6 1-6 16,-2-7 0-16</inkml:trace>
  <inkml:trace contextRef="#ctx0" brushRef="#br0" timeOffset="92108.01">6336 13760 43 0,'-7'6'21'0,"-4"-34"-18"0,8 21 35 0,-1-5-36 0,-3-7 1 0,0 0 1 0,0 0 1 0,4 0-6 0,-8 1 1 0,11 5 3 0,0-3 0 0,3 7-1 16,8-7 1-16,3 4-2 0,7 2 0 0,0-2-2 0,11-7 1 0,4-3-3 0,-1-3 0 0,-3 0-4 0,3-3 0 0,-10-1-10 0,3-5 1 0</inkml:trace>
  <inkml:trace contextRef="#ctx0" brushRef="#br0" timeOffset="92417.73">6914 12712 56 0,'8'63'28'0,"-12"53"-34"0,0-85 48 0,1 13-42 0,-1 22 0 0,1 6-1 15,-4 19 1-15,3-6 0 16,-3-4 0 93,4-2-2-109,3-17 1 16,0-15-3-16,0-9 0 0,3-13-8 15,4-12 1-15,-7-13-4 0,4-16 1 0</inkml:trace>
  <inkml:trace contextRef="#ctx0" brushRef="#br0" timeOffset="93112.18">7451 12816 53 0,'10'31'26'0,"-6"32"-34"0,-4-54 52 0,-4 22-44 16,4 10 0-16,0 9 0 15,-7 7 0-15,4 12 0 16,3 0 0-16,0-13 0 15,0-2 1-15,0-7 0 16,0-7 1-16,0-8 0 16,3-7 0 31,-3-9-1-47,-3-4 1 78,3-9-1-63,-14-6 1-15,-8 3-2 0,-6-3 0 16,-7-3-1 156,-4-4 1-172,0 4 0 0,-3 9 0 78,-14 25 1-31,13 4 0-47,4-1 1 31,18 7 1-31,11-7-1 0,10 0 1 16,14-9-1-1,14-6 1-15,14-10-5 0,15-12 0 0,-1-3-9 0,-10-10 1 16,7 3-9-16,7-3 1 0</inkml:trace>
  <inkml:trace contextRef="#ctx0" brushRef="#br0" timeOffset="93625.04">9451 13979 58 0,'-14'100'29'0,"-4"-15"-36"0,15-63 51 0,-1 9-44 16,-3-6 0-16,4-6 0 0,-1-9 1 0,0-10-1 0,4-13 0 0,-3-15 0 0,3-7 0 0,0-12 0 0,0-9 0 16,3-13-1-16,1-9 0 15,0 5 0-15,10-2 1 16,0 16-1-16,3 5 0 0,8 10 0 16,3 7 1 62,4 8 1-78,-4 11 0 125,4 8 0-125,-4 4 1 0,-3 15 0 47,-4 7 1-47,-3 6 0 0,-8 3 0 31,-10 6-2-31,-3 7 1 0,-11 0-2 0,-7-4 0 15,-4-2-4 17,-3-7 1-17,3-7-9-15,7-2 0 0,4-6-5 16,11-1 1-16</inkml:trace>
  <inkml:trace contextRef="#ctx0" brushRef="#br0" timeOffset="94901.81">9994 13822 55 0,'-3'57'27'0,"-8"-23"-28"0,11-31 48 0,0-3-46 0,-3-3 1 0,-1-3 2 0,1-7 0 0,-1-9-5 15,4 0 1-15,4-9 2 0,-1 6 1 0,4-3-1 0,4 6 0 0,-4 0-1 0,10 6 0 0,5 1-2 16,6 5 1-16,0 7-2 15,0-3 0-15,4-1-3 32,0 1 0-32,3 0-3 0,4 0 0 0,-4 6-1 15,0 0 0-15,-3 3 2 16,-4 0 0-16,1 3 4 16,-8 0 0 171,-4 1 4-93,-3-4 1-79,1 0 2 1,-5 0 1 0,-3-3 0-16,-7 3 0 0,-7 0-1 0,-3 1 0 47,-8-4-1-47,-3 9 0 109,-4 0-2-109,-3 4 1 31,3 3-2-31,0 6 0 31,1 3-2-31,6 3 1 32,4 3-1-17,7-3 1 48,7-3-1-63,7-6 1 62,11-6 0-15,10-10 0-16,0-9-1 94,4-7 1-125,3-12-5 157,-7-9 0-142,1-7-8 32,-1-9 1-31</inkml:trace>
  <inkml:trace contextRef="#ctx0" brushRef="#br0" timeOffset="95062.75">10647 12756 52 0,'0'6'26'0,"-7"44"-29"0,3-21 47 0,-3 11-42 0,0 14 0 0,0 18 0 0,-3 13 1 0,-1 12-4 0,0 9 1 0,4 17 1 0,0-4 1 0,0-6-2 0,4-13 1 0,-1-31-4 0,4-16 1 0,0-12-4 0,4-19 1 0,-4-19-4 0,-4-12 1 0,1-7-6 0,-4-18 0 0,-1-4 0 0,1-3 1 0</inkml:trace>
  <inkml:trace contextRef="#ctx0" brushRef="#br0" timeOffset="95136.71">10682 13612 46 0,'46'47'23'0,"14"-6"-23"0,-42-25 49 16,6-1-48-16,1 7 1 0,-7 3 1 0,-4 0 0 0,-14 4-4 0,-7 2 0 0,-7 3 2 0,-4 1 0 0,-3-4-2 0,-4-9 1 0,-3 0-5 0,0-9 1 0,-1-1-6 0,8-5 1 0,7-11-7 0,4-11 0 0</inkml:trace>
  <inkml:trace contextRef="#ctx0" brushRef="#br0" timeOffset="95193.68">11024 12831 60 0,'4'66'30'0,"-4"28"-39"0,0-59 57 0,0 15-48 0,-4 19 0 0,1 16-1 0,-1 2 1 0,-3 14-1 0,4-10 0 0,-1-13-5 16,4-18 0-16,0-13-10 0,0-10 0 0,0-24 0 0,4-16 1 0</inkml:trace>
  <inkml:trace contextRef="#ctx0" brushRef="#br0" timeOffset="95908.66">11102 13650 48 0,'32'34'24'0,"10"-9"-24"0,-24-22 50 0,3-3-48 0,4 0 1 0,-8-12 0 0,1 9 0 0,-4-3-5 0,0-4 0 0,-7 1 3 0,0-4 0 0,-3 1-2 0,-4-1 1 0,-4 1-1 0,-3 2 1 0,0 4 0 0,-4 6 0 0,1 6 0 0,3 0 1 0,3 7-1 0,1 3 1 0,3-1-1 0,3 4 1 0,4-3-1 0,0 6 1 0,4-7-2 0,0 1 1 16,-4 0-2 0,-4-1 1-16,4 1-4 0,4-3 0 0,-4-4-4 0,3-9 1 0,1-6-2 0,0-4 1 0,-4-2 1 0,0 2 0 0,0 1 6 0,0 0 1 0,0 9 4 0,7 6 0 0,-3 3 2 0,-1 7 1 0,-3 0-1 0,4-1 0 0,-4-2-2 0,0-1 1 0,0-2-2 0,-4-4 0 0,1-3 0 0,3-3 1 0,-3-6-1 0,3 0 1 0,0-4-1 0,0-2 0 0,0 2 0 0,0-2 1 62,3 6-2-31,1 2 0-31,0 4 0 16,3 4 0-16,0-1-1 0,0 6 0 0,-3 0 0 16,-1-2 0-16,1-1-1 0,-1 0 1 0,-3 1-2 0,0-1 0 0,-3 0 0 0,-1-3 1 0,1 0 0 0,-1 1 0 0,5-8 0 15,-1 4 0-15,7-6 1 16,3-6 1-16,5-4-1 16,-1 0 0-16,-4-3 0 15,1 4 1-15,-4-4-1 0,-3 3 0 16,-1 4 0-16,4 2 0 15,0 7 0-15,1 9 1 16,2 7-1 0,1 6 1-16,-1 3-1 0,-2-3 1 47,-1-7-2 31,0 1 0-63,3-4-3 95,5-3 0-63,-1-6-7-1,3-3 1-46,5-13-5 47,2-9 1 16</inkml:trace>
  <inkml:trace contextRef="#ctx0" brushRef="#br0" timeOffset="96105.78">12541 13393 35 0,'11'-10'17'0,"-8"13"-13"0,-6 0 28 0,-4 4-30 16,-4 5 0-16,-6 1 1 0,-1 3 1 0,-3 2-5 0,0-5 1 0,-8-1 2 0,1 4 1 0,3 6 0 0,4-6 1 0,4-1-1 0,6 1 0 0,22 19 0 0,6 2 0 0,-3 4 0 0,1 0 0 0,-1-13-3 0,0 0 1 0,0 0-2 0,-14 1 1 0,0 2-3 0,-7 0 0 0,-14-2-5 0,-4-7 1 0,-7-7-9 0,-3-5 1 16</inkml:trace>
  <inkml:trace contextRef="#ctx0" brushRef="#br0" timeOffset="96951.02">12993 13283 49 0,'-4'6'24'0,"-3"0"-7"0,7-2 25 0,4 2-38 0,-1-3 1 0,-3 3 0 0,0 0 1 0,0-2-8 0,0-1 0 0,0 3 2 0,4-3 1 0,-4 0-7 0,-4 4 1 0,8-1-14 0,-1 0 0 0</inkml:trace>
  <inkml:trace contextRef="#ctx0" brushRef="#br0" timeOffset="97089.93">12929 13687 68 0,'0'22'34'0,"7"-15"-36"0,-7-7 55 0,7 0-53 0,0 3 1 15,1 0-10-15,-1 3 1 16,-4 0-7-16,-3-6 0 16</inkml:trace>
  <inkml:trace contextRef="#ctx0" brushRef="#br0" timeOffset="98316.3">14228 14035 47 0,'-18'26'23'0,"7"-14"-9"0,11-6 24 0,0 1-33 0,0-4 1 15,0-3 2-15,7 0 0 16,4-7-10-16,7-5 0 15,6-13 7-15,8-13 1 16,3-18-4-16,4-7 1 16,0-6-2-16,3 6 0 15,-10 1-1-15,-4 2 0 0,-7 4-1 32,-3 9 0-32,-4 9-3 0,-3 13 1 187,-4 15-1-109,-7 17 0-78,-4 2 0 63,-3 19 0-48,4 7 0 1,3 15 1 0,3 10 2-16,4 9 0 0,4 0 1 0,3-10 1 15,7-9 0-15,4-12 0 0,3-10 1 0,7-6 1 0,1-12 1 0,2-20 0 0,-2-12 1 0,-1-15 0 0,-7-17-1 0,-3-5 0 0,3-4-2 16,-10-12 1-16,-4-1-5 0,0 14 1 0,-3-1-6 0,-4 7 0 0,-4 9-13 15,1 18 0 1,-4 20-1-16,0 15 0 0</inkml:trace>
  <inkml:trace contextRef="#ctx0" brushRef="#br0" timeOffset="98531.18">14982 13938 58 0,'11'16'29'0,"14"-13"-35"0,-15-3 57 0,8-3-48 0,7 0 0 0,-1-3 1 0,5-1 0 0,2-2-5 0,-2-4 0 0,-1-6 2 0,-4-6 1 16,-6-6-2-16,-7 0 0 0,-8-1-1 0,-6 4 0 0,-4 0-1 16,-7 3 1-16,-1 12 0 15,1 10 0-15,-3 9 0 16,-1 16 0-16,0 7 0 15,1 2 1-15,6 10-1 16,4 3 1-16,7 3 0 0,4-13 1 16,6 1-2-16,1-1 1 15,6-9-4 17,8-3 0-17,7-3-11-15,0-10 1 0,3-12-3 0,0-6 0 0</inkml:trace>
  <inkml:trace contextRef="#ctx0" brushRef="#br0" timeOffset="99761.84">15487 13919 66 0,'-4'32'33'0,"4"-17"-42"0,4-11 68 0,-1-1-56 16,8 0 0-16,7-3 3 15,3 0 0-15,7 0-7 16,4-6 1-16,-4-1 3 16,-7-2 1-16,-3 0-3 15,0-7 1-15,-4-3-3 16,-4-3 1-16,-3-9-2 16,-3 2 1-1,-22-5-3 1,-7 6 0-16,-3 12 0 47,-4 13 0-47,1 12 1 0,3 16 0 0,3-3 0 93,0 10 1-93,7 5 1 79,8 4 1-64,6-3 0 282,8 3 0 16,6 6-2-298,12-10 1 1,9 1-2-16,8-10 0 62,4-12-2-62,2-10 1 0,5-12-6 32,3-10 0-32,7-6-7 0,0-12 1 15</inkml:trace>
  <inkml:trace contextRef="#ctx0" brushRef="#br0" timeOffset="99905.03">16379 13383 52 0,'-14'57'26'0,"-10"-1"-26"0,17-43 44 0,-4 5-42 0,4 8 1 0,0 2 3 0,7 13 1 0,-4 6-8 0,1 0 1 0,3-7 4 0,3-5 1 0,1-4-2 0,-4-6 1 0,3-6-3 0,-3-6 0 0,0-7-1 0,-3-9 0 0,-1-3-1 0,-6-10 1 0,-11-6-1 0,-11 0 0 0,-10 3 0 0,-4 3 0 31,-4 7 1-31,4 12 0 0,4 10 0 0,7 9 1 0,7 9-1 0,6 10 1 0,12 0 0 0,17-7 1 0,11 4-1 0,10-1 0 0,18-8-1 0,7-11 0 0,-8-5-4 0,-2-7 0 0,-4-9-12 0,-8-6 1 0,-2-7-5 0,-8-3 1 0</inkml:trace>
  <inkml:trace contextRef="#ctx0" brushRef="#br0" timeOffset="101028.6">17724 12734 46 0,'3'22'23'0,"1"-22"-8"0,-4 6 24 0,0 4-36 0,-4 9 1 0,1 9 0 0,-1 6 1 0,1 1-7 0,-5 12 0 0,1 6 3 15,4 7 0-15,3-7-6 16,0-3 0-16,3-15-7 16,4-10 0-16,4-25-6 15,0-16 1-15</inkml:trace>
  <inkml:trace contextRef="#ctx0" brushRef="#br0" timeOffset="101177.69">17999 12797 57 0,'24'-10'28'0,"5"-12"-31"16,-26 22 54-16,1-3-50 0,-1-6 1 0,-3-7 0 0,-7-3 1 0,-3 1-3 0,-8-1 0 0,0 0 2 0,-6 0 0 0,-12 0-1 0,-10 7 1 0,-3 2-2 0,-7 4 1 0,-4 6-1 0,0 6 1 0,0 13-2 47,10 13 1-47,8-1-2 0,3 13 0 0,7 3 0 0,1 16 0 0,13 6-1 0,15 3 0 16,3 3 2-16,17-6 0 0,22-6 2 0,7-10 0 0,14-15 3 0,10-16 0 0,-3-19 0 0,4-10 0 0,0-15 0 0,-1-15 0 0,-6-4-2 0,-12-6 0 0,-6-6-3 0,-10-1 1 0,-12-5-2 0,-10 12 1 0,-7-10-7 0,-10 1 0 0,-15 3-12 0,-6 9 0 62</inkml:trace>
  <inkml:trace contextRef="#ctx0" brushRef="#br0" timeOffset="102878.74">18521 13320 42 0,'-14'22'21'0,"7"13"-1"0,10-32 21 0,-3-3-40 0,0-6 0 0,7-4 1 0,0-8 1 0,7-17-4 0,8-9 0 0,6-9 2 0,4-7 1 0,3-18-2 0,4 9 1 0,-1-13-1 16,5-2 1-16,-1-4-1 0,0 16 0 890,-6 6 0-890,-1 9 0 0,-7 10-1 0,-7 10 0 0,-3 15 0 0,-4 12 0 0,4 10-1 0,-8 13 0 0,-6 12 0 0,-4 13 1 0,0 12 0 0,3-6 0 0,-3 6 1 0,-3 10 1 0,-1-7 0 0,-3 10 0 0,0-1 0 0,4 10 1 0,3 1-1 0,0-14 0 0,0-6-2 0,0-12 1 0,0-9-3 0,7-10 0 0,0-10-6 0,-4-3 0 0,1-15-7 0,-4-9 1 0</inkml:trace>
  <inkml:trace contextRef="#ctx0" brushRef="#br0" timeOffset="102957.7">18740 13026 60 0,'0'25'30'0,"3"-13"-30"16,1-12 55-16,3 0-53 0,7 0 1 0,10-3 0 0,8-6 0 0,11-4-5 0,-5-6 1 0,8 7-1 0,-3-1 0 0,-1 4-6 0,0-4 0 0,-3 1-12 0,-4-7 1 0</inkml:trace>
  <inkml:trace contextRef="#ctx0" brushRef="#br0" timeOffset="103091.62">19286 13299 49 0,'-7'65'24'0,"0"33"-20"0,7-86 33 0,-3 10-36 0,3 3 1 0,0-3 1 0,0-6 0 0,0-7-4 0,-4-6 1 0,4-9 2 0,0-6 0 0,0-17-1 0,0-11 0 0,0-4-1 0,0-13 0 0,0 1 0 0,4-10 0 0,-1 3-1 140,4 10 1-140,4 0 0 0,7 6 0 0,3 3 0 0,3 9 0 0,5 10 0 0,-1 9 1 0,0 7 0 0,-7 9 1 0,-3 9-1 0,-8-2 0 0,-10 11-1 0,-7 11 1 0,-10 5-1 0,-4 4 0 0,-8 3-2 0,5-1 1 0,3-8-1 16,3-7 0-16,4-6-4 0,3-7 1 0,8-6-9 0,6-12 1 0,8-6-3 0,3-10 1 0</inkml:trace>
  <inkml:trace contextRef="#ctx0" brushRef="#br0" timeOffset="103524.55">19597 13289 55 0,'-4'47'27'0,"-3"41"-31"0,7-66 54 0,-3-3-48 0,-1 6 1 0,1 0 2 0,-1-6 0 0,1-4-6 0,-1-5 0 0,4-7 4 0,0-9 1 0,0-1-2 0,4-5 0 0,-1-13-2 0,1-13 1 0,-1 7-2 0,1-19 1 0,-1-7-1 390,1 1 0-390,6-1 0 0,8 1 1 0,7 6-1 0,6-1 1 0,1 11 0 0,-4 8 0 0,1 7 0 0,-5 13 1 0,-3 5-1 0,-3 11 1 0,-4-1-1 0,-7 9 0 0,-10 7 0 0,-4 12 0 0,-11 10-2 0,-7 3 0 0,-3 3-1 0,-4-15 1 0,4-4-2 0,3-9 1 0,8-1-4 0,3-2 0 0,3-7-6 0,4-9 0 0,-3-15-4 0,10-4 1 0</inkml:trace>
  <inkml:trace contextRef="#ctx0" brushRef="#br0" timeOffset="106771.85">20062 13054 45 0,'-14'60'22'0,"0"-23"-19"0,11-24 41 0,-1-1-40 0,-3-2 0 0,0 2 1 0,0-6 1 0,0-2-7 0,0-8 1 0,3-5 4 0,1-3 0 0,3-7-2 0,0-10 1 0,3-2-2 0,4 0 1 0,1 9-2 0,2 0 1 0,4 3-1 0,4 0 1 0,-1 7-2 0,1-1 1 16,0 7-1-16,-8 3 1 16,4 3-2-16,1 0 0 0,2 0-2 15,4 3 1-15,4-3-3 16,0 0 1-16,-1 0-4 47,1 0 0 265,0 0-6-124,3 0 1-110,0 3 1 47,1-3 0-125,-1 0 6 78,3-3 1-78,-2 9 7 156,-1-3 1-140,-3 4 9-16,-4-4 0 172,-7-3 2-172,0 0 0 0,-3 3-4 31,-4 0 0-15,-7 0-4-16,-4 0 0 0,-6 4-2 47,-8-7 0-47,-7 9-3 109,-3 0 1-31,0 1-1 94,-4 5 1-172,-3 4-2 172,7 0 1-94,3 0-2-78,7 6 1 312,4-3-1-280,11 3 0 77,6-9 0-31,4-7 0-15,7-9 0 77,7-9 1-46,8-7 0-78,-1-9 0 218,4-6-2-218,-4-7 0-16,0 10-11 187,0-7 0-171</inkml:trace>
  <inkml:trace contextRef="#ctx0" brushRef="#br0" timeOffset="107190.92">21445 12919 38 0,'-14'-12'19'0,"-3"-17"-16"0,10 20 23 0,0 0-24 0,-1 2 1 0,-2 1 3 0,-4 6 0 0,-7 3-7 0,-1 10 1 0,-2 9 4 0,-15-4 1 0,-10 14-2 0,-8 9 1 0,1 2-3 0,-1 14 0 0,4-1-5 0,4-15 1 0,3-6-9 172,11-7 0-172,7-9-4 0,10-10 1 0</inkml:trace>
  <inkml:trace contextRef="#ctx0" brushRef="#br0" timeOffset="107600.97">20754 12772 55 0,'35'31'27'0,"32"73"-31"0,-46-79 55 0,11 15-49 0,18 14 0 0,2 8 0 0,1 1 1 0,0-3-5 0,4-4 0 0,-8-9-3 0,-7-9 1 0,-10-16-13 0,-14-16 0 0</inkml:trace>
  <inkml:trace contextRef="#ctx0" brushRef="#br0" timeOffset="107683.92">20560 6770 48 0,'3'47'24'0,"-3"-13"-11"0,0-15 24 0,0 6-37 0,-3 10 1 0,-1 18 0 0,-3 7 0 0,-3 12-2 0,-4 16 1 0,-4 9 0 0,-3 3 1 0,0 4-2 0,-1-10 1 47,1-19-3-47,4-16 1 16,3-5-8-16,3-13 1 0,7-13-7 0,4-13 1 0</inkml:trace>
  <inkml:trace contextRef="#ctx0" brushRef="#br0" timeOffset="107821.84">20673 6745 26 0,'3'6'13'0,"1"-12"-3"0,-1 3 14 0,-3 3-22 0,0 0 1 0,4-4 5 0,3 1 0 0,11 3-8 0,10 3 0 0,11 1 6 0,14-1 1 0,17-6-2 0,11-7 1 0,18-6-3 0,24 1 0 0,12-7-2 0,9-6 0 0,4-1-1 0,8 1 1 0,-15 3-1 0,17-3 1 0,1 9-1 0,-7 0 1 0,21 4-1 0,-11 2 0 16,-7-3 0-16,-14-2 0 0,-7-1-1 0,-7-3 1 0,-7 0 0 0,-7 3 0 0,-14 0 0 0,-14 4 0 0,-22 8 0 0,-3 7 0 0,-3 7-1 0,-8 5 1 0,-3 7 0 0,-7 0 0 0,-11 6-1 0,-3-6 0 0,-1 15-1 0,-10 4 1 0,-7 6-2 0,-7 12 1 0,-7-6 0 0,-3 10 0 0,-8 6 0 0,1 15 1 0,6 4 1 0,0 9 0 0,-3 3 0 0,0 10 0 0,4 6 0 0,6-4 0 0,0-5 0 0,4-19 1 0,0-4-1 0,0-9 0 0,-3-12 0 0,-4-10 1 0,-18-3 0 0,-28-6 0 0,-24-4 0 0,-22 4 0 0,-35-13 0 0,-35-12 0 0,-15-13-1 0,-28-18 0 0,-17-17-6 0,-18-9 1 0,-32-6-6 0,-13-9 0 0,-33-10-4 0,-3 6 1 0</inkml:trace>
  <inkml:trace contextRef="#ctx0" brushRef="#br0" timeOffset="110557.11">18482 13590 21 0,'-7'13'10'0,"14"-10"-1"0,-7-3 10 0,0 0-15 16,0 0 1-16,0-6 3 15,7-1 1-15,0 1-10 16,4-3 0-16,3 2 8 16,7-2 0-16,7 6-2 15,4-3 1-15,7 2-1 16,10 4 0-16,15 0-1 15,3-3 0-15,21 0-1 16,21-3 1-16,18 3-1 16,7-10 0-16,7-2-1 15,15-1 0-15,-19 0-1 16,4 10 0-16,-7 6-1 16,-10 9 1-16,-8 4-1 0,-13-4 1 15,-15 4-1-15,-4-1 0 16,-9 4-1-16,-8-3 1 15,-7-1-1-15,-8-3 0 16,-6-2-1-16,-7-1 1 16,-7-6 0-16,-4 0 0 15,-7 3 0-15,0 0 1 16,-6-3-2-16,-8 3 0 16,-7 7-2-16,-7 2 0 0,-8 1-4 15,-13-4 1-15,0-2-10 16,-7-4 0-16</inkml:trace>
  <inkml:trace contextRef="#ctx0" brushRef="#br0" timeOffset="113003.16">17346 14274 43 0,'-3'22'21'0,"10"0"-10"0,-4-22 22 0,4 3-29 0,0 3 1 0,-7-6 2 0,11 0 1 0,10 0-9 0,7 0 0 31,32 3 6-31,-10 3 1 0,-8 4-3 15,-7-4 1-15,-7 0-3 16,-10 1 0-16,-7 2-3 16,-11 1 1-16,-7-1-2 15,-4-3 0-15,-3-3-1 16,0 4 0-16,-7 2 1 16,3 4 0-16,0 2 2 15,4 7 0-15,4 0 1 16,3-3 0-16,3 0 1 15,11-4 0-15,4-2 0 16,3-4 1-16,11-5-1 16,6-1 0-16,8-3-6 15,0-7 1-15,0 1-12 16,-8-6 0-16</inkml:trace>
  <inkml:trace contextRef="#ctx0" brushRef="#br0" timeOffset="113605.05">17836 14553 45 0,'50'-19'22'0,"-11"-34"-11"0,-25 40 28 0,0-12-36 16,0 0 0-16,0-6 1 15,0-4 1-15,-3-2-6 16,-4-7 0-16,-7 9 4 15,-7 1 0-15,-7 5-1 16,-7 7 0-16,-15 1-1 16,-20 2 0-16,-4 3 0 15,-7 3 0-15,-11 7-2 16,11 6 0-16,-3 0-2 16,-4 3 1-16,-4 7-1 15,11 2 0-15,0 4-2 16,7 6 1-16,3 3 1 15,8 6 0-15,10 10 1 0,11 3 0 16,14 16-1 0,17-1 1-16,15 7 2 0,17 0 0 15,15-10 2-15,10-2 0 16,7-17 4-16,14-12 0 16,7-9 2-16,7-16 0 15,-6-12-1-15,-12-10 0 16,-13-13-2-16,-8-9 0 15,-7-9-5-15,-10-7 1 16,-11 1-7-16,-10-4 0 16,-4 3-15-16,-14-12 0 0</inkml:trace>
  <inkml:trace contextRef="#ctx0" brushRef="#br0" timeOffset="117446.43">19085 14258 37 0,'-3'-12'18'0,"-18"5"-9"0,17 7 19 15,1 7-23-15,-1-4 1 16,0 3 1-16,1 0 1 16,-4 1-11-16,-4-1 0 15,1 3 7-15,-8 10 0 16,-3 3-3-16,-4-3 1 0,-3 3-1 16,0 6 0-16,-4 3 0 15,0 10 1-15,1-3-1 16,2 2 1-16,1 4-1 15,3 7 1-15,8-4 0 16,10 3 0-16,7 0 0 16,3-9 0-16,8-4-3 15,10 1 1-15,18-10-2 16,-11-6 0-16,25-9-3 16,10-10 0-16,12-6-3 15,-8-10 1-15,0-9 0 16,-4-6 1-16,-6 0 2 15,-5-1 0-15,-6 1 3 16,-7 6 1-16,-7 0 4 16,0 0 1-16,-11 7 0 15,0-1 1-15,-7 7-1 16,-3 2 1-16,-4-2-3 0,-7 9 1 47,-11 6-2-47,-7 1 0 0,-6 2-2 0,-8 0 1 0,4 7-1 0,-4 0 1 15,0 3-1-15,4 6 0 16,3-3-1-16,1 9 0 16,6-6 0-16,4 3 0 15,7-3 0-15,7-3 0 16,7-6 0-16,7-7 1 16,7-6 0-16,7-6 0 15,4 0-2-15,3-6 0 0,1-10-5 16,-1-6 1-16,-3 0-10 15,-4-7 1-15</inkml:trace>
  <inkml:trace contextRef="#ctx0" brushRef="#br0" timeOffset="118103.95">19731 14763 41 0,'7'34'20'0,"-7"-8"-17"16,3-20 27-16,-3 3-24 16,0 4 0-16,0-1 2 15,-3 1 0-15,-1-1-10 16,1-2 0-16,-1-4 9 16,4 0 0-16,0-3-3 15,4 1 0-15,-1-1-1 0,1 0 0 16,-4-3-1-16,3 0 0 15,5-3-3-15,-1 0 1 16,0-1-1-16,0 1 1 16,0-3-2-16,0 3 0 15,3-6 0-15,1 5 0 16,-4 1 0-16,0 0 1 16,0 3-1-16,0 3 1 15,0 0 0-15,0 1 0 0,0 5 0 16,0-3 0-16,0-3-1 15,4-6 1-15,0-3-1 16,3-3 1-16,0-1 0 16,0 1 0-16,4 2 0 15,-8 1 1-15,1 6 0 16,-1-6 0-16,1 3 0 16,0-4 0-16,-1 1 0 15,1 0 0-15,3 0 0 16,-4-1 0-16,1 4 0 15,3 0 1-15,-3 3-1 16,3 3 0-16,-4 4 1 16,1 8 0-16,3 7 0 15,0 0 0-15,0 6 0 16,4-3 1-16,-4 1-1 16,4-5 0-16,-1 1-1 15,4-6 0-15,1-3-2 0,-5-7 0 16,1-6-3-1,0-9 0-15,-1-4-5 0,1 0 1 16,-1-5-7-16,1-11 1 16</inkml:trace>
  <inkml:trace contextRef="#ctx0" brushRef="#br0" timeOffset="118527.93">20486 15020 42 0,'7'50'21'0,"-4"26"-14"0,-3-64 34 0,0 7-39 16,-3 6 0-16,-1 0 0 15,1 0 1-15,-4-6-4 16,0-6 1-16,0-4 2 16,0-9 1-16,-4-9-1 15,-3-7 0-15,3 0-1 16,-3-9 1-16,4-13-1 15,-1-2 0-15,4 5-1 16,0-12 0-16,3 0-1 16,4 3 1-16,7 3-1 15,4 4 1-15,7-1 0 16,6 13 1-16,8 6 0 16,0 10 0-16,-4 6 1 15,0 6 0-15,-3 6-2 16,-4 4 1-16,-7 9-1 0,-7 3 0 15,-10 3-2-15,-8 0 1 16,-6 1-3-16,-5-4 0 16,1 0-2-16,0-6 1 15,3-4-2-15,4-5 0 16,7-7-4-16,7-3 0 16,11-10-3-16,10-2 0 15</inkml:trace>
  <inkml:trace contextRef="#ctx0" brushRef="#br0" timeOffset="118797.25">20715 14813 37 0,'21'-19'18'0,"4"10"-13"0,-21 12 31 0,-1 0-33 15,-3 3 0-15,0 1 0 16,0 5 1-16,-3 4-5 16,-5 6 0-16,1 0 4 15,-3 3 0-15,3 0-1 16,0 3 0-16,3 0 0 15,1 1 0-15,6-1 0 16,1-3 0-16,6-6-1 16,4-7 1-16,4-5-2 15,7-11 0-15,-1-8-2 16,5-10 0-16,-1 6-4 16,4-15 0-16,3-10-9 15,-3-9 1-15,6-16-1 16,-6 0 0-16</inkml:trace>
  <inkml:trace contextRef="#ctx0" brushRef="#br0" timeOffset="119023.65">21184 14189 27 0,'-3'-34'13'0,"-1"15"-3"0,1 22 22 16,-1 3-30-16,-6 10 1 16,-1 12 5-16,0 7 0 15,-3 2-9-15,0 20 1 16,0 12 5-16,4 3 1 0,2 9-2 15,5 13 0-15,3-15-3 16,0-7 1 0,0-9-4-16,0-7 1 15,0-18-5-15,-4-13 1 0,1-16-6 16,-4-12 0-16,-4-13-5 16,1-12 1-16</inkml:trace>
  <inkml:trace contextRef="#ctx0" brushRef="#br0" timeOffset="119503.6">20824 14622 45 0,'15'19'22'0,"9"31"-19"16,-17-38 41-16,4 4-42 16,3 0 1-16,0-1 1 15,7 4 0-15,8 0-5 0,2 0 0 16,8-3 2-16,3-1 0 15,-6-9-6-15,-5 4 1 16,1-7-5-16,-7-3 0 16,-4-6-5-16,-7-1 0 15,0 1 2-15,-3-3 0 16,-4-4 10-16,0 4 0 31,4-1 10-31,3 1 0 16,0 6 5-16,7 0 1 15,7 0-1-15,-3 0 0 16,-4 3-6-16,-3-7 0 0,-1-2-6 16,-3-1 0-16,-10 4-2 15,-4-3 1-15,-11 2-1 16,-10 1 1-16,4 9-1 16,-5 4 0-16,1 2 1 15,0 7 0-15,7-1-1 16,7 14 0-16,3-1-1 15,8 0 1-15,6-6-2 16,5 3 0-16,2-9-3 16,4-4 0-16,1-5-7 15,2 2 0-15,4-15-1 16,-3-7 0-16</inkml:trace>
  <inkml:trace contextRef="#ctx0" brushRef="#br0" timeOffset="119758.43">21590 14844 47 0,'0'-3'23'0,"-7"0"-24"0,7-3 47 15,-4 0-44-15,1-4 0 32,-1-2 2-32,1-4 0 0,-1-3-5 0,4-3 1 15,0 7 5-15,4-1 0 16,3 3-1-16,3 1 0 15,12 2-1-15,6 1 0 16,0 3-2-16,0-1 1 16,4-2-7-16,0 3 1 15,3 3-6-15,4-4 1 0,0-5-10 16,-4-1 0-16</inkml:trace>
  <inkml:trace contextRef="#ctx0" brushRef="#br0" timeOffset="120598.84">22218 14578 60 0,'49'-41'30'16,"-24"16"-31"-16,-18 16 51 0,0 2-47 15,-3 4 0-15,-4 3 0 0,-7 10 0 16,-7 5-5-16,-11 7 1 16,-7-3 2-16,-3-3 0 15,-4 12-2-15,4-3 1 16,-1 0 0-16,5 3 0 15,6-6 0-15,7-3 0 16,8-3 0-16,10 0 1 0,7-4 1 16,10-2 0-1,15-4 0-15,11 0 1 0,6-3-1 16,-7-3 1 0,1 0-1-16,-8 3 1 0,-7 0-3 15,-10 7 1-15,-11 9-3 16,-14 12 1-16,-25-6-5 15,-24 0 1-15,-11-6-6 16,-11-6 0-16,4-10-10 16,-11-13 1-16</inkml:trace>
  <inkml:trace contextRef="#ctx0" brushRef="#br0" timeOffset="121420.09">18613 15522 60 0,'42'25'30'0,"57"-19"-27"0,-53-9 48 0,17 0-47 0,32-6 1 0,36-10 0 0,21-16 1 15,31-2-9 188,18-4 1-203,21-9 4 0,4 3 1 0,10 0-5 0,1-7 1 0,-15-2-3 0,4 15 1 0,-32-9-5 0,-21 3 1 0,-18 0-8 0,-39 6 0 0,-24-6-4 0,-21 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AE597-7C9B-4B9F-A6C2-CA710D9AAAB6}" type="datetimeFigureOut">
              <a:rPr lang="en-US"/>
              <a:t>1/27/2021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66A34-08E9-4DB9-B868-C7501032DFF2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9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Tools: Arith (count, quantify), algebra (equation, generalize, solve), </a:t>
            </a:r>
            <a:r>
              <a:rPr lang="en-US" err="1">
                <a:cs typeface="Calibri"/>
              </a:rPr>
              <a:t>geom</a:t>
            </a:r>
            <a:r>
              <a:rPr lang="en-US">
                <a:cs typeface="Calibri"/>
              </a:rPr>
              <a:t> (visualize, </a:t>
            </a:r>
            <a:r>
              <a:rPr lang="en-US" err="1">
                <a:cs typeface="Calibri"/>
              </a:rPr>
              <a:t>strucutre</a:t>
            </a:r>
            <a:r>
              <a:rPr lang="en-US">
                <a:cs typeface="Calibri"/>
              </a:rPr>
              <a:t>), </a:t>
            </a:r>
            <a:endParaRPr lang="en-US"/>
          </a:p>
          <a:p>
            <a:r>
              <a:rPr lang="en-US">
                <a:cs typeface="Calibri"/>
              </a:rPr>
              <a:t>functions (machines which capture process, poly, log, trig, graphs), calculus (change, accumulation, infinity, paradox)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Math fields: Prob and stats (change and randomness), linear </a:t>
            </a:r>
            <a:r>
              <a:rPr lang="en-US" err="1">
                <a:cs typeface="Calibri"/>
              </a:rPr>
              <a:t>alg</a:t>
            </a:r>
            <a:r>
              <a:rPr lang="en-US">
                <a:cs typeface="Calibri"/>
              </a:rPr>
              <a:t> (data),  DEs (world to calculus), Analysis (rigor, gen, theory), Much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66A34-08E9-4DB9-B868-C7501032DFF2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99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Calc 1: Main story of calculus, derivative connect to integral, limit is foundation, fundamental question of </a:t>
            </a:r>
            <a:r>
              <a:rPr lang="en-US" err="1">
                <a:cs typeface="Calibri"/>
              </a:rPr>
              <a:t>indeterminnant</a:t>
            </a:r>
            <a:r>
              <a:rPr lang="en-US">
                <a:cs typeface="Calibri"/>
              </a:rPr>
              <a:t> form</a:t>
            </a:r>
          </a:p>
          <a:p>
            <a:r>
              <a:rPr lang="en-US">
                <a:cs typeface="Calibri"/>
              </a:rPr>
              <a:t>Calc 2: Full story of integration, generalize beyond functions, infinite series / power series big new idea</a:t>
            </a:r>
          </a:p>
          <a:p>
            <a:r>
              <a:rPr lang="en-US">
                <a:cs typeface="Calibri"/>
              </a:rPr>
              <a:t>Calc 3: Extension to 3+ dimensional space, closer to the real world (</a:t>
            </a:r>
            <a:r>
              <a:rPr lang="en-US" err="1">
                <a:cs typeface="Calibri"/>
              </a:rPr>
              <a:t>eng</a:t>
            </a:r>
            <a:r>
              <a:rPr lang="en-US">
                <a:cs typeface="Calibri"/>
              </a:rPr>
              <a:t>, physics)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66A34-08E9-4DB9-B868-C7501032DFF2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17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Paradox of calculus (zero div and tangent problem, infinite accumulation and integral, all </a:t>
            </a:r>
            <a:r>
              <a:rPr lang="en-US" err="1">
                <a:cs typeface="Calibri"/>
              </a:rPr>
              <a:t>indet</a:t>
            </a:r>
            <a:r>
              <a:rPr lang="en-US">
                <a:cs typeface="Calibri"/>
              </a:rPr>
              <a:t> form)</a:t>
            </a:r>
          </a:p>
          <a:p>
            <a:r>
              <a:rPr lang="en-US">
                <a:cs typeface="Calibri"/>
              </a:rPr>
              <a:t>Limit (solution to paradox, foundation)</a:t>
            </a:r>
          </a:p>
          <a:p>
            <a:r>
              <a:rPr lang="en-US">
                <a:cs typeface="Calibri"/>
              </a:rPr>
              <a:t>Derivative (IROC, tangent problem, full math story)</a:t>
            </a:r>
          </a:p>
          <a:p>
            <a:r>
              <a:rPr lang="en-US" err="1">
                <a:cs typeface="Calibri"/>
              </a:rPr>
              <a:t>Deriv</a:t>
            </a:r>
            <a:r>
              <a:rPr lang="en-US">
                <a:cs typeface="Calibri"/>
              </a:rPr>
              <a:t> apps (change, optimization, deeper understanding of functions)</a:t>
            </a:r>
          </a:p>
          <a:p>
            <a:r>
              <a:rPr lang="en-US">
                <a:cs typeface="Calibri"/>
              </a:rPr>
              <a:t>Integration (area and summation, opposite of </a:t>
            </a:r>
            <a:r>
              <a:rPr lang="en-US" err="1">
                <a:cs typeface="Calibri"/>
              </a:rPr>
              <a:t>deriv</a:t>
            </a:r>
            <a:r>
              <a:rPr lang="en-US">
                <a:cs typeface="Calibri"/>
              </a:rPr>
              <a:t>, FTOC)</a:t>
            </a:r>
            <a:endParaRPr lang="en-US"/>
          </a:p>
          <a:p>
            <a:r>
              <a:rPr lang="en-US">
                <a:cs typeface="Calibri"/>
              </a:rPr>
              <a:t>Integral apps (accumulation / summation)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66A34-08E9-4DB9-B868-C7501032DFF2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95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Static (linear algebra, stats, data)</a:t>
            </a:r>
          </a:p>
          <a:p>
            <a:r>
              <a:rPr lang="en-US">
                <a:cs typeface="Calibri"/>
              </a:rPr>
              <a:t>vs</a:t>
            </a:r>
          </a:p>
          <a:p>
            <a:r>
              <a:rPr lang="en-US">
                <a:cs typeface="Calibri"/>
              </a:rPr>
              <a:t>Change (differential equations, laws of physics, bio, econ) </a:t>
            </a:r>
            <a:endParaRPr lang="en-US"/>
          </a:p>
          <a:p>
            <a:r>
              <a:rPr lang="en-US">
                <a:cs typeface="Calibri"/>
              </a:rPr>
              <a:t>- math majors deep dive into theory to dev intuition</a:t>
            </a:r>
          </a:p>
          <a:p>
            <a:r>
              <a:rPr lang="en-US">
                <a:cs typeface="Calibri"/>
              </a:rPr>
              <a:t>- real world applications involve approximation and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D66A34-08E9-4DB9-B868-C7501032DFF2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6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Calculus 1 Introduction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What is this Calculus 1?</a:t>
            </a:r>
          </a:p>
          <a:p>
            <a:r>
              <a:rPr lang="en-US">
                <a:cs typeface="Calibri"/>
              </a:rPr>
              <a:t>Why bother?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4F6B7CE-A927-487D-95FB-57DF959D7CE5}"/>
                  </a:ext>
                </a:extLst>
              </p14:cNvPr>
              <p14:cNvContentPartPr/>
              <p14:nvPr/>
            </p14:nvContentPartPr>
            <p14:xfrm>
              <a:off x="3749040" y="1598400"/>
              <a:ext cx="3353040" cy="379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4F6B7CE-A927-487D-95FB-57DF959D7C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9680" y="1589040"/>
                <a:ext cx="3371760" cy="381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5907-929A-4B73-AE40-4105AB44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Story of Math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3E329-5B53-47C5-87CC-AFC060E1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674B02-73D5-4E37-A5EA-68011EA143D4}"/>
                  </a:ext>
                </a:extLst>
              </p14:cNvPr>
              <p14:cNvContentPartPr/>
              <p14:nvPr/>
            </p14:nvContentPartPr>
            <p14:xfrm>
              <a:off x="0" y="1069920"/>
              <a:ext cx="12122640" cy="526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674B02-73D5-4E37-A5EA-68011EA143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060560"/>
                <a:ext cx="12141360" cy="528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382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4814-D3A8-41A2-9837-EF54DF40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All the Calculuses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2731B-EED8-40B1-84DF-00651A83D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CFF10E-A753-48D6-90AB-7FD9D9C4F188}"/>
                  </a:ext>
                </a:extLst>
              </p14:cNvPr>
              <p14:cNvContentPartPr/>
              <p14:nvPr/>
            </p14:nvContentPartPr>
            <p14:xfrm>
              <a:off x="127080" y="95760"/>
              <a:ext cx="11661480" cy="610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CFF10E-A753-48D6-90AB-7FD9D9C4F1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20" y="86400"/>
                <a:ext cx="11680200" cy="61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03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3C33-D991-46C7-AE8B-1456536E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Calculus 1 Contents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5F84-03C0-479A-B1C9-CE8AC5997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C38A80-1537-4B27-8C59-D037BF26BEFC}"/>
                  </a:ext>
                </a:extLst>
              </p14:cNvPr>
              <p14:cNvContentPartPr/>
              <p14:nvPr/>
            </p14:nvContentPartPr>
            <p14:xfrm>
              <a:off x="113040" y="218880"/>
              <a:ext cx="11850840" cy="5350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C38A80-1537-4B27-8C59-D037BF26BE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680" y="209520"/>
                <a:ext cx="11869560" cy="536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268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E72C-B825-4FDC-8AC9-77832AD7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Life After Calculus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81837-2DFF-45E3-A6D7-2716D4ADE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5EE77A-0EDC-4E97-A925-91A01FC62FDA}"/>
                  </a:ext>
                </a:extLst>
              </p14:cNvPr>
              <p14:cNvContentPartPr/>
              <p14:nvPr/>
            </p14:nvContentPartPr>
            <p14:xfrm>
              <a:off x="864720" y="1366920"/>
              <a:ext cx="10498320" cy="423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5EE77A-0EDC-4E97-A925-91A01FC62F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5360" y="1357560"/>
                <a:ext cx="10517040" cy="425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027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Calculus 1 Introduction</vt:lpstr>
      <vt:lpstr>The Story of Math</vt:lpstr>
      <vt:lpstr>All the Calculuses</vt:lpstr>
      <vt:lpstr>Calculus 1 Contents</vt:lpstr>
      <vt:lpstr>Life After Calculus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2020-03-27T03:33:32Z</dcterms:created>
  <dcterms:modified xsi:type="dcterms:W3CDTF">2021-01-27T20:04:23Z</dcterms:modified>
</cp:coreProperties>
</file>