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64" r:id="rId4"/>
    <p:sldId id="265" r:id="rId5"/>
    <p:sldId id="267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15676-B818-4A4E-A33A-496A17291BEF}" v="1" dt="2021-01-29T17:21:3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6:52:36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11470 34 0,'0'10'17'0,"3"-13"-15"0,1 6 30 0,-1 3-30 15,-3 3 1-15,4 1 3 16,-1 6 0-16,1 5-7 16,-1 1 0-16,1 10 5 15,-1 15 0-15,1 3-1 16,-1 10 0-16,5 5-2 16,-1 11 0-16,0 2-1 15,0 0 1-15,0 4-2 16,-4-19 1-16,1-4-4 15,-4-12 1-15,0-6-8 0,-4-10 1 16,1-15-5-16,-1-16 1 16</inkml:trace>
  <inkml:trace contextRef="#ctx0" brushRef="#br0" timeOffset="1167.26">14460 11502 14 0,'4'6'7'0,"14"-9"2"15,-11 0 2-15,3-4-10 16,8-2 1-16,-1 6 0 16,5-3 1-16,6-4-4 0,11 1 1 15,3-1 2-15,11-2 1 16,7-1-2-16,7 4 1 16,3-4 1-16,8-2 0 15,3 2 0 1,7 1 1-16,11-1 0 0,7-3 0 15,0 7-1-15,7-4 1 16,10 4-2-16,4 3 0 16,-3-1-1-16,10 7 1 15,10-3-1-15,-6 3 0 0,14-3 1 16,3 3 1-16,4 0-1 16,-4-3 1-16,0 3-1 15,11-3 1-15,-7-3-1 16,-1 3 0-16,8-1-1 15,0 1 0-15,-14 3 0 16,-1 0 0-16,-2 0-1 16,-5 0 1-16,-20-6-1 15,-1 0 0-15,-6-4 0 16,-5-2 0-16,-2-1 0 16,-11-2 0-16,-15 2 0 15,-3 4 0-15,-3 2 0 16,-11 4 0-16,-11 6-1 15,-10 4 1-15,-7 2-1 16,-11 7 0-16,-6-1-1 16,-8 7 1-16,-11 7 0 0,-6 8 0 15,-8 10-1-15,-3 0 0 16,-4 7 0-16,-3-4 0 16,0 6 1-16,3 10 0 15,-3-6 0-15,0 2 1 16,3 4 0-16,4 3 0 15,4 3 0-15,-1 4 1 16,4 2-1-16,3-3 0 16,1 7 0-16,3-4 0 15,0-3 0-15,0-2 1 16,-4-11-1-16,1-15 0 16,-4-6 0-16,-4-6 0 0,-3-7 0 15,-7-6 0-15,-4-3 0 16,-10-4 0-16,-4-5 0 15,-10-7 1-15,-11 0-1 16,0-6 1-16,-14 3-1 16,-18-13 0-16,-17-9 0 15,-4-3 0 1,-109-19-1 0,6 7 1-16,1 8-1 15,18 7 1-15,-8 10 0 16,-3 6 0-16,0 6-1 15,-7 6 0-15,3 10 1 16,-14 12 0-16,-3 13-1 16,-1 6 0-16,-9 9-2 15,-1 4 1-15,-14-4-3 16,-7-9 0-16,-22-6-8 16,-9-13 1-16</inkml:trace>
  <inkml:trace contextRef="#ctx0" brushRef="#br0" timeOffset="18267.09">9013 9288 16 0,'-3'3'8'0,"-8"-6"-5"0,8 0 9 0,-1 3-12 16,1-3 1-16,3 3 0 16,0 0 1-16,0 0-2 15,0 0 0-15,7 0 1 16,0 3 0-16,0 0 0 15,4 0 0-15,3-3 0 16,-7 3 1-16,7 0-1 16,0 4 1-16,4-7-1 15,-1 6 0-15,4 0 1 16,11 0 0-16,0 1-1 16,7-4 1-16,3 6-1 15,0 1 0-15,4-1 0 16,7 0 1-16,-3-2-2 15,-5-4 1-15,5 0-1 16,3 3 1-16,3-6 0 16,4 3 1-16,7 0-1 15,4 1 1-15,6 2-1 0,-3 0 0 16,8-6-1-16,6 3 1 16,3-3-1-16,8 3 0 15,0 1-1-15,0-1 1 16,3-3 0-16,4 3 0 15,3 0 0-15,-3-3 0 16,0 0 0-16,7-3 0 16,10 3 0-16,4 3 0 15,-7 6 0-15,4 7 1 16,3 3-1-16,3 6 1 0,-13-3-1 16,3 3 1-16,-8 0-1 15,1 6 0-15,-7 1-1 16,-7-7 0-16,-14 3-2 15,-4-3 0-15,-7-3-1 16,0 0 0-16,-11-3-3 16,-3-3 1-16,-7-1-3 15,-3-2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6:53:02.7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6:53:08.918"/>
    </inkml:context>
  </inkml:definitions>
  <inkml:trace contextRef="#ctx0" brushRef="#br0">2854 4418 39 0,'11'-6'19'0,"13"31"-12"0,-13-22 19 15,-1 6-25-15,1 7 1 16,0 0 1-16,-4-4 1 16,3 7-5-16,1 3 1 15,-1-9 2-15,1 5 0 16,0 7-1-16,-1 1 0 16,-3-5-1-16,-3 1 1 15,3-12-1-15,-7-1 1 0,0-9 1 16,3-9 1-1,4-10 0-15,-3-12 0 0,3-13 1 16,0-10 1-16,18-15-2 16,14-9 1-16,17-3-6 15,15-7 1-15,-1 0-8 16,-6 13 0-16,-8 6-9 16,-17 6 1-16</inkml:trace>
  <inkml:trace contextRef="#ctx0" brushRef="#br0" timeOffset="1078.27">10019 5882 17 0,'0'19'8'0,"0"0"2"16,0-13 8-16,-4 4-16 16,1-1 0-16,-1 4 3 15,1-4 0-15,-4-3-6 0,0-3 1 16,-4 4 3-1,1-4 0-15,-1 0 0 0,4-3 0 16,0 3 0-16,0 3 0 16,3-6 0-16,1 0 1 15,-1 0 0-15,4 0 1 16,11 0 0-16,10 0 1 16,18 0-1-16,14 0 1 15,24 0-2-15,26 0 1 16,17-9-2-16,17 6 0 15,1 0-4-15,-4 0 1 16,-14-4-6-16,-18 4 0 0,-21-6-12 16,-21-7 0-16</inkml:trace>
  <inkml:trace contextRef="#ctx0" brushRef="#br0" timeOffset="4444.71">14030 5240 27 0,'-4'3'13'0,"8"0"1"15,0 0 13-15,-4-3-25 16,0 6 1-16,0 0 0 16,3 1 1-16,1 8-5 15,-1 4 0-15,1 0 3 16,3 22 0-16,-4 0-2 16,4 12 1-16,-3 13-1 0,-4 9 0 15,0 13-1-15,3 3 1 16,-3-3-1-16,0-7 0 15,0-9-3-15,4-18 1 16,-4-17-8-16,0-5 0 16</inkml:trace>
  <inkml:trace contextRef="#ctx0" brushRef="#br0" timeOffset="5599.06">14584 5196 23 0,'32'15'11'0,"31"-2"-6"15,-35-10 8-15,11 0-13 16,11-3 1-16,13 3 3 16,8 7 1-16,6-1-5 0,11-6 0 15,8 0 3-15,9-6 1 16,1 0-1-1,11 0 0-15,3-3-1 0,10-10 0 16,-3 0-1-16,11 4 1 16,6-1-1-16,8 4 0 15,0 3-1-15,3 2 1 16,4 1-1-16,0 3 0 16,3 3 0-16,7-3 1 15,0-3-1-15,1 3 1 0,10-6 0 16,-7 6 1-1,3 0-2-15,4 6 1 16,-4 7 0-16,4-1 0 0,0 7-1 16,-4 0 0-16,8 3 0 15,-4-3 1-15,-4 6 1 16,8-13 0-16,10 4 0 16,-14-3 0-16,14-4 0 15,0 7 0-15,-21-7-1 16,-1-6 1-16,-9 7-2 15,-15-10 0-15,-14 0-1 16,-18-10 1-16,-3 7-1 16,-7-6 1-16,-7-1 0 15,-11 1 0-15,-7-1-1 16,-7 4 1-16,-10 3 0 16,-11 0 0-16,-11 6 0 0,-3 3 0 15,-7 4 0-15,-8 12 0 16,-3 3-1-16,-6 9 0 15,-5-2-1-15,-3 8 1 16,-3 4-1-16,-1 0 1 16,-6 10 0-16,-1-1 0 15,-3 0 1-15,0 0 0 16,-7 4-1-16,-4-4 1 16,-3-12-1-16,-4 0 1 15,-3-10 0-15,-4-3 0 16,-3-3-1-16,-7-6 1 15,-11-3-1-15,4-4 1 0,-11-2-1 16,-11-4 1-16,-14-3-1 16,-13-3 1-16,-5 0 0 15,-20-3 0-15,-15 0 0 16,-3 3 0-16,-11 0-1 16,-6 6 1-16,-8 7 0 15,-3 2 1-15,-11 1-1 16,3 3 0-16,-13 0 0 15,-15-10 0-15,8 4 0 16,-19-4 0-16,-2 10-1 16,-19-3 1-16,-6 6 0 15,-11-4 0-15,-7 7 0 16,-7-9 0-16,-7 3 0 16,-18-3 0-16,7-4 0 15,-14 4 0-15,4 3 0 0,-8 3 1 16,8 6-1-1,0-3 0-15,3-3-2 0,0-3 1 16,4 0-4-16,3-10 1 16,11-9-5-16,0-6 1 15,10-7-3-15,22-6 0 16</inkml:trace>
  <inkml:trace contextRef="#ctx1" brushRef="#br0">23121 2536 0</inkml:trace>
  <inkml:trace contextRef="#ctx0" brushRef="#br0" timeOffset="6531.3">28046 5860 25 0,'-11'29'12'0,"15"5"1"0,-4-31 13 15,0 10-24-15,0 9 1 16,0 0 1-16,0-3 1 15,0-4-5-15,3 1 1 16,1 0 3-16,-1-1 1 16,4-2-2-16,8-7 1 0,6-6 0 15,14-12 0 1,67-73-3 0,15-19 0-16,13-12-10 15,-10-15 1-15,-3-1-7 16,-5 7 1-16</inkml:trace>
  <inkml:trace contextRef="#ctx0" brushRef="#br0" timeOffset="9909.25">3380 6854 38 0,'0'-25'19'0,"-11"16"-13"0,4 3 20 0,-7-1-26 15,-14 4 1 1,-53 6 0 0,-8 1 1-16,-13-4-3 15,-7 6 1-15,10 10 1 16,0 9 0-16,0 6-1 16,8 3 1-16,2 7-2 15,1 13 1-15,21 2-1 16,7 10 0-16,18 6-1 15,10 3 1-15,14-6 0 16,15-9 0-16,14-1 0 16,10-8 0-16,28-8 1 15,11-17 0-15,28-8-1 16,32-11 1-16,4-7 1 0,6-10 0 16,-3-5 1-16,-10-7 1 15,-26-10 0-15,-2-5 1 16,-8-7-1-16,-21-13 1 15,-7 4-2-15,-8-7 1 16,-23 1-2-16,-5 5 0 16,-17-5-2-16,-17 6 1 15,-5-1 0-15,-23 13 0 16,-8 1-1-16,-4 8 0 16,-6 7-2-16,-8 10 0 15,1 5-4-15,3 4 0 16,7 6-7-16,0 0 1 0</inkml:trace>
  <inkml:trace contextRef="#ctx0" brushRef="#br0" timeOffset="14110.33">13547 8341 17 0,'-7'12'8'0,"0"-8"2"16,7-4 8-16,7 0-16 15,0-4 0-15,7 1 3 16,3 0 1-16,8 0-6 0,7 0 0 16,3 0 4-16,11 3 0 15,14 3-1-15,7 6 1 16,21 4-2-16,15 6 0 16,20-4-1-16,4 1 0 15,25-7 1-15,17-2 0 16,7-10 0-16,15-7 1 15,-11-6 0-15,-11 1 0 16,-10 2-1-16,-18 4 1 16,-14 3-2-16,-14 6 0 0,-18 3-7 15,-21 3 0-15,-17 0-8 16,-22-6 0-16</inkml:trace>
  <inkml:trace contextRef="#ctx0" brushRef="#br0" timeOffset="17991.18">12954 9093 11 0,'14'0'5'0,"7"-9"-2"0,-14 9 5 16,4 0-5-16,3 3 1 15,4-3 1-15,-4 0 1 16,3 3-8-16,5 0 1 16,2-3 4-16,1 4 0 15,3-1-1-15,4-3 0 16,3 0-1-16,4-3 1 15,3-1 0-15,1 1 1 0,-4 3-1 16,6-3 1-16,5 3-1 16,-1-3 1-16,4 3-2 15,4-3 1-15,2 3-1 16,5-3 0-16,-1 3-1 16,-3-3 0-16,11-1 1 15,0 1 0-15,3 0 0 16,3-3 1-16,4 0-1 15,-3-4 0-15,3-2 0 16,4-1 1-16,-1 4-2 16,12-4 1-16,3 1-1 15,-4-1 0-15,11 1 0 16,-1-4 0-16,5 0 0 16,3 4 0-16,-4-1 0 15,7 7 1-15,1 0-1 16,3 2 0-16,-7 1 0 15,7 3 1-15,0 0-1 0,7-3 0 16,-4 3-1-16,1 0 1 16,3 0 0-16,0 0 0 15,3 0 0-15,-6 0 1 16,6-3-1-16,4 3 1 16,4 3 0-16,-1-3 0 15,4 3-1-15,4 4 0 16,7-1 0-16,-8 0 0 15,1 0 0-15,7-2 1 0,-15 2-2 16,-6-3 0-16,-8 3-2 16,-6 1 1-16,-11-7-9 15,-15-7 0-15</inkml:trace>
  <inkml:trace contextRef="#ctx0" brushRef="#br0" timeOffset="24739.31">4695 9774 18 0,'-3'9'9'0,"3"4"-7"15,0-10 9-15,0 0-10 16,0-3 0-16,0 3 0 15,3 4 0-15,5-1-1 16,-8 0 0-16,0 7 1 16,3-1 1-16,-3 4 0 15,7 3 0-15,-7 3 0 16,0-4 0-16,0-2 1 16,0-3 1-16,4-4-1 15,6-3 0-15,4-3 0 16,8 1 0-16,-1-11 0 0,7-2 0 15,0 0-2 1,4-1 1-16,7-2-1 0,3-1 0 16,-3 4 0-16,0-1 0 15,-1 7-1-15,5 3 1 16,-11 3-1-16,-4 0 0 16,0 0 0-16,-7 1 1 15,7 2-2-15,-6 6 1 16,-1-2-1-16,0-1 1 15,0 4-1-15,0 2 1 16,4 1-1-16,0 3 0 16,-1-7 0-16,-3-5 1 0,-3-10 0 15,7-4 0-15,3-2 0 16,0-7 0-16,4-9 0 16,0 3 1-16,3-3 0 15,-3 0 0-15,-1 3-1 16,5 3 1-16,-4 0-1 15,-1 1 1-15,1 8-1 16,3 7 0-16,-6 3 0 16,2 3 0-16,-6 4 0 15,3 2 1-15,-3 3-1 16,7-2 0-16,-11 2 0 16,7 1 1-16,4-4-2 15,-4-2 1-15,-3-1 0 16,3-6 0-16,0 0-1 15,0-3 1-15,4-3 0 0,-11-4 0 16,7 1 0-16,1 2 0 16,2 1 0-16,-2 0 0 15,6 0 0-15,0-1 0 16,-7-2 0-16,4 3 0 16,0-4 0-16,0 1 0 15,3-1 0-15,0 1 0 16,1 3 0-16,-5-1 1 15,1 7-1-15,3 4 0 16,-3 2 0-16,0 3 1 16,7 7 0-16,-4 0 0 15,0-1 1-15,0-2 0 16,-3-7 0-16,0-3 0 0,0-3 0 16,-4 0 0-16,0 0-1 15,0 0 0-15,-3-3-1 16,3 3 0-16,1-3 0 15,-12-3 0-15,4-1-1 16,0-5 1-16,1 3-1 16,6 2 1-16,-7-2 0 15,7 3 1-15,8-1-1 16,2 1 1-16,8 6-1 16,-7 3 1-16,-4 3-1 15,4 4 1-15,7 6-1 16,-7-4 1-16,0 4-1 0,-4-4 0 15,-7-2-1 1,0-4 1-16,-7 0-1 16,1-3 1-16,-5 1-2 0,-10 2 1 15,4 3-6-15,-1-3 1 16,-2-9-7-16,-16-3 0 16</inkml:trace>
  <inkml:trace contextRef="#ctx0" brushRef="#br0" timeOffset="30235.97">2335 10047 36 0,'7'25'18'0,"-3"22"-14"0,-4-31 19 15,7-4-22-15,-7 13 0 16,0 7 0-16,-7 5 0 15,3 7-2-15,4 9 1 16,-10 4 0-16,-1 9 1 0,4-10-2 16,-3 4 0-16,-1-1-3 15,0-9 0-15,1 1-7 16,3-17 1-16</inkml:trace>
  <inkml:trace contextRef="#ctx0" brushRef="#br0" timeOffset="30820.5">2233 10147 31 0,'4'13'15'0,"3"-17"-10"0,-4 1 22 15,11 0-25 1,-3-3 0-16,10 3 2 0,7-3 1 16,4-1-5-16,7-5 1 15,3-1 3-15,15-6 0 16,13-3-2-16,4 0 1 15,11-9-2-15,-4-3 1 16,18 2-3-16,-14 7 1 0,-11 3-1 16,-14 3 1-1,-11 4-1-15,-7 5 1 0,-10 7-2 16,-4 6 1 0,-10 4 0-16,-8 8 1 0,-10 10-1 15,0 4 0-15,-10 5 0 16,-8 7 0-16,-3 9 0 15,0 10 0-15,-4-1 0 16,11 16 0-16,4 10-1 16,-1 0 1-16,11 12 0 15,0-9 0-15,3-7 0 16,-3-15 0-16,-3-6 0 16,3-10 1-16,-7-16-1 15,-11-5 0-15,4-14 0 16,-14-2 1-16,-4-13-1 15,-17-6 1-15,-11-4-4 16,-18-2 1-16,8-4-7 16,-11-3 0-16</inkml:trace>
  <inkml:trace contextRef="#ctx0" brushRef="#br0" timeOffset="31379.68">2342 12709 23 0,'22'25'11'0,"-1"-6"0"16,-4-10 12-16,-13 10-19 0,3 6 1 16,4 10 1-16,-11-10 0 15,7 12-8-15,-7 4 0 16,0 3 5-16,3 6 1 15,-3 10-4-15,7-7 1 16,-7-9-1-16,0-6 0 16,0-10-2-16,-7-9 1 15,7-10-2-15,0-9 0 0,7-19-3 16,-7-9 0-16,11-13-5 16,-8-9 0-16</inkml:trace>
  <inkml:trace contextRef="#ctx0" brushRef="#br0" timeOffset="31901.05">2282 12549 31 0,'0'44'15'0,"22"-6"-9"15,-12-29 24-15,8 4-27 16,-4 2 1-16,11-2 3 15,6-4 0-15,-2-6-8 16,6 4 0-16,21-11 6 0,4-2 1 16,18-6-3-1,-4-7 1-15,4-6-2 0,-8-3 0 16,8-4-2 0,-8-2 1-16,-17-1-2 0,-7 7 0 15,-7 0-1-15,-18 3 1 16,-7 3 0-16,0 6 0 15,-10 7-1-15,-4 2 1 16,-4 10-2-16,4 4 1 16,-7 8-1-16,0 11 1 15,7 5-1-15,0 7 0 16,7 9 1-16,11 0 1 16,-4 6 0-16,4 3 1 0,-1-2 0 15,4-1 1-15,1 7 0 16,-1-4 0-16,-4-9-2 15,-6-3 1-15,0-3 0 16,-11-7 0-16,-11 1-1 16,0-7 0-16,1 6 0 15,-15-9 1-15,-7-3-1 16,-10-3 1-16,-7-3-1 16,-22-10 0-1,-77-25-11 1,21 4 1-16</inkml:trace>
  <inkml:trace contextRef="#ctx0" brushRef="#br0" timeOffset="32551.05">2272 14321 36 0,'14'44'18'0,"14"6"-14"0,-21-34 24 15,-3 9-27-15,3 9 1 16,-7 1-1-16,0 12 1 16,0 9-3-16,0 4 0 15,3 2 0-15,4-11 1 16,-3 2-2-16,3-9 0 16,-7-13-3-16,11-9 1 0,-4-9-1 15,-4-10 1-15,4-16-2 16,-3-15 1-16,3-10-5 15,-7-9 1-15</inkml:trace>
  <inkml:trace contextRef="#ctx0" brushRef="#br0" timeOffset="33012.18">2166 14315 23 0,'28'18'11'16,"11"-21"-2"-16,-25 3 17 0,11 0-23 16,10-3 0-16,11-9 4 15,3 5 1-15,22-8-8 16,7-1 0-16,13 0 5 16,1-3 1-16,-4-6-3 0,-7 3 1 15,-14 0-2-15,-7 4 0 16,-10 2-2-16,-11 7 0 15,-15-4-1-15,1 4 1 16,-11 2-1-16,-3 14 1 16,-4 8-2-16,-14 4 1 15,3 6-2-15,4 10 1 16,-10 9 0-16,10 6 0 16,0 6 0-16,3 1 0 15,4 2 1-15,7 4 1 0,11-4 0 16,0 7 1-16,-1-3-1 15,-3-6 1-15,1-4-1 16,-12-6 0-16,-10-3 0 16,-7-7 1-16,-18-5-1 15,-24-1 0-15,0-3-1 16,-32-6 1-16,-15-9-2 16,-13-10 0-16,-4-9-10 15,-14-10 0-15</inkml:trace>
  <inkml:trace contextRef="#ctx0" brushRef="#br0" timeOffset="35023.87">2452 16252 21 0,'0'0'10'0,"0"4"-2"0,0-4 6 16,0 0-13-16,0 0 1 16,3-4 2-16,-3 4 0 15,7-3-5-15,-3 0 1 16,3-3 4-16,-3-3 0 16,3-1-1-16,0-2 0 15,-4-1 0-15,4-3 0 16,-3 1 0-16,13 2 1 15,5 1-1-15,6 2 0 0,14-2 0 16,4 5 0 0,-4-2-1-16,1 3 0 0,2-1-1 15,-13 11 0-15,0-4-1 16,-4 0 1-16,0 3-2 16,-13 3 1-16,-1 3 0 15,-4 4 0-15,-10 6 0 16,-7 3 0-16,-3 3-1 15,-1 0 1-15,-10 0 0 16,0 0 0-16,-4 0-1 16,4-3 1-16,0 0-1 15,-8 0 1-15,8 0-1 16,4-3 1-16,3-4-3 16,3-5 0-16,4 2-4 15,7-2 0-15,7-7-6 16,-7 0 1-16</inkml:trace>
  <inkml:trace contextRef="#ctx0" brushRef="#br0" timeOffset="35339.78">2663 16873 44 0,'8'7'22'0,"2"-4"-28"0,1-3 38 0,-8-3-32 15,4-1 0-15,4 1 0 16,-4 3 1-16,-7-3-4 16,11 0 1-16,-11 3-9 15,-8-6 0-15</inkml:trace>
  <inkml:trace contextRef="#ctx0" brushRef="#br0" timeOffset="36106.67">3189 16676 34 0,'120'-16'17'0,"-49"-37"-17"0,-50 31 21 0,-4-9-20 16,5-10 1-16,-5-3 0 15,-13-9 0-15,3-13-3 16,-18 9 1-16,1-9 1 16,-15 1 1-16,0 5-1 15,-24-3 0-15,-1 4-1 16,-9 5 1-16,-12 4-1 16,-14 3 1-16,-13 3-1 15,-5 10 0-15,1 9-1 0,24 6 1 16,-38 13-1-1,3 9 0-15,-3 12 0 16,24 14 0-16,4 8-1 16,14 13 1-16,7 4 0 0,14-4 0 15,3 6-3 1,11 7 1-16,8 3-2 0,13 3 1 16,11 3-2-16,18 6 0 15,13 1-2-15,12-1 1 16,13 1 2-16,11-7 1 15,14 0 4-15,-3-9 1 16,3-7 2-16,-7 0 0 16,0-9 3-16,-4 4 1 0,4-11 1 15,-7-5 0-15,4-7-2 16,3-9 0-16,-7-13-1 16,3-9 1-16,1-13-2 15,-1-12 0-15,15-13-2 16,3-6 0-16,7-15-1 15,-7-1 0-15,-14-6-2 16,-17 0 0-16,-8-9-3 16,-10 5 1-16,-15 4-3 15,-17 0 1-15,-21-3-7 16,-7 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6:53:48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6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6:56:13.528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24197 5321 25 0,'0'16'12'0,"14"6"-6"0,-10-19 13 0,-1 6-17 16,4 7 1-16,-3 9 0 16,-1 0 1-16,1 0-6 15,-1 10 1-15,1 9 3 16,-1 3 0-16,-3 3-1 16,0 3 0-16,-3 7-1 15,-1 9 1-15,1-7-1 16,-4 4 1-16,0 6 0 15,-4 10 0-15,-3 6-1 16,7 18 1-16,0-15-1 16,-7 6 1-16,0 10 0 15,0 6 0-15,-1 0 0 16,1 6 1-16,0 3-1 16,0 4 0-16,0 2-1 15,0 4 1-15,3-3-1 16,1-1 0-16,-1 10-1 0,1-6 1 15,-1 3 0-15,-3-4 1 16,3 7-1-16,1 0 1 16,-4 0-1-16,-4-3 1 15,7 0 0-15,-3-6 0 16,0-1 0-16,0-6 0 16,-4-6-1-16,1 10 1 15,3-13-1-15,-4 0 1 16,0 9-1-16,1 0 1 15,-1 1-1-15,4 8 1 0,0-2-1 16,0-1 1 0,3 4-2-16,-3 3 0 0,4-10-1 15,-1 7 1-15,0 0-2 16,1-4 1-16,-4 1-1 16,0-4 1-16,3 4 0 15,-3-1 0-15,3 7 1 16,-3-3 1-16,0 0-1 15,3-1 1-15,1 1 0 16,-1-3 1-16,1-1-1 16,-1 7 1-16,4-3-1 15,0-4 1-15,7 4-1 16,0 12 1-16,0-3-1 16,4-9 0-16,-4-3 0 15,0-7 0-15,0-3-1 16,-4-12 1-16,-3-7-2 15,0-12 1-15,0-7-4 0,0-5 0 16,0-17-6-16,0-2 1 16</inkml:trace>
  <inkml:trace contextRef="#ctx0" brushRef="#br0" timeOffset="1355.56">22581 13546 23 0,'7'10'11'0,"29"-7"-9"0,-26-3 14 16,8 0-16-16,7 6 1 15,3-3 1-15,7-3 1 16,-3 0-3-16,3-6 1 15,7 0 2-15,11 3 1 16,7-4-1-16,7 1 0 16,7 0-1-16,1 3 1 0,2 3-1 15,8 3 0 1,7 0-1-16,13-3 1 0,-2-6-1 16,2-1 1-16,8 7-1 15,18-3 0-15,-4-6 0 16,3-1 1-1,1 4-2 1,21 0 1-16,-15-4-1 0,8 7 0 0,17-3 0 16,-3-3 0-16,0-1 0 15,10 1 0-15,0-1 0 16,1 1 0-16,6 0 0 16,4 5 0-16,-4 4 0 31,8 4 1-31,3-1-1 0,-7 6 0 0,7 1 0 15,0-1 0-15,-4 0 0 16,8 1 1-16,-12-4-2 16,12 0 1-16,-1 4 0 0,-10-4 1 15,4 0-1-15,-1-3 0 16,1-3 0 31,-4 4 1-32,-7-1-1 1,3-3 1-16,-10-3-1 0,-8-1 0 0,8 1 0 0,-7 0 0 0,-7 0 0 0,-8 0 0 0,12 0 0 0,-19 0 0 16,1 3 0-16,-4 3 0 15,3 0 0-15,-6 0 0 0,-22-3 0 16,1 3 0-16,-1 0-1 16,-7 0 1-16,-3 1-1 46,-7-4 0-30,-11-4-4 0,-7 1 1-16,-18 3-8 0,-3-3 0 0</inkml:trace>
  <inkml:trace contextRef="#ctx0" brushRef="#br0" timeOffset="2064.29">31729 12957 28 0,'28'-3'14'0,"36"9"-5"0,-47-3 17 0,4 6-24 16,8 4 1-16,-1 6 4 16,4 0 0-16,3 3-8 15,-7-1 0-15,0-2 5 16,-3 0 1-16,-4-3-2 15,0-1 0-15,-3-5-3 16,0-4 1-16,-1 0-1 16,1 1 1-16,0-4-1 15,-1 3 0-15,4 4 0 16,0 2 1-16,-3 1-1 16,-4 9 0-16,-7 0-1 15,-3 3 0-15,-8 6 0 16,-3 10 1-16,0-7-2 15,-3 7 0-15,-5 3 0 16,1-3 0-16,0-1 0 16,0 7 1-16,4 0 0 31,3-6 0 0,-1 0 0-31,5-13 1 0,-1-3 0 16,1-3 1-16,-1-3-1 0,1-6 1 0,3-4 0 0,-4-3 1 0,1-3 0 0,-1-12 1 15,-3-13 0-15,-3-6 1 16,-1-19-1-16,-3-3 1 16,-4-10-2-16,-3-9 1 15,0-9-2-15,0-10 0 0,3 6-6 16,4 4 0-16,7 3-11 31,3-4 1-15</inkml:trace>
  <inkml:trace contextRef="#ctx0" brushRef="#br0" timeOffset="2478.04">32882 13161 37 0,'18'-16'18'0,"-18"6"-15"0,0 7 20 0,-7 6-21 0,-7 1 0 15,0 8 0-15,-7 13 1 0,-11 7-4 16,-7 2 0-16,-7 10 2 16,-3 6 1-16,3-3-2 15,4 7 0-15,10-7-4 16,7-13 0-16,11-9-7 15,7-15 0-15</inkml:trace>
  <inkml:trace contextRef="#ctx0" brushRef="#br0" timeOffset="2666.45">32537 13038 17 0,'7'-37'8'0,"14"40"6"15,-10 0 2-15,3 19-11 16,7 9 1-16,7 29 3 15,4 3 0-15,0 9-11 16,-8 3 0-16,4 3 6 16,1-2 1-16,-1-11-10 0,-3-5 1 15,-8-16-7-15,1-19 0 16</inkml:trace>
  <inkml:trace contextRef="#ctx0" brushRef="#br1" timeOffset="10510.42">21682 11379 35 0,'0'10'17'0,"3"-4"-12"16,-3-6 18-16,4-6-22 16,3 0 0-16,0-4 2 15,3-6 0-15,1-2-3 16,0-11 0-16,-1-2 3 0,4-3 0 16,-3-10-1-16,3-6 1 15,7-7-2-15,4-3 1 16,7-5-1-16,3 2 1 15,4-9-2-15,10-3 0 16,1-10 0-16,-1 0 1 16,7-9-1-16,-10 3 0 15,7 0 0-15,0-6 1 16,7-10-1-16,0 1 1 16,7 5-1-16,0-5 1 15,4 6 0 1,-8-4 0-16,1 1-1 0,6 5 1 0,4-2-1 15,7-3 1-15,1-7-1 16,2 0 0-16,-10 0 0 16,11 7 1-16,-4 6-1 15,4-7 1-15,-4 7-1 16,4 3 1-16,-1 3-1 16,-3 16 1-16,8 2-1 15,6 4 0-15,4-3 0 16,-1 13 1-16,-9-1-1 15,6 4 1-15,11 2-1 16,-29 11 0-16,36-8 1 16,-11 7 0-16,-3 7-1 15,7 2 0-15,-4 7 0 16,8 12 1-16,-4 1-1 16,-4 5 0-16,4 10 0 15,-8 0 0-15,1 10 0 16,0-1 1-16,-7 10-1 0,-1 6 1 15,1 6-1-15,0 13 0 16,0-3 0-16,-1 9 0 16,-2 4 0-16,-12-1 0 15,1 6 0-15,3-2 0 16,0 6 0-16,4 15 1 16,-1-15-1-16,5 9 0 15,-19-6 0-15,4 12 1 16,11 1-1-16,0-1 0 15,6 3 0-15,5 1 0 0,-15-4 0 16,10-9 0-16,5 3 0 31,2 4 0-31,8-7 0 0,-7-3 1 0,10 3-2 16,1-7 1-16,10 7 0 16,7-3 1-16,-18-9-1 15,11 2 0-15,7 7 0 16,7-10 0-16,-10-5 0 15,6-7 0-15,8-4 0 16,6-8 0-16,-13-4 0 16,3-6 0-16,3-7 0 15,8-11 0-15,-18-8 0 16,7-8 0-16,4-1-1 16,-1-9 1-16,-13-6-1 15,6 0 1-15,4-10-1 0,4-12 1 16,-15-6 0-16,-6-16 0 15,6-7 0-15,-6-9 1 16,-4-15 0-16,-8-19 0 16,-13-4-1-16,0-9 1 15,-7-9-1-15,-4-16 1 16,-7 3-1-16,-4-12 0 16,-6-7 0-16,3-2 0 15,-7 2 0-15,-11 4 0 16,1 5-1-16,-12 11 1 0,1 5-3 15,0 13 1-15,0 6-13 16,3 10 1 0,8 12-2-16,2 19 0 0</inkml:trace>
  <inkml:trace contextRef="#ctx0" brushRef="#br1" timeOffset="11680.84">32533 5534 35 0,'7'0'17'0,"4"7"-11"0,-8-4 18 15,1 0-24-15,-1 3 1 16,1 0 0-16,-4 1 1 15,-4 2-3-15,-6 7 1 0,-8 3 1 16,-7 3 0-16,-20 12-1 16,-1 10 1-16,3 6-4 15,-6 22 1-15,0-3-4 16,-1 6 1-16,4-12-6 16,8-13 0-16</inkml:trace>
  <inkml:trace contextRef="#ctx0" brushRef="#br1" timeOffset="11938.74">32195 5572 42 0,'7'38'21'0,"7"34"-27"0,-7-60 40 16,-4 16-35-16,1 7 1 15,-1-1-3-15,1-2 0 16,-1-13-4-16,1-1 0 16,-4-11-4-16,3-7 0 15</inkml:trace>
  <inkml:trace contextRef="#ctx0" brushRef="#br1" timeOffset="12251.55">32547 5685 41 0,'21'12'20'0,"11"-5"-28"15,-21-7 38-15,6-7-30 16,1 1 0-16,0 3-2 15,-1-3 0-15,-3 3-5 0,-3 3 1 16,0 3-4 0,-11 0 0-16</inkml:trace>
  <inkml:trace contextRef="#ctx0" brushRef="#br1" timeOffset="12430.47">32494 5813 22 0,'-10'22'11'0,"10"-3"3"0,0-19 16 16,0 0-28-16,0 0 1 16,3 0 0-16,4-3 1 15,4-3-6-15,7-4 1 0,3 1-2 16,7 3 1-16,0-4-9 16,0-2 1-16</inkml:trace>
  <inkml:trace contextRef="#ctx0" brushRef="#br1" timeOffset="12776.34">32911 6102 40 0,'3'0'20'0,"-6"-22"-17"16,3 0 33-16,-4-9-33 15,1-10 1-15,-4-19 0 0,-1 1 1 16,1-7-7-16,0-3 0 16,4 3 5-16,-1-3 0 15,4 9-2-15,7 13 0 16,7 10-1-16,8 9 1 15,2 2-1-15,1 11 1 16,0 9-4-16,-4 2 0 16,-3 14-5-16,-4 2 1 0,-4 13-9 15,-6-6 1-15</inkml:trace>
  <inkml:trace contextRef="#ctx0" brushRef="#br1" timeOffset="12974.38">32791 5820 36 0,'-4'12'18'0,"4"-18"-10"16,0 6 25-16,4-3-30 15,-1 0 0-15,4-4 0 16,7 1 1-16,4 3-6 16,7-3 0-16,3-1 1 15,0 1 1-15,4 0-9 16,3 0 1-16,-7-1-5 15,1-2 0-15</inkml:trace>
  <inkml:trace contextRef="#ctx0" brushRef="#br1" timeOffset="13199.77">33285 5722 34 0,'0'4'17'0,"-11"-8"-18"0,7 8 26 15,-6 8-24-15,-4 1 1 16,-4 2 1-16,1 4 1 16,-5 0-5-16,1 3 1 15,4-3 2-15,2 3 1 16,5 3-2-16,-1 3 1 0,4 0-5 16,4 4 1-16,6-7-9 15,4-10 0-15</inkml:trace>
  <inkml:trace contextRef="#ctx0" brushRef="#br1" timeOffset="13426.06">33362 5810 36 0,'-17'22'18'0,"10"-3"-20"15,-1-16 24-15,-2 3-22 16,-4 4 1-16,0 2 0 16,0 4 0-16,-1 9-2 15,-2 0 1-15,3-3-1 16,0-3 1-16,3 0-10 0,4-13 1 16</inkml:trace>
  <inkml:trace contextRef="#ctx0" brushRef="#br1" timeOffset="13844.08">33295 5842 23 0,'7'34'11'0,"4"-3"-3"0,-8-21 10 0,1-1-18 16,-1 10 0-16,1 0 0 15,3 3 0-15,-3-3-1 16,-1-7 1-16,1-6-4 16,3-2 1-16,-7-4-3 15,3-16 1-15,1-3-1 16,3-6 1-16,0-9-1 16,0-4 1-16,-4 0 2 15,1 1 1-15,3-10 1 16,-4 0 0-16,1 6 1 15,0 6 0-15,-1 10 4 32,4 10 0-17,0-4 4-15,4 16 0 0,-1 6 3 0,1 16 1 0,0 3 1 16,3 21 0-16,-7 4-3 16,0 10 1-16,-4 9-5 15,-6-7 0-15,-8 4-6 0,-10-10 1 16,3-6-16-1,-10-15 1-15</inkml:trace>
  <inkml:trace contextRef="#ctx0" brushRef="#br1" timeOffset="16637.16">27746 13192 34 0,'4'12'17'0,"-1"-21"-12"0,-3 9 18 15,4 3-21-15,-1 7 0 16,1-1 1-16,-1 10 0 16,1 0-3-16,-1 9 1 15,-3 16 2-15,0-3 1 16,-7 12-2-16,4 0 1 0,-1 0-1 15,1-2 0-15,-1-4-5 16,4-7 0-16,-3-5-10 16,-1-4 0-16</inkml:trace>
  <inkml:trace contextRef="#ctx0" brushRef="#br1" timeOffset="17655.49">27905 14286 41 0,'0'0'20'0,"-4"-9"-19"0,4 9 28 16,-3-9-26-16,-1 2 0 16,-6 1 1-16,3-3 0 15,-4 2-6-15,-7 1 1 16,-3 0 3-16,-7 6 0 15,0 0-2-15,-4 6 1 16,0 3-3-16,4 7 0 0,0 3-1 16,3 0 1-16,4 6-1 15,3-3 0-15,8 0 1 16,3-3 0-16,7-1 1 16,7 1 0-16,3-3 1 15,8-4 0-15,3-2 0 16,0-4 1-16,4-6-1 15,0-3 0-15,-1-3-1 16,-3-4 1-16,-3-2-1 16,0-4 1-16,-4-3-1 15,0 4 1-15,-7-1-2 16,0 3 1-16,0 1-1 16,4 2 1-16,-1 7-1 15,1 3 1-15,-1 3 0 16,-2 10 0-16,-1 3 1 15,0 2 1-15,0 7 0 0,-4 10 0 16,-3 3 0-16,0-1 0 16,0 4-1-16,-3-3 0 15,-1-4-10-15,1-12 1 16</inkml:trace>
  <inkml:trace contextRef="#ctx0" brushRef="#br1" timeOffset="22783.39">23633 9021 31 0,'0'7'15'0,"0"2"-3"0,0-9 16 16,0 0-23-16,7 0 0 16,3 0 3-16,8 0 0 15,10 0-10-15,11 0 1 16,10 3 7-16,-3 0 0 0,11 0-3 15,6 1 0 1,-6 2-4-16,-8 0 1 0,-10 0-8 16,-8 4 0-16,-6-4-9 15,-4 3 1 1</inkml:trace>
  <inkml:trace contextRef="#ctx0" brushRef="#br1" timeOffset="23722.49">24684 8883 37 0,'0'0'18'0,"0"7"-13"0,3-7 25 16,-3 6-27-16,0 0 1 16,-3 7 0-16,-1-1 0 15,-3 10-6-15,0-3 1 0,-3 6 3 16,-4 10 1-16,-1 2-3 16,-2 1 1-16,3-7 0 15,3 1 0-15,1-7-1 16,2-7 0-16,1-2 1 15,4 3 0-15,-1-10 0 16,4 1 1-16,0-1 0 16,11 1 0-16,7-4 1 15,10 6 0-15,4 4-1 16,-1-3 0-16,8-1-1 16,0 4 0-16,3-7-2 15,-3 7 1 1,-4-7-10-16,-6 1 1 15,-15 2-8-15,-7 4 1 0</inkml:trace>
  <inkml:trace contextRef="#ctx0" brushRef="#br1" timeOffset="26139.94">1376 4280 44 0,'32'31'22'0,"-25"7"-13"0,-7-22 23 16,0-7-32-16,0 7 1 15,-7 12 0-15,7 3 0 16,-7 10-2-16,3 3 0 15,-7 6-1-15,1 3 0 16,10 1-7-16,-7-7 1 16,7-10-5-16,-4-21 0 15</inkml:trace>
  <inkml:trace contextRef="#ctx0" brushRef="#br1" timeOffset="26559.41">1298 4195 28 0,'-17'3'14'0,"6"-3"-5"15,11 0 18-15,0 7-25 16,7-7 1-16,-7 3 1 16,11 0 1-16,-1 0-5 15,1-3 1-15,6 0 4 0,15 3 0 16,18 0 0-16,10-3 1 16,7 4-2-16,7 2 1 15,-4 0-2-15,-3 7 0 16,-17 9-2-16,-12 9 1 15,-9 16-3-15,-8 13 0 16,-21 12-1-16,-11-10 0 16,-17-8-1-16,-4-1 1 15,-7-6-4-15,-6-3 0 16,2 0-9-16,1-19 1 16,-4 3-1-16,14-12 1 15</inkml:trace>
  <inkml:trace contextRef="#ctx0" brushRef="#br1" timeOffset="26996.39">1905 4775 41 0,'21'0'20'0,"7"-9"-24"16,-17 3 41-16,7-7-37 16,-4 1 1-16,3-1-1 0,5-6 1 15,-15-3-2-15,3 0 0 16,-6 4 1-16,-4-1 0 15,-4 3-1-15,-3-3 1 16,-3 10-1-16,-1 3 0 16,0 6-2-16,1 3 1 15,-1 3-2-15,-6 10 0 16,-5 6-2-16,5 9 1 16,3-3 0-16,0 0 0 15,10 4 1-15,8-1 0 16,10-9-1-16,-4-3 0 0,1-13-1 15,3-6 0-15</inkml:trace>
  <inkml:trace contextRef="#ctx0" brushRef="#br1" timeOffset="27280.28">2275 4863 35 0,'-3'-22'17'0,"-4"-44"-25"16,3 35 37-16,-3 0-29 15,-3-19 1-15,-1-1-1 16,1-8 1-16,-8-1-2 16,7 4 1-16,1 2 1 0,10 7 0 15,10 4 1 1,1-1 0-16,7 6 0 15,13 0 0-15,-3 7 0 0,4 12 1 16,0 4-2-16,-4 2 0 16,0 13-4-16,-17 13 1 15,0 5-10-15,-11 4 1 16</inkml:trace>
  <inkml:trace contextRef="#ctx0" brushRef="#br1" timeOffset="27478.78">2155 4575 48 0,'29'6'24'16,"-1"0"-23"-16,-14-6 40 0,14-6-41 16,4-3 0-16,3-4-2 15,1 1 1-15,-8-1-6 16,0-3 0-16,-17 7-7 15,-11 3 0-15</inkml:trace>
  <inkml:trace contextRef="#ctx0" brushRef="#br1" timeOffset="27774.6">1171 5218 56 0,'-24'34'28'0,"24"-21"-29"0,0-13 51 16,10 3-47-16,11-6 0 15,11 3 1-15,17-7 0 16,18-8-6-16,25-7 1 15,18 3 1-15,-12 3 1 0,5-6-5 16,2 7 0 0,-13 2-9-16,-11 4 1 0,-10-7-7 15,-15 0 1-15</inkml:trace>
  <inkml:trace contextRef="#ctx0" brushRef="#br1" timeOffset="28182.78">2685 4026 43 0,'7'-9'21'0,"-7"9"-17"0,3 0 33 15,-3 3-34-15,7 3 1 16,4 13 1-16,-4 9 1 15,-4 10-8-15,5 18 0 0,-5 7 5 16,-3 18 0-16,-3 7-3 16,3 19 1-16,0 3-3 15,10-1 0 1,-6-5-4-16,3-23 0 0,3-5-10 16,8-23 1-16</inkml:trace>
  <inkml:trace contextRef="#ctx0" brushRef="#br1" timeOffset="30705.9">4484 4578 43 0,'-7'19'21'0,"3"12"-16"16,4-18 21-16,-7 5-26 0,4 7 0 15,-4 13 0-15,0 19 1 16,-4 2-3-16,-3 7 1 16,3 0-9-16,-13 0 1 15,9-7-3-15,5-9 1 16</inkml:trace>
  <inkml:trace contextRef="#ctx0" brushRef="#br1" timeOffset="31287.76">3866 5064 43 0,'11'6'21'0,"28"-40"-22"0,-18 21 41 0,7 7-39 16,11-22 0-16,7-7 0 16,10-12 1-16,8-6-3 15,-1-7 1-15,1-12 1 16,3 3 0-16,-7-6-1 15,0 3 1-15,-11 3-1 16,-10 12 1-16,-7 13-2 16,-4 19 1-16,-14 7-2 15,4 21 0-15,-8 22-2 16,1 19 1-16,-11 9-2 0,-4 25 0 16,-3 10 0-16,0-3 1 15,4-1 1-15,-8-5 1 16,11-16 2-16,-7-13 0 15,7-9 2-15,7-10 0 16,4-22-1-16,-1-6 1 16,1-6-1-16,-4-3 0 15,4-3-1-15,-1 5 0 16,4-2 0-16,4 3 0 16,0 3 0-16,-4-3 1 0,3 0-1 15,1 3 1-15,3 6 0 16,-10 3 0-16,6 4 0 15,-6 3 1-15,-1 9-1 16,8-10 1-16,-7 4-2 16,-1-6 0-16,1-4-5 15,-1 1 0-15,5-7-7 16,2-3 0-16</inkml:trace>
  <inkml:trace contextRef="#ctx0" brushRef="#br1" timeOffset="34411.41">5232 4970 40 0,'17'22'20'0,"-3"-28"-8"0,-6 6 21 15,-8 0-32-15,0 0 1 16,0-7 1-16,0 7 1 15,0-9-5-15,0-7 0 16,0-9 2-16,0 3 1 0,0 0-2 16,0 3 1-16,0 4-2 15,0 2 0-15,0 4-2 16,-11 12 0-16,0 6-1 16,1 16 0-16,-4 0 0 15,0 7 1-15,3 9 1 16,0 2 1-16,8-8 4 15,3 6 0-15,7-7 1 16,11-9 1-16,-8-12-3 16,22-10 0-16,7-3-13 15,10-6 1-15,0-10-4 16,1 4 0-16</inkml:trace>
  <inkml:trace contextRef="#ctx0" brushRef="#br1" timeOffset="35071.15">6417 5186 37 0,'-11'38'18'0,"1"-22"-12"15,10-16 31-15,10-7-33 16,1 4 1-16,7-6 2 16,3-7 0-16,7-12-9 15,4-16 1-15,-4-19 5 16,4-21 1-16,7-1-3 15,-11-6 1-15,4 3-3 0,-15-3 0 16,-3 3-2 0,-3 10 0-16,-4 3-2 0,-7 18 1 15,0 10-2-15,-7 19 0 16,0 9-2-16,-4 16 1 16,1 9 0-16,-4 19 0 15,3 10 2 1,-7 18 0-16,1 10 3 0,3 9 1 15,3 3 2-15,11 10 0 16,0-13 1-16,0 7 0 16,0-10 1-16,11-7 0 15,-1-15-2-15,1-9 1 0,6-13-5 16,5 3 1-16,2-12-7 16,4-13 1-16,4-12-6 15,-7-1 0-15</inkml:trace>
  <inkml:trace contextRef="#ctx0" brushRef="#br1" timeOffset="35252.28">6925 5007 44 0,'-11'10'22'0,"15"21"-29"16,0-18 41-16,-4-4-35 15,0-6 1-15,0 0-8 16,0-3 1-16,3-6-1 16,-3-19 1-16</inkml:trace>
  <inkml:trace contextRef="#ctx0" brushRef="#br1" timeOffset="35418.18">6862 4797 25 0,'10'22'12'0,"11"-12"-10"0,-17-7 11 15,3-3-19-15,0 0 0 0,4 0-7 16,-1-3 1-16</inkml:trace>
  <inkml:trace contextRef="#ctx0" brushRef="#br1" timeOffset="35912.28">7052 4982 24 0,'-3'0'12'0,"10"25"-6"16,-7-15 21-16,0-7-23 15,0 0 1-15,0 0 2 16,0-3 1-16,7-6-10 16,-7 3 1-16,10-7 5 15,-6 4 1-15,3 3-3 16,3 0 1-16,1 0-3 15,0-7 1-15,-1 10-1 16,-3-6 0-16,0 6 0 16,0-3 0-16,0 3 0 0,-3 3 1 15,3 0-1-15,0 0 1 16,4 4 0-16,-11-1 0 16,10-3-1-16,-10 0 0 15,7-3 0-15,0 0 1 16,0-3-1-16,0 0 1 15,4-3-1-15,0-1 0 16,-8 11-1-16,8-4 1 16,-4 0-1-16,0 0 1 0,3 0 0 15,1-4 0-15,0 1 0 16,-4 3 0-16,3-3 1 16,-3 3 0-16,7 0-1 15,-10 0 1-15,3 0-1 16,0 3 0-16,0 4 0 15,0 2 0-15,0 3-1 16,0-2 1-16,0-7-2 16,11 0 0-16,-11-3-5 15,4-3 1-15,-1-6-8 16,1 5 0-16</inkml:trace>
  <inkml:trace contextRef="#ctx0" brushRef="#br1" timeOffset="36123.07">7648 4920 47 0,'-7'34'23'0,"7"-15"-24"0,-7-16 39 16,4 7-38-16,-4-1 0 15,3 3-1-15,-3-2 1 16,0-7-2-16,-4 0 0 15,8-3-5-15,-1-3 0 16,4-6-7-16,4-1 1 16</inkml:trace>
  <inkml:trace contextRef="#ctx0" brushRef="#br1" timeOffset="36498.15">7842 4070 19 0,'18'-16'9'0,"3"16"-1"15,-14 0 6-15,0 3-9 16,7 13 1-16,-10 9 4 16,3 3 1-16,-4 13-13 15,1 12 0 1,-11 51 8-16,0 2 0 16,3 1-2-16,-6-10 0 15,10-18-4-15,0-7 1 16,10-19-4-16,-10-9 0 15,11-16-5-15,-11-12 0 16,3-10-5-16,-6-15 0 16</inkml:trace>
  <inkml:trace contextRef="#ctx0" brushRef="#br1" timeOffset="36651.46">7669 4697 42 0,'22'41'21'0,"30"-16"-17"0,-30-25 39 0,13 0-43 16,14-10 0 0,11 1-6-16,7-3 0 0,0 2-5 15,0-9 1-15</inkml:trace>
  <inkml:trace contextRef="#ctx0" brushRef="#br1" timeOffset="37069.97">9620 4866 45 0,'-21'7'22'0,"-14"-14"-19"0,24 7 32 16,-6-6-34-16,-8 3 0 0,0 0 0 15,1 3 1-15,2 0-3 16,1 6 1-16,0 10 0 15,7 9 0-15,3-9-3 16,4 5 1-16,7 5-2 16,0-1 1-16,7-7-1 15,7-5 1-15,11-7-1 16,3-12 0-16,4-3-5 16,0-7 0-16,-4-9-1 15,-7-10 0-15</inkml:trace>
  <inkml:trace contextRef="#ctx0" brushRef="#br1" timeOffset="37339.61">9779 4945 54 0,'4'-13'27'0,"-26"-49"-35"0,19 36 57 16,-4-11-48-16,-7-10 0 15,0-19 1-15,3 3 0 16,-10-15-3-16,3-13 1 16,4-6 1-16,7 12 1 15,7 10-2-15,7 3 1 16,0 18-2-16,7 10 1 16,0 19-5-16,4 16 1 15,-7 15-5-15,-1 13 0 0,-3 6-7 16,-10 16 0-16</inkml:trace>
  <inkml:trace contextRef="#ctx0" brushRef="#br1" timeOffset="37522.91">9458 4628 52 0,'-4'22'26'0,"15"-19"-19"0,-4-6 45 0,7 3-48 16,7-13 0-16,15 10 1 15,-5-6 0-15,15 3-11 16,4-1 0-16,-1 1-1 16,-7 6 0-16,-10 3-12 15,-4-6 0-15</inkml:trace>
  <inkml:trace contextRef="#ctx0" brushRef="#br1" timeOffset="38105.71">6378 5437 44 0,'0'22'22'0,"46"-6"-12"0,-32-19 30 0,11 3-36 0,17 0 1 15,11-10 4-15,25 1 1 16,21-4-12-16,20 1 1 16,30-4 6-16,6-3 1 15,11 4-6-15,-8 2 0 0,-20 7-8 16,-18 9 0-16,-21 3-12 15,-11 4 0-15</inkml:trace>
  <inkml:trace contextRef="#ctx0" brushRef="#br1" timeOffset="38766.68">11003 5180 44 0,'0'9'22'0,"4"-56"-14"0,-1 19 28 0,4-22-36 16,-3-22 1-16,-4-16 1 15,0-3 0-15,0-6-2 16,0-3 0-16,0 9 1 16,0 3 0-16,0 3 0 15,0 16 1-15,7 6-2 16,3 7 0-16,8 6-1 15,3 18 1-15,4 14-2 0,3 11 0 16,0 10-4-16,-3 16 0 16,-7 13-9-16,-8 2 0 15</inkml:trace>
  <inkml:trace contextRef="#ctx0" brushRef="#br1" timeOffset="38996.11">10806 4879 52 0,'10'38'26'0,"18"-32"-19"0,-13-6 43 0,6 0-47 15,7 0 1-15,11 0-1 16,0 0 1-16,6-6-8 16,5-1 1-16,-1-2-1 15,-7-1 0-15,4 1-13 16,7-3 1-16,-7 2-3 15,7-2 1-15</inkml:trace>
  <inkml:trace contextRef="#ctx0" brushRef="#br1" timeOffset="39324.56">11709 4713 36 0,'7'0'18'0,"-4"9"-14"0,-3-9 30 0,-3 3-33 0,-4 4 1 16,-4 2 1-16,-7 3 1 15,1 4-4-15,-8 3 0 16,4 9 3-16,-4 7 0 16,1-1-1-16,6 7 0 15,4 0-2-15,7-1 0 16,3-11-5-16,11 5 1 16,4-15-9-16,10-6 0 15,7-10-2-15,1-10 1 16</inkml:trace>
  <inkml:trace contextRef="#ctx0" brushRef="#br1" timeOffset="39447.65">11938 4829 42 0,'-28'44'21'0,"3"31"-27"0,18-66 42 0,-7 7-36 0,-7 9 0 0,-4 3 0 0,-3 7 1 0,3-20-3 16,0 11 1-16,8-14-6 15,3 1 0-15,3-10-5 16,8-3 1-16</inkml:trace>
  <inkml:trace contextRef="#ctx0" brushRef="#br1" timeOffset="39633.58">11755 4775 39 0,'14'32'19'0,"7"15"-19"0,-14-31 33 0,3 5-33 0,1-2 1 0,3 6 0 0,-3 0 0 0,-1 1-2 0,4-5 1 16,8 1 0-16,-1-3 0 15,3-3-5-15,-2-10 0 16,-5-6-7-16,1-9 1 0</inkml:trace>
  <inkml:trace contextRef="#ctx0" brushRef="#br1" timeOffset="39900.58">12016 4559 45 0,'7'31'22'0,"31"29"-14"0,-23-41 39 0,2 12-44 15,4 4 1-15,4 15 2 0,3-16 0 0,4 4-9 0,-4 6 0 0,-7 0 4 16,-10-3 0-16,-14-1-7 15,-15 10 0-15,-17-2-12 16,-18-14 0-16</inkml:trace>
  <inkml:trace contextRef="#ctx0" brushRef="#br1" timeOffset="41580.33">14083 5045 48 0,'0'-3'24'0,"0"-3"-16"0,0-1 25 0,-7-2-33 0,-7-4 0 0,-11 4 1 0,-10 3 0 0,-8-4-2 0,-2 4 1 0,-5 9-1 0,4 0 1 0,8 10-1 0,2 9 1 0,4 6-1 0,8-3 0 0,6 0 0 16,8 4 1-1,6-17-1-15,15 4 1 0,6-10 0 16,4-9 0-16,8 0 0 16,-1-7 0-16,0-2-1 15,-7-4 1 766,0 0-1-781,-3 1 1 0,-4 2-1 0,0-6 0 0,0 10 0 0,8 0-1 16,-8 15 1-16,-4 16 0 0,1-3 0 0,-1-4 1 0,1 4 0 0,0 3-1 0,-1 0 1 0,4-3-7 0,0-16 1 0,4-6-6 0,3-7 0 0</inkml:trace>
  <inkml:trace contextRef="#ctx0" brushRef="#br1" timeOffset="41680.28">14503 4848 41 0,'0'-10'20'0,"-14"20"-23"0,10-10 34 0,-7 6-31 0,-3 3 0 0,-3 7 0 0,-8 6 1 0,4-6-1 0,3-1 0 0,1 7 0 0,-5-6 0 0,1 6 1 0,7 3 1 0,4-6 1 0,3 6 1 0,7-6 1 0,3-4 0 0,4 1-1 0,-3 0 1 0,-1-1-2 0,-3-2 0 0,-7 9-4 47,-7-10 0-47,-7-2-6 15,-7-4 0-15,-4-9-9 0,-3-3 0 0</inkml:trace>
  <inkml:trace contextRef="#ctx0" brushRef="#br1" timeOffset="41745.24">16136 4857 44 0,'11'3'22'0,"-15"-15"-13"0,1 8 32 0,-1 1-38 15,-3 10 0-15,-7 2 0 0,-11 7 1 0,-7 12-6 0,-10-12 0 0,-7 12 2 0,-4 9 1 0,10-2-6 0,1 9 1 0,3-3-7 0,4-7 1 0,7-12-6 0,3-3 0 0</inkml:trace>
  <inkml:trace contextRef="#ctx0" brushRef="#br1" timeOffset="41910.15">15660 4857 34 0,'17'6'17'0,"19"48"-12"0,-29-39 26 0,3 7-27 0,8 13 1 16,7 2 0-16,3 13 1 16,4 1-8-16,6-1 0 15,1-13 3-15,7-2 0 16,0-10-9-16,-4-6 0 15,-6-10-6-15,-8-9 1 16</inkml:trace>
  <inkml:trace contextRef="#ctx0" brushRef="#br1" timeOffset="42587.77">17762 5164 53 0,'-24'3'26'0,"-15"-9"-31"0,28 6 50 0,-6-3-45 0,-5-3 0 0,-6-4 0 0,-3 4 0 0,2 0 0 0,-2 3 0 0,2 6 0 0,8 0 1 0,4 6-1 0,2 7 0 16,1 3 0-16,0-4 0 16,7 4-2-16,4-6 0 15,6 3-1-15,8-7 0 16,17 0 0-16,4-2 0 16,6-11 0-16,-2-5 0 296,-1-3 1-296,-3-10 0 0,-8 9 1 0,-2 4 0 0,-1-1-1 0,-7 4 1 0,4 3-1 0,-4-7 1 0,0 10-1 0,0 10 1 0,-4 2 0 0,1 7 1 0,0 0-1 16,-1 0 1-16,1-4-3 0,-1 4 1 0,1 3-8 0,0-9 0 0</inkml:trace>
  <inkml:trace contextRef="#ctx0" brushRef="#br1" timeOffset="43180.28">18066 5534 43 0,'0'82'21'0,"0"-7"-14"0,0-62 36 0,-4 2-42 0,1 4 0 0,-4-3 0 0,0-10 1 0,0-9-3 0,-4-6 1 0,4-20 1 0,-4-8 0 0,1-26-1 0,-1 3 1 0,1-15-2 0,3 3 1 0,3-10-2 390,8 10 1-390,3 13 0 0,7 9 0 0,10 3 0 0,8 21 0 0,7 1 1 16,3 10 0-16,-3 15 0 0,-11 12 1 0,-10 16-1 0,-11 1 0 0,-14 11-1 0,-14 7 1 0,-7-6-3 0,-11-6 1 0,0-10-6 0,4-9 1 0,-1-10-7 0,8-6 1 0</inkml:trace>
  <inkml:trace contextRef="#ctx0" brushRef="#br1" timeOffset="43499.18">18468 5754 37 0,'3'41'18'0,"-3"-26"-14"0,4-21 26 0,0-10-30 0,-1-6 1 0,-3-18 3 16,0-1 0-16,-3-22-4 0,-1 0 1 0,0 1 1 0,1-10 1 0,-1 3 0 0,1-7 0 0,3 7-3 0,3 19 1 0,4 6-1 0,1 7 0 0,6 5 0 0,7 17 0 234,7 2-1-234,-3 13 0 0,-8 16 0 0,-6 9 1 0,-11 12-1 0,-7 14 0 0,-11-1-1 0,4 0 0 0,-7-6-5 0,0-13 1 0,-4-6-7 0,4-9 0 0</inkml:trace>
  <inkml:trace contextRef="#ctx0" brushRef="#br1" timeOffset="43894.41">18965 5255 40 0,'-3'54'20'0,"-4"-26"-18"0,3-31 31 0,-3-1-29 0,0-5 1 0,-7-16 0 0,0-6 1 0,0 9-8 0,-4-3 0 0,1-7 6 0,-1 1 0 0,7 0-2 0,4-1 0 0,7 10 0 16,7-6 0-16,7 19-1 16,8-4 1-16,6 0-2 15,0 4 0-15,0 3-2 235,-3 0 1-235,0 6-4 0,-4-4 0 0,0 4-6 0,-3 0 1 0,-1-3-6 0,-3 3 1 0</inkml:trace>
  <inkml:trace contextRef="#ctx0" brushRef="#br1" timeOffset="44437.73">19350 5145 44 0,'18'0'22'0,"-8"-12"-25"0,-6 6 38 0,-4-4-33 0,0 1 0 16,-4-4 1-16,-3 1 0 0,-4 2-4 0,-3 7 0 0,0 3 3 0,-3 3 0 0,-1 13-2 15,4-3 1-15,-4 12-1 0,1 3 1 16,6 3-2-16,4 4 1 16,3-7-1-16,8 0 0 328,3-9-1-328,4 3 0 0,6-10-1 0,4-8 0 0,1-4-1 0,-1-10 0 0,-4-9-6 0,1-6 1 15,-4 0-3-15,-3-3 1 0</inkml:trace>
  <inkml:trace contextRef="#ctx0" brushRef="#br1" timeOffset="44820.08">19794 5108 43 0,'4'0'21'0,"-8"-6"-20"0,4 2 40 0,-3-2-41 0,-4 0 0 0,-4 0 0 0,-3 6 1 0,-7 3-1 0,-4 3 0 0,4 7 0 0,3 2 1 0,1 7-1 0,3 3 0 0,3 3 0 0,8 1 1 0,-1-7-1 0,4-4 1 0,7-5-1 0,4-7 1 0,3-3-2 0,0-9 1 0,0-6-1 0,0-4 0 0,0 0-1 0,-3 1 1 0,-1 2-2 0,1 7 1 188,-4-4-1-188,4 7 1 0,-4-3 0 0,0 12 1 0,0 7 0 0,0-4 0 0,0 4 1 0,0-1 1 15,0 1-1-15,0-1 1 0,0 1-1 0,0 3 0 0,4-1-7 0,-1-5 1 0,1-4-6 0,0-6 0 0</inkml:trace>
  <inkml:trace contextRef="#ctx0" brushRef="#br1" timeOffset="45056.68">20285 5042 40 0,'7'6'20'0,"-21"-6"-22"0,7 0 35 0,-11 0-33 0,-3 3 1 0,3 7 0 0,1-1 1 0,-8 7-2 0,0-4 1 0,0 7 1 0,1 6 0 0,6 10 0 0,4 6 0 0,10 2 0 0,8 1 1 0,7 0-2 0,3-6 0 47,-4-13-2-47,15-9 0 0,7-16-5 0,3-10 0 0,4-18-8 0,-4-6 0 0</inkml:trace>
  <inkml:trace contextRef="#ctx0" brushRef="#br1" timeOffset="47375.32">20482 4606 41 0,'7'82'20'0,"-17"43"-20"16,6-100 32-16,1 19-31 15,-4 19 1-15,0-13 2 16,0 0 1-16,-1-6-5 0,-2-6 0 15,3-10 4-15,3-12 0 16,4-7-2-16,4-3 1 16,3-12-2-16,3 3 0 15,1-7-2-15,0 4 1 16,3-3-1-16,0 2 0 16,4 11-1-16,-4-1 1 15,3 9 0-15,-3 10 0 16,0-3 0 78,1 6 0-94,-1 0 0 15,0 0 1-15,0-3 0 63,0-6 0-63,-3-7 0 93,-1-2 0-93,1-4 0 125,-1-6 0-125,1-13 0 110,0 0 0-110,-1-15-1 125,-6 3 1-125,-1-4-1 109,-3 1 1-93,-3 0-1-16,-1 6 0 140,4 3 1-140,-3 9 0 0,-1 13-1 63,1 13 0-63,-1-1 1 141,0 16 0-126,1 10 0 126,3 3 1-141,0-1-1 125,0 11 0-125,14-1-7 0,7-22 1 78,4-6-7-78,10-16 0 297</inkml:trace>
  <inkml:trace contextRef="#ctx0" brushRef="#br1" timeOffset="48101.14">21340 4964 26 0,'14'-10'13'0,"-18"10"-3"0,4 0 14 0,-7 0-21 0,-4 3 0 0,-6 4 1 0,-1 2 0 0,-6 0-5 0,-5 7 0 0,-6 3 4 0,-4 6 0 0,0 3-1 0,1-6 1 0,2 10 0 0,5-1 0 0,-5 0-1 0,8-6 1 0,-4 4-1 0,8-14 0 0,2-2-1 78,8-4 1-78,4 1-2 0,6-4 1 0,8-6-1 0,3 9 1 0,7-15-1 0,0 6 1 0,4-3-1 0,3-3 1 0,4 6-1 0,-4-4 0 0,-4 4 0 0,1 4 1 0,-4 2-2 16,0-6 1-16,-3 3 0 0,-4 3 0 0,0-3 0 0,0 1 0 0,0-1 0 0,-3 6 0 0,-4 4 0 0,0 2 0 0,-4 7 0 0,0-6 0 0,-3 3-1 0,-3 3 1 0,-4-7-1 0,-7 1 1 0,-4-3-4 0,-7-4 0 0,-10-12-11 0,-4-10 1 0</inkml:trace>
  <inkml:trace contextRef="#ctx0" brushRef="#br1" timeOffset="49928.97">3877 6500 31 0,'0'-3'15'0,"0"-10"0"0,0 13 15 0,0-3-26 0,0-3 1 0,0 3 1 0,-18 3 1 0,4-3-10 0,-10 3 1 0,-1 0 5 0,-14 0 0 0,11 0-3 0,0 6 0 16,3 3-2-16,-10 7 1 15,10 6 0-15,-3 6 1 16,7-6-2-16,3 6 1 16,7 1 0 812,1-1 1-828,10-3-1 0,10-3 1 0,1-3 0 0,7-7 0 0,3-9 0 0,7-6 1 0,4-6-1 0,7-7 1 0,-8 1-1 0,-2-1 1 0,-5-9-1 0,1 3 1 0,-11 0-1 0,4 3 0 0,-11 3 0 0,3 4 1 0,1 6-1 0,-1 6 1 0,1 6 0 0,-7 10 0 0,3-1 0 0,10 7 0 0,-6 10 0 0,-1 2 0 0,5-3-1 0,-1-6 1 0,7-3-4 0,-11-6 0 0,5-7-12 0,-1-2 0 0</inkml:trace>
  <inkml:trace contextRef="#ctx0" brushRef="#br1" timeOffset="58209.33">6629 9056 36 0,'3'3'18'0,"11"13"-12"0,-7-23 29 0,18-8-28 0,3-17 0 0,4-5 2 0,3-23 1 0,-6-9-14 0,2-12 1 0,-2-13 8 0,2-13 0 0,-6 0-4 0,0-9 1 0,-11 0-3 0,-7 6 1 0,-4 10 0 0,-3 15 0 0,-3 10-1 0,-4 9 1 0,3 13-2 0,-6 9 1 0,-1 19-4 0,1 19 1 15,-1 21-2 1,-3 7 1-16,0 25-1 0,0 7 1 0,-1 18 2 0,5 16 1 0,10 3 3 0,0 3 1 0,0 6 1 0,10-3 0 0,1-3 0 0,3-6 0 0,4-13-1 0,10-9 1 0,0-12-2 0,-7-14 0 0,11-5-1 0,-4-16 1 0,1-7-3 0,-1-6 0 0,4-12-7 0,-8-3 0 0,1-10-6 0,3-6 1 0</inkml:trace>
  <inkml:trace contextRef="#ctx0" brushRef="#br1" timeOffset="58770.71">7366 8658 62 0,'-7'12'31'0,"0"-6"-39"0,7-2 60 16,0 2-51-16,0 3 1 15,0 4-2-15,3-1 1 16,1 4-3-16,-1-4 0 16,1-2-4-16,0-7 0 15,-1-9-11-15,1-7 0 0,-4-9 0 16,-4-6 0-16</inkml:trace>
  <inkml:trace contextRef="#ctx0" brushRef="#br1" timeOffset="58853.66">7306 8309 28 0,'7'7'14'0,"11"-4"-6"0,-8-6 23 0,1 3-31 0,-4-3 0 0,4-1-1 0,3 1 1 0,3 3-4 0,-3 0 1 0,1 0-7 15,6 3 1-15</inkml:trace>
  <inkml:trace contextRef="#ctx0" brushRef="#br1" timeOffset="59910.82">7722 8852 52 0,'0'28'26'0,"-3"-34"-31"0,3 6 48 0,0 0-42 0,3-16 0 0,1-9 0 0,-1-3 1 0,8-3-3 0,-8-4 1 0,5 1 1 0,2-1 0 0,4 7-1 0,0-3 0 0,0 15 0 0,1 3 1 0,2 7-2 0,-3 6 1 0,0 6-1 0,1 4 0 0,-5 2 0 0,1 1 1 0,3-1-1 0,-4 7 1 0,-3-3 0 16,4 0 0 1000,-4-1 0-1016,4 1 0 0,-8-7 0 0,4-2 0 0,-7-1-1 0,4-3 1 0,-4-3-1 0,3-6 1 0,1-4-1 0,3 1 1 0,0-4-1 0,0 4 1 0,0 0-1 0,4 2 1 0,-8 1-1 0,8 0 1 0,-1-4-1 0,-3 1 0 0,4-4 0 0,-4 1 1 0,4-7-1 0,-1 6 1 0,-6 1 0 0,3 6 0 0,3-1-1 0,-3 1 1 0,4 9-2 0,-7-3 1 0,3 3-1 0,0-3 1 15,0 3-1-15,0-6 1 0,0 0 1 0,0-3 1 0,7 3 0 0,-3-3 0 0,-4-1 1 0,3 1 0 0,4 6-1 0,4 3 1 0,3 7-1 0,7 5 0 0,8 1 1 0,2 3 1 0,8-4-1 0,-14 1 1 0,3-3-2 0,8-4 1 0,-12-3-6 0,1-3 0 0,-4 1-12 0,-10-4 0 0</inkml:trace>
  <inkml:trace contextRef="#ctx0" brushRef="#br1" timeOffset="60088.71">7017 9379 44 0,'-4'0'22'0,"4"12"-12"0,-7-5 30 0,4-1-38 0,-4 0 0 0,-4 7 1 0,0 6 0 0,-10 9-5 16,-7 3 1-16,-14 13 2 15,3 3 1-15,-7 0-4 16,7-3 1-16,7 0-3 16,4-7 0-16,4-5-9 15,13-10 1-15,0-19-4 16,11-3 1-16</inkml:trace>
  <inkml:trace contextRef="#ctx0" brushRef="#br1" timeOffset="60588.21">6650 9473 43 0,'7'37'21'0,"11"14"-15"0,-8-42 38 16,-3 0-41-16,7 7 1 16,7 9 1-16,4 3 0 15,7 1-7-15,0-4 0 16,6-3 2-16,-6 0 1 16,4-4-7-16,-5-2 0 15,-13-6-11-15,0-7 1 16</inkml:trace>
  <inkml:trace contextRef="#ctx0" brushRef="#br1" timeOffset="60950.96">7144 9661 46 0,'0'0'23'0,"3"6"-15"0,-3-6 33 0,0 0-39 0,7 0 0 0,4-3 1 0,7 3 0 0,3-3-5 0,10 0 1 0,15 0 0 0,-10-4 1 0,-1 1-5 0,0 0 0 0,0 0-10 0,-6-4 1 16,-5-12-2-16,-6-3 0 0</inkml:trace>
  <inkml:trace contextRef="#ctx0" brushRef="#br1" timeOffset="61006.62">7415 9482 54 0,'11'10'27'16,"17"2"-32"-16,-21-12 55 0,11 3-49 0,14 0 1 0,3 4 0 0,7 2 1 0,4 4-3 0,0-1 0 0,-11 4 2 0,-7-7 1 0,-13 10-3 0,-15 6 1 0,-36 13-4 0,-6 0 0 0,3-10-5 0,4 0 0 0,10-3-10 16,1-9 0-16</inkml:trace>
  <inkml:trace contextRef="#ctx0" brushRef="#br1" timeOffset="62101.97">8453 9567 53 0,'-4'-3'26'15,"-17"0"-26"-15,10 3 43 0,-10 0-43 0,-4 0 1 0,1 3 0 0,-8 3 0 0,-3 3-2 0,3 1 1 0,0 6 0 16,4 6 1-16,3 3-1 16,8 3 1-16,3 0-2 15,3-6 1-15,11 3-1 16,7-9 1-16,11-4-1 16,6-9 1-16,8-6-1 15,7-6 0 32,3-4 1-47,-3-5 0 0,0-4-1 0,-4 0 1 16,0 6-1-16,-10 3 0 0,-4 1 0 0,0 2 0 172,-3 4 1-157,-4 0 0-15,-3 12 0 0,-1 4 1 47,8 12 0-47,0 6 0 219,-1 6-1-219,-3 4 1 15,4 0-5-15,-7-4 0 0,3-9-11 282,-7-19 0-282</inkml:trace>
  <inkml:trace contextRef="#ctx0" brushRef="#br1" timeOffset="62884.32">9419 9250 48 0,'4'0'24'0,"6"-28"-22"0,-6 12 34 0,-4-15-34 0,-4-7 1 0,-3-15 2 0,-7-16 1 0,-7-12-7 0,3-14 0 0,1 1 4 0,-1-3 0 0,0-3-2 0,4 3 1 0,4 3-3 0,3-1 1 0,7 14-1 0,3 6 0 578,4 3 0-578,7 15 0 0,-7 13 0 0,4 16 0 0,3 12 0 0,4 16 1 0,-1 13-2 0,1 3 1 0,3 9-2 0,-7 9 1 0,-3 7-4 0,-4 15 0 0,-7-6-9 0,-4 10 1 0,-6 0-1 0,-1-1 1 0</inkml:trace>
  <inkml:trace contextRef="#ctx0" brushRef="#br1" timeOffset="63136.82">9130 8808 60 0,'0'13'30'0,"3"5"-33"0,1-14 65 0,3-1-60 0,4 0 1 0,6 3 0 0,15-3 0 0,-4 0-5 0,11-3 1 0,7-6 0 0,3 0 1 0,8 0-6 0,-8-1 1 0,-7-2-9 0,-6-4 1 0,-1-2-7 0,-7-1 0 0</inkml:trace>
  <inkml:trace contextRef="#ctx0" brushRef="#br1" timeOffset="63260.91">10061 8680 57 0,'11'12'28'0,"-8"-9"-31"0,-3 0 51 0,-3 4-48 0,-4 2 1 0,-7 7 1 0,-4 6 0 0,-3 3-2 0,0 0 0 0,0 9 2 0,-1 1 0 0,1 2-1 0,-4 7 1 0,8 3 0 0,6-3 0 0,8-3-3 0,10-6 1 0,7-10-4 0,11-7 1 93,3-2-7-93,4-10 1 0,6-6-10 0,-2-18 1 0</inkml:trace>
  <inkml:trace contextRef="#ctx0" brushRef="#br1" timeOffset="63313.88">10467 8836 46 0,'-4'41'23'16,"-10"-13"-21"-16,7-15 35 0,-10 6-35 0,-12 3 0 0,-2-4 3 0,2 11 0 0,-2 5-6 0,-1 1 0 0,0-7 4 0,0-3 0 0,8-3-4 0,3-3 0 0,6-7-7 0,5-5 1 0,3-14-9 0,7-15 0 0</inkml:trace>
  <inkml:trace contextRef="#ctx0" brushRef="#br1" timeOffset="63394.83">10178 8836 25 0,'10'3'12'0,"15"10"1"0,-22-7 9 0,5 7-17 0,2 6 0 0,1 6 6 0,3 6 0 0,3-6-13 0,5 6 0 0,2 1 9 0,5-1 0 16,6-3-4-16,4-6 1 0,-1 0-5 0,1-6 1 0,-7-3-7 0,-4-7 0 0,-3-6-9 0,-7-16 0 15</inkml:trace>
  <inkml:trace contextRef="#ctx0" brushRef="#br1" timeOffset="63711.25">10615 8786 63 0,'53'50'31'0,"18"-9"-34"0,-47-32 57 0,8 10-54 16,7 10 1-16,-4-4-4 16,-7 9 1-16,-10 10-2 15,-11 3 1-15,-14 6-11 16,-14 4 0-16,-14-7-4 15,-8-19 0-15</inkml:trace>
  <inkml:trace contextRef="#ctx0" brushRef="#br1" timeOffset="74385.17">5577 6428 47 0,'0'16'23'0,"4"2"-10"16,-4-14 23-16,7 5-35 15,-7 4 0-15,0-1-1 16,0 4 1-16,0 3-2 16,-7 6 0-16,3-6-4 15,4-10 0-15,0-9-11 16,4-16 1-16</inkml:trace>
  <inkml:trace contextRef="#ctx0" brushRef="#br1" timeOffset="74852.33">5510 6256 28 0,'15'15'14'0,"23"-9"-10"0,-20-6 12 15,3-3-12-15,11 3 0 47,7 0 3-47,-1 0 1 16,8-6-8-16,-3 9 0 0,-1-6 6 16,-7 3 1-16,1 0-2 0,-8 0 0 0,-11 0-3 0,-10 0 1 0,-7 3-3 15,-3-3 0-15,-8 3 0 16,-3 0 0-16,-3 1-1 15,-1 2 0-15,4 0 0 16,-4 4 1-16,8-1-2 16,3 4 0-16,3-1 1 15,4 1 0-15,0-1 2 16,7 4 0-16,14 0 1 16,4 2 0 15,10 1 2 31,1-3 1-62,-1-1-1 0,-10-2 0 16,-8 3-2-16,-6 6 0 0,-11 6-3 47,-14 0 0-47,-22 0-7 47,-2 1 1-47,2-7-10 0,-3-4 1 0</inkml:trace>
  <inkml:trace contextRef="#ctx0" brushRef="#br1" timeOffset="76570.47">8576 5933 50 0,'4'3'25'0,"-8"0"-19"0,4-3 40 0,4 3-44 0,3 3 1 16,-7 4 2-16,0 2 0 15,3 16-6-15,-3-12 0 16,-3 9 4-16,3 10 0 15,-7 5-2-15,-4-2 1 16,-3 9-2-16,-4 0 0 16,-3 3 0-16,3-6 0 15,1-3 0-15,3 3 0 16,-4-3 0-16,7-1 0 16,8-15 1-16,3 4 0 15,7-7 0 16,4 0 0 1,6-7 0-1,4-5 1-15,15-4-1-1,6-6 1-15,11 3-1 16,3-6 1-16,8 6-4 0,-1 0 0 0,-3 0-7 0,-7-3 1 0,-10 4-13 15,-19 5 1-15</inkml:trace>
  <inkml:trace contextRef="#ctx0" brushRef="#br1" timeOffset="77098.75">9571 6616 66 0,'56'22'33'0,"-17"0"-31"16,-32-9 53-16,0 12-55 15,-3 3 0-15,-8 13-2 16,-3 6 0-16,-14 0-3 16,-7-10 1-16,-4-8-16 0,0-20 1 15</inkml:trace>
  <inkml:trace contextRef="#ctx0" brushRef="#br1" timeOffset="77966.88">11434 6566 59 0,'7'22'29'0,"3"22"-24"0,-3-38 41 0,0 7-44 0,0 2 1 0,-3 1 0 0,-1-3 0 0,1-4-4 16,-1-3 1-16,1-3 3 15,3-3 0-15,0-3-1 16,0-3 0-16,4 0-1 16,-4 3 1-16,3 3-3 15,1 3 0-15,3 3-2 16,4 6 1-16,-1 7-1 16,5 0 1-16,-1 0-1 15,0 6 0-15,4 3 2 16,-1-3 1-16,-3-3 0 15,1-6 1-15,-1-7 1 16,3 1 0-16,-6-7 0 16,3-9 1-16,0-1-2 15,1-5 1-15,-5-1-2 16,1-6 1-16,-4-12-1 16,-3-3 0-16,-4 2-2 15,0-5 1-15,-4-4-6 16,1 3 1-16,-1 7-13 62,4 0 0-62,0 12 0 78,0 9 0-78</inkml:trace>
  <inkml:trace contextRef="#ctx0" brushRef="#br1" timeOffset="78220.32">12361 6807 53 0,'7'26'26'0,"-7"-17"-28"0,0-9 52 0,0 0-49 0,0 0 0 0,-3-3 1 0,-1-3 0 0,1-7-3 15,-4-6 1-15,3-3 1 16,1 0 1-16,-1 0-1 16,1 0 1-16,3 10-1 15,7-1 1-15,3 7-1 16,4-3 1-16,1 2-2 16,2 7 0-16,8 0-3 15,-4 0 1-15,4 3-6 16,3 1 0-16,0-1-11 0,0-3 1 15</inkml:trace>
  <inkml:trace contextRef="#ctx0" brushRef="#br1" timeOffset="78447.87">12972 6701 48 0,'10'56'24'0,"-6"-12"-19"0,-1-31 34 0,-3 2-39 0,0 7 0 0,0-9-1 15,0-1 1-15,-3-5-3 16,3-4 1-16,0-3-8 16,0-10 1-16,0 1-6 15,-4-10 1-15</inkml:trace>
  <inkml:trace contextRef="#ctx0" brushRef="#br1" timeOffset="78615.52">12887 6516 37 0,'11'12'18'0,"3"-15"-16"0,-4-3 29 15,-3 3-32-15,4-10 0 16,-4-2-7-16,7-7 1 15,4-7 0-15,6-8 1 16</inkml:trace>
  <inkml:trace contextRef="#ctx0" brushRef="#br1" timeOffset="78865.12">13399 5704 39 0,'17'3'19'0,"8"16"-14"0,-18-7 32 0,-4 16-34 16,-3 4 1-16,0 12 0 16,0 0 1-16,-3 15-7 15,-1 13 1-15,1 13 4 16,-1 3 1-16,4 18-3 16,0-8 1 15,0-4-2-31,4-16 0 0,-1-9-5 15,1-9 1-15,-4-13-9 0,0-16 1 16,0-19-4-16,0-8 1 0</inkml:trace>
  <inkml:trace contextRef="#ctx0" brushRef="#br1" timeOffset="79155.98">13667 5785 59 0,'-7'19'29'0,"7"34"-40"0,-4-34 60 0,1 19-49 0,-1 2 0 0,0 17 0 0,-3 15 1 0,0 16-2 0,4 18 0 16,3-11 0-16,0-1 1 47,0-7-3-47,-4-14 0 0,4-14-6 0,0-18 1 47,0-19-8-47,4-13 1 0</inkml:trace>
  <inkml:trace contextRef="#ctx0" brushRef="#br1" timeOffset="79410.45">13363 6597 47 0,'-7'32'23'0,"18"-13"-19"16,-1-16 39-16,4-3-44 15,8 0 1-15,6 3-5 16,4-3 0-16,10-3 2 0,7 0 1 15,4-1-8 1,0-2 0-16,-3 0-4 16,-8-4 0-16</inkml:trace>
  <inkml:trace contextRef="#ctx0" brushRef="#br1" timeOffset="79693.53">13910 6660 40 0,'7'9'20'0,"7"10"-17"0,-10-16 37 0,3 1-37 0,0-4 1 0,3-4 1 0,5-8 0 0,-1 9-7 15,0-10 1-15,-4-6 4 16,-3-6 0-16,-3 0-3 16,-4 0 1-16,-4 0-1 15,1 6 0-15,-4 4-1 16,0 2 0-16,0 10-1 15,0 6 1-15,0 13-1 16,3 12 0-16,1 0-1 16,3 3 1-16,3 7 1 15,8 0 0-15,-1-7-1 16,8-6 0 0,0 0-3-16,3-9 0 0,7-7-8 15,4-2 0-15</inkml:trace>
  <inkml:trace contextRef="#ctx0" brushRef="#br1" timeOffset="79992.78">14400 6823 33 0,'4'31'16'0,"-4"-12"-11"0,0-16 20 0,0-3-23 0,0-3 1 0,0-6 2 0,0-1 0 0,3-11-6 0,1-5 1 16,3-5 3-16,11 6 1 0,-1-6-2 16,4-4 1-16,1 1-1 15,2 9 1 1,19 31 0 0,6-3 0-16,-3 13-1 15,0 6 0-15,-4 6-1 16,0-3 1-16,-3 3-7 15,-3 0 1-15,-5 7-12 16,-6-1 1-16</inkml:trace>
  <inkml:trace contextRef="#ctx0" brushRef="#br1" timeOffset="80593.95">17117 6651 45 0,'-11'-13'22'0,"-10"1"-18"0,14 12 31 0,-7 0-35 16,-7 0 0-16,-4 6 0 15,-7-3 1-15,4 0-1 16,3 7 0-16,1 5 1 16,6 7 0-16,4 3 0 15,3 0 0-15,1-3 0 16,6-6 0-16,1 3-1 16,3-13 1-16,3-3-1 15,11-3 0-15,7-6 0 16,11-7 0-16,0-5-1 15,-4-4 1 1,4 3-1-16,0 0 1 0,-4 3 0 16,-3 4 1-1,-1 2-1-15,-3 7 0 0,-3 6 0 16,0 10 0-16,-1 6 0 0,1 3 1 16,0-4-4-16,-1-2 0 15,-3-3-9-15,1-1 0 16,-5-6-2-1,-3-9 0-15</inkml:trace>
  <inkml:trace contextRef="#ctx0" brushRef="#br1" timeOffset="81043.85">17734 6459 57 0,'-14'13'28'0,"-14"6"-37"16,17-13 58-16,-3 3-49 16,-4 4 0-16,-3-1 1 15,4 10 0-15,-1-12-2 0,4 6 0 16,3-7 0-16,1 0 1 16,6-2 0-16,8-1 0 15,6-3 0-15,12 0 0 16,9 3 1-16,8-2 0 15,3 2 0-15,-3-6 0 16,-7 6-2-16,-11 4 1 16,-10 5-2-16,-22 10 1 15,-24 3-8-15,-25-6 0 32,-14-9-7-32,-18-10 0 0</inkml:trace>
  <inkml:trace contextRef="#ctx0" brushRef="#br1" timeOffset="82248.19">11864 8752 47 0,'0'9'23'0,"42"-3"-11"0,-24-6 23 15,10 0-33-15,11 0 0 0,14-6-1 16,10-3 1-16,-3-1-8 15,-3 1 0-15,-8-1-9 16,-3 1 1-16</inkml:trace>
  <inkml:trace contextRef="#ctx0" brushRef="#br1" timeOffset="82458.5">11857 9071 67 0,'-4'16'33'0,"15"-16"-31"16,0-3 58-16,13 3-59 0,22 0 1 15,14 0-2-15,11-6 1 16,3 9-6-16,-7 0 0 16,0 6-12-16,-7-2 1 15,-4-1-5-15,8 7 0 16</inkml:trace>
  <inkml:trace contextRef="#ctx0" brushRef="#br1" timeOffset="83130.83">14076 8212 58 0,'3'16'29'0,"11"31"-31"0,-10-38 53 0,3 1-47 0,0 9 0 0,0 12 1 0,-7 0 1 16,-3 23-8-16,-4 8 0 0,0 23 4 0,-4 6 1 15,-7-6-3-15,-10 6 1 16,-28 40-2 31,6-27 1-47,4-10 0 15,11-6 0-15,7-13 0 16,10-16 0-16,4-11 1 0,7-8 1 0,14-5 0 0,11-4 0 0,14-9 0 16,13-6 0-16,8-10 1 15,14-3 0-15,14 3-2 16,15-2 1-16,-1-1-2 15,-10-3 0-15,-1 0-7 16,-3 9 1-16,-10 4-17 16,-7 5 1-16</inkml:trace>
  <inkml:trace contextRef="#ctx0" brushRef="#br1" timeOffset="85474.31">2790 11185 64 0,'11'25'32'0,"0"19"-26"15,-11-31 32-15,0 5-38 16,0 11 0-16,0 8 0 16,0 4 0-16,-7 6-3 15,3-3 1-15,-7-6-4 16,4-13 0-16,4-19-12 0,-8-16 1 15</inkml:trace>
  <inkml:trace contextRef="#ctx0" brushRef="#br1" timeOffset="85653.26">2522 11009 51 0,'4'29'25'0,"24"-36"-29"0,-10 1 38 16,-4-3-44-16,11-1 0 0,10-9-17 15,0 1 1-15</inkml:trace>
  <inkml:trace contextRef="#ctx0" brushRef="#br1" timeOffset="86028.58">3179 11655 45 0,'10'25'22'0,"-10"-43"-21"16,0 5 34-16,-7-12-33 15,4-16 0-15,-8-3 1 16,4-9 1-16,-4-7-5 0,1-5 1 16,-1-11 2-16,1 4 0 15,3 0-1-15,3 6 1 16,8 4-1-16,3 5 0 16,7 10-1-16,7 6 1 15,7 13 0-15,7 3 1 16,-3 12-3-16,-4 7 1 15,4 6-4-15,-4 6 0 16,-7 7-9-16,1 3 0 16,-15-1-3-16,-7 4 0 15</inkml:trace>
  <inkml:trace contextRef="#ctx0" brushRef="#br1" timeOffset="86207.23">3090 11307 73 0,'0'7'36'0,"18"-1"-43"16,-7-3 76-16,-1 0-68 15,1 0 1-15,10-3-1 16,-3 0 0-16,13 0-5 16,-2 0 0-16,9 0-7 15,-2-6 1-15,2-3-12 16,-2-1 1-16</inkml:trace>
  <inkml:trace contextRef="#ctx0" brushRef="#br1" timeOffset="86702.7">5817 11690 38 0,'4'-6'19'0,"-8"-13"-10"0,4 16 19 0,-7-7-24 16,0-9 0-16,-7-12 1 16,4-10 1-16,-8-15-8 15,4-7 1-15,-4-12 4 16,8-7 1-16,-8 1-3 15,11-1 1-15,3-2-1 16,11-4 0-16,7 3 0 0,4 10 1 16,3 15-1-16,0 7 1 15,4 6-1-15,7 16 1 16,-4 6-2-16,4 12 0 16,0 10-6-16,-4 19 0 15,-18 12-11-15,-6 16 1 16</inkml:trace>
  <inkml:trace contextRef="#ctx0" brushRef="#br1" timeOffset="87124.43">5570 11521 57 0,'-7'25'28'0,"32"-7"-27"0,-14-14 45 0,3-4-46 16,10 0 1-16,8 0 0 15,0 0 1-15,7 3-3 16,10-3 1-16,0 0 0 16,1 0 1-16,3-3-2 15,-7 3 1-15,-4-10-1 16,-3 1 0-16,-11-1 0 16,-3 1 0-16,-8-4 1 15,1 4 0-15,-7 0 0 16,-11-1 1-16,0 4-1 15,0 0 1-15,-7 3-1 16,3 3 1-16,-10 3-1 16,3 6 0-16,1 4-1 0,-1 9 0 15,8-1-1-15,-8-5 0 16,4 3 0-16,3-3 0 16,8-1 0-16,7 1 0 15,6-10 0-15,8-6 1 16,3 0-2-16,0-3 0 15,1-3-8-15,-1-10 1 16,-7 1-4-16,4-1 0 16</inkml:trace>
  <inkml:trace contextRef="#ctx0" brushRef="#br1" timeOffset="87379.43">6498 11680 44 0,'-10'10'22'0,"6"-16"-19"0,1-1 40 0,-1-2-42 16,0 3 1-16,1-7 0 16,-1-3 0-16,1-9-1 15,-1 3 0-15,4 4 3 16,7 2 1-16,8 0 1 16,13 1 0-16,4 2-1 15,13 0 1-15,12-2-3 16,-1-1 0-16,4 0-7 15,0 7 0-15,-7 3-10 16,4-4 1-16,-12 1-8 16,5 0 1-16</inkml:trace>
  <inkml:trace contextRef="#ctx0" brushRef="#br1" timeOffset="87818.5">9243 11107 46 0,'-21'3'23'0,"-18"12"-17"0,28-5 36 0,1 12-40 15,-8 3 1-15,-10 9 1 32,-7 10 0-32,-4 3-5 0,0 10 0 0,0-4 1 15,4-3 1-15,3-12-5 16,7-10 1-16,4-6-10 16,4-13 1-16,2-21-5 0,5-10 1 15</inkml:trace>
  <inkml:trace contextRef="#ctx0" brushRef="#br1" timeOffset="88018.87">8745 11207 36 0,'60'44'18'0,"11"25"-5"0,-43-44 29 0,18 13-39 0,-4 9 1 0,15 3 0 0,3 6 0 0,0 4-7 15,-4-4 1 1,-3-12-3-16,-4-3 1 0,-3 0-11 16,-14-13 0-16</inkml:trace>
  <inkml:trace contextRef="#ctx0" brushRef="#br1" timeOffset="88641.11">10795 11361 45 0,'-28'40'22'0,"3"14"-15"0,22-39 32 0,-1 10-35 16,1 1 0-16,-1-5 2 16,0 1 1-16,1-12-8 15,3-7 0-15,3-9 5 16,8-10 0-16,0-9-1 16,3-3 0-16,7-10-2 15,4-3 0-15,6 4-1 16,1-1 1-16,-4-3-1 15,1 7 0-15,-5 6-1 16,-3 9 1-16,4 6-1 16,0 13 1-16,-4 7-1 15,0 5 0-15,0 1 0 16,-3 9 0-16,0 12 0 16,-1 4 1-16,-3-4 0 0,0 1 0 15,-3 2 0-15,0 1 1 16,-1-4-2-16,1-5 0 15,-1-1-3-15,1-3 0 16,-4-3-6-16,4-13 1 16,-1-9-9-16,-3-6 0 15</inkml:trace>
  <inkml:trace contextRef="#ctx0" brushRef="#br1" timeOffset="89349.1">11501 11486 61 0,'7'6'30'0,"-4"7"-26"0,1-13 54 0,3 3-57 16,3-6 1-16,1 0 0 16,3-4 0-16,4-5-3 15,-1-4 0-15,1 1 1 16,-4-7 1-16,0 0-2 15,-3-3 1-15,-4 3-2 16,-7 6 1-16,-4 3-3 16,-3 4 1-16,-3-4-2 15,-1 13 0-15,-3 16 0 16,0 3 0-16,3 3 1 16,4 6 0-16,0 3 2 0,4 1 1 15,3 2 1 1,7-2 0-16,10-7 0 0,12-3 0 31,9-7-4 47,8-2 0-78,-3-4-6 0,2 1 1 16,5-17-2-1,3 1 1 32,0-3 3-47,-8-1 1 32,1-2 5-32,-3-4 1 62,-5 0 6-46,-2 1 0-1,-8-4 2-15,-7 3 1 16,-14 4-2-16,-7 2 0 16,-10 7-2-16,-1 3 1 0,-7 7-2 0,-6 5 0 0,3 4-1 0,-1 6 1 0,1 3-3 15,0-6 0-15,7-7-1 0,0 1 1 0,7-1-2 0,3 1 1 0,4-4-1 31,7 1 1-31,7-4-1 0,4-3 1 0,3-3-1 0,0 0 1 0,1-3-1 16,2 0 1-16,-3 6-2 0,-3-9 1 0,0 9-3 0,-4-6 0 0,0 3-6 0,0 0 0 0,4 3-5 16,-4 0 1-16</inkml:trace>
  <inkml:trace contextRef="#ctx0" brushRef="#br1" timeOffset="89641.03">12510 11655 60 0,'-11'7'30'0,"11"-32"-40"0,0 15 58 0,-4-9-48 0,1 1 0 0,-1-4 0 16,-3 0 1-16,4 3 1 15,3-3 0-15,7 3 2 16,7-3 0-16,4 3 1 16,10-3 1-16,7 0-1 15,14-3 0-15,11 6-3 16,-3 7 0-16,-4-1-6 31,-14 1 1-31,-4-1-8 0,-7 13 0 16,-3 0-10-16,-18 0 0 47</inkml:trace>
  <inkml:trace contextRef="#ctx0" brushRef="#br1" timeOffset="90608.33">15141 11329 59 0,'-3'10'29'0,"-11"2"-28"15,7-12 47-15,-4 3-46 0,-10-3 0 0,-7 0 1 0,-1 3 0 0,-2 4-4 0,-1-4 0 0,4 9 2 0,-4 4 1 0,4 6-3 0,3 3 0 0,7-3-2 0,8 0 1 0,3-3-1 0,7-7 0 0,10-5 0 16,4-4 0-16,8-6 1 16,6-10 1-16,7 1 0 15,-3-4 1 345,3-3 0-360,-3-3 0 0,-4 3 0 0,0 1 0 0,-7 5 1 0,-3 10 0 0,-4 9 0 0,0 4 0 0,0 5 0 0,1 7 1 0,2 6-1 0,1 4 1 0,-1-1-2 0,8-6 0 0,0-3-6 0,-4-3 1 0,7-7-12 0,0 1 0 0</inkml:trace>
  <inkml:trace contextRef="#ctx0" brushRef="#br1" timeOffset="90700.28">15956 11787 84 0,'11'53'42'0,"-8"63"-59"0,-3-87 77 0,-7 11-63 0,-3-5 1 0,-8 3-11 0,-7 2 0 0,4-8 0 0,0-10 1 0,3-10-9 0,8-2 0 0</inkml:trace>
  <inkml:trace contextRef="#ctx0" brushRef="#br1" timeOffset="91227.07">17678 11834 54 0,'-7'22'27'0,"0"-25"-33"0,3-3 53 16,1-10-46-16,-1-15 0 16,-3-13 1-16,-4-13 0 0,-3-12-2 15,7-9 0-15,0-10 1 16,0 0 1-16,4-12-1 16,3 3 1-16,7 3-1 31,3 9 0-31,8 10-1 0,10 9 1 15,4 16-1-15,0 12 0 79,-1 16-2-79,-2 16 1 15,-5 3-3-15,-3 15 1 31,-6 13-8-31,-12 7 0 0,-6 5-6 16,-12 10 0 0</inkml:trace>
  <inkml:trace contextRef="#ctx0" brushRef="#br1" timeOffset="91402.96">17399 11652 63 0,'18'13'31'0,"42"-7"-32"0,-36-6 58 0,15-3-57 0,14 0 0 0,11 0 0 0,-4 0 0 15,7-1-5-15,3 4 0 16,-3 0-8-16,0-3 1 15,-7-12-7-15,-7-11 1 16</inkml:trace>
  <inkml:trace contextRef="#ctx0" brushRef="#br1" timeOffset="91604.85">18429 11445 53 0,'-3'13'26'0,"-19"15"-30"0,15-15 47 0,-7 2-41 0,-7 10 1 0,0-3 0 16,-4 3 1-16,-3 10-5 16,3 3 0-16,4-1 3 15,0-9 0-15,10 1-2 16,4-1 1-16,7 0-5 16,11-3 1-16,7-9-9 15,10-10 1-15,7-9-6 16,-3-13 0-16</inkml:trace>
  <inkml:trace contextRef="#ctx0" brushRef="#br1" timeOffset="91797.83">18740 11583 53 0,'-7'35'26'0,"-25"-10"-30"0,25-13 47 16,-14 7-43-16,-4 3 0 15,-7 3 0-15,7 3 1 0,1-6-1 16,-5 0 0 0,5 0-1-16,3-3 0 0,3-3-7 15,4-10 0-15,7-9-7 16,3-10 1-16</inkml:trace>
  <inkml:trace contextRef="#ctx0" brushRef="#br1" timeOffset="91990.71">18521 11539 34 0,'17'22'17'0,"5"25"-9"15,-12-34 22-15,1 9-29 16,3 9 1-16,4 4 0 16,-1-4 1-16,1 4-4 15,3-7 0-15,4-3 1 16,3-9 0-16,0-7-5 15,-3-9 0-15,-4-3-7 0,-3-7 0 16</inkml:trace>
  <inkml:trace contextRef="#ctx0" brushRef="#br1" timeOffset="92241.71">18845 11442 59 0,'25'47'29'0,"70"72"-34"0,-77-90 56 0,-4-1-52 16,0 6 0-16,-7-2-2 16,-3-4 1-16,-1 6-1 15,-6 1 0-15,-8-7-10 16,-6-6 1-16,-5-13-4 15,5-5 0-15</inkml:trace>
  <inkml:trace contextRef="#ctx0" brushRef="#br1" timeOffset="92629.24">20048 11684 56 0,'-7'28'28'0,"7"47"-38"0,4-62 54 0,-1 2-44 16,4 1 0-16,0 0-3 16,4-7 1-16,0-6-2 15,-1-6 0-15,1-9-8 16,-4-17 1-16,-7-8-4 15,-4 2 1-15</inkml:trace>
  <inkml:trace contextRef="#ctx0" brushRef="#br1" timeOffset="92947.34">20031 11420 24 0,'7'-9'12'0,"21"31"0"0,-17-16 18 0,3 3-26 15,0 1 1-15,7 2 5 16,14 4 1-16,4 0-12 15,3 3 0-15,4-4 8 16,0 1 1-16,-4-10-2 0,-6 4 0 16,-5-4-4-16,-13 0 0 15,-7 4-2-15,-8-1 1 32,-10-3-2-17,-3 7 1-15,-5-10-2 0,-2-3 1 0,3 6 1 0,3 0 0 16,4 4 0-16,4-1 0 15,10 1 1-15,7 2 1 16,14 1 1-16,4-4 1 16,3 4-1-16,0-4 1 15,-3 4-1-15,-7 2 0 16,-11 4-5-16,-14 3 0 16,-21 9-6-16,-22 4 0 0,-17-7-12 15,-24-9 0 1</inkml:trace>
  <inkml:trace contextRef="#ctx0" brushRef="#br1" timeOffset="94636.45">2872 12765 38 0,'10'41'19'16,"-20"16"-6"-16,3-45 20 0,3 4-31 0,-7-4 1 0,1 1 0 0,-1-4 0 0,4 1-4 15,-3-4 0-15,3-3 4 16,3-6 0-16,4-9-1 15,0-14 0-15,0-2-1 16,0-3 1-16,28-44 2 16,-14 40-3-1,15 4 0 751,-1 6 0-766,4 0 0 0,-4 3-1 0,-7 3 1 0,7 6 0 0,-7 1 0 0,-3 2-1 0,3 7 0 0,-7 6 0 0,4 10 1 0,-7 9-1 0,-1 3 1 0,-3 6-1 0,4 4 0 0,-11 2-1 0,0 1 1 0,0-4-3 0,0-2 0 0,0-7-7 0,0-9 1 0,10-10-8 0,1-9 0 0</inkml:trace>
  <inkml:trace contextRef="#ctx0" brushRef="#br1" timeOffset="94781.36">3348 12778 44 0,'10'9'22'0,"-6"26"-10"0,3-32 33 0,-7 0-40 0,11 3 0 0,-4-2 1 0,7-4 1 0,3-7-10 0,5-2 1 0,-5-7 5 0,-3 7 0 0,4-4-3 0,-11-2 1 0,4-7-2 0,-11 0 1 0,0 0 0 15,-11 3 0-15,4 0-2 0,-4 7 0 0,1 2-2 0,-8 10 1 0,8 6-1 0,-1 13 1 0,0 3-1 0,1 3 1 0,-1 7 1 0,11-1 1 0,0 7 1 0,11-7 0 78,3-9 0-78,11-3 0 0,6-4-3 0,1-5 0 0,7-4-2 0,10-6 1 0,1-9-1 0,3-7 0 0,3-3 0 0,-7-3 0 0,1 3 3 0,-1 1 1 0,-13-1 2 0,-1 0 1 0,-10 3 1 0,-1 1 1 0,-10-1 1 0,-3 3 1 0,-4 4-1 0,-14 3 1 0,-4 3-2 0,-3 6 0 0,-14 0-1 0,7 9 0 0,0-5-1 0,-4 5 0 0,0 4-2 0,1 6 1 0,2 0-1 0,8 3 1 0,4-6-2 0,3-4 1 0,7-2 0 0,7-4 0 0,3-2-1 0,4-4 1 0,4-3 0 0,10-3 0 16,-7-4 0-16,1-2 0 0,6 3 0 0,-7-1 0 0,0 7 0 0,0 4 1 0,4 2-1 0,-11 3 0 0,4 4-2 0,-4 2 1 0,0-5-3 0,7-1 0 0,-7 7-8 0,11-10 0 0,0-3-5 0,-1-3 1 0</inkml:trace>
  <inkml:trace contextRef="#ctx0" brushRef="#br1" timeOffset="95263.89">4505 12875 38 0,'7'3'19'0,"4"-9"-14"0,-11 0 31 0,-7 0-33 16,3-4 1-16,-3-2-1 16,-4-4 1-16,1-3-5 15,-1 7 0-15,-10-7 5 16,7 0 0-16,0-3 1 15,7 0 0-15,7 3 0 16,7 4 1-16,14 2 0 16,11-3 1-16,17 4-3 15,8-1 1 32,17 1-4-47,10-1 1 16,-3 7-7-16,-3 0 1 62,-7 2-11-62,-11 8 1 63,-18-8-7-63,-3 1 0 31</inkml:trace>
  <inkml:trace contextRef="#ctx0" brushRef="#br1" timeOffset="96347.23">7038 12320 58 0,'11'6'29'0,"-11"32"-30"0,0-29 52 0,-4 10-47 0,-3 16 0 0,-4 9 0 0,-3 18 0 0,-3-2-6 0,2 9 0 0,-2-6 5 0,6-1 0 0,-10 1-2 0,7-6 1 0,3-10 1 0,1 0 0 422,6-7 1-422,8-5 0 0,6 3 0 0,8-10 1 0,21-13-2 0,3 1 1 0,18-10-3 0,14-6 1 0,-3-3-8 0,3-6 0 0,0 6-12 0,7 0 1 0,-7-4-7 0,-7 1 0 0</inkml:trace>
  <inkml:trace contextRef="#ctx0" brushRef="#br1" timeOffset="96463.24">7973 13092 81 0,'10'50'40'0,"-6"-41"-43"0,-1-6 76 0,4 7-73 0,1 2 0 0,6 4-9 0,-4 6 1 16,1 0 0-16,-1-10 0 0,-3 1-16 0,-10-4 1 0</inkml:trace>
  <inkml:trace contextRef="#ctx0" brushRef="#br1" timeOffset="100468.9">2491 2010 21 0,'0'3'10'0,"3"0"-1"16,-3-3 10-16,7 3-16 15,-7-3 0-15,4 6 1 16,3-3 1-16,-7 7-6 16,0 6 0-16,3-1 4 15,4 13 1-15,-7 1-3 16,0 8 1-16,0 4-1 15,0 16 1-15,0 15-2 16,0 25 1-16,0 0-1 16,4-15 1-16,-4 18-1 15,-4-6 0-15,4 3-1 16,0-6 1-16,0-12-3 0,0-7 1 16,-7-10-3-16,7-8 1 15,-3-1-3-15,3-18 1 16,0-7-4-16,0-9 0 15</inkml:trace>
  <inkml:trace contextRef="#ctx0" brushRef="#br1" timeOffset="102751.52">3034 1878 3 0,'18'0'1'0,"38"22"5"0,-42-22-8 0,14 0 8 15,11 0 1-15,0-10 4 16,3-2 1-16,11-1-15 16,4 4 1-16,3 0 8 15,-4-1 1-15,15 7-4 16,-1 3 1-16,11 0-3 15,7 0 0-15,-6 3-1 16,9 0 1-16,5-3 0 16,-1 0 0-16,11 7 1 15,-8-4 0-15,1-3 0 16,11 6 1-16,-1-6 0 16,11 0 0-16,-11 0-2 15,1 3 0 1,10 3 0-1,0 4 0 48,-1-10-1-63,-6 9 1 16,4-3-1-16,-4 4 1 0,3-7 0 0,4-3 1 0,-11-3-1 0,8 3 1 15,-1-10 0-15,8 4 0 0,-15-3-1 0,4 3 1 0,3-4-2 0,4 7 0 0,4-6 0 16,-15-1 0-16,8 7-1 0,-5 0 1 15,12-13 0-15,-4-3 0 16,-11-6 0-16,1 3 0 0,-1 4 0 16,0-8 0-16,1 11 0 15,-8 2 1-15,-3-2-1 16,10 5 0-16,-3 4 0 16,0 3 0-16,-4-7 0 15,-7 10 0-15,1 3-1 16,2-6 1-16,1 3 0 15,-7-6 0-15,-11 6 0 16,-7 0 1-16,-10 6-2 16,-4-6 1-16,-11 3 0 15,0-6 0-15,-3 6 0 16,-3-3 0-16,-5-3 0 16,-6-3 0-16,-4 6 0 15,-3 0 0-15,-4 6 0 16,0-3 0-16,-3 7-1 0,3 6 1 15,-3 2 0-15,-4 7 0 16,0 1 0-16,0 2 0 16,0 9 0-16,0 1 0 15,0 12 0-15,1-6 0 16,-1 19-1-16,-4-10 1 16,4 13-1-16,-3-3 1 15,0 6-1-15,-1 0 0 16,4 3 0-16,0 3 1 15,0-12-1-15,1 3 0 16,-5-1 0-16,-3-2 1 0,0-3 0 16,0 3 0-16,-3-1 0 15,3-5 0-15,-4 2 0 16,1-9 0-16,-1 4 0 16,1-14 1-16,0 4-1 15,-4-12 0-15,0 2 0 16,-4-6 0-16,-3 4 0 15,0-10 0-15,-4 0 0 16,-3 0 1-16,-7-4 0 16,-4-2 1-16,-3 3 0 15,0 0 1-15,-4-4-1 16,-7 4 1-16,-3-3-2 16,-7-3 1-16,-4-1-1 15,10 1 1-15,1 2-2 16,-4-2 0-16,-3-1 0 15,-4 1 0-15,-4-4 0 0,-3 4 1 16,-3-1-1-16,-4-2 0 16,7-1-1-16,0-3 1 15,0-2 0-15,-14 2 0 16,0-6 0-16,-7 0 0 16,-4 0 0-16,11 0 0 15,-7 6 0-15,-4-3 0 16,0-3-1-16,-3-3 1 15,-7-3 0-15,10 0 0 16,-10 2 0-16,3-5 0 0,11 9 0 16,-18-9 0-16,1 9 0 15,17-3 0-15,-8 3 0 16,8 0 0-16,-3 0-1 16,6-4 1-16,-7-2 0 15,8 3 0-15,6 0 0 16,8 0 0-16,3 3 0 15,-11 3 0 32,1 0 0-31,-5-3 0-16,1 3 0 0,-3 0 0 0,6-3 0 0,-6 3 0 0,2-3 0 0,-2 0 0 16,-1 0 0-16,-3-3 1 0,4 3-1 15,2 0 1-15,8 0 0 16,0 3 0-16,-7 1-1 31,7-4 1-31,-3-4-1 16,-1 4 0-16,-6-6 1 0,10 0 0 0,7 0 0 15,0-13 0-15,-4 9 0 0,-3-8 0 16,4 11-1-16,3-2 1 16,-11-1-1-16,8 10 0 15,-1 0 0-15,15 4 0 16,-1-4 0-16,8 0 1 15,-7 6-1-15,3 3 0 16,3 1 0-16,1-4 1 0,3 3-1 16,-7-5 0-16,4 2 0 15,0-6 0-15,-4 3-1 16,-4-6 1-16,8-3-1 16,3 2 1-16,0-2 0 15,1 3 0-15,-5 3 0 16,1 0 0-16,3 3-1 15,0 3 1-15,-6 4-1 16,9-7 1-16,-3 3-1 16,-6-3 0-16,13 4 0 15,0-7 1-15,11 0 0 16,-7 0 0-16,-1 0 0 16,8 0 0-16,0 0-1 15,0 0 0-15,-4 0-2 16,4-7 1-16,7 4-5 15,-4-6 1-15,1-1-8 16,3-12 0-16</inkml:trace>
  <inkml:trace contextRef="#ctx0" brushRef="#br1" timeOffset="104613.99">4128 965 44 0,'7'16'22'0,"3"12"-10"0,-6-25 22 0,3 13-33 16,-7 0 0-16,0 6 1 16,0 12 1-16,0 1-4 15,-7-1 0-15,-4 13 2 16,1 3 0-16,6-2-1 16,-10 5 0-16,10-9-2 15,-6-16 0-15,3-9-2 16,-4-13 0-16,8-15-5 15,-8-10 1-15,11-22-7 16,-7 3 1-16</inkml:trace>
  <inkml:trace contextRef="#ctx0" brushRef="#br1" timeOffset="104929.24">3930 884 34 0,'7'9'17'0,"11"7"-14"0,-8-7 26 15,1-5-26-15,-1 2 1 16,1 3 2-16,0-9 0 16,6 0-8-16,4 0 1 15,-3-6 5-15,7 3 0 16,10-7-1-16,0 1 0 16,11 3-1-16,-7-1 0 0,0 4 0 15,-8 3 1-15,-9 3-2 16,-12 4 1-16,-3 8-2 15,-7-2 0-15,0 12-1 16,-17 0 0-16,-1-6-2 16,-7 0 1-16,-3 0-3 15,0 6 1-15,0-7-5 16,-4 1 1-16,4-3-7 16,3-4 1-16</inkml:trace>
  <inkml:trace contextRef="#ctx0" brushRef="#br1" timeOffset="105319.64">4357 1420 24 0,'7'6'12'0,"3"-28"-8"0,-10 13 12 15,0-4-16-15,4-8 1 16,3-1 2-16,-7 3 1 0,0-6-3 16,4 6 1-16,3-6 2 15,0 6 1-15,-7 0 0 16,10 3 0-16,-6 7-1 15,3-7 1-15,3 13-1 16,-6-6 0-16,7 9-2 16,3-6 1-16,-4 6-1 15,4 0 0-15,4 0-2 16,0-4 1-16,-8 4-5 16,4-9 0-16,-3 3-10 15,3-4 0-15</inkml:trace>
  <inkml:trace contextRef="#ctx0" brushRef="#br1" timeOffset="105694.95">4632 1420 51 0,'11'16'25'0,"13"-26"-27"0,-13 7 40 16,-4 0-37-16,3-6 0 15,1-1 0-15,0-9 1 16,-1-6-3-16,4 7 1 16,-10-1 0-16,3 3 1 0,-7-9-1 15,-7 6 0-15,3 0-1 16,4 4 0-16,0 5-2 15,0 7 1-15,-10 13-2 16,3-7 0-16,0 12-1 16,3 10 1-1,-6 7-1-15,10-1 1 0,0 1 1 32,0-1 0-32,10 0-1 0,1-9 0 15,6-3-6-15,15-19 1 0</inkml:trace>
  <inkml:trace contextRef="#ctx0" brushRef="#br1" timeOffset="105965.09">5221 1270 31 0,'11'6'15'0,"-8"-16"-7"0,-3 10 23 16,0 4-28-16,-3-8 0 15,-4 4 2-15,-4-6 1 31,-14 12-6-31,1 4 1 16,3 9 4-16,-1 0 1 16,12 6-2-16,-1-3 0 15,4 3-1-15,7 3 0 16,7 3-3-16,-3-9 0 16,6 0-2-16,4-9 0 15,8-7-4-15,-8-12 0 16,3-7-10-16,1-12 0 0</inkml:trace>
  <inkml:trace contextRef="#ctx0" brushRef="#br1" timeOffset="106162.85">5352 1423 44 0,'0'32'22'0,"-4"-20"-25"16,4-12 31-16,0 6-30 16,0-12 0-16,-3 3-12 15,3-13 1-15,0 4 9 16,3-20 1-16</inkml:trace>
  <inkml:trace contextRef="#ctx0" brushRef="#br1" timeOffset="106550.57">5345 1197 31 0,'3'10'15'0,"8"9"-6"0,-1-13 23 16,-6 3-28 15,13-9 0-31,-2 0 2 0,9 4 1 0,-3 2-9 0,8-6 1 16,2 0 6-16,8 0 0 0,-7-10-2 15,0 4 0 1,-8 3-2-16,-2 3 1 0,-1-6-1 15,-14 6 0-15,-7 0-1 16,-4 0 0-16,1 6-3 16,-8-6 1-16,1 3-2 15,-1 3 0-15,-7-2-1 16,8 2 1-16,-1-6 0 16,4 6 0-16,7 3 1 15,7 1 1-15,-3-1 2 16,10-6 0-16,0 4 2 15,4-4 1-15,-4 3-1 16,-4-3 1-16,-3 0-2 16,-3 1 1-16,-4 2-3 15,-4 3 1-15,1-6-7 16,-4 4 1-16,0-4-7 16,7-3 0-16</inkml:trace>
  <inkml:trace contextRef="#ctx0" brushRef="#br1" timeOffset="106765.8">5927 1251 58 0,'0'34'29'0,"10"32"-40"0,-6-50 54 16,-4-1-44-16,0-5 1 0,0 2-3 15,0-5 0-15,0-4-1 16,0-6 1-16,0-16-12 16,7-12 1-16</inkml:trace>
  <inkml:trace contextRef="#ctx0" brushRef="#br1" timeOffset="107090.89">5937 1150 29 0,'21'19'14'0,"8"6"-4"0,-19-15 14 0,1-7-22 16,6 3 0-16,5 4 0 15,6-10 1-15,4 0-5 16,3-7 1-16,4 4 2 16,-4-6 0-16,-3-1-2 15,-4 4 1-15,-7 0 0 0,-3-4 0 16,-8 7 1-16,1-6 0 15,-1 3 1-15,-6 2 1 16,-4 4 0-16,-4 0 0 16,-3 4-1-16,-3 5 0 15,-8 7-1-15,4-1 1 16,-7-2-3-16,3 3 0 16,1 2-4-16,3 7 0 15,3-6-4-15,11 0 1 16,0-3-5-16,11-7 0 15</inkml:trace>
  <inkml:trace contextRef="#ctx0" brushRef="#br1" timeOffset="107405.76">6456 1348 20 0,'0'25'10'0,"0"-31"-13"16,0 0 12-16,0-7-9 16,0-6 0-16,0 0 4 15,0 4 0-15,7-4-2 16,3-6 1-16,5 6 3 16,13 3 1-16,-7 7 0 15,7 6 1-15,-3 6-1 16,10 13 0-16,-3-13-3 0,0 12 1 15,3 1-3-15,-3 6 1 16,-4-3-4-16,0 3 1 16,-7-10-7-16,0 4 1 15,-3-7-8-15,3-9 1 16</inkml:trace>
  <inkml:trace contextRef="#ctx0" brushRef="#br1" timeOffset="107837.72">8156 1160 42 0,'-7'47'21'0,"4"-13"-13"0,3-30 35 16,-7 8-42-16,7-9 1 15,-7 3-1-15,3-12 0 16,-3 6-3-16,3-3 1 16,4-13-5-16,4-2 0 15,3-1-9-15,-7-3 1 16</inkml:trace>
  <inkml:trace contextRef="#ctx0" brushRef="#br1" timeOffset="108045.6">8121 1012 39 0,'18'7'19'0,"-11"2"-13"15,3-3 27-15,1-6-32 0,-1 4 1 0,5 2-1 16,-1-6 1-16,0 3-7 15,3 3 1-15,1 4-8 16,3-10 0-16</inkml:trace>
  <inkml:trace contextRef="#ctx0" brushRef="#br1" timeOffset="108273.68">8322 1260 29 0,'-3'10'14'0,"3"-14"-6"0,3 4 15 16,1-6-22-1,3-3 1-15,3-7 0 0,4-6 1 16,-3-3-3-16,-1 0 0 16,5 12 3-16,9-9 1 15,-3 1 0-15,8 5 1 16,-12 3 1-16,8 10 0 16,3 6 0-16,4 0 0 15,7 16-2-15,3 16 0 16,-3-1-2-16,0 10 1 15,0-6-5-15,-1-4 1 0,1-9-6 16,0-6 0-16,3-9-10 16,-13-17 0-16</inkml:trace>
  <inkml:trace contextRef="#ctx0" brushRef="#br1" timeOffset="108772.31">10058 530 66 0,'7'0'33'0,"-4"-13"-39"0,-3 13 58 15,-7 9-52-15,-3-5 1 16,-8 5-1-16,-3 0 0 15,0 4 0-15,-4-1 0 16,-3 4-2-16,-4 3 1 16,7-3-2-16,4-4 0 15,7 7-1-15,3-3 1 0,4 9-1 16,11-3 0-16,10 3 2 16,11 3 1-16,3 3 1 15,7-9 0-15,1 0 1 16,-8 0 1-16,-4 3-1 15,-9-6 0-15,-19 0-1 16,-10 6 1 0,-11-6-5-1,-17 6 1-15,-8-13-13 0,5-5 0 0</inkml:trace>
  <inkml:trace contextRef="#ctx0" brushRef="#br1" timeOffset="109182.73">9966 834 58 0,'4'9'29'0,"-33"22"-21"0,19-21 47 0,-8-7-56 0,-7 3 1 0,1 4 0 0,-1-4 0 0,0 3 0 0,1 1 0 0,2-7-2 0,5 6 1 0,3 7-2 0,3 0 1 16,4-4-1-16,0 4 1 15,7-4 0-15,7 4 0 16,11-6 1-16,10 5 1 0,4-5 0 16,3 2 1 30,0 1 0-46,-3-1 0 0,0 4 0 16,-11 3 1-16,-11-4-2 16,-13 7 1-1,-8 0-2 17,-17-3 1-32,-11 3-5 0,-3 3 0 0,7 0-13 15,3-12 0 1</inkml:trace>
  <inkml:trace contextRef="#ctx0" brushRef="#br1" timeOffset="109579.79">10365 633 58 0,'-11'28'29'0,"8"16"-30"0,3-25 45 0,-4 6-44 16,0 3 1-16,1 16-1 15,3 13 1-15,-4 2-2 16,1 4 0-16,-1-10-2 16,1-9 1-16,-1 0-6 15,1-16 1-15,3-6-10 16,7-9 1-16</inkml:trace>
  <inkml:trace contextRef="#ctx0" brushRef="#br1" timeOffset="109788.67">10520 1116 60 0,'0'25'30'0,"0"-6"-39"0,0-19 53 0,0 3-45 0,0 3 0 15,0-6-4-15,0-9 0 16,0 3 0-16,3-7 0 16,4 0-11-16,0 1 1 0</inkml:trace>
  <inkml:trace contextRef="#ctx0" brushRef="#br1" timeOffset="110050.04">10802 526 47 0,'7'19'23'0,"0"6"-20"16,-7-15 38-16,0-1-41 16,-7 4 0-16,0 9 0 15,4-10 0-15,-5 7 0 16,1 3 0-16,-3 9 0 15,3 4 1-15,3-1-1 16,4-9 1-16,4 13-1 16,6-4 1-16,8-5-4 0,7-10 1 15,-1-10-5-15,8-3 0 16,0-15-8 0,3-7 1-16</inkml:trace>
  <inkml:trace contextRef="#ctx0" brushRef="#br1" timeOffset="110236.06">11098 545 23 0,'4'-37'11'0,"3"46"9"0,-7-9 9 0,0 0-23 0,0 9 1 15,-4 13 3-15,1 10 1 16,-4 5-14-16,0 10 0 0,-4 7 9 16,-3 21 0-16,0-12-4 15,3 18 1-15,1-18-7 16,-1 0 0-16,1-7-12 15,-4-6 0-15</inkml:trace>
  <inkml:trace contextRef="#ctx0" brushRef="#br1" timeOffset="117933.27">1309 6168 64 0,'7'3'32'0,"-4"-3"-27"0,-3 0 32 0,7-3-34 15,4 0 0-15,-11-1 0 16,11 1 1-16,-4 0-6 16,-4 0 1-16,4-3 0 15,-3-4 0-15,3 4-7 16,3-6 1-16,1 8-12 16,-11-18 0-16</inkml:trace>
  <inkml:trace contextRef="#ctx0" brushRef="#br1" timeOffset="118231.56">1665 5838 52 0,'0'19'26'0,"0"6"-20"0,0-21 37 15,0-1-42-15,0 3 0 16,0 0-1-16,0-3 0 16,0-3-1-16,-7 3 1 15,7-6-2-15,0-3 0 16,0 0-9-16,-3 3 0 15,3-4-5-15,-8 1 0 0</inkml:trace>
  <inkml:trace contextRef="#ctx0" brushRef="#br1" timeOffset="118772.14">1369 6462 39 0,'7'19'19'0,"-7"-16"-13"0,0-3 30 0,0 0-32 0,0 0 0 0,0 0 3 0,0-6 0 0,3 0-8 0,4-4 0 0,4-2 6 0,0-1 1 0,-4-2-3 0,3-4 0 0,1 0-1 0,10-6 0 0,0 6-4 0,0 0 1 0,4 4-2 15,-11-1 0-15,7 3-2 16,-3 7 1-16,0 6-3 16,-4 0 0-16,-4 3 2 15,1 4 0-15,3 8 1 16,-11-2 0-16,5 3 2 16,2-4 1-16,1 1 1 15,-1-7 1-15,1 0 1 16,-1-6 1-16,8-3 0 15,3-3 0-15,0-7-1 16,1-2 1-16,2 2-4 16,-3 0 0-16,-6-2-12 15,-1-4 0-15</inkml:trace>
  <inkml:trace contextRef="#ctx0" brushRef="#br1" timeOffset="119567.32">1849 6293 8 0,'77'-34'4'0,"-49"-29"7"16,-24 47-14-16,3-3 9 15,-7-2 1-15,11-11 6 16,-4 1 0 0,3-19-12-1,1 3 1-15,-11 6 10 16,0 6 0-16,0 7-2 16,-7-3 0-16,3 6-3 15,-13 0 1-15,-5 6-5 16,-16 9 1-16,-5-5-2 15,-6 8 1 1,-8 1-2-16,-3 0 1 0,0 6-2 31,11 6 1 1,0 0 0-32,-4 1 0 15,3 8-1-15,1-2 1 16,-29 18 0-16,18 1 0 15,0 8-2 1,8-2 0 0,6 6-1-1,3-3 1 17,5-1-1-32,6 4 1 31,11-3-1 0,3 9 1-31,7 4 1 16,15 8 0-16,14 1 0 15,13 3 1-15,5-3 0 0,13 2 0 0,4-11-1 0,14-10 0 0,-4-13-1 0,15-6 0 0,3-9 0 0,11-13 1 0,3-9-1 0,-14-13 1 0,-3-13-1 0,-8-8 1 0,1-1-1 16,-7-12 1-16,-8-7-1 0,-14 0 0 0,-3-9-1 0,-11 4 0 16,-7-11-4-16,-10 7 1 0,-14 4-11 15,-8-1 1-15</inkml:trace>
  <inkml:trace contextRef="#ctx0" brushRef="#br2" timeOffset="127222.19">8685 11960 15 0,'-3'0'7'0,"10"9"5"16,-7-9 7-16,0 0-16 15,7 0 1-15,-7 0 1 16,7 3 0-16,-3 0-7 16,6 0 1-16,-3 1 5 15,7-4 0-15,4 0-2 16,-7-4 0-16,3 4 0 15,3-3 0-15,1 0-1 16,3 6 1-16,7-3-1 0,-7 3 1 16,11 1-1-16,0-1 1 15,3 3 0-15,-10-3 0 16,10 0 0-16,4 0 0 16,3 4 0-16,8-4 1 15,3 3-2-15,3 3 1 16,8 1-1-16,3-4 0 15,-7 0 0-15,0-3 1 16,3 1-1-16,4-1 0 16,4 0 0-16,3 0 0 15,3 0-1-15,1-3 1 0,-7 0-1 16,3 6 1-16,3 1-1 16,1-4 0-16,3 0 1 15,7 0 0-15,-14-3 1 16,0-3 0-16,4 3 0 15,3-3 0-15,4-3 0 16,6-4 1-16,-2 7-2 16,-8 0 0-16,3 6 0 15,5 0 0 1,52 7-2 0,-11-1 1-16,-6-3 0 15,-8 1 0-15,1-4 0 16,-1 0 0-16,-10 0-1 15,0 6 1-15,0 1 0 16,6 5 1-16,-2-2-1 16,-11 0 0-16,3-7 0 0,0 3 0 15,8-3 0-15,2-6 0 16,-9-3 1-16,-1-6 0 16,0 3-1-16,4-4 0 15,0-5 1-15,0-1 0 16,-11 0 0-16,4 4 0 15,3-1-1-15,-3-3 1 16,3 4 0 0,-6-1 1-16,-5 4-1 0,4-4 0 15,1 1 0-15,-1 2 1 0,-3 4-2 16,-4 0 1-16,-14 6 0 16,-3 0 0-16,-4 0-1 15,-7 3 1-15,-4 0-1 16,-7-3 0-16,-6 0 0 15,-8 0 1-15,-7 0-1 16,-7 0 1-16,-3 0-1 16,-4 0 0-16,-3 0 0 15,-8 3 0-15,1 0-1 16,-8-3 1-16,1 4-1 16,-4-1 1-16,0 0-2 15,0 0 0-15,3-3-4 16,-3 0 0-16,0 0-13 15,0-6 0-15</inkml:trace>
  <inkml:trace contextRef="#ctx0" brushRef="#br2" timeOffset="131261.41">27238 13001 47 0,'0'6'23'0,"-11"25"-21"0,8-28 23 16,-4 7-25-16,-7-1 1 15,-4 4 0-15,-3 6 1 16,-7 9-3-16,-1 9 1 16,-2 1 2-16,2 9 0 15,-2 13-1-15,3-1 1 16,-1 10-1-16,5-3 1 15,13 0-1-15,11-6 0 16,7-7-4-16,11-3 0 0,10-9-11 16,0-10 0-16</inkml:trace>
  <inkml:trace contextRef="#ctx0" brushRef="#br2" timeOffset="131892.91">28639 12966 34 0,'-8'6'17'0,"8"-18"-10"0,0 15 18 0,0-3-25 15,0 6 1-15,4 4 2 16,3 5 0-16,4 7-1 16,6 13 0-16,11 6 3 15,11 9 0-15,7 9 0 16,-11 4 0-16,-3-3-2 15,0 2 1-15,-14-2-4 16,-8-4 1-16,-3 10-4 16,-14 0 0-16,-18 12-13 0,-17-5 1 15</inkml:trace>
  <inkml:trace contextRef="#ctx0" brushRef="#br2" timeOffset="132767.46">27309 12254 40 0,'14'-3'20'0,"-4"0"-9"0,-10 3 23 15,4 0-31-15,-1 3 0 16,-3 3 1-16,-3 7 1 16,-4 3-7-16,0 9 1 15,-11 0 3-15,-7 6 1 16,-6 4-3-16,-1 2 0 15,0 1-3-15,4-4 0 16,3-12-7-16,8-6 1 16,6-10-6-16,4-12 0 15</inkml:trace>
  <inkml:trace contextRef="#ctx0" brushRef="#br2" timeOffset="132962.12">27245 12270 42 0,'18'53'21'0,"6"117"-26"16,-10-126 34-16,4-4-37 15,3-5 0-15,0-10-13 16,-6-13 0-16</inkml:trace>
  <inkml:trace contextRef="#ctx0" brushRef="#br2" timeOffset="133634.54">28056 12411 54 0,'4'19'27'0,"-8"12"-32"16,4-21 50-16,-3 5-45 16,3 1 1-16,-4 0 0 15,4-7 0-15,-3-3-1 0,3-2 0 16,0-4 1-16,3-13 0 16,1-9 0-16,-1 3 0 15,4 0-1-15,1-6 1 16,-1-3-1-16,3 0 0 15,4 0-1-15,4 3 1 16,-4 6-1-16,4 9 1 31,-1 7-1-31,1 6 1 0,-4 4-1 0,-3 5 1 16,-1 1 0-16,-3-1 0 0,0 4 0 16,-3-7 0-16,-4 7-1 15,0 6 1-15,-4-3-2 16,1 0 0-16,-1-1-5 15,1-2 1-15,-1-6-8 16,4-1 0-16,4-15-1 16,-1-1 0-16</inkml:trace>
  <inkml:trace contextRef="#ctx0" brushRef="#br2" timeOffset="133994.94">28332 12480 37 0,'-7'22'18'0,"7"-9"-14"15,0-13 35-15,7 0-35 16,3-4 0-16,1-5 0 16,-1 0 0-16,4 2-6 0,4-8 1 15,3-1 3-15,0 0 1 16,4-2-3-16,-11-4 0 15,-3-4 0-15,-8 1 0 16,-3 0-2-16,-3 3 1 16,-8 7-3-16,1 5 1 15,-4 10-1-15,6 10 0 16,-2 8-1-16,-1 1 1 16,1 6 1-16,-1 0 0 0,4 7 2 15,4-4 1-15,3 0 0 16,0 1 0-1,10-1-7-15,4-9 0 0,11-7-3 16,14-9 0-16</inkml:trace>
  <inkml:trace contextRef="#ctx0" brushRef="#br2" timeOffset="134353.54">28885 12405 29 0,'4'-3'14'0,"-11"6"-12"16,3-6 24-16,-3 3-23 15,-3-3 0-15,-4 6 2 16,-4-6 0-16,0 3-6 16,-3 6 0-16,0 0 5 15,3 4 1-15,1-4-2 16,3 0 1-16,3 0-2 0,0 1 1 16,4-1-1-1,4-3 0-15,6 0-1 0,1-3 0 16,3 3-1-16,4 0 1 15,-1 1-1-15,1-1 0 16,-1 3-1-16,-3 0 1 16,4 1-1-16,-4-1 1 15,4 0-1-15,-1 3 1 16,1-2-1-16,-1 2 1 16,1 4 0-16,-4-1 0 15,4 1 0-15,-1-1 0 16,1 1-5-16,-1-4 0 0,1-2-9 15,0-11 1-15</inkml:trace>
  <inkml:trace contextRef="#ctx0" brushRef="#br2" timeOffset="134640.93">28963 12518 41 0,'-7'-7'20'0,"3"-14"-13"16,4 8 28-16,0-3-32 15,4 4 0-15,7-4 2 16,-4 0 1-16,3 4-6 16,8 2 0-16,7 4 6 15,3 6 0-15,7 0-3 0,7 0 1 16,-3 3-4-16,-4 0 1 15,-3-3-6-15,-7 4 0 16,-4-4-12-16,-7-7 0 16,-10-2-1-16,-1-4 0 15</inkml:trace>
  <inkml:trace contextRef="#ctx0" brushRef="#br2" timeOffset="135255.49">30240 12408 46 0,'7'-13'23'0,"0"20"-23"0,-7-7 44 15,0 0-43-15,-3-3 1 16,-4 3-1-16,-11 0 1 16,-3 3-3-16,-4 3 0 15,0 10 2-15,4-4 0 16,0 4-1-16,0 0 1 16,0-1-1-16,3 1 0 15,4 3 0-15,3-4 0 16,8 1-1-16,6-3 1 15,5-1-1-15,6-6 0 0,10-2 0 16,12-4 0-16,-1-4 0 16,0 1 0-1,-3-3 0-15,-4-3 1 0,-3-1 0 16,-4 1 0-16,-3 3 0 16,-1 6 1-16,-3 3 0 15,-3 6 0-15,0 4 0 16,-1 9 1-16,-3 9-1 15,0-3 1-15,0-6-5 16,0 0 1-16,0-3-13 16,-7-7 0-16</inkml:trace>
  <inkml:trace contextRef="#ctx0" brushRef="#br2" timeOffset="140690.79">27019 12856 16 0,'-3'13'8'0,"3"-13"4"15,0 0 9-15,0 0-15 16,3-6 1-16,1-4 1 16,3 1 1-16,0-1-12 15,3 1 0-15,5 0-2 16,-1-4 0-16,0 7-6 16,-4-4 1-16</inkml:trace>
  <inkml:trace contextRef="#ctx0" brushRef="#br2" timeOffset="141173.17">27037 11831 39 0,'0'-6'19'0,"7"-19"-24"0,-4 18 35 16,1-2-30-16,0 0 0 15,-1-4-7-15,1 0 1 16,3 1-1-16,-4-4 0 16</inkml:trace>
  <inkml:trace contextRef="#ctx0" brushRef="#br2" timeOffset="141384.01">26966 11163 28 0,'0'-6'14'0,"4"-7"-8"16,-4 13 18-16,3-6-24 15,1 0 0-15,-1-1-1 16,1 1 1-16,0 0-9 16,3-7 1-16</inkml:trace>
  <inkml:trace contextRef="#ctx0" brushRef="#br2" timeOffset="141609.51">26995 10498 35 0,'3'-12'17'0,"4"2"-11"0,-3 7 26 16,3-3-32-16,0-7 1 15,0 4 0-15,0-4 0 16,0 1-6-16,4 2 1 15,-1-2-7-15,1-7 0 16</inkml:trace>
  <inkml:trace contextRef="#ctx0" brushRef="#br2" timeOffset="141834.06">27199 9736 38 0,'11'-9'19'0,"6"-16"-24"16,-10 15 28-16,1-5-25 16,-1 2 1-16,0 1-7 15,0-4 0-15,-4 0 3 0,1 1 1 16</inkml:trace>
  <inkml:trace contextRef="#ctx0" brushRef="#br2" timeOffset="142059.44">27217 9150 27 0,'3'19'13'0,"4"-7"-5"0,-7-12 19 16,4-3-27-16,3-3 1 16,0-7-2-16,0-2 1 0,0 2-2 15,-3-3 0-15,3 4-4 16,-4-1 0-16,1 1-3 16,-4-4 0-16</inkml:trace>
  <inkml:trace contextRef="#ctx0" brushRef="#br2" timeOffset="142266.01">27287 8626 57 0,'4'19'28'0,"-1"-35"-38"16,-3 16 61-16,0 0-51 15,0 0 0-15,4-6-2 16,-4 0 0-16,0 6-8 0,0 0 1 16,0 3-7-16,7 6 1 15</inkml:trace>
  <inkml:trace contextRef="#ctx0" brushRef="#br2" timeOffset="142853.14">28956 12286 30 0,'11'18'15'0,"-1"-18"-9"0,-10 0 19 0,7-3-25 16,0-3 0-16,0-3-1 16,-3-4 1-16,-1 1-1 15,-3-4 0-15,0-6-8 16,0-13 0-16,-3-5-1 15,3-10 1-15</inkml:trace>
  <inkml:trace contextRef="#ctx0" brushRef="#br2" timeOffset="143049.49">28917 11439 30 0,'4'6'15'0,"6"-6"-12"0,-10 0 30 15,0 0-32 1,4-9 0-16,-1 3 0 0,1-7 1 16,3 1-3-1,0-4 0-15,0 0-2 0,0-3 0 16,0 4-8-16,0-14 1 16</inkml:trace>
  <inkml:trace contextRef="#ctx0" brushRef="#br2" timeOffset="143258.41">29065 10865 40 0,'7'0'20'0,"4"-31"-27"0,-4 18 33 0,0-2-27 15,0-1 1-15,0 3-7 16,0-2 1-16,-3-4-1 16,-1-9 1-16</inkml:trace>
  <inkml:trace contextRef="#ctx0" brushRef="#br2" timeOffset="143454.84">29129 10323 37 0,'18'0'18'0,"-4"0"-20"0,-14 0 31 15,3-7-29-15,1 1 0 16,3 0-1-16,-4-4 1 16,1-2-4-16,-4-7 1 15,3 3-7-15,1 1 0 16</inkml:trace>
  <inkml:trace contextRef="#ctx0" brushRef="#br2" timeOffset="143678.84">29161 9868 30 0,'7'-3'15'0,"0"-3"-5"15,-7 6 21-15,3-4-28 16,4 1 0-16,-3-3 3 16,3-3 0-16,-4-4-8 15,1 4 1-15,3-1-5 16,0 4 0-16,0 6-6 16,11 0 0-16</inkml:trace>
  <inkml:trace contextRef="#ctx1" brushRef="#br2">19283 4616 0,'0'0'16,"0"0"-16,0 0 16,0 0-16,0 0 15,3 9 1,8 3-16,3 4 16,4 3-1,3 0-15,-3-4 16,-4 1-1,0-6-15,-4-1 16,1-3-16,-1 4 16,-2-4-1,-1 0-15,3 4 16,1-4 0,-1 0-16,-3 0 15,0 1 1,1-1-16</inkml:trace>
  <inkml:trace contextRef="#ctx0" brushRef="#br2" timeOffset="145258.18">24423 8313 33 0,'3'6'16'0,"-3"-12"-7"0,0 6 16 0,4 3-24 16,3 0 0-16,0 0-1 15,4 0 1-15,-1-3-3 16,4 0 0-16,0 0-8 16,11 0 0-16</inkml:trace>
  <inkml:trace contextRef="#ctx0" brushRef="#br2" timeOffset="145484.29">25245 8347 22 0,'32'19'11'0,"-11"-28"-6"0,-14 5 8 16,3-2-13-16,4 3 0 0,4-3-2 15,0-1 1-15,3 4-2 16,0 6 1-16,4 4-5 15,3-4 1-15</inkml:trace>
  <inkml:trace contextRef="#ctx0" brushRef="#br2" timeOffset="145677.87">25964 8394 24 0,'22'6'12'0,"2"-2"-15"15,-17-4 21-15,4-4-20 16,3-2 0-16,0-3-11 0,0-1 1 16</inkml:trace>
  <inkml:trace contextRef="#ctx0" brushRef="#br2" timeOffset="145930.94">26465 8426 24 0,'25'31'12'0,"17"-12"-3"16,-31-16 18-16,7-3-26 16,-1-3 1-16,4-4 0 15,4 4 0-15,-4-3-3 16,0 0 0-16,-3 3-8 16,-4-1 0-16</inkml:trace>
  <inkml:trace contextRef="#ctx0" brushRef="#br2" timeOffset="146713.34">24067 10185 41 0,'7'9'20'0,"17"-21"-22"0,-17 12 32 0,7 0-30 16,4-4 1-16,3 1-1 16,4 0 0-16,7 0-10 15,3 0 1-15,4-7-2 16,-4 4 0-16</inkml:trace>
  <inkml:trace contextRef="#ctx0" brushRef="#br2" timeOffset="146924.12">25068 10131 9 0,'29'4'4'0,"-1"-17"4"0,-11 13-2 16,5 0-6-16,6-3 0 16,4-3-1-16,3-1 1 15,4 1-2-15,0 0 1 16,10-4-2-16,-7 1 0 16</inkml:trace>
  <inkml:trace contextRef="#ctx0" brushRef="#br2" timeOffset="147134.07">26194 10034 22 0,'10'16'11'0,"33"-10"-11"15,-29-6 24-15,3 3-25 16,5 0 1-16,-1 1-2 15,0-1 1-15,0 0-2 16,4 3 0-16,3 0-4 16,4-3 1-16</inkml:trace>
  <inkml:trace contextRef="#ctx0" brushRef="#br2" timeOffset="147374.47">27047 10163 28 0,'32'9'14'0,"18"-15"-13"0,-36 3 25 16,3-4-24-16,1 1 1 15,3-3 2-15,0 3 0 16,-3-1-7-16,-4 1 0 15,0 3 2-15,-3 3 0 16,6-3-10-16,-2-4 0 0</inkml:trace>
  <inkml:trace contextRef="#ctx0" brushRef="#br2" timeOffset="147611.87">27831 10072 40 0,'10'19'20'0,"15"-7"-23"16,-14-9 32-16,3 0-30 16,0 1 1-16,0-4-6 15,3 0 1-15,8 0-2 16,-7-4 0-16,3-5-4 15,4 0 1-15</inkml:trace>
  <inkml:trace contextRef="#ctx0" brushRef="#br2" timeOffset="147838.78">28561 10000 22 0,'39'0'11'0,"-4"0"-3"0,-24 0 20 15,3 0-24-15,3 3 0 0,4 0 2 16,1 0 1-16,2 0-9 16,1 0 0-16,-4 0 3 15,0 4 1-15,-3-4-12 16,-4-6 0-16</inkml:trace>
  <inkml:trace contextRef="#ctx0" brushRef="#br2" timeOffset="148983.2">23569 10059 19 0,'4'3'9'0,"-4"10"9"0,0-10 9 15,0 0-22-15,0 3 1 16,3 1 5-16,-3-1 0 15,4 3-14-15,-1 4 1 16,4 0 8-16,0 5 1 16,4 7-3-16,3 4 0 15,7 2-2-15,4 0 0 16,7-6-1-16,6-6 1 0,5-9-1 16,3-10 1-1,-4-13-2-15,0-9 1 0,1-3-7 16,-12 0 0-16,-6-6-11 15,-11-1 1-15</inkml:trace>
  <inkml:trace contextRef="#ctx0" brushRef="#br2" timeOffset="149907.73">23703 8504 28 0,'-3'12'14'0,"3"-8"3"0,3-8 9 0,1 1-23 15,3 0 0-15,3-6 4 16,8-7 1-16,3-6-9 15,4-3 0-15,3 0 5 16,4 6 1-16,0-6-1 16,-4 3 0-16,14-6-2 15,0 3 0-15,1 0-1 16,-4 3 1-16,-4 3-1 16,-3 10 1 15,-4 5-3-31,-3 14 0 0,-1 9-5 0,-3 3 1 0,-3 6-11 15,-7 6 1 1,-4-2-2 47,0-7 1-63</inkml:trace>
  <inkml:trace contextRef="#ctx1" brushRef="#br2" timeOffset="6175.4">17512 5810 0,'0'0'16,"0"0"-1,0 0 1,0 0-1,0 0 1,0 0 0,7 3-1,4 4-15,-1-1 16,1 0 0,-1 4-1,-3-4 1,7 6-1,-3 1 1,0-4 0,-4-2-1,0-1 1,-4 0 0,1 0-1,-1-2 1,1 2-1</inkml:trace>
  <inkml:trace contextRef="#ctx0" brushRef="#br2" timeOffset="151396.84">21396 9523 48 0,'7'19'24'0,"0"-13"-17"0,-7-6 24 0,7-6-29 16,0-13 0-16,0 0 2 15,0-18 1-15,7-14-6 16,-7-5 0-16,1-7 4 16,-1-9 0-16,0 3-2 15,3 3 1-15,4-3-2 0,4 3 1 16,3 4-1-16,4 8 0 16,3 7-1 15,0 7 0-31,1 5-1 15,-5 10 1-15,-3 6-2 79,-3 13 0-64,-4 6-5 110,-3 6 1-125,-4 13-9 16,-7 6 1 62</inkml:trace>
  <inkml:trace contextRef="#ctx0" brushRef="#br2" timeOffset="151726.54">21262 9285 53 0,'-11'44'26'15,"15"-29"-25"-15,-4-12 44 0,7 1-43 0,4-1 1 0,6-3 0 0,8-3 0 0,3-4-6 0,7 7 1 0,8-3-5 0,6-3 1 0,4-4-11 0,-11-2 1 0</inkml:trace>
  <inkml:trace contextRef="#ctx0" brushRef="#br2" timeOffset="151926.79">21989 9037 49 0,'-7'9'24'0,"-25"16"-19"0,21-18 36 0,-3 5-41 15,4-2 1-15,-12 12 1 0,1 6 0 0,4 10-2 0,6 2 0 0,0 4 1 0,4-6 1 0,4-4-2 0,-1-2 1 0,8-4-5 0,6-6 1 0,5-6-9 0,6-4 0 0,3-9-5 0,8-3 1 0</inkml:trace>
  <inkml:trace contextRef="#ctx0" brushRef="#br2" timeOffset="152048.72">22186 9159 44 0,'-17'44'22'0,"-8"0"-22"0,14-31 40 0,-3 5-38 0,-3 4 1 0,-5 0 0 0,1 3 0 0,0 1-4 0,-4 2 0 0,4 0 1 0,4 0 1 0,2-6-7 0,5-6 1 0,6-7-10 0,4-9 1 0,7-15-1 0,4-4 1 15</inkml:trace>
  <inkml:trace contextRef="#ctx0" brushRef="#br2" timeOffset="152213.63">22056 9068 25 0,'14'-6'12'0,"7"50"2"0,-14-31 22 0,0 5-31 0,0 4 0 0,0 7 0 0,4 5 1 0,-1 7-9 0,1-7 1 0,3-6 4 0,0 1 1 0,4-4-6 0,-1-10 0 0,1-5-8 0,0-4 1 0,-4-12-4 15,-7-7 1-15</inkml:trace>
  <inkml:trace contextRef="#ctx0" brushRef="#br2" timeOffset="152368.57">22338 8861 44 0,'3'25'22'0,"29"13"-16"16,-18-16 42-16,7 0-45 16,4 9 1-16,7 7 2 0,-4 0 1 15,-3-1-9-15,-4 1 0 16,-10 0 4-16,-11 2 0 15,-11 4-6-15,-17-9 0 16,-8-7-14-16,-16-3 0 16</inkml:trace>
  <inkml:trace contextRef="#ctx0" brushRef="#br2" timeOffset="154116.74">20930 10028 34 0,'4'9'17'0,"6"20"-2"0,-10-20 14 0,0 3-25 16,-3 7 0-16,-4-6 3 15,3 3 1-15,1-1-10 16,-1-2 0-16,1-1 6 16,-1-2 1-16,1-1-3 15,-1-6 0-15,4-3-2 16,0-3 1-16,4-3-1 15,-1-7 1-15,4-9-1 16,4-9 0-16,10 0-1 16,0 2 1-16,4 4-1 15,0 0 1-15,-1 3-1 78,1 7 0-62,-4 8 0 0,0 7 0-16,-3 3-1 140,0 1 1-124,-8 2 0-16,1 6 0 94,-4 4 0-79,-4 3 1 95,-3 3-1-95,0 0 1-15,0-3-1 172,0-4 1 0,0 7-5 16,0-6 1-126,0 0-11-62,-3-10 1 156</inkml:trace>
  <inkml:trace contextRef="#ctx0" brushRef="#br2" timeOffset="154327.62">21297 10075 53 0,'4'9'26'0,"3"4"-25"0,0-10 43 0,0 3-42 0,3 1 1 0,5-1 2 0,2 3 0 0,1-6-6 0,0-3 0 0,3-9 3 0,-4 0 1 0,4-4-3 0,-6-6 1 0,-1 0-2 0,-4 1 1 0,-3 5-3 0,-7 4 1 0,0-1 0 0,-3 1 0 0,-1 3-1 0,-3 2 0 0,0 11 0 0,-3 5 0 0,3 7 1 0,-1 6 0 0,1-3 1 0,4 0 0 0,3 0 0 0,3 6 1 0,4-6-3 62,8-3 1-62,2-3-5 0,4-7 0 0,4-6-8 0,3-6 1 0</inkml:trace>
  <inkml:trace contextRef="#ctx0" brushRef="#br2" timeOffset="154438.62">21773 10153 29 0,'18'-18'14'0,"-18"-14"-4"0,0 26 17 16,7-4-24-16,-3 1 1 0,3 3 0 0,-7 0 1 0,0 2-6 0,0 4 1 0,-4 4 4 0,-6 2 1 0,-1 3-2 0,-3 4 0 0,-4-1-1 0,1 4 0 0,-1-3-1 0,0-4 0 0,4 0-1 0,4-2 1 0,6-1-1 0,8-3 0 0,6 0 0 0,8 0 1 0,3-9-1 0,-3 0 0 0,-4-4 0 0,-4 4 0 0,-3 0 0 0,1 0 0 0,2 2-1 0,-3 8 1 0,0 2 0 0,0 0 1 0,0 10-1 0,0 3 0 0,0 3-1 0,0-4 1 0,1 4-4 47,2-3 0-47,1-3-8 0,3-10 0 0,0-12-3 0,4-7 1 0</inkml:trace>
  <inkml:trace contextRef="#ctx0" brushRef="#br2" timeOffset="154561.6">22073 10131 47 0,'-3'22'23'0,"-4"-22"-21"0,7-6 46 0,-4-3-45 0,1-10 1 0,-1 0 3 0,4-3 0 0,0 3-8 0,4 0 0 0,3 4 6 0,7-1 1 0,3 4-2 0,15 2 1 0,7 1-2 0,0 2 1 0,0 1-2 0,3 0 0 0,-3 3-3 0,-4 3 1 0,-10 0-6 16,-11 3 0-16,-11 3-6 0,-10 4 1 0,-7 2-10 0,-14 4 0 0</inkml:trace>
  <inkml:trace contextRef="#ctx0" brushRef="#br2" timeOffset="154922.68">21505 10420 56 0,'7'9'28'0,"0"16"-25"0,-7-18 45 0,4 8-44 0,-4-5 1 0,-4 5 1 0,1 7 0 0,-4 7-8 0,0 2 0 16,0 3 5-16,-4-12 0 15,4 0-2-15,0 0 0 16,0-3-1-16,0-3 1 15,3 3 0-15,1-4 1 16,6 1 0-16,8-4 1 16,10 1 1-16,11-4 0 0,7 1-1 15,0-4 0 95,-4 0-4-110,0 1 0 0,-7-1-8 0,-7 0 0 125,-10-3-15-94,-14 7 1-31</inkml:trace>
  <inkml:trace contextRef="#ctx0" brushRef="#br3" timeOffset="163314.91">26307 14506 33 0,'-7'6'16'0,"14"-3"-7"16,-4-6 17-16,4 3-23 16,7-3 0-16,-3 0 3 15,3 0 1-15,7 0-8 16,7-1 1-16,11 4 5 15,11 4 0-15,-1-1-2 16,-3 0 1-16,7 0-2 16,7 0 0-16,-4-3-2 15,-3 0 0-15,-3 0-4 16,-8-3 1-16,-10 0-5 16,-4 0 0-16,-14 3-7 0,-11-3 0 15</inkml:trace>
  <inkml:trace contextRef="#ctx0" brushRef="#br3" timeOffset="163766.09">26966 14239 35 0,'4'3'17'0,"3"-9"-11"0,0 6 23 0,0 0-27 15,0 0 1-15,0 0 2 16,4 0 0-16,-1 0-6 16,4 3 1-16,4 4 3 15,3 2 1-15,4 4-2 16,3 5 1-16,-3 1-2 15,0 3 1-15,-4 0-1 16,-4-6 0-16,-6-1-2 16,-4 1 1-16,-11 0-1 15,-6 3 1-15,-4-1-1 16,-7 4 1-16,-4 0-1 16,-3 0 0-16,-1 0 1 15,5 0 0-15,-1-9-1 0,4-4 1 16,3 0-1-16,1 1 1 15,-1-1-4-15,4-2 1 16,-7-4-6-16,7-3 0 16,7 3-5-16,-1-13 1 15</inkml:trace>
  <inkml:trace contextRef="#ctx0" brushRef="#br3" timeOffset="163994.75">26973 14283 29 0,'-10'28'14'0,"-8"1"-4"0,18-17 21 0,-3 7-30 16,-1 3 1-16,1 3-1 15,3 6 1-15,-4 1-8 16,1-1 1-16,-5-9-6 15,1-6 1-15</inkml:trace>
  <inkml:trace contextRef="#ctx0" brushRef="#br3" timeOffset="164592.47">28794 14280 30 0,'28'0'15'0,"-21"-6"-5"15,-3 6 21-15,-4 6-28 16,-8 3 0-16,-6 4 3 0,-39 12-1 15,11-12-6 1,-14 2 4-16,3 1 1 16,-4 0-2-16,-3 2 0 15,-10 4-2-15,3 0 0 16,7 0 0-16,7-3 1 16,7-3-4-16,7-4 1 15,7-2-6-15,8-7 1 16,6-3-7-16,11-6 0 15</inkml:trace>
  <inkml:trace contextRef="#ctx0" brushRef="#br3" timeOffset="165056.6">28190 14126 38 0,'15'7'19'0,"-1"8"-17"15,-11-12 30-15,-3 7-31 16,0-1 1-16,-7 4 2 16,-3 3 0-16,-5 2-5 15,-6 4 1-15,0 0 2 16,-4 0 0-16,-3 6-1 16,0-3 1-16,-4-3-2 15,4-3 1-15,0 0-1 0,0-3 0 16,6-4 0-16,5 1 1 15,3-1-1-15,3 1 1 16,4-4-1 0,7 1 1-16,11 2-1 0,6 4 1 15,8 6-1-15,3 0 1 16,0-3-1-16,1-1 0 16,-5 8-1-16,-6-4 1 15,-4-1 0-15,-3-2 0 16,-4 0-1-16,-4-6 0 15,-3-4 0-15,0-6 1 16,0-9 0-16,0-10 0 16,0 1 1 15,4-4 0-31,-1-13 0 0,4-8 0 0,4-4-3 0,0-6 1 16,-1-13-13-16,-3 0 0 0</inkml:trace>
  <inkml:trace contextRef="#ctx0" brushRef="#br3" timeOffset="167086.06">23573 8099 45 0,'14'-3'22'0,"-4"19"-14"0,-6-13 23 0,-4 3-30 16,3 13 0-16,-3 13 1 16,0-1 0-16,-3 13-3 15,-1 9 1-15,1 10 0 16,-4 0 1-16,0-4-2 16,0-6 1-16,0-9-7 15,0-6 1-15,-1-7-8 16,1-15 0-16</inkml:trace>
  <inkml:trace contextRef="#ctx0" brushRef="#br3" timeOffset="167562.79">23400 8676 41 0,'3'16'20'0,"15"12"-20"0,-11-18 30 15,-3 5-30-15,-1 4 1 16,1 6 0-16,6-6 1 0,-3 6-2 16,0-3 1-16,-3 0 1 15,3-3 0-15,-4-3-1 16,-3-4 1-16,0 1-2 15,0-4 0-15,0-3-1 16,-3-3 1 0,3-15 2-1,3-7 0-15,8 3 0 16,0-9 1-16,3 0 0 16,3 0 1-16,8 0 0 15,0 0 1-15,-4 6-4 16,-4 0 0-16,-2 4-1 15,-1 2 1-15,-4 1-1 16,-3-1 0-16,-3 7-1 16,-4 0 1-16,-4 6-1 15,-6 0 0-15,-8 0-2 16,-3 0 0-16,-11 0-4 0,4 3 0 16,-7-3-9-16,-8 0 1 15</inkml:trace>
  <inkml:trace contextRef="#ctx0" brushRef="#br3" timeOffset="168286.99">23237 10037 44 0,'4'44'22'0,"0"-9"-19"0,-4-29 33 0,3 0-33 16,1-3 0-16,3-3 3 16,0-9 1-16,0-7-7 15,0-9 0-15,3 0 5 16,-3-16 1-16,1-6-2 15,2-9 0-15,4-10-4 16,4 3 0-16,-1 1-5 16,1-1 1-16,-4 6-6 15,-3 10 0-15,-4 0-8 0,-4 10 0 16</inkml:trace>
  <inkml:trace contextRef="#ctx0" brushRef="#br3" timeOffset="168767.3">23213 9561 52 0,'3'18'26'0,"1"-14"-26"0,-4-4 43 0,0 0-41 15,7-7 0-15,0-2 1 16,4-10 0-16,3-9-4 16,3 6 1-16,1-9 1 15,3-7 1-15,-3 3-1 16,-1 1 0-16,-3 3-1 16,1 6 0-16,-1-1-1 15,-4 4 1-15,1 7-2 16,-4-4 1-16,0 6-2 15,-3 4 0-15,-4 9-2 16,3 3 0-16,1 7 0 16,-1 2 0-16,8 13 1 15,-1-3 1-15,1 6 0 16,3 1 1-16,7-4 2 16,4 6 0-16,0-3 2 0,-4-3 0 15,-4-6 0-15,-3-3 0 16,-3-7-1-16,-11-6 1 15,-14-9-1-15,-18-3 0 16,-7 2-3-16,-24-2 1 16,-25-10-12-16,-22-3 0 15</inkml:trace>
  <inkml:trace contextRef="#ctx0" brushRef="#br3" timeOffset="173466.87">10456 10439 42 0,'0'15'21'0,"4"4"-17"0,-4-13 22 16,3 4-25-16,-3-1 0 15,0 1-1-15,0 2 1 16,0 4-1-16,-3 3 0 16,-1 6 0-16,1 0 0 0,-4 0-3 15,0-6 0-15,3-4-9 16,1-2 1-16</inkml:trace>
  <inkml:trace contextRef="#ctx0" brushRef="#br3" timeOffset="173678.29">10590 10382 35 0,'11'28'17'0,"0"1"-16"15,-8-20 23-15,-3 4-24 16,0 2 0-16,0-2-1 16,-3 3 1-16,-1 5 0 15,4 5 0-15,-3 2-4 16,-1 0 1-16,-3-6-7 0,3-9 1 16</inkml:trace>
  <inkml:trace contextRef="#ctx0" brushRef="#br3" timeOffset="174381.77">12982 10539 39 0,'-3'3'19'0,"10"-9"-18"0,0 6 34 0,0 3-33 16,-4 6 1-16,1 10-2 15,-1 6 1-15,1 0-4 16,-4 1 1-16,4 5 1 15,-4-3 0-15,0-3-7 16,0-6 1-16,7-13-7 16,-4-9 1-16</inkml:trace>
  <inkml:trace contextRef="#ctx0" brushRef="#br3" timeOffset="174561.22">13247 10486 34 0,'10'28'17'0,"8"-3"-13"0,-14-16 26 16,-1 7-29-16,1 6 0 15,-1 6 0-15,-6-6 0 16,-1 3-2-16,-3 4 0 16,0-1-10-16,-11-6 1 15</inkml:trace>
  <inkml:trace contextRef="#ctx0" brushRef="#br3" timeOffset="175822.65">2512 12013 37 0,'0'0'18'0,"3"-6"-1"0,-3 6 18 16,0 0-34-16,0 3 1 0,7 6-1 16,-7 4 1-16,0 2-3 15,4 4 0-15,-4 0-1 16,0 6 0-16,-4 0-5 16,4 0 0-16,0 0-7 15,4-6 0-15</inkml:trace>
  <inkml:trace contextRef="#ctx0" brushRef="#br3" timeOffset="176030.87">2685 11991 38 0,'10'22'19'0,"-3"-3"-16"16,-7-16 29-16,0 3-32 15,0 0 1 1,0 13-1-16,-7 9 1 16,4 1-7-16,3 2 1 15,3 0-6-15,-3 1 0 16</inkml:trace>
  <inkml:trace contextRef="#ctx0" brushRef="#br3" timeOffset="176737.99">5214 11972 24 0,'-3'10'12'0,"6"-1"-2"16,4-6 13-16,-7 3-20 15,4 1 0-15,3 5 0 16,-7-2 1-16,3 11-6 16,1 8 1-16,-1-4 3 15,4-6 0-15,-7-1-2 16,0-2 0-16,0 3-4 0,0-3 1 15,0-4-7-15,0-9 0 16</inkml:trace>
  <inkml:trace contextRef="#ctx0" brushRef="#br3" timeOffset="176964.51">5383 12013 34 0,'0'19'17'0,"0"-7"-18"0,0-6 25 0,0-2-24 15,0 5 1-15,-3 0 1 16,3 4 0-16,-7 3-2 16,7 2 0-16,0 1 0 15,-4-3 0-15,4 3-9 16,-10 0 0-16</inkml:trace>
  <inkml:trace contextRef="#ctx0" brushRef="#br3" timeOffset="178719.25">3020 13371 28 0,'-11'9'14'0,"1"-12"-3"16,10 0 15-16,0-3-22 15,0-1 1-15,3 1 4 16,8-7 0 0,49-5-10-1,21 2 1-15,25-3 6 0,21 10 1 16,24-1-3-16,8 1 0 16,14-7-4-16,14 1 1 15,-28-4-8-15,-1 3 1 16,-9 0-11-16,-26 1 1 15</inkml:trace>
  <inkml:trace contextRef="#ctx0" brushRef="#br3" timeOffset="179528.94">10657 11844 42 0,'7'3'21'0,"36"6"-12"15,-26-12 28-15,15 0-34 16,18 3 1-16,17 0 3 0,31 0 0 16,5-3-7-16,17-4 0 15,21-2 5 1,3-10 0-16,12-3-3 0,6 0 1 15,-14 3-4-15,-21 10 0 16,-21 6-5-16,-18 6 0 31,-21 3-5-31,-21 4 0 0,-18-4-7 0,-17-3 0 16</inkml:trace>
  <inkml:trace contextRef="#ctx0" brushRef="#br3" timeOffset="180471.14">10580 13063 45 0,'-14'60'22'0,"7"-19"-20"16,7-35 35-16,0 0-36 15,0-3 1-15,-4-3 1 16,4-6 0-16,-3 0-4 0,3-7 1 16,0-2 2-16,3-10 0 15,8-10-1-15,3 10 0 16,7-6-2-16,7-4 1 15,4-3-1-15,-4 4 0 16,0 6 0-16,4 6 1 16,0 6-1-16,0 4 0 15,-4 2 1 17,-3 10 0-17,-4 3-1 32,-4 10 1-31,1 6-1-16,-7-1 1 15,-4 8-1 17,0 5 1-1,-4 3-1-31,-3 1 1 0,0-4-1 0,0 1 1 0,0-4-1 0,-3 3 1 0,3-12-3 15,0-3 0-15,0-4-3 0,7-2 0 0,0-4-7 0,3-6 0 16,8-9 0-16,3-4 1 0</inkml:trace>
  <inkml:trace contextRef="#ctx0" brushRef="#br3" timeOffset="180700.11">11222 13026 42 0,'46'-25'21'0,"-7"-7"-30"0,-36 32 44 0,1-3-34 0,3 0 0 0,-4-3 4 15,-3 6 0-15,0 0-5 32,0 0 0-32,-3 0 4 15,-8 0 0-15,-7 3-1 0,-10-3 0 0,-4 12-3 0,-3 10 0 16,0 0-3-16,3 7 1 15,4 2-2-15,3 3 1 16,8-5 0-16,6-7 0 16,4 0 3-16,10-10 0 31,15-12 2-31,10-6 0 0,8-13-1 0,-1-3 1 16,0-3-6-16,-3-13 0 15,3 7-10-15,-7-7 1 16</inkml:trace>
  <inkml:trace contextRef="#ctx0" brushRef="#br3" timeOffset="180963">11624 12417 48 0,'-11'38'24'0,"1"31"-23"0,6-53 39 0,-3 12-39 0,0 16 1 16,-3 0 0-16,-4 9 0 0,-4-3-3 16,4-3 1-16,0 3 1 15,3-9 1-15,1-3-3 16,2-13 0-16,5-6-6 16,-1-13 1-16,1-12-8 15,-4-4 0-15,0-12-2 16,-11-6 1-16</inkml:trace>
  <inkml:trace contextRef="#ctx0" brushRef="#br3" timeOffset="181122.51">11292 12744 18 0,'-14'-10'9'0,"14"32"15"0,4-19 12 0,3 0-28 0,3-3 1 16,-2-6 3-16,9 3 1 0,15-6-17 0,14-1 1 0,14 7 7 0,0 3 1 0,0 6-12 0,-7 1 1 15,-15 8-11-15,-13 10 0 0</inkml:trace>
  <inkml:trace contextRef="#ctx0" brushRef="#br3" timeOffset="181638.37">10721 14227 54 0,'-7'44'27'0,"7"-22"-28"0,0-13 43 16,0-6-41-16,-7-6 1 15,0-10 2-15,-4-5 0 16,4-7-4-16,0-10 0 16,4-3 3-16,3-9 0 15,3-3-2-15,1-6 0 16,-1-10-2-16,4 9 0 16,0 4-2-16,4 3 0 15,-1 9-1-15,5 4 0 16,-1 5 1-16,3 7 0 15,4 3 0-15,8 13 1 16,2 9 2-16,1 6 0 16,-4 3 1-16,-3 4 0 0,-7 6 0 15,-8 0 1-15,-10 6-2 16,-10 0 1-16,-8 6-3 16,-14-6 0-16,8-3-4 15,-5-6 0-15,1-7-9 47,0-9 0-31</inkml:trace>
  <inkml:trace contextRef="#ctx0" brushRef="#br3" timeOffset="181933.77">11084 13841 51 0,'-7'25'25'0,"4"-31"-27"0,3 0 41 0,0-1-37 0,-4-5 0 0,4-10 1 0,0 0 1 0,4-13-4 0,-1 4 0 15,4 3 4-15,0 9 1 0,4 0-2 16,7 7 1-16,3 5-1 16,0 1 0-16,4 0-5 15,-1 3 1-15,-3-4-8 16,1 7 0-16,-8 4-9 16,0-8 0-16</inkml:trace>
  <inkml:trace contextRef="#ctx0" brushRef="#br3" timeOffset="182731.45">11342 13728 55 0,'10'22'27'0,"26"3"-24"16,-26-22 43-16,11-3-46 15,4 0 1-15,0-3 0 16,3-6 1-16,-3 3-3 0,-4-7 1 15,-3-3 0-15,-8 1 0 16,-3-7-1-16,-3 3 1 16,-8 0-2-16,1 3 1 15,-4 7-2-15,-4 9 1 16,-3 6-1-16,0 7 1 16,0 6-1-16,0 3 1 15,3 9 0-15,7 3 1 78,4-2-2-78,8-4 0 0,2 0-1 0,4-3 1 63,7-6-6 140,8-6 0-203,6-7-5 16,0-6 1 187</inkml:trace>
  <inkml:trace contextRef="#ctx0" brushRef="#br3" timeOffset="182920.37">11987 13697 43 0,'15'0'21'0,"-15"-13"-19"0,0 13 38 0,0 0-39 0,-4 3 0 0,-3 4 1 0,0-1 1 0,-7 6-3 0,-4 4 0 0,4 6 2 0,3 3 1 0,1 0-1 0,-4 3 0 0,3 1 0 0,4 2 0 0,0 0-1 0,7-2 0 0,0-4-3 0,7-6 1 0,7-4-7 16,11-8 1-16,0-7-9 0,10-16 0 0</inkml:trace>
  <inkml:trace contextRef="#ctx0" brushRef="#br3" timeOffset="183388.76">12270 13791 59 0,'0'44'29'0,"-7"3"-35"0,7-38 52 0,-4 7-47 0,4 0 1 0,-3-4-2 0,-1-2 1 0,0-7-3 16,1-6 0-16,-1-10-6 0,1 0 0 0,-4-9-4 0,0-9 0 0,-4-3 0 0,1-4 0 0,3 4 5 0,-1-4 0 0,1 0 6 0,4 7 1 47,3 6 6-47,0 6 0 16,3 6 4-16,4 4 1 0,4 3 0 0,3 3 1 0,4 3 1 0,3 0 0 0,4 0-2 0,3 0 1 0,4-4-4 0,6 1 0 0,5 0-1 0,3 3 0 0,-8 0-2 0,-6 0 0 0,-4 3-2 0,-6 4 0 0,-15-1-1 0,-7 3 0 0,-7-2-1 0,-8-1 0 0,1 0-1 0,0-3 0 0,-3 4-1 0,-1-1 0 0,0 0 0 0,4 3 0 0,4-2 1 0,3 5 0 0,7 1 1 0,7-4 0 0,7 13 2 0,7-9 1 0,4-1 1 0,3 4 0 0,-3 6-1 0,-8-3 1 15,1 0-1-15,-8-7 0 0,-3 4-2 0,-3 3 1 16,-11 3-2-16,-11-1 1 0,-3 1-1 0,-4-3 0 0,1 0 0 15,3 0 0-15,6-3 1 16,5 2 0-16,-1-5 0 16,4-4 1-16,7-2-1 15,11-1 1-15,6 0 0 16,12-3 0-16,-1-6 0 16,11-6 1-16,7-10-1 15,3-12 0-15,-3 2-1 16,-4-2 1-16,-7-7-1 15,-6 1 0-15,-8-1-1 47,-4 0 1-47,-6 1-2 0,-4 5 1 0,-7 1-1 0,-3 9 1 16,-8 13-2-16,-3 9 1 0,-4 12 0 0,-3 10 1 16,0 13-1-16,3-1 1 15,4 1 1-15,7-1 1 16,4 1-1-16,10-4 0 15,7-3-1-15,10-6 0 16,5-9-7-16,2-7 1 16,1-6-8-16,7-3 1 15</inkml:trace>
  <inkml:trace contextRef="#ctx0" brushRef="#br3" timeOffset="183592.34">13653 13954 62 0,'28'34'31'0,"14"-5"-38"0,-35-26 58 0,0 0-53 16,-3 3 1-16,-4-3-9 16,-11-3 0-16,-14-6-2 15,-13-13 1-15</inkml:trace>
  <inkml:trace contextRef="#ctx0" brushRef="#br3" timeOffset="185282.63">12841 624 14 0,'4'-10'7'0,"-18"-5"7"0,6 5 7 0,-13-9-17 0,-7 10 0 0,-21-7 1 0,-15-12 1 15,-17-6-8-15,-21-1 0 16,-29 7 4 0,-3 0 1-16,-18 2-2 875,-17 8 0-875,0 8-1 0,-11 10 0 0,-11 0 1 0,-10 0 1 0,-14 0 0 0,-7 0 0 0,-18 3 0 0,-3 4 0 0,-11 5 0 0,-4 10 0 0,-7-3-1 0,1 12 1 0,-8 1 0 0,1-23 0 0,-15 10-1 0,14-10 1 0,-17 7 0 0,3-7 0 0,-7 10-2 0,8 9 1 0,-1 7-1 0,0-7 1 0,11 13-1 0,-7 12 1 0,7-15-1 0,14 6 1 0,3 0-1 0,18 3 0 0,11-3 0 0,-1-7 1 0,29 4-1 0,7 6 0 0,0-3-1 0,25 9 0 0,0 4 1 0,21 2 0 0,10-5-1 0,29 8 1 0,17 1-2 0,21 0 1 0,32-1-1 0,29 1 0 0,20 3 0 0,40 3 1 0,20 0-1 0,22-6 1 0,35 3 0 0,14-7 0 0,22-6 0 0,13-9 0 0,21-6 0 0,26-10 0 0,3-12 1 0,24-13 0 0,-3-6 1 0,25-3 1 0,204-32 1 0,-70 0 0 0,-25 4 0 0,-25-7 0 0,4 3-1 0,-22 4 1 0,5 3-2 0,9-1 0 0,-17 4-2 0,8 3 1 0,-15-3 0 0,-14-10 1 0,7-6-2 0,-18 10 1 0,0-10 0 0,-10 0 1 0,-7 6-1 0,-21 1 0 15,-4 2-1-15,-7 1 1 0,-29-4 1 0,-13-3 0 0,-21 0-1 0,-19-2 1 0,-45-8 0 0,-21 4 0 0,-28-12-1 0,-29-7 0 0,-24 3-8 0,-43-15 0 0,-42 6-7 0,-35-10 1 0</inkml:trace>
  <inkml:trace contextRef="#ctx0" brushRef="#br0" timeOffset="194090.98">660 16867 42 0,'10'0'21'0,"22"6"-15"0,-25-9 21 16,4-3-24-16,-1-7 0 16,8-9 2-16,-8-6 0 0,5-3-6 15,2-7 0-15,-6-6 4 16,-1 0 1-16,1 4-2 16,0 5 0-16,3 4-1 15,-11 6 0-15,8 0-1 16,-4 6 0-16,3 9-2 15,-10 4 1-15,4 9-3 16,3 7 1-16,-3 15-2 16,3 9 1-16,0 7-1 15,-4-10 0-15,8 23 1 16,-1-7 1-16,8-6 2 16,3-10 0-16,7-12 3 15,4-4 0-15,7-11 3 16,0-17 0-16,0-12 0 15,-8-6 1-15,1-10-1 16,-4-13 1-16,-7-2-3 0,-10 0 1 16,0-7-3-16,-11-6 0 15,-4 0-1-15,-7 6 0 16,1 0-3-16,-8 7 1 16,8 12-5-16,-11 10 0 15,13 12-9-15,-2 9 0 16</inkml:trace>
  <inkml:trace contextRef="#ctx0" brushRef="#br0" timeOffset="194713.43">1616 16500 36 0,'0'3'18'0,"3"-9"-13"16,4 6 22-16,-7 0-25 15,0 0 0-15,-7 0 1 16,4-3 0-16,-8-3-4 16,-6 3 0-16,-5 3 3 15,1 0 0-15,-7 3-2 16,7 9 0-16,3 7-4 15,1 6 1-15,2 3-2 16,5 4 1 0,-1 8 0-16,11-11 0 47,4-11 4-47,13-14 0 0,5-11 3 109,6-5 0-109,0-13-5 109,4-7 1-109,0-8-8 47,-1-4 0 0</inkml:trace>
  <inkml:trace contextRef="#ctx0" brushRef="#br0" timeOffset="194881.3">1916 15798 53 0,'0'31'26'0,"-11"22"-31"0,11-34 49 0,0 16-44 0,-7 9 0 0,3 15 0 0,-6 10 0 0,-1 16 0 0,11 15 0 0,-7-6 0 0,7-6 0 0,0-13-4 31,7-18 1-31,-7-26-9 0,4-21 1 0,3-20-4 16,-7-18 1-16</inkml:trace>
  <inkml:trace contextRef="#ctx0" brushRef="#br0" timeOffset="194957.25">1669 16281 41 0,'7'28'20'0,"3"-25"-20"0,1 0 36 0,-1 3-34 0,1 1 0 0,17 5-1 0,0-2 1 0,11-1-4 0,-3 4 1 16,9 2-5-16,-6-5 1 15,4-1-8-15,-12-6 1 0</inkml:trace>
  <inkml:trace contextRef="#ctx0" brushRef="#br0" timeOffset="195262.09">1969 16494 45 0,'14'41'22'0,"39"-4"-17"15,-36-34 37-15,4 4-40 16,8-4 1-16,-5-6 0 16,4-7 1-16,-6-2-6 15,2-1 1-15,-10-2 2 16,4-1 0-16,-14-3-2 15,-4 7 1-15,-4 2-1 16,-6-2 0-16,-8 5-1 0,-10 4 0 16,3 6-1-1,-10 13 1-15,3 6 0 16,11 9 0-16,0 1 0 16,10 2 1-16,-3 1 1 0,3-4 1 15,8 0 1-15,13-9 0 16,12-6-1-16,16-3 1 15,1-7-2-15,11-6 1 16,-8-6-6-16,-3-4 1 16,-11 1-11-16,-7-7 1 0</inkml:trace>
  <inkml:trace contextRef="#ctx0" brushRef="#br0" timeOffset="195594.51">660 17178 52 0,'-7'43'26'0,"31"-21"-17"16,-10-18 43-16,15-1-48 16,20-3 1-16,29-3 1 15,42-4 1-15,21-2-9 16,39-7 0-16,17-6 5 16,-3 0 0-16,0-3-6 0,-31 0 1 15,-15 13-8-15,-18 2 1 16,-20 1-12-16,-22 9 1 15</inkml:trace>
  <inkml:trace contextRef="#ctx0" brushRef="#br0" timeOffset="200517.91">24112 8993 39 0,'-3'3'19'0,"3"-3"-12"0,0 0 20 0,0-6-26 16,0 0 0-16,-4-1 1 15,-3 1 0-15,-3 0-3 16,-4 3 0-16,-1 6 3 16,1 3 0-16,0 0-2 15,0 4 0-15,-4-1-1 16,1-3 1-16,-1 1-1 15,-3-1 1-15,3 0-2 0,1 1 0 16,3-1 1-16,0 0 0 16,6 7-1-16,1 2 1 15,4 1 0-15,3 3 0 16,0-3 0-16,7-4 0 16,4 1 1-16,3-4 0 15,7-6 1-15,-4-3 0 16,8 0 0-16,-4 0 1 15,0-6-1-15,4-4 1 16,0 4-1-16,0-6 0 16,-4-4-1-16,0 7 1 0,-3-4-1 15,-4 0 0 1,-4-2-1 0,-3-1 1-16,-7 0 0 0,-7 1 0 0,-7 2-1 15,-11 1 0-15,1 2 0 16,3 4 1-16,-4 3-1 15,0 6 1-15,-3 3-1 16,0 4 0 0,-4 2 0-16,7 4 1 0,4-4-1 15,3 1 0-15,8 9 0 16,3 0 1-16,7 3 0 16,7-3 0-16,3-3 0 15,8 0 0-15,0-10 1 16,-1-3 0-16,-2-3 0 15,2-6 1 17,-3-6 0-32,0-4 1 15,0-6-1-15,1 1 1 0,-5 2-2 0,-3 0 1 0,-3 1-2 0,-1-4 1 16,-6 3-1-16,-4 4 0 16,0 2 0-1,3 4 0-15,-3 6-1 0,0 6 0 16,-4 0-1-16,1 1 1 15,-4-1-1-15,3 0 1 16,-3 4-1 0,3-4 1-1,1 3 0 1,3 1 1-16,3-1 0 16,4 1 0-16,4 2 0 0,3-6 0 0,0-2 0 0,4-4 0 15,3-7-1-15,-4-2 1 0,1-4 0 16,-4 1 0-16,0-1 0 15,-4 1 0-15,-3-1 0 16,0 1 0-16,-7 2 0 16,0 1 0-16,-3 6-1 15,-1 3 0-15,-6 6 0 16,-1 0 1 0,4 0-1-16,0 4 1 0,0 6 0 15,-1-1 0-15,5 1 0 16,3-4 0-16,3 1 0 15,4 0 1-15,7-4-1 16,4-3 0-16,3-3-2 16,0-3 0-16,0-9-9 0,-10 0 1 15</inkml:trace>
  <inkml:trace contextRef="#ctx0" brushRef="#br0" timeOffset="204784.89">27785 12969 27 0,'7'-3'13'0,"-4"6"-10"16,1-9 14-16,-4 6-17 0,0 0 0 15,0 0-1-15,0 0 1 16,0-6 0-16,0-1 0 16,0 7-1-16,0 0 1 15,0 0-7-15,0-6 0 16</inkml:trace>
  <inkml:trace contextRef="#ctx0" brushRef="#br0" timeOffset="205040.01">27799 12587 25 0,'10'9'12'16,"1"10"-2"-16,-7-19 16 0,-4 0-25 15,0 0 0-15,3-6 1 16,1 3 0-16,-1-4-3 15,-3 7 1-15,0 0 0 16,4-6 1-16,-1 0-4 16,-3-1 0-16,0 1-6 15,4-3 0-15,-4-7-1 16,-4-9 1-16</inkml:trace>
  <inkml:trace contextRef="#ctx0" brushRef="#br0" timeOffset="205265.42">27845 11978 29 0,'10'-18'14'0,"-6"2"-13"0,-4 10 29 16,3 2-30-16,1-5 0 15,-4 3 0-15,3-4 0 16,-3 4-3-16,4-3 1 16,-4-1-7-16,4-2 0 15</inkml:trace>
  <inkml:trace contextRef="#ctx0" brushRef="#br0" timeOffset="205522.54">27961 11379 28 0,'7'0'14'0,"-3"-43"-17"16,-1 33 20-16,4-2-17 15,0 2 0-15,0-2-4 16,1-1 1-16,-1-3-2 0,0 1 1 16,0-4-3-16,-4-3 1 15</inkml:trace>
  <inkml:trace contextRef="#ctx0" brushRef="#br0" timeOffset="205760.21">28014 10552 25 0,'4'3'12'0,"6"-16"-14"0,-10 13 24 0,4 0-22 15,-1-3 1-15,1-3 0 16,-1-7 0-16,1-2-2 15,-1-4 1-15,1 0-1 16,-4 3 1-16,0-3-7 16,0-3 0-16</inkml:trace>
  <inkml:trace contextRef="#ctx0" brushRef="#br0" timeOffset="206000.93">28113 9984 8 0,'-4'-9'4'0,"11"5"0"0,-7 4-3 16,4 0-5-16,3-3 1 16</inkml:trace>
  <inkml:trace contextRef="#ctx0" brushRef="#br0" timeOffset="207485.6">25185 9059 29 0,'7'6'14'0,"11"-3"-13"0,-15-3 14 16,1 3-16-16,3-3 1 15,0 0-1-15,0-6 1 16,0 3-5-16,3 0 0 15,1-3-2-15,7-4 0 16</inkml:trace>
  <inkml:trace contextRef="#ctx0" brushRef="#br0" timeOffset="207709.25">25548 9059 28 0,'18'12'14'0,"-4"4"-11"0,-7-16 27 0,0 0-29 15,0 3 1-15,0-3-1 16,4 0 1-16,-4-3-4 16,0 0 1-16,3 6-7 15,5 0 1-15,2-3-3 16,4-3 0-16</inkml:trace>
  <inkml:trace contextRef="#ctx0" brushRef="#br0" timeOffset="207941.06">26151 9100 31 0,'15'3'15'0,"-1"0"-15"0,-7-3 28 16,-7 0-28-16,0 0 1 16,7-3 0-16,3 0 0 15,1 6-2-15,3-6 0 16,4 6-5-16,-1-3 1 16,12 0-4-16,-1-6 0 15</inkml:trace>
  <inkml:trace contextRef="#ctx0" brushRef="#br0" timeOffset="208160.87">26751 9078 33 0,'7'15'16'0,"28"4"-15"15,-24-19 28-15,0 3-28 16,3-3 0-16,0 4 0 15,7-1 0-15,-3 0-2 16,-1 0 0-16,1 0-2 16,0 0 0-16,-1-3-5 15,4 0 0-15,-3 0-3 16,3-6 1-16</inkml:trace>
  <inkml:trace contextRef="#ctx0" brushRef="#br0" timeOffset="208385.09">27369 9150 28 0,'21'16'14'0,"3"-10"-9"0,-17-6 26 16,4 3-30-16,3-3 0 15,4 3 0-15,-4-3 1 16,0 0-3-16,0 0 0 0,0 0 1 15,0 0 0-15,0 3-6 16,1 0 0-16,-1 1-4 16,0-1 0-16</inkml:trace>
  <inkml:trace contextRef="#ctx0" brushRef="#br0" timeOffset="208658.25">27972 9263 23 0,'14'3'11'0,"4"0"-5"0,-11-6 14 15,3 3-19-15,1-3 1 16,-1 0-2-16,1-1 1 16,-4-2-3-16,0 0 0 15,0 0-6-15,0-7 1 16</inkml:trace>
  <inkml:trace contextRef="#ctx0" brushRef="#br0" timeOffset="-210197.57">3348 15945 58 0,'0'-9'29'0,"0"18"-21"0,0-9 29 0,0 0-34 15,3 3 0-15,4 0 1 16,4 7 1-16,0 6-7 16,-4 5 1-16,3 5 3 15,-6 11 1-15,-4 10-3 16,-4-3 0-16,4 13-1 16,-10 2 0-16,-4 4-2 15,3 9 0 1,0-12 0-16,1-7 1 0,-1-6-1 15,-10-6 0-15,3-7-1 16,4-9 1-16,-3 0-1 16,6-9 0-16,1-3-2 15,-1-7 1-15,0-3-3 16,4-6 1-16,0-3-7 16,7-13 1-16</inkml:trace>
  <inkml:trace contextRef="#ctx0" brushRef="#br0" timeOffset="-209528.33">3507 16585 47 0,'0'63'23'0,"3"-32"-28"16,4-15 40-16,-7-1-35 15,11 7 1-15,-11 0 0 16,3-3 0-16,-3 0-2 16,7-3 0-16,-7-4 0 0,0-3 1 15,0-5-1-15,0-4 1 16,4-10-2-16,3-5 1 15,4-7 0-15,6-4 0 16,-6-2 0-16,-1-6 0 16,8-4 0-16,3 0 0 15,0 4 1-15,8 6 0 16,-8 6 1-16,7 3 0 16,4 6 1-1,-11 4 0 32,0 3 0-31,0 9 0 31,-3 9 0-47,3 10 0 0,-3 4-1 46,3 5 0-46,-4 6-2 0,1 1 0 16,14 0-12-16,-7-19 0 16</inkml:trace>
  <inkml:trace contextRef="#ctx0" brushRef="#br0" timeOffset="-208696.29">5281 16654 60 0,'-7'3'30'0,"4"-16"-38"0,3 13 50 16,-11 0-43-16,-10 0 1 15,-7 0-1-15,-4 4 1 16,-3 2-1-16,3 0 1 0,0 7-4 15,4 9 1-15,0 0-2 16,6 3 0-16,12 0-3 16,-1-3 0-16,11-3 0 15,0-4 0-15,11 1 5 16,10-7 1-16,7-2 5 16,11-7 0-16,-4-7 4 31,4-5 0-31,-14-4 1 0,-4-3 1 0,0 0-5 15,-3 7 0-15,-4-1-5 16,-4 4 0-16,-2 6-3 16,-5 6 0-16,-3 6 0 15,0 10 1-15,0 0 2 16,0 6 0-16,7 6 4 16,-7 4 0-16,0 6 1 0,4 3 0 15,-4 9 0-15,-4-9 0 16,4 0-2-16,0-4 0 15,-10 1-3-15,-1-6 1 16,-7-4-1-16,-3-3 1 16,-11-6-1-16,4-9 1 15,7-4-1 1,-4-6 1 0,11-3-1-16,7-9 1 0,14-4-1 0,4-5 1 15,17-8-1-15,4-2 1 16,-1-6 0-16,15-4 0 15,14-6 1 1,0-6 0 0,0 3-1-16,0-6 1 0,-10-1 0 31,-1 1 0-31,-17 6-1 0,-4 0 1 31,-7 3-2 0,-7 6 1-31,-7 4-1 16,-3 12 0-16,-4 13 0 0,-4 15 1 0,-3 0-1 16,4 13 0-16,-8 12 0 0,4 4 1 15,4-7 0-15,3 7 0 0,3-4-1 0,4-3 1 0,7 0-3 0,4-9 1 0,3-3-11 16,4-16 0-16,7-6-1 16,-4-4 1-16</inkml:trace>
  <inkml:trace contextRef="#ctx0" brushRef="#br0" timeOffset="-208141.52">6008 16732 44 0,'10'22'22'0,"5"28"-24"0,-12-37 43 0,1-7-41 0,3 4 1 0,-4-1 0 0,4 0 1 0,-7-5-2 0,4-1 0 0,3 0 1 0,-7-3 0 16,3 0 0-16,8-6 0 15,7-7 0-15,-1-3 0 0,4 1-1 16,1-1 1-16,-1 3-1 16,3 4 0-16,-2 3 0 15,-1 3 1 1,0 3 0-16,-3 3 0 16,-1 3 0-16,-3 3 0 0,-3 4-1 15,-4 0 1-15,3-4-1 16,-10 0 0-16,0 1 0 15,0 2 0-15,0 1-1 16,0 2 1-16,0-2 0 16,0 0 0-16,4-4 0 15,3 0 0-15,4-5 0 16,6-11 0-16,19-5 0 16,2 2 0-16,8-5 1 15,-7-7 0-15,0-7 0 16,3-2 0-16,-14-3-1 15,-3 9 1-15,-7-10-1 16,-8 4 0 0,-6-4-3-1,-8 4 1-15,-3 3-2 16,-3 9 0-16,-1 9-1 0,-3 10 1 0,0 13 0 0,0 6 0 16,3 3 1-16,1 6 0 15,10 3 1-15,0 7 0 16,3-7-2-16,15-3 1 15,10-6-8-15,4-9 1 16</inkml:trace>
  <inkml:trace contextRef="#ctx0" brushRef="#br0" timeOffset="-207269.45">6953 16792 37 0,'0'28'18'0,"11"-12"-13"15,-11-16 29-15,0 0-31 16,0-7 1-16,0-5 2 16,0-7 0-16,0-3-8 15,0 0 0-15,3 0 5 16,1 3 1-16,-1 7-2 16,4-1 0-16,4 4-1 15,10 6 1-15,-3 3-1 16,7 0 0-16,6 0-2 15,5 0 0-15,-5 0-4 16,8 0 1-16,3 0-2 0,4-3 0 16,-10 3-4-16,-1 3 1 15,0 0-1-15,4 0 0 16,0 3 3-16,-7-3 0 16,-4 1 5-16,-4-1 0 15,-2-3 6-15,-8 0 1 16,-4 3 3-16,-6 0 0 15,-4 0 0-15,-11 0 0 16,4 4-3-16,-17-4 0 0,6 3-4 16,4 0 0-16,0 4-3 15,0 2 1 1,-1 4-4 15,5 0 0-31,3-1-2 0,3-2 1 0,4-4 0 0,11-3 1 0,-8-2 1 16,11-4 1-1,8-4 4 32,-5-5 0-47,8 0 1 16,3-4 1 15,-10 1-2-31,3-1 1 16,-7 0-2-16,0 7 0 0,-3 3-2 15,-4 6 0-15,0 7-1 0,0 5 1 0,4 1 0 0,-8-3 1 0,4 2 1 0,0 1 0 0,4 0 1 16,-1-1 0-16,1-2 1 0,3-4 1 0,4-3-1 0,-1-9 0 16,5-3 0-16,2-7 1 15,4-15 2-15,1-19 0 16,2-12-1-16,-9-20 0 16,-5-2 0-16,-3-13 0 15,-3 6-2 1,-8-19 0-16,-3 1-2 0,0 2 0 15,-3 16 1-15,-4 13 0 16,0 15 1-16,3 17 0 16,-6 24 0-1,-8 16 1-15,7 28-1 0,4 31 1 0,7 13-2 16,7 13 0-16,1 15-1 16,6-3 0-1,3 0-4-15,-3-6 1 0,4-10-5 16,3-6 0-16,0-12-7 15,-3-16 1-15</inkml:trace>
  <inkml:trace contextRef="#ctx0" brushRef="#br0" timeOffset="-206609.81">8537 16215 55 0,'-7'31'27'0,"14"-25"-33"0,-7-6 52 16,0 0-46-16,0 0 0 15,0 0-2-15,0 4 1 16,0-1-5-16,0 3 1 15,0-6-10-15,0-3 0 16</inkml:trace>
  <inkml:trace contextRef="#ctx0" brushRef="#br0" timeOffset="-206384.94">8513 16547 63 0,'3'32'31'0,"8"-20"-45"0,-8-9 55 0,-3-3-51 16,7-3 0-16,-3-13-20 15,-4-2 1-15</inkml:trace>
  <inkml:trace contextRef="#ctx0" brushRef="#br0" timeOffset="-205964.95">10234 15475 56 0,'0'37'28'0,"4"10"-37"0,-1-28 45 0,4 13-38 16,0-1 1-16,0 3-7 15,0 1 1-15,-3-7 2 16,-1-9 0-16,4-6-9 15,-3-10 1-15</inkml:trace>
  <inkml:trace contextRef="#ctx0" brushRef="#br0" timeOffset="-205649.02">10636 15428 58 0,'32'-7'29'0,"-14"-5"-37"0,-18 12 59 0,0-9-51 0,-4-4 0 16,-6 0 1-16,-15 1 0 15,-10-1-1-15,-11 1 0 16,-11 6 0-16,-3 6 1 0,0 6-1 16,4 9 0-16,-4 17-3 15,3 9 0-15,5 18-3 16,13 4 1-16,11 12-3 15,13-3 0-15,15 4 0 16,18-4 1 47,10-19 7-63,4-9 0 15,17-19 4-15,11-19 1 16,14-15 3-1,8-19 1-15,-8-13-1 0,-11-6 0 0,-17-13-6 0,-7 7 0 16,-14-4-12-16,-15 1 1 0,-13-4-8 0,-8 4 0 0</inkml:trace>
  <inkml:trace contextRef="#ctx0" brushRef="#br0" timeOffset="-204777.31">11465 16118 60 0,'21'0'30'0,"22"-13"-33"0,-26-3 54 0,8-15-49 0,7-10 0 0,3-12 0 0,0-7 1 0,-3-15-5 0,-4-6 1 0,-6-1 2 0,-1-3 0 0,-4-2-4 0,-3 5 1 16,-6 7-2-16,-5 3 1 0,-6 9-2 0,-5 13 0 0,-6 12-1 31,-7 10 0-16,-7 9-1 1,-4 19 0-16,4 19 0 0,0 9 1 16,0 13 1-16,3 12 0 15,4 10 3-15,7 3 1 0,7 9 3 0,3-6 1 16,8 6 2-16,6-6 1 0,8-6 1 0,3-13 1 0,7-6-3 16,-7-6 0-16,11-13-4 0,0-13 1 15,0-9-10-15,-4-9 1 16,4-13-9-16,-4-6 1 15</inkml:trace>
  <inkml:trace contextRef="#ctx0" brushRef="#br0" timeOffset="-204531.2">12030 15792 62 0,'3'50'31'0,"-3"12"-38"0,4-46 58 0,-1 3-51 0,4 6 0 0,-3 0 0 0,-1-3 0 0,-3-6-4 0,4-10 1 0,-4-6-9 0,7-9 1 0,-3-17-6 16,-1-5 0-16</inkml:trace>
  <inkml:trace contextRef="#ctx0" brushRef="#br0" timeOffset="-203750.17">12016 15669 47 0,'0'25'23'0,"10"-9"-25"0,-3-13 39 0,0 0-39 0,4-3 1 15,3 0-4-15,0-3 0 16,7 0 2-16,0 0 0 15,1 3-6-15,-1 0 0 16,0 3 0-16,0 3 0 16,0 1 6-16,0-4 0 15,-3 6 5-15,0 0 1 16,-4 7 5-16,0-3 0 16,-3 6 3-16,-1-4 0 0,-3 4-4 15,4-3 1 1,-4-1-2-16,0-5 1 15,0 2-3-15,0-5 0 0,-3-4-3 16,3-3 0-16,0-3-1 16,0-7 1 46,0-6-2-62,7 4 1 47,0-1 0-31,0 1 0 15,4 2 0-31,-4 4 0 62,0 6 0-62,4 0 1 47,-8 6-1-47,4 7 1 32,-3 0-1-32,3-4 1 31,-3 0-2-16,-1-2 0-15,-3-4-1 16,4-6 1 0,3-4-1-16,-4-2 1 15,1 0-1-15,-4-1 1 32,0-2 0-32,0-4 1 0,0 0 0 15,-3 7 0-15,3 3 0 0,3-1 1 0,1 4-1 0,7 0 0 0,3 0 0 0,-7 0 1 0,14 3 0 16,0 0 0-16,1-3-1 0,-5 6 1 0,1 6-1 0,-7 7 0 0,10 12 0 0,0 0 1 15,7 0-1-15,8-2 0 0,-1-1-4 16,4-10 1-16,-4-5-11 0,1-10 1 16,-12-3-3-16,-10 3 1 0</inkml:trace>
  <inkml:trace contextRef="#ctx0" brushRef="#br0" timeOffset="-203353.86">11867 16321 58 0,'-7'22'29'0,"-21"44"-42"0,18-53 59 0,-5 6-46 15,-6 6 0-15,-3 0-3 16,-5 3 1-16,1-3-1 15,0-3 0-15,3-9-6 16,4-1 1-16,7-12-7 16,10-12 1-16</inkml:trace>
  <inkml:trace contextRef="#ctx0" brushRef="#br0" timeOffset="-203149.98">11631 16318 42 0,'25'29'21'0,"14"24"-15"0,-25-41 35 0,7 4-39 0,11 9 1 15,-1 3-1-15,1 1 1 16,3-1-5-16,1-3 0 16,-1-6-5-16,-3-7 0 15,-1-5-8-15,-6-11 1 16</inkml:trace>
  <inkml:trace contextRef="#ctx0" brushRef="#br0" timeOffset="-202867.14">12150 16485 58 0,'-14'28'29'0,"3"-13"-31"0,11-15 52 0,0 4-45 16,4 2 0-16,3-3 1 15,3 3 0-15,8-3-9 16,10-3 0-16,11 0 3 16,3-6 0-16,-3-3-7 0,3-4 0 15,-6-6-13-15,6-6 1 16</inkml:trace>
  <inkml:trace contextRef="#ctx0" brushRef="#br0" timeOffset="-202632.28">12390 16249 46 0,'0'47'23'0,"10"-18"-14"0,-6-20 28 0,-1 4-36 16,11 2 1-16,0 4 1 16,4 3 1-16,7-3-4 15,7 0 0-15,3-7 4 16,4 4 0-16,-8-7-2 16,-2 1 0-16,-8 2-3 15,-11 1 1-15,-10 6-7 16,0-4 0-16,-24 4-11 15,-8-3 0-15</inkml:trace>
  <inkml:trace contextRef="#ctx0" brushRef="#br0" timeOffset="-202119.22">13102 16359 56 0,'-17'19'28'0,"-19"9"-33"0,22-25 44 16,0 4-39-16,-4-1 0 16,-3 3 0-16,-3 1 1 0,-1 5-1 15,-7 7 0-15,7 6 0 16,4 1 0-16,4-7-1 16,2-4 1-16,5-2 0 15,6 0 0-15,11-4-1 16,4-5 1-16,10-4-1 15,4-6 1-15,0-7 0 16,-4-2 0-16,-4-7 0 16,-3 6 0-16,1-2 0 15,-1 2 0-15,0 1 0 16,0 2 0 0,0 7-1-16,0 9 1 0,4 4 0 15,3 12 1-15,4-4-1 16,-4 4 1-16,4 3-2 15,-1 4 0-15,1-4-5 0,0 0 1 32,-1-19-10-32,-3 0 0 0</inkml:trace>
  <inkml:trace contextRef="#ctx0" brushRef="#br0" timeOffset="-201466.31">14037 16036 45 0,'11'69'22'0,"-1"-34"-19"0,-6-29 34 16,-4 0-35-16,0-6 1 15,-4-9 2-15,1-7 1 16,-8-18-5-16,-7-13 0 16,-6-19 4-16,-4 0 1 0,-4-16-2 15,-3-9 1-15,6-3-3 16,8 0 1-16,3 6-5 16,11 7 1-1,7 6-1-15,11 12 1 47,10 16-2-47,11 9 1 16,7 19-2-16,-8 16 1 15,-6 13-3 1,-4 8 0-16,-7 11-9 0,-3 5 0 0,-7 4-2 0,-8-1 1 16</inkml:trace>
  <inkml:trace contextRef="#ctx0" brushRef="#br0" timeOffset="-201223.75">13730 15741 56 0,'-10'3'28'0,"31"7"-32"15,-11-7 56-15,4 0-49 0,8 0 1 0,9 4-1 0,8-4 1 16,0 3-7-16,3-3 0 16,-10 7 1-16,0-1 0 15,3-3-11-15,4-6 1 16,0-3-6-16,10-6 0 15</inkml:trace>
  <inkml:trace contextRef="#ctx0" brushRef="#br0" timeOffset="-201003.88">14623 15597 57 0,'-4'22'28'0,"-6"-3"-34"0,6-13 51 0,-3 7-43 0,-7 2 1 0,-4-2 2 0,-6 9 0 0,-5 9-7 15,1 7 1-15,0 6 3 16,0 3 1-16,-1 0-3 16,12 6 1-16,6 0-2 15,8 1 0-15,10-4-3 16,10-16 0-16,15-9-7 15,3-15 1-15,-3-20-7 16,0-2 0-16</inkml:trace>
  <inkml:trace contextRef="#ctx0" brushRef="#br0" timeOffset="-200735.8">15011 15804 60 0,'-7'35'30'0,"-22"12"-38"0,19-35 54 0,-8 7-46 16,-3 6 1-16,-14 3-1 15,-1 0 1-15,-2 4-2 16,2 2 1-16,8 4-2 15,3-7 0-15,4-6-8 16,7-9 0-16,7-16-6 16,7-12 0-16</inkml:trace>
  <inkml:trace contextRef="#ctx0" brushRef="#br0" timeOffset="-200486.84">14658 15719 26 0,'11'25'13'0,"-1"32"0"0,-3-45 14 0,0 4-24 0,4 9 0 15,3 3 1-15,7 7 1 16,0 3-7-16,0-4 1 16,4 1 3-16,3-4 0 15,8-3-3-15,-1-6 0 16,7-13-7-16,-7-5 0 15,-3-11-4-15,-11-5 0 16</inkml:trace>
  <inkml:trace contextRef="#ctx0" brushRef="#br0" timeOffset="-200271.96">15081 15506 46 0,'18'57'23'0,"10"40"-19"0,-17-82 43 0,-1 17-46 0,4 5 1 0,4 1 0 16,10 3 1-16,4-7-4 16,-4 1 0-16,-7-1 1 15,-3-2 1-15,-11-4-8 16,-14 3 0-16,-14 1-9 15,-11 2 0-15</inkml:trace>
  <inkml:trace contextRef="#ctx0" brushRef="#br0" timeOffset="-199673.31">15723 15660 54 0,'-3'3'27'0,"10"-9"-24"0,-4 3 43 15,1-4-42-15,10 1 1 16,11 0 1-16,14 6 0 16,13 0-9-16,26 0 1 15,0-3 4-15,6-4 1 16,1-2-6-16,-11-1 0 16,-10 1-5-16,-19 3 0 15,-13 6-11-15,-14 3 0 0</inkml:trace>
  <inkml:trace contextRef="#ctx0" brushRef="#br0" timeOffset="-199426.25">15628 15961 65 0,'-3'25'32'16,"31"-6"-32"-16,-14-16 55 0,4 3-53 15,17 0 0-15,18 1 0 16,14-1 1-16,10-6-5 16,4-3 1-16,-17-3-3 15,-4-4 1-15,-7-6-11 0,-4-2 1 16,-6-4-7 0,-12-7 1-16</inkml:trace>
  <inkml:trace contextRef="#ctx0" brushRef="#br0" timeOffset="-199207.38">16260 15208 74 0,'-4'22'37'0,"-17"82"-46"0,17-70 71 0,-3 13-60 16,-7 19 0-16,-7 9-1 15,-4 13 1-15,-3 12-3 16,-4 7 0-16,1-7-1 16,-1-5 0-16,0-11-8 15,4-18 1-15,7-19-13 16,7-19 1-16</inkml:trace>
  <inkml:trace contextRef="#ctx0" brushRef="#br0" timeOffset="-198490.96">17230 16074 54 0,'-4'31'27'0,"-6"-15"-24"0,6-16 38 0,1 0-38 16,-5-7 0-16,-2-2 5 16,-4-19 0-16,0-13-9 15,-4-18 1-15,4-10 5 16,3-16 0-16,8-22-1 15,6-9 0-15,4 10-3 16,7-10 1 31,8 15-3-47,6-2 1 47,4 18-1-47,-1 16 1 31,-2 13-2-31,-5 12 0 16,1 16-2-16,-4 18 1 31,0 16-4 31,-3 16 0-46,-4 7-8 0,-10 5 0-1,-11 4-5-15,-11-1 1 0</inkml:trace>
  <inkml:trace contextRef="#ctx0" brushRef="#br0" timeOffset="-198293.51">16831 15729 62 0,'-7'22'31'0,"14"-22"-34"0,-7 3 60 0,14 3-55 0,11 0 1 0,14 4-1 0,17-4 1 0,11 4-7 0,7-7 1 0,-10 6-4 0,-4-9 0 0,0-6-13 0,-7-13 1 0</inkml:trace>
  <inkml:trace contextRef="#ctx0" brushRef="#br0" timeOffset="-198083.6">17925 15450 55 0,'-7'31'27'0,"-22"7"-26"0,19-32 40 16,-4 10-40-1,-11 9 0-15,-3 9 1 0,-4-2 1 16,0 11-3-16,4 5 0 15,3 5 2-15,4 6 0 16,7-5-3-16,11-4 1 16,6-6-6-16,15-10 1 15,6-9-12-15,5-12 0 16</inkml:trace>
  <inkml:trace contextRef="#ctx0" brushRef="#br0" timeOffset="-197767.68">18210 15804 57 0,'-10'16'28'0,"-18"9"-32"0,17-19 45 0,-7 7-40 0,-6 2 0 0,-5 4 0 16,1 9 1-16,4 4-3 16,2-4 1-16,5 0 1 15,3 0 0-15,3-3-1 16,4-3 1-16,3-6-1 16,1-7 0-16,10-5-1 15,7-8 1-15,7-8 0 0,7-10 0 16,4 0 0-16,0-3 0 31,-4 0 0-31,0 0 0 0,-3 0-1 0,-4-4 0 16,-3 11-1-16,0-1 1 15,-4 9-1-15,0 14 1 16,-4 8 0-16,1 7 0 16,0 12 1-16,-1 1 1 15,4 2-2-15,0 1 1 31,4-4-5-31,0-6 1 0,-1-16-11 0,1-12 0 16</inkml:trace>
  <inkml:trace contextRef="#ctx0" brushRef="#br0" timeOffset="-197505.22">18471 15396 48 0,'8'7'24'0,"9"33"-16"0,-3-18 36 0,7 7-40 15,11 11 1-15,7 11 2 16,7 11 0-16,0 4-10 16,-4 3 0-16,-10 0 4 15,-15-12 1-15,-20 2-7 0,-15 1 1 16,-21 2-14-16,-10-15 0 15,-18 4 0-15,0-7 0 16</inkml:trace>
  <inkml:trace contextRef="#ctx0" brushRef="#br0" timeOffset="-187797.75">28423 9018 23 0,'-3'-3'11'0,"6"-3"-3"0,-3 6 12 15,0 0-18 1,0-3 1-16,0-1 2 0,0-2 0 16,0 0-6-16,-3 3 0 15,-1 0 4-15,1 0 0 16,-1-1-1-16,4 4 0 15,0-3-2-15,-3 0 1 16,-1 0-1-16,-3 0 1 16,0 3-1-16,0 0 1 15,-4 3-1-15,1 0 0 16,-1 3 0-16,1 1 1 0,-1-1-1 16,0 0 0-16,1 0 0 15,-1 1 0-15,1-1 0 16,-1 0 1-16,-3 4-1 15,3-4 0-15,1-3 0 16,-1 3 0-16,1 4 0 16,3-1 0-16,0 1-1 15,0 2 1-15,-1 4 0 16,1-4 0-16,0 4 0 16,0-3 1-16,0-1-1 15,4 1 1-15,-1-1 0 16,1-2 0-16,-1 2 0 15,4-2 0-15,-3-1 0 16,3 4 0-16,0-4 0 16,3 0 1-16,1 1-1 15,-1 2 0-15,1 1 0 16,3-1 1-16,-4 4-1 0,4 0 0 16,-3-4 0-16,3 1 0 15,-4-1 0-15,5 1 0 16,-1-4-1-16,0-2 1 15,0 2-1-15,0-3 1 16,0 1 0-16,3-4 0 16,1 3-1-16,0-3 1 31,-1 3-1-31,1-2 1 0,-1 2 0 0,1-3 0 16,-1 0-1-16,1 0 0 0,-4 0 0 15,0 0 1-15,0 1-1 16,0-1 1-16,0-3-1 15,0 0 1-15,0 0-1 16,1 0 0-16,-1 0 0 16,-7 0 0-16,0 0 0 15,0 0 0-15,0 0 0 16,3-7 0-16,4 1 0 16,0 0 0-16,0 0 0 15,-3-1 1-15,3-2-1 16,0 3 1-16,0-4 0 15,-4-2 0-15,1-1-1 16,0-2 1-16,6-1-1 16,-6 0 1-16,-1-3-1 15,1 1 1-15,-1-1-1 16,1 0 1-16,-1 0-1 0,-3-3 0 16,0 6 1-16,4-2 0 15,-4-1-1-15,0-3 1 16,0 3-1-16,0 0 0 15,0 4 0-15,0-1 1 16,0 0-2-16,0 1 1 16,0-1 0-16,-4 0 0 15,-6 4 0-15,-1-1 0 16,-7 1-4-16,8-4 0 16,-1 0-9-16,-3 1 1 0,-7-14-5 15,0 10 1-15</inkml:trace>
  <inkml:trace contextRef="#ctx0" brushRef="#br0" timeOffset="-185425.82">28949 4340 27 0,'0'-13'13'0,"18"7"2"16,-11 6 13-16,0-10-27 15,0 4 1-15,-4 3 1 16,1-3 0-16,-4-1-4 16,0 1 1-16,-4-3 2 15,1-1 1-15,-4 4-1 16,0-3 1-16,3-4-2 16,1 1 0-16,-8 2 0 0,4 1 1 15,-4 2-2-15,1 4 0 16,-1 3 0-16,-3 0 1 15,0 0-1-15,-4 10 0 16,4-4-1-16,0 10 0 16,4-1-1-16,-1 4 1 15,4 9 0-15,3-6 0 16,11 3 0-16,0 4 1 16,8-1 1-16,2-3 1 15,1-6 0-15,0-7 0 0,3 4 0 16,7-10 1-1,4-3-1-15,-4-3 1 0,0-3-1 16,-7-6 0-16,0-4-1 16,-3 1 1-16,0-4-2 15,-4-9 1-15,-4 3-1 16,-3-9 0-16,-10 9-1 16,-8 3 1-16,-3-6 0 15,-7 9 0-15,-7 4-1 16,3-1 1-16,0 7 0 15,1 0 0-15,-1 2 0 16,-3 11 0-16,3-1 0 16,4 10 0-16,3-1 0 15,1 4 0-15,6 3 0 16,4 3 0-16,4-6 0 16,3-3 1-16,7-1-1 15,3 1 1-15,4-3-1 16,4-4 1-16,0 0 0 0,-4-9 1 15,3 0-1-15,1 0 0 16,0-9-1-16,-4-7 1 16,-4-3 0-16,-3 1 0 15,-7-1-1-15,-3-3 0 16,-4 0-1-16,0-3 1 16,0 6 0-16,-11 10 0 15,0-4 0-15,-3 10 0 16,0 6 0-16,0 3 0 0,0 4 0 15,0 2 1-15,3 4-1 16,4 6 1-16,3-3-1 16,4 0 1 15,4-7-1-31,6 4 1 0,8-1 0 0,6 1 1 0,5-3-1 16,2-4 0-16,-3-3 0 15,-6-12 1-15,2 6-1 16,-3-12 1-16,-3-7-2 15,-1-6 1-15,-10 3-1 16,0 0 1-16,0-6-1 16,-3 6 0-16,-1 0 0 15,-6 6 0-15,-4 3-1 16,-4 7 1-16,0 9-1 16,-6 7 1-16,3 2-1 15,-1 7 1-15,1-3-1 0,4 3 1 16,2 2 0-1,5 5 0-15,6-11 0 0,4-5 1 16,7-1-1-16,8-3 1 16,6 1 0-16,3-1 0 15,1-3-1-15,-4-3 0 16,0-6 0-16,-3-7 1 16,-4 1-1-16,-3-7 0 15,-4 0-1-15,-4 3 1 16,1-2 0-16,-4 5 0 15,-4 0-1-15,-3 7 1 16,0 3 0-16,-3 3 0 16,-1 0-1-16,-3 0 1 0,0 6-1 15,-4 4 1-15,4-1 0 16,0 1 0-16,7 2-1 16,0 4 1-16,3-4 0 15,4 4 0-15,7 0 0 16,0-7 1-16,8-6-1 15,-1 0 1-15,3-3-1 16,-3-6 0-16,1-3 0 16,-5-1 0-16,1-2-1 15,-4-1 1-15,0 4-1 16,-4-10 1-16,1 6 0 16,-4 4 0-16,0 0-1 15,-4-1 1-15,1 1-1 16,-1-1 0-16,-3 4 0 0,0 3 1 15,0 3-1-15,-3 0 0 16,2 3 0-16,1 3 0 16,0 1 1-16,0 2 0 15,4 0-1-15,3 7 0 16,0 3 1-16,3 0 0 16,4-4 0-16,0 1 0 15,4-3 0-15,0-4 0 16,-1 0 0-16,1-2 1 15,-1-7-1-15,-3-3 0 16,0-4 1-16,0 1 0 16,-3-13 0-16,-4 7 0 0,0 2-1 15,0-2 0-15,-4 5-1 16,-3 4 1-16,-7 3-11 16,-3 0 1-16,-8 0-8 15,4 0 1-15</inkml:trace>
  <inkml:trace contextRef="#ctx0" brushRef="#br0" timeOffset="-184403.81">25792 4352 44 0,'-4'3'22'0,"1"7"-11"0,3-10 22 15,7 0-32-15,0 0 0 16,3-7 1-16,4 1 0 16,8-3-3-16,9-1 0 15,8 1-3-15,10-1 0 16,-3 7-10-16,-10-6 0 15</inkml:trace>
  <inkml:trace contextRef="#ctx0" brushRef="#br0" timeOffset="-184192.27">26723 4333 38 0,'18'-6'19'0,"-1"0"-14"16,-6-1 25-16,6 4-31 15,5-6 1-15,6 3-5 16,4-1 1-16,6 1-5 16,5 0 1-16</inkml:trace>
  <inkml:trace contextRef="#ctx0" brushRef="#br0" timeOffset="-183936.82">27679 4280 54 0,'18'3'27'0,"10"-12"-35"0,-21 6 48 16,3 3-44-16,5-4 0 15,2 1-6-15,1 0 0 0,-1 0 4 16,5 3 0-16,-1-6-8 16,7 3 1-16</inkml:trace>
  <inkml:trace contextRef="#ctx0" brushRef="#br0" timeOffset="-183709.43">28328 4258 28 0,'18'22'14'0,"-8"-16"-5"15,-6-3 24-15,-4-3-33 16,0 0 0-16,0 0 1 16,-4-3 1-16,-6-6-3 0,-4-1 0 15,-4 4-9-15,-7 3 0 16</inkml:trace>
  <inkml:trace contextRef="#ctx0" brushRef="#br0" timeOffset="-183111.25">24874 4402 34 0,'4'25'17'0,"3"-22"-10"0,-7-3 21 0,0 0-28 16,7-3 0-16,0 3-4 15,4 0 0-15,3-6-2 16,0 3 0-16,4-13-5 16,-8 7 1-16</inkml:trace>
  <inkml:trace contextRef="#ctx0" brushRef="#br0" timeOffset="-182873.67">25185 4437 49 0,'17'-7'24'0,"15"7"-26"0,-21 0 50 15,-1-3-48-15,1 3 0 16,7 0 0-16,3-9 0 15,7 3-3-15,0 12 1 16,-3-12-13-16,-4 6 0 16</inkml:trace>
  <inkml:trace contextRef="#ctx0" brushRef="#br0" timeOffset="-180304.8">24271 5625 11 0,'4'19'5'0,"-1"3"5"0,-3-19-11 16,0 0 2-16,0 0 1 16,0-3 2-16,0 0 1 15,0 0-5-15,0 0 0 16,0 0 5-16,0 0 0 16,0 0 0-16,0 0 1 15,-3 0-1-15,-1-3 0 16,1-3-1-16,-4-3 1 15,-1-10-1-15,5 0 0 0,-1 3 0 16,1-6 0-16,3-9 0 16,0-4 1-16,0-5-1 15,0-7 0-15,0-10 0 16,0-2 1 31,0-13-2-32,0-7 0 17,0-12-1-17,0-12 1 1,0-20-2-16,3-8 1 0,1-23-1 0,-1-12 0 0,5-3-1 0,-1-4 1 0,-4-3-1 16,-3 1 0-16,-3-1 0 0,-8 16 0 0,-3 10 0 15,-4-4 0-15,-3 4-3 0,3 24 0 0,-3 10-14 0,0 10 0 0</inkml:trace>
  <inkml:trace contextRef="#ctx0" brushRef="#br0" timeOffset="-179447.56">23950 2941 40 0,'-7'3'20'0,"14"-25"-6"0,-3 13 20 0,-1-4-32 16,1-6 1-16,-1-6 1 15,1-6 1-15,-1 0-6 16,1-10 0-16,-1-9 3 16,1-19 1-16,6 6-1 15,8 0 0-15,7-9-2 16,-4 19 1-16,-3-7-1 15,-8 4 0-15,1 12 0 16,-4 0 0-16,-4 16-1 94,1 3 1-94,-1 15-2 47,4 13 1-32,4 7-1-15,3 15 0 32,-3 19-1-32,3 3 0 46,3 6 1-46,8 0 0 32,3 7 2-32,8-13 0 0,6-3 2 31,0-10 0-15,1-5 0-1,-8-7 1 16,4-10-1-31,-11 4 1 16,-3-13-2-16,-8 3 0 16,-10 4-2-1,-7-1 1-15,-3 4-1 0,-1-1 0 0,-38 7 0 0,-22-10 0 0,-10 1-2 0,-7-1 1 16,7-3-14 0,-3-2 1-1</inkml:trace>
  <inkml:trace contextRef="#ctx0" brushRef="#br0" timeOffset="-178972.83">24800 1646 38 0,'14'9'19'0,"1"-18"-8"15,-12-1 19-15,1 7-28 16,-4 3 1-16,-4 3 0 15,-10 19 1-15,-14 16-6 0,-11 15 1 16,-7 20 2 0,4-1 0-16,3-10-5 15,0-2 0-15,4-10-9 0,3-6 1 16,4-13-2-16,7-18 1 16</inkml:trace>
  <inkml:trace contextRef="#ctx0" brushRef="#br0" timeOffset="-178808.36">24377 1555 41 0,'14'6'20'0,"18"41"-19"0,-22-31 41 0,8 28-42 0,-4 6 1 0,0 19-7 0,0 0 1 0,-3 3-6 0,-8-15 1 16</inkml:trace>
  <inkml:trace contextRef="#ctx0" brushRef="#br0" timeOffset="-178314.97">23784 4446 47 0,'-10'10'23'0,"10"-10"-12"15,0 0 36-15,7-4-44 16,7 4 1-16,11-6 2 16,13 0 0-16,5 6-8 15,27-3 1-15,18-13 3 16,15 0 0-16,-15 4-6 15,-10 6 1-15,-15 9-9 16,-17 3 0 62,-18 3-7-78,-24 13 0 16</inkml:trace>
  <inkml:trace contextRef="#ctx0" brushRef="#br0" timeOffset="-177729.11">22546 4920 37 0,'-3'25'18'0,"-5"-3"-9"15,8-16 25-15,-3-6-31 16,-4 3 0-16,-4-15 2 16,1-14 1-16,-4-8-7 15,-4-19 0-15,4-7 5 0,-4-18 0 16,8 2-2-16,3-8 0 16,7-17-1-16,7 14 1 15,10-1-1 48,4 0 1-63,4 16-1 0,3 15 0 0,-3 14-1 109,3 14 1-109,0 4-1 0,1 16 1 16,-1 12-4-1,-3 16 0-15,-8 0-4 16,-3 6 0-16,-7 6-10 0,-7 7 0 0</inkml:trace>
  <inkml:trace contextRef="#ctx0" brushRef="#br0" timeOffset="-177584.59">22285 4625 55 0,'-4'12'27'0,"15"-5"-22"0,-4-7 45 0,4 0-47 0,-4-3 0 0,14 6-1 0,14-6 1 0,8 3-7 16,9-4 1-16,5 4-1 15,-1 0 0-15,-3 4-11 16,-7 5 1-16,-14-6-4 0,-7 7 0 16</inkml:trace>
  <inkml:trace contextRef="#ctx0" brushRef="#br0" timeOffset="-177282.75">23047 4612 46 0,'14'0'23'0,"-10"-6"-18"0,-4 6 40 16,0 0-44-16,0 0 1 0,-4-6 0 16,-6 6 1-16,-5 6-4 15,-2-6 1-15,-1 10 2 16,0 2 0-16,1 4-1 15,-8 9 0-15,4-6-2 16,3 15 1-16,1-3-4 16,3 17 1-16,7-11-6 15,7 1 1-15,3-7-8 16,4-12 0-16</inkml:trace>
  <inkml:trace contextRef="#ctx0" brushRef="#br0" timeOffset="-176923.85">23276 4738 41 0,'18'6'20'0,"-15"10"-11"0,-3-16 30 16,-3 0-37-16,-1 0 0 15,-6 6 2-15,-4 3 0 16,-7 1-5-16,-1 2 1 15,-2 10 2-15,3 0 1 16,-1 7-1-16,1-4 0 16,4-7-1-16,2 1 0 15,8-3-1-15,4-4 1 16,3-5-1-16,7-7 1 0,7 0-2 16,4-10 0-16,-1-2-1 15,1-13 1-15,-4 0-1 16,-3-4 1-16,-1 7 0 15,1 0 0-15,-1 10 1 16,1 3 0-16,0 9-1 16,-4 0 1-16,10 15-1 15,4 17 1-15,1-4-2 16,-1-3 0-16,0 3-5 16,0-3 1-16,-3-3-9 15,3-9 0-15</inkml:trace>
  <inkml:trace contextRef="#ctx0" brushRef="#br0" timeOffset="-176604.28">23499 4503 52 0,'3'50'26'0,"8"16"-20"0,-4-35 44 0,3 7-45 0,8 15 0 0,0-3 0 0,-4 3 0 0,-4 4-9 0,-6-4 0 15,-15 0-2-15,-10 10 1 16,-11-9-15-16,-17 2 1 125</inkml:trace>
  <inkml:trace contextRef="#ctx0" brushRef="#br0" timeOffset="-175306.63">22324 5638 19 0,'-7'-6'9'0,"-4"-1"3"0,8 4 9 0,-1 0-18 0,-3 0 0 0,0 3 4 0,-4 3 0 0,4 3-7 0,0-3 1 0,4 1 7 0,-1 2 1 0,4-3-1 15,11 0 0-15,6-3-1 16,15-3 1-16,18 0-3 15,27-3 1-15,29-4-3 16,18 1 0-16,31-1-2 16,3 1 1-16,8-4-4 15,11 1 0-15,-19 6-3 16,-34 6 0-16,-22 6-7 16,-28 13 0-16,-31-1-7 15,-22 11 1 1</inkml:trace>
  <inkml:trace contextRef="#ctx0" brushRef="#br0" timeOffset="-173872.87">25139 9031 18 0,'42'-19'9'0,"11"-22"5"0,-39 22 2 0,0-9-13 0,4-6 1 0,0-4 0 0,-4 3 1 0,-7 4-7 0,-11 0 1 15,-13 3 4-15,-26-1 1 16,-10 4-2-16,-28-3 0 16,-25-3 0-16,-10 2 0 15,-14 7-1 610,-19 4 1-625,8-4-2 0,-10 9 1 0,2 7-1 0,8 3 0 0,7 12-1 0,18 13 0 0,10 13-1 0,11 15 1 0,7 22-3 0,6 9 0 0,19 4 0 0,17 9 1 0,18 3 1 0,21-6 1 0,24 10 1 0,19-17 0 0,27 4 3 0,36-3 0 0,17-4 0 0,29-5 0 0,21-11-1 0,0-11 0 0,3-7 0 0,11-13 0 0,-18-24-1 0,-3-17 1 0,-11-11-1 0,-10-17 1 0,-22-6-2 16,-17-6 1-16,-25-6-6 0,-28 3 0 0,-29-7-7 0,-27-12 0 0</inkml:trace>
  <inkml:trace contextRef="#ctx0" brushRef="#br0" timeOffset="-170742.4">28444 8974 29 0,'4'-3'14'0,"14"0"-4"16,-18 3 14-16,0 0-23 0,0 0 0 15,0 3 0-15,-11-3 0 16,4-3-2-16,0-3 1 16,-4-1 0-16,4-2 1 15,0 3-1-15,-3 0 1 16,-4-1-1-16,-1 7 1 16,-2 7-1-16,-1-4 1 0,-3 3 0 15,0-3 0-15,0 3-1 16,0-3 1-16,3 4-1 15,0-1 1-15,1 3-1 16,2 4 0-16,1-1 0 16,0 1 0-16,4 6 0 15,-1 0 0-15,1 3-1 16,2-4 1-16,1-2 0 16,0 3 1-16,0 0-1 15,0 0 0-15,0-1 0 16,0 7 0-16,0 1 0 15,0-1 1-15,3-3-1 16,1 0 0-16,3-4 0 16,0 1 1-16,3 0 0 15,5-6 1-15,-1-1 0 16,3 1 0-16,1-1 0 16,6 4 0-16,1 0 0 0,0-1 0 15,-1-2 0-15,1-4 0 16,3-3-1-16,0-6 0 15,4 0 0-15,0-6 1 16,-1-3-2-16,-2-1 1 16,-5-2-1-16,-3-7 1 15,0-6-1-15,1 0 1 16,-5-3-1-16,1-1 0 16,-4 1 0-16,0-6 1 0,0 2-1 15,0 1 0-15,-4 0 0 16,1 9 0-16,-4 0 0 15,-4 0 0-15,1 0 0 16,-4 0 0-16,3 3 0 16,1 0 0-16,-4 3 0 15,0 1 0-15,-4 5-1 16,-3 1 1-16,-4 3 0 16,1-1 0-16,-4 4 0 15,-1-3 0-15,1 0-1 16,4-7 0-16,2 4 0 15,5-1 0-15,3 4-3 16,3 0 1-16,1 6-12 16,-4 3 1-16</inkml:trace>
  <inkml:trace contextRef="#ctx0" brushRef="#br0" timeOffset="-166749.83">11603 10558 35 0,'3'9'17'0,"4"-2"-7"15,-3-4 18-15,0 0-23 16,-1 3 0-16,4 3 2 15,0 4 1-15,0 3-10 16,0 3 0-16,4-4 6 0,-4 1 1 16,3 3-3-16,-2-4 1 15,2-5-2-15,-3-1 1 16,4-9 0-16,3-9 1 16,4-16 1-16,3-10 0 15,0-15 0-15,11-10 0 16,13-15-2-16,22-3 1 15,15-7-7-15,6 10 0 16,-14 12-16-16,-14-9 1 16</inkml:trace>
  <inkml:trace contextRef="#ctx0" brushRef="#br0" timeOffset="-165698.72">13762 10702 38 0,'0'16'19'0,"0"-4"-9"0,0-9 19 0,3 1-28 16,1-4 1-16,7 3 2 15,3 3 0-15,3 0-4 16,8 1 0-16,10-7 4 16,11-7 1-16,14-8-1 15,18-17 0-15,24-9-1 16,14-18 1-16,26-10-2 15,27-16 1-15,0-9-2 16,18-6 0-16,0-22-2 16,-10-7 0-16,-8 4-4 15,-21 5 1-15,-21 1-7 16,-21 3 1-16,-14 6-7 0,-32 13 0 16</inkml:trace>
  <inkml:trace contextRef="#ctx0" brushRef="#br0" timeOffset="-165185.8">15374 9476 43 0,'21'41'21'0,"11"-4"-17"15,-21-30 35-15,6-4-38 16,4 0 1-16,11-6 1 16,10-7 0-16,1-5-4 15,13-14 1-15,8 4 2 16,6-12 0-16,4-10-1 16,8 0 0-16,-8 0-1 15,-11-4 1-15,-14 8-1 16,-3 11 0-16,-7 4 0 15,-7 12 0-15,-4 7-1 16,-3 9 0-16,-4 3-1 16,-7 3 1-16,0 7-1 15,-7 6 0-15,4 6 0 16,-1 19 0-16,1 0 1 16,3 9 0-16,4 6 1 0,-1-8 0 15,-2-4 1 1,-8-3 1-16,-11-13-1 15,-17-3 1-15,-11-9-1 0,-10-3 1 16,-15-7-1-16,-13-15 0 16,-11-4-1-16,21 4 1 15,-21-35-1-15,3-9 0 16,4-3-9-16,14 3 1 16,7-4-7-16,18 14 1 15</inkml:trace>
  <inkml:trace contextRef="#ctx0" brushRef="#br0" timeOffset="-164692.8">17522 8187 31 0,'4'0'15'0,"-15"-6"0"0,11 6 18 16,0 3-27-16,0 3 1 16,-10 4 2-16,-4 5 0 0,-7 7-12 15,-1 0 0-15,-9 7 8 16,-8 11 1-16,-7 1-4 15,-3 9 0-15,3 7-1 16,3-1 0-16,12 1-3 16,2-1 1-16,8-18-6 15,7-16 1-15,7-19-10 16,7-16 1-16,0-21-2 16,4-13 1-16</inkml:trace>
  <inkml:trace contextRef="#ctx0" brushRef="#br0" timeOffset="-164495.28">17106 8124 39 0,'21'7'19'0,"22"18"-19"15,-29-16 36-15,3 4-33 16,5 15 1-16,-1-3 1 16,3 10 0-16,1 5-7 0,-4 4 1 15,-3 6 3-15,3 4 1 16,4-1-6-16,3-6 0 15,-7-6-7-15,7-10 0 16,-3-9-5-16,-7-12 1 16</inkml:trace>
  <inkml:trace contextRef="#ctx0" brushRef="#br0" timeOffset="-164193.28">17688 8473 60 0,'4'0'30'0,"17"-4"-34"15,-10 4 61 1,34-12-55-1,-2-1 1-15,6 1-3 16,-3 2 1-16,0 4-6 16,-11 3 1-16,-7 3-4 15,-10 3 0-15,-11 0-10 16,-7 4 1-16,-14-7-1 16,-7 3 0-16</inkml:trace>
  <inkml:trace contextRef="#ctx0" brushRef="#br0" timeOffset="-164000.58">17646 8611 54 0,'-7'15'27'0,"14"1"-29"0,0-13 56 15,0 0-50-15,7-3 1 16,11-3 0-16,7 0 1 16,6-3-9-16,5-4 1 15,6 4 4-15,1 0 0 0,-1 3-6 16,-7-4 0-16,-6 1-8 15,-12 0 0-15,-3-7-8 16,-10-6 1-16</inkml:trace>
  <inkml:trace contextRef="#ctx0" brushRef="#br0" timeOffset="-163746.71">18013 8040 54 0,'-7'25'27'0,"-4"25"-25"15,8-37 46-15,-4 12-45 16,0 6 1-16,0 4 0 16,-1 8 0-16,-6 8-6 0,-7 14 0 15,0 8 4 1,-4 8 0-16,4-6-5 0,0-9 1 15,0-12-7 1,3-20 1-16,4-9-10 0,7-15 0 16</inkml:trace>
  <inkml:trace contextRef="#ctx0" brushRef="#br0" timeOffset="-163219.91">18764 8278 57 0,'-3'-3'28'0,"-11"-19"-28"15,7 13 46-15,-8-1-46 16,-9 1 1-16,-8 3 0 16,-3 6 0-16,7 0-1 15,-1 15 0-15,5-2 1 16,-1 6 1-16,4 6 0 16,0 6 0-16,3 4-1 15,7-4 1-15,4-9-2 0,7-3 0 16,7-1-2-16,4-8 1 15,7-4-1-15,6-6 1 16,4-9-1-16,1-4 0 16,-5-6 1-1,-2-3 1-15,-1 0-1 0,-4 7 1 16,-3 2-1-16,-3 7 1 16,3 0-1-16,-3-1 1 15,3 4 0-15,0 0 0 16,0 9 0-16,-3 16 0 15,3 7 0-15,0-1 1 0,0 6-1 16,-3 7 0 0,3 0-4-16,-4-4 0 0,1-2-13 15,-11 6 1-15</inkml:trace>
  <inkml:trace contextRef="#ctx0" brushRef="#br0" timeOffset="-160909.66">3637 13509 36 0,'4'0'18'0,"17"15"-14"0,-18-8 19 16,8 2-21-16,-8 7 1 15,5 2 4 1,2 4 0-16,1 7-9 0,-1 5 1 16,-3 7 4-16,7 12 1 15,-3 4-2-15,0 2 0 0,-4 7-2 16,-7 3 0-16,0-3-4 16,-11-6 1-16,1-10-8 15,-1-13 1-15,0-21-3 16,-3-13 0-16</inkml:trace>
  <inkml:trace contextRef="#ctx0" brushRef="#br0" timeOffset="-159993.93">2854 14957 36 0,'-4'38'18'0,"15"-16"-16"0,-7-16 32 0,3 4-29 0,-7-1 1 0,0-3 2 0,0-3 0 0,0-6-9 16,-7-9 0-16,3-7 8 16,-7-12 0-16,1-10-3 15,-8-16 0-15,-3 1-1 16,0 0 1-16,3-7-3 15,-3-3 1-15,3-3-4 16,8 0 1-16,-1 6-2 16,11 4 1 46,0 8-1-46,11 4 0-16,-1 10-1 109,8 2 0-15,3 13-1-94,0 10 0 0,8 12-4 62,-12 9 1-62,4 7-8 0,-10 3 1 47</inkml:trace>
  <inkml:trace contextRef="#ctx0" brushRef="#br0" timeOffset="-159797.18">2484 14747 55 0,'-11'19'27'0,"22"-3"-26"0,-4-16 50 0,3 0-47 0,1 0 0 0,17 0 0 0,4 0 0 0,10-3-6 0,4-4 0 0,7 1 3 0,-4 0 1 0,-6 0-5 0,2-4 0 15,-13 1-3-15,7-1 1 0,-11-2-7 0,-7-1 0 0,1-2-7 0,-5 2 1 0</inkml:trace>
  <inkml:trace contextRef="#ctx0" brushRef="#br0" timeOffset="-159579.3">3263 14609 52 0,'0'3'26'0,"7"7"-27"0,0-7 46 0,-7-3-44 0,-7 3 1 0,0 3 1 0,-3 4 0 0,-1 5-4 0,-3 4 1 0,3 3 3 0,-6 6 0 0,6 7-1 0,-7 12 0 0,15 3-2 0,-4 7 1 0,7-10-3 0,0-3 1 0,10-10-5 0,8-6 1 16,3-6-7-16,-3-9 0 0,7-10-5 15,3-9 0 1</inkml:trace>
  <inkml:trace contextRef="#ctx0" brushRef="#br0" timeOffset="-158120.65">3676 14760 31 0,'25'9'15'0,"-8"-6"-8"0,-10-3 20 0,-7 0-22 15,0 0 0-15,0 0 4 16,0 0 1-16,-7-3-12 15,-3 0 0-15,3 0 8 16,-7 3 0-16,3 3-3 16,-3 3 1-16,3 4-4 15,8 2 1-15,-8 4-1 16,11 0 0-16,-7-4-1 16,4 1 0-16,3-4 0 0,0-6 0 15,0 0 0-15,10-6 0 16,1-6 0-16,-1-1 0 15,-3-2 0-15,4-4 1 16,0 4-1-16,-1-4 0 16,1 0 0-16,-1 4 0 15,-3 6 0-15,4 6 1 16,-8 6-1-16,8 10 1 16,7 9 0-1,-1 6 1-15,-6 0-1 31,3 7 1 1,4-4-1-1,3-2 1 16,-4-4-5-16,12-9 1-15,-5-10-11-16,5-15 0 15</inkml:trace>
  <inkml:trace contextRef="#ctx0" brushRef="#br0" timeOffset="-157961.22">4064 14421 43 0,'4'41'21'0,"13"12"-15"0,-13-40 30 0,6 6-34 16,1-4 1-16,3 10 1 15,7 4 1-15,4 2-6 0,10 0 0 16,-7 1 3-16,4 2 1 15,-18 1-4-15,-7 9 0 16,-14-4-14-16,-14 4 1 16,-11-3-2-16,-17-7 1 15</inkml:trace>
  <inkml:trace contextRef="#ctx0" brushRef="#br0" timeOffset="-157465.6">1944 14728 39 0,'-7'7'19'0,"7"-10"-17"0,7-1 35 16,-4 4-33-16,8-3 0 15,14-3 1-15,6 0 0 16,8 3-7-16,4-4 1 15,-1 7 3-15,4-6 0 16,3 0-6-16,-10 3 1 0,-7 3-11 16,-15 3 1-16,-6-3-2 15,-11 3 0-15</inkml:trace>
  <inkml:trace contextRef="#ctx0" brushRef="#br0" timeOffset="-157194.21">1976 14954 55 0,'-11'25'27'0,"15"-3"-31"16,3-19 57-16,3 4-49 15,8-4 1-15,10 0 1 16,7-3 0-16,15-6-9 16,6 3 0-16,4-4 3 15,-11 1 0-15,-6 3-10 16,-4 0 1-16,-11-7-10 0,-14 1 0 15</inkml:trace>
  <inkml:trace contextRef="#ctx0" brushRef="#br0" timeOffset="-156973.33">2293 14459 45 0,'21'9'22'0,"-3"1"-12"0,-18-7 30 0,3 3-36 0,-3 7 0 0,-3 2 1 0,-8 7 1 0,4 0-8 0,-10 13 1 0,2 12 3 0,-2 12 1 0,-11 13-4 15,-4 13 0-15,0 3-6 16,-3-7 0-16,0-9-11 16,-4-12 1-1</inkml:trace>
  <inkml:trace contextRef="#ctx0" brushRef="#br0" timeOffset="-156099.08">1178 14390 53 0,'7'3'26'0,"4"16"-23"0,-8-13 40 0,5 0-40 0,-8 7 0 0,3 9 2 0,-3 9 1 0,-3-3-8 0,-5 4 1 0,5 8 4 16,-8 4 0-16,-3 0-2 15,0 10 0-15,4-1-1 16,2 3 0-16,5 4 0 47,-4-4 0-47,7-5 0 0,-7-14 1 16,3-9 0-16,4-3 1 46,11-6 0 64,7-6 1-110,24-4-1 15,7-6 1 142,11-3-3-157,11 4 0 15,-4-1-8 1,-4 3 0-16,-3-3-13 0,-10 6 0 16</inkml:trace>
  <inkml:trace contextRef="#ctx0" brushRef="#br0" timeOffset="-140431.55">9991 17397 40 0,'-11'13'20'0,"11"-10"-8"15,0-3 20-15,0 0-28 0,0 0 0 16,4 3 4-16,3 0 0 16,3-3-9-16,4 3 1 15,8-3 7-15,6-3 0 16,4 6-3-16,-1-3 1 0,5 6-2 15,-1-6 0-15,0 0-2 16,-7 0 0-16,-7 0-3 16,1 0 1-16,-15 7-3 15,-7 2 1-15,-7 4-1 16,-4 5 0-16,-3 4-2 16,0 0 1-16,0 3 0 15,0 1 0 1,3 5 3-16,0-3 0 0,4-6 1 15,7-3 1-15,0 0 3 16,7-4 0-16,1-5 0 16,6-1 1-16,7-3-1 15,0 1 0 1,-3-7-4-16,-4 0 0 0,0 0-15 16,-4-7 1-16,-10 1-2 15,-3-3 0-15</inkml:trace>
  <inkml:trace contextRef="#ctx0" brushRef="#br0" timeOffset="-139829.15">10753 17388 55 0,'21'-29'27'0,"18"-18"-35"0,-29 32 53 0,1-7-43 16,-1-3 1-16,-3-4 3 15,-10-2 0-15,-8-3-7 16,-3-1 1-16,-14 4 3 16,-18 6 1-16,-10 3-2 15,-15 6 1-15,-6 3-3 16,-1 4 1-16,-7 3-4 16,-3 6 1-1,3 6-3-15,4 13 1 0,4 19-2 16,3 2 1-16,10 14 0 15,8 2 0-15,20 7 2 16,1 3 0-16,14-10 2 0,7 0 0 16,17-2 2-16,15-1 1 15,14-3 1-15,21-6 0 16,21-3 2-16,3-10 0 16,22-6 1-16,7-12 0 15,0-10-1-15,3-3 1 16,-17-16-3-16,-4-9 0 15,-10-6-3-15,-8-4 1 16,-17-5-3-16,-11-7 1 0,-17 0-3 16,-21-10 0-1,-18-9-10-15,-11-6 1 16,-14-9-6-16,-3 5 1 0</inkml:trace>
  <inkml:trace contextRef="#ctx0" brushRef="#br0" timeOffset="-137159.03">11314 18109 45 0,'0'16'22'0,"0"-20"-10"0,0 4 22 0,3 0-31 16,4-3 0-16,4 3 1 15,3 0 0-15,0-3-5 16,7-3 1-16,11-10 4 16,-4-6 0-16,7-12-2 15,11-20 1-15,4-2-1 16,-4-13 0-16,-4 0-3 15,-3-3 1-15,-4 6-2 16,-3 3 0-16,-8-3-1 16,-6 7 1-1,-4 9-2-15,-3 6 0 0,-1 9 1 16,-3 10 0-16,-3 6 0 16,-4 7 1-16,-4 18-1 0,1 10 1 15,-8 9 2-15,1 0 0 16,-4 16 0-16,-1 0 0 15,5 12 1-15,-1 3 1 16,4 4 0-16,0 3 1 16,4-1-1-1,3-8 0-15,7-7 0 0,3-3 0 16,4-4-2-16,4-8 1 16,0-7-2-16,3-6 0 15,0-7-8-15,4-6 0 0,10-12-7 16,-3 0 0-16</inkml:trace>
  <inkml:trace contextRef="#ctx0" brushRef="#br0" timeOffset="-136947.62">12153 17820 48 0,'-3'41'24'0,"-8"9"-23"15,8-40 40-15,-1 2-40 16,1 1 0-16,-5-7-1 16,1 0 1-16,0-3-2 15,4 1 0-15,-1-1-8 0,-3-3 1 16,7-10-7-16,7-5 1 16</inkml:trace>
  <inkml:trace contextRef="#ctx0" brushRef="#br0" timeOffset="-136790.42">12114 17585 34 0,'4'19'17'0,"21"-25"-24"0,-18 3 24 0,3-1-28 16,1 4 1-16,3-9-5 15,4 0 0-15</inkml:trace>
  <inkml:trace contextRef="#ctx0" brushRef="#br0" timeOffset="-136257.97">12393 17795 28 0,'4'13'14'0,"-1"-13"-13"16,-3 0 25-16,4-10-24 15,-1 4 0-15,1-6 2 16,-4-1 0-16,7 1-5 16,-4-1 1-16,1 0 3 15,-1 1 0-15,4 6-1 0,8 2 1 16,-5 8-2 0,4 5 0-16,0 0-1 0,0 1 1 15,-3 2-1-15,0-2 0 16,-4-1 0-16,0-3 0 15,0 1 0-15,0-4 0 16,0-3-1-16,0-3 1 16,0 0-1-16,0-1 1 15,4 1-1-15,-1 0 0 16,1 0 0-16,-4 3 1 16,3 0-1-16,1 0 1 15,0-6 0-15,3-7 0 0,0-2 1 16,3-4 0-16,1 0 0 15,0 0 0-15,-1 3 0 16,1 7 1-16,0 0-1 16,3 9 0-1,-4 6 0-15,5 6 0 0,-1 7 1 16,0 0 1-16,0 0-1 16,0-3 0-16,-3-1-1 15,3-2 1-15,4-4-2 16,-4-6 0-16,0-3-6 15,-7 0 0-15,-7-6-9 16,-10 0 1-16</inkml:trace>
  <inkml:trace contextRef="#ctx0" brushRef="#br0" timeOffset="-135806.58">11557 18052 53 0,'18'38'26'0,"-11"-16"-27"16,-4-19 46-16,-3 3-44 15,-7 4 1-15,-7 5-1 16,-11 11 0-16,-3 5-2 16,-7-3 1-16,3 7 0 15,-3 2 1-15,0-2-3 16,3-4 0-16,4-6-5 16,6-9 0-16,12-10-9 0,6-15 0 15</inkml:trace>
  <inkml:trace contextRef="#ctx0" brushRef="#br0" timeOffset="-135578.21">11303 18137 38 0,'11'22'19'0,"10"22"-13"0,-11-32 25 15,4 7-28-15,8 6 0 0,6 10 2 16,7 9 0-16,0-3-6 15,4-7 0-15,0 4 3 16,3-1 1-16,-3-8-4 16,-4-4 0-16,-6-7-12 15,-5-5 1-15,-6-10-3 16,-7-3 1-16</inkml:trace>
  <inkml:trace contextRef="#ctx0" brushRef="#br0" timeOffset="-135355.21">11878 18485 48 0,'-3'0'24'0,"-1"-6"-24"15,8 3 47-15,-4 3-45 0,7 0 0 16,7 3 0-16,14 3 0 15,4 0-4-15,6 1 1 16,1-4-3-16,0-3 0 16,0-3-12-16,-4-10 0 15</inkml:trace>
  <inkml:trace contextRef="#ctx0" brushRef="#br0" timeOffset="-135087.12">12160 18435 49 0,'7'31'24'0,"11"-9"-23"0,-11-15 36 0,4-1-36 16,3 0 1-16,7 4 0 15,7-7 0-15,-3 0-2 16,-4-3 0-16,-3 3 1 15,-8 0 1-15,-10 3-2 16,-14 4 0-16,-14 5-4 16,-7 1 1-16,-4-10-12 15,-4 1 1-15,1-14-1 16,7 1 0-16</inkml:trace>
  <inkml:trace contextRef="#ctx0" brushRef="#br0" timeOffset="-134665.03">12658 18335 57 0,'3'18'28'0,"4"-11"-36"0,-7-7 59 16,0 0-49-16,0 0 0 15,0 0-1-15,0 3 1 16,-3 0-3-16,-1 3 0 15,-6 4 2-15,-8 2 0 16,-3 7-3-16,0 0 0 0,-1 0-1 16,1-7 0-16,4 7-2 15,3-10 0-15,3 1 0 16,4-4 0-16,7-3 3 16,7-6 0-16,4-6 2 15,6-1 0-15,1-2 1 16,-1-7 1-16,1 3 0 15,0 4 0-15,3 2-1 16,0 4 0-16,0 9 1 16,0 7 1-16,1 2 0 15,-1 7 0-15,0 0-1 16,0-7 0-16,4 4-2 16,3-3 0-16,0-4-7 15,0-6 0-15,-6-3-9 16,2-12 0-16</inkml:trace>
  <inkml:trace contextRef="#ctx0" brushRef="#br0" timeOffset="-134185.08">13952 18027 44 0,'-17'54'22'0,"-1"21"-13"16,15-59 31-16,-1 6-37 15,1-4 0-15,-5-5 1 16,-2-7 1-16,-4-15-5 16,-4-7 1-16,-3-12 4 15,-7-16 0-15,0 3-2 16,-1-15 0-16,1-10-1 16,3-13 1-16,8-2-3 15,6-4 1-15,8 10-1 16,10-3 1-16,7 6-1 15,3 9 1-15,12 3-1 0,2 10 1 16,5 9-3-16,-1 13 0 16,0 12-3-16,-3 7 0 15,-7 12-4-15,-11 16 0 16,-11 9-6-16,-6 0 0 16,-11 1-2-16,-11 5 1 15</inkml:trace>
  <inkml:trace contextRef="#ctx0" brushRef="#br0" timeOffset="-134004.98">13571 17918 54 0,'0'22'27'0,"11"-13"-29"0,-4-9 52 0,11 3-48 16,10 0 1-16,4 0 1 16,10-3 1-16,7-3-8 15,8-3 1-15,-4-3-1 16,-4-4 1-16,-7-3-8 15,-3 1 0-15,-7-7-8 16,0-3 0-16</inkml:trace>
  <inkml:trace contextRef="#ctx0" brushRef="#br0" timeOffset="-133761.74">14376 17704 54 0,'10'25'27'0,"-10"1"-32"0,0-26 47 16,-3 6-41-16,-8 3 1 16,-3 4 0-16,0 6 0 15,-7 6-2-15,-4 0 0 16,0 6 2-16,-3-9 0 16,7 6-1-16,3 0 1 15,8 1-5-15,10-1 1 16,10-3-8-16,15-3 0 15,3-9-7-15,11-13 1 16</inkml:trace>
  <inkml:trace contextRef="#ctx0" brushRef="#br0" timeOffset="-133540.06">14718 17836 38 0,'7'9'19'0,"-7"17"-15"16,-4-14 28-16,-3 4-28 15,-7-1 1-15,0 1 3 16,-7 6 1-16,-7 3-11 16,-4 7 1-16,-3-1 6 15,-1 3 1-15,1 1-3 16,3 2 0-16,4 4-6 16,4-13 1-16,9-6-11 15,8-9 1-15,4-26-5 16,10-5 0-16</inkml:trace>
  <inkml:trace contextRef="#ctx0" brushRef="#br0" timeOffset="-133311.31">14534 17742 37 0,'18'22'18'0,"-4"-16"-11"0,-10-3 28 16,-1 7-32-16,4 9 0 15,0 9 0-15,0 0 1 16,0 16-6-16,1 0 0 0,6 0 2 16,3-4 0-1,1-5-5-15,0-4 1 0,-1 1-8 16,1-10 1-16,3-16-3 16,0-6 1-16</inkml:trace>
  <inkml:trace contextRef="#ctx0" brushRef="#br0" timeOffset="-133070.52">14915 17497 61 0,'18'41'30'0,"3"38"-36"15,-7-48 65-15,8 3-58 0,2 13 0 16,1 4 0-16,-4-11 0 16,-7 7-4-16,-10 7 0 15,-8-1-5-15,-13-3 0 16,-8-9-11-16,4-10 1 16</inkml:trace>
  <inkml:trace contextRef="#ctx0" brushRef="#br0" timeOffset="-132277.37">16189 17943 60 0,'-18'37'30'0,"1"-18"-33"0,13-13 50 16,4-2-44-16,0-4 1 16,4 0 0-16,6-7 0 15,8-2-6-15,3-10 0 16,-3-9 4-16,3-4 0 15,7 1-4-15,4-3 0 16,3-1 0-16,0 4 0 16,-3 6-1-16,0 3 1 0,-7 6-1 15,-4 3 0 1,0 10 1-16,-3 10 1 0,-4 2 1 16,-4 7 0-16,-3 3 0 15,0-1 0-15,-3 1-1 16,-4 0 1-16,3-3 0 15,1-7 0-15,0-3-1 16,3-3 1-16,0-3-1 16,3 0 1-16,1-3-1 15,-1-3 1-15,1 0-1 16,-4-4 1-16,4 1 0 16,-1-4 0-16,4 4-1 15,0 3 1-15,1-4 0 16,2 1 1-16,1 6-1 15,-1 0 1-15,1 0 0 16,-4 3 0-16,-3 0 0 16,-1 6 0-16,-3 6 0 15,0 7 0-15,1 6 0 0,-5 7 1 32,1-7-2-32,-1-3 1 0,-3-4-2 0,4-2 0 15,3-6-5-15,3-4 0 16,4-6-11-16,8-13 0 15</inkml:trace>
  <inkml:trace contextRef="#ctx0" brushRef="#br0" timeOffset="-131858.08">17240 17808 48 0,'18'16'24'15,"-11"-1"-20"-15,-7-15 35 0,0 0-38 16,-4 3 1-16,-3 0 1 16,-3 4 0-16,-4 2-4 15,-4 1 1-15,-3 5 2 16,-4 1 0-16,0 0-1 16,4-1 0-16,-3-8-1 15,-1 2 0-15,4 0-2 16,7 1 0-16,3-4-1 15,8 0 1-15,6-3 0 16,4-3 0-16,4 0 0 16,6-6 1-16,5-3 1 0,2-4 0 31,8-9 0-31,-4 7 1 16,-3 5-1-16,-4 10 1 15,0 10 0-15,-3 2 0 16,-4 1-1-16,0-1 1 15,-3 10-2-15,3-3 0 16,0 0-10-16,0-7 1 16,0-9-5-16,7 4 1 15</inkml:trace>
  <inkml:trace contextRef="#ctx0" brushRef="#br0" timeOffset="-131603.68">17942 17795 53 0,'0'25'26'0,"-17"51"-31"16,10-61 49-16,-8 10-43 16,-9 10 1-16,-11 12 0 15,-11 16 0-15,0 9-3 16,-11 16 1-16,8-10 0 15,3-15 1-15,7-13-6 16,8-19 0-16,9-15-11 16,12-19 1-16,10-25-1 15,3-10 1-15</inkml:trace>
  <inkml:trace contextRef="#ctx0" brushRef="#br0" timeOffset="-131451.41">17537 17814 28 0,'10'-34'14'0,"18"40"-1"0,-21 3 24 15,4 13-33-15,-4 10 1 16,0 2-1-16,0 4 1 16,0 2-8-16,0-5 0 15,0-4 0-15,0-6 1 16,4-15-12-16,3-10 1 0</inkml:trace>
  <inkml:trace contextRef="#ctx0" brushRef="#br0" timeOffset="-130883.28">19262 17980 62 0,'-18'10'31'0,"-3"-20"-38"0,14 13 56 16,-4 4-45-16,1-1 0 15,-1 7 1-15,4-1 0 16,3-3-7-16,1-5 1 16,-1-1 4-16,8-6 0 0,7-7-2 15,3-2 0-15,7-4-2 16,4-9 0-16,3-3-1 15,3-1 0-15,1 4-1 16,-4-3 0-16,1 12 0 63,-1 4 0-48,0 6 1-15,-7 6 0 0,-3 9 0 0,0 10 1 0,-4 9 0 0,-4-9 0 0,1 6-1 0,-4 0 1 0,0 3-3 16,0-3 1-16,0-3-4 15,4-3 0-15,3-6-9 16,10-7 0-16</inkml:trace>
  <inkml:trace contextRef="#ctx0" brushRef="#br0" timeOffset="-130612.06">19879 18040 34 0,'42'-13'17'0,"15"-9"-5"16,-47 16 20-16,5 3-26 0,-5 0 0 15,1-3 3-15,-1 9 0 16,-3-3-12-16,-7 0 1 15,0-3 7-15,-7 6 1 16,-7-10-4-16,-7 11 0 16,-4 2 0-16,1 6 0 15,-5 10-2-15,5 0 0 16,3 0-2-16,3 0 1 16,4 3 0-16,7-3 0 15,3-6-1-15,11-10 0 0,11-3 1 16,10-9 0-16,4-10-1 15,3-6 0-15,0-9-5 16,1 0 1-16,-12-13-10 16,8-10 0-1</inkml:trace>
  <inkml:trace contextRef="#ctx0" brushRef="#br0" timeOffset="-130401.18">20376 17080 46 0,'8'-31'23'0,"2"44"-13"0,-6-7 35 0,-4 16-43 0,0 6 1 0,-7 19 2 0,-4 6 1 0,-7 19-7 15,-3 16 0-15,-4 9 4 16,1 19 0-16,-1-6-3 16,4-9 0-16,7-11-4 0,3-17 0 15,8-20-7-15,6-22 0 16,1-15-7-16,3-22 0 15</inkml:trace>
  <inkml:trace contextRef="#ctx0" brushRef="#br0" timeOffset="-130232.27">20031 17595 42 0,'-18'-19'21'0,"18"25"-11"0,0-3 32 0,7 3-40 0,0-2 1 0,7-1 1 16,7-6 0-16,8 3-6 15,13 0 0-15,11 0-1 16,14 0 1-16,4-4-14 16,-8-2 1-16</inkml:trace>
  <inkml:trace contextRef="#ctx0" brushRef="#br0" timeOffset="-129709.2">21474 17996 58 0,'-7'-3'29'0,"7"25"-30"0,3-19 46 15,4 3-44-15,4-6 1 16,6 0 0-16,12-6 0 15,2-3-2-15,1 2 0 0,0-5 1 16,-4-4 0-16,-7-3-2 16,-7 0 1-16,-7 1-1 15,-7-1 1-15,-7 6-2 16,-3 7 0-16,-8 9-1 16,-3 10 0-16,-4 5 1 15,1-2 0-15,2 3 0 16,1 6 1-1,7 6 0-15,4 1 1 0,6 2-1 16,11-2 0-16,7-4-4 16,14-6 1-16,11-10-10 15,4-9 0-15,6-12-1 16,11-4 0-16</inkml:trace>
  <inkml:trace contextRef="#ctx0" brushRef="#br0" timeOffset="-129509.77">22341 17780 39 0,'-3'0'19'0,"-11"22"-21"0,7-13 38 16,-4 10-34-16,-10 6 1 15,-7 3 1-15,-8 3 1 16,-6 10-7-16,-4 3 1 16,-3 3 3-16,0 3 1 15,3-3-4-15,7-3 0 16,7-16-10-16,11-6 1 0,14-25-4 15,7-16 1-15</inkml:trace>
  <inkml:trace contextRef="#ctx0" brushRef="#br0" timeOffset="-129241.92">21989 17827 2 0,'7'-22'1'0,"10"25"26"16,-10 3-12-16,4 7-8 15,0 9 1-15,-1 3 4 16,1 3 1-16,-4 10-16 15,3 5 1-15,1 4 10 16,0 1 0-16,3-8-4 16,3 1 0-16,4-6-6 15,1-10 1-15,-1-3-7 16,0-7 0-16,0-5-6 16,-3-17 1-16</inkml:trace>
  <inkml:trace contextRef="#ctx0" brushRef="#br0" timeOffset="-129035.04">22585 18030 57 0,'-4'54'28'0,"-3"21"-39"0,4-50 55 15,-1 0-44-15,-3 7 1 16,4 2-2-16,-1 1 1 0,-3-7-4 15,4-6 0-15,-1-13-7 16,4-15 1-16,4-16-5 16,6-16 0-16</inkml:trace>
  <inkml:trace contextRef="#ctx0" brushRef="#br0" timeOffset="-128705.08">22539 17783 43 0,'4'0'21'0,"17"15"-20"0,-11-11 39 0,4 2-39 0,4 0 0 0,7 0 2 16,6 1 0-16,8-1-2 15,4 0 0-15,-8 0 4 16,11 4 0-16,3 2-1 16,-3 4 1-16,-4-7-1 15,-10 1 0-15,-4-1-2 16,-7-2 1-1,-31 5-4-15,-8-6 0 16,-3 1-3-16,3-1 1 16,-3 3-1-16,-3 1 0 15,2-1 0-15,8 1 0 16,4 2 2-16,3-2 0 16,7 2 2-16,3-3 1 15,4 4 2-15,7 3 0 16,11-1 0-16,3-2 1 15,-10-1-2-15,-8 4 1 16,-6 6-4-16,-15 9 1 0,-3 4-4 16,-7-10 0-16,0-6-5 15,-7-3 0 17,0-10-8-32,3-16 0 15</inkml:trace>
  <inkml:trace contextRef="#ctx0" brushRef="#br0" timeOffset="-128304.59">23569 17146 37 0,'35'-66'18'0,"-28"38"-13"15,-7 19 24-15,4-1-28 0,-4 1 1 16,-7 3 2-16,-4 2 1 16,-3 11-4-16,-3 5 0 15,-5 13 3-15,5 10 1 16,-4 12-1-16,-4 12 0 16,-3 17-1-16,-8 24 0 15,5 7-2-15,2 9 1 16,8 6-2-16,7-6 1 15,7-6-3 1,7-29 1-16,7-21-5 16,4-19 0-16,-1-23-8 31,-3-21 0-15,0-15-2-16,0-14 0 15</inkml:trace>
  <inkml:trace contextRef="#ctx0" brushRef="#br0" timeOffset="-128106.71">23001 17692 45 0,'-10'25'22'0,"10"-13"-12"16,7-12 44-16,3 0-48 15,8 0 1-15,3-3 2 16,18-3 1-16,14-3-14 16,10-1 1-16,8-2 7 15,13 2 1-15,-2 1-5 16,-8 3 0-16,-18-1-6 0,-14 7 0 15,-17 0-8-15,-18 7 0 16,-17-11-7-16,-12 4 1 16</inkml:trace>
  <inkml:trace contextRef="#ctx0" brushRef="#br0" timeOffset="-127114.68">21527 18535 35 0,'-25'7'17'0,"11"5"-8"0,10-9 22 0,1 4-26 0,-1-1 0 15,8 0 4-15,-1 4 0 16,8-4-9-16,6 3 0 16,15-3 8-16,14-2 1 15,7-8-2-15,25-2 0 0,27-9-2 16,19 5 1-16,24-6-4 16,25-2 0-16,-11-7-3 15,7-4 1-15,-6-5-5 16,-15 6 1-16,-21 2-5 15,-21 5 0 1,-15 5-7-16,-13 0 0 0,-11 1-3 16,-21-1 0-16</inkml:trace>
  <inkml:trace contextRef="#ctx0" brushRef="#br0" timeOffset="-126643.95">24088 18062 66 0,'10'16'33'0,"-6"-13"-37"0,-1-3 66 0,1 3-62 16,3 0 1-16,-4 0-6 15,4 3 1-15,1 4-11 16,6-4 0-16,-11 7-5 15,4-1 1-15</inkml:trace>
  <inkml:trace contextRef="#ctx0" brushRef="#br0" timeOffset="-123825.38">5973 7795 26 0,'0'0'13'0,"-8"3"1"15,8-3 14-15,4 3-25 16,3-3 0-16,-3 4 5 15,3 2 1-15,-7 0-10 16,3 7 0-16,-3 9 6 16,-3 6 1-16,-4 16-2 15,3 18 1-15,4 23-4 16,-3 19 1-16,3 21-2 16,7 19 1-16,0 7-1 15,-4 9 1-15,8-3-1 0,3-7 0 16,-7-18-1-16,-4-4 0 15,-6-12-1-15,-1-9 0 16,-3-10-3-16,-3-18 0 16,-1-17-4-16,8-12 1 15,-11-18-5-15,3-20 1 16,7-24-2-16,4-29 1 16</inkml:trace>
  <inkml:trace contextRef="#ctx0" brushRef="#br0" timeOffset="-122775.68">5888 7566 37 0,'0'16'18'0,"32"6"-23"16,-22-16 36-16,8 0-30 15,3 1 0-15,7 2 0 16,0 1 1-16,15-4-2 0,-4-6 1 16,10-6 1-16,4-1 0 15,14 1-1-15,21 3 1 16,25 3-1-16,3 0 1 16,26 0-2-16,2-6 0 15,4-7 0-15,8-9 1 16,2-6-1-16,-2-13 0 15,-12 3 0-15,4-2 0 16,4 2-1-16,-4 7 1 0,14 3 0 16,11 6 0-16,-7 9 0 15,14 4 0-15,4-4 1 16,-15-6 0-16,0 4 0 16,4-4 0-16,3-9 0 15,-13-1 1-15,-1-5 0 16,-14 9 0-16,-10 0-2 15,-15 9 1-15,1 0-2 16,-1 4 1-16,-10 2 0 16,-4 1 1-16,-6-4-2 15,-19-2 1 17,-2-1 0-32,-5 0 0 0,-3 4 0 0,-10-1 1 0,-8 7-1 15,-3 9 0-15,-11 16-1 16,-10 12 1-16,-11 13-2 15,-7 19 1-15,-10 22-2 0,-15 9 1 16,-10 15-1-16,-3 17 1 16,-5 6-1-16,1 9 1 15,7-6 1-15,0 6 0 16,7 0 1-16,7 12 0 16,10-8 0-16,4-1 0 15,4-3 1-15,10-9 0 16,-7-10 0-16,0-12 0 15,-7-7 0-15,-3-18 0 16,-11-4 0-16,-7-8 1 0,-11-8-1 16,4-5 1-16,-15-10-1 15,-9-6 0-15,-12-9 0 16,-21-10 1-16,-10-10-2 16,-18-5 1-16,-31-13 0 15,-8-10 0-15,-21-3-1 16,-24-9 1-16,-1 0-3 15,-17 3 1-15,0 3-1 16,-14 7 1-16,-11-1-1 16,-3 1 0-16,-11-4 1 15,7 7 0-15,-18-1 0 16,15 10 1-16,-11 3-3 16,7 4 1-16,7 15-4 15,7 6 0-15,7 6-6 16,15 4 1-16,6-4-1 0,15 14 1 15</inkml:trace>
  <inkml:trace contextRef="#ctx0" brushRef="#br0" timeOffset="-121588.18">14972 8344 24 0,'25'-47'12'0,"-22"-41"-9"0,-6 69 13 16,-8 1-15-16,-10-8 0 15,-11 4 2 1,-17-6 0-16,-4 6-4 0,-14-3 1 15,-21 0 1-15,-22 6 1 16,-3 10-1-16,-31 12 0 16,-22 10-1-16,-3 18 0 15,-8 10-2-15,-3 15 1 16,25 10-1-16,7 9 0 0,17 19 1 16,18 19 0-16,18 6 1 15,11 7 1-15,24 2 1 16,21 10 1-16,21 7 0 15,32-4 0-15,29-6-1 16,24 3 0-16,38-7-1 16,22-21 0-16,32 0 0 15,25-19 0-15,6-19 0 16,18-13 1-16,-7-24-1 16,-3-26 1-16,-4-18 1 15,-25-35 0-15,-31-28 1 16,-15-28 0-16,-17-35 0 15,-28-35 1-15,-29-27-2 16,-28-23 1-16,-17 1-5 16,-32-13 0-16,-29 3-7 0,-35 3 1 15,-20 7-8 1,-23 24 0-16</inkml:trace>
  <inkml:trace contextRef="#ctx0" brushRef="#br0" timeOffset="-116393.11">24553 16093 35 0,'7'6'17'0,"-3"-3"-15"0,-1-3 17 0,1-6-19 16,3-1 0-16,0-5 0 15,-3 2 1-15,-1-2-5 16,-3 6 0-16,4-7-5 15,-4-3 0-15</inkml:trace>
  <inkml:trace contextRef="#ctx0" brushRef="#br0" timeOffset="-116167.68">24878 15835 48 0,'0'7'24'0,"0"-10"-35"0,0 3 46 16,0 3-39-16,-4 3 0 15,-3-3-20-15,0-3 1 16</inkml:trace>
  <inkml:trace contextRef="#ctx0" brushRef="#br0" timeOffset="-115658.85">24342 16325 43 0,'0'9'21'0,"3"-22"-22"16,1 10 31-16,3 3-26 16,0-3 0-16,7-3 1 0,4-3 1 15,3-4-9-15,0-3 1 16,4 1 4-16,-8 5 1 16,1 4-5-16,3 6 1 15,-3 3-3-15,-1 10 0 16,-3-1 0-16,1 4 1 15,-5-4-1-15,1 4 0 16,-1-3 2-16,4-1 1 16,1-6 1-16,2 1 0 0,4-4 0 15,4-3 1 1,3-3 0-16,4-4 1 0,3 4-1 16,1-9 0-16,-8-4-3 15,-4-6 1-15,1-9-10 16,-11 3 1-16</inkml:trace>
  <inkml:trace contextRef="#ctx0" brushRef="#br0" timeOffset="-115088.77">25301 16218 44 0,'92'-35'22'0,"-25"-34"-21"0,-53 44 35 15,0-12-35-15,-3-4 1 16,-4-12 1-16,-14 3 1 16,-11-10-4-16,-17-9 0 15,-15 6 2-15,-13 4 1 0,-8 5-2 16,-17 10 1 0,-7 16-3-16,-14 16 1 0,3 12-3 15,-4 12 0-15,-2 16-5 16,6 16 0-16,-4 10-2 15,15 12 0-15,14 21 1 16,7 7 0-16,10-6 2 16,11 3 1-16,18 3 5 15,14-6 1-15,17-3 4 16,12-16 0-16,27-10 2 16,25-9 0 15,32-15 0-31,17-16 1 0,21-13-1 0,26-28 1 0,-8-19-4 15,-18-15 1-15,-17-19-3 16,-28-13 0-16,-29-3-2 16,-27-10 1-16,-22-2-7 15,-18 0 0-15,-21-1-6 16,-10 10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6:59:14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6:59:52.11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3150 4797 35 0,'0'-6'17'0,"0"0"-10"16,0 0 17-16,0-4-22 0,-10-9 1 16,-1-6 5-16,1-9 0 15,-1-13-9-15,4-10 0 0,-11-9 6 16,4-6 0-16,4 3-2 16,10 0 0-16,-7-3-2 15,7 3 0-15,7 3-1 16,-4 4 1-16,-3 2-1 15,7 4 1-15,4 5-1 16,-1 4 1-16,8 19-2 16,-7 3 1-16,10 13-3 15,-7 12 1-15,3 6-3 16,1 10 0-16,-7-1-5 16,-11 4 0-16,0 3-5 15,-7 3 1-15</inkml:trace>
  <inkml:trace contextRef="#ctx0" brushRef="#br0" timeOffset="257.67">2812 4427 41 0,'-11'25'20'0,"11"4"-15"0,4-20 36 15,3-6-38-15,3 0 1 16,8-3 1-16,3-6 1 16,11-3-7-16,7-1 0 15,-1-9 4-15,12 4 1 16,-1 5-5-16,11 1 1 0,-10-4-8 16,2 7 1-1,5-6-10-15,-15-1 1 0</inkml:trace>
  <inkml:trace contextRef="#ctx0" brushRef="#br0" timeOffset="511.52">3616 4374 48 0,'0'22'24'0,"0"-25"-26"16,0 3 38-16,4 3-36 15,-8 3 1-15,-3-3 0 16,-4 4 0-16,-10 8-2 16,0 4 1-16,3 9 0 15,-3-6 1-15,0 3-1 16,7 7 1-16,10-1-4 0,4-3 1 16,15 1-5-16,9-11 0 15,1-2-7-15,10-16 1 16</inkml:trace>
  <inkml:trace contextRef="#ctx0" brushRef="#br0" timeOffset="727.21">4015 4402 42 0,'0'16'21'0,"-7"6"-24"0,3-10 36 16,-10 17-32-16,0-7 1 15,-7 9 0-15,-15 0 1 0,-2 4-5 16,6-4 1-16,0-3-1 16,4 1 0-16,7-4-8 15,3-16 1-15,4-6-4 16,3-12 0-16</inkml:trace>
  <inkml:trace contextRef="#ctx0" brushRef="#br0" timeOffset="933.85">3736 4468 36 0,'21'44'18'0,"18"9"-17"16,-29-43 33-16,1 12-34 0,7 3 1 16,3 3-1-16,4-3 1 15,10 0-2-15,4-3 0 16,-8-6-2-16,8-4 1 15,-14-2-7-15,0-10 0 16,-4-16-3-16,-4-6 1 16</inkml:trace>
  <inkml:trace contextRef="#ctx0" brushRef="#br0" timeOffset="1145.82">4075 4296 38 0,'21'37'19'0,"18"20"-17"0,-29-42 37 0,11 17-37 15,0 2 0 1,8 4 0-16,-1 0 0 0,-7-1-5 16,-10 1 0-16,-8-1-3 15,-6-12 0-15,-15-3-7 16,-7 0 0-16</inkml:trace>
  <inkml:trace contextRef="#ctx0" brushRef="#br0" timeOffset="1608.53">4667 4412 46 0,'-3'6'23'0,"3"3"-18"0,3-6 40 0,4 4-41 15,0-7 0-15,4 0 0 16,0 0 1-16,10 0-7 16,10-10 0-16,5 4 2 15,-1-3 1-15,0-1-7 16,-10 7 0-16,0 3-11 16,-4 0 0-16</inkml:trace>
  <inkml:trace contextRef="#ctx0" brushRef="#br0" timeOffset="1773.77">4685 4581 43 0,'-7'19'21'0,"14"-10"-13"0,0-12 27 16,4 6-34-16,-8-3 1 16,15 0-1-16,13 0 0 0,15 0-7 15,4-3 1 1,20 3-9-16,-6-16 1 0</inkml:trace>
  <inkml:trace contextRef="#ctx0" brushRef="#br0" timeOffset="2028.81">5853 4534 52 0,'-32'50'26'0,"7"-12"-29"15,18-26 42-15,-14 13-39 16,-7 0 0-16,7 7-1 16,-11 2 0-16,7 7-3 15,0-3 0-15,8-16-10 0,-1-10 0 31</inkml:trace>
  <inkml:trace contextRef="#ctx0" brushRef="#br0" timeOffset="2208.19">5570 4534 52 0,'29'75'26'0,"20"7"-27"0,-35-60 42 15,7 12-42-15,4 4 1 0,0 6-5 16,-1-16 0-16,-2 0-2 16,-1-9 1-16,7-19-9 15,-7-13 1-15</inkml:trace>
  <inkml:trace contextRef="#ctx0" brushRef="#br0" timeOffset="2581.19">5987 4010 61 0,'21'19'30'0,"4"0"-37"0,-18-22 58 16,10 3-49-16,1-3 1 15,14 3 0-15,3-3 0 16,7-7-4-16,1 1 0 16,-19-4 2-16,4 4 1 15,-6-1-2-15,-8 7 0 16,-14 9 0-16,-11 4 0 16,-6 9-2-16,-19 6 1 15,4 9-1-15,1-9 0 16,-1 4 1-16,4-7 0 15,7-1 1-15,10-2 1 16,11-9 0-16,11-4 1 0,10 0-5 31,18-6 0-31,10 7-14 0,0-1 0 0</inkml:trace>
  <inkml:trace contextRef="#ctx0" brushRef="#br0" timeOffset="5929.12">6724 4995 56 0,'28'12'28'0,"4"7"-21"0,-21-12 28 16,-8 5-35-16,-3 13 0 15,-3-9 0-15,-19 12 1 16,1 13-3-16,-4-7 0 15,1 1-6-15,-1-10 0 16,4-13-8-16,7-8 1 16</inkml:trace>
  <inkml:trace contextRef="#ctx0" brushRef="#br0" timeOffset="6395.95">8357 4258 60 0,'11'22'30'0,"-1"63"-35"0,-6-63 54 15,-4 18-49-15,0 14 1 16,0 12-1-16,0 9 0 16,0 6-2-16,0-9 1 15,-4-9-5-15,4-10 0 0,0-12-11 16,0-19 1-16</inkml:trace>
  <inkml:trace contextRef="#ctx0" brushRef="#br0" timeOffset="6684.02">8834 4430 57 0,'3'35'28'0,"-13"53"-33"0,6-63 45 16,0 19-40 0,1 3 1-16,-4 6-1 0,3 0 1 15,-3-12-2-15,4 0 1 16,-4-13-2-16,3-6 0 15,1-6-4-15,3-16 1 16,0-16-10-16,0-9 0 16</inkml:trace>
  <inkml:trace contextRef="#ctx0" brushRef="#br0" timeOffset="7085.09">8615 4305 26 0,'-14'-22'13'0,"35"0"4"0,-14 22 10 0,4-3-24 15,6-6 0-15,4-1 4 16,11 1 1-16,0-1-8 16,7-2 0-16,10 2 8 15,4 10 0-15,0 7-2 16,-4 5 1-16,1 4-2 16,-12 15 0-16,-9 1-3 15,-12-4 1 1,-13 6-3-1,-4 4 0-15,-11 3-2 0,-6-7 0 0,-22-9-2 16,-4-6 0-16,5 0-1 16,-5-6 1-16,8-7 0 15,7 3 0-15,10-3 1 16,8 4 1-16,10-7 1 16,10-3 1-16,8 6 2 15,7 13 0-15,6 0 0 0,1 9 0 16,0 3-1-16,-4 7 1 15,4 9-1-15,-4-3 0 16,4-6-4-16,3-4 1 16,-7-2-7-16,4-4 1 15,-4-19-8-15,4 1 0 16</inkml:trace>
  <inkml:trace contextRef="#ctx0" brushRef="#br0" timeOffset="7452.79">9687 4409 58 0,'7'-7'29'0,"-10"17"-37"0,-1-10 53 0,1-7-45 15,-11 7 0-15,-11-3 0 16,-7 6 1-16,-7-3-1 15,-3 13 0-15,0 12 0 16,-4 13 0-16,0 9-1 16,11 9 1-16,10 4-2 15,11 18 0-15,10-15-1 16,11-10 1-16,8-12-1 16,9-10 1-16,12-15 1 15,13-10 0-15,-3-21 3 16,-7-17 0-16,-8-9 0 0,-6-12 1 15,-7-3 0-15,-1-1 1 16,-6 4-8-16,-4 9 0 16,-7-9-12-16,-7 9 1 15</inkml:trace>
  <inkml:trace contextRef="#ctx0" brushRef="#br0" timeOffset="7837.22">10206 4321 48 0,'7'-19'24'0,"0"0"-21"0,-7 13 35 0,0 0-37 16,0 6 0-16,-7 0 0 16,-7 3 0-16,-11 6-1 15,-7 13 1-15,-6-3 0 16,-5 15 1-16,1 17-1 16,0 8 1-16,6 7 0 15,12 9 1-15,6-3-1 16,14-9 0-16,8-16 0 0,10-6 0 15,14-16-1 1,22-19 0-16,-4-15-2 0,-4-7 0 16,0-3-8-16,-3-6 0 15,-4-6-9-15,-3 3 1 16</inkml:trace>
  <inkml:trace contextRef="#ctx0" brushRef="#br0" timeOffset="8754.82">12125 4609 58 0,'-14'16'29'0,"-36"28"-31"0,36-41 49 15,-3 9-47-15,-8-2 0 16,0 2 0-16,4 4 0 16,0-3 0-16,3 5 0 15,-3 8-2-15,7-4 1 16,4-1-2-16,6 5 1 15,4-8-3-15,4-2 1 0,3-7 0 16,10 1 0-16,8-10 2 16,0-10 0-1,13-11 2 1,-2-1 1-16,-8-4-1 16,-3 5 1-16,-8-1-2 15,1 3 1-15,-4 0-2 16,0 6 1-16,-3 7-1 15,-1 12 0-15,1 10 0 16,-1 3 0-16,5 6 1 16,-1 6 1-16,0-2-1 15,0-7 0-15,4-1 0 16,-1-2 0-16,4-6 1 16,0-4 1-16,1 4 0 15,-1-13 0-15,4-7 0 16,-1-5 0-16,4-10 0 15,-3-9 0-15,0-4-1 16,3-18 0-16,0-19 0 0,-3-13 0 16,-4-9 1-16,-3-19 0 47,-4 13 0-47,-7-10 1 0,0 10-2 15,-11 9 0-15,-3 9 0 0,0 13 0 0,4 10-1 0,-4 15 1 16,-4 19-2-16,4 25 0 15,-3 22 0-15,2 0 1 0,-6 34-1 16,-3 35 0 0,-1 19 0-16,8 6 0 0,6 9 1 15,4-6 1-15,4-15-1 16,13-4 1-16,4-28-4 16,4-18 0-16,3-26-7 15,-3-19 1-15</inkml:trace>
  <inkml:trace contextRef="#ctx0" brushRef="#br0" timeOffset="8962.2">12153 4412 67 0,'21'25'33'0,"39"-25"-40"15,-28-7 67-15,10-2-61 0,25-7 0 16,22-2-7-16,13 5 0 16,-7-6 0-16,0 13 1 15,1 3-12-15,-1 15 0 16</inkml:trace>
  <inkml:trace contextRef="#ctx0" brushRef="#br0" timeOffset="9340.01">15081 4440 52 0,'-10'-13'26'0,"-19"4"-27"15,19 9 43-15,-8 3-42 16,-10 13 1-16,-7 3 0 15,-11 15 0-15,-7 1-2 0,0 15 0 16,4 3-2-16,3 10 1 16,7-1-4-16,7-8 1 15,11-10-10-15,7-16 0 16</inkml:trace>
  <inkml:trace contextRef="#ctx0" brushRef="#br0" timeOffset="9533.25">14577 4575 55 0,'46'56'27'0,"42"38"-27"0,-53-72 47 0,7 16-47 16,8 6 0-16,3-10-5 15,0 7 1-15,-7 0-9 16,-8-16 0-16,-16 0-3 15,-5-3 0-15</inkml:trace>
  <inkml:trace contextRef="#ctx0" brushRef="#br0" timeOffset="10840.95">15469 4644 52 0,'-7'6'26'0,"7"-6"-29"0,0 0 51 15,7-6-46-15,4-1 1 0,3 4 0 16,4-3 1-16,6 0-6 15,8 0 1-15,3-1 2 16,-3 4 0-16,0-3-4 16,0 3 0-16,-8 3-7 15,-3 0 0-15,-6 0-7 16,-8 0 0-16</inkml:trace>
  <inkml:trace contextRef="#ctx0" brushRef="#br0" timeOffset="11036.77">15409 4910 57 0,'0'28'28'0,"25"-12"-26"0,-14-13 50 16,10-6-50-16,11-3 1 16,10-7-1-16,0 4 1 15,-7-4-7-15,4 4 1 0,0 6-6 16,-4-7 0-16,1-8-10 15,-5 5 1-15</inkml:trace>
  <inkml:trace contextRef="#ctx0" brushRef="#br0" timeOffset="11304.81">16489 4007 59 0,'0'3'29'0,"-4"32"-34"16,4-16 48-16,-7 18-43 0,4 26 1 16,-4 6-1-16,0 19 1 15,-7 9-2-15,3 19 1 16,7-16-1-16,1 1 1 15,3-7-5-15,-7-22 1 16,3-19-12-16,-3-21 0 16</inkml:trace>
  <inkml:trace contextRef="#ctx0" brushRef="#br0" timeOffset="13014.01">24141 3819 23 0,'14'-25'11'0,"7"16"8"16,-21 9 11-16,3-7-24 16,4 7 0-16,-3 7 4 15,0 2 0-15,-1 3-13 16,-3 7 1-16,0 16 7 16,0 15 0-16,0 13-3 15,0 18 0-15,4 16-2 0,-1 26 0 16,1 15-1-16,-4 22 1 15,3 12-1-15,-3 22 1 16,0 10 0-16,-3 28 0 16,-1-3 0-16,1 32 0 15,-4 11-1-15,-1 14 1 16,-6 18 0-16,0 9 0 16,0 26-1-16,0 3 1 15,0 22-1-15,3-1 1 0,4 1-1 16,4 0 1-16,3 12 0 15,3 1 0-15,8 2 0 16,3 4 0-16,4-4 0 16,3-6 1-16,0-9 0 15,0-16 1-15,-7-9-1 16,-3-29 0-16,-11-15-2 16,-7-38 0-16,-11-25-6 15,-7-25 1-15,-10-25-10 16,-4-25 1-16</inkml:trace>
  <inkml:trace contextRef="#ctx0" brushRef="#br0" timeOffset="14186.51">21304 12712 36 0,'-7'19'18'0,"11"-25"-13"0,-1 9 22 0,8-3-26 16,3 3 0-16,7-6 1 15,7 6 0-15,11-6-3 16,14-3 1-16,7-1 2 15,0 4 1-15,11 0-1 16,6 3 1-16,11 0-1 16,15 3 0-16,-1-3 0 15,11 0 0 1,7 3-2-16,14-6 1 31,0-6-1 0,7 6 1-31,18-7-1 16,0 1 1-16,6-1 0 0,15 4 0 0,-3 3 0 16,3 0 0-16,14 3 0 0,0 3 1 0,10 0-1 0,1 0 0 0,10 10-1 0,14 6 1 15,-3-7-1-15,10 7 1 16,1 0 0-16,3 0 1 16,-4-1-1-1,8 1 1-15,-1 3 0 0,4 3 0 16,10 0 0-16,-10-6 1 15,18 0-2-15,-15 0 1 16,15-7 0 0,-15-2 0-16,8-4-1 0,-15-9 1 0,8 3-1 15,-11-3 0-15,3 0-1 16,1 3 1-16,-15 0-1 16,-3 6 0-1,-18 3 0-15,-4-2 0 0,-2-1-1 16,-12-9 0-16,-21-4-3 15,-10 1 1-15,-4 6-5 16,-17 0 0-16,-25-3-11 16,-25-10 1-16</inkml:trace>
  <inkml:trace contextRef="#ctx0" brushRef="#br0" timeOffset="14854.96">31884 12772 48 0,'-3'3'24'0,"3"-9"-19"0,0 6 34 0,7-4-36 15,3-2 1-15,4-3 1 16,11-1 1-16,10 1-7 16,8 3 1-16,2 6 4 15,-2 3 1-15,6 3-3 16,-3 0 1-16,-4 4-1 15,-3-1 0-15,-11 4-2 16,-6 2 0-16,-12 4-2 16,-10 6 0-16,-7 0-1 15,-7 0 0-15,0 7-1 16,-4 9 0-16,-3-1-1 16,0 11 0-16,0 5 1 15,7-3 0-15,0 1 2 31,3 2 1 1,4-6 2-32,3-9 1 31,1-7 1-31,-1-5 0 31,4-10 0-31,-3-7 1 16,-1-12-1-1,-3-9 0-15,-3-16-2 0,-5-7 1 32,-6-15-1-32,-3-16 1 31,-5-6-2-15,1-3 1-16,0-9-4 15,-4 9 1-15,4 0-12 0,7 6 1 0,3 12-5 0,8 23 0 0</inkml:trace>
  <inkml:trace contextRef="#ctx0" brushRef="#br0" timeOffset="15181.68">33013 12769 44 0,'-4'3'22'0,"-24"0"-22"15,7 6 37-15,-11 13-36 0,1 13 0 16,-8 5 0 0,-11 11 1-16,-3 8-3 0,1 10 1 15,6-9-2-15,10-13 1 16,8-13-11-16,11-12 0 16,9-25-2-16,12-19 1 31</inkml:trace>
  <inkml:trace contextRef="#ctx0" brushRef="#br0" timeOffset="15286.7">32554 12703 12 0,'0'-44'6'0,"25"75"21"0,-11-15 2 0,7 15-20 0,8 16 0 0,2 13 3 0,5 9 1 0,9-3-18 16,8 6 1-16,-3-9 6 15,-4-16 0-15,-4-13-16 16,-7-12 1-16</inkml:trace>
  <inkml:trace contextRef="#ctx0" brushRef="#br0" timeOffset="16323.61">23439 3973 40 0,'-7'6'20'16,"17"-12"-8"-16,-10 6 20 0,0 0-30 0,7-7 0 0,0 4 2 0,7-3 1 0,7 3-6 0,8-13 1 15,2 4 4-15,12-10 0 0,10-16-2 16,0-9 1-16,0-6-2 16,-4-10 1-16,-7 10-2 15,-10-1 1-15,-4 1-3 328,-3 9 0-328,3 7-1 0,-7 11 1 0,-3 1-2 0,0 13 1 0,-4 12-2 0,0 9 0 0,-7 10 1 0,0 16 1 0,-7 5 0 0,7 4 0 0,0 10 2 0,7 5 0 0,7-9 2 0,0 7 1 0,4-1 1 0,7-9 0 16,10-6 0-16,4-3 1 0,0-10-2 0,0-13 1 0,-7 1-2 0,-8-13 1 0,-6 4-2 0,-11-4 1 0,-7 3-1 0,-14 3 0 0,-21 7-1 0,-14 6 1 0,-18 0-1 0,-14 6 1 0,0-6-3 0,-11 0 1 0,-3-3-7 0,-8-7 0 0,8-5-6 0,7-4 1 0</inkml:trace>
  <inkml:trace contextRef="#ctx0" brushRef="#br0" timeOffset="16630.09">24144 2615 36 0,'-3'-31'18'0,"6"31"-6"0,-3 0 28 0,-3 0-37 15,-1 0 1-15,-17 31 1 16,0 3 1-16,-11 29-8 16,-14 22 0-16,-3 21 3 15,-8 17 0-15,11-14-4 0,8-5 1 16,6-13-6 0,11-28 0-16,7-29-8 0,7-25 0 15</inkml:trace>
  <inkml:trace contextRef="#ctx0" brushRef="#br0" timeOffset="16793.8">23749 2540 61 0,'14'47'30'0,"39"66"-40"0,-32-79 57 0,4 4-50 15,3 9 1-15,-7 0-29 16,-3-3 1-16,3 0 30 15,-3 6 1-15</inkml:trace>
  <inkml:trace contextRef="#ctx0" brushRef="#br1" timeOffset="22399.39">21713 11028 28 0,'4'3'14'0,"7"-3"-8"0,-4 0 15 16,0 3-19-16,0 10 0 15,0 0 3-15,0 5 0 16,0 4-4-16,0 7 0 16,-3-1 4-16,3 3 0 15,-4 10-1-15,8 0 0 16,3-1-2-16,3 4 1 15,5-3-2-15,6 9 1 16,0-6 0-16,0-3 0 16,8-3 0-16,2 2 1 0,1 4-1 15,3-3 0-15,1-6 0 16,-4-1 0-16,-4 4-1 16,-3-4 0-16,-1-3 0 15,5 1 0-15,2-1 1 16,8-3 1-1,-3 1-1-15,6-1 0 0,0 0 0 16,4 0 1-16,4 1-1 16,-4-4 0-16,-7 3-2 15,3 3 1-15,7 4-1 16,1-1 1-16,3-2-1 16,0-4 1-16,3-9-1 15,1-1 0-15,-4 4 0 16,-7 0 1-16,3-3 0 15,4 3 0-15,0 3 0 16,4 3 0-16,-1 4-1 0,1-7 1 16,3 0 0-16,-4-3 0 15,-3-3-1-15,7-7 0 16,7-2-1-16,0-7 1 16,7-6 0-16,-17 3 1 15,17-10-1-15,11-5 0 16,7-4 0-16,3-6 1 15,7-7-1-15,-10 1 0 16,10-7 0-16,11-9 0 16,4 0-1-16,-4-12 1 15,0-10 0-15,14-10 0 16,7 1 0-16,-7-10 0 0,11-6 0 16,6-3 0-16,8-10 0 15,-4-6 0-15,11-3 0 16,3-19 0-16,1-15 0 15,10-1 0-15,3-15 0 16,-10-9 0-16,14-1 0 16,0-12 1-16,-4 3-1 15,1-10 1-15,3-8-1 16,-4-8 0-16,1-8 0 16,6-4 1-16,-17-9-2 15,7 0 1-15,0-12 0 16,-18-17 0-16,4-5 0 15,-4-1 0-15,-3-9 0 16,-25 7 0-16,0 2 0 16,4-12 0-16,-8 16-1 15,-6-1 1-15,-22 20 0 16,-3-10 0-16,3 3-1 0,-14 12 1 16,-10 1-3-16,-4 19 0 15,-14 18-5-15,-7 19 0 16,-11 22-12-16,-7 25 0 15</inkml:trace>
  <inkml:trace contextRef="#ctx0" brushRef="#br1" timeOffset="23031.23">31814 2797 36 0,'31'-19'18'0,"-13"6"-6"0,-11 10 16 0,0 6-24 15,-3 4 1-15,-8 8 1 16,-7 10 1-16,-13 10-9 16,-4 12 0-16,-4 13 6 15,-11 5 0-15,-9 8-3 16,-8 14 1-16,3 1-3 16,1-3 1-16,3-1-4 15,10-11 1-15,8-8-12 16,7-21 1-16,3-19-1 15,11-21 0-15</inkml:trace>
  <inkml:trace contextRef="#ctx0" brushRef="#br1" timeOffset="23231.26">31330 2769 37 0,'18'25'18'0,"-4"31"-18"0,-11-40 34 15,5 6-33-15,-1 18 0 16,0 4 1-16,0 10 0 16,3 2-3-16,1-6 1 15,-1-12-4-15,1-4 0 16,3-15-8-16,-7-13 1 16</inkml:trace>
  <inkml:trace contextRef="#ctx0" brushRef="#br1" timeOffset="23678.07">31757 3079 49 0,'-3'3'24'0,"3"-15"-21"0,0 12 43 0,0 0-42 0,0 0 0 0,7 0 3 0,3-4 1 0,1 4-10 0,6 0 0 0,8 0 5 0,3-3 1 0,8-3-6 0,-1 6 1 0,-3 0-7 0,-4-3 1 0,-11 0-9 0,-9 9 0 0,-12 3-3 0,-3 4 0 15</inkml:trace>
  <inkml:trace contextRef="#ctx0" brushRef="#br1" timeOffset="23828.68">31722 3320 54 0,'0'4'27'0,"10"-4"-29"0,-3 0 54 0,8 0-51 0,6 0 1 0,7-4-1 0,0-2 0 0,4-3-5 0,0-4 0 0,-1-2-10 0,1-11 1 0,-7 8-4 16,-4-1 0-16</inkml:trace>
  <inkml:trace contextRef="#ctx0" brushRef="#br1" timeOffset="24067.62">32293 3625 41 0,'-10'0'20'0,"6"-63"-16"0,4 44 35 0,-3-15-37 0,-1-13 1 0,1-16 0 0,-1-6 1 0,1-22-5 0,-1 6 1 16,0-3 2-16,4 10 1 16,0 0-2-16,4 9 0 78,10 15-1-78,11 17 0 0,10 8-1 0,4 14 0 0,0 18-2 0,-8 3 0 0,-6 13-4 0,-7 9 0 0,-11 7-8 0,-11-10 1 0</inkml:trace>
  <inkml:trace contextRef="#ctx0" brushRef="#br1" timeOffset="24283.49">32124 3248 52 0,'7'54'26'0,"7"-45"-21"0,-7-9 44 0,4 3-46 0,3-3 1 0,4 0 1 15,-4-3 0-15,10 3-8 16,8 0 1-16,3-13 1 16,4 1 0-16,-4-7-6 15,-3 0 0-15,-7 4-12 16,-4-4 0-16</inkml:trace>
  <inkml:trace contextRef="#ctx0" brushRef="#br1" timeOffset="24502.37">32635 3182 40 0,'-14'32'20'0,"-24"15"-19"0,27-31 24 0,-7-10-25 15,1 6 1-15,-4 7 1 16,-1 6 1-16,1 10-2 16,0-10 1-16,3 12 1 15,8-2 1-15,6 3-2 16,4-4 1-16,11-9-7 16,3-9 1-16,7-10-11 15,11-18 1-15</inkml:trace>
  <inkml:trace contextRef="#ctx0" brushRef="#br1" timeOffset="24722.93">32840 3305 46 0,'11'25'23'0,"-40"28"-21"15,26-40 35-15,-4 5-36 16,-4 4 0-1,-6 0 0-15,-8 10 0 0,0 2-2 0,1 4 1 16,2-4-3-16,5-12 1 16,3-3-11-16,0-9 1 15,6-20-2-15,5-12 0 16</inkml:trace>
  <inkml:trace contextRef="#ctx0" brushRef="#br1" timeOffset="24897.92">32752 3364 37 0,'14'63'18'0,"4"22"-23"0,-11-63 33 0,-4 6-29 0,1 0 1 0,6-3-1 0,1-9 1 0,0 0-4 15,6-13 0-15,-3-6-6 16,4-16 1-16</inkml:trace>
  <inkml:trace contextRef="#ctx0" brushRef="#br1" timeOffset="25089.81">32939 3305 59 0,'46'62'29'0,"-4"39"-38"0,-24-76 59 16,-1 6-51-16,1 13 0 16,-7 3-4-16,-11-3 0 15,-15 19-8-15,-16 3 0 16</inkml:trace>
  <inkml:trace contextRef="#ctx0" brushRef="#br1" timeOffset="26051.39">27612 12543 34 0,'3'-16'17'0,"5"-9"-2"0,-8 25 18 0,0 0-27 16,3 3 0-16,4 10 3 16,0 2 1-16,0 17-12 15,0 12 0 1,0 15 7-16,-3 10 1 0,-1 16-7 15,-3 3 0-15,0 3-16 16,-7-7 0-16</inkml:trace>
  <inkml:trace contextRef="#ctx0" brushRef="#br1" timeOffset="26662.4">27545 13643 59 0,'7'-9'29'0,"4"59"-28"0,-11-28 41 0,0 13-41 0,0 21 1 16,0 13-1-16,0 16 1 15,0 12-4-15,-4-9 0 16,0-10-4-16,1-15 1 15,-1-22-12-15,15-23 0 16</inkml:trace>
  <inkml:trace contextRef="#ctx0" brushRef="#br1" timeOffset="28675.91">27735 10392 44 0,'11'3'22'0,"0"-19"-16"0,-8 10 28 0,-3-4-32 16,-3-2 0-16,-4-4 1 16,-8-3 0-16,-6 1-4 0,-7 2 0 15,-4 3 3-15,1 7 0 32,-15 22-1-32,7 3 1 15,11 3-1-15,6 6 0 16,8 3 0-16,7 4 0 31,11-7 0-31,6-9 0 0,12-4-1 63,9-5 1-63,12 2 0 15,3-12 1-15,-4-6 0 31,-3-7 1-31,-8-8-1 0,-6-1 0 0,-7-10-1 16,-4 4 0-16,-4-3-1 0,-6-4 0 0,-8 7-2 0,-6 0 0 0,-8 6-1 0,-6 3 0 16,-5 10 1-16,-2 2 0 0,-1 17 0 0,4 8 0 0,-4 8 0 15,11 8 1-15,3 4 1 32,7 2 0-17,8-2 2-15,10-3 0 0,7-7 1 0,11-3 1 16,14-9 0-16,3-10 0 0,-3-3 0 15,-8-12 0-15,-6-10-1 16,-7-6 0-16,-4 0-2 16,-4-7 0-16,-2 1-1 0,-1-1 0 31,-7 1-1-31,-7 6 1 0,-4 3-2 0,-7 10 1 16,-3 8-1-16,-4 11 1 15,-3 8 0-15,4 10 0 16,2 10 0-16,5 6 1 15,6-1 0-15,4 8 1 16,7-5 0 31,7-2 0-31,7-9 0 15,11-11 1 31,7-11-1-46,-4-13 0 0,7-7 0-1,0-2 0 1,1-16-1 15,-12-4 1-15,-6-5-1-1,-7-1 0-15,-11-6 0 0,-11 3 0 16,4 1-1-16,-7 11 1 0,-4 1-1 0,-6 9 0 0,-8 10 0 0,-7 15 1 0,0 13-1 16,0 6 1-16,4 10-1 0,3 12 1 0,8-7 0 0,6 7 1 0,4 0-1 15,7-3 1-15,7-6-1 0,10-10 1 16,15-6-1-16,10-12 0 15,8-14 0-15,-1-11 0 0,-7-7-1 0,1-10 1 0,-8-8-1 0,-7-1 1 16,-7-3-1-16,-7-3 1 0,-7 3 0 0,4 6 0 0,-8 4-1 0,-3 3 0 0,-3 5-1 16,-8 11 1-16,-7 5-1 0,-3 1 1 0,0 15-1 0,-4 7 0 0,4 6 0 0,3 6 1 0,4 3 0 0,7 0 1 15,7 7 0-15,7 2 0 0,7-2 0 16,7-10 0 0,11-3 0-16,6-7 0 0,1-5 0 15,-4-13 0-15,-6-10 0 16,-5-2 0-16,-3-4-1 15,-3-10 1-15,-1 1-1 16,1-3 0 0,-7-7 0 62,-4 10 1-78,-4-3-1 0,-7-4 1 15,-3 1-1-15,-10 5 0 0,-5 8 0 0,-2 5 0 0,-5 16 0 16,5 9 1-16,2 4-1 0,1 9 1 0,4 12 0 0,6 1 0 0,7 5 0 0,8 4 1 16,3 0-1-16,7-6 1 0,7-7 0 15,7-9 0-15,7-3 0 16,8-13 0-16,2-18 0 0,-2-7 1 16,-8-9 0-16,-3-4 0 15,-8-12-1-15,-3 7 1 16,-7 2-1-16,-7 1 1 15,-7 3-3-15,-7 2 1 16,-3 7-2-16,-5 7 0 16,-2 8 0-16,-4 14 1 15,-1-1 0-15,1 16 0 32,0 9 1-32,7 7 0 0,3-4 0 0,4 7 0 15,3 0 0-15,8-7 1 0,6 1-1 16,8-7 0-1,10-15-3-15,4-7 1 16,0-12-15-16,-8-13 1 0</inkml:trace>
  <inkml:trace contextRef="#ctx0" brushRef="#br1" timeOffset="32700.56">23442 14854 13 0,'7'28'6'0,"-14"3"2"15,7-24 6-15,0-1-10 16,0 0 0-16,0-3 6 16,0 4 0-16,0-4-11 15,0 0 1-15,0-3 6 16,0 0 1-16,7 0-3 15,0-3 1-15,4-3-4 16,-1-4 1-16,8-2-6 16,3-4 0-16,4-3-8 0,7-3 1 15</inkml:trace>
  <inkml:trace contextRef="#ctx0" brushRef="#br1" timeOffset="32954.18">24035 14537 31 0,'14'-6'15'0,"-4"-10"-13"0,-6 13 19 0,0-3-21 16,3-4 0-16,0 1 0 15,0 0 1-15,0-4-3 16,3-6 1-16,1 0-5 16,7-3 1-16,-1-3-4 15,1-3 1-15</inkml:trace>
  <inkml:trace contextRef="#ctx0" brushRef="#br1" timeOffset="33194.03">24437 14039 22 0,'18'3'11'0,"-4"6"0"0,-11-9 17 15,4 0-26-15,0-3 1 16,0-3 0-16,4-4 1 16,0 1-6-16,-4-4 1 15,3-2 3-15,4 2 0 16,0 1-3-16,4-1 1 15,0 1-6-15,3 2 1 16,0-2-6-16,0-4 1 16</inkml:trace>
  <inkml:trace contextRef="#ctx0" brushRef="#br1" timeOffset="33455.71">25012 13502 28 0,'7'10'14'0,"11"-23"-10"16,-11 7 21-16,0-3-25 16,0-4 1-16,0-3 0 15,0-2 0-15,4-1-2 16,3 0 1-16,3-3 0 15,-3 3 1-15,4 0-3 16,3-3 1-16,0 4-9 0,1-8 1 16</inkml:trace>
  <inkml:trace contextRef="#ctx0" brushRef="#br1" timeOffset="33701.28">25569 12853 19 0,'14'-6'9'0,"4"-10"-1"0,-11 10 8 0,0-3-14 16,0-4 0-16,-3 4 4 16,3 2 0-16,0-8-7 15,0-4 0-15,4-3 4 16,-1 0 1-16,4 0-3 15,0-3 0-15,4 0-8 16,0 3 1-16,6-6-4 16,-3-1 1-16</inkml:trace>
  <inkml:trace contextRef="#ctx0" brushRef="#br1" timeOffset="33979.46">26095 12098 31 0,'14'12'15'0,"0"-15"-18"0,-10-3 28 16,3-1-23-16,0-5 0 16,0-4 0-16,0 0 1 15,0 1-4-15,0-4 0 16,4 3 1-1,-1-2 0-15,1 5-8 0,-1-3 1 16,5-6-3-16,2 0 1 16</inkml:trace>
  <inkml:trace contextRef="#ctx0" brushRef="#br1" timeOffset="34194.18">26688 11486 41 0,'17'-9'20'0,"4"2"-26"16,-17 1 40-16,7 0-35 15,-1 0 1-15,8-1 0 16,3-2 0-16,4-4-1 15,3-9 0-15,0-3-7 16,-3 3 1-16,3-6-4 16,-3-10 1-16</inkml:trace>
  <inkml:trace contextRef="#ctx0" brushRef="#br1" timeOffset="34412.06">27270 10950 23 0,'7'-13'11'0,"3"-6"-8"0,-6 10 15 31,14-3-12-31,-1 2 1 0,4-2 1 16,1-4 0-16,6-3-12 16,-4-3 1-16,1 3 7 15,3-6 0-15,-3-3-8 16,3-6 0-16,0 2-7 15,1 1 1-15</inkml:trace>
  <inkml:trace contextRef="#ctx0" brushRef="#br1" timeOffset="34655.44">27845 10301 37 0,'14'19'18'0,"-4"-4"-16"0,-2-12 29 0,-1 0-27 0,3 1 1 15,1-4-1 1,-1-7 0-16,1-2-7 0,3-4 0 16,7-2 4-16,0-4 0 15,1 0-9-15,-1-3 1 16,0 3-6-16,0-3 1 15</inkml:trace>
  <inkml:trace contextRef="#ctx0" brushRef="#br1" timeOffset="34880.74">28374 9877 39 0,'11'22'19'0,"3"-28"-19"16,-7 0 31-16,3-4-30 16,4 1 1-16,0-7-1 15,8-3 0-15,-5-6-2 16,8 3 1-16,0-3-2 16,-1-3 0-16,1 3-10 15,0 3 1-15</inkml:trace>
  <inkml:trace contextRef="#ctx0" brushRef="#br1" timeOffset="35165.87">29150 9050 47 0,'14'3'23'0,"11"-13"-24"0,-18 4 38 16,3 0-37-16,5-4 0 15,2 1-4-15,4-4 1 16,1 1-5-16,2-4 1 16,1-3-6-16,-4 1 0 15</inkml:trace>
  <inkml:trace contextRef="#ctx0" brushRef="#br1" timeOffset="35352.75">29767 8494 34 0,'29'7'17'0,"6"-7"-13"15,-25 0 27-15,5-3-32 16,2-4 1-16,1-5 0 16,3-4 0-16,0-6-4 15,0-3 1-15,4 6-7 16,-7 0 0-16</inkml:trace>
  <inkml:trace contextRef="#ctx0" brushRef="#br1" timeOffset="35619.39">30364 7780 25 0,'21'3'12'0,"3"-10"-8"0,-16 4 14 0,2 3-18 16,1 0 1-16,-1-6 4 15,4-7 0-15,0-9-5 16,-3 1 1-16,0-1 2 16,-1 0 1-16,1 3-5 15,-1 0 0-15,1 3-9 16,0-6 1-16</inkml:trace>
  <inkml:trace contextRef="#ctx0" brushRef="#br1" timeOffset="35868.74">30865 7058 44 0,'24'-3'22'0,"15"-6"-25"16,-25 2 38-16,4-2-36 0,3 0 1 15,0-1-2-15,0 1 0 16,0-4-5-16,1-2 0 16,-5-4-5-16,-6-6 0 15</inkml:trace>
  <inkml:trace contextRef="#ctx0" brushRef="#br1" timeOffset="36108.65">31270 6591 36 0,'7'-16'18'0,"29"-9"-22"0,-26 13 30 0,1 5-26 0,3 1 0 0,0-3-1 15,0 3 0-15,4-1-5 16,-4 1 0-16,3-7-4 15,-2-5 1-15</inkml:trace>
  <inkml:trace contextRef="#ctx0" brushRef="#br1" timeOffset="36258.56">31637 6237 9 0,'14'6'4'0,"-3"-15"0"0,-8 5-1 0,1-5-4 0,-1 0 1 0,1-1-3 0,-1-2 0 0,1-1 2 0,0 1 1 16</inkml:trace>
  <inkml:trace contextRef="#ctx0" brushRef="#br1" timeOffset="36379.49">31873 5976 18 0,'18'-9'9'0,"3"-4"-31"0,-14 4 19 0</inkml:trace>
  <inkml:trace contextRef="#ctx0" brushRef="#br1" timeOffset="36550.39">32071 5628 30 0,'21'7'15'0,"11"-7"-19"0,-21 0 31 0,-1 0-29 0,1 3 1 0,-4 3-16 16,0 0 1-16</inkml:trace>
  <inkml:trace contextRef="#ctx1" brushRef="#br1">27908 3258 0,'0'0'15,"0"0"1,4 9-1,-4 1 1,3-4 0,-3 3-1,4-3 1,-4 1 0</inkml:trace>
  <inkml:trace contextRef="#ctx0" brushRef="#br1" timeOffset="38449.51">32135 6127 35 0,'10'16'17'0,"-17"43"-10"16,4-46 18-16,-8 6-24 16,-3 12 1-16,-7 7 0 15,-4 5 1-15,-7 17-4 16,0 6 1-16,-10 15 1 15,0-5 0-15,3-1-2 16,4-15 1-16,7-13-7 16,6-16 0-16,8-15-5 0,7-20 0 47</inkml:trace>
  <inkml:trace contextRef="#ctx0" brushRef="#br1" timeOffset="38957.78">31701 6723 31 0,'3'25'15'0,"47"-13"-7"0,-33-8 23 0,11-1-29 16,4 0 1-16,7 0 2 15,7 0 0-15,3 0-7 16,1 0 1-16,-12 0 4 15,-2-3 0-15,-8-6-1 16,-3-3 0-16,-8-4-1 16,-3-2 0-16,-3-1 0 15,-4 0 0-15,-3 4-1 16,-8 2 1-16,-7 4-1 16,-6 9 0-16,-4 7-1 15,-1 2 1-15,-2 4-2 16,-1 3 1-16,0-4-1 15,4-2 0-15,4-4 0 16,2 1 1 0,8-1-1-16,4-6 1 0,6 0 1 15,8 4 0-15,3-4 0 16,4-3 0-16,-1 0 1 0,1-3 0 16,0-1-1-16,-4 4 0 31,0 4 0-31,-4-1 0 0,-3 3 0 0,-3 7 0 15,-4 8-1-15,-4-2 0 16,1 0 0-16,-1 0 0 16,1 0-3-16,-1-4 0 15,4-2-8-15,4-7 0 16</inkml:trace>
  <inkml:trace contextRef="#ctx0" brushRef="#br1" timeOffset="39397.17">32265 6861 28 0,'7'34'14'0,"-3"-9"-6"0,-1-18 15 0,-3-4-22 0,0 0 0 0,0 0 4 0,0-3 0 0,0 0-5 0,7-9 0 0,0-4 3 15,0 1 1-15,4-4-1 16,0 3 0-16,3-2-3 16,0-4 1-16,0 3-1 15,0 0 1-15,0 4 0 0,-3 6 0 16,-1 2-1-16,1 4 1 16,-4 4-1-16,0 2 0 15,0 0-1-15,0 0 1 16,0 10-2-1,0 3 1-15,0 6 0 0,-3-3 0 16,-1 0 0 15,1-3 1-31,-1-4-1 32,1-2 1-32,-1-1 0 0,4-5 0 15,-3 2-2 1,-1-3 1-16,1-2-5 0,0-4 0 15,3 3-6-15,0-10 1 16</inkml:trace>
  <inkml:trace contextRef="#ctx0" brushRef="#br1" timeOffset="40456.61">32794 6892 37 0,'7'28'18'0,"14"-12"-14"16,-17-19 30-16,0 0-33 15,-1-4 0-15,1-2 0 16,-8-3 1-16,1-4-3 16,-5 3 1-16,-2 4 0 15,-8 3 1-15,-6 2-3 0,-5-2 0 16,-2 0-4-16,2 6 1 16,1 12-3-1,3 1 1-15,8 3-1 0,6 6 1 16,8 6 3-16,10 9 0 15,3 4 5-15,4-3 0 16,4 0 4-16,-4-1 0 16,-3 1-1-16,-4-7 1 15,-7 0-2-15,-7-2 1 16,-4-4-3-16,-3-6 0 16,0-4-2-16,3-2 1 15,1-7 0-15,3-3 0 0,3-6 0 16,8-6 1-16,6-4 1 15,8 1 0-15,3-4 0 16,7 0 1 0,-3 4-1 46,7-7 1-31,7 0-1-15,-1-6 0 15,-2 0-1 16,-1-3 0-47,-7-1-1 31,-7 4 1-15,-3 3-1 47,-7 0 0-48,-11 4-1-15,0 2 1 63,-4 3-1-48,-7 10 1 1,-3 6-1 31,-3 4 0-47,3 5 0 0,-1 10 1 0,1 0-1 15,4 0 1 17,3 0-2-32,3 0 1 0,4-3-4 47,4-3 1-47,3-4-7 62,0-3 0-46</inkml:trace>
  <inkml:trace contextRef="#ctx0" brushRef="#br1" timeOffset="40624.75">33038 7243 22 0,'3'29'11'0,"1"-20"-4"0,-4-9 11 0,3-3-17 0,4-3 0 0,0-4 0 0,4-2 1 0,-4-1-3 0,4 4 1 0,-1 2 0 0,1 1 1 0,-4-3-1 0,3-1 1 0,1 4-2 0,-4 6 0 0,4 6-1 0,-1-3 1 0,-3 7-1 0,0 2 0 0,0 7-1 0,-3 3 1 0,-1-3 1 0,4-3 0 0,1-4 1 0,-1-2 0 16,3-4 0-16,4-3 1 0,4-9 0 0,0-7 0 0,-1-6 0 0,-3-3 1 0,0-18 2 0,4-11 0 0,7-11 0 0,6-4 1 0,-2-16-1 0,-5 1 1 0,1-10-2 0,-11 6 0 0,-3 4-2 0,-8-4 0 0,-17 16-1 0,-7 22 1 0,0 13-2 0,3 30 1 0,1 20 0 0,6 34 0 0,0 13 0 0,1 18 1 0,-1 10-1 0,8 0 1 0,-1-6-3 0,4-13 0 0,0-19-3 15,0-9 0-15,0-6-4 0,0-10 0 0,0-6-2 0,-7-6 0 0</inkml:trace>
  <inkml:trace contextRef="#ctx0" brushRef="#br1" timeOffset="40779.68">33232 6861 48 0,'7'22'24'0,"7"-7"-28"0,-7-15 52 0,3 0-46 0,8-3 1 16,0-3 1-16,14-3 1 16,17-4-8-16,14 13 1 15,1-3-2-15,-15 0 1 16,-6-4-13-16,-15 1 1 15</inkml:trace>
  <inkml:trace contextRef="#ctx0" brushRef="#br1" timeOffset="42073.28">31277 8077 36 0,'4'47'18'0,"-4"10"-10"0,0-45 18 16,0 7-25-16,3 0 0 15,-3-6 3-15,0-4 0 16,0-9-3-16,4-13 0 0,3-5 3 15,4-7 0-15,3-4-1 16,0-2 1-16,0 3-2 16,3 0 1-16,-2-1-2 15,2 4 0-15,-3 13-1 16,0 5 0-16,1 7 0 16,-5 10 0-16,1 2-1 15,-1 4 0 16,-6 0 0-31,-1 3 0 0,-3 6 0 0,0 0 1 0,-3 3-1 16,-1 0 1 0,-3-9-1-1,4-3 1-15,-1-10-1 0,4-9 1 16,0-7-1-16,4-8 1 0,10-1 0 16,0 0 0-16,7-3 0 15,4 0 0-15,0 0 0 16,-4 0 0-16,0 6 0 0,-4 1 1 15,-2-1-2-15,-1 7 1 16,-7 12-1-16,0 3 0 16,-7 4 0-16,0 5 1 15,0 1-1-15,0 0 0 16,0 2 0-16,3 1 1 16,-3 0 0-16,4 3 1 15,-1 3-1-15,1 3 1 16,3-6-1-16,0-6 1 15,0 0-1 1,-3-1 0 31,-1-2-5-47,4-4 1 0,0-6-10 0,0 0 1 0</inkml:trace>
  <inkml:trace contextRef="#ctx0" brushRef="#br1" timeOffset="42485.63">31965 8146 48 0,'-3'10'24'0,"6"-7"-19"0,-3 0 37 0,0-3-40 0,11 0 1 0,-4 0 0 0,7-3 0 0,4 0-4 0,6-3 0 0,5-1 0 0,-1 4 1 0,-4 0-7 0,-2 0 0 0,-8 3-10 0,-7 0 1 0</inkml:trace>
  <inkml:trace contextRef="#ctx0" brushRef="#br1" timeOffset="42637.18">31877 8313 60 0,'4'3'30'0,"6"6"-27"0,-3-6 53 0,7 0-55 0,7 7 0 0,8-4-1 0,6 0 1 0,0-2-5 0,-3 2 0 0,-7-3-13 0,-11 0 0 0,-14 3-2 0,-4 1 0 0</inkml:trace>
  <inkml:trace contextRef="#ctx0" brushRef="#br1" timeOffset="43540.93">32417 7946 53 0,'21'0'26'0,"21"-7"-28"0,-21 14 49 0,11-10-45 0,7 3 0 0,3 6 1 16,-3 3 0-16,-7 7-4 0,-11 9 0 16,-10 10 2-16,-15 15 0 15,-17 0-2-15,-18 13 0 16,-10-4-3-16,-11-6 1 16,0-9-3-16,-4-12 1 15,8-10-1 16,3-10 1-31,11-12 1 0,6-9 0 47,15-10 3-47,11 3 0 0,13-6 4 0,8-3 0 47,-1 10 2-16,15 8 0-31,3 4 0 79,4 6 1-79,-4 4-2 0,0 18 1 31,1 9-2-31,-5 4 0 47,1 9-2-47,3 3 0 47,-3 6-5-47,0 4 0 46,-4 0-13-46,-7-10 0 32</inkml:trace>
  <inkml:trace contextRef="#ctx0" brushRef="#br1" timeOffset="50668.03">2981 6535 51 0,'-7'-7'25'0,"3"7"-12"0,4 0 25 0,0 0-35 16,4 7 0-16,3 8 1 16,-3 7 1-16,3 10-7 15,0 12 1-15,-4 6 3 16,-3 12 1-16,7 14-3 16,-7 11 0-16,0 11-3 15,-7 2 1-15,4-3-4 16,-4-9 1-16,7-10-7 15,0-5 0-15,0-26-6 16,0-16 1-16</inkml:trace>
  <inkml:trace contextRef="#ctx0" brushRef="#br1" timeOffset="51449.54">3401 6804 51 0,'17'16'25'0,"5"37"-32"0,-15-37 45 0,3 12-39 16,-6 10 0-16,3 12 1 15,3 3 0-15,1 13 0 16,-7 6 0-16,3 0-1 16,0-9 0-16,-4-10-1 15,-3-9 1-15,-3-12-4 16,-4-17 1-16,0-12-1 16,-4-15 0-16,-3-16-3 15,-7-10 1-15,3-6-2 16,0-6 0-16,4-3 3 15,-3-1 0-15,6 1 3 16,0-3 1-16,1 5 4 16,3 4 0-16,3 7 4 15,-3 8 1-15,7 4 2 16,0 6 0-16,0 3-1 0,0 1 1 16,11 2-1-16,-1 0 0 15,8 0-2-15,0-2 0 16,3 2-2-16,11-3 1 15,-4 3-2-15,0 4 0 16,4-1 0-16,-4 7 1 16,-3 3-1-16,3 9 0 15,-7 7-2-15,-3 9 1 16,-8 12-3-16,-10 7 1 16,0 9-4-16,-7-3 1 0,4-6-2 15,-15 0 1-15,4-4-1 16,-11-5 0-16,4-10 1 15,0-7 1-15,3-5 1 16,4-4 1-16,14-6 0 16,0 0 1-16,11-3 1 15,10 0 0-15,-3 3 1 16,3 6 0-16,0 3 0 47,7 13 1-47,4 4-1 0,0 5 1 0,-4 10-2 0,0 3 1 0,-7 3-2 15,-3-4 1-15,3-2-4 16,-10-6 1-16,6-1-5 16,-6-9 1-16,3-9-10 15,-3-10 1-15</inkml:trace>
  <inkml:trace contextRef="#ctx0" brushRef="#br1" timeOffset="52275.77">4424 6820 57 0,'0'-3'28'0,"3"0"-29"0,-3 0 50 0,-3-4-48 15,3 1 0-15,-11 0 0 16,1-1 1-16,-15 4-3 16,0 6 0-16,-10 1 2 15,10 5 0-15,-13 13-3 16,-1 12 1-16,0 4-1 16,7 12 0-16,-3 7-2 15,10 2 0-15,15 10-1 16,-1 10 0-16,15 2 0 15,13-9 0-15,-3-9 1 16,15-13 0-16,9-18 3 16,5-23 1-16,6-18 4 15,7-20 0-15,-3-24 2 16,-3 3 1-16,-15-19 0 16,-10-3 1-16,-8-3-5 15,-6-1 0-15,-11 14-7 16,-7 2 1-16,-4 7-15 0,-3 9 1 15</inkml:trace>
  <inkml:trace contextRef="#ctx0" brushRef="#br1" timeOffset="52756.18">5274 6657 49 0,'-3'12'24'0,"3"-37"-22"15,0 25 33-15,-11 4-35 16,-7-11 0-16,-13 14 0 16,-8 14 1-16,-4 11-1 15,-2 12 0-15,-5 12 0 0,8 16 1 16,7-3 1-16,10 7 0 15,4 2 0-15,10 10 1 16,15-13 2-16,13-9 0 16,4-16-1-16,22-15 1 15,13-17-3-15,-6-15 1 16,10-6-5-16,0-3 1 16,-8-3-11-16,-6-1 1 15,-21-5-8-15,-7 8 1 16</inkml:trace>
  <inkml:trace contextRef="#ctx0" brushRef="#br1" timeOffset="57035.45">6142 6939 33 0,'0'0'16'0,"7"-6"-8"0,0 3 17 16,-7 3-22-16,11-3 0 16,-1-1 3-16,4-5 1 15,11-3-9-15,0-4 1 16,3 3 5-16,11 1 0 16,14 5-2-16,10 4 0 0,8 3-4 15,-8-9 0-15,-3 6-5 16,-10 3 1-16,-8 0-8 15,-17 0 0-15</inkml:trace>
  <inkml:trace contextRef="#ctx0" brushRef="#br1" timeOffset="57263.44">6205 7206 55 0,'-3'3'27'0,"28"6"-26"16,-15-6 50-16,11-3-47 16,8 0 0-16,2 0 1 15,22-3 0-15,4 3-8 16,-1-6 1-16,1 6 1 0,-5-6 0 16,-2 6-10-16,-8 0 1 15,-10 3-9-15,-14 3 0 16</inkml:trace>
  <inkml:trace contextRef="#ctx0" brushRef="#br1" timeOffset="60548.08">7789 7287 26 0,'0'10'13'0,"0"-4"-1"15,0-6 14-15,0 0-23 16,4-6 1-16,3-7 5 16,4-6 1-16,3 0-11 15,10-15 0-15,-3-7 7 16,18-15 1-16,-10-10-2 0,9-13 0 15,5-2-3 1,-8-16 1-16,0-4-2 16,-3 4 0-16,-4-13-1 0,-10 13 0 15,-8 3-1-15,1 3 0 16,-11 13 0-16,11 6 0 16,-11 9-2-16,3 16 1 15,-3 9-3-15,0 23 1 16,-3 15-1-16,3 15 1 15,-11 17 0 17,4 18 0-32,0 6 2 0,-4 20 0 0,4 11 3 0,0 14 0 0,4-4 1 15,-1-3 1 1,4 3-1-16,0-12 1 0,11-10-1 16,3-9 0-16,7-10-2 15,-7-12 1-15,7-6-3 16,4-7 1-16,3-6-6 15,4-6 1-15,3-13-7 16,-7-6 0-16</inkml:trace>
  <inkml:trace contextRef="#ctx0" brushRef="#br1" timeOffset="60790.77">8573 6839 52 0,'7'31'26'0,"0"7"-26"0,-7-32 47 15,0 3-45-15,0 4 0 16,0 0 0-16,0 2 1 16,0 1-5-16,0-4 1 15,0-2 0-15,0-1 0 16,0-2-11-16,3-4 1 15,1-13-6-15,3-2 1 16</inkml:trace>
  <inkml:trace contextRef="#ctx0" brushRef="#br1" timeOffset="61073.99">8520 6657 49 0,'-7'9'24'0,"10"-12"-23"16,1 3 42-16,3-3-43 15,3 0 1-15,1 0-6 16,3-3 0-16,4 2-5 16,3 1 0-16,0 3-4 0,4 3 0 15</inkml:trace>
  <inkml:trace contextRef="#ctx0" brushRef="#br1" timeOffset="61688.51">8809 6839 45 0,'7'37'22'0,"0"14"-20"0,-3-45 41 0,-4 3-42 16,0 1 0-16,0-4-1 16,0 0 0-16,0-6-1 15,0-9 1-15,0-7 0 16,0-6 0-16,3 0-1 15,1 0 1-15,3 0 0 16,0 0 1-16,3 10-1 16,4 6 1-16,0 9-1 15,1 0 0-15,2 6 0 16,-3 1 0-16,-3 5-1 16,0-2 1-16,-1-4-1 15,1 1 1-15,-8-4 0 16,4 0 0-16,0 1 0 15,0-1 0-15,0-3-1 16,0 3 1 0,1-3 0-16,-1 0 0 0,0-6-1 15,0 3 1-15,3-6-1 16,1-3 1-16,-1-1 0 0,1-2 0 16,0-1 0-16,-4 4 1 15,0-1-1-15,0 1 0 16,3 3 0-16,1-1 1 15,0-2-2-15,-1 0 1 16,4-4-1-16,4-3 1 16,0 1 0-16,-1-4 0 15,1 3 0-15,3 0 0 16,0 7 1-16,0 6 1 0,4 6 1 16,3 10 0-16,0 9 1 15,8 0 0-15,-1 6-1 16,0 0 0-16,-3 6-2 15,0-12 1-15,-8-3-7 16,-2-6 1-16,-5-1-13 16,-6-2 0-16</inkml:trace>
  <inkml:trace contextRef="#ctx0" brushRef="#br1" timeOffset="62544.41">8019 7836 51 0,'-7'13'25'0,"14"-1"-19"0,-7-6 36 16,3 4-39 0,4 2 0-16,-14 4 1 0,4 12 1 15,-8 0-7-15,-3 7 1 16,-4 3 3-16,1 5 0 15,-4-5-2-15,3 0 1 16,-7-4-2-16,8-6 0 16,2-6 0-16,1-6 0 15,4-3 0-15,6-4 0 0,4-3-1 16,14 1 1-16,0-1 0 16,8-6 0-16,6-6-1 15,-3-4 1-15,6-2 1 16,1-1 0-16,0 4 0 15,0 2 0-15,-4 1 0 32,0 9 1-17,-7-3-1-15,-3 3 0 0,-4-3-1 0,-7-6 0 0,-7-6 0 16,0-4 1-16,-7-9 0 16,-7-7 0-16,-7-2 0 15,-1-1 0-15,5 4 0 16,-4-3 0-16,3-1-5 15,0-3 0-15,4 4-11 16,4 6 0-16</inkml:trace>
  <inkml:trace contextRef="#ctx0" brushRef="#br1" timeOffset="62937.62">8484 7833 52 0,'4'-16'26'0,"-1"10"-26"0,-3 6 40 0,0 6-39 16,-3 7 1-16,-4 6 0 16,-4-1 1-16,-6 11-4 15,-1 5 1-15,0 7 0 16,-3 3 0-16,3 3-4 15,8-6 1-15,-8-10-6 16,8-12 0-16,3-13-7 16,0-19 0-16</inkml:trace>
  <inkml:trace contextRef="#ctx0" brushRef="#br1" timeOffset="63154.07">8255 7880 35 0,'11'31'17'0,"13"7"-3"0,-13-19 24 16,3 9-36-16,0 6 1 16,4 7 0-16,3 0 0 15,4-3-5-15,3-1 0 16,-3-12 0-16,6-12 1 16,-10-7-5-16,8-12 0 15,-8-4-8-15,4-5 0 0</inkml:trace>
  <inkml:trace contextRef="#ctx0" brushRef="#br1" timeOffset="63475.99">8700 7974 54 0,'-15'-3'27'0,"12"3"-27"0,3 3 49 0,3 0-45 16,1-3 1-16,10 3 0 16,7-3 0-16,11 0-8 0,0 0 1 15,14 3 2-15,6-6 1 16,1-3-6-16,-7 0 0 15,4-4-7-15,-15 4 1 16,0-13-8-16,-10-6 1 16</inkml:trace>
  <inkml:trace contextRef="#ctx0" brushRef="#br1" timeOffset="63686.87">9021 7899 48 0,'14'31'24'0,"10"-15"-22"0,-13-13 40 0,0-3-40 16,3-3 0-16,10 0 1 16,12 6 1-16,2-6-5 15,-2 3 0-15,-8 0 2 16,-7 9 1-16,-7 4-4 15,-14 8 1-15,-17 5-7 16,-12 5 1-16,-2-9-9 16,-8-3 0-16</inkml:trace>
  <inkml:trace contextRef="#ctx0" brushRef="#br1" timeOffset="64060.18">9684 7924 54 0,'7'0'27'0,"-14"0"-31"0,7 0 46 15,0 0-42-15,0 0 1 16,0 0 0-16,-7 6 0 0,-11-3-3 15,-10 10 1-15,-4 12 0 16,0 9 0-16,1 13-1 16,2 4 0-16,5-8 0 15,6 1 0-15,11-3 1 16,7-6 0-16,11-17 1 16,13-14 0-16,12-8 2 15,-1-18 0-15,7-9-1 16,-10-7 1-16,-7-2-1 15,-8-4 0 1,-13 9-5-16,-4 4 0 0,-11-10-11 16,-10 10 1-16</inkml:trace>
  <inkml:trace contextRef="#ctx0" brushRef="#br1" timeOffset="65043.91">11074 6108 58 0,'-4'10'29'0,"-6"21"-30"0,6-22 49 16,1 7-46-16,-5 3 1 0,-2-4 0 16,-11 7 0-16,-7 7-4 15,-1-1 0-15,-2 3 3 16,-1-3 0-16,4-2-2 16,3-4 1-16,4-4-1 15,3 1 0-15,4-3-2 16,3-4 1-16,8 4-2 15,3-3 1-15,17-1-1 16,12 1 1-16,10-7-1 16,3-3 1-16,7 0 1 31,4-6 0-15,-3 3 0-16,-5-6 1 31,-6 0-1-31,-7-1 1 15,-7 1-1 17,-8 0 1 15,-6-1-1-16,-8-2 1-16,-10-10 0-15,-7-9 0 0,-7-6 0 16,-7-7 0 0,0-13-1-16,3-2 1 0,4-7-6 0,3 1 1 0,8-4-11 0,6 3 1 0</inkml:trace>
  <inkml:trace contextRef="#ctx0" brushRef="#br1" timeOffset="65382.68">11705 6406 44 0,'0'22'22'15,"0"-25"-14"-15,0-7 31 0,0-8-35 16,-3-7 0-16,-4-16 2 16,-4-13 0-16,-7-2-7 15,-3-7 1-15,0-9 4 16,3-9 1-16,1 2-2 15,6 1 0-15,1 3-2 0,6 18 0 16,4 7-1-16,7 6 1 16,4 19-2-16,6 16 0 15,8-4-2-15,0 19 0 16,-1 16-4-16,-6 3 0 31,-7 13-7-31,-8 3 0 16,-6 0-4-16,-8-1 0 15</inkml:trace>
  <inkml:trace contextRef="#ctx0" brushRef="#br1" timeOffset="65640.27">11469 6187 48 0,'-25'34'24'0,"15"-25"-18"0,10-9 45 0,0 0-45 0,7 0 1 0,3 0 2 16,11-9 1-16,15-4-14 15,13-2 1-15,15-1 6 16,-5 4 1-16,5 2-8 15,-4 4 1-15,-11 6-7 16,-6 3 0-16,-15 6-11 16,-18-2 1-16</inkml:trace>
  <inkml:trace contextRef="#ctx0" brushRef="#br1" timeOffset="65866.48">10354 7061 62 0,'-3'26'31'15,"31"2"-23"-15,-11-25 51 0,19 0-56 0,24-9 0 0,14-7 0 0,28-6 0 16,25-6-4-16,11-6 0 16,3 0 1-16,-11 2 0 0,-3 7-5 15,-14 7 0-15,-21 2-6 16,-18 4 1-16,-18 6-12 16,-20-4 1-16</inkml:trace>
  <inkml:trace contextRef="#ctx0" brushRef="#br1" timeOffset="66486.12">10732 7827 48 0,'0'9'24'0,"10"-9"-16"0,-6 0 33 0,-4 3-38 0,0 3 0 16,-4 1 1-16,1 5 0 15,-8 1-6-15,-3-1 1 16,-4 7 3-16,-3 3 1 16,-4 6-3-16,1 0 1 0,-1 1 0 15,0 2 0-15,4-6-1 16,3 3 1-16,4 4-1 16,4-4 1-16,3-3 0 15,7 0 0-15,3-6-1 16,8-3 1 15,6-1 0-31,12-8 0 0,6-4 0 0,4-3 0 16,7-7 0-16,10-2 0 0,1 0 0 15,-1-7 0-15,-7 3-2 16,-6 1 1-16,-15-1-1 16,-14 1 0-16,-17-1-1 15,-15 1 0-15,-14-1 0 16,-7-6 0-16,-7-9-1 15,-6-3 1 79,-1-4-1-94,0-2 0 0,10-1-2 0,15-3 1 0,18 7-13 16,17-10 1-16</inkml:trace>
  <inkml:trace contextRef="#ctx0" brushRef="#br1" timeOffset="67170.75">11726 7742 31 0,'-14'38'15'0,"-7"-42"-13"0,18 4 12 0,-5 4-13 0,-2 2 0 0,-4 0 6 0,-4 7 0 0,-3 5-6 0,-7 4 1 0,-4-3 4 16,0 9 1-16,1 7-2 16,-1-1 1-16,7 7-4 15,4 3 1-15,-4-3-5 16,8-4 0-16,6-5-7 15,0-7 0-15,4-16-5 16,4-6 0-16</inkml:trace>
  <inkml:trace contextRef="#ctx0" brushRef="#br1" timeOffset="67673.13">11310 7748 63 0,'4'16'31'0,"6"12"-30"0,-3-9 62 0,7 6-61 16,11 13 1-16,21 9 0 15,7 6 1-15,10 7-7 16,4 5 0-16,-7-11-4 15,-3-1 0-15,-8-6-14 16,-10-9 0-16</inkml:trace>
  <inkml:trace contextRef="#ctx0" brushRef="#br1" timeOffset="69111.39">14669 6190 29 0,'28'-69'14'0,"-25"15"0"0,-3 36 14 0,-3 5-22 0,-1 4 1 0,1-1 4 0,-4 10 1 15,-4 0-14-15,0 10 1 16,-3 2 9-16,-3 1 0 16,-12 12-4-16,-9 16 1 15,-8 12-3-15,-7 16 1 0,-7 28-2 16,-4 25 0 609,4 32 0-625,0 22 0 0,-3 12 0 0,3 3 0 0,11-9-1 0,6 0 1 0,19-10-4 0,13-18 1 0,22-22-4 0,13-19 1 0,15-29-8 0,21-15 1 0,18-28-7 0,-1-16 0 0</inkml:trace>
  <inkml:trace contextRef="#ctx0" brushRef="#br1" timeOffset="69737.89">15360 6804 58 0,'-7'25'29'0,"7"-25"-26"0,7-3 52 0,4-12-53 0,6-14 1 0,4-8 0 0,11-13 0 15,0-10-4-15,3-12 0 16,0 3 3-16,1-6 0 16,-5 6-2-16,-6-7 1 0,-7 1-2 15,-4 6 1 16,-4 13-2-31,-2 5 1 0,-5 14-3 0,-3 5 1 0,-7 14-1 32,-4 11 0-32,1 14 0 0,-4 21 1 47,0-3 0-1,-1 19 0-30,5 6 2-16,3 7 1 47,3 5 0-47,8 4 1 16,6-3-1-1,5-4 1-15,2-5-2 0,1-17 1 0,-4-2-4 0,0-7 0 0,0-9-4 63,4-16 1 15,-1-9-9-63,1-10 1 48,0-6 0-63,3-3 0 0</inkml:trace>
  <inkml:trace contextRef="#ctx0" brushRef="#br1" timeOffset="69971.38">15967 6378 37 0,'-4'34'18'0,"4"-5"-17"0,0-20 37 0,-7 7-34 16,0 6 0-16,0 0 0 0,0-7 1 0,0-2-10 0,-4-1 1 0,8-18-3 0,3-3 1 0,-4-7-8 0,8-6 1 0</inkml:trace>
  <inkml:trace contextRef="#ctx0" brushRef="#br1" timeOffset="70027.89">15910 6243 35 0,'4'28'17'0,"13"-31"-16"0,-13 3 27 0,3-3-30 0,0 3 0 15,4 0-15-15,6 0 0 0,1 0 16 0,0 3 1 0</inkml:trace>
  <inkml:trace contextRef="#ctx0" brushRef="#br1" timeOffset="70252.77">16094 6437 39 0,'10'10'19'0,"1"-4"-22"0,-4-9 37 0,0 0-34 0,0 0 1 0,4 0-1 0,-1-4 1 0,1 4-1 0,-1-3 0 0,1 6 1 15,0-3 0-15,-1 0 1 0,1-1 1 16,-1-2 0-16,1 3 0 16,-1-3 0-16,-2 0 1 15,-1-1-1-15,3 4 1 16,-3 0-3-16,4 6 1 0,-4-3-2 15,-4 0 1-15,4 0-1 16,1 3 0-16,-1-3-1 16,0 7 0-16,0 2 0 15,0 0 1-15,0 1-1 16,3-1 1 156,-3 1-1-172,0-4 1 0,1-3 1 0,2 0 1 0,1-3 0 0,-1 3 1 0,4 0-1 0,1 4 0 0,-1-1-2 0,0 3 0 0,0-2-5 0,0-4 1 0,0-3-4 0,0-7 1 0,4-2-3 0,-4-4 0 0,0 1-4 0,4-1 0 0,-1-5 2 0,1-4 1 0</inkml:trace>
  <inkml:trace contextRef="#ctx0" brushRef="#br1" timeOffset="70459.7">16757 6303 52 0,'-4'28'26'0,"1"16"-32"0,-1-32 58 16,4 4-51-16,-3 0 0 15,3-1 0-15,-4 1 0 16,4 0-5-16,0-4 1 0,0-6-6 15,0-6 1-15,4-9-8 16,-4-13 0-16</inkml:trace>
  <inkml:trace contextRef="#ctx0" brushRef="#br1" timeOffset="71136.2">16824 5657 25 0,'25'-57'12'0,"56"16"0"16,-60 32 11-16,7-7-22 16,0-9 0-16,1 3 1 15,-1-3 1-15,-7 3-4 16,0 7 1-16,-3 8 2 16,-4 1 0-16,0 15-1 15,-3 13 1-15,-4-6-1 16,-4 12 0-16,-6 19 1 0,-4 10 1 15,-7 21-1 1,-4 19 1-16,0 7 0 63,4-1 0-32,4-5-1 31,-1-14 0-62,7-15-2 16,4-12 1-16,0-20-2 47,4-9 1-47,-4-18-2 0,0-10 1 109,-4-6-4-109,1-10 0 16,-8 3-7-16,-3-9 0 0,-3-6-1 109,-5-3 1-93</inkml:trace>
  <inkml:trace contextRef="#ctx0" brushRef="#br1" timeOffset="71912.5">16870 6121 47 0,'3'15'23'0,"8"17"-23"0,0-26 49 0,3 0-46 0,10 1 1 0,1-1 3 0,7 0 0 0,10-3-9 0,8-3 0 0,2-3 3 0,-2-3 0 0,-8 0-8 0,-10 2 1 0,-11 8-12 0,-17 2 0 0</inkml:trace>
  <inkml:trace contextRef="#ctx0" brushRef="#br1" timeOffset="72449.43">15977 7218 48 0,'11'13'24'0,"-22"-7"-20"0,8-3 34 0,-8 0-37 0,-3-3 1 0,-7 0 0 0,-4 3 0 0,1 1-3 0,-1 2 1 0,4 3 2 0,3 7 0 0,4 3-2 0,3-4 1 0,4-2-1 16,0-4 0-16,7-2-1 0,7-1 0 0,7-6-1 0,4-9 1 0,3-4-2 0,-3-3 1 0,-1-3-1 0,-2 1 1 0,-1 5 0 0,0-3 1 500,7 7 0-500,-7 0 1 0,0 2 1 0,0 10 0 0,0 7 1 0,1 2 1 0,-5 4-2 0,1 6 1 16,-1-3-1-16,1-3 0 0,-1-4-4 0,5-2 1 0,2-1-8 0,1-3 1 0,-8-6-6 0,1-3 1 0</inkml:trace>
  <inkml:trace contextRef="#ctx0" brushRef="#br1" timeOffset="72676.98">18256 6284 38 0,'7'15'19'0,"-3"4"-10"0,-4-19 31 0,3 3-36 0,-3-3 0 0,0 0 2 0,0-9 0 0,-3 6-8 0,-4 0 0 0,-7 3 5 0,-4 0 1 0,-7 9-3 0,-3 1 1 0,0 2-2 0,3 7 1 0,-3 3-2 0,7 0 0 0,7 3-1 0,3-3 0 0,8 0-1 0,6-7 0 16,8-8 0-16,10-14 1 16,4-2-1-1,3-13 1-15,-4-6-2 0,5-3 0 0,-5 5-10 0,1-8 1 0</inkml:trace>
  <inkml:trace contextRef="#ctx0" brushRef="#br1" timeOffset="73001.03">18538 6350 64 0,'-3'-10'32'0,"-1"-59"-39"0,1 35 57 15,-4-4-49-15,3-18 1 0,-3-4-1 16,4-9 1-16,-1 0-3 15,4 6 1-15,0-6 1 16,-3 7 1-16,10 18-2 16,10 9 1-1,5 1-3-15,2 12 0 0,1 0-3 16,-4 6 1 31,-7 10-5-47,-10 12 1 0,-8 7-8 47,-10 9 0-32,-7-3-1 32,0 9 1-47</inkml:trace>
  <inkml:trace contextRef="#ctx0" brushRef="#br1" timeOffset="73211.92">18352 5926 55 0,'-25'35'27'0,"14"9"-21"0,11-35 56 0,4-3-57 0,6 1 0 0,8-1 5 0,10 0 0 0,4-9-13 0,14 0 0 0,10-3 6 0,1 2 0 15,-1 4-8-15,-10 10 1 0,-7 2-10 0,-18 1 0 0,-14 0-10 0,-10 5 1 0</inkml:trace>
  <inkml:trace contextRef="#ctx0" brushRef="#br1" timeOffset="75299.28">17237 7002 51 0,'10'91'25'0,"1"-116"-18"0,-8 31 26 0,1 10-32 0,-4 6 1 0,0 3 0 15,0 12 0-15,-4 4-2 16,1-3 0-16,3 2 1 15,0-5 1-15,0-4-1 16,0-6 1-16,0-9-1 16,3-10 0-16,-3-6-1 15,-3-6 0-15,-4-6-1 16,-7-7 1-16,-7-3-1 0,-8 0 1 16,1 0-2-16,-4 3 1 15,-3 7-1 32,3 5 1-47,1 7 0 16,2 7 0 46,5 5 0-46,6 4 1 15,4-1 0-31,3 4 1 47,11 6 0-31,4 4 0 15,6-1 0-16,12 3 0 1,2-9-1 15,1 0 0 1,3-6-4-1,4-4 1 0,3-5-8 63,1-11 0 234,-1-8-5-31,-7-7 1-282</inkml:trace>
  <inkml:trace contextRef="#ctx0" brushRef="#br1" timeOffset="75550.63">17487 7303 43 0,'7'31'21'0,"0"4"-16"0,-7-26 38 0,-3 10-43 0,-1 0 1 0,-3 0 0 0,4 3 0 0,-1-7-3 0,-3-5 1 0,4-4-6 0,-1-12 0 0,1-13-7 0,-1-6 0 0</inkml:trace>
  <inkml:trace contextRef="#ctx0" brushRef="#br1" timeOffset="75632.11">17381 7159 29 0,'-3'6'14'0,"17"6"-6"0,-7-5 15 0,4-4-22 0,3-3 0 0,3 3 0 0,1 0 0 0,3 0-8 0,4 0 0 0,0 1-2 0,3-1 0 0</inkml:trace>
  <inkml:trace contextRef="#ctx0" brushRef="#br1" timeOffset="75847.98">17762 7573 45 0,'7'22'22'0,"-3"-35"-20"0,-4 4 43 0,0-10-42 0,0-13 0 0,-4 1 1 0,1-10 0 0,-4-12-5 0,0 12 0 0,0-9 4 0,0-3 0 0,0 3-1 0,3 6 0 0,8 3 0 0,3 6 0 0,7 7-1 0,3 3 1 0,5 13-2 0,-1 2 0 0,-4 10-3 0,1 6 1 0,0 4-6 141,-4 12 1-141,-4 0-9 0,-3 3 0 15,-7 0-1-15,-7-6 0 0</inkml:trace>
  <inkml:trace contextRef="#ctx0" brushRef="#br1" timeOffset="75894.95">17685 7344 49 0,'-7'25'24'0,"3"-16"-22"0,4-9 47 0,4 0-47 0,3 0 1 0,3 0-1 0,4 3 1 0,4-3-4 0,3 0 0 0,7-6 1 0,1-3 0 0,-1-4-5 0,-7-3 0 0,11-9-11 0,-4 3 0 0</inkml:trace>
  <inkml:trace contextRef="#ctx0" brushRef="#br1" timeOffset="76101.84">18217 7579 47 0,'8'19'23'0,"-5"-29"-16"0,-3 1 31 0,0-7-37 0,-3-12 1 0,-5-3 2 0,-2-16 1 0,-1-13-6 0,-3 7 0 0,0-7 3 0,0-3 1 0,7 1-2 0,3-4 1 0,4 12-1 0,7 11 0 0,8 5 0 0,9 13 1 0,8 9-2 0,3 13 0 0,-3 9-2 32,-4 7 1-32,-7 6-5 0,-6-1 1 0,-5 4-9 0,-6-3 1 0,-8-3-4 0,-10-4 1 0</inkml:trace>
  <inkml:trace contextRef="#ctx0" brushRef="#br1" timeOffset="76175.8">17988 7278 66 0,'11'9'33'0,"35"7"-38"0,-29-13 66 0,11 0-60 0,8-3 0 0,10-3 0 0,3 0 0 0,-3-3-5 0,-7 2 1 0,-11 1-5 0,-10 6 0 0,-15 4-12 0,-17-1 1 0</inkml:trace>
  <inkml:trace contextRef="#ctx0" brushRef="#br1" timeOffset="76386.7">16097 8454 61 0,'-3'12'30'0,"-18"-9"-31"0,14-3 47 0,-8-3-46 0,-6 3 1 0,-3-3-1 0,-8 3 1 0,-3 0-2 0,-4 6 1 0,3 1 0 0,8 2 0 15,0 7 0-15,3-1 0 16,4 4-1-16,7-6 0 16,3-4-1-16,8-3 0 15,3 1-1-15,14-7 1 16,11 0-1-16,10 0 1 15,0 0 0-15,-3 0 1 16,0-3-1-16,0 3 1 0,-11 0-1 16,-4 0 1 15,-6 3-1-31,-4 3 0 0,-4 0-1 0,-3 7 0 16,0-1 1-16,-3 7 0 0,-4 3 3 15,0 0 0-15,0 3 3 16,0 3 0-1,0 1 1-15,3-4 1 0,1 3 0 16,3 0 0-16,0 0-2 16,3-6 1-1,4-3-3-15,7-6 0 0,4-4-4 16,3-6 1-16,4-6-8 16,0-6 1-16,3-4-10 15,-11-9 0-15</inkml:trace>
  <inkml:trace contextRef="#ctx0" brushRef="#br1" timeOffset="76640.6">16274 8626 48 0,'3'50'24'0,"4"-12"-19"0,-3-29 36 16,-4 4-39-16,0-4 1 15,0 1 1-15,0 2 0 0,3 1-5 16,4-4 1-16,4 1 2 16,7-7 1-16,3-6-3 15,0-7 0 1,7-5-3-16,4-4 1 0,-4-6-5 16,4-4 1-16,3-2-11 31,0-10 0-31</inkml:trace>
  <inkml:trace contextRef="#ctx0" brushRef="#br1" timeOffset="76930.03">17000 8491 44 0,'32'3'22'0,"-21"-3"-12"0,-8 4 31 0,-3-4-39 0,0 0 1 0,-7-4 0 0,-7 4 0 0,0 0-4 0,-11 0 0 15,4 4 3-15,-4-1 0 16,-3 6-2-16,7 7 0 16,0 0-2-16,0 2 1 15,3-2-2-15,4 0 1 16,3-4-3-16,8-5 1 16,3-4 0-16,7-6 0 15,7-10 0-15,7-3 0 16,7-3-4-16,4 7 1 15,3-4-5-15,-6-3 0 47</inkml:trace>
  <inkml:trace contextRef="#ctx0" brushRef="#br1" timeOffset="77327.02">17216 8542 50 0,'3'50'25'0,"4"-16"-19"0,-3-24 46 0,-1-4-49 0,1 0 1 0,3-3 1 0,3-6 1 0,4-3-8 0,8-10 1 0,-1 4 4 15,-4-10 1-15,5 0-3 0,-5 3 0 0,-3-3-1 0,-7 0 0 0,-3-3-3 0,-1 3 1 0,-6 0-3 0,-4 6 1 0,-4 7-1 0,1 9 0 16,-4 6-1-16,-4 10 1 16,4-7 1-16,0 7 1 15,7 6 1-15,0 3 0 16,7 3 0-16,7 0 1 15,3-6-3-15,4 0 1 16,1-6-6-16,-5-3 0 47,8-10-5-47,-1-13 1 0</inkml:trace>
  <inkml:trace contextRef="#ctx0" brushRef="#br1" timeOffset="77739.27">17844 7965 30 0,'0'25'15'0,"-4"-13"-13"0,4-12 23 0,0 3-22 0,-7-3 1 16,0 10 5-16,-4 2 0 15,-3 10-11-15,0 6 1 16,0 13 6-16,3 3 1 15,1 13-2-15,3 5 0 16,0 10-3-16,3-6 0 16,1-12-3-16,-1-11 0 15,1-11-7 48,3-17 1-63,-4-21-7 0,4-9 1 0</inkml:trace>
  <inkml:trace contextRef="#ctx0" brushRef="#br1" timeOffset="77929.37">17410 8178 49 0,'14'44'24'0,"25"-7"-17"0,-25-24 44 0,10-4-49 0,12-2 0 0,13-11-1 16,11-5 0-16,3-10-7 15,1-3 1-15,-1-3-12 16,1 3 1-16</inkml:trace>
  <inkml:trace contextRef="#ctx0" brushRef="#br1" timeOffset="78627.2">19131 5362 43 0,'-14'44'21'0,"21"31"-12"0,0-56 24 16,4 22-28-16,-1 18 0 0,4 20 4 0,11 11 1 0,10 23-12 16,15 44 1 327,6 28 7-343,-6 28 0 0,-8 19-3 0,-14 16 1 0,-21 12-4 0,-24-15 1 0,-22-7-5 0,-4-21 0 0,-20-26-8 0,-1-19 0 0,-10-21-7 0,4-19 0 0</inkml:trace>
  <inkml:trace contextRef="#ctx0" brushRef="#br2" timeOffset="84672.57">29926 12596 40 0,'0'3'20'0,"4"-3"-14"0,-4 0 20 16,0 0-23-16,0-3 0 16,0 3 4-16,0 3 0 15,-4 4-8-15,1 8 0 0,-1 10 6 16,-3 4 1-16,0 11-2 16,0 14 0-16,0-1-2 15,0 6 1-15,0 1-3 16,3 0 0-16,1-7-6 15,3-6 0-15,0-13-11 16,0-8 0-16</inkml:trace>
  <inkml:trace contextRef="#ctx0" brushRef="#br2" timeOffset="87166.66">30032 13891 34 0,'7'10'17'0,"-3"-10"-8"0,-4 0 16 16,0 0-23-16,0 0 1 15,-4-4 1-15,-7 1 1 16,-6 3-6-16,-11-3 0 16,-8 3 3-16,1 0 1 15,0 0-1-15,3 0 0 16,4 0-2-16,3 3 1 16,0 4-1-16,4 5 1 15,4 4 0-15,2 3 0 0,5 3-1 16,6-4 0-16,4 4-1 15,4-6 1-15,3 0-1 16,4-4 0-16,3-5 0 16,3-4 0-16,4 0 0 15,1-3 1 1,-1-6-1-16,0-4 1 0,4 1-1 16,-1-4 1-16,-2-2-1 15,-1-7 0-15,0 6-1 16,0-3 1-16,-3 0-1 15,-4 7 1-15,-4-1-1 16,1 7 1-16,-4 0 0 16,-7 6 0-16,0 3 1 15,0 9 0-15,-4 7 0 16,1 9 0-16,-4 1 0 16,0 8 0-16,0 4 1 15,3 3 0-15,4 0 0 0,4-3 0 16,3-1-5-16,3-2 1 15,-3-7-9-15,1-6 1 16</inkml:trace>
  <inkml:trace contextRef="#ctx0" brushRef="#br2" timeOffset="90032.56">30646 6296 30 0,'10'13'15'0,"-3"-29"-3"15,-7 10 15-15,-3 0-26 16,-4-1 1-16,-4-2 1 15,4-4 0-15,-3-5-4 16,-4 2 1-16,-1 0 2 16,-2 4 1-16,-8 5-1 0,0 11 1 15,-3 5-1-15,0 7 0 16,-4-4-1-16,4 4 1 16,3 6-1-16,4 0 0 15,3 0-1-15,8 0 0 16,6 0 0-16,8-4 1 15,6 1-1-15,8-6 0 16,7-4 0-16,0-3 1 16,3-2 0-16,3-8 0 15,-6-5 0-15,0-7 0 0,-7 1 0 16,-4-7 1-16,0 6-1 16,-7-3 1-16,0 0-2 15,-4 1 1-15,4 2-1 16,-7-3 0-16,-3 7 0 15,-4 8 0-15,-4-2 0 16,-6 6 0-16,-5 6 0 16,-2 1 0-16,-4-1 0 15,-4 3 0-15,7 4-1 16,0 3 1-16,8 6-1 16,3-4 1-16,7 7-1 15,7-6 1-15,7 0 0 16,7-3 0-16,10-7 0 15,8-6 0-15,3 0 1 16,-6-9 0-16,-5-3 0 16,1-4 1-16,-4 1-1 15,-3-7 0-15,-8 0 0 16,-2 3 1-16,-5-2-2 0,-3-4 1 16,0 0-1-16,-3-3 0 15,-5 6 0-15,-2 6 1 16,-4 7-1-16,-4 6 0 15,-3 6 0-15,0 7 1 16,-4-4-1-16,4 1 1 16,0 12 0-16,7 3 1 0,7 0-2 15,7 3 0 17,10-6 1-32,8-6 1 0,7-7-2 0,-4-6 0 0,0-9-2 15,-3-13 1-15,-4 0-6 16,-4 4 1-16,-3-7-12 15,-14-4 1-15</inkml:trace>
  <inkml:trace contextRef="#ctx0" brushRef="#br2" timeOffset="91221">27820 10326 36 0,'21'-10'18'0,"4"1"-9"0,-18 6 19 16,0-3-26-16,-7-1 0 15,-3-2 1-15,-5-7 1 16,-2-3-5-16,-8 4 1 15,-3 2 2-15,-7 1 0 16,-4-1-1-16,-3 4 0 16,0 2 0-16,-1 4 0 15,5 10-1-15,-1 8 1 16,4 10-1-16,6 7 1 16,12 2-1-16,10 16 1 0,10-6-1 15,15 0 0-15,7-9 1 16,3-7 0-16,0-6 1 15,1-10 0-15,-5-9 0 16,-6-9 0-16,-4-6 0 16,0-13 0-16,-3-4-1 15,0-8 1-15,-4-1-2 16,-11 0 1-16,-3 4-1 16,-3 6 0-16,-4 3 0 15,-4 0 0-15,-6 6-1 16,-5 3 0-16,-2 10 1 15,-5 6 0-15,-2-3 0 16,2 12 0-16,1 4 0 16,7 5 0-16,0 8 0 15,3-1 0-15,4 6-1 0,7 0 1 47,4 4 0-47,10-7 0 0,10-9 0 0,4-3 0 0,8-13 0 0,-1-10 1 16,-3-8 0-16,-4-1 1 15,-4 0-1-15,1 1 0 16,-4-4-1-16,0-6 1 16,-3-7-1-1,-4 4 1-15,-4 3-2 0,-3 0 1 16,-3 0 0-16,-4 3 1 16,-7 6-1-16,-7 7 0 0,-4 6-1 15,-7 6 1-15,4 6-1 16,0-2 1-16,3 5-1 15,4 7 0-15,7 3-1 16,3 0 1-16,8 0-3 16,6 0 1-16,8-7-11 15,6-8 1-15,-3-7-3 16,1 0 0-16</inkml:trace>
  <inkml:trace contextRef="#ctx0" brushRef="#br2" timeOffset="94527.15">24994 14462 18 0,'0'9'9'0,"0"1"-2"0,0-7 7 0,0 0-11 0,4 0 0 0,-4 0 5 0,3-3 0 0,4 0-8 0,0-6 0 0,4 0 7 16,0-4 1-16,-1-5-2 15,4-1 1-15,-3-6-3 16,3-6 1-16,4-7-2 15,6 1 1-15,5-4-3 16,-1-3 1-16,0 4 0 16,0-4 0-16,0-6-1 15,4-3 0-15,0 0 0 16,3-7 0-16,1-2 0 16,-1 2 0-16,4 4-1 0,-4-10 0 15,-3 10 0-15,-1 0 1 16,5-1-1-16,2 1 0 15,-2-10 0-15,-1-3 0 16,4 10 0-16,-4-4 0 16,0 4 0-16,4 3 1 15,0 9-1-15,0-7 0 16,3 1 0-16,-3-3 0 31,-4 9-1-31,-3-12 1 0,-7-4-1 0,3 1 1 16,0 2-1-16,7-6 1 15,1 10 0-15,-1 0 0 16,0-4-1-16,1 4 1 0,2 9-1 16,1 3 1-16,3-3 0 15,-3 4 0-15,-3-7-1 16,-1 0 0-16,-3-4 1 16,-4-2 0-16,0 6 0 15,0-3 0-15,4-3-1 16,0-1 1-16,-4 10 0 15,4 0 1-15,-4-3-1 16,0 10 0-16,0-7 0 16,1 0 1-16,6 6-1 15,-3-6 0-15,-1 4 0 16,1 5 0-16,0-2 0 16,0-4 1-16,-4 0-1 15,-3 3 0-15,-1 4 1 16,-3 6 0-16,-6-7 0 15,-1 4 0-15,-4-4 0 0,4-2 0 32,0-1-1-32,1-9 1 0,2 0-1 0,4 3 1 15,1 6-1-15,-1-2 0 16,0-4 0-16,-4-3 1 16,1 12-1-16,3-2 0 15,-7-1 0-15,4 0 1 16,0-2-1-16,3-4 0 0,0-3 0 15,0-13 0-15,4 13 0 16,0-3 0-16,-1-3 0 31,1-1 0-31,-4 1 0 0,0 3 0 0,0 3 0 16,-3 0 0-16,0 0 0 16,-4 0 1-16,3 0-1 15,5 3 0-15,2 0 0 16,5 0 0-16,-1 0 0 15,4 0 0-15,-1 6 0 16,1 1 1 31,0-7 0-31,0 0 0-1,-1 0 0 1,5 3 0-16,2-3 0 15,1 1 1-15,0-4-2 16,-7 0 1 15,-1 3 0-15,5-3 0 0,-1 3-1-16,0 3 1 0,8-3 0 15,-8-6 0-15,0 0 0 0,0 3 0 16,4-4-1-16,0 1 1 15,3 0-1 1,-3 3 0-16,0-3 0 0,0 0 0 0,-7 3 0 0,-4-3 1 0,4-4-1 16,3-2 0-16,7 6 0 0,1-4 1 0,-5-2-1 15,5 9 1-15,-1-3-1 0,0-4 1 0,4 4 0 0,-3 9 0 0,-1 4-1 0,-3-4 0 0,-8-6 0 0,-2 0 0 0,2 0 0 16,8 3 0-16,0-3 0 16,3-3 0-16,-3 6 0 15,0 0 0-15,0-3 0 16,0 3 0-16,-1 6 0 15,1 1 0 1,0-7 0-16,-7-3 0 0,-1 3 0 16,1-6 1 15,-7 6-1-31,0-9 1 47,-1 9 0-16,1 0 0-31,7 0-1 0,-4 0 1 16,4 0-1 15,-4 13 1-15,4-7-1-1,-4-3 0 1,0-6 0-16,0 3 0 0,1 0 0 0,2-9 0 0,1 9 0 0,0 7 0 0,0-4 0 0,-1 0 0 0,5-3 0 0,-8-3 0 0,-7 13 0 0,4-10 1 0,3 0-1 0,0 0 0 0,4 0 0 15,3-3 0 1,0 0 0-16,1 0 0 0,3 3 0 0,-1-3 0 0,1-3 0 0,0 3 0 16,0 3 0-16,0-9 1 31,-8-4 0-15,-2 7 0-16,6-7 0 15,4-2 0-15,6 6-1 16,1 2 0-16,4-2 0 15,-1-6 1-15,0 12-2 0,1-16 1 0,-1 0 0 0,4-6 0 16,-10-3 0-16,6 0 1 0,4-13-1 16,3 22 1-1,4-6-1-15,4-6 0 0,6-9 0 16,4 2 1-16,-10-6-1 16,-8-9 0-16,4 9 0 15,11-3 0-15,-1-22-1 47,1 13 1 0,0-3 0 0,-1 12 0-16,-10 0-2-31,-11 9 1 0,4-6-2 0,4 7 0 0,-1 2-7 0,-10 7 1 16,-4 6-12-16,-20 13 0 0</inkml:trace>
  <inkml:trace contextRef="#ctx1" brushRef="#br2" timeOffset="57552.45">19576 11765 0</inkml:trace>
  <inkml:trace contextRef="#ctx0" brushRef="#br2" timeOffset="95848.84">24261 15302 56 0,'10'10'28'0,"-17"-1"-22"0,4-6 28 0,-8 0-33 16,-10 4 0-16,-11-1 0 16,-7-3 1-16,4 3-3 15,0 4 1-15,-4 2 1 16,4 7 1-16,-1-3-2 15,1 3 1-15,10-1 0 0,4 1 0 32,21 3-1-32,7 6 1 15,7 1-1-15,4-1 1 16,0-3-1 0,3-3 0-16,-4 0 0 0,-2-6 0 46,-8-1-1-30,-7-2 1-16,-4-1-1 0,-7 4 0 47,-3 3-1-47,-7 0 1 16,-7-4-1-16,3-5 1 0,4-1-1 0,3 1 1 0,4-7 0 15,4 0 1-15,6 3 1 0,4-6 0 0,11 3 0 0,6 0 0 16,5 4 0-16,-1-4 1 0,14-3-1 0,4-7 0 15,3-5-1 17,1 3 0-32,-1-10 0 15,-3-3 0-15,0-6 0 0,-4-1 0 32,-3 4 0-32,-8 3 0 15,-6 3-1-15,-4 4 0 0,-7 2 0 0,-7 7 0 16,-3 0-1-16,-8 6 0 0,-3 3 0 0,0 3 0 31,-4 3 0-15,4 10 1-16,0 3 1 0,3 0 0 0,4 3 0 93,4 4 0-77,6 5 0-16,4 4 0 0,0-7-4 0,7-6 0 141,4-6-8-141,7-7 1 15,3-8-4 32,0-8 1-47</inkml:trace>
  <inkml:trace contextRef="#ctx0" brushRef="#br2" timeOffset="95980.42">24730 15748 35 0,'24'-7'17'0,"-17"4"-15"0,-7 3 31 0,0 0-32 0,0 0 0 0,-3-3 3 15,-1 3 1-15,-10 0-5 0,-3 3 0 0,-4-3 3 0,-8 3 1 0,5 10-2 0,2 6 1 0,1 3-2 0,4-4 1 0,-1 8-2 0,7 2 1 0,8 3-4 0,3 0 1 0,7-5-10 0,7-1 0 0,7-16-2 0,7-6 0 47</inkml:trace>
  <inkml:trace contextRef="#ctx0" brushRef="#br2" timeOffset="96250.27">25026 15813 28 0,'4'16'14'0,"-8"-16"-7"0,1 0 21 0,-5 3-26 0,-6 0 1 0,-7 4 1 0,-3-1 0 0,-8 3-5 0,4 4 1 15,3 6 3-15,0 3 1 16,4 0-2-16,3 3 1 16,4-10-1-16,4 7 0 0,6-9-1 15,4-1 1 1,11-5-1-16,6 2 1 0,5-3-1 16,-1-2 0-16,3-1 0 15,1-3 0-15,-4-3-1 16,0-4 1-16,4 1-1 15,-7 0 0-15,-1 3 0 16,-3-4 1 0,1 10-1-16,-5 4 0 0,-3 5 0 15,-3 1 1-15,-4 2-4 16,0 7 1-16,-4-3-8 16,1-6 0-16,-1-7-5 15,-3-3 1 1</inkml:trace>
  <inkml:trace contextRef="#ctx0" brushRef="#br2" timeOffset="97290.29">25107 16046 30 0,'7'53'15'0,"7"-31"-7"0,-10-22 22 15,3 3-29-15,-4-3 1 16,5-3 1-16,-1 0 1 15,0-7-5-15,0-2 0 16,0-1 2-16,0 4 1 16,0-1-1-16,0-2 0 15,4 6-2-15,3 2 1 16,0 1 0-16,0 6 0 16,3-3-1-16,1 0 1 0,3 10-1 15,-3-1 0-15,0 1 0 94,-4 12 0-94,-4 3-1 0,1 3 1 16,-4 3-1-16,0-6 1 0,0-3 0 15,4-6 0 48,-1 0 0-63,8-7 0 15,7 0 0-15,3-2 0 0,0-4 0 78,0-6 1-78,0-10 0 0,8-12 0 0,-1-9 0 63,4-13 0-63,0-13 2 16,-4-15 0-16,-3 6 0 109,-4-10 0-109,-7-2-1 0,-3-7 1 0,-8 6 0 0,-6 4 0 47,-4 3-2-32,-4 18 0-15,-3 20 0 0,-7 12 1 94,-4 15 0-63,-3 13 0-31,0 19 1 0,-7 16 0 47,7 3-1-47,3 12 1 0,4 0 0 32,0 7 0-17,3 6-1-15,4 12 1 16,4 7-2-16,-1-1 0 15,1-5-2-15,-4-10 0 0,-1-3-5 16,5-16 0-16,-1-16-7 16,-6-12 1-16</inkml:trace>
  <inkml:trace contextRef="#ctx0" brushRef="#br2" timeOffset="97395.28">25411 15942 65 0,'0'19'32'16,"17"-7"-37"-16,-6-12 63 0,14 0-57 0,6-6 0 0,12-3 0 0,24 2 0 0,17-2-4 0,12 0 1 0,-8-1-2 0,-14-2 0 0,-11 2-7 0,-17 7 1 0,-14-3-9 0,-21 6 0 0</inkml:trace>
  <inkml:trace contextRef="#ctx0" brushRef="#br2" timeOffset="99477.5">22973 16638 40 0,'14'-6'20'0,"11"12"-11"16,-18-6 20-16,0 3-24 16,0 0 0-16,-4 7 2 15,-3 9 1-15,0 9-10 16,-7 0 0-16,-3 0 6 16,-1-6 1-16,1 7-4 15,-5-1 1-15,5-6-1 0,3 3 0 16,0-6-2-16,0-4 1 15,3-5 0-15,4-4 0 16,4-9-1-16,3-7 1 16,3 1 0-16,4 3 0 15,1-4-1-15,2 1 0 16,1-1-1-16,0 1 1 16,-1 3 0-16,-3 0 0 15,-3 2-1-15,-4 4 1 16,0 4 0-16,-7-4 0 15,3 3 0-15,-3 0 1 16,0-3-1-16,0 3 1 0,0-3 0 16,0 3 0-16,4 0-1 15,0-3 1-15,3 0-1 16,0-3 1-16,0 3 0 16,0 3 0-16,0 0 0 15,0-3 0-15,0 0-1 16,0-6 1-16,4 0 0 15,3-4 0-15,0-2 0 16,0-4 0-16,4 1 0 16,3-1 0-16,0 0 0 15,-3 4 1-15,-1 2-1 16,1 7 1-16,-4 6-1 16,-4 7 1-16,-2 8-1 15,-8 1 0-15,-4 9 0 16,0 1 1-16,1-1-1 0,-1-3 0 15,1 0 0-15,-1-6 0 16,1 0-1-16,3 3 1 16,3-4-3-16,1-2 0 15,3 3-9-15,0-3 1 16,0-13-4-16,-7-3 1 16</inkml:trace>
  <inkml:trace contextRef="#ctx0" brushRef="#br2" timeOffset="99764.98">23664 16914 52 0,'11'6'26'0,"7"-2"-30"0,-11-1 50 0,7 3-45 15,3 0 0-15,5 0-1 16,2 1 1-16,1-1-3 16,0-3 0-16,-4-3-5 15,-7 0 1-15,-4-6-9 16,-10 0 0-16</inkml:trace>
  <inkml:trace contextRef="#ctx0" brushRef="#br2" timeOffset="99927.9">23590 17102 56 0,'21'13'28'0,"18"2"-32"0,-21-8 49 16,14-1-45-16,6 3 0 15,1-2-7-15,0 2 0 16,-7-3-5-16,-8 1 0 16</inkml:trace>
  <inkml:trace contextRef="#ctx0" brushRef="#br2" timeOffset="100709.12">24585 16732 43 0,'11'19'21'0,"-11"3"-11"0,0-19 25 0,0 3-34 16,-7 1 0-16,0 2 0 16,0 4 1-1,-1-4-2-15,-2 4 0 0,-8 2 1 16,-3 4 1-16,3-3-1 16,-3 3 0-16,4-1-1 15,-5-2 1-15,8 0-1 16,4-4 1-16,6 1-1 0,4 3 1 15,7-7-1 1,4 0 1-16,3 1 0 0,7-4 0 16,-3 0 0-16,-1 1 0 15,1 5 0-15,-4 1 0 16,4-1-1-16,-4-2 1 16,0-4-2-16,-3 0 1 15,-4-3 0-15,0-9 0 16,-4-7-1-16,-3-5 1 15,4-7 0-15,-4-7 0 16,0-2-2-16,-4-1 1 16,1-6-8-16,-4 4 0 15,0-4-7-15,7 10 0 16</inkml:trace>
  <inkml:trace contextRef="#ctx0" brushRef="#br2" timeOffset="101087.57">24881 17027 59 0,'11'9'29'0,"7"-24"-34"16,-11 5 53-16,7-5-47 15,0-14 1-15,0 4-1 0,-3-6 1 16,-4-13-3-16,0-3 1 16,0 0 1-16,-4-3 0 15,1-3-1-15,3 5 1 16,3 8-1-16,1 5 0 15,0 10-2-15,3 3 1 16,-4 7-3-16,-3 11 1 16,0 8-4-16,1 5 0 15,-8 10-10-15,0 0 0 16</inkml:trace>
  <inkml:trace contextRef="#ctx0" brushRef="#br2" timeOffset="101302.89">24881 16742 46 0,'-17'25'23'0,"3"6"-16"0,14-25 34 0,0 1-36 0,3 2 0 0,1-3 4 15,6 4 1-15,8-4-13 16,7 0 1-16,6-3 6 16,8-3 0-16,-11 0-7 15,-3 0 1-15,-4 0-8 16,-7 4 1-16,-7-4-10 15,-7 3 0-15</inkml:trace>
  <inkml:trace contextRef="#ctx0" brushRef="#br2" timeOffset="101566.83">24081 17234 51 0,'-18'22'25'0,"29"0"-18"0,-4-13 39 31,21 4-38-31,14-4 0 0,18-2 0 16,14-7 1-16,11 0-14 15,3 0 1-15,-7 0 5 16,-7 3 0-16,-14 0-8 15,-14 0 1-15,-14 0-8 16,-14 0 0-16,-11 0-6 16,-7-3 0-16</inkml:trace>
  <inkml:trace contextRef="#ctx0" brushRef="#br2" timeOffset="102149.22">24215 17670 52 0,'7'22'26'0,"0"3"-28"0,-4-19 45 16,-3 4-43-16,-3-1 1 16,-4 4 0-16,0 2 1 0,-4 4-2 15,-7 3 0-15,-6 3 1 16,-4 3 1-16,-1-3-1 15,8-6 1-15,4 0-1 16,2-3 0-16,5-1-1 16,3-2 0-16,0-1 0 15,0-2 1-15,10-1-1 16,1-2 1-16,10 2-1 16,11 0 1-16,3 1-1 15,0-1 0-15,4 1-1 16,-1-4 1-16,1 0-1 15,-4-3 1-15,-3 0-1 16,-4-3 0-16,-7 0 0 47,-3-3 1-47,-7 3-1 0,-4-6 1 0,-4-10-1 0,0 4 1 16,1-10-1-16,-4-10 1 0,-4-8 0 15,1 2 0-15,-1-6-5 0,1 3 1 16,2 7-12-16,5 3 1 15</inkml:trace>
  <inkml:trace contextRef="#ctx0" brushRef="#br2" timeOffset="102630.59">24694 17811 46 0,'-7'9'23'0,"-17"-2"-18"16,13-7 31-16,-7 0-36 15,1 0 1-15,3 3 0 16,-7 0 1-16,-4 3-3 15,-3 4 1-15,-4 5 1 16,0 4 1-16,0-3-2 16,8-1 1-16,6 1-3 15,4-6 0-15,7-1-2 16,7-6 1-16,10 3-1 0,8-3 0 16,7 4 1-16,3-7 1 15,0-7 2-15,0-5 0 16,4-1 1-16,-4-2 0 15,1-4 0-15,-8 3 0 16,-4 1-1-16,-2 8 1 16,-8 10-1-16,-4 13 1 15,-6 6 0-15,-1 3 1 16,-3 13-1-16,0 6 0 16,0 12-3-16,3-3 1 0,4-2-12 15,7-4 0-15</inkml:trace>
  <inkml:trace contextRef="#ctx0" brushRef="#br2" timeOffset="106592.4">30723 6481 40 0,'36'-9'20'0,"3"-16"-7"16,-36 15 21-16,-3-5-32 16,-3-7 0-16,-8-3 1 15,-7 3 0-15,-6-6-4 16,-5-4 0-16,5 1 2 15,-1-1 1-15,-7 14-1 16,-3 8 0-16,-11 10-1 0,-3 16 1 16,-4 0-1-16,7 18 0 15,-3 4 0-15,10-4 1 16,3 7-1-16,8 0 0 16,11-4 0-16,13-2 1 15,11-7-1-15,18 3 1 16,14-18 0-16,10-7 1 15,-3-18 0-15,-4-10 1 0,-3 0 0 16,-11-6 0-16,-3-10-1 16,-4 0 0-16,-3 1-2 15,-8-4 1-15,-3 0-1 16,0 0 0-16,-3 4 0 16,-4 12 0-16,-7 3 0 15,-7 9 0-15,-7 7-1 16,-8 9 1-16,-2 10-2 15,-8 5 1-15,4 1-1 16,3 3 1-16,7 10 0 16,4-1 0-16,7 0 1 15,7 1 0-15,7-4 0 16,10-3 1-16,15-6 0 16,7-10 1-16,3-6-1 15,-3-3 1-15,0-6-1 16,-11-3 1-16,0-13-1 15,-7-3 1-15,0 3-2 16,-3-3 0-16,-1-7-1 16,-6 1 1-16,-8-1 0 0,-6 7 0 15,-4 7 0-15,-11 5 0 16,-3 10 0-16,-4 6 0 16,-7 10 0-16,4 5 1 15,3 1-1-15,0 13 1 16,1 2-1-16,9 1 0 15,5 2 0-15,10 4 0 16,7-7 0-16,7-5 0 16,14-7 0-16,11-7 1 15,7-12 0-15,3-12 0 0,-3-7 0 16,-4-9 0-16,-7-9 0 16,-7 2 0-16,-7 4 0 15,-3-3 0 16,-4 3-1-31,-7 2 1 0,-3 5-1 0,-4 2 0 16,-4 12 0-16,-3 7 0 0,-4 4-1 16,-3 2 1-16,-7 10-1 15,7-4 1-15,-1 7-2 16,5 0 1-16,-1 0-2 16,8 2 1-16,-1-2-1 15,7 3 0-15,4 6 0 16,8 1 1-16,6-1 0 15,7 0 1-15,7-6 0 16,4-9 0-16,3-13 1 16,-10-7 0-16,-8-2 1 15,1-7 1-15,-4 1-1 0,0-7 1 16,-3 0-1-16,-4-3 0 16,-4-4-1-16,1 4 1 15,-8 6-2-15,-3 1 0 16,-7 2 0-16,-7 7 0 15,-4 2 0-15,-3 4 1 16,-4 0 0-16,-6 6 0 16,9 7-1-16,1 2 0 0,7 4 1 15,7 3 0-15,7-1-1 16,7 4 1-16,14 3 0 16,11-3 1-16,10 0 0 15,7-9 0-15,4-10 0 16,-11-6 0-16,1-7 0 15,-5-5 0-15,-2-7-1 16,-8-6 1-16,-7-1-1 16,-11 7 0-16,-6-9-4 15,-4 0 0-15,-4 3-14 16,-3-4 1-16</inkml:trace>
  <inkml:trace contextRef="#ctx0" brushRef="#br2" timeOffset="108202.4">30487 6779 14 0,'0'13'7'0,"0"-7"17"16,0-6-13-16,0 0-7 15,0 0 1-15,4 0 2 0,-1 3 0 16,1 3-9 0,-4-2 0-16,0-1 6 0,0 6 1 15,-4 4-3-15,1 2 0 16,-1 1-1-16,1 0 1 15,-1 3-2-15,-3 2 1 16,-4 1-1-16,4 3 1 16,0 4-1-16,0 2 0 15,0 4 0-15,-3-7 0 16,-1 0 0-16,0 3 0 16,1-6 0-16,-1 1 0 0,4-5 0 15,-3 5 0-15,3-1 0 16,-4-3 1-16,4 6-1 15,-4 3 1-15,4 7-1 16,0-4 1-16,-3 1-1 16,-1-7 1-16,0 0-1 15,1 0 0-15,-4-2 0 16,0 2 0-16,0 3 0 16,-4-3 1-16,0 4 0 15,1 2 0-15,-1 1 0 16,-3-4 0-16,3-3-1 15,4 1 1-15,0-11-1 16,0 4 0-16,0 3 0 16,0 0 0-16,-4 4 0 15,-3-4 0-15,0 3 0 16,-1 0 0-16,-2 0-1 16,6 1 1-16,1-1-1 0,-1 3 1 15,0 1 0-15,1-7 0 16,-1 0 0-16,-3 3 0 15,3 0 0-15,1 7 1 16,-1-4-1-16,-3-3 1 16,0-3-1-16,-4 4 0 15,0-1 0-15,0 3 0 16,1-3-1-16,-1 4 1 16,7 2-1-16,1 7 1 15,-1 0-1-15,1 0 1 0,-1-4-1 16,-3-2 1-16,0 2 0 15,-4 1 0-15,0 0 0 16,0-7 0-16,-3 0 0 16,0 4 0-16,0 2-1 15,0 4 1-15,-1 3 0 16,1 0 0-16,-4 3 0 16,4 0 1-16,-4-9 0 15,1-1 0-15,-1 1 0 16,11 0 0-16,-4 2-1 15,0-8 1-15,1-1-1 63,-5 4 0-63,8-7-5 0,0-3 1 0,7-3-9 16,3-10 0-16</inkml:trace>
  <inkml:trace contextRef="#ctx0" brushRef="#br2" timeOffset="108797.09">28875 9435 42 0,'0'22'21'0,"0"6"-15"0,0-18 32 0,-4-1-38 15,-3 7 1-15,-3 3 0 16,-4 0 0-16,-4-10-1 16,-3 7 0-16,-4 2 1 15,0 4 0-15,1-3-1 16,3 3 1-16,-1-3-1 15,5-3 1-15,3-7-1 16,7 0 1-16,3 1 0 16,8-1 0-16,10 1 0 15,7-1 0-15,7 4 0 16,4-1 0-16,0 1-1 0,-4 2 1 16,-4 7-1-1,-2 0 0-15,-8 0-1 0,-4-3 1 16,-3 0-1-16,-3-7 0 15,-1-2 0-15,1-4 1 16,-4-3 0-16,0-3 1 16,0-6 0-16,0-10 0 15,0-3 1-15,0-6 0 16,0-6 0-16,4-7 0 16,-1 1-1-16,1 2 0 15,-1-2-3-15,-3-1 1 0,0 7-16 16,-3-1 1-16</inkml:trace>
  <inkml:trace contextRef="#ctx0" brushRef="#br2" timeOffset="109971.14">30025 14612 27 0,'0'4'13'0,"3"-4"-2"15,-3 0 13-15,0 0-21 16,-3 3 0-16,-4 3 4 15,-4-6 1-15,-3 3-9 16,-7-3 1-16,-11 6 5 16,-7 1 0-16,-10 2-1 15,-11 4 0-15,-3 5-2 16,13-2 0-16,-31 9-1 16,-7 7 1-16,-4 2-2 15,-7 4 1-15,15-4-1 16,-1-6 1-16,-7 4 0 0,1-7 0 15,2-6-1-15,5-4 1 16,6-2 0-16,11-1 0 16,7-2-1-16,4-4 0 15,3 0 0-15,-4-2 0 16,1-1 0-16,3 0 0 16,0 0 0-16,7-3 0 15,4 0 0-15,0 0 1 16,-4 3-1-16,3 0 0 15,5 0 0-15,9 0 1 16,1 1-2-16,10-4 1 16,4 0-2-16,0 0 0 0,4 0-3 15,-1-4 1-15,0 1-12 16,1-3 0-16</inkml:trace>
  <inkml:trace contextRef="#ctx0" brushRef="#br2" timeOffset="110543.07">28042 14716 46 0,'0'-3'23'0,"0"18"-17"0,0-15 32 15,-3 4-37-15,-4-1 1 16,-4 0 1-16,-3 0 0 16,-4 6-4-16,1 1 1 15,-11-1 1-15,10 4 1 16,-3-1-1-16,3 1 0 15,-3-4-1-15,0 4 0 0,3-4 0 16,0 4 0-16,4-1 1 16,4 4 0-16,6-3 0 15,8 5 0-15,3-2 0 16,7 6 0-16,0 0 0 16,7 6 0-16,7 0-1 15,8 4 0-15,-8-4 0 16,0-9 0-16,-10-4-1 15,-4-2 1-15,0 3-1 16,-3-7 1-16,-4-3-1 16,-4 1 0-16,-3-4 0 15,0 0 0-15,0 0 0 16,0-3 0-16,0-6 1 16,0-10 0-16,0-9 1 15,4-3 0-15,-4-13 0 16,-4-12 0-16,1-1-3 0,-4-5 0 15,-7-1-14-15,-1 4 1 16</inkml:trace>
  <inkml:trace contextRef="#ctx1" brushRef="#br1" timeOffset="81724.07">1997 7516 0</inkml:trace>
  <inkml:trace contextRef="#ctx0" brushRef="#br1" timeOffset="119445.5">5807 10084 48 0,'-11'3'24'0,"8"-6"-14"16,3 3 25-16,0 0-32 0,7-6 1 16,-4 0 1-16,11 0 0 15,18-1-6-15,7-2 1 16,14-1 3-16,3-2 0 15,-3-1-5-15,4 4 1 16,-8 3-12-16,-7 3 1 16,-13 6-6-16,-15 6 0 15</inkml:trace>
  <inkml:trace contextRef="#ctx0" brushRef="#br1" timeOffset="119626.09">5941 10241 54 0,'-14'31'27'0,"7"-18"-25"0,7-13 49 0,7 3-48 16,3-3 1-16,1-3 1 15,14-3 0-15,-1-1-8 16,8-2 0-16,10 3-2 16,4 3 1-16,-7 0-15 15,3-7 1-15</inkml:trace>
  <inkml:trace contextRef="#ctx0" brushRef="#br1" timeOffset="120585.61">7034 10439 35 0,'-10'47'17'0,"3"-19"-2"0,7-28 13 0,7 0-22 0,3-3 1 0,5-7 3 0,9-8 1 0,-3-14-13 16,8-12 1-16,-1-6 8 16,14-13 0-16,-3-2-3 15,3-20 0-15,-3-12-2 16,0 3 0-16,-14-10-2 16,-1-6 0-16,-13 4-1 15,-8 9 1-15,-3 3-3 16,-3 9 1-16,-15 19-3 15,4 16 1-15,-7 15-3 16,-4 26 0-16,1 15-1 16,-5 19 1-16,5 19 2 15,-1 19 0-15,4 9 2 16,7 16 1-16,3 15 3 16,8-5 0-16,-4 5 1 0,14-9 1 15,3-9-2-15,1-13 1 16,6-9-2-16,5-10 0 15,2-15-2-15,1-10 1 16,0-9-3-16,-1-13 0 16,-6-6-3-16,0-13 1 15,-1-2-6-15,1-14 0 16</inkml:trace>
  <inkml:trace contextRef="#ctx0" brushRef="#br1" timeOffset="120799">7599 10106 53 0,'14'47'26'0,"-21"-9"-32"0,7-25 51 16,-4 8-44-16,4 1 1 0,0 0-1 16,0 0 1-16,0-6-3 15,0-3 0-15,0-4-1 16,0-6 1-16,0-3-9 15,4-6 1-15,-1-10-6 16,1-6 0-16</inkml:trace>
  <inkml:trace contextRef="#ctx0" brushRef="#br1" timeOffset="121457.93">7521 9915 45 0,'4'19'22'0,"13"6"-21"0,-17-22 36 0,11-3-38 0,0 3 1 16,10-3-1-16,3 0 1 16,1 0-3-16,3 3 1 15,8-3-6-15,6 7 1 16,-7 2-5-16,1 7 0 16,-8 6 3-16,-4 9 1 15,-2 0 5-15,-8 4 0 16,0 2 6-16,-7-5 1 0,0-7 4 15,0 0 1 1,-3-6-2-16,-1-4 0 0,1-2-3 16,-1-4 1-16,8-5-2 15,-8-8 1-15,8-2-2 16,-1-6 1-16,1-7-2 16,0 0 1-16,3 3-1 15,-4 7 0-15,4 0 0 16,0-1 0-16,1 10-1 15,2 6 1-15,-6 4 0 16,-4 5 0-16,3-2-1 16,1 3 0-16,-7-4-1 15,3-9 0-15,0 0 0 16,0-6 0-16,0-3 0 16,0-3 0-16,3-1-1 15,1-5 0 16,0 2 0-31,-1 4 1 0,1-7 0 0,-1-3 0 0,1 0 0 0,3-3 1 16,0-3 1-16,4 3 0 16,3 4 0-16,-3-1 0 15,6 3 0-15,-3 3 1 16,4 7 0-16,3 3 0 16,-3 9 0-16,3 10 1 15,-10 6 0-15,7 3 0 16,-1-3 0-16,5 6 1 15,-1-6-2-15,7-3 0 0,0-6-2 16,4-7 1-16,0-6-5 16,-4-6 0-16,-3 6-12 15,-21-7 1-15</inkml:trace>
  <inkml:trace contextRef="#ctx0" brushRef="#br1" timeOffset="122642.01">14171 3957 48 0,'0'-13'24'0,"-7"23"-12"0,7-1 24 15,4 4-36-15,-4 18 1 0,0 13-1 16,-4 22 1-16,1 15-2 16,-5 7 1-16,1 25 0 15,4 13 1-15,-1-1-1 16,4-12 1-16,-3-13-2 16,-4-15 0-16,3-22-5 15,4-29 1-15,0-15-11 16,7-38 1-16</inkml:trace>
  <inkml:trace contextRef="#ctx0" brushRef="#br1" timeOffset="123257.14">14305 4010 52 0,'7'16'26'0,"32"-35"-27"0,-21 13 42 15,17-7-40-15,18-2 0 16,14-4 1-16,25 0 0 16,28-12-3-16,21-4 0 15,24-6 2-15,1 7 0 16,11 6-1-16,6 3 0 15,-14 6-1-15,1-6 1 16,-1 6 0-16,4-19 0 0,-25 4-1 16,-3-4 0-16,-15-3 0 15,-10-3 1-15,-14 1-1 16,-18 17 1-16,-21 5-1 16,-14 2 1-16,-14 3-1 15,-11 4 1-15,-17 15-1 16,-11 15 0-16,-14 8-1 15,-7 17 1-15,-15 11-2 16,1 18 1-16,0 0 0 16,10 16 1-16,7 6 0 15,11 16 0-15,21 3 1 16,8-7 1-16,9-2 0 16,15 2 1-16,4 4-1 15,-1 3 0-15,-10-10 0 16,-15 1 1-16,-20-7 0 15,-25-3 0-15,-21 0 0 16,-29-3 1-16,-17-9 0 16,-39-4 0-16,-18-3-1 15,-31-12 1-15,-36-16-2 0,-17-16 1 16,-22-15-6-16,-31-13 1 16,-21-9-13-16,-25 0 1 15,-11 6-2-15,4 15 0 16</inkml:trace>
  <inkml:trace contextRef="#ctx0" brushRef="#br1" timeOffset="125374.68">7193 11273 42 0,'0'0'21'0,"4"-6"-11"16,-4 6 22-16,0 0-28 15,0 0 0-15,0 0 2 16,-4 0 0-16,-6 3-8 16,-8-3 0-16,-7 3 5 15,-3 0 0-15,-4 3-2 16,1 0 0-16,6 4-2 0,4 6 1 16,-8 9-1-16,8 3 0 15,4-3-1-15,3 6 0 16,6-6-1-16,8 1 1 15,0-8 0-15,8-5 1 16,13-10-1-16,0-6 0 16,-4-7 1-16,5-5 0 15,2-4 0-15,1-3 1 16,-4 3 0-16,-3 0 0 16,3 1 0-16,-7 5 0 0,0 4 0 15,0 9 0 1,-3 3 0-16,0 9 0 0,-4 4 0 15,3 3 0-15,-6 6 1 16,3 3 0 0,3 16-1 15,8-3 1-31,-7-7-1 0,-4-6 0 0,3-6-4 16,1-12 0-16,10-10-10 15,-10-10 0-15</inkml:trace>
  <inkml:trace contextRef="#ctx0" brushRef="#br1" timeOffset="125678.17">7430 11455 62 0,'0'6'31'0,"7"3"-36"0,0-9 55 15,0 0-49-15,7 0 1 16,10 0-2-16,8 0 0 16,7 0-1-16,3-6 0 0,1-3-1 15,3-4 1-15,-8 1-6 16,1-7 1-16,-4 0-10 15,1-3 0-15,-12 0-1 16,-6-3 0-16</inkml:trace>
  <inkml:trace contextRef="#ctx0" brushRef="#br1" timeOffset="125958.77">7669 11373 42 0,'-28'32'21'0,"32"-14"-19"15,3-11 41-15,7-4-42 16,0 0 1-16,7 0 1 0,11 0 0 16,7 0-3-16,3 0 0 15,4-3 2-15,3 7 1 16,-13-1-2-16,-8 0 0 15,-7 1-2-15,-10 5 1 16,-8 7-4-16,-14 6 0 16,-17 0-3-16,-11-3 0 15,-6 3-8-15,2-3 0 16</inkml:trace>
  <inkml:trace contextRef="#ctx0" brushRef="#br1" timeOffset="126277.86">8424 11248 61 0,'0'40'30'0,"-7"61"-34"15,7-76 55-15,0 19-48 16,0 0 0 0,0 12-1-16,0 7 1 0,4 0-8 0,-1-1 1 15,1-8-13-15,3-20 1 16,-4-15-3-16,-3-7 1 15</inkml:trace>
  <inkml:trace contextRef="#ctx0" brushRef="#br1" timeOffset="127552.25">9980 9815 37 0,'-3'18'18'0,"-1"8"-8"16,4-17 18-16,0 0-24 15,0 1 0-15,0-4 2 16,0-6 0-16,-3-12-7 0,-1-17 0 15,-3-21 6-15,0-6 0 16,-4-13-1-16,4-7 1 16,0-5-2-16,4-7 1 15,3 7-2-15,0-1 0 16,7 1-1-16,3 12 1 16,4 3-3-16,4 6 1 15,3 13-2-15,0 9 1 16,1 23-3-16,-1 12 0 15,-4 9-5-15,-6 16 1 16,-8 9-10-16,-6 10 1 0</inkml:trace>
  <inkml:trace contextRef="#ctx0" brushRef="#br1" timeOffset="127818.9">9656 9611 52 0,'-4'3'26'0,"11"-9"-22"0,0 6 43 0,11-3-45 16,10-1 1-16,14-2 0 15,4 0 1-15,11-4-6 16,6 1 1-16,-3 0-1 16,-3 2 0-16,-8 1-8 15,-7 0 1-15,8-10-9 16,-12 0 0-16</inkml:trace>
  <inkml:trace contextRef="#ctx0" brushRef="#br1" timeOffset="128021.87">10597 9351 50 0,'8'3'25'0,"-8"6"-24"0,0-3 42 16,-4 4-42-16,-3-1 0 15,-4 1 0-15,-6 2 1 0,-4 7-3 16,-1 6 0-16,1 3 2 16,-3 0 1-16,2 10-2 15,-2 0 0-15,6-1-1 16,4-2 0-16,7-7-5 16,7-3 1-16,14-6-11 15,11-13 0-15</inkml:trace>
  <inkml:trace contextRef="#ctx0" brushRef="#br1" timeOffset="128384.93">10770 9451 42 0,'0'12'21'0,"-7"39"-15"0,4-33 29 0,-4-2-33 0,-4-3 0 0,-3 2 0 15,-4 1 1-15,-3 6-4 16,0 0 1-16,3 0 2 16,4 0 0-16,4 0-1 0,3-3 0 15,3-4-1-15,8-5 1 16,6-10-1-16,8-3 0 16,3-7-1-16,0-9 0 15,-3 1 0-15,-1 2 1 16,-2-3-1-16,-1 0 1 15,-4 4-1-15,1 2 1 16,-1 4-1-16,1 2 1 16,0 7-1-16,-1 3 1 0,1 7 0 15,-1 6 0-15,4 9-1 63,1 0 0-63,13-3-13 0,4-22 1 15</inkml:trace>
  <inkml:trace contextRef="#ctx0" brushRef="#br1" timeOffset="128619.09">10936 9197 35 0,'14'22'17'0,"25"34"6"16,-28-34 16-16,3 3-34 15,7 10 1-15,4 6 3 16,6 6 1-16,1-10-13 16,-4 4 1-16,-7 6 6 0,-3 0 1 15,-11-3-7-15,-7 6 1 16,-14 0-7-16,-7-6 0 16,-7-6-11-16,3-19 0 15</inkml:trace>
  <inkml:trace contextRef="#ctx0" brushRef="#br1" timeOffset="129030.1">11564 9454 64 0,'-7'19'32'0,"11"-13"-33"0,-4-6 55 15,10-3-52 1,15-3 0-16,14-4 0 0,10 1 1 16,-3-7-7-16,0 1 0 15,0 2-3-15,-4 0 1 16,4 1-14-16,-7-1 1 15</inkml:trace>
  <inkml:trace contextRef="#ctx0" brushRef="#br1" timeOffset="129429.17">12492 9805 60 0,'3'0'30'16,"4"-28"-35"-16,-3 3 46 0,-4-10-41 15,-7-18 0-15,-4-16 0 0,-3-19 1 16,0-12-2 0,4 0 1-16,-1 2 0 0,4-2 1 15,3 6-1-15,4 13 0 16,4 8 0-16,3 17 1 62,11 15 0-62,6 13 1 0,1 15-2 16,3 10 0-16,0 16-3 0,-3 9 1 0,-7 3-6 0,-4 6 0 0,-7 7-9 0,-7 3 0 16</inkml:trace>
  <inkml:trace contextRef="#ctx0" brushRef="#br1" timeOffset="129660.85">12333 9454 60 0,'4'9'30'0,"13"13"-29"0,-10-18 54 0,4 2-54 16,0-3 1-16,3 0-1 15,14 0 1-15,7-3-3 16,7-3 0-16,11-6-1 16,7-4 1-16,0 4-6 15,0-1 0-15,-10 1-11 16,-8 0 1-16,-10-7-2 15,0 3 1-15</inkml:trace>
  <inkml:trace contextRef="#ctx0" brushRef="#br1" timeOffset="129910.39">13088 9219 46 0,'18'19'23'0,"-11"12"-24"0,-7-25 45 16,0 4-43-16,-4 5 1 15,-6 10 0-15,-1-3 0 16,-7-3-2-16,1 3 1 16,3 6 2-16,0 7 1 0,-1-4 0 15,1 1 0-15,0 5-1 16,4 1 1-16,3 0-2 16,7-7 0-16,3-3-4 15,11-9 1-15,14-7-6 16,8-8 1-16,3-4-13 15,-4-16 1-15</inkml:trace>
  <inkml:trace contextRef="#ctx0" brushRef="#br1" timeOffset="130151.17">13416 9454 48 0,'11'25'24'0,"-11"41"-16"16,0-47 33-16,0-4-40 15,0 4 0-15,-4 6 0 0,-3 4 1 16,7 2-3-16,7-3 1 16,-3-3 0-16,3-6 0 15,3-10-6-15,1-9 1 16,3-9-11-16,0-19 1 15</inkml:trace>
  <inkml:trace contextRef="#ctx0" brushRef="#br1" timeOffset="130407.34">13720 9181 56 0,'31'38'28'0,"-6"21"-32"0,-14-46 46 16,3 15-41-16,7-6 0 0,7 13 0 15,4 9 1-15,0-7-3 16,-1 7 0-16,-10 6 1 16,-6-3 1-16,-8 0-2 15,-11 10 1-15,-10-1-7 16,-18-2 0-16,-17-1-9 15,-11-9 1-15</inkml:trace>
  <inkml:trace contextRef="#ctx0" brushRef="#br1" timeOffset="130976.17">10273 10432 17 0,'-28'-22'8'0,"-1"7"12"0,22 15-2 0,0 3-12 15,-3 3 1-15,-1-3 4 16,1 4 0-16,3-4-12 16,3 6 0-16,11-6 10 0,7 0 1 15,14-3-3-15,29 4 1 16,31-1-1-16,32 0 0 16,32 0-2-16,28-3 0 15,38 0-2-15,12-9 1 16,31-1-3-16,-4-9 1 15,15 4-3-15,-25-1 1 16,3-3-3-16,-6-6 1 16,-33-3-5-16,-31 6 0 15,-32 6-5-15,-28 7 0 16,-38 9-8-16,-33 0 0 16</inkml:trace>
  <inkml:trace contextRef="#ctx0" brushRef="#br1" timeOffset="131651.53">11060 10903 57 0,'-4'6'28'0,"-14"7"-29"0,11-10 49 16,-7 0-47-16,-10 3 1 16,-8-3 1-16,-3 4 0 15,-4 2-4-15,3 7 1 16,-2 9 1-16,-5 3 1 15,-3 25-4 1,8-6 1-16,13-12-2 16,11-4 1-16,10-9-2 15,15-3 1-15,7-10 0 16,6-2 1-16,-3-11 1 16,1-2 0-16,-1-6 1 15,-4-1 0-15,1-3 0 16,-7 1 0-16,-1-1-1 15,1 4 1-15,-1 2 0 16,1 1 1-16,0 6 0 16,3 3 0-16,-4 9 0 15,1 7 1-15,-1 9-1 16,8 3 1-16,-7 6-1 16,3 1 0-16,0-4-1 15,0 1 0-15,0-10-3 0,4-10 0 16,3-2-14-16,7-14 1 15</inkml:trace>
  <inkml:trace contextRef="#ctx0" brushRef="#br1" timeOffset="131909.09">11367 11085 53 0,'-8'40'26'0,"16"-11"-19"0,-5-26 36 0,1 3-38 15,6 0 0-15,1-3 1 16,17-3 0-16,4 0-9 16,14-3 0-16,14-3 3 15,7-3 0-15,-7-1-8 16,0 1 0-16,-1-1-11 15,-6-8 1-15</inkml:trace>
  <inkml:trace contextRef="#ctx0" brushRef="#br1" timeOffset="132131.03">12390 10580 59 0,'-4'9'29'0,"-7"19"-28"0,8-15 46 16,-4 6-45-16,-4 6 1 15,-3 16 0-15,0 15 0 16,3 16-8-16,1 19 1 16,-1 9-6-16,4 4 0 15,-3 3-8-15,6 5 0 0</inkml:trace>
  <inkml:trace contextRef="#ctx0" brushRef="#br1" timeOffset="137143.47">6590 10947 24 0,'3'15'12'0,"-6"4"-9"0,3-19 12 15,0 3-11-15,0 0 1 16,0-3 4-16,0 0 1 15,0 0-10-15,0 0 0 16,0 7 8-16,3 5 1 16,1 10-3-16,3-6 1 15,-7 9-3-15,0 6 0 16,0 4-3-16,4 2 0 16,-8 7-2-16,4 7 0 0,-7 5-6 15,3 0 1-15,1 1-10 16,-1-16 1-16</inkml:trace>
  <inkml:trace contextRef="#ctx0" brushRef="#br2" timeOffset="141332.91">6646 10966 34 0,'0'-4'17'0,"0"11"-6"16,0-1 17-16,0 3-23 0,0 4 1 16,0 3 2-1,0 2 1-15,0-2-11 0,-3 6 0 16,-1 6 7-16,1 7 0 16,-1-1-3-16,1 16 1 15,-1 7-2-15,4 24 0 16,-10 7-1-16,-1 0 0 15,-3 12 0-15,3-15 0 16,1-10-2-16,-1-15 0 16,8-10-4-16,-4-12 0 15,7-20-11-15,7-24 1 16</inkml:trace>
  <inkml:trace contextRef="#ctx0" brushRef="#br2" timeOffset="142099.81">6593 10853 28 0,'-3'15'14'0,"17"-8"-4"16,-3-7 11-16,-8 3-19 16,8 6 1-16,3 1 3 0,7-4 0 15,0 0-6-15,4 0 1 16,10-3 5-16,4-3 0 16,14-3-1-16,28-3 1 15,14-6-3-15,15-7 1 16,24 0-3-16,21 0 1 15,4 0-1-15,-1-3 0 16,12 7-2-16,-12 2 1 16,-2 1-1-16,-8 5 1 15,0 1 0-15,-10-3 0 16,-29-1-1-16,-10-5 1 16,3 5 0-16,-7 1 0 15,-10-1 0-15,-11 7 0 0,-10 3-1 16,-12 3 1-16,-6 4-1 15,-3 2 1-15,-15 0-1 16,-10 10 0-16,-8 3-1 16,-13 6 1-16,-8 10-2 15,-7 12 1-15,-17 3-1 16,-4 10 0-16,-3 12 0 16,0 4 1-16,6 6-1 15,5 9 1-15,2 3 1 16,5-3 1-16,6-3 0 15,-7 3 0-15,11-3 0 16,7-7 0-16,4-5 0 16,3-10 1-16,0-3-1 0,0-7 1 15,-11-5 0-15,-7-7 0 16,-13-13 1-16,-15 1 1 16,-25-7-1-16,-10-3 1 15,-14-6-1-15,-22-7 1 16,-17-2-1-16,-10-7 0 15,-22-3-2-15,4-10 0 16,-29-8 0-16,-6-4 0 16,-1-7-1-16,-3 1 1 15,0 6-9-15,28-3 1 16,21-3-7-16,39 6 1 0</inkml:trace>
  <inkml:trace contextRef="#ctx0" brushRef="#br2" timeOffset="143270">13053 11094 41 0,'-14'25'20'0,"7"-19"-7"15,7-6 20-15,0 0-31 16,0 0 0-16,7-3 2 0,7-3 0 16,7-3-5-16,7-4 1 15,11-9 3-15,17-9 1 16,19-13 0-16,23-9 1 15,33-1-2-15,17-18 1 16,32-9-2-16,17-10 0 16,12 6-1-16,2 7 1 15,-20-1-3-15,-15 20 1 16,-21 2-2-16,-24 7 0 16,-29 6-3-16,-24 10 0 15,-25 12-7-15,-25 6 0 16,-17 10-6-16,-26-1 0 15</inkml:trace>
  <inkml:trace contextRef="#ctx0" brushRef="#br2" timeOffset="143855.56">13427 10467 59 0,'17'28'29'0,"-3"13"-35"0,-10-35 54 0,-4 4-48 0,-4 5 1 0,-6 7 1 0,-11 3 0 15,-15-3-1-15,-2 3 0 16,-15 7 1-16,-4 5 0 16,1-2 0-16,6-1 0 15,1 1-2-15,7 2 0 16,3 1-2-16,7-3 1 15,11-4-1-15,17 0 0 16,12 7 0-16,6-4 0 0,10 1 0 31,12 3 1 1,2-10 0-17,1 0 1-15,4 3-2 16,-5 1 1-16,-2-4 0 0,-8-3 1 0,-3-3-1 0,-8-6 1 0,-3-7-1 15,-3-9 1-15,-4-3 1 0,-4-10 1 0,5-15 0 16,-1-22 1-16,0-13-2 16,3-15 1-16,4-10 0 15,0-6 1-15,-3 0-7 16,-4 0 1-16,-3 0-15 16,-8 15 0-16</inkml:trace>
  <inkml:trace contextRef="#ctx0" brushRef="#br2" timeOffset="144501.29">16009 9871 51 0,'-7'16'25'0,"-18"-7"-21"15,18-6 32-15,-7 0-35 16,-3 1 0-16,-12-8 1 16,5 8 0-16,-5-4-3 15,5 9 1-15,3 4 0 0,-1-1 1 16,-2 13-2-16,2 10 0 15,5 2-1-15,-1-5 0 16,8-1-1-16,3-3 0 16,3-9 0-16,11-10 0 15,4-2 2-15,6-7 0 16,12-3 0-16,-1-4 1 16,-4-2 0-16,1-4 0 31,0-5 0-31,-8-1 1 0,1-3-1 0,-4 3 0 31,0 6 1-31,0 1 0 16,-3-1 1-16,0 7 1 15,-1 9 0-15,-3 16 1 0,0 9-1 16,4 10 1 15,-1 9-2-15,5-3 0-16,2-3-4 0,4-4 1 0,4-12-15 0,3-12 0 0</inkml:trace>
  <inkml:trace contextRef="#ctx0" brushRef="#br2" timeOffset="144953.38">16556 9968 48 0,'-25'16'24'0,"18"-10"-16"0,7-6 32 0,4 3-36 16,3 4 1-16,7-1 4 16,7 0 0-16,18 0-11 15,10 1 1-15,15 2 6 16,10 1 0-16,14-1-3 15,11 0 0-15,-15-2-7 16,-13-1 1-16,-11 0-7 16,-14 0 0-16,-11 1-9 15,-14-4 1-15</inkml:trace>
  <inkml:trace contextRef="#ctx0" brushRef="#br2" timeOffset="145227.15">16499 10363 64 0,'18'29'32'0,"14"-7"-32"0,-18-19 56 15,14 0-54-15,11 3 0 16,3-12 0-16,8 0 1 15,10-4-5-15,3-2 1 0,-6 2-2 16,-4 4 1-16,-11 3-5 16,-7 0 1-16,-7 0-14 15,-3-7 1-15,-7-2-1 16,-4-4 1-16</inkml:trace>
  <inkml:trace contextRef="#ctx0" brushRef="#br2" timeOffset="145593.13">17053 9705 57 0,'11'-9'28'16,"-4"2"-29"-16,-7 7 57 0,0 3-53 0,0 4 0 0,-4 5 1 15,-3 10 0-15,-10 13-6 0,-12 12 1 16,-2 15 3-16,-1 7 1 16,-14 19-4-16,-3 19 1 15,-4-4-4-15,0 1 0 16,4-16-4-16,6-19 1 47,8-13-9-47,10-12 0 0,11-19-3 47,14-9 1-47</inkml:trace>
  <inkml:trace contextRef="#ctx0" brushRef="#br2" timeOffset="146074.1">18122 9614 55 0,'-7'6'27'0,"-7"29"-34"0,7-16 53 0,-4 12-43 0,-3 19 0 0,0 10 3 0,-3 21 0 0,-5 10-7 16,8 3 1-16,0 10 4 16,4-1 1-16,3-6-2 15,-1-9 0-15,1-9-3 16,4-14 1-16,-1-8-4 15,1-13 0-15,3-3-5 16,7-16 1-16,7-10-12 16,7-12 0-16</inkml:trace>
  <inkml:trace contextRef="#ctx0" brushRef="#br2" timeOffset="146321.74">18440 10661 58 0,'7'66'29'0,"-14"-16"-30"0,3-37 45 16,-3 6-45-16,0 0 1 15,0-1-8-15,0 1 0 16,-4-6-4-16,1-10 0 15</inkml:trace>
  <inkml:trace contextRef="#ctx0" brushRef="#br1" timeOffset="156634.84">5249 13490 46 0,'4'12'23'0,"3"-2"-12"15,-4-10 23-15,5 9-32 0,-5 1 1 16,4-4 0-16,4 3 1 16,-1-2-5-16,8-1 0 15,7-3 3-15,10-3 1 16,14-3-4-16,1 0 0 16,-1-7-7-16,0 4 0 15,-3 0-9-15,-17-4 1 16</inkml:trace>
  <inkml:trace contextRef="#ctx0" brushRef="#br1" timeOffset="156829.12">5292 13879 58 0,'7'3'29'0,"42"-3"-37"15,-24-6 50-15,14-4-42 16,10-9 1-16,11 0-9 16,0-2 0-16,-14-1-3 15,-11 3 0-15</inkml:trace>
  <inkml:trace contextRef="#ctx0" brushRef="#br1" timeOffset="157427.31">6516 14456 57 0,'3'31'28'0,"11"-15"-28"0,-3-19 45 0,3-4-41 16,4-8 0-16,3-7 2 15,7-19 1-15,4-9-9 16,3-13 0-16,0-22 5 16,1-9 0-16,-4-19-2 15,-8 0 0-15,1-12-1 16,-15-4 0-16,-6 13-1 16,0 10 1-16,-8 9-1 15,0 18 1-15,-3 17-2 16,4 18 0-16,-8 6-2 15,-6 22 1-15,3 23-1 16,-4 27 0-16,7 13 0 16,-6 25 1-16,6 7 2 0,4 12 0 15,4 12 1-15,6-3 0 16,4 4 0-16,4-19 1 16,6-7-2-16,-6-9 1 15,7-6-2-15,-1-16 1 16,1-13-3-16,-1-6 0 15,-6-6-9-15,7-15 1 16,3-14-3-16,4-2 0 16</inkml:trace>
  <inkml:trace contextRef="#ctx0" brushRef="#br1" timeOffset="157641.47">7172 14020 61 0,'0'56'30'0,"0"-18"-39"16,0-26 61-16,0 4-52 15,0 3 1-15,0-7-3 16,0 1 1-16,0-7-3 16,0-6 0-16,0-12-10 15,4-10 0-15,3-6-3 16,3-4 0-16</inkml:trace>
  <inkml:trace contextRef="#ctx0" brushRef="#br1" timeOffset="157819.23">7147 13791 54 0,'4'28'27'0,"-1"-15"-31"0,1-7 53 15,-1-6-49-15,8 0 1 16,0 0-1-16,-1-3 0 15,8 0-4-15,3 3 0 16,4 3-11-16,3 0 0 16,-3 0-1-16,-8 3 1 15</inkml:trace>
  <inkml:trace contextRef="#ctx0" brushRef="#br1" timeOffset="158282.44">7454 14032 45 0,'7'29'22'0,"4"-14"-25"0,-11-15 44 0,0 3-41 16,0 0 1-16,0-3-1 16,0 0 1-16,0 0-2 15,0 0 1-15,3-6 0 16,4-3 1-16,4-4 0 16,0 1 0-16,6 2 0 15,-10 1 0-15,7 3 0 16,1 3 0-16,-1 3 0 15,-4 3 0-15,-3 0-1 16,0 3 1-16,0 0-2 0,-3 4 1 16,-4-4-1-16,0 0 1 15,0-3-1-15,0-3 1 16,7-3-1-16,0-3 1 16,4-3 0-16,3-4 0 15,0-3 0-15,-4-2 0 16,1-1-1-16,0 3 1 15,3 4 0-15,0 2 1 16,7 7-1-16,-7 6 0 16,4 3 0-16,3 7 1 15,0-1 0-15,4 4 0 16,-1-3-1-16,5 2 0 0,2-2 0 16,-2-4 1-16,2-2-2 15,8-1 0-15,-4-3-9 16,-3 3 0-16,-11-3-5 15,-3 10 1-15</inkml:trace>
  <inkml:trace contextRef="#ctx0" brushRef="#br1" timeOffset="158898.01">6689 14873 60 0,'-4'0'30'0,"-3"6"-36"0,4-12 58 0,3-1-49 0,-11 1 1 0,4 0 0 16,-4 0 0-16,-3 6-6 15,0 3 1-15,0 3 3 16,0 3 1-16,0 1-3 15,-4 6 0-15,1 2-2 16,-1-5 1-16,4-4-2 16,3-2 0-16,8 2 0 15,-8 0 1-15,11-5 0 16,11-1 0-16,-1 0 1 16,4-3 1-16,0-3 0 15,1 0 0-15,2-1-1 16,-6 1 1-16,3 0-1 15,0 6 1-15,0 4-1 16,-3-4 1-16,-1 3 0 16,1 6 1-16,3 1 1 15,-3 3 0-15,6-1 0 0,1 1 0 16,-1-3-1-16,5-1 0 16,2-2-5-16,-2-7 0 15,2-3-10-15,1-10 1 16,-7-9-5-16,6-6 0 15</inkml:trace>
  <inkml:trace contextRef="#ctx0" brushRef="#br1" timeOffset="159162.29">7063 14807 58 0,'-22'31'29'0,"26"-21"-26"16,-4-10 55-16,4 3-54 16,-1 3 1-16,8-3 0 15,3 3 0-15,7 1-8 16,14-1 1-16,4-3 2 16,14-3 1-16,-4-3-7 15,-3 0 1-15,-4-7-9 16,-10 1 1-16,4-10-8 15,-5 0 0-15</inkml:trace>
  <inkml:trace contextRef="#ctx0" brushRef="#br1" timeOffset="159423.07">7440 14644 43 0,'-14'15'21'0,"0"7"-14"0,14-18 32 15,-7 2-35-15,3 3 0 16,-3-2 4-16,7-1 0 16,0 3-8-16,11-3 0 15,-1 4 6-15,5-1 1 16,6 4-2-16,7 3 0 16,4 2-3-16,-4 4 0 15,-7 3-5-15,-10 4 1 0,-11 8-4 16,-11 1 0-16,-7 3-6 15,1-7 0 1</inkml:trace>
  <inkml:trace contextRef="#ctx0" brushRef="#br1" timeOffset="159666.63">8103 14659 61 0,'-7'38'30'0,"-17"25"-29"16,20-44 37-16,-3 18-38 0,0 10 0 15,0 16-4-15,0-7 0 16,0 13-1-16,3-3 0 15,4-19-11-15,-10-6 0 16</inkml:trace>
  <inkml:trace contextRef="#ctx0" brushRef="#br1" timeOffset="161424.1">9705 13393 40 0,'7'28'20'0,"-7"-6"-12"15,0-19 20-15,0 0-26 16,-11 0 1-16,4 0 2 16,0-3 0-16,-7-3-6 15,-7 0 0-15,-4 3 4 16,-3 6 0-16,-4 7-3 0,8-1 1 15,-8 14-2-15,7 5 0 16,4 10-2-16,3-1 1 16,4 1-1-16,4-3 0 15,6-10 0-15,8-9 1 16,6-16 1-16,8-6 1 16,3-10 0-16,0 1 0 15,0-7 0-15,1 0 1 16,-1 0-1-16,-4-3 1 15,1 4-1-15,-4-4 0 0,-3 6 0 16,-1 6 0-16,1 7 1 16,-4 10 0-16,0 5 0 15,-3 7 0-15,-1 6 1 16,1 10 0-16,3 5-1 16,0-2 0-16,0-4 0 15,0-2 0-15,3-1-4 16,1-9 0-16,3-6-10 15,4-13 0-15,3-12-1 16,0-17 0-16</inkml:trace>
  <inkml:trace contextRef="#ctx0" brushRef="#br1" timeOffset="161830.41">9934 13129 61 0,'0'13'30'0,"4"-13"-34"0,-4 0 64 0,3 0-58 0,4 0 1 16,4 0 2-16,0 0 1 15,10-3-7-15,0-1 1 16,7 4 4-16,4 0 1 15,-4 0-2-15,-3 7 0 16,-8-1-3-16,1 3 1 0,-14 10-3 16,-8 9 0-16,-10-9-2 15,-7 3 0-15,-4 6-1 16,-3 1 0-16,0-1 1 16,3-3 0-16,4 0 4 15,7-3 0-15,3 0 2 16,11-6 1-1,11-7 0-15,10 0 0 0,14-2-2 16,7-7 1-16,-3 0-9 16,4 0 0-1,6 0-14-15,-7 0 0 16</inkml:trace>
  <inkml:trace contextRef="#ctx0" brushRef="#br1" timeOffset="162330.41">10756 13788 60 0,'-10'12'30'0,"13"4"-22"16,-3-16 43-16,4-6-48 15,3 6 0-15,3-3 1 16,8-1 0-16,14 4-7 15,10-6 1-15,11 3-2 0,-4-3 1 16,1 3-13-16,-8-4 1 16,-10 1-6-16,-7 0 1 15</inkml:trace>
  <inkml:trace contextRef="#ctx0" brushRef="#br1" timeOffset="162698.18">11617 12969 59 0,'-11'-9'29'0,"-6"25"-36"0,13-4 53 0,1 13-44 0,-1 16 1 0,1 15 1 15,-4 10 0-15,3 16-5 16,4 12 0-16,4 28 2 0,6-3 1 15,1-3-3 1,-1-9 0-16,1-10-4 0,-4-22 1 16,-3-15-14-16,-4-26 0 15</inkml:trace>
  <inkml:trace contextRef="#ctx0" brushRef="#br1" timeOffset="163222.69">9296 14493 43 0,'-39'16'21'0,"7"0"-6"15,25-13 25-15,0 0-36 0,0 0 0 16,-4 0 4-16,11-3 0 16,18 0-9-16,14 0 0 15,31 0 6-15,25-6 1 16,43 0-3-16,35-7 1 15,14-3-2-15,31-2 1 16,-2-14-2-16,13 1 0 16,-25 0-4-16,-17 9 0 15,-21 6-6-15,-39 13 1 16,-21 6-13-16,-25 0 1 31</inkml:trace>
  <inkml:trace contextRef="#ctx0" brushRef="#br1" timeOffset="163899.67">9885 14964 49 0,'10'3'24'0,"-6"6"-15"0,-4-6 32 0,0 0-36 15,0-6 1 1,-7 6 1-16,-7 1 1 16,-7 2-11-16,-11 3 1 0,4 4 6 15,-4 6 0-15,-3 6-4 16,-4 6 0-16,0-3-3 15,-7 1 0-15,7 2-2 16,8 0 0-16,2-3-2 16,12-6 1-16,10-6 0 15,7-3 0 17,10-7 2-32,15-9 0 31,7-10 4-16,-4-6 0-15,4 4 1 16,-4 2 0 0,0 1 1-16,-3-1 1 0,0 4-1 31,-4-4 0-31,0 7-2 16,0 6 0-16,-3 3 0 0,-4-3 1 0,-4 9 0 0,-3 13 1 0,-3 3-1 0,-1 4 1 0,1-1-1 15,3 0 1-15,0 0-1 0,4-9 0 0,-1-3-6 16,8-7 1-16,10-6-12 0,0-9 1 15</inkml:trace>
  <inkml:trace contextRef="#ctx0" brushRef="#br1" timeOffset="164153.76">10231 15089 41 0,'-11'31'20'0,"15"-15"-5"0,-1-10 25 0,-3 1-35 0,4-1 1 0,-4 0 3 16,7 0 1-16,3-2-13 15,11-1 1-15,15 0 7 16,2-6 0-16,12-4-4 16,10-2 0-16,-4 0-6 15,-6-4 0-15,-4 1-9 16,-8-7 1-16,1 0-7 15,7-6 1-15</inkml:trace>
  <inkml:trace contextRef="#ctx0" brushRef="#br1" timeOffset="164402.31">11229 14559 67 0,'-18'53'33'0,"1"4"-43"16,13-29 63-16,4 22-54 0,0 13 0 0,4 25-5 0,3 3 0 31,3 15-2-31,1 7 1 0,-11-9-11 0,0-4 1 0</inkml:trace>
  <inkml:trace contextRef="#ctx0" brushRef="#br0" timeOffset="174934.39">8717 12969 49 0,'11'-15'24'0,"3"30"-17"0,-7-8 24 0,0 8-30 15,0 7 1-15,0 13-1 16,-3 12 1-16,-4 9-3 15,-4 19 0-15,-3 13 1 16,0 22 1-16,7 19-2 16,0 9 1-16,3 15-1 15,5 7 1-15,-5-6-1 16,-3-1 0-16,-3 7 0 16,-1 3 1-16,-3-9 0 15,-7-3 0-15,10-7 0 16,-3 0 1-16,0-15-3 15,7-7 1-15,0-12-5 16,7-13 1-16,0-16-9 16,4-12 1-16</inkml:trace>
  <inkml:trace contextRef="#ctx0" brushRef="#br0" timeOffset="176014">8957 12665 19 0,'-21'-22'9'0,"10"6"4"16,11 13 2-16,0 0-9 0,0 3 1 15,7 0 5-15,4 6 0 16,7 4-15-16,6-1 1 16,4-2 9-16,4-1 1 15,18-9-4-15,6 0 0 16,22-10-3-16,13 0 1 15,15-2-1-15,21-4 0 16,18 6-1-16,0 1 1 16,17-1-1-16,4-2 1 15,-15-7-1-15,12-10 1 16,-12 1-1-16,8-13 0 16,-7-3 0-16,-8 9 0 0,-3 4-1 15,-3-4 1-15,-18 7-1 16,-7-4 0-16,0 10 0 15,-7 3 1-15,-4 7-2 16,-14 2 1-16,-10 7 0 16,-8 9 1-16,-13 10-2 15,-8-1 0-15,-3 16-1 16,-11 16 0-16,-7 13 0 16,-10 12 0-16,7 12 0 15,-15 4 1-15,1 15 0 16,-4 7 1-16,4 9 0 15,-1 0 1-15,-3 12 0 16,-3 7 1-16,-1 3-1 16,1 13 0-1,-4-7 0-15,0 7 1 0,0-4-1 0,0-6 0 16,0-12 0-16,-7 2 0 16,3-5 0-16,1-4 1 15,3 0-1-15,-7-15 0 16,3 0 0-16,-3-10 1 15,4-6-1-15,-1-7 0 16,-3-5 1-16,0-16 0 16,-4-7 1-16,-6-3 0 15,-4 1 0-15,-8-7 0 16,-10-7 0-16,-6-5 0 16,-15-7-1-16,-11-9 0 15,-7 0 0-15,-24-4 0 0,-25-11 0 16,0-4 0-16,-25-10-1 15,-13-6 1-15,6 1-1 16,-7-1 1-16,-3 7-2 16,14 2 0-16,6 11-1 15,-2 5 1-15,-1 0-1 16,14 1 0-16,11 2 0 16,-3 1 1-16,10 3-5 15,0-7 1-15,0-6-8 16,25 3 1-16</inkml:trace>
  <inkml:trace contextRef="#ctx0" brushRef="#br0" timeOffset="178266.86">8297 14443 12 0,'-10'-9'6'0,"-4"2"-5"15,10 4 7-15,1 6-5 16,-12-3 0-16,1 4 2 0,-3-11 1 15,-4 4-8-15,-11-3 1 16,7-7 4-16,0 4 0 16,-3 0-2-16,-4 2 1 15,-3 7-1-15,-4 0 0 16,1 3-1-16,-8-3 1 16,7 0-1-16,-7-3 1 15,-3 0-1-15,-4-6 1 0,3 6-1 16,8-4 0-16,-7 7 0 15,-8 3 0-15,4-3 0 16,-7 4 0-16,0 5 0 16,4-3 1-16,3 4-1 15,-7-1 1-15,11-3 0 16,-1 1 0-16,4-1 1 16,-3 0 0-16,0 0 0 15,-8 1 0-15,4-1 0 16,7 0 0-16,-10-3-2 15,3 1 1-15,-3-1-1 16,6 0 0-16,8 6-1 16,-1 4 1-16,5-1-1 15,-1 4 1-15,-7 0-1 16,7-1 0-16,4 1-1 16,-4 0 1-16,0-4 0 15,8 4 1-15,-8 0-1 0,7-1 1 16,-3 7 0-16,10 0 1 15,4-3-2-15,3 3 1 16,8 3 0-16,-4 3 0 16,6 0 0-16,1 1 1 31,7-1-2-15,0 0 1-16,0 3 0 0,0-2 0 0,4-1 1 0,3 3 0 15,0 1-1-15,4-1 0 16,-1-6 0-16,1 0 1 0,-1 3 0 15,5-3 0-15,2 4-1 16,1-4 0-16,10 3 0 16,-3 0 1-16,10 0-1 15,4 1 0-15,3-4 0 16,-10 3 0-16,7-3 0 16,7 3 0-16,6-6 0 15,-9-3 1-15,6 3 0 16,8-3 0-16,-4 0 0 15,3-1 1-15,-3-2-1 16,-4-3 1-16,4-1 0 16,0 1 0-16,11-1-2 15,-11 1 1-15,-1-4 0 16,1 1 0-16,0-4-1 16,-3-3 1-16,-1 0-1 15,-3-3 1-15,-7-3 0 16,0-3 0-16,6 0-1 0,12-1 0 15,-8-2 0-15,1-4 1 16,-1 1-2-16,4-4 1 16,0 4-1-1,0 2 1-15,-4-6 0 0,-7-2 0 16,8-1 0-16,-1 0 0 16,1-6 0-16,3 6 0 15,3-6 0-15,-7 0 0 16,1-3 0-16,-1-10 0 15,-3 7-1-15,0-10 1 0,-7-3 0 16,-8-6 0-16,-2 9 0 16,-12 0 0-16,-3-3-1 15,-7-6 1 1,-24-12 0 0,-4-7 1-16,-18 15-3 15,-11 1 0-15,-6-3-9 16,-7-4 1-16</inkml:trace>
  <inkml:trace contextRef="#ctx0" brushRef="#br0" timeOffset="-212404.85">12633 12627 27 0,'0'4'13'0,"11"-14"-8"0,-4 10 13 15,0-3-15-15,0 3 0 16,0 0 1-16,0 3 1 0,3 7-6 15,1 2 0-15,0 10 5 16,3-6 0-16,-4 3-2 16,1 3 0-16,-1 3 0 15,1 0 0-15,3 0 0 16,-3 3 1-16,-1-9-1 16,1-3 1-16,3-4-1 15,0-3 1-15,4-9 1 16,3-9 0-16,0-10-1 15,0-3 0-15,7-25-1 16,8-6 0-16,17-16-2 16,10-3 0-16,11-16-11 15,7-25 1-15,4-12-6 16,3-20 0-16</inkml:trace>
  <inkml:trace contextRef="#ctx0" brushRef="#br0" timeOffset="-162937.5">6216 12897 25 0,'0'3'12'0,"11"4"-2"0,-11-7 12 0,0 0-21 16,10 3 1-16,-6 0 1 16,3 3 1-16,3 0-5 15,1 1 1-15,-1 5 2 16,1 4 0-16,0 9-1 15,-1 0 0-15,4 0-1 16,-3 3 1-16,-8 1 0 16,8 2 0-16,3-6 0 15,-3-3 0-15,-1 3 1 16,1-9 1-16,3-4-1 16,-3-9 1-16,3-12 0 15,-4-13 0-15,4-22 0 16,11-12 0-16,7-16-2 15,0-4 1-15,10-15-5 16,14-12 1-16,1 12-12 16,-15-3 0-16</inkml:trace>
  <inkml:trace contextRef="#ctx0" brushRef="#br0" timeOffset="-158373.25">15409 9426 35 0,'-3'12'17'0,"-1"29"-10"0,4-38 17 0,-7 22-24 16,0 19 1-16,-7 16 0 15,-4 21 0-15,-6 20-2 16,-4 21 0-16,-1 10 0 16,1 6 0-16,0-19-1 15,0-3 1-15,-1-13-2 16,8-18 0-16,4-19-4 16,2-16 0-16,8-19-2 15,7-21 0-15</inkml:trace>
  <inkml:trace contextRef="#ctx0" brushRef="#br0" timeOffset="-157638.9">15413 9605 35 0,'0'9'17'0,"7"0"-18"0,0-12 32 0,4 3-31 16,3-3 1-16,7 6 1 15,11 4 0-15,10-1-1 16,4-6 0-16,17-6 2 15,22 2 0-15,21-11 0 16,7-14 0 0,105-8-1-1,-6-10 1-15,-4 6-2 16,-17 3 1-16,6 1-2 16,-10-7 1-16,-10 0-1 15,-19-9 0-15,-9 6-1 16,-15 0 1-16,-14 6-1 15,-8-3 1-15,-16 6-1 16,-15 7 1-16,-18 9-1 16,-10 6 1-16,-3 10 0 15,-5 9 0-15,1 16-2 0,-10 3 0 16,-8 22-1-16,-7 15 0 16,-7 14-1-16,-7 11 1 15,0 1-1-15,0 9 1 16,0 9 1-16,4 4 1 15,-4 9 0-15,-3 6 1 16,-1 4 0 0,4 9 0-16,0-1 0 0,-3-8 1 15,-4-4-1-15,0-12 1 16,7-7 0-16,-4-18 0 16,-3-10 0-1,-3-6 0 1,-1-3-1-16,-3-9 1 0,-3-10-1 0,-12-7 1 0,-2-2 0 15,-15-7 1-15,-25-9 0 16,-31-9 1-16,-18-4 0 16,-42-6 0-16,-35-9-2 15,-50-9 0-15,-28-7-4 16,-18-7 0-16,-28 4-11 16,0 6 1-16</inkml:trace>
  <inkml:trace contextRef="#ctx0" brushRef="#br0" timeOffset="-154771.09">15208 12574 39 0,'11'3'19'0,"-4"26"-10"16,-4-23 20-16,-3 6-25 16,4 13 1-16,-4 1 2 0,0 11 0 15,-4 13-10 1,1 19 1-16,-4 16 4 0,0 6 1 15,0 19-3-15,0-7 0 16,0-9-3-16,0-6 0 16,3-13-3-16,1-18 1 15,3-17-8-15,0-21 1 16,7-12-2-16,7-26 0 16</inkml:trace>
  <inkml:trace contextRef="#ctx0" brushRef="#br0" timeOffset="-154509.46">15561 12803 34 0,'35'-41'17'0,"4"-34"-13"0,-28 59 31 0,3 4-30 15,0-1 0-15,-3 1 2 16,-1 5 1-16,1 11-10 16,-4 11 0-16,0 7 6 15,-4 19 1-15,-3 15-3 16,-7 26 1-16,0 12-3 15,0-3 0-15,-3 6-2 16,-1-15 1-16,4-10-2 16,0-6 1-16,3-19-4 15,1-6 0 17,-1-16-6-1,4-13 0-31,-3-6-2 0,-4-9 0 0</inkml:trace>
  <inkml:trace contextRef="#ctx0" brushRef="#br0" timeOffset="-153899.89">15346 13311 40 0,'-18'16'20'0,"8"-23"-26"0,6 7 37 0,1 0-28 0,-1 0 0 16,4 0 4-16,0 0 0 15,7 0-8-15,11 0 0 16,3-6 5-16,14 6 1 15,15 0-3-15,6 3 0 0,0-6-5 16,8 0 1-16,3-6-3 16,-4 9 0-1,-6-3 0-15,-8-1 0 16,-3-5 3-16,-3 3 0 0,-12-1 4 16,-3-2 1 15,-6-3 2-16,-5 5 1-15,-3 1 0 0,-3 3 0 0,-4 3-2 0,-7 3 1 0,-7 6-3 16,-4 4 1-16,-6-1-2 16,-1 1 0-16,-3 9-3 15,-4 3 1-15,-3 3-2 16,-4 4 1-16,8-4-1 16,2-9 0 15,8-4 1-31,4-2 0 47,10-7 1-47,10-9 0 0,11-13 1 31,8-9 1-31,6-3-3 47,-3 6 1-47,-4 0-6 47,0 3 1-32,0-3-8 17,-3-3 1-17</inkml:trace>
  <inkml:trace contextRef="#ctx0" brushRef="#br0" timeOffset="-153645.62">16185 13139 37 0,'4'3'18'0,"0"16"-6"0,-1-10 26 0,1 13-35 0,-1 0 1 0,1 12 3 0,-4 7 0 0,0 6-9 0,0-12 1 0,-4 2 5 0,4-5 0 0,0-4-2 0,0-6 0 0,0-6-2 0,4-10 0 0,6-3 0 0,1-3 0 0,-1-6-2 0,4-4 1 0,-3 1-1 0,-4 3 0 0,4 2-1 0,3 8 0 0,0-1 0 0,0 3 0 0,0 3 1 15,-3 1 0-15,-1-4 0 16,1-3 1-16,-1-3 2 16,5-3 0-16,2 3 1 15,4-3 0-15,1-6 0 16,-1-1 0-16,0-2 0 15,0-4 1-15,-3-3-2 0,-4-3 1 32,0 3-1-32,-7-3 0 0,-3 0-2 15,-4-3 1-15,-4 0-5 0,-3 0 1 16,0-3-12-16,3-3 0 16</inkml:trace>
  <inkml:trace contextRef="#ctx0" brushRef="#br0" timeOffset="-153284.18">17713 12308 59 0,'-4'9'29'0,"-13"22"-30"0,10-21 46 0,0 12-46 15,-4 19 1-15,-7 15 0 16,1 19 0-16,-4 16-1 15,-4 6 0-15,-3 4-2 16,3-10 0-16,4-10-3 31,3-18 1-31,4-13-5 0,4-15 0 16,3-26-5-16,-1-15 0 0</inkml:trace>
  <inkml:trace contextRef="#ctx0" brushRef="#br0" timeOffset="-152894.06">17367 12963 34 0,'7'13'17'0,"4"15"-13"0,-1-25 26 0,8 3-25 0,14 0 1 0,7 4 3 16,7-4 1-16,10 4-12 16,7-4 0-16,-3-3 8 15,4 0 0-15,-4 0-4 16,0 0 1-16,-4-3-2 15,-10-6 1-15,-7 3-2 16,-14-3 0-16,-8-7 0 16,-10 1 0-16,-10 2-1 15,-11 4 1-15,-4 6-3 16,0 3 1-16,-6 10-2 16,-1 5 0-16,0 7-1 15,4 13 0-15,0 3 0 16,10-10 0-16,4-3 2 15,7-6 1-15,7-3 3 16,8-16 0-16,13-15 2 16,4-7 1-16,-4-3-1 0,0-6 1 15,-10 3-4-15,-8 0 0 16,-10 0-13 0,-17-4 0-16</inkml:trace>
  <inkml:trace contextRef="#ctx0" brushRef="#br0" timeOffset="-152287.58">16034 14242 57 0,'14'-6'28'0,"-7"-13"-24"0,-7 19 45 16,0-6-46-16,0 6 1 16,-4 0 0-16,-6 3 0 15,-4 3-6-15,-7 4 1 16,-8 12 2-16,-2 3 0 15,-8 9-3-15,3-2 0 16,5 5-1-16,3 7 0 16,6 3-1-16,8-12 1 15,4 2-4-15,10-5 1 16,17-4-4 46,19-19 0-15,13-5-6-31,18-14 0 0</inkml:trace>
  <inkml:trace contextRef="#ctx0" brushRef="#br0" timeOffset="-152112.53">16309 14459 46 0,'18'-13'23'0,"-4"7"-18"0,-7-3 39 0,0-1-41 0,-4-2 1 0,-3 2 1 0,4-2 0 0,-8 2-6 0,-3 4 0 0,-3 3 4 0,-1 9 1 0,-3 4-3 0,-4-4 1 0,-3 3-4 0,0 7 0 0,0 3-3 0,0 0 0 0,7 2-3 16,3-2 0-16,7-3-1 16,12-7 0-16,9-9 2 0,1-6 0 15,6-6-1-15,8-1 1 16,4-12-4-16,-5-10 1 16</inkml:trace>
  <inkml:trace contextRef="#ctx0" brushRef="#br0" timeOffset="-151633.09">16549 14289 35 0,'7'32'17'0,"-4"2"-10"0,1-24 29 0,-1 2-31 0,-3-2 1 0,4-1 2 16,0-3 0-16,-1 1-11 0,1-1 1 0,-1-3 6 0,4-3 1 15,0 3-4-15,0-3 1 0,-3 0-2 16,3 0 0-16,0-6-1 15,0 3 1 1,11-7-1 0,-1 7 0-16,1 3 0 31,0 0 1-31,-4 6-1 16,0-2 1-16,-4-1-1 0,1-3 1 0,-1-7 0 15,1 1 0-15,0 0-1 16,-1 0 0-16,-3 3-1 15,4 6 1-15,-1 3 0 16,1 0 0-16,3-3 0 16,0-3 1-16,0-3-1 15,0-3 1-15,4-3 0 16,-4-1 0-16,4 4 0 0,-4 0 1 31,4-1-1-31,-1 7 0 0,1 7 0 0,-4 5 1 16,0-2-1-16,0 2 1 15,0 7-1-15,-3 3 0 16,0-3 0-16,3-1 0 16,0-2 0-1,0 0 0-15,3-4-3 16,1-2 0 0,3-4-6-16,0-3 0 15,1-9-5-15,-5 0 0 0</inkml:trace>
  <inkml:trace contextRef="#ctx0" brushRef="#br0" timeOffset="-151256.53">17328 14741 44 0,'-3'103'22'0,"10"-2"-19"16,-7-82 37-16,-7-4-40 15,0-2 0-15,-4-10 1 16,-3-6 0-16,0-10-1 15,0-18 1-15,0-7 0 16,0-12 1-16,3 3-1 16,1-9 0-16,-1-7-1 15,4 7 1-15,3-13-1 16,4 6 0-16,7 6 0 16,8 10 0-16,6 10 0 0,3 5 1 15,5 14 0-15,2 5 0 31,5 4 0-15,-5 12 0 15,-2 9-1-31,-5 4 1 16,-13 6-2-16,-11 0 1 0,-11 6-2 0,-3 7 0 16,-7 5-2-16,-7-5 0 0,-4-10-7 0,-3-3 0 0,3-13-4 0,11-9 1 0</inkml:trace>
  <inkml:trace contextRef="#ctx0" brushRef="#br0" timeOffset="-150985.97">17558 14236 42 0,'-7'32'21'0,"-18"36"-26"15,21-49 37-15,1-3-31 16,-1 3 1-16,1 3 2 15,-1 3 0-15,4 0-4 16,7 3 0-16,8-3 4 16,2-3 0-16,4-9-1 15,11-10 1-15,0-13-2 16,3-8 0-16,0-7-1 0,-3-10 0 16,-4-6-6-16,1-9 1 15,-1-9-12-15,-3-10 1 16</inkml:trace>
  <inkml:trace contextRef="#ctx0" brushRef="#br0" timeOffset="-150777.04">18006 13383 43 0,'3'-19'21'0,"8"48"-18"0,-11-11 29 0,0 11-30 16,-4 18 0-1,-3 12 0-15,-3 23 1 0,-1 18-4 16,1 16 1-16,3 13 1 15,-1-4 1-15,5-15-2 16,-1-16 1-16,1-28-6 16,-1-22 1-1,4-22-8-15,0-19 0 0,0-19-2 16,-3-15 0 0</inkml:trace>
  <inkml:trace contextRef="#ctx0" brushRef="#br0" timeOffset="-150577.15">17819 14104 38 0,'7'26'19'0,"3"-11"-16"15,-2-12 37-15,2 4-39 16,4-4 0-16,4 3 1 0,14 0 0 16,10 4-4-16,7-7 0 15,4 0-2-15,0-3 1 16,-7 0-10-16,-4-3 1 15,-6-7-1-15,-8-5 0 16</inkml:trace>
  <inkml:trace contextRef="#ctx0" brushRef="#br0" timeOffset="-150266.56">18288 14098 46 0,'7'6'23'0,"25"38"-24"0,-22-34 49 0,5 2-45 16,6-2 1-16,0-1 0 15,0-6 1-15,7-3-7 16,-7-6 0-16,-3 0 3 16,-7-7 1-16,-8-6-3 15,-3 4 0-15,-3 5-1 16,-11-2 1-16,-4 5-1 16,-7 1 0-16,-7 6-1 15,4 10 0-15,0 8 0 16,7 7 1-16,3 7 0 15,8 2 0-15,6 4 2 16,8-4 0-16,6-2 1 16,11-7 0-16,8-3-2 15,-1-6 1-15,4-4-3 16,10-6 0 0,4-3-11-16,0-9 1 0</inkml:trace>
  <inkml:trace contextRef="#ctx0" brushRef="#br0" timeOffset="-149841.03">18747 13230 40 0,'-4'-7'20'0,"8"32"-11"0,-1-21 27 0,-3-4-33 16,7 3 0-16,4 0 3 15,3-3 0-15,11 0-7 16,6 0 0-16,8-6 5 16,7 2 0-16,14-5-1 15,7-4 0-15,4 4-1 16,-4 3 0-16,-4 6-2 15,-10 6 1-15,-7 10-1 16,-14-7 1-16,-15 10-3 16,-13 15 1-16,-15 10-1 15,-10-6 0-15,-11 12-2 16,-7 3 1-16,-3 1-2 16,0-1 1-16,3 0-2 0,11-2 1 15,7-1-6 1,3-3 1-16,0-7-4 0,4-5 0 31</inkml:trace>
  <inkml:trace contextRef="#ctx0" brushRef="#br0" timeOffset="-149467.29">19159 14305 46 0,'22'16'23'0,"-30"-1"-24"0,8-15 42 0,4 0-40 16,-4 4 0-16,-4-4 1 16,1 0 0-16,-4 0-3 15,-4 0 0-15,-6 0 2 16,-1 3 0-16,0 3-2 15,1 0 1-15,-4 10-2 16,3-7 0-16,0 1-2 16,4 2 1-16,4 1-1 15,3-1 1-15,7-2 1 16,7-4 0-16,0-6 3 16,7-3 1-16,3-3 0 15,5-13 1-15,-5 3-2 0,-6-3 0 16,-8 4-13-1,-13-4 0-15</inkml:trace>
  <inkml:trace contextRef="#ctx0" brushRef="#br0" timeOffset="-147339.74">19300 11539 37 0,'25'10'18'0,"-7"-10"-9"0,-11 3 19 16,0-6-24-16,-7 3 1 16,0 0-1-16,-4 0 1 15,-6 3-8-15,-11 3 1 16,-8 0 4-16,-6 7 0 16,-4 3-4-16,4-1 1 15,3 7-2-15,4 0 1 16,3 3-1-16,8 0 1 15,3 1-1-15,3-5 0 16,8 1 1-16,3 3 0 16,10 4 0-16,8-4 1 15,6 0 0-15,5-6 0 0,-1-4 0 16,0 1 1-16,-7-7 0 16,-3 1 0-16,-15-4-1 15,-10 7 1-15,-17-1-5 16,-12 1 0-16,1 2-5 15,-11-5 0-15</inkml:trace>
  <inkml:trace contextRef="#ctx0" brushRef="#br0" timeOffset="-146903.65">19184 11825 42 0,'-7'9'21'0,"-18"4"-25"0,15-13 38 15,-4 3-34-15,-4 3 0 16,0 3 0-16,-3 4 1 15,-4 0-2-15,1 5 1 16,-1 7 0-16,0-9 0 16,8 0 0-16,3-4 0 15,0 1 0-15,6-1 0 0,8 1 0 16,8-4 0-16,13 1 2 16,0-1 1-16,0 7 0 15,0-7 0-15,4 10-1 16,-4 3 1-16,-7-3 0 15,-10-3 0-15,-11 2-3 16,0 7 0-16,-11 7-2 16,-10-4 0-16,-8-3-7 15,-2 0 1-15,-1-6-7 16,11-10 1-16</inkml:trace>
  <inkml:trace contextRef="#ctx0" brushRef="#br0" timeOffset="-146453.83">19420 11837 49 0,'-14'13'24'0,"11"2"-18"0,3-11 42 16,0-1-44-16,7 0 0 15,3 0 2-15,15 3 1 16,0-3-9-16,0-3 1 0,3 4 5 16,0-1 0-16,-3 0-3 15,-8 6 1-15,-6 7-3 16,-11 0 1-16,-4-1-2 15,-3 7 1-15,-7 0-2 16,-7 6 0-16,-4 1 0 16,-3 2 0-16,3-3 1 15,4 4 0-15,4-1 0 16,2-3 1-16,8 4 1 16,7-11 1-16,7-5 0 15,8-3 0-15,-1-4-3 16,3-6 1-16,1-6-6 15,3 0 0-15,-7-6-10 16,0-4 0-16</inkml:trace>
  <inkml:trace contextRef="#ctx0" brushRef="#br0" timeOffset="-146252.54">19724 12195 58 0,'3'19'29'0,"1"3"-35"0,-1-19 47 16,-3 0-42-16,4 0 1 15,-8-3-4-15,4 0 1 0,0 0-5 16,7-6 1-16,1-4-8 16,-1-5 0-16</inkml:trace>
  <inkml:trace contextRef="#ctx0" brushRef="#br0" timeOffset="-145823.06">20003 11928 55 0,'7'28'27'0,"7"-18"-30"0,-7-7 50 0,3 0-45 15,4 0 0-15,4-3 1 16,0 3 1-16,6 1-5 16,5-1 1-16,-1-3 2 31,-3 3 1-31,-4 3-3 0,-11 0 0 47,-10 1-1-47,-10 5 0 31,-4 4-3-31,-1 3 1 16,-6-4-2-1,-3 7 0-15,-5-3 0 0,5-3 0 16,6-1 2-16,4-2 1 0,7 0 1 16,10-7 1-16,12 3 2 0,2 4 0 15,1-1 1-15,7 4 0 0,-4-3-1 0,-4-4 1 0,-6 3-2 16,-15 4 0-16,-6 9-1 0,-22 0 0 0,-21-9-3 0,-7-3 1 0,-14-1-8 15,-4-3 1-15,4-2-6 16,0-10 0-16</inkml:trace>
  <inkml:trace contextRef="#ctx0" brushRef="#br0" timeOffset="-145085.95">20027 12552 39 0,'110'-41'19'0,"-8"-37"-16"0,-70 59 29 16,6-9-31-16,5-6 1 15,3 2-1-15,3-9 1 16,-7-6-1-16,-6-3 0 16,-5 3 3-16,-2-3 0 15,-5 0 0-15,-3 6 1 0,-10-3 0 16,-14-10 0-16,-22 7-2 15,-28-6 1-15,-28-7-3 32,-14 4 0-32,-22 5-2 0,-13 10 1 62,3 10-1-46,0 9 0-16,0 12-1 15,0 7 0-15,0 12-2 16,10 4 1-16,4 5 0 16,4 4 0-1,7 3 0-15,3-3 1 0,0 0 0 0,18 6 0 16,7 6 1-16,7 10 0 0,7 0 1 0,7 9 0 0,11 3 0 0,13 10 1 0,19 6-1 0,13 0 0 16,11 0 1-16,22-10 0 0,17 7-1 15,21-6 1-15,10-4-1 0,5-12 0 16,13-6 0-16,11-16 0 15,10-10 1-15,4-12 0 16,11-12 0-16,13-4 0 16,-16-9 0-16,-8-10 1 15,-11 1 0-15,-14-10 0 16,-14-12 0-16,-10-7 0 16,-11 0-2-1,-10 4 1-15,-12-10-2 0,-13 0 1 0,-21-7-4 16,-18 1 0-16,-29 6-12 15,-17-9 0-15</inkml:trace>
  <inkml:trace contextRef="#ctx0" brushRef="#br1" timeOffset="-137729.21">4964 16748 1 0,'7'0'0'0</inkml:trace>
  <inkml:trace contextRef="#ctx0" brushRef="#br1" timeOffset="-137490.58">4833 16786 24 0,'-21'9'12'0,"10"7"-6"16,4-13 13-16,4 0-15 15,-1 0 0-15,1 0 3 0,3 0 1 16,0 0-8-16,0 1 0 15,3-4 7-15,11 0 0 16,0 0-2-16,15 0 0 16,-1 0-2-16,14 0 1 15,8-4-3-15,6-2 0 16,-3-3-5-16,-11-4 0 16,-3 4-5-16,-11 3 1 15,-7-1-7-15,-10 1 0 16</inkml:trace>
  <inkml:trace contextRef="#ctx0" brushRef="#br1" timeOffset="-137293.65">4727 17024 56 0,'-14'25'28'0,"14"-9"-33"15,11-13 55-15,-1 0-47 16,19 0 1-16,9 3 0 15,12 1 0-15,10-4-8 16,0 0 1-16,0-3-4 16,-11 0 0-16,-14-10-11 15,-6-2 1-15</inkml:trace>
  <inkml:trace contextRef="#ctx0" brushRef="#br1" timeOffset="-136380.15">5948 17118 35 0,'-7'34'17'0,"14"-15"-9"0,-7-19 18 16,0 0-21-16,3 0 0 16,4-6 3-16,11-3 1 0,3-10-10 15,4-9 0-15,10-10 7 16,15-6 1-16,-1-19-3 16,-3-6 0-16,-7-15-2 15,-4-1 1-15,-3-9-3 16,-4 0 0-16,-7 0 0 15,-7-7 0-15,0 10 0 16,-14 7 0-16,0 9-2 16,-7 6 1-16,4 18-2 15,-4 20 0-15,-4 15-2 16,0 16 1-16,-10 19-1 16,4 13 0-16,-1 18 1 15,4 12 1-15,-4 4 2 16,8 6 0-16,6 10 2 15,4-4 0-15,7 4 0 16,7-1 0-16,-3-9-1 0,0-6 1 16,-1-12-3-16,-6-10 0 15,3-10-4-15,3-15 0 16,1-7-6-16,-1-12 0 16,8-6-1-16,3-13 0 15</inkml:trace>
  <inkml:trace contextRef="#ctx0" brushRef="#br1" timeOffset="-136175.25">6629 16688 42 0,'3'38'21'0,"1"15"-22"0,-4-40 44 0,0-1-40 15,-4 1 1-15,4-1-1 16,-3 1 0-16,3-4-6 15,0 1 0-15,0-4-4 16,3-6 0-16,4-9-8 16,4-10 1-16</inkml:trace>
  <inkml:trace contextRef="#ctx0" brushRef="#br1" timeOffset="-136009.83">6615 16528 39 0,'0'16'19'0,"3"3"-16"0,4-13 29 0,-3 0-32 0,6 4 1 16,4-4-2-16,8-3 0 15,-1-6-4-15,7-3 0 16,-7 3-7-16,-3-4 1 16</inkml:trace>
  <inkml:trace contextRef="#ctx0" brushRef="#br1" timeOffset="-135538.85">6872 16773 38 0,'4'22'19'0,"3"-6"-19"0,-4-13 31 0,-3-3-31 16,0 0 0-16,0 0 1 16,7-10 0-16,-7 1 0 15,11-4 0-15,-8 1 1 16,4 2 1-16,-3 4-1 15,7 3 1-15,3 3-1 16,-4 3 1-16,4 7-3 16,0 2 1-16,1 1-1 15,-5-1 0-15,1-2 0 16,-1-1 0-16,1-3 0 16,0-3 0-16,3-3 0 15,-4 0 1 1,4-3-1-16,0-3 0 0,1 0-1 15,2-4 1 1,-3 1-1-16,4-4 1 0,0 1-2 0,3-1 1 16,0-2-1-16,0-1 1 15,0 0 1-15,4 4 0 16,-4 2 0-16,0 1 1 16,0 6 2-16,1 6 0 15,2 6 0-15,-6 1 0 16,3 2-1-16,0 4 1 15,4 0-1-15,10 2 1 16,1 1-4 0,2-3 0 15,-2-7-9-31,-5 1 0 0,-9-7-6 0,-5 0 1 0</inkml:trace>
  <inkml:trace contextRef="#ctx0" brushRef="#br1" timeOffset="-134859.41">6121 17416 62 0,'-4'3'31'0,"-17"-6"-40"0,10 3 58 0,1 0-48 0,-8 0 0 0,-10 6 0 0,0 0 1 0,-4 10-3 0,0 0 1 0,4 6-1 16,0 3 1-16,3 0-3 15,7 0 1-15,8 3-2 16,-1-3 1-16,4-6-1 15,7-10 1-15,11-5 1 16,6-11 0-16,5 1 1 16,-1-6 1-16,4-4 0 15,-4 0 0-15,0-3 0 16,0 1 1-16,-3 2-1 16,3 3 0-1,0 10 1 1,0 9 0-16,0 7 0 15,4 6 0 1,-11 3 0 31,4 6 0-47,-1-3-1 16,5 0 1-16,-5-3-5 15,4-6 1-15,4-10-11 31,0-12 0-31,-4-13-1 0,0 0 0 16</inkml:trace>
  <inkml:trace contextRef="#ctx0" brushRef="#br1" timeOffset="-134618.54">6375 17541 47 0,'-11'25'23'0,"11"-18"-20"0,0-7 47 0,0 0-47 16,11 0 1-16,10 0 2 15,7 0 0-15,14 3-8 16,8 3 1-16,10-6-1 16,-7 0 1-16,-4-12-12 15,-3-1 1-15,-11-9-6 16,-7-6 0-16</inkml:trace>
  <inkml:trace contextRef="#ctx0" brushRef="#br1" timeOffset="-134367.54">6756 17262 44 0,'-11'41'22'0,"25"3"-19"0,-7-35 37 0,11 1-39 0,-4 2 1 16,7 4 1-16,4 3 1 15,10 3-5-15,15 0 1 16,-1 0 2-16,-3 0 1 16,-7-4-2-16,-8-2 1 15,-2 3-3-15,-19 9 1 0,-17-3-5 16,-7 6 0-16,-21-5-7 16,-1-1 1-16,-2-7-5 15,-12-5 1-15</inkml:trace>
  <inkml:trace contextRef="#ctx0" brushRef="#br1" timeOffset="-133989.91">7588 17319 45 0,'-7'6'22'0,"0"6"-21"0,7-5 42 0,7 5-41 0,-14 4 1 16,7 12 1-16,0 10 0 15,0 6-6-15,0 12 1 16,0 4 3-16,7 2 0 16,-7 1-6-16,0-13 1 15,7-9-13-15,-3-16 1 16</inkml:trace>
  <inkml:trace contextRef="#ctx0" brushRef="#br1" timeOffset="-133179.71">15596 9579 25 0,'4'-3'12'0,"-4"0"1"0,0 3 13 16,-4 6-22-16,-3 1 0 16,-3 8 4-16,-4 14 0 15,-1 11-10-15,-2 20 1 16,-1 9 5-16,1 13 1 16,-1 8-3-16,0 8 1 15,1 11-3-15,3 1 1 16,-8-6-2-16,5-10 1 0,-1-16-5 15,4-21 1-15,3-23-5 16,4-21 0-16,7-20-5 16,7-27 0-16</inkml:trace>
  <inkml:trace contextRef="#ctx0" brushRef="#br1" timeOffset="-132565.42">15356 9551 40 0,'15'35'20'0,"16"-26"-21"0,-17-12 36 0,15-3-32 0,13-4 1 16,11-2 0-16,17-4 1 15,19 0-6-15,27-2 0 16,4 2 4-16,18-3 0 16,13 3-2-1,-3-2 0-15,36-7-1 0,3-13 0 16,-14 3 0-16,3-2 0 16,-10 2-1-16,-18 1 0 15,-17-1 0-15,-15 1 1 16,-7 6 0-16,-17 3 0 15,-7 3-1-15,-15 6 1 0,-10 3-1 16,-7 7 1 15,-7 3 0-15,-7 12 0-16,-11 16-1 0,-3 10 0 31,-4 15 0-31,0 10 1 16,0 12-1-16,0 6 0 31,-3 7 0-31,3 12 1 16,0 0-1-16,-3 10 1 15,3 6 0 1,0 3 0-16,1 12 0 0,-1 1 1 16,-4-4 0-16,-6 1 0 0,0-4 1 0,-11-12 0 0,-8-13 0 0,-2-9 0 0,-15-13 0 15,-21-3 1-15,-24-9-2 0,-29-3 1 0,-21-7-2 0,-39-16 1 16,-35-18-3-1,-39-16 0-15,-35-12-13 0,-28-29 1 16,-14-5-2-16,13 5 1 16</inkml:trace>
  <inkml:trace contextRef="#ctx0" brushRef="#br1" timeOffset="-130944.2">10195 11953 54 0,'25'22'27'0,"-21"-19"-25"16,-4-3 28-16,0 4-30 15,-8 2 1-15,-2 3-1 16,-8 4 1-16,-6 2-3 16,-5 7 1-16,-2 0-2 15,-1 3 0-15,4-3 0 16,3-3 0-16,7-3 1 15,8-4 0-15,10 1 0 0,3-1 1 16,15 1 3-16,14 0 0 16,3-1 1-16,-3 1 1 15,3-1 0 1,-3 1 0-16,-8-4-1 0,-6 7 1 31,-11 3-2-31,-7-1 0 0,-11 11-2 0,-10 2 1 16,-10 0-4-16,-8-2 0 15,3-1-3-15,5-3 0 16,6-3-10-16,7-6 1 16</inkml:trace>
  <inkml:trace contextRef="#ctx0" brushRef="#br1" timeOffset="-130716.14">10368 12336 41 0,'11'25'20'0,"-15"3"-13"0,4-28 28 0,0 3-35 16,0-3 0-16,-3 3 0 15,3 1 1-15,0 5-6 16,0-3 1-16,0-3-9 15,0-9 1-15</inkml:trace>
  <inkml:trace contextRef="#ctx0" brushRef="#br1" timeOffset="-130531.23">10305 12057 37 0,'10'22'18'0,"26"0"-22"0,-22-19 25 16,3 3-30-16,1 0 1 0,3 1-10 15,0-7 1-15</inkml:trace>
  <inkml:trace contextRef="#ctx0" brushRef="#br1" timeOffset="-129967.53">10573 12308 46 0,'10'34'23'0,"-3"-15"-30"16,-3-19 44-16,-1 0-39 16,1-3 1-16,3-3 0 15,-3-7 1-15,3-3 0 16,0-6 0-16,0 0-1 15,0 7 1-15,0 2 0 16,0 4 1-16,3-1-1 16,-2 4 1-16,-1 3-1 0,0 3 1 15,-4 0-1-15,1 0 0 16,-1 0 0-16,4-3 0 16,-3 0 1-16,3 0 0 15,0 6 0-15,0 0 1 16,0 6-1-16,0 4 0 15,-3 2 0-15,3 4 0 16,-4-3-3-16,1-4 1 16,-1-2 0-16,1-4 0 15,-4-3 1-15,0-3 0 0,3-6 0 16,1 0 1-16,6-4 1 16,1 1 0 15,0 3-1-31,-1-1 1 0,1 1-1 15,-1 3 0-15,1 0-2 0,0 0 1 0,-4 0-2 16,3-1 0-16,-3 1 0 16,0 0 1-16,0 0 0 15,0 3 0-15,4 3 0 16,-4 3 1-16,0 1 0 16,4 2 1-16,-1 1-4 15,1 2 1-15,3 4-6 16,0-4 1-16,0-2-6 15,0-13 0-15</inkml:trace>
  <inkml:trace contextRef="#ctx0" brushRef="#br1" timeOffset="-129573.04">11148 12449 38 0,'3'41'19'0,"-3"27"-18"0,0-55 34 15,0 3-34-15,0-1 0 16,-3-2 1-16,-1-4 1 16,-3-9-3-16,0-6 0 0,0-10 2 15,0-12 0-15,-4-6 0 16,4-7 0-16,0-6-1 16,0-6 1-16,0 6-1 15,4-7 0-15,3 4-1 31,7 0 1-15,7 9-1-16,4 7 0 31,6 2 1-31,4 10 0 16,4 7-1 0,-4 5 1-16,-3 7-1 0,0 9 1 0,-8 4-1 0,-6 12 1 15,-7 3-2-15,-1 3 1 16,-6 0-2-16,-8-3 0 15,-7-3-3-15,-3-3 1 16,-4-9-4-16,8-7 0 16,-1-6-6-16,4-7 0 0</inkml:trace>
  <inkml:trace contextRef="#ctx0" brushRef="#br1" timeOffset="-129276.31">11497 11646 36 0,'4'6'18'0,"-4"10"-5"0,0-10 29 0,0 7-40 16,3 9 1-16,1 3 1 15,-1 9 1-15,1 10-6 16,-1 0 0-16,4 9 3 16,0 4 0-16,0-7-6 15,0-12 0-15,-3-7-12 16,-4-9 1-16</inkml:trace>
  <inkml:trace contextRef="#ctx0" brushRef="#br1" timeOffset="-128252.99">11444 12107 21 0,'92'-35'10'0,"3"-18"0"0,-67 31-1 0,11-6-7 16,0-3 0-16,0-13 4 16,7-6 1-16,-1-1-7 15,-2 4 0-15,-1 0 5 16,-14 7 1-16,-3 8 0 15,-7-2 0-15,-11 5-2 16,-11 4 0-16,-13 0-1 16,-12 0 0-16,-13 3-2 15,-29 3 1-15,-13 7-2 16,-19 6 1-16,-16 9-3 0,-12 12 1 16,-10 1-1-16,3 12 0 15,-6 4 0-15,-1-1 1 16,4-3-1 46,10 0 1-46,-6 7 1 0,3-1 0-1,3-2-4 1,11-1 0-16,4 1-3 0,3 2 0 0,18-3-3 0,14-6 0 0,3 4-2 0,14-4 0 0</inkml:trace>
  <inkml:trace contextRef="#ctx0" brushRef="#br1" timeOffset="-128031.24">9567 12442 37 0,'106'41'18'0,"92"6"-18"0,-124-40 40 15,28-4-37-15,22 0 1 0,17-3 0 16,17-6 1-16,8-7-7 16,-3-15 1-16,6 6 3 15,-7-10 0-15,-7-11-2 16,-14-1 0-16,-31-10-1 15,-18-2 0-15,-22-7-1 16,-17-6 0 0,-21 0-1-16,-15-6 1 15,-20-7-7-15,-32-2 1 0,-36-7-5 16,-21-3 1-16</inkml:trace>
  <inkml:trace contextRef="#ctx0" brushRef="#br1" timeOffset="-123107.39">8975 16491 39 0,'3'12'19'0,"-6"-18"-18"16,-4 6 19-16,0 0-18 0,-4 0 0 15,-3 0 1-15,-4-3 0 16,-6 0-4-16,-5 3 0 16,-2 3 2-16,2 0 1 15,1 6-1-15,7 10 0 16,-7 3-1-16,10 0 0 15,4-3 0-15,7 0 0 16,3-4-1-16,8-2 1 16,7-4 0-16,10-2 0 15,0-4 0-15,4-3 1 0,-1 0-2 16,1-6 1 0,0-7 0-16,-1-9 0 0,-10-3-1 15,4-3 1-15,0 0-1 16,-4 2 1-16,0 5-1 15,0 11 0-15,-3 4 0 16,-1 6 1-16,-3 6-1 16,0 4 1-16,-3 8-1 15,-1 7 1-15,1-3 0 16,3 7 0-16,0-1 1 16,0 3 0-16,4-3-2 15,-4-3 1-15,3-6-11 16,-3-9 1-16</inkml:trace>
  <inkml:trace contextRef="#ctx0" brushRef="#br1" timeOffset="-122720.2">9190 16491 50 0,'3'-3'25'0,"15"18"-28"0,-14-15 42 0,6 0-38 16,4 3 1-16,0 1 0 15,8-1 0-15,-1-3-4 16,0 3 1-16,0-6-1 16,4-4 0-16,3 1-11 15,0 0 0-15,-7-10-2 16,1 1 1-16</inkml:trace>
  <inkml:trace contextRef="#ctx0" brushRef="#br1" timeOffset="-122471.45">9761 16152 40 0,'-7'28'20'0,"-17"23"-20"0,20-39 37 16,-3 10-34-16,0 13 0 15,0 5 2-15,0 14 0 16,0-1-7-16,3 3 1 16,1 1 1-16,3-10 0 0,-4-10-9 15,1-15 0-15,-4-22-6 16,-4-6 1-16</inkml:trace>
  <inkml:trace contextRef="#ctx0" brushRef="#br1" timeOffset="-121981.77">8805 16077 45 0,'4'-19'22'0,"3"-15"-23"0,-4 27 39 15,-3 7-34-15,0 0 0 16,0 7 1-16,-3 8 0 0,-8 1-7 15,-13 9 0-15,-1 9 4 16,-14 7 0-16,4 6-4 16,0 10 0-16,-4 12-1 15,7 6 0-15,4 3-1 16,7 4 0-16,10-16-1 16,11-13 0-16,11-3-3 15,10-18 0-15,11-10-4 16,13-19 0-16</inkml:trace>
  <inkml:trace contextRef="#ctx0" brushRef="#br1" timeOffset="-121590.6">9864 15744 31 0,'-14'4'15'0,"3"8"-11"0,7-6 23 15,4 7-25-15,4 12 0 16,17 38 5 0,4 9 1-16,10 6-9 15,-3-2 1-15,-4 2 4 16,-3 0 0-16,-11 7-2 16,-11-3 1-16,-13-1-6 15,-8-3 1-15,-6-18-9 16,-8-7 1-16,-7-18-4 15,7-13 1-15</inkml:trace>
  <inkml:trace contextRef="#ctx0" brushRef="#br1" timeOffset="-121051.54">10583 15898 48 0,'7'10'24'0,"-10"-14"-25"16,3 4 46-16,-4 7-44 16,-3-4 1-16,-3 6 0 15,-1 7 0-15,-7 3-3 16,1 12 0-16,-8 0 2 16,0 13 1-16,-3 6-2 15,0 10 1-15,0 6-1 16,10-3 1-16,4-4-2 0,3 7 1 15,8-19-2-15,10-6 0 16,7-7-5-16,4-5 1 16,3-7-10-16,4-10 1 15</inkml:trace>
  <inkml:trace contextRef="#ctx0" brushRef="#br1" timeOffset="-120569.7">10929 16306 47 0,'4'9'23'0,"-4"-12"-19"15,0 3 35-15,-7 0-37 16,-11 6 1-16,0 4 0 15,-6-1 1-15,-5 7-5 16,1 3 0-16,-4 3 3 16,1 3 1-16,-1 3-2 15,4 3 1-15,3 4-2 16,4-10 1-16,7-3-2 16,3-3 1-16,8-7-1 15,10 1 1-15,10-10-1 16,4-9 1-16,1-10-1 15,-1 0 1-15,3-6-1 0,-2-3 1 16,-1 6-1 0,-4 1 1-16,-2 2 0 0,-5 3 0 15,1 7 0-15,-4 3 0 16,0 9 0-16,0 10 1 16,3 0-1-16,1 2 0 15,-4 4 0-15,4 0 0 16,3-3-2-16,0 0 1 15,7-7-6-15,-7-2 1 0,0-1-10 16,0-12 0-16</inkml:trace>
  <inkml:trace contextRef="#ctx0" brushRef="#br1" timeOffset="-120342.13">11197 16412 39 0,'0'25'19'0,"11"4"-7"15,-8-29 25-15,4 3-34 16,4 0 0-16,3-3 0 16,0 0 0-16,4-3-5 15,6 0 1-15,5-4-2 16,2 1 0-16,1 0-12 15,-7-4 1-15</inkml:trace>
  <inkml:trace contextRef="#ctx0" brushRef="#br1" timeOffset="-120104.71">11328 16262 49 0,'0'47'24'0,"0"16"-23"0,0-45 36 0,0 11-37 15,0 8 1-15,0 4 0 16,0 3 1-16,0 0-4 16,0-7 1-16,0-8-5 15,0-14 0-15,3-11-8 16,1-11 0-16</inkml:trace>
  <inkml:trace contextRef="#ctx0" brushRef="#br1" timeOffset="-119848.78">11804 16252 46 0,'-4'54'23'0,"-13"2"-24"0,10-40 37 16,0 12-34-16,0 0 0 15,0 4 0-15,0-1 0 16,3 0-4-16,0-5 1 16,4-11-2-16,4-12 0 15,7-12-10-15,-1-10 0 16,4-15-1-16,-3-10 1 15</inkml:trace>
  <inkml:trace contextRef="#ctx0" brushRef="#br1" timeOffset="-119594">11882 15813 36 0,'10'32'18'16,"-6"27"-16"-16,3-40 35 0,7 6-33 15,0 7 1-15,0-4 3 16,11 3 0-16,-1 4-9 16,5 5 0-16,-1-2 6 15,0-7 0-15,-3 7-3 16,-4 3 1-16,-7 3-3 16,-7 9 1-16,-14 10-5 15,-14-7 1-15,-14 4-9 16,-11-7 0-16,-7-15-5 15,-7-16 1-15</inkml:trace>
  <inkml:trace contextRef="#ctx0" brushRef="#br1" timeOffset="-118977.13">8978 16996 29 0,'-14'25'14'0,"7"0"1"0,11-19 18 16,3 0-29-16,3 4 0 15,8-1 4-15,7 1 1 16,17-1-10-16,18 0 1 15,21 1 7-15,28-7 0 16,36-9-2-16,31-1 1 16,33-8-3-16,20-4 0 15,11 0-2-15,10-3 1 16,-13 6-4-16,-8 7 1 0,-25 3-4 16,-17 0 1-16,-21 2-6 15,-32 8 1-15,-31 5-10 16,-36-3 1-16</inkml:trace>
  <inkml:trace contextRef="#ctx0" brushRef="#br1" timeOffset="-118257.21">9948 17422 45 0,'11'0'22'0,"10"-6"-13"16,-10 9 32-16,-11-3-38 16,3 3 1-16,1 0 0 15,-4-3 1-15,-7 0-7 16,-4 3 0-16,-3 4 4 16,-7-1 0-16,-4 3-2 15,-3 4 0-15,0-1-1 16,-1 1 1-16,1 0-1 15,0-1 0-15,3 1-3 16,8-1 1-16,3-2-3 16,3-1 1-16,11-3-1 0,7-6 1 15,11-3 0-15,3-9 1 16,4 2 2-16,3-2 0 16,-4-1 3-16,-2 1 0 15,-1 5 0-15,0 4 0 16,0 3-1-16,-3 6 0 15,-1 7 0-15,1 3 1 16,0 9-1-16,-8 6 0 16,1-3 0-16,-4 4 0 15,0-7 1-15,0 0 0 16,0-6-4-16,0-4 0 0,4-5-9 16,-1-10 1-16</inkml:trace>
  <inkml:trace contextRef="#ctx0" brushRef="#br1" timeOffset="-118016.6">10238 17519 53 0,'-4'19'26'0,"18"-3"-31"15,-7-16 46-15,4 0-40 16,6 0 1-16,5 0-1 0,9-3 1 16,8 0-4-16,11-4 0 15,6-5-4-15,0-4 1 16,-3-3-10-16,-3-9 0 16</inkml:trace>
  <inkml:trace contextRef="#ctx0" brushRef="#br1" timeOffset="-117822.97">11035 17112 47 0,'-4'50'23'0,"-13"22"-13"0,13-47 36 0,1 10-44 16,-4 5 0-16,-4 10-1 15,0 10 0-15,4 6-4 16,4-6 0-16,-4-4-10 15,0-18 0-15,-4-10-4 16,1-19 1-16</inkml:trace>
  <inkml:trace contextRef="#ctx0" brushRef="#br0" timeOffset="-113529.93">10513 15776 49 0,'-7'41'24'0,"-67"9"-19"0,42-31 24 0,-10 9-29 16,-22 9 0-16,-21 1 0 15,-17 6 1-15,-7 12-1 16,-22-2 0-16,-6 12-1 15,-1 12 0-15,11 7 0 16,-3 6 0-16,10-4-3 16,10-15 0-16,4 1-7 15,8-14 1-15,13-9-2 16,11-18 0-16</inkml:trace>
  <inkml:trace contextRef="#ctx0" brushRef="#br0" timeOffset="-112929.39">11465 17077 27 0,'25'10'13'0,"3"-10"-3"15,-24 3 21-15,-1 0-27 16,1 0 1-16,-4 3 2 16,-7 4 1-16,-4 2-10 0,-14 10 1 15,-10 6 6-15,7-6 0 16,-60 22-2-16,-11 0 1 16,-14 3-3-16,-14 3 1 15,-14 7-1-15,-4 6 0 16,-6 2-1-16,-8 14 1 15,0-4-5-15,15-6 1 16,6-3-5-16,7-3 0 16,8-7-8-16,17-18 0 15</inkml:trace>
  <inkml:trace contextRef="#ctx0" brushRef="#br1" timeOffset="-107551.73">12506 16977 46 0,'-4'12'23'0,"22"-2"-21"0,-11-13 23 15,11 0-25-15,3-4 1 16,4-2 1-16,13-4 0 15,15 1-5-15,7-7 0 16,0 3-6-16,-10 4 0 16,-15-1-3-16,-14 1 0 0</inkml:trace>
  <inkml:trace contextRef="#ctx0" brushRef="#br1" timeOffset="-107358.54">12495 17152 56 0,'-10'47'28'0,"27"-40"-36"16,-6-4 57-16,7 0-48 15,3 0 0-15,11 0 0 16,10-3 1-16,7 0-5 16,1 0 0-16,-4 0-7 15,-4-6 0-15,-10-7-6 16,-8 4 0-16</inkml:trace>
  <inkml:trace contextRef="#ctx0" brushRef="#br1" timeOffset="-106818.54">13247 17504 55 0,'-4'56'27'0,"8"-25"-30"0,-1-27 48 0,-3-4-43 16,7-4 1-16,4-5 0 15,7-16 1-15,10-3-4 16,11-10 0-16,-1-12 2 15,15-19 1-15,-3-9-2 16,3-10 1-16,-4 9-1 16,-10-12 0-16,-4-3-1 15,-3-3 0-15,-4 3-1 16,-10 0 1-16,-8 19 0 16,-6 15 0-16,-4 10-1 15,-4 12 0-15,-3 13-2 16,-10 10 0-16,-5 18 0 15,1 12 1-15,0 17-1 16,-4 15 1-16,4 19 1 16,0 3 0-16,3 15 1 15,4 10 0-15,4 4 0 0,-1 8 0 16,4-18 0-16,0 0 0 16,0-7-1-16,4-12 1 15,3-6-1-15,3-13 1 16,-3-9-2-16,4-7 0 15,3-8-4-15,0-8 0 16,3-11-10-16,-3-10 1 16</inkml:trace>
  <inkml:trace contextRef="#ctx0" brushRef="#br1" timeOffset="-106592.1">13889 17259 56 0,'0'35'28'0,"-4"2"-29"15,4-27 48-15,-3 2-47 16,-1 4 1-16,1-7-1 16,-1 1 1-16,1-4-5 15,3 0 1-15,0 0-8 16,3-6 0-16,1-18-5 15,3-4 0-15</inkml:trace>
  <inkml:trace contextRef="#ctx0" brushRef="#br1" timeOffset="-106440.64">13956 16986 43 0,'18'25'21'0,"6"-25"-27"0,-13-3 36 15,-1 0-35-15,1 0 0 16,3 0-17-16,0 0 1 16</inkml:trace>
  <inkml:trace contextRef="#ctx0" brushRef="#br1" timeOffset="-105926.2">14150 17253 36 0,'0'25'18'0,"7"-3"-14"16,-3-19 26-16,-1 0-30 16,1 0 1-16,-1 0 0 15,4-3 0-15,0-6-1 16,4-3 0-16,6-10 2 16,1 0 0-16,3-6 0 15,0-3 1-15,1 0-1 16,2 2 0-16,-3 8 0 15,1 2 0-15,-1 7-1 16,-4-1 0-16,1 4-1 16,0 6 1-16,-8 0-1 15,1 0 0-15,-4 0 0 16,0 0 0-16,-7 0-1 0,0 0 1 16,0 0 0-16,3 3 0 15,1 3-1-15,0 1 1 16,-1-1 0-16,1-3 0 15,3-3 0-15,3 0 0 16,1-3-1-16,3-3 1 16,0-1 0-16,4 4 1 15,-4 0-1-15,7 6 1 16,7 7-1-16,7 11 1 16,4 8-1-16,0 11 1 0,0 8 0 15,0-5 0-15,-1-5-1 16,-2-13 0-16,3-9-5 15,-11-13 1-15,-18-16-10 47,-13-15 0-31</inkml:trace>
  <inkml:trace contextRef="#ctx0" brushRef="#br1" timeOffset="-105137.52">13501 17852 49 0,'3'15'24'0,"-13"-2"-20"15,6-10 25-15,-10 3-27 16,-7 4 1-16,-4-1-1 16,-3 1 1-16,3 2-4 0,1-2 0 15,-1 2 2-15,4 4 0 16,3 6-1-16,4-10 0 15,3 1-1 1,4-4 0-16,4-6 0 0,6-9 1 16,12-3-1-16,6 2 1 15,0 1-1-15,4-3 1 16,-1-1 0-16,-3 4 0 16,1 0 0-16,-1-1 0 15,-4 1-1-15,-3 3 1 0,1 3 0 16,-1 6 0-16,-4 1-1 15,1 5 1-15,3 10 0 16,0 3 1-16,0 0-1 16,-3 0 1-16,3-3-4 15,4-6 0-15,-1-7-10 16,4-5 1-16,1-14-2 16,13-12 0-1</inkml:trace>
  <inkml:trace contextRef="#ctx0" brushRef="#br1" timeOffset="-104889.64">13825 18024 62 0,'4'19'31'0,"14"-25"-45"0,-8 6 66 15,8 3-53-15,3 0 1 16,11 3-5-16,-1-3 1 16,-2 1 0-16,-1-11 0 15,0-8-11-15,-7 2 0 16,-3-15-1-16,-8-7 0 16</inkml:trace>
  <inkml:trace contextRef="#ctx0" brushRef="#br1" timeOffset="-104631.21">14122 17783 34 0,'14'34'17'0,"-7"48"-3"16,-7-67 32-16,3 1-45 16,1 0 1-16,3 3 1 15,0-1 1-15,4 11-4 16,10-4 0-16,3 3 3 15,-6-3 0-15,-4 0-1 16,-3-3 0-16,-8 0-2 16,-6 3 0-16,-15 0-8 15,-10 0 0-15,-7-3-9 16,-11-6 1-16</inkml:trace>
  <inkml:trace contextRef="#ctx0" brushRef="#br1" timeOffset="-104005.58">14757 17723 49 0,'3'-3'24'0,"15"6"-16"0,-15 3 38 15,-3 4-44-15,0 2 1 0,-3 17 2 16,-1 8 0-16,-3 10-7 16,-3 16 1-16,-1 6 1 15,4 9 0-15,0 1-8 16,7-7 0-16,0-19-10 16,7-15 0-16</inkml:trace>
  <inkml:trace contextRef="#ctx0" brushRef="#br1" timeOffset="-103154.64">16249 17428 37 0,'25'7'18'0,"-18"2"-17"0,-7-9 22 0,3 3-23 0,1 0 1 0,-4-3 0 0,0 0 1 0,-4-3 1 0,-3 0 0 15,-3-3 3 1,-5 0 1-16,-2 6 0 0,-4 0 0 15,-8 0 0-15,1 0 0 16,-7 3-4-16,3-3 1 16,0 3-2-16,-3 3 0 15,0 7-2 1,3 2 1-16,-3 4-3 0,7 0 1 16,3 6-2-16,4 0 1 15,7 6-2-15,7 1 1 16,7-4 0-16,7-3 1 15,10-6 0-15,4-7 0 16,8-8 0-16,2-11 1 0,1-5 0 31,0-7 1 1,0-9-1-32,-1-4 0 15,1 1 1-15,-4-7 0 0,1 10 0 16,-1 6 0-16,-3 7 0 0,-8 2 0 0,1 10 0 0,-4 9 1 0,-3 10-1 15,-1 6 1-15,-3 12-1 16,-3 1 1-16,-1 6-1 16,4-7 0-1,0-3-5 1,4-6 1 0,-4-9-11-16,0-13 1 15</inkml:trace>
  <inkml:trace contextRef="#ctx0" brushRef="#br1" timeOffset="-102304.77">16866 17554 33 0,'-14'3'16'0,"14"-3"-3"16,-3 0 16-16,3 3-22 15,-4-3 0-15,4 3 4 16,0 0 0-16,4 1-14 16,3-4 1-16,7 0 8 15,7 0 1-15,11 0-6 16,10 3 0-16,0 0-6 15,1-3 1-15,-4 0-9 16,-4-6 1-16,-14-10-6 16,-7-6 1-16</inkml:trace>
  <inkml:trace contextRef="#ctx0" brushRef="#br1" timeOffset="-102100.38">16958 17234 46 0,'-3'56'23'0,"10"13"-28"0,-7-53 41 0,-4 15-35 15,4 7 0-15,0 12-1 16,0 4 1-16,-3-1-3 16,-1-9 1-16,0-7-9 15,-3-5 1-15,0-17-4 16,4-8 0-16</inkml:trace>
  <inkml:trace contextRef="#ctx0" brushRef="#br1" timeOffset="-101864.52">17791 17159 62 0,'-18'59'31'0,"-28"48"-42"0,36-82 63 15,-5 22-52-15,-2 19 1 16,3 9-8-16,0 13 1 16,3-16-8-16,-7-9 1 15,1-16-4-15,-1-13 1 16</inkml:trace>
  <inkml:trace contextRef="#ctx1" brushRef="#br1" timeOffset="-138320.99">11578 13424 0,'0'0'0,"0"0"15,0 0-15,0 0 16,0 0 0,0 0-16,0 0 15,0 0 1,0 0-16,0 0 15</inkml:trace>
  <inkml:trace contextRef="#ctx0" brushRef="#br1" timeOffset="-100707.13">15903 16726 30 0,'7'34'15'0,"0"-8"-11"0,-7-20 16 0,-3 3-19 16,-4 1 0-16,0 2 4 15,-4 7 1-15,1 6-4 16,-5 3 0-16,1-3 4 15,-7 4 1-15,-7 8-1 16,-7-2 1-16,-11-1-3 16,-7 4 0-16,-4 3-3 0,1 6 0 15,-4 3-2 1,0 6 0-16,7 4 0 0,7 6 1 16,11 3-1-16,7 3 0 15,10 3-1-15,15-6 1 16,20-9-6-16,22-7 0 15,17-9-8-15,12-19 1 16</inkml:trace>
  <inkml:trace contextRef="#ctx0" brushRef="#br1" timeOffset="-100153.18">18013 16378 37 0,'-14'41'18'0,"10"9"-9"0,8-31 25 0,10 9-29 15,7 13 1-15,11 18 3 16,10 7 0-16,7 22-12 15,4 12 0-15,-7 23 7 16,-18 2 0-16,-17 16-3 16,-22 3 0-16,-17-9-8 15,-32-6 1-15,-17-10-10 16,-19-19 0-16</inkml:trace>
  <inkml:trace contextRef="#ctx0" brushRef="#br1" timeOffset="-97312.93">18845 17256 35 0,'0'0'17'0,"0"-3"-8"16,0 3 18-16,0 0-23 15,0 0 0-15,7 0 2 16,1 0 0-16,6 0-8 16,3 3 1-16,8-3 5 15,3 0 0-15,7-3-3 16,8-3 1-16,-1-1-6 0,-3 1 0 15,-11-3-10-15,-10 2 1 16,-18 1-2-16,-11 3 0 16</inkml:trace>
  <inkml:trace contextRef="#ctx0" brushRef="#br1" timeOffset="-97117.23">18701 17573 61 0,'-7'28'30'0,"24"-22"-43"0,-10-6 65 0,11 0-52 16,10 0 1-16,11-3 0 15,3-3 0-15,8-4-5 16,-1 4 0-16,-6-3-8 16,-1-1 1-16,-7-2-6 15,-3-7 1-15</inkml:trace>
  <inkml:trace contextRef="#ctx0" brushRef="#br1" timeOffset="-96866.16">19590 16870 41 0,'21'13'20'0,"-14"31"-14"0,-7-32 33 15,-4 10-37 1,1 16 0-16,-4 3 0 0,-4 9 1 16,1 9-5-16,-4 1 1 15,-4 15 2-15,0 7 0 16,4 2-3-16,0-12 0 16,4-9-7-16,6-16 1 15,4-12-6-15,4-20 0 16</inkml:trace>
  <inkml:trace contextRef="#ctx0" brushRef="#br1" timeOffset="-96651.78">19710 17403 45 0,'-4'19'22'0,"11"-3"-21"0,-3-10 39 0,-1-3-37 15,1 0 0-15,3 0 0 16,7 4 0-16,4-4-5 16,3 0 1-16,7-6-3 15,7-3 1-15,4 2-12 16,-11-5 0-16</inkml:trace>
  <inkml:trace contextRef="#ctx0" brushRef="#br1" timeOffset="-96442.88">19830 17152 46 0,'-7'76'23'0,"-4"2"-25"0,7-59 34 16,1 6-31-16,-4 9 1 15,-4 10-1-15,1 3 1 16,-1-3-6-16,1 0 1 15,3-9-7-15,-1-10 0 16,5-19-3-16,3-6 1 16</inkml:trace>
  <inkml:trace contextRef="#ctx0" brushRef="#br1" timeOffset="-96203.8">20313 16829 59 0,'7'35'29'0,"-39"50"-42"16,25-54 60-16,-3 19-47 16,-8 10 0-16,-3 9-1 15,0 12 1-15,3 10-1 16,0 3 0-16,4-3-5 15,4-3 0-15,-1-22-9 16,4-29 0-16</inkml:trace>
  <inkml:trace contextRef="#ctx0" brushRef="#br1" timeOffset="-95932.96">20507 17359 56 0,'0'10'28'0,"11"-16"-31"0,-4 2 47 0,7-2-43 15,7 3 0-15,4 0-1 16,-1 0 1-16,12 0-6 15,6 3 1-15,-3-4-7 16,-8 4 0-16,-16 0-5 16,-15 0 1-16</inkml:trace>
  <inkml:trace contextRef="#ctx0" brushRef="#br1" timeOffset="-95717.09">20415 17532 54 0,'7'19'27'0,"29"-10"-34"0,-22-9 51 16,10 0-44-16,8 3 0 15,7-6-7-15,7-3 1 16,7-4-6-16,-7-2 1 16</inkml:trace>
  <inkml:trace contextRef="#ctx0" brushRef="#br1" timeOffset="-95302.42">21181 17033 54 0,'21'29'27'0,"7"-11"-24"0,-17-8 41 0,6-4-42 15,15 7 1-15,3-4 1 16,4 7 1-16,7-1-6 16,3 1 0-16,-10 6 3 15,-7 9 0-15,-18 7-2 16,-14 3 0-16,-10 6-1 16,-12 3 1-16,-13 3-2 15,-11-6 0-15,4 0-2 31,0-3 1-31,-1-6 0 0,1-10 0 0,3-6 0 16,7-9 1-16,4-13-1 16,11-10 1-16,6-6 2 0,7-2 0 15,11-1-1-15,8 3 1 16,2 4 1-16,8 8 0 16,7 14 0-16,6 9 1 15,-2 9-1-15,-5 3 0 16,-2 10 0-16,-1 0 0 15,-3 0-5-15,-1-7 1 16,1-6-9-16,-7-6 0 16,-8-19-4-16,1-6 1 15</inkml:trace>
  <inkml:trace contextRef="#ctx0" brushRef="#br1" timeOffset="-94776.78">21837 17463 52 0,'78'-19'26'0,"24"-15"-31"16,-74 15 51-16,7-9-45 15,-3-4 1-15,-4-9 1 16,-10-15 1-16,-14 0-4 16,-15-4 0-16,-14 4 3 15,-14 5 0-15,-17 1-1 16,-4 13 0-16,-18 11 0 0,-10 11 0 16,-7 8-3-16,-7 7 1 15,-1 19-3-15,-10 16 1 16,8 28-3-16,2 18 0 15,5 13-3-15,13 22 1 16,11 3 0-16,17 4 0 16,19-7 3-16,13-13 1 15,18-6 4-15,21-6 0 16,14-9 4-16,25-19 1 0,25-20 0 16,24-14 0-16,25-26 0 15,11-16 0-15,20-18-3 16,-6-4 1-16,-7-18-3 15,-25-7 0-15,-22-12-2 16,-31-6 1-16,-17-4-4 16,-22-9 1-16,-24-18-8 15,-26-14 1-15,-31-15-7 16,-14-12 0-16</inkml:trace>
  <inkml:trace contextRef="#ctx0" brushRef="#br1" timeOffset="-82390.72">2850 1753 38 0,'11'15'19'0,"0"-9"-9"0,-11-6 20 16,7-6-27-16,-4 0 0 15,15-3 1-15,-8-4 1 16,1 4-7-16,0-13 0 15,6 0 4-15,4-7 1 16,1-5-3-16,-1-19 1 16,7-7-1-16,0 4 1 15,4-7-2-15,-4-6 1 16,4 22-1-16,-4-6 1 16,-7-1-1-16,0 20 0 15,-3 6-3-15,-4 12 0 16,0 16-3-16,-10 0 1 0,3 16-2 15,-4 18 1-15,4-3-1 16,-3 20 1-16,7 2 3 16,6 3 0-16,1 4 5 15,3-4 1-15,18-12 3 16,0-9 1-16,-4-32 2 16,11-13 1-16,-7-11 0 15,3-20 1-15,-3-3-3 16,0 0 1-16,-8-6-4 15,-13 0 0-15,-7 6-2 16,-11-3 0-16,0-7-3 16,-8 10 0-16,5 7-4 15,-4 12 0-15,3 6-4 16,-3 13 1-16,-3 15-8 16,-1 7 0-16</inkml:trace>
  <inkml:trace contextRef="#ctx0" brushRef="#br1" timeOffset="-82060.76">4128 1404 55 0,'7'7'27'0,"-7"-17"-35"0,0 10 50 16,0-9-42-16,-7 3 0 0,3-4 0 15,-3 1 1-15,-4 3-2 16,-6 2 1-16,-4 4-1 16,-1 0 1-16,-6 13-3 15,7 9 1-15,-7 0-3 16,7 3 1-16,3 9-4 16,4 1 1-16,7-4-1 15,3-6 1-15,15-9 3 16,3-3 1-16,11-17 3 15,6-14 0 1,1-11 1-16,0-5 1 0,3-10-8 16,4-9 0-16</inkml:trace>
  <inkml:trace contextRef="#ctx0" brushRef="#br1" timeOffset="-81804.79">4512 652 43 0,'-7'44'21'0,"-21"0"-14"0,24-26 36 15,-13 11-42-15,-5 15 0 16,1 9 0-16,-7 3 1 16,-4 13-4-16,8 3 1 15,2 7-1-15,8-7 1 16,0-9-3-16,11-19 1 15,-4-16-3-15,3-13 0 16,4-15-3-16,0-12 0 0,0-7-4 16,-10-3 0-16</inkml:trace>
  <inkml:trace contextRef="#ctx0" brushRef="#br1" timeOffset="-81630.63">4046 1188 46 0,'29'25'23'0,"31"-15"-18"16,-29-10 44-16,8-7-48 16,3 4 0-16,8 3-1 15,-1-9 0-15,8 2-7 16,-8 1 1-16,-7 3-10 16,-3-6 1-16</inkml:trace>
  <inkml:trace contextRef="#ctx0" brushRef="#br1" timeOffset="-81278.46">4597 1370 52 0,'21'22'26'0,"18"-3"-25"0,-22-16 42 15,1 3-41-15,3-12 1 16,7 3-2-16,4-7 0 0,-4-5-3 15,4-4 1-15,-14-6 0 16,-4 12 1-16,-4-6-3 16,-13 13 1-16,-8-10-2 15,-6 7 0-15,-5 6-2 16,5 6 1-16,-4 16-1 16,0 3 1-16,-1 6 1 15,5 6 1-15,6 4 2 31,4 6 1-31,7-6 3 0,7-4 1 0,4-9-1 16,6-6 1-16,15-6-3 16,0-7 1-16,3-16-7 15,0-5 0-15,1-7-8 16,-5-3 0-16</inkml:trace>
  <inkml:trace contextRef="#ctx0" brushRef="#br1" timeOffset="-81045.05">5274 1251 59 0,'0'9'29'0,"7"-3"-39"0,-7-6 56 15,4 0-47-15,-4 0 1 0,7-6-9 16,0 6 0-16,3-3-2 16,-6 3 1-16</inkml:trace>
  <inkml:trace contextRef="#ctx0" brushRef="#br1" timeOffset="-80839.95">5274 1492 54 0,'0'16'27'0,"28"-25"-35"0,-21-1 42 0,4 4-42 16,-8-4 0-16,4 4-19 15,-14 3 1-15</inkml:trace>
  <inkml:trace contextRef="#ctx0" brushRef="#br1" timeOffset="-80452.08">2812 1912 16 0,'-32'16'8'0,"-7"9"18"16,29-15-2-16,-8-7-20 15,7 3 0-15,1 3 5 16,3 4 1-16,14 0-11 16,14 5 1-16,28-5 9 15,29 3 1-15,31-7-2 16,43-6 1-16,28-6-3 16,39-6 0-16,28-1-2 15,3-6 1-15,-10 1-7 16,-11 2 0-16,-38 4-6 15,-43 3 0-15,-21 6-12 16,-46 6 0-16</inkml:trace>
  <inkml:trace contextRef="#ctx0" brushRef="#br1" timeOffset="-74645.73">12626 15882 25 0,'3'19'12'0,"22"-9"-7"16,-18-7 12-16,0-3-17 16,4 3 1-16,-1-3 1 15,1-3 0-15,3-3-2 16,0-1 0-16,0 1 3 16,8-7 0-16,2-5 0 15,4-4 1-15,4 0-1 16,-4-6 0-16,4-10 1 15,14-6 1-15,-4-9-1 0,8-4 0 16,-1-9-2-16,8-12 1 16,6 6-1-16,1-10 0 15,-8 4-1-15,0-10 0 16,1 10-1-16,3-4 0 16,-4 10 0-16,1-6 0 15,-1-4 0-15,1 10 1 16,-1-13-1-16,-10 7 1 15,0-4-1-15,-4 7 1 16,-7-3-1-16,-6-1 1 0,-12 7 0 16,-3-3 0-1,1-7-1-15,-5 10 1 0,-3-3 0 16,0 6 0-16,-3-3-1 16,3 3 1-16,-4 6-1 15,1 4 0-15,-1-1-1 16,-3-6 1-16,0 7 0 15,4-13 0-15,3-1-1 16,4-8 1-16,3 12 0 16,0-13 0-16,7-2 0 15,7-4 1-15,4 13-1 16,3-4 0-16,0 1 0 16,4 3 1-16,0 2-2 15,0-5 1-15,7 0 0 16,-4-7 0-16,-3 10-1 15,7 0 1-15,7-1-1 0,0 14 1 16,3 18 0-16,4 0 0 16,0-3-1-16,-4 6 0 15,1 0-6-15,-11-6 1 16,-7 3-9-16,-8 0 1 16</inkml:trace>
  <inkml:trace contextRef="#ctx0" brushRef="#br1" timeOffset="-74088.47">14757 11301 42 0,'46'22'21'0,"31"3"-22"15,-52-22 30-15,17 3-27 16,1-2 0-16,-1-4 2 16,7-4 1-16,4-8-6 15,4-4 0-15,-8 1 3 16,-3-1 1-16,-7-3-2 15,-4 0 1-15,-7 4-3 16,-3 2 1-16,-4 4-2 0,-7 2 1 16,-3 7-1-16,-4 10 0 15,-4 5-1-15,-3 1 1 16,-3 9-1-16,-1 3 0 16,1 4 1-16,-1-1 0 15,1 1 1-15,-4 5 0 16,0-2 0-16,0-1 1 15,-4-9 0 1,7 0 1 0,-3-3-1-16,-3-3 1 0,-4-3 0 0,-4-10 0 0,0 0 1 15,-3-3 1-15,0-18 0 16,0-13 0-16,0-4 0 16,3-12 0-16,-7-3-3 15,-6-9 0-15,-15-7-12 16,-14 0 0-16,-18 1-2 15,1 2 1-15</inkml:trace>
  <inkml:trace contextRef="#ctx0" brushRef="#br1" timeOffset="-69570.19">7461 517 23 0,'0'-16'11'0,"11"-21"-6"0,-11 27 11 15,3 1-15-15,4 3 0 16,0-1 6-1,1 14 0-15,-1-7-5 0,0 0 0 16,3 6 5-16,-10-3 1 16,0 3-1-16,-7 7 1 15,4-4-3-15,-8 13 0 16,-7 6-3-16,-3 7 0 16,-14 12-2-16,-4 6 1 15,4-9-2-15,3 0 0 16,4-13-3-16,7 1 1 0,3-13-10 15,8-10 1-15,2-18-3 16,16-10 1-16</inkml:trace>
  <inkml:trace contextRef="#ctx0" brushRef="#br1" timeOffset="-69300.81">7232 439 34 0,'11'37'17'0,"3"4"-17"0,-4-32 28 0,4 10-26 15,-3 6 0-15,10 4 2 16,7-4 1-16,1 12-5 16,6 7 1-16,0 0 2 15,0-6 0-15,1-4-3 0,-8 1 1 16,-7-13-6-16,0-4 0 15,-14-5-8-15,-10-19 0 16</inkml:trace>
  <inkml:trace contextRef="#ctx0" brushRef="#br1" timeOffset="-68970.13">6869 1097 46 0,'-7'3'23'0,"10"-3"-21"15,1 0 40-15,6-3-40 16,8-3 1-16,17 3 2 16,14-7 1-16,15 4-7 15,17-3 0-15,0-1 3 16,4-5 1-16,3 2-4 16,-7 7 1-16,-14-4-5 15,-14 4 0-15,-3 6-10 16,-19 0 0-16,-2 0-2 15,-15 6 1-15</inkml:trace>
  <inkml:trace contextRef="#ctx0" brushRef="#br1" timeOffset="-68636.46">7444 1307 39 0,'7'16'19'0,"3"-19"-16"0,-10 3 35 0,0 0-37 15,-7 3 1-15,-3 6-1 16,-8 1 0-16,-14 5-3 15,-3 10 1-15,-7 4 1 16,-4 8 0-16,-4 14-3 16,5-14 1-16,2 7-2 15,8-9 0-15,3-4-7 16,11-9 1-16,10-13-2 16,4-15 0-16</inkml:trace>
  <inkml:trace contextRef="#ctx0" brushRef="#br1" timeOffset="-68421.9">7073 1329 40 0,'28'28'20'0,"8"19"-20"0,-29-31 39 31,3 9-37-31,1 13 0 0,7-1 0 0,3 7 0 16,7 0-3-16,4-6 0 15,7-7-2 1,-8-12 1-16,1-10-11 16,-11-9 0-16</inkml:trace>
  <inkml:trace contextRef="#ctx0" brushRef="#br1" timeOffset="-67902.68">8213 1044 39 0,'-4'0'19'0,"-13"3"-8"0,17 3 25 0,-4-12-33 16,4 6 1-16,0-3 4 15,0 3 0-15,0 0-9 16,11-10 1-16,-1 10 5 15,4-9 1-15,14-7-3 16,11 7 1-16,4-10-4 16,2 10 0-16,-2-7-6 15,-8-3 0-15,-3 13-13 16,-7-3 0-16</inkml:trace>
  <inkml:trace contextRef="#ctx0" brushRef="#br1" timeOffset="-67693.47">8174 1241 47 0,'-4'25'23'0,"40"-31"-14"0,-26 6 29 16,8 0-38-1,10-3 0-15,11-3 0 0,3-4 0 16,4 4-4-16,0 3 1 15,0-6-10-15,0 2 0 16,-4-2-2-16,-3-1 1 0</inkml:trace>
  <inkml:trace contextRef="#ctx0" brushRef="#br1" timeOffset="-67333.83">9592 526 52 0,'-3'29'26'0,"-8"30"-29"16,7-40 52-16,-6 3-47 0,-1 12 0 16,1 7 2-1,-8 16 0-15,4 5-6 0,3 11 1 16,1-1 3-16,3 15 0 16,-7 1-2-16,3 3 0 15,0-12-4-15,1-17 1 16,3-15-9-16,3-6 1 15,4-3-6-15,11-26 0 16</inkml:trace>
  <inkml:trace contextRef="#ctx0" brushRef="#br1" timeOffset="-65273.37">11299 1304 29 0,'-7'38'14'0,"7"24"0"0,4-46 15 16,-1 0-28-16,1 6 0 15,-4 3 0-15,4-6 1 0,-4-4-5 16,0-5 1-16,3-1-6 15,-3-9 1-15,0-16-5 16,-3-2 1-16</inkml:trace>
  <inkml:trace contextRef="#ctx0" brushRef="#br1" timeOffset="-65134.82">11229 1135 40 0,'3'6'20'0,"5"3"-21"0,-5-9 38 0,1 4-38 16,-1-4 1-16,4 0-4 16,0-4 1-16,4 4-4 15,-1 0 1-15,1-9-6 16,0 9 0-16</inkml:trace>
  <inkml:trace contextRef="#ctx0" brushRef="#br1" timeOffset="-64824.95">11666 1430 53 0,'-3'-10'26'0,"-11"-81"-35"0,7 60 52 15,-4-16-43-15,1 3 0 16,-1-22 1-16,0 3 1 0,4-12-2 16,4 9 0-16,3-3 1 15,10 7 1-15,8 5-1 32,10 4 1-32,4 9-1 0,0 6 0 15,-1 16-2 1,-2 10 1-16,-8 21-5 0,-4 10 1 0,-2 6-10 15,-5 13 1-15,-13 6-3 16,-8-1 0-16</inkml:trace>
  <inkml:trace contextRef="#ctx0" brushRef="#br1" timeOffset="-64569.61">11494 1223 50 0,'-11'18'25'0,"18"-27"-17"0,4 3 49 0,3-7-53 0,10-6 1 15,19-6 0-15,10 6 1 16,0-3-10-16,-4 13 0 16,0 9-1-16,-6 9 0 15,-5 13-15-15,-16-3 0 16</inkml:trace>
  <inkml:trace contextRef="#ctx0" brushRef="#br1" timeOffset="-63664.15">14069 928 48 0,'0'9'24'0,"3"4"-11"0,-3-7 25 0,-3 0-35 0,-8 13 0 0,-6 3 1 0,-15 0 0 0,-11 16-6 0,-9-1 1 0,-8 23 2 0,0 6 1 0,3 3-4 16,15-3 0-16,3-4-4 15,11-12 0-15,3-15-8 16,7-13 0-16,8-32-3 16,3-11 0-16</inkml:trace>
  <inkml:trace contextRef="#ctx0" brushRef="#br1" timeOffset="-63454.03">13635 893 40 0,'21'25'20'0,"14"29"-22"0,-24-35 37 16,-1-1-32-16,1 1 0 15,0 9 1-15,-1 13 0 16,4-10-7-16,8 10 1 16,6 3 1-16,7 0 0 15,4-3-7-15,7 0 0 16,-8-7-6-16,-6-6 1 15</inkml:trace>
  <inkml:trace contextRef="#ctx0" brushRef="#br1" timeOffset="-63091.47">14277 1204 34 0,'-11'3'17'0,"15"3"-6"0,3-3 27 16,0 4-35-16,4-7 0 16,3 0 1-16,10 0 1 15,12-10-7-15,10 1 1 16,3-1 3-16,0-2 0 16,4-1-7-16,0 7 0 15,-7 3-10-15,-11-7 0 16</inkml:trace>
  <inkml:trace contextRef="#ctx0" brushRef="#br1" timeOffset="-62833.53">14210 1426 60 0,'14'29'30'0,"46"-11"-38"0,-39-18 53 0,11 0-45 16,10 0 0-16,11 0 0 15,-3 0 0-15,-1-9-2 16,-3 0 1-16,-4-10-6 16,-3 3 0-16,-4-3-9 15,-7-15 0-15</inkml:trace>
  <inkml:trace contextRef="#ctx0" brushRef="#br1" timeOffset="-62628.99">14573 834 63 0,'-17'53'31'0,"-1"10"-39"0,14-32 55 16,-3 0-48-16,-3 29 1 0,-1 3-2 16,-3 15 0-16,-4 13-2 15,4-13 1-15,0 4-13 16,0-10 1 0,0-19-1-16,7-18 0 0</inkml:trace>
  <inkml:trace contextRef="#ctx0" brushRef="#br1" timeOffset="-62149.11">15543 909 48 0,'18'-16'24'0,"0"-12"-22"0,-15 19 48 0,-3-4-51 0,-7 1 1 16,-10 2-1-16,2 1 1 15,-30 9 0-15,-12 9 0 16,-3 10-2-16,4 15 1 15,3 10-1-15,0 10 0 16,7 8 0-16,11 14 1 16,6 2 0-16,19-6 0 15,10-9 1-15,14-13 0 16,7-19 1 0,18-15 0-1,17-16 1-15,15-25 1 0,0-3-1 0,-4-19 0 0,-15-13 0 16,-13 16 0-1,-18-12-3 17,-21 3 1-17,-14-7-13 1,-14-6 0 15,-25-3-3-31,-7 3 0 0</inkml:trace>
  <inkml:trace contextRef="#ctx0" brushRef="#br0" timeOffset="-55578.84">6727 323 26 0,'-3'0'13'0,"6"6"0"0,5-6 13 0,-8 9-23 15,0-6 1-15,0 13 0 16,3 3 1-16,-3 9-7 16,0 16 1-16,-3 9 3 15,3 26 1-15,-11 18-2 16,0 6 0-16,-3 10-1 16,0 3 0-16,-3-9-1 15,2 0 1-15,5-23-2 16,-1-9 1-16,4-18-5 15,0-10 0-15,4-13-6 16,3-8 0-16</inkml:trace>
  <inkml:trace contextRef="#ctx0" brushRef="#br0" timeOffset="-54914.01">6689 376 21 0,'-11'9'10'0,"18"-2"4"0,-7-7 10 0,0 0-21 0,4 3 1 0,3 3 2 0,3-3 1 0,8 3-8 0,3-6 1 0,7 0 5 15,4-9 0-15,17 0-1 16,11 9 0-16,15-7-1 16,13-2 0-16,7-1-2 15,14-15 1-15,4-3-1 16,14-16 1-16,-14 0-2 16,-18 7 0 15,-10 2 0-31,-14 7 0 15,-4 9 0-15,-14 4 0 0,-11 15-1 0,-7 6 0 0,-10-3 0 16,-11 22 0-16,-7 3-1 16,-21 10 0-16,-4 12-1 0,1 13 0 15,-8-10 0 1,0 19 0-16,-10 0-1 0,10-12 1 16,-3 31-1 15,7 0 1-31,-4 9-1 0,15-3 0 15,6 1 0 1,11-8 1-16,4 5 2 0,10-14 0 0,-7-12 2 0,0-12 0 16,-3-14 1-16,-1 1 0 15,-3-9 0-15,0-7 1 16,-7 0-2-16,-7-3 1 16,-7-3-2-16,-10 0 1 0,-22-3 0 15,-7 0 0-15,-14-3-1 16,-4 2 1-16,-10-8-1 15,-18 2 1-15,0 1-2 16,-10-4 1-16,10-9-4 31,1 0 0-31,6 0-7 16,11-6 0-16</inkml:trace>
  <inkml:trace contextRef="#ctx0" brushRef="#br0" timeOffset="-54271.8">9155 222 26 0,'-11'10'13'0,"4"34"-2"16,3-32 17-16,1 4-26 16,-1 3 0-16,4 6 1 0,0 19 0 15,-3 3-4-15,-4 15 1 16,-4 26 2-16,4 19 0 15,-3 9-2-15,-1-6 0 16,-3 2-2-16,0-11 1 16,3-13-3-16,-3-16 0 15,3-19-6 1,1-19 0-16,3-21-1 0,7-16 0 16</inkml:trace>
  <inkml:trace contextRef="#ctx0" brushRef="#br0" timeOffset="-53686.2">9119 269 36 0,'-3'16'18'0,"-1"3"-19"15,4-16 37-15,0 3-33 16,4-3 1-16,3 4 1 16,7-1 1-16,4-3-7 15,6 3 1-15,15-6 4 16,7 0 1-16,3 0-2 16,15-9 0-16,6-4-1 0,1-9 0 15,3-12-1-15,-3 6 0 16,-4-1-1-16,-4-2 0 47,-6 9-1-47,-12 0 1 15,-2 10-1-15,-11 2 0 0,-4 10-2 0,-11 10 1 0,-3 8-2 0,-10 17 0 16,-8 3-2-16,-3 9 0 16,-7 15 0-16,0-8 1 15,4 8 0-15,-1-2 1 16,4 18 2-16,3 4 0 0,4 15 2 15,8-15 0-15,2 15 0 16,1-16 1-16,-4-2-1 16,-4-7 1-16,-3-9-1 15,-7-1 1-15,-7 1-1 16,-7 0 0-16,-14-1 0 16,-18 1 1-16,3-6-1 15,-10-7 0-15,-10-16 0 16,-11-2 0-16,-8-7 0 15,1-10 0 1,-14-5-6-16,-7-10 0 0,-8-6-4 16,8 2 0-16</inkml:trace>
  <inkml:trace contextRef="#ctx0" brushRef="#br0" timeOffset="-51644.3">10104 1370 23 0,'3'16'11'0,"8"2"-4"0,-4-11 11 16,0 2-15-16,3 1 0 15,1 5 1-15,3 4 0 16,0 0-6-16,0-3 0 15,7 2 4-15,8 4 0 16,2 0-1-16,8-3 1 0,4 0-1 16,2-3 0-1,12 5 0-15,-1 5 1 0,-3-1-1 16,-7-3 1-16,7 0-1 16,0-4 1-16,3-5 0 15,1 9 0-15,3-3-1 16,10 0 1-16,1-1-1 15,-8 1 1-15,4 0-1 16,11 3 0-16,3-10-1 16,11 4 0-16,0-6 2 15,-8-7 0-15,12-3 1 16,6 0 0-16,0-3-1 16,8-7 1-16,-8-6 0 15,0 4 1-15,-3-1-3 16,-7-5 1-16,3 5-2 15,-7 4 0-15,-3-13-1 0,-15 0 1 16,1-13-1 0,-8 10 1-16,4-3-2 0,-7-10 1 15,-7 4-6-15,-7-4 1 16,-4 4-9-16,-6-1 1 16</inkml:trace>
  <inkml:trace contextRef="#ctx0" brushRef="#br0" timeOffset="-51119.93">12788 1436 29 0,'4'28'14'0,"24"16"-3"16,-17-35 13-16,6 4-23 16,4-7 1-16,4 0 2 15,3 4 1-15,11-10-6 16,10-10 1-16,8 4 3 16,3-3 1-16,0-1-2 15,-7-5 1-15,-7 5-2 16,-8 1 0-16,-6-7 0 15,-7 13 0 1,-4 3-2-16,0 0 0 0,-10 9-1 0,-4 1 1 16,-4 6 0-16,-6 12 0 15,-4-3-1-15,-4 3 1 16,-6 7 1-16,6 2 0 16,-3-2 0-16,3-7 0 15,1 0 0-15,3-3 0 16,0-6 0-16,3-3 1 15,1-16-1-15,-1 9 0 16,-3-15 0-16,0-7 0 16,-4-12 0-16,-6-3 1 0,-1 3 0 15,-10-13 0-15,-7-6 0 16,-4 4 0-16,0-1-11 16,0 6 1-16,-7 1-3 15,4 6 0-15</inkml:trace>
  <inkml:trace contextRef="#ctx0" brushRef="#br0" timeOffset="-49842.69">7475 1160 28 0,'0'0'14'0,"0"3"-6"0,0-3 14 0,4 6-21 15,-4-3 0-15,3 13 1 16,1-10 1-16,3 4-3 15,-3-1 0-15,3 1 2 16,0-7 0-16,-7 3 0 16,0-3 0-16,3 3 0 15,4-6 1-15,0 0-1 16,-3 0 1-16,3-9-1 16,7-10 1-16,7-6-1 15,4-28 0-15,10-1-7 16,11-15 1-16,3-6-9 15,-3 3 0-15</inkml:trace>
  <inkml:trace contextRef="#ctx0" brushRef="#br0" timeOffset="-40565.02">2018 5704 20 0,'7'9'10'0,"0"0"0"0,-3 1 10 0,3 2-15 16,-7 4 0-16,3 9 2 15,4-3 1-15,-7 6-10 16,0 7 0-16,4 6 6 16,-4 15 0-16,7 7-3 15,-7 21 1-15,10 10-2 16,-6 38 0-16,3 16-1 15,4 24 0-15,-4 22 0 16,3 10 1-16,1 10-1 16,-1-14 1-16,1-2-1 15,-1-1 1-15,-2-12 0 16,-8-6 0-16,0 0-1 16,-8-19 1-16,-2-7-1 15,3-24 0-15,-4-4 0 16,8-24 0-16,-8-23-4 15,11-18 1-15,0-23-6 16,11-27 0-16</inkml:trace>
  <inkml:trace contextRef="#ctx0" brushRef="#br0" timeOffset="-38851.7">2064 5892 9 0,'-11'19'4'0,"4"-13"3"0,7 0-4 15,7 0-1-15,-7 1 1 16,0-4 2-16,0 0 1 16,0-3-7-16,0 0 1 15,11-9 4-15,-8 5 0 16,4 1-1-16,11 3 0 15,-7 0 0-15,10 10 0 16,0-1 0-16,7 4 0 16,0-7 0-16,4 0 1 0,0-6 0 15,7-6 0 1,3-4-2-16,4-5 1 0,3 5-2 16,11 4 1-16,11 0-3 15,10 6 1-15,-3 0-1 47,3 0 1-47,0 0 0 0,7-3 0 0,0-4 1 0,11-5 1 0,-4-10-1 16,4-3 1-16,17-3-1 15,8 3 1-15,10-1-2 16,-4 1 1-16,19 0-1 16,9 3 0-16,-6 4 0 15,10-1 0-15,8 0 0 16,-12 0 0-16,12 0 2 15,6 4 0-15,-17-14 0 16,21-2 0-16,-7-3-1 16,3-4 1-16,8 7-1 15,10-1 1-15,0 13-2 0,10 1 0 16,4-1 0-16,-3 9 0 16,7 4-1-16,-8 0 1 15,1 0 0-15,3-7 0 16,-7 10 0-16,7-10 1 15,0 7-1-15,4-3 0 16,3-1 0-16,-14-5 0 16,7-1 0-16,4-3 0 15,-21 6 0-15,3 1 0 0,-4-4-1 16,-14-3 1 0,8 4 0-16,-4-1 0 0,-21 4 0 15,6-1 0-15,-6 4 0 16,-4 2 0-16,-14 4 0 15,-6-6 0-15,-1-1 0 16,-4 4 0-16,-6 0 0 16,-19 3 0-16,-16 3 0 15,-8 3 0-15,-11 3-1 16,-6 10 1-16,-11-4 0 16,0 4 0-16,-15 3-1 15,-9 9 1-15,-8 13 0 16,-11 6 0-16,-3 12-2 15,-14 14 0-15,-3 8-1 16,-8 16 1-16,4 19-1 16,0 3 1-16,0 7 0 0,7 15 0 15,7 6 1-15,0 7 0 16,3 3 2-16,8 12 1 16,3-3-1-16,4 10 0 15,3 0 0-15,0-13 0 16,-3-10 0-16,-4-15 0 15,-7 0-1-15,3-12 1 16,-6-17-1-16,-4-5 0 16,-7-23 0-16,-7-8 0 0,0 2 0 15,-8-16 0 1,-6-2-1-16,4-10 1 0,-8-3-1 16,-11-3 0-16,-13-7 0 15,-4 1 1-15,-18-10-1 16,-3-3 1-16,-3-7 0 15,-19-2 0-15,-17-4-1 16,0 1 1-16,-14-1 0 16,-17 0 0-16,-12 1 0 15,-13 6 0-15,-14-7 0 16,-8 3 0-16,-17-5 0 16,-4 5 0-16,-14-2-1 15,-7-1 1-15,-14 4 0 16,0 2 0-16,-14 4 0 15,0 3 1-15,-4 6-1 16,-3-6 0-16,-7 0 0 16,0-9 1-16,-11-4-1 0,7 4 1 15,-17 2-1-15,3 1 1 16,-14 3 0-16,11 6 0 16,10 3 0-16,0 0 0 15,4 1 0-15,-8-4 0 16,15 0 2 15,-3-13 0-31,6 1-1 0,7-7 0 0,-3-6 0 0,32-3 1 16,6-3-2-16,29-1 1 15,28 1-4-15,18-3 0 0,28 3-1 16,21-1 1 0,21 7-3-16,15 7 1 15,17-1-8 1,21 0 0-16,7 0-1 15,32-3 0-15</inkml:trace>
  <inkml:trace contextRef="#ctx0" brushRef="#br0" timeOffset="-37601.69">10093 5873 34 0,'-4'19'17'0,"4"-4"-7"0,0-11 17 16,0-4-26-16,0 3 0 15,0 0 3-15,0 0 0 16,-3-3-4-16,3-9 1 15,0-7 3-15,7-12 1 16,4-4-1-16,6-18 0 16,4-3-2-16,1-13 1 15,-5-6-3-15,4 6 1 16,4 3-3-16,-4 10 1 16,-3 6-1-16,-1 0 0 15,-2 12-2-15,-5 7 0 0,1 16-2 16,-4 12 1-16,0 9-2 15,-4 7 0-15,1 18 0 16,-1 13 1-16,5 10 3 16,-5 12 0-16,1 0 3 15,-1 0 1-15,4 9 1 16,0-15 1-16,4-4-1 16,-4-5 1-16,3-23-6 15,1-6 0-15,-7-22-7 16,-4-9 1-16</inkml:trace>
  <inkml:trace contextRef="#ctx0" brushRef="#br0" timeOffset="-37393.23">10188 5719 42 0,'4'16'21'0,"13"-16"-18"0,-10-6 39 16,4-1-42-16,7 1 1 16,6-3-1-16,8-7 1 15,0 0-6-15,-7 1 1 16,-1-4-10-16,-3-3 1 16</inkml:trace>
  <inkml:trace contextRef="#ctx0" brushRef="#br0" timeOffset="-36750.96">10605 5644 44 0,'-4'38'22'0,"0"-16"-23"0,4-19 32 0,0 3-31 15,0 0 0-15,0-3 0 16,0-3 0-16,-3 0 0 16,-1-12 0-16,1-7 0 0,-4-9 1 15,0 3-2-15,3-10 0 16,1-5 0-16,-1-1 0 15,1 3-1-15,3-3 0 16,3 7 1-16,4 3 0 16,4-1 1-16,6 7 1 15,5 9 0-15,2 4 1 16,1-1 0-16,-4 13 1 16,-3 7-1-16,-4 8 0 15,0 1-1-15,-3 12 0 16,-4 7-1-16,-4-7 0 31,-3 3-1-31,-3 1 0 16,-4-4-1-16,-4-3 1 0,0-3-2 0,-3-6 1 0,4-10 0 15,-1-3 0-15,8-9 0 16,3-4 1-16,7 4 0 16,3 0 0-16,4-4 2 15,1 10 1-15,-1 0 1 16,0 0 0-16,0 7 0 15,0 5 1-15,-3 4-1 16,-4 3 0 47,0 3-1-63,0 0 0 0,0-4-2 0,0-2 0 0,0-7-4 0,0 1 1 0,0-4-8 0,4-3 1 0,-1-3-4 0,1-6 1 15</inkml:trace>
  <inkml:trace contextRef="#ctx0" brushRef="#br0" timeOffset="-36420.18">11105 5387 52 0,'8'12'26'0,"-8"-8"-36"0,0-11 52 16,-8 4-42-16,1-3 0 0,-7 0 0 15,0 3 1-15,-7-1-1 16,0 11 0-16,-4-1 0 16,8 13 0-16,-1 9-2 15,4-3 0-15,3 3-2 16,4 0 0-16,4-2 0 16,6-8 0-16,8-5 2 15,3-10 0-15,11-9 2 16,3 0 1-16,-4-13 0 15,1-6 1-15,-7-4 0 16,-1 1 0-16,-6 0-7 16,0 0 0-16,-1 0-7 15,1-7 0-15</inkml:trace>
  <inkml:trace contextRef="#ctx0" brushRef="#br0" timeOffset="-36078.49">11359 5145 53 0,'8'0'26'0,"-8"4"-35"0,0-4 48 16,-4 0-39-16,0 0 0 16,-3 0 1-16,-3 3 0 15,-4 6-1-15,-7 10 1 16,-4 12 0-16,4 4 0 0,3-4 0 15,4 7 0-15,7 9 0 16,3-13 0-16,11-2 0 16,8-14 1-16,2-2-1 15,8-13 0-15,10-9-5 16,11-10 0 0,-7-2-12-16,0-1 1 46</inkml:trace>
  <inkml:trace contextRef="#ctx0" brushRef="#br0" timeOffset="-28627.95">7909 9614 41 0,'11'9'20'0,"-1"1"-16"16,-6-10 20-16,3 3-23 16,-3 3 1-16,-1 0 2 15,8-2 0-15,-8-1-4 16,4 0 0-16,-3-3 3 0,-1 0 0 15,4-3 0 1,0-7 0-16,0 4 0 0,1-10 0 16,6-9-1-16,3-12 0 15,15-10-2-15,14-10 1 16,14-6-11-16,21-15 1 16,4-10-7-16,6 0 1 15</inkml:trace>
  <inkml:trace contextRef="#ctx0" brushRef="#br2" timeOffset="130016.45">2861 8394 36 0,'11'22'18'0,"17"3"-10"0,-18-19 18 0,1 4-25 16,0-4 0-16,6 7 1 15,4 2 0-15,-6 4-2 16,-1 0 1-16,0-3 2 15,3-1 0-15,-13-2 0 16,10-1 1-16,-3-5 0 16,10-14 1-16,0-5 0 15,7-13 1-15,11-19-2 16,10-19 1-16,22-18-3 16,-1-26 0-16,29-12-12 15,4-22 0-15,-5 0-8 16,-6-13 0-16</inkml:trace>
  <inkml:trace contextRef="#ctx0" brushRef="#br2" timeOffset="131774.15">8759 12860 27 0,'0'-10'13'0,"18"13"4"15,-11-3 14-15,0 7-24 16,7 5 0-16,-3 4 2 16,3-4 1-16,0 13-14 15,7 10 1-15,-3 12 8 16,3 19 0-16,4 9-4 0,-11 13 0 16,-3 18-1-16,-8 29 1 15,-3 3-2-15,-7 19 1 16,3 0-1-16,1 6 1 15,-1-19-1-15,4 0 1 16,7-2-2-16,4-14 1 16,7-6-3-16,-1-15 1 15,1-4-2-15,7-5 1 0,-8-11-2 16,1-2 1 0,-4-16-1-16,-3-12 1 0,-4-10-6 15,-4-10 0-15,-6-21 0 16,-1-13 1-16</inkml:trace>
  <inkml:trace contextRef="#ctx0" brushRef="#br2" timeOffset="132748.14">9010 12969 38 0,'92'-22'19'0,"24"-31"-27"0,-67 37 38 16,86-9-27-1,-5-6 0-15,-3-13 1 16,-7 0 1 0,-11-3-7-16,1-9 0 0,-4 2 4 15,3 7 0-15,-3-3-3 16,-4 12 0-16,-14 10-1 16,11 13 0-16,0 8 0 15,3 14 1-15,-3-7-1 16,-4 12 1-16,-14-2 1 15,0-1 1-15,-3-3 1 16,-4-3 0-16,-3 4 0 16,-1-4 1-16,-6 3-2 15,-4-3 1-15,0 3-2 16,-11-2 1-16,0 2-2 0,1 0 1 31,24 13 1-31,-4-3 0 16,-10-1 0-16,-7 1 1 15,-3 0 0-15,-4 12 0 16,-4 6 0-16,0 13 0 16,-6 13-2-16,-12 25 0 15,1 15-1-15,-7 16 0 16,-8 13-1-16,-10 15 0 16,-7 13-1-16,-7 3 0 0,-7 25 1 15,-7 15 0-15,-1 4 0 16,5 16 1-16,3 2 1 15,3 1 0-15,7-4 2 16,4-15 0-16,0-19 1 16,4-34 0-16,3-23 0 15,3-18 0-15,4-25-1 16,-3-16 1 15,-1-16-3-31,-3-9 0 0,-3-13-2 0,-8-9 1 0,-6-12-2 16,-19-14 1-16,-10-8 0 15,-6-4 0-15,-26-15 1 16,-31-13 0-16,-22 0 2 16,-38-3 0-16,-36 0 0 15,-42-3 1-15,-32 12-1 16,-13 10 0-16,-36 3-6 16,-1-3 0-16,-9-7-8 0,31 7 0 15</inkml:trace>
  <inkml:trace contextRef="#ctx0" brushRef="#br2" timeOffset="134970.5">15716 18234 48 0,'43'3'24'0,"137"-31"-15"0,-113 9 24 0,31-6-32 15,36-3 1-15,18-10-1 16,17 10 1-16,11 3-3 15,-24-3 0-15,-1 6 0 16,-21 3 0 0,-14 3-5-16,-18 1 1 0,-17 5-8 15,-22 7 0-15,-24 6-2 16,-18 4 1-16</inkml:trace>
  <inkml:trace contextRef="#ctx0" brushRef="#br2" timeOffset="135285.31">15610 18306 36 0,'-10'16'18'0,"20"-6"-12"0,1-7 34 15,7 0-36-15,6 0 0 16,22-3 4-16,18 0 0 0,24 0-9 16,11 0 1-16,7 0 5 15,13 0 1 1,86-6-3 15,-14 3 0-31,-15-13-4 0,-21 0 1 0,0-3-7 16,-17 4 1-16,-29-1-12 15,-28 0 1-15</inkml:trace>
  <inkml:trace contextRef="#ctx0" brushRef="#br2" timeOffset="137298.23">11374 17278 28 0,'14'-16'14'0,"3"-25"-11"0,-13 29 14 0,-4-4-15 15,0 1 0-15,-4-4 2 16,-3 0 0-16,-3 3-4 16,-1-3 0-16,-7 4 3 15,-10-4 0-15,-7 0 0 16,-7-3 0-16,-8 0-2 16,-6 0 1-16,-11 0-1 15,3 3 0-15,4 1 0 16,-7 5 0-16,0 7 0 15,-3 0 0-15,-1 9-1 16,-6 3 1-16,-1 3-1 16,0 4 1-16,-6 3-1 0,-1 2 1 15,0 4-1-15,1 0 0 16,2-3 0-16,8 3 0 16,4 0 0-16,6 6 1 15,1 0-2-15,3 4 1 16,3 5-1-16,1 4 1 15,7-3-2-15,3 3 0 16,0-1 0-16,0 1 0 16,7 6-1-16,11 3 1 15,10 7 0-15,8-1 0 16,20 4 1-16,4-1 1 0,25-2 0 16,25-10 1-16,17 3 0 15,21-6 1-15,22-3-1 16,6-10 1-16,18-6-1 15,-3-9 0-15,-4-7 0 16,0-12 1-16,-3-9-1 16,6-1 1-16,-6-15-2 15,7-10 1-15,-4-6-2 16,0-9 1-16,-14-7-5 16,-28 1 1-16,-18-7-1 15,-21 0 1-15,-28-12-1 16,-29-7 1-16,-31-12-4 15,-36-13 0-15,-17-18 0 16,-18-14 1-16</inkml:trace>
  <inkml:trace contextRef="#ctx0" brushRef="#br2" timeOffset="139893.7">7232 5657 39 0,'0'22'19'0,"0"3"-12"0,0-25 20 16,0 6-26-16,3 10 1 16,-3 9-1-16,0 9 1 15,0 16-2-15,-3 10 0 16,-4 25 1-16,0 6 0 16,-4 9-1-16,-3 16 1 15,4 3-2-15,-12 0 1 16,1 7-1-16,4-4 1 15,-8-3-1-15,4-9 0 0,0 3 0 16,-4 6 1-16,7-6-1 16,-3-10 1-16,3-12-1 15,8-9 1-15,-1-16-1 16,4-10 1-16,4-9-1 16,-8-6 0-16,8-7-3 15,-1-9 0-15,1-6-8 16,-1-12 1-16</inkml:trace>
  <inkml:trace contextRef="#ctx0" brushRef="#br2" timeOffset="141007.04">7183 5945 30 0,'3'28'15'0,"15"-15"-10"0,-8-10 20 16,8-3-24-16,-4-3 0 16,14 0 1-16,4 0 0 0,7-4-3 15,10 1 1-15,29-3 1 16,3-7 1-16,18-3-1 16,14-6 0-16,17-6 0 15,22-7 0-15,0-3 0 16,6 1 0-16,12-4-1 15,-22 6 1-15,14-9-1 16,4-3 1-16,-14-4-1 16,-11-2 1-16,10-7-1 15,-2 4 0-15,-1 2 0 16,-14 7 1-16,7 6-1 16,-7 0 1-16,-4 7-2 15,-17 12 1-15,-3-7 0 16,-8 4 0-16,-3-3-1 15,-7-1 1-15,-11 1 0 0,3 6 0 16,-10-3 0-16,-3 6 0 16,0 0 0-16,6 3 0 15,1 3 0-15,-4 7 1 16,3-1-2-16,-6-2 1 16,-7-4 0-16,-8 7 0 31,22-7 0-31,-8-3 0 15,-6 13-1-15,-4 6 1 16,-7 16-2-16,-4 9 1 16,-3 22-1-16,0-3 1 0,-4 6-1 15,-3 16 1-15,-4 9 0 16,0 10 0-16,1 12 0 16,-1 13 1-16,0 21 0 15,11 14 0 16,-4 11-1-31,1 11 1 0,-1 14 0 0,4 11 1 0,0-1-1 16,-4 7 0-16,0-4 0 16,1-3 0-16,-1-6 0 15,-7-18 0-15,-3-1 0 16,3-13 1-16,-6-8-1 16,-5-14 0-16,-6-18 0 15,-4-12 1-15,-7-14-1 16,-7-8 0-16,-10-17-1 15,-5-8 1-15,-9-10-1 0,-19-10 1 16,-17-9-1-16,-21-6 1 16,-14-13-1-16,-18-6 1 15,-24-6-1-15,-15-6 1 16,-17-7 0-16,-22-3 0 16,-7 3 0-16,-13 3 1 15,-15 7-1-15,-17 9 0 16,-15 16 0-16,-21 9 0 15,-6 12 0-15,-1 7 1 16,-14 6-1-16,-14-3 0 16,-11-3 0-16,-20-3 1 0,-15 0-1 15,-10-7 0-15,3 1 0 16,-4-4 0-16,4-12-4 16,29 9 1-16,10-6-7 15,38 13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7:06:17.1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9T17:09:40.254"/>
    </inkml:context>
  </inkml:definitions>
  <inkml:trace contextRef="#ctx0" brushRef="#br0">17604 4048 38 0,'10'6'19'0,"-6"-9"-11"0,-4 3 20 15,0 0-28-15,0 0 1 16,0 6 0-16,-4 16 0 15,-3 3 0-15,0 19 0 16,7 22 0-16,0 22 1 0,7 22-1 16,0 31 1-16,7 9-1 15,7 42 1-15,1 2-1 16,-1 26 1-16,0 18 0 16,-3 16 0-16,-1 9 0 15,1 29 1-15,0 18-1 16,6 26 0-16,1 12-1 15,-4-3 1-15,0 19-2 16,-3 9 0-16,3-13-1 16,4 10 0-1,3 267 0 1,-3-107 0-16,-1-63 0 16,-2-25 0-16,2-18 0 15,-3-23 0-15,-3-9 0 16,-4 0 0-16,0-28 1 0,-7-10 0 15,4-28-1-15,-8-15 1 16,8-23 0-16,-4-15 0 16,0-25-3-16,4-19 1 15,-4-19-6-15,0-16 1 16,-4-28-8-16,1-34 1 16</inkml:trace>
  <inkml:trace contextRef="#ctx0" brushRef="#br0" timeOffset="1485.83">5429 3885 44 0,'0'6'22'0,"32"4"-12"0,-28-1 23 0,3-3-32 16,0 10 0-16,3 6 1 15,-10 0 1-15,0 9-4 16,0 10 1-16,-10 9 0 16,-1 10 1-16,-3 6-1 15,0-7 1-15,3-2-1 16,-6-4 0-16,6-9-1 16,0-10 1-16,1-6 0 15,10-2 1 1,3-8 0-1,8-8 1-15,14-1 0 0,-4 1 0 0,0-7 0 16,7 0 0-16,8-3-3 16,2 3 1-16,8-6-10 15,-7-3 0 1,-7-7-6-16,-4 1 0 0</inkml:trace>
  <inkml:trace contextRef="#ctx0" brushRef="#br0" timeOffset="1714.15">5927 4506 44 0,'-11'28'22'0,"4"-9"-20"0,4-13 34 0,3 0-36 16,-4 1 0-16,0-1-3 15,4 3 0-15,0 1-2 16,0-10 0-16,0 0-8 16,0-16 0-16</inkml:trace>
  <inkml:trace contextRef="#ctx0" brushRef="#br0" timeOffset="1904.66">5796 4327 26 0,'0'3'13'0,"0"0"-4"0,0-3 15 0,0 0-20 0,0-6 0 0,0 6 4 0,0 0 0 0,0 0-10 16,0 0 0-16,14-3 1 0,4 0 1 16,-4 3-11-1,4-7 0-15</inkml:trace>
  <inkml:trace contextRef="#ctx0" brushRef="#br0" timeOffset="2460.58">6068 4490 42 0,'0'31'21'0,"7"-5"-13"0,-7-20 32 0,0-6-40 0,0 0 1 0,0 0 0 0,3-6 0 0,1-4-2 16,-1-2 1-16,1-1 0 15,3 0 1-15,4-2-1 16,-1 5 1-16,1 1-1 16,-4 0 0-16,3 2 0 15,5 1 0-15,2 6 0 16,-6 0 0-16,-1 3-1 15,1 0 1-15,-1 0-1 16,1 1 0-16,0-4-1 16,-1 0 1-16,4 0-1 15,-10 0 1-15,3 0-1 0,4 6 1 16,-8-3 0-16,4 0 1 16,0 3 0-16,0 4 0 31,-3-1 0-16,-1-3 0 1,4 1-1-16,-7-4 1 16,0-3-1-1,11-3 1-15,-8-4-1 0,4-2 1 0,-3 0 0 0,0 2 0 0,-1 1 1 0,1 0 0 16,3 0-1-16,-4 2 1 0,4 4-1 16,0 4 1-16,4 2-1 15,3 0 1-15,-3-3-2 16,3 0 1-1,7-6-6 17,4 0 0-32,-1-3-7 0,-3-4 0 0</inkml:trace>
  <inkml:trace contextRef="#ctx0" brushRef="#br0" timeOffset="2673.55">6745 4418 42 0,'14'28'21'0,"0"32"-20"0,-10-45 33 0,3-2-32 15,-4 6 0-15,5-7 0 0,-8 4 0 16,0 0-5-16,0-7 1 16,0-9-2-16,0 0 1 15,0-9-10-15,0-10 0 16,0-6 0-16,-11-10 0 15</inkml:trace>
  <inkml:trace contextRef="#ctx0" brushRef="#br0" timeOffset="3182.02">6689 4205 30 0,'7'3'15'0,"7"6"-9"0,-7-12 29 0,0-3-35 0,4 3 1 0,3-16-1 31,10-12 1-31,-2 9-2 0,6-16 0 16,3-3-1-16,-6 4 0 0,7-7-2 16,0-10 0-16,-11 7 0 15,-7 0 0-15,0 7 2 16,0 11 1-16,-3 7 2 16,-1 10 1-16,1 12 2 15,-4 0 0 1,0 19 0-16,-3 3 0 0,-4 15-1 15,0 20 0-15,-4 12 0 16,1 12 1-16,-1 1-1 16,8 5 1-16,-1-5-1 15,1-16 0 17,3-13-2-1,-7-18 1-31,10-20-6 0,-10-12 1 0,-7-6-4 0,-3-6 0 0,-8-10-2 0,-7 0 0 15,1-3-2-15,-1 0 0 0,-7-3 2 0,4 0 0 16,0 10 5-16,6 2 0 16,12 13 8-16,-1 3 1 15,11 3 7-15,11 1 0 16,3-1 3-16,14-6 0 16,18-6-2-16,11-7 1 15,3 1-8-15,3-7 1 16,-3 3-10-16,0 0 0 0,-11 4-13 15,-17 6 0-15</inkml:trace>
  <inkml:trace contextRef="#ctx0" brushRef="#br0" timeOffset="3976.31">8491 4365 55 0,'22'37'27'0,"6"-12"-21"0,-21-22 41 0,10 4-42 16,12-7 0-16,13-10 1 16,4-8 0-16,3-4-9 15,1 0 0-15,-4-10 5 16,-8 4 1-16,-6-3-4 16,-4-1 1-16,-14 4-3 15,-7 3 1-15,-10 6-2 16,-8 4 1-16,-3 8-3 15,-7 17 1-15,-4 12-2 16,1 3 0-16,-5 9 2 16,8 7 0-16,4 0 2 15,3-7 0-15,10 7 2 16,4 0 1-16,11-7 2 16,10-6 0-16,11-12-2 0,10-10 0 15,14-9-5-15,-6-12 1 16,3-4-6-16,7-13 1 31,0 1 1-31,-4-3 0 0,-7-1 5 16,-6 4 1-1,-4-4 6 1,-8 7 1-16,-6 6 5 31,-4 0 1-15,-10 13-1 15,-11 9 0-31,-4 6-5 0,-10 10 1 16,-4 6-4-16,-6 15 1 0,-4-2-4 0,-1 2 1 0,1 1-5 0,0-7 1 0,3-9-5 15,8-3 1-15,2-16-8 0,5-9 1 0,3-13 1 0,0 0 1 0</inkml:trace>
  <inkml:trace contextRef="#ctx0" brushRef="#br0" timeOffset="4169.66">9176 4214 14 0,'17'-6'7'0,"15"9"11"16,-21 3 11-16,3 7-25 15,7 6 1-15,-3 6 0 16,-1 6 0-16,1-6-8 16,0 0 0-16,-1 0 2 15,4 0 1-15,1-3-7 16,2-6 1-16,-6-7-5 16,0-5 0-16</inkml:trace>
  <inkml:trace contextRef="#ctx0" brushRef="#br0" timeOffset="4325.96">9578 4227 26 0,'7'-10'13'0,"7"13"-3"0,-7-3 22 15,0 7-28-15,0 8 0 16,0 10 3-16,0 10 0 16,-3-7-9-16,-1 7 1 15,-3-7 3-15,0-3 1 0,-3-6-7 16,-1-16 1-16,1-6-10 15,-4-7 1-15,0-15-2 16,-4-3 1-16</inkml:trace>
  <inkml:trace contextRef="#ctx0" brushRef="#br0" timeOffset="4983.37">9578 4133 25 0,'11'-22'12'0,"17"15"-4"0,-18 14 22 0,4-1-25 15,8 10 0-15,2-7 6 16,8 7 0-16,7-1-13 15,3-2 1-15,4-13 9 79,0 0 0-79,0 0-3 15,-7 0 0-15,-8-6-3 31,-6-1 0-15,-7 7-2-16,-4 0 1 0,-7 0-2 0,-7 0 0 0,-4 3-2 0,-3 7 0 16,-3-7-4-16,-4 6 0 15,-1 4 0-15,1 0 0 0,4-1 1 0,3 1 0 0,0-4 4 0,7-3 0 0,7 4 5 0,7-4 1 16,3 0 1-16,5-3 0 0,-1 4 0 0,0 2 1 16,-3-3-3-16,-4 4 0 15,-7 5-2-15,-4 1 1 16,-3 0-2-16,-7-1 1 15,0 1-3-15,-3-3 1 16,-1-4-2-16,4-3 0 0,3-15-2 16,4 9 1-16,7-13 0 15,8-12 0 17,6-6 1-32,7-13 0 0,7-12 2 15,8-7 0-15,-1-9 1 78,0-10 0-62,-6 4 0-16,-8-7 1 0,-7 4-1 0,-3 15 1 0,-8 6 0 0,-3 13 0 0,-3 3 0 16,-4 16 0-16,-4 12 1 0,1 16 0 0,-8 16 0 0,-7 19 1 0,1 15-1 0,3 16 0 15,0 15-1-15,3 10 0 0,4-3-1 16,7-3 1-16,0-13-1 15,0-10 0-15,0-24-3 0,0-13 1 16,-4-19-4 15,-3-6 1-31,-3-12-6 0,-8-4 1 16,0-3-3-16,-3-6 0 0</inkml:trace>
  <inkml:trace contextRef="#ctx0" brushRef="#br0" timeOffset="5312.06">10040 3957 42 0,'14'9'21'0,"39"4"-18"0,-32-10 41 0,11-3-39 16,7-3 0-16,14-3 4 16,7-4 1-16,10-9-12 15,4 4 1-15,-10 2 7 16,-8 7 1-16,-13-3-4 16,-8 2 0-16,-7 4-2 15,-7 3 0 16,-7 0-3-31,1 3 1 0,-8 4-2 32,-4-7 0-32,-3 9 1 0,-3-6 0 0,-1 6 0 15,-3 4 0-15,3 6 2 47,1 0 0-47,-1-10 0 0,1 0 1 16,-1 7-1-16,4-13 1 0,0 4-1 0,0 2 0 0,4-9-1 0,-1 0 0 0,-3 0-7 15,4 0 0-15,-8-9-10 0,-3-1 0 16</inkml:trace>
  <inkml:trace contextRef="#ctx0" brushRef="#br0" timeOffset="5826.82">10876 3847 47 0,'-3'0'23'0,"3"19"-11"0,-4-19 33 0,-3 6-44 0,-4 7 1 0,-3 3 0 16,-3 5 0-16,-4 5-4 15,-8-1 0-15,-2-3-1 16,-1 9 1-16,0 0-3 15,4 1 1-15,7-7 0 16,3-3 1-16,7-3 2 16,11-7 1-16,15-6 3 0,9-6 1 15,8-6 2-15,7-10 0 16,-4 7-1 93,-7 0 0-109,-7-1-2 0,-6 1 0 0,-19 18-2 0,-10 4 1 0,-21 6-6 0,-15 6 1 0,-17 3-7 0,-17 0 0 0,-19-3-8 0,1 0 0 0</inkml:trace>
  <inkml:trace contextRef="#ctx0" brushRef="#br0" timeOffset="6730.4">5313 5076 39 0,'-4'10'19'0,"15"-1"-18"15,-8-9 26-15,8 0-27 16,10 3 1-16,14 1 0 15,4-1 1-15,11 0-2 16,13 0 1-16,4 0 2 0,21 0 1 16,8 4 0-16,20-7 0 15,8 0 0-15,10 3 1 16,17 0-1-16,12-6 1 16,6 0-2-16,25-4 0 15,3 1 0-15,15-3 0 16,10-7-1-16,11 0 1 15,11-9 0-15,3 6 0 16,7-15-1-16,7-1 1 16,0 1-1-1,-11-4 0-15,-3 7-1 47,-7 6 1-31,-14-7-3-1,-25 14 1 17,-7-1-7-32,-14 6 0 0,-25 10-13 47,-28 0 0-47</inkml:trace>
  <inkml:trace contextRef="#ctx0" brushRef="#br0" timeOffset="7775.7">21763 3468 41 0,'3'22'20'0,"-3"-10"-7"0,0-2 20 0,-3 5-31 0,-4 10 1 16,0 10 0-16,-4 12 0 16,-3 6-4-16,0 7 1 15,0 3 3-15,3 2 0 16,1-8-1-16,3-4 0 15,3-12 0-15,8-10 1 16,6-9-1-16,8-9 1 16,3-7-2-16,7-6 1 15,8-3-2-15,6-3 1 16,0-1-4-16,4 4 0 0,7-6-14 16,-7-1 1-1,-4-11-2-15,-3 2 0 0</inkml:trace>
  <inkml:trace contextRef="#ctx0" brushRef="#br0" timeOffset="7972.64">22250 4007 48 0,'-4'38'24'0,"-10"18"-33"15,11-46 45-15,-5 2-38 16,1-2 1-16,0-10-10 16,4-7 0-16,-1-5 5 15,4-7 0-15</inkml:trace>
  <inkml:trace contextRef="#ctx0" brushRef="#br0" timeOffset="8149.84">22084 3709 23 0,'7'22'11'0,"11"0"2"0,-11-19 10 15,0 4-23-15,3-4 1 16,4 0-7-16,8 3 1 16,2-6-1-16,-6 0 0 0</inkml:trace>
  <inkml:trace contextRef="#ctx0" brushRef="#br0" timeOffset="8622">22430 4070 46 0,'10'0'23'0,"1"-19"-31"0,-4 13 42 0,3 0-34 0,-3-7 0 0,4-6 0 15,0 0 0-15,-1 4 0 16,-3-4 0-16,0 3 0 16,0 7 0-16,0 6 0 15,1 3 0-15,-1 6 0 16,-4 0 1-16,1 0-1 16,-1-2 0-16,1 2-1 0,-4-6 1 15,3-6 0-15,4 2 0 16,-3-2 0-16,3 0 0 15,0 0 0-15,0-1 1 16,0 4-1-16,0 3 0 16,4 3 0-16,-1 0 1 15,1 1-1-15,-1 2 0 16,1-3 1-16,0-3 1 16,3 0 0-16,-4 0 0 15,8 3 0 1,0 3 0-16,-4 4 0 15,0 2 0-15,-4 1-5 16,1-1 1-16,-4-2-7 16,4-10 0-16,-4-6-5 15,-4-10 0-15</inkml:trace>
  <inkml:trace contextRef="#ctx0" brushRef="#br0" timeOffset="8798.74">22938 3832 39 0,'17'34'19'0,"-10"1"-16"0,-3-23 33 0,-4 4-34 16,-4 3 1-16,4-1 0 0,0-2 0 16,-3 3-7-1,3-3 1-15,-4-7-5 16,4-9 0-16,0 0-5 0,-3-19 0 15</inkml:trace>
  <inkml:trace contextRef="#ctx0" brushRef="#br0" timeOffset="9141.62">22895 3314 26 0,'0'-47'13'0,"18"-16"-6"0,-11 45 17 0,7-4-22 15,7 0 0-15,4-3 0 16,3-4 0-16,0-2-3 16,1 9 0-16,2-3 2 15,-2 9 1-15,-1 4-2 16,0 5 1-16,0 7-1 16,-7 10 1-16,-3 9-1 15,-4 12 0-15,-3 7 0 16,-11 12 0-16,-4 22-1 15,-3 3 1-15,-7 10 0 16,3 0 0-16,-3 2 0 16,4-8 0-16,3-7-1 15,3-9 0-15,4-16-2 16,7-10 1-16,0-15-5 16,0-12 0-16,-3-20-3 15,-11-9 0-15</inkml:trace>
  <inkml:trace contextRef="#ctx0" brushRef="#br0" timeOffset="9312.25">22892 3562 49 0,'-4'22'24'0,"54"-32"-28"0,-22-2 51 16,7-4-47-16,18 1 1 0,14-7-2 0,0-4 1 0,-10 8-8 0,-1 5 1 0,-10 7-8 15,-4 0 1 1</inkml:trace>
  <inkml:trace contextRef="#ctx0" brushRef="#br0" timeOffset="9926.06">25012 3126 48 0,'11'25'24'0,"-1"32"-22"16,-6-36 40-16,-4 17-41 0,0 9 0 0,-4 6 0 0,-3 10 1 0,4 0-3 0,-1 6 1 16,0-6-1-16,4-10 0 15,0-9-6-15,8-19 1 16,-1-16-9-16,-7-18 0 15</inkml:trace>
  <inkml:trace contextRef="#ctx0" brushRef="#br0" timeOffset="10221.61">24888 3261 44 0,'36'25'22'0,"38"0"-16"0,-53-22 34 0,11 7-36 16,17 2 0-16,4 4 3 15,14 6 1-15,4 0-10 16,-8-4 1-16,-10-2 5 16,-14 3 0-16,-14 3-3 15,-18 6 1-15,-14 7-4 16,-18 5 1-16,-7 1-3 15,-10 12 1-15,-11-12-3 16,3 0 0-16,1-6-3 16,0-7 0-16,6-9-7 15,1-10 0-15</inkml:trace>
  <inkml:trace contextRef="#ctx0" brushRef="#br0" timeOffset="10568.09">25619 3731 43 0,'7'0'21'0,"-4"-6"-21"0,-3 6 33 15,-3 0-33-15,-1 6 1 16,-10-6-1-16,-3 3 1 15,-8 4-1-15,-3 5 0 0,-1 4 0 16,1 9 1-16,3-3-4 16,-3 9 1-16,11-3-1 15,6 1 1-15,7-7-1 16,15-10 1-16,10-12 1 16,15-9 1-16,-5-1 1 15,-3-8 1 16,-3-8-1-31,-7-2 0 0,-1 0-9 0,-2 6 1 0,-8 0-5 16,3 0 1-16</inkml:trace>
  <inkml:trace contextRef="#ctx0" brushRef="#br0" timeOffset="10883.22">25753 3847 57 0,'10'28'28'0,"15"-31"-38"16,-14 3 57-16,3-6-47 0,3-10 1 15,5 4 0-15,-1-10 0 16,0 3-2-16,-3-3 1 16,-4 0 0-16,-4 3 0 15,-6 1-1-15,-4 2 1 16,-7 6-2-16,0 4 0 15,-4 3-2-15,-3 6 0 16,-4 10-1-16,-3 6 1 0,7 6-2 16,0 3 1-16,7 0 1 15,3 0 1-15,4 4-2 16,4-7 0-16,6-3-6 16,5-4 1-16</inkml:trace>
  <inkml:trace contextRef="#ctx0" brushRef="#br0" timeOffset="11184.54">26307 3640 36 0,'49'-34'18'0,"-24"2"-20"0,-22 26 29 0,-3 0-25 0,0 0 0 0,-7 12 1 0,-7 0 0 0,-7 4-4 15,-7 2 0-15,3 4 2 0,-3 6 0 16,-4 9-2-1,0-9 1-15,4-3-1 0,3 3 0 16,4-3 1-16,7-4 0 16,11 4 2-16,10-6 1 15,7-4 1-15,3 4 1 16,5-1-1-16,-1-2 1 16,-4-1-3-16,-3 0 0 15,-6 7-6-15,-12 0 0 16,0 3-9-16,-6-7 0 0,-8-3-2 15,-3-5 1 1</inkml:trace>
  <inkml:trace contextRef="#ctx0" brushRef="#br0" timeOffset="11604.08">26412 3803 36 0,'0'35'18'0,"-3"-16"-22"0,3-19 35 0,0 3-30 16,0 3 0-16,0-3 1 15,0-3 0-15,0 0-2 16,0 0 0-16,7-12 1 0,0-4 0 15,0-3-1-15,4-6 1 16,-1 3-1-16,4-6 1 16,-3 6-2-16,0-3 1 15,3 3-1-15,0 3 1 16,0 0 0-16,0 10 1 16,0 6-1-16,0 6 1 15,0 9 1 16,0 4 1-31,1 6-1 0,-1 6 0 16,-4 4 0 0,1-7 0-1,-4 6-7-15,-4-6 0 0,-3-9-8 0,-3-7 0 0</inkml:trace>
  <inkml:trace contextRef="#ctx0" brushRef="#br0" timeOffset="12761.35">26928 3098 43 0,'14'0'21'0,"3"25"-10"0,-13-16 22 16,-4 4-33-16,0 18 1 15,-4 7-1-15,-6 9 1 16,-1 22-2-16,-7 6 1 16,8 19-2-16,6 3 1 15,4-9-2-15,4-13 0 16,3-18-4-16,4-16 1 0,-1-29-8 16,-3-21 1-16</inkml:trace>
  <inkml:trace contextRef="#ctx0" brushRef="#br0" timeOffset="13001.24">26709 3468 44 0,'3'22'22'0,"15"-3"-16"15,-7-19 37-15,10 0-41 16,14-7 0-16,11 4 1 16,14 3 0-16,14-9-5 15,-11-7 0-15,-10 0-3 0,-14 4 0 16,-11 2-11-16,-21-5 1 16</inkml:trace>
  <inkml:trace contextRef="#ctx0" brushRef="#br0" timeOffset="13256.52">26656 2922 58 0,'21'19'29'0,"-17"44"-35"0,-4-48 50 0,0 14-45 15,0 11 1-15,-4-2-12 16,1 3 1-16,-1-10 1 16,-7-9 1-16</inkml:trace>
  <inkml:trace contextRef="#ctx0" brushRef="#br0" timeOffset="14052.14">28504 3016 49 0,'29'10'24'0,"-22"-10"-20"16,-7-7 37-16,-4 7-39 0,-3 0 0 16,-10 7 0-16,-8-7 0 15,0 3-3-15,-7 3 0 16,-3-6 1-16,0 9 0 15,-4-2-3-15,4 2 1 16,-1 1-2-16,8-1 0 16,4 4-1-16,2-1 1 15,12 7 0-15,3 9 0 16,7-3 2-16,0 3 0 16,3 1 1-16,1 15 1 0,-4-7 0 15,0 1 0-15,-7 9 0 16,0 0 0-16,-4 6 0 15,1-6 0-15,-1 3 0 16,4-6 1-16,3 0 1 16,8-6 1-16,6-10 1 15,12-3 0-15,9-6 0 16,8-3 0-16,0-4 0 16,-4-6 0-16,4-9-5 15,-4 0 1-15,-6-6-9 16,-8-7 0-16,-11-6-7 15,-10-6 1-15</inkml:trace>
  <inkml:trace contextRef="#ctx0" brushRef="#br0" timeOffset="14235.27">28088 3524 53 0,'28'3'26'0,"29"-3"-34"0,-36 4 47 16,11-4-41-16,3 6 0 16,4 0-11-16,7 3 0 15,0 1 6-15,6-10 1 16</inkml:trace>
  <inkml:trace contextRef="#ctx0" brushRef="#br0" timeOffset="14590.34">28776 3355 42 0,'-10'19'21'0,"-22"34"-22"0,21-44 33 15,-6 13-32-15,-5 13 1 0,-2 3 0 16,-5 5 1-16,1 8-3 16,0-4 1-16,3-7-1 15,8-5 1-15,3-7-4 16,3-15 1-16,7-16-5 15,1-13 1-15,3-6-1 16,3-3 0-16,1-10 1 16,0 1 1-16,3 6 3 15,3-1 0-15,4 4 4 16,-3 6 1-16,3 19 1 16,0 4 0-16,4 14 1 0,-1 4 0 15,1 0 0-15,0 0 1 16,-1 0-2-16,1-3 0 15,3-3-3-15,-3 3 1 16,-1-1-10-16,-3 1 0 16</inkml:trace>
  <inkml:trace contextRef="#ctx0" brushRef="#br0" timeOffset="14831.83">28896 3562 23 0,'7'19'11'0,"-3"9"-6"0,-4-19 11 0,0 7-16 0,0 9 1 0,0-3-1 15,-4 6 1-15,1 4 0 16,-1-10 1-16,1 0 0 16,3-10 0-16,0-9 0 15,0-3 1-15,0-12-2 16,0-1 1-16,0-9-4 15,0 0 0-15,0-3-3 16,3-3 1-16,1-3-5 16,-1-1 0-16</inkml:trace>
  <inkml:trace contextRef="#ctx0" brushRef="#br0" timeOffset="15463.45">28952 3408 18 0,'18'3'9'16,"46"16"0"-16,-43-13 11 0,3 4-15 0,8-4 1 15,7 0 3-15,3-2 0 16,-3-4-12-16,-4-4 1 16,-6 1 7-16,-5 3 1 15,-10 3-4-15,-10 1 0 16,-8-1-2-16,-10 0 1 16,-10 0-2-16,-5 0 1 15,-2-3-2-15,2 6 1 0,-2-6-1 16,3 3 0-1,3 4 0-15,7-4 0 0,11 3 0 16,7 4 0-16,11-1 1 16,6 0 0-16,5 1 1 15,-1-4 0-15,0 7 0 16,-4 2 1-16,-6 4-1 16,-4-3 1-16,-3 3-2 15,-4 3 1-15,-4 9 0 16,-3-6 0-16,0 3-1 15,0-9 1-15,0 6-1 16,0-12 1-16,7-4 0 16,0-9 0-16,14-9 0 15,7-4 0-15,7-12-1 16,11-13 1-16,7-12 0 16,3-6 1-16,11-23-1 15,7-8 1-15,-14-4-1 16,-3-7 0-16,-11 7 0 0,-11 1 1 15,-7 5-1-15,-7 10 1 16,-10 6-1-16,-8 22 1 16,-14 12 0-16,-3 16 0 15,-3 22 0-15,-8 13 0 16,4 9-1-16,-1 16 1 16,1 19 0-16,7 21 0 0,7 13-1 15,3 6 1 1,4 1-1-16,7-7 1 0,4-22-2 15,-4-19 0-15,3-24-5 16,1-14 1-16,-4-21-6 16,-4-3 0-16</inkml:trace>
  <inkml:trace contextRef="#ctx0" brushRef="#br0" timeOffset="15641.41">29097 3186 40 0,'-10'0'20'0,"52"40"-12"0,-24-30 34 0,13-4-39 16,19 0 1-16,10-18 1 16,10-10 1-16,18-3-8 15,11-4 0-15,-11 1 2 16,-10 6 0-16,-22 10-10 16,-17 12 1-16,-25 3-7 15,-14 0 0-15</inkml:trace>
  <inkml:trace contextRef="#ctx0" brushRef="#br0" timeOffset="16588.37">21357 4816 39 0,'4'22'19'0,"13"-22"-18"0,-6 3 28 0,3-3-27 16,0 3 0-16,7-6 4 15,11 0 1-15,10 3-7 16,11-9 0-16,14-7 5 16,22 10 1-16,16-4-1 15,15 1 0-15,18 0-2 16,14 5 0-16,6-8-1 16,22-1 1-16,14 4-2 15,14-10 1-15,15-6-1 16,10 0 0-16,17 3 0 0,8-12 0 15,17-1-1-15,0 7 1 16,14-7 0-16,-3 7 0 16,3 12-1-16,11-9 1 15,-7 3 0-15,10-3 1 16,1-3-2-16,-1 3 1 16,-3 6-1-16,-4 10 1 15,-10 2-1-15,-4 4 0 16,-31 13-2-16,-8-1 1 15,-14 4-3-15,-35-1 1 16,-10 7-7-16,-29-10 0 0,-24 4-9 16,-26 3 0-16</inkml:trace>
  <inkml:trace contextRef="#ctx0" brushRef="#br1" timeOffset="23099.78">6255 6061 48 0,'10'0'24'0,"1"13"-18"16,0-13 25-16,-8 15-31 16,4 17 0-16,-3 12 0 15,-4 21 0-15,0 30 0 16,-4 17 0-16,4 30-1 0,0 17 1 15,0 30 0 1,4 11 0-16,3 10 1 0,3 16 1 16,1 0 0-16,-1 3 0 15,-3 12-1-15,1 1 1 16,-1 5-1-16,0-8 1 16,0 2-2-16,3-9 1 15,1-18-2-15,-1-11 0 16,-6-24 0 15,0-22 0 0,-4-29-3-15,0-11 1-16,0-33-5 0,-4-15 1 16,0-16-8-16,-17-21 1 0</inkml:trace>
  <inkml:trace contextRef="#ctx0" brushRef="#br1" timeOffset="23707.59">5140 10000 43 0,'0'6'21'0,"42"-15"-22"0,-24-1 34 16,14-2-31-16,17-10 0 16,15 0 2-16,31-7 1 15,4 4-5-15,21-3 0 16,14 0 3-16,21 0 0 16,4 3-1-16,24-7 0 0,8 1-1 15,13 6 1-15,4-3-2 16,15-4 1-1,2-2-1-15,5-1 1 16,10 1-1-16,-4 9 1 0,-3 3-1 16,-8-6 0-16,-9 2-2 15,-5 1 0 1,-20 0-4-16,-11 3 0 94,-18 0-8-79,-21 7 1-15,-28-7-3 0,-25 3 1 0</inkml:trace>
  <inkml:trace contextRef="#ctx0" brushRef="#br1" timeOffset="24115.16">9497 8915 45 0,'28'25'22'0,"32"-16"-24"0,-42-6 44 0,13 0-41 0,19 4 1 0,6 5 1 0,4 7 0 0,-3-6-4 0,-8 9 0 0,-7 6 2 0,-13 3 1 0,-12 4-2 0,-10 2 0 0,-14 10-1 0,-10 3 0 0,-12 4-3 0,-13 5 0 0,-4-2-2 62,0-4 0-62,0 4-3 0,1-17 1 0,2-11-6 63,4-7 1-63</inkml:trace>
  <inkml:trace contextRef="#ctx0" brushRef="#br1" timeOffset="24276.12">9581 9056 46 0,'-10'0'23'0,"17"6"-25"0,-4-3 43 0,5 16-39 0,-1 12 1 15,7 16 0-15,0 13 0 16,3 12-5-16,1-3 1 16,-4 3-1-16,4-3 1 15,-8-12-14-15,-13-23 1 0</inkml:trace>
  <inkml:trace contextRef="#ctx0" brushRef="#br1" timeOffset="25091.74">6068 6268 41 0,'3'6'20'0,"11"-3"-17"0,-14-3 24 0,0 0-28 16,4-3 1-16,3-3-1 15,-7-6 1-15,11-14 0 16,-8 1 0-16,4-9 0 15,4-10 0-15,3 0 0 16,0-3 0-16,0 3-1 16,0-3 1-16,-3 16 0 15,-1 6 0-15,1 9-2 16,0 7 1-16,-1 9-2 0,1 12 0 16,6 7 1-16,-6 12 0 15,10 10 0-15,-10-6 0 47,10 5 2-47,4 1 1 16,6-3 2-16,5-1 1 0,2-5 1 0,-2-7 0 0,-8-3 0 0,-7-3 0 15,-7-4-1-15,-14-5 0 16,-14 2-2-16,-14 4 0 16,-18 0-2-16,-7-4 1 31,-14-3-2-16,-7-9 1 1,-7 0-7 15,3-9 1-31,-6 0-8 0,9-1 0 16</inkml:trace>
  <inkml:trace contextRef="#ctx0" brushRef="#br1" timeOffset="25641.71">10844 8890 43 0,'-7'3'21'0,"-28"28"-24"0,32-15 33 0,-8 6-29 16,-3 3 1-16,-4 12 0 15,-6 1 0-15,-1 0-2 16,0 6 0-16,4-4 0 16,3 4 0-16,4 0-7 15,4-12 1-15,6-17-6 16,1-18 0-16</inkml:trace>
  <inkml:trace contextRef="#ctx0" brushRef="#br1" timeOffset="25819.27">10594 8902 35 0,'21'10'17'0,"25"49"-11"0,-32-43 27 0,4 12-31 0,-1 10 0 15,8 2 0-15,0 1 0 16,3 0-6-16,4 3 0 16,-4 0-7-16,-7-13 0 15</inkml:trace>
  <inkml:trace contextRef="#ctx0" brushRef="#br1" timeOffset="26459.87">6325 5421 39 0,'0'32'19'16,"-7"24"-13"-16,0-46 27 0,-7 5-33 16,-4 10 1-16,-6 4 0 15,-4 5 1-15,-4 7-4 16,4 0 0-16,-1-1-3 0,8-2 0 16,0-7-7-1,-4-9 0-15</inkml:trace>
  <inkml:trace contextRef="#ctx0" brushRef="#br1" timeOffset="26657.65">5937 5428 34 0,'36'31'17'0,"13"22"-11"0,-38-40 25 0,3 6-31 0,0 3 0 16,3 3-8-16,1-3 1 15,-4 3 0 1,-3-6 0-16</inkml:trace>
  <inkml:trace contextRef="#ctx0" brushRef="#br1" timeOffset="27532">8241 9275 54 0,'-4'32'27'0,"15"46"-34"0,-11-62 49 0,0 9-42 15,0 9 0-15,0-2-1 16,-7 2 1-16,3 4-3 15,1-7 0-15,-1-3-12 16,-10-3 1-16</inkml:trace>
  <inkml:trace contextRef="#ctx0" brushRef="#br1" timeOffset="28225.52">8435 10254 56 0,'7'-10'28'0,"-7"-5"-30"0,-4 11 45 16,-3-2-42-16,-7-3 0 0,-7 3 1 15,-4 6 0-15,-3 3-3 16,-4 9 1-16,1 4 1 16,-8 6 0-16,7 3-1 15,4 3 0-15,3 7-2 16,8-1 0-16,6 1-1 15,-3-4 0-15,10-6 0 16,8-9 0-16,10-4 0 31,0-9 1-31,11-12 0 0,0-4 1 63,-1-2 0 15,1-7 1-78,0 0 0 0,-1 0 0 16,-3 3 0-16,1-3 0 31,2 3-1-31,-10 7 1 15,4 6 0 1,0 6 1 0,-4 9-1-1,3 13 1 17,1 6 0-32,3 7 0 62,-10 9-3-62,-1 3 1 0,1-4-10 31,-7-5 1-15,-12-16-4-16,-2-3 1 0</inkml:trace>
  <inkml:trace contextRef="#ctx0" brushRef="#br1" timeOffset="29298">6537 13531 31 0,'-4'3'15'0,"12"-19"-5"0,-8 16 16 0,0 3-21 16,0-3 0-16,0 6 5 15,-4 1 0-15,0 5-11 16,4 4 0-16,-3 0 9 15,3 15 0-15,-4 16-4 16,4 13 1-16,0 12-3 16,-3 16 1-16,-1 15-3 15,4 22 0-15,-3 7-1 16,3 19 0-16,-11 5 0 16,4 4 1-16,4-3-1 15,-11 13 1-15,6 2-1 16,1 4 1-16,-3 12 0 15,3 3 0-15,-4 13-1 16,1 9 0-16,3-12 0 0,-4 9 0 63,7-16-1-17,-6-28 1-46,3-18-2 32,14-23 0-32,3-12-6 15,-6-22 1-15,0-16-8 32,-4-15 1-1</inkml:trace>
  <inkml:trace contextRef="#ctx0" brushRef="#br1" timeOffset="29888.24">5613 16876 23 0,'-25'7'11'0,"7"21"-1"0,11-22 7 0,4 4-12 0,3-4 1 15,-7 3 3-15,3-2 0 16,4-1-11-16,11 0 0 16,3 0 8-16,14-2 0 15,11-4-2-15,14 3 0 16,21-3-1-16,11 0 0 0,20-3-1 16,12-4 1 15,13 1-1-31,11-7 1 0,11 1-2 31,7 3 1-31,17-4-1 16,15 4 0-16,6 2-1 0,19 1 1 15,6 0-1-15,11 3 1 0,14-1-1 0,-8-5 0 0,12 0 1 16,3-7 0-16,0-3-1 16,3-3 1-16,1 0-1 15,-8 0 1 16,1 4-2-31,-8 2 1 16,-10 6-3-16,-14 4 1 31,-22 6-5-31,-24 0 1 32,-28 0-11-17,-32-3 1-15</inkml:trace>
  <inkml:trace contextRef="#ctx0" brushRef="#br1" timeOffset="30826.94">11067 16133 42 0,'-11'25'21'0,"0"-6"-21"0,11-16 29 0,0-3-27 16,0 3 1-16,4 1 1 16,3-4 1-16,11 0-6 15,10 3 1-15,11 0 4 16,0 3 0-16,6 0-2 15,8 7 1 1,7 9-1 0,-10 6 0-16,-4 4-2 31,-15 5 1-31,-6 1-2 0,-7 6 1 16,-8 3-1 15,-3 3 1-31,-7 3-1 297,-10 4 1-297,-4-4-1 62,-8-3 1-62,-2-3-1 63,-5-6 1-63,-2-3-1 31,6-7 1 0,-3-6-1-15,3-6 1 15,-3-10-1-31,7-3 1 0,0-6-1 16,10-9 1-1,7-7-5-15,12 1 0 0,6-17-10 0,-4-15 1 0</inkml:trace>
  <inkml:trace contextRef="#ctx0" brushRef="#br1" timeOffset="30920.09">11190 16325 65 0,'4'87'32'0,"6"42"-43"0,-6-95 58 0,3 23-51 0,0-1 1 0,0 4-19 0,4-7 0 0,-4-12 18 0,-4-13 0 0</inkml:trace>
  <inkml:trace contextRef="#ctx0" brushRef="#br1" timeOffset="31048.62">12375 16343 56 0,'0'7'28'0,"-10"-7"-30"0,3 0 50 0,-7 6-48 0,-11 10 1 0,-10 12 0 0,-8 6 0 0,-10 10-3 0,-3 10 0 0,0 2-2 0,10 4 0 0,3-10-6 0,8-13 1 0,7-8-8 0,0-14 1 0</inkml:trace>
  <inkml:trace contextRef="#ctx0" brushRef="#br1" timeOffset="31210.52">11804 16268 46 0,'7'-25'23'0,"21"31"-17"0,-17 4 38 15,10 12-42-15,18 18 0 16,14 20 1-16,3 15 1 15,11 7-5-15,0-13 0 16,-7 0-2 0,-7-6 0-16,-7-13-13 0,-25-16 1 15</inkml:trace>
  <inkml:trace contextRef="#ctx0" brushRef="#br1" timeOffset="32103.1">6237 13380 55 0,'4'13'27'0,"31"12"-23"0,-24-22 40 0,6-3-42 0,4-3 0 0,11-4 0 16,17-11 1-16,1-1-4 16,-8-3 0-16,4-6 1 15,-4-7 1-15,-3 1-2 16,0-10 1-16,-11 6-2 16,-3-3 1-16,-4 7-3 15,-7 9 1-15,0 12-2 0,-3 10 0 16,-4 12-2-16,4 20 1 15,-8 21 0-15,4 3 1 16,0 10 2 62,0-4 0-78,7 4 2 0,-3-3 1 78,-1-1 1-62,12-5 1 0,-1-1-1-16,7-9 1 0,0-3 0 15,-10-4 1-15,0-15 0 0,-1-6 1 0,-6-7 0 0,-11-9 0 0,-4-9-1 0,-6-4 1 0,-19-2-2 16,-2-4 0-16,-19 3-2 0,-6-3 1 0,-8 4-2 0,-3 5 0 62,0 4-3-62,4-3 0 16,3 2-6-16,3 1 0 0,4 0-5 0,-3-4 0 0</inkml:trace>
  <inkml:trace contextRef="#ctx0" brushRef="#br1" timeOffset="32528.14">6826 12414 49 0,'18'13'24'0,"-15"-32"-22"15,-3 19 43-15,0 3-42 0,-3 3 0 16,-18 10 1-16,-7 12 1 15,-8 13-7-15,-10 15 1 0,-3 4 1 16,-7 9 0-16,13 0-7 16,-3 9 1-16,11-9-7 15,7-9 1-15,7-19-5 16,-4-22 0-16</inkml:trace>
  <inkml:trace contextRef="#ctx0" brushRef="#br1" timeOffset="32682.32">6350 12317 59 0,'4'9'29'0,"31"60"-38"0,-14-47 60 0,4 19-51 0,-1 12 0 0,12 4-1 0,-12-1 0 0,5 1-6 0,-8-10 0 0,-7-13-9 0,-4-9 0 0</inkml:trace>
  <inkml:trace contextRef="#ctx0" brushRef="#br1" timeOffset="33421.25">8647 16459 55 0,'7'26'27'0,"3"14"-20"16,-3-21 28-16,0 6-34 0,0 13 0 15,4 9 0-15,-7 9 1 16,-1 4-4-16,1 6 1 16,-4 3-6-16,0-10 1 15,0-2-10-15,-4-16 1 16</inkml:trace>
  <inkml:trace contextRef="#ctx0" brushRef="#br1" timeOffset="33839.68">9021 17447 56 0,'0'19'28'0,"-8"-19"-31"0,5-3 47 0,-8 0-43 16,-3 0 0-16,-3 3 1 15,-8 3 0-15,0 3-3 16,-10 3 1-16,3 7 1 16,4 3 0-16,0 6-2 0,7 3 0 15,3 7-1 1,7-1 1-16,4-6-1 0,11-2 1 15,10-8-1-15,-3-2 0 16,10-10 1-16,7-6 1 16,-7-12-1-16,7-4 1 47,-10-6 0-47,0 0 0 0,-1 0 0 0,-6 3 0 15,-1 4-1-15,1 8 1 0,-4 7-1 0,0 13 1 16,4 6 0-16,-1 12 0 15,1 4-1-15,3 2 1 16,0-2-3-16,0-10 0 0,0-13-11 16,-10-8 0-16</inkml:trace>
  <inkml:trace contextRef="#ctx0" brushRef="#br0" timeOffset="38989.68">5041 8563 26 0,'4'10'13'0,"6"-20"-11"0,-3 4 14 0,4 0-15 16,0-7 0-16,6 4 3 15,-6 0 0-15,3-4-3 16,0 0 0-16,7-5 3 16,-7-4 0-16,4 0 0 15,0-3 0-15,-4-4-1 16,3-8 0-16,4-10-2 16,1 3 1-16,2-3 0 0,8 3 1 15,-4-3-1-15,8 9 0 16,-1-6-1-16,4 4 0 15,3-1 0-15,0 3 1 16,4-3-2-16,-3-2 0 16,-1-1 0-16,0-3 0 15,4 3 1-15,3 3 0 16,8 3 0-16,-4 1 0 16,3-1 0-16,4 4 0 15,0 5 0-15,-10 1 1 16,10-3-1-16,-8 3 0 15,8-1-1-15,7 1 1 0,-14 3 0 16,7 3 0-16,4 6 0 16,-4 4 0-16,-4-1 0 15,1 7 0-15,-4-3-1 16,7 2 1-16,3 1-1 16,-6 3 1-16,-1 3-1 15,0 0 1-15,8 0-1 16,-4 0 1-16,-4 3-1 15,-3 0 1-15,4 3 0 16,6 4 1-16,-3-1-1 16,-3 4 0-16,3-1 0 15,0 1 0-15,3-4-1 16,-3 1 0-16,0-1 0 16,7 4 1-16,0-1-1 15,-3 1 1-15,6-1-1 0,4 1 1 16,-3 3-1-16,-1-1 1 15,8 7-1-15,3 0 0 16,0-6-1-16,4-1 1 16,0 1-1-16,-4-6 1 15,7 2-1-15,4-2 1 16,-1-1-1-16,5 0 1 16,2-6 1-16,-9-3 0 15,9 0-1-15,1 0 1 16,3-3 0-16,1-6 0 15,-8-4 0-15,4-5 0 16,3-1-1-16,-3 0 1 0,3-12-1 16,-3-1 1-16,-4-5 0 15,0-1 0-15,1-6-1 16,-1-3 0-16,0-6 0 16,4-10 1-16,-11-3-1 15,4 7 1-15,0-1-1 16,-1 0 0-16,8 4 0 15,-7 3 1-15,-8-1-2 16,-2 10 1-16,2 7-4 16,1 2 1-16,-7 4-12 15,-15 0 0-15,-7 6-4 16,-6 9 0-16</inkml:trace>
  <inkml:trace contextRef="#ctx0" brushRef="#br0" timeOffset="39711.03">12651 6205 34 0,'-4'19'17'0,"1"-6"-13"0,3-10 23 0,-4 0-26 15,-3 0 1-15,-4 7 4 16,-6 2 0-16,-8 10-7 16,-3 6 1-16,-4 10 3 15,4 12 0-15,-4 3-3 16,4 4 1-16,0 2-5 15,3-5 1-15,7-10-6 16,4-10 1-16,4-6-5 16,3-15 0-16</inkml:trace>
  <inkml:trace contextRef="#ctx0" brushRef="#br0" timeOffset="39906.86">12397 6268 36 0,'14'28'18'0,"10"26"-20"0,-17-42 31 15,4 4-29-15,0 6 1 16,-1 3-1-16,-3-3 0 16,4-7-6-16,-4-2 1 15,-7-7-5-15,3-3 1 16</inkml:trace>
  <inkml:trace contextRef="#ctx0" brushRef="#br0" timeOffset="40251.5">12792 6284 43 0,'-11'0'21'0,"1"9"-15"15,6-9 38-15,4 3-41 16,0-3 1-16,0 3 1 15,0-3 1-15,4-3-7 0,3 3 0 16,7 0 5-16,7-9 0 16,4 3-5-16,3 6 0 15,-3-4-9-15,-8 1 1 16,1 0-9-16,-15 0 1 16</inkml:trace>
  <inkml:trace contextRef="#ctx0" brushRef="#br0" timeOffset="40437.56">12704 6497 54 0,'7'19'27'0,"24"-10"-36"0,-13-9 45 16,7-3-37-16,3-3 0 15,4-4-14-15,-4-2 0 0,-7-4 9 16,4-6 1-16</inkml:trace>
  <inkml:trace contextRef="#ctx0" brushRef="#br0" timeOffset="40747.25">13127 6579 47 0,'-4'-35'23'0,"-13"-40"-25"0,13 47 40 15,-3-10-37-15,-3-12 1 16,-1-7 0 0,0-9 0-16,4-3-3 0,4 10 1 15,6-4 1-15,4 7 1 16,7 9-1-16,8 6 1 15,2 13-1-15,-2 12 0 16,-1 7-2-16,0 12 1 16,-4 6-5-16,-6 4 0 15,-4 12-10-15,-7 9 1 0,-10 1-1 16,-5 2 0-16</inkml:trace>
  <inkml:trace contextRef="#ctx0" brushRef="#br0" timeOffset="40922.39">12986 6394 53 0,'3'6'26'0,"22"-3"-30"15,-11-3 55-15,4-3-50 16,10 0 0-16,4-4-1 16,-1-2 1-16,1 3-7 15,0-1 0-15,-4 1-10 16,-10 0 1-16</inkml:trace>
  <inkml:trace contextRef="#ctx0" brushRef="#br0" timeOffset="41294.81">13469 6165 47 0,'11'18'23'0,"-15"11"-20"0,4-23 33 15,-3 6-35-15,-4-8 0 16,-4 2 1-16,0 10 0 16,-3 2-3-16,-3 4 1 0,6 7 1 15,4-1 0-15,3 0-2 16,8 0 1-16,3-3-4 16,4 0 0-16,6-9-5 15,-3-10 1-15,0-12-7 16,1-3 1-16</inkml:trace>
  <inkml:trace contextRef="#ctx0" brushRef="#br0" timeOffset="41446.33">13751 6199 44 0,'0'19'22'0,"-10"22"-26"0,3-32 38 0,-7 7-32 0,-8 6 1 0,1 3 0 0,-3 0 0 0,-1 0-4 0,4 3 0 0,3 4 1 0,4-7 0 0,3 0-6 0,4-13 1 15,0-2-9 1,0-10 1-16</inkml:trace>
  <inkml:trace contextRef="#ctx0" brushRef="#br0" timeOffset="41578.28">13564 6243 36 0,'25'31'18'0,"0"20"-13"0,-18-36 26 0,3 4-29 0,4 6 0 0,-3-3 1 0,0 0 0 0,-4 0-5 0,3-3 1 0,1-4 0 0,-4-2 1 0,3-10-7 0,5-9 1 0,-1 0-7 0,-4-7 0 0</inkml:trace>
  <inkml:trace contextRef="#ctx0" brushRef="#br0" timeOffset="41955.1">13765 6030 53 0,'22'62'26'0,"27"4"-28"0,-31-44 51 0,6 10-48 0,1 8 1 0,3 4-1 0,-7 0 0 0,-3 3-5 0,-11 0 1 0,-14-6-11 0,-25-3 0 0,-21-16-3 0,-7-13 1 0</inkml:trace>
  <inkml:trace contextRef="#ctx0" brushRef="#br0" timeOffset="45131.12">13328 1825 27 0,'-4'6'13'0,"4"32"-3"0,0-32 13 0,0 6-20 15,0 1 1-15,0-4 6 16,0 1 0-16,4-10-10 15,-1 3 1-15,5-6 7 16,-1-4 0-16,7-5-1 16,7-10 1-16,7-16-4 15,4-18 0-15,-7-19-2 16,3-10 1 0,0-3-2-16,-7-12 0 15,-3 3-1 1,-8 3 0-16,-3-1-2 0,-3 17 0 0,-1 9-2 0,-6 6 1 15,3 16-3-15,-4 10 1 16,1 21-2-16,-4 16 1 16,-4 6 0-16,4 16 0 15,0 22 1-15,4 6 1 16,-1 16 1-16,1 6 1 16,-1 16 1-16,8-10 1 15,6 13 1-15,1-9 0 16,3-4 0-16,0-15 0 15,0-19-1 79,0-6 1-47,4-10-5-31,-1-13 0 46,1-11-7-46,0-8 0-16</inkml:trace>
  <inkml:trace contextRef="#ctx0" brushRef="#br0" timeOffset="45187.09">13836 1499 52 0,'-11'37'26'0,"4"16"-30"0,4-43 47 0,-1 6-43 0,1-7 0 0,-1 3-1 0,4-2 1 0,0-4-5 0,7-6 0 0,0-9-10 0,-7-7 1 0</inkml:trace>
  <inkml:trace contextRef="#ctx0" brushRef="#br0" timeOffset="45349.73">13832 1351 36 0,'18'44'18'0,"7"-28"-16"0,-18-16 23 15,3 0-29-15,8-7 1 16,3-2-17-16,-7 6 0 16</inkml:trace>
  <inkml:trace contextRef="#ctx0" brushRef="#br0" timeOffset="45819.07">14062 1542 28 0,'3'22'14'0,"4"-12"-4"0,-3-4 17 0,-4-6-26 16,7-6 1-16,0-4 0 16,4 1 0-16,-1-4-3 15,1 1 0-15,-4-1 1 16,3 4 1-16,-3-10-1 16,4 3 1-16,-4 7 1 15,4 0 0-15,3-1 1 16,-4 4 0-16,4 3 0 15,1-3 0-15,-1 6-1 0,0 6 1 16,-4-6-2-16,1 9 1 16,0 1-2-16,-1-1 0 15,-3-6 0-15,0 3 0 32,0 4 0-32,0-10 1 15,0 0-2-15,0 0 1 16,0 0 0-16,1-10 1 15,2 4-1-15,1 3 1 16,-1-6-1-16,4 2 1 16,4 4 0-16,3 3 0 0,0 0-1 15,4 3 1-15,0 7-1 16,-1 5 0-16,1-2 0 16,3 0 0-16,1-1 1 15,2-3 0-15,5-9-1 16,-1 7 0-16,-3-7-5 15,-8-7 1-15,-10 14-11 16,-14-4 1-16</inkml:trace>
  <inkml:trace contextRef="#ctx0" brushRef="#br0" timeOffset="46197.78">13723 2185 54 0,'7'3'27'0,"-14"13"-30"0,0-13 44 0,-7 7-42 0,-7 5 1 0,-4 10 0 0,-3 4 0 0,-4-4-1 16,-3 6 0-16,-4 10-3 0,4-13 1 0,6 0-6 0,8-9 0 0,0-10-6 15,7-18 0-15</inkml:trace>
  <inkml:trace contextRef="#ctx0" brushRef="#br0" timeOffset="46533.75">13391 2198 38 0,'32'28'19'16,"7"32"-8"-16,-28-45 31 0,-1 4-40 15,4 9 1-15,4 7 0 16,0-13 0-16,-1 9-5 16,1-9 0-16,-4-6-1 0,4-1 1 15,-4-15-11-15,0 0 0 16,-4-18-2-16,1 2 0 16</inkml:trace>
  <inkml:trace contextRef="#ctx0" brushRef="#br0" timeOffset="46783.36">13772 2311 54 0,'4'19'27'0,"7"-10"-34"0,-8-9 54 0,8 0-47 0,3 0 0 0,10-9-1 0,8-1 1 0,4 1-4 0,2-7 1 0,-9-3-7 16,-8 4 1-16,-4-1-6 15,-6-12 0-15</inkml:trace>
  <inkml:trace contextRef="#ctx0" brushRef="#br0" timeOffset="47017.32">14009 2110 44 0,'28'41'22'0,"-7"-4"-15"0,-17-30 39 0,3-4-43 0,3 3 1 0,4 3 1 0,11-5 0 0,10 2-6 0,1-3 0 0,-1 3 4 0,-7 1 1 0,-3-1-3 0,-7 0 1 0,-11 4-3 0,-7 5 0 0,-14 4-6 0,-11-3 0 16,-7-7-11-16,0 4 1 0,-3-7-1 203,7-6 1-203</inkml:trace>
  <inkml:trace contextRef="#ctx0" brushRef="#br0" timeOffset="47335.16">14637 2091 54 0,'17'19'27'0,"-10"22"-33"0,-7-32 56 16,-3-6-51-16,-4 7 1 0,0-1-1 0,-4 4 1 0,-6-4 0 0,-5 10 1 0,-2 0-1 0,-4 6 0 0,-1 3 0 0,8-12 0 0,0-4-1 16,7 4 1-16,3-7-2 15,8-2 0-15,6-7 0 0,11-7 0 16,8-11-1-16,6-8 1 16,-4 8 1-16,-2-1 0 15,2-6 1 188,1 9 0-203,-4 3 0 0,-3 13 1 0,-1 0 0 0,1 10 0 0,0 9 1 0,-1 6 0 0,5 3-1 0,-5-12 1 16,8 6-2-16,0-7 1 0,3-12-7 0,0 4 1 0,0-10-10 0,-7-13 0 0</inkml:trace>
  <inkml:trace contextRef="#ctx0" brushRef="#br0" timeOffset="47702.52">15617 1774 53 0,'-10'38'26'0,"-4"-38"-29"0,10 0 42 16,-6 0-36-16,-4-19 1 15,-4-25 4-15,-3-18 1 16,-4-17-10-16,0-12 0 16,1-22 6-16,-1-6 0 15,0-16-2-15,11 13 1 47,4 6-3-47,6 6 1 0,4 13-2 0,7 16 1 0,4 27-1 16,-1 20 0-16,4 24-4 0,4 20 0 0,-7 15-6 15,-8 13 0-15,-6 5-11 16,-11 11 1-16</inkml:trace>
  <inkml:trace contextRef="#ctx0" brushRef="#br0" timeOffset="48134.31">15145 1348 38 0,'-7'38'19'0,"14"-32"-3"0,0-6 22 0,3 0-33 0,8-6 0 0,10 2 2 0,15-11 0 0,6-4-10 0,7 0 1 0,1 4 3 0,-1 5 0 0,-6 1-11 0,-8-1 1 0,-14 1-8 0,-10-1 0 16</inkml:trace>
  <inkml:trace contextRef="#ctx0" brushRef="#br0" timeOffset="48218.52">15826 1141 49 0,'14'31'24'0,"-14"20"-21"0,0-42 39 0,-4 0-41 0,-3 7 0 0,0 3 1 0,-3 3 0 0,-1 3-3 0,0 9 1 0,4 10 1 0,0-6 1 0,7 9-2 0,7-13 1 0,11-2-4 15,3-13 1-15,4-7-8 0,-1-6 0 0,-2-15-6 0,2-10 1 0</inkml:trace>
  <inkml:trace contextRef="#ctx0" brushRef="#br0" timeOffset="48385.5">16228 1182 48 0,'3'25'24'15,"-17"28"-25"-15,4-37 42 0,-4 12-39 16,-11 7 0-16,-3 8 0 0,-4 5 0 16,0 5-3-16,7-16 0 15,-3 4 0-15,0-9 1 16,3-10-6-16,11-13 1 15,7-9-7-15,4-25 1 16,-1-3-4-16,1-13 0 16</inkml:trace>
  <inkml:trace contextRef="#ctx0" brushRef="#br0" timeOffset="48624.06">15939 1226 32 0,'10'15'16'0,"18"23"-11"0,-17-22 29 16,-1 3-31-16,5 9 0 15,2 3 2-15,8 10 0 0,3 0-7 16,4 3 1-16,-4-13 1 16,0 0 1-16,-3-12-6 15,-4-19 0-15,-7-9-9 16,-3-10 1-16</inkml:trace>
  <inkml:trace contextRef="#ctx0" brushRef="#br0" timeOffset="48793.5">16358 1119 60 0,'36'53'30'0,"17"41"-35"0,-39-72 58 0,3 19-53 0,-6 6 0 15,-4 13-3-15,-4 3 1 31,-27-1-14-31,-12-24 0 16</inkml:trace>
  <inkml:trace contextRef="#ctx0" brushRef="#br0" timeOffset="49111.33">17000 1295 41 0,'-7'9'20'0,"18"-9"1"0,-4-9 17 0,4 9-35 0,6-10 1 16,11 1 2-16,8 9 1 15,6-10-10-15,4 1 0 16,-7 3 2-16,-8 0 0 16,-2 2-10-16,-8 4 0 15,-7 0-7-15,-14 0 0 16</inkml:trace>
  <inkml:trace contextRef="#ctx0" brushRef="#br0" timeOffset="49325.73">16845 1555 57 0,'-7'28'28'0,"39"-22"-34"0,-18-6 52 0,14 0-47 16,15-9 1-16,2-10-4 16,8 0 0-16,0-3-3 15,-3 1 1-15,-8-5-10 16,-10-2 1-16</inkml:trace>
  <inkml:trace contextRef="#ctx0" brushRef="#br0" timeOffset="49727.54">17695 664 65 0,'14'0'32'0,"29"-9"-35"0,-26 6 60 0,12-3-56 0,-1 2 1 16,11-5 0-16,14-10 1 15,7 4-4-15,-8-4 0 0,-2 9 3 16,-8 1 0-16,-3 3-2 15,-7-1 1-15,-11 14-1 16,-10 8 0-16,-11 14 0 16,-11-1 0-16,-10 22-2 15,-4 3 1 1,-7 10-3-16,1 0 1 0,-1-7-2 109,7-6 1-109,0-3-2 0,8-9 0 0,3-7-4 16,3-2 0-16,4-8-7 0,-4 1 1 0</inkml:trace>
  <inkml:trace contextRef="#ctx0" brushRef="#br0" timeOffset="50064.21">18076 1561 65 0,'14'13'32'15,"4"-16"-35"-15,-11-4 57 0,0-2-53 0,-3 0 1 16,-8-1-1-16,-3-6 0 16,-7 4-2-16,-4 6 0 15,-6 3 1-15,-1 3 1 16,7 12-4-16,1 13 1 0,-1 0-2 15,0 3 1-15,4 7-1 16,7-7 1-16,4-9 0 16,3-3 0-16,10-16 2 15,19-10 0-15,6-12-1 16,0-6 1-16,-7 0-13 16,-21 0 0 62,-10-1-2-78,-8 14 1 0</inkml:trace>
  <inkml:trace contextRef="#ctx0" brushRef="#br0" timeOffset="53025.14">8537 7378 35 0,'0'3'17'0,"0"-6"-10"0,0 3 18 15,-7 0-23-15,4-3 0 16,-11 6 1-16,-1 0 0 15,-2 0-5-15,3-3 1 16,-7 4 2-16,3-1 0 16,0 3-1-16,-3-3 0 0,7 3-1 15,0 1 0-15,3 5 0 16,1 1 0-16,3 2-1 16,3-2 1-16,8-1-1 15,6-2 1-15,8-4 0 16,3-3 1-16,7 0 0 15,-3-6 1-15,-4-3 1 16,0-7 0-16,-3-2-1 16,0-1 0-16,-4-3 0 15,-4 4 1-15,-6-1-1 16,3-3 0-16,-7 0-1 16,0 1 0-16,-4-1 0 15,-3 3 1-15,-10 7-1 16,-1 5 1-16,-3 8-1 15,0 2 0-15,-1 6 0 16,5 1 0-16,3-4-1 16,-4 4 1-16,11 3-1 0,0 6 0 15,7 0 0-15,7-1 0 16,4 1 0-16,6 0 0 16,1-3 1-16,3-3 1 15,0-7 1-15,-3-2 0 16,-1-7 1-16,-2-7 0 15,2-2 0-15,-10-4 0 16,4-9 0-16,-4 4 0 16,-4-4-1-16,1 3 0 15,-4 3-1-15,0 0 1 16,-4 4-1-16,-3 2 0 0,-3 4-1 16,-1 3 0-16,-6 3 0 15,-1 3 1-15,4 3-2 16,3 1 1-16,-6 2-1 15,6-3 0-15,4 7 0 16,0 0 0-16,7 2 0 16,3 4 0-16,5-6 0 15,-1 2 0-15,7-2 1 16,-4-4 0-16,-3-3 0 16,4-6 0-16,-1-3-1 15,1-9 1-15,0-4 0 16,-1-3 0-16,-10-3 1 15,4-3 0-15,-4-3 0 16,0 0 0-16,-4 0 0 16,4 6 0-16,-7 3-1 0,4 3 1 15,-8 4-1 1,4 5 1-16,0-2-1 0,-4 3 0 16,1 6 0-16,-1 3 0 15,8 3 0-15,-8 3 0 16,4 4 0-16,0 3 0 15,3 2 0-15,1-2 0 16,-1 0-1-16,4 0 1 16,0-1 0-16,0 1 0 31,0-4-1-15,4-2 1-16,-1-7 0 0,5 0 0 0,-1-6-3 0,0 3 0 0,0-6-12 15,-7 3 1-15</inkml:trace>
  <inkml:trace contextRef="#ctx0" brushRef="#br0" timeOffset="53998.78">7380 10078 34 0,'-3'6'17'0,"-4"-6"-10"0,7 0 17 0,0 0-20 15,0 0 1-15,0 0 3 16,0 0 1-16,0 0-10 31,7 0 0-31,3 0 7 0,8-3 0 16,3 0-3-16,14-3 1 0,15 3-3 15,3-4 0-15,3 1-3 16,-3 0 0-16,-4 0-4 16,-6-7 0-16,-5 4-10 15,-9-4 1-15</inkml:trace>
  <inkml:trace contextRef="#ctx0" brushRef="#br0" timeOffset="54346.85">7680 9837 35 0,'0'18'17'0,"11"-2"-7"0,-11-16 19 0,0 0-28 15,7 0 1-15,3 0 1 16,8-3 1-16,10 3-5 16,11 3 1-16,3 3 3 15,1-2 1-15,-1 2-1 16,-14 3 0-16,0 4-2 16,-10 2 1-16,-7 1-1 15,-8 3 1-15,-6 6-3 16,-8 0 0-16,-3 0-2 15,-7 0 0-15,-4-3-3 16,0-6 0-16,1-4-5 16,2-2 1-16,1 2-4 15,4-8 1-15</inkml:trace>
  <inkml:trace contextRef="#ctx0" brushRef="#br0" timeOffset="54538.88">7800 9855 37 0,'14'22'18'0,"-3"22"-16"0,-11-31 33 0,3-1-34 0,-3 1 0 16,0 3-1-16,0 6 1 16,4-1-7-1,-1 1 1-15,-3 0-6 0,0-9 0 0</inkml:trace>
  <inkml:trace contextRef="#ctx0" brushRef="#br0" timeOffset="55028.46">8855 9605 39 0,'-4'6'19'0,"-31"0"-9"0,24-3 31 16,-10 7-40-16,-4 2 0 15,-6 1 0-15,-1-1 0 16,0 4-2-16,4-3 1 16,0 2 1-16,7 1 0 0,-1-4-2 15,8 4 0 1,0-3-2-16,4-1 0 0,3 1-5 15,3-4 1-15,1-3-7 16,-8-2 0-16</inkml:trace>
  <inkml:trace contextRef="#ctx0" brushRef="#br0" timeOffset="55444.65">8527 9627 44 0,'10'3'22'0,"1"9"-19"16,-8-9 38-16,-3-3-41 15,0 7 0-15,-3-1 0 0,-1 3 0 16,-3 4-1-16,-3 3 1 15,-1-1 0-15,-7 1 0 16,-3 3 0-16,-3 3 0 16,-5-4 0-16,-2 4 0 15,6-6-2-15,0 3 0 16,8-10 0-16,2-2 0 16,5-4 0-16,6 0 0 0,15-3 0 15,0 3 0-15,13 3 2 16,4 4 1-16,8 2-1 15,-5 4 1-15,-2 0-1 16,-8-1 1-16,-4 4-1 16,-2-3 0-16,-5-1 0 15,-3-2 0-15,0-7-1 16,0-6 1-16,-3-6 0 16,-1-16 1-16,1-9 0 15,3-7 0-15,0 0 0 16,-3-9 1-16,3-3-12 15,-14 6 1-15,-8 0-3 16,-2-3 0-16</inkml:trace>
  <inkml:trace contextRef="#ctx0" brushRef="#br0" timeOffset="56705.11">7930 7488 17 0,'-17'9'8'0,"-4"-6"2"16,14 1 8-16,-4-1-14 16,-3-3 0-16,3 0 2 15,-6 0 0-15,6-3-8 16,1 3 0-16,-1 0 4 15,4-4 1-15,3 4-5 0,-6 0 0 16,6 4-7-16,-3-1 0 16</inkml:trace>
  <inkml:trace contextRef="#ctx0" brushRef="#br0" timeOffset="56946.58">7489 7544 25 0,'-7'10'12'0,"-3"-1"-4"0,10-6 16 0,0-3-23 16,0 3 1-16,-7-3-1 15,3 0 0-15,-3 0-3 16,4 0 1-16,-8 0-2 15,4 0 1-15,-4 0-7 16,1 4 0-16</inkml:trace>
  <inkml:trace contextRef="#ctx0" brushRef="#br0" timeOffset="57218.38">7013 7635 15 0,'-10'-3'7'0,"-12"-9"-3"0,22 8 4 15,-3 1-7-15,-1 3 0 16,1 0 0-16,-1 0 0 15,1-3-2-15,3 3 0 0,-7-3-2 16,3-3 0-16,-3 3-2 16,4 0 1-16</inkml:trace>
  <inkml:trace contextRef="#ctx0" brushRef="#br0" timeOffset="57442.54">6625 7645 21 0,'-10'6'10'0,"-1"-6"-13"16,11 3 20-16,0 3-23 15,0 1 0-15,0 2-5 0,-11-9 0 16</inkml:trace>
  <inkml:trace contextRef="#ctx0" brushRef="#br0" timeOffset="58009.94">6107 7742 40 0,'0'16'20'0,"10"-16"-22"0,-10 0 43 16,11 0-39-16,-8 0 1 31,26-7 6-15,9 4 1-16,5 0-10 0,13-6 1 15,4 2 5-15,4 4 0 16,-8 3-5-16,-3 0 1 15,-7-3-13-15,-7 6 0 16,-25-3-8-16,0 0 1 0</inkml:trace>
  <inkml:trace contextRef="#ctx0" brushRef="#br0" timeOffset="58813.03">5877 7921 45 0,'0'9'22'0,"0"0"-15"0,0-9 35 16,0 4-41-16,0 2 0 16,0 3 2-16,-10 7 0 15,3 3-4-15,-4 3 1 16,4 6 2-16,3 3 1 15,-6 4 0-15,3 2 0 16,-4-2 0-16,4-7 0 16,0-3 0-16,0-6 0 15,7 0 0-15,0-3 0 16,0-1-1-16,7-2 0 0,7-1 0 16,14 1 0-16,1-7-2 15,13-3 0-15,0-3-7 16,4-3 0-16,-10-3-13 15,-8-7 0-15</inkml:trace>
  <inkml:trace contextRef="#ctx0" brushRef="#br0" timeOffset="60099.03">6389 7654 23 0,'17'10'11'0,"-13"-7"10"0,-4-3-4 0,0 0-13 16,0 0 1-16,0 0 4 15,0 0 1-15,0 0-12 16,0 0 1-16,-4 0 8 16,4 0 0-16,-10 0-3 15,-1 0 1-15,1 3-3 16,-1-3 1-16,-3 0-3 0,0 0 1 16,-7 0-1-16,3-3 0 15,0-4 0-15,4 7 0 16,0 4-1-16,4 5 0 15,6 3-1-15,-6 4 1 16,10 0 0-16,3 3 0 16,8 3-1-16,3-7 1 15,7-2 0-15,-7-4 1 16,0-3 0-16,0-6 1 16,4-6 0-16,-8-6 0 15,-2-7 0-15,-1-3 0 0,0-9 0 16,-7 5 0-16,0 5-1 15,0-1 0-15,0 3 0 16,-4 0 1-16,-3 3-1 16,0 4 0-16,-4 5-1 15,-3 1 0-15,0 6-2 16,0 6 1-16,-7 4-1 16,10 9 0-16,-3 6-1 15,7 3 1-15,4-3 0 16,-1 0 1-16,8 0 0 15,6 0 1-15,4-9 1 16,8-3 1-16,-8-7 1 16,3-3 0-16,1-6 0 15,3 0 1-15,-3-13 0 16,3 0 0-16,-11-12-1 16,-2 6 1-16,-5 0-2 0,-3-3 1 15,-3 3-2-15,-5 0 1 16,-2 3-1-16,-1 1 0 15,1 5-1-15,-4 7 1 16,-1 6-2-16,5 3 0 16,-8 3 0-16,8 7 0 15,-1 6-1-15,4-1 1 16,4 7-1-16,6 1 1 16,4-5 1-16,4 5 0 0,-1-5 0 15,1 1 1 1,-1-6 0-16,1-3 1 0,0-4 0 15,-4-6 0-15,0-6 0 16,-4-3 1-16,4-7-1 16,4-6 0-16,-1-6 0 15,-2 0 0-15,-5 3-1 16,1-3 0-16,-4 3 0 62,-4 3 0-62,1 7-1 0,-5-1 1 0,-2 7-2 0,3 3 1 0,3 6-2 0,-6 7 0 16,3 8-2-16,-4 7 1 0,4 4-6 16,3-1 0-16,-6 0-2 15,-1-6 1-15</inkml:trace>
  <inkml:trace contextRef="#ctx0" brushRef="#br0" timeOffset="67438.66">392 8350 38 0,'7'25'19'0,"7"-22"-15"0,-7-6 19 16,3-3-21-16,1 0 0 15,10-7 3-15,-3-12 0 16,10-6-5-16,-7-10 0 16,11-12 3-16,7-4 1 15,3-12-2-15,-3-15 0 0,-11-7-2 16,4 0 1-16,-11-6-1 15,0 9 0 1,-3 3 0-16,-8 7 0 0,-3 2 0 16,4 11 0-16,-11 8 0 15,4 16 1-15,-4 10-1 16,0 12 0-16,0 13 1 16,0 15 0-1,-15 35 0 1,-2 0 0-16,-4 3-1 15,-1 0 1-15,1 0-1 16,-7 7 1-16,10-1 0 16,-3 3 1-16,11 1-1 15,-1 5 0-15,4-5-1 16,7 2 1-16,7 4-1 16,-3-9 1-16,13-7-2 15,-6-10 0-15,7-5-3 16,-8-4 1-16,4-9-6 15,4-7 1-15,-8-2-7 16,-3-14 0-16</inkml:trace>
  <inkml:trace contextRef="#ctx0" brushRef="#br0" timeOffset="67665.93">921 7958 48 0,'0'13'24'0,"-11"18"-23"0,8-25 42 0,-4 7-43 15,0 6 1-15,3-7 0 16,-3 1 1-16,3-7-4 16,4 0 1-16,0-2-4 15,4-11 1-15,7-2-11 16,-11-7 1-16</inkml:trace>
  <inkml:trace contextRef="#ctx0" brushRef="#br0" timeOffset="67827.73">907 7886 23 0,'3'3'11'0,"15"-25"-17"16,-8 13 4-16,1 0-4 0,7-1 0 16</inkml:trace>
  <inkml:trace contextRef="#ctx0" brushRef="#br0" timeOffset="68127.14">1009 7911 20 0,'0'25'10'0,"-11"-22"-9"0,11 1 21 16,0-1-16-16,0 3 0 15,0 0 3-15,0 1 0 0,0-1-12 16,0-3 0-16,4-3 8 16,3 0 0-16,4 0-4 15,-1-6 0-15,-3 6-1 16,4-7 0-16,-1 1 0 16,1 0 0-16,0 3-1 15,-1 3 0-15,-3 0 0 16,4-3 0-16,-1-1 0 15,1-2 0-15,-1 0 0 16,-2 3 1-16,-5 0 0 16,4 3 0-16,4 0-3 15,-8 0 1-15,4 0-6 16,4 3 1-16,-1 0-3 16,-2-3 0-16</inkml:trace>
  <inkml:trace contextRef="#ctx0" brushRef="#br0" timeOffset="68296.87">1305 7855 24 0,'21'-19'12'0,"1"3"-11"0,-12 13 20 0,1 0-19 16,-4 3 1-16,7 3 0 15,4 3 1-15,-8 4-6 0,8 2 1 16,-8 1 2-16,1 3 0 16,0-4-1-16,-1-2 0 15,-3-1-2-15,4-3 0 16,-8 1-7-16,4-4 1 15</inkml:trace>
  <inkml:trace contextRef="#ctx0" brushRef="#br0" timeOffset="68702.27">610 8516 54 0,'-10'19'27'0,"-8"13"-36"0,15-23 53 15,-15 0-43-15,0 4 0 16,-3 6-1-16,-7 3 1 16,7-3-2-16,-7 3 1 15,3-4-3-15,7-8 1 16,1-4-3-16,2-9 0 15,5-7-3-15,-1-5 1 16,4 2-8-16,4-2 1 0</inkml:trace>
  <inkml:trace contextRef="#ctx0" brushRef="#br0" timeOffset="68897.75">332 8542 29 0,'7'-22'14'0,"-7"15"-4"16,3 7 19-16,4-3-27 15,-3 3 0-15,6 3 4 16,-3 0 0-16,4 1-7 15,0 5 1-15,-4 0 4 16,3 1 1-16,-6 5-2 16,6 1 1-16,8 0-3 15,0 3 1-15,-4 3-3 16,-4-7 1-16,1 1-7 16,3-7 1-16,-3-2-9 15,-8-7 1-15</inkml:trace>
  <inkml:trace contextRef="#ctx0" brushRef="#br0" timeOffset="69174.8">628 8554 53 0,'-14'9'26'0,"14"7"-26"0,0-16 44 15,7 3-42-15,0-3 0 0,4 3 0 0,3-3 1 0,14-6-5 16,11-3 1-16,-8-1-1 16,1-5 1-16,3-1-9 15,-3 0 0-15,-11-3-7 16,8-2 1-16</inkml:trace>
  <inkml:trace contextRef="#ctx0" brushRef="#br0" timeOffset="69436.98">900 8404 37 0,'-11'9'18'15,"11"-6"-14"-15,0-3 26 0,0 0-27 16,0 0 1-16,11 0 2 16,-1 0 1-16,1 3-7 15,6 4 0-15,5-1 5 0,-5 0 1 16,-3 3-2-16,-3 1 0 16,-4-4-2-16,-7 0 0 15,-11 10-4-15,1 3 0 16,-18 3-5-16,6-3 0 15,1-4-10-15,-14-2 1 16</inkml:trace>
  <inkml:trace contextRef="#ctx0" brushRef="#br0" timeOffset="69906.73">1341 8382 48 0,'7'15'24'0,"-14"-8"-22"0,3-4 37 0,-3 3-38 16,-7 7 1-16,-4-1-1 16,-3 1 0-16,-7 5-2 15,0 1 1-15,6 0 0 16,-6 3 0-16,4-3-2 15,6 0 0-15,-3-4 0 16,3-2 1-16,8-4-2 16,10-2 1-16,10-7 0 15,8-7 0-15,3-2 1 16,11-4 0-16,3-2 0 0,-3-1 1 16,-1 7 0-16,-2-1 0 15,-8 1-1-15,-4 2 1 16,5 1 0-16,-12 6 0 15,1-3 1-15,-1 6 0 16,8 10 0-16,-7 2 0 16,-1 7-2-16,1-6 0 0,6 0-8 15,-6-4 1-15,0-9-5 16,-4-6 0-16</inkml:trace>
  <inkml:trace contextRef="#ctx0" brushRef="#br0" timeOffset="70427.75">1796 8309 34 0,'28'16'17'0,"-7"-16"-14"0,-10-3 28 16,-4 0-29-16,-4 0 1 16,4 3 0-16,-7 0 1 15,0 0-5-15,0-13 1 16,-7-9 2-16,7-6 1 16,-10-6 0-16,3-10 0 0,3-3 0 15,4-13 0-15,0-12-1 16,0-13 0-16,0 1-1 15,11 2 1 1,6-18-1 0,8 21 0-16,-7 17-1 15,-1 8 1-15,-3 10-2 16,4 16 1-16,-7 9-4 16,-1 13 1-16,-3 9-3 15,-7 0 0-15,-7 13-7 16,-3 3 0-16,-12 6-2 15,-6 6 1-15</inkml:trace>
  <inkml:trace contextRef="#ctx0" brushRef="#br0" timeOffset="70654.53">1630 7930 63 0,'17'13'31'0,"12"-4"-36"0,-19-9 66 0,19 0-61 0,-5 0 1 15,11 0-1-15,-3 0 0 16,-4-3-4-16,4 3 0 16,-4-3-8-16,-6 0 1 15,-5-4-8-15,-3-5 1 16</inkml:trace>
  <inkml:trace contextRef="#ctx0" brushRef="#br0" timeOffset="70850.82">2247 7726 43 0,'7'16'21'0,"-17"9"-15"0,-1-19 31 0,4 4-36 16,-4 5 1-16,-3 7 1 16,-10 0 0-16,-1 0-4 15,0 6 0-15,4 4 3 16,0 2 0-16,10-2-2 15,11 2 1-15,0-3-5 16,4-5 1-16,14-11-10 16,-1-2 1-16,-3-13-3 0,11-6 0 15</inkml:trace>
  <inkml:trace contextRef="#ctx0" brushRef="#br0" timeOffset="71095.07">2477 7911 36 0,'-11'22'18'0,"-21"-6"-16"0,22-7 32 0,-1 4-30 0,-10 2 1 16,0 7 0-16,-4 0 1 0,4 7-8 16,0-1 0-1,3-3 4-15,4-3 0 0,-4-6-6 16,8-4 0-16,3-6-9 15,3-6 1-15,4-9-2 16,0-10 1-16</inkml:trace>
  <inkml:trace contextRef="#ctx0" brushRef="#br0" timeOffset="71306.23">2293 7880 30 0,'4'12'15'0,"6"20"-9"0,-3-29 27 0,-7 6-31 0,0 1 1 0,0 5-1 16,0 4 1-16,0 3-4 15,0-3 0-15,7 0 1 16,-7-7 1-16,0-5-5 0,11-7 0 16,-8-4-6-16,8-5 0 15,-4-10-2-15,4-3 0 16</inkml:trace>
  <inkml:trace contextRef="#ctx0" brushRef="#br0" timeOffset="71496.9">2441 7742 49 0,'14'25'24'0,"22"3"-22"0,-26-15 51 0,-6 6-52 0,3 3 1 0,3-1-1 0,1 5 1 0,-4 8-5 16,-7 4 1-16,-7 6-2 16,7 6 0-1,-32-9-13 1,8-13 1-16</inkml:trace>
  <inkml:trace contextRef="#ctx0" brushRef="#br0" timeOffset="72234.07">2805 7833 46 0,'-4'-3'23'0,"4"0"-11"15,0 3 30-15,4 0-39 0,3 0 1 0,10 0 2 0,4-4 0 0,8-2-9 0,2 0 1 0,-2 0 0 0,2-1 1 0,-9 1-11 0,-12 3 1 0,-3 0-7 0,-7 3 0 0</inkml:trace>
  <inkml:trace contextRef="#ctx0" brushRef="#br0" timeOffset="72317.02">2812 8034 51 0,'0'-7'25'16,"31"4"-31"-16,-13-6 44 0,3 2-41 0,7-5 1 0,1-1-15 0,-8 4 1 0,0 0 12 0,-3-1 0 0</inkml:trace>
  <inkml:trace contextRef="#ctx0" brushRef="#br0" timeOffset="72753.93">3447 7331 60 0,'3'16'30'0,"4"6"-34"0,-7-19 58 0,4 9-52 15,-4 7 0-15,0 9 1 16,-4 10 0-16,4 9-4 16,-10 13 0-16,3 15 2 15,-4-3 0-15,-7 6-2 16,4-15 1-16,-3-9-1 16,6-14 0-16,0-2 1 15,4-13 0-15,4-6 2 16,3-7 1-16,10-2 0 15,12-10 0-15,16-7 0 16,5-2 0-16,3-3-2 16,3 2 0-16,-7 4-6 15,1 3 0-15,-8 6-10 16,-14-3 0-16,-10 3-6 16,-1 3 0-16</inkml:trace>
  <inkml:trace contextRef="#ctx0" brushRef="#br0" timeOffset="73761.39">3926 7651 45 0,'0'19'22'0,"4"-22"-12"0,3 6 23 0,0 0-32 0,4 0 1 0,-1-6 0 0,1 0 1 0,10-3-4 16,0-4 0-16,0-6 2 15,4 1 0-15,-4 2-6 16,-7 1 1-16,4 2-11 16,-11 4 1-16</inkml:trace>
  <inkml:trace contextRef="#ctx0" brushRef="#br0" timeOffset="74004.56">3877 7845 59 0,'4'16'29'0,"20"-13"-34"0,-13-6 48 0,10-3-43 16,0-4 0-16,11 1-5 15,3 0 1-15,-10-1-7 16,0 4 1-16,-11-4-6 16,3-2 1-16</inkml:trace>
  <inkml:trace contextRef="#ctx0" brushRef="#br0" timeOffset="74502.48">4445 7849 53 0,'0'28'26'0,"-11"-6"-29"0,11-19 50 0,0 0-47 0,0-3 0 0,0-6 2 16,-7-7 0-16,4-9-2 15,-4-6 1-15,-7-13 1 16,-11-12 0-16,4-7 0 16,3-6 1-16,4-9-2 15,3 0 1-15,1-13 0 16,10 7 0 15,0 8-1-15,10 8 0-16,12 5 0 0,-5 16 0 15,-3 16 0 1,4 9 0 0,10 16-3-16,-14 9 0 31,4 10-3-31,0 12 0 15,-15 4-4-15,4-1 1 32,-14 10-7-32,4 3 1 15,-22-4-2-15,4 4 0 32</inkml:trace>
  <inkml:trace contextRef="#ctx0" brushRef="#br0" timeOffset="74616.2">4258 7638 53 0,'18'4'26'15,"10"-1"-26"-15,-18-3 51 0,12-7-47 0,-5 4 0 0,4 0 0 0,8 3 0 0,-5-3-6 0,-2 3 0 0,2 0 3 0,-3 0 0 0,-3-3-6 16,3-3 1-16,0-1-5 16,-3-2 0-16,-7 0-9 15,-1-1 0-15</inkml:trace>
  <inkml:trace contextRef="#ctx0" brushRef="#br0" timeOffset="74903.64">4745 7375 47 0,'18'13'23'0,"-18"5"-18"16,-8-8 36-16,5 2-41 0,-8 4 1 16,4 6 2-16,-3 0 0 15,-1 0-3-15,1 6 0 16,-8 3 2-16,7 7 0 15,1-3 0-15,3 2 0 16,7 4-3-16,7 6 1 16,3-9-4-16,1-10 0 15,7-9-4 32,-4-13 0-47,3-6-9 16,1-6 1-16</inkml:trace>
  <inkml:trace contextRef="#ctx0" brushRef="#br0" timeOffset="75820">4981 7485 52 0,'0'3'26'0,"0"0"-28"0,0-3 44 0,-7 6-40 0,4 1 1 0,-8 2 0 0,-3-3 0 0,0 4-4 0,-7-1 0 0,3 0 3 15,-3 1 0-15,3-1-1 16,4 4 0-16,7-1-1 16,-4 4 1-16,1 0-1 15,-1 6 1-15,11-3-1 16,-7-1 1-16,7 1-1 15,0-3 0-15,0-4-1 16,7 1 1 500,-3-7-1-516,6-3 0 0,8-12 1 0,-7-7 0 0,6 7-1 0,-6-10 0 0,3 3 0 0,4-6 1 0,-1 7 0 0,-6-4 1 0,-1 3-2 15,1 4 0-15,0 2 1 0,-1 4 0 0,1 6 0 0,-4 3 0 0,3 3-1 0,-6 4 1 0,3 2-1 0,0 4 0 0,4 0-4 0,-8-4 1 0,4-5-7 0,4-7 1 0,-1-10-6 0,-6-6 0 0</inkml:trace>
  <inkml:trace contextRef="#ctx0" brushRef="#br0" timeOffset="75909.95">5112 7199 35 0,'0'4'17'0,"10"8"-1"0,-6-3 26 0,3 7-36 0,4 6 1 0,-1 3 3 0,8 0 1 0,3 7-15 0,-3-1 1 16,3 7 8-16,-4 12 0 0,-6 3-6 0,0 4 0 0,-11 8-11 0,-18-2 0 0,-24 6-7 0,-15-6 1 47</inkml:trace>
  <inkml:trace contextRef="#ctx0" brushRef="#br0" timeOffset="80964.61">5539 15845 24 0,'0'9'12'0,"0"1"-9"16,0-10 13-16,0 3-12 16,0-3 0-16,3 0 2 15,-3 0 0-15,7 0-7 16,-3-3 0-16,3-4 5 16,3 1 1-16,-3-10-2 15,8 1 1-15,2-1-1 16,4-3 1-16,8-3-1 15,-1-9 0-15,7-7-1 0,11-12 0 16,3-3-1-16,4-7 0 16,7-6-1-16,0 4 0 15,7-10 0-15,4-1 0 16,-11-5 0-16,3 3 1 16,4 3-1-16,0 6 0 15,4 3 0-15,-8 3 0 16,4 7 0-16,0-3 0 15,-3-1 0-15,3 4 0 16,-7-3 0-16,10 5 1 16,-6 7-1-16,-4 10 1 15,3 6-1-15,1 9 0 0,-4 6 0 16,-4 10 1-16,4 0-1 16,0 3 1-16,0 6-1 15,0-2 0-15,0 2 0 16,-7 6 0-16,7 7 0 15,0 3 1-15,-3 6-1 16,2 1 1-16,9-4 0 16,-1-3 0-16,0 0 0 15,3-4 0-15,11 4 0 16,-3-3 1-16,7-6 0 16,10-4 0-16,0-3-1 15,7 1 0-15,1-1 0 16,6-3 1-16,7-6-1 15,4 0 0-15,0-7-1 16,7-2 1-16,0-4 1 0,4-9 0 16,3-13 0-16,0-5 1 15,4-14-1-15,-4-3 1 16,0-12-1-16,-4-3 0 16,-3-6-2-16,-14-7 1 15,-4-16-1-15,-6 1 0 16,-8 12-1-16,-17-3 1 15,-8 12-5-15,-3 1 1 16,-7 12-9-16,-10 12 0 16,-12 7-6-16,-2 22 1 15</inkml:trace>
  <inkml:trace contextRef="#ctx0" brushRef="#br0" timeOffset="81534.75">12111 13104 40 0,'3'-19'20'0,"8"4"-15"0,-11 8 30 0,0 1-30 16,0 6 1-16,0 0 2 15,-4 6 1-15,-6 7-12 16,-4 6 0-16,-7 6 7 16,-4 19 1-16,-7 3-4 15,0 12 1-15,1 7-3 16,-1 0 1-16,-3 9-3 16,3 4 0-16,7-7-6 15,8-19 0-15,2-12-8 16,5-29 1-16</inkml:trace>
  <inkml:trace contextRef="#ctx0" brushRef="#br0" timeOffset="81739.88">11719 12972 37 0,'18'19'18'0,"0"41"-8"0,-11-41 25 16,0 9-33-16,3 13 1 15,-3-1 0-15,4 1 1 16,-4 3-7-16,4 3 1 16,-4-6-4-16,0-7 0 15,-4-5-8-15,-3-14 1 0</inkml:trace>
  <inkml:trace contextRef="#ctx0" brushRef="#br0" timeOffset="82024.83">12174 13273 61 0,'4'26'30'0,"-4"-11"-32"0,3-15 57 0,4 0-54 0,4 3 0 0,3-3 0 16,7-3 1-16,4 0-3 0,3-3 1 15,0 0-2 1,1-1 0-16,-5 4-8 0,-2 3 1 16,-8 3-10-16,-14-3 1 15</inkml:trace>
  <inkml:trace contextRef="#ctx0" brushRef="#br0" timeOffset="82206.88">12146 13415 52 0,'-3'28'26'0,"10"-9"-21"0,0-13 41 0,0 0-46 0,10 0 1 0,5-2 0 31,9-1 0-31,1 0-7 32,0-3 1-32,-4 3-11 15,-10 0 0 1</inkml:trace>
  <inkml:trace contextRef="#ctx0" brushRef="#br0" timeOffset="82797.6">12855 13556 60 0,'-3'28'30'0,"3"-25"-33"0,0-3 47 0,0 0-43 15,3-9 0-15,4-4 3 16,-3-6 1-16,-1-15-6 16,-3-10 1-16,0-13 2 15,-3-12 1-15,-4-6-1 16,0 3 0-16,0-6-2 15,0-1 1-15,3 10-1 16,4 0 0 0,4 10 0-16,3 5 1 15,3 17-1-15,4 12 1 16,4 9-3-16,0 10 0 0,-1 9-3 16,-3 9 1-16,-3 10-7 0,-8 10 1 15,-6 8-8-15,-8-5 0 16,-17 3 1-16,0-4 0 15</inkml:trace>
  <inkml:trace contextRef="#ctx0" brushRef="#br0" timeOffset="82972.19">12661 13277 52 0,'4'-10'26'0,"20"20"-31"0,-9-10 55 0,6-7-49 15,10 7 0-15,5-3 0 16,3 3 1-16,-8-3-4 15,-2 3 0-15,2 0-4 16,-6 0 1-16,-7-3-11 16,-8 0 1-16</inkml:trace>
  <inkml:trace contextRef="#ctx0" brushRef="#br0" timeOffset="83216.25">13272 13045 48 0,'28'12'24'0,"-14"10"-17"16,-11-16 35-16,-3 4-40 15,0 5 0-15,-3 1 0 0,-4 6 1 16,-4 6-4 0,-6 4 0-16,2 2 2 0,-2 7 0 15,-4 3-1-15,-1-3 1 16,1 6-1-16,4-7 0 15,3 7-2-15,10-3 1 16,4-16-5-16,14-6 1 16,4-6-12-16,-1-13 1 15</inkml:trace>
  <inkml:trace contextRef="#ctx0" brushRef="#br0" timeOffset="83436.22">13543 13208 48 0,'7'22'24'0,"-21"37"-24"0,14-43 36 0,-7 9-36 15,-7 6 1-15,-7 4-1 16,-7-1 0-16,-8 1 0 16,1-1 0-16,3-2-1 15,4-1 1-15,7-6-7 16,3-3 1-16,1-13-8 15,6-15 1-15</inkml:trace>
  <inkml:trace contextRef="#ctx0" brushRef="#br0" timeOffset="83627.88">13229 13173 26 0,'0'-12'13'0,"11"18"-9"0,-4 0 12 0,3 10-12 0,8 12 1 0,3 7 2 0,4 8 1 0,3 4-10 0,0-3 0 16,1 3 5-16,6-6 0 16,-3-6-5-16,-4-7 0 15,-3-9-9-15,-1-4 0 16,-10-8 0-16,-3-17 0 16</inkml:trace>
  <inkml:trace contextRef="#ctx0" brushRef="#br0" timeOffset="83858.27">13585 13070 58 0,'25'62'29'0,"25"32"-33"15,-33-68 66-15,8 5-60 16,0 6 0-16,3 4 0 15,-3-9 1-15,-4 5-7 16,-11-2 1-16,-10 2-4 16,-14 4 1-16,-21 0-13 15,-22-3 0-15</inkml:trace>
  <inkml:trace contextRef="#ctx0" brushRef="#br0" timeOffset="86730.39">8823 14374 31 0,'4'-6'15'0,"6"0"-7"0,-10 6 16 16,0 0-22-16,0 0 1 16,0-7 3-16,0 7 1 15,0-6-7-15,0 0 0 16,0 6 5-16,0 0 0 15,-3 6-1-15,-1-3 0 16,1 0-2-16,-5 0 0 0,-2 4-2 16,-1-4 1-16,1-3 0 15,-4 0 0-15,3 3-1 16,4 0 1-16,-7 3-1 16,3 4 1-16,1-1 0 15,-1 1 0-15,1-1-1 16,-1 0 1-16,0 1-1 15,1-1 0-15,-1 1 0 16,1-1 0-16,3 0-1 16,-4 4 1-16,4 0 0 15,-4 2 0-15,4 1 0 16,0 0 1-16,4-4-1 16,-1 1 0-16,1-1 0 15,3-6 1-15,0 7-1 16,0-7 0-16,-7 7 0 15,7-4 0-15,0 1 0 16,0 2 0-16,0-6 0 0,0 4 1 16,0-1-1-1,0-2 0-15,0-1 0 0,7 0 0 16,-7 0 0-16,3 1 1 16,4-1 0-16,-3 3 0 15,-1-2-1-15,4-1 1 16,4 0-1-16,-4 0 1 15,0 1-1-15,4-4 0 16,-8-3 0-16,8 3 0 16,-1-3 0-16,1 0 1 15,3 3-1-15,-3 3 0 16,-1-2 0-16,4-1 0 0,0 0 0 16,-3 0 0-16,3-3-1 31,-3 0 1-16,-1 0-1-15,4-3 1 0,-10 3 0 0,3-3 0 0,0 0 0 16,0-4 0-16,0 1 0 16,0-3 0-16,0 2 0 15,7-2 0-15,-10-1 0 16,3-2 0-16,0-1 0 31,0-2 0-31,0 2 0 0,0 1 1 16,4-4-1-16,-1-3 1 0,-10-3 0 15,4-3 0-15,-1 3-1 16,1 0 1-16,-4-3 0 16,0 3 1-16,-4-3-1 0,1 0 0 15,-1-3 0-15,-6 3 0 16,-4 0 0-16,3 3 0 16,4 3 0-16,0 3 0 15,0 4-1-15,3 2 0 16,-6 1 0-16,3 6 0 15,-4 0-2-15,1-1 0 16,-8-2-3-16,4 0 1 16,0 3-8-16,7-4 1 15,-4-2-8-15,7 0 1 0</inkml:trace>
  <inkml:trace contextRef="#ctx0" brushRef="#br0" timeOffset="89176.15">8943 12847 19 0,'7'6'9'0,"0"-6"-4"0,-7 0 10 15,0 0-10-15,0 0 0 16,0-6 2-16,0 6 0 16,0-3-9-16,0 3 0 15,0 0 5-15,0 3 1 0,0 0-3 16,0 0 1-16,0 0-1 15,0 1 0-15,-3-1 2 16,-1-3 1-16,0 0 1 16,1 0 1-1,-1-3 1-15,4 3 0 0,0-4-1 16,0 1 0-16,0 0-1 31,0 0 0-31,-3 3-2 0,3 0 1 16,-4-3-3-16,4 0 1 0,-3 0-1 15,-1-1 0-15,-10-2-1 16,0 0 0-16,3 0-1 16,-3 2 1-16,0 4 0 15,4 4 1-15,-4 2-2 16,-1 3 0-16,1 4-1 16,0 3 0-16,4-1 0 0,-1 1 0 15,4-4-1-15,3 1 1 16,4 3 1-16,4-1 1 15,0 4-1-15,6 0 1 16,4-3 0-16,0-4 1 16,4-6-1-16,3-2 0 15,0-11 0-15,4-5 1 16,10 2-1-16,-14 1 1 16,1-4 1-16,-5-2 0 0,-3-4 0 15,0-3 1-15,-6 0-1 16,-1-3 0-16,-7 6 0 15,-4 0 0-15,-3 4-2 16,-7-1 1-16,-4 10-1 16,-3-1 0-16,0 4-1 15,-4 6 1-15,-3 4 0 16,3-1 0-16,4 6 0 16,-4-2 0-16,4 6-1 15,7 2 1-15,0 1 0 16,7-3 0-16,3 3-1 15,4 6 1-15,4-3 0 16,7-10 0-16,3 1 0 16,3-7 0-16,-3-9 1 15,8-3 0-15,2-1-1 16,-10-5 1-16,4-4-1 0,0-6 1 16,-8 0 0-16,-3-3 0 15,-7 3 0-15,0 7 0 16,-3-7-1-16,-1 0 1 15,-17 6-1-15,7 7 1 16,-4 5-1-16,-3 4 1 16,0 4-2-16,0 5 1 15,-4 4 0-15,4 2 0 16,3 7 0-16,8-3 0 16,3 3-1-16,3-6 0 15,8 2 0-15,6 1 1 16,8-3-1-16,3 0 0 0,7-13 1 15,4-3 0-15,0 3 0 16,0-6 1-16,-1-7 0 16,-9-5 1-16,-1-1-1 15,-11-3 0-15,-3-3 0 16,-7 0 0-16,0 3-1 16,-7 1 1-16,-3 2-1 15,-4 3 0-15,-4 10-1 31,-7 0 0-31,1 6-1 16,2 7 1-16,1 2-2 0,0 7 1 0,0-3-1 16,3-1 0-16,4-2 1 15,7 3 0-15,4-4 1 16,6 1 0 0,22-4 2-16,3-6 1 15,-3-3 0-15,-4-6 0 16,-4-7 0-16,-2-2 0 15,-5-4 0-15,-6 0 1 16,-8 3-3-16,-6-2 1 16,3-4-1-16,-4 3 1 15,-3 3-1-15,0 7 0 16,-4 3-2-16,0 6 1 16,4 3-2-16,-10 3 1 15,6 3-1-15,4 4 0 16,0-1 0-16,7 1 0 0,3 6 2 15,8 0 0-15,3-1 1 16,7 1 0-16,0-3 1 16,4-4 1-16,-1-5-1 15,4-7 1-15,-3-3-1 16,0-7 1-16,-4-2-1 16,-4-4 0-16,-6-3-1 31,-1 3 0-31,-3-2 0 15,-3-1 1-15,-1 3-2 0,-3 0 1 0,0 4 0 16,-3 3 0-16,-1 2-2 16,-3 7 1-16,0 3-1 15,3 4 1-15,-3-1-1 16,7 3 0-16,0 4 0 16,4 3 0-16,-1 5 0 15,4 1 1-15,4 0 0 0,3-3 0 16,0 0 0-16,3-3 0 15,8-4 0-15,-7-2 1 16,6-7 1-16,4-3 1 16,0-6-1-16,-3-1 0 15,3-2 0-15,-14-4 1 16,0-2-1-16,-3-1 1 16,-8 0-2-16,1-3 1 15,-8 7-1-15,1-4 1 16,-8 7-1-16,4 3 0 0,0-1-1 15,0 7 1-15,-4 7 0 16,4 2 0-16,0 7 0 16,3-4 0-16,4 1 1 15,0-1 0-15,7 1 0 16,4-4 0-16,3 1-1 16,3-4 1-16,1-3-2 15,-8-3 1-15,5-6-12 16,-5-4 0-16,1-2-6 15,6-10 0-15</inkml:trace>
  <inkml:trace contextRef="#ctx0" brushRef="#br0" timeOffset="91811.11">7849 17353 41 0,'-7'6'20'0,"7"-2"-12"0,0-4 20 16,0 0-24-16,0 0 0 0,7-4 2 15,4-2 0-15,3 0-8 16,7-4 0-16,11-2 5 16,0 3 1-16,14 2-7 15,6 4 1-15,5 0-13 16,3 0 1-16,-7-3-1 15,-11-1 0-15</inkml:trace>
  <inkml:trace contextRef="#ctx0" brushRef="#br0" timeOffset="92134.21">8156 17046 38 0,'4'16'19'0,"28"2"-22"0,-22-11 35 0,4-1-30 0,0 6 1 16,7 1 2-16,11-4 0 15,7 1-6-15,7 2 0 16,-7-5 4-16,-4 2 0 15,-7 0-2-15,-3 7 1 16,-11 6-2-16,-7 6 0 16,-14 4-2-16,-14-1 1 15,-7-3-2-15,-8 4 0 32,1 2-4-32,3-6 1 0,-3-6-7 15,10-6 0-15</inkml:trace>
  <inkml:trace contextRef="#ctx0" brushRef="#br0" timeOffset="92336.11">8308 17093 25 0,'3'3'12'0,"5"19"0"0,-5-13 14 0,-3 7-23 15,-3 3 1-15,3 6 1 16,-4 3 0-16,4 4-7 15,0-1 0-15,0 0 2 0,0-6 0 16,4-3-11-16,3-9 1 16</inkml:trace>
  <inkml:trace contextRef="#ctx0" brushRef="#br0" timeOffset="92765.43">9606 16845 41 0,'11'16'20'0,"-4"-4"-11"0,-7-12 30 16,0 0-35-16,-4 3 1 0,-3 4 2 15,0 2 0-15,-7 4-8 16,-7 2 0-16,-7 4 5 16,-11 0 0-16,-3 0-2 15,-4 3 0-15,-7-7-1 16,3 7 0-16,12-3-3 15,6 3 1-15,4-3-1 16,3-3 0-16,4-4-2 16,7 1 1-16,3-4-3 0,0-3 0 15,8-2 0-15,3-4 0 16,0-4-3-16,0-2 0 16,0-3-5-16,0-7 0 15</inkml:trace>
  <inkml:trace contextRef="#ctx0" brushRef="#br0" timeOffset="93216.29">9162 16867 31 0,'0'3'15'0,"-7"-3"-6"0,7 0 22 0,0 3-27 15,-4 0 1-15,1 1 4 16,-1-4 0-16,4 6-10 16,-7 3 0-16,0 1 7 15,0 5 1-15,-7 1-3 16,0 3 0-16,-4 6-2 16,-3 0 0-16,0 0-2 15,-1 0 0-15,1-6-2 16,4 6 0-16,3-6 0 15,3-3 0 17,7-1 0-32,8-2 1 0,10-4-1 15,7 1 1 1,7-1 0-16,-3 0 1 16,7 1 0-16,-4-1 0 0,0 4 0 15,-6-1 0-15,-5 1-1 0,-3-1 1 0,-3-5-1 16,-4-7 1-16,0-7-1 0,-7-5 1 15,0-13-1-15,4-10 1 16,-4-9-5-16,0 1 1 16,-4-14-10-16,-3-2 0 15</inkml:trace>
  <inkml:trace contextRef="#ctx0" brushRef="#br0" timeOffset="94136.42">8322 14688 38 0,'-7'3'19'0,"0"13"-13"0,0-13 24 0,3 3-30 15,-3 0 1 1,-3 4-1-16,-4-1 1 0,-4-3-2 16,0 1 0-16,8-4-2 15,-4-3 1-15,7 0-4 16,-4 0 1-16,-3 0-7 16,3-7 1-16</inkml:trace>
  <inkml:trace contextRef="#ctx0" brushRef="#br0" timeOffset="94390.6">7828 14776 25 0,'-17'18'12'0,"-5"-2"0"0,22-16 15 16,-7 0-24-16,4 0 1 15,-4 0 1-15,3 0 1 16,1 0-8-16,-1 0 0 16,1 0 4-16,-1 0 0 15,1-3-5-15,3 3 1 16,-11 0-6 0,0-3 1-16,-3 0-5 0,0-7 0 15</inkml:trace>
  <inkml:trace contextRef="#ctx0" brushRef="#br0" timeOffset="94681.26">7327 14744 34 0,'-24'13'17'0,"-12"-1"-11"0,29-9 30 0,-3 1-30 16,3-1 0-16,-4-3 1 15,-3 0 0-15,7 3-10 16,3-3 0-16,1 0 5 16,-1 0 0-16,4 3-8 15,0 0 1-15,0-3-10 16,-3 0 0 0</inkml:trace>
  <inkml:trace contextRef="#ctx0" brushRef="#br0" timeOffset="94812.95">6971 14832 34 0,'-7'12'17'0,"-11"4"-9"0,15-13 21 0,3-3-25 0,-7 3 0 0,3 1 0 0,1-1 1 0,-1 0-10 0,1 0 1 0,-1-3-7 0,4-9 1 0</inkml:trace>
  <inkml:trace contextRef="#ctx0" brushRef="#br0" timeOffset="95204.53">6459 15055 38 0,'-3'0'19'0,"3"-7"-13"0,-7 7 24 0,7 0-26 0,-4 0 1 0,4 0 2 0,0 0 1 16,0 0-8-16,0 0 1 15,11-3 6-15,-4 0 1 16,11-3-2-16,10 0 1 16,11 2-2-16,10-2 1 15,4 0-5-15,-4 0 0 16,-3 2-6 46,-7 1 0-46,-11 0-15-16,-7-6 0 0</inkml:trace>
  <inkml:trace contextRef="#ctx0" brushRef="#br0" timeOffset="95774.92">7024 15070 57 0,'-7'13'28'0,"7"2"-27"0,-4-8 38 0,4 2-38 0,-7 4 0 0,4-1 0 0,-4 4 1 0,-8 3-3 0,1 6 0 15,4 3 2-15,-1-6 0 0,1 3 0 16,-1 0 0-16,4 3 1 16,3-6 1-16,1-3 1 15,6 0 0-15,5 0 0 16,13-4 0-16,7 1-1 16,14-6 1-16,-6-7-4 15,6 0 1 1,0-9-11 46,-3 2 1-15,-14-11-11-47,-8 2 0 0</inkml:trace>
  <inkml:trace contextRef="#ctx0" brushRef="#br0" timeOffset="96625.18">6357 13176 39 0,'-3'7'19'0,"-12"18"-5"16,12-22 19-16,3 0-29 15,0 0 1-15,0-3 3 16,0 0 0-16,3-3-9 15,8-3 0-15,14-7 7 16,17 4 1-16,11-4-3 0,7 4 0 16,0-1-5-16,-4 7 0 15,-6 0-9-15,-11 0 1 16,-11-3-10 15,-14-1 0-31</inkml:trace>
  <inkml:trace contextRef="#ctx0" brushRef="#br0" timeOffset="97514.63">5341 13386 58 0,'4'29'29'0,"-1"-23"-35"0,-3-6 48 0,0-6-41 0,0-10 1 0,0-3 3 0,-3-15 0 16,-8-10-6-1,0-13 1-15,1-5 3 0,6-4 0 16,-6-10-1-16,6 4 1 16,1-6-3-16,-1 6 0 15,1 0-1-15,3 9 1 141,0 10 0-141,3 9 0 0,8 12 0 0,3 7 1 0,3 13-2 0,1 9 0 0,3 9-3 0,-10 3 1 0,-11 10-6 0,0 6 0 0,-11 7-10 0,-6-1 1 0</inkml:trace>
  <inkml:trace contextRef="#ctx0" brushRef="#br0" timeOffset="97706.58">5140 13114 55 0,'0'15'27'0,"14"-12"-22"16,-7 0 46-16,4 1-47 0,3-4 0 0,0-4-1 0,7 1 1 0,0 0-6 15,8-3 1-15,9 0 1 16,-2-7 0-1,9 1-19-15,5-10 0 16</inkml:trace>
  <inkml:trace contextRef="#ctx0" brushRef="#br0" timeOffset="98389.9">5757 12947 48 0,'11'10'24'0,"0"-1"-11"0,-11-9 24 0,-8 0-34 0,5 0 0 0,-8 6 3 0,-6 1 1 0,-1 5-8 0,-3 7 0 0,0 6 5 0,-7 0 0 0,6 3-3 0,1 19 1 0,11-6-4 16,-1-3 1-16,0 0-3 15,15-4 0-15,14-6-5 16,-4-9 0 0,14-13-4-16,0-6 0 0,0-3-2 31,-3-3 1-15,-4-13 3-1,-3-3 1 16,0-3 5-15,-8 0 1-16,1 3 7 16,-1 3 1-1,1 0 4 1,-4 7 1-16,-4 2-1 31,-3 4 0-15,-3 9 0-16,3 4 0 0,0 2-2 0,-11 7 0 0,1 2-1 15,-4 1 0 79,0 0-1-94,3-3 0 78,0-7-2-78,-3 4 1 16,7-4-2 0,0 1 0-16,7-1-1 0,-7 0 1 0,7 1-1 0,7-4 0 0,-3 0 0 0,3 1 0 15,0-4-1-15,3-3 1 0,1 0-2 0,0-3 1 0,-1-4 0 0,-3 1 0 0,7 0 0 0,4-4 0 0,3-2-3 0,-7 2 0 16,4 4-5-16,3 0 0 0,4-4-6 0,-11 1 0 0</inkml:trace>
  <inkml:trace contextRef="#ctx0" brushRef="#br0" timeOffset="98641.76">6022 12947 61 0,'3'19'30'0,"1"22"-37"0,7-29 59 0,-1 7-52 0,8 9 0 16,3 1 0-16,0 8 0 15,-3 1-1-15,-18 3 0 16,-7 6-4-16,-7 0 0 15,-25-3-12-15,-14-10 1 16</inkml:trace>
  <inkml:trace contextRef="#ctx0" brushRef="#br0" timeOffset="99938.11">272 15723 41 0,'-7'28'20'0,"7"-28"-12"0,7 3 21 0,-7 3-25 16,0 0 0-16,3 1 3 0,4-4 1 16,4-6-10-16,-4-4 1 15,3-11 6-15,5-20 0 31,41-78-3-31,-14-13 1 16,-3 4-2-16,-11 3 0 47,-10 2-1-47,-14 14 0 0,-4-4-2 31,-11 13 1-31,-10 0-2 16,3 12 1-1,8 13-2 1,-8 22 0 0,4 15-1-1,7 23 0 17,-4 18 0-17,1 22 1-15,-8 13 1 0,14 19 1 16,-3 24 1-16,7 13 0 15,-3 10 1-15,3 6 1 0,3 0 0 0,-3 6 0 0,7-6-1 16,-3-16 1 0,7-9-1-16,3-16 0 0,-4-12-3 0,4-20 1 0,15-11-8 0,-8-17 1 0,7-9-3 15,0-15 1-15</inkml:trace>
  <inkml:trace contextRef="#ctx0" brushRef="#br0" timeOffset="100177.05">811 15340 57 0,'0'38'28'0,"7"21"-31"0,-7-43 59 0,0 3-53 0,0 9 1 0,0 3 0 0,0 4 1 15,0-4-8-15,4-3 1 16,3-6 0-16,-3-6 0 16,3-10-12-16,0-12 0 0,-4-16-5 15,4-16 0-15</inkml:trace>
  <inkml:trace contextRef="#ctx0" brushRef="#br0" timeOffset="100362.2">868 15243 43 0,'0'34'21'0,"32"-24"-29"0,-22-10 33 0,1-3-36 0,6-4 1 0,-2-2-10 0,2-4 0 0</inkml:trace>
  <inkml:trace contextRef="#ctx0" brushRef="#br0" timeOffset="100783.23">1016 15450 39 0,'11'31'19'0,"10"-31"-27"0,-11 3 34 79,-10-9-28-79,11 3 1 0,-4-3-2 0,-3-7 0 15,6 0 4-15,-3-2 0 0,-3 2-2 0,3-2 0 0,3 2 1 0,1 4 0 16,-1 5 2-16,1 1 1 0,0 0-1 0,-4 6 1 0,3 4 0 15,1-1 1-15,-11-3 0 16,7 0 1-16,-7-3-1 16,3-3 0-16,5 0 0 15,2-3 1-15,1-4-2 32,6 1 0 14,-3-4-2-46,4-2 0 16,3-1-1 0,-3 3 0-16,3 1 0 0,-10 2 1 0,6 4-2 15,-3 3 1-15,8 6 0 0,-5 0 1 0,1 7-1 0,3 2 1 0,0 4-1 0,-3 0 1 16,21 15-4 0,-8-6 1-16,-2-6-11 15,-8-7 1-15,0-12-3 16,-3 0 1-16</inkml:trace>
  <inkml:trace contextRef="#ctx0" brushRef="#br0" timeOffset="101176.59">540 16237 54 0,'-18'34'27'0,"-14"-5"-36"0,22-17 52 0,-8 4-42 16,-3 6 0-16,0 6 0 16,3 6 0-16,-3-2-4 15,3-7 0-15,-3-6-5 16,11-10 0-16,-1-12-7 15,4-13 1-15</inkml:trace>
  <inkml:trace contextRef="#ctx0" brushRef="#br0" timeOffset="101398.43">332 16190 38 0,'17'0'19'0,"-3"12"-15"0,-14-5 30 16,7 5-30-16,8 4 1 15,2 9 2-15,-6 6 0 16,10 7-10-16,7 6 1 0,0 9 5 16,-6-6 0-16,-1-9-4 15,7-13 1-15,-7-9-6 16,-3-10 1-16,3-16-10 16,0-12 0-16</inkml:trace>
  <inkml:trace contextRef="#ctx0" brushRef="#br0" timeOffset="101710.16">790 16271 60 0,'0'29'30'0,"11"-23"-29"0,-11-3 52 0,10 3-51 15,-3 0 0-15,4 1 0 0,10-1 1 16,-3 0-5-16,7-6 1 16,3 0-1-16,-7-6 0 15,4 0-6-15,-4-1 1 16,0-5-12-16,0-7 0 16</inkml:trace>
  <inkml:trace contextRef="#ctx0" brushRef="#br0" timeOffset="101933.87">1062 16130 35 0,'-4'38'17'0,"22"3"-7"0,-14-32 17 0,-4 4-22 15,0 2 0-15,7-5 3 16,-4 2 0-16,-3 1-10 15,7-1 0-15,-3-2 6 16,3 5 1-16,-7 1-4 16,-11 3 1-16,1 3-7 15,-15 3 1-15,0-3-12 16,-3-7 1-16</inkml:trace>
  <inkml:trace contextRef="#ctx0" brushRef="#br0" timeOffset="102325.93">1517 16243 63 0,'-11'13'31'0,"-17"9"-36"0,18-16 54 16,-8 0-49-16,-3 4 1 0,0 2 0 16,-11 4 1-16,4 3-4 15,-4-1 1-15,14 7-1 16,-3-3 0-16,10 0-1 16,1-3 1-16,3-3-2 15,17-4 1-15,1-8 1 16,7-1 0-16,10-6 1 15,-7-7 1-15,11 4 0 16,-4 0 0-16,0-4 0 16,-7 7 0-16,8-3 0 15,-8 3 0-15,0 3 0 16,-3 6 0-16,3 10-1 16,7 2 1-16,-7 7-2 15,11 4 1-15,0-4-8 16,6-3 0-16,-6-7-6 15,-4-2 0-15</inkml:trace>
  <inkml:trace contextRef="#ctx0" brushRef="#br0" timeOffset="103217.72">2046 15923 44 0,'-3'32'22'0,"-4"-20"-18"16,7-12 38-16,0-9-38 15,-11-4 0-15,0-15 2 16,4-10 1-16,-3-15-8 15,-1-19 0-15,1-13 5 16,-1-9 1-16,0-6-3 16,4-10 1-16,4-9-3 15,-4 0 0-15,14 9-1 16,3 13 0-16,-6 6-1 0,14 16 1 16,-1 15 1-16,4 13 0 15,1 12 0-15,-5 17 1 16,4 18-3-16,1 12 1 15,-5 13-4-15,-6 10 0 16,-8 9-6-16,4 12 0 16,-7 7-7-16,-7 0 1 0</inkml:trace>
  <inkml:trace contextRef="#ctx0" brushRef="#br0" timeOffset="103447.89">1764 15525 59 0,'-11'31'29'0,"22"-31"-31"0,-8 0 55 0,8 7-49 0,7-1 0 0,10-3-1 0,4 0 1 0,-11-3-6 0,11 0 0 0,3-3 2 0,-3-3 0 0,6-1-6 0,1-5 1 0,-7-7-7 0,0-3 0 0,3-12-7 0,0-1 0 0</inkml:trace>
  <inkml:trace contextRef="#ctx0" brushRef="#br0" timeOffset="103671.76">2364 15409 54 0,'-7'28'27'0,"-29"19"-34"0,29-34 47 16,-14-1-39-16,3 4 0 16,-3 6 0-16,0 6 0 0,0 3-2 15,3-2 1 1,1 2 0-16,6 0 1 0,8-2-4 16,13-14 1-16,4-5-8 15,11-10 1 1</inkml:trace>
  <inkml:trace contextRef="#ctx0" brushRef="#br0" timeOffset="103863.65">2593 15440 53 0,'-11'29'26'0,"-20"27"-26"0,24-43 34 0,-32 24-34 0,0-2 1 0,7-7-2 0,0 0 0 0,1-3-5 0,6-6 1 15,11-10-9-15,14-5 1 16</inkml:trace>
  <inkml:trace contextRef="#ctx0" brushRef="#br0" timeOffset="104287.27">2413 15459 39 0,'21'22'19'0,"-3"25"-13"0,-15-34 27 0,4 5-31 0,4 8 1 0,7 2-1 0,-8-3 1 0,1 0-5 0,-1 3 1 0,8-6 0 0,-7-9 1 0,3-4-7 15,3-6 1-15,-6-6-7 16,0-16 0-16</inkml:trace>
  <inkml:trace contextRef="#ctx0" brushRef="#br0" timeOffset="104523.77">2702 15456 48 0,'-7'56'24'0,"7"-15"-28"0,7-31 42 0,-7 2-38 0,7 4 0 0,-3 3-1 0,3 3 1 0,-7 0-1 0,0-7 0 0,-7 7-4 0,-11 0 0 0,4-3-8 0,4-10 1 0</inkml:trace>
  <inkml:trace contextRef="#ctx0" brushRef="#br0" timeOffset="104657.21">2921 15334 66 0,'0'9'33'0,"18"-9"-39"0,-8-3 62 0,4 3-56 15,8-3 1-15,2 0-1 16,-3-4 0-16,11 1-3 16,-4-3 1-16,1-1-6 0,-8 1 1 15,0 3-12-15,-21-4 0 16</inkml:trace>
  <inkml:trace contextRef="#ctx0" brushRef="#br0" timeOffset="104829.59">2903 15588 60 0,'-3'34'30'0,"13"-12"-30"0,-6-19 48 15,7-3-49-15,6-3 1 0,11-6-2 16,-6-7 1 0,6-6-5-16,0 0 0 0,-3 0-11 15,3-3 0-15</inkml:trace>
  <inkml:trace contextRef="#ctx0" brushRef="#br0" timeOffset="105273.33">3387 15127 58 0,'-7'31'29'16,"14"-3"-33"-16,-7-18 47 0,10 5-42 0,-10 4 0 15,0 6 0-15,0 0 1 16,0 10-3-16,-10 6 1 0,-4-4 0 16,-1 7 1-16,5 3-2 15,-8 0 1-15,-3-6 0 16,3-7 0-16,4-5 0 15,7-4 1-15,0-10 1 16,14-2 1-16,0-4 0 16,14-2 0-16,4-1 0 15,21 0 0-15,3-3-3 16,-6-3 0-16,-8-6-11 16,-3 0 1-16,-18-10-9 15,4 0 0-15</inkml:trace>
  <inkml:trace contextRef="#ctx0" brushRef="#br0" timeOffset="106138.39">3926 15221 41 0,'0'12'20'0,"0"-2"-7"0,0-7 27 0,0 0-34 15,4 0 0-15,3 0 3 16,0-3 1-16,14 0-13 16,11-3 0-16,7-3 7 15,10-4 0-15,4 4-8 16,4-3 1-16,-15 3-10 15,-3 2 0-15,-18-2-7 16,-4 0 1-16</inkml:trace>
  <inkml:trace contextRef="#ctx0" brushRef="#br0" timeOffset="106326.37">3888 15406 58 0,'7'31'29'0,"7"-12"-30"0,-7-13 54 0,3 1-51 0,1 2 1 15,17-6 0-15,4-3 1 16,0-6-6-16,3-4 0 16,7 1-1-16,-3-7 0 15,-7 4-14-15,7-10 1 0,-11-6-3 16,-3-1 0-16</inkml:trace>
  <inkml:trace contextRef="#ctx0" brushRef="#br0" timeOffset="106549.29">4184 15011 65 0,'0'37'32'0,"-14"23"-39"0,17-44 65 0,-6 6-58 0,-1 12 0 0,-13 10-1 16,3 9 1-16,-8 4-2 16,5 9 1-16,-15 6-4 15,7-6 1-15,1-4-9 16,6-12 1-16,7-18-6 15,4-13 0-15</inkml:trace>
  <inkml:trace contextRef="#ctx0" brushRef="#br0" timeOffset="106980.68">4646 15588 57 0,'-10'47'28'0,"6"-32"-34"0,4-15 52 0,0-6-44 16,4-6 1-16,-4-7 2 15,0-9 1-15,-4-13-8 16,4-9 1-16,-11-13 3 16,4 6 1-1,-3-55-4 1,3 2 1-16,3 13-2 16,8 12 1-1,6 19 0-15,8 10 0 0,0 15-1 0,6 16 1 16,1 9 1-16,7 10 0 15,-15 12-4-15,5 7 1 16,-12 9-11-16,-6 9 0 16,-15-6-3-16,-3 3 0 15</inkml:trace>
  <inkml:trace contextRef="#ctx0" brushRef="#br0" timeOffset="107155.71">4452 15318 68 0,'11'16'34'0,"10"-4"-42"0,-11-9 70 0,8-6-62 16,7 0 1-16,3-3-2 15,4-4 0-15,3-2-4 16,0-4 0-16,4 1-9 16,7-4 0-16,-11-3-5 15,11-6 0-15</inkml:trace>
  <inkml:trace contextRef="#ctx0" brushRef="#br0" timeOffset="107404.65">5172 14863 57 0,'3'63'28'0,"-38"-3"-30"0,21-45 51 0,-7 10-46 0,-4 7 0 0,-3-4 2 0,-7 6 0 0,-1 10-7 0,1 3 1 0,10 4 3 0,8 8 1 0,6-2-6 0,22-4 1 0,6-9-6 0,-3-10 0 16,4-12-11-16,3-15 0 15</inkml:trace>
  <inkml:trace contextRef="#ctx0" brushRef="#br0" timeOffset="108416.9">5271 15202 68 0,'0'3'34'0,"0"22"-38"0,0-19 59 15,-8 7-55-15,5 0 0 16,-8-1 0-16,-3 1 0 16,0 2-1-16,4-2 1 15,-12-1-1-15,8-2 1 16,0-1-2-16,4 1 0 15,-1-4-1-15,4 0 0 16,7-3-1-16,7-3 1 0,4 0 0 16,3 0 0-1,3 0 1-15,1-6 0 0,-7-3 0 16,3-7 0-16,-4 0 0 16,4-6 1-16,-3 0-2 93,-8 0 1-93,8 0-1 0,0 7 1 32,-1 2 0-17,4 7 0 1,-3 6 1-16,-1 6 0 0,1 10 1 0,-7 3 1 0,3 6 1 0,-4 0 0 0,1 0 0 15,-1-3 0-15,4-3-2 0,4-10 0 0,-1-3-7 0,12-12 1 0,6-3-8 0,-7-19 0 16</inkml:trace>
  <inkml:trace contextRef="#ctx0" brushRef="#br0" timeOffset="108686.75">5609 14750 59 0,'0'66'29'0,"11"50"-24"16,-8-81 54-16,1 12-59 0,-1 9 1 0,-3 13-4 0,-3 16 0 0,-4-4-4 0,-14 4 1 15,-8-13-13 1,-24-15 1-16</inkml:trace>
  <inkml:trace contextRef="#ctx0" brushRef="#br2" timeOffset="113647.8">14739 5832 37 0,'0'13'18'0,"-7"2"-9"0,7-15 19 16,0-3-23-16,0 3 1 15,-4-3 2-15,1 0 0 16,-1 3-10-16,-3-3 1 16,0 0 6-16,-3 0 1 15,-4 3-4-15,3 3 1 16,-3 0-2-16,-4 3 1 15,-3 7-2-15,0 2 0 0,-4 1-2 16,1 9 1-16,-5 13-3 16,8-1 1-16,0 4-3 15,7 6 1-15,3-9-2 16,11-1 0-16,11-2-7 16,7-7 0-16,-1-12 0 15,1 3 1-15</inkml:trace>
  <inkml:trace contextRef="#ctx0" brushRef="#br2" timeOffset="114004.2">14863 6099 42 0,'14'9'21'0,"-4"-18"-20"16,-10 9 42-16,0 3-42 15,-3 0 1-15,-1 6-1 0,-3-9 1 16,-7 7-3-16,-7-1 0 15,-4 7 2-15,0 2 0 16,1 4-1-16,-1 0 0 16,0 3-1-16,8 0 1 15,3 6-3-15,3-6 1 16,4-3-3-16,3-7 1 16,8-2-1-16,3-7 0 15,4 0-2-15,3-6 1 16,-4-3-1-16,4-1 1 15,1-2-4-15,-1-1 1 16,0 1 0-16,0-4 1 16</inkml:trace>
  <inkml:trace contextRef="#ctx0" brushRef="#br2" timeOffset="114632.57">15018 6277 48 0,'0'13'24'0,"-4"-22"-30"0,4 9 54 15,-3 3-47-15,-1 0 1 16,1 3-1-16,-1 0 1 16,4 1-3-16,-3-4 0 0,3 0 1 15,0-3 1-15,7-6-2 16,0-4 1-16,0 7-1 16,0 0 0-16,0-3 0 15,0-1 0-15,0 1-1 16,0 3 1-16,-3-3 0 15,3 0 0-15,0 2-1 16,0-2 1-16,0 3 0 16,0 0 0-16,0 3 0 15,3 0 1-15,-2 3 0 16,2 6 1-16,-3-5 0 47,4 5 1-47,-4 7-2 0,0 2 1 47,-4 1 0-47,4 3 0 15,-7-3-1 1,4-3 0-16,-4-4-2 16,0-5 1-16,0-7-9 15,4-10 0-15,-1-9-4 16,1-6 0-16</inkml:trace>
  <inkml:trace contextRef="#ctx0" brushRef="#br2" timeOffset="114886.58">15360 5547 52 0,'11'19'26'0,"-8"31"-31"0,-3-34 50 0,-3-4-45 16,-5 23 0-16,-6 5 1 15,4 14 0-15,-1 15-2 16,1 3 1-16,-4 3-1 16,3-9 1-16,0-7-5 15,4-18 0-15,4-16-6 16,3-9 0-16,0-16-4 16,-4-13 0-16</inkml:trace>
  <inkml:trace contextRef="#ctx0" brushRef="#br2" timeOffset="115082.47">15124 6071 49 0,'17'18'24'0,"8"-5"-20"0,-18-16 47 16,11 3-49-16,10-7 0 15,11 11-2-15,-1-4 1 16,1-4-7-16,0 4 1 15,-4 0-6-15,1 0 1 16,-8 0-7-16,-11-3 0 16</inkml:trace>
  <inkml:trace contextRef="#ctx0" brushRef="#br2" timeOffset="115284.19">15480 6083 56 0,'3'31'28'0,"8"42"-31"0,-7-58 54 0,-1 1-50 0,1 12 0 0,-4 7-1 0,0-7 1 0,0-6-4 0,0-3 1 0,-4-10-4 0,4-9 1 0,0-9-10 16,0-10 0-16,0 0-2 15,0-6 1-15</inkml:trace>
  <inkml:trace contextRef="#ctx0" brushRef="#br2" timeOffset="115528.57">15448 6027 28 0,'11'9'14'16,"10"-3"-6"-16,-14-6 22 0,4 7-28 0,-1-4 0 0,1 0 0 0,3-3 1 0,0 0-7 0,4 9 0 0,3-2-6 0,-7-1 0 0</inkml:trace>
  <inkml:trace contextRef="#ctx0" brushRef="#br2" timeOffset="115779.37">15617 6312 36 0,'-10'47'18'0,"10"-6"-14"0,0-35 26 0,3 0-29 0,-3 1 0 0,4-7 1 0,3-4 0 0,4-8-3 0,-1-7 1 15,1-3 1-15,3 6 0 0,-4-9 0 16,1 0 0 0,0 0-1-1,-4 0 0-15,0 9 0 0,0 1 1 0,0 8 0 16,0 11 0-16,0 5-1 15,0 0 1-15,0 1-1 16,-3 6 1-16,3-1-2 16,-4 1 1-16,1 0-4 15,3-1 0-15,0 1-9 16,-4-4 0-16</inkml:trace>
  <inkml:trace contextRef="#ctx0" brushRef="#br2" timeOffset="116012.24">15882 6218 43 0,'0'38'21'0,"7"-10"-20"0,-3-19 33 0,-1 7-33 0,1 3 1 0,-4-1 0 0,0 1 1 0,3-3-3 0,1 0 0 0,-4-4 3 0,7-2 0 0,7-1 0 0,0-6 1 0,4-6-2 0,-1-3 1 0,4-7-2 16,1-12 1-16,2 0-4 15,-2 6 0-15,2-3-6 47,1-3 0-47,-4 0-8 16,0-6 0-16</inkml:trace>
  <inkml:trace contextRef="#ctx0" brushRef="#br2" timeOffset="116320.64">16355 6174 57 0,'3'16'28'0,"11"-7"-33"0,-14-9 50 0,4 3-46 0,-11 0 1 0,-4-3 0 0,-3 3 0 16,0 1 0-16,0 2 0 15,-4 6 0-15,-3-5 1 16,-4 8-2-16,1 1 0 16,3 6-1-16,-1 0 0 15,8 3-3-15,4-3 0 16,6 0 0-16,11-6 0 0,7-10 1 16,8-6 1-16,-1-6 0 15,7-4 0-15,-3-5 0 16,-1-7 0-1,15-13-8 1,-11 1 1-16</inkml:trace>
  <inkml:trace contextRef="#ctx0" brushRef="#br2" timeOffset="116550.66">16471 6215 36 0,'-3'31'18'15,"-11"-9"-12"-15,14-22 27 0,-4 9-29 0,4 1 1 0,-3 2 1 0,3 1 0 0,0 3-8 0,3 2 0 0,4 1 5 0,7 0 0 0,0-3-2 0,0-4 0 0,1-5-2 0,2-4 1 0,4-10-1 0,4-5 1 0,3-10-1 0,0 0 0 0,1 3-4 16,-1-3 1-16,0-6-11 0,-3-10 1 15</inkml:trace>
  <inkml:trace contextRef="#ctx0" brushRef="#br2" timeOffset="116845.01">16958 6089 48 0,'-3'19'24'0,"-33"-9"-23"0,26-7 37 0,-4 3-38 0,3 0 1 16,-3 1-1-16,0 2 0 0,3 0 0 16,1 1 0-16,3-1 0 15,3 1 0-15,8-1 2 16,-1 0 1-16,11 1 0 16,7-1 0-16,4 1-1 15,0-1 1-15,-1 7-1 16,-6-1 1-16,-14 4-4 15,-15 0 1-15,-17 6-6 16,-4-3 1-16,-17 0-9 16,-11-6 0-1,-18-1-3-15,4-5 1 0</inkml:trace>
  <inkml:trace contextRef="#ctx0" brushRef="#br2" timeOffset="118002.4">14700 7588 54 0,'11'16'27'0,"-8"-35"-19"0,1 10 27 0,-4-7-33 15,3-15 0-15,-3-7 0 16,0-15 0-16,0-7-3 16,0-15 0-16,0-4 2 15,7-11 1-15,4 11-2 16,3 1 0-16,0 9-1 15,4 12 1-15,3 7-1 16,0 13 0-16,4 11-2 16,3 8 1-16,0 11-4 15,-3 17 1-15,-11 9-5 16,-3-4 0-16,-18 20-6 16,-7 2 1-16</inkml:trace>
  <inkml:trace contextRef="#ctx0" brushRef="#br2" timeOffset="118255.96">14570 7287 65 0,'21'16'32'0,"7"-4"-41"0,-17-12 65 0,13 4-57 0,12-1 1 0,2 0-3 0,5 0 1 0,6 0-3 0,1-3 1 0,-1-3-14 0,4-10 1 0,-14-2-1 0,0-1 1 0</inkml:trace>
  <inkml:trace contextRef="#ctx0" brushRef="#br2" timeOffset="118431.88">15219 7174 31 0,'3'-6'15'0,"-6"15"-5"0,-1-5 27 0,-3 2-37 0,4 3 1 0,-1 10 0 0,-3 3 0 0,-3 6-1 15,-5-3 1-15,-2 10 1 16,-1-1 0-16,1 1 0 16,2 2 1-16,5 1-1 15,6-3 0-15,11-4-2 16,7-9 0-16,4-10-6 16,7-12 0-16,3-3-9 15,4-12 1 1</inkml:trace>
  <inkml:trace contextRef="#ctx0" brushRef="#br2" timeOffset="118859.15">15462 7444 40 0,'-14'63'20'0,"0"-23"-16"0,11-30 31 15,-1-1-32-15,-3 1 0 16,3-4 1-16,4-3 1 0,4 0-7 15,7-6 0-15,-1-3 4 16,4-10 0-16,0-6-2 16,4-3 0-16,0-3-1 15,-1 3 1-15,1-7 0 16,3 1 0-16,0 3 0 16,4 3 0-16,-4 6 0 15,0 6 0 32,-3 7 2-47,-4 12 0 0,4 7 1 16,-8 3 0-16,4 15 0 0,0 4 1 31,4 8-1-31,0-2 0 31,-1 3-3-31,5 3 0 31,-1-9-10-31,-4-4 1 47,-10-6-9-47,-7 1 1 32</inkml:trace>
  <inkml:trace contextRef="#ctx0" brushRef="#br2" timeOffset="121006.15">11621 13957 33 0,'-4'19'16'0,"22"-7"-2"0,-11-12 16 16,10-3-26-16,15 0 1 0,7 0 4 15,21-3 0-15,25-1-11 16,31-2 1-16,11 0 7 16,21-4 0-16,18 1-3 15,-4 2 0-15,4-2-2 16,7-4 1-16,-29 7-3 15,-9 2 1-15,-8 10-1 16,-15 1 0-16,-20 2-3 16,-21 3 1-16,-22 4-3 15,-21 2 0-15,-17 1-6 16,-22-3 1-16,-13-7-5 16,-8-3 1-16</inkml:trace>
  <inkml:trace contextRef="#ctx0" brushRef="#br2" timeOffset="122987.61">14686 11840 43 0,'18'4'21'0,"-4"14"-10"15,-7-5 21-15,-7 3-31 16,0 2 1-16,0 14 0 15,-4 9 0-15,-3 9-4 16,-7 9 1-16,0 7 0 16,0 9 0-16,-4-9-5 15,4-9 1-15,0-13-9 16,4-22 0-16</inkml:trace>
  <inkml:trace contextRef="#ctx0" brushRef="#br2" timeOffset="123722">14647 11831 46 0,'7'13'23'0,"0"2"-19"0,-3-9 37 0,0 4-40 16,3 6 1-16,3-4 1 15,1 7 1-15,-1-3-5 16,-3-4 1-16,0 1 2 16,0-7 1-16,1-3-1 15,-1-3 0-15,-7 0-1 16,7-9 0-16,3-16 1 16,-3 9-1-1,4-3 1-15,3 7-1 16,0-4 0-16,4-3 0 15,3 0 1-15,4 0-1 16,3 4 1-16,0 8-2 16,-7 7 1-16,0 7-2 15,-7 2 1-15,-3-3-2 16,-7 10 1-16,-8 3-1 0,-3 0 0 16,-4 3 0-16,1 6 1 15,-4-3-1 1,0 6 1-16,-4-2 1 0,4 2 0 15,0 0 0-15,0-2 0 16,0-8-1-16,-1-5 1 16,5 0 0-16,3-4 0 15,0-2 0-15,3-1 0 16,1-3 0-16,3-2 1 16,3-1-1-16,1 0 0 15,-1 3 0-15,1-3 1 16,3 4-1-16,-4-4 0 0,4 0 0 15,0-3 0-15,1 0 0 16,-5 3 0-16,1 3 0 16,-1 4 0-16,1 8 0 31,-4 8 0-31,0-1 0 0,0-10 0 0,0 1 0 16,-4 0 0-16,4-4-1 15,0 4 1-15,0 0 0 16,4-1 1-16,3 4 0 15,3-3 0-15,4 3-1 16,4-4 1-16,-4-5-4 16,4-4 1-16,-1-3-15 15,5-22 0-15</inkml:trace>
  <inkml:trace contextRef="#ctx0" brushRef="#br2" timeOffset="124171.66">15060 12367 58 0,'7'6'29'0,"11"-6"-28"0,-11 0 42 0,3 0-39 16,1 0 0-16,3 0 1 15,0 0 0-15,-3-3-8 16,-4-6 0-16,0-4 4 16,0-2 0-16,-3-4-3 15,-1 0 0-15,-3 0-2 16,-3 7 0-16,-5-1-1 15,1 7 0-15,-3 0-1 16,-1 12 0-16,1 10-1 16,-1 6 1-16,4 3 1 15,0-3 0-15,3 3 2 16,4 0 0-16,7 3 2 16,4-3 1-16,0-3-1 15,3-6 1-15,3-4-8 16,5-5 0-16,-1-14-2 0,3-8 0 15</inkml:trace>
  <inkml:trace contextRef="#ctx0" brushRef="#br2" timeOffset="124654.98">15395 12361 34 0,'0'38'17'0,"4"31"-13"0,-8-57 32 15,1 4-35-15,3 3 1 16,-4-7 2-16,4-2 1 0,0-4-6 15,4-3 1-15,-1 0 3 16,-3-3 1-16,7-6-2 16,-3-4 0-16,-1 1-1 15,1 0 0-15,3-7-1 16,4 3 1-16,-4 1-2 16,0-1 1-16,0 1-1 15,3 2 1-15,1 7-1 16,-1-3 1-16,1 0-1 15,0 3 0-15,-4 3 1 16,0-7 0-16,0 4 0 16,0 0 0-16,3-3-2 15,1-1 0-15,0 1-2 16,-1 0 1-16,1 3-1 16,-1 0 1-16,1 3-1 15,-1 3 1-15,-2 0 1 16,-1 0 0-16,0 0 2 0,-4 0 0 15,1 0 1 1,-1 1 0-16,4-8 0 0,-3 8 0 16,-1 2 0-16,1 3 0 15,-1 7-1 17,1 0 1-32,-1-1-2 0,1-2 0 0,0-4-5 0,3-2 1 15,0-7-6-15,3-10 0 16</inkml:trace>
  <inkml:trace contextRef="#ctx0" brushRef="#br2" timeOffset="124908.86">15977 12392 38 0,'25'3'19'0,"-4"1"-11"0,-14-4 33 0,-7 0-39 16,0 0 0-16,0 0 1 16,-3-4 0-16,-4 1-4 15,-7 3 0-15,-1 0 2 16,-6 3 1-16,-3-3-2 15,-8 4 1-15,7 5-3 16,0 0 1-16,4 7-3 16,7 0 1-16,4-1-2 15,6 1 1-15,11-3 0 16,7-7 0-16,7-3 1 16,-3 0 0-16,10-15-1 15,4-7 0-15,-7 3-6 16,-1-6 0-16</inkml:trace>
  <inkml:trace contextRef="#ctx0" brushRef="#br2" timeOffset="125163.87">16108 12364 49 0,'0'47'24'0,"7"3"-20"0,-4-34 43 16,1 3-45-16,-1 6 1 15,5 0 2-15,-1-6 0 0,0-4-6 16,0-2 0 0,3-7 4-16,1-6 0 0,3-6-1 15,0-3 0-15,4-7-1 16,-1-6 0-16,5-3-4 16,2-3 1-16,1 9-8 15,3 3 1-15,0 0-10 16,1 1 0-16</inkml:trace>
  <inkml:trace contextRef="#ctx0" brushRef="#br2" timeOffset="125541.54">16566 12386 43 0,'8'16'21'0,"-1"-16"-13"16,-7 0 29-16,0 0-35 15,-4 3 0-15,-3 0-1 16,-4-3 1-16,-6 0-3 0,-4 3 1 15,-1 3 0-15,1 1 1 16,0 5-3-16,0-2 0 16,0 2-2-16,7-2 1 15,0 2-2-15,3-2 1 16,7-4 0-16,8-3 1 16,7-3 1-16,10-3 1 15,3-3 0-15,-2-4 1 16,2 1 0-16,-3-4 0 15,1 4 0-15,-5-4 1 16,1 7-2-16,-4 3 1 16,0 3 0-16,-3 6 1 0,-4 7-1 15,0 2 0-15,-4 1-1 16,1 0 1-16,-1 2-1 16,4-5 0-16,0-4-4 15,4 1 1-15,0-7-7 16,3-9 1-16</inkml:trace>
  <inkml:trace contextRef="#ctx0" brushRef="#br2" timeOffset="126021.19">16969 11574 39 0,'-7'3'19'0,"7"50"-15"15,-4-34 33-15,-3 16-35 0,-7 12 0 16,-4 9 0-16,4 16 1 16,0 16-4-16,0 6 0 15,3-6 1-15,4-3 1 16,0-26-6-16,4-18 1 16,-1-13-7-16,4-18 0 15,-3-7-1-15,3-16 0 16,0-9 1-16,0-3 0 15,0-3 4-15,0 0 0 16,0-7 6-16,0 10 0 16,0 0 2-16,0 6 0 15,7 7 3-15,0 8 0 16,3 4 4-16,1 10 0 16,-1-1 2-1,8 4 0 1,7-1 1-16,0-2 1 0,3-1-3 0,-7-3 0 0,0 7-3 15,-3 3 0-15,-8 3-3 16,-6 6 0-16,-11 0-2 16,-18 0 1-16,-7 9-4 15,1-2 0-15,-8-4-4 16,3-6 0-16,5-7-9 16,6-11 0-16,4-8 0 15,7-8 0-15</inkml:trace>
  <inkml:trace contextRef="#ctx0" brushRef="#br2" timeOffset="126263.47">17180 11511 46 0,'4'38'23'0,"-8"65"-29"0,4-71 49 16,-7 5-42-16,0 20 1 15,-3 12 1-15,-1 12 0 16,0 10-5-16,1-9 1 16,3-1 1-16,3-9 1 15,1-18-7-15,3-14 1 0,3-15-9 16,4-12 0-16,0-13 0 16,4-6 0-16</inkml:trace>
  <inkml:trace contextRef="#ctx0" brushRef="#br2" timeOffset="126651.26">17314 12330 55 0,'0'25'27'0,"7"-7"-33"15,-3-14 60-15,-1-1-50 16,5 0 1-16,2-3 0 15,1-3 1-15,3-4-8 16,3 1 0-16,1-3 4 0,-4-1 1 16,4-2-3-16,-8-4 0 15,-3 0-3-15,-7 1 1 16,-3-1-2-16,-4 7 1 16,-4 2-1-16,1 4 0 15,-1 6 0-15,-3 7 0 16,0 6 2-16,0 5 1 15,3-2 0-15,-3 3 1 16,4 6 0-16,2-2 0 16,8 2 1-16,4-3 0 0,7-3-1 62,3-6 1-62,10-10-1 0,5-3 0 0,6-3-3 0,-7-6 0 0,-10-1-12 0,-8-5 0 0</inkml:trace>
  <inkml:trace contextRef="#ctx0" brushRef="#br2" timeOffset="127341.34">15229 13248 42 0,'-3'-3'21'0,"-1"13"-9"0,4-10 25 15,0 6-34-15,-3 3 1 0,-1 4 1 16,1 3 1-16,-1 5-8 16,-3 8 1-16,0 2 4 15,-3-3 0-15,-1 1-2 16,0-1 0-16,1-3-2 16,-1-9 1-16,1-7-1 15,-1-6 1-15,-3-3 0 16,-7-9 0-16,-4-7-1 15,-7-3 1-15,1 3-1 16,-1 1 1-16,-3 2-2 16,-4 7 1-16,3 6-1 15,1 3 0-15,7 10 0 0,3-1 1 16,8 4 1-16,3 9 0 16,10 3 1-16,11 0 0 15,7 4 0-15,11 2 0 16,0 4 0-16,6-4 0 15,5-5-2-15,2-7 0 16,5-10-6-16,-1-12 0 16,-3-12-9-16,3-7 0 15</inkml:trace>
  <inkml:trace contextRef="#ctx0" brushRef="#br2" timeOffset="127540.08">15416 13553 52 0,'0'34'26'16,"-14"7"-27"-16,7-29 43 0,0 1-43 15,0 3 1-15,-3-4 0 16,2 4 0-16,1-1-1 16,0-8 0-16,4-10-6 15,6-4 1-15,4-8-9 16,8-4 1-16</inkml:trace>
  <inkml:trace contextRef="#ctx0" brushRef="#br2" timeOffset="127866.38">15392 13518 17 0,'0'-6'8'0,"7"-19"7"15,-7 25 0-15,7-3-9 16,0 3 0 15,7 0 4-31,0 3 0 0,0 3-10 0,7-3 0 0,4 3 9 0,3 1 0 16,1-4-2-16,-1 0 0 15,-7 0-2-15,-3-3 1 16,-4 3-4-16,-7 0 0 16,-7-3-1-16,-11 0 1 15,-7 3-3-15,-3 4 1 0,-3-4-2 16,-1 3 1 0,4 4-2-16,3-1 1 15,4 3 0-15,3-2 0 16,4-1 0-16,7 1 1 15,7 2 0-15,4-2 1 0,3-1 0 16,-3 0 1-16,-1 1-3 16,-10 2 1-16,-3 4-7 15,-8 0 0-15,-3 3-7 16,3-10 0-16</inkml:trace>
  <inkml:trace contextRef="#ctx0" brushRef="#br2" timeOffset="128363.1">15949 13543 52 0,'4'25'26'0,"-4"-19"-24"0,0-6 45 15,0 0-43-15,0 0 0 16,-7 0 1-16,-8 4 0 15,-6 2-7-15,-3 0 1 16,-5 10 4-16,1 3 0 16,3 3-2-16,1 6 1 15,3 9-3-15,3-5 1 16,4-1-3-16,7-6 0 16,10-3-4-16,4-6 0 0,15-7-7 15,6-6 0-15,4-9-4 16,3-3 1-16,-3-1-3 31,-43 54 20-31,82-103-3 16,-22 46 0-16,-7 4 9 15,-3-1 0-15,-7 1 7 16,-8 0 1-16,-2-1-6 16,-8 4 1-16,-11-4-3 15,-10 1 1-15,-7 3-2 16,-7 3 0-16,-4 3-3 15,1 6 1-15,-1 6-3 16,0 4 1-16,4 3-5 16,0 3 0-16,7 0-6 15,3-3 1-15,11-4-7 16,7-8 0-16</inkml:trace>
  <inkml:trace contextRef="#ctx0" brushRef="#br2" timeOffset="128964.22">16249 13819 23 0,'-7'50'11'0,"-4"-34"-2"0,11-13 10 16,-3 0-17-16,3 0 1 15,0-3 0-15,0 0 1 0,7-3-6 16,0-9 1-16,3 2 2 15,-2-2 1-15,2-4-2 16,1 3 0-16,-1 1-1 16,4-1 0-16,1 4-1 15,-1-4 1-15,0 7-1 16,0 0 1-16,0 0 0 16,-3 6 1-16,-1 0 0 15,1 3 0-15,-1 3 1 16,1 0 0-16,-4 4 0 15,0 5 0-15,-3-2 0 16,3 3 0-16,3-4-1 16,1-2 1-16,3-4-1 15,3-3 0-15,5-6 0 16,2-7 0-16,5-5 0 0,-1-7 0 16,0-10 0-1,4-5 0-15,0-13 1 0,-4 6 1 16,-4-13 0-16,-2-5 1 15,-5-11-1-15,-6-8 1 16,-4 6 0-16,-7 3 0 16,-4 9-2-16,1 13 1 15,-8 9-1-15,1 19 1 16,-4 16 0-16,-4 15 0 16,-3 16-1-16,0 25 1 15,-4 13-1-15,0 6 1 0,4 16-3 16,3 6 0-16,8-10-3 15,-1-18 0-15,8-16-6 16,3-13 0-16,3-21-3 16,-3-13 0-16</inkml:trace>
  <inkml:trace contextRef="#ctx0" brushRef="#br2" timeOffset="129174.93">16492 13527 46 0,'22'7'23'0,"-1"12"-25"15,-11-19 45-15,4-4-43 16,4 4 0-16,7-3-2 16,3 3 1-16,0 0-6 0,0 0 1 15,1-9-8-15,-12 3 1 31</inkml:trace>
  <inkml:trace contextRef="#ctx0" brushRef="#br2" timeOffset="129325.68">16803 13669 44 0,'-4'56'22'0,"-3"-18"-18"0,7-23 35 15,0 1-39-15,0 3 0 0,0-10-4 16,0 1 1-16,0-7-2 15,0-13 1-15,0-5-10 16,0-4 1-16</inkml:trace>
  <inkml:trace contextRef="#ctx0" brushRef="#br2" timeOffset="129757.96">16859 13553 34 0,'11'21'17'0,"-1"-21"-20"16,-10 0 24-16,11 0-23 16,3-6 0-16,0 6-3 15,0 3 0-15,-3-3 4 16,-4 10 0-16,-7-1-3 16,-4 4 0-16,4 6 1 15,-3 2 0-15,-4 5 2 16,0 5 1-16,-4 0 1 0,4-9 0 15,0-3 1-15,0-6 1 16,4-4 2-16,6-6 0 16,-3-3 0-16,7-9 0 15,4-1-1-15,6-2 1 16,-3-1-2-16,1 1 0 47,-1-4-3-47,3 7 1 15,1-1 0-15,-4-2 0 0,0 15 0 0,-3 6 1 0,-4 1 0 0,0 5 0 0,-4 4-1 16,-3 6 0-16,0-9-1 16,0 0 0-16,0-7-5 15,0-3 1-15,0-3-4 16,4-9 1-16,3-10-5 16,4 1 1-16</inkml:trace>
  <inkml:trace contextRef="#ctx0" brushRef="#br2" timeOffset="129971.23">17233 13647 39 0,'7'15'19'0,"-7"39"-20"15,0-42 38-15,-3 7-36 16,-1 6 0-16,-3-3 1 16,0 0 1-16,4-3-4 0,-1 0 1 15,4-4 2 1,0 1 0-16,4-4-1 0,3 1 0 15,3-4-1-15,4-2 0 16,0-4-3-16,4-6 0 16,0-7-11-16,-1-5 1 15</inkml:trace>
  <inkml:trace contextRef="#ctx0" brushRef="#br2" timeOffset="130224.69">17392 13847 49 0,'0'35'24'0,"-4"-10"-21"0,4-19 39 0,0 4-41 16,0 2 0-16,0 1 0 16,0 2 1-16,0 1-3 15,0-3 0-15,0-1 0 16,0-6 1-16,0-6-4 15,0-12 1-15,0-1-2 16,4-6 0-16,-1-2-6 16,5-8 1-16,2-8-4 15,1-14 1-15</inkml:trace>
  <inkml:trace contextRef="#ctx0" brushRef="#br2" timeOffset="131050.17">17678 12878 41 0,'28'-66'20'0,"-3"10"-19"0,-22 40 36 16,1 1-36-16,-4-1 1 15,-4 13 0-15,-3 6 0 16,-3 10-3-16,-5 18 1 16,-2 10 1-16,-1 18 0 15,-3 10-1-15,3 19 1 16,1 16-1-16,-1-1 0 15,0 10 0-15,4 15 1 16,0-8-2-16,0-14 1 16,0-21-4-16,3-22 1 0,4-19-2 15,4-19 1-15,-4-22-2 16,0-13 0-16,0-15 0 16,-4-9 0-16,-3-4 2 15,3 1 1-15,-6 2 1 16,3 1 0-16,3 5 1 15,0 14 1-15,4 5 0 16,7 13 1-16,0 4 2 16,7 2 1-16,4 7 2 15,7-4 0-15,10-2 0 16,11-7 1-16,3-3-1 16,7-10 0 30,1 1-3-46,3-7 1 0,-4-3-5 16,-7-2 1-16,-6 2-5 0,-8 0 0 0,0 3-7 0,-10 7 1 0,-4-1-3 0,-4 7 1 16,1 0-2-1,-7 44 15 1,-4-66 0-16,3 40 1 16,-6 4 8-16,-1 10 0 15,-7 5 4-15,-6 10 1 16,-11 6-5-16,-8 7 1 15,-2-1-5-15,-1 7 0 16,-7 3-3-16,4-1 1 16,6-8-3-16,8-7 1 0,7-9-3 15,3-10 0 1,4-12-4-16,4-16 1 0,6-12-8 16,8-20 0-16,3-5-1 15,3-19 0-15,-6-10 2 31,-1 110 12-31,-6-213 0 16,6 72 0-16,-3 22 10 16,4 18 1-16,6 20 2 15,-3 18 0-15,4 13-5 16,-4 19 1-16,0 15-4 16,-3 4 0-16,-4 5-5 15,0 1 0 1,0-3-12-16,0-16 1 0,-4-13-3 15,-3-22 0-15</inkml:trace>
  <inkml:trace contextRef="#ctx0" brushRef="#br2" timeOffset="132835.84">9285 12439 38 0,'0'22'19'0,"11"-6"-12"0,-8-16 19 15,-3 6-25-15,0 1 1 16,0-1 0-16,4 3 0 15,-1 4-2-15,4-1 1 16,-7 4 2-16,4 6 0 16,-1 3-1-16,4 0 1 15,-3 3-1-15,0-3 0 0,-1-6-1 16,1-3 0-16,-1-4 1 16,1-8 0-16,6-20 2 15,4-19 1-15,15-24 0 16,16-29 1-1,5-41-4-15,20-34 0 0,26-37-17 16,16-36 0-16,-9-11-4 16,10-17 1-16</inkml:trace>
  <inkml:trace contextRef="#ctx0" brushRef="#br2" timeOffset="151992.09">353 17287 40 0,'28'16'20'0,"32"3"-13"16,-39-19 21-16,0-3-23 15,15-4 1-15,6-2 3 16,18-7 0-16,0-6-10 16,28 4 0-16,21-4 8 15,15-10 1-15,31-2-4 16,14-4 0-16,4 0-2 15,7 1 1-15,14 2-2 0,-21 1 1 16,4 15-1 31,-8 0 0-47,-10 4 0 31,-25 2 0 0,3 4 0-15,-10 2 1-16,-14-2-3 0,-7-4 1 0,-14-2-4 0,-11-1 1 0,-14 0 0 0,-25 7 0 0,-3 3-1 0,-7 9 1 0,-11 6-1 16,-3 7 0-16,-8 9 0 0,-10 3 1 0,-10 4-4 0,-12-1 1 0,-6 3-6 15,-4-9 1 1,-6-12-4-16,6-7 1 0</inkml:trace>
  <inkml:trace contextRef="#ctx0" brushRef="#br2" timeOffset="153327.54">4403 14578 40 0,'-7'28'20'0,"14"4"-14"0,-7-20 20 0,-7 7-25 15,0 6 0-15,3 6-1 16,4 20 1-16,-11 8-2 16,11 23 1-16,-10 9-1 15,10 15 1-15,0 13-3 16,0 4 1-16,0-1-3 15,3 0 1-15,4-12-5 16,4-16 0-16,-7-22-2 0,10-22 0 16</inkml:trace>
  <inkml:trace contextRef="#ctx0" brushRef="#br2" timeOffset="153900.34">4325 14490 37 0,'18'28'18'0,"24"7"-21"15,-24-29 37-15,-4 0-30 16,14 1 1-16,14-4 3 16,15-3 0-16,3-6-10 15,14-7 0-15,25-3 7 16,17-6 0-16,-3 0-3 16,14 7 0-16,3-13-2 15,-3-7 1-15,-17 7-1 16,-8-7 0-16,-3 1 0 31,-11-4 0-15,-24 7-1-16,-8 9 1 15,-14 9-1-15,-6 10 0 0,-15 16-1 0,-7 18 0 0,-7 7 0 0,-11 24 1 16,-10 7-2-16,-10 10 0 16,-1 5 1-1,0 11 1-15,-3-1 0 0,7 0 1 16,3 9 0-16,8 1 0 15,-1 2 0-15,-10 13 1 16,-7 1-2-16,-11-1 1 0,-3-13-1 16,-18-8 1-16,-22-17 0 15,5-21 1-15,-22-13-1 16,-14-13 0 15,-113-18-12-31,-3-10 0 0</inkml:trace>
  <inkml:trace contextRef="#ctx0" brushRef="#br2" timeOffset="158148.37">2064 13223 43 0,'10'-3'21'0,"29"-34"-20"16,-25 18 22-16,4-16-22 15,3-12 0-15,7-16 1 0,1-6 0 16,-8-12-3-16,-4-4 1 16,-6 7 1-16,-1 9 0 15,1 6-1-15,-7 7 1 16,3 6-1-16,3 12 0 16,-10 10 0-16,7 12 1 15,-3 16-1-15,3 6 0 16,3 13 0-16,-6 9 1 15,7 7 1-15,6 12 0 0,4 6 1 16,8 7 0-16,-8 9 1 16,7-7 0-16,4 7-1 15,7-6 0-15,-1-6-1 16,1-4 0-16,-7-15-1 16,-4-7 0-16,-17-9-2 15,-1-6 1-15,-20-13-1 16,-8-3 1-16,-10-3-1 15,3-7 0-15,-14 4 0 16,-10-4 1-16,-11-5-2 16,0-1 1-16,-11-6-3 15,-6 3 1-15,13 7-3 16,-3 6 0-16,-3 2 0 16,-1 4 0-16,11 4 1 15,0 2 0 1,21 0 3-16,1 0 0 0,16 1 3 15,5-1 0-15,17 3 1 0,17 1 0 16,22-4 2-16,4-6 0 16,24-3 0-16,7-13 1 15,25-6 0-15,-1-19 1 16,1-9-2-16,10-9 0 16,-17-1-2-16,-14 10 1 15,-15 6-1-15,-6 10 0 16,-18 5-1-16,-8 7 1 15,-10 10 0-15,-14 12 0 16,-17 9-1-16,-29 23 0 16,-7 8-2-16,-17 17 1 0,-18 12-2 15,-8-3 0-15,-9 6-2 16,6 6 0-16,4 10-4 16,0 0 1-16,6-7-9 15,12-9 0-15</inkml:trace>
  <inkml:trace contextRef="#ctx0" brushRef="#br2" timeOffset="158720.22">2932 12888 51 0,'127'-13'25'0,"-4"-31"-24"0,-88 32 42 15,8-10-39-15,-5 0 1 16,-6-13 1-16,-4-5 0 16,-17-11-9-16,-11 1 0 15,-21 6 4-15,-18 0 1 16,-17 1-4-16,-18 8 0 15,-25 10-1-15,-28 9 1 16,-4 13 0-16,-10 9 1 16,-7 13 1-16,0 13 0 15,0 12 1-15,14 21 0 16,14 4 0-16,3 10 1 0,25 5-1 16,22 10 0-16,13 4 0 15,26-7 0 1,13 0 0-16,36-16 0 0,13 0-2 15,37-6 1-15,23-19-1 16,40-18 0-16,17-23 0 16,28-28 0-16,15-31 0 15,-18-25 1-15,-4-13 1 16,-14-19 1-16,-35-12-1 16,-21 0 0-16,-28 0 0 15,-29-3 1-15,-25 6-3 16,-38 3 0-16,-28 19-3 15,-18 15 1-15,-35 13-1 0,-18 16 0 16,-18 13-4-16,-10 8 1 16,-21 17-9-16,-8 24 1 15</inkml:trace>
  <inkml:trace contextRef="#ctx0" brushRef="#br2" timeOffset="171528.34">7274 10012 34 0,'7'16'17'0,"-3"18"-8"0,3-27 17 16,-7-1-23-16,3-3 0 15,5 0 4-15,-1-6 0 16,7-3-8-16,7-4 0 16,4 1 6-16,6 0 0 0,12-1-2 15,13 1 1-15,4-1-5 16,0 4 1-16,0 0-8 16,-7-4 0-16,-4-5-8 15,-17-7 1 1</inkml:trace>
  <inkml:trace contextRef="#ctx0" brushRef="#br2" timeOffset="171884.86">7606 9846 30 0,'-11'16'15'0,"29"3"-6"0,-11-16 18 15,7-3-26-15,4 0 1 16,10-3 4-16,7-4 0 16,11 4-6-16,7 0 0 15,0 6 4-15,0 0 1 16,-11 7-2-16,-14 2 0 15,-10 7-3-15,-14 3 1 16,-8 6-2-16,-10 7 1 16,-11-1-3-16,-6-6 1 15,-12 1-2-15,8-1 1 0,0 0-2 16,3-12 1-16,4-4-10 16,14-12 1-16</inkml:trace>
  <inkml:trace contextRef="#ctx0" brushRef="#br2" timeOffset="172109.31">7828 9786 39 0,'7'44'19'0,"-10"22"-16"15,-1-50 30-15,1 3-33 16,-4 6 1-16,3 3-1 15,1 3 0-15,-1 4-4 16,0-13 1-16,4 3-9 16,4-13 1-16</inkml:trace>
  <inkml:trace contextRef="#ctx0" brushRef="#br2" timeOffset="172550.26">9130 9501 38 0,'-14'9'19'15,"0"4"-17"-15,7-4 28 0,-15 1-30 16,-2 6 0-16,-8-4 2 16,0 4 0-16,-14 3-2 15,-7 3 0-15,4-1 1 0,-4 1 0 16,7 0 0-16,4 0 0 16,-4-3-2-16,7 3 0 15,4 0-3-15,7-6 1 16,7-7-9-16,7-9 0 15</inkml:trace>
  <inkml:trace contextRef="#ctx0" brushRef="#br2" timeOffset="172996.2">8573 9539 42 0,'3'6'21'0,"8"3"-14"0,-8-5 34 0,1 2-37 16,-4 0 0-16,0 3 0 15,-4 1 0-15,-6 12-7 16,-8 3 1-16,-7 3 4 16,-7 0 0-16,-3-3-3 15,0 4 0-15,-4-4 0 16,11-3 0-16,0-3 0 15,10 6 0-15,4-10 0 16,7 1 1-16,14-3-1 0,7-1 1 16,21-6 0-1,4-3 1-15,3 4-1 16,-3 2 1 0,4 7 0-16,-5-7 0 0,-6 4 0 46,-7 2 0-30,-4 4-1-16,-17 0 0 0,-4-6-1 0,-4-7 0 0,-7-12 1 0,1-16 1 0,-1-22 0 0,4-16 1 16,4-12-2-16,-1-9 1 15,8-10-12-15,3-13 0 16,3 13-5-16,8 19 0 0</inkml:trace>
  <inkml:trace contextRef="#ctx0" brushRef="#br2" timeOffset="174214.89">6555 7601 28 0,'49'-19'14'0,"-7"-16"-7"0,-24 23 15 0,3-13-16 0,-7 0 0 16,0 3 5-16,-3 6 0 15,-11-6-14-15,-11 3 0 0,-6 4 9 16,-11-4 0-16,-22 3-3 15,-3 4 0-15,-17 5-3 16,-11 4 1-16,-8 6-1 16,-9 7 1-16,2 5-2 31,5 14 1-31,-1 8-3 0,4 17 0 0,17 8-2 16,4 14 1-16,14 5-2 15,7 16 0-15,22 13-1 16,6-3 0-16,18-4 2 15,18-21 1-15,17-10 3 16,11-6 0-16,3-22 2 16,18-10 1-16,7-12 2 15,14-9 0-15,-6-13 1 47,-5-19 0 16,8-22-1-63,0-22 1 0,-4-15-1 47,7-13 0-32,-21-9-1-15,-11-16 0 0,-10 0-4 63,-18 3 0-63,-17 6-13 15,-22 7 1-15</inkml:trace>
  <inkml:trace contextRef="#ctx0" brushRef="#br2" timeOffset="198745.69">18613 5550 34 0,'7'13'17'0,"3"12"-3"0,-6-19 17 15,-1 6-27-15,1 4 0 16,-1 3 0-16,-3 3 0 15,-3 3-6-15,-1 6 0 16,1 7 3-16,-1-4 1 0,4-2-6 16,0-4 0-16,-3-6-8 15,3-9 1-15,0-13-3 16,3-16 1-16</inkml:trace>
  <inkml:trace contextRef="#ctx0" brushRef="#br2" timeOffset="199028.3">19008 5541 45 0,'10'-4'22'0,"-3"-27"-21"16,-7 12 44-16,0 4-45 15,-7-14 1-15,-3 4 0 16,-8-3 1-16,-7 3-3 0,-13 3 1 16,-5 6 0-16,-13 7 1 15,-8 12-2-15,4 3 0 16,0 10-3-16,-3 22 1 16,-1-1-7-16,4 20 1 15,4 5-5-15,14 20 0 16</inkml:trace>
  <inkml:trace contextRef="#ctx0" brushRef="#br2" timeOffset="199182.43">18401 6362 39 0,'74'72'19'0,"67"-72"-8"0,-92-6 32 0,22-13-39 15,0-12 1-15,-1-16 2 16,11-10 0-16,-14-21-10 16,-7-4 1-16,-10-5 4 15,-12-1 0-15,-9 0-10 16,-12 13 0-16,-13-4-9 15,-11 10 0 1</inkml:trace>
  <inkml:trace contextRef="#ctx0" brushRef="#br2" timeOffset="200560.78">18535 11282 53 0,'3'0'26'0,"19"3"-18"0,-12 0 26 16,8 1-31-16,7-1 0 0,6 6 1 15,8-3 1-15,7 10-7 16,0-3 1-16,-7-7 3 16,-8 0 0-16,-6-3-2 15,-7 4 0-15,-15 5-1 16,-13 4 0-16,-11 6-2 15,-8 9 1-15,-6 7-3 16,-7-4 1-16,-1-6 0 16,5 1 1-16,-1-4 1 0,11 3 0 15,6-6 3-15,5-3 0 16,6-4 3-16,8-2 0 16,13 0 1-16,11-4 0 15,8-6-2-15,2 0 0 16,8-3-5-16,0 3 1 15,0 1-16-15,-8-1 0 16</inkml:trace>
  <inkml:trace contextRef="#ctx0" brushRef="#br2" timeOffset="201055.53">19018 11502 51 0,'18'-19'25'0,"7"-25"-21"0,-18 28 33 0,-4-6-35 15,-3-3 0-15,-7 0 2 16,4-6 0-16,-8-10-5 16,-10 0 0-16,-14 4 3 15,-15 5 1-15,-10 17-2 16,-10-1 0-16,3 10-2 0,-4 15 1 16,-10 13-3-16,-4 6 1 15,1 16-3-15,2 6 1 16,12 13 0-16,10 9 0 15,14 13 1-15,14 6 1 16,22 3 2-16,13-9 0 16,15-4 3-16,21-6 1 15,21-21 0-15,10-23 0 16,25-22 0-16,25-18 0 16,-3-22-1-16,-1-4 1 15,-6-18-3-15,-15-7 1 0,-25 10-6 16,-17-9 1-16,-21-1-15 15,-25-9 0-15</inkml:trace>
  <inkml:trace contextRef="#ctx0" brushRef="#br2" timeOffset="202077.84">26328 7889 36 0,'0'-12'18'0,"-4"-1"-6"0,4 13 18 0,0 0-24 0,7-3 1 16,0 3 2-16,4 0 1 0,0 3-11 15,10 3 0 1,7 4 8-16,11-1 0 0,10-2-3 15,-7-1 0-15,-6 0-2 16,-8-3 1-16,-3 0-4 16,-11 7 1-16,-7-4-1 15,-11 7 0-15,-10 5-2 16,-3 1 1-16,-5 0-2 16,-2 0 0-16,-1-3 0 15,4-4 1-15,3-3-1 16,4-2 1-16,4-1 1 15,6-6 1-15,4 0 1 16,7 0 0-16,7 3 1 16,4 0 0-16,6 4 0 15,5-1 0-15,-1 6 0 16,-3 1 1-16,-4-1-1 62,-4 1 1-46,-6 6-1-16,-11 0 0 0,-11 6-1 0,-10 0 1 16,-14-6-3-16,-4-10 1 0,0 0-6 0,-3 1 0 0,0-1-10 0,-1 4 1 0</inkml:trace>
  <inkml:trace contextRef="#ctx0" brushRef="#br2" timeOffset="202542.55">26973 8140 43 0,'36'-25'21'0,"-5"-38"-14"0,-24 38 28 0,-7 6-32 16,-3-12 1-16,-11-10 1 15,-7-3 1-15,-18 16-8 16,-11-6 0-16,-2-4 4 16,-15 7 1-16,-8 6-2 15,-2 12 0-15,-4 13-1 16,3 0 0-16,0 19-1 16,4 9 0-16,0 13-1 15,7 3 0 1,7 15 0-1,11 23 0-15,14-1 0 47,13 10 1-15,15-9 2-32,18-4 0 15,17-6 1-15,15-12 1 0,27-10 1 0,22-18 0 0,17-23-1 0,25-18 1 0,7-20-2 16,-3-15 1-16,-25 13-3 0,-21-13 1 0,-29-6-7 0,-21-3 0 0,-24 6-12 0,-25 3 0 0</inkml:trace>
  <inkml:trace contextRef="#ctx1" brushRef="#br2">15198 4957 0,'0'0'16</inkml:trace>
  <inkml:trace contextRef="#ctx0" brushRef="#br2" timeOffset="203608.12">20380 5735 37 0,'0'-13'18'16,"0"4"-10"-16,0 9 19 0,0 16-26 15,0 21 1-15,-4 7 1 16,1 10 1-16,-4 24-5 16,0 29 1-16,0 27 2 15,3 17 0-15,1 25-1 16,3 27 1-16,3 20-1 16,4 25 0-1,4-4 0-15,3 17 1 0,-3-17 1 16,-4-2 0-16,-4-17-1 15,1-18 0-15,-1-12-1 0,4-32 1 16,7-19-3-16,8-28 0 16,-5-22-5-16,1-19 0 15,-1-18-10-15,-2-23 0 16</inkml:trace>
  <inkml:trace contextRef="#ctx0" brushRef="#br2" timeOffset="204166.14">19473 8886 38 0,'0'-3'19'0,"11"-3"-10"15,0 3 25-15,3-6-31 0,3 5 1 16,19-5 1-16,16 0 0 16,23-1-7-16,23-2 1 15,12-4 4-15,27 3 0 16,18-2-1 0,15 2 0-16,27-3-1 0,4 4 1 15,18-1 0-15,-7-2 0 16,17 2-1-16,0 1 1 15,15 2-1-15,10 1 0 0,14 6-2 16,0 3 1 0,7-3-2-16,-17 6 1 0,-18 0 0 15,-15 0 0-15,-23 10-2 16,-33-4 0-16,-28 3-3 16,-25-2 0 15,-24-7-10-16,-21-6 0 1</inkml:trace>
  <inkml:trace contextRef="#ctx0" brushRef="#br2" timeOffset="204569.27">24130 8297 48 0,'67'25'24'0,"25"6"-23"0,-64-21 36 15,11-1-36-15,0 4 1 0,-8-1 0 16,8 4 1-16,-4 0-4 16,-3-4 0-16,-11 4 2 15,-7 6 0-15,-14 9-1 16,-7 7 0 0,-70 53-3-1,-11-10 0-15,-1-9-2 16,19-15 0-16,6-16-2 31,11-7 0-15,11-9-7-16,10-19 0 15</inkml:trace>
  <inkml:trace contextRef="#ctx0" brushRef="#br2" timeOffset="204771.12">24059 8266 34 0,'-28'9'17'0,"7"25"-16"0,18-18 26 15,-5 12-26-15,1 1 0 16,-3 8 1-16,3 10 1 16,3 7-4-16,8 8 1 15,3 4 1-15,3-9 0 16,5-10-6-16,6-16 0 16,-4-12-6-16,1-13 0 15</inkml:trace>
  <inkml:trace contextRef="#ctx0" brushRef="#br2" timeOffset="205094.6">25305 8579 47 0,'0'-9'23'0,"-21"6"-23"16,3 3 43-16,-7 9-42 15,-3 0 1-15,-11 10 0 16,-10 6 0-16,-8 16-3 15,-3 3 0-15,4 3-1 16,3-3 0-16,14-6-6 16,8-13 1-16,6-13-8 0,11-12 0 15</inkml:trace>
  <inkml:trace contextRef="#ctx0" brushRef="#br2" timeOffset="205287.5">24761 8573 36 0,'25'31'18'0,"49"23"-10"0,-46-32 26 16,11 12-30-16,0 4 0 16,14 2-1-16,3 1 0 0,-10-3-12 15,-10-7 0-15,-19-9-3 16,-13-6 1-16</inkml:trace>
  <inkml:trace contextRef="#ctx0" brushRef="#br2" timeOffset="206160.81">20158 5788 48 0,'0'32'24'0,"3"12"-22"16,-3-44 41-16,4 3-40 0,3 0 1 15,3 0 1 1,5-3 0-16,2-6-7 16,4-7 1-16,4-9 3 0,7 0 1 15,3-6-2-15,0-6 0 16,-3-1-1-16,-4 4 0 15,-3 6 0-15,-7 0 0 16,-8 9-2-16,-3 3 1 16,-7 4-1-16,-3 3 0 15,-4 9-2-15,0 6 1 16,0 10-1-16,0 0 0 16,3 15 1-16,8 7 1 0,6 6 1 15,8 6 1-15,6 7 2 16,8-13 0-16,-4 0 1 15,-3-9 0 1,-4-10 0-16,-3-6 0 16,-7-6-2-1,-11-7 1-15,-15-3-2 0,-13-6 1 0,-18 3-2 16,-10-6 1-16,-15-12 0 16,8-1 0-1,-4-9-6-15,0 0 1 0,0 0-12 16,7 3 1-16</inkml:trace>
  <inkml:trace contextRef="#ctx0" brushRef="#br2" timeOffset="206478.62">20384 4766 56 0,'-4'-16'28'0,"-28"51"-32"0,18-19 44 0,-11 15-40 16,-10 16 0-16,3 12-4 15,-6 20 1-15,-1-1 0 16,0 13 0-16,7-19-7 16,8-9 0-16,6-10-5 15,7-18 1-15</inkml:trace>
  <inkml:trace contextRef="#ctx0" brushRef="#br2" timeOffset="206639.07">20077 4816 43 0,'21'3'21'0,"11"69"-24"0,-25-53 39 16,3 19-38-1,1 3 1-15,-1 18-23 16,1-2 1-16</inkml:trace>
  <inkml:trace contextRef="#ctx0" brushRef="#br2" timeOffset="207316.37">22112 8181 38 0,'-3'9'19'0,"10"29"-13"16,-4-22 24-16,-3 15-28 16,0 16 1-16,-3 22 1 15,-1 9 0-15,-3 10-7 16,-4 3 1-16,1-9-8 15,-1-16 0-15,8-19-3 16,3-19 1-16</inkml:trace>
  <inkml:trace contextRef="#ctx0" brushRef="#br2" timeOffset="207820.59">22285 9404 60 0,'18'16'30'0,"-18"-10"-41"0,0-9 61 15,-22-10-49 1,-2 1 0-16,-8 2 0 16,-3 10 1-16,-1 3-3 15,1 7 0-15,3-4 0 16,1 3 0-16,2 7-2 16,8 6 1-16,7 3-2 15,7 0 0-15,7-3 0 16,7-3 0-16,7-13 2 15,11-6 0-15,3-9 2 16,0-7 0-16,1-3 1 16,-1 1 1 15,-3 8 0-31,-1-2 0 0,-3 5-2 0,1-2 0 0,-5 9-1 47,1 6 1-32,0 10 0-15,-4 9 0 32,-4 0 1-32,4 16 0 0,4-7-4 0,0-2 0 15,-1-10-11-15,-3-13 1 0</inkml:trace>
  <inkml:trace contextRef="#ctx0" brushRef="#br2" timeOffset="209124.84">29249 5838 37 0,'0'-3'18'0,"7"-3"-2"16,-7 6 19-16,0 0-33 16,3-3 1-16,-3 3 1 15,4 3 1-15,-4 3-6 16,3 13 0-16,1 9 4 0,0 10 0 15,-1 28-1-15,1 19 1 16,-1 40 0-16,4 25 0 16,-3 32-1-1,3 28 1-15,-4 7-1 0,4 5 1 16,0-8-2-16,7 5 0 16,8-6-2-16,-1-6 0 15,7 7-2-15,-3-7 1 16,-8-4-3-1,1-8 1 17,-7-13-5-1,-4-25 0 0,-7-23-8-31,-7-30 0 0</inkml:trace>
  <inkml:trace contextRef="#ctx0" brushRef="#br2" timeOffset="209808.55">28335 8504 31 0,'-14'19'15'0,"7"21"-5"0,7-33 16 0,3-1-24 15,1 0 1-15,7 1 4 16,3-1 0-16,7-3-8 16,14 0 1-16,18-3 5 15,21 3 0-15,18 0-1 16,17 1 0-16,25-1-1 0,22 0 0 15,27 3-1-15,22-6 0 16,31-3 0 0,7-3 0-16,29-7-1 15,7-6 1-15,17-3-2 16,-7 10 0-16,1-4 0 16,-19-3 0-16,-13 4-2 0,-18 5 1 15,-25 1-4-15,-21 6 0 31,-28 0-10-31,-32 3 1 0,-36-7-3 0,-27 1 1 16</inkml:trace>
  <inkml:trace contextRef="#ctx0" brushRef="#br2" timeOffset="210704.49">32724 8043 34 0,'7'9'17'0,"10"-9"-17"0,-10-6 30 0,4 6-26 15,-4-3 0-15,4 3 4 0,6 6 0 16,12 4-10-16,-1-1 1 16,3 4 6-16,1-1 0 15,0 1-2-15,3 5 0 16,-10 11-2-16,0 5 0 16,-8-2-2-16,-3 8 1 15,-7 4 0-15,1 0 0 16,-5-6-1-16,-3 6 1 62,-3-4-1-62,-1 4 1 16,-7-3-1-16,-3 0 1 47,0 0-1-16,0-7 1-31,-4-6-1 0,-3-6 1 0,0-6-1 0,0-10 0 0,3-6 0 16,1-6 1-16,3-10 0 0,3-6 1 0,-3-12-1 0,0-7 0 0,3-9 0 0,4-3 1 15,-3-4-1-15,-5 1 0 0,-2-4-1 0,3 4 1 0,0 12-4 282,6-3 1-282,8 3-11 0,-3 0 0 93</inkml:trace>
  <inkml:trace contextRef="#ctx0" brushRef="#br2" timeOffset="210941.56">33457 8648 40 0,'8'3'20'0,"-19"16"-14"0,4-13 26 0,-7 7-31 0,0 12 1 0,-11 6-1 0,-10 10 1 0,-11 16-3 0,-4-7 1 0,5 3-1 0,6-6 0 0,7-9-7 0,11-16 1 0,10-16-6 0,8-12 0 0</inkml:trace>
  <inkml:trace contextRef="#ctx0" brushRef="#br2" timeOffset="211025.51">33207 8717 22 0,'11'-50'11'0,"-1"37"5"0,-3 13 12 0,0 4-27 0,4 11 1 0,-1 17 3 0,5 8 1 0,-1 11-5 0,0 5 0 0,-4-9 3 0,1-3 0 0,3-6-12 0,-3-13 0 0,-4-13-5 0,-7-6 1 0</inkml:trace>
  <inkml:trace contextRef="#ctx0" brushRef="#br2" timeOffset="211911.65">28907 5820 40 0,'0'56'20'0,"10"-31"-18"0,-3-19 34 0,0-2-33 16,-3-1 0-16,3-3 3 15,3-13 1-15,12-6-8 16,2-6 0-16,8-3 4 16,-4-6 1-16,-3-7-2 15,0-3 1-15,-4 9-3 16,-3-2 1-16,-4 2-2 0,0 10 1 16,-4-3-1-16,1 12 0 15,-1 1-2-15,-2 11 0 16,-1 8-1-16,0 5 0 15,-4 10 0-15,4 12 1 16,4 1 0-16,3 8 1 234,4 14 0-234,3-4 1 0,7 3 1 0,4 7 1 0,-1-10-1 0,-2 0 1 0,2-3-1 0,12-3 0 0,-4-6 2 0,-8-7 0 0,-2-9-1 0,-12-3 1 0,-13-10-1 0,-18-3 0 0,-8 1 0 0,-13-4 0 0,-18 0-1 0,-21 0 0 0,-3 3-1 0,-8 1 1 0,11 2-4 0,0 4 0 0,3-1-10 0,4-6 1 16</inkml:trace>
  <inkml:trace contextRef="#ctx0" brushRef="#br2" timeOffset="212229.48">29161 4979 53 0,'0'-3'26'0,"-4"-3"-31"0,1 9 43 0,-8 13-39 15,-10 12 1-15,-11 0 0 16,4 22 0-16,-4 7 0 15,4 12 0-15,0 3-1 16,3-16 0-16,7 1-4 16,8-17 0-16,3-14-9 15,7-20 1-15</inkml:trace>
  <inkml:trace contextRef="#ctx0" brushRef="#br2" timeOffset="212462.08">28878 4838 44 0,'4'19'22'0,"17"69"-22"0,-14-69 33 0,4 12-34 0,-4-3 1 0,-4 10-14 16,4-13 1-16,-10 3 8 0,6 0 0 16</inkml:trace>
  <inkml:trace contextRef="#ctx0" brushRef="#br2" timeOffset="213594.73">30709 8134 48 0,'0'0'24'0,"14"6"-13"0,-7-3 24 0,4 7-33 0,0 12 0 16,-1 6 0-16,1 6 1 15,-1 20-6-15,1 5 0 16,3 7-4-16,-3 3 0 16,-4-6-9-16,3 0 0 15</inkml:trace>
  <inkml:trace contextRef="#ctx0" brushRef="#br2" timeOffset="214113.51">31140 9181 54 0,'3'-9'27'0,"-3"15"-35"0,-3-9 47 0,-4-3-38 16,-7-7 0-16,-8 1-1 16,-6-1 1-16,-7 4-2 15,0 9 1-15,-4 6 0 16,4 6 0-16,3 7-1 16,4 3 0-16,3 0 0 15,7 0 0-15,8 6-1 0,6-9 1 16,8-3 0-16,10-10 1 15,7-12 0-15,11-7 0 16,-1-2 0-16,1-4 1 16,3-3-1-16,-6 3 1 15,-8 3-1-15,-4 4 0 16,-6 6 0-16,-4 9 0 16,-3 6 0-1,-1 10 1-15,4 6-1 0,0 16 1 16,0-7-1-16,0 10 0 15,0 6-2-15,0-3 1 0,1 4-12 16,-12-8 0 62</inkml:trace>
  <inkml:trace contextRef="#ctx0" brushRef="#br2" timeOffset="-214238.5">23756 11655 23 0,'4'4'11'0,"-1"-39"2"0,-3 29 11 0,0 6-19 15,0 0 1-15,0 3 4 0,-3-3 1 16,-4 12-13-1,-4 20 0-15,-3 12 8 0,0 25 1 16,0 25-4-16,3 34 1 16,4 42-3-16,3 33 1 15,8 39-1-15,3 40 0 63,4 32 0-48,6 24 0-15,-3 1-1 32,0 3 1-17,-3-19-1 1,-7-13 0 0,-4-6-1-16,0-18 0 0,0-35-2 0,3-22 0 15,4-41-10-15,7-38 1 0,-3-34-3 16,-1-37 0-16</inkml:trace>
  <inkml:trace contextRef="#ctx0" brushRef="#br2" timeOffset="-213470.19">22744 15167 38 0,'-22'32'19'0,"12"-32"-18"16,10 0 31-16,0 0-29 15,0 0 1-15,10 0 2 0,8-3 1 16,10 3-8-16,1 0 0 16,16 3 6-16,19 0 0 15,31 0-1-15,11-3 0 16,24 3-1-16,40-3 1 16,20-3-1-16,33 6 0 15,16-6-1-15,23-13 0 16,34 1-2-16,11-7 0 15,14-3-2-15,-11-4 1 16,1 1-1-16,-8 6 1 16,-10-3-1-16,-32 3 0 15,-14 3-1-15,-32-2 1 0,-35-1-2 32,-18 0 0-32,-28-7-6 15,-31 1 1-15,-26-6-7 16,-20 2 0-16</inkml:trace>
  <inkml:trace contextRef="#ctx0" brushRef="#br2" timeOffset="-213021.11">27584 14346 36 0,'-7'19'18'0,"3"-4"-13"0,4-8 26 0,4-1-30 0,3 0 0 0,7 0 1 0,7 4 1 16,11 6-3-16,10 2 1 16,7 7 1-16,15 7 1 0,7 2-1 15,6-5 1-15,4 5-1 16,-14-3 0-16,-10 1-1 16,-15 2 0-16,-14 4-1 31,-17 12 1-31,-22-3-2 0,-20 6 1 15,-8 7-1-15,-18-7 1 0,1 1-2 16,-1-7 0-16,1-3-3 16,7-10 1-16,6-6-10 15,11-21 1-15</inkml:trace>
  <inkml:trace contextRef="#ctx0" brushRef="#br2" timeOffset="-212810.64">27802 14252 40 0,'0'37'20'0,"4"64"-16"0,-1-73 29 16,1 19-33-16,-4 10 1 16,4 8-1-16,3 20 1 15,0-10-4-15,0-6 0 16,3-9-9-16,1-4 0 15</inkml:trace>
  <inkml:trace contextRef="#ctx0" brushRef="#br2" timeOffset="-212444.85">29016 14631 44 0,'-7'0'22'0,"-25"19"-27"0,25-6 34 0,-18 5-30 0,-3 4 1 15,-7 7 0-15,-7 11 1 16,-1 4-1-16,4 6 0 16,8 7-1-16,6-7 1 15,11-6-10-15,7-13 0 16,10-18-1-16,11-13 0 15</inkml:trace>
  <inkml:trace contextRef="#ctx0" brushRef="#br2" timeOffset="-212230.26">28755 14622 48 0,'11'6'24'0,"17"29"-22"0,-14-13 49 15,7 15-49-15,4 17 0 0,-4-1-1 16,7 6 1-16,7 1-4 15,4-7 0-15,-11-12-5 16,-6-10 1-16,-19-9-11 16,-10-15 1-16</inkml:trace>
  <inkml:trace contextRef="#ctx0" brushRef="#br2" timeOffset="-211123.03">23396 11521 46 0,'14'28'23'0,"-7"-16"-19"0,-3-5 34 0,-1-7-34 0,1 3 0 0,0-3 0 0,-1 0 1 0,4-7-7 0,7-2 1 0,4-7 4 16,10-6 0-16,7-6-2 15,4-9 0-15,3 2-1 16,1-3 0-16,-8-2-1 15,-3-1 0-15,-7 6-1 16,-8 10 1 0,1 7-2-16,-4 8 0 0,-3 13-2 15,-8 7 1-15,-3 2-1 16,-3 7 1-16,-1 6 0 16,0 3 1-16,8 10 2 15,3 3 0-15,7 9 1 16,4-3 1-16,6 6 1 15,5 4 1-15,-5-4 0 16,8-9 0-16,-4 0 0 16,-3-13 0-16,-4-6-1 15,-3-3 0-15,-11-6-1 16,-4-10 0-16,-13-3 0 78,-8 0 0-62,-21 1-2-1,-28 2 1 17,-14-3 0-1,-7 3 0-31,-14-3-1 31,-8-3 0-15,1 3-3-16,14 4 0 0,10 5-7 15,22 1 1 1,13 6-5 0,22-10 1-16</inkml:trace>
  <inkml:trace contextRef="#ctx0" brushRef="#br2" timeOffset="-210889.08">23721 10733 44 0,'-4'0'22'0,"-10"-3"-21"0,7 3 39 0,-3 3-39 0,-12 10 0 0,-6 9 0 0,-7 12 1 0,3 10-3 15,0 13 1-15,1 15-2 0,2 0 0 16,1 0-3-16,3-12 1 16,8-13-5-16,6-19 0 15,8-22-5-15,6-15 0 16</inkml:trace>
  <inkml:trace contextRef="#ctx0" brushRef="#br2" timeOffset="-210798.14">23379 10834 28 0,'-4'-75'14'0,"18"24"-9"0,-7 36 22 0,0-1-21 0,4 7 0 16,-1 9 4-16,-6 12 0 0,7 10-13 16,3 16 1-16,0 2 7 15,3 8 1-15,5 8-7 16,-1-9 1-16,0-6-14 15,-3-7 0-15</inkml:trace>
  <inkml:trace contextRef="#ctx0" brushRef="#br2" timeOffset="-210078.68">25636 14550 57 0,'11'12'28'0,"-11"10"-21"0,0-12 28 0,0 8-34 0,0 17 1 15,-4 9-1-15,1 19 1 16,-4 15-3-16,0 10 0 16,-4 6-2-16,4 3 1 15,4-3-9-15,3-19 1 16,3-18-6-16,-6-13 0 15</inkml:trace>
  <inkml:trace contextRef="#ctx0" brushRef="#br2" timeOffset="-209475.84">25703 15798 57 0,'-3'-3'28'0,"-8"6"-34"0,4-3 51 0,0-3-45 0,-7 3 0 0,-7 0 1 0,-4 3 0 0,-3 3-1 0,0 3 0 15,-4 7 0-15,7 3 0 16,4 6-2-16,4 3 1 16,2-3-1-16,8 4 0 15,11-4 0-15,10-3 0 32,25-22 1-32,-7-7 0 15,-1-5 1 16,1-1 0-31,-4 4-1 0,-3-1 1 0,-7 4-1 16,-4-3 0 47,3 9-1-63,-3 6 1 0,-3 7 0 0,-4 15 1 15,0 3 0-15,4 7 0 0,3 9 0 0,0-3 0 94,0-13-10-94,0-3 0 0,4-12-3 16,-4-7 0 30</inkml:trace>
  <inkml:trace contextRef="#ctx0" brushRef="#br1" timeOffset="-200455.05">19664 7921 25 0,'3'12'12'0,"4"-12"-7"0,0 0 13 15,-3 0-16-15,3-3 1 16,4-3 1-16,-4-4 0 15,3 1-5-15,1-4 1 16,-1-2 3-16,-2-1 1 16,2-3-1-16,-3 4 1 0,4-4-1 15,-1 0 0-15,1-3-1 16,3 0 1-16,0-6-1 16,4 0 1-16,-1-1-1 15,5 1 0-15,-1-3-1 16,3-1 1-16,5 1-1 15,-1-3 1-15,0 8-1 16,-3 5 0-16,-1-5 0 16,-6 1 0-16,3 0 1 15,4-3 0-15,0-3-1 16,3-1 0-16,0 1 0 16,0 0 0-16,-3-1 0 15,0 4 0-15,-1 0-1 16,1 3 1-16,0 0-1 15,0 3 0-15,3 0 0 16,3 0 1-16,-2 0-1 16,-1-6 0-16,0-1 0 15,0 4 0-15,1 7 0 0,-5 2 1 16,-6 0-1-16,3 4 0 16,0-4 0-16,7 3 0 15,-3 1 0-15,3-1 0 16,1 1 0-16,-5-1 0 15,-3 1 0-15,1-1 0 16,2 4 0-16,-2 2 1 16,-1 1-1-16,0 3 0 15,7 3 0-15,-7 0 1 16,0 0-1-16,1 0 1 0,-1 0-1 16,0 0 0-16,0 0 0 15,0 0 0-15,0 0 1 16,-3 3 0-16,0 0-1 15,-1 0 1-15,-3 1 0 16,-3-1 0-16,3 0-1 16,4-3 1-16,-1 0 0 15,5 0 0-15,-1 3 0 16,7 0 0-16,-3 0 0 16,-4 4 1-16,0 2-1 15,0 0 0-15,0-2-1 16,8 2 1-16,-5-3-1 15,1 1 1-15,3-4-1 16,0 0 0 15,1 0-1-31,-1-3 1 0,0 3 0 0,0-3 0 0,-3 6-1 16,-7-6 1-16,-1 4 0 0,4-4 0 16,4 0 0-16,0 0 0 15,3 0-1-15,0 0 1 16,-3 0-1-16,0-7 1 15,-1 1 0-15,-3-3 0 16,1-1-1-16,-1-2 1 16,0-1 0-16,0 1 0 15,0-1 0-15,0 0 0 0,1-2-1 16,-1-1 1 0,-4 4-1-16,-2 2 1 0,-1 1-4 15,0 2 0-15,-4-2-14 16,-6-7 0-16</inkml:trace>
  <inkml:trace contextRef="#ctx0" brushRef="#br1" timeOffset="-199224.37">22313 6447 39 0,'0'-3'19'0,"0"6"-14"0,0-3 17 0,0 0-22 16,-3-3 0-1,-1 0-1-15,1-1 1 16,-4 4 0-16,0-3 0 0,-1 0 0 15,-2 3 1-15,-1 0-1 16,4 3 0-16,-3 0 0 16,-1 1 1-16,0 2-2 15,1 3 1-15,-1-3 0 16,1 4 0-16,3 2 0 16,0 1 1-16,0 0-1 15,0 5 0-15,3 7 0 16,0-3 1-16,1-9-1 15,-1-1 0-15,1 1 0 16,-1 0 1-16,4-1 0 16,0 1 0-16,0-4 1 15,4 0 0-15,-1 1 0 16,1 2 1-16,3 1-1 16,0-4 1-16,4 4-2 15,-1-4 1-15,1 1-2 0,-1-4 1 16,1-3 0-16,3 0 0 15,0-3 0-15,0 0 0 16,0 0 0-16,1 0 1 16,-1 0-1-16,0-6 0 15,-7 0 0-15,0-4 0 16,0 1-1-16,0-4 1 16,0 1 0-16,0 2 0 15,0 4-1-15,0-6 1 0,0-1-1 16,0-6 0-16,-3 0 0 15,-1-6 0-15,-3 3 0 16,-3 4 0-16,-1-8 0 16,-3 5 0-16,-3 2 0 15,-1 3 0-15,-3 0-1 16,-4-2 1-16,1 5-4 16,-1 0 0-16,0 1-11 15,4-4 0-15</inkml:trace>
  <inkml:trace contextRef="#ctx0" brushRef="#br1" timeOffset="-197481.05">22264 7344 45 0,'0'0'22'0,"3"0"-18"0,-3 0 30 0,0 0-33 0,0 0 0 0,0-3 1 0,-3-1 0 16,-4-2-2-16,0 3 0 15,0 0 1-15,-4 3 1 0,0 0-1 16,1 3 0-16,-4 0-1 15,3 3 0-15,-3 1 0 16,0-1 1-16,0 0-1 16,3 0 0-16,-3 1 0 15,4-4 0-15,-1 3 0 16,0 4 0-16,1-1 0 16,3 7 0-16,0-1 0 15,3 4 0-15,1-3-1 16,3-1 1-16,3 1 0 15,1 0 0-15,3-4 0 16,3 1 0-16,4-1 0 16,4 1 1-16,0 0 0 15,3-7 1-15,0 0 0 16,0 0 0-16,0-2 0 16,1-4 0-16,-5-7-1 15,1 1 1-15,-4-7-2 0,0-2 1 16,-3-1-1-16,-1-6 1 15,-3-3-1 17,0 6 0-17,-7-3-1-15,0 0 1 0,-7 7-1 0,0 2 1 0,-7 4 0 16,-3 2 0-16,-5 4-1 0,-2 0 1 16,-1 3-2-16,0 0 1 15,1-3 0-15,-1 3 0 0,0 3-1 16,0-3 0-1,4 6 0-15,4 1 1 16,3 5 0-16,-1 1 1 0,5-1 0 16,6 4 0-1,4-3 0 1,0-4 1 0,14-3 1-16,4-3 0 0,3-3 0 0,4-3 0 0,-4 0 0 15,0-3 1-15,0 3-1 16,1-7 0-16,-5-5-2 15,1 5 0-15,-4-2 0 16,0-1 0-16,-3-3-1 16,-4 4 0-16,-4-1 0 15,-3 4 0-15,-3 3 0 16,-8 6 0-16,1 3 0 16,-5 3 0-16,1 0 0 15,0 1 0-15,0-4 0 16,4 3 1-16,-1 3-1 15,4 4 0 1,3 3 1-16,4-1 1 0,4 4-1 16,3 0 1-16,4-3 1 0,3-4 0 15,3-2 1-15,1-7 0 16,0-3 0-16,-1-7 1 16,-3 1-1-16,-3-3 0 15,-4-4-1-15,0 1 0 16,-3-4-2-16,-4-3 1 0,-4 10-1 15,-3-1 0-15,-4 1-1 16,-3 3 0-16,-3 3 0 16,-1 3 1-16,0 0-1 31,1 0 0-31,3 3 1 0,0 3 0 16,3 0 0-16,4 1 1 0,3 2-1 15,4 0 1-15,4 1-1 16,6 2 1-16,1-5 0 15,3-1 1-15,4-6-1 16,-1-3 1-16,1-4-1 31,0-8 1 32,-8 5-1-16,1-2 0 0,-4 2-1-32,0 4 0-15,-3 0-1 0,-4-4 0 16,-4 1-2-16,0 0 1 0,1 2-2 0,-1 1 0 0,4 0-7 0,4 3 0 0,3-7-8 0,-7 4 0 0</inkml:trace>
  <inkml:trace contextRef="#ctx0" brushRef="#br1" timeOffset="-196338.1">22366 7438 45 0,'-3'12'22'0,"3"-15"-17"0,0 3 32 16,0 0-35-16,0 0 1 15,0 0 1-15,7-12 1 0,-4 5-6 16,4-5 0 0,4 6 4-16,-1-4 0 0,5 1-1 15,-1-4 0-15,3 1-1 16,1-4 1-16,0-3-2 16,-1-3 1-16,4 0-1 15,1 7 1-15,-1-1 0 16,3 3 1-1,1-2-1-15,3-4 0 0,1-6 0 47,-1 3 0-47,0-3 0 47,0 3 1-47,0 0-1 63,-3 0 1-63,7 3-1 31,0 0 1 0,3 0 0-31,0 7 0 0,7-1-1 0,-6 1 1 16,-1 2-1-16,0-2 1 15,4 2-2 17,3-2 1-1,1-1 0 16,-1 4 0-16,-3 3-1-31,-7 3 0 31,-1 3 0 1,5 3 1-17,-1 3-1 1,4 3 1-16,0 1-1 31,-1-4 1-15,1 0-1-1,4 1 1 1,2-1-1-16,1 0 0 0,0 0-1 0,0-3 1 0,-7-3 0 0,3 0 0 16,11 0 0-1,11-6 1-15,-4-3-1 0,3-4 0 0,4-2 0 0,-3-7 0 0,-8 3 0 16,-7-9 1-16,-10-7-1 0,0 1 0 0,0 5 0 0,-4 1 1 0,-3 0-2 0,-4-3 1 0,-3 2-4 15,-8 4 1-15,-3 3-8 0,-10 0 1 0,-11-3-11 0,-7 6 0 0</inkml:trace>
  <inkml:trace contextRef="#ctx0" brushRef="#br1" timeOffset="-195665.52">21371 5177 41 0,'0'12'20'0,"4"4"-10"0,3-13 23 0,0 0-32 16,4 7 0-16,-1-1 1 16,4 4 1-16,7-1-2 15,1 7 1-15,2 3 3 16,1 3 0-16,-4 0-1 16,-7 16 1-16,-7-10-2 15,-10-3 0-15,-8 7-3 16,-10-1 1-16,-4-2-5 15,-6-7 0-15,-5-6-4 16,1-7 0-16,3-2-9 16,4-7 0-16</inkml:trace>
  <inkml:trace contextRef="#ctx0" brushRef="#br1" timeOffset="-195285.67">21703 5537 39 0,'-7'10'19'0,"3"-7"-17"0,4 3 24 16,0 4-22-16,4 2 0 0,-1 4 3 15,4 0 0-15,0-1-9 16,4-2 1 0,0-7 6-16,-1-9 1 0,1-10-3 15,-1-2 0-15,-3-1-2 16,1-6 1-16,-1-3-5 16,0 3 0-16,0-3-13 15,3 0 0-15</inkml:trace>
  <inkml:trace contextRef="#ctx0" brushRef="#br1" timeOffset="-194736.37">21908 5563 55 0,'0'25'27'0,"0"-19"-27"0,0-6 42 0,0 0-41 0,7-3 0 0,0 0 0 0,0-7 0 0,0 1-1 0,7-1 0 0,-4 7 0 0,-3 0 1 0,1-3-2 0,-1 3 1 0,0-4-1 0,0 7 1 0,0-3-2 0,0 3 1 0,0-6 0 0,-7 6 1 0,3 6-1 16,1-6 1-16,3 0 0 16,0 0 0-16,0 0-1 15,0-6 1-15,0 3 0 16,0 0 0-16,0 3-1 31,0 3 1-31,-3 0 0 0,3 3 0 0,0-6-1 16,0 0 1-16,-3-6 0 15,3 6 0-15,0 0 0 16,0-3 0-16,0-3 0 16,0-1 0-16,0-2 0 15,0 6 0-15,0 0 0 0,4 0 0 16,-1 3 0-16,1 3 1 16,-1 6-1-1,1-6 1-15,0 7-1 0,-4-1 1 16,0 0-1-16,0-2 1 15,3 2-1-15,1-3 0 32,-1 1-1-17,1-1 0-15,0 0-7 0,-1-3 1 16,-3-6-8-16,-3 0 0 31</inkml:trace>
  <inkml:trace contextRef="#ctx0" brushRef="#br1" timeOffset="-194371.5">22398 5845 49 0,'-4'53'24'0,"1"-18"-24"16,-1-32 39-16,1 3-39 15,-1-15 0-15,1-1 2 16,-4-9 1-16,3-3-3 15,1-12 1-15,3 6 1 16,-4-13 0-16,4 0-1 16,-3-6 1-16,3 6-4 15,0-9 1-15,-4 3-1 0,8 6 0 47,6 10 0-47,4 3 0 16,11 6 1-16,7 12 1 31,3 7 2-31,-7 10 1 0,-3 2-1 0,-4 7 1 16,-7-4-2-16,-7 7 1 0,-10 6-4 31,-4 3 1-31,-7-6-5 16,-8 0 1-16,1-3-11 0,4-13 1 15</inkml:trace>
  <inkml:trace contextRef="#ctx0" brushRef="#br1" timeOffset="-193622.93">23555 4982 47 0,'11'-6'23'0,"-11"22"-19"0,0-10 34 0,-4 7-37 16,-3 5 0-16,-4 4 1 16,-3 3 0-16,0 7-2 15,4-1 0-15,-5 7 2 16,5-1 1-16,3-2 0 16,0-7 0-16,0-3-2 15,0-6 1-15,-4 0-2 16,1-10 1-16,-5 1-1 15,-2-10 0-15,-1-3-1 16,-3-7 1-16,0 1-1 16,0-1 0-16,-1 7 0 15,5 3 1-15,-1 3-1 16,4 4 0-16,3 5 0 16,1 10 0-16,3 3 0 15,0 0 1-15,3-3 1 16,8 3 0-16,3 4 0 0,7 2 0 15,7 0 0-15,4 1 1 16,3-4-1-16,0-12 0 16,-3 2-2-16,-4-8 1 15,0-1-5-15,0 1 0 16,11-10-12-16,-7-10 1 16</inkml:trace>
  <inkml:trace contextRef="#ctx0" brushRef="#br1" timeOffset="-193357.95">23696 5559 52 0,'-10'19'26'0,"-1"25"-24"0,7-34 38 0,1 2-40 0,-1 4 0 0,1-7-2 0,-1 1 0 0,4-7-3 16,0-10 1-16,0-5-9 16,0-10 0-16,0-3-2 15,0 0 1-15</inkml:trace>
  <inkml:trace contextRef="#ctx0" brushRef="#br1" timeOffset="-193055.98">23686 5340 37 0,'21'16'18'15,"28"-1"-17"-15,-31-12 35 0,6 4-31 0,8 5 0 0,0-2 3 0,-4-4 0 0,-7 3-10 0,-3-2 0 0,3 8 7 0,-10 1 0 0,-4 0-3 0,-7-7 0 0,-7 4-3 0,0-7 1 16,-7 0-2-16,-1-3 1 0,1 3-1 0,0 1 1 0,7-4 0 0,0-6 0 0,7 3 1 16,7 0 1-16,4 3 0 15,-1 6 1-15,1-2 0 16,-1 5 0-16,-2 7-1 16,-8 0 0-16,-4 3-2 15,-7-3 0-15,-3-1-3 16,0-5 0-1,0-4-6 1,3 4 1 0,8-10-7-16,-1-9 0 0</inkml:trace>
  <inkml:trace contextRef="#ctx0" brushRef="#br1" timeOffset="-192783.4">24331 5378 43 0,'25'21'21'0,"-8"1"-15"0,-13-18 35 16,-4-1-40-16,-4 3 1 16,-3 0 0-16,-7 7 0 15,-7-1-3-15,-4 1 1 16,1-4 1-16,-1 4 1 16,-3 6-1-16,3 3 0 15,0 3-1-15,4 3 1 0,11-6-3 16,6-3 1-16,11 9-5 15,7-12 1-15,4-7-6 16,10-3 1-16,0-3-6 16,4-6 1-16</inkml:trace>
  <inkml:trace contextRef="#ctx0" brushRef="#br1" timeOffset="-192563.52">24500 5541 26 0,'22'-16'13'0,"-8"25"-1"0,-11-15 19 0,-3 6-26 15,0 0 1-15,4 6 3 16,-4-6 0-16,-4 0-12 16,-3 0 0-16,-7 0 8 15,-7 7 0-15,-4 2-3 16,-3 4 1-16,3 5-4 16,4 7 0-16,0 1-4 0,7-14 1 15,7 4-8-15,7-4 0 16,10-2-3-16,4-10 0 15</inkml:trace>
  <inkml:trace contextRef="#ctx0" brushRef="#br1" timeOffset="-192033.7">24546 5588 22 0,'-3'28'11'0,"6"0"-4"0,-3-22 15 16,0 4-18-16,4-1 0 0,-4-3 2 15,3 1 1-15,-3-1-9 16,0-3 1-16,4 0 4 16,3-3 1-16,0 0-2 15,0-3 0-15,4-3-2 16,-1-4 0-16,1-2 0 47,3-1 0-47,-4 4 0 0,5 3 0 0,-5 3 0 0,1 3 0 0,-1 6 0 15,1 6 0-15,-4-2-1 16,0-1 1-16,4 4-1 16,-4-4 0-16,3 4 0 15,1-7 0-15,3-3-1 16,4-3 1-16,3-6 0 16,7-10 1-16,7-12 0 15,1-16 0-15,-5-3 1 16,1-6 0-16,-7-10 0 15,-4-3 0-15,-7-3 1 0,-7-6 0 32,-7 15-1 15,-11-9 1-32,-3 13-1 1,-3-4 0-16,-1 23 1 0,-7 18 0 0,8 19-1 0,-1 3 0 15,-3 22-1-15,0 13 1 0,3 24 0 0,4 7 1 0,3 7-3 0,4-11 1 0,4-2-3 16,3-10 1-16,0-12-10 0,0-9 1 0,0-20-2 16,3 1 0-16</inkml:trace>
  <inkml:trace contextRef="#ctx0" brushRef="#br1" timeOffset="-191770.25">24680 5381 53 0,'29'22'26'0,"9"-4"-30"15,-27-8 54-15,3-10-48 16,4 6 0-16,6-6 0 16,1 3 1-16,0 0-6 15,-1 4 1-15,-2-7-1 0,-1-4 1 16,0-2-6-16,-7-3 0 15,-3-1-9-15,-1-5 1 16</inkml:trace>
  <inkml:trace contextRef="#ctx0" brushRef="#br1" timeOffset="-191065.63">25107 5616 60 0,'0'34'30'0,"14"1"-23"16,-10-32 54-16,3 0-59 16,0 0 1-16,0 0-5 15,-3 4 1-15,-4-14-13 16,-11-5 0-16,-10-4-6 15,17-3 1-15</inkml:trace>
  <inkml:trace contextRef="#ctx0" brushRef="#br1" timeOffset="-188640.01">21237 9009 35 0,'-3'9'17'0,"10"1"-7"16,-7-7 18-16,0 0-24 0,0 0 1 15,0 0 3-15,0-3 1 16,0 0-11-16,10 0 1 16,4-3 6-16,11 3 1 15,7 0-3-15,3 3 0 16,11 0-2-16,10 0 1 15,1-3-2-15,-4 4 1 16,-7-8-4-16,-7-5 1 16,-1-4-7-16,-6-2 0 15,0-7-8-15,-4 3 0 16</inkml:trace>
  <inkml:trace contextRef="#ctx0" brushRef="#br1" timeOffset="-188219.55">21696 8748 24 0,'-4'19'12'0,"8"-3"2"0,-1-13 8 0,1 0-20 16,-1 0 1-16,4-3 3 15,4 4 0-15,3-1-6 16,-3 3 0-16,3 0 4 16,7 7 1-16,4 2-1 0,-1 1 0 15,-2 3-2-15,-5-3 0 16,-3 2-2-16,-7-2 1 15,-7 3-1-15,-3-3 0 16,-8-1-1-16,-3 1 0 16,0 0 0-1,3-1 0-15,-3 4-1 0,-3 3 0 16,-1 0-1-16,-3 0 1 16,7-6-4-16,0-4 1 15,3 1-8-15,4-13 0 0</inkml:trace>
  <inkml:trace contextRef="#ctx0" brushRef="#br1" timeOffset="-187893.09">21766 8808 18 0,'0'3'9'0,"-7"25"3"0,7-24 4 0,0-1-13 0,0 3 1 16,0 0 2-16,0 7 1 15,0 6-9-15,0 3 0 16,0 9 5-16,0-6 0 15,-3 0-12-15,3-3 1 16,-7-9-2-16,0-1 0 16</inkml:trace>
  <inkml:trace contextRef="#ctx0" brushRef="#br1" timeOffset="-187425.57">22966 8865 35 0,'25'25'17'0,"-15"-13"-17"0,-10-9 35 0,-3 0-34 0,-8 1 1 16,-7-1 2-16,1 0 1 15,-15 3-6-15,-10-3 1 16,-11 7 3-16,-4-4 1 16,1 0-2-16,-1 0 1 15,1 1-3-15,3-1 0 16,14 3-4-16,7-2 0 0,4-1-10 15,4-3 0-15</inkml:trace>
  <inkml:trace contextRef="#ctx0" brushRef="#br1" timeOffset="-186957.5">22394 8796 41 0,'4'6'20'0,"3"-3"-20"15,-11 3 28-15,1 0-27 0,-4 7 1 0,0-4 3 0,0 1 0 0,0 2-6 0,-4 1 0 0,-3 3 3 0,0-4 1 0,0 1-1 0,0-4 0 16,3 1-2-16,0-4 1 16,4 0 0-16,7-3 0 15,7 3-1-15,4 1 1 16,3 2-1-16,-3 7 1 16,3-1-1-16,0 4 1 15,0 10-2-15,-3-1 1 16,-1-3 0-16,1-3 0 0,-4 0-1 15,0-7 0-15,0 1 0 16,0-3 1 0,0-7-1-16,0-6 1 0,0-6 0 15,0-10 1-15,-3-3 0 16,-4-3 1-16,0-6-1 16,-11-3 1-16,1-7-4 15,-4-3 0-15,-1-6-13 16,-2-9 1-16</inkml:trace>
  <inkml:trace contextRef="#ctx0" brushRef="#br1" timeOffset="-183445.08">20140 7560 28 0,'-3'-6'14'0,"6"3"-4"0,-3 3 14 0,0 0-21 16,0 0 1-16,4-4 4 15,3 8 0-15,-4-4-9 16,1 0 0-16,3 0 7 15,0 3 0-15,0 0-2 16,3-3 1-16,1 6-1 16,3-3 0-16,4-3-1 15,10 3 1-15,4-3-1 16,3 0 1-16,11 0-2 16,3-6 0-16,4 0-2 15,-10-4 0-15,-8 1-6 16,-7 0 0-16,-10 6-13 15,-15-4 1-15</inkml:trace>
  <inkml:trace contextRef="#ctx0" brushRef="#br1" timeOffset="-182634.11">20786 7384 35 0,'3'4'17'0,"4"24"-6"0,-3-16 14 15,-4 7-22-15,-4-3 0 0,1 3 3 16,-4-1 1-16,3 1-8 15,-6-3 1-15,-1 6 5 16,0 3 0-16,1 3-2 16,3 4 1-16,0-4-2 15,0 0 0-15,0 0-1 16,3-3 0-16,1-6 0 16,-1-3 0-16,0-7 2 15,4-3 0-15,0 1 0 16,0-4 0-16,8-3 0 15,2 3 0-15,8 0-1 16,3-3 1-16,0 0-7 16,4 3 1-16,-1 0-7 15,-2 4 1-15,-5-7-11 16,1 3 1-16</inkml:trace>
  <inkml:trace contextRef="#ctx0" brushRef="#br1" timeOffset="-181955.84">21008 7770 34 0,'-4'10'17'0,"8"-17"-7"0,-4 7 18 0,0 0-24 15,0-6 0-15,0 6 4 16,0 0 0-16,0 0-10 16,0 3 1-16,-4 10 6 31,1 5 1-31,-1 4-3 0,-3 4 0 16,4-5-3-16,-1-8 1 0,1 3-5 15,3-4 1-15,0-5-14 16,7-4 1-16</inkml:trace>
  <inkml:trace contextRef="#ctx0" brushRef="#br1" timeOffset="-180367.65">23181 8827 6 0,'4'-10'3'0,"-1"-15"7"0,-3 25 3 15,4-9-8-15,-4 3 0 16,0-7 4-16,0 4 0 16,0-1-11-16,-4 4 0 15,-3-3 7-15,-4 2 0 16,1 1-2-16,-11 0 0 16,0-4-3-16,-4 1 1 15,0 0 0-15,-3-1 0 16,0-2 0-16,3 2 0 15,0 4-1-15,-3 0 1 16,0-4 0-16,0 4 0 0,-4 0-1 16,-3 0 0-16,-1 2 0 15,1 1 1-15,0 3-1 16,3 3 1-16,-3 4-1 16,3-1 0-16,0-3-1 15,4 3 1-15,0 4-1 16,-4-7 1-16,7 6-1 15,-3 1 1-15,7 2 0 16,3 1 0-16,-3 6 0 16,4-4 0-16,-1 7 0 15,0 0 1-15,1 0-1 16,-1-6 0-16,0 3-1 16,1-4 1-16,3 4-1 15,-1 0 1-15,1 3 0 16,4 3 0-16,-1 3 0 0,1-6 0 15,-1 3 0-15,0-3 0 16,1 3 0-16,3-6 1 16,0 3-1-16,0-3 0 15,3 0 0-15,4-1 0 16,0 4 0-16,4-3 0 16,-1 6 0-16,4-3 0 15,0 3 0-15,4-3 1 16,3 0-1-16,4 0 1 15,-1-6-1-15,4 0 1 16,4-1 0-16,-4-2 1 0,11-7-1 16,7-3 1-16,3 3-1 15,-3-6 1-15,3-6 0 16,-3 0 1-16,4-3-2 16,-1-4 1-16,-3-6-1 15,-1 0 1-15,-2-3-2 16,-1-3 0-16,-3-6 0 15,-4-13 0-15,-7 3 0 16,0-3 1-16,-3 0-3 16,3 4 1-16,-3-4-2 15,-8 0 1-15,-6 0-11 16,-1 6 1-16,-6 1-1 16,-4 2 0-16</inkml:trace>
  <inkml:trace contextRef="#ctx0" brushRef="#br1" timeOffset="-177628.84">23043 6911 6 0,'-17'9'3'0,"-4"1"0"0,17-7 4 0,-3 0-5 15,0 0 0-15,0 0 3 16,0-6 0-16,0 6-6 15,-4-3 0-15,4-3 3 16,-7 3 1-16,7 0-2 16,0 0 1-16,0 3-2 15,0 0 1-15,0 1-1 16,-4-1 1-16,1 0-1 16,-1 0 0-16,0 0 0 15,1 0 1-15,-1 3-1 16,1-2 0-16,-1-1 0 15,1-3 0-15,-5 6 0 16,5 0 1-16,-1-3-1 16,1 4 1-16,-1-1-1 0,-3 0 1 15,0 1-1 1,3 2 1-16,1-3-1 0,-1-3 0 16,1 4 0-16,-1-1 1 15,0 3 0-15,1-2 0 16,-1 2-1-16,1 0 1 15,-1 4 0-15,0 3 0 16,1-1-1-16,3 4 1 16,0-6 0-16,-4-4 0 15,1 0 0 32,-1-2 0-31,0-1 0-1,1 0 0-15,-1 1-1 0,1 2 1 0,-1 0-1 0,-3 1 1 0,0-1-1 16,0 1 0-16,-4-4 0 0,4 0 0 0,0 4 0 0,3-4 1 0,1 0 0 16,-1 3 1-16,1 1 0 15,-5-1 0-15,1 1 1 16,-3-1 0-16,-1-3-2 16,-3 1 1-16,-4-1-1 15,4 0 1-15,0-3-2 16,0 0 0-16,3 4-1 15,0-1 1-15,1 0-2 16,3 1 0-16,0-4-4 16,3 0 0 15,0-6-4-31,4 0 0 0</inkml:trace>
  <inkml:trace contextRef="#ctx0" brushRef="#br1" timeOffset="-177005.42">22264 7375 35 0,'17'3'17'0,"1"-9"-15"16,-11 3 31-16,-3-4-31 15,3-2 0-15,-4 0 3 16,1-4 0-16,-1 1-6 16,-3-1 1-16,-7 0 3 15,-3 4 0-15,-8 0-1 16,-7-1 1-16,-6 4-2 15,-5 0 0-15,1 6-1 16,3 3 0-16,4 3 0 47,3 4 0-47,1 5-1 0,6 4 1 31,0-3-1-31,4 6 0 31,7 6 0-31,7-3 1 16,7 0-1-16,11 0 1 0,7-6 0 31,6-7 1-31,1-2 0 0,3-4 0 0,-3-3 0 47,0-6 0-31,-4-9 1-1,-7-1 0-15,-3-6 0 32,-4-3 0-32,0 0-1 0,-3-3 1 0,-4 0-1 0,-7 3 1 0,-7 3-2 0,-7 4 1 15,-8 5-1-15,-2 7 0 0,-4 6-1 0,3 7 1 0,0 2-1 0,0 1 0 0,4-1 0 0,7-2 0 0,0-4-1 0,3 0 1 16,8 1-7-16,3-4 0 0,0-10-7 0,7-2 0 0</inkml:trace>
  <inkml:trace contextRef="#ctx0" brushRef="#br1" timeOffset="-174857.38">21057 6594 16 0,'-3'10'8'0,"6"12"-2"0,-3-19 8 15,0 0-13-15,0 0 0 16,4 3 2-16,-4-3 1 16,3 1-5-1,-3-4 1-15,0 3 3 0,4 0 0 16,-1 0 0-16,1 3 1 16,3 0 0-16,0 1 0 15,0-1 0-15,4 0 0 16,3 1 0-16,0-1 1 15,4 0-2-15,-1-3 1 16,-3 3-1-16,4 1 0 16,3-1-1-16,0 3 1 0,4 1-2 15,3-1 0-15,0 1 0 16,1-1 0-16,-1 0-1 16,0 1 1-16,0-4-1 15,8 0 1-15,-5 1-1 16,1-4 0-16,0 3 0 15,-4-6 1-15,0 0-1 16,1 3 1-16,-1-6 0 16,-4-3 1-16,-6-7-1 15,3-2 1-15,0-4-1 16,1 0 1-16,-1 3-1 16,0 4 1-16,0-1-2 15,4 4 1-15,-4-1-1 16,0 1 0-16,0 0 0 15,4 5 0-15,0-5 0 0,3-3 0 16,-3-1 0-16,3-3 0 16,0 1-1-16,-3 5 0 15,-1-2-2-15,-2 2 0 16,-1 1-8-16,-7 3 1 16,-7-13-6-16,-4 3 0 15</inkml:trace>
  <inkml:trace contextRef="#ctx0" brushRef="#br1" timeOffset="-174318.73">22348 6453 34 0,'18'-9'17'0,"-4"-10"-13"15,-7 9 25-15,4 1-26 16,-4-3 0-16,0 2 2 0,0-2 0 16,-7-1-6-16,-7 0 1 15,-4 1 4-15,1 6 0 16,-8 3-2-16,-7-4 1 16,-6 7-2-16,-8 3 1 15,0 10-2-15,0 6 1 16,4 3-2-16,0 3 0 15,7 12 0-15,3 7 0 16,11 0-1-16,7 6 0 16,14-9 1-16,14-6 0 0,18-13 1 15,7-13 0-15,-8-9 1 16,5-9 1-16,-1-7-1 16,-3-9 1-16,-11-7-2 15,-3-2 0-15,-15-1-5 16,-6 4 0-16,-11-7-10 15,0 4 1-15</inkml:trace>
  <inkml:trace contextRef="#ctx0" brushRef="#br1" timeOffset="-173578.6">20175 6400 39 0,'-10'9'19'0,"3"1"-9"0,7-10 27 15,3 3-33-15,1 0 0 16,-1 0 3-16,1 0 0 16,3-3-9-16,3 0 1 0,12-6 5 15,13 0 0-15,7-7-2 16,15 4 1-16,3-4-5 16,0 4 0-16,-14 2-7 15,-11 4 1-15,-14-3-9 16,-18 9 0-16</inkml:trace>
  <inkml:trace contextRef="#ctx0" brushRef="#br1" timeOffset="-173011.25">19614 5973 39 0,'15'3'19'0,"-5"29"-9"0,-6-26 25 0,-1 7-33 0,-3 2 0 0,-3 4 2 0,-4 9 0 0,0 7-5 16,0-4 0-16,-4 4 3 15,-3-1 0-15,-4 4-1 16,1-1 0-16,-1 1-1 16,4-3 0-16,3 2 1 15,4-5 0-15,7 2 0 16,7-9 1-16,4-6 0 16,3 0 0-16,4-7 0 15,6-5 0-15,4-1-1 16,1-3 0-16,-1-3-4 15,-3 3 0-15,-4-3-13 16,-4-6 0-16,1-4-1 16,-4-2 1-16</inkml:trace>
  <inkml:trace contextRef="#ctx0" brushRef="#br1" timeOffset="-172395.27">19883 6591 52 0,'7'16'26'0,"3"6"-29"0,-6-19 52 16,3 0-47 0,0 3 1-16,3-3 2 0,12-3 0 15,-1 0-6-15,3 0 0 16,-2 0 4-16,-1 0 1 15,-4 4-2-15,-6 2 0 16,-7 3-2-16,-8 4 0 16,-10-1-1-16,-4 4 0 15,-6-4-1-15,-5 1 1 0,1 0-1 16,-4-4 1 0,11 4 0-16,4-1 0 15,6 1 1-15,4-7 1 0,7 0 0 16,14 0 0-16,7 1-1 15,11-1 1-15,7 0-2 16,0-3 1-16,-8 1-7 16,-2-1 1-16,-5 0-12 15,-6-9 0-15</inkml:trace>
  <inkml:trace contextRef="#ctx0" brushRef="#br0" timeOffset="-159408.24">18955 10091 39 0,'10'9'19'0,"-3"-22"-11"16,-3 4 19-16,-4-3-23 15,0-4 0-15,-4 0 2 16,-3 4 0-16,-7-4-7 0,-14-3 0 16,-7 3 4-16,-4 1 1 15,-3 5-2-15,-8 4 0 16,1 6-2-16,3 3 1 15,7 4-2-15,4 11 0 16,3 14-2-16,7 2 1 16,8 13-3-16,6 10 1 15,8-1-1-15,10 1 0 16,17-10 2-16,19-13 0 16,6-15 3-16,11-13 1 0,4-15 2 15,-4-10 0-15,-11-16 0 16,-10 7 0-16,-7-6-2 15,-4-7 1-15,-11-3-7 16,-2 10 1-16,-8-7-10 16,-7-3 0-16</inkml:trace>
  <inkml:trace contextRef="#ctx0" brushRef="#br0" timeOffset="-158990.47">18990 10178 40 0,'-3'63'20'0,"-8"6"-17"16,11-50 30-16,0 3-32 15,0-3 0-15,0-4 1 16,0-5 1-16,0-4-4 0,3-3 1 16,1-12 2-16,3-4 0 15,0-6-1-15,4-3 0 16,-1-9-1-16,-3 0 1 15,0 6-1-15,4 3 1 16,3 3-1-16,0 3 0 16,-3 4 0-16,3 2 1 15,0 7-1-15,0 0 0 16,0 9 0-16,-3 1 0 94,-1 11 0-94,4 1 1 0,1 0-1 0,-1 3 0 0,0 0 0 0,-4 6 1 0,1-3-1 0,-4 3 0 15,0-6 0-15,-3 3 0 0,-1 4-1 0,1-10 1 0,-1-7-3 0,1-6 0 0,3-6-7 16,0-6 0-16,0-13-4 16,3-3 0-16</inkml:trace>
  <inkml:trace contextRef="#ctx0" brushRef="#br0" timeOffset="-158597.95">19389 10313 37 0,'-4'38'18'0,"4"-19"-6"0,0-16 30 15,4 0-37-15,-1 0 0 16,4 0 2-16,4-3 1 15,3-3-10-15,4 0 1 16,-1 0 6-16,1-3 1 16,0-1-4-16,-1-2 0 15,-3-4-1-15,-3-9 0 16,-4-6-3-16,0 3 0 16,-7 6-2-16,-7 4 0 15,-4 2-1-15,-6 7 1 16,-4 3 0-16,-1 12 0 0,1 10 1 15,7 6 0-15,0 6 2 16,10 10 0-16,4 3 1 16,7-10 1-16,11 1-1 15,0-10 1-15,3-6-2 16,4-10 1-16,-8 1-4 16,1-7 0-16,0 0-10 15,3-12 0-15</inkml:trace>
  <inkml:trace contextRef="#ctx0" brushRef="#br0" timeOffset="-158313.03">19717 10329 44 0,'-11'31'22'0,"-3"-15"-11"15,14-16 32-15,0 0-37 0,4 3 0 32,24-9 4-32,7-4 1 15,7-2-15-15,8-1 1 16,-4 1 2-16,-4-1 1 16,-14 1-15-16,-7-1 0 15,-17 1-5-15,-4 2 0 16</inkml:trace>
  <inkml:trace contextRef="#ctx0" brushRef="#br0" timeOffset="-157531.89">20570 10197 36 0,'-7'0'18'0,"-7"7"-23"0,11-11 27 0,-1 1-25 15,-3-3 1-15,0 0 2 16,0 3 1-16,-3 3 4 15,2-4 0-15,1 4 1 16,4-3 0-16,-1 3 3 16,1 0 0-16,-1-3-1 15,1 3 0-15,-1-3-5 16,1 9 1-16,-4 4-2 16,-4 5 0-16,-3 4-2 15,-4 0 1-15,1-3-3 0,-4-1 1 16,-4-2-1-16,7-1 0 15,1-2 0-15,2-1 0 16,8 1 1 0,11 2 1-16,6 1 1 15,8-1 1 32,7 4 0-47,3 3 1 0,-3 0 0 0,-4-1 0 0,-7-2-2 0,-10 0 0 16,-15 3-1-1,-10 3 0 1,-7-1-2 0,-8 1 0-1,-3-6-4-15,4-3 1 0,7-4-3 0,7 0 0 0,3-2-9 0,4-7 0 0</inkml:trace>
  <inkml:trace contextRef="#ctx0" brushRef="#br0" timeOffset="-157298.43">20659 10379 50 0,'7'31'25'0,"-4"29"-20"16,1-51 41-16,-4 4-44 16,0 0 0-16,-4-1 0 15,4 1 0-15,0-1-4 0,0-2 1 16,0-1-6-16,0-6 1 15,4-12-11-15,-8-7 1 16</inkml:trace>
  <inkml:trace contextRef="#ctx0" brushRef="#br0" timeOffset="-157120.24">20609 10081 62 0,'4'22'31'0,"6"6"-39"0,-3-21 53 0,4 2-46 0,0-3 0 0,-1 1-4 16,1-1 1-16,3 3 0 15,0-2 1-15,-3 2-13 16,-1-3 0-16</inkml:trace>
  <inkml:trace contextRef="#ctx0" brushRef="#br0" timeOffset="-156421.41">21121 10000 42 0,'7'18'21'0,"-7"8"-14"0,0-14 30 16,-4 7-36-16,1 0 1 16,-4 9 1-16,0 6 0 15,0 7-3-15,0 3 0 16,3 6 3-16,4 4 1 16,0-17 0-16,4-5 0 15,-1-1-1-15,1-9 0 16,-1-6-1-16,1-7 1 15,-8 4-3-15,-3-7 1 16,-3-12-2-16,-5-1 1 16,-2-2-2-16,-1-1 1 0,-3-2-2 15,0-4 1-15,0 10 0 16,-1 3 1 0,-2 6-1-1,13 6 1-15,-3-2 0 0,7 2 0 0,7 7 1 16,4-7 0-16,10 4 1 15,3 2 0 1,12 1 1-16,2 0 0 0,8-4 0 16,0 1 0-16,-4-4-1 15,-3-6 0-15,-7-3-1 16,-1-6 1-16,1-3-2 16,-4-4 1-16,-3-6-2 15,-4-6 1-15,-7-3 0 16,-7 3 0 15,0 3 0-15,-7 3 0-1,3-3-1-15,-3 10 1 0,0 15-1 0,0 6 0 16,4 4 0-16,-4 9 0 0,3 0 1 0,1-7 0 0,3 1 0 0,0 3 1 16,7 3 0-16,0 0 1 15,3-3-1 1,8-1 1-16,3-2-3 0,4-7 1 15,3-5-4-15,0-8 0 16,0-5-10-16,4-7 0 16</inkml:trace>
  <inkml:trace contextRef="#ctx0" brushRef="#br0" timeOffset="-155917.83">21738 9984 43 0,'7'13'21'0,"0"24"-15"15,-3-24 31-15,-4 6-35 0,0 2 0 16,-4 11 0 0,-3 12 1-16,0 0-4 0,4 12 0 15,-1 1 3-15,1-14 0 16,-1-8 0-16,4-7 0 16,0-9 0-16,0 3 0 15,0-13 0-15,0-9 0 16,-3-9-1-16,-5 0 0 15,-6-4-1-15,-7 0 0 16,-3 1-2-16,-5 2 1 16,1 4-1-16,0 6 0 15,3 6 0-15,4 4 1 0,3 12 0 16,4-3 1-16,7-4 0 16,7-2 1-1,11-1 0-15,13-5 0 0,12-4-3 16,6-6 1-16,-3-7-7 15,-4 1 0-15,-7-10-8 16,-3 7 1-16</inkml:trace>
  <inkml:trace contextRef="#ctx0" brushRef="#br0" timeOffset="-155025.25">22504 10495 54 0,'0'3'27'0,"3"-18"-29"0,4 2 48 0,4-6-45 15,3-3 0-15,0-9 1 16,4-7 1-16,3 1-4 15,-3-7 1-15,-1-10 1 16,-3 1 0-16,-7 3-2 16,-3 0 1-16,-4 6-2 0,-4 3 0 15,-3 7-2-15,0 12 0 16,-3 6-1-16,-1 16 1 31,-7 22-1-31,4 3 0 16,0 6 1-16,4 1 1 15,6-4 1-15,1 0 1 16,6 4 3-16,8 8 0 16,3-5 0-16,0-1 1 15,4-2-1-15,-1-7 1 16,1-3-3-16,-1-10 0 16,1-2-5-1,0-10 0 16,-1-7-7-31,-3-5 0 0,1-1-2 0,-1-6 1 32,-4 1-2-32,29 24 15 15,-60-31-2-15,35 12 1 0,0 4 10 0,-3 9 1 0,-1 6 4 16,-3 7 0-16,-3 2-3 31,-4 1 1-31,0 0-3 0,0 3 0 0,0-7-4 16,0-2 0-16,0-1-5 15,0-6 0-15,0-6-4 16,0-3 0-16,0-10-5 16,0-6 0-16,-4-3-7 15,1 0 1-15</inkml:trace>
  <inkml:trace contextRef="#ctx0" brushRef="#br0" timeOffset="-154856.83">22807 9997 38 0,'11'6'19'0,"6"3"-18"0,-10-6 30 15,0 4-30-15,4 2 0 16,-4 0-1-16,0 1 1 16,0-4-3-16,0 0 1 15,0 1-8-15,4-4 1 0,-1-3-4 16,-2 0 1-16</inkml:trace>
  <inkml:trace contextRef="#ctx0" brushRef="#br0" timeOffset="-154350.39">22976 10232 34 0,'11'19'17'0,"0"-1"-18"0,-8-15 29 0,-3 4-28 16,4-1 1-16,-1 0-1 16,-3 1 0-16,0-4-1 15,0-3 1-15,0-7 2 16,0 1 0-16,4-3 0 15,3-10 0-15,3 0 0 16,4 3 1-16,1 7 0 16,-5 3 1-16,4-4-2 0,-3 7 0 15,-1 10-1-15,1 5 1 16,-4 4-2-16,0-1 1 16,0 1-1-16,0-3 0 15,-3-1 0 1,-1-2 0-16,1-4 0 0,-1-3 0 15,4 3 0-15,-3-6 0 16,-1 0-1-16,1-3 0 16,0 0 1-16,-1 3 0 15,4 0-1-15,-3-3 1 16,3 3 0-16,0 0 0 16,0 0 1-16,3-3 0 0,1 0-1 15,3-1 1-15,0 4 0 16,0 0 0-16,0 0-1 15,-3 0 1-15,0 4-1 16,-1-1 1-16,-3 3-1 16,0 0 1-16,0-3-3 15,0 1 1-15,0-1-4 16,4-6 0-16,0-4-6 16,-1 1 1-16,1-10-4 15,-4-3 1-15</inkml:trace>
  <inkml:trace contextRef="#ctx0" brushRef="#br0" timeOffset="-154143.02">23499 10119 28 0,'7'44'14'0,"-7"9"-6"0,-4-37 22 16,4 9-24-16,-3 0 1 16,-1 0 2-16,0-3 1 15,-3 0-14-15,4-3 1 16,-1-7 6-16,1-2 0 15,-1-7-7-15,1-9 0 16,-1-7-9-16,1-6 1 16,-1-9-2-16,4-3 0 15</inkml:trace>
  <inkml:trace contextRef="#ctx0" brushRef="#br0" timeOffset="-153954.15">23417 9887 34 0,'4'3'17'0,"7"16"-19"0,-8-13 32 0,4 0-27 16,7 4 1-16,0-1 3 16,-3-3 0-16,3-2-10 15,0-11 0-15,4-8 5 16,3-1 1-16,4-6-5 16,3-3 0-16,4-7-7 15,-1-8 1-15,5 2-4 16,-1-12 0-16</inkml:trace>
  <inkml:trace contextRef="#ctx0" brushRef="#br0" timeOffset="-153720.84">23830 9275 25 0,'-3'3'12'0,"10"35"-1"0,-4-16 16 16,4-3-24-16,0 12 0 16,0 16 5-16,-3 3 0 15,-4 10-9-15,0-4 0 16,3 7 5-16,-3 3 1 15,0-13-2-15,0 10 0 16,4 3-2-16,-1-3 0 16,1 2-2-16,-4-5 1 31,4-7-5-31,-4-21 1 0,3-13-6 0,-3-19 0 16,0-10-3-16,-3-6 1 15,-1-9-1-15,-7-9 0 16</inkml:trace>
  <inkml:trace contextRef="#ctx0" brushRef="#br0" timeOffset="-153345.33">23735 9937 25 0,'-14'-16'12'0,"14"35"-6"0,3-13 26 0,4-2-30 15,7 2 1-15,4 3 2 16,0 4 1-16,6-1-6 16,5-2 0-16,2-1 4 15,-2-3 1-15,9-3-1 16,12-3 0-16,-1 0-2 15,4 0 1-15,0 0-2 16,-4-3 0-16,-6 3-1 16,-8 0 1-16,-7 0-2 15,-7 0 1-15,-6 0-1 0,-8 3 0 16,-11 4 0 0,-6 2 0-16,-8 4-1 0,-3-1 1 15,-4 1-1-15,0-1 0 16,1 1 0-16,2-1 1 15,8-2 0-15,7 6 1 16,7-10 1-16,7 0 0 16,7-3 2-16,4 3 0 15,0 7-1-15,-4-4 1 16,-11 10-2-16,-10 9 0 16,-28 7-6-16,-11-1 1 15,-17-2-11-15,-18-7 1 0</inkml:trace>
  <inkml:trace contextRef="#ctx0" brushRef="#br0" timeOffset="-142849.9">30896 10420 39 0,'0'-3'19'0,"0"0"-12"0,0 3 19 0,0 0-23 16,0 0 1-16,0 3 0 15,0-3 0-15,4-3-8 16,3-4 1-16,0 1-3 16,4-3 0-16,-1-10-7 15,-3-3 1-15</inkml:trace>
  <inkml:trace contextRef="#ctx0" brushRef="#br0" timeOffset="-142637.93">30833 10072 31 0,'7'34'15'0,"10"-2"-7"0,-9-29 22 15,-1 3-29-15,3-3 1 16,-3 0-1-16,4 0 0 15,-4-3-2-15,0-3 1 16,0 0 0-16,0-3 0 16,0-3-5-16,-3-7 0 15,-4 0-6-15,0-6 0 16</inkml:trace>
  <inkml:trace contextRef="#ctx0" brushRef="#br0" timeOffset="-142445.8">30903 9812 39 0,'7'18'19'0,"8"1"-12"0,-12-19 32 0,1 0-37 16,-1 3 0-16,-3-3 0 15,4-3 0-15,-1-3-6 16,1 0 0-16,-1-7-9 15,1-6 1-15</inkml:trace>
  <inkml:trace contextRef="#ctx0" brushRef="#br0" timeOffset="-141856.45">30812 7811 25 0,'0'16'12'0,"7"-1"5"0,-4-15 6 16,1 3-20-16,-4-3 1 16,7 0 0-16,-4-3 0 15,4-3-7-15,-3-3 1 16,-1-4-3-16,4 0 1 16,1-8-7-16,-1-8 0 15</inkml:trace>
  <inkml:trace contextRef="#ctx0" brushRef="#br0" timeOffset="-141647.9">30868 7265 37 0,'11'10'18'0,"3"-17"-17"15,-7 7 31-15,0-3-33 16,0 0 1-16,-4 0-1 15,5-3 0-15,-1-4-1 16,0 1 0-16,0 3-6 16,-4-4 1-16,-3-5-4 15,0-11 0-15</inkml:trace>
  <inkml:trace contextRef="#ctx0" brushRef="#br0" timeOffset="-141468.05">30907 6701 31 0,'3'-6'15'0,"8"-1"-16"0,-11 7 28 16,7-3-27-16,0-3 0 16,0 0-8-16,0-1 1 15,0 1 2-15,0 3 0 0</inkml:trace>
  <inkml:trace contextRef="#ctx0" brushRef="#br0" timeOffset="-141228.39">30914 6202 40 0,'11'10'20'0,"3"-10"-24"16,-7 0 37-16,0-4-34 16,0-2 1-16,3 0 0 15,-3-3 0-15,0-4-1 16,1-3 1-16,-5 1-5 16,1-4 0-16,-4 9-6 15,0-8 1-15</inkml:trace>
  <inkml:trace contextRef="#ctx0" brushRef="#br0" timeOffset="-140987.45">30970 5704 46 0,'14'18'23'0,"1"-14"-15"0,-12 2 41 15,1 0-47-15,-1 0 0 0,-3-6 0 16,0 0 0-16,4-6-5 16,-4-3 0-16,0 9-2 15,0-7 0-15,0-5-12 16,-4-10 1-16</inkml:trace>
  <inkml:trace contextRef="#ctx0" brushRef="#br0" timeOffset="-140761.72">30840 5145 58 0,'10'22'29'0,"5"-28"-24"15,-15 6 48-15,0 0-53 16,3 3 0-16,1-6-4 0,3 0 0 16,0-6-1-16,0-7 0 15,0-6-13-15,0-9 1 16</inkml:trace>
  <inkml:trace contextRef="#ctx1" brushRef="#br0" timeOffset="86190.54">24059 3653 0,'0'0'16,"0"0"0,0 0-1</inkml:trace>
  <inkml:trace contextRef="#ctx0" brushRef="#br0" timeOffset="-138405.41">28388 7939 13 0,'-3'7'6'0,"10"-4"4"0,-7-3 6 0,0 0-14 15,0 0 1-15,0 0 1 16,3 0 0-16,4-3-4 16,-3 3 0-16,3 0 4 15,0 0 0-15,0-3-1 16,3 9 1-16,5-6-1 15,6-3 0-15,0 3-1 16,0-3 1-16,0 6-1 0,0-6 1 16,1-1-2-1,-1 1 1-15,0 3 0 0,0 3 0 16,0-3-1-16,0-3 1 16,4-3 0-16,0 0 0 15,3 0 0-15,-3-1 0 16,-4 1-1-16,0 0 0 15,0 3 0-15,-3-4 0 16,-1 1-1-16,-2 0 1 16,-1-1-1-16,3-2 1 0,-3 0-1 15,8-4 0-15,-5 1 1 16,4 2 0-16,1 1-1 16,2-1 1-16,-3 4 0 15,1-3 1-15,-1-1-1 16,0-2 0-16,0-4-1 15,4 0 1-15,-1 1 0 16,1-1 0-16,0-3-1 16,-4 0 1-16,0 1-1 31,4-4 1-31,-4 3-1 0,4-3 1 16,-1 0-1-16,-2 0 1 0,-5 3-1 15,1-3 0-15,7 3 0 16,-4 1 0-16,3-1 0 15,1 0 1-15,0-3-1 16,3-3 0-16,0-3 0 16,-3-1 0-16,0 4 0 15,-1 10 0-15,1-10 0 0,3 3 1 16,-3-3-1-16,0-1 1 16,-1 1-1-16,1-3 1 15,0 3-1-15,-4 0 0 16,0 0 0-16,0-3 0 15,0-1-1-15,1-2 1 16,-8 3 0-16,0 3 0 16,3 0 0-16,1 0 0 15,0-7 0-15,-4 4 0 0,3 0 0 16,-2 0 0-16,2 6 0 16,-6-3 0-16,3-1 0 15,0-5 1-15,4 0-1 16,-1-1 1-16,1-8 0 15,0 5 0-15,-4 1-1 16,0-4 1-16,0 7 0 16,0 6 1-16,0-1-2 15,4-2 0-15,-1-3 0 16,-2-4 1-16,-1-2-1 16,0 9 0-16,3-1 0 15,-2-2 0-15,-5 0 0 16,1-7 0-16,-1 3 0 15,1-2 0-15,3-1 0 16,-3 1 0-16,-1-4-1 16,1 9 1-16,-1 1 0 0,4-3 0 15,-3-4 0-15,0-6 1 16,-1 10-1-16,-3-4 0 16,0-3 0-16,0 4 1 15,-3-1-1-15,-1 0 0 16,-3 4-2-16,4-4 0 15,-1 1-2-15,1-4 1 16,-1 6-7-16,-3 7 1 16,0 3-8-16,-7 3 0 15</inkml:trace>
  <inkml:trace contextRef="#ctx0" brushRef="#br0" timeOffset="-132521.28">31521 11132 21 0,'14'-10'10'0,"-4"-9"-8"16,-6 7 11-16,-1-4-11 16,1-6 1-16,-4-6 3 15,0-6 0-15,4-4-7 16,-1-3 1-16,1 0 4 15,-1 10 1-15,1-25-2 16,-1 2 1-16,1-8-2 0,-1-4 1 16,1 0-1-16,3-3 0 15,7 3-1 1,0 0 1-16,0-3 0 16,0 3 1-16,0-3-1 0,0 0 1 15,1 7-2-15,6 2 1 16,3 1 0-16,12-4 0 15,-1 16-2-15,4-3 1 16,3-1-1-16,4-2 1 16,7 9-1-16,-4-6 1 15,-3 0-1-15,4 6 0 0,6 6 0 16,11 7 1 0,4 0-1-16,6 9 1 0,4 6-1 15,-7-6 1-15,0 6-1 16,8 1 1-16,-5-4-1 15,-6 3 0-15,-4 4-1 16,-7 2 0-16,-14 4-6 16,-11 0 0-16,-14-1-7 15,-7 1 0-15</inkml:trace>
  <inkml:trace contextRef="#ctx0" brushRef="#br0" timeOffset="-127273.64">29961 8974 31 0,'18'3'15'0,"0"4"-2"0,-11-7 16 0,0 0-28 0,3 0 1 0,1-3 2 0,10-1 0 0,7-2-5 0,8 0 1 15,6 3 2-15,7-4 0 16,1 4-4-16,-4-3 0 16,-4 0-11-16,-7-10 1 15</inkml:trace>
  <inkml:trace contextRef="#ctx0" brushRef="#br0" timeOffset="-126967.78">30328 8673 28 0,'7'10'14'0,"18"-10"-2"15,-14 3 12-15,3 0-23 16,7 3 1-16,7 0 1 15,7 4 0-15,-6 2-4 16,-1 1 0-16,0 9 2 16,-3 0 1-16,-11 0-2 15,-11 3 1-15,-3 3-2 0,-7 3 1 16,-10 4-1-16,-11-7 1 16,-8 0-4-16,-3 1 0 15,-3-4-7-15,10-3 0 16</inkml:trace>
  <inkml:trace contextRef="#ctx0" brushRef="#br0" timeOffset="-126761.89">30417 8692 23 0,'10'19'11'0,"-6"18"2"0,-4-15 11 0,0 7-22 15,-7 5 0-15,0 7 0 16,-4 0 0-16,-3 3-6 16,0-4 0-16,3-5-5 15,8-19 1-15</inkml:trace>
  <inkml:trace contextRef="#ctx0" brushRef="#br0" timeOffset="-126319.2">31612 8667 38 0,'4'9'19'0,"-22"13"-19"0,8-19 30 16,-8 4-30-16,-7-1 1 0,-3-3 0 15,0 0 1-15,-7 0-3 16,-1 1 0-16,1-1 2 15,0 0 0-15,7 0-1 16,-1 6 0-16,5-6 0 16,3 4 0-16,3-7 0 15,4 0 0-15,7 3-1 16,0-3 1-16,3 0-1 16,4 0 0-16,7-3 1 15,0 6 0-15,0 0-3 16,-3 3 1-16,-1 1-9 15,1-4 1-15</inkml:trace>
  <inkml:trace contextRef="#ctx0" brushRef="#br0" timeOffset="-125841.56">31182 8520 19 0,'11'15'9'0,"-1"-12"12"0,-6 1 4 0,-1 2-22 16,-3 0 1-16,0 3 1 16,-3 1 1-16,3 6-7 15,-7-1 1-15,0 1 3 16,0 9 1-16,0-3-2 15,-1 0 0-15,-2-3-1 16,-4 6 1-16,-4-3-2 16,-3 3 0-16,0-6 0 15,0-4 0-15,3-2-1 16,4-4 0-16,3 1 1 16,8-4 0-16,6 0 0 15,11-3 1-15,4 7-1 16,3-1 1-16,4 4 0 15,7-1 0-15,-1 4-1 16,-2 0 0-16,-1-4 0 31,-7-2 1-31,-3-1-2 16,-4-6 1 0,-7-3 0-1,-7-6 0-15,0-7-1 0,-7-5 1 0,-4-20-3 0,-6-6 1 16,-1-6-11-16,-3-10 1 0</inkml:trace>
  <inkml:trace contextRef="#ctx0" brushRef="#br2" timeOffset="-119835.03">30614 3875 53 0,'4'19'26'0,"-15"19"-21"0,15-26 26 0,-4 7-31 16,-8 9 0-16,-2 10 0 16,-8 12 0-16,1-3 0 15,-5 16 0-15,5-13-3 16,-1-9 1-16,4-10-3 16,3-6 0-16,4-6-9 15,7-9 1-15,4-1-1 16,-4-9 1-16</inkml:trace>
  <inkml:trace contextRef="#ctx0" brushRef="#br2" timeOffset="-119414.33">30593 4258 36 0,'0'28'18'0,"-4"10"-18"0,4-29 35 16,0 4-34-16,-3 6 1 16,-1-10 2-16,4 0 1 15,-3 10-7 1,3-19 4-16,0 0 1 16,0-9-2-16,3-4 0 15,1-2-2-15,-1-1 0 0,1-3-1 16,-1 0 1-16,8 4-1 15,3-1 0-15,0 3 0 16,4 4 0-16,0 0 1 16,-1 9 0-16,-3 3 0 15,0 9 1-15,-3 7 0 16,0 9 0-16,-8-6 0 16,1-6 0-16,-1 0 0 15,1-1 1-15,-4 1-1 16,0-3 0-16,0-1-2 15,0 4 1-15,0-10-6 16,0 0 1-16,7-6-5 16,0-3 0-16</inkml:trace>
  <inkml:trace contextRef="#ctx0" brushRef="#br2" timeOffset="-119008.04">30896 4452 35 0,'-10'38'17'0,"3"-13"-8"0,7-22 28 0,0 0-32 16,0 1 0-1,0-11 3-15,3-8 1 0,1 2-11 16,3-31 0-16,0-3 8 16,0-6 0-16,0-10-3 15,4 7 0-15,-1-7-1 16,1-3 0-16,3 16-1 16,7 0 0-16,-3 6-1 15,-1 0 1 1,1 6-1-1,0 13 1-15,-1 6-3 0,1 16 1 0,-4 10-2 16,-4 2 0-16,-2 7-4 16,-5 12 0-16,-6 0-6 15,-5-3 0-15,-6 0-4 16,-7-3 1-16</inkml:trace>
  <inkml:trace contextRef="#ctx0" brushRef="#br2" timeOffset="-118812.4">30815 4227 44 0,'-3'15'22'0,"17"4"-16"0,-7-19 39 16,3 3-42-16,8 4 1 15,0-4 0-15,3 3 0 16,0 0-6-16,0 4 0 16,0-4 2-16,4 3 1 15,-7-9-6-15,-1 3 0 0,1-3-10 16,-4-12 0-1,-7-7-2-15,-3-3 1 0</inkml:trace>
  <inkml:trace contextRef="#ctx0" brushRef="#br2" timeOffset="-118633.21">31147 4293 45 0,'7'47'22'0,"-7"18"-29"16,0-58 44-16,0 2-37 15,0 0 0-15,-4-2-1 16,1-4 1-16,-1-3-2 16,1-3 0-16,-1-13-7 15,1 0 0-15,-1-9-3 16,-3-6 0-16</inkml:trace>
  <inkml:trace contextRef="#ctx0" brushRef="#br2" timeOffset="-118468.39">31101 4123 27 0,'3'19'13'0,"4"-19"-2"0,-3 3 20 15,-4-3-29-15,7 0 1 16,-3 0-1-16,3 0 0 16,-4-3-9-16,1 3 1 15,6 0-4-15,4-9 0 16</inkml:trace>
  <inkml:trace contextRef="#ctx0" brushRef="#br2" timeOffset="-118079.05">31256 4402 39 0,'0'16'19'0,"-3"-7"-18"15,-1-9 31-15,1 0-30 16,-5 0 0-16,5 0 0 16,-1-6 0-16,4-6-3 15,0-1 1-15,4-3 0 16,3 1 0-16,4-4-1 16,3 3 1-16,3 0-1 15,1 4 0-15,-4-4-1 16,0 10 1-16,-3 3 0 0,-1 6 1 15,1 3 0 1,-4 10 0-16,0 3 0 0,0-4 0 16,0 1 0-16,0-3 0 15,0 2 0-15,-3-2 1 16,3-1-1 0,-4 1 0-16,4-4 0 0,1 1 0 15,-1-10-6-15,3-7 1 16,4 7-7-16,4-9 1 15</inkml:trace>
  <inkml:trace contextRef="#ctx0" brushRef="#br2" timeOffset="-117849.68">31588 4374 38 0,'-7'44'19'15,"-4"-44"-16"-15,8 3 30 0,-1 3-31 16,1 4 1-16,-1-1 0 16,0 1 0-16,1-1-5 15,3-6 0-15,0-3-1 16,0 0 0-16,3-12-8 16,1 5 1-16,0-12-3 15,-4-12 0-15</inkml:trace>
  <inkml:trace contextRef="#ctx0" brushRef="#br2" timeOffset="-117484.47">31619 3756 28 0,'25'-25'14'0,"7"0"-8"0,-21 16 25 15,3-4-31-15,3-3 1 16,-3 7 0-16,4-7 0 15,0 4-2-15,-1-1 1 0,-3 4 1 16,1 6 0-16,-5 3 0 16,-3 9 1-16,-7 7 0 15,0 12 0-15,-3 16-1 16,-4 6 1-16,-4 10-1 31,-3 9 0-31,0 3-1 16,0 0 0-16,3-6 0 0,0 9 1 0,4-22-2 15,0-9 1-15,4-12-5 16,-1-7 0 0,-3-35-7 31,4-8 0-16</inkml:trace>
  <inkml:trace contextRef="#ctx0" brushRef="#br2" timeOffset="-117324.56">31637 4079 28 0,'0'25'14'0,"11"13"0"16,-4-32 18-16,0 4-28 0,0 2 1 16,0-6 2-16,7-2 0 15,7 2-9-15,11-6 0 16,7 0 6-16,0 0 0 16,-8-6-5-16,1 6 0 15,-4 0-5-15,-7-4 0 16,-6 1-9-16,-1-3 1 15</inkml:trace>
  <inkml:trace contextRef="#ctx0" brushRef="#br2" timeOffset="-116994.75">31926 4302 41 0,'4'28'20'0,"17"7"-10"16,-10-32 31-16,6-3-40 15,4-3 1-15,4-10-1 16,3 1 1-16,-3-1-3 16,0-3 0-16,-8 1 2 15,-2-1 0-15,-5-3-2 16,-6 7 0-16,-8-4-1 16,-6 7 1-16,-8 5-2 15,-3 8 1-15,-4 5-1 16,-3 7 0-16,3 15 1 15,4-6 1-15,7 6 1 16,3 7 0-16,4-13 1 16,18 3 0-16,3-15-2 15,7-10 0-15,7-6-6 0,4 0 1 16,-4-13-7-16,-10-6 1 31</inkml:trace>
  <inkml:trace contextRef="#ctx0" brushRef="#br2" timeOffset="-116350.58">32075 4753 45 0,'3'13'22'0,"-6"15"-27"0,-1-21 40 16,1 8-32 0,-5 7 0-16,-2 0 2 0,-1 0 0 15,-3 6-7-15,4 7 1 16,-1 2 4-16,0 1 0 15,4-13-1-15,4 3 0 16,3-9-1-16,-4-3 0 16,4-7-1-16,-3 1 1 15,-8-7-2-15,1-9 1 0,-4-4-1 16,-4-2 1-16,-10-4-2 16,-1 0 1-16,-2-3-1 15,6 4 0-15,0 5 0 16,4 7 0-16,3 6 0 15,4 7 1-15,4 2 1 16,3 10 0-16,3-6 1 16,4 0 0-16,0-1 0 15,4 10 0-15,6-3-1 16,11 3 1 0,4 0-6-16,7-6 0 0,3-6-9 31,8-13 0-31</inkml:trace>
  <inkml:trace contextRef="#ctx0" brushRef="#br2" timeOffset="-116021.68">32381 5017 29 0,'22'-10'14'0,"-8"10"2"0,-11 0 14 16,-3 10-28-16,-3-4 1 16,-8 4 1-16,-3 2 1 15,-11 4-6-15,4-4 0 16,-3 4 3-16,-5 0 0 15,-2-4-1-15,-1 1 0 16,4-7-1-16,3-6 1 16,7 6-1-16,8-3 1 0,10-3 0 15,10 0 0-15,4 7 1 16,4-1 0-16,3 0-1 16,4 7 1-16,-4-4-1 15,-10-3 1-15,-4 10-1 16,-11 0 0-16,-6 9-2 15,-8-3 1 1,-10-6-4-16,-8-1 0 0,1 1-7 16,0-7 0-16,7-9-4 15,10 0 1-15</inkml:trace>
  <inkml:trace contextRef="#ctx0" brushRef="#br2" timeOffset="-115706.15">32660 5142 49 0,'25'3'24'0,"-7"1"-27"0,-18-4 45 16,0 0-42-16,0 0 0 15,-11 3 0-15,-7-3 1 16,-10 0-1-16,-4 6 0 15,-3 13 1-15,0-4 0 16,-1 7 1-16,8 4 1 16,0 2 1-16,14-3 1 15,10 3 0-15,11 0 1 16,15 1-2-16,16-14 1 16,8-2-4-16,4-7 0 0,-8-6-8 31,-10-6 0-31,-11-4-13 0,-10-5 1 0</inkml:trace>
  <inkml:trace contextRef="#ctx0" brushRef="#br2" timeOffset="-114910.33">31179 2474 45 0,'3'0'22'0,"1"-7"-14"0,-8 11 26 16,1 5-33-16,-5 4 1 15,1 5 1-15,-3 14 0 16,-8 12-3-16,-7 6 0 0,-6 16 2 16,-1 0 0-16,4 6-1 15,7 0 1-15,6-3-2 16,12-7 0-16,10-8-5 15,11-10 1 1,3-16-10-16,0-19 0 0,-7-9-2 16,-3 0 0-16</inkml:trace>
  <inkml:trace contextRef="#ctx0" brushRef="#br2" timeOffset="-114385.25">31316 2700 53 0,'11'65'26'0,"-1"-14"-33"0,-6-29 53 0,-1-4-45 16,1-5 1-16,-1 12 1 16,1 0 1-16,-1-6-5 15,1 6 1-15,-4-3 2 16,3-6 1-16,-3-7-1 16,0-3 1-1,15-28 1 1,6-9 0-16,3-10-1 15,12 7 1-15,10-7-2 16,-4-9 0-16,-10 6-6 16,-4 12 1-16,0 1-12 15,-7 9 0-15,-7 6-6 16,1 16 1-16</inkml:trace>
  <inkml:trace contextRef="#ctx0" brushRef="#br2" timeOffset="-113949.39">31560 3120 36 0,'-4'40'18'0,"0"4"-5"0,4-44 26 0,4 10-35 15,-4-10 0-15,7-10 2 16,0-5 0-16,7-10-6 15,7-7 0-15,1-12 5 16,-5-9 1-16,15-7-3 16,7-2 0-16,3-4-1 15,0 3 1-15,-3 4-3 16,0 12 1-16,-7 3-2 16,-8 3 1-16,-2 19-2 15,-1 3 1-15,-11 10-3 16,-3 12 0-16,-7 13 0 15,-7 6 0-15,-3 12-1 16,-8 7 0-16,1 21 2 16,-5-11 1-16,1 15 1 15,0-4 0-15,7 1 0 16,3-10 1-16,1-3-2 16,3-15 1-16,3-1-4 15,8-15 1-15,-1-13-3 31,-3-6 0-15,0-9-7-16,-3 0 1 0</inkml:trace>
  <inkml:trace contextRef="#ctx0" brushRef="#br2" timeOffset="-113737.52">31641 2938 46 0,'3'19'23'0,"8"-4"-21"0,-8-15 42 0,4 3-43 15,4-6 1-15,0-3 1 16,6 3 0-16,15-6-4 16,7 2 0-16,7 4 0 15,-1-3 0-15,1-4-7 16,-7-5 1-16,0-10-9 16,-11-4 1-16</inkml:trace>
  <inkml:trace contextRef="#ctx0" brushRef="#br2" timeOffset="-113515.65">32173 2257 44 0,'18'66'22'0,"7"22"-14"0,-18-53 34 16,7 18-42-16,3 10 1 15,1 18-2-15,-11 16 1 16,-7 1-2-16,-7 2 0 16,-7-9-8-1,-21-10 0-15,-22-12-4 0,-17-9 0 16</inkml:trace>
  <inkml:trace contextRef="#ctx0" brushRef="#br2" timeOffset="-106186.83">30611 8642 24 0,'10'6'12'0,"-3"-15"-10"0,-7 9 13 0,0-10-15 15,-7-5 0-15,-3-1 1 16,-8-6 1-16,-10 6-1 16,-15-2 0-16,-10-4 1 15,-7 0 1-15,-3 0-1 16,-1 9 0-16,8 7 0 15,7 9 0-15,-4 3-2 16,0 7 1-16,-4 12-2 16,1 9 0-16,7 13-2 15,3 13 0-15,7-4 0 16,11-2 1-16,10 2-1 16,11-2 0-16,14-11 2 15,11 11 0-15,10-10 2 16,11-7 1-16,-1-2 0 15,5-10 1-15,6-6-1 0,4-7 1 16,0-6-1 0,0-9 0-16,3-12-1 0,8-1 1 15,-1-12-2-15,-3-10 0 16,-3-3-1-16,3-6 1 16,-7-3 0-16,-4 3 0 15,-10 0-1-15,-11 0 1 16,-10 3-2-16,-11-3 1 15,-11 0-7-15,-10 3 0 16</inkml:trace>
  <inkml:trace contextRef="#ctx0" brushRef="#br2" timeOffset="-105167.99">31690 8479 25 0,'11'-16'12'0,"13"-12"-4"0,-20 22 15 16,3-1-21-16,-4 1 1 15,-3 0 1-15,-3-4 1 16,-1 1-6-16,1 0 0 15,-8-1 4-15,-6 1 0 16,-12-1-2-16,-9 4 1 0,-12 0-2 16,-6 6 0-16,-8 6-1 15,-3 7 0-15,11 5-1 16,-1 8 0-16,-3 2 0 16,-3 13 0-16,3 2 0 15,3 8 1-15,8 5 0 16,3 4 1-16,11-7 0 15,10-3 1-15,11 3-2 16,14-9 1-16,18 7 0 16,14-1 0-16,17-10-1 15,7-5 1-15,25-10 1 16,11-9 0-16,3-10 0 16,-3-12 1-16,-11-7-1 15,-7-9 1-15,-7-9-1 16,-10-10 1-16,-15-15-2 15,-21-13 0-15,-17 0-8 16,-11 3 0-16,-14-9-3 16,-11 6 1-16</inkml:trace>
  <inkml:trace contextRef="#ctx0" brushRef="#br2" timeOffset="-102750.89">31150 5011 18 0,'-3'12'9'0,"6"4"-4"16,-3-16 10-16,4 3-14 15,-4 0 0-15,0 0 1 16,0 10 0-16,0-4-3 16,0 1 1-16,0 2 2 0,0 1 0 15,0-1-1-15,0 4 0 16,0 9 0-16,0-3 0 15,3 6 0-15,-3-6 1 16,0 3-1-16,0-3 0 16,0 6 0-16,0 1 1 15,4 5-1-15,-1 1 1 16,8-7-1-16,-4 0 0 16,4 3 0-16,-1 1 0 0,1 2 0 15,-1 1 0-15,1-13-1 16,0 3 1-16,-1 6 0 15,1-3 0-15,-4 1 0 16,3-1 0-16,1-3 0 16,0 0 0-16,-1 3-1 15,1 0 1-15,-4 4-1 16,0-4 1-16,0 10-1 16,0-10 0-1,3-9 0-15,1-1 1 0,0 1 0 16,-1 3 1-16,4 0-1 15,0 6 0-15,4-2 0 16,0 2 0-16,3-9 0 16,0 2 0-16,0 5-1 15,0 2 1-15,1-3-1 16,-5 0 1-16,1 0 0 16,-1-3 0-16,1 0-1 0,0-3 1 15,3 0 0-15,4-1 0 16,-1 1 0-16,1 3 0 15,3 3-1-15,-3 0 1 16,3 4-1-16,-3-11 1 16,3 1-1-16,0 0 0 15,4 3 0-15,3 0 1 16,1 0-1-16,-1 3 0 16,-3 0 0-16,-1-6 0 15,-2 6 0-15,-5 0 0 0,1 6 0 16,0 4 0-16,-1-4 0 15,5 4 0-15,6 2 0 16,0-2 1-16,0 2 0 16,4-2 0-16,0-7 0 15,7 0 0-15,-4 4 0 16,4-4 0-16,-4-3 0 16,-3-3 0-16,-3-3 0 15,2 0 0-15,8-1-1 16,0 1 1-16,0-3 0 15,3-7 0-15,4 4-1 16,-3 3 1-16,-5-1-1 16,5 4 1-16,-8 0-1 15,-3-3 0-15,-7 2 0 16,-1-8 1-16,5 2-1 16,-1 4 1-16,-3-7-1 15,0 1 1-15,-1 2-1 0,-2-5 0 16,-1 2 0-16,-7 0 0 15,-3 4 0-15,-1 0 0 16,-3-4-1-16,0 0 1 16,-7-2-3-16,-7 2 0 31,-28-3-13-31,0 4 0 16</inkml:trace>
  <inkml:trace contextRef="#ctx0" brushRef="#br2" timeOffset="-100047.39">24649 2571 41 0,'31'22'20'0,"8"19"-7"16,-32-23 20-16,0 8-31 0,0 17 1 16,-3 20 1-16,-1 19 0 15,-3 34-5-15,4 25 0 16,-1 31 3-16,1 7 1 16,3 19-2-16,-3-1 0 15,3-21-2-15,0-7 1 16,-4-25-3-16,1-18 0 15,-1-32-5-15,1-35 0 16,-1-24-8-16,-3-35 1 16</inkml:trace>
  <inkml:trace contextRef="#ctx0" brushRef="#br2" timeOffset="-99190.89">24825 2743 25 0,'14'-22'12'0,"18"4"1"16,-22 15 11-16,8-1-21 0,3 8 1 16,11-4 1-16,0 3 1 15,3 0-8-15,18-3 1 16,17-6 4-16,29-7 1 16,11-12-3-16,34 0 1 31,19-3-1-31,20-10 0 15,163-22-1-15,-57 7 1 16,-17 6-1-16,-8 0 0 16,-31 6-1-16,7 7 1 15,-18-10-1-15,-7-3 0 0,1 3-1 16,-19-3 1-16,4-3-1 16,-7 12 1-16,-10 10 1 15,-11 9 0-15,-8 3 0 16,-9 16 0-16,-15 10 0 15,-21 5 0-15,-11 4-1 16,0 6 1-16,-10 13-2 16,-14-4 1-16,-18-2-1 15,-11 9 1-15,-13 2-1 16,-12 11 0-16,-13-1 1 16,-7 10 0-16,-11 9 0 15,-7-9 0-15,-11 9 1 16,-14 0 0-16,-10 25 0 15,-4 0 0-15,-7 1 0 0,-7 14 0 16,-7-5 0 0,-11 9 0-16,4-6 0 15,7 3 1-15,11 6-1 0,3-3 0 16,4 3 0-16,10 0 1 16,7-9-1-16,4 3 0 15,0-19 0-15,-1-3 1 16,5-3-1-16,-1-10 0 15,-7 4 0-15,-3-10 0 16,0-6 0-16,-11-13 1 16,-18-6 0-16,1-6 0 15,-32-4 0-15,-32-8 0 0,-22-8 0 16,-45-11 1-16,-39-10-2 16,-28-10 0-16,-28-18-2 15,0-13 0-15,-7-15-2 16,20-7 1-16,12 4-9 15,10-10 1-15</inkml:trace>
  <inkml:trace contextRef="#ctx0" brushRef="#br2" timeOffset="-97956.84">25037 893 29 0,'3'29'14'0,"-38"24"-1"15,14-28 14-15,-25-13-25 16,-14 10 0-16,-11 0 2 15,-3-3 0-15,-10-3-5 16,-5-10 1-16,8-6 3 16,0 0 0-16,11-6-1 47,10-4 0-47,10-5-2 15,15 2 1-15,10-6-1 0,22-3 1 0,17 1-2 0,14-5 0 0,18-2-1 16,7 0 1-16,0 3-1 0,-4 0 1 15,8 6-1-15,-8 3 1 16,-3 16 0-16,0 16 0 31,-4 0 0-15,-7 21 1-16,1 1-1 16,-5 3 0-16,1-1 0 15,0 11 0-15,7-7 0 16,3-16 0-16,4 0 0 0,0-3 1 0,14-16-1 0,7 1 1 0,0-13 1 15,0-22 0-15,-7-4 0 16,-14-14 1-16,-15-8-1 16,-13-5 1-16,-18-7-1 31,-18 13 0-15,-17 3 0-1,-14 3 0-15,-4 16-2 0,-14 12 0 0,-11 13-8 0,0-3 1 0,-10 15-4 16,14 7 1-16</inkml:trace>
  <inkml:trace contextRef="#ctx0" brushRef="#br2" timeOffset="-96945.18">25707 1455 22 0,'148'-60'11'0,"39"-31"-5"0,-152 63 14 0,4-7-15 0,0 1 1 0,-11-13 3 0,-10-3 0 0,-18-7-12 16,-11-5 0-16,-24 2 8 16,-29-12 0-16,-31 0-3 15,-18 9 0-15,-21-6-2 16,-17 6 1-16,-19 16-2 16,-3 13 1-16,1 15 0 15,-5 19 0-15,4 16-1 47,0 21 1-31,22 17-1-1,10 18 0-15,17 25 1 0,18 9 1 0,25 1-1 0,21 0 1 0,25 18 0 0,31-9 0 16,29-6-1-16,32-7 1 0,38-18-1 16,25-22 1-16,46-35-1 15,28-25 0-15,35-34 0 0,7-41 0 16,-3-16-1-1,-14-16 1-15,-39 1-1 0,-46-4 1 16,-35-2-1-16,-43 2 0 16,-45 0-1-16,-43-15 1 15,-32 3-1-15,-34 3 0 16,-37 0-3-16,-6 12 0 47,-21 23-4-32,-14 24 0 1,-22 13-2-16,-10 29 0 16</inkml:trace>
  <inkml:trace contextRef="#ctx0" brushRef="#br0" timeOffset="-84617.73">25583 14384 12 0,'8'6'6'0,"-1"-9"5"0,-7 3 7 15,3-7-14-15,-3 7 0 0,0 0 3 16,0 0 0-16,0 0-9 15,0-6 1-15,0 6 4 16,0 0 1-16,0-6-8 16,0 6 1-16,0-10-6 15,-7-5 0-15</inkml:trace>
  <inkml:trace contextRef="#ctx1" brushRef="#br0" timeOffset="146539.07">19011 9554 0,'0'0'0,"-3"16"32</inkml:trace>
  <inkml:trace contextRef="#ctx0" brushRef="#br0" timeOffset="-74672.55">22786 13236 17 0,'7'0'8'0,"0"22"-1"16,-3-19 8-16,3 6-13 15,-4 4 1-15,1-7 0 0,-1 0 1 16,1 1-5-16,3-1 1 15,0 0 4-15,0 0 0 16,0 1-1-16,0 2 1 16,0 1-1-16,0-1 1 15,4 4-1-15,-1-1 1 16,4 1-1-16,4 2 0 16,7-2 0-16,3-1 0 15,-3 1 0-15,-1-1 0 16,5-2-1-16,2-1 1 31,5 1-1-31,2-4 0 0,5-3-1 0,-1 0 0 0,-3 0 0 16,-4 1 0-16,-3-1-1 15,3 3 1-15,4-3-1 16,3-3 1-16,-6 3 0 16,-5-3 0-16,1 0 0 15,0 0 0-15,3 0 0 16,0 0 1-16,1 0-2 15,-5-3 1-15,1 0-1 16,0-3 1-16,0-7-1 16,-1 1 1-16,-2-4-1 15,-5-3 0-15,-10 0 0 16,11-3 1-16,-4 3-1 16,0 7 0-16,4-1 0 15,0-5 0-15,-4-1 0 16,0 0 0-16,0-3 0 15,1-3 0-15,-5 0 0 0,1 3 0 16,-1 3 0-16,1 0 1 16,0-3-1-16,-1 3 1 15,1 4 0-15,0-4 0 16,-1 3-1-16,1-3 1 16,3-2-1-1,0 2 1-15,0 6-1 0,1 1 0 16,-5-1 0-16,1-3 0 15,3-2 1-15,-3-1 0 16,-4 0-1-16,0-3 1 16,-4 3 0-16,1 0 0 0,0 4 0 15,-1-1 0-15,4 3-1 16,0 1 0-16,1-1 0 16,-1 1 0-16,0 2 0 15,0-2 0-15,4-1 0 16,-1 1 0-16,1-1 0 15,-4 7 0 17,4-3 0-17,-4 5 1 1,3 1-1-16,1 0 0 0,0 0 0 0,3 3 1 0,0 3-1 0,0 3 0 0,-3 4 0 16,-1-4 0-16,1 4 0 15,-4-1 0-15,0-3 0 16,-3 1 0-16,-4 2-1 0,0 3 1 15,4 4 0 17,-8 3 0-32,1 3 0 15,-1 0 0 63,-3 0 0-62,0-3 0-16,-3-7 0 0,-1 10 0 0,1 0 0 0,-1 3 0 0,-3 3 0 0,3-3 0 16,1 1 0-16,-1 2 0 0,4 3 0 0,0 4 0 0,4-1 0 0,-1-9 1 0,1 0-2 0,3 0 1 0,0 0 0 0,0 4 0 0,0-4 0 15,0 3 0-15,0 0 0 16,0 4 0-16,0-14 0 16,0-2 0-16,4 3 0 15,0 0 0-15,-1 0 0 16,-3-4 1-16,0 4-1 15,4-3 0-15,-4-4 0 16,0-2 0-16,4-4 0 16,-1 3 0-16,4-2-1 15,4-11 1 17,3 1-1-17,0-9 0 1,4-4 1-16,-4 4 0 0,0-10-1 0,-3-10 1 0,0-5 0 0,-4 2 1 0,0-12-1 15,-4 0 0-15,1-3 0 0,-4 0 0 16,0-4 0 0,0 10 0-16,-3 4 0 0,-1-1 0 15,1 0 0-15,-1 0 0 16,1 1 0-16,-1 5 0 16,1 4 0-16,3 9 1 15,0 3-1-15,0 6 1 16,0-5 0-16,0 8 0 15,4-2 0-15,-1-1 0 16,1-2-1-16,6 2 1 0,-2 0-1 47,-1 1 0-47,3 2-1 31,1 7 1-31,-4 3 0 0,0 3 1 0,0 7-1 0,0-4 0 0,-3 7 0 0,0 2 0 0,-4 4 0 16,0 0 0-16,-4 6-1 15,-3 6 1-15,0-2-1 16,-3-7 1 0,-4 12-1-16,0 1 1 0,0-1-1 15,-1 1 1-15,1-1-1 16,0 4 1-16,0-1-1 16,0 1 0-16,0-7 0 15,4-2 1-15,-1-1 0 16,4 0 0-16,0 3 0 15,0 1 0-15,4-4 0 0,3 3 1 16,0-6-1 15,0-3 0 1,3-12 0-17,1-1 0-15,0 7 0 0,-1-4 0 16,-3 4 0-16,0-7 0 0,4 1 0 0,-1-1 0 0,5-2-1 0,-1-1 1 0,0-3-1 0,0-3 1 15,4 0-1-15,-1-6 1 16,1-1-1-16,-1 1 0 16,-2 0 1-16,-1-7 0 0,-4-9-1 15,1-9 1-15,-4 0 0 16,-4-13 0-16,-3-3 0 16,-3-3 0-16,-1-1 0 15,4-2 0-15,0 6 0 16,4 9 1 15,-1-2 0-31,1 2 0 0,3 0-1 0,-3 1 1 0,-1 2-1 16,1 1 1-16,-1 6-1 15,1 6 1-15,-1-4-1 16,1-2 0-16,3 9 0 16,0 4 1-16,0-1 0 31,0 7 0-16,0 2-1 1,4 4 1-16,-1 3-1 0,1 7 1 0,-1 2-1 0,4 0 0 16,-7 7-1-16,1 9 1 0,-1 10 0 0,0-1 0 15,-4-6-1-15,-3 4 1 16,-3-1 0-16,-1 4 0 16,1 2-1-16,3 7 1 15,-4 3 0-15,4 0 0 16,0-9 0-16,-3-4 0 15,-1 1-1-15,0-4 1 16,1-3 0-16,-1 1 0 16,4-1 0-16,0-3 0 0,0 0 0 15,0-9 0 1,4-1 0-16,-1-5 1 0,1 2-2 16,-4 1 1-16,0-4 0 15,0-2 0-15,0-1-1 16,0-6 0 15,0 0 0-31,4 3 1 0,-1-3-1 0,4-3 1 0,0-3 0 16,4-7 0-16,-1-3 0 15,1-6 0-15,-1-6 0 16,1-3 1-16,0-7-1 16,-4-6 0-16,0 3-1 15,0 4 1-15,0 2 0 16,0 7 1-16,4 0-1 47,-1 0 1-16,1 3-1-31,-1-4 1 16,1 7-1-16,-1 7 1 15,-3-4-1-15,1-3 0 0,-1 0 0 0,0-3 0 0,-4-3-1 0,1-1 1 0,-1 8 0 0,-3 2 0 0,4 3 0 0,-1 3 1 16,1 4-1-16,-1 9 1 15,1 13-1-15,3 2 0 16,0 4-1-16,-3 0 0 16,-1 0 0-16,1 3 0 15,-1 3 0-15,1 3 1 0,3 10-1 16,-4 2 1-16,1 4 0 16,-1 3 0-16,-3-3-1 15,0-6 1-15,-3-7-1 16,-1-12 1-16,-3-6-1 15,-3-23 0-15,3-18 0 32,-4-16 0-17,0-6 0-15,4-16 0 0,-3 0 1 16,-1 3 1-16,-3-2-1 0,0 5 0 0,3 4 1 16,4 15 0-16,7 19 0 15,7 25 1-15,4 13-1 16,3 24 0-16,-3 23 0 15,3 12 1 1,10 63-1 0,-6-31 0-16,-4-22-2 0,-3-23 0 15,-4-11-1-15,-7-17 1 16,0-21-1 0,-4-17 0-1,1-11 0-15,-1-23 0 0,-3-12 1 0,4-19 1 16,-1 6 0-16,1-6 0 15,3 7 0-15,0 8 1 16,0 14-1-16,0 11 1 16,7 17 0-16,0 18 0 15,0 13-1-15,3 12 1 16,-3 19-1 0,0 19 0 15,8 0 0-31,-5 7 0 0,1-11-1 0,-1-11 1 15,-3-13-1-15,0-10 1 0,4-6-1 0,0-12 1 0,-1-13-1 16,-3-16 0-16,0-6 0 16,-3-13 1-16,-4-9-1 15,0-3 1-15,0 4 0 16,0-1 0-16,0 6 0 16,3 10 1-16,4 9 0 15,4 16 0-15,3 22-1 16,0 12 1-16,0 7 0 15,7 6 0-15,-6-4-1 16,-5-2 0-16,1-10-1 16,-4-12 1-16,0-16-1 15,0-6 1-15,-4-23-1 0,-3-18 0 16,4-6 0 0,-1-3 1-16,1-10-1 0,0 0 1 15,-1 9 0-15,1 4 0 16,-1 9 0-1,1 10 1 48,6 9 0-47,4 9 0 15,0 22 0-16,4 22 0 64,0 7-1-79,-4 9 1 15,0 0-1-15,0 0 0 0,-3-4-1 0,-1-8 1 0,-3-4-1 16,-3-6 1-16,-4-13-1 0,0-6 0 0,-4-3 0 0,1-3 1 0,-1-3 0 0,4 0 0 15,0-10 0-15,0 4 0 16,4-7 0 0,-1-6 0 15,1 6 0-15,-1-3 0-1,1-3 0-15,-1 3 0 0,1 3-1 16,-1 3 1-16,-3 10 0 0,0 12 0 0,0 10-1 0,0 12 1 0,4 10 0 0,3 9 0 0,-3 13 0 0,-4-13 0 0,0-4 0 15,7-2 0 1,0-6 0-16,3-7 1 0,4-3-1 0,4-3 0 16,-4-6 0-16,4-4 1 0,-1-6-1 0,1-2 0 0,0-8 0 0,-4-8 0 0,0-1 0 0,0 1 0 15,0-7 0-15,0-6 0 0,4-3 0 0,-4 0 0 0,0-1 0 0,4 1 1 0,-4 6-1 0,0 0 0 16,0 6 0-16,4 4 1 16,-4 6-1-16,3 9 0 15,1 3 0-15,0 7 1 0,-1-1-1 47,1 1 0-31,0-7-1-1,-1-6 1 1,1-3 0 0,-4-3 0 15,4-4 0-16,3-2 0-15,7-1 0 0,4-3 0 16,7-2 0-16,-4-1 0 0,7 0 0 0,1-3 0 0,2 6 0 0,1-6 0 16,0-6 0-16,-4-6 0 0,-6-4-1 0,-1 7 1 0,0-4 0 0,1 1 0 0,-1 9 0 0,4 12 1 15,-1 10-1-15,5 3 0 0,-4 9 1 0,3 16 0 16,0 13-1-16,1 0 0 16,-1 9 0-1,4 9 0-15,-4 1-1 0,11 8 1 16,4-11-1-16,-5-13 0 15,8-10 1-15,4-9 0 16,6-3 0-16,1-13 0 16,0-6 0-16,10-3 0 15,-7-7 0-15,-4-2 0 16,-6-1-1-16,-4-6 1 16,-7 7 0-16,3-1 0 31,-3 1 0-31,-7 2 0 0,3 4-1 0,4-3 1 15,7-1-6-15,-10-2 0 0,-12-13-10 16,-23 9 0-16</inkml:trace>
  <inkml:trace contextRef="#ctx0" brushRef="#br0" timeOffset="-73652.61">26575 12913 24 0,'74'-53'12'0,"-42"-16"2"0,-25 47 5 0,-4-10-17 0,-6 1 1 0,-8-10 0 0,-10-3 1 0,-14 0-5 0,-11 4 1 0,-18-7 3 0,-6 9 0 0,-4 3-1 0,-15 10 1 0,-6 10-2 0,-11 8 1 0,8 17-3 203,-12 12 0-203,8 18-1 0,3 29 1 16,11 13-3-16,3 15 1 0,11 16 0 0,14 13 0 0,14-1 1 0,11-12 1 0,21-7 0 0,17-2 1 0,22 3 2 0,21-17 1 0,21-14 1 0,18-10 1 0,10-26 0 0,18-11 1 0,0-20-2 0,0-22 1 0,7-12-3 0,-8-22 1 16,-9-12-3-16,-8-20 0 0,-21-24 0 0,-14-19 0 0,-21 2-1 0,-29-2 1 0,-24-6 0 0,-17-4 0 0,-29 0-3 0,0 10 0 0,-11 0-11 15,-10 15 1-15</inkml:trace>
  <inkml:trace contextRef="#ctx0" brushRef="#br0" timeOffset="-69464.16">24680 15462 30 0,'-7'13'15'0,"11"-13"-3"15,-4 0 16-15,3-3-25 16,8 0 0-16,0-4 2 16,3 4 0-16,7 3-6 0,7 0 0 15,11 3 4-15,7 0 1 16,3-6-5-16,-3 0 0 16,10-3-11-16,1-7 0 15,-11-6-2-15,-11-2 0 16</inkml:trace>
  <inkml:trace contextRef="#ctx0" brushRef="#br0" timeOffset="-69150.04">25061 15255 38 0,'0'-6'19'0,"4"12"-21"16,-1-3 36-16,4 1-33 16,-3-1 1-16,7 3 2 15,3 0 0-15,10 7-5 16,12 2 1-16,2 1 2 16,1 0 1-16,-7 3-2 15,-7 3 0-15,-8-4-3 16,-10 4 1-16,-10 3-2 15,-11-3 1-15,-14 0-3 16,-8 3 0-16,5-3-7 16,-1-3 1-16,-4-6-1 15,1-7 0-15</inkml:trace>
  <inkml:trace contextRef="#ctx0" brushRef="#br0" timeOffset="-68968.02">25030 15167 30 0,'7'16'15'0,"-4"22"-13"0,-3-23 29 15,0 7-30-15,0 10 0 16,-3 9 0-16,-1 2 1 0,-3 8-5 16,0-4 0-16,3-3-7 15,4-19 1-15</inkml:trace>
  <inkml:trace contextRef="#ctx0" brushRef="#br0" timeOffset="-68549.45">26465 15149 27 0,'11'3'13'0,"-11"12"-4"0,0-8 15 15,-4-1-21-15,-3 0 0 16,-7 10 2-16,-3-7 1 16,-8 4-7-16,-3-1 0 15,-8-2 5-15,5-1 0 16,-5 1-2-16,-2 2 1 16,-5-2-2-16,-3-1 1 0,1-3-3 15,2 1 1 1,4 2-8-16,4-6 1 15,-7-6-6-15,17 0 0 16</inkml:trace>
  <inkml:trace contextRef="#ctx0" brushRef="#br0" timeOffset="-68145.8">25972 15067 39 0,'14'28'19'0,"-14"19"-19"15,-4-34 31-15,-3-4-31 16,-7 7 0-16,-4 9 0 0,1-9 1 16,-8 3-2-16,-3-4 1 15,-8 1 0-15,-2-3 1 16,2-1-1-16,5-3 0 15,2-2 0-15,5-4 1 16,3 0-1-16,6 0 0 16,8 0 0-16,7-3 1 15,7 7 0-15,11-1 0 16,17 0-1-16,4 3 1 16,3 4 0-16,4-4 0 15,0 1 0-15,0 2 1 16,-4-2-1-16,-10-1 1 0,-4-6-1 15,-10 4 0-15,-7-11-1 16,-15-8 0-16,-14-7-3 16,-10-15 1-1,-4-4-11-15,-17-18 0 16</inkml:trace>
  <inkml:trace contextRef="#ctx0" brushRef="#br0" timeOffset="-66717.42">23449 12568 46 0,'0'12'23'0,"0"-8"-11"15,0-1 23-15,7-3-31 0,4-7 1 16,6 1 2-16,15-3 1 16,11-1-10-16,9-2 0 15,12 2 4-15,6 1 1 16,-6 3-7-16,-1 6 0 16,-10 6-12-16,-7 0 1 15,-18 1-4-15,-13 8 1 16</inkml:trace>
  <inkml:trace contextRef="#ctx0" brushRef="#br0" timeOffset="-65949.24">23481 13869 48 0,'0'7'24'0,"21"-26"-21"16,-10 16 46-16,10-4-44 0,7 1 0 15,11-3 1-15,17 2 1 16,8 1-10-16,-4 3 1 16,-7 3 4-16,-4 6 0 15,-3 7-9-15,-7-4 1 16,-18 1-13-16,-11-1 1 15</inkml:trace>
  <inkml:trace contextRef="#ctx0" brushRef="#br0" timeOffset="-65202.88">23738 12577 34 0,'4'10'17'0,"7"-17"-5"16,-8 4 14-16,1 0-21 15,-1 0 1-15,1 0 1 16,-4 3 0-16,3 3-10 0,-6 6 1 16,-8 17 5-16,-7 5 0 15,1-3-3-15,-8 7 1 16,-7 2-4-16,1 1 0 16,-1-1-3-16,7-8 1 15,4-4-4-15,10-3 1 16,11-10-6-16,15-5 0 15</inkml:trace>
  <inkml:trace contextRef="#ctx0" brushRef="#br0" timeOffset="-64976.48">23855 12784 23 0,'0'0'11'0,"0"10"-6"0,0-7 14 0,0 6-18 15,-4 7 0-15,1 3 3 16,-4 3 1-16,-4 0-5 15,-3 0 1-15,0 3 2 16,-4 6 1-16,-3 4-1 16,0-7 0-16,0 6-2 15,3-2 0-15,1-1-3 16,-1-9 1-16,4-6-8 16,3-10 1-16,8-3-3 15,-1-3 1-15</inkml:trace>
  <inkml:trace contextRef="#ctx0" brushRef="#br0" timeOffset="-64736.15">23784 12963 26 0,'4'9'13'0,"-11"35"-9"0,3-34 22 16,1 5-22-16,-8 7 0 15,1 3 0-15,-5 13 0 16,-2 3-6-16,-1-7 0 15,4 1 4-15,-4 2 0 16,1 1-3-16,-1-3 0 16,4-7-3-16,3-6 1 0,8-3-3 15,6-10 1-15,4-9-4 16,4-6 0-16,0-4 0 16,3-5 0-16</inkml:trace>
  <inkml:trace contextRef="#ctx0" brushRef="#br0" timeOffset="-64165.5">23770 13324 10 0,'11'6'5'0,"-11"35"7"16,0-29 5-16,-4 4-13 15,-3 6 1-15,0 0 3 16,-3-10 0-16,-5 4-10 16,1 6 0-16,-3-3 6 15,-1 0 0-15,0-1-2 16,4-2 0-16,0 0-3 15,4-4 1-15,-1-5-3 16,4-1 1-16,3-3-2 0,4-3 1 16,7-6-3-1,4-1 1-15,3-2-1 0,0-4 0 16,0 1 2-16,1 3 0 16,-1-1 1-16,-4 4 0 15,1 0 2-15,-4 6 1 16,-4 0 1-16,1 9 1 15,-4 7 1-15,-4 2 0 16,1 1 3-16,-4 3 1 16,0-3 0-16,0 6 1 15,0-6-1-15,0-3 0 16,3 2-2 15,-3 1 0-31,0 0-3 0,0 0 0 0,0-3-2 0,0 2 0 0,0-5-1 16,0-1 1-16,0-5-1 15,7-7 0-15,3-7-3 16,4-5 0-16,4-10-2 16,3 0 1-16,4-3 0 15,3-3 1-15,0-4 2 16,0 14 0-16,-3 2 5 16,-4 10 0-16,-4 6 2 15,-6 12 1-15,-4 10-2 16,-4 13 1-16,-6-1-2 15,-4 4 0-15,-4 2-8 16,-3 4 1-16,-7-9-7 16,3-10 1-16</inkml:trace>
  <inkml:trace contextRef="#ctx0" brushRef="#br0" timeOffset="-62395.44">24747 11715 36 0,'18'-6'18'0,"-4"3"-6"0,-14 3 18 16,4 3-29-16,-8 6 1 16,-3 10-1-16,-7 0 0 15,-11 12-1-15,-10 10 0 0,-4 12 1 16,-3 22 0-16,-15 4-2 15,-3 2 0 1,-28 26-6 0,21-26 1-16,11-21-7 15,13-19 0-15</inkml:trace>
  <inkml:trace contextRef="#ctx0" brushRef="#br0" timeOffset="-61944.84">24144 12427 41 0,'-7'28'20'0,"-7"0"-23"0,10-18 34 15,-6-1-30-15,-4 7 0 16,-7-1 0-16,6 1 0 15,1 3-2-15,4-3 1 16,-1-7 1-16,1 0 0 16,3-5-1-16,3-4 1 15,4 0 0-15,7 0 0 16,7 0 0-16,7 3 1 16,4 3-1-16,3 0 0 15,-3 7 0-15,-4-1 0 16,-3 1 0-16,-4-7 0 0,0 0 0 15,-3 1 1 1,-1-4-1-16,-3 3 0 0,-3 0-1 16,-4 1 0-16,0-4 0 15,-4-10 0-15,1-8 0 16,-4-4 0-16,-4-12 0 16,0-10 1-16,1 0-2 15,-1-12 0-15,-3-1-10 16,4 1 0-16,-1-3-3 15,4 12 0-15</inkml:trace>
  <inkml:trace contextRef="#ctx0" brushRef="#br0" timeOffset="-60321.5">25269 10821 43 0,'-3'10'21'0,"28"-7"-17"15,-22 3 38-15,1 3-39 16,-4 10 1-16,0 10 1 16,-4 8 0-16,1 4-7 15,-8 9 0-15,4 0 4 16,-4-6 1-16,1 6-3 16,-1-6 0-16,4-6-4 15,4-10 0-15,6-9-5 16,-3-19 1-16,7-10-8 15,0-11 0-15</inkml:trace>
  <inkml:trace contextRef="#ctx0" brushRef="#br0" timeOffset="-60023.23">25174 10696 27 0,'0'12'13'0,"7"4"-1"0,0-13 14 15,0 3-22-15,4 1 1 0,3 2 4 16,4 1 0 0,-1 2-11-16,1 1 1 0,3-1 7 15,11-2 0-15,7 2-1 16,3 1 0-16,7-1-2 16,-10 1 0-16,-3-1-1 15,-8 1 0-15,-11 6-2 16,-2 9 0-16,-15 6-1 15,-18 1 1-15,-17 6-3 16,-11-4 1-16,-11 1-5 16,-3-7 0-16,7-6-9 15,8 0 0-15</inkml:trace>
  <inkml:trace contextRef="#ctx0" brushRef="#br0" timeOffset="-59692.91">25718 11254 39 0,'17'0'19'0,"-13"0"-12"0,-4 0 25 15,-4-3-31-15,-3 0 1 16,-7 0 0-16,3 3 0 15,-3 0-3-15,-3 3 1 16,-8 3 1-16,0 0 0 16,-3 1-1-16,3 8 0 15,4 4-1-15,4 3 0 0,6-3-2 16,7-4 0-16,11-2-1 16,11-7 0-16,7-9-2 15,0-9 0-15,6-1-5 16,1-3 0-16,0 4 0 15,-8-7 1-15</inkml:trace>
  <inkml:trace contextRef="#ctx0" brushRef="#br0" timeOffset="-59107.56">25827 11282 36 0,'-11'19'18'0,"25"12"-20"16,-10-24 38-16,-1-1-35 15,1 0 0-15,0 0 0 0,-1-2 0 16,4-4-2-16,0-7 1 16,0-8 0-16,4 5 1 15,-1-5-1 1,4-1 0-16,1 0 0 0,-5 1 0 16,1 2 0-1,-1 4 0-15,4 5 0 0,1 4 0 16,-5 4 0-16,1 2 1 15,-1 3-1-15,1-2 0 16,-1 2-1-16,-2 0 1 16,-1 4 0-16,0 3 0 15,0 2-1-15,3-2 1 16,8-10 0 0,3-3 0 15,-3-12 0-31,3-7 0 0,7-9 1 0,11-9 1 0,0-4 0 15,0-12 0-15,-4-13 0 16,0-6 1-16,-3-6-1 16,-7 6 0-16,-4-6-2 15,-4 12 0-15,-10 0-1 16,-7 7 1-16,-3 12-2 16,-8 13 1-16,1 18 1 15,-1 13 0-15,-3 22 0 16,-7 16 1-16,-4 18-1 15,4 35 0-15,7 3 2 16,3-3 0-16,4 6-2 0,7-21 0 16,4-14-3-16,3-15 0 15,0-15-4-15,3-14 1 16,-6-11-5-16,-4-7 0 16,-4-10-2-16,-6-8 0 15</inkml:trace>
  <inkml:trace contextRef="#ctx0" brushRef="#br0" timeOffset="-58908.21">26215 10912 38 0,'25'16'19'0,"20"3"-24"0,-27-13 38 0,7 3-32 15,0 7 0-15,-1 0 0 16,4 3 0-16,1 2-2 15,-1-8 0-15,-7-4-5 16,0-2 0-16,-3-4-5 16,-4-9 1-16</inkml:trace>
  <inkml:trace contextRef="#ctx0" brushRef="#br0" timeOffset="-58624.22">26197 10677 54 0,'0'47'27'0,"4"9"-40"0,-4-43 52 16,0 3-42-16,0 3 1 15,-4-7-13-15,1 1 1 16,-4-10 9-16,-4-10 1 16</inkml:trace>
  <inkml:trace contextRef="#ctx0" brushRef="#br0" timeOffset="-57864.32">27481 11245 48 0,'11'18'24'0,"-7"-8"-21"0,-4-10 42 16,0 0-45-16,0 0 0 16,-18 0 0-16,-7 0 1 15,0 0-1-15,1 3 0 0,3 3 0 16,-1 13 1-16,1 6-1 15,4 0 0-15,-1 3-1 16,7-2 0-16,4-5-1 16,4-5 1-16,3-6-1 15,0-7 0-15,7-10 0 16,3-2 1-16,5-7 0 16,-1-2 1-16,0-1 0 15,0-3 0-15,-3 6 0 16,-1 4 0-16,1-1 0 15,-1 0 0-15,1 17 0 16,-1 11 0-16,-3 4 0 16,1 3 1 15,-1 3-1 0,3 0 0 0,4-3 0 1,-7 3 0-1,4 0-2-15,-4 0 0-16,4-6-6 15,3 0 0-15,3-13-6 0,1-9 1 16</inkml:trace>
  <inkml:trace contextRef="#ctx0" brushRef="#br0" timeOffset="-57569.86">27661 11611 38 0,'-10'76'19'0,"-8"15"-17"0,15-79 31 0,-1 4-30 0,1 0 1 0,-1-1 0 0,4-5 1 0,0-7-6 0,0-3 0 0,0-16 4 0,4-12 1 0,-4-3-3 0,3-10 1 0,-3-6-1 0,0-3 0 0,4-7-2 0,3 1 1 0,3 6-1 16,8 9 1-16,3 9 0 31,4 10 1-15,-1 0-1-16,1 13 0 0,-4 9 0 0,-7 6 1 0,-3 7-1 15,-4 3 0-15,-7 6-1 0,-4 3 0 16,-6-3-2-16,-4 0 0 16,-4-7-5-16,1-2 1 15,2-7-7-15,5-12 0 31</inkml:trace>
  <inkml:trace contextRef="#ctx0" brushRef="#br0" timeOffset="-57199.48">27968 11731 40 0,'-21'59'20'0,"10"-9"-19"0,8-40 32 0,-1-1-33 16,1-3 1-16,-1-12 2 15,1 0 0-15,-1-13-3 16,-3-12 1-16,0-4 1 16,0-5 1-16,4-11-1 15,-1-2 1-15,4-10-2 16,7 7 1-16,4 6-2 15,10 3 0-15,4 6 0 32,6 6 0-17,-2 7 0-15,-1 12 0 0,0 10-1 16,-7 6 1 0,-7 13-1-1,-7 12 1-15,-7 3-1 0,-7 0 0 0,-10 1-3 0,-5-1 0 0,1-9-4 16,0-4 1-16,0-2-7 0,3-10 1 15</inkml:trace>
  <inkml:trace contextRef="#ctx0" brushRef="#br0" timeOffset="-56887.32">28254 11555 25 0,'0'56'12'0,"-7"-30"-7"0,7-30 14 0,-4-8-14 15,-3-10 1-15,-3-3 5 16,3-3 0-16,-4-4-13 16,4-5 1-16,0-1 8 15,7 10 0-15,0 3-3 16,7 3 1-16,7 3-3 15,7 3 1-15,4 1-2 16,3 2 1-16,-3 0-6 16,7-2 1-16,-1-1-12 15,1-6 0-15</inkml:trace>
  <inkml:trace contextRef="#ctx0" brushRef="#br0" timeOffset="-56372.51">29535 11445 52 0,'10'-15'26'0,"-17"5"-24"0,0 4 38 0,4 6-40 15,-5 0 0-15,-6 3 1 16,-3 0 0-16,-4 3-1 15,-4 7 0-15,0 3 0 16,4 6 1-16,0 3-1 16,3-3 0-16,4 3-1 15,7-3 1-15,0-7-1 16,7-2 1-16,11-4 0 16,6 4 0-16,4-4 0 15,1 1 0-15,-5-1 1 16,1 1 0-16,-8-1-1 15,1 3 1-15,-4 1-1 0,-7 3 0 16,-7-1-1-16,0 4 1 16,-4-3-2-1,1-4 0-15,-1 1-4 16,4-4 0-16,4 1-10 0,10-10 1 16</inkml:trace>
  <inkml:trace contextRef="#ctx0" brushRef="#br0" timeOffset="-56069.12">29722 11580 26 0,'3'44'13'0,"-3"-3"1"0,0-26 10 0,-3 7-22 0,-1 4 0 0,0-5-1 15,-3-2 1-15,-3-6-4 16,3-4 1-16,0 1-6 15,0-7 1-15,3-13-5 16,1-5 1-16</inkml:trace>
  <inkml:trace contextRef="#ctx0" brushRef="#br0" timeOffset="-55920.21">29647 11486 27 0,'15'6'13'0,"2"4"-15"0,-10-10 21 0,0 0-20 0,0 3 1 0,0 0-6 0,0 0 1 16,1-3 1-16,-1-6 0 16</inkml:trace>
  <inkml:trace contextRef="#ctx0" brushRef="#br0" timeOffset="-55352.15">29834 11702 44 0,'15'44'22'0,"-12"3"-28"15,-3-37 44-15,0-1-39 16,0-3 1-16,0-2 0 16,0-1 0-16,0 3 1 15,0-3 0-15,0-3 0 16,7-6 1-16,0-7 0 16,4-2 0-16,3-4 0 15,4-6 0-15,3 3-1 0,0 6 0 16,0-3-1-16,-3 4 0 15,-4 5 0-15,0 7 0 16,0 0-1-16,0-3 1 16,0 6 0-16,-3 0 0 15,-1 3-1-15,-3 0 1 16,4 3-2-16,-4 0 1 16,0 7-2-16,-3 3 0 15,3 9-1-15,-7-3 1 31,0 12 0-15,0 7 0-16,3 3 1 0,4 3 0 0,0 3 2 0,-3 0 1 0,-1-6 1 16,-6-3 0-16,-1 0 0 15,-10-7 1-15,0 1 0 16,-4-10 1-16,1-6-2 16,-4-7 1-1,-4-6-2-15,0-6 1 0,4-6-1 16,-4-3 0-16,8-7-1 15,6 4 1-15,8-10-1 16,3-7 1-16,7 1-1 16,7 0 1-16,7 0-1 15,-3 3 0 17,6 3-4-32,-2-3 0 0,2 3-10 15,4-10 0-15,-6 4 0 0,-1-10 0 0</inkml:trace>
  <inkml:trace contextRef="#ctx0" brushRef="#br0" timeOffset="-55092.67">30290 11069 53 0,'7'34'26'0,"-7"64"-36"0,0-76 55 0,0 22-45 0,-4 12 1 0,1 13-1 16,-1 0 0-16,0 3-1 0,4-6 1 0,0-13-4 16,0-15 0-16,4-4-10 62,3-15 0-62,0-13-1 0,4-9 1 31</inkml:trace>
  <inkml:trace contextRef="#ctx0" brushRef="#br0" timeOffset="-54762.82">30381 11778 52 0,'25'37'26'0,"3"-24"-30"16,-14-13 54-16,7-3-50 16,1-7 1-16,-1-2-2 15,0-4 1-15,-7 0-1 16,0-2 1-16,-7-1-1 15,-3 0 0-15,-8 6 0 0,-3 1 0 16,-3 6 0-16,-5 6 0 16,1 12 1-16,0 7 0 15,0 6 0-15,4-6 0 16,6 9 0-16,4 0 0 16,7 4 0-16,4-4 1 15,6 0-3-15,1 0 1 16,3-9-5-16,0-6 1 62,7-4-10-62,1-9 1 32</inkml:trace>
  <inkml:trace contextRef="#ctx0" brushRef="#br0" timeOffset="-54494.83">31482 11630 39 0,'-7'22'19'0,"-14"50"-21"15,17-50 27-15,-3 0-25 16,-3 6 0-16,2 7 0 0,1-1 1 16,4-2-2-16,-1-4 1 15,4-6-8-15,4-6 1 16,3-16-3-16,4-13 0 16</inkml:trace>
  <inkml:trace contextRef="#ctx0" brushRef="#br0" timeOffset="-54271.86">31644 11539 24 0,'4'29'12'0,"-4"27"-9"0,0-43 18 0,0 9-17 16,-4 9 0-16,1-3 0 16,-4 10 1-16,0-4-7 15,-4 1 0-15,4 2 4 16,0 1 1-16,3 0-5 15,1-7 0-15,3-6-8 16,0-6 0-16</inkml:trace>
  <inkml:trace contextRef="#ctx0" brushRef="#br0" timeOffset="-54028.94">31129 11812 35 0,'-7'6'17'0,"7"7"-11"0,4-10 27 16,-1-3-30-16,4 6 0 16,0 4 2-16,7 2 1 15,11 1-8-15,14-1 1 16,10-2 4-16,8-4 0 15,6-3-4-15,-3-6 0 16,-3-3-5-16,-15 0 1 16,-7-7-9-16,-10 4 0 15</inkml:trace>
  <inkml:trace contextRef="#ctx0" brushRef="#br0" timeOffset="-53805.04">31129 11903 46 0,'4'69'23'0,"3"-28"-17"0,-4-29 38 0,4 1-44 0,11 9 1 0,10-6 0 16,7-1 0-16,11-2-2 15,7-7 0-15,4 0-4 16,-8-6 1-16,-3 0-11 15,-25 0 0-15</inkml:trace>
  <inkml:trace contextRef="#ctx0" brushRef="#br0" timeOffset="-50249.16">22659 16801 41 0,'-4'3'20'0,"-13"-3"-21"16,10 0 21-16,-7-3-19 15,-1 3 0-15,-9 0 0 16,-8 3 0-16,-3 4-2 15,-1 2 1-15,-2 4 0 16,-5 9 1-16,1 6-2 16,-4 13 0-16,4 12-2 15,3 10 0-15,11 2-1 16,10-2 0-16,15-10 2 16,13-6 0-16,15-9 3 0,3-13 1 15,18-12 5-15,10-13 0 16,11-16 1-16,8-9 0 15,-8-19-2-15,-7-9 1 16,-11-1-4-16,-10 1 1 16,-8 6-5-16,-9 3 1 15,-8 0-6-15,-11 7 0 16,-6 12-9-16,-8 6 1 16</inkml:trace>
  <inkml:trace contextRef="#ctx0" brushRef="#br0" timeOffset="-48315.83">23043 17040 49 0,'18'9'24'0,"-25"-15"-25"15,7 9 38-15,-3-3-36 16,-8 3 0-16,-3 3-1 16,-7 1 1-16,-1-1-2 15,5 0 0-15,-1 3 1 16,-3-2 0-16,0-1-2 16,3 3 0-16,4-2 0 15,4-1 0-15,2 0 0 16,8 4 0-16,8-4 0 15,-1 0 1-15,3 0 0 0,11 4 1 16,4-1 0-16,3-2 0 31,-21 11 0-31,-14 7 0 16,-7 4-1-16,0-1 0 16,-7 0-2-16,-4-9 0 15,-3-7-9-15,3-2 1 16,8-4 0-16,6-3 0 15</inkml:trace>
  <inkml:trace contextRef="#ctx0" brushRef="#br0" timeOffset="-48092.96">23156 17199 45 0,'-10'38'22'0,"-4"19"-24"16,10-45 46-16,1 4-44 15,-1 3 0-15,1-7-3 16,-1 4 1-16,4-4-8 16,4-9 1-16,3-12-5 15,3-10 1-15</inkml:trace>
  <inkml:trace contextRef="#ctx0" brushRef="#br0" timeOffset="-47917.06">23132 16855 28 0,'21'12'14'0,"18"-12"-9"0,-25 0 21 15,7 0-33-15,4 0 1 16,3 0-12-16,-7-3 1 15</inkml:trace>
  <inkml:trace contextRef="#ctx0" brushRef="#br0" timeOffset="-47724.17">23488 16804 41 0,'-14'60'20'0,"-18"43"-23"0,29-74 37 0,-4 11-34 16,-4 14 1-16,-7 8-1 15,-3-2 1-15,-4 6-3 16,1-7 0 0,6-15-7-16,4-15 1 31,10-20-4-31,8-12 1 0</inkml:trace>
  <inkml:trace contextRef="#ctx0" brushRef="#br0" timeOffset="-47500.3">23661 16585 33 0,'25'-47'16'0,"-18"31"-10"0,-4 19 28 16,-3 10-30-16,0 9 1 15,-7 19 1-15,-4 18 0 16,-6 10-9-16,-4 6 1 15,-4 16 5-15,-3 13 1 16,0-10-4-16,3 0 1 16,7-16-5-1,4-12 1-15,3-19-9 0,4-12 1 16,7-16-3-16,7-13 0 0</inkml:trace>
  <inkml:trace contextRef="#ctx0" brushRef="#br0" timeOffset="-46854.7">23971 17237 43 0,'4'6'21'0,"-11"-9"-25"15,0 3 40-15,-11 0-36 16,-7 0 0-16,-3 3 0 15,-7 4 1-15,0 2-1 16,-1 4 0-16,5 5 1 16,2-2 0-16,1 3-1 0,3-3 0 15,8-7-2-15,10 0 0 16,3-2 0-16,11-4 0 16,7-6-2-16,8-4 1 15,6-2 1-15,-4-4 0 16,1 1 0-16,-4-1 1 15,-3 4-2-15,-4 3 1 16,0 6-1-16,-7 3 1 16,0 6-1-16,-7 7 0 31,0 3 1-15,-3-4 0-16,3 7 2 0,0-3 0 0,3 0 2 0,4-6 1 15,7-7 1-15,4 0 0 0,3-6 0 16,4-6 1-16,10-4-1 15,11-8 1-15,0-14-3 16,0-12 1-16,0-15-2 16,-4-13 0-16,0-1-1 15,-6-11 1-15,-8-7-2 16,-11 3 0-16,-9 3 0 16,-8 7 1-16,-4 12-1 15,-3 16 1-15,-4 16 1 16,-3 18 0-16,0 22 0 15,-4 19 1-15,-3 22-2 16,-3 10 1-16,-5 27 0 16,8 17 1-16,0 5-1 15,0-2 0-15,0-10-3 0,3-9 0 32,8-13-4-32,2-25 0 0,1-22-7 0,7-22 1 15</inkml:trace>
  <inkml:trace contextRef="#ctx0" brushRef="#br0" timeOffset="-46645.83">23968 17021 43 0,'10'31'21'0,"8"-18"-17"0,-7-10 36 0,6 0-38 16,11-3 1-16,8 0-1 15,6-3 0-15,7 3-7 16,1 0 0-16,-4 0-4 16,-4 0 1-16,-7 3-7 15,-14-3 1-15</inkml:trace>
  <inkml:trace contextRef="#ctx0" brushRef="#br0" timeOffset="-46166.02">24592 17196 40 0,'18'16'20'0,"-11"-13"-19"0,-7-3 35 15,0 3-33-15,0 0 0 16,0 4 1-16,-4-1 0 16,-3-3-6-16,-3 0 1 15,-1 0 3-15,8-3 1 0,-4 0-2 16,-4 0 0-16,-3 0-1 15,0 0 1-15,-7 4-1 16,-4 5 1-16,0 7-4 16,-3 6 1-16,7 0-2 15,3 3 1-15,8-10-2 16,2 4 1-16,12 0 0 16,7-7 1-16,6-2 2 15,8-10 0-15,3-3 1 16,-10-7 0-16,-4-5 0 15,0-7 1-15,0-3-9 16,-3 0 0 0,-1-1-3-16,1-5 0 0</inkml:trace>
  <inkml:trace contextRef="#ctx0" brushRef="#br0" timeOffset="-45866.29">24807 17359 36 0,'4'16'18'0,"-18"-19"-15"0,10 0 32 0,1-3-30 0,-4-1 1 0,0-5 0 15,0-4 1-15,-1 0-9 16,5-2 0-16,3-4 6 15,3 6 0-15,8-3-2 16,3 0 0-16,7-3-1 16,8-3 0-16,6 3-1 15,4 0 1-15,-4 7-5 16,-3 2 1-16,-8 1-13 16,-13-4 0-16</inkml:trace>
  <inkml:trace contextRef="#ctx0" brushRef="#br0" timeOffset="-43190.92">25580 17181 29 0,'7'3'14'0,"-7"0"-3"0,0-3 14 16,0 0-23-16,-7 3 0 0,-4 6 2 15,-10 7 1-15,-11 9-5 16,-10 7 0-16,-4 2 3 16,-7-3 1-16,4 10-4 15,0 0 1-15,10-3-6 16,7-4 0-16,7-9-8 15,8-12 0-15</inkml:trace>
  <inkml:trace contextRef="#ctx0" brushRef="#br0" timeOffset="-43011.36">25206 17018 36 0,'21'18'18'0,"-7"61"-15"15,-7-57 28-15,0 9-29 0,0 13 0 16,0-3-1-16,-3 0 0 16,0-4-8-16,-1-9 1 15,4-15-5-15,7-10 1 16</inkml:trace>
  <inkml:trace contextRef="#ctx0" brushRef="#br0" timeOffset="-40955.23">19879 16416 11 0,'7'3'5'0,"7"-6"5"0,-10-4 5 15,-1-2-10-15,1-4 0 16,-1-6 4-16,1 7 1 15,-4 3-11-15,0 9 0 16,0 3 9-16,0 6 1 16,-4 10-3-16,1 9 0 15,-4 10-1-15,-7 6 0 16,-4 9-3-16,-3 13 1 16,-11 3-4-16,0 9 0 15,4-3-4-15,0-6 1 0,3-12-11 16,11-16 1-16</inkml:trace>
  <inkml:trace contextRef="#ctx0" brushRef="#br0" timeOffset="-40413.73">19890 16801 39 0,'-7'41'19'0,"3"-16"-17"0,4-19 28 31,-7 26-29-31,0 2 0 16,0-6 0-16,0 4 1 15,0-13-3-15,3-4 1 16,1-5 2-16,3-7 0 16,7-9-2-16,0-4 1 0,7-6-1 15,7-9 0-15,4-6-1 16,7 9 0-16,-4-3-1 15,-4 0 0-15,1 3 0 16,-4 6 0-16,-3 7 0 16,0 6 1-16,-4 6-1 15,-4 0 1-15,1 0 0 16,-4 0 1-16,0 13 0 16,-3 0 1-16,-4 9 0 15,-4-3 0-15,0 6 0 16,1-3 1-16,-1 3-1 15,1-3 0-15,-1-6-2 16,4 0 1-16,0-10-12 16,4-9 1-16</inkml:trace>
  <inkml:trace contextRef="#ctx0" brushRef="#br0" timeOffset="-39800.36">20225 17184 35 0,'-7'41'17'0,"7"-23"-11"16,0-18 22-16,0 4-26 16,0-4 0-16,0 0 4 15,3-10 1-15,1-12-7 0,3-9 0 16,-4-10 5-16,1-6 0 15,-4-3-1-15,3-7 1 16,1-12-4-16,3 7 1 16,0-7-1-16,0 3 0 15,4-3 0-15,3 9 0 16,3 1-1-16,1 12 1 16,3 9 0-16,0 10 0 15,1 6-1-15,-1 0 0 0,0 12-3 16,0 14 1-16,-7 11-5 15,-7 1 0-15,-3 3-10 16,-4-4 1-16</inkml:trace>
  <inkml:trace contextRef="#ctx0" brushRef="#br0" timeOffset="-39587.99">20165 16817 48 0,'-4'28'24'0,"25"-18"-17"16,-10-7 36-16,0-3-40 16,6 0 1-16,4 0-1 15,4 3 0-15,7-3-6 16,0 3 1-16,-4-3-2 0,0 0 0 16,-3 0-12-1,3 0 0-15,-14-6-1 0,-3-4 1 16</inkml:trace>
  <inkml:trace contextRef="#ctx0" brushRef="#br0" timeOffset="-39258.27">20472 17052 46 0,'-4'22'23'0,"-3"25"-33"0,4-31 46 0,-1-1-37 16,1 1 1-16,-1 0-2 16,0-4 1-16,1-2-8 15,3-10 0-15,7-13-3 16,4-6 1-16</inkml:trace>
  <inkml:trace contextRef="#ctx0" brushRef="#br0" timeOffset="-39078.39">20553 16760 38 0,'3'35'19'0,"1"-22"-27"0,-4-13 35 0,0 0-35 0,7-4 1 0,4-8-12 0,-8-1 1 0</inkml:trace>
  <inkml:trace contextRef="#ctx0" brushRef="#br0" timeOffset="-38433.13">20659 17068 40 0,'3'37'20'0,"-6"17"-22"0,3-45 35 0,0 4-30 16,-4 2 0-16,1 1 0 15,-1-3 1-15,1-4-6 16,-1-3 1-16,1-3 2 16,3-6 1-16,3-6-2 15,4-7 0-15,0-6-1 16,0-9 0-16,0-1-1 15,0 4 1-15,-3 3 0 16,3 3 0-16,-4 7-1 16,4 5 1-16,1 1 0 15,2 9 0-15,-3 6 0 16,0 7 1-16,0 2 0 16,-3 4 0-16,-1 3 0 15,1 0 0-15,-1-3 0 16,1-4 0-16,-1-2-5 15,1 0 1-15,3-4-8 0,0-9 1 16</inkml:trace>
  <inkml:trace contextRef="#ctx0" brushRef="#br0" timeOffset="-38178.28">20920 17065 29 0,'3'50'14'0,"-3"3"-4"0,0-43 18 0,0 5-24 16,-3 4 0-16,-1 0 0 15,1 3 1-15,-1 0-7 16,1 0 1-16,-4-7 3 16,3 1 1-16,-3-7-4 15,3-5 0-15,4-11-2 16,0-8 0-16,0-7-3 15,4-13 1-15,0-9-8 16,3-3 1 0</inkml:trace>
  <inkml:trace contextRef="#ctx0" brushRef="#br0" timeOffset="-37908.44">21011 16532 18 0,'25'-95'9'0,"28"5"0"15,-35 64 6-15,3-5-9 16,-3 0 1-16,-1 3 5 0,1 2 0 15,-4 11-14-15,-4 5 0 16,-2 13 9-16,-1 13 1 16,-4 6-4-16,1 16 1 15,-4 9-4-15,0 22 1 16,-4 15-2-16,-6 4 0 16,-8 16-1-16,0 12 1 15,1-3 0-15,3 0 0 16,3-23-1-16,0-14 1 15,8-23-4-15,3-9 0 16,3-13-4-16,1-21 1 16,-1-17-7-16,1-11 0 0</inkml:trace>
  <inkml:trace contextRef="#ctx0" brushRef="#br0" timeOffset="-37728.56">21001 16911 39 0,'-4'22'19'0,"22"-3"-17"16,-11-13 33-16,4 3-34 16,6 1 0-16,4-1 0 15,4 1 0-15,3-1-4 16,-3 0 0-16,0 1-5 16,-4-4 0-16,-3 0-4 15,-4-6 0-15</inkml:trace>
  <inkml:trace contextRef="#ctx0" brushRef="#br0" timeOffset="-37132.03">21237 17090 49 0,'32'47'24'0,"7"-28"-31"0,-25-19 48 15,0-10-41-15,0 1 0 16,0-1-2-1,-3-2 0-15,-4 2 1 0,-4-2 1 16,-3 2-2-16,-7-2 1 0,-3 6-2 16,-4 6 0-16,-4 3 0 15,0 9 0 1,4 7 0-16,0 3 0 0,7 3 1 16,0 0 1-16,0 3 1 31,7 1 0-31,7-4 1 0,7-6 0 0,4-4 0 15,6-8 0-15,5-14-2 16,-1-12 0-16,4-9-3 16,-1-13 0-16,-2-9-1 15,-1-12 0 17,0-4 0-32,-3-16 1 46,-1-6 2-30,-2-3 0 15,-1-3 2-31,0 13 0 32,-3 6 3-32,-4 6 0 46,-4 9 0-30,-3 13 1 0,0 13-1-16,-3 15 1 15,-4 19 0-15,-4 9 0 0,-6 19-2 0,-1 26 1 0,-3 15-1 16,-3 18 1-16,-5 14-2 0,1 18 1 0,0 0-1 0,3 0 0 0,4-25-3 0,4-15 1 16,6-20-8-16,8-15 1 0,10-9-4 0,3-16 1 0</inkml:trace>
  <inkml:trace contextRef="#ctx0" brushRef="#br0" timeOffset="-36839.54">21812 17008 35 0,'-21'66'17'0,"11"28"-20"0,-1-66 32 0,-10 16-29 15,-11 10 0-15,-7 2 0 16,0 7 0-16,1 9 0 16,2-13 0-16,12-8-5 15,2-20 0-15,12-28-5 16,6-22 1-16</inkml:trace>
  <inkml:trace contextRef="#ctx0" brushRef="#br0" timeOffset="-36712.57">21519 16967 11 0,'4'-56'5'0,"7"28"1"0,-4 25-1 16,0 9 2-16,0 13 1 16,3 15 2-16,1 26 1 15,-4 3-18-15,0 9 0 16,0-13 4-16,0-2 0 15</inkml:trace>
  <inkml:trace contextRef="#ctx0" brushRef="#br0" timeOffset="52311.71">25202 4976 23 0,'-102'-81'11'0,"-78"-20"-10"0,106 67 12 16,-25-10-14-16,-38-3 1 15,-22-13 0-15,-31 13 0 16,-12 0 0-16,-16 0 0 16,-12 6 1-16,-6 7 0 15,-7 6-1-15,-1 6 1 0,-3 6 0 16,0 10 0-16,-3 12-1 15,6 16 1-15,1 16-1 16,3 24 0-16,21 32-1 16,8 13 1-16,3 18-2 15,24 20 1-15,4 15-1 16,14 9 1-16,8 22-2 16,20 7 1-16,1 15-2 15,20-6 1-15,15 9 0 16,17-6 1-16,18 1 1 15,7-1 0-15,18-7 2 16,17-2 1 0,39 119 2-1,18-38 1-15,17-28-2 16,15-28 1-16,17-19-2 16,21-9 0-16,15-20-1 15,27-18 1-15,26-3-1 0,13-13 0 16,32-6 2-16,15-15 1 15,24-11 0-15,3-18 0 16,18-15 0-16,1-23 1 16,6-15-1-16,-7-22 1 15,7-29-2-15,-7-18 1 16,0-34-2-16,-10-29 1 16,3-29-1-16,-17-18 0 15,-15-25-1-15,-14-15 1 16,-17-23-2-16,-25-3 1 15,-11-15-1-15,-21-20 0 0,-28-12-2 16,-25-15 1-16,-28-19 0 16,-35-13 1-16,-35-19-2 15,-43-9 1-15,-39-3 0 16,-52-7 0-16,-43 4 0 16,-60 2 0-16,-35 20-5 15,-46 31 1-15,-39 22-7 16,-57 34 0-16</inkml:trace>
  <inkml:trace contextRef="#ctx0" brushRef="#br0" timeOffset="54207.57">33528 6851 40 0,'120'-153'20'0,"-60"-4"-15"0,-46 100 21 16,0-2-25-16,-3-13 0 0,-11-7-1 16,-11-15 1-16,-28-9-2 15,-31-10 0-15,-22-9-1 16,-53-4 1-16,-27-15-5 16,-44 12 1-16,-27 7-4 15,-25 38 1 1,-7 21-1-16,3 22 0 0,4 22 4 15,0 19 1-15,17 19 5 16,-3 25 1-16,11 16 5 16,-11 12 0-16,11 34 0 0,-15 13 1 15,15 29-4-15,-4 31 1 16,10 34-5-16,22 28 0 16,14 20-2-16,21 27 0 15,28 7 0-15,32 3 0 16,25-4 0-16,32-2 1 15,27 9 1-15,33-9 0 16,31 3 1-16,36-13 1 16,20 0 1-16,36-12 0 15,21-10-1-15,22-12 1 16,34-16 0-16,18-13 0 0,22-18-1 16,31-13 1-16,3-31-2 15,33-16 1-15,-1-31-2 16,4-23 0-16,0-24-1 15,-4-28 1-15,15-45 0 16,-18-37 0-16,3-50 0 16,-28-41 1-16,-14-44 1 15,720-498-4-15</inkml:trace>
  <inkml:trace contextRef="#ctx0" brushRef="#br0" timeOffset="54327.24">33863 8247 99 0,'-339'-750'0'0,"156"462"-8"15,-60-79 0-15,-78-53-17 16,-50-4 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9T17:13:44.8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17561 2822 39 0,'0'72'19'0,"4"31"-16"16,-4-74 19-16,0 2-22 16,0 10 0-16,-4-7 1 15,1-12 0-15,-1-6-1 16,1-10 0-16,-1-12 1 0,-3-13 1 15,7-6-1-15,0-19 0 16,-3 6-1-16,-1-9 1 16,-3-6-1-16,-7-3 0 15,-4-7-1-15,1-3 1 16,-1 3-2-16,4-9 1 16,3 19-1-16,1 3 1 15,6 12 0-15,1 10 0 16,6 0 2-16,11 6 0 15,4 9 3-15,3 7 0 0,7 3 2 16,8 3 1-16,6 0 1 16,11 0 0-16,3 0-1 15,-3-6 1-15,-10 6-2 16,-8 0 0-16,-3 6-3 16,-15 13 1-16,-6 15-4 15,-11-3 1-15,-11 20-2 16,-13-7 0-16,-8-7-5 15,-4-9 1-15,1-3-6 16,3 1 0-16,4-8-8 16,7 1 0-16</inkml:trace>
  <inkml:trace contextRef="#ctx0" brushRef="#br0" timeOffset="272.19">17988 3019 44 0,'0'54'22'0,"4"8"-23"0,-4-46 33 15,3-3-32-15,-3-1 0 16,-3-2-4-16,-1-7 0 16,4-13-3-16,0-5 0 0,0-7-5 15,0-7 0-15</inkml:trace>
  <inkml:trace contextRef="#ctx0" brushRef="#br0" timeOffset="449.04">17928 2856 41 0,'0'16'20'0,"7"-7"-21"0,-7-9 39 0,11-3-41 16,-1-3 0-16,5 0-11 15,2-4 1-15,4 1 9 16,-7 0 0-16</inkml:trace>
  <inkml:trace contextRef="#ctx0" brushRef="#br0" timeOffset="782.51">18207 3004 59 0,'10'12'29'0,"26"-12"-39"0,-22-9 57 16,7 3-46-16,0-10 0 16,0 3 0-16,-3 4 1 0,0-7-3 15,-8 1 0-15,-3 2 1 16,-3-6 1-16,-8 7-3 16,-3 2 0-16,-7 10-1 15,-4 10 0-15,1 2-1 16,-4 7 0-16,3 6 0 15,0 13 1-15,8-4 1 16,3-6 1-16,3 7 0 16,8-10 0-16,10-6-3 15,3-10 1-15,8 1-10 16,3-17 1-16</inkml:trace>
  <inkml:trace contextRef="#ctx0" brushRef="#br0" timeOffset="1049.08">18694 2888 33 0,'21'-19'16'0,"-11"6"-10"0,-10 13 21 16,0 0-24-1,0 0 1-15,0 0 2 0,-3 3 0 16,-4 7-8-16,-4 2 0 16,-3 1 5-16,-3 6 1 15,-5 6-2-15,1 0 0 16,4 6 1-16,2 1 0 15,5 2 0-15,6 4 0 16,8-4 0-16,10-6 0 16,7-9-2-16,7 0 1 15,4-3-5-15,3-16 0 0,1-6-7 16,-1 2 1-16,-3-11-7 16,-8-1 0-16</inkml:trace>
  <inkml:trace contextRef="#ctx0" brushRef="#br0" timeOffset="1395.38">18994 3117 47 0,'17'15'23'0,"1"7"-14"15,-8-25 38-15,8 3-45 16,7-9 1-16,3-1-1 15,0 1 0-15,-3-7-3 16,-4 1 0-16,-7 2 2 16,-7-6 0-16,-7 3-2 15,-7 1 1-15,-7 2-1 0,-4 4 1 16,1 6-2-16,-4 6 0 16,3 6 0-16,4 4 0 15,3 9 0-15,4 6 1 16,0 3-1-16,7 4 1 15,7-7 0-15,0 3 1 16,4-9-4-16,7 0 0 16,3-3-6-16,3-9 0 15,1-7-5-15,0-6 1 16</inkml:trace>
  <inkml:trace contextRef="#ctx0" brushRef="#br0" timeOffset="1725.18">19410 3110 35 0,'14'22'17'0,"14"41"-9"0,-21-54 28 0,4 7-33 16,-1-3 1-16,1 2 1 15,0-5 1-15,-1-1-8 16,4 1 0-16,0-10 4 16,0-7 1-16,-3-2-4 15,-4-1 1-15,0-2-3 16,0 2 1-16,0 4-1 15,-3 3 1-15,3 3-1 16,-4 3 1-16,4 3 1 16,1 4 0-16,2 2 1 0,-3-5 0 15,4-7 1-15,-1-7 0 16,4 4 0-16,4-9 1 16,-4-1 0-16,4 4 0 15,-1-7-2-15,1 4 0 16,0-1-11-16,-1 0 0 15,-3-2-3-15,4-4 0 16</inkml:trace>
  <inkml:trace contextRef="#ctx0" brushRef="#br0" timeOffset="1923.35">20052 3107 58 0,'21'63'29'0,"4"25"-44"0,-18-85 60 0,0 13-46 16,-4-10 0-16,1 0-4 16,-1-3 0-16,-3 0 3 15,4-12 1-15,-4-19-8 16,-4-4 1-16,1-8-6 16,-1-4 0-16</inkml:trace>
  <inkml:trace contextRef="#ctx0" brushRef="#br0" timeOffset="2581.19">20059 2866 26 0,'7'12'13'16,"7"20"0"-16,-7-29 17 0,0-3-27 15,4 6 0-15,-1-6 3 0,-3 0 1 16,4 0-8-16,3-9 1 16,7 2 5-1,8 4 0-15,-1-3-1 0,0 6 1 16,-7 6-3 15,-3 4 1-31,-1-10-2 0,-6 9 1 0,-4 0-3 16,-3-2 1-16,-8 5-2 0,-3 4 1 15,-4 3-2-15,1-7 1 16,-1 4-1-16,1 0 0 16,3 2 1-16,3-5 1 0,1 3 0 15,6-1 0-15,4-5 0 16,7 5 1-16,4-2 1 15,3 3 0-15,4-7 0 16,-1 0 1-16,1 1 0 16,-4 2 1-1,-14 10-2 1,-7 0 1-16,-7-9-1 16,0 6 1-16,-3 0-2 15,3-10 0-15,-7 3-1 16,3 1 1-16,4-4 0 15,3-5 0-15,4 2 0 16,4-12 0-16,6 2 0 16,12 4 0-16,6-9 0 15,11-7 0-15,-8-2 0 16,1-11 0-16,-4 1 0 0,1 3 0 16,-5 0 0-16,-6 0 0 15,-4 3-1-15,-3 3 1 16,-4 3 0-16,-7 7 0 15,-7 9-1-15,0 3 1 16,-4 16 0-16,0 12 0 16,4 1 0-16,4 2 1 15,3 4-1-15,3 3 1 0,4-7-1 16,8-12 0 0,-1-9-3-16,17-13 0 0,15-7-9 15,7-21 0-15,0-25-3 16,4 9 0-1</inkml:trace>
  <inkml:trace contextRef="#ctx0" brushRef="#br0" timeOffset="3060.85">22715 3088 55 0,'-3'13'27'0,"6"-70"-28"0,1 39 53 16,3-23-51-16,-4-16 1 16,-3-15 1-16,0-19 0 0,4-6-4 15,3-9 1 1,0 2 2-16,4-3 0 0,6 13 0 15,8 7 0-15,0 5-1 16,10 19 0-16,0 13 0 16,4 16 0-16,-4 12-2 15,-6 12 1-15,-12 20-5 16,-10 9 0-16,-7 18-8 16,-7 13 1-16,-17-3-8 15,-12 10 1-15</inkml:trace>
  <inkml:trace contextRef="#ctx0" brushRef="#br0" timeOffset="3259.65">22451 2778 63 0,'32'16'31'0,"38"6"-40"0,-42-19 58 15,11 3-50-15,3-3 1 16,1 0-1-16,-1 4 1 15,-7-7-2-15,1 0 1 16,6 0-6-16,4-7 0 16,3-2-10-16,-3-1 1 15</inkml:trace>
  <inkml:trace contextRef="#ctx0" brushRef="#br0" timeOffset="3467.59">23234 2734 38 0,'7'-3'19'0,"-3"22"-7"0,-4-19 23 16,3 0-32-16,-3 0 1 0,0 3 1 15,-3 6 0-15,-5 4-7 16,-2 6 0-16,-4-1 5 16,-4 1 0-16,-3 6-2 15,0-6 1-15,0 16-1 16,-4-7 0-16,11 9-2 16,7-5 0-16,7-1-4 15,10-9 1-15,8-3-10 16,3-10 1-16,4-15-4 15,3-3 1-15</inkml:trace>
  <inkml:trace contextRef="#ctx0" brushRef="#br0" timeOffset="3836.02">23386 2938 46 0,'-4'53'23'0,"-3"10"-27"0,7-51 45 0,0 4-39 0,0 0 1 0,0-7 1 0,4-6 0 0,-4-3-5 0,7-6 0 16,3-6 3-16,1-1 1 15,-1-12-2-15,1-3 0 16,3 6-1-16,7 3 0 16,-3-3 0-16,0 6 0 15,-1 4 0-15,4 5 1 0,1 7-1 31,-1 4 0-31,0-4 0 0,0 3 1 16,4 3-1-16,-1 10 0 0,-2-1 0 16,-1 1 0-1,-4 3 0-15,1 0 0 0,0-1-1 16,-1-5 0-16,1-4-5 16,0-2 1-1,-1-7-11 1,1-3 1-1</inkml:trace>
  <inkml:trace contextRef="#ctx0" brushRef="#br0" timeOffset="4057.41">24268 3173 74 0,'17'22'37'0,"-3"-13"-47"0,-7-5 68 16,-7-4-63-16,0 6 0 15,-3-6-33-15,-8 3 0 16,-13 0 39-16,-1-6 1 16</inkml:trace>
  <inkml:trace contextRef="#ctx0" brushRef="#br0" timeOffset="5569.34">5662 6315 49 0,'0'13'24'0,"0"-10"-15"15,0-16 24-15,0-6-31 16,0-24 1-16,-3-17 2 16,3-18 0-16,-11-13-5 15,11-22 0-15,-7 6 4 16,14-9 1-16,4-9-2 15,3 5 1-15,7 11-1 0,4 12 0 16,-11 9-2-16,10 16 0 16,-13 15-2-16,10 20 1 15,-7 21-4-15,4 16 1 16,-1 25-3-16,-6 16 0 16,-11 31-7-16,0 12 0 15,-11-8-5-15,1 5 0 16</inkml:trace>
  <inkml:trace contextRef="#ctx0" brushRef="#br0" timeOffset="5811.18">5433 5989 62 0,'0'0'31'0,"17"19"-32"0,-10-13 59 0,4 0-57 16,3 7 0-16,4-1 1 15,-4-5 0-15,11-1-3 16,6-3 1-16,12-6 0 16,3-3 1-16,-4-7-4 15,0 1 0-15,4-7-5 16,-7 9 0-16,-4-5-10 16,-7 2 1-16,1 1-2 15,-12-1 0-15</inkml:trace>
  <inkml:trace contextRef="#ctx0" brushRef="#br0" timeOffset="6019.82">6107 5942 59 0,'10'-3'29'0,"1"6"-34"0,-11-3 59 16,0 6-51-16,0 7 0 16,0 2 0-16,-7 7 1 15,3-9-6-15,-6-1 0 16,-1 7 2-16,4 6 0 15,0 10-2-15,0-1 0 16,3-5-2-16,1-1 0 0,10-6-4 16,7-7 0-16,7-5-9 15,7-10 0-15</inkml:trace>
  <inkml:trace contextRef="#ctx0" brushRef="#br0" timeOffset="6217.45">6438 5907 47 0,'0'13'23'0,"7"6"-15"16,-14-10 33-16,4 7-41 15,-8 9 0-15,1 0 0 16,2 6 1-16,-13 10-1 16,7-9 0-16,-11 8-1 15,4 7 0-15,-3-9-5 16,2-4 0-16,8-12-9 15,-3-22 1-15</inkml:trace>
  <inkml:trace contextRef="#ctx0" brushRef="#br0" timeOffset="6425.85">6244 5945 38 0,'21'41'19'0,"11"22"-7"0,-21-60 24 15,-1 9-35-15,8 10 1 16,-15 6 0-16,8 4 0 16,7-4-3-16,-1-3 1 0,4 0 0 15,-3-6 0-15,3-10-6 16,-7-5 0-16,4-17-8 16,0-12 0-16</inkml:trace>
  <inkml:trace contextRef="#ctx0" brushRef="#br0" timeOffset="6652.02">6519 5911 68 0,'25'78'34'0,"24"-28"-39"16,-34-34 65-16,6 12-59 15,7 7 0-15,0-4-1 16,-7-3 0-16,-3-9-4 16,-7-3 1-16,-11 6-5 0,-22 9 1 15,-2-3-13-15,-12-3 0 16</inkml:trace>
  <inkml:trace contextRef="#ctx0" brushRef="#br0" timeOffset="7192.61">7422 5901 59 0,'0'6'29'0,"15"1"-30"0,-8-7 46 16,0-7-43-16,14-5 1 15,0-7 0-15,25-3 1 16,3-9-7-16,4 9 0 0,-3 3-2 16,-8 3 1-16,-10 7-14 15,-15 18 1-15</inkml:trace>
  <inkml:trace contextRef="#ctx0" brushRef="#br0" timeOffset="7372.11">7391 6096 56 0,'-7'22'28'0,"3"21"-19"16,8-33 42-16,3-1-48 15,7 1 1-15,3-7-2 16,5-3 1-16,20-6-8 15,7-10 0-15,11-3-2 16,7-3 0-16,-3 6-13 16,-18-2 1-16</inkml:trace>
  <inkml:trace contextRef="#ctx0" brushRef="#br0" timeOffset="8467.99">8936 4631 61 0,'21'-15'30'0,"-17"18"-26"0,-4-10 49 15,-4 1-51-15,-7 6 1 16,-6 3 0-16,-15 19 1 16,-14 10-5-16,0 5 0 15,-3 13 2-15,-7-6 1 16,-4 6-2-16,-7 7 0 16,3-1-1-16,8-2 0 0,3-4-1 15,3-9 1 1,11-4 0-16,8 1 0 0,13-10 1 15,15 0 0-15,13-3-1 16,18-3 0-16,18 3 0 16,0-3 1-16,7 0-2 15,-11 13 1-15,1-1-1 16,-15 1 1-16,-10 12-1 16,-15 3 1-16,-6 10-2 15,-8 5 1-15,-7-2-1 16,-10-3 0-16,-4-4 0 15,1-6 1-15,2-9 0 16,1-10 0-16,7-9 1 16,7-6 1-16,10 0 2 15,4-4 1-15,14-2 0 16,8-4 0-16,2 0 0 0,-3 1 1 31,1 2-2-31,-1 3 1 16,-4 10-3-16,-2 4 0 0,-8 2-2 0,-7 12 1 15,-7 11-2-15,-8 2 1 16,1 7-1-16,-3-1 1 16,-4-2-1-16,-1 8 1 15,-6-5 0-15,10-13 1 16,-10 31 0-16,-3 7 1 16,-5 6 0-16,1 6 1 15,-11 4 0-15,7 8 0 0,4 14 0 16,-4 8 1-16,0-5 1 15,8 9 1-15,-5 6 1 16,12 3 1-16,3-6 0 16,13-6 0-16,19 6-1 15,10-7 1 1,99 45-4 0,0-29 1-16,-14-18-6 15,-21-16 0-15,-8-10-12 16,-20-15 1-16,-26-13-8 15,-13-3 0-15</inkml:trace>
  <inkml:trace contextRef="#ctx0" brushRef="#br0" timeOffset="10643.64">17473 3647 59 0,'-3'12'29'0,"24"1"-21"0,-4-7 30 15,8 3-34-15,21-2 0 16,24-7 3-16,33-10 1 16,41-6-9-16,47-12 0 15,45-12 5-15,43 8 1 16,17-5-3-16,18 5 0 0,-24 13-3 15,-19 1 1 1,-45 8-7-16,-50 7 1 0,-42 6-15 16,-45 3 0-16,-40 10 0 15,-28 9 1-15</inkml:trace>
  <inkml:trace contextRef="#ctx0" brushRef="#br0" timeOffset="16108.22">9444 4857 48 0,'-4'-3'24'0,"4"-7"-9"0,0 10 24 0,4-3-34 0,3 3 1 16,7-3 2-16,7 6 0 16,11 0-11-16,0 1 1 15,10-1 6-15,0 0 1 16,4 0-4-16,0 0 1 16,-7 0-2-16,-11 7 0 15,-7 2-2-15,-10 4 1 0,-15 3-1 16,-10 9 1-16,-7 10-2 15,0-7 0 1,-4 13 0-16,1-10 0 0,-5 10 1 16,8-6 0-16,7-4 2 15,0-2 0-15,10-1 2 32,8-3 1 30,3-9 0-62,7 0 0 0,7-3-2 16,11-10 1-16,3-6-6 0,4-3 1 0,3 0-9 0,1 3 0 0,3-13-7 0,-8 7 0 0</inkml:trace>
  <inkml:trace contextRef="#ctx0" brushRef="#br0" timeOffset="16477.46">10216 5167 60 0,'-3'19'30'0,"3"-6"-28"0,3-13 52 15,5 3-53-15,6 3 1 16,7-6-1-16,3-3 1 0,12-6-5 15,-4-1 0-15,3 1-2 16,7 9 1-16,-7-6-11 16,1-1 1-16,-8-2-5 15,-3-4 1-15</inkml:trace>
  <inkml:trace contextRef="#ctx0" brushRef="#br0" timeOffset="16665.41">11091 4954 49 0,'7'35'24'0,"0"-54"-21"0,-7 22 44 16,-3 6-46-1,-4 10 0-15,-7 6 0 0,-4 10 0 16,-10-7-2-16,0 10 1 16,-8 6-2-16,8-1 1 15,0-5-5-15,0-13 1 16,7 0-11-16,3-18 1 16</inkml:trace>
  <inkml:trace contextRef="#ctx0" brushRef="#br0" timeOffset="16877.43">10781 4998 45 0,'7'13'22'0,"35"74"-18"0,-28-71 31 0,4 9-36 0,7 7 1 0,6-1 0 0,1 0 0 0,0 4-3 0,0-10 1 0,-1-6-6 0,1-10 1 0,-4-9-6 0,-6-16 0 0</inkml:trace>
  <inkml:trace contextRef="#ctx0" brushRef="#br0" timeOffset="17280.12">11197 4427 57 0,'4'13'28'0,"20"3"-25"0,-13-16 55 0,3 0-56 0,4-4 1 15,-4-2 0-15,7-3 1 16,7-1-5-16,8 10 0 15,-5-6 3-15,5 6 0 16,-12-9-2-16,-3 2 1 0,-3 4-2 16,-7 6 0-16,-11 4-1 15,-7 2 0-15,-8 7-2 16,-2 3 0-16,-4 6 0 16,-4 0 1-16,4-3 0 46,10-7 1-46,-3 4 2 0,4 3 1 0,2 0 2 0,8-9 0 0,11-4 0 16,10-6 0-16,14-6-3 16,1-3 0-16,-1 3-7 15,0-4 0-15,-6 11-12 16,-8-4 0-16</inkml:trace>
  <inkml:trace contextRef="#ctx0" brushRef="#br0" timeOffset="17525.25">11822 5302 61 0,'35'57'30'0,"-10"-4"-30"0,-18-37 47 0,0-1-48 0,-7 4 0 0,-4 3-5 0,-3 6 0 0,-11 7-8 15,-13-7 1-15</inkml:trace>
  <inkml:trace contextRef="#ctx0" brushRef="#br0" timeOffset="19935.71">13229 5440 48 0,'-10'13'24'0,"3"15"-11"15,7-28 25-15,0 0-35 16,3 3 1-16,4-6 1 16,11-3 1-16,14-4-8 15,13-9 0-15,8-2 1 16,14-1 1-16,4 3-11 16,-1 6 0-16,-6-12-7 15,-8 3 1-15</inkml:trace>
  <inkml:trace contextRef="#ctx0" brushRef="#br0" timeOffset="20221.53">14023 4967 58 0,'3'15'29'0,"5"48"-33"0,-8-38 52 15,0 3-48-15,-4 16 1 16,0 13-1-16,4 9 1 16,0 15-2-16,0 1 1 0,-3 5-3 15,-1-11 1-15,4-10-9 16,4-26 1-16,7-21-7 15,-4-16 1-15</inkml:trace>
  <inkml:trace contextRef="#ctx0" brushRef="#br0" timeOffset="20658.27">14630 5083 62 0,'-4'34'31'0,"-21"13"-42"15,15-31 59-15,-11 6-48 0,-11 0 1 16,-3 6-1-16,-4 0 1 16,-7 1-1-16,4-1 0 15,3 3 1-15,7-9 0 16,11 0 1-16,3-13 0 16,11 4 1-16,11 3 1 15,10-4-1-15,7 1 1 16,11-1-1-16,7-2 0 0,3-4-1 15,4-3 0-15,-11 6-4 16,-3 1 1-16,-4-1-6 16,0-2 0-16,1-4-13 15,-1-3 0-15,-4 0 0 16,5-10 0-16</inkml:trace>
  <inkml:trace contextRef="#ctx0" brushRef="#br0" timeOffset="20990.98">15434 5142 53 0,'0'25'26'0,"4"-31"-29"0,-4 12 52 15,-7 13-49-15,-15 3 1 16,-2 3 0-16,-12 7 0 16,1 5-2-16,-4 10 1 0,-3-9 0 15,0-4 0 1,-1 4-3-16,4-7 1 0,4-2-7 15,7-11 0-15,10-14-7 16,8-4 0-16</inkml:trace>
  <inkml:trace contextRef="#ctx0" brushRef="#br0" timeOffset="21200.04">14926 5309 55 0,'21'53'27'0,"25"38"-32"16,-32-72 49-16,11 3-44 15,3 9 0-15,-3 0-1 16,-1 1 0-16,1-10-1 16,0-4 1-16,-7-2-7 15,-1-3 1-15,-6-10-8 16,-4-13 1-16</inkml:trace>
  <inkml:trace contextRef="#ctx0" brushRef="#br0" timeOffset="22367.37">16016 5073 54 0,'0'10'27'0,"-3"12"-22"0,-1-13 27 0,-3 1-31 16,-4 5 0-16,-3 4 1 15,-3 0 1-15,-8 3-4 16,0-3 1-16,4 3 1 15,3-4 0-15,1-2 0 16,3 3 0-16,3-3-1 16,4 2 1-16,4 1 0 15,3 3 1-15,3-3-1 16,4 0 1 0,18 3 0-1,3 0 1-15,4-7-3 16,10-2 1-16,-3-1-4 15,3-2 0-15,-3-1-13 0,-4-3 0 16,-13 1-3-16,-12-10 1 16</inkml:trace>
  <inkml:trace contextRef="#ctx0" brushRef="#br0" timeOffset="22773.52">16937 4986 48 0,'28'6'24'0,"-28"-16"-25"15,-3 7 45-15,-4 6-43 16,-8-6 0-1,-9 0 0-15,10 0 1 0,-29 3-3 16,-10 0 0-16,-7 16 2 16,0 18 0-16,0 13-2 15,4 7 1-15,14 14-1 16,10 5 1-16,14-14-1 16,18-2 1-16,14-17 0 15,22-18 1-15,17-12 2 16,3-20 1-16,0-15 0 15,1-3 1-15,-11-6-1 16,-11-7 0-16,-10 6-3 0,-22 4 0 16,-10 3-9-16,-17 3 1 15,-22-4-12-15,-11 4 0 16</inkml:trace>
  <inkml:trace contextRef="#ctx0" brushRef="#br0" timeOffset="23779.54">14224 5707 44 0,'-4'0'22'15,"12"9"-14"-15,-5-9 28 0,1 0-34 16,6-3 1-16,1 6 1 16,3-3 0-16,4 0-5 15,6-3 0-15,11-3 4 16,4 3 0-16,4 3-1 15,-5 0 0-15,-6-7-1 16,-7 7 0-16,-4 0-1 0,-3 0 1 16,-8 0-2-16,-3 0 0 15,-7 0 0-15,-7 0 0 16,-3 0-1-16,-8 0 1 16,-7 0-1-16,-3 0 1 15,0 0 0-15,0 0 1 16,-4-3-1-16,7 3 0 15,4 0-1 17,0 0 1-32,3 0-1 0,4 0 0 15,4 0 0-15,3-3 1 0,3 0-1 0,4-3 1 0,7-1 1 16,4 1 0-16,6 0 1 16,11 3 0-16,4-7 1 15,4 10 0-15,2-9 0 16,-2 6 0 15,-8-3 0-15,-3 2 1 15,-8 1-3-15,-3 0 1-16,0 0-11 0,-7 3 1 0,-14-3-7 0,-7 3 0 0</inkml:trace>
  <inkml:trace contextRef="#ctx0" brushRef="#br0" timeOffset="25192.37">15342 5177 18 0,'4'0'9'0,"3"-16"-6"15,0 16 10-15,-7 0-11 16,7 0 0-16,0 0 1 16,0-3 0-16,-3 3-4 15,-1 0 1-15,4 0 2 16,-3 0 0-16,-1-3 0 16,1 3 0-16,-1 0 1 15,1 0 0-15,-1 0 0 16,1 0 0-16,-4 0 1 15,0 0 0-15,0 3-1 16,0 0 1-16,0 0 0 16,-4 10 0-16,-6-4-1 15,-4 4 0-15,-7 2 0 16,-8 11 0-16,-2-5-2 0,-1 14 1 16,-7 12-1-16,-7-3 0 15,-3 0-1-15,-1 6 1 16,1 3-2-16,7-18 1 15,3 6-1 17,4-1 1-32,3-8-3 15,11-10 0 1,10-13-8 31,8-6 0-47,3-3-3 0,10-9 0 0</inkml:trace>
  <inkml:trace contextRef="#ctx0" brushRef="#br0" timeOffset="25530.1">14915 5258 47 0,'-7'35'23'0,"11"-26"-24"16,-1-6 45-16,1 7-41 15,10 5 1-15,0 17 2 16,11-1 0-16,7 1-7 0,3 5 1 16,-3 4 4-16,-1 0 0 15,1-7-4-15,0-9 1 16,0-3-7-16,-4-3 1 15,-3-3-13-15,-4-13 0 16</inkml:trace>
  <inkml:trace contextRef="#ctx0" brushRef="#br0" timeOffset="28182.98">9278 6544 40 0,'-14'28'20'0,"3"-9"-6"0,11-10 20 15,-3-2-30-15,3-4 0 16,0 0 3-16,3-3 1 0,11-6-9 31,4-1 1-31,10-2 6 0,8 0 0 0,13-4-1 16,11 1 0-16,-7 5-3 16,-4 7 1-16,-3 13-2 15,-11 6 1-15,-10 3-2 16,-14 12 0-16,-11 7-3 15,-7 3 1-15,-18 6-2 16,-10 0 0-16,-8 0-2 16,-3-3 1-16,-3-6 1 15,3-3 0-15,-3-7 1 16,10-6 0-16,7-9 2 16,8-7 0-16,6-6 1 15,11-6 1-15,3 3-1 16,15-6 1-16,0 6 0 15,10 0 0-15,0 3 0 0,7 3 0 16,0 1 0-16,4 2 1 16,7 0-2-16,0 10 1 15,-11 0-2-15,4-3 1 16,-4-7-5-16,-7 1 0 16,7-10-12-16,4-16 1 15</inkml:trace>
  <inkml:trace contextRef="#ctx0" brushRef="#br0" timeOffset="28460.42">9931 6996 66 0,'-4'22'33'0,"11"-1"-32"0,-3-17 57 0,3-1-58 16,7 0 1-16,7-3-1 16,11-6 1-16,3-1-4 15,0 1 0 1,18 3-15 0,0-6 1-16,0-7-3 15,7 0 0-15</inkml:trace>
  <inkml:trace contextRef="#ctx0" brushRef="#br0" timeOffset="28675.12">10936 6873 57 0,'4'38'28'0,"-15"-16"-34"0,8-13 51 15,-8 10-45-15,-10 3 1 16,0 9 0-16,-1 10 0 16,-2-13-2-16,-4 4 1 0,-4 9-1 15,4-4 0-15,-1-2-6 16,5-7 1-16,6-12-10 16,0-16 1-16</inkml:trace>
  <inkml:trace contextRef="#ctx0" brushRef="#br0" timeOffset="28857.7">10587 6892 43 0,'18'31'21'0,"17"23"-11"16,-21-42 30-16,4 13-39 16,6 13 1-16,-3-10 0 15,-3-6 0-15,21 10-3 16,10 2 0-16,-3-6-2 15,7-6 1-15,-7-6-13 0,-4-13 0 16</inkml:trace>
  <inkml:trace contextRef="#ctx0" brushRef="#br0" timeOffset="29068.38">11571 7112 59 0,'53'75'29'0,"3"44"-27"0,-45-97 46 15,0 16-46-15,-4 2 1 16,-4 7-1-16,-6 4 0 0,-4-1-8 16,-15-3 1-16,-9 9-12 15,-19-2 0-15</inkml:trace>
  <inkml:trace contextRef="#ctx0" brushRef="#br0" timeOffset="31519.77">14298 6958 34 0,'18'-25'17'0,"-1"-13"-4"15,-13 29 18-15,-1 6-27 0,1-4 1 16,-1-2 2-16,-3 0 1 16,-3-7-10-1,-4-3 1-15,0-6 6 0,-7 0 0 16,-7 0-3-16,-8 6 0 16,-2 3-1-16,2 10 1 0,-6 9-2 15,-4 13 1-15,-7 6-2 16,-3 15 1-16,3 11-2 15,4 14 0-15,0 7-3 16,13 13 0-16,12-4 0 16,17 4 0-16,14-10 2 15,18-13 0-15,10-15 3 16,14-25 0-16,15-19 4 16,3-16 1-16,4-21 0 15,-8-7 0-15,-10-6-1 16,-11-4 1-16,-6 4-4 15,-15-3 0 1,-17 0-17 0,-11 6 0 31</inkml:trace>
  <inkml:trace contextRef="#ctx0" brushRef="#br0" timeOffset="32278.05">15134 6986 46 0,'-3'28'23'0,"-1"-3"-14"0,4-18 24 0,-3 2-33 15,-4 1 1 1,-4 5 1-16,-3 4 1 0,-4 0-4 15,-3-7 1-15,0 7 1 16,-4-3 1-16,4 0-1 16,0-1 0-16,3 1-1 15,4 0 1-15,0-1-1 16,7 1 1-16,7 3-1 16,7 0 1-16,7-1 0 15,4-5 1-15,-1 0-1 16,5-1 1-16,2 4-1 15,4-1 1-15,1-2-1 16,-5-4 0-16,-2 1-2 16,-1 2 1-16,0-2-5 15,-3 2 0-15,-4-5-12 16,-4-11 1-16</inkml:trace>
  <inkml:trace contextRef="#ctx0" brushRef="#br0" timeOffset="32609.75">15998 7099 54 0,'0'13'27'0,"-7"-20"-27"0,4 14 40 0,-15 8-40 15,-10 4 0-15,-11 0 0 16,4 3 1-16,0 6-1 16,-4 7 0-16,0-4 0 15,0 7 0-15,0 2-4 16,4-2 0-16,7-10-9 15,3 0 0-15,8-21-2 16,6-10 0-16</inkml:trace>
  <inkml:trace contextRef="#ctx0" brushRef="#br0" timeOffset="32804.53">15462 7039 34 0,'14'16'17'0,"18"44"-9"0,-21-41 29 15,6 6-33-15,5 9 1 16,-1 7 2-16,3-7 0 16,1 10-10-16,0 0 1 15,-1-3 5-15,5-3 0 16,-1-7-8-16,0-9 0 16,-7-6-10-16,4-10 0 15</inkml:trace>
  <inkml:trace contextRef="#ctx0" brushRef="#br0" timeOffset="33223.68">16411 6886 60 0,'4'22'30'0,"-25"19"-38"15,10-29 51-15,-3 1-44 16,0 2 1-16,-4 4 0 16,1 6 0-16,-5 3-1 15,-2 4 1-15,-1-13 0 16,4-1 1-16,3 8-1 0,8-8 1 15,3 1-1-15,10 0 1 16,8-3 0-16,3-4 1 16,0-2 0-16,0-1 1 15,4-3-1-15,-1 1 0 16,4-1 0-16,8 0 0 16,2-3-2-16,-2 0 0 15,-1 0-4-15,-3 1 0 16,-8 2-8-16,-3-3 0 0,-3-6-6 15,3-3 1 1</inkml:trace>
  <inkml:trace contextRef="#ctx0" brushRef="#br0" timeOffset="33455.01">16073 7478 48 0,'-4'48'24'0,"22"-23"-14"15,-8-16 41-15,4 0-45 16,4 1 0-16,7-4 1 16,3 0 0-16,0 1-10 15,11-4 0-15,-4 0 4 16,8-3 1-16,-1 0-7 16,-3 0 0-16,-4-3-7 15,-7-3 1-15,-3-7-9 16,-4 0 0-16</inkml:trace>
  <inkml:trace contextRef="#ctx0" brushRef="#br0" timeOffset="33778.61">17096 6748 60 0,'-7'22'30'0,"7"22"-30"0,0-32 53 0,0 20-52 0,3 8 1 0,1 20 2 0,-1 3 0 0,4 15-5 0,0 16 0 0,0 0 3 0,4 3 0 0,-1-12-5 0,-2-10 1 0,-1-9-9 15,-4-12 0-15,-6-20-9 16,3-9 1-16</inkml:trace>
  <inkml:trace contextRef="#ctx0" brushRef="#br0" timeOffset="36436.74">9028 8792 27 0,'-4'16'13'0,"4"-19"2"16,0-3 14-16,4-4-24 15,3-2 1-15,7-1 3 16,0 1 0-16,11 2-10 16,13 1 0-16,12-4 8 15,10 4 1-15,7-1-3 0,3 4 1 16,-10 0-3-16,-7 3 1 16,-7 3-2-16,-11 3 0 15,-6 3-3-15,-15 10 0 16,-7 12-2-16,-18-3 1 15,-21 10-3-15,-10 5 1 16,-4 1-1-16,-7-6 0 16,-3 5 1-16,6-8 0 15,8-4 1-15,10-6 1 16,8-3 2-16,6-7 0 0,4 1 1 16,10-10 0-16,8-3 0 15,10 0 0-15,7 3 0 16,11 3 0-16,-4 4 0 15,4 6 0-15,0 5 0 16,3 5 0-16,0 2-1 16,1 0 1-16,-5 3-1 15,-3-2 0-15,1-7-3 16,-1-4 0-16,-7-8-7 16,0-4 1-16,0-12-6 15,4-10 1-15</inkml:trace>
  <inkml:trace contextRef="#ctx0" brushRef="#br0" timeOffset="43192.85">10351 8890 39 0,'28'0'19'0,"-7"-13"-6"0,-14 10 19 15,0 6-27-15,-7-3 0 16,-11 3 4-16,1 3 0 15,-8 7-11-15,-10 9 0 16,0 9 7-16,-8 7 1 16,-2 12-5-16,-1 3 1 15,0 1-4-15,4 2 0 16,0-6-4-16,6-12 1 16,5-10-6-16,6-6 0 0,7-16-6 15,8-18 0-15</inkml:trace>
  <inkml:trace contextRef="#ctx0" brushRef="#br0" timeOffset="43401.85">9994 8821 46 0,'14'34'23'0,"25"-6"-21"16,-25-15 39-16,4 12-39 15,3 6 1-15,0 13 0 16,4 10 0-16,7 8-4 15,10 7 1-15,11 6 2 16,7-2 0-16,3-11-3 16,1-15 0-16,-11-15-8 15,-11-13 0-15,-14-16-7 16,-10-3 0-16</inkml:trace>
  <inkml:trace contextRef="#ctx0" brushRef="#br0" timeOffset="43848.85">11638 9501 64 0,'42'31'32'0,"11"13"-35"0,-38-34 60 0,-1-4-57 0,-4 7 0 0,-6 9-2 16,-8 6 1-16,-10 6-2 15,-11 13 0-15,-6 3-9 0,-5 1 0 16,-6-7-7-16,3-10 1 15</inkml:trace>
  <inkml:trace contextRef="#ctx0" brushRef="#br0" timeOffset="45080.06">14266 8708 47 0,'-3'25'23'0,"20"9"-11"16,-17-21 24-16,4 6-33 15,-4 9 1-15,0 13 0 0,-7 9 1 16,-4 19-6-16,4 9 0 15,0 10 3-15,0 12 0 16,4-6-4-16,-1-9 0 31,1-13-4-31,3-9 1 32,-4-19-8-1,4-10 0-31,11-21-3 15,13-10 0-15</inkml:trace>
  <inkml:trace contextRef="#ctx0" brushRef="#br0" timeOffset="45383.7">14803 8977 49 0,'14'38'24'0,"-18"-10"-19"0,1-21 44 0,-11 8-47 16,-4 7 0-16,-7 3-1 15,0 3 1-15,-3 1-3 16,-3-1 0-16,2-3 1 16,1 0 1-16,3 0-1 15,8 0 1-15,3-3 0 16,7 0 1-16,10-3 0 16,8-6 0-16,3-1 0 15,3 1 1-15,12-1-1 16,6-2 0-16,4 2-1 31,-4 4 0-15,0 3-5-16,-3 3 0 0,0-1-9 0,-8 1 1 0,-2-12-7 15,-1-7 0-15</inkml:trace>
  <inkml:trace contextRef="#ctx0" brushRef="#br0" timeOffset="45672.31">15685 9115 58 0,'-4'25'29'0,"-17"7"-33"0,10-23 52 0,-10 10-48 0,-11 9 1 0,-6 7-1 16,-5-4 1-16,-3 4-3 16,-3-4 0-16,10-3-3 15,4-3 1-15,7-9-7 16,3-10 0-16,11-12-6 16,7-13 1-16</inkml:trace>
  <inkml:trace contextRef="#ctx0" brushRef="#br0" timeOffset="45867.01">15279 9009 40 0,'21'34'20'0,"28"32"-14"0,-35-47 34 16,4 12-38-16,3 13 1 16,8 6 0-16,-1 4 0 15,3 5-5-15,5-5 1 16,-4-11-2-16,-1-11 0 15,-3-10-10-15,-6-7 1 16,-5-21-3-16,-6-3 1 16</inkml:trace>
  <inkml:trace contextRef="#ctx0" brushRef="#br0" timeOffset="46225.25">16189 8940 59 0,'-4'41'29'0,"-17"12"-38"16,11-47 62-16,-8 10-53 15,-3 6 1-15,-7 3-1 16,-4-3 1-16,-7 0-2 15,0-3 1-15,4 3 0 0,0-4 0 16,7-5 0-16,10 6 1 16,7-4 0-16,8-2 0 15,10-4 0-15,14 1 1 16,7-1-1-16,15 4 1 16,2 2-2-16,1 4 0 15,-3 0-4-15,-1-3 0 16,-7 6-8-16,-7-4 1 15,-10-5-7-15,-7-4 0 16</inkml:trace>
  <inkml:trace contextRef="#ctx0" brushRef="#br0" timeOffset="46705.63">16641 8868 51 0,'10'6'25'0,"15"6"-22"15,-15-12 44-15,5 0-45 16,2-3 1-16,1 0 3 15,3-3 0-15,0 3-7 16,11 3 0-16,7 3 4 0,-1-9 0 16,-2 6-2-16,-4 3 1 15,-8 9-3-15,-6 4 1 16,-8 6-3-16,-17 6 1 16,-10 0-2-16,-11 4 0 15,-8 9 0-15,1 2 1 16,0 8 0-16,-4 11 1 15,0-8 1-15,4-1 1 16,3 0 0-16,7-6 1 16,8-6 1-16,10-10 0 47,7-6 1-47,14-3 0 0,14-12 0 0,4-7 1 0,14-3-3 0,10 3 0 0,0-3-8 15,-3 3 1-15,-10-3-13 16,-4 7 1-16</inkml:trace>
  <inkml:trace contextRef="#ctx0" brushRef="#br0" timeOffset="50637.28">22592 6820 36 0,'14'9'18'0,"7"-5"-11"0,-14-8 19 15,0 1-26-15,0-3 1 16,0-7-1-16,0-5 1 16,-3-7-2-16,-4-7 1 15,-4-18 0-15,-3-10 0 16,-7-9-1-16,-3-6 1 15,-5-3-1-15,-6 6 1 0,-7 3-2 16,3 3 1-16,0 3-1 16,4 16 1-16,4 6 0 15,6 4 0-15,4 8 0 16,3 1 1-16,8 6 1 16,6 7 0-16,8-1 1 15,10 3 0-15,18-2 2 16,10-7 0-16,18 0 0 15,7-3 0-15,11 3-1 16,7 3 1-16,-1 0-6 16,1 7 1-16,-14 5-12 15,-11 7 0-15</inkml:trace>
  <inkml:trace contextRef="#ctx0" brushRef="#br0" timeOffset="50866.5">22722 6274 58 0,'22'10'29'0,"23"18"-30"0,-30-22 49 15,2-3-48-15,1 4 1 16,-1-1-2-16,5-6 1 15,-1 0-4-15,7-9 1 16,4 2-14-16,-4-5 1 0</inkml:trace>
  <inkml:trace contextRef="#ctx0" brushRef="#br0" timeOffset="51062.12">23199 6531 43 0,'-4'54'21'0,"1"-10"-21"16,3-41 24-16,0 0-36 16,3-9 1-16,1-13-11 15,-1-6 1-15</inkml:trace>
  <inkml:trace contextRef="#ctx0" brushRef="#br0" timeOffset="51225.09">23114 6243 31 0,'4'22'15'0,"10"-13"-6"0,-7-6 22 15,3 4-31-15,4-4 0 16,4 6-3-16,7-6 1 15,3 1-8-15,4-8 1 16</inkml:trace>
  <inkml:trace contextRef="#ctx0" brushRef="#br0" timeOffset="51524.61">23361 6585 33 0,'0'22'16'0,"0"-19"-13"0,3-9 21 0,1-4-25 16,0-5 0-16,-1-4-3 16,1-6 1-16,-1 0 3 15,4-4 1-15,0 1-3 16,0-3 0-16,4 3 1 16,-1 6 1-16,5 6 2 15,2 16 0-15,1 9 1 16,-1 13 0-16,1 10 0 15,3 2 0-15,0 7-1 16,-3-10 1-16,-4 4-3 16,0-7 1-16,0-6-8 0,-3-6 1 15,0-10-5 1,-1 0 1-16</inkml:trace>
  <inkml:trace contextRef="#ctx0" brushRef="#br0" timeOffset="52155.09">24162 5726 53 0,'7'31'26'0,"-14"44"-37"0,3-50 52 16,1 16-40-16,-1 3 0 16,1 16 0-16,3-7 0 15,0 6-2-15,0-8 0 16,0-8 2-16,0-8 1 15,0-7-1-15,0-12 0 16,-4-13-1-16,-6-6 1 16,-12 0 0-16,-2-4 0 0,-1 4-3 15,-7 3 1-15,-7 3-1 16,-3-6 0-16,-4 13 0 16,7 9 1-16,8 9 0 15,10 6 1-15,10 7 2 16,11-3 1-16,14-4 0 15,11-9 1-15,6-9-1 16,12-10 0-16,10-9-4 16,3-6 0-16,-6-4-12 15,-8 4 0-15,-7-4-3 16,-3 4 0-16</inkml:trace>
  <inkml:trace contextRef="#ctx0" brushRef="#br0" timeOffset="53235.8">26127 6566 51 0,'-7'-6'25'0,"-32"-4"-31"0,21 1 48 0,-6 3-42 15,-12-1 1-15,-3 1-1 16,-6-3 1-16,-1 9-1 16,0 3 0-16,11 6 0 15,6 16 1-15,5-6-1 16,6-3 1-16,4-1-1 16,7-2 1-16,3-4-2 15,11 1 1-15,15-4-1 16,6-6 0-16,0 3 0 15,4 0 0-15,0-9 0 16,-1-3 0-16,-3-4 0 16,-3-3 0-16,-7-2-1 0,3 2 1 15,-7 0-2-15,0 4 1 16,-3 5-1-16,-1 14 1 31,1 8 0-15,-4 4 0-16,4 0 1 0,-4 6 1 0,3 3-1 0,1 4 1 15,-1-4 0-15,1-3 1 16,3-9-1-16,4-7 0 16,-4-6 0-16,7-9 1 15,11-10 1-15,10 1 0 16,4-14 0-16,0-14 0 0,0-14 1 16,0-15 0-16,3-10 0 15,-10-9 0-15,-11-15-2 16,-3-10 1-16,-8 0-1 15,-10 12 0-15,-10 1-1 16,-8 6 1-16,-3 12-2 16,-4 29 1-16,-3 15-1 15,-7 25 1-15,-4 16-2 16,-3 31 0-16,0 26-1 16,3 37 0-16,14 19 0 15,8 12 0-15,6 4 1 16,8-10 0-16,10-9 1 15,4-19 0-15,6-13 2 16,4-15 0-16,4-13-1 16,7-19 1-16,0-12-1 15,0-13 1-15,-1-28-1 0,-6-18 0 16,3-29 0-16,1-13 1 16,-4-12 1-16,-8-19 0 15,1-3 0-15,-7-6 0 16,-8 6 0-16,-6 9 1 15,-8 7-2-15,-3 18 0 16,-4 17 0-16,4 17 0 16,-3 20-1-16,-1 31 1 15,1 13-1-15,-1 31 1 0,-3 28-1 16,3 38 0 0,15 116 0-1,3-38 1-15,4-27-3 16,6-36 0-16,8-28-6 15,0-21 0-15,3-29-6 16,-3-22 0 0</inkml:trace>
  <inkml:trace contextRef="#ctx0" brushRef="#br0" timeOffset="53805.53">28811 5823 55 0,'-7'63'27'0,"7"62"-32"0,-3-87 48 0,-1 18-43 16,-3 19 1-16,0 29 0 16,0-7 1-16,0 0-3 31,0-18 0-31,3-10-2 0,4-16 0 0,8-12-7 0,2-13 0 31,8-12-6-15,-4-7 1-16</inkml:trace>
  <inkml:trace contextRef="#ctx0" brushRef="#br0" timeOffset="54106.06">29125 6572 55 0,'22'-6'27'0,"-19"0"-33"0,-3 6 52 0,0-7-46 15,-7 4 0-15,-4 3 0 16,-6 10 1-16,-4 5-1 15,-4 1 0-15,0 6 0 16,8 3 0-16,-1 3-2 16,4 4 1-16,3-7-1 15,4-6 1-15,4-4-1 16,3-5 1-16,14-10 0 16,10-10 1-16,5-5 0 15,-1-7 0-15,-3 6-3 16,-4 3 1-1,0-2-10-15,0-1 1 0,-3-3-3 32,-1 0 0-32</inkml:trace>
  <inkml:trace contextRef="#ctx0" brushRef="#br0" timeOffset="54378.6">29577 6553 55 0,'18'29'27'0,"-26"-11"-34"0,8-14 55 15,-7-1-49-15,-7-3 1 16,4 9 1-16,-4-3 0 16,-4 1-1-16,0 8 0 15,-3 7 0-15,0 10 1 0,-4-4 0 16,11-3 0-16,7 3-2 15,7-3 0-15,7-3-4 16,7-6 0-16,0-7-11 16,18-18 0-16</inkml:trace>
  <inkml:trace contextRef="#ctx0" brushRef="#br0" timeOffset="54660.44">29912 6654 34 0,'7'12'17'0,"-3"-24"-7"0,-8 9 18 0,-3 3-26 16,-7 3 0-16,-7 3 0 15,-7 3 1-15,-1 4-4 16,1 6 0-16,0 0 2 16,-4 3 0-16,7-7-4 15,4 4 1-15,7 0-5 0,7-3 0 16,7-1-3-16,11-8 0 15,6-4 1-15,4-3 0 16,4 0 3-16,0-7 1 16,-4-2 5-16,0-4 0 15,0 1 2-15,1 2 0 16,-1 1-5-16,0 3 0 16</inkml:trace>
  <inkml:trace contextRef="#ctx0" brushRef="#br0" timeOffset="54961.32">30057 6735 16 0,'14'-34'8'0,"49"-16"-5"0,-45 25 11 0,7-13-12 0,3-12 1 0,0-10 2 15,-3-12 1-15,-4-6-6 16,-3-26 0-16,-11-6 5 16,-7-12 0-16,-7 6-1 31,-11 6 0-31,-3 4-1 0,-7 9 1 0,-4 21-3 15,0 26 1-15,4 22 1 16,3 31 0-16,4 19-1 16,0 34 1-16,0 29-1 15,10 28 1-15,8 19-1 16,-1 18 0-16,8-12-2 16,-1-12 1-16,-3-32-2 15,4-25 0-15,-1-13-5 0,1-18 0 16,-4-7-7-16,0-15 0 15</inkml:trace>
  <inkml:trace contextRef="#ctx0" brushRef="#br0" timeOffset="55229.28">30043 6303 41 0,'3'22'20'0,"11"-1"-13"0,-7-14 31 0,0 5-35 0,4 1 0 0,3-1 0 16,0 1 0-16,4-1-5 15,-1-2 0-15,5-1 3 16,-1-2 1-16,0-7-4 16,-3-4 1-16,-1-2-3 15,-3-3 1-15,0-1-4 16,1 1 0-16,-1-4-8 15,0 1 1-15</inkml:trace>
  <inkml:trace contextRef="#ctx0" brushRef="#br0" timeOffset="55402.71">30487 6359 25 0,'0'41'12'0,"0"9"4"0,4-38 12 0,-1 10-26 0,1 10 0 15,-4-7-1-15,0 3 1 16,-4-6-6-16,1-3 1 16,-4-10-6-16,-1-2 0 15,5-17-2-15,-8-12 0 16</inkml:trace>
  <inkml:trace contextRef="#ctx0" brushRef="#br0" timeOffset="55859.77">30505 6306 28 0,'24'25'14'0,"5"28"-8"0,-22-43 26 0,0-1-29 15,0 0 1-15,3-2 0 16,4-1 0-16,4-3-6 16,3 0 0-16,0-3 4 15,1-3 0-15,2 0-2 16,1-3 0-16,-4-1-1 15,-3 1 1-15,-4 0 0 16,0 0 0-16,-3-4 0 16,-1 1 0-16,-3-1 1 15,0 1 0-15,-3 6 0 16,-4 3 1-16,-4 0-1 16,-6 3 1-16,-4 6-1 15,-4 4 0-15,0-1-2 16,1 7 0-16,3 0-6 0,3 6 0 15,4-3-6 1,3-6 1-16</inkml:trace>
  <inkml:trace contextRef="#ctx0" brushRef="#br0" timeOffset="56058.68">30939 6356 23 0,'3'22'11'0,"4"28"0"0,-3-34 11 0,-4 2-20 0,0 4 0 0,0-3 1 0,0 0 0 0,0-3-3 0,3-10 0 0,-3-6 2 0,4-6 1 0,6-7-2 16,-3-2 1-16,0-7-1 15,4 0 1-15,0-7 0 16,-1 4 0-16,4 3 0 15,0 4 0-15,1 5 1 16,-1 13 0-16,0 9-1 16,0 7 0-1,0 6-1-15,-3 9 1 0,3 1-3 16,0-4 0-16,3-3-4 16,1-9 0-16,0-10-9 15,3-12 1-15</inkml:trace>
  <inkml:trace contextRef="#ctx0" brushRef="#br0" timeOffset="56357.46">31651 6130 23 0,'25'-22'11'0,"-14"32"-1"0,-8-4 8 16,-3 3-16-16,0 4 1 16,-3-1 0-16,-5 4 0 15,-6 0-5-15,-7-1 1 16,-7-2 2-16,-4-1 1 15,-3-2-1 1,7 6 0-16,10-1 1 16,11-2 0-16,14 2 1 15,11 7 0-15,10 3 1 16,4-6 1-16,-4 6-1 31,-3-3 0-31,-4-3-2 0,-7 3 1 16,-7 3-3-16,-4 3 0 0,-13 1-10 15,-18-1 1-15,-18-12-5 16,-18-10 1-16</inkml:trace>
  <inkml:trace contextRef="#ctx0" brushRef="#br0" timeOffset="57247.31">23823 7557 58 0,'-10'47'29'0,"6"22"-19"0,4-53 30 0,0-1-36 0,0 4 1 15,0 12-1-15,0 1 1 16,7 2-7-16,0-12 0 16,0 0 4-16,4-6 0 0,-1-4-3 15,4 1 0-15,4-13-1 16,0-13 1-16,-1-5-3 16,1-4 1-16,0 3-1 15,-8 6 0-15,1 4 0 16,-1 6 0-16,1 9 0 15,0 7 0-15,-1 5 1 16,-3 1 1-16,0-6 0 16,4 2 0-16,-1 4 1 15,5-6 0-15,-1 2 0 16,0-2 1-16,-4-7 0 16,1-6 1-16,3-3-1 15,0-3 1-15,0-10-1 16,0-9 1-16,0-6-4 15,4 3 0 17,0-7-8-32,3 1 1 15,-3-4-4-15,-1 3 1 16</inkml:trace>
  <inkml:trace contextRef="#ctx0" brushRef="#br0" timeOffset="58143.52">24532 7018 46 0,'0'21'23'0,"11"58"-24"0,-11-60 43 16,-4 21-42-16,1 11 0 15,-8 14 1-15,-7 8 0 16,4 14-2-16,-3 4 1 15,3-3 0-15,-4-22 1 16,7-6-1-16,1-13 1 16,3-7-1-16,7-21 0 0,7-3 0 15,3-13 0 1,8-12-1-16,0-7 1 47,-4 0-1-47,3 1 1 62,1 2-1-46,0 7 1-16,-1 6-1 0,1 9 1 31,-4 7-1-31,-3 3 1 0,-1-4 0 16,-3-2 0-16,0-1 0 0,0-2 0 0,4-4 1 0,3 0 1 0,0 1 0 0,0-1 1 0,0-3-2 15,4 3 1-15,0-6 0 0,-1-6 0 0,1-6-2 0,0-7 0 0,-4-6 0 0,-4 3 0 0,-3-3-1 16,-3-1 1-16,-4-2-3 16,-4 9 1-16,1 10-1 15,-4 9 0-15,0 3 0 0,0 10 0 16,3 6 1-16,1 9 0 16,3 3 2-16,3-6 0 15,4 0 1-15,4 0 0 16,3 0-1-16,0-3 1 15,4-6-3-15,-1-3 1 16,4-7-5-16,1-9 0 16,-1-7-7-16,7-2 0 47</inkml:trace>
  <inkml:trace contextRef="#ctx0" brushRef="#br0" timeOffset="58449.89">25097 7955 48 0,'-4'-6'24'0,"8"15"-22"16,-4-12 43-16,0-3-43 16,0 6 0-16,3-6 2 15,-3-7 1-15,0-3-5 16,0 1 0-16,4-4 5 15,-1 0 0-15,11 0-1 16,7 0 1-16,11 10-1 16,4 0 0-16,2 2-2 0,1-2 1 15,-4 3-4-15,-3-1 0 16,-7 7-6-16,-8 0 1 16,-6-3-9-16,-11 3 0 15,-7-6-6-15,3 3 1 16</inkml:trace>
  <inkml:trace contextRef="#ctx0" brushRef="#br0" timeOffset="58823.94">25506 7939 54 0,'14'10'27'0,"11"-13"-32"0,-15 0 47 0,4-7-42 15,4-2 0-15,-4-4 0 16,-3-3 0-16,-1-3-1 16,-3 0 1-16,0 7 0 15,-3 2 0-15,-4 0-1 16,-4 1 1-16,-3 9-1 15,-7 12 0-15,-7 13 0 16,-4 10 0-16,4 2 0 16,4 4 0-1,2 2 1-15,12-2 0 16,6-7 0-16,8 1 1 0,7-13-2 0,3-10 0 16,7-9-6-16,4-9 0 15,3-17-7 16,0-8 0-15</inkml:trace>
  <inkml:trace contextRef="#ctx0" brushRef="#br0" timeOffset="59316.53">27037 7090 49 0,'14'40'24'0,"0"11"-16"0,-10-39 42 16,-4 13-45-16,0 10 0 15,-7 18 1-15,0 13 0 16,-4 25-9-16,-3 6 1 16,3 3 5-16,1-2 0 31,3-11-8-31,7-24 1 16,7-19-6-1,3-16 0-15,8-12-9 0,0-13 0 16</inkml:trace>
  <inkml:trace contextRef="#ctx0" brushRef="#br0" timeOffset="59541.68">27319 7918 42 0,'-10'31'21'0,"-1"38"-23"16,11-57 29-16,0 4-28 15,0-3 1-15,0-4-8 16,0-3 1-16,0-6 0 16,-4-15 1-16</inkml:trace>
  <inkml:trace contextRef="#ctx0" brushRef="#br0" timeOffset="59681.59">27213 7598 45 0,'4'12'22'0,"17"10"-16"0,-14-16 38 0,4 7-43 0,-1 0 0 0,-3-1-1 0,0 4 1 15,7-4-5-15,4 1 1 0,3-1-12 16,7-5 1-16,1 2-1 16,-5-3 0-16</inkml:trace>
  <inkml:trace contextRef="#ctx0" brushRef="#br0" timeOffset="60141.71">27534 8008 45 0,'11'26'22'0,"7"-14"-29"16,-11-15 45-16,0-6-38 15,3-1 0 1,1-2 0 31,-1-4 0-47,1 6-1 15,0 1 1-15,3 0 0 16,-4-1 0-16,4 1 0 0,0 6 0 16,1 0 0-1,-1 3 0-15,0 3 0 0,-4 6 0 16,1 4-1-16,-4-1 1 0,4 1 0 0,-4-4 0 0,0 1 2 0,0-1 0 0,0 0 0 0,0 4 0 15,-4-4 0-15,1 4 0 16,-1 3-1-16,5-4 1 16,-5 4-2-16,4-7 1 15,-3 1-1-15,-4-4 1 16,3-3-1-16,1-3 1 16,-4 0 0-16,7 0 0 0,0 0 0 15,0 0 0-15,0 0-2 16,4-3 0-16,-1 0-1 15,1-4 1-15,-1 1-4 16,4-3 1-16,4-4-8 16,7 4 0-16,-8-7-2 15,1 0 1 1</inkml:trace>
  <inkml:trace contextRef="#ctx0" brushRef="#br0" timeOffset="60450.02">28307 7949 52 0,'0'19'26'0,"-7"37"-28"0,3-40 52 16,1-1-50-16,-1 4 1 16,4 3-1-16,0 0 1 15,0 3-3-15,0-6 1 16,0-6-4-16,0-7 0 16,-3-9-8-16,-1-10 1 15,1-9-4-15,-4-15 1 16</inkml:trace>
  <inkml:trace contextRef="#ctx0" brushRef="#br0" timeOffset="60983.33">28201 7610 52 0,'18'3'26'15,"13"-12"-35"-15,-20 3 52 0,7-1-44 16,3-5 1-16,0-7-6 15,11 0 0-15,7-9 1 16,3 0 1-16,0-7-6 16,-6-5 1-16,-8-1-1 15,-7 6 1-15,-3 4 3 16,-8 3 1-16,-3-1 5 16,0 14 0-16,-3 8 1 0,-4 7 1 15,0 10 0-15,0 15 0 16,-4 9 0-16,-3 17 0 15,0 5 2-15,4 26 1 16,-4-7 0-16,-1 10 0 16,1-7-1-16,4 0 0 15,-4-12-5-15,0-12 1 16,3-23-10-16,1-19 1 16,3-12-2-16,-4-12 0 15,-3-13-6 1,88 6 17 15,-190 0-5-31,81-9 0 16,-1 6 7-1,8 6 0-15,4 10 5 0,3 6 1 0,3 6 2 0,7 4 0 0,4-1 2 16,8-3 1-16,2-6 0 16,22-3 1-16,14-3-5 15,10-7 0-15,11-2-6 16,0 5 1-16,-7 1-10 15,-10 3 0-15,-12-7-11 16,-6 4 1-16</inkml:trace>
  <inkml:trace contextRef="#ctx0" brushRef="#br0" timeOffset="61400.5">30261 7754 52 0,'-3'32'26'0,"-8"43"-29"15,11-56 42-15,0 9-39 16,0 10 1-16,4 2-2 15,-4-2 0-15,3 0-3 16,1-23 0-16,3-15-6 16,0-22 0-16,-4-9-5 15,-3-19 1-15</inkml:trace>
  <inkml:trace contextRef="#ctx0" brushRef="#br0" timeOffset="61626.91">30120 7547 7 0,'-35'-40'3'0,"14"11"4"0,17 26-6 0,4 6 7 0,0 4 0 15,4-1 4-15,6 7 1 16,4-1-15-16,11-2 1 16,7 2 13-16,7 4 0 15,17-1-2-15,15 14 1 16,-4 5-1-16,0 1 0 16,0 9-3-16,-14 9 0 15,-15-6-3-15,-16 3 0 16,-19 3-5-16,-6 7 0 15,-15 9-4-15,-14-16 1 0,-10-6-5 16,-4-9 0-16,-3-10-9 16,6-6 1-16</inkml:trace>
  <inkml:trace contextRef="#ctx0" brushRef="#br0" timeOffset="62214.43">30671 8328 48 0,'7'3'24'0,"24"-9"-25"0,-17-6 38 0,4-7-37 0,0-9 1 16,-1-7 1-16,1-3 1 15,0-9-4-15,-8 4 1 16,-3 2 1-16,0-6 1 0,-3 3-2 16,-4 6 1-16,3 7-3 15,-3 6 1-15,4 9-2 16,-4 16 0-16,3 9-1 16,1 7 1-16,-1 9 0 15,5 7 0-15,2 2 1 16,4 4 0 15,7 6 0-31,8-4 1 0,6-2 0 16,0-7 1-1,-7-9-1-15,1-12 1 16,2-13 2-16,-2-16 1 0,-5-6 1 0,1-16 0 0,-4 3 0 16,-7-12 0-16,-7 0-1 15,-7 6 0-15,-7-6-7 16,-3-3 0-16,-1 2-10 15,-3 4 0-15</inkml:trace>
  <inkml:trace contextRef="#ctx0" brushRef="#br0" timeOffset="62736.5">31923 7538 57 0,'7'6'28'0,"-11"-3"-35"0,-3 1 47 0,-14 2-40 16,-7 3 1-16,-7 1-1 15,6 9 0-15,1-4-1 16,-4 4 1-16,-3 0-1 15,0-3 1-15,3-1-2 16,4-2 1-16,7-4 0 16,3 1 0-16,8-4-2 15,6 3 1-15,8 1-1 16,-4 12 0-16,0 6-1 16,-4 6 0-16,-3 1-1 15,-4 12 0-15,-3 0 1 0,-3 3 0 16,-1 6 1-1,0-2 1-15,-3-10 1 0,7-4 0 16,4 1 2-16,2 0 0 16,8-7 1-16,8 1 1 15,9-13 1 1,11-3 0 62,8-10 0-62,2-6 1-16,-2-9-2 15,-8-3 1-15,0-4-6 0,-3 1 1 0,0-1-11 0,-8-18 0 0</inkml:trace>
  <inkml:trace contextRef="#ctx0" brushRef="#br0" timeOffset="62905.4">31418 8040 68 0,'29'15'34'0,"38"-18"-47"0,-39 0 63 0,7-3-50 16,0-3 0-16,8 2-7 16,-4 7 1-16,-4 3-3 15,-14 13 1-15,-14-3-10 16,-3-1 1-16</inkml:trace>
  <inkml:trace contextRef="#ctx0" brushRef="#br0" timeOffset="63147.25">32163 8363 67 0,'14'3'33'0,"-7"-16"-48"0,-7 13 64 16,0 0-61-16,-7 0 1 15,-18 0-22-15,0 7 0 0</inkml:trace>
  <inkml:trace contextRef="#ctx0" brushRef="#br0" timeOffset="64749.91">29947 8852 44 0,'-3'13'22'0,"3"-26"-12"0,0 13 22 16,7-9-29-16,10-7 0 15,1-3 3-15,21-3 1 16,21 0-8-16,25 0 0 16,17 0 4-16,25 0 1 0,28 4-2 15,0-8 0 1,15 1-3-16,6-3 1 0,-28 3-5 15,-31 6 0-15,-19-3-4 16,-16 7 0-16,-26 2-8 16,-24 7 0-16</inkml:trace>
  <inkml:trace contextRef="#ctx0" brushRef="#br0" timeOffset="65081.98">30088 8993 64 0,'15'22'32'0,"34"0"-33"0,-28-19 60 31,18 0-56-31,28 0 0 0,11-3 1 0,24 4 1 16,25-8-7-16,0-5 0 15,-4-4 4-15,-3 1 0 16,0 2-2-16,-14-2 0 0,-18-1-5 16,-17 1 1-16,-18 6-6 15,-18-1 0-15,-17 7-12 16,-18 3 1-16</inkml:trace>
  <inkml:trace contextRef="#ctx0" brushRef="#br0" timeOffset="65952.1">30074 9652 41 0,'11'22'20'0,"-8"12"-6"16,-3-25 24-16,0 7-35 0,-3 9 1 16,-4 7 1-16,3 11 0 15,1-2-7-15,-1 6 1 16,1 0 5-16,-1-6 0 15,1-6-2-15,3-4 1 16,0-3-1-16,3-12 0 16,4 0-1-16,4-10 1 15,6 0-2-15,1-3 0 16,-4-3-2-16,-3 3 0 16,-1 0-1-16,1 1 0 0,-4 2 0 15,0 6 0-15,4 1-1 16,-1 0 1-1,4-1 1-15,4 1 0 0,3-1 1 16,4 1 1-16,3-1 0 16,-7-2 1-16,4-7-1 15,3-10 1 1,-3-8-1 0,0-7 1-16,-1-13-1 0,-3-12 1 0,-6-6-5 15,-5-3 0-15,-3-4-12 16,-7 0 1-16</inkml:trace>
  <inkml:trace contextRef="#ctx0" brushRef="#br0" timeOffset="66340.73">30688 9758 56 0,'-7'63'28'0,"-14"31"-35"0,14-72 44 15,0 9-37-15,0 4 0 16,0-4-1-16,3-3 1 16,1-6 0-16,-1-6 1 0,1-3-1 15,-1 2 1-15,4-5-1 16,0-7 0-16,0-3 0 15,4-6 1-15,3-7-2 16,0 4 1-16,3 5 0 16,4 4 0-16,1 7-1 15,-1 8 1-15,0-5 0 16,0 5 0-16,3-2 0 16,1 3 0-16,3-1-2 15,4-2 0-15,3-1-7 16,4-2 0-16,0-10-5 15,-1-6 0-15</inkml:trace>
  <inkml:trace contextRef="#ctx0" brushRef="#br0" timeOffset="66569.25">31362 9990 55 0,'-18'35'27'0,"-45"37"-34"0,38-56 52 16,-7 21-45-16,-10 10 0 15,-14 22-1-15,-8 3 1 16,4 7-2-16,0-7 1 16,14-19-8-16,7-15 0 15,18-13-6-15,11-25 1 16</inkml:trace>
  <inkml:trace contextRef="#ctx0" brushRef="#br0" timeOffset="66735.37">30840 10003 17 0,'7'-44'8'16,"18"35"9"-16,-15 15 2 0,4 3-13 16,0 13 1-16,4 13 1 15,0-1 1-15,-4 4-12 16,3 3 0-16,-6-7 2 15,0-3 0-15,3-6-10 16,-4-6 0-16</inkml:trace>
  <inkml:trace contextRef="#ctx0" brushRef="#br0" timeOffset="67094.03">31627 10354 58 0,'3'9'29'0,"4"7"-33"16,-7-16 54-16,0 0-50 15,4-3 0-15,-1-3-16 16,-6-1 1-16,-11-2 6 15,-1 6 0-15</inkml:trace>
  <inkml:trace contextRef="#ctx0" brushRef="#br0" timeOffset="69073.11">31443 9369 37 0,'4'25'18'0,"3"-15"-8"0,-7-10 18 15,0 0-25-15,7 0 0 16,7-6 2-16,0-4 0 16,4-5-6-16,10 2 0 0,4-3 4 15,-1 4 1-15,8 2-1 16,0 4 0-16,-4 0-1 16,-7 6 0-16,-3 0-1 15,-4 6 1-15,-10-3-2 16,-11 10 1-16,-7 2-1 15,-7 4 0-15,0 6-1 16,-4 7 1-16,0 8 0 16,-3-2 0-16,4 15 0 15,6 1 0-15,7 2 0 16,8-3 1-16,3-6-1 16,0-6 0-16,4-13-7 15,-4-15 0-15,-7-10-9 16,0-3 1-16</inkml:trace>
  <inkml:trace contextRef="#ctx0" brushRef="#br0" timeOffset="73879.2">28529 777 39 0,'39'-15'19'0,"-14"-14"-5"16,-22 26 20-1,1-3-32-15,-4 6 0 0,-4-6 1 16,-17 3 1-16,-14 12-5 16,-8 0 0-16,-20 16 3 15,-8 10 0-15,-6 12-2 16,-4 9 1-16,3 20-2 16,4 5 1-16,3 16-1 31,8 19 1-31,17-12-1 0,11-1 1 0,17-15 0 15,15-16 0-15,10-15 0 0,28-13 0 16,21-16 1-16,29-19 0 16,7-18-1-16,-4-13 1 31,0-3 0-15,-14-13 1-16,-17 4-1 0,-15-4 0 0,-14 4 0 15,-24 5 0-15,-11 4 0 0,-11 7 0 16,-7 2-1-16,-3 6 0 15,-7 10-1-15,-4 0 0 16,0 13-4-16,4 0 0 16,3 5-11-16,4-8 0 0</inkml:trace>
  <inkml:trace contextRef="#ctx0" brushRef="#br0" timeOffset="74630.14">28490 1900 29 0,'-3'19'14'0,"13"-26"-5"16,-6-2 9-16,3-10-17 15,4-6 0-15,-1-9 3 16,1-4 1-16,3-9-5 0,0 3 1 16,0 6 3-16,4 4 1 15,3 9-1-15,4 0 1 16,-1 12-2-16,1 7 0 16,-4 6-2-16,-3 6 0 15,-4-6-5-15,-4 10 0 16,-2-7-10-16,-8 3 1 15</inkml:trace>
  <inkml:trace contextRef="#ctx0" brushRef="#br0" timeOffset="77930.95">28949 1655 47 0,'14'-9'23'0,"-25"6"-22"0,8 6 24 16,-4 3-25-16,-4-6 0 16,-3 6-2-16,0 4 1 15,-4-1 0-15,1 4 1 0,3 6-1 16,0 3 0-16,7-4 0 15,-1-8 0-15,8 2 1 16,4 1 0-16,3-4 0 16,4 1 1-16,3-10-1 15,0 3 1-15,0 3-1 16,-3-12 0-16,-1-4 0 16,1-2 1-16,-4-10-1 15,0 9 0-15,-4-5 0 16,1 8 1-16,-1 4-1 15,1 9 1-15,-1 10-1 16,8-1 1-16,-4 4 1 16,0 9 1-16,4 3-2 15,-1-6 0-15,-3 3-1 16,4-6 1-16,0-3-6 0,-1-1 1 16,1-12-9-1,-4-3 0-15</inkml:trace>
  <inkml:trace contextRef="#ctx0" brushRef="#br0" timeOffset="78580.83">29101 1981 41 0,'-14'47'20'0,"6"32"-22"0,5-63 31 0,-1 12-28 16,-3 3 1-16,-3 10 2 15,-1-3 0-15,1-1-5 0,3-12 1 16,3-6 2-16,4-13 1 15,7-15-1-15,4-19 0 16,-1-7-1-16,1-9 0 16,-1-9-1-16,1-10 0 15,0 1 0-15,3 11 0 16,0 1-1-16,3 6 1 16,5 0 0-16,2 10 0 15,5 15 0-15,-1 3 0 16,-4 13 0-16,-2 3 1 15,-5 10-1-15,-3-10 1 0,-3 9 0 16,-4 4 0-16,-7 9-1 16,-11-4 1-1,-6 7-2-15,-4 4 1 0,-4-10-2 16,-3-1 1-16,3-2-5 16,4-7 1-16,0 1-9 46,7-20 0-30</inkml:trace>
  <inkml:trace contextRef="#ctx0" brushRef="#br0" timeOffset="78982.08">29630 1097 43 0,'0'72'21'0,"-39"57"-17"0,32-88 32 16,-11 31-36-16,8 0 0 15,-1 0 2-15,1 0 0 16,-5-3-2-16,5-12 0 16,3-4 1-16,3-19 1 15,4-9 0-15,0-6 0 16,4-16-1-16,-1-6 0 15,8-6 0-15,0-1 0 0,3 1-1 16,7 0 0-16,-4-4 0 16,5 10 1-16,-1 3-1 15,0 6 0-15,0 13 0 16,0 9 1-16,-3 7-1 16,0-1 1-16,-4 4-1 15,0-4 1-15,0-5-4 16,-4-11 1-16,-2-2-11 15,-5-13 1-15,-3-6-4 16,4-13 1-16</inkml:trace>
  <inkml:trace contextRef="#ctx0" brushRef="#br0" timeOffset="79926.12">29143 2279 40 0,'190'69'20'0,"50"-40"-21"0,-151-29 35 0,23 0-35 0,26-10 0 719,21-9 0-719,0-9 1 0,6-13 0 0,5-6 1 0,-19-15 0 0,1-20 0 0,-11-6 2 0,-21-3 1 0,-53-75 0 0,-46 16 0 0,-35 12-1 0,-35 3 0 0,-43 6-2 0,-24 13 1 16,-40 6-2-16,-23 10 0 0,-47 22-1 0,-18 21 0 0,-34 7 0 0,6 22 0 0,-14 9 0 0,15 22 1 0,-12 16 1 0,26 6 0 0,-1 19 0 0,29 3 1 0,17 13-1 0,15 2 1 0,10 4 0 0,32 3 0 0,21 13-2 0,21 15 1 0,24 16-3 0,30 12 0 0,27 23 0 0,28 18 0 0,43 6 0 0,49 4 0 0,39-7 2 0,50 1 0 0,31-36 2 0,46-14 0 0,56-17 1 0,29-28 0 0,24-25 0 0,-3-37 0 0,-4-13-2 0,-28-31 0 0,-24-23-1 0,-43-24 0 0,-46-22-1 0,-42-16 1 0,-53-19 0 0,-50-16 0 0,-34-18 0 0,-61-29 1 0,-49 4-1 0,-57-1 1 0,-38 14-1 0,-50 21 1 0,-24 15-3 0,-46 29 1 0,-4 10-6 0,-7 34 1 0,-14-4-11 0,11 26 1 0</inkml:trace>
  <inkml:trace contextRef="#ctx0" brushRef="#br0" timeOffset="125944.89">7066 10636 9 0,'0'7'4'0,"7"-1"0"0,-7-6 4 0,0 0-4 15,-7-3 1-15,4 0 2 16,3-1 1-16,-7 4-8 15,3 0 0-15,1 0 7 16,3 7 0-16,0 2-1 16,3 4 0-16,1-4-1 15,-4 10 0-15,7 0-1 16,-7-1 0-16,3 4-2 16,4 0 1-16,-7 0-1 15,0 3 0-15,0 4 0 16,4 11 0-16,-4 1-1 15,0 3 1-15,3 9 0 16,-3-15 0-16,-3 25 1 0,-1 9 0 16,-3-3-1-16,4 15 0 15,-4-5-1-15,0 9 1 16,-1 12-2-16,5 7 1 16,-1 6-1-16,1 12 0 15,3-6 0-15,-4 0 0 16,4 10-1-16,0-10 1 15,0 0 0-15,0 7 0 16,0-1-1-16,4 0 1 16,3 1-1-16,0 9 1 15,0 0 0 1,7 9 0-16,0-3 0 0,0 3 0 0,4-3 0 16,-7 0 0-16,-1-6 0 15,-3 0 0-15,4 0 0 16,-4-3 0-16,0 6 0 15,4-4 0-15,-4 11-1 16,3-1 1-16,-3 3-1 16,0 4 1-1,7 90-1 1,-3-24 1-16,-8-17-1 16,5-24 1-16,-8 0 0 15,0-1 0-15,-8-2-1 16,5-17 1-16,3 1 0 15,0-13 0-15,0-9 0 16,0-9 0-16,3-20 0 0,5-8 1 16,-8-7-2-16,3-4 1 15,1-8-1-15,-1-10 0 16,4-16-3-16,0-6 1 16,0-3-7-16,4-16 0 15,7-9-5-15,-11-10 1 16</inkml:trace>
  <inkml:trace contextRef="#ctx0" brushRef="#br0" timeOffset="129009.79">12562 14371 31 0,'-7'19'15'0,"-10"-13"-6"0,17-6 22 0,0 0-27 16,0 3 1-16,-4 0 2 15,8 4 1-15,3-1-10 16,3-3 1-16,8 0 6 16,0 3 1-16,10 4-3 15,11 2 1-15,14 4-2 16,0 3 0-16,-8 3-1 15,-2 0 1-15,-4-3-1 16,-4-1 0-16,-14 7-2 16,-14 10 1-16,-7 3-1 15,-7 6 0-15,-11 9-2 16,-13-6 0-16,-5 0-1 16,-3 3 0-16,4-9 0 15,3-7 0-15,1-9 0 16,2-6 1-16,1-6 0 0,4-7 1 15,6-6-3-15,4-9 1 16,3-10-8-16,8-9 1 16,3-16-1-16,7-6 0 15</inkml:trace>
  <inkml:trace contextRef="#ctx0" brushRef="#br0" timeOffset="129187.5">12644 14343 35 0,'-11'9'17'0,"22"4"-17"0,-8-4 34 0,1 4-32 16,3 9 0-16,0 6 0 16,0 9 1-16,0-2-4 15,0 15 0-15,0 7 2 16,4-4 1-16,-1 0-5 16,1-6 0-16,-4-15-9 15,0-17 1-15</inkml:trace>
  <inkml:trace contextRef="#ctx0" brushRef="#br0" timeOffset="129662.55">13529 14431 53 0,'0'9'26'0,"-7"19"-33"0,3-15 46 0,-6 9-40 15,-11 3 1-15,-8 9 0 16,-2 10 1-16,-5 0-2 15,8 0 1-15,7-3-3 16,3-7 0-16,4-12-9 16,7-12 1-16,4-20-3 15,3-12 0-15</inkml:trace>
  <inkml:trace contextRef="#ctx0" brushRef="#br0" timeOffset="129806.87">13201 14368 33 0,'0'-16'16'0,"14"22"-10"0,-3 4 29 15,6 6-32-15,12 9 1 16,9 12 3-16,5 1 0 16,-5 3-9-16,8 3 1 15,-3-1 3-15,-5-5 0 16,-6-7-11-16,-7-5 0 16,-11-11-6-16,-7-5 0 15</inkml:trace>
  <inkml:trace contextRef="#ctx0" brushRef="#br0" timeOffset="135034.15">3429 15839 55 0,'-18'18'27'0,"15"-8"-32"0,3-7 45 0,3 0-38 16,4-3 0-16,4 0 1 15,0-3 0-15,6 0-4 16,4-4 0-16,8 4 1 16,-8-6 0-16,7 3-6 15,4-1 1-15,7-8-11 16,-1 2 0-16</inkml:trace>
  <inkml:trace contextRef="#ctx0" brushRef="#br0" timeOffset="135376.79">4089 15487 56 0,'7'44'28'0,"3"-19"-31"0,-10-9 46 0,4 9-43 0,-1 3 0 0,1 10 0 0,3 6 0 0,-7 3-1 15,4 6 1-15,3-12-4 16,-4 0 1-16,4-13-13 16,-7-16 1-16</inkml:trace>
  <inkml:trace contextRef="#ctx0" brushRef="#br0" timeOffset="136439.47">11829 14123 53 0,'-7'13'26'0,"3"-4"-17"0,4-3 27 16,0 10-33-16,0 6 1 15,0 9 0-15,0 10 1 16,0 13-7 0,0 8 1-16,0-2 2 0,-3 3 0 0,3-4-7 15,0-2 1-15,0-10-13 16,-4-16 1-16</inkml:trace>
  <inkml:trace contextRef="#ctx0" brushRef="#br0" timeOffset="137054.91">11712 15299 34 0,'-3'10'17'0,"20"-17"5"0,-6 7 15 0,0 3-36 16,3 1 1-16,3-1 1 15,4 3 0-15,1-3-3 16,-1 0 0-16,0 4 2 15,-7-7 0-15,0 6-1 16,-3-3 0-16,-8 0-1 16,-3 3 0-16,0 4-2 15,-7-1 1-15,0 4-1 16,0 2 1-16,-3-2 0 16,-1 3 0-16,-3-1 0 15,0 4 0-15,0-6 1 16,3 2 0-16,4 4 0 15,0 0 1-15,3-3 0 16,8-1 0-16,3-2 0 0,4-4 1 16,3-2-1-16,3-4 1 15,8-3-2-15,3 0 0 16,4-3-7-16,-7-1 1 16,-8-2-10-16,-3 9 1 15</inkml:trace>
  <inkml:trace contextRef="#ctx0" brushRef="#br0" timeOffset="138639.18">9363 14155 44 0,'-4'3'22'0,"8"0"-12"0,-1 3 22 0,-3 10-28 0,0 6 0 0,0 12 1 15,0 4 0-15,0 9-7 16,-3 6 0-16,3 1 3 16,-4-1 0-16,4 0-5 15,-3-3 1-15,-1-3-12 16,1-12 1-16,-1-7-2 15,4-6 1-15</inkml:trace>
  <inkml:trace contextRef="#ctx0" brushRef="#br0" timeOffset="138768.1">9430 15218 54 0,'3'18'27'0,"-3"36"-36"0,0-42 55 0,-3 10-45 0,-1 3 0 0,4 7 0 15,-3 2 0-15,3-2-2 16,0-1 0-16,0-3-8 16,0-9 1-16,3-16-7 15,4-9 0-15</inkml:trace>
  <inkml:trace contextRef="#ctx0" brushRef="#br0" timeOffset="140447.17">7147 14427 29 0,'-3'-3'14'0,"3"-16"-1"15,0 19 14-15,0-3-19 16,-4 0 0-16,4 6 4 15,0 0 1-15,0 4-16 16,0 5 1-16,0 10 10 16,0 10 1-16,4 2-5 15,-1 10 0-15,1 6-4 16,-1 7 1-16,-3 2-5 16,0-2 1-16,0-13-9 15,-3-10 0-15,-4-9-6 0,0-3 0 16</inkml:trace>
  <inkml:trace contextRef="#ctx0" brushRef="#br0" timeOffset="143913.65">6904 15456 35 0,'7'0'17'0,"-4"-13"-6"0,-3 7 16 0,0-3-23 16,-3-1 1-1,-1-2 0-15,-6-4 1 0,-1 0-9 16,-6 4 1-16,-5 2 5 15,-6 4 0-15,-4 9-3 16,-3 4 1-16,0 8-2 16,3 4 1-16,-10 9-2 15,7-6 0-15,3 3-1 16,11 7 1-16,-4 2-1 16,14 7 0-16,11-7 2 15,11 4 0-15,14-3 2 16,-1-10 0-16,15-10 2 15,7-8 1-15,3-20 1 16,-3-15 0 0,-10-3-1-1,-5-10 0-15,-10-6-3 0,-3 3 1 0,-7-6-10 0,-8 9 0 16,-13-6-8-16,-5 12 0 16</inkml:trace>
  <inkml:trace contextRef="#ctx0" brushRef="#br1" timeOffset="149125.94">9451 5886 17 0,'-7'0'8'0,"3"-4"0"15,4-5 8-15,-3 9-13 16,3-3 1-16,0 3 4 16,0 0 0-16,0 0-9 15,0 0 1-15,3 0 7 16,4-3 1-16,4 6-2 15,7-6 1-15,3 3-2 0,7 0 1 16,4 0-1 0,10 0 1-16,18-3 0 15,14-1 0-15,21 4-1 0,15-6 0 16,13 0-1-16,18-4 0 16,0-5-3-16,11-4 1 15,-14 3-2-15,-8 1 0 16,-13 2-1-16,-15 1 1 15,-24 2 0-15,-18 4 0 16,-11 0 0-16,-14-1 0 16,-3 4-1-16,-11 0 1 15,-7 3-1 1,0 0 0-16,-3 3 0 16,-4 3 0-16,-3 1 0 0,-4-7 0 0,0 3 0 15,-4-3 1-15,-3 9 0 16,0 1 0-16,0-1-2 15,0-3 1-15,0 4-5 16,0-7 0-16,0 0-13 16,-7-12 1-16</inkml:trace>
  <inkml:trace contextRef="#ctx0" brushRef="#br1" timeOffset="155399.66">11582 4277 17 0,'3'-19'8'0,"-3"-3"-1"0,0 16 9 0,0-4-16 16,-3 4 1-16,-1 0 1 16,-3-4 1-16,-7 1-4 15,-4 0 1-15,-3-1 2 16,-3-2 0-16,-5 5-1 15,1 1 1-15,-4 9-1 16,-3 4 0-16,-4 8 0 16,0 4 1-16,1 3-2 31,-5 0 1-31,1-3 0 16,-4 6 0-16,-3 0-1 0,-1 3 1 0,1-3-2 0,3 7 0 15,0 2 0-15,4 1 0 16,3 8-1-16,4 5 0 15,0-5 0-15,3 1 1 16,4 0 0-16,-1 0 0 16,5-3 0-16,-1 3 1 15,0-3-2-15,4 2 0 16,3 1-1-16,4 0 1 0,4-6 0 16,3 6 0-16,0 0 0 15,3-4 1 1,4 1 1-1,4 0 1-15,3 0 1 63,3 3 0-1,1 3-1-15,3-7 1 16,0-2-1-1,4-3 1-46,3 2-1 46,0 1 0-46,4-7 1 78,3-6 0-94,0-3 0 15,4 3 1-15,7-3 0 16,3 0 0-16,4-3 0 0,0-3 1 0,7-10-1 0,0-6 0 16,7-3 1-16,-4-10 0 0,4-12-1 0,7-6 1 0,4-16-1 0,-8-3 0 15,1-10-2-15,-11-3 1 0,-4 1-2 0,-7-1 0 0,-6-3-1 0,-12 6 0 16,-6-15 0-16,-11-3 0 0,-11-1-2 16,-10 10 0-16,-3-9-7 0,-8-3 1 0,-14 8-3 0,-3-5 0 0</inkml:trace>
  <inkml:trace contextRef="#ctx0" brushRef="#br1" timeOffset="156203.79">10164 4713 23 0,'3'0'11'0,"8"9"-6"0,-8-9 16 0,1 3-18 0,-1 0 0 15,1 1 2-15,-1-1 0 16,1 3-6-16,-1-3 0 16,-3 3 4-16,4-3 1 15,-1 7-2-15,-3-4 0 0,0 4-1 16,0-4 0-16,4 3 0 15,-1 1 0-15,1 2 0 16,-4 1 0-16,0-10 1 16,4 3 1-16,-1-12 0 15,1-4 1-15,3-2 0 16,3-19 0-16,8-10-1 16,7-3 1-16,10-9-3 46,11-1 1-46,14-12-9 16,-4 1 1-16,-7 2-9 63,-13 3 0-17</inkml:trace>
  <inkml:trace contextRef="#ctx0" brushRef="#br1" timeOffset="159784.63">9550 4412 22 0,'0'6'11'0,"0"-6"-3"0,0 0 12 16,0 0-16-16,0 0 1 15,0 0 3-15,3 0 0 16,-3 0-8-16,0 0 1 16,0 0 6-16,0 3 0 15,0-3-2-15,0 0 1 16,0 0-2-16,7-3 1 15,0 3-3-15,4-9 1 16,0-13-1-16,6-13 0 16,4-15-1-16,8-19 0 15,6-16-8-15,11-3 1 0,0-9-11 16,6-9 1-16</inkml:trace>
  <inkml:trace contextRef="#ctx0" brushRef="#br1" timeOffset="180352.2">7433 11383 52 0,'4'9'26'0,"3"22"-27"0,0-28 45 15,-4 1-43-15,4-1 0 0,4-3 1 16,-1-3 0-16,12-1-2 16,2-2 0-16,5 0 2 15,-1 3 1-15,0 0-1 16,-7 0 0-16,-3 3 0 16,-4 0 1-16,0 3-3 15,-14 6 0-15,-7 4-1 16,0-1 1-16,-11 7-3 15,1 3 1-15,-8 3-1 16,0 6 1-16,4-6 1 16,3-3 0-16,8 0 0 15,-1 3 1-15,4-3 0 16,4-3 1-16,6-3 1 16,11 0 1-16,7-7-2 15,11-3 1-15,0-6-2 16,0-3 1-16,3-3-7 0,-10 0 1 15,-8-1-13-15,-10 1 1 32</inkml:trace>
  <inkml:trace contextRef="#ctx0" brushRef="#br1" timeOffset="184016.51">9451 5716 28 0,'-4'-3'14'0,"8"6"-6"0,-4-3 15 0,7 0-20 0,0 0 1 15,4 0 2-15,6 0 1 32,15 3-7-32,0-3 1 15,7 3 5-15,17-6 0 16,4 3-2-16,14-3 0 16,18 3-1-16,3-6 0 15,11 0-3-15,-4 6 0 0,-3-10-1 16,-7 1 1-16,-4-1-2 15,-21 4 1-15,-11 6-5 16,-10 0 1-16,-7 6-9 16,-18 1 0-16,-10-1 0 15,-15-3 0-15</inkml:trace>
  <inkml:trace contextRef="#ctx0" brushRef="#br1" timeOffset="184377.01">9500 5945 26 0,'-17'25'13'0,"10"-12"-5"0,7-7 23 15,7 3-27-15,-7-5 0 16,7 2 4-16,3-3 0 15,4 0-9-15,8-6 0 16,6 0 7-16,4-7 0 16,17-2-2-16,18 6 1 15,7-1-3-15,18-2 1 16,3-1-1 0,7-2 0-16,8-1-2 0,-4 1 0 0,-4-4 0 15,-14-9 0-15,-10 6-3 16,-15 0 0-16,-10 1-4 15,-14 8 0-15,-14 10-9 16,-18 0 1-16,-18 3-1 16,-17 4 1-16</inkml:trace>
  <inkml:trace contextRef="#ctx0" brushRef="#br1" timeOffset="184723.17">9641 6099 33 0,'-7'3'16'0,"7"19"-14"0,4-16 31 16,3 0-30-16,0 1 0 16,7-4 4-16,14 0 1 15,15 0-8-15,13-3 0 16,18-6 6-16,11-7 1 15,10-2-3-15,-3 5 1 16,0-9-3-16,-4 7 1 47,-7-4-4-47,-11 7 0 0,-13-1-2 0,-11 7 1 31,-11-3-3-31,-7 3 0 31,-10 0-3-15,-11 6 1-16,-11 6-6 0,-10 4 0 0,-10-7-1 16,-1 7 0-16</inkml:trace>
  <inkml:trace contextRef="#ctx0" brushRef="#br1" timeOffset="187682.54">6809 13063 41 0,'0'13'20'0,"0"-16"-7"16,0 3 21-16,0 0-30 0,3 0 0 15,4 0 1 1,0 3 1-16,4-3-8 0,6-3 0 16,5-4 4-16,13-5 1 15,0-1-4-15,8-5 0 16,-5 5-9-16,-2 1 0 16,-15-1-6-16,7 4 0 15</inkml:trace>
  <inkml:trace contextRef="#ctx0" brushRef="#br1" timeOffset="187949.62">7708 12881 55 0,'0'26'27'0,"0"11"-33"15,4-24 48-15,-1 12-42 16,-3 6 1-16,0 7-2 16,0 12 0-16,0 0-7 15,0-9 0-15,-7-19-7 16,0-10 1-16</inkml:trace>
  <inkml:trace contextRef="#ctx0" brushRef="#br1" timeOffset="189660.96">4096 13161 27 0,'-7'0'13'0,"7"-4"-3"16,0 4 13-16,0 0-21 16,0 0 1-16,0 0 1 15,-4 0 0-15,-3 4-5 16,4-4 0-16,-8 3 3 15,4 0 0-15,-4 0-1 16,1 0 0-16,-1 0-1 16,1 4 0-16,-8-1 0 15,7 0 0-15,1 0 0 0,-1 1 0 16,4-1-1-16,4 3 1 16,-4 4-1-16,3-1 1 15,1-2 0-15,-1-1 0 16,4 1 0-16,0-1 0 15,0-3 0-15,0 1 0 16,4-1-1-16,-1 3 1 16,8 1 0-16,-8-1 0 15,8 0 0-15,-1-2 1 16,8-4-1-16,0 0 1 0,-4-3 1 16,3 0 0-16,1-3-1 15,-4-3 1-15,4 2 0 16,-8-2 1-16,-3-3-1 15,4-1 0-15,0-2-1 16,-8-4 1-16,4 4-1 16,-7-1 0-16,4-3-1 15,-4 7 0-15,0-7 0 16,0 7 0-16,0-1 0 16,0 1 1 15,-4 0-2-31,4 2 1 0,0 1 0 0,-7 0 0 15,4 3-1-15,3-4 1 0,-7-2-2 16,3 6 1-16,4-7 0 16,-7 7 1-16,3 0-2 15,1 0 1-15,-1 3-1 16,-6-3 1-16,3-3 0 16,-4 3 1-16,8 3-1 0,-8-4 0 15,4-2 1-15,0 6 0 16,3-3 0-16,4 3 0 15,-7 0 0-15,4 0 0 16,3 0-2-16,0 0 1 16,0 0-2-16,-7-3 0 15,3 3-3-15,4 0 0 16,-7 0-6-16,4 0 1 16</inkml:trace>
  <inkml:trace contextRef="#ctx0" brushRef="#br1" timeOffset="192152.4">4036 13148 38 0,'10'0'19'0,"12"-3"-13"0,-15-3 20 0,3 2-21 16,-10-2 1-16,4-3 1 15,3-1 1-15,-7-5-10 16,0 5 0-16,-7 1 6 16,3-1 1-16,-3 4-4 15,-3 6 1-15,-1 0-1 16,0 6 0-16,-10 1-2 15,4 5 1-15,-5 1-2 16,1 9 0-16,4 0-2 16,-1 9 1-16,7 0-1 15,1 1 0-15,6 2 1 16,4 7 0-16,0-3 1 16,11-4 0-16,-1-6 3 0,5-9 1 46,9-6 1-46,-3-1 1 0,8-21 0 0,2-10 0 0,-2-6 1 16,-8 6 0-16,0-6-2 0,-3 6 0 16,-8-6-1-16,-6 3 0 15,-4 3-2-15,0 1 1 16,-4-1-1-16,-6 6 0 16,-12 4-1-16,5 3 0 15,-11 6-1-15,6 6 0 16,-9 3 0-16,6 7 0 0,4-3-1 15,0 2 1-15,3 1 0 16,4 3 0-16,7-1 1 16,3-2 0-16,4 0 0 15,11 0 1-15,10-4 0 16,0-6 1-16,11-6 1 16,3-9 1-16,-3 0-1 15,-11-10 1-15,0-10-1 16,-3 1 1-16,0 0-2 15,-8 0 1-15,1 3-2 16,-11-3 1-16,0 2-1 16,0 8 1-16,-7-1-2 15,-4 9 1-15,-3-2-2 16,-4 9 0 0,-3 6 0-1,0 3 0-15,3 7-1 0,-3-4 1 0,0 7 0 16,7 3 0-16,0-1 0 0,3 7 1 15,4-3 0 1,4-3 0-16,3-3 0 0,3-4 1 16,8-2 0-16,6-4 0 15,5-3 1-15,6 4 1 16,-7-17-1-16,0 4 1 16,-3-10-1-16,-4-3 1 15,0-6-1-15,-10 0 1 16,3 0-2-16,-7 3 1 0,-7 0-1 15,3-3 0-15,-10 6-1 16,0 4 1-16,-7 5-2 16,-4 10 1-16,4 3 0 15,0 4 0-15,3 5-1 16,4 4 1-16,-7 6 0 16,7-10 0-16,3 10 1 15,0-3 1-15,8-3-1 16,3-1 1-16,0 1 0 15,10 3 0-15,5-6-1 16,9-7 1-16,8-3-1 16,-4-3 1-16,-7-9-5 15,-3-7 0-15,-4-3-11 16,-7-3 1-16</inkml:trace>
  <inkml:trace contextRef="#ctx0" brushRef="#br1" timeOffset="193715.65">4265 12991 22 0,'0'10'11'0,"11"-4"-1"0,-8-12 3 0,-3 6-9 16,4-7 1-16,6 1 1 16,-6-3 0-16,6 2-8 15,1-2 1-15,0 3 5 16,-1-1 0-16,-3 1-1 31,4 3 0-31,-4 0 0 0,3-3 0 0,-6-1-1 0,3-2 1 16,4-4-2-16,-1-2 0 15,1-1 0 1,6 0 1-16,-6 1-2 0,7-1 0 16,3-3 0-1,-7 10 0-15,0-1 1 0,7 1 1 16,-10 0-2-16,6-7 1 16,5 3 0-16,-8-5 0 15,3-1 0-15,1 3 1 16,-7 0-1-16,3 1 0 15,-4-1 0-15,1 3 1 16,3 1-1-16,-3-4 0 0,3 4 0 16,0-4 0-16,0 0-1 15,4 1 0-15,3-1 0 16,-4-6 1-16,4 3 0 16,1 4 0-16,-1 2-1 15,-4 0 1-15,5 1 0 16,-5-1 1-16,4 1-2 15,1 2 1-15,6-2-1 16,-7-4 1-16,7-3-1 16,0-3 0-16,4 0 0 15,0-3 0-15,-4 7 0 16,-3-4 1-16,0 0-1 16,3 0 1-16,-4 0-1 15,1 3 0-15,7 0 0 16,-7-3 1-16,3 0-1 15,7 3 1-15,-3 1 0 16,-7-4 0-16,3 0 0 0,0 6 1 16,0-3-1-16,0 0 1 15,4-3-1-15,-4 7 1 16,4-1-2-16,-7 0 1 16,0 7-1-16,-4 3 1 15,7-4-1 16,-7-2 0-31,7-1 0 16,-3 1 0-16,0-1 0 0,6 1 1 0,-2-1-1 0,2 4 1 16,-2-1 0-16,-5 1 0 15,5-1-1-15,2 1 1 0,5-3-1 16,-8-4 1-16,7 0-1 16,0 7 1-16,-3-1-1 15,0 4 1-15,0-3 0 16,3-1 0-16,4 4 0 15,10 3 0-15,-10 3-1 16,3-6 1-16,-10-1-1 16,7 4 0-16,-7-3 0 15,6-4 0-15,1 4 0 16,0-3 0-16,-4 3 0 16,1 2 0-16,-15-5-4 15,0 0 1-15,-4-1-10 16,-6 1 0 15,-14-4-7-31,-5-6 0 0</inkml:trace>
  <inkml:trace contextRef="#ctx0" brushRef="#br1" timeOffset="195532.72">13585 6014 7 0,'-7'13'3'0,"0"5"-2"0,4-18 3 16,-1 4-4-16,-3-11 1 15,0 10 6-15,4-6 1 16,-4 6-7-16,3 1 0 15,-3-1 6-15,4 3 1 16,-5 0 0-16,5 1 0 16,-1-1-2-16,4-3 0 15,0 0-1-15,4 0 0 16,-4-3-1-16,11-9 0 0,10-1 0 16,14-5 0-16,14-1-2 15,15 0 1-15,13 1-1 16,12 2 1-16,20 1-3 15,4 2 0-15,0 4-3 47,-11 0 1-47,-14-4-4 0,-10 4 1 0,-18 0-4 0,-18-1 0 0,-14 4-5 16,-17-9 1-16</inkml:trace>
  <inkml:trace contextRef="#ctx0" brushRef="#br1" timeOffset="195950.84">13487 6180 28 0,'-7'13'14'0,"0"-1"-6"0,7-9 21 15,0 1-26-15,0-1 0 16,0-3 3-16,3 0 0 16,-3 0-6-16,7-7 0 0,4-2 4 15,3 0 1-15,11-1-1 16,13 1 0-16,5 3 0 15,6-4 0-15,11 4-3 16,7-3 1-16,-3 2-1 16,10 1 1-16,10 0-2 15,8-7 1-15,3-6-2 16,-6 4 0-16,-15-4-2 16,-7-3 1-16,-18 3-6 15,-10 7 0-15,-14 2-8 16,-18 1 0-16</inkml:trace>
  <inkml:trace contextRef="#ctx0" brushRef="#br1" timeOffset="198370.26">4057 13145 30 0,'7'9'15'0,"-3"-15"-7"0,-4 6 16 15,7-9-21-15,3-1 0 16,-6 4 2-16,3-3 1 0,-4-4-7 15,4 7 1-15,-7 3 4 16,-7-4 1-16,4 7-3 16,-8 0 1-16,-6 0-1 15,-1 3 0-15,-7 4-2 16,1-1 1-16,-1 3-1 16,-3 1 0-16,-4-1-2 15,-3 7 1-15,10 3-1 16,-3 6 0-16,-1 6-2 15,15 1 1-15,7 2 0 16,0 0 1-16,14 1 0 16,4-4 1-16,6-6 1 15,8-6 0-15,10-9 2 16,15-10 0-16,-11-10 1 16,3-5 0-16,-10-7 0 15,-4 3 1-15,0-6-1 0,-14 0 1 16,-3-4-2-16,-4 7 1 15,0-6-2-15,-14 3 0 16,0 3-1-16,-7 3 1 16,-7 4-2-16,-4 2 0 15,0 4-2-15,1 2 1 16,-1 4-1-16,4 3 1 16,-8 7-1-16,8-4 0 15,4 6 2-15,6 1 0 16,4-1 1-16,3 7 1 15,4-1 0-15,4 4 0 16,7 3-1-16,6-6 1 0,1-4-1 16,3-5 1-16,7-7 0 15,4-7 0-15,-4-5 1 16,4-7 0-16,-14 0 0 16,3 0 1-16,-4 1 0 15,-6-4 0-15,0-4-1 16,-8 1 0-16,4-6-1 15,-7 6 1-15,-7 6-2 16,-3 3 1-16,-5 4-2 16,-2-1 1-16,-4 13-3 15,-8 7 1-15,8 5-2 16,-7 7 1-16,7 3-1 47,0 9 0-47,3 4 0 0,7 2 0 15,1-2 1-15,3-4 1 0,7-2 1 0,10-4 0 0,12-7 2 0,6-2 0 16,4-10 2-16,3-3 0 16,-7-6 1-16,4-6 1 15,-4-7-1-15,-7-6 1 16,0-3-2-16,-14 0 0 16,4 3-2-16,-11-6 1 31,-18 0-2-31,1 9 0 15,-8 10-1-15,-3-1 0 16,-11 16-1-16,7 1 1 0,4 2-1 16,-4 7 0-16,4 3 0 15,0 12 1-15,0-6 0 16,13 0 1-16,5 0 0 16,-1-6 0-16,15 3 1 15,3-3 0-15,7-4 0 16,11-5 1-16,6-7 1 15,-2-9 0-15,-5-7 1 16,5-3 0-16,-1-9 0 16,-14-3 0-16,0 0-2 15,-3-3 1-15,-8 2-3 16,-3 1 1-16,-3 3-1 16,-4-3 0-16,-4 6-1 15,-7 6 1-15,-3 7-2 16,0 3 0-16,-7 9-1 15,3 0 1-15,-3 3-1 16,0 3 1-16,-4 7-1 0,7 0 1 16,0 9 0-16,8 3 0 15,6 0 1-15,4 1 0 16,7-1-1-16,7-6 1 16,11-7 0-16,-4-2 0 15,11-10 2-15,6-6 0 16,-9-10 0-16,6-2 1 15,-7-10-1-15,-3 3 1 0,-8-3-1 16,1-4 1 0,-11-2-2-16,0-3 1 0,0 5-1 15,-11 4 1-15,1 6-1 16,-4 7 0-16,-1 3-1 16,-2-1 1-16,-4 10-1 15,-8 10 1-15,5 8-1 16,-1-2 0-16,4 0-1 15,0 2 0-15,10 1 0 16,1 0 1-16,2 3-1 16,16-6 1-16,-5-1 1 15,15-2 0-15,3 0 0 16,7-1 1-16,0-6 0 16,4 1 1-16,7-7-1 15,-11 0 0-15,4-7-1 16,-11-2 1-16,-3 0-1 15,-8-4 0-15,1 0-10 0,-1-5 1 16,-17-7-7-16,4 3 1 16</inkml:trace>
  <inkml:trace contextRef="#ctx0" brushRef="#br1" timeOffset="199480.81">15804 5801 35 0,'-3'25'17'0,"17"-31"-6"0,-7-1 18 0,0 1-25 15,11 0 0-15,3-4 2 16,7-5 1-16,15 5-9 16,9-5 1-16,8 8 5 15,4-2 1-15,6 0-3 16,8-1 0-16,0-2-1 16,-1-4 0-16,4-3-3 15,-14 7 1-15,-10-4-5 16,-11 7 0-16,-11-1-9 15,-10 7 0-15,-15 3-1 16,-13 0 1-16</inkml:trace>
  <inkml:trace contextRef="#ctx0" brushRef="#br1" timeOffset="199728.41">15868 5964 53 0,'3'-3'26'0,"43"-13"-29"0,-24 10 55 15,6-4-47-15,18-2 0 0,14-4 1 16,17 1 0-16,11-1-9 16,4-3 0-16,-4 10 5 15,-3-4 0-15,-14 7-8 16,-12 9 1-16,-13 0-14 15,-14-6 1-15</inkml:trace>
  <inkml:trace contextRef="#ctx0" brushRef="#br1" timeOffset="204763.68">7232 11288 8 0,'3'0'4'0,"5"-3"12"0,-8 3-2 16,0 3-11-16,0-3 0 15,0 0 4-15,0-3 1 0,0-3-9 16,-8 0 1-16,5 0 5 16,-4-1 1-16,3 4-3 15,-3 3 1-15,0 0-2 16,0 3 1-16,0-3-3 16,-3 0 1-16,-1 0-1 15,-3-3 1-15,0 0-1 16,3 0 0-16,-6 0 0 15,2 3 0-15,1 0 0 16,0 3 1-16,4 0-1 16,-12 3 1-16,8-3-1 15,4 4 1-15,-4-1-1 16,3-6 0-16,0 6 0 16,1 0 0-1,3 4 0-15,0 2 0 0,3 7 0 16,-3-3 0-16,4 0-1 15,-4 2 1-15,0-2 0 32,3 0 0 15,-3-4-1-32,3 4 1 1,-3-3-1 15,4-1 1-31,-4 1 0 0,3-1 1 16,4 1-1-16,0-1 1 0,-7 1-1 0,7 6 1 0,0-1-1 0,0 1 0 0,0-6 0 0,7-4 1 0,-7 4-1 0,0-4 1 0,4 1-1 0,3-1 1 0,-4 0 0 0,1 1 0 0,-1 2 0 15,1 1 0-15,0-1 0 16,-4 1 1 0,0-4-1-16,0 1 0 0,3-1 0 15,-3 1 1-15,4-1-1 16,3-3 1-16,0 1-1 15,3-1 1 1,1 3 0 0,3 1 0-1,0-4-1 17,-3 6 0-32,-1-5-1 0,1-4 1 0,-1-3-1 0,5 6 0 0,-1-6 0 15,3 0 0-15,1 3 0 16,-4 0 0-16,0 1 0 15,0-4 0-15,0 0 0 16,-3 0 1-16,0 3-1 0,-1-3 0 16,1-3 1-16,-1-4 0 15,1-2-1-15,3-4 1 16,-3-2 0 31,-4-1 0-32,3-3 0 32,1 0 0-31,-1 1-1 15,1 2 1-31,-8-3-1 0,5-3 1 0,-5-3-1 0,-3-3 1 0,0-7-1 0,-3 7 0 0,3 0 0 0,-11-4 0 16,0 4 0-16,1-3 0 0,-1 0-1 0,-3 9 1 0,0 0-1 0,0 3 0 0,3-3-1 15,1 0 1-15,-1 3-1 0,1 3 0 0,-5 4-2 0,5-1 0 0,-4 4-1 16,0 3 0-16,-11 3-4 16,7-1 0-1,-6 1-5-15,-1-6 1 0</inkml:trace>
  <inkml:trace contextRef="#ctx0" brushRef="#br2" timeOffset="210995.25">9313 7645 40 0,'0'3'20'0,"14"3"-7"0,-6 0 20 0,-1 1-30 15,3-1 1-15,11-3 4 16,4 0 0-16,17-3-8 16,8-6 1-16,17-7 5 15,28 7 1-15,18-6-2 16,14 5 1-16,18-2-4 16,6 3 1-16,-13-4-2 15,-11 4 0-15,-25-3-3 16,-10 2 1-16,-18 4-5 15,-14 3 0-15,-21-3-10 16,-18 0 1-16,-18-3-5 16,-6 2 1-16</inkml:trace>
  <inkml:trace contextRef="#ctx0" brushRef="#br2" timeOffset="-206114.65">13899 7645 34 0,'-21'9'17'0,"11"-12"-6"0,10 3 17 0,0 0-23 16,0 0 0-16,0 0 5 15,0 0 0-15,0 0-11 16,0 0 1-16,7 0 8 16,7 0 0-16,7 0-2 15,18-3 0-15,3-7-1 16,22 1 0-16,17 0-3 15,18-1 0-15,-1 1-1 16,1 3 1-16,-4-1-2 16,-17 1 1-16,-18 3-2 15,-11 0 0-15,-10 3 0 0,-7-3 0 16,-11 3 0-16,-3 0 0 16,-8 0 0-16,-3 3 0 15,-3 0 1-15,-1 3 0 16,-3-3 0-16,0 7 0 15,-3-4-1-15,3 0 1 16,-4-3-6-16,1 0 0 16,-1-3-14-16,-3-9 1 15</inkml:trace>
  <inkml:trace contextRef="#ctx0" brushRef="#br2" timeOffset="-203216.43">7204 11213 19 0,'0'-6'9'0,"3"3"-3"16,-3 3 10-16,0 0-15 15,0 0 0-15,0 0 2 16,0-3 0-16,-3 0-3 16,-1-1 1-16,1 1 2 15,-1-3 0-15,4 0 0 16,-10 3 1-16,10 3-1 15,-7 0 1-15,3 3-2 16,-7 0 0-16,4 0-1 16,0 0 1-16,-3 0-2 15,-1 0 1-15,1-3-1 16,6 4 1-16,-10-4-1 16,7 3 1-16,-4 0 0 15,4 3 0-15,-3 0 0 0,-4 4 0 16,3-4-1-1,0 3 1-15,8-2-1 0,-8-1 0 16,4-3 0-16,4 3 0 16,-4 1 0-16,0-1 1 15,-1 0-1-15,1 0 0 16,4 4 0-16,-4-1 1 16,0 4-1-16,3-1 0 15,-3 1 0-15,4-4 1 16,3 4-1-16,-7-4 0 0,3 1 0 15,1 2 0-15,3 1 1 16,-4-4 0-16,4 4 0 16,0-1 0-16,0 1 0 15,-3 3 1-15,3-1-2 16,0-2 1-16,0 2-1 16,0-2 0-16,0-4 0 15,3 1 0-15,1-1 0 16,-1 4 1-16,8-4-1 15,-8 4 1-15,4-1-1 16,-3 1 1-16,3-4-1 16,-4-3 1-16,1 1-1 15,-1-1 0-15,4 0 0 16,-3 1 1-16,0-1-1 16,-1 3 0-16,1 1 0 15,3-1 1-15,-7 0-1 16,3 1 0-16,4-1 0 0,-3 1 0 15,3-1 0-15,-4 0 0 16,4-2 0-16,0-1 0 16,1 0 0-16,-1 1 1 15,0-4-1-15,3 3 1 16,-3 0-1-16,4-3 1 16,-1 0 0-16,1 1 0 15,0-1-1-15,-1 0 1 0,1-3-2 31,-1-3 1-15,1-4 0-16,0 1 0 0,-1-3-1 0,4-1 0 0,-3 1 1 16,-1 0 0-16,1-4 0 15,0 1 1-15,-1-1-1 16,1 0 0-16,-4 4 0 16,3 0 1-16,-6-1-1 15,3 1 1-15,-4-7-1 16,5 0 0-16,-8 1 0 15,0-4 0-15,0 6 0 16,0 1 1-16,0-1-1 16,-8 1 0-16,8-4-1 15,0 0 1-15,-3 1 0 16,3 2 1-16,-7 1-1 16,3-1 1-16,4 1-1 15,-7-4 1-15,4 0 0 0,3 1 0 16,-4 2-1-1,1-3 0-15,-1 1 0 0,4 5 1 16,0-2-1-16,0-1 0 16,-3 7 0-16,3-7 0 15,-4 4 0-15,1-1 0 16,-4-2 0-16,-1-1 0 16,5 4 0-16,-8 0 0 15,4-1 0-15,0 4 0 16,0 0 0-16,0-1 1 15,0 1-2-15,4-3 1 16,-8 2 0-16,4-2 1 0,0 3-1 16,-4-1 0-1,-3 1 0 1,-3 3 0-16,-1 0 1 16,0 3 0-16,4 3-1 15,-3-3 0-15,2 0 0 16,5 0 1-16,-1 0-1 15,4 0 0-15,-3 0-1 16,3 0 1-16,-1 0-2 16,1 3 1-16,4-3-8 15,-1 0 0-15,1-3-7 16,3 3 1-16</inkml:trace>
  <inkml:trace contextRef="#ctx0" brushRef="#br2" timeOffset="-199238.61">9349 7792 27 0,'-11'9'13'0,"11"-5"-2"0,0-4 13 0,0 0-20 16,4 3 0-16,-4-3 1 15,0 0 1-15,7 0-7 16,3 0 0-16,4 0 6 15,7 0 1-15,8 0-2 16,10-3 1-16,3-1-2 16,7 1 1-16,18-3-2 15,14-3 1-15,15 2-2 16,-1-8 0-16,11-14 0 16,3 1 0-16,0-3-1 15,-3 0 0-15,-7-1 0 16,-14 7 0-16,-15 3-2 0,-13 10 0 15,-11 2-4-15,-15 7 0 16,-9 6-5-16,-15 0 1 16,-7 4-6-16,-15-4 1 15</inkml:trace>
  <inkml:trace contextRef="#ctx0" brushRef="#br2" timeOffset="-198804.45">9380 7949 28 0,'-28'9'14'0,"18"-21"-6"15,10 9 20-15,-4 3-25 16,4 0 0-16,0 0 4 16,0 0 1-16,7 0-8 15,4-7 0-15,10 1 7 16,21-3 0-16,11-1-1 0,7-2 1 16,21-1-2-1,18 1 0-15,10-4-2 16,1 0 1-16,10 1-2 0,-4-1 0 15,-7 6-2-15,-6 1 0 16,-15 0-2-16,-21-1 1 16,-11 1-1-16,-10 3 0 15,-10-4-2-15,-12-2 1 16,-6 5-4-16,-4 7 1 16,-10 3-7-16,-15 7 1 15,-10-4-4-15,0 0 0 16</inkml:trace>
  <inkml:trace contextRef="#ctx0" brushRef="#br2" timeOffset="-194456.72">9419 12797 25 0,'7'9'12'0,"0"4"-8"0,-3-10 12 0,-4 0-13 15,0-3 0-15,0 0 3 16,-4 0 0-16,1 0-7 16,-1 0 1-16,1-3 4 15,-4 3 1-15,3 0-2 16,-3 0 0-16,4 3-1 15,-5 0 0-15,1 0-1 16,0-3 0-16,0 0-1 16,-3 0 1-16,-1-3-1 15,1 3 0-15,-1 0 0 16,0 0 0-16,4 0 1 16,-7 3 1-16,4 0-1 15,-1 4 0-15,0-1 0 16,1 0 0-16,-1 4-1 15,4-4 0-15,0 0-1 16,-3 0 0-16,3-2 1 0,0 2 0 16,-4 0 0-16,4 4 0 15,3-1 1-15,-3-3 0 16,4 4 0-16,-1 2 0 16,1 1-1-16,-1-4 0 15,4 1 0-15,-3-4 0 16,3 3 0-16,-4-2 1 15,4-1-1-15,4 0 0 16,-1 0 0-16,1 7 0 0,-1-7 0 16,4 4 0-16,0-4 0 15,0 0 1-15,4-3-1 16,0 0 0-16,-1-3 0 16,4 3 0-16,0 1 0 15,0-4 1-15,1 0-1 16,-1 3 1-16,3-3-1 15,-10 3 0-15,4-3 0 16,0 3 0-16,-4-3-1 16,0 0 1-16,0-6 0 15,3 6 0-15,-6 0 0 16,3-3 0-16,0-1 0 16,0-2 1-16,0-3-1 15,4-1 0-15,-4-5 0 16,0 2 0-16,0 4 0 15,-4-4 0-15,1 4 0 16,-1-1 0-16,-3 1 1 16,0 3 0-16,0-1-1 0,0 1 1 15,-3 0-1-15,-4-3 0 16,0-1 0-16,-4 1 0 16,-3-1 0-16,3 1 0 15,1 3 0-15,3-1 0 16,-4 4 0-16,8 3 0 15,-1 0 0-15,-3 0 1 16,4 0-1-16,-1-3 0 16,-3-3-1-16,4 0 1 15,-1-1 0-15,0 1 0 0,-3 3-1 16,4 0 1-16,-1 3 0 16,4 0 0-16,-10 3 0 15,3 0 0-15,3 0-1 16,-3 0 1-16,0 0-1 15,-4 1 1-15,8 2 0 16,-11 0 0-16,7 0 0 16,3 4 0-16,1 2 0 15,3 1 0-15,3-4-1 16,1 1 1-16,-4 2-1 16,3 7 1-16,4-3-1 15,4-1 1-15,-8-2 0 16,8-1 0-16,3-2 0 15,0-7 1-15,4 0 0 16,0-6 1-16,3 3 0 16,-4-6 0-16,1-4 0 15,3 1 0-15,-10 0 0 16,-1-4 0-16,-3-3-1 0,-3-3 1 16,-8 1-1-16,1-1 0 15,-4 3-1-15,-4 0 0 16,-3 4-1-16,-7 3 1 15,-4 9-1-15,1 3 0 16,-5 6-1 31,5 0 1 0,-1 1-2-32,0 2 1 1,4 1-1 31,7-4 1-47,-4 4 0 0,8-4 1 16,3 7 0-16,0-3 1 0,3 2-1 0,8 1 1 0,6-7 0 0,1 1 1 0,3-7 0 0,4-6 1 0,3-4 0 0,0-5 1 15,-3 3-1-15,-1-4 1 0,-3-3-1 0,-7-3 0 0,0-2-1 0,-7-1 1 0,-3 0-2 0,-1 3 0 0,-10 3 0 0,0 7 0 0,0 2-1 16,-4 7 1-16,1 4-1 15,-1 2 1-15,4 6-2 16,0 1 1-16,0 3-1 16,3-1 1 31,4-2 0-16,4-1 0-31,3 1 0 0,3-4 1 31,4 1 0-31,4-7 0 16,6-3 1-16,5 0 0 0,2-6 1 15,1-4 0-15,-11-2-1 0,0-4 1 0,-3-3 0 0,-1 0 0 0,-6 4-1 0,-8-1 0 0,-3 3-1 0,0 4 0 0,-3 0 0 0,-1 5 0 0,-3 4-1 16,0 4 0-16,0 2 0 16,0 3 0-1,3 4 0-15,-3 3 0 0,3-1-1 16,4 1 1-16,4-4-1 15,3-2 1-15,7-1 0 47,0 4 1-31,7-1 0 0,0-9 0-16,7-3 1 0,4 4 0 0,-4-8 0 0,0-5 1 0,-3-3 0 0,-4-7 0 0,-3 0-1 15,-4 0 0-15,-4 3-1 16,-3 1 1-16,-3 5-1 15,-4 4 0-15,-4 3-1 16,-7 0 1-16,-3 3-1 16,-3 3 0-16,-1 3 0 15,4 4 0-15,3 2-1 0,4 4 1 16,7-1-1 0,0-2 1-1,3 0 0-15,4-1 0 0,4 1 0 0,3-1 0 16,0-6 1-16,7-2 1 15,4-4 0-15,6 3 1 16,-2-3 0-16,-5-3 1 16,-3-4-1-16,-3 1 1 15,-1 0-2-15,-2-4 0 16,-1-2-1-16,-4-1 1 0,-3 1-2 31,-3-4 0-31,-4 0 0 0,-8 1 1 16,-2 2-1-16,-4 1 1 0,3 2-2 15,-7 7 1-15,4 3 0 16,7 3 0-16,-4 7-1 16,4-1 1-16,7 4 0 15,0 2 0-15,7-2 1 16,0 2 0-16,7-2 0 16,0 0 1-16,11-4 0 15,3 0 1-15,7-2 1 16,0-4 0 31,1-3-1-47,-5 0 1 0,-2 0-1 0,-8-3 0 0,3 0-2 0,-13-4 0 0,-4 1-1 15,-4 0 1-15,-3-1-2 16,-3-2 1-16,-4 0-1 16,-4 2 1-16,0 1-1 0,4 3 1 15,0 3-1 16,0 3 1-31,0 3-1 0,7 4 0 0,3 2 1 0,1-2 0 16,-1 5 0-16,8-2 0 16,-1 3 0-16,1-1 1 15,-1-2 0-15,8-4 1 16,3-6 0-16,4-3 1 0,-1-3 0 16,4-3 1-1,-3 0-2-15,0-1 1 0,-1-5-11 16,1-10 1 15,0 0-8 16,-1-3 0-31</inkml:trace>
  <inkml:trace contextRef="#ctx0" brushRef="#br2" timeOffset="-193700.64">16182 8027 30 0,'7'0'15'0,"0"16"-8"0,-3-4 16 15,-1-2-21-15,-3 2 0 16,0-5 2-16,4-4 1 16,-1 0-4-16,8-3 0 0,3-6 4 15,11-1 1-15,20-2-2 16,19-4 1-16,21-2-2 15,-4-4 1 1,-7 3-3-16,-11 1 0 16,-10 2-2-16,-10 4 1 0,-12 2-5 15,-13 1 0 1,-11 3-8-16,-11 3 0 0,-13-3-2 16,-18 0 1-16</inkml:trace>
  <inkml:trace contextRef="#ctx0" brushRef="#br2" timeOffset="-193425.23">16020 8115 30 0,'-25'16'15'0,"25"3"-5"0,3-16 26 0,5 0-31 0,9 0 0 0,11 0 4 0,11-6 1 0,7 0-11 0,21-7 1 0,18-2 6 0,14-7 1 0,3-3-4 0,-14 0 0 0,-3 3-2 0,-11-6 0 16,-11 10-5-16,-17 2 1 15,-7 4-8-15,-14 5 1 16,-15 1-7 0,-10 6 0-16</inkml:trace>
  <inkml:trace contextRef="#ctx0" brushRef="#br2" timeOffset="-192034.86">7472 11728 20 0,'0'0'10'0,"-11"-16"-5"0,15 10 11 0,3-1-14 16,-7 7 0-1,0 0 4-15,0 0 1 0,0 0-8 16,0 3 1 0,0 4 5-16,0 2 1 0,3 7-2 15,-3-1 1-15,7 1-2 16,-3-3 1-16,7-1-1 16,-4-2 0-16,10 5 0 15,-6-2 0-15,14 6-1 16,6 3 1-16,12 3-1 31,6 6 0-31,4 0 0 0,14 4 0 47,3 6-1-47,19-7 0 0,-8 7-1 16,7 6 0-16,4 6 0 0,-4 4 0 0,-3 5-1 15,13 1 0-15,-2 3-1 0,-5 0 0 0,1-3-5 16,-11-1 1-16,-3-5-9 15,-15-10 0-15</inkml:trace>
  <inkml:trace contextRef="#ctx0" brushRef="#br2" timeOffset="-188564.58">8999 9774 34 0,'-21'16'17'0,"28"-1"-3"16,-3-12 17-16,6-3-26 16,8-3 1-16,10 0 4 15,22-6 1-15,24-7-13 16,35-9 1-16,29-3 8 15,24 3 1-15,7 0-4 16,15 6 0-16,-1 3-2 16,-24 0 0-16,-11 4-5 15,-17 2 1-15,-29 1-4 16,-28 6 1-16,-32 3-9 16,-24 3 0-16,-29-3-5 0,-13 0 1 15</inkml:trace>
  <inkml:trace contextRef="#ctx0" brushRef="#br3" timeOffset="-184181.29">9296 9743 41 0,'7'6'20'0,"25"-9"-9"0,-18 3 21 16,10 0-30-16,1 0 1 15,21 0 3-15,3 0 0 16,18 3-7-16,25 0 0 15,21 3 4-15,10-3 1 16,15 4-2-16,-4-7 0 16,0 3-2-16,-14 0 1 0,-18 0-1 15,-17 0 0 1,-14-3 0-16,-19 3 0 0,-16 0-1 16,-22 1 1-16,-21 5-2 15,-28 7 0 1,-29-1-1 15,-31 1 0-31,-18 3-1 16,-21-3 1-16,-11-4 0 15,11 4 0 1,0-4 1 0,4 4 1-16,6-3 1 15,8-1 1-15,20 1-1 0,8-1 0 0,11 1 0 0,6-4 1 0,11 0-1 0,14-2 0 0,14-1 0 16,15-6 1-16,17 0 0 15,17-9 1-15,29-1 1 16,32-9 0-16,28-12 2 16,24-3 0-16,26-13-1 0,-1-10 1 15,14 10-1-15,-10 3 0 16,-22 3-2-16,-20 7 0 16,-25 9-2-16,-22 6 1 15,-17 3-3-15,-18 10 1 16,-24 6 0-16,-25 6 0 15,-22 4-1-15,-27 5 1 16,-11 7 0-16,-18 0 0 16,-10-3 0-1,-4-6 0 1,7 5 0-16,0-5 0 0,8-4-2 0,3 1 1 16,17-4-6-16,0 0 0 0,15-6-8 15,14 7 0-15</inkml:trace>
  <inkml:trace contextRef="#ctx0" brushRef="#br3" timeOffset="-174737.75">9380 11251 19 0,'0'3'9'0,"0"-6"-3"16,0 3 10-16,0 0-16 16,0-6 1-16,0-1 3 15,0 1 1-15,0 0-5 16,0 0 1-16,0 6 3 15,0-4 0-15,0 4 0 16,-3-3 1-16,-1 3-3 16,4 0 1-16,0 0-1 15,-7 0 0-15,4 0-1 16,-1 0 0-16,1 3-1 16,-1 1 0-16,-3-1 0 15,-3 0 0-15,-1 0 0 16,0 0 0-16,-3 0 0 0,0 0 0 15,4-3 0-15,-1 3 0 16,0 1 0-16,1 2 1 16,-1 0-1-16,1-3 0 15,3 0 0-15,-4 1 0 16,4 2 0-16,0-3 1 16,0 0-1-16,0 3 0 15,0-3 0-15,3 4 0 16,1 5 0-16,-1 1 0 15,1-1 0-15,-1 1 1 16,1-1-1-16,-1 4 1 0,4 0-1 16,0-4 0-16,0-2 0 15,0-1 0-15,0 1 1 16,0-1 1-16,4 0-1 16,3 1 1-16,3 2-1 15,1 1 1-15,3-1 0 16,0 1 0-16,4-4-2 15,-1-2 1-15,8-4 0 16,-7-3 0-16,3-3 0 16,0-4 0-16,-3 1 0 15,-1 0 1-15,4-4-1 16,1-5 1-16,-1-7-1 16,-4-3 0-16,-3 0 0 15,1 0 1-15,-8 3-1 16,0 0 0-16,-4-7 0 0,-3 4 0 15,-3 0-1-15,3 3 0 16,-11 4-4-16,1 5 0 16,-1 4-12-16,-3 2 1 15</inkml:trace>
  <inkml:trace contextRef="#ctx0" brushRef="#br3" timeOffset="-173611.45">14122 9940 17 0,'-18'22'8'0,"0"-9"6"16,18-10 8-16,0-3-15 16,0 0 1-16,4 3 5 15,3-3 1-15,7-10-16 16,7-2 0-16,8-1 11 16,9-2 0-16,12 2-4 15,13 1 0-15,4-1-3 16,11 1 1-16,-4-4-5 15,0 3 0-15,-14 1-3 0,-11 2 0 16,-10 1-10 0,-14 6 1-16,-18 3-3 0,-18 15 1 15</inkml:trace>
  <inkml:trace contextRef="#ctx0" brushRef="#br3" timeOffset="-173354.78">14062 10131 42 0,'-4'16'21'0,"11"-16"-18"0,0-3 40 0,0-3-40 15,7-1 0-15,11-5 2 16,14 2 1-16,7 1-8 16,14-4 1-16,7 1 2 15,-4-1 1-15,-10 4-4 16,-7 0 0-16,-7 2-5 15,-11 4 1 1,-10 3-9-16,-8 0 1 0,-10 0-1 16,-10 0 0-1</inkml:trace>
  <inkml:trace contextRef="#ctx0" brushRef="#br3" timeOffset="-173148.36">13974 10263 53 0,'7'13'26'0,"28"-13"-29"0,-21 0 54 0,7 0-49 0,18-4 1 0,14-2 3 0,14-6 0 16,11-4-8-16,-1 3 1 15,-3 1 1-15,-7 3 1 16,-10 2-9-16,-15 1 1 15,-14 0-12-15,-10 9 1 16</inkml:trace>
  <inkml:trace contextRef="#ctx0" brushRef="#br0" timeOffset="-161061.18">7094 10699 7 0,'-14'6'3'0,"0"4"1"0,11-10-6 15,3 0 2-15,0 0 0 16,-7 3 0-16,3 3 1 16,4-6-1-16,0 0 1 15,0 0 1-15,0 0 1 16,0 0 2-16,0 0 0 15,0 0 2-15,0 0 0 16,0-6 1-16,0 0 1 16,0-1-2-16,0 1 0 0,0-3-1 15,0-4 0 1,0-6-2-16,0-6 1 0,0 0-1 16,-3-13 1 15,3-12 0-31,0-9 0 31,0-10 0-31,0-10 0 0,3 7-2 0,-3-19 0 0,11-12-1 0,-1 2 0 16,-3-8-2-16,4 5 1 0,-4-6-1 15,7-15 0-15,-3 6-2 16,-8-4 0-16,4 11-4 16,-3 8 0-16,-4 7-11 15,3-7 0-15</inkml:trace>
  <inkml:trace contextRef="#ctx0" brushRef="#br0" timeOffset="-160400.09">6893 8908 51 0,'-7'10'25'0,"14"-10"-22"0,-3-3 39 0,6 0-41 15,-3-4 1-15,-3-2 1 16,0-7 1-16,3 7-4 16,0-13 1-16,0-6 1 15,3-4 1-15,1-2-1 16,-4-1 0-16,0 4-1 15,0-7 1-15,0 7-3 16,4 9 0-16,-8 6-1 16,8 7 0-16,-1 12-2 15,4 6 1-15,1 10-1 16,2 6 0-16,1 7 0 0,3 2 1 16,-7 1 1-16,4-13 0 15,3 3 1-15,7 0 0 16,-7 0 2-16,8 0 0 15,-8-3 0-15,7-3 0 16,-10-4 1-16,-1-5 0 16,-3-7 0-16,-3-9 0 15,-18-4 0-15,-7-2 1 16,-11-1-2 0,-10 7 1-16,-11 3-1 0,-7-7 0 15,4 10-2-15,-1-3 1 0,1 6-5 16,-8-6 0-1,1 6-12-15,3-3 1 0</inkml:trace>
  <inkml:trace contextRef="#ctx0" brushRef="#br0" timeOffset="-159709.52">6879 9993 35 0,'-7'0'17'0,"7"0"-4"0,0 4 17 0,0-1-23 16,4 0 1-16,-1 3 5 15,4 0 0-15,0 1-16 0,7-1 0 16,8-3 11-16,13-3 1 15,14 0-5-15,1-6 0 16,3-1-5-16,3 1 0 16,-14 0-5-16,-3 0 0 15,-11 3-12 1,-14-1 1-16,-14 4-3 0,-3 4 1 16</inkml:trace>
  <inkml:trace contextRef="#ctx0" brushRef="#br0" timeOffset="-158891.59">6177 9906 43 0,'4'9'21'0,"6"4"-17"0,-10-13 38 16,4 0-39-16,3 0 1 15,-4 0 0-15,1 6 1 0,3 6-7 16,-7-8 1-1,0 2 3-15,-7 6 1 0,3 4-2 16,1 3 0-16,-1 0-1 16,4 3 0-16,0 0 0 15,4-1 1-15,3-5-2 16,11 0 1-16,-4-4-2 16,10-12 0-16,-2-12-4 15,-1-4 1-15,7-9-7 16,4 3 0-16,-4-6-3 15,-7-7 0 32,0 1 4-31,-3 6 0-16,-4-1 8 0,-3 1 0 62,-4 6 10-62,-7 3 0 63,-4 4 6-47,-3 9 0 30,0 9-2-46,-4 15 1 0,-3 14-4 0,4 2 1 0,-4 20-4 16,-1 5 0-16,-6 13-4 0,4 7 1 0,3 2-5 0,6 1 0 0,-2-1-13 16,-1-12 0-16</inkml:trace>
  <inkml:trace contextRef="#ctx0" brushRef="#br3" timeOffset="-154501.12">12485 9862 27 0,'21'-7'13'0,"-14"11"-4"0,0-8 14 0,-3 8-19 15,-4-4 0-15,0 0 3 0,0 0 0 16,0 0-8-16,-4-7 1 16,1 1 6-16,-4 0 0 15,-1-4-2-15,-2 1 1 16,-1 3-2-16,1-1 1 15,-4 1-2-15,-1 6 0 16,-2 0-1-16,-4 0 0 16,3 0-1-16,0 3 0 15,-3 0-1-15,4 4 0 16,-1-1-1-16,0 6 1 31,1 4-1-15,-1 0 0-16,4 6 0 0,3 0 0 0,4-3 1 0,0 6 1 15,4 3 0-15,3 6 0 0,3 1 0 16,8-13 1-16,3 3-1 16,4-6 1-16,3-4 0 31,7-5 0-31,-3-10 2 0,6-6 1 0,8-10 0 16,7-3 0-16,-11-3 0 15,1-3 0-15,-8 9-2 16,-7-9 1-16,-7 0-5 15,-7-3 0-15,-14 0-4 16,-11-1 0-16,-10-2-12 16,-7-7 0-16</inkml:trace>
  <inkml:trace contextRef="#ctx0" brushRef="#br3" timeOffset="-152037.62">9634 11254 19 0,'0'6'9'0,"11"-3"-2"0,-4-3 9 0,-7 0-14 15,0 0 0-15,4 0 3 16,-4 0 1-16,7-6-7 16,0 0 1-16,3 0 5 15,4-1 0-15,4 1-1 16,3 0 1-16,4-4-1 15,3 1 0-15,7-4-1 16,1-5 1-16,6 2-1 16,11-3 1-16,0-6-1 15,-4 3 0-15,4-6-1 16,7 3 1-16,4-3-1 16,3 2 0-16,7 5-1 15,7-1 1-15,-4-4 0 31,8-5 1-31,3-3-1 0,8 2 1 0,9-9 0 16,-2-9 0-16,13-3-1 16,-3-3 1-16,0-1-1 0,-4-2 1 15,-17 2-1-15,-7-2 0 16,-1 11 0-16,-3 1 0 16,-3 0-3-16,0 0 0 15,-8 3-6-15,-3 4 0 16,-7 8-13-16,-10 14 0 15</inkml:trace>
  <inkml:trace contextRef="#ctx0" brushRef="#br3" timeOffset="-151330.65">15635 9777 58 0,'28'6'29'0,"71"-9"-27"15,-57 0 42-15,22 3-44 0,24-6 1 16,7-4 0-16,18-5 0 16,4-4-3-16,-4-3 0 15,-15 0-6-15,-20 3 1 16,-18 0-10-16,-25 4 0 16</inkml:trace>
  <inkml:trace contextRef="#ctx0" brushRef="#br3" timeOffset="-151091.6">15706 9990 56 0,'0'25'28'0,"21"-12"-24"0,-4-13 46 0,15 0-45 15,14-3 1-15,28-4 1 16,18 1 0-16,21 0-10 15,10-3 0-15,-3-4 5 16,-10 4 0-16,-22 2-6 16,-18 1 1-16,-13 9-8 15,-22 0 0-15,-10 0-9 16,-25 7 0-16</inkml:trace>
  <inkml:trace contextRef="#ctx0" brushRef="#br3" timeOffset="-149171.18">11349 11417 36 0,'0'0'18'0,"-4"6"-9"0,4-3 18 0,-3 7-22 15,-1-1 1-15,1 7 2 16,-1 3 0-16,-3 3-11 16,0 9 0-16,-7 0 7 15,-7 7 0-15,-4 12-4 16,-7-3 0-16,1 13-5 16,-1-4 1-16,4-9-11 15,3-12 0-15</inkml:trace>
  <inkml:trace contextRef="#ctx0" brushRef="#br3" timeOffset="-148973.71">11109 11495 49 0,'32'22'24'0,"-1"7"-23"0,-23-17 36 16,2 4-38-16,-3-4 0 16,0 7-7-16,-3 13 1 15,3-1-3-15,-7-3 1 16</inkml:trace>
  <inkml:trace contextRef="#ctx0" brushRef="#br3" timeOffset="-148627.72">11501 11662 62 0,'3'3'31'0,"1"-13"-32"16,3 10 55-16,0 0-53 16,0 0 1-16,3-3 0 15,12 0 1-15,6-3-5 0,0-4 0 16,4 1-3-16,-1-7 1 15,-6 4-13 1,-4-4 1-16,-10 7-3 0,-8 2 0 16</inkml:trace>
  <inkml:trace contextRef="#ctx0" brushRef="#br3" timeOffset="-148447.33">11582 11831 62 0,'7'16'31'0,"14"-13"-43"16,-10-3 61-16,6 0-50 16,4-3 1-16,8 0-5 15,2-7 0-15,1-2-3 16,-4-4 0-16,-10-3-8 16,3 3 0-16</inkml:trace>
  <inkml:trace contextRef="#ctx0" brushRef="#br3" timeOffset="-148088.81">12178 12226 59 0,'0'38'29'0,"0"-29"-33"0,0-9 55 15,-4-9-48-15,1-7 1 16,-1-12 0-16,1-16 0 16,-4-6-6-16,3-13 1 15,1 0 3-15,-1-12 1 16,1 0-3-16,3-4 1 16,3-2 0-16,8-1 0 15,6 13-1-15,5 10 1 0,-1 5-1 47,0 11 1-47,-3 8-2 0,-4 10 0 0,0 6-4 0,-4 16 0 0,-3 6-4 16,-7 16 1-16,-3 9-5 15,-4 7 1-15,-4 12-6 16,-3 0 0-16</inkml:trace>
  <inkml:trace contextRef="#ctx0" brushRef="#br3" timeOffset="-147863.6">11963 11894 42 0,'-18'22'21'15,"18"-10"-15"-15,4-9 34 0,-1 7-36 16,1-7 0-16,3 0 3 16,0 0 0-16,3 3-8 0,4-2 0 15,4-1 5-15,7-3 0 16,3-3-3-16,4-4 0 15,10-2-4-15,0-4 1 16,4-9-7-16,-7 10 0 16,-4-4-9-16,-3-6 0 15</inkml:trace>
  <inkml:trace contextRef="#ctx0" brushRef="#br3" timeOffset="-147608.4">12555 11737 52 0,'4'25'26'0,"-1"16"-24"0,-6-32 42 0,-4 4-43 16,-4-1 0-16,-3 13 1 15,-3 0 0-15,-1-3-3 16,0 10 1-16,1-1 1 16,2 4 1-16,1 2-1 15,4-9 0-15,3 4-1 16,7-1 1-16,7-3-2 15,0-3 1-15,10-9-5 16,12-6 0-16,6-10-6 16,0-16 0-16,4-9-6 15,0-10 1-15</inkml:trace>
  <inkml:trace contextRef="#ctx0" brushRef="#br3" timeOffset="-147412.71">12905 11784 37 0,'0'9'18'0,"0"23"-10"0,-4-29 28 16,-3 9-31-16,0 1 1 16,-18 18 0-16,-3 7 1 15,0 0-10-15,0 5 1 16,-1-2 5-16,5-6 0 16,3-1-5-16,3-2 1 15,4-4-6-15,3-9 0 0,4-16-9 16,4-6 1-16</inkml:trace>
  <inkml:trace contextRef="#ctx0" brushRef="#br3" timeOffset="-147136.24">12637 11869 41 0,'17'31'20'0,"1"25"-13"16,-11-40 29-16,0 3-35 15,3 12 1-15,5 4-1 16,-1-7 0-16,3 3-2 16,1 1 1-16,3-1 0 15,0-6 0-15,0-6-4 16,1-13 1-16,2-9-5 16,-2-3 0-16,-5-22-6 15,-6-10 1-15</inkml:trace>
  <inkml:trace contextRef="#ctx0" brushRef="#br3" timeOffset="-147001.72">12926 11746 60 0,'32'72'30'0,"-8"16"-31"0,-13-60 60 0,6 7-58 0,5 9 1 0,2-3-2 0,1-7 0 0,-11 4-6 0,-10 3 1 0,-15 9-14 0,-21-6 1 0</inkml:trace>
  <inkml:trace contextRef="#ctx0" brushRef="#br3" timeOffset="-134234.58">32053 7629 49 0,'138'-9'24'0,"-50"-20"-18"0,-60 14 25 0,4-10-32 16,-7-10 1-16,-11-15-2 15,-25-6 1-15,-17-17 0 16,-28-2 1-16,-43-6-3 16,-17-4 0-16,-40 16 0 15,-24 9 1-15,-3 16 0 16,-25 23 1-16,7 17 0 15,-18 23 0-15,7 19 1 16,11 21 1-16,0 29 0 0,4 25 0 16,24 19 0-16,14 31 0 15,14 25-1-15,25 19 0 16,25 22 0-16,28 12 0 16,32 20-1-16,31-11 1 15,40 8 2-15,31-11 0 16,46-18 3-16,28-19 0 15,42-28-1-15,18-22 1 32,21-25-1-32,1-35 1 15,-8-24-3-15,0-42 1 0,-17-40-2 0,-1-47 0 0,1-51-1 16,-22-46 1-16,-21-42-1 16,-14-40 0-16,-24-25-1 15,-25-6 1-15,-25-20-1 16,-32 4 0-16,-35-3 0 15,-14 3 1-15,-32 6-2 16,-39 10 0-16,-35 24-6 16,-60 17 1-16,-38 24-9 15,-29 41 1-15</inkml:trace>
  <inkml:trace contextRef="#ctx0" brushRef="#br3" timeOffset="-129114.97">6593 10831 29 0,'-3'6'14'0,"21"6"-2"16,-18-12 14-16,7 7-24 15,-7-4 1-15,0 3 1 16,0 4 1-16,0 2-5 16,0 7 1-16,0 9 3 15,-7 7 1-15,7 12-1 16,-4 15 0-16,4 4-2 16,4 6 1-16,3 16-2 15,-7 0 0-15,0 0-2 0,0-10 0 16,0-3-3-1,0-6 1-15,-11-9-2 16,4-10 0-16,0-9-4 0,3-7 0 16,1-5-5-16,6-17 1 15</inkml:trace>
  <inkml:trace contextRef="#ctx0" brushRef="#br3" timeOffset="-128321.83">6629 10912 16 0,'-4'-9'8'0,"4"6"4"0,0 3 5 0,0 0-12 15,0 0 0-15,-7 0 2 16,7 0 1-16,0 3-10 16,0-3 1-16,0 0 6 15,7 0 1-15,4-3-2 16,6 3 1-16,8-3-1 0,10-1 0 15,8 4 0-15,-4 0 0 16,35-3-1-16,14-3 0 16,4 0-2-16,-1-1 0 15,1-8-1-15,-4-7 1 16,4-3-2-16,-22 9 1 16,-6 0 0-16,-8 1 0 15,-6 2-1-15,-8 4 0 16,-7 6 0-16,-6 3 0 15,-8 0-1-15,0 3 0 16,-14 9-2-16,-3 10 1 16,-4 3-1-16,-8 7 0 0,-2 5 0 15,-4 10 1-15,0-9 0 16,0 3 0-16,3 9 2 16,0 3 0-16,4-3 1 15,7 7 0-15,0-1 0 16,4 10 1-16,10 0-1 15,-3-3 1-15,13 3 0 16,4 3 0-16,8-7-1 16,-1-2 1-16,4-1 0 15,-4-8 0-15,-3-1 1 16,-4-13 1-16,-7 1-1 16,-21-3 0-16,-7 2 0 15,-10-2 0-15,-19-1 0 16,-20 1 1-16,-22-1-3 15,-6 1 1-15,-19-1-1 0,-10-6 0 16,-10-9 0-16,-8-3 0 16,-6-10-4-16,6-6 1 15,-3-6-10-15,14-7 0 16</inkml:trace>
  <inkml:trace contextRef="#ctx0" brushRef="#br3" timeOffset="-126710.88">19410 11916 28 0,'-4'25'14'0,"11"-22"-7"0,-7-3 15 0,0 0-18 15,7-6 1-15,4-7 4 16,10-9 0-16,0-12-10 16,4-26 0-16,3-15 7 15,8-19 0-15,6-10-2 16,0 1 0-16,1-16-2 16,-8 6 0-16,-3 9-2 15,-8-6 1-15,-3 7-2 16,-3 3 1-16,-7-1-2 15,-8 17 1-15,-6 15-3 16,-4 9 1-16,-11 19-2 16,-10 13 0-1,-15 53-1-15,5 7 1 16,-1 18 1 78,0 6 1-79,4 16 3-15,6 16 1 0,12-3 2 0,6 3 1 0,8-7 0 0,3-3 0 0,7-12 0 0,3-3 0 0,8-10-2 16,3-9 0-16,7-6-4 0,8-13 1 0,2-9-7 0,-2-10 1 0,-4-9-7 0,3-16 1 0</inkml:trace>
  <inkml:trace contextRef="#ctx0" brushRef="#br3" timeOffset="-126514.91">20045 11345 48 0,'-4'56'24'0,"-6"-9"-22"16,10-34 42-16,0 6-43 15,-4 3 0-15,1-3-1 16,-1-4 1-16,4-9-8 15,0-6 1-15,4-15-9 16,-1-10 1-16</inkml:trace>
  <inkml:trace contextRef="#ctx0" brushRef="#br3" timeOffset="-126351.86">20059 11113 36 0,'14'6'18'0,"4"-6"-19"16,-11-3 21-16,0 3-33 0,3 3 1 15,-3-3-6-15,1 0 1 16</inkml:trace>
  <inkml:trace contextRef="#ctx0" brushRef="#br3" timeOffset="-125826.85">20221 11442 22 0,'11'32'11'0,"-11"-1"-5"16,3-25 15-16,1-3-18 15,-4-3 1-15,3-6 0 16,4-3 1-16,4-4-6 16,3-6 0-16,0-3 4 15,0-6 0-15,4 0-2 16,0 6 1-16,-1 3-1 15,-3 7 1-15,1 2-2 16,-1 4 1-16,0 6-1 16,0 3 0-16,0 10 0 15,-3-1 1-15,-1 7-1 0,-3-3 0 16,0 2 0-16,0 1 0 16,-3 0 0-16,-1 0 0 15,1-3 0-15,-1-4 0 16,1-3-1 15,-1-5 0-31,5-11 1 0,-1-5 0 0,3-4-1 0,4-6 1 16,0-3 0-16,4 3 0 15,0-3 0-15,-1 6 0 16,-3 4 0-16,1 2 0 16,-1 0 1-16,-4 7 0 15,4 3 0-15,-3 6 0 16,3 13 1-16,0-4 1 0,4 4 0 15,3 0 0-15,4 3 0 16,3-4 1-16,4 4-1 16,-1 0 0-16,5-3-1 15,2-4 0-15,-2-2-7 16,-5-4 1 0,-6-3-11-16,-14-3 0 0</inkml:trace>
  <inkml:trace contextRef="#ctx0" brushRef="#br3" timeOffset="-125408.24">19883 12010 50 0,'-4'6'25'0,"-14"-3"-22"0,11 0 39 15,-3 4-41-15,-15 5 1 0,-10 16-1 16,-4 4 1-16,-3 8-3 16,-4 14 1-16,-4-4 0 15,5-3 1-15,6-3-5 16,7-10 0-16,7-9-7 16,8-15 1-16,6-13-6 15,4-13 1-15</inkml:trace>
  <inkml:trace contextRef="#ctx0" brushRef="#br3" timeOffset="-125251.79">19540 12094 42 0,'29'35'21'0,"-12"28"-17"0,-10-48 36 16,4 10-39-16,3 0 1 15,4 1-1-15,-1-1 0 16,1 0-3-16,0 0 0 15,3-3-6-15,0-7 1 16,-3-15-7-16,3-6 1 16</inkml:trace>
  <inkml:trace contextRef="#ctx0" brushRef="#br3" timeOffset="-125028.81">19964 12232 54 0,'-7'16'27'0,"7"-10"-29"0,0-6 50 0,7 0-46 16,3 0 0-16,8-3-1 16,7 0 1-16,3 0-6 15,4 0 1-15,6-3-5 16,5-4 1-16,-8-9-10 15,-7-12 1-15</inkml:trace>
  <inkml:trace contextRef="#ctx0" brushRef="#br3" timeOffset="-124786.89">20137 11982 49 0,'3'40'24'0,"15"-24"-18"0,-11-10 39 0,3 4-42 0,8 2 0 0,10 1 1 0,4 6 1 0,7-1-7 0,0 1 1 16,-8 6 2-16,-2 3 1 16,-15 10-5-16,-14 0 1 15,-14-10-8-15,-15-3 0 16,-13-9-8-16,-7-4 0 0</inkml:trace>
  <inkml:trace contextRef="#ctx0" brushRef="#br3" timeOffset="-124310.15">20906 12283 57 0,'0'-7'28'0,"-11"-15"-36"0,8 16 50 15,-12 0-42-15,-6 3 1 16,-3 3 0-16,-5 6 1 16,5 10-2-16,-1 12 0 15,0 3-1-15,1 10 1 16,2 6-1-16,8 0 0 0,11-3 0 15,6 0 0-15,8-16 0 16,14-9 0-16,17-16 2 16,0-12 1-16,1-13 0 15,-8-13 0-15,-7 4-1 16,-10-4 0-16,-15-2-8 16,-6-4 0-16,-22-3-9 15,4 0 0 1</inkml:trace>
  <inkml:trace contextRef="#ctx0" brushRef="#br3" timeOffset="-123678.74">21594 11909 55 0,'3'-3'27'0,"11"-41"-24"16,-10 16 45-16,-1-10-47 15,-3-27 1 1,0-83 2-16,4-2 0 15,3 12-5-15,3 12 0 16,8 17 3-16,0 5 0 16,-1 16-1-16,1 19 0 15,-4 16-4 17,-3 12 1-17,-1 22-5-15,-3 19 1 0,-7 13-6 0,-7 18 0 0,-7 4-6 0,-7 6 0 16</inkml:trace>
  <inkml:trace contextRef="#ctx0" brushRef="#br3" timeOffset="-123459.77">21354 11524 42 0,'-22'56'21'0,"19"-3"-12"0,3-46 34 0,3-4-39 16,5 0 0-16,6 3 1 15,3-6 1-15,12 0-7 16,9 0 0-16,15-6 4 15,0 0 0-15,0-10-4 16,-11-3 0-16,1-3-5 16,-1 7 0-16,-3-4-12 15,-11-3 0-15</inkml:trace>
  <inkml:trace contextRef="#ctx0" brushRef="#br3" timeOffset="-123197.95">22218 11420 57 0,'14'35'28'0,"-10"-7"-31"0,-4-22 45 16,-7 4-41-16,-4 5 0 15,-7 1 0-15,-6 6 1 16,-5 0-3-16,-2 0 1 0,2 12 1 15,1 4 0 1,4-4-1-16,2 4 0 0,8 3-2 16,11-7 0-16,10-9-4 15,14-9 1-15,11-13-9 16,14-6 0-16,3-19-2 16,0-9 0-16</inkml:trace>
  <inkml:trace contextRef="#ctx0" brushRef="#br3" timeOffset="-122978.04">22645 11348 54 0,'14'19'27'0,"-11"28"-30"16,-3-35 55-16,-3 7-50 16,-8 10 0-16,-3 5 3 15,-7 7 0-15,-14 3-7 16,-8 6 1-16,1-3 3 15,0 0 1-15,-8 3-4 0,8-3 0 16,0-6-7-16,6-7 0 16,5-9-10-16,6-21 0 15</inkml:trace>
  <inkml:trace contextRef="#ctx0" brushRef="#br3" timeOffset="-122775.4">22313 11712 22 0,'11'53'11'0,"-1"0"-7"15,-3-43 0-15,8 6-9 16,2 2 1-16,4 1-6 15,-7 3 1-15</inkml:trace>
  <inkml:trace contextRef="#ctx0" brushRef="#br3" timeOffset="-122458.88">22581 11063 48 0,'7'9'24'0,"29"16"-25"0,-22-12 53 15,7 12-46-15,7 6 1 16,7 16 3-16,1 7 0 15,6 11-13-15,7 8 1 16,-3 2 7-16,-10 3 1 16,-12 4-9-16,-24-1 1 15,-21 1-17-15,-28-7 1 0,-18-6-3 16,-25-25 1 15</inkml:trace>
  <inkml:trace contextRef="#ctx0" brushRef="#br3" timeOffset="-121095.13">6368 15008 45 0,'-4'-4'22'0,"25"-2"-9"15,0 0 22-15,-6 0-32 16,20-4 1-16,4-2 2 15,7-1 0-15,21 1-8 16,3-1 0-16,8 0 2 16,-1 1 1-16,-6 3-10 15,-18 2 0-15,-14 1-8 16,-18-3 0-16</inkml:trace>
  <inkml:trace contextRef="#ctx0" brushRef="#br3" timeOffset="-120627.49">7433 14913 52 0,'-11'29'26'0,"15"-20"-26"0,3-9 43 16,0-3-40-16,7-3 0 15,14-1 0-15,15 1 1 16,6 0-6-16,11-7 1 15,4 1-1-15,-8-4 0 16,-10 7-15-16,-21-4 1 16</inkml:trace>
  <inkml:trace contextRef="#ctx0" brushRef="#br3" timeOffset="-118870.65">23686 11257 49 0,'-4'25'24'0,"11"-22"-15"16,-7-3 25-16,7 0-33 16,4 0 1-16,3 0 1 15,7-3 0-15,11-3-4 16,10-3 1-16,0-1 1 15,4 1 0-15,4 2-6 16,-8 1 1-16,-10 3-12 16,-15 0 1-16</inkml:trace>
  <inkml:trace contextRef="#ctx0" brushRef="#br3" timeOffset="-118659.45">23608 11536 66 0,'14'22'33'0,"11"-28"-36"0,-11 3 57 15,14-4-54-15,18-2 1 16,3 0-1-16,4-1 0 16,4-2-6-16,3 2 0 15,-7 1-12-15,-8-4 1 16,1-5-2-16,-3-4 0 15</inkml:trace>
  <inkml:trace contextRef="#ctx0" brushRef="#br3" timeOffset="-118228.2">24525 11028 60 0,'7'41'30'0,"0"-32"-37"15,0-5 61-15,4-8-52 16,7 8 1-16,10-8 1 16,7 8 1-16,11-1-7 15,14 0 1-15,7 0 3 16,-7-3 1-16,0-3-2 0,-7 6 0 15,-18 0-2-15,-17 6 1 16,-11 10-1-16,-18 10 1 16,-21-4-1-16,-10 9 1 15,-11 7-2-15,-3 6 1 16,-1 3 1-16,4 3 0 16,11-2 1-16,14-11 0 15,3-2 2-15,14-7 0 16,22-6 1-16,14-6 0 15,24-6-1-15,25-7 1 0,7 0-9 16,15 1 1-16,-12-1-15 16,-17 6 0-16,-14 17-3 15,-3 11 0-15</inkml:trace>
  <inkml:trace contextRef="#ctx0" brushRef="#br3" timeOffset="-114056.59">31154 7215 36 0,'3'0'18'0,"-6"3"-9"0,6 3 18 15,1 10-22-15,-4 6 1 16,3 0 2-16,-3 0 0 15,4-6-10-15,-1-1 1 16,1-8 8-16,7 2 0 16,6-9-2-16,11-12 1 15,11-17-2-15,21-11 1 16,11-17-2-16,6-12 0 16,19-9-11-16,2-7 1 15,-9 7-12-15,-15-1 0 0</inkml:trace>
  <inkml:trace contextRef="#ctx0" brushRef="#br3" timeOffset="-112565.68">27280 10824 45 0,'7'-15'22'0,"-3"-17"-12"0,-4 23 22 0,-4 0-31 16,1-1 0-16,-11 1 0 15,-11-1 1-15,-14 7-3 16,-7 3 0-16,-7 0 1 16,-3 3 0-16,-4 10-1 15,7-1 0-15,11 7-1 16,3 0 1-16,7 3-1 15,8 0 0-15,6 0 1 16,7 6 0-16,4 0 0 16,4 7 1-16,-1-4-1 15,4-3 1-15,-3 7-1 16,-1-1 1-16,-3 4 0 16,-3-3 0-16,-8 2-1 15,0 4 0-15,1-3 1 16,6-1 0-16,4-2 1 15,7-4 0-15,7 0 2 0,7-6 0 16,0 4 0-16,14-7 1 16,8-7-1-16,6-5 1 15,-3-1-3-15,-4-3 1 16,-3-2-6-16,0-1 1 16,-8-6-12-16,-6-10 0 15</inkml:trace>
  <inkml:trace contextRef="#ctx0" brushRef="#br3" timeOffset="-112370.95">26691 11188 42 0,'4'19'21'0,"17"-6"-14"15,-14-10 27-15,0 3-32 16,4 0 0-16,13 4 0 15,8-1 0-15,3-6-7 16,4 3 1-16,7-2-9 16,0-1 0-16</inkml:trace>
  <inkml:trace contextRef="#ctx0" brushRef="#br3" timeOffset="-112162.54">27344 11182 41 0,'-21'53'20'0,"-11"10"-18"0,18-41 26 16,-11 3-28-16,-7 9 0 16,-6 4-1-16,-1 3 1 15,3-4-5-15,8-8 1 16,7-14-8-16,7-15 1 15</inkml:trace>
  <inkml:trace contextRef="#ctx0" brushRef="#br3" timeOffset="-111952">27076 11176 36 0,'7'9'18'0,"17"29"-16"15,-16-26 28-15,2 1-27 16,4 6 0-16,0 6 3 15,0 6 1-15,4-3-9 16,0 4 1-16,-1-4 3 16,1 3 1-16,-4 4-6 15,0-7 0-15,-7 0-11 16,0-6 0-16,0-9 0 16,-3-10 1-16</inkml:trace>
  <inkml:trace contextRef="#ctx0" brushRef="#br3" timeOffset="-110652.08">27467 11499 29 0,'4'25'14'0,"-11"19"-10"0,3-32 28 16,-3 1-28-16,4-1 0 15,-1-6 2-15,1 4 0 16,-1-4-8-16,1 0 0 31,3-6 2-31,0-6 1 16,-4-10-4-16,0-2 0 0,1-7-3 15,-1-4 0-15,1-2 0 16,-1-7 0-16,4 1 2 16,0 5 1-16,7 1 1 15,4 3 1-15,0 0 1 16,6 9 1-16,-3 6 1 15,4 7 1-15,3 6 1 16,7 3 0-16,1-3 1 16,2 6 0-16,8 4 1 15,0-4 0-15,-4-3-2 16,-3 0 1-16,0-6-2 16,-1 6 1-16,-6 0-2 15,-4-3 1-15,-10 10-3 16,-11-1 1-16,-4 7-1 15,-3-4 1-15,-3-2-2 16,-4-1 1-16,0 1-1 0,-1-1 0 16,1-3-1-16,4 1 0 15,3-1 0-15,7 0 1 16,7 4 0-16,3-1 1 16,4-3 0-16,8 4 1 15,-1 2 1-15,0-2 0 16,-3 5-2-16,-8 7 1 15,-10 6-1-15,-3-2 1 16,-8 2-1-16,4 0 0 16,-4-3-1-16,1-6 0 15,-1-7 1-15,4-2 0 0,4-7 0 16,3-9 1-16,7-4-1 16,7-12 0-16,14-12 1 15,14-19 0-15,15-10-1 16,10-16 1-16,3-18-2 15,-10-9 1-15,-10-7 0 16,-11 6 1-16,-8 10-1 16,-10 9 1-16,-10 10-1 15,-11 2 1-15,-14 20-1 16,-11 18 1-16,-10 20-1 16,-4 18 1-16,-7 15-1 15,-7 20 0-15,-3 21-1 16,10 26 1-16,11 9-1 15,3 6 1-15,7 3-1 16,8-9 1-16,6-9 0 0,4-13 0 16,7-13-1-16,0-12 0 15,7-16-2-15,0-9 0 16,-3-10-3-16,-4-9 1 16,3-9-2-16,-3-10 0 15,-3-3 0-15,-4-9 1 16,-4-7 2-16,4 1 0 15,0 2 2-15,3 4 1 16,1 9 2-16,3 3 1 0,3 7 1 16,12 2 0-16,2 7 1 15,11 0 1-15,8 3 2 16,13 0 0-16,15 0-1 16,6 3 0-16,4 0-1 15,7 0 1-15,4 0-2 16,7 4 0-16,-8 2-3 15,-13 10 1-15,-15 0-2 16,-10 0 1-16,-14-4-2 16,-18 1 0-16,-10 0 0 15,-15-4 0-15,-14 4-3 16,-6-4 0-16,-12 1 0 16,-6-1 0-16,3 1 0 15,7-4 1 16,11 1 0-31,7 2 0 0,3 1 4 0,11-4 0 16,14 4 2-16,14-4 0 0,15 4 1 16,13-4 0-16,11 4 0 0,0 2 1 15,-7 1-2-15,-11 3 0 16,-14 12-2-16,-20-3 1 16,-30 16-3-16,-23 7 1 15,-33-8-8-15,-7-5 1 16,-21-13-9-16,-14-6 1 15</inkml:trace>
  <inkml:trace contextRef="#ctx0" brushRef="#br3" timeOffset="-107719.14">4096 13126 7 0,'0'-6'3'0,"3"6"0"0,-3 0 3 15,0 0-5-15,0 0 0 16,0 0 1-16,0 3 0 16,0-3-2-16,0 0 0 15,7-3 3-15,-7-3 0 16,4-4 1-16,-1 7 0 16,1 0 0-16,3-3 0 0,-7 6 1 15,0-7 0-15,4 1 0 16,3 0 0-16,-7 3-2 15,10-4 0-15,-6-2 0 16,3-4 0-16,-7 1-2 16,10-4 1-16,-6 7-2 15,3-1 1-15,0 4-1 16,4 0 1-16,-8-4 0 16,4 4 0-16,4-3 0 15,-1-1 1-15,-3 1-1 16,4 0 0-16,0-1 0 15,-1 1 1-15,1-1-2 16,-4 1 1-16,3 3-1 16,1-1 1-16,-1 1-1 15,1-3 0-15,0 2 0 0,-1-2 0 16,-3 3 0-16,4-1 1 16,-1 1-1-16,1 0 1 15,-7 0 0-15,10-4 1 31,-11 4-1-31,4 0 0 0,4-1 0 0,-8 4 0 16,4-3-1-16,4 3 0 16,0-3 0-16,-1-1 0 31,8-2 0-31,-8 0 1 16,5-1-1-16,-1 4 1 0,0 0 0 15,3-4 0-15,-6 1-1 16,7-4 1-16,-8 1-1 15,4-4 0-15,0 0 0 16,1-3 0-16,-5 7 0 16,1-1 1-16,-1 4-1 15,1 0 1-15,-4 2-1 16,0-2 1-16,4-1-1 16,-1 1 1-16,1-3-1 15,-4-1 1-15,3 0-1 16,1-2 1-16,0 2 0 15,-1 7 0-15,1-3 0 16,-4 2 0-16,3 1 0 16,1-3 0-16,-1-1-1 15,5 1 1-15,-5 3 0 16,4-4 0-16,0 1 0 16,4-1 0-16,0 1-1 0,-8-1 1 15,1 1 0 1,3 0 0-16,0-1-1 0,0-2 0 15,4-1 0-15,-8-3 0 16,8 1 0-16,3-1 0 16,-7 4 0-16,4-1 0 15,0 7 0-15,3-4 0 16,-7 4 0-16,4 3 1 16,-1-3-1-16,-3-7 0 15,0 4 0-15,0-4 0 16,4-2 0-16,-7-1 0 15,-4 3 0-15,3 1 0 0,1-1 0 16,3 1 0-16,0-1 0 16,0 7 0-16,4-4 0 15,-8 1 0-15,5-4 0 16,2 1 1-16,1-4-1 16,3 4 1-16,0-1-1 15,0 1 0-15,1-1 1 16,-5 1 0-16,1 2-1 15,-1 1 1-15,5-1 0 16,-8-2 1-16,3 2-2 16,5-2 0-16,-1 6 1 15,0-4 0-15,4 1 0 16,-4 2 0 0,-4 1-1-1,5-3 1 1,-5-1 0-16,4 1 1 0,-10 0-1 0,3-1 0 0,4 1 0 0,-1-1 0 15,4 4-1-15,-3-3 0 16,3-1 0-16,8 1 0 16,-5 3 0-16,4-4 0 15,-6 1-1-15,-1-1 1 16,3 1 0-16,1-4 1 16,0 4-1-16,7 0 1 15,-8 2-1-15,5-2 1 16,-1 3-1-16,0-1 0 15,0 4 0-15,4 0 0 0,-11 0 0 16,0 0 1-16,7 3-1 16,-3-10 1-16,10-2 0 15,-3 2 0-15,3-2-1 16,1 3 1-16,-1 2-1 16,0 7 1-16,1-6-1 15,-1 3 0-15,0 3-1 16,-3 0 1 15,-4 0 0-15,0 0 0-16,-6 0-1 0,-1 3 1 0,-4-3-4 0,-3 0 1 0,-3 0-7 15,0 0 0-15,-8-16-10 16,-6 4 1-16</inkml:trace>
  <inkml:trace contextRef="#ctx0" brushRef="#br3" timeOffset="-106502.95">7613 11768 20 0,'-7'0'10'0,"21"10"2"0,-14-7-1 0,0 0-8 16,0 0 0-16,0 0 1 15,0 0 1-15,-7 0-6 16,3 1 0-16,4-1 5 31,0 0 0-31,4 0-1 16,3 0 1-16,-7 0-1 0,11 0 0 0,3 1-1 15,0 2 1-15,0-3-2 16,4 0 1-16,-4 3-1 0,3 1 0 16,4 2 0-1,1-3 1-15,6 4-1 0,0-1 1 16,4 4-1-16,0-1 1 16,3 10 0-16,-3-3 1 15,3 0-2-15,0 3 1 16,4 3-1-16,0 3 0 47,0 0 0-47,-8 1 1 0,5-4-1 0,-1 0 1 0,0 0-1 0,0 3 0 15,1 3 0-15,-1-2 1 0,0-1-2 16,-3 0 0-16,-4-9 0 16,-10 3 0-16,7-3 0 15,-4-1 0-15,0 1 0 16,4 3 0-16,-8-6 0 15,1 0 0-15,0-1 0 16,-1 1 0-16,1 3 0 16,3-7 0-16,-3 1 0 15,3-1 0-15,0 1 0 16,0-1 0-16,7 4 0 16,-6 0 0-16,2-4 0 15,-3 4 1-15,1 0-2 16,-1 3 1-16,-4-4-4 0,-3-2 0 15,-3-4-11 1,0-9 0-16,-4-9-1 0,-7-1 1 16</inkml:trace>
  <inkml:trace contextRef="#ctx0" brushRef="#br3" timeOffset="-105254.83">9663 11207 26 0,'3'3'13'0,"1"0"-6"0,-4-3 20 0,0 0-24 15,0 0 0-15,3-3 3 16,1-3 0-16,3-4-7 15,3 1 1-15,8 3 5 0,-7-4 0 16,6 4-2-16,4-3 1 16,8-1-1-16,-5 1 0 15,5-1-1-15,2 4 1 16,1-3-1-16,10-4 0 16,1-6 0-16,-8 4 0 31,18-14 0-31,0 4 0 15,-4 7-1-15,1-1 1 16,2 0-1-16,-6 0 0 16,0 0 1-16,4 1 0 31,-5-4-1 16,1 0 1-47,0 3-1 0,-3 0 1 0,-5 3 0 15,-2 1 0-15,2 2-2 0,5 4 0 0,3-1 0 0,-4 1 1 0,4-4-1 0,3 1 1 0,-3-1-1 16,3 1 0-16,1-4 0 16,-4 0 1-16,-4 1-1 15,-7-4 1 1,4 0-1-16,0 6 1 0,3 1 0 16,4-4 0-16,3-3-1 15,1 1 1-15,3-4-2 16,0 0 1-16,-4 0 0 15,-3 0 1 48,-4 0-2-47,-6 3 1 30,-5 3-1-14,1-6 1-32,3-3 0 0,4 0 0 0,7 0-1 0,-4-3 1 0,1 12-1 0,-1 1 1 15,0-1-3-15,1 0 1 0,-5 4-3 0,-2-1 0 0,-4 1-12 0,-4-7 0 0,-18 6-2 0,-3 1 1 0</inkml:trace>
  <inkml:trace contextRef="#ctx0" brushRef="#br3" timeOffset="-103799.89">19114 14082 31 0,'-8'13'15'0,"12"6"-4"0,-4-19 16 16,0 3-22-16,4 3 1 15,-1-3 3-15,4-6 1 16,4-3-11-16,6-3 0 0,4-7 8 16,4-9 1-16,7-13-2 15,7-9 0-15,7-9-3 16,-1-10 0-16,1-9-2 15,-3 2 1 17,-12-14-2-32,-6 2 0 15,-7 0-2 1,-4 4 1 0,-7 9-2-16,-4 9 1 0,-3 0-2 0,-3 22 0 0,-4 10-2 0,-4 22 0 0,-3 12 0 15,0 19 1-15,-7 9 1 16,0 13 1-16,-4 13 1 15,4-1 1 1,0 7 2-16,3 9 1 0,4 3-1 16,7 3 1-16,7-9 0 15,7 4 0-15,4-11-1 0,3-8 1 16,3-7-2 0,4-10 0-16,8-9-5 0,-5-9 0 15,1-6-9-15,-4-16 0 16</inkml:trace>
  <inkml:trace contextRef="#ctx0" brushRef="#br3" timeOffset="-103569.88">19699 13910 56 0,'-3'25'28'0,"-12"0"-28"0,12-19 48 0,-1 4-46 15,1-1 1-15,-1 1-2 16,-3 2 1-16,4-5-5 16,-1-4 0-16,1 0-3 15,-1-6 0-15,8-10-12 16,-1-6 1-16</inkml:trace>
  <inkml:trace contextRef="#ctx0" brushRef="#br3" timeOffset="-103361.99">19625 13631 52 0,'-3'19'26'0,"27"6"-28"16,-13-22 40-16,-1 0-40 0,1 0 1 16,7-3-9-16,6 0 1 15,1-6 0-15,3-3 1 16</inkml:trace>
  <inkml:trace contextRef="#ctx0" brushRef="#br3" timeOffset="-102879.91">19988 13747 39 0,'11'31'19'0,"-4"19"-16"0,-3-40 25 16,-1-4-28-16,-3 4 0 15,0-4 0-15,0-3 1 0,0 0-1 16,4 0 1-16,3-12 1 15,0-7 0-15,3-9-1 16,1 3 1 0,-1 0 0-16,1 3 1 0,0 7-2 15,-1 6 1-15,1 9-2 16,-4 9 1-16,3 1 0 16,-2 9 0-16,-1-7-1 15,0 1 0-15,3-3 0 16,-3-4 0-1,4-3-1 1,-1-3 1-16,1 1-1 0,0-8 1 0,-1 1-1 16,1-3 1-16,3-3-1 15,-4-4 0-15,1-3 0 16,3-2 1-16,0-4 0 16,7-3 0-16,4 3 1 15,3-7 0-15,8 4 1 0,6 13 0 16,0 2 0-16,1 4 1 15,-8 9-1-15,-3 7 0 32,3 8-1 46,0 8 0-63,-7 8-1 17,1-6 1-17,-5-3-6-15,-2-6 0 0,-5-6-10 0,-10-10 0 0</inkml:trace>
  <inkml:trace contextRef="#ctx0" brushRef="#br3" timeOffset="-102519.45">19325 14540 43 0,'4'3'21'0,"-18"1"-7"0,3 5 28 0,-10 4-41 0,-11 8 0 16,-7 14 0-16,-3 3 1 16,0 2-4-16,-1-2 0 15,1 0-2-15,7-10 1 0,6-9-8 16,12-13 0-16,6-19-5 15,8-12 1-15</inkml:trace>
  <inkml:trace contextRef="#ctx0" brushRef="#br3" timeOffset="-102265.36">19022 14496 40 0,'10'66'20'0,"-3"6"-20"0,-3-53 35 0,3 9-32 16,4 1 1-16,6 5-1 16,8 1 1-16,0-4-6 15,3 0 0-15,-3-2 0 16,-1-11 1-16,1 1-11 0,3-13 0 16,-3-18-2-16,3-10 1 15</inkml:trace>
  <inkml:trace contextRef="#ctx0" brushRef="#br3" timeOffset="-102084.46">19389 14691 56 0,'-11'25'28'0,"4"-6"-31"0,7-19 59 0,0 0-52 16,0 0 0-16,7 0 1 15,7-3 0-15,7-1-8 16,15 1 0-16,2-3 1 16,8 3 0-16,4-3-10 15,3-7 0-15,-4-3-8 16,-3-6 1-16</inkml:trace>
  <inkml:trace contextRef="#ctx0" brushRef="#br3" timeOffset="-101833.55">19752 14512 54 0,'11'38'27'0,"3"-10"-29"0,-11-25 47 16,4 3-42-1,4 7 0-15,3-4 5 0,4 1 0 16,3-7-10-16,0 0 1 15,0 3 4-15,-7 4 1 16,-3 5-5-16,-15 4 0 16,-10 6-5-16,-7-3 0 15,-11 0-7-15,-7-9 1 16,4-13-8-16,3 0 1 16</inkml:trace>
  <inkml:trace contextRef="#ctx0" brushRef="#br3" timeOffset="-101145.83">20405 14634 46 0,'-4'4'23'0,"-24"-8"-24"0,21 4 39 0,-11 4-37 0,-6 2 0 0,-5 3 0 0,1 7 0 15,3 0-2 1,4 2 1-16,0 4 0 0,7 0 0 16,0-6-2-16,7-3 0 15,0-4-1-15,10-3 1 16,11-6-1-16,8-6 1 15,-1 0 0-15,7-4 1 0,-3 1 0 16,-4-4 1 0,0 1 0-16,-3 2 0 0,-1 1 0 15,1 3 0-15,0 6 0 16,-4 0 1-16,0 6 1 16,0 6 1-16,3 4 0 15,1 6 1-15,3 9-1 16,4 1 0-1,3-1-2 32,4-6 0-15,-4 0-10 14,0-12 0-30,1-19-6 0,-1-4 1-16</inkml:trace>
  <inkml:trace contextRef="#ctx0" brushRef="#br3" timeOffset="-100782">21160 14412 54 0,'3'25'27'0,"1"-25"-31"0,-4 0 51 0,3-13-46 15,1-15 0-15,-1-16 2 16,-3-22 0-16,0-3-3 15,-3-12 1-15,-8-23 1 16,1-12 1-16,3 13-1 16,-1-10 0-1,5 9-1-15,-1 7 1 0,8 9-3 16,3 13 0-16,7 19-1 16,4 18 1-16,-1 16-3 15,1 16 1-15,-4 22-7 16,-3 9 0-16,-8 12-8 15,-6 7 1-15</inkml:trace>
  <inkml:trace contextRef="#ctx0" brushRef="#br3" timeOffset="-100560.39">20884 14082 58 0,'0'7'29'0,"15"-10"-33"0,-5-1 50 0,8 1-47 0,21 3 1 0,6-3-3 0,5 3 0 0,6-6-2 0,4 0 1 0,0-1-12 0,-7-8 0 0</inkml:trace>
  <inkml:trace contextRef="#ctx0" brushRef="#br3" timeOffset="-100342.6">21798 13760 57 0,'0'47'28'0,"-10"3"-34"16,3-38 47-16,-11 10-40 16,-7 10 1-16,-7-1 0 15,-3 7 0-15,0 9-3 0,0 3 1 16,3 6 1-16,7 7 1 15,11-3-2-15,11 2 1 16,13-12-4-16,15-9 0 31,14-16-8-31,3-15 1 0,-3-13-7 0,7-7 1 16</inkml:trace>
  <inkml:trace contextRef="#ctx0" brushRef="#br3" timeOffset="-100121.15">22320 14048 60 0,'-10'34'30'0,"-36"29"-36"0,32-47 56 0,-11 9-50 16,-7 9 1-16,-3 1 0 15,0-1 0-15,-4 10-3 16,4-6 0-16,6-4-2 15,8-2 0-15,4-10-9 16,10-13 1-16,7-18-5 16,14-13 0-16</inkml:trace>
  <inkml:trace contextRef="#ctx0" brushRef="#br3" timeOffset="-99845.36">22094 13976 36 0,'18'56'18'0,"-4"1"-11"0,-10-38 28 16,3 9-35-16,3 6 0 15,8 7 0-15,3 3 0 16,7-6-1-16,1 2 1 16,-5-5-1-16,5-7 1 15,-5-9-1-15,-3-7 0 16,1-5-4-16,-5-7 1 15,-3-10-8-15,-3-18 1 16</inkml:trace>
  <inkml:trace contextRef="#ctx0" brushRef="#br3" timeOffset="-99670.7">22327 13719 57 0,'11'59'28'0,"24"26"-38"16,-17-63 54-16,7 9-44 15,10 1 0-15,4 12 0 16,6 9 0-16,-2 3-1 16,-8 7 1-16,-10 0-3 15,-15 3 0-15,-17 6-12 16,-10-16 0-16</inkml:trace>
  <inkml:trace contextRef="#ctx0" brushRef="#br3" timeOffset="-98663.45">23943 14173 64 0,'-7'32'32'0,"21"-32"-30"16,-7 0 55-16,4 0-55 0,6 0 0 16,12-6 1-1,9-4 0-15,-2-2-5 0,-5-4 0 16,-6-3 2-16,-7 0 1 16,-4-6-2-16,-7 0 0 15,-4 0-2-15,-6 3 1 16,-4 3-2-16,-11 7 1 15,-6 12-2-15,-1 12 0 16,0 1 0-16,0 9 1 16,1 12 1-16,3 1 0 15,3-1 2-15,4 7 1 16,10-7 0-16,4 7 1 0,7-6 0 16,11-4 0-16,10-6-1 15,8-9 0-15,6-4-3 16,11-5 0 31,7-17-8-32,0-5 1-15,-4-14-6 16,1-8 1 0,3-4 6-1,-4 0 0-15,-7 10 6 0,-10 3 0 47,-4 3 9-31,-10 6 1-16,-7 9 6 0,-8 4 1 15,-13 12-6-15,-11 7 0 63,-7 9-3-63,-1 3 1 0,-6 9-3 15,0 4 0 32,-4-3-3-47,-3-1 0 0,3-9-4 0,0-6 1 0,8-7-7 16,6-5 0-16,8-17-5 31,2-12 0-31</inkml:trace>
  <inkml:trace contextRef="#ctx0" brushRef="#br3" timeOffset="-98512.89">24504 14067 39 0,'18'15'19'0,"-8"33"-11"0,-6-36 34 0,-1 4-39 0,1 3 0 0,-1 3 2 0,1 6 0 0,3 3-7 0,0 4 1 0,0 2 3 0,0-5 0 0,0-4-5 0,0-6 0 0,4-7-6 0,-1-5 0 0,8-10-7 0,-4 0 1 0</inkml:trace>
  <inkml:trace contextRef="#ctx0" brushRef="#br3" timeOffset="-98171.04">25058 14101 62 0,'-7'32'31'0,"-14"37"-43"0,17-51 59 0,4 14-48 15,0 2 1-15,0 1-4 16,0-10 1-16,0-6-2 16,4-7 0-16,-4-12-11 15,0-15 1-15,0-17-1 16,0-21 1-16</inkml:trace>
  <inkml:trace contextRef="#ctx0" brushRef="#br3" timeOffset="-97249.99">24970 13835 30 0,'0'-28'15'0,"17"59"-4"0,-10-25 28 0,4-3-34 16,3 7 0-16,0-1 1 15,0 4 0-15,7-1-8 0,1-2 0 16,13-1 5-16,4 0 1 16,-1-2-4-16,5-4 1 15,-1-3 0-15,-3 0 1 16,-4-3-1-16,-7 0 0 15,-6-1-1-15,-8 1 1 16,-11 6-1-16,-6 4 0 16,-8 2-3-16,-3 1 1 15,-7 2-4-15,0 4 0 16,0-4 0-16,3 1 0 0,0-1 1 16,8-2 0-16,10-1 2 15,3 1 1-15,11-4 4 16,7-3 1-16,8 3 1 78,9 1 1-78,5-4-1 0,-1-3 1 16,-10 0-2-1,-7 6 1-15,-8 6-3 0,-10 7 0 47,-10 10-2-47,-8-1 0 31,-10 3-2-15,-4 4 0-16,1-7 0 0,-5-3 0 47,8-6 0-47,7-4 0 0,4-8 1 0,10-7 0 31,10-13 1-31,11-9 0 0,18-12 0 0,0-7 1 63,3-16 1-63,11-12 0 15,7-21 1-15,-3-17 1 63,-8 0 0-16,-7 1 0-47,-6 2-1 0,-12 1 1 78,-6 6-2-78,-8 9 1 62,-6 22-2-46,-11 13 1-1,-4 12-1-15,-3 13 1 0,-10 28 0 0,-8 25 0 16,0 19 0-16,4 15 0 0,0 13 0 0,6 22 0 0,8 19-1 0,7 0 1 0,4-9-1 16,10-13 1-16,10-16-3 0,12-25 0 0,-5-19-3 0,-2-12 0 0,-8-6-5 0,-7-13 1 0,-7-10-6 15,-14-5 1-15</inkml:trace>
  <inkml:trace contextRef="#ctx0" brushRef="#br3" timeOffset="-97108.43">25495 13675 45 0,'-24'-3'22'0,"24"12"-13"0,0-9 41 0,7 0-44 0,7 0 0 0,7-3 3 0,7-3 1 0,14-13-13 0,18-3 0 0,15-3 5 0,6 6 1 0,-7 3-11 0,-14 4 1 0,-14-7-14 0,-29 3 1 0</inkml:trace>
  <inkml:trace contextRef="#ctx0" brushRef="#br3" timeOffset="-95989.84">22775 13753 34 0,'-7'16'17'0,"7"3"-6"0,4-16 17 16,-4-3-23-16,3-3 1 15,4 0 1-15,8-4 0 16,-1-5-10-16,3 2 1 0,4-2 5 15,8 6 0-15,2 6-10 16,1 3 0-16,3 3-8 16,-17 0 1-16</inkml:trace>
  <inkml:trace contextRef="#ctx0" brushRef="#br3" timeOffset="-95770.89">22842 13907 47 0,'7'6'23'0,"11"-18"-22"0,-11 8 38 0,4 1-39 16,3 0 0-16,7 3-7 16,7 0 0-16,0 3-3 0,-3-3 0 46</inkml:trace>
  <inkml:trace contextRef="#ctx0" brushRef="#br3" timeOffset="-95469.06">23170 14086 47 0,'0'3'23'0,"4"-41"-17"0,-4 16 35 16,-4-15-39-16,-3-14 0 0,-3-11 0 16,-4-14 1-16,-7-5-4 15,-4-10 1-15,-3-6 1 16,-1-4 1-16,8-5-2 16,0 15 1-16,7 9-2 15,3 10 0 16,8 19 1-15,10 18 0-16,7 17-1 0,4 14 1 0,3 4-1 31,0 10 0-31,-3 6-2 16,-1 5 0-16,-6 5-5 0,-4 2 0 0,-4 9-8 0,-3-2 1 16</inkml:trace>
  <inkml:trace contextRef="#ctx0" brushRef="#br3" timeOffset="-95255.14">22952 13524 52 0,'-4'0'26'0,"25"3"-24"0,-10 1 45 0,3-1-45 0,7-3 0 0,7-3 0 0,8-1 1 16,3 1-5-16,-1 0 1 15,1 3-2-15,-7 0 1 16,-4-3-8-16,-3 3 1 15,-8 0-8-15,-2-9 0 0</inkml:trace>
  <inkml:trace contextRef="#ctx0" brushRef="#br3" timeOffset="-94627.64">23608 13506 55 0,'10'12'27'0,"-13"-9"-29"16,-1-3 48-16,-3-3-44 16,-7 3 0-16,-3 6 0 15,-8 7 0-15,4 3-3 16,0 5 0-16,-1 5 2 0,1 5 1 15,0-3-2-15,7 7 0 16,3 5-1-16,4-11 1 16,4-1-1-16,3-3 0 15,7-6-1-15,0-4 1 16,0-5 0-16,0-4 0 16,7-3 0-16,-3-3 0 15,3-12 0-15,0-1 0 16,-3-9 0-16,6-3 1 15,-3 6 0 48,0-3 0-63,1 7-1 16,2-1 1-16,-3 7 0 15,0-1 0-15,-3 1 0 0,0 3 0 0,-4-1 0 0,0 10 0 0,-4 4 0 16,1-4 0-16,-1 12 0 0,1-2 0 0,-4 0 0 0,0 2 0 0,0 1 0 15,0 3 0-15,0 0-1 16,0-10 1 0,0 3 0-1,0-2 0-15,0 2 0 0,3-2 0 0,1-1 0 16,-4 1 0-16,3-4-1 16,1-3 1-16,-1 0-2 15,-3-3 1-15,7-3 0 16,1 0 0-16,-1 0-4 15,0 3 1-15,0-3-9 16,3-7 0-16,-3-5-1 16,4-4 0-16</inkml:trace>
  <inkml:trace contextRef="#ctx0" brushRef="#br3" timeOffset="-93996.1">23474 13349 48 0,'3'0'24'0,"-3"6"-26"0,0-6 48 0,-3 3-45 0,-1 0 0 0,-3 4 0 15,4 2 1-15,-8 3-3 0,-6 7 1 0,-1 3 1 0,-3-6 0 0,-4 6-1 0,0 6 0 0,4 10-2 0,7 9 1 0,3 12-2 0,11-5 1 0,8 2-4 0,9-9 1 0,4-9-5 0,4-7 0 0,7-15-4 0,3-13 1 0</inkml:trace>
  <inkml:trace contextRef="#ctx0" brushRef="#br3" timeOffset="-93736.52">23756 13201 53 0,'0'72'26'0,"14"10"-28"0,-7-54 52 15,4 7-49-15,3 5 1 16,4 4 1-16,3 7 0 15,0 8-5-15,-3-6 0 16,-8 10-1-16,-13 6 0 16,-19-6-14-16,-9 0 1 15</inkml:trace>
  <inkml:trace contextRef="#ctx0" brushRef="#br3" timeOffset="-89973.54">26180 13669 43 0,'0'28'21'0,"-14"6"-17"16,10-31 21-16,-3-3-25 15,0 4 1-15,0-1 0 16,0 0 0-16,3 0-1 16,1 0 1-16,6 3 1 15,4 1 1-15,4-1 1 16,3 10 0-16,-3 2 1 16,3-2 0-16,0 3-1 15,-4 0 0-15,-3 3-2 16,-3 0 1-16,-4 0-3 0,-4 0 1 15,1-4-2-15,-4 1 0 16,-7-3-1-16,-4 0 0 16,-7-4-6-16,-3-3 0 15,4-5-8-15,2-4 0 16</inkml:trace>
  <inkml:trace contextRef="#ctx0" brushRef="#br3" timeOffset="-89582.18">27273 13778 61 0,'18'7'30'0,"-15"-20"-37"15,-3 13 53-15,0 3-46 16,-7 3 0-16,-7 4 1 16,-7-1 0-16,-4 7-1 15,-6-7 0-15,-1 1 0 16,0 2 1-16,0 4-1 16,4 0 1-16,3 2-1 15,4 1 0-15,7 0-1 16,11-3 1-16,10-1-2 0,10-5 0 15,15-7-1-15,7-9 1 16,-4-4-1-16,-3-5 1 16,-4-1-2-16,-7-6 0 15,-3 0-4-15,0-12 0 16,3-4-7-16,-4 0 1 16</inkml:trace>
  <inkml:trace contextRef="#ctx0" brushRef="#br3" timeOffset="-89207.52">27453 13935 36 0,'7'53'18'15,"-17"-9"-15"-15,10-37 26 0,0-4-28 16,0 0 0-16,0-3 4 15,3-13 0-15,8-2-5 16,-4-10 0-16,7-1 3 16,0-5 0-16,7-3-1 15,4-7 1-15,0 6-2 16,-1 1 0-16,1 6 0 16,0 6 0-16,-1 6 0 15,1 7 0-15,0 15 0 16,-1 16 0-16,1 6 0 0,-7 10 0 15,-4 2 0-15,0 4 1 16,0-6-2-16,0 0 1 16,0 2-1-16,0-2 1 15,1-7-5-15,-5-2 0 16,-3-7-12-16,-7-13 0 16</inkml:trace>
  <inkml:trace contextRef="#ctx0" brushRef="#br3" timeOffset="-87782.32">29118 13424 39 0,'-3'0'19'0,"-22"0"-12"15,18 3 20-15,-4 3-23 16,-6 4 0-16,-1 5 1 15,1 7 1-15,-8 10-8 16,-3 9 1-16,-4 15 5 16,0 7 1-16,0 15-3 15,4-9 1-15,0 0-1 16,7 3 0-16,7-3-1 16,7-9 0-16,10-13-4 15,8-6 1-15,10-13-8 16,4-16 1-16,-1-12-7 15,4-15 1-15</inkml:trace>
  <inkml:trace contextRef="#ctx0" brushRef="#br3" timeOffset="-87552.45">29002 13938 53 0,'0'38'26'0,"3"-29"-26"0,-3-9 47 16,7 0-45-16,4-3 1 16,7 0 1-16,3-3 1 15,4-1-7-15,6 1 1 0,1 0 1 16,3 3 0-16,-3 0-7 16,-4 0 0-16,4-4-11 15,-11-2 1-15</inkml:trace>
  <inkml:trace contextRef="#ctx0" brushRef="#br3" timeOffset="-87312.59">29499 13571 62 0,'-7'35'31'0,"7"21"-36"16,0-37 52-16,0 16-47 16,0 2 0-16,0 13 0 15,0 7 0-15,0-4-2 0,0 7 0 16,0-4-5-16,4-12 0 16,-1-9-10-16,4-26 0 15</inkml:trace>
  <inkml:trace contextRef="#ctx0" brushRef="#br3" timeOffset="-87120.7">29739 13869 39 0,'11'13'19'0,"6"24"-15"0,-13-15 25 16,-4 3-25-16,-4 13 1 0,1 6 2 15,-4 0 0-15,-7 3-9 16,-4 0 0-16,0 3 4 15,-3-9 1-15,0-3-8 16,0-13 1-16,3-10-11 16,1-15 0-16</inkml:trace>
  <inkml:trace contextRef="#ctx0" brushRef="#br3" timeOffset="-86775.78">30222 13634 53 0,'-10'13'26'0,"-22"-23"-32"0,22 7 44 16,-8 3-38-16,-3 0 1 16,-4 9 0-16,0 7 0 15,-3 12-2-15,-4 13 1 16,4 3-1-16,3 6 1 15,1 0-3-15,6-9 1 16,11-3 0-16,7-10 0 16,11-3 0-16,10-15 0 15,7-7 3-15,11-6 0 16,7-7 1-16,-4-6 0 16,0-2-1-16,-6-1 0 15,-5 0-3-15,-6-9 0 0,-7-7-11 16,-4-2 0-16,-4-7-1 15,5 0 1-15</inkml:trace>
  <inkml:trace contextRef="#ctx0" brushRef="#br3" timeOffset="-86024.83">30290 13264 35 0,'0'56'17'0,"24"1"-16"0,-13-32 33 16,10 6-32-16,4 10 1 15,6 6 5-15,8 0 0 16,0 13-9-16,-7-4 1 16,-8 7 5-16,-6 3 1 0,-7 6-4 15,-4 3 0 1,-7 4-6-16,-4-10 0 15,-10-13-12-15,-7-21 1 0</inkml:trace>
  <inkml:trace contextRef="#ctx0" brushRef="#br3" timeOffset="-85604.23">30833 13421 39 0,'-4'25'19'0,"-3"13"-15"0,4-32 23 16,-1 10-26-16,4 15 0 16,-3 10 0-16,3 18 0 15,0-2-2-15,0 5 1 16,3-2 0-16,8-7 1 16,3-9 0-16,11-12 0 15,3-7 1-15,7-10 0 16,-3-15 2-16,3-19 0 0,-10-12 0 15,-4-19 1-15,-7-13-1 16,4 1 0-16,-8-17-6 16,-3-2 0-1,-7 2-13-15,-10 1 0 0</inkml:trace>
  <inkml:trace contextRef="#ctx0" brushRef="#br3" timeOffset="-85004.39">31563 13104 42 0,'7'13'21'0,"-3"-16"-12"16,-4 3 24-16,-4 0-31 0,-6 6 1 0,-8 6 0 0,0 4 1 0,-6 0-5 15,-5 15 1-15,-2 0 2 16,6 16 1 0,-10 51-2-1,10 2 1-15,11-9-2 16,10-10 1-16,4-5-5 0,4-14 0 15,3-8-6-15,3-13 1 16,5-20-7-16,-1-11 1 16</inkml:trace>
  <inkml:trace contextRef="#ctx0" brushRef="#br3" timeOffset="-84659.45">31732 13477 55 0,'4'7'27'0,"-18"2"-35"0,10-3 52 0,1 1-44 16,-4-4 1-16,-7-3 1 15,-4 6 0-15,-3 10-2 16,0 6 0-16,-4 9 1 15,7 13 1-15,4-3-2 16,4 2 0-16,6-8-1 16,4-7 1-16,11-9-1 15,6-6 1-15,4-20-1 16,-3-2 1-16,0-13 0 16,-1 0 1-16,1-3-3 15,-4-3 0-15,-3-1-6 16,-1 1 1-16,-3 3-9 0,-3 3 1 15</inkml:trace>
  <inkml:trace contextRef="#ctx0" brushRef="#br3" timeOffset="-84369.74">31877 13725 56 0,'25'50'28'0,"-32"25"-33"0,7-59 50 0,-4 9-44 16,-3 7 0-16,0-1-1 16,-4-9 0-16,1 0-2 15,3-3 1-15,0-7-4 16,3-6 1-16,4-6-11 16,7-9 1-16,4-13-1 15,6-6 0-15</inkml:trace>
  <inkml:trace contextRef="#ctx0" brushRef="#br3" timeOffset="-84181.85">32233 13346 49 0,'4'12'24'0,"-1"67"-27"0,-3-61 49 0,0 7-44 0,-3 7 1 15,-1 2 1-15,1 7 0 16,-1 3-6-16,4 3 0 16,0 0 1-16,0-6 0 15,4-10-10-15,-1-12 1 16,1-16-7-16,-8-15 1 16</inkml:trace>
  <inkml:trace contextRef="#ctx0" brushRef="#br3" timeOffset="-83935.47">32332 12985 48 0,'0'31'24'0,"14"67"-24"0,-3-70 42 0,6 9-41 15,1 4 1-15,3 9-1 16,4 4 0-16,0 2-2 16,3 10 1-16,-3 6 0 15,-8 6 1-15,-6 1-3 32,-11 6 1-32,-7-17-7 0,-7-8 0 0,-4-13-7 15,-3-16 1-15</inkml:trace>
  <inkml:trace contextRef="#ctx0" brushRef="#br3" timeOffset="-79914.66">30822 14421 39 0,'-3'-3'19'0,"6"16"-12"16,-3-10 20-16,0 3-26 16,0 10 1-16,0 6 1 0,0 6 0 15,4 0-3-15,-1 0 1 16,4 4 3-16,4 2 0 15,-1-3 0-15,8-2 0 16,7-10-1-16,0-7 0 16,-1-6-1-16,4-12 0 15,-3-6-2-15,-4-4 0 16,0-9-1-16,-3-10 1 16,-4-9-4-16,-3 0 0 0,-1-6-9 15,-3 0 0-15,-7 0-3 16,-3 9 1-16</inkml:trace>
  <inkml:trace contextRef="#ctx0" brushRef="#br3" timeOffset="-79596.06">31492 14242 59 0,'0'4'29'0,"-10"-1"-42"16,3 0 59-16,-7 9-46 16,0 7 0-16,-8 13 1 15,1-7 1-15,-3 9-2 0,-5 4 0 16,1 6 1-16,7-4 0 15,3 4-1-15,8 0 1 16,6 3-2-16,8-6 0 16,10-10-5-16,4-6 1 15,3-9-11-15,7-13 1 16</inkml:trace>
  <inkml:trace contextRef="#ctx0" brushRef="#br3" timeOffset="-79358.99">31644 14431 54 0,'-3'31'27'0,"-8"25"-30"15,11-40 42-15,-3 3-39 16,-1-3 1-16,0 9-1 15,1 3 1-15,-1-3-5 16,4 0 1-16,0-6-8 16,4-7 0-16,3-12-4 15,0-6 0-15</inkml:trace>
  <inkml:trace contextRef="#ctx0" brushRef="#br3" timeOffset="-79164.16">31881 14556 38 0,'-4'60'19'0,"-21"-23"-17"0,18-24 33 15,0 6-32-15,-3 6 0 16,-1 0 1-16,-3 3 0 16,0 6-6-16,-4 1 0 15,4-7-2-15,3-6 1 0,8-12-10 16,3-17 0-16</inkml:trace>
  <inkml:trace contextRef="#ctx0" brushRef="#br3" timeOffset="-78774.38">32057 14387 63 0,'7'22'31'0,"4"-26"-31"16,-4 1 57-16,3 0-55 15,4 0 0-15,7 3 0 16,1-3 1 0,13 6-4-16,-7 0 0 15,-7 3 2-15,-3 1 1 16,-11 2-4-16,-7 7 1 15,0 3-1-15,-4 3 0 16,-6 3-1-16,-4 3 0 16,-4-6 0-16,1 0 0 15,2 6 1-15,1 0 1 16,7 0 1-16,7-2 0 16,7-1 0-16,7-7 0 15,4-5-3-15,10 0 1 16,15-13-7-16,6-7 1 15,7-12-10-15,4-6 1 0</inkml:trace>
  <inkml:trace contextRef="#ctx0" brushRef="#br3" timeOffset="-78548.31">32791 14434 74 0,'14'72'37'0,"3"12"-49"15,-2-65 69-15,2 10-58 16,4 2 1-16,-3 3-3 16,-4 7 1-16,-14 9-5 15,-21 4 1-15,-4 5-13 16,-24-5 0-16</inkml:trace>
  <inkml:trace contextRef="#ctx0" brushRef="#br3" timeOffset="-77152.11">5260 11273 39 0,'0'0'19'0,"0"0"-11"16,3 0 20-16,-3 3-24 0,8 0 1 15,-8 3 2-15,0 4 1 16,0 5-10-16,0 4 1 15,0 0 6-15,0 6 1 16,0 0-3-16,0 0 0 16,0 4 0-16,0-7 0 15,0-4 0-15,10 1 0 0,-3-9-1 16,7-17 1-16,7-12 0 16,15-18 0-16,13-16-5 15,15-16 1-15,6-29-13 16,8-8 0-16,-1-4-6 15,15 16 1-15</inkml:trace>
  <inkml:trace contextRef="#ctx0" brushRef="#br3" timeOffset="-76447.24">8647 11659 43 0,'-7'21'21'0,"-4"14"-14"0,11-26 32 16,-4 4-37-16,1 6 1 15,-1-4 2-15,1 1 1 16,-1 0-5-16,1-7 0 15,-1 4 6-15,1-7 0 16,3-3-1-16,7-3 0 16,14-16-2-16,14-18 1 15,8-7-5-15,13-15 0 16,11-7-10-16,-3-6 1 0,-8 0-12 16,0 13 0-16</inkml:trace>
  <inkml:trace contextRef="#ctx0" brushRef="#br3" timeOffset="-75814.91">10474 10367 52 0,'4'22'26'0,"6"21"-24"0,-3-30 36 0,0 6-36 16,4-7 1-1,6 10 6 1,-2-6 1-16,-1-7-11 16,0-9 1-16,3-6 7 15,8-25 0-15,7-19-3 0,7-16 1 16,7-16-10-16,13 1 1 16,-2-23-16-1,-4-2 0-15</inkml:trace>
  <inkml:trace contextRef="#ctx0" brushRef="#br3" timeOffset="-73188.63">31725 7168 25 0,'18'-47'12'0,"24"13"1"16,-28 27 13-16,1 1-22 16,-1 0 0-16,0-1 1 15,-11-2 0-15,-6-4-7 16,-36-18 3-1,14 9 2-15,-17 0-2 16,-18 0 0-16,-18 3 0 16,-20 4 0-16,-5 5 0 15,-13 10 0-15,-15 16-1 16,1 9 0-16,-8 3-1 16,-3 10 1-16,-4 12-2 15,11 3 1-15,0 13-1 16,0 10 1-16,7 2 0 0,0 13 0 15,21-3 0-15,4 3 1 16,0-4-1-16,7 11 1 16,3 5 0-16,14 7 1 15,8 6-2-15,6 6 1 16,15 7 0-16,10 2 0 16,14-5-2-16,15 2 1 15,17 1-2-15,21 6 0 16,28 3 1-16,15-13 0 0,17 1 0 15,32 15 1-15,14-16 1 47,7-9 0-47,15 7 1 0,6-14 1 0,99 45-1 16,-39-35 1-16,-17-25-1 16,-4-22 0-16,-21-31 0 15,0-28 1-15,3-29 1 16,-10-37 0-16,-14-32 0 15,-4-40 0-15,-18-35 0 16,-13-38 0-16,-22-34-1 16,-28-31 0-16,-17-20-4 15,-33-14 1-15,-27 8-2 16,-25-3 0-16,-32 16-6 16,-7 22 0-16,-36 22-4 15,-24 32 0-15</inkml:trace>
  <inkml:trace contextRef="#ctx0" brushRef="#br3" timeOffset="-71055.36">8675 11016 34 0,'0'31'17'0,"14"4"-9"15,-7-39 18-15,4 8-24 16,-1-1 1-16,1 6 2 0,-1 7 0 16,-3 9-6-16,4 3 1 15,-8 19 4-15,1 16 0 16,0 21-1-16,3 7 0 16,-4 16-2-16,-3 18 1 15,0 10-2-15,-7 16 0 16,0 6-1-16,7 3 0 15,0-1-1-15,0-5 0 16,4-10 0-16,3-3 1 0,0-6 0 16,0-16 0-16,3-12-1 15,8-10 0 1,-7-9-2-16,3-16 0 16,0-22-7-16,0-15 0 0,-4-26-2 15,-3-24 1-15</inkml:trace>
  <inkml:trace contextRef="#ctx0" brushRef="#br3" timeOffset="-70359.13">8685 10966 44 0,'-7'12'22'0,"4"-6"-19"0,3-6 43 16,0 0-43-16,3-3 0 16,4 0 1-16,11 0 1 15,10-3-6-15,4-1 0 16,10-2 5-16,4-7 0 0,7-6-2 16,0-9 1-16,7-4-1 15,4-2 0-15,-1-4-1 16,-14 0 0-16,-3 4-3 15,-7 8 1-15,-4 8-2 16,-3 8 1-16,-4 13-3 16,-3 13 1-16,3 5-3 15,-10 20 1-15,-8 18-1 16,-2 17 1-16,-5-4 0 16,-3 15 1-16,-3 20 1 15,3 12 1-15,0 3 2 16,7 0 0-16,7 16 1 15,10 12 1-15,5-6-1 16,2 0 1-16,-2-9-1 16,9 9 1-16,8-15 0 0,7 2 1 15,-3-12 1-15,-5-6 0 16,-6 3 1-16,-11-10 0 16,-6 1-1-16,-19-7 0 15,-17-12-2-15,-11-7 1 16,-21-6-2-16,-10-15 0 31,-99-23-4-31,14-18 0 16,-18-16-10-16,-3-19 0 31</inkml:trace>
  <inkml:trace contextRef="#ctx0" brushRef="#br3" timeOffset="-68203.29">18542 16557 54 0,'18'9'27'0,"10"-9"-18"0,-14-3 27 16,4-6-34-16,6-7 1 16,8-9 1-16,7-19 1 15,10-13-7-15,1-18 1 0,-4-19 3 16,-4-9 1-16,-7-1-2 15,-7 1 0-15,-3 2-2 16,-4-2 0-16,-7 12-2 16,0 6 1-16,-7 16-2 31,-3 19 1-31,0 16-2 0,-8 15 1 0,0 19 0 16,1 19 0-16,-4 12 1 15,-4 16 0-15,-3 9 1 16,0 10 1-16,0 13 0 15,0 5 1-15,3 1 0 16,4 0 1-16,4-4 0 16,3-15 0-16,3-3-2 15,8-16 0-15,-1-13-4 16,8-12 1-16,0-12-9 16,10-14 0-16</inkml:trace>
  <inkml:trace contextRef="#ctx0" brushRef="#br3" timeOffset="-67994.43">19293 16052 44 0,'4'50'22'0,"3"-9"-15"0,-7-29 34 15,0 4-40-15,0 3 0 0,0 0-1 16,0-4 0-16,0 1-4 15,0-4 0-15,0-5-10 16,7-10 0-16,-3-13-1 16,3-3 1-16</inkml:trace>
  <inkml:trace contextRef="#ctx0" brushRef="#br3" timeOffset="-67829.16">19262 15870 30 0,'7'19'15'0,"14"3"-16"16,-14-19 28-16,4 3-32 15,6-3 1-15,4 7-11 16,8-1 1-16,-1 4 15 16,7 2 0-16</inkml:trace>
  <inkml:trace contextRef="#ctx0" brushRef="#br3" timeOffset="-67408.58">19590 16102 23 0,'-4'3'11'0,"8"6"-9"0,-4-9 20 16,0 0-19-16,0 0 0 16,7 0 2-16,0-6 1 15,3 0-7-15,1-7 0 16,3-5 5-16,0-1 0 16,4 0-2-16,0 3 0 15,3 1-1-15,0 2 1 16,-3 7-2-16,-1 6 1 15,-3 6-1 1,-3 0 0-16,-1 7 0 0,-3-4 0 0,1 1 0 16,-5-7 1-16,1 0 1 15,-1-6 0-15,4-3 1 16,4-4 0-16,3 1 0 16,0 2 0-16,4 1 0 15,-1 6 0-15,1 3-2 16,3 7 0-16,-3-1-1 15,3 1 0-15,-3-1 0 16,3 0 1-16,-4-2-1 16,4-1 0-16,-3 0 1 15,0 0 1-15,6 1-1 16,8 2 1-16,7 7-1 16,0-1 0-16,0 4-2 15,-4 0 1-15,-3-3-9 16,-8-4 1-16,-10-9-8 0,-3 1 1 15</inkml:trace>
  <inkml:trace contextRef="#ctx0" brushRef="#br3" timeOffset="-66984.04">18905 16713 51 0,'4'16'25'0,"-4"6"-26"16,-4-13 43-16,-6 7-41 15,-11 3 1-15,-8 6 0 0,-6 10 1 16,-7-4-5-16,-1 10 0 15,-2 3-2-15,2 9 0 16,12-12-9-16,2-7 0 16,8-12-3-16,0-19 1 15</inkml:trace>
  <inkml:trace contextRef="#ctx0" brushRef="#br3" timeOffset="-66757.36">18500 16851 43 0,'10'35'21'0,"40"24"-20"0,-33-43 41 0,12 12-42 16,2 1 1-16,8 2-1 16,0 3 1-16,0 1-5 15,-4-4 1-15,-3 1-10 16,-1-14 0-16</inkml:trace>
  <inkml:trace contextRef="#ctx0" brushRef="#br3" timeOffset="-66518.49">19032 17036 63 0,'-3'29'31'0,"-1"-7"-30"0,4-19 54 15,4 0-52-15,-1-3 0 16,1 6 1-16,10 0 0 16,11-6-6-16,10 0 1 15,7-3 0-15,8 3 0 16,-1-3-7-16,0 0 0 15,-3 0-13-15,-7-13 0 16</inkml:trace>
  <inkml:trace contextRef="#ctx0" brushRef="#br3" timeOffset="-66266.94">19350 16986 61 0,'7'19'30'0,"18"-6"-28"16,-11-13 46-16,7 0-46 15,11 3 0-15,-4 0 1 16,0 0 0-16,4 3-5 16,-7 4 1-16,-8 9 0 15,-6 9 1-15,-11-3-6 16,-11 3 1-16,-14 3-8 15,-6-2 0-15,-8-14-6 0,7-2 1 16</inkml:trace>
  <inkml:trace contextRef="#ctx0" brushRef="#br3" timeOffset="-63589.37">20084 16601 38 0,'3'0'19'0,"4"12"-10"0,-3-6 19 0,-4 1-24 16,0 8 1-16,0 14 2 15,0 14 0-15,-4-2-9 16,1 13 1-16,3 14 5 15,0 11 1-15,0 6-3 16,3-7 0-16,1-12-3 16,-1-16 1-16,4-16-11 15,0-18 1-15,4-28-6 0,7-17 0 16</inkml:trace>
  <inkml:trace contextRef="#ctx0" brushRef="#br3" timeOffset="-63141.29">20786 16864 56 0,'3'0'28'0,"15"-53"-33"15,-8 24 50-15,-3-18-44 16,1-18 0-16,-1-14 2 15,3-6 0-15,-3-15-3 16,-3-13 1-16,3-6 2 16,0 0 0-16,0 3-1 15,4 12 0 32,-1 7 0-47,4 22 0 0,-3 15-1 0,6 20 0 31,-2 15-3-15,-1 25 1-16,-7 3-5 16,-4 22 1-16,-6 12-5 0,-8 7 0 0,-3 10-9 15,-14 2 0-15</inkml:trace>
  <inkml:trace contextRef="#ctx0" brushRef="#br3" timeOffset="-62916.89">20630 16312 54 0,'-3'3'27'0,"17"-3"-28"0,-7 0 47 0,4 3-44 0,3-3 0 0,10 0 1 0,19 0 0 16,3 0-5-16,3 0 1 0,8 0 1 15,6-3 0-15,-10 3-6 16,-4-3 0-16,-10 0-11 16,3-6 0-16</inkml:trace>
  <inkml:trace contextRef="#ctx0" brushRef="#br3" timeOffset="-62695.02">21572 16127 59 0,'4'25'29'0,"-18"16"-32"0,10-29 48 0,-6 4-42 0,-4 3 1 16,-1-7 0-16,-2 14 0 15,-4 2-6-15,-1 6 0 16,1 4 4-16,4 9 0 16,6-3-3-16,8-7 0 15,6-5-4-15,8-10 1 16,13-7-7-16,8-11 0 16,10-20-8-16,-3-15 1 15</inkml:trace>
  <inkml:trace contextRef="#ctx0" brushRef="#br3" timeOffset="-62481.04">21971 16168 51 0,'11'34'25'0,"-40"26"-23"16,12-48 44-16,-4 10-44 16,-4 10 0-16,0 2 1 15,-3 10 1-15,-7-3-5 16,-4 0 0-16,-3-1 2 15,-1 1 1-15,4-3-5 16,8-4 0-16,6-9-9 16,11-15 0-16,10-16-5 15,8-13 0-15</inkml:trace>
  <inkml:trace contextRef="#ctx0" brushRef="#br3" timeOffset="-62275.16">21696 16105 28 0,'3'0'14'0,"11"28"0"0,-10-12 16 16,0 6-25-16,-1 9 0 16,1-2 2-16,-1 11 1 15,4 1-11-15,4 0 1 16,-1 3 6-16,1-4 0 16,3-5-4-16,11-1 1 15,6-12-4-15,1-6 0 0,-4-10-6 16,1-9 1-16,2-12-7 15,1-7 1 1</inkml:trace>
  <inkml:trace contextRef="#ctx0" brushRef="#br3" timeOffset="-62064.45">21985 15782 56 0,'0'41'28'0,"28"53"-28"16,-17-60 54-16,7 13-51 16,6 16 1-16,8 3 0 15,0 0 0-15,0 3-7 16,-1 0 0-16,-10 0-2 16,-10-3 1-16,-15 0-15 15,-17-10 0-15</inkml:trace>
  <inkml:trace contextRef="#ctx0" brushRef="#br3" timeOffset="-61424.88">24229 15748 63 0,'0'25'31'0,"-11"62"-34"0,8-61 48 0,-8 11-45 0,1 10 0 0,-8 13-1 0,0 9 1 16,1 3-1-16,-1-6 1 0,4-10-4 15,3-15 1-15,4-19-7 16,4-19 1-16,-1-12-7 16,4-26 0-16</inkml:trace>
  <inkml:trace contextRef="#ctx0" brushRef="#br3" timeOffset="-61160.33">23999 15628 46 0,'8'26'23'0,"6"-5"-16"0,-4-14 37 0,8-1-41 0,7 3 1 0,3 4 4 0,11-4 0 0,10 1-9 0,7 9 0 0,1 9 6 0,-4 3 1 0,-11 7-3 0,-7 12 1 0,-10 0-4 0,-7 13 1 15,-18 0-4-15,-14 6 0 94,-18-7-3-94,-3-5 0 0,-4-10-5 0,0-6 1 0,0-13-8 0,4-6 1 0,10-19 0 0,11-6 1 0</inkml:trace>
  <inkml:trace contextRef="#ctx0" brushRef="#br3" timeOffset="-60270.93">24733 16347 55 0,'0'25'27'0,"-3"3"-32"0,6-22 56 0,1 0-50 0,-1 1 0 0,4-1 3 15,0 0 1-15,4-6-6 16,3-3 0-16,4-13 2 15,3-2 1-15,0-17-1 16,0-9 1-16,0 0-3 16,1-12 0-16,-8-1-1 15,-4 1 1-15,-3 0-1 32,-7 8 0-32,0 11-3 15,0 9 1-15,-3 15-3 0,-1 13 0 16,4 16-1-16,4 15 1 47,3 4 0-47,11 9 1 0,3 6 3 15,3-6 0-15,-2-10 5 0,13-6 1 78,11-6 3-78,3-6 0 0,0-4 1 47,-3-8 0-47,-7-14-1 16,-7-12 0-16,-7-6-3 0,-11-13 1 16,-11-6-3-16,-10-12 1 0,-7-4-5 0,-4 6 1 15,-6 1-14-15,-1 0 0 47,4 5 0-47,7 17 0 16</inkml:trace>
  <inkml:trace contextRef="#ctx0" brushRef="#br3" timeOffset="-59842.65">26084 15556 60 0,'18'0'30'0,"-14"3"-40"0,-4-3 61 0,-7 7-50 0,-8 2 0 0,-9 7 0 0,-8 3 0 0,-3 3-2 0,-11-4 1 0,0-2 0 0,0 0 1 0,4-4-1 0,6-2 0 0,5 2-1 0,3-2 0 0,3-1-1 0,7-3 0 15,4 10-1-15,7 0 1 16,3 6-1-16,4 0 1 15,4 3 0 1,3 3 1-16,0 6 0 0,-3 4 0 16,-4 0 0-16,-4 2 1 0,1 4-1 31,-1 3 1-31,1-6 0 0,-1-3 0 0,4-1 1 16,-4-2 0-16,4-4 1 15,4-3 0-15,3-6 1 16,11-6 0-16,10-3-1 15,11-4 1-15,0 0-1 16,3-9 0-16,0-3-4 16,-3-9 0-16,-4 2-12 15,1-2 0 17,-15-10-3-32,-11-6 0 0</inkml:trace>
  <inkml:trace contextRef="#ctx0" brushRef="#br3" timeOffset="-59614.52">25598 16149 76 0,'3'22'38'0,"15"-16"-51"0,-11-6 79 16,14-3-67-16,18 0 1 16,7-3-5-16,7-4 1 15,-1 4-4-15,-2 3 0 16,-11 0-13-16,-8 6 1 15</inkml:trace>
  <inkml:trace contextRef="#ctx0" brushRef="#br3" timeOffset="-59138.74">27294 15534 52 0,'0'76'26'0,"4"8"-27"0,-4-59 36 16,0 16-34-16,3 16 0 15,-3 2 0-15,4-2 1 16,-4-4-3-16,0-6 0 16,0-9-2-16,0-4 1 15,0-15-7-15,0-10 1 16,0-9-5-16,0-9 0 0,0-10 0 16,-4-12 1-16,-3 3 0 15,-7-4 1-15</inkml:trace>
  <inkml:trace contextRef="#ctx0" brushRef="#br3" timeOffset="-58881.17">27234 15867 42 0,'15'15'21'0,"13"-5"-24"0,-14-7 50 0,14 3-45 0,14 7 1 0,8 6 2 15,6 3 1-15,-10 0-7 16,-11 3 0-16,-6-7 3 15,-15 4 1-15,-14 3-2 16,-14 10 1-16,-8 3-6 16,-16-4 1-16,-5-6-4 0,1 1 1 15,0-8-7-15,3-2 0 16,4-3-3-16,6-3 1 16</inkml:trace>
  <inkml:trace contextRef="#ctx0" brushRef="#br3" timeOffset="-58685.28">28198 15817 53 0,'3'40'26'0,"-17"26"-30"0,7-44 53 0,-14 10-48 16,-7 11 1-16,-18 14 0 15,-4-1 0-15,-3 7-3 16,-7 3 0-16,0 3 1 16,7 3 1-16,4-22-5 15,10-9 0 17,11-10-9-32,14-21 0 0,10-26-4 0,11-22 1 15</inkml:trace>
  <inkml:trace contextRef="#ctx0" brushRef="#br3" timeOffset="-58477.4">27640 15904 35 0,'-3'-25'17'0,"13"22"-9"16,-3 13 28-16,4 12-33 15,6 15 1-15,5 13 0 0,2 13 1 16,-2-3-7-16,-1-7 0 16,-7-12 0-16,0-4 1 15,4-15-13-15,-8-9 1 16</inkml:trace>
  <inkml:trace contextRef="#ctx0" brushRef="#br3" timeOffset="-57485.21">29037 15346 53 0,'4'10'26'0,"6"15"-26"0,-6-19 41 0,3 7-38 16,7 12 1-16,4 0 3 16,3 9 1-16,11 13-9 15,3 0 0-15,-3-9 6 16,-4 6 1-16,-11 3-3 16,-10 6 0-16,-14 13-2 15,-14-3 0-15,-11 6-2 16,-10-3 1-16,-4-7-3 15,11-9 0-15,0-12-2 16,3-10 0-16,7-9-5 16,11-10 1-16,7-12-10 15,7-6 0-15</inkml:trace>
  <inkml:trace contextRef="#ctx0" brushRef="#br3" timeOffset="-57215.74">29528 16114 78 0,'0'7'39'0,"-11"2"-53"0,11-9 73 0,0 0-60 0,0 0 1 0,0 0-3 0,0 0 0 0,0 0-2 0,0 0 0 0,0 0-15 16,3-6 0-16</inkml:trace>
  <inkml:trace contextRef="#ctx0" brushRef="#br3" timeOffset="-56779.25">29997 15312 57 0,'3'12'28'0,"4"10"-24"0,-3-12 38 0,-1 12-40 16,1 12 0-16,-1 1 1 16,1 12 0-16,-4 6-5 15,-7 10 1-15,-4 9 2 16,4 9 1-16,0-5-3 16,0-11 0-16,0-11-6 15,4-14 1-15,3-14-8 16,3-14 1-16,4-21-5 15,-7-13 1-15</inkml:trace>
  <inkml:trace contextRef="#ctx0" brushRef="#br3" timeOffset="-56405.03">29954 15312 56 0,'7'0'28'0,"11"12"-33"0,-11-9 55 0,4 1-48 0,-1-1 1 15,1 0 2-15,3 0 0 16,7-3-6-16,7 3 0 16,8-3 4-16,2 3 1 15,5 3-1-15,6 7 0 16,4 0-1-16,4 9 1 0,-8-4-2 15,-10 1 0-15,-4 0-1 16,-10 0 1-16,-11 12-2 16,-14 7 0-16,-18 6-1 15,-14 3 1-15,-10 9-2 16,-7-3 1-16,-1-2-2 16,-3-7 0-16,8-7-2 15,6-5 1-15,7-1-5 16,7-9 1-16,8 0-9 15,6-13 1-15</inkml:trace>
  <inkml:trace contextRef="#ctx0" brushRef="#br3" timeOffset="-56168.75">30667 15967 72 0,'0'31'36'0,"0"-15"-52"0,0-13 68 16,-4 0-60-16,1 4 1 16,-8-4-29-16,-6-3 1 15</inkml:trace>
  <inkml:trace contextRef="#ctx0" brushRef="#br3" timeOffset="-52350.48">8417 14754 24 0,'-7'9'12'0,"7"4"-5"16,0-13 12-16,0 0-15 15,0 3 1-15,0 0 3 16,0 0 0-16,0 3-9 16,0 0 0-16,0-2 7 15,7-1 1-15,-7 3-2 0,4-3 0 16,3-3-2-16,3 0 0 16,8-3-1-16,3 0 0 15,4-3-1-15,3-1 1 16,11 1-2-16,7 0 1 15,0 0-1-15,0-1 1 16,3 4-5-16,-10 0 0 16,0-3-8-16,-4-1 0 15,-7-2-3-15,0 3 0 16</inkml:trace>
  <inkml:trace contextRef="#ctx0" brushRef="#br3" timeOffset="-51764.68">8844 14547 25 0,'-3'6'12'0,"-4"3"-2"0,7-9 16 16,0 0-24-16,0 0 0 16,0 0 2-16,3 3 0 15,1 4-5-15,-1-1 0 16,4 0 3-16,7 0 1 16,-7 4-1-16,7-4 1 15,4 0-1-15,7 1 0 0,0-1-1 16,-1-6 1-1,-3 3-1-15,1 0 1 16,-5 7-1-16,-3 2 0 16,-3 7-1-16,-4-3 1 0,0 3-2 15,-7-4 1-15,-4 4 0 16,-3 0 0-16,-3 3-1 16,-4 0 0-16,-7 0-1 15,-1 3 1-15,1-3-3 16,0-3 1-16,3 2-5 15,4-8 0-15,4-7-5 16,-1-6 1-16</inkml:trace>
  <inkml:trace contextRef="#ctx0" brushRef="#br3" timeOffset="-51491.47">8865 14572 42 0,'-7'6'21'0,"7"10"-18"0,0-7 38 15,0 0-39-15,0-2 0 0,0 5 0 16,0 4 1-16,7 6-5 15,-7 3 0-15,4 0-4 16,-1 0 1-16,1 0-10 16,-1-3 1-16</inkml:trace>
  <inkml:trace contextRef="#ctx0" brushRef="#br3" timeOffset="-50278.66">10608 14590 14 0,'18'10'7'0,"3"-7"10"16,-14-3-4-16,0 0-6 0,4 0 0 16,-4 0 4-16,0 0 0 31,-7 3-13-31,-7 3 1 15,-11 1 9-15,-10-1 0 16,-8-6-3-16,-13 3 0 0,-11-3-2 16,4 3 1-16,-11 0-3 15,0-3 0-15,-4 4-1 16,4 2 0-16,0 0-3 16,3 0 0-16,8 1-3 15,7-1 1-15,3 0-4 16,11-3 0-16,13-3-5 15,1-9 0-15</inkml:trace>
  <inkml:trace contextRef="#ctx0" brushRef="#br3" timeOffset="-49781.82">9931 14343 46 0,'0'15'23'0,"0"7"-22"0,0-18 43 15,-4 2-43-15,1 3 1 16,-4 1 0-16,-15 5 0 16,-2 1-3-16,-8 3 0 15,-3 3 2-15,10 0 0 16,-3 0-1-16,0 0 1 15,-1-4-1-15,1-5 0 0,3-1-1 16,4 1 0-16,4-7 0 16,3 1 0-16,6-1 0 15,12 0 0-15,10 0 0 16,4 4 0-16,6 2 1 16,12 1 0-16,3-1-1 15,3 4 1-15,-3 0 0 16,-8 3 0-16,-2 3-1 15,-8 3 1-15,-7 6-1 16,-4 0 1-16,1 1-1 16,-11-7 1-16,0-10-2 15,-7-8 0-15,7-14 2 16,0-14 1-16,0-11 1 16,0-15 1-16,11-3 0 15,-1-19 0-15,8-9-3 16,3-10 0-16,4 0-14 15,-11 3 0-15</inkml:trace>
  <inkml:trace contextRef="#ctx0" brushRef="#br3" timeOffset="-41450.52">1595 14653 34 0,'0'13'17'0,"0"2"-10"0,0-5 18 0,0 2-24 16,-7 7 1-16,7 3 1 15,-4 10 1-15,-3 11-5 16,7 8 1-16,-7 11 1 16,3-2 1-16,-3 3-2 15,4-1 0-15,3-8-3 16,-7-10 1-16,3-13-11 16,4-19 1-16</inkml:trace>
  <inkml:trace contextRef="#ctx0" brushRef="#br3" timeOffset="-41193.6">1954 14879 42 0,'11'44'21'0,"-7"-3"-23"0,3-32 32 16,-7 7-30-16,0 3 0 16,0 3 0-16,0-1 0 15,-7-2-1-15,3 0 0 16,4-3-5-16,0-7 1 0,0-6-6 16,0-12 0-16</inkml:trace>
  <inkml:trace contextRef="#ctx0" brushRef="#br3" timeOffset="-40952.42">2293 14779 30 0,'0'44'15'0,"0"15"-6"15,0-37 21-15,-7-3-27 16,3 3 0-16,4 3 0 16,-7 0 1-16,7-3-6 15,-3-3 1-15,3-7-1 16,0-2 1-16,10-10-11 16,1-10 0-16</inkml:trace>
  <inkml:trace contextRef="#ctx0" brushRef="#br3" timeOffset="-40714.59">2582 14813 39 0,'11'63'19'0,"0"25"-16"0,-4-70 28 0,-7 11-30 15,0 5 1-15,0-6-1 16,0 1 1-16,0-1-3 16,0-6 0-16,0-3-2 15,0-10 0-15,3-9-9 16,8-6 0-16</inkml:trace>
  <inkml:trace contextRef="#ctx0" brushRef="#br3" timeOffset="-40456.71">2865 14769 31 0,'14'25'15'0,"0"10"-6"16,-7-26 19-16,-4 7-25 0,4 3 0 15,-7 6 2-15,0-6 1 16,0-1-8-16,-7 1 1 15,7 0 3-15,-3 0 1 16,3-3-3-16,-7-4 0 16,3-2-5-16,4-7 1 15,0-3-6-15,4-7 1 16,3-5-4-16,3-10 0 16</inkml:trace>
  <inkml:trace contextRef="#ctx0" brushRef="#br3" timeOffset="-40171.69">3090 14656 47 0,'18'57'23'0,"3"12"-30"0,-10-50 47 0,-1 15-39 15,1 1 1-15,7 5-1 16,-8-2 1-16,1-4-3 15,-1-2 0-15,-3-7 1 16,-7-6 1-16,4-4-3 16,3-5 1-16,-7-7-4 15,3-6 0-15,5-7-5 16,2-5 1-16,1-7-2 16,-1-6 0-16,1-7 0 15,-1 1 0-15,-3-1 2 16,4-3 1-16</inkml:trace>
  <inkml:trace contextRef="#ctx0" brushRef="#br3" timeOffset="-39904.36">3380 14669 23 0,'7'12'11'0,"7"-5"-10"0,-7-4 26 16,3 3-24-16,-10 4 1 16,4-1 1-16,3 7 0 15,-7 6-6-15,4 6 0 0,3 6 4 16,-7 1 0-16,7-1-2 15,-7 1 1-15,0-7-2 16,0-6 0-16,0-6 0 16,3-4 0-16,4-9-1 15,-3-6 0-15,3-3-2 16,3-7 1-16,-6-5-2 16,3-4 1-16,4-4-5 15,-1-2 1-15,1 3-2 16,-1-3 0-16,8 0 0 15,-7-4 1-15</inkml:trace>
  <inkml:trace contextRef="#ctx0" brushRef="#br3" timeOffset="-39751.4">3616 14634 24 0,'-7'7'12'0,"14"8"-8"16,-7-5 26-16,0 9-27 16,0 6 1-16,0 6-1 0,4 4 1 15,3-1-6-15,-7 0 0 16,0 1 3-16,0-4 0 15,0-9-7-15,0-6 1 16,3-7-5-16,4-15 0 16</inkml:trace>
  <inkml:trace contextRef="#ctx0" brushRef="#br0" timeOffset="-29408.58">1139 14989 22 0,'18'0'11'0,"24"0"-6"16,-34 0 11-16,13 0-16 15,0 0 1-15,-4 0 3 0,8 0 0 16,0 0-3-16,-4 0 0 16,0 0 3-16,-3 0 0 15,14 0 0-15,-4-3 0 16,-3 3-2-16,10 0 1 15,-3 0-2-15,-4 0 1 16,4 0-1-16,-4 0 0 16,3-4 0-16,8 4 1 15,0 0-1-15,0-3 0 16,-4 0-1-16,4 0 1 0,-4-3 0 16,1 3 1-16,2-4-1 15,8 1 1-15,-3-3 0 16,-1 2 0-16,4 1-1 15,-4 0 1-15,4 0-2 16,7-1 1-16,-4 1-1 16,-6 0 1-16,2-4-1 15,-6 1 1-15,4 3 0 16,-1-4 0-16,7-2 0 16,1-4 0-16,-1 0 0 15,0 1 0-15,1 2-1 16,6 1 1-16,-6-1-1 15,-4 4 1-15,3 2-1 16,7-2 0-16,4 3 0 16,-7-1 0-16,4 4 0 15,6-3 0-15,4-3 0 16,0-4 0-16,-17-3 0 16,10 4 0-16,0 2 0 0,3 4 1 15,4 0-1 1,4 3 1-16,-1 0 0 15,1 0 0 1,-1-4 0-16,8 4 1 0,0 3 1 0,3 0 0 16,0 0 0-16,7 0 1 15,-10 3-1-15,-4-3 0 16,7 3-1-16,4-3 1 16,-4 7-2-16,7-4 0 0,-3 3-1 15,-11-3 0-15,0 0 0 16,7-9 0-16,4 3-1 15,-8 3 0-15,15-6 1 16,-15-1 0-16,-6-2-1 16,3-4 1-16,0 1-1 15,0-4 1-15,4 1 0 16,-4 2 1-16,0 0-1 16,-3 1 0-16,-11 3-1 15,3-1 1-15,4 1 0 16,0-1 0-16,4 1-1 15,-8-1 1-15,8 1-1 16,-4 3 1-16,-7 0 0 16,0 2 0-16,0 1 0 0,7 0 0 15,3 3 0-15,-6 0 1 16,3 0-1-16,3-3 1 16,-3 3-1-16,-7-3 0 15,-7 3 0-15,7-3 0 16,7-4 0-16,-7 4 0 15,4-3 0-15,-1 3 0 16,1 0 0-16,-1 0 0 16,-10-1 0-16,4 8 0 15,6-1 0-15,1-3 0 16,-4-7 0-16,0 7 0 16,7 4 0-16,-7-1 1 0,0 3-1 15,-8 3 0-15,8 1 0 16,0-4 0-16,4 4 0 15,-4-4 1-15,3 0-2 16,4-3 1-16,4 0 0 16,-8 0 0-16,-3 4 0 15,-3-1 0-15,6 0 0 32,1 1 0-17,-1-1 0-15,4 0 0 0,4-3 0 0,-1 0 0 0,-6 1 0 16,-1-4 0-16,5-4 0 15,-1 1 1-15,0 0-1 16,3 0 0-16,1 3 0 16,3 0 0-16,-11 3 0 15,-3 0 0-15,4 0 0 16,-1 1 0-16,1-1 0 0,-4 0 0 16,3 0 0-16,8-3 0 15,-4 0 0-15,-11 0 0 16,4 3 0-16,0-3 0 15,4 3 0-15,-4 0 0 16,0 0 0-16,7 1 0 16,-4-4 0-16,1 0 0 15,-8 0 0-15,-3 0 1 16,3-4-1-16,4 1 0 16,0 0 0-16,4 0 1 0,-1 0-1 15,4 0 1-15,-3 0-1 16,-4 0 1-16,-11-1-1 15,4 1 0-15,4 3 0 16,3-3 1-16,0 0-1 16,-4 0 1-16,0 3-1 15,1 0 0-15,-1 3 0 16,-3 0 1-16,-10 0-1 16,-1 0 1-16,0 4-2 15,4-1 1-15,0 0 0 16,-4-3 0-16,-6 0 0 15,-1 1 0-15,-3-1-1 16,-1 0 1-16,1 0 0 16,0-3 0-16,-4 0-1 15,-3 0 1-15,0 0 0 16,-8 3 0-16,1-3-5 0,-11 0 1 16,-11-6-15-1,-17-13 1-15,-18-6-2 0,-3-19 1 16</inkml:trace>
  <inkml:trace contextRef="#ctx0" brushRef="#br0" timeOffset="-27442.03">3549 12593 25 0,'0'6'12'0,"0"-6"1"16,0 0 13-16,0 0-24 15,0 0 1-15,7 0 1 16,-7 7 0-16,4-1-5 16,3 6 0-16,-7 4 4 15,3 6 0-15,-3 0-2 16,7 6 1-16,-7 7-1 16,0 9 1-16,-7-1-2 15,4 8 0-15,3 2 0 16,-7 0 0-16,3 10-1 0,4 0 1 15,0-4-2-15,0 1 0 16,0-4 0-16,0-9 1 16,0-6-1-16,-7-3 0 15,7-10-2-15,0-6 0 16,0-6-4-16,0-7 0 16,7-6-3-16,-3-12 1 15</inkml:trace>
  <inkml:trace contextRef="#ctx0" brushRef="#br0" timeOffset="-26468.29">3521 12584 25 0,'-4'9'12'0,"8"-9"-5"15,-4 0 20-15,7 0-24 16,3 0 0-16,-6-3 3 15,3 3 0-15,4 0-6 0,-1 0 0 16,8-3 5 0,3 0 1-16,7-4-2 0,4 1 0 15,10-3-1-15,8-7 0 16,6 3-2-16,4 1 1 16,4-7-2-16,-15 7 1 15,0 2-1-15,-3-2 0 16,-3 2 0-16,-5 4 0 15,1 0-1-15,-11-1 1 16,4 4-1-16,-4 6 0 16,-14 4-1-16,4 2 0 0,0 7 0 15,-4 3 1-15,3 6-1 16,-6 0 0-16,-7 6 0 16,10 10 0 15,-14-7 0-31,3 4 1 0,4 3-1 0,-7 3 0 0,4-7 1 15,3 7 1-15,3 3 0 16,-6 0 0-16,3 0 0 16,4 7 1-16,-1-4-1 15,8 3 1-15,-8-3-1 16,1 4 1-16,-4-4 0 16,4-6 1-16,-11-10 0 15,0 1 1-15,0-7-1 16,0-3 1-16,-7-3 0 15,3-3 0-15,-3-4 0 0,-4 4 0 16,-10 0-2-16,-7-3 1 16,-14-1-1-16,-15 1 0 15,4-3-1-15,-7-1 0 16,-7-3 0-16,-3 1 0 16,-11-4 0-16,3 0 0 15,7 1 0-15,4 2 0 16,15 1 0-16,2 5 0 15,1-5 0-15,10-4 0 16,7-3-1-16,4 0 1 16,7 0 0-16,0 0 0 0,7-3 0 15,3 0 0-15,7 4 0 16,-6-4 1-16,3-4-1 16,3 4 1-16,4 4-1 15,-7-4 1-15,4-4-2 16,3 8 1-16,-7-4-1 15,7-4 0-15,-7 4-1 16,3 0 0-16,4 4-3 16,0-4 0-16,0 0-5 15,-7 3 1-15,7-3-6 16,0-7 1-16</inkml:trace>
  <inkml:trace contextRef="#ctx0" brushRef="#br0" timeOffset="-24681.87">12026 9498 36 0,'0'-3'18'0,"-3"0"-10"0,3 3 18 15,3 3-25-15,-3 3 0 16,0 7 1-16,-3 5 1 16,-1 4-3-16,1 10 0 15,-4 9 2-15,3 6 1 16,1 12-1-16,3-2 0 15,0 15-1-15,0-3 1 16,-4 9-2-16,0-9 1 16,4 0-1-16,-3-9 0 15,-1-13-2-15,1-10 1 16,-1-2-2-16,1-13 0 0,3-10-4 16,-4-9 0-16,8-9-7 15,6-13 1-15</inkml:trace>
  <inkml:trace contextRef="#ctx0" brushRef="#br0" timeOffset="-23989.21">12044 9360 19 0,'-4'3'9'0,"-10"-9"3"16,14 6 8-16,0 0-17 15,0 3 1-15,0-3 2 0,0 0 0 16,4 0-7-16,3 0 1 16,7-3 4-16,4 3 1 15,3-6 0-15,7-4 0 16,7 1-2-16,11-1 1 15,3 4-2-15,8 0 1 16,10 0-2-16,7-4 1 16,-3 4-3-16,-4 3 1 15,-4 0-1-15,-6 3 0 16,-8 0-2-16,-7 3 1 16,-6 0 0-16,-8 6 0 0,-7 4-1 15,-3 6 0-15,-4-4 0 16,3-2 0-16,-6 3 1 15,-1-1 0-15,-2 4 0 16,-1 6 1-16,-4 0 0 16,4 3 1-16,-7-3 1 15,0 7 0-15,0 2-1 16,0 4 0-16,-3 3 0 16,-1 3 0-16,4 12 0 15,-3-9 0-15,-1 10 0 16,1-1 0-16,-5-3 0 15,1-6 0-15,-7 4 0 16,-3-11 0-16,3 7 0 16,-4-9 1-16,0 0 0 0,1-7 1 15,-1-3 1-15,0 0 0 16,1-3 0-16,-4-3 0 16,-1 0-1-16,1 0 1 15,0 0-2-15,-4-3 0 16,-3-6-1-16,-7-1 1 15,-4-6-3-15,-3 1 1 16,-18-1-4-16,-18 0 0 16,-7-12-8-16,-10-3 0 15</inkml:trace>
  <inkml:trace contextRef="#ctx0" brushRef="#br0" timeOffset="-16270.36">15674 18375 44 0,'7'-3'22'0,"18"-28"-13"0,-18 15 23 0,10-12-29 16,8-10 0-16,10-12 1 15,4-9 0-15,0-10-6 16,7-7 0-16,3-15 4 16,-3-3 0-16,-4 3-2 15,-10 22 1-15,0-31-2 16,-7 15 1-16,-8 10-1 15,-6 9 1-15,-8 7-2 16,-3 12 0-16,-7 12-2 16,-3 16 0-16,-8 13 0 15,-3 16 0-15,0 15 0 16,0 15 1-16,-1 14 3 16,1 8 1-16,0 4 2 15,0 6 0-15,0 4 0 16,3 8 0-16,8-8 0 0,-1-1 0 15,4-3-2-15,7-6 0 16,7-3 0-16,0-7 0 16,0-6-1-16,4-9 1 15,3-10-2-15,3-12 1 16,5-10-4-16,2-9 0 16,4-6-3-16,1-3 0 15,-1-7-3-15,-3-3 1 16,-1 0-2-16,-3 1 0 15,-3 2 0-15,0 0 0 16</inkml:trace>
  <inkml:trace contextRef="#ctx0" brushRef="#br0" timeOffset="-16106.65">16295 18106 36 0,'-14'25'18'0,"24"-10"-16"0,-10-8 38 0,0 2-36 15,0 7 0-15,0 0 1 16,0 5 1-16,-3 1-8 15,-1-3 0-15,1-6 4 16,-1-1 1-16,1-2-8 16,3-7 1-16,0-3-11 15,0-16 0-15</inkml:trace>
  <inkml:trace contextRef="#ctx0" brushRef="#br0" timeOffset="-15929.53">16320 17874 53 0,'7'18'26'0,"14"-8"-31"0,-11-10 43 15,4 3-39-15,1 0 1 16,2 0-7-16,8 4 0 16,-4-1-1-16,0 3 0 15,0-2-6-15,1-4 0 16</inkml:trace>
  <inkml:trace contextRef="#ctx0" brushRef="#br0" timeOffset="-15493.87">16552 18128 26 0,'-3'18'13'0,"10"-5"-7"0,-4-10 21 0,-3-3-26 16,7 0 1-16,1-6 1 15,2-7 0-15,4-2-4 16,0-1 0-16,0-3 2 15,1 7 1-15,-1-4-1 16,0 7 0-16,-4 2-1 16,1 7 1-16,0 3-1 15,-4 1 0-15,3-1 0 16,-3 0 1-16,0 0 0 16,0 0 0-16,4-6 0 15,-1-3 0-15,1 3 0 16,3-13 0-16,-3 3 0 0,-1 1 0 15,1 6 0-15,-4-1 0 16,4 1-1-16,-1 3 0 16,-3 0 2-16,4 0 0 15,3-1 0-15,4 8 1 16,6-4 0-16,4 0 1 16,-3 6 0-16,0 6 0 15,0 7-2-15,-4 3 1 16,-4 3-2-16,1 10 0 15,-4-4-3-15,0 0 1 16,-3-2-8-16,-8-7 0 0,-3-16-7 16,-3-6 0-16</inkml:trace>
  <inkml:trace contextRef="#ctx0" brushRef="#br0" timeOffset="-15039.78">15921 18538 56 0,'-4'4'28'0,"1"-4"-33"0,-4-4 49 16,-11 11-44-16,-7 8 1 16,-3 4-1-16,-7 6 1 15,0 4-2-15,-4 2 0 0,0 3-1 16,0-5 1-16,7-4-5 16,8-3 1-16,3-13-8 15,7-9 0-15,6-16-2 16,5-6 0-16</inkml:trace>
  <inkml:trace contextRef="#ctx0" brushRef="#br0" timeOffset="-14846.89">15639 18416 39 0,'14'0'19'0,"0"41"-23"16,-7-29 35-16,0 4-28 15,0 3 0-15,0 6 2 16,0 0 1-16,4 3-7 15,6 1 1-15,8 2 4 0,3-3 1 16,4 0-4-16,-4 1 1 16,0-7-9-16,-3-4 1 15,-4-5-9-15,4-10 1 16</inkml:trace>
  <inkml:trace contextRef="#ctx0" brushRef="#br0" timeOffset="-14561.16">16168 18614 46 0,'0'3'23'0,"14"0"-19"15,-11 0 37-15,5-3-40 16,2 0 1 0,15 0 0-1,7-9 0-15,3-1-7 16,0 1 1-16,0 3-5 16,-6 3 1-16,-1-10-7 15,0-3 1-15</inkml:trace>
  <inkml:trace contextRef="#ctx0" brushRef="#br0" timeOffset="-14303.79">16478 18444 49 0,'18'22'24'0,"7"3"-25"0,-15-21 43 15,8 5-41-15,7 0 1 16,6-2 1-16,5-1 1 16,-5 3-5-16,-2 4 1 0,-8 3 1 15,-7 6 1-15,-11 3-5 16,-13 3 0-16,-15 0-8 16,-10 0 1-16,-1-12-6 15,-9-10 1-15</inkml:trace>
  <inkml:trace contextRef="#ctx0" brushRef="#br0" timeOffset="-11709.15">16866 18488 46 0,'0'29'23'0,"21"-17"-21"0,-10-12 24 16,3 0-24-16,7 0 0 15,4 3 1-15,0-3 0 16,3 0-4-16,0 0 0 16,0-3 0-16,4-3 1 15,0 0-11-15,0-4 1 16,-4-6-4-16,-7 4 1 16</inkml:trace>
  <inkml:trace contextRef="#ctx0" brushRef="#br0" timeOffset="-11467.36">17399 18435 53 0,'-7'63'26'0,"3"-26"-37"15,4-27 52-15,-3 9-41 16,-1 3 0-16,4 9-3 16,0-3 0-16,0 3-8 15,0-12 1-15,4-6-4 16,6-7 1-16</inkml:trace>
  <inkml:trace contextRef="#ctx0" brushRef="#br0" timeOffset="-11063.92">17918 18551 56 0,'0'31'28'0,"0"-2"-38"0,0-29 57 0,0 0-47 15,0-13 1-15,0 1 2 16,-4-20 1-16,-3-15-3 16,-7-16 1-16,-4-9 1 15,4-16 0-15,4 7 0 16,3-13 0-16,3 6-2 15,4-3 0-15,0 3-2 16,7 7 0-16,4 15 0 16,3 9 1-16,0 17-2 15,3 8 1-15,5 20-3 16,2 9 0-16,-2 9-4 16,-5 13 0-16,-6 15-10 15,-11-2 0-15</inkml:trace>
  <inkml:trace contextRef="#ctx0" brushRef="#br0" timeOffset="-10857.97">17628 18215 39 0,'-3'16'19'0,"20"-3"-15"0,-6-10 26 15,7-3-29-15,10 0 0 0,11-6-1 16,3-7 1-16,4-3-5 15,7 1 0-15,3-4-7 16,-6-9 0-16</inkml:trace>
  <inkml:trace contextRef="#ctx0" brushRef="#br0" timeOffset="-10641.7">18327 17924 49 0,'17'34'24'0,"-2"-12"-23"16,-15-19 42-16,-4 7-44 16,-3 6 1-16,-7-1 0 15,-4 7 0-15,-3 6 0 16,0 4 0-16,0 5 0 16,0 1 0-16,3 3-1 15,4 0 1-15,10-1-4 0,8-5 0 16,10-10-10-16,14-13 1 15,4-15-2-15,3-12 1 16</inkml:trace>
  <inkml:trace contextRef="#ctx0" brushRef="#br0" timeOffset="-10444.38">18637 18040 35 0,'-3'19'17'0,"17"3"-18"16,-18-16 33-16,1 13-31 0,-8 3 1 0,-3 9 1 15,-7 0 1-15,0-2-4 16,3 2 0-16,-3 0 2 16,0 1 1-16,0-4-2 15,-1-3 0-15,5-3-5 16,6-6 0-16,-3-10-9 16,11-12 0-16</inkml:trace>
  <inkml:trace contextRef="#ctx0" brushRef="#br0" timeOffset="-10222.91">18556 18078 33 0,'18'37'16'0,"-4"32"-3"15,-7-50 22-15,4 6-31 16,3-6 1-16,-4 3 0 0,4 0 1 15,4-3-9-15,0-1 1 16,-1-2 1-16,1-3 1 16,0-4-8-16,-1-9 0 15,-3-9-7-15,-3-7 1 16</inkml:trace>
  <inkml:trace contextRef="#ctx0" brushRef="#br0" timeOffset="-10007.64">18785 17921 45 0,'39'69'22'0,"18"-3"-18"16,-40-44 38-16,8 12-40 16,7 10 0-16,-11-6 1 15,-7-1 0-15,-3 4-5 16,-4 0 1-16,-7 3-3 15,-11-10 0-15,-10-6-11 16,-7-9 0-16</inkml:trace>
  <inkml:trace contextRef="#ctx0" brushRef="#br0" timeOffset="-9458.93">19893 17751 48 0,'-14'35'24'0,"3"40"-20"0,11-47 36 0,-3 4-40 16,3 15 1-16,0 12 1 16,0 1 0-16,0 3-2 15,0-1 1-15,0-5 1 16,-4-13 1-16,1-10-1 15,-1-12 0-15,-3-16-1 16,-3-12 0-16,-4-6-1 16,-8-10 1-16,-2-7-3 15,-8-5 0-15,0-1-1 16,0 1 0-16,1-1-1 16,-1 4 1-16,4 6 0 15,3 3 1-15,7 3 1 16,4 10 1-16,4-1 2 15,10 7 1-15,7 0 0 16,7 0 0-16,18-3 0 0,21-4 1 16,21-2-4-16,14 2 0 15,-7-5-10-15,7-4 1 16,-14-6-8-16,-3 3 0 16</inkml:trace>
  <inkml:trace contextRef="#ctx0" brushRef="#br0" timeOffset="-8901.66">20863 18413 61 0,'14'-19'30'0,"15"-47"-38"16,-19 38 56-16,8-13-48 16,7-12 0-16,3-3 0 0,0-10 1 15,0-3-1-15,-3-3 0 16,-4-4 0-16,-3 7 0 16,-1 7 0-16,-6 2 0 15,-4 10-2-15,-7 6 0 16,-4 13-1-16,-6 15 0 15,-8 13 0-15,1 9 1 16,-5 13-1-16,5 12 0 16,3 4 2-16,3-1 1 0,4 10 0 15,4 6 1-15,6 1-1 16,8-1 1-16,3 0-1 16,7-3 1-16,0-9-2 15,4-4 0-15,-1-3-5 16,-2-9 0-16,6-9-9 15,4-10 1-15</inkml:trace>
  <inkml:trace contextRef="#ctx0" brushRef="#br0" timeOffset="-8705.96">21470 17914 38 0,'0'41'19'0,"-7"3"-8"16,7-25 27-16,-7 6-35 15,-4 3 1-15,1 4 0 16,3 2 0-16,0-3-6 0,3 1 0 16,1-17-1-16,3-2 1 15,0-13-11-15,3-13 1 16,-3-12-3-16,0-12 0 16</inkml:trace>
  <inkml:trace contextRef="#ctx0" brushRef="#br0" timeOffset="-8137.6">21477 17745 43 0,'18'25'21'0,"21"0"-29"0,-25-15 40 0,3 2-33 16,4 1 1-16,1-1-2 16,-1 4 1-16,-4 6 1 15,-2-3 0-15,-5-4-2 16,1 4 1-16,-4 0-1 15,-4 0 1-15,1 3 0 16,-1-3 0 0,1-1 0-1,3-5 0-15,4-7 0 16,-1-6 0-16,1-6 0 16,-1-3 1-16,1-4-1 15,3 1 0-15,4 2 1 16,-1-2 0-16,4 2 0 15,1 1 0-15,-1 2 0 16,0 1 1-16,-3 6-1 16,-4 3 0-16,3 4 0 0,-6-4 1 15,-1 0-1-15,-2-3 0 16,2 3 0-16,1 0 0 16,-1 0 0-16,4-3 1 15,1-3-1-15,2 3 1 16,1-3-1-16,3-3 1 15,0-4-1-15,0-5 0 16,4-1 1-16,0 0 1 16,-1 1 1-16,1 2 0 15,0 1 1-15,-8 8 0 0,12 8 0 16,6 11 0-16,7 4-1 16,1-3 0-16,6 3-1 15,-3 6 0-15,0-3-3 16,-4-4 1-1,-10-5-11-15,-11-7 1 0,-18 0-4 16,-6 1 1-16</inkml:trace>
  <inkml:trace contextRef="#ctx0" brushRef="#br0" timeOffset="-7683.23">21057 18416 41 0,'18'0'20'0,"-7"13"-19"0,-11-7 36 0,0 0-34 15,-4 4 0-15,-3 2 2 16,-7 7 0-16,-11-6-7 16,-3 5 0-16,-14 7 4 15,-8 4 1-15,4 2-6 16,8 4 1-16,2-7-5 16,8-6 0-16,7-7-8 15,3-15 1-15</inkml:trace>
  <inkml:trace contextRef="#ctx0" brushRef="#br0" timeOffset="-7488.78">20807 18350 31 0,'28'35'15'0,"-3"49"-5"0,-15-65 20 15,1 6-29-15,3 7 1 16,7 2-1-16,7 1 1 15,4-4-4-15,3-6 0 16,4-3-3-16,-3-9 0 16,-5-1-6-16,-6-9 0 15</inkml:trace>
  <inkml:trace contextRef="#ctx0" brushRef="#br0" timeOffset="-7233.14">21297 18595 47 0,'-3'12'23'0,"-1"1"-21"16,8-10 43-16,-1 3-44 15,1-2 0-15,10-1 1 16,7-3 1-16,7 3-4 15,11 0 0-15,10-3-2 16,1-3 1-16,3-3-8 16,-7-4 0-16,-8-9-6 0,-2-6 1 15</inkml:trace>
  <inkml:trace contextRef="#ctx0" brushRef="#br0" timeOffset="-6992.44">21657 18535 53 0,'4'-3'26'0,"6"22"-30"0,-3-13 49 0,4 4-44 16,3 5 0-1,0 4 0-15,0 0 0 0,-3 3-2 16,-1 3 0-16,-3 0 0 15,-7 0 0-15,-10 3-8 16,-11 1 1-16,-11-7-8 16,-3-7 1-16</inkml:trace>
  <inkml:trace contextRef="#ctx0" brushRef="#br0" timeOffset="-5374.48">22098 18448 41 0,'7'18'20'0,"7"-5"-9"0,-10-10 21 16,-1 0-29-16,4 0 1 16,0 0 2-16,0 1 1 15,4-1-8-15,3 0 0 16,0 0 4-16,4 0 1 16,-1 0-2-16,1 0 0 15,-4 1-1-15,0-1 0 16,0 0-2-16,-3 0 1 0,-4 6-1 15,-3 7 0-15,-4 3-1 16,-4-3 0-16,-3 5 0 16,0 1 0-16,0-3 1 31,0 6 0-31,0-6 0 0,0 0 1 16,7 6 0-1,7 0 1-15,3-6-1 16,5-3 0-16,2-10-1 15,15-6 0 1,7-10-12-16,7-15 0 0,3-6-2 16,-3 0 0-16</inkml:trace>
  <inkml:trace contextRef="#ctx0" brushRef="#br0" timeOffset="-4772.47">23396 18429 43 0,'0'-7'21'0,"-3"-43"-18"0,-1 31 37 0,-3-18-38 16,0-13 0-16,0-10 1 0,-4-6 0 15,1-9-4-15,3 3 1 16,0-3 2-16,3-4 0 16,8 7-1-16,3 6 0 31,3 7 0-31,4 15 0 0,1 3-1 0,-1 13 1 16,3 18-3-16,-6 10 1 15,0 10-6 1,-8 9 1-16,-3 18-10 47,-3-2 1-47</inkml:trace>
  <inkml:trace contextRef="#ctx0" brushRef="#br0" timeOffset="-4591.58">23051 18150 47 0,'-4'12'23'0,"32"-15"-19"16,-14 0 35-16,7 0-39 15,11-4 1-15,7 1-1 16,3-3 1-16,1 3-6 16,-1-4 1-16,0-2-10 15,1-4 1-15</inkml:trace>
  <inkml:trace contextRef="#ctx0" brushRef="#br0" timeOffset="-4335.21">23851 17924 48 0,'-3'34'24'0,"-15"-5"-25"0,11-23 35 0,-3 10-33 0,-5 2 0 16,1 7 3-16,0 1 0 15,4 2-4-15,-1 3 0 16,4 4 2-16,7-1 1 0,7-9-3 16,7-6 1-16,11-6-7 15,3-1 0-15,4-9-10 16,-4-12 1-16</inkml:trace>
  <inkml:trace contextRef="#ctx0" brushRef="#br0" timeOffset="-4113.34">24172 17983 41 0,'4'4'20'0,"-36"21"-18"0,22-13 28 0,-8 4-27 16,-3 3 0-16,0 3 2 16,3 3 1-16,-3 0-8 15,0 0 1-15,-1 6 4 0,5-6 1 16,-1 0-4-16,1-3 0 15,6-3-7-15,4-6 1 16,3-7-6-16,4-6 0 16,7-9-3-16,0-10 1 15</inkml:trace>
  <inkml:trace contextRef="#ctx0" brushRef="#br0" timeOffset="-3778.52">24003 17933 44 0,'7'25'22'0,"0"-3"-33"0,-3-12 45 0,-1 2-34 16,4 7 0-16,-3 3 0 16,3 3 0-16,0 3 0 15,0 1 0-15,4 5 0 16,3 1 0-16,3-7-1 15,4-6 1-15,4-7-1 16,3-2 0-16,4-7-5 16,-7 0 1-16,3-12-6 15,-7-6 0-15</inkml:trace>
  <inkml:trace contextRef="#ctx0" brushRef="#br0" timeOffset="-3525.61">24338 17845 42 0,'21'41'21'0,"8"16"-15"0,-19-48 38 0,4 16-43 0,7 7 0 0,8 15 0 0,-8 9 1 0,-4 10-3 0,-2-3 0 0,-5-4-1 0,-6-12 0 0,-4 0-12 0,-4-12 1 16,-10-16-2-16,-4-13 1 0</inkml:trace>
  <inkml:trace contextRef="#ctx0" brushRef="#br0" timeOffset="-2851.98">25495 17218 36 0,'-7'13'18'0,"4"-1"-14"0,3-8 32 0,0 5-31 0,3 3 1 0,1 10 2 0,-1 4 1 15,1 2-12-15,-4 16 0 0,0 9 7 16,-4 10 1-16,1-7-5 15,-1-3 1-15,1-12-7 16,-1-16 1-16,1-9-2 16,-1-22 0-16,1-19-2 15,-1-13 1-15,-3-6-1 16,-4-9 1 0,1-4 4-16,-4 1 1 15,0-1 0 1,3-2 1-1,0-1 1 1,4 13 1-16,0 10 0 16,0 5 1 15,4 10 2-31,3 10 1 0,0-1 1 16,7 7 1-1,3 6 1-15,4 3 0 0,4 3 0 0,7 4 1 0,10 9-3 16,0-1 1-16,4 7-2 15,-4 4 1-15,1 2-2 0,-8 4 0 16,-7 2-1-16,-10-2 0 0,-11 2-4 16,-7 4 1-16,-4-3-6 15,-3-1 1-15,-4-8-6 0,1-8 0 0,3-8-5 16,-1-7 1-16</inkml:trace>
  <inkml:trace contextRef="#ctx0" brushRef="#br0" timeOffset="-2310.98">25809 17441 31 0,'-17'25'15'0,"27"-3"-16"0,-10-16 23 0,0 4-22 0,0 2 1 0,7-2 2 0,-3-4 0 0,3 0-3 0,3-9 0 0,1 0 2 0,3-7 1 16,4-8-1-16,3-1 1 16,0-6-2-16,0-7 1 15,0-2-2-15,-3-1 1 16,-4 7-1-16,-3 3 0 15,-4 6-1 1,0 0 1-16,-4 7-1 0,-3 6 0 16,0 6-1-16,0 9 1 15,4 4-1-15,-1 5 0 16,1-5-1-16,-1 3 1 0,5-1-1 16,2 1 1-1,4 0 1-15,4-7 0 0,0 0 1 16,-1 1 0-1,8-10 3 1,0-10 0-16,-4-2 0 16,-4-7 1-16,-6-9-1 15,-8-7 1-15,-6-12-1 16,-4-3 0-16,-7-3-7 16,0 0 0-16,-4 2-7 15,-3 1 0-15</inkml:trace>
  <inkml:trace contextRef="#ctx0" brushRef="#br0" timeOffset="-1292.92">26772 16936 47 0,'11'0'23'0,"-8"0"-25"0,-3 0 39 0,0 0-36 0,-3 3 1 0,-4 0 0 0,0 4 0 0,-4 2-3 0,-3 0 0 0,-4 4 1 15,-3 6 1-15,0-7-1 16,0 1 0-16,3-4-1 15,1 4 0-15,3-4 0 16,3 1 1-16,0-4-2 16,4-3 1-16,0 6-2 15,4 1 1-15,-1 2 0 16,4 4 1-16,0 3-1 16,0-7 0-16,0 4 0 15,0 3 1-15,0 0 0 16,0 0 0-16,-3-4 0 15,3 1 1-15,-4 3 0 16,4 3 0-16,0 0 1 16,0-4 0 15,4-2 2-31,-1-3 0 62,8-4 0-46,3 0 1-16,4-2 0 31,3-4 0-15,3 0-1-16,-2-6 1 16,2-3-4-16,1-1 1 15,0-2-7-15,-8 0 0 47,-3-4-9-47,-10-6 1 0</inkml:trace>
  <inkml:trace contextRef="#ctx0" brushRef="#br0" timeOffset="-1119.02">26571 17178 59 0,'-7'34'29'0,"14"-34"-34"0,0 0 51 0,7 0-45 0,8-3 0 0,6 0-4 0,4-4 1 0,6 1-13 0,5-3 1 0,-12 6-2 0,-2 3 0 0</inkml:trace>
  <inkml:trace contextRef="#ctx0" brushRef="#br0" timeOffset="17.04">3009 15218 31 0,'-7'28'15'0,"4"-19"-3"0,3-9 16 0,0 0-22 15,0 0 1-15,0 3 4 16,0-3 1-16,0 0-14 16,0 0 0-16,10 0 9 15,4-3 1-15,15 3-4 16,13-3 1-16,14-3-5 15,11-4 1-15,7 1-5 16,4 0 0-16,0-4-6 16,3-6 1-16,-11 4-10 15,-17-4 1-15</inkml:trace>
  <inkml:trace contextRef="#ctx0" brushRef="#br0" timeOffset="375.48">3598 15020 33 0,'0'13'16'0,"11"-7"-13"0,-4-6 19 0,4 3-19 16,3 3 0-16,7 1 3 15,14 2 1-15,-3 0-8 16,0 1 1-16,3-1 5 16,-10 4 0-16,-1-1-2 15,-13 4 0-15,-1 3-4 16,-20 9 1-16,-11 10-4 15,-8-1 0-15,1 1-6 16,-3 0 1 0,-5-10-5-16,1-6 0 0</inkml:trace>
  <inkml:trace contextRef="#ctx0" brushRef="#br0" timeOffset="658">3676 14961 34 0,'11'40'17'0,"-11"7"-18"0,0-31 29 0,0 6-28 0,0 6 0 0,0 7-2 0,3 2 1 0,4 7-4 0,4-9 0 16,-8-4-5-16,4-18 1 15</inkml:trace>
  <inkml:trace contextRef="#ctx0" brushRef="#br0" timeOffset="1204.61">5235 14892 43 0,'-3'28'21'0,"-8"3"-21"0,4-21 41 0,-7-4-40 16,-11 6 1-16,-10 7-1 15,-4 3 1-15,-10 3-3 16,-11 0 0-16,3 0 2 15,4-6 0-15,8-3-2 16,-1 0 1-16,7-4-1 16,4-6 1-16,10 1-3 15,-3-4 0-15,10 0-6 16,15 0 1-16,-4-9-6 16,7-10 1-16</inkml:trace>
  <inkml:trace contextRef="#ctx0" brushRef="#br0" timeOffset="1645.57">4755 14838 54 0,'0'16'27'0,"18"-7"-34"0,-14-6 53 0,-4 10-45 0,-4 6 0 16,-3 0 0-16,-4 3 0 0,1 3-2 16,-4 3 0-16,-4 0 1 15,-10 0 1-15,0-3-2 16,-4-3 0-16,0-3 0 16,4-3 0-16,0-4 0 15,3-2 0-15,7 2-2 16,8-5 1-16,-1 2-1 15,11 0 0-15,4 7 0 16,13-3 1-16,5-1 0 16,6 1 0-1,4-1 2-15,-4-2 0 0,0-1 2 47,-3 1 0-31,-4-4-1-1,-4 3 0 1,1-3 0 0,-7-2 0-16,-4-1-2 0,3-6 0 15,-10-7 1-15,0-12 0 0,0 0 0 0,0-12 0 0,0-13-4 16,-7 0 1-16,7-16-9 0,0 0 1 0</inkml:trace>
  <inkml:trace contextRef="#ctx0" brushRef="#br0" timeOffset="2476.08">10926 14838 37 0,'-22'10'18'0,"15"2"-5"0,7-12 23 0,0 0-31 0,0 0 1 0,7-3 2 0,11 0 1 0,3 0-11 0,11 0 0 0,14-1 6 0,10-2 0 0,-3-3-6 0,7-4 0 16,4-2-11-16,-4-1 1 16,-7-12-6-16,3-1 1 15</inkml:trace>
  <inkml:trace contextRef="#ctx0" brushRef="#br0" timeOffset="2761.11">11264 14628 39 0,'-3'13'19'0,"10"-4"-20"0,-4-6 30 0,4 3-27 16,0-2 0-16,4 2 0 15,3-3 1-15,11 0-4 16,7 3 1-16,3 4 2 16,0-1 1-16,-7 4-1 15,-3-1 0-15,-7 4-1 16,-4 3 0-16,-7 0-3 15,-4-1 1-15,-10 4-1 0,-3 0 0 16,-8 3-5-16,-7 1 1 16,-6 2-7-16,-8-6 1 15</inkml:trace>
  <inkml:trace contextRef="#ctx0" brushRef="#br0" timeOffset="3030.49">11324 14700 34 0,'0'38'17'0,"-7"12"-19"0,7-34 25 0,0 9-25 15,0 9 1-15,0 1-7 16,0-4 0-16,0-3 4 15,0-15 0-15</inkml:trace>
  <inkml:trace contextRef="#ctx0" brushRef="#br0" timeOffset="3582.31">12665 14622 43 0,'3'9'21'0,"-17"10"-26"0,4-13 40 0,-12 4-35 0,-6 5 1 0,-14 4-1 0,-4-3 1 0,-7 0-2 0,-3 2 1 0,-1 1 0 0,4 0 1 0,0-6-5 0,7-4 1 0,8-3-9 0,9-3 1 15,8-12-1-15,7 0 0 16</inkml:trace>
  <inkml:trace contextRef="#ctx0" brushRef="#br0" timeOffset="4008.02">12188 14600 44 0,'11'41'22'0,"-22"-35"-30"0,4 0 47 0,0 4-37 0,-7 2 1 0,-7 4 0 0,-7 3 0 0,-4-1-4 0,0-2 0 0,1 0 3 0,2-4 0 0,1 1-2 0,3-1 0 0,-3 1-2 0,7 0 0 0,7-1-1 16,3 1 1-16,8-4-1 15,6 4 1-15,4-4 0 16,11 4 0-16,3-1 2 0,11 1 1 16,3-4-1-16,-3 4 1 15,0-4 0-15,-4 4 0 16,-3-1-1 0,-4 1 0-16,-3-1-1 0,-4-6 1 15,-7-2-1-15,-4-8 1 16,1-11 1-16,-4-13 1 15,3-13 0 1,1-19 0-16,-1 4-8 0,4-20 0 16,4-5-6-16,3-4 1 15</inkml:trace>
  <inkml:trace contextRef="#ctx0" brushRef="#br0" timeOffset="8152.24">28353 16851 24 0,'0'7'12'0,"3"-4"-8"0,-3-3 12 0,-3 0-11 16,-4 0 1-16,-4 3 3 16,-3 0 0-16,-11 0-12 15,-3 0 1-15,-4 7 7 16,1-4 0-16,2 0-2 15,5 7 1-15,-5-1-3 16,5 4 1-16,6-3-1 16,4 2 1-16,7 1-1 15,7 0 0-15,3-7-1 16,5 4 1-16,6-1-1 16,3 4 0-16,1-4 0 15,0 1 0-15,-4-4 0 16,0 7 0-16,-4 0 0 15,-3-1 0-15,-10-2-1 16,-1-1 0-16,-6 1-2 16,-4 0 1-16,0-1-4 0,-1-3 1 15,1-2-8-15,0-4 0 16</inkml:trace>
  <inkml:trace contextRef="#ctx0" brushRef="#br0" timeOffset="8422.92">28381 17083 41 0,'0'22'20'0,"4"19"-24"0,-4-35 32 0,0 4-29 0,0-4 1 0,0 0-4 16,0-2 0-16,0-4-5 16,0-10 1-16</inkml:trace>
  <inkml:trace contextRef="#ctx0" brushRef="#br0" timeOffset="8603.7">28494 16883 24 0,'18'15'12'0,"3"1"-11"0,-14-16 11 16,3 3-16-16,1-3 1 15,-1 0-9-15,1-3 1 16</inkml:trace>
  <inkml:trace contextRef="#ctx0" brushRef="#br0" timeOffset="8934.71">28568 17102 22 0,'0'16'11'0,"-4"12"-11"0,11-25 17 0,-3 0-17 15,0-3 0-15,3-3-1 16,0 0 1-16,0-9-1 16,3-4 1-16,4 0 0 15,4-3 1-15,0 1 0 16,3-1 0-16,-4 3 2 16,1 7 0-16,0 2 1 15,-1 4 1-15,1 3 0 16,-4 3 0-16,0 4-1 15,-7 5 1-15,0 7-3 16,-3 6 1-16,-1 3-2 0,-6-3 0 16,-1 1-2-1,1-4 1-15,-1-4-3 0,1-2 0 16,-1-7-7-16,4-2 1 16,4-4-2-16,3-9 0 15</inkml:trace>
  <inkml:trace contextRef="#ctx0" brushRef="#br0" timeOffset="9820.69">29157 16848 27 0,'0'13'13'0,"4"-10"-9"0,-4-3 22 0,-4 0-23 15,-3 9 0-15,0 1 2 16,-4-4 0-16,-3 3-6 15,-3 4 0-15,-5 0 4 16,1 2 0-16,4 1-2 16,-1 6 1-16,4 3-1 15,3 3 1-15,4 0-2 16,0 4 1-16,4-1-1 16,6-3 1-16,8-3-1 15,3-3 0-15,11-6 0 16,-1-7 0-16,5-2-1 15,2-4 1-15,5-3 0 16,-1-6 0-16,0-4 0 16,-3 1 0-16,0-13 1 15,-4-3 0-15,-3 0-1 16,-8 0 1-16,-3-1-1 0,-3 1 0 16,-4 3 0-16,-7 0 0 15,-7 7-2-15,-4 2 1 16,-3 4 0-16,-3 12 1 15,-1 13-1-15,0-4 1 16,1 7 0 0,3 12 0-16,-1 1 0 0,8 2 1 15,4 4-1-15,10-1 1 16,7-8-1-16,7-7 0 16,7-10-3-16,4-9 0 15,-4-6-9-15,-10-12 0 16</inkml:trace>
  <inkml:trace contextRef="#ctx0" brushRef="#br0" timeOffset="11709.98">30582 16246 43 0,'0'0'21'0,"0"0"-17"16,0 3 22-16,0 0-25 16,0 7 0-16,0-1 2 0,-3 7 1 15,-4 6-5-15,0 3 1 16,0 6 2-16,0 7 0 15,3 0-1-15,1 2 1 16,-1-5-1-16,4-10 0 16,0-3-1-16,0-6 1 15,0-4 0-15,0-6 0 16,-4-9-1-16,1-6 0 16,-4-7-1-16,-4 1 1 15,-3-1 0-15,-3-3 0 0,-5 6-1 16,1 1 0-16,-3 3-2 15,2 2 1-15,1 7-2 16,4 3 1-16,-1 7-1 31,4-1 1-31,3 7 0 0,1-4 0 0,6 7 2 16,4 0 1-16,7-3 1 16,4 3 0-16,3-1 1 15,3-2 0-15,5-3 1 16,2-4 0-16,5-3 0 15,-1-3 1-15,4-6-1 16,-4 0 0-16,-4-3-1 16,1-4 1-16,0-12-3 15,0 1 1-15,-1-5-1 16,-10 1 0-16,-3 3-1 0,0 0 0 16,-8 4-1-1,-3 2 1-15,-3 3-2 0,-5 7 1 16,1 9 0-16,-3 4 0 15,3 2-1-15,0 4 1 16,3 2 1-16,1 4 1 16,-1 3 0-16,1 0 0 15,3 0 0-15,3 0 1 16,4 0-1-16,7-3 1 16,4-4-2-16,3-2 0 15,4-7-7-15,-1-6 0 16,-2-6-4-16,6-13 0 15</inkml:trace>
  <inkml:trace contextRef="#ctx0" brushRef="#br0" timeOffset="12044.49">30999 16629 47 0,'-4'-3'23'0,"-3"-7"-24"16,7-2 44-16,0-4-42 15,-4-12 1-15,1-4 0 16,-1-15 1-16,-3 7-4 16,0-7 1-16,0-10 1 15,4 4 1-15,-1 6-1 16,1 0 0-16,3 3-1 0,0 9 1 15,3 1-1-15,4 15 1 16,11 3-1-16,-4 13 0 16,0 10-4-16,0 2 1 15,0 0-6-15,-7 7 1 16,-3 6-8-16,-4 0 1 16</inkml:trace>
  <inkml:trace contextRef="#ctx0" brushRef="#br0" timeOffset="12316.64">30847 16416 56 0,'18'9'28'0,"13"0"-32"0,-20-6 50 0,7 1-46 16,3-4 0-16,7 3 0 15,-7-3 1-15,0 0-4 16,-3 0 0-16,-4 0-10 16,0-3 1-16,-7-7-4 15,-3 1 1-15</inkml:trace>
  <inkml:trace contextRef="#ctx0" brushRef="#br0" timeOffset="12702.78">31972 16447 55 0,'0'-6'27'16,"-10"6"-38"-16,3 3 52 0,0 0-41 15,-11 0 1-15,-7 3-1 16,1-3 1-16,-5 7-1 15,1 2 0-15,3 4 0 16,8 6 1-16,-1 3-2 16,8-3 0-16,-1-3-2 15,4-3 1-15,3-4-1 16,8-6 0-16,10-3 0 16,7-9 0-16,4-3-4 15,3-7 0-15,0-6-5 16,1-3 1-16</inkml:trace>
  <inkml:trace contextRef="#ctx0" brushRef="#br0" timeOffset="13047.45">32092 16459 40 0,'7'10'20'0,"-3"-7"-24"0,-4-3 32 15,0 0-29-15,0 0 0 0,3-6 0 16,1-1 0-16,-1-2 1 16,4-7 1-16,4-2-1 15,0-4 0-15,3 0 0 16,-4 9 0-16,1 1 1 16,3 2 0-16,-3 7 1 15,-1 6 0-15,-3 10 0 16,0 5 0-16,-3 11 1 15,-1-1 0-15,1 3-1 16,-1 4 1-16,1-7-2 16,-1-3 1-16,-3-3-3 15,4-6 1-15,-4-1-7 16,3-5 1-16,8-7-8 16,0-9 1-16</inkml:trace>
  <inkml:trace contextRef="#ctx0" brushRef="#br0" timeOffset="14010.02">30304 16977 46 0,'7'25'23'0,"-7"-13"-24"15,0-12 40-15,0 0-40 16,-4 0 1-16,-3 4 0 15,-7-1 1-15,-7 0-1 16,-4 0 1-16,-3 3-1 0,0 10 0 16,-1 6-2-1,5 6 1-15,3-3-3 0,3 0 1 16,4-3-2-16,7 0 1 16,3-3 0-16,15-6 1 15,6-7 2-15,8-6 1 16,0-6 2-16,0-7 0 15,-1-6-1-15,1-3 1 16,-4-3-6-16,0-3 0 16,-3 3-7-16,0-3 0 15</inkml:trace>
  <inkml:trace contextRef="#ctx0" brushRef="#br0" timeOffset="14711.49">30434 17209 38 0,'-3'9'19'0,"3"-9"-17"16,0 0 31-16,3-6-32 15,1 0 0-15,3-7 0 16,0 1 0-16,3-4-2 15,4-3 1-15,1 0 1 16,-5-3 0-16,1 4-1 0,3-1 0 16,-4 3 1-16,1 0 0 15,0 7 0-15,-4 3 0 16,0 6 0-16,0 3 0 16,-4 0 0-16,1 3 0 15,-1 1-1-15,1-1 1 16,-1-3-1-16,-3 6 0 15,4-2 0-15,-1 2 1 16,-3 7-1-16,0 3 1 16,0-4-1-16,4 1 0 15,-4-4 0-15,0-2 1 16,7-4 0-16,4 0 1 0,3-6 0 16,7 0 0-1,7-3 0-15,0-3 1 0,-3-7-2 63,0 1 1-32,-4-4-2-15,-3 1 0-16,-4-1-1 0,-4 0 1 15,-6-3-2-15,-4 4 0 16,0 5 0-16,-4 4 0 0,-3 6 0 15,-3 6 0-15,-1 7 0 32,0 6 0-17,1 6 1-15,3 0 0 16,3 3 1-16,4-3 1 0,4 3-1 16,3-3 0 15,7-3 0-16,4-3 0-15,3-3-4 0,3-4 0 0,5-8-10 16,2-11 1-16</inkml:trace>
  <inkml:trace contextRef="#ctx0" brushRef="#br0" timeOffset="14998.82">31768 17018 43 0,'-7'6'21'0,"-22"-6"-17"0,22 3 32 0,-3 3-36 16,-8 4 0-16,-3 2 0 15,-4-2 1-15,-3 2-1 16,0 1 0-16,3-1 0 16,4-2 0-16,3-1 1 15,8-3 0-15,6 4-1 16,11-1 1-16,11 1-1 16,7-1 1-16,3 0-1 15,-4 1 1-15,-6-4-1 16,0 3 0-1,-8 1-2-15,-6 2 0 0,-8 1-4 16,-3 0 0-16,-7-1-8 16,0-9 1-16</inkml:trace>
  <inkml:trace contextRef="#ctx0" brushRef="#br0" timeOffset="15258.68">31916 17149 45 0,'0'35'22'0,"-7"2"-19"0,3-27 37 16,1 2-38-16,-1 4 0 16,-3 0 0-16,4 3 0 0,3-4-3 15,0-2 0-15,0-4-1 16,0-6 0-16,0-3-6 15,3-9 1-15,1-7-7 16,-1-3 1-16,1-12-2 16,-1-7 1-16</inkml:trace>
  <inkml:trace contextRef="#ctx0" brushRef="#br0" timeOffset="16253.55">32018 16770 27 0,'18'-19'13'0,"6"7"-15"0,-13 12 26 0,0 0-22 15,-1 3 0-15,1 0 2 16,-1 0 0-16,1 3-5 0,-4 0 1 16,0-2 2-16,0-1 1 15,-3 0-2-15,-1 0 0 16,1 3-2-16,-1 1 1 15,-3-1-1-15,0 3 1 16,0 1-1-16,0-1 0 16,0 0 1-16,0 1 0 15,0-4 0-15,0 0 1 16,4 1 0-16,-1 2 1 16,1 4 0-16,-1 2 1 15,1 1 0-15,-1 3 1 16,4 0-1-16,1 6 0 0,-1 6-1 15,0 4 1-15,0-1-2 16,0-3 0-16,-4 1-1 16,1-1 0-16,-1-3 0 15,-3-6 1-15,0-3 0 16,0-6 0 15,0-4 0-31,0 0 0 16,0-2 0-16,0-7 1 31,0 0-1-15,-3-3 0-16,-1-4-1 0,-3-2 1 15,-3 0-1-15,-1 2 0 16,-3-2-1-16,-4-1 0 0,1 1-1 0,-1 9 1 16,-3 0-1-16,3 6 1 15,1 4 0-15,2 2 0 0,5 1 0 16,3 2 1-16,3 4 0 0,4 0 1 0,7 0-1 15,7-3 1 1,11-1-1-16,7-5 1 0,0-4 0 16,14-3 0-16,3 0 0 0,0-3 0 15,4-6-1-15,-3-3 1 16,-1-4-1-16,-3-6 0 16,-7-3-1-16,-4 0 1 0,-7-9-1 15,-7 0 0-15,-7-1 0 16,-10 4 1-1,-11 0-1-15,-4 6 0 0,-6 6 0 16,-4 7 0 0,-1 12 1-16,1 9 0 62,4 4-1-62,-1 3 1 16,4 6 1 62,7 3 0-78,-4 4 1 31,11-1 1-31,11 0-1 0,3-2 1 31,7-8-1-31,7-2 1 16,4-6-3 0,-4-1 1-16,0-5-6 0,-3-4 1 15,-4-6-11-15,0-13 0 0,-10-3-1 0,-4 3 1 16</inkml:trace>
  <inkml:trace contextRef="#ctx0" brushRef="#br0" timeOffset="16431.45">32861 17256 63 0,'0'12'31'0,"-7"-18"-49"0,7 6 68 0,-3-3-54 0,-4-3 1 15,-4 0-29-15,0-4 1 0,-13-6 33 16,-4 4 0-16</inkml:trace>
  <inkml:trace contextRef="#ctx0" brushRef="#br0" timeOffset="27144.66">2526 10655 44 0,'14'22'22'0,"-10"-9"-18"0,-4-10 23 16,7 0-25-16,-4 3 0 15,4 4 0-15,4 8 1 16,-1 4-4-16,8 6 0 15,-4 7 1-15,4 6 0 16,3 6 0-16,-3-3 0 16,3 0 1-16,0 3 0 15,-3-10 1-15,3-5 0 16,-4-10 3-16,-3-10 0 16,8-15 1-16,2-19 0 0,8-28-1 15,17-32 1-15,-10-37-3 16,14-44 1-16,14-6-6 15,7-23 0-15,4 7-6 16,-1-3 1-16,-6 13-13 16,-11 12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a} f(x) = L </a:t>
            </a:r>
          </a:p>
          <a:p>
            <a:r>
              <a:rPr lang="en-US">
                <a:cs typeface="Calibri"/>
              </a:rPr>
              <a:t>Draw picture, careful language, how to read notation, idea only here, fuzzy and not careful.</a:t>
            </a:r>
          </a:p>
          <a:p>
            <a:r>
              <a:rPr lang="en-US">
                <a:cs typeface="Calibri"/>
              </a:rPr>
              <a:t>Distinction between limit and f(a), may differ or same. Show can move f(a) in picture.</a:t>
            </a:r>
          </a:p>
          <a:p>
            <a:r>
              <a:rPr lang="en-US">
                <a:cs typeface="Calibri"/>
              </a:rPr>
              <a:t>Possible limit doesn’t exist.</a:t>
            </a:r>
            <a:endParaRPr lang="en-US"/>
          </a:p>
          <a:p>
            <a:r>
              <a:rPr lang="en-US">
                <a:cs typeface="Calibri"/>
              </a:rPr>
              <a:t>Seems silly and weird and confusing.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4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 from last section: IROC at x=2 for f(x)=x^2</a:t>
            </a:r>
          </a:p>
          <a:p>
            <a:r>
              <a:rPr lang="en-US">
                <a:cs typeface="Calibri"/>
              </a:rPr>
              <a:t>Limit of diff quotient, undefined at zero.</a:t>
            </a:r>
          </a:p>
          <a:p>
            <a:r>
              <a:rPr lang="en-US">
                <a:cs typeface="Calibri"/>
              </a:rPr>
              <a:t>Plot diff quotient in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, show can remove zero division by factoring and simplifying, called removable discontinuity.</a:t>
            </a:r>
          </a:p>
          <a:p>
            <a:r>
              <a:rPr lang="en-US">
                <a:cs typeface="Calibri"/>
              </a:rPr>
              <a:t>Limit def of IROC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6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may or may not exist. </a:t>
            </a:r>
          </a:p>
          <a:p>
            <a:r>
              <a:rPr lang="en-US">
                <a:cs typeface="Calibri"/>
              </a:rPr>
              <a:t>Heaviside function, vertical asymptote, sin(1/x) oscillation</a:t>
            </a:r>
          </a:p>
          <a:p>
            <a:r>
              <a:rPr lang="en-US">
                <a:cs typeface="Calibri"/>
              </a:rPr>
              <a:t>Need to approach a single finite number as get closer. </a:t>
            </a:r>
          </a:p>
          <a:p>
            <a:r>
              <a:rPr lang="en-US">
                <a:cs typeface="Calibri"/>
              </a:rPr>
              <a:t>Will handle these </a:t>
            </a:r>
            <a:r>
              <a:rPr lang="en-US" err="1">
                <a:cs typeface="Calibri"/>
              </a:rPr>
              <a:t>situtions</a:t>
            </a:r>
            <a:r>
              <a:rPr lang="en-US">
                <a:cs typeface="Calibri"/>
              </a:rPr>
              <a:t> in lecture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4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Reminder to pause, side by side in notes.</a:t>
            </a:r>
          </a:p>
          <a:p>
            <a:r>
              <a:rPr lang="en-US" err="1">
                <a:cs typeface="Calibri"/>
              </a:rPr>
              <a:t>Peicewise</a:t>
            </a:r>
            <a:r>
              <a:rPr lang="en-US">
                <a:cs typeface="Calibri"/>
              </a:rPr>
              <a:t> function. Graph on own, and sort out limits everywhere in domain. </a:t>
            </a:r>
          </a:p>
          <a:p>
            <a:r>
              <a:rPr lang="en-US">
                <a:cs typeface="Calibri"/>
              </a:rPr>
              <a:t>F(x) = 2-x^2 (-1&lt;=x&lt;0)</a:t>
            </a:r>
          </a:p>
          <a:p>
            <a:r>
              <a:rPr lang="en-US">
                <a:cs typeface="Calibri"/>
              </a:rPr>
              <a:t>2-x (0&lt;x&lt;=1)</a:t>
            </a:r>
          </a:p>
          <a:p>
            <a:r>
              <a:rPr lang="en-US">
                <a:cs typeface="Calibri"/>
              </a:rPr>
              <a:t>2x (1&lt;x&lt;2)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Limit of a Function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of limit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A58A1-6626-48B4-9D95-C6D34CC54263}"/>
                  </a:ext>
                </a:extLst>
              </p14:cNvPr>
              <p14:cNvContentPartPr/>
              <p14:nvPr/>
            </p14:nvContentPartPr>
            <p14:xfrm>
              <a:off x="3236040" y="3341520"/>
              <a:ext cx="3880080" cy="133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A58A1-6626-48B4-9D95-C6D34CC542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6680" y="3332160"/>
                <a:ext cx="3898800" cy="13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BD324A-A8E6-4EA4-8BE6-45FCEFA8E298}"/>
                  </a:ext>
                </a:extLst>
              </p14:cNvPr>
              <p14:cNvContentPartPr/>
              <p14:nvPr/>
            </p14:nvContentPartPr>
            <p14:xfrm>
              <a:off x="661680" y="912960"/>
              <a:ext cx="9715680" cy="525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BD324A-A8E6-4EA4-8BE6-45FCEFA8E2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320" y="903600"/>
                <a:ext cx="9734400" cy="52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47F-CB0F-47DB-B540-72FF53C7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Idea of limit and notation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795C-4E27-4F89-88DA-3C03997E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ECB8DB-70A9-4F4D-9D8A-460CB971B7C8}"/>
                  </a:ext>
                </a:extLst>
              </p14:cNvPr>
              <p14:cNvContentPartPr/>
              <p14:nvPr/>
            </p14:nvContentPartPr>
            <p14:xfrm>
              <a:off x="235080" y="121680"/>
              <a:ext cx="11823840" cy="657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ECB8DB-70A9-4F4D-9D8A-460CB971B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720" y="112320"/>
                <a:ext cx="11842560" cy="65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38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976D-A3FE-4EAC-9FEC-E9444644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Return of IROC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D37-006B-4DAF-929D-6F06CD10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6B75BE-9DC9-4020-8AFE-4FB16F48D65E}"/>
                  </a:ext>
                </a:extLst>
              </p14:cNvPr>
              <p14:cNvContentPartPr/>
              <p14:nvPr/>
            </p14:nvContentPartPr>
            <p14:xfrm>
              <a:off x="621000" y="32760"/>
              <a:ext cx="11487600" cy="65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6B75BE-9DC9-4020-8AFE-4FB16F48D6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40" y="23400"/>
                <a:ext cx="11506320" cy="65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99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7AE93-695C-40A3-B23D-2DB24C7F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Limit 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D700-E09E-4AFB-9719-4366CB76A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8B8B82-EB61-4210-A31D-656194F09CE5}"/>
                  </a:ext>
                </a:extLst>
              </p14:cNvPr>
              <p14:cNvContentPartPr/>
              <p14:nvPr/>
            </p14:nvContentPartPr>
            <p14:xfrm>
              <a:off x="95400" y="42840"/>
              <a:ext cx="12095640" cy="636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8B8B82-EB61-4210-A31D-656194F09C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33480"/>
                <a:ext cx="12114360" cy="638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873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A1CA-ED9F-48D7-9145-ADA3E97A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CA1D-DEB6-47D1-9F85-5CE87C2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977D29-97D5-453E-BA74-A4210BF25296}"/>
                  </a:ext>
                </a:extLst>
              </p14:cNvPr>
              <p14:cNvContentPartPr/>
              <p14:nvPr/>
            </p14:nvContentPartPr>
            <p14:xfrm>
              <a:off x="410040" y="221040"/>
              <a:ext cx="11436840" cy="655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977D29-97D5-453E-BA74-A4210BF252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680" y="211680"/>
                <a:ext cx="11455560" cy="65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8373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2.2 Limit of a Function</vt:lpstr>
      <vt:lpstr>Homework Submission to Canvas</vt:lpstr>
      <vt:lpstr>Idea of limit and notation</vt:lpstr>
      <vt:lpstr>Example: Return of IROC</vt:lpstr>
      <vt:lpstr>Limit existence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2021-01-29T17:21:39Z</dcterms:modified>
</cp:coreProperties>
</file>