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0977E-E593-417E-AE5D-A35768097B7D}" v="1" dt="2021-02-01T20:57:25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26:2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12591 12468 38 0,'17'-4'19'0,"29"14"-22"0,-28-16 34 0,14 6-31 15,10-4 1-15,7 1 0 16,8-3 1-16,13 0-3 15,4-4 1-15,15 4 1 16,6-3 0-16,7 2-2 16,7 4 1-16,18 0-2 15,0 6 1-15,8-6-1 16,2 6 0-16,18 0 0 16,-7 4 1-1,4-7 1-15,3 6 0 0,-3 0 0 16,3-6 1-16,1 0 0 15,2 0 1-15,-2 3-1 16,2-3 1-16,1-3-1 16,-4 3 0-16,0-3 0 15,-3-3 1-15,-4 3-1 0,-10-4 0 16,-1 7 0-16,-13-3 1 16,-8-3-1-16,-3 3 0 15,0-3 0-15,-14-4 1 16,-4 4-1-1,-3-4 0-15,-11 1-1 16,-3 3 0-16,-1 0-1 0,-10 2 0 16,-7 1-1-16,-10 3 1 15,-12 0-1-15,-6 3 0 0,-4 1 0 16,-6-1 1-16,-8 0 0 16,0 0 1-16,-7 0 0 15,0 0 0-15,-4 0 0 16,-3 0 0-1,0-3-2-15,0 0 1 0,0 0-11 16,-3-9 1-16</inkml:trace>
  <inkml:trace contextRef="#ctx0" brushRef="#br0" timeOffset="1502.17">19286 12283 23 0,'11'-7'11'0,"24"-2"-4"0,-21 6 12 15,8-4-16-15,6 1 0 16,7 0 1-16,7 0 1 15,8 3-7-15,6-1 1 16,11 4 4-16,14 0 0 16,8 7-2-16,-1 2 0 15,11 0-1 1,-4 1 1-16,11 6-1 0,-1-1 0 16,-6 1-1-16,4 0 1 15,-15-4-1-15,-7-2 0 0,-11-1-2 16,-6-6 0-16,-15 0-4 15,-6 0 0-15,-8-3-3 16,-17 0 1-16</inkml:trace>
  <inkml:trace contextRef="#ctx0" brushRef="#br0" timeOffset="1892.53">19195 12442 42 0,'0'-3'21'0,"24"3"-27"0,-13-3 43 16,7 0-37-16,10-3 0 15,14 3 0-15,15-4 0 16,17 7-1-16,10-6 1 16,22 3-1-16,7 12 0 0,11 4 0 15,6-1 0-15,1 4 0 16,-8 6 0-16,-10 3-2 15,3 0 1-15,-6 0-5 16,-4 0 0-16,-4 7-4 16,-17-1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26:3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4462 22 0,'3'19'11'0,"8"-1"-4"0,-4-11 12 0,-7-1-18 0,10 0 1 0,-10 1 1 16,11 2 1-16,-4 0-5 15,-3 1 1-15,3-1 2 16,-7 1 1-16,0 5-2 16,3 4 1-16,4-3-1 15,-3-1 0 1,6 7-1-1,-3-12 1-15,11 2-1 16,-7-5 1-16,10-17 0 16,7-5 1-16,14-26-1 15,11-22 1-15,21-31-4 16,11-35 0-16,10-18-8 16,-10-7 1-16,-11 4-2 15,-14 9 0-15</inkml:trace>
  <inkml:trace contextRef="#ctx0" brushRef="#br0" timeOffset="5887.64">3263 7049 18 0,'7'-3'9'0,"-7"-19"0"0,0 9 10 0,0-2-16 16,-7-7 0-16,4-3 1 15,-8-1 1-15,-7 5-6 16,4-1 0-16,-10 0 4 15,-1 0 1-15,7 6-1 16,-3 0 0-16,-7 1-1 16,-14 2 0-16,-4 4-1 15,-7 6 1-15,-4 3-1 16,-6 3 0-16,-4 3-1 16,17 3 1-16,8-2-1 15,-4 5 1-15,4 4-1 16,3 6 1-16,7 6-1 15,-6 0 0-15,9 4 0 16,5-1 0-16,-1 7 0 0,4-1 0 16,10-2 0-16,1-7 1 15,-1 0-1-15,11 7 1 16,0-4-1-16,0 3 0 16,11-2 0-16,-1-1 0 15,1 1 0-15,6 2 0 16,-6 1 0-16,0-4 1 15,-1 3-1-15,-3-5 0 16,7-1 0-16,4-3 0 16,-7 3 0-16,-4 0 0 0,3 1 0 15,1-1 0-15,-1-3 0 16,1-3 0-16,7 3-1 16,-4 0 1-16,7-3-2 15,4 0 1-15,6 0-1 16,-2 0 1-16,2 0 0 15,-2-3 0-15,9-4-1 16,5-8 0-16,-5-4 1 16,12-10 0-16,-11-5-1 15,3-4 1-15,0-3-1 16,8 1 1-16,6-8 0 16,-14-2 1-16,4-9 0 15,-14-4 0-15,7-3 0 16,-7-6 0-16,-11 0 0 15,0-7 0-15,-3-2-1 16,-11 2 1-16,-14-2 0 16,-4-1 0-16,-10 4 0 0,-18 2 0 15,-7 7 0 17,4 3 0-32,0 4 1 0,-15 5 0 0,4 1-4 0,-3 5 0 15,6 7-6-15,-3-3 0 16</inkml:trace>
  <inkml:trace contextRef="#ctx0" brushRef="#br0" timeOffset="11277.62">4752 9928 18 0,'14'-10'9'0,"4"13"-8"0,-15-6 10 15,11-3-12-15,-3 0 1 0,-1-1-1 16,5-2 0-16,2-4 1 16,4 4 0-16,8 0-1 15,-1 2 1-15,-7-2 0 16,11-1 1-16,3 7 1 16,7 3 0-16,-3-6 1 15,0 6 0-15,-4 0 0 16,4 0 1-16,7 0-2 15,-4-3 0 1,4 0 0-16,0-3 1 0,3-1-1 16,-3 1 0-16,4 0-1 15,-1-1 1 1,-3 1-1-16,0-3 1 0,7 2-1 16,3-5 0-16,4 3-1 15,0-1 1-15,7-2 0 16,4-1 1-16,-1 7-1 0,1 0 1 15,6-4-1-15,-3-2 1 16,11-1-1 0,7 0 1-16,-4 4-1 0,0 3 0 15,7 0 0-15,4-1 0 16,11 1-1-16,-5-3 1 31,8 2-1-31,0 4 0 16,81 0 0-16,-21 3 0 15,-14 0 0-15,-4 0 0 16,-21 0 0-16,-3-3 0 0,-8-3-1 31,-3-4 1 1,-7-2 0-32,-7-7 0 15,-14-3 0-15,6 3 0 0,-10-3-1 0,1-3 1 0,2 0-1 0,1-3 0 0,-4 3-1 16,8 6 1-16,-1 0-1 15,0 6 0-15,0 4-2 16,-3 6 1-16,0 0-2 16,-8 6 0-16,-2 3-1 31,-1 4 1-31,-4-1 1 0,1 7 0 0,3-4 2 16,-10 1 0-16,-8-1 2 15,1 4 1-15,-1 3 1 31,1 0 1-31,-8-1-1 0,-3 1 1 16,0 3-2-16,3 0 1 0,-3-3-2 16,0-3 1-16,-3 6-2 0,-5 3 1 15,-6-3-1-15,4 0 1 16,-5 0-1-16,1 3 1 16,0-7 0-16,3 1 1 15,1-6-2-15,-8-1 0 16,4-2-5-16,0-1 0 15</inkml:trace>
  <inkml:trace contextRef="#ctx0" brushRef="#br0" timeOffset="15722.72">2223 10141 27 0,'14'15'13'0,"3"-5"-3"15,-6-7 13-15,-4 10-21 16,3 5 0-16,1 11-1 15,3 11 1-15,4 17-3 16,-1 2 0-16,5 14 1 16,-5-5 0-16,-3 5-5 15,-3-8 0-15,-4 1-5 16,4-19 1-16</inkml:trace>
  <inkml:trace contextRef="#ctx0" brushRef="#br0" timeOffset="16306.81">2053 9950 36 0,'-10'28'18'0,"10"-19"-19"0,0-9 32 0,3 0-30 16,4 0 0-16,7 0 0 16,11 0 0-16,0 0-2 15,13-3 1-15,12-3 1 16,17-4 1-16,-7-2-1 16,10-4 0-16,12-6 0 15,-5 0 0-15,4 0 0 16,-10 3 0-16,-4 7-1 15,-7-1 0-15,-7 1-1 16,-7 6 1-16,-4 2-1 16,-3 4 1-16,-7 4-1 15,-1 2 0-15,5 9 0 16,-12 4 0-16,12 6 0 16,-12 7 0-16,1 12 0 15,-4 6 0-15,-10 9-1 16,-1 14 0-16,-3 2-1 15,-3 3 1-15,3 7 0 16,-14-4 0-16,-4-5 0 0,1-7 0 16,-11-10 1-16,-1-9 0 15,-2-3 1-15,-1-9 1 16,7-7 0-16,-3-6 0 16,-7-6 1-16,-4-6 1 15,-7-7 0-15,-6-12 0 16,-8-13-1-16,-14-6 0 15,-4-3-3-15,8-10 1 0,-8-9-11 16,-17-6 1-16</inkml:trace>
  <inkml:trace contextRef="#ctx0" brushRef="#br0" timeOffset="16771.32">2184 12207 26 0,'0'0'13'0,"10"0"-8"0,-10 7 13 15,7 8-15 1,-3 17 0-16,6 11 0 0,8 17 1 16,-4 25-6-16,11 15 1 0,-11 7 1 15,4 2 1-15,-1 11-3 16,4-14 0-16,-10-5-1 16,7-14 0-16,-8-21-4 15,-6-19 1-15,3-15-2 16,-4-20 0-16</inkml:trace>
  <inkml:trace contextRef="#ctx0" brushRef="#br0" timeOffset="17282.84">2261 12386 27 0,'25'9'13'0,"31"4"-10"0,-34-10 24 16,9 0-25-16,5 7 0 16,6-7 0-16,18-9 1 15,7-1-5-15,14-12 1 16,7-9 2-16,-14-3 0 15,8-1-1-15,-5 1 1 16,-10-3-1-16,-7 2 1 16,-10 7-1-16,-12 3 1 0,-2 3-1 15,-1 10 0-15,-10 3-1 16,-1 6 1-16,-10 3-1 16,4 9 0-16,-7 14 0 15,-4 14 0-15,3 10 0 16,-6 13 1-16,3 6-1 15,3 10 1-15,5 11 1 16,-1-5 0-16,-11 0-1 16,4-1 1-16,-14-8 0 15,4-10 1-15,-15-7 0 16,-10-12 0-16,-15-9 0 16,-6-4 0-16,0-9-2 15,-22-9 0-15,-10-13-6 16,-18-6 1-16,-17-6-7 15,3-4 1-15</inkml:trace>
  <inkml:trace contextRef="#ctx0" brushRef="#br0" timeOffset="19698.99">2085 14233 40 0,'0'6'20'0,"11"10"-24"16,-1-10 36-16,8 10-31 15,-4 18 0-15,3 1-1 16,1 15 1-16,3 7-2 0,0 15 1 16,8 9 0-16,-8 7 0 15,7 9-1-15,-7-3 1 31,-3 0-2-31,3-12 1 0,-10-19-4 0,-1-16 1 16,1-7-6-16,-1-18 0 16,-3-22-1-16,-3-18 1 15</inkml:trace>
  <inkml:trace contextRef="#ctx0" brushRef="#br0" timeOffset="20284.64">2117 14167 35 0,'35'44'17'0,"18"-19"-23"0,-43-22 36 0,12 0-30 15,6 1 1-15,4-4 0 16,6 0 1-16,1-7-2 16,0-5 0-16,3-4 1 15,8-9 1-15,6 0-1 16,-3 6 1-16,4-3-2 16,-5 3 1-16,5 0-1 0,-8 4 1 15,-6-1-1-15,-1 4 0 16,-7 2 0-16,-10 1 0 15,0 6 0-15,-11 3 0 16,3 6-1-16,1 3 1 47,3 7-1-47,-10 6 1 0,3 12-2 31,0 1 0-15,7 9-1-16,0 9 1 15,0 4-1-15,11 12 1 0,4-4 0 0,2 8 0 0,5-1 1 0,-1 12 1 0,7-8 0 0,-3 2 1 0,-14 0 0 16,0-9 0-16,-11-12-1 16,-7 2 1-16,-14-5 0 15,-18-10 0 1,-13 0-1-16,-19-13 1 0,-27-3 0 16,-5-3 0-16,-23-9-1 15,-8-10 1-15,-7-6-5 16,0 0 1-16,3 0-7 15,5-3 1 1</inkml:trace>
  <inkml:trace contextRef="#ctx0" brushRef="#br0" timeOffset="21063.23">3059 16136 38 0,'0'7'19'0,"10"2"-23"0,-10-6 33 0,0 7-28 16,-10 5 0-16,-8 10 2 16,-24 4 0-16,-15 15-4 15,-13 9 1-15,-12 10 0 16,15-1 1-16,-3 7-4 15,-1 3 1-15,4-12-6 16,7 0 0-16,11-17-4 16,7-8 1-1</inkml:trace>
  <inkml:trace contextRef="#ctx0" brushRef="#br0" timeOffset="21409.09">2512 16055 36 0,'0'34'18'0,"39"-12"-22"0,-29-15 33 0,15 8-28 16,10 10 1-1,4 7 0-15,10-1 1 0,4 13-4 16,7 3 1-16,0 6 1 16,7 10 1-16,4-6-2 15,-1-1 1-15,-6 0-1 16,-1-2 0-16,-3-7-2 31,-7-10 1-31,-14-5-3 16,0-10 1-16,-18-7-8 0,-3-2 1 0,-8-10-1 15,-6-9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27:08.0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11088 5412 36 0,'-18'19'18'0,"11"3"-10"0,7-22 18 16,0 3-22-16,0-9 1 16,0-4 2-16,0 1 1 15,4-4-10-15,3-12 1 16,3-9 6-16,11-13 0 16,8-16-2-16,6-9 0 0,-3-25-2 15,-1-13 1-15,-2-9-2 16,-12-4 1-1,-6 1-2-15,-1-10 0 0,-6 10 0 16,-4 12 0-16,-4 23-1 16,1 21 1-16,-1 9-3 15,1 20 1-15,-4 8-2 16,0 17 1-16,-4 21-1 16,-3 19 1-16,-4 23 0 15,4 30 0-15,4 7 2 16,3 15 1-16,3 20 2 15,8-1 0-15,3 7 1 16,3-7 1-16,1-15 0 16,-4-17 0-16,4-11-1 15,-1-16 1-15,1-10-4 16,3-12 1-16,-4-10-7 0,5-9 1 16,2-16-7-1,1-6 1-15</inkml:trace>
  <inkml:trace contextRef="#ctx0" brushRef="#br0" timeOffset="243.88">11543 5171 67 0,'-7'18'33'0,"-14"11"-39"0,17-23 65 0,-3 10-60 16,4-4 0-16,-1 1-3 16,1-4 0-16,-1-3 1 15,8-3 0-15,-4-3-9 16,7-12 1-16,0-13-8 16,-4 3 1-16</inkml:trace>
  <inkml:trace contextRef="#ctx0" brushRef="#br0" timeOffset="393.36">11462 4964 3 0,'32'-4'1'0,"6"14"7"0,-27-10-18 16</inkml:trace>
  <inkml:trace contextRef="#ctx0" brushRef="#br0" timeOffset="946.99">11684 5177 42 0,'-7'12'21'0,"3"7"-25"0,4-19 42 0,0 0-36 16,0-9 1-16,4-4 0 15,3 4 0-15,0-4-5 16,0 1 0-16,4-4 2 16,-1 4 0-16,4-1-1 15,1 7 0-15,-1 3 0 16,3 3 0-16,-3 3 0 16,0 3 0-16,1 0 1 15,-5 4 0-15,1 2-1 16,-1-2 1-16,-3 2 0 15,0 4 0-15,-3-7 0 16,-4-3 0-16,4 1 0 16,-4-1 0-16,0-3-1 15,0-3 1-15,7-6-1 16,0 0 1-16,0-1-1 16,0-2 0-16,0 6 0 15,7-13 1-15,-4 0-1 16,1 1 1-16,3-1 0 15,0-3 0-15,-3 0 0 0,3 7 1 16,0-4-1-16,4 10 0 16,-1 6 0-16,1 6 1 15,0 7 0-15,-4-4 0 16,0 4 0-16,0 2 0 16,0-5 0-16,0 6 1 15,0-7 0-15,4 3 0 16,3 4-1-16,4-6 1 0,3-4-3 15,0-6 0-15,0 0-5 16,-3-6 0-16,-7-7-8 16,-11 4 1-16</inkml:trace>
  <inkml:trace contextRef="#ctx0" brushRef="#br0" timeOffset="2141.13">11137 5788 45 0,'-3'0'22'0,"-8"-6"-17"0,8 9 37 16,-8 7-42-16,-7 8 0 16,-6 4 0-16,-12 7 1 0,-6 14-3 15,0-2 1-15,3 13-4 16,7-1 0-16,4-9-8 16,7-10 1-16,0-9-3 15,6-6 1-15</inkml:trace>
  <inkml:trace contextRef="#ctx0" brushRef="#br0" timeOffset="2372.79">10823 5829 29 0,'18'19'14'0,"24"9"-6"16,-28-22 26-16,7 10-30 0,1 9 1 15,-1 13 3-15,4-7 0 16,-1 7-11-16,4 3 1 16,1 2 4-16,2-14 1 15,-2-4-8-15,-1-6 0 16,0-10-10-16,-7-15 1 16</inkml:trace>
  <inkml:trace contextRef="#ctx0" brushRef="#br0" timeOffset="2622.65">11324 5983 49 0,'4'6'24'0,"17"13"-25"0,-14-19 40 0,11-3-39 16,3-4 0-16,14 7-3 15,0-9 0-15,1 3-1 16,-5-4 0 0</inkml:trace>
  <inkml:trace contextRef="#ctx0" brushRef="#br0" timeOffset="2898.36">11553 5882 45 0,'-7'32'22'0,"11"-7"-9"0,-1-19 21 0,5 3-32 0,-1-5 0 16,10-4 1-16,4 0 0 0,11-10-4 16,3 4 0-1,1 0 2 1,-1-4 1 0,-7 7-3-16,-3 3 1 0,-11 3-4 0,-10 7 0 0,-19 15-5 15,-20 0 1-15,-7 0-8 16,-22 0 1-16</inkml:trace>
  <inkml:trace contextRef="#ctx0" brushRef="#br0" timeOffset="3859.6">12121 5823 37 0,'-10'22'18'0,"13"-16"-11"0,-3-6 28 0,7 3-31 0,1-3 0 16,6-3 2-16,3 0 0 15,4-3-8-15,8-4 1 16,2 7 5-16,1 0 1 0,-4 0-3 16,-3 6 0-16,-4 3-1 15,-7 10 1-15,-7 9-3 16,-10 9 1-16,-8 1-3 15,-10 6 1-15,-7-4-2 16,-7 1 1-16,-1-4 0 16,-2-5 0-16,2-7 0 15,5-7 0-15,2-8 2 16,5-7 0 0,6-7 1-1,7-5 1 1,8 2 0-16,10 1 0 0,7 0 2 0,4 5 0 0,10-5-1 15,11 6 1-15,7 15-1 16,3 4 1-16,-3 12-1 16,3 1 0-1,8-1-4-15,3 0 1 16,-4 0-8-16,0-12 0 0,-3-16-7 0,-7-3 0 16</inkml:trace>
  <inkml:trace contextRef="#ctx0" brushRef="#br0" timeOffset="5330.7">13861 4123 33 0,'-11'13'16'0,"-3"6"-2"0,10-16 21 15,1 3-30-15,3-6 0 16,0 0 4-16,0 3 0 0,0-3-10 16,10 0 0-16,8 0 8 15,10-9 0-15,11 2-3 16,-7 1 1-16,7 3-3 15,0-3 1-15,-4 3-3 16,-7 3 1-16,-7 9-2 16,-10 13 0-16,-11 0-1 15,-7 12 0-15,0 4-2 16,-7-7 1-16,-8 4-2 16,1 6 1-16,0-1 0 15,0 1 1-15,3-6 1 16,4-7 0-1,7 0 1 1,7-3 1-16,4-3 0 0,6-6 0 0,8 0-4 16,-1-7 1-16,8-3-12 15,10-9 0-15</inkml:trace>
  <inkml:trace contextRef="#ctx0" brushRef="#br0" timeOffset="5589.61">14665 4205 50 0,'-4'15'25'0,"-20"23"-23"0,24-29 38 15,-7 10-40-15,-7 6 0 16,-8-6 0-16,-2 6 0 15,-4 7-1-15,3 8 0 0,4-5-4 16,3-1 1-16,4-9-11 16,7-3 1-16</inkml:trace>
  <inkml:trace contextRef="#ctx0" brushRef="#br0" timeOffset="5769.5">14386 4368 39 0,'53'50'19'0,"25"25"-16"16,-61-59 25-16,5 9-29 0,-5-12 1 16,-3 5-10-16,4-2 0 15,-4 0 4-15,0-23 1 16</inkml:trace>
  <inkml:trace contextRef="#ctx0" brushRef="#br0" timeOffset="6022.36">14848 4390 48 0,'18'22'24'0,"21"-35"-26"15,-18 7 43-15,7-7-41 16,4 1 0-16,0-4-5 16,0 7 0-16,-8-4-1 15,-3 4 0-15,-3-7-8 16,-11-3 1-16</inkml:trace>
  <inkml:trace contextRef="#ctx0" brushRef="#br0" timeOffset="6230.25">14937 4205 40 0,'14'69'20'0,"-4"3"-22"0,-6-60 34 16,3 7-33-16,0 6 0 16,-4 10-9-16,1-7 0 15,0-3 4-15,-4-12 1 16</inkml:trace>
  <inkml:trace contextRef="#ctx0" brushRef="#br0" timeOffset="6490.05">15720 3891 44 0,'3'53'22'0,"-20"51"-28"0,10-73 39 0,-4 13-35 16,0 19 0-16,1-22-4 15,-1 6 1-15,4-7 1 16,0-11 1-16,4-7-8 16,6-13 0-16</inkml:trace>
  <inkml:trace contextRef="#ctx0" brushRef="#br0" timeOffset="6854.22">13582 4967 55 0,'21'22'27'0,"88"-22"-29"0,-59 0 55 0,24 0-50 16,42 0 0-16,36-7 1 15,24-5 1-15,22-4-7 16,-11 7 0 0,-4-7 1 15,-3 7 1-15,-24-7-9-1,-22 13 0-15,-21-13-10 0,-29 13 1 0</inkml:trace>
  <inkml:trace contextRef="#ctx0" brushRef="#br0" timeOffset="7438.42">14273 5302 44 0,'-24'38'22'0,"-5"34"-21"0,15-50 30 0,-10 3-29 0,3 13 1 15,-8 6-1-15,-6-4 0 16,0 1-7-16,-1 0 1 15,8-10-8-15,4-3 1 16,6-21-2-16,7-7 0 16</inkml:trace>
  <inkml:trace contextRef="#ctx0" brushRef="#br0" timeOffset="7636.37">14058 5506 37 0,'35'60'18'0,"61"34"-15"16,-68-72 35-16,7 9-38 15,11 7 1-15,3-1-2 16,1 7 1-16,-4-3-4 16,-11-10 1-16,-10-2-9 15,-4-20 1-15</inkml:trace>
  <inkml:trace contextRef="#ctx0" brushRef="#br0" timeOffset="7888.04">14718 5660 47 0,'3'15'23'0,"19"-5"-21"0,-12-7 38 0,8 3-40 15,-1-3 0-15,8 4-1 16,10-7 0-16,8 3-4 16,6-3 1-16,-3-3-10 15,-11-10 1-15</inkml:trace>
  <inkml:trace contextRef="#ctx0" brushRef="#br0" timeOffset="8106.91">15431 5271 49 0,'3'56'24'0,"-17"51"-21"0,10-88 38 16,1 12-41 0,-1 19 0-16,1 4-1 0,3 8 1 15,0 10-3-15,-4 13 1 16,1-16-13-16,-8-9 1 16</inkml:trace>
  <inkml:trace contextRef="#ctx0" brushRef="#br0" timeOffset="10452.1">16514 4744 29 0,'-11'19'14'0,"14"-29"-4"0,-3 10 15 15,-3-3-23-15,3 3 1 16,0 0 3-16,3-9 1 16,5 3-8-16,-1-1 1 15,3 4 5-15,8 0 0 16,10-6-2-16,14-1 1 15,4 1-5-15,7-7 0 16,0 1-6-16,-4 2 0 16,-3 0-8-16,-10 4 1 15</inkml:trace>
  <inkml:trace contextRef="#ctx0" brushRef="#br0" timeOffset="10660.55">16362 4926 42 0,'-4'38'21'0,"29"-32"-16"0,-4-9 34 0,11-4-39 16,10 1 1-16,15-10-1 15,6 1 1-15,-6-4-5 16,-1 6 0-16,4-5-10 15,-11-4 1-15</inkml:trace>
  <inkml:trace contextRef="#ctx0" brushRef="#br0" timeOffset="11139.84">17646 4274 45 0,'0'3'22'0,"11"-6"-17"0,-4 0 32 0,7-7-35 16,7 1 1-16,11-4 1 15,6 1 1-15,8-4-6 16,11 0 1-16,10 1 2 16,0 5 1-16,-7 7-1 15,-7 6 0-15,-7 3-2 16,-11 7 1-16,-10 9-1 15,-15 16 0-15,-13-7-1 16,-12 10 0-16,-9-4-1 16,-12 7 0-16,-2-3-2 15,2 6 1-15,1-3-2 16,3 0 1-16,4 0-1 16,7-3 0-16,7-7-4 0,3-3 1 15,8-12-5 1,-8-3 0-16</inkml:trace>
  <inkml:trace contextRef="#ctx0" brushRef="#br0" timeOffset="11339.05">17766 5252 41 0,'0'9'20'0,"10"4"-34"0,-10-13 36 0,8-13-39 15,-8-2 0-15</inkml:trace>
  <inkml:trace contextRef="#ctx0" brushRef="#br0" timeOffset="13917.81">2265 6895 39 0,'7'10'19'0,"3"5"-11"0,-6-15 20 15,3 3-23-15,4-3 0 16,-8 0 2-16,11 0 1 15,-3-3-10-15,10-3 0 0,7 0 6 16,8-4 1-16,-8 4-3 16,11 3 1-16,3 3-3 15,4 0 1-15,-18 6-2 16,4 1 1-16,-11 2-1 16,-14 3 0-16,-4 4-1 15,-6 3 1-15,-4-3-2 16,-11-1 0-16,4 1-1 15,-7 0 1-15,3-4-1 16,8 1 0-16,-8-1 1 16,8 1 1-16,6-1 0 15,-3 4 1-15,0-3 1 16,7 2 0-16,0 4 0 16,0-3 1-16,7 3-1 15,4-1 1-15,6-2-1 16,4 0 1-16,8-1 0 15,2-2 0-15,1 0 0 16,3 2 0-16,-3 1 0 16,-4-4 1-16,-7 4 0 0,1-3 0 15,-12 2-1-15,-10 10 0 16,-10 7 0-16,-1 2 0 16,-17 1-2-16,-4-1 0 15,-14 1-3-15,4 2 1 16,-11 1-10-16,-3-7 1 15,-11 1-2-15,3-1 1 32</inkml:trace>
  <inkml:trace contextRef="#ctx0" brushRef="#br0" timeOffset="15644">3687 7341 43 0,'-8'3'21'0,"8"-3"-6"16,0 0 22-16,8 3-33 15,-8 3 1-15,0 3 2 16,0 1 0-16,0 12-9 16,-8 3 0-16,8 9 5 0,0 4 1 15,0 6-4-15,0 6 1 16,0-6-2-16,0-6 0 16,0-7-1-16,0-9 0 15,8-6-1-15,-8-7 1 16,10-6-1-16,1-19 1 15,-1-2-2-15,1-1 1 16,7 3-1-16,-8 4 0 16,1 5 0-16,6 4 0 15,-6 6-1-15,3 4 0 16,-3 2 0-16,-1 4 1 0,4-1-1 16,7 4 1-16,-6-4 0 15,9 7 0-15,-3-3 2 16,-3 0 1-16,3-4 1 15,-7-3 1-15,4-2 2 16,0-7 0-16,-8-10 0 16,4 4 1-16,-3-10-1 15,3-9 0-15,-3-6-1 16,-8 0 0-16,4-1-2 16,-7 4 1-16,4 3-7 15,-4 0 1-15,7 0-7 16,-7 3 1-16</inkml:trace>
  <inkml:trace contextRef="#ctx0" brushRef="#br0" timeOffset="16217.67">4438 7516 52 0,'7'3'26'0,"-7"-6"-30"0,0-3 50 0,0 0-45 16,-7-1 1-16,3 1 0 16,-3-3 0-16,-7 5-3 15,-14 4 0-15,7 4 0 16,-7 5 1-16,-4 7-3 16,4 3 1-16,7-1-1 15,-1 7 1-15,8-3-2 16,4 3 0-16,6-6 1 15,-6 0 0 1,31-25 0 0,-4-4 1-16,5 1 0 15,-1 0 0-15,-4-4 1 16,4 1 0-16,1-1 1 16,-5 0 0-16,-6 7 0 0,3 3 0 15,4 6 0-15,-1 0 1 16,-6 4-1-16,3 5 0 15,0 7 0-15,0 6 0 16,4 0-1-16,-8-6 0 16,5 3-7-16,-1 0 0 15,0-7-3-15,3 1 1 16</inkml:trace>
  <inkml:trace contextRef="#ctx0" brushRef="#br0" timeOffset="16474.59">4942 7403 45 0,'-10'22'22'0,"-11"41"-21"0,10-47 42 0,-7 6-41 15,1 15 0-15,-4 4 1 16,-1 9 0-16,1 13-4 15,-7 0 0-15,0 2 2 16,7-2 0-16,-8-6-4 16,8-14 0-16,4-17-8 15,3-11 0-15,3-30-4 16,11-14 0-16</inkml:trace>
  <inkml:trace contextRef="#ctx0" brushRef="#br0" timeOffset="16641.1">4509 7425 17 0,'-4'-31'8'0,"8"3"5"0,3 24 6 16,3 8-16-16,8-1 1 16,3 12 1-16,7 14 1 15,-7 11-8-15,1 4 0 16,-5 0 4-16,4 3 1 16,-3-12-6-16,-7-4 0 15,3-6-7-15,-4-9 1 0</inkml:trace>
  <inkml:trace contextRef="#ctx0" brushRef="#br0" timeOffset="17042.43">5348 7240 54 0,'14'28'27'0,"-14"10"-35"16,0-29 53-16,-3 4-45 15,-4-4 0-15,-4 7-1 16,0 0 1-16,1 3-1 16,-8-1 1-16,1 1-1 0,3 0 0 15,-8-3-2-15,-2-1 1 16,2 1-1-16,1-3 1 15,4 2-2-15,3-2 1 16,7-1 0-16,7 1 0 16,7-1 2-16,7 1 0 15,3-4 1-15,1-2 0 16,3 2 1-16,-10 0 0 16,6 1 0-16,-6 2 0 15,0 1-1-15,-11 3 1 16,0-1-6-16,0-2 1 0,-11-1-8 15,-7 1 1-15</inkml:trace>
  <inkml:trace contextRef="#ctx0" brushRef="#br0" timeOffset="17345.43">5719 7190 58 0,'0'13'29'0,"0"2"-37"0,0-9 54 15,0 1-46-15,-8-1 0 16,5 0-2-16,3 1 0 16,-7-1-3-16,3-3 1 15,1-3-12-15,-1-3 1 16</inkml:trace>
  <inkml:trace contextRef="#ctx0" brushRef="#br0" timeOffset="17521.43">5648 7463 49 0,'0'25'24'0,"0"-16"-21"0,0-9 37 0,0 3-42 16,0 1 1-16,0-4-6 15,0 0 1-15,0-4-5 16,-7-5 1-16</inkml:trace>
  <inkml:trace contextRef="#ctx0" brushRef="#br0" timeOffset="18167.34">2205 8215 24 0,'-11'16'12'0,"4"3"3"16,7-13 5-16,7 4-19 15,0 2 0-15,4-2 2 16,21-1 1-16,10 3-2 0,14 1 0 15,26-4 4-15,16 4 0 16,33-7 1-16,17-3 1 16,43-3 0-1,17 0 1-15,21-3-3 0,0 3 1 16,-6-3-3-16,2 3 1 16,-6 0-6-16,3 3 1 15,-42 7-8-15,-25 2 1 16,-24 4-11-16,-32-4 0 15,-39-2-2-15,-21-4 1 16</inkml:trace>
  <inkml:trace contextRef="#ctx0" brushRef="#br0" timeOffset="18873.09">7285 7795 42 0,'7'25'21'0,"-7"7"-25"0,0-23 39 16,0 10-35-16,-7 0 0 15,3 15-4-15,-6 7 0 16,3 3-3-16,3 0 0 16,1-16-5-16,6-9 1 15</inkml:trace>
  <inkml:trace contextRef="#ctx0" brushRef="#br0" timeOffset="19309.08">7680 7613 53 0,'-7'-3'26'16,"-4"-12"-29"-16,4 8 53 0,-3-2-48 16,-4-1 0-16,-18 1-1 15,4-4 1 1,-64 10-4 0,-7 6 1-16,4 7 0 15,7 12 0-15,3 15-3 16,4 4 1-16,3 22-3 15,11 9 1-15,18 6-2 16,17 23 1-16,22-10 1 0,20-3 0 16,18-16 1-16,4-16 0 15,32-15 4-15,20-16 0 16,15-25 4-16,7-19 0 16,3-15 1-16,-3-13 1 15,-11-13 0-15,-10 7 0 16,-18-7-3-16,-21-6 1 15,-21 13-9-15,-18-3 1 16,-14-7-11-16,-25 6 1 16</inkml:trace>
  <inkml:trace contextRef="#ctx0" brushRef="#br0" timeOffset="24142.31">8678 7748 39 0,'-3'-16'19'0,"3"29"-11"0,-4-7 20 16,1-6-25-16,-8 3 0 15,-6 1-1-15,-5 2 1 16,-6 6-5-16,-11 7 1 16,-3 6 2-16,0 4 0 15,-4 8-3-15,-4 16 1 16,8 16 0-16,10 10 0 0,-6 6-1 15,13 9 0 1,7 3-1-16,4-9 0 0,11-10 0 16,6-3 0-16,8-12 1 15,6-19 0-15,8-16 2 16,17-9 1 0,1-13 1-16,3-15 0 0,3-7 2 15,-7-9 0-15,-6-6-1 16,-5-4 0-1,-6 1-1 1,-7 2 0-16,-15 4-1 0,-6 3 1 16,3 3-2-16,-11 6 0 0,-3 4-2 15,-7 12 0-15,-4 3-1 16,0 6 0-16,1 1-3 16,-1 2 0-16,7 1-6 15,1-4 1-15,3-9-1 16,10-6 1-16</inkml:trace>
  <inkml:trace contextRef="#ctx0" brushRef="#br0" timeOffset="24548.58">8841 8686 39 0,'0'6'19'0,"0"-18"-23"0,0 5 40 0,0-5-36 15,0-4 1-15,0-6 0 16,0 0 0-16,0 0-1 15,0 3 0-15,3-3 1 16,1 0 0-16,3 0 0 16,3 4 1-16,4-1 0 15,4 6 0-15,10 4-1 16,1 9 0-16,2 0 0 16,-6 6 0-16,0 0-3 15,-1 4 1-15,5-4-6 16,-1 0 1-16,0 1-6 15,0-4 0-15,-3 0-2 0,-4-3 1 16</inkml:trace>
  <inkml:trace contextRef="#ctx0" brushRef="#br0" timeOffset="24953.37">9331 8473 23 0,'0'-7'11'0,"4"1"-7"16,-4 6 21-16,3-6-20 0,-3 6 1 15,0 0 3-15,0 0 0 16,0 0-12-16,0 0 1 15,-3-3 7-15,-1 3 1 0,-7 3-3 16,-3 0 0-16,-3 0-2 16,-1 3 1-16,0 1-2 15,-3-1 1-15,4 0-1 16,-1 3 1-16,4 4-1 16,0 3 0-16,3-1-1 15,4-2 1-15,4-1-2 16,3-2 1-16,3-7-1 15,8-3 0-15,3-6 1 16,3-7 0-16,1 1 0 16,0 2 0-16,-1 1 1 15,1 3 0-15,-7-1-1 16,3 4 1-16,-4 3 0 16,4 3 0-16,-7 0 0 15,4 7 0-15,0 2-1 16,-1 4 1-16,1 0-1 0,-1-1 1 15,1 1-5-15,3 0 1 16,4 3-7-16,-1-7 0 16,1-12-1-16,0-3 0 15</inkml:trace>
  <inkml:trace contextRef="#ctx0" brushRef="#br0" timeOffset="25375.7">9656 8626 34 0,'-4'57'17'0,"8"-10"-18"0,-1-29 35 0,1 4-32 16,-1 0 1-16,-3 7 3 16,0-4 0-16,0 0-7 15,4-6 1-15,-4-4 3 16,0-5 1-16,0-7-1 15,3-9 0-15,-3-7-2 16,0-12 0-16,-3-13-1 16,-1-2 1-16,1-11-1 15,-1 1 0 1,1-6-3-16,-1-4 1 0,4 4-2 16,0 12 0-16,4 3-1 15,3 10 0-15,3 2 0 16,8 14 1-16,3 5 1 15,4 10 1-15,-1 7 1 16,-2 5 0-16,-5 4 1 16,-10 3 0-16,-7 3-2 0,-10 9 1 15,-8 3-3-15,-3-2 1 16,-4-4-5-16,4-6 0 16,-4-6-1 15,4-4 0-31</inkml:trace>
  <inkml:trace contextRef="#ctx0" brushRef="#br0" timeOffset="25778.16">9941 7880 41 0,'11'72'20'0,"7"28"-29"16,-15-68 44-16,4 15-35 15,4 9 1-15,-11 7 1 16,3-7 1-16,-3 4-4 16,0-16 1-16,0-7 0 15,0-11 1-15,0-14-1 16,4-9 1-16,-4-3-2 16,3-9 1-16,4-10-1 15,0-6 1-15,0 0 0 16,0 0 1-16,4 12 0 15,3-2 0-15,4 5 0 16,3 10 1-16,4 6-1 0,-1 7 1 16,8 6 0-16,3 3 0 15,8 0 0-15,3 9 0 16,-1 0-1-16,5 4 1 16,6-7-2-1,-3-3 0-15,-3-9-8 16,-5-4 1-16,-6-8-7 0,-14-11 0 15</inkml:trace>
  <inkml:trace contextRef="#ctx0" brushRef="#br0" timeOffset="36469.28">11222 8074 28 0,'0'-3'14'0,"7"6"-9"16,-7-3 15-16,0 0-22 15,3-3 0-15,1 0-1 16,3-3 1-16,-3 3 3 16,-1-4 0-16,1 1-3 15,-4 0 1-15,3-4 2 16,-3 4 0-16,0 6 2 16,0 0 0-16,0 0 0 15,0-6 1-15,0 6 1 16,0 0 0-16,4 0-2 15,-4 0 1-15,7 0-2 0,0 0 1 16,0-3-3-16,0 0 0 16,0-4-10-16,0 4 1 15,0-9-3-15,4 5 0 16</inkml:trace>
  <inkml:trace contextRef="#ctx0" brushRef="#br0" timeOffset="36784.18">11324 8338 46 0,'0'-7'23'0,"0"7"-21"15,0 0 45-15,0 0-46 16,0 0 1-16,0 0 0 16,0 0 0-16,7-3-5 15,4 0 0-15,-1 3-9 16,1 0 0-16,-7-9-3 15,-1-1 0-15</inkml:trace>
  <inkml:trace contextRef="#ctx0" brushRef="#br0" timeOffset="37489.93">12569 8382 44 0,'-3'47'22'0,"3"12"-27"16,0-34 40-16,0 7-35 16,0 8 1-16,0 14 1 0,0-4 1 15,0-6-4-15,0-10 1 16,3-9 1-16,1-12 0 16,0-19-1-16,-1-19 1 15,1-19-2-15,3-13 1 16,-7-15-1-16,0 0 1 15,-4 0-1-15,1-3 1 16,-4-1 0-16,3 10 0 16,4 10 0-16,4 3 1 0,3 12-2 15,3 13 1 1,1 0-1-16,3 12 1 0,4 13-1 16,3 6 0-16,7 9 0 15,4 7 0-15,6 3 2 16,1 6 0-16,-3 1 0 15,-5 5 1-15,-6 1-1 16,-4-4 1-16,-7 3-2 16,-14 10 1-16,-17-3-2 15,-12-6 1-15,-6-1-6 16,0-9 1-16,0-9-8 16,-4-10 0-16</inkml:trace>
  <inkml:trace contextRef="#ctx0" brushRef="#br0" timeOffset="37773.31">13063 7610 41 0,'11'32'20'0,"7"24"-17"0,-15-40 30 16,-3 15-33-16,0 10 1 16,0 9 0-16,0 10 1 15,0 5-3-15,0 4 0 16,0-3 1-16,0-9 0 16,0-7-3-16,4-9 0 0,3-7-9 15,0-6 1-15,0-15-2 16,0-4 1-16</inkml:trace>
  <inkml:trace contextRef="#ctx0" brushRef="#br0" timeOffset="38089.72">13451 8306 46 0,'18'38'23'0,"-4"-32"-25"15,-14-6 48-15,0 0-46 16,0 0 1-16,0-3-1 16,-3-3 0-16,-4 3-1 15,-4-4 1-15,-7 1 0 0,1 0 0 16,-4 6-1-16,3 6 1 16,0 7-2-16,1 2 1 15,3 1-2-15,3 3 1 16,4-3-1-16,7-1 0 15,3-5 0-15,8-7 0 16,3-6 1-16,7-4 0 16,0-5-3-16,1-1 1 15,2-2-7-15,-6-4 1 16</inkml:trace>
  <inkml:trace contextRef="#ctx0" brushRef="#br0" timeOffset="38345.78">13705 7403 42 0,'18'25'21'0,"3"44"-18"16,-14-50 36-16,-3 9-37 15,-1 16 0-15,1 3-1 16,-4 16 1-16,0 3-3 15,0 6 0-15,3 0 0 16,-3-3 1-16,0-6-6 16,0-19 1-1,-14-44-9-15,-3-16 1 16</inkml:trace>
  <inkml:trace contextRef="#ctx0" brushRef="#br0" timeOffset="38509.71">13455 7905 49 0,'21'22'24'0,"14"-22"-26"0,-13-6 41 15,16-1-39-15,19-2 0 16,17-7-4-16,7-3 0 16,11-2-2-16,7 2 0 0,-11 3-8 15,-4 7 1 1</inkml:trace>
  <inkml:trace contextRef="#ctx0" brushRef="#br0" timeOffset="39215.35">15723 8240 34 0,'7'13'17'0,"-7"9"-9"16,0-19 25-16,0 3-29 0,0-2 0 0,-3-1 1 15,-4-3 0-15,-11 3-7 16,-7 0 0-16,-3 0 4 16,-7 0 1-16,0-3-3 15,3 3 1-15,4 7-2 16,-1-1 0-16,8 7-1 15,4-4 0-15,3-2-2 16,7-4 1-16,3-3-3 16,4-3 1-16,14-6-1 15,4-3 1-15,6-1 1 16,5 1 1-16,-1-7 1 16,-3 7 0-16,-1-4 2 0,1 7 0 15,-4 0 0-15,0 6 0 16,-7 0-1-16,1 6 0 15,-1 0 0-15,0 7 1 16,0 5-1-16,0 4 0 16,-3-3-1-1,-1 3 1-15,-3-3-7 0,0-3 1 16</inkml:trace>
  <inkml:trace contextRef="#ctx0" brushRef="#br0" timeOffset="39606.03">15921 8281 35 0,'25'50'17'0,"-18"-21"-14"0,-7-20 29 0,3-3-31 15,-3 1 0-15,0-1 0 16,0 0 0-16,0-6-2 15,0 0 0-15,4-6 1 16,-1-7 0-16,4-2 0 16,0 5 0-16,0-9-1 15,4 4 1-15,0-7 0 16,3 3 1-16,0 3-1 0,0 7 0 16,0 6 0-1,4 6 1-15,3 6-1 0,0 1 1 16,-3 5-1-16,-1 4 1 15,1 3-1-15,0 3 0 16,-1-3 0-16,1-3 0 16,-8-6-3-16,4-1 0 15,1-9-7-15,-1-6 0 16,0-3-2-16,3-10 1 16</inkml:trace>
  <inkml:trace contextRef="#ctx0" brushRef="#br0" timeOffset="40238.44">16831 7566 39 0,'7'0'19'0,"-7"10"-19"0,4-1 38 16,3 7-37-16,-4 12 1 16,-3-3 0-16,-3 10 0 15,-1 12-3-15,1 6 0 0,-1 7 2 16,1 2 0-16,3-2-1 15,0-7 0-15,0-9 0 16,0-9 0-16,0-10-1 16,-4-13 1-16,-3-9-1 15,0-3 1-15,-7-6-1 16,-4 0 1-16,-7-4-1 16,-3 1 0-16,-3 3-1 15,2 3 1-15,1 6 0 16,0 6 0-16,0 10 0 15,6 9 1-15,12 7-1 16,3-7 1-16,7 0 1 16,7-3 0-16,14-6-1 15,14-3 0-15,8-10-5 16,3-6 1 0,-1 0-8-16,-2-10 0 0</inkml:trace>
  <inkml:trace contextRef="#ctx0" brushRef="#br0" timeOffset="40731.31">18577 7413 44 0,'-7'25'22'0,"4"15"-24"16,3-27 38-16,0 9-35 15,-4 6 0-15,1 16 0 0,-4 9 0 16,0 10-2-16,-1 19 1 16,5 5-1-16,-1 4 1 15,1-3-5-15,-1-13 0 16,1-15-8-16,-4-16 0 16</inkml:trace>
  <inkml:trace contextRef="#ctx0" brushRef="#br0" timeOffset="40993.6">18239 8077 48 0,'24'22'24'0,"26"-9"-24"0,-33-16 40 0,8 0-40 0,3-4 0 0,0-2-1 0,8 0 1 0,-1-1-4 0,11-6 1 0,-4 7-8 0,-3-7 1 0,-4-2-4 16,1-1 0-16</inkml:trace>
  <inkml:trace contextRef="#ctx0" brushRef="#br0" timeOffset="41398.75">18958 8162 34 0,'0'19'17'0,"7"-13"-14"0,-7-6 29 0,0 0-32 0,0 0 1 0,0-6 1 16,0-3 0-16,0-4-3 15,-3 0 1-15,3-2 1 16,0-1 1-16,0-3-1 16,0-3 0-16,3 0 0 15,4 4 1-15,0 8-1 16,4 4 1-16,0 6-2 16,3 6 0-1,14 4-12 1,-3-1 0-16</inkml:trace>
  <inkml:trace contextRef="#ctx0" brushRef="#br0" timeOffset="41749.96">19392 8030 47 0,'0'19'23'0,"0"-3"-18"0,0-13 34 16,-3 0-39-16,-4 3 1 15,-4 4-1-15,-3-1 1 16,0 4-2-16,0 2 1 0,0 4-1 16,-1 3 1-16,1-3-3 15,4 0 1-15,-1-10-3 16,4-2 1-16,0-7-1 16,7-7 1-16,4-5-1 15,3-4 1-15,3 4 2 16,4 5 1-16,4 1 1 15,0 3 1-15,3 6-1 16,0 3 1-16,4 7-1 16,-1 6 1-16,5 3-1 15,-5-4 1-15,-3-2-5 16,1-3 1 0,-5-1-7 15,-3-9 0-31</inkml:trace>
  <inkml:trace contextRef="#ctx0" brushRef="#br0" timeOffset="42261.71">20013 7952 34 0,'18'9'17'0,"-11"-15"-15"0,-7 6 25 0,0 3-27 0,-4 0 1 16,-3 4 0-16,-3 2 0 15,-8 4-2-15,-3-1 1 0,-4 7 0 16,0 9 1 0,4-3-1-16,4 7 1 0,3 5-1 15,3 1 1-15,4-10-1 16,3 0 1-16,8-3-1 16,10-3 1-16,4-6-1 31,6-3 0-16,12-7-1-15,-1-6 1 0,-3 0-1 0,3-6 1 0,4-7 0 16,0-9 0-16,-1-3 0 16,1-3 0-16,-4 0 0 15,-3-4 1-15,-4-2-1 16,-3-4 0 15,-7 10 0-31,-4 3 0 16,-7 3 0-16,-7 6 0 0,0 10-1 0,-7 15 1 0,0 7 0 15,0 12 1-15,0 7 2 16,3 12 0-16,1-6 0 0,6 2 1 16,1-2-1-16,3 0 1 15,3-13-1-15,11-3 0 16,11-15-6-16,11-13 1 31,-8-7-12 0,-10-15 0-31</inkml:trace>
  <inkml:trace contextRef="#ctx0" brushRef="#br0" timeOffset="43419.11">22320 7961 48 0,'4'10'24'0,"-11"-23"-15"16,0 10 24-16,-7 6-33 15,-11 4 1-15,-7 5-1 16,-3 1 1-16,3 2-1 16,0 7 0-16,1 6-1 15,2 1 1-15,5-1-1 16,-1-3 1-16,7-3-2 16,11-6 1-16,7-7-1 15,7-9 1-15,7-6-1 16,8 0 1-16,2-7 0 15,1 0 0-15,0 1-1 16,-1 2 1 0,1 1 0-16,-4 3 0 0,0 0 0 15,-3 2 1-15,0 8 0 16,-1 2 1-16,-3 3-1 0,1 7 0 16,-5 3 0-16,1 6 1 15,3 3-1-15,-4-6 0 16,5-3-4-16,2-10 1 15,4-6-10 1,4-9 1 0</inkml:trace>
  <inkml:trace contextRef="#ctx0" brushRef="#br0" timeOffset="43688.96">22804 7949 44 0,'14'-3'22'0,"-14"3"-25"15,-4 0 34-15,-3 3-31 16,-7 0 0-16,-4 10 0 15,-6-4 1-15,-1 3-2 16,0 4 1-16,1-3 0 16,2 2 1-16,1 1-1 15,0-3 0-15,3 2 1 16,11-2 1-16,7 6 0 16,11 6 0-16,7 0 0 15,6 0 0-15,1 3-1 16,-4-3 1-16,-3-3-3 15,-11 0 0-15,-11 3-6 16,-10 0 1-16,-10-3-8 16,-5-15 0-1</inkml:trace>
  <inkml:trace contextRef="#ctx0" brushRef="#br0" timeOffset="44114.44">24864 7980 43 0,'-25'-6'21'0,"0"-7"-18"16,15 17 34-16,-8 2-36 15,-7 9 0-15,-6 7 1 16,-8 4 0-16,0 11-3 16,-7 13 0-16,-3 1-2 15,-4 8 0-15,4-2-6 0,6-4 0 16,8-12-5 0,14-16 0-16</inkml:trace>
  <inkml:trace contextRef="#ctx0" brushRef="#br0" timeOffset="44347.55">24430 7930 42 0,'35'31'21'0,"-3"57"-24"0,-22-66 39 0,12 19-36 16,6 3 0-16,11 6 0 15,-4 3 0-15,-3-6-2 16,-1-3 1-16,-2-9-4 16,-5-10 0-16,-6-6-7 15,-4-13 0-15</inkml:trace>
  <inkml:trace contextRef="#ctx0" brushRef="#br0" timeOffset="44579.68">25132 8115 57 0,'18'9'28'0,"-1"-9"-39"0,-6 0 54 16,10 4-43-16,4-1 0 15,3 0-3-15,7 0 1 16,7-3-4-16,1-3 0 16,-4-7-9-16,-11-2 1 15</inkml:trace>
  <inkml:trace contextRef="#ctx0" brushRef="#br0" timeOffset="44864.52">25488 7902 36 0,'0'41'18'0,"0"-38"-13"16,4 0 24-16,-1 0-28 15,4 3 0-15,4 1 0 16,-1 2 1-16,5 3-3 15,2 4 1-15,1 0 0 16,-4 9 1-16,0-3-2 16,-7 3 1-16,0 0-2 15,-10 10 0-15,-8-1-8 16,-7-9 0-16,-10-3-2 0,4-6 1 16</inkml:trace>
  <inkml:trace contextRef="#ctx0" brushRef="#br0" timeOffset="45430.27">26003 7698 30 0,'4'22'15'0,"10"9"-7"16,-7-28 27-16,4 1-30 16,6-4 0-16,4 3 3 15,4-3 0-15,7 0-10 16,14 0 0-16,3-3 7 0,4 3 0 16,0 3-3-1,-7 3 1-15,-7 3-3 0,-11 7 1 16,-7 6-2-16,-14 6 1 15,-11-6-1-15,-6 0 0 16,-15 10 0 15,-3-1 0-31,-4 3-1 0,-7 1 1 0,8-1 0 16,6 1 1-16,4-1 0 16,7 1 0-16,3-1 0 0,4-2 1 15,4-7-1-15,10 0 1 16,10-6-5-16,15-7 1 0,3-6-8 15,8-2 0-15,2-14-4 16,-2-2 0-16</inkml:trace>
  <inkml:trace contextRef="#ctx0" brushRef="#br0" timeOffset="45629.16">26906 8400 45 0,'11'13'22'0,"-8"0"-32"15,-3-13 41-15,-3 0-53 16,-15-7 1-16</inkml:trace>
  <inkml:trace contextRef="#ctx0" brushRef="#br0" timeOffset="50518.82">6869 10244 29 0,'10'-3'14'0,"15"-13"-3"16,-15 10 15-16,8 3-22 16,3-3 0-16,4 3 2 15,0-4 1-15,3 11-9 0,-7-1 1 16,0 0 5-16,0 9 0 16,-3 4-3-16,-4 6 1 15,0 3-2-15,-7 3 1 16,-3 0-2-16,-8 7 1 15,-10-4-2-15,-7-2 1 16,-4-1-1-16,-6-3 1 16,2 0-1-16,5-6 1 15,-12-4-1-15,1-5 1 32,0-7 0-32,7-3 1 0,3-3-1 0,4-3 0 0,3-4 0 15,8 7 1-15,2-3-1 16,8-1 1-16,8 1 1 15,2 0 1-15,4 3 0 16,4 6 1-16,3-9-1 16,4 9 0-16,6 3 0 15,-2 7 0-15,2 2-2 16,1 4 0-16,0 0-2 16,-4 0 0-16,-7-4-5 15,4-2 0-15,-11-7-6 16,0-12 0-16</inkml:trace>
  <inkml:trace contextRef="#ctx0" brushRef="#br0" timeOffset="51105.04">7334 10379 35 0,'39'-31'17'0,"25"-19"-13"0,-50 31 26 16,-4-3-27-16,1-6 0 15,-4-7 3-15,-4-3 1 0,-3-2-7 16,-3 11 1-16,-4-2 4 15,-14 0 1-15,-4 3-2 16,-14 6 1-16,-3 0-3 16,-8 3 1-16,-2 3-2 15,-8 4 1-15,0 5-2 16,3 10 1-16,-6 7-1 16,-4 2 1-16,0 1-2 15,7 9 0-15,0 12-2 16,3 4 1-16,4 12-3 15,7 13 0-15,18 18-1 16,4 4 0-16,13 3 1 16,11-3 1-16,7-4 0 15,11-6 1-15,6-9 2 16,12-6 0-16,13-13 4 16,-3-13 1-16,10-15-1 0,15-13 1 15,14-15 0-15,6-16 1 16,8-6-1-16,-18-16 0 15,-14-7-3-15,-7-8 0 16,-10-17 0-16,-8-6 0 16,-24 4-2-16,-8 6 1 15,-17 3-9-15,-14 12 1 16,-25-9-8-16,-3-3 1 16</inkml:trace>
  <inkml:trace contextRef="#ctx0" brushRef="#br0" timeOffset="52337.53">8576 10316 48 0,'4'7'24'0,"3"-1"-12"0,-7-6 24 0,0 0-33 15,0 0 0-15,0 0 3 0,-7 0 0 16,3 0-7-16,1 3 0 15,-5 3 4-15,-6 10 1 16,-7 6-3-16,-7 9 0 16,-4-2-2-16,-7 2 0 15,-3 7-2-15,10 9 1 16,-10 0-1 0,7 9 1-16,6 13-1 0,8 13 1 31,7-1 1-31,14 1 1 0,7-10-1 0,4-19 0 15,10-6 0-15,21-16 0 0,4-9-2 16,0-3 1-16,7-12-6 16,3-4 1-16,4-6-8 15,0-13 0-15</inkml:trace>
  <inkml:trace contextRef="#ctx0" brushRef="#br0" timeOffset="52756.67">8946 10997 64 0,'0'-3'32'0,"-17"3"-41"15,13 0 59-15,-10 3-50 16,-3 0 0-16,-1 3 0 16,-3 4 0-16,-7 5-1 15,-1 1 0-15,1-7 0 16,-4 7 0-16,8 3-1 15,-1 0 1-15,4 3-1 0,3 3 0 16,15 0-1-16,-4-6 1 16,7-4-1-16,7-2 1 15,7-4 0-15,7-2 1 16,0-7 0-16,0-7 1 16,0-2 0-16,-3-4 0 15,0 1 0 1,-4-1 1-16,0 4-1 0,4-1 1 15,-4 1-1-15,0 3 1 0,0 3 0 16,0 3 0 0,4 3-1-16,-1 3 1 15,-3 3-1-15,0 4 0 0,1 3-4 16,-1-1 1-16,0-2-11 16,3-4 1-16,-2-9-2 31,-1-3 0-16</inkml:trace>
  <inkml:trace contextRef="#ctx0" brushRef="#br0" timeOffset="53026.1">9073 10257 43 0,'4'44'21'0,"7"25"-21"0,-4-44 41 16,-4 6-41-16,4 16 0 15,0 6 0-15,-7 16 0 16,4 7-2-16,3 8 1 16,7-11-2-16,-7-8 0 15,0-8-9 1,0-13 0-16,0-10-1 0,0-12 1 15</inkml:trace>
  <inkml:trace contextRef="#ctx0" brushRef="#br0" timeOffset="53340.99">9553 10843 55 0,'4'16'27'0,"-1"-4"-38"16,-3-12 58-16,-3 4-47 15,-4-4 1-15,0 6-1 16,-11 0 0-16,0 7 0 16,1 2 0-16,-1 10 0 15,0 7 0-15,4-4 0 16,4 6 1-16,3 1-1 15,3 3 1-15,8-1-2 0,6-5 1 16,8-10-4-16,7-7 1 16,3-8-7-16,4-14 1 15,-4-12-6-15,-3 1 0 16</inkml:trace>
  <inkml:trace contextRef="#ctx0" brushRef="#br0" timeOffset="53598.37">9786 10878 42 0,'4'9'21'0,"-1"13"-23"0,-3-16 35 0,0 1-32 16,0 5 1-16,0 7 1 16,0 6 1-16,4-3-5 15,-1 6 1-15,4-3 2 16,7 4 1-16,-7-4-2 15,8-3 1-15,-1-7-2 16,0-8 0-16,3-11-1 16,1-5 0-16,3 0-2 15,-3-13 0-15,3-13-11 16,4-12 0-16</inkml:trace>
  <inkml:trace contextRef="#ctx0" brushRef="#br0" timeOffset="53822.75">10192 10313 48 0,'10'113'24'0,"-3"-3"-23"0,-7-79 37 15,-3 7-38-15,-1 15 1 16,-3 4 0-16,7 8 0 15,0 4-6-15,4-12 1 16,-1-10-8-16,1-6 0 16,-1-19-2-16,-3-4 0 0</inkml:trace>
  <inkml:trace contextRef="#ctx0" brushRef="#br0" timeOffset="54483.49">10463 10809 38 0,'7'6'19'0,"-3"10"-18"0,-4-16 35 0,0 3-34 0,-7 0 1 0,-7 3-1 16,-4 4 0-16,1-1-3 16,-8 7 0-16,7 3 2 15,1 6 0-15,2-3-3 16,1 6 1-16,4-3-3 15,6-6 0-15,4-4-2 16,4-2 1-16,6-4-1 0,4-2 1 16,4-7 0-16,3-4 1 15,0-2 1-15,4-3 1 16,-4-4 1-16,0-6 0 16,-3 4 0-16,0 2 1 15,-4 4-1-15,0-1 1 16,0 4-2-16,0 3 1 15,0 6-1-15,4 3 1 16,0-2-2-16,-1 2 0 16,1-3 1-16,-1-3 0 15,1-3 1-15,0 0 0 0,-4 0 0 16,0-7 1 0,4-2 0-16,-1-7 0 0,1-9-1 15,-4-10 0-15,0-12 0 16,0-7 1-16,-7-18 1 15,-3-3 0-15,-4-7 0 16,-7-3 1-16,-4-6 2 16,1 19 0-16,-8-10 3 15,-7 4 0-15,4 12 0 16,0 12 0-16,3 16 1 16,4 13 0-16,4 19-2 15,3 24 1-15,7 7-4 16,7 29 1-16,0 18-2 15,7 22 1-15,3 9-3 16,-2 10 1 0,2 6-1-1,1-10 0 1,-1-9-2-16,-2-6 0 0,-1-25-5 0,-7-16 0 16,0-28-7-16,-4-22 0 0</inkml:trace>
  <inkml:trace contextRef="#ctx0" brushRef="#br0" timeOffset="54874.82">10590 10599 36 0,'29'44'18'0,"24"-4"-14"0,-36-30 27 0,1-4-30 15,7 0 1-15,6 1-1 16,12-1 1-16,2 3-4 15,8-9 1-15,4 0 1 16,-1 0 0-16,-3-3-1 16,-7-6 0-16,-7-1 0 15,-7 1 1-15,-8-4 1 16,-6 4 0-16,-4-4 1 16,-7 4 0-16,-7 3 0 15,-7-1 0-15,-7 7-1 16,-7 0 1-16,-4 7-2 15,-3 2 1-15,3 7-2 16,0-7 0-16,4 10-1 16,7 9 0-16,4 4-1 0,3-1 0 47,7-3-1-47,7-3 1 0,7-6-3 15,7-6 1-15,7-7-6 0,4-12 1 0</inkml:trace>
  <inkml:trace contextRef="#ctx0" brushRef="#br0" timeOffset="55145.18">11423 10887 28 0,'7'3'14'0,"-21"-31"-6"0,7 15 21 0,0-12-26 16,-4 0 1-16,1-3 3 15,-1-3 1-15,4-7-8 16,0 4 0-16,3 2 6 16,1 4 1-16,3 15-1 15,14 1 0-15,7-4-2 16,14-3 0-16,-3 1-5 16,3-4 1-16,1 3-6 15,-1-3 0 16,-7 0-12-31,-3-3 1 0</inkml:trace>
  <inkml:trace contextRef="#ctx0" brushRef="#br0" timeOffset="55596.92">11994 10244 59 0,'0'7'29'0,"15"8"-36"0,-15-15 48 0,3 0-43 16,4-3 1-16,0 3-9 15,0 0 0-15,0 0 1 0,0 0 0 16</inkml:trace>
  <inkml:trace contextRef="#ctx0" brushRef="#br0" timeOffset="55776.82">11991 10530 56 0,'-7'15'28'0,"3"-8"-27"0,4-4 46 0,4 0-47 16,-1 0 0-16,4 3-8 15,1-3 0-15,-1 1-5 16,0-4 1-16</inkml:trace>
  <inkml:trace contextRef="#ctx0" brushRef="#br0" timeOffset="57291.44">13370 9812 44 0,'14'12'22'0,"1"1"-11"0,-15-13 22 0,0 0-30 15,0 0 0-15,-4 0 2 16,-3 0 1-16,-11-4-8 16,-6 1 1-16,-8 3 3 15,-14 3 0-15,-3 1-1 16,-1 2 0-16,4 6-2 15,-3 1 0-15,0 3-1 16,-1-1 0-16,1 1 0 16,-1-3 0-16,8-1-1 15,7-9 1-15,7 4 0 16,3 2 1-16,7 7 0 16,4 2 1-16,4 4 0 15,2 7 0-15,5-1 0 0,-1 6 1 16,4 16-1-1,0 4 0-15,0 12-1 0,-3-1 1 16,3 11-1-16,0-4 1 16,3-3 0-16,1-3 0 15,-1-13 0-15,5-6 1 16,2-12-1-16,1-7 0 16,3-13 1-16,7-5 1 15,7-10-1-15,0 0 0 16,1-6-3-16,-1-7 1 0,-3-3-13 15,6-9 0-15</inkml:trace>
  <inkml:trace contextRef="#ctx0" brushRef="#br0" timeOffset="57534.41">12577 10379 50 0,'10'13'25'0,"29"-7"-23"0,-25-3 35 0,14-3-38 16,11-3 1-16,10-3-2 15,-3 3 1-15,0-1-3 16,42 11-14-16,-49-7 4 15</inkml:trace>
  <inkml:trace contextRef="#ctx0" brushRef="#br0" timeOffset="57833.09">13155 10442 41 0,'21'63'20'0,"0"-20"-13"0,-14-27 28 0,1 6-33 16,-1 3 1-16,0-3 1 15,0-3 0 1,0-3-5-16,0-4 1 0,-4-2 4 16,4-4 0-16,-3-6-1 15,3-3 0-15,0-10 0 16,4-6 0-16,3-6-2 15,3 6 1-15,12-9-6 16,2-3 1-16,1-1-8 16,-4 7 0-16,1-3-7 15,-1 13 1-15</inkml:trace>
  <inkml:trace contextRef="#ctx0" brushRef="#br0" timeOffset="58491.67">13674 10539 52 0,'3'9'26'0,"-10"4"-30"0,0-13 46 16,-3 3-42-16,-5-3 1 16,-2 3-1-16,3-3 0 15,0 3 0-15,-1 4 0 16,1-1 0-16,4 3 0 0,-1 1-1 15,4 2 0-15,4-2-2 16,-1-1 1-16,4-6-1 16,4 0 0-16,-4-3-1 15,7-6 1-15,3 0 0 16,4-4 0-16,0 4 1 16,1 3 1-16,-1 6-3 15,-4 3 1-15,1 7-2 16,-4 3 1-16,3-1-1 15,-2-2 0-15,-1-1 1 16,3-2 0-16,-3 2 2 16,0-5 1-16,4 2 1 15,-1-3 0-15,1-6 0 16,3 0 0-16,0 0 0 16,4-6 0-16,3-13 0 15,7-9 1-15,4-3 0 0,0-16 1 16,0-13 0-16,3-18 0 15,-7-7 0 1,-7-6 0-16,-7 6-1 0,-7 1 1 16,-3 8-2-16,-4 11 1 15,-4 8 1-15,1 13 0 16,-4 13 1-16,-4 12 0 16,1 25 0-16,3 16 1 15,-1 7-1-15,5 21 0 16,-1 9-1-16,1 23 0 15,6 15-2-15,4-6 1 16,4-3-1-16,0-7 1 0,3-15-4 16,0-16 1-16,0-15-10 15,4-20 1 17,-4-8-1-32,0-7 0 0</inkml:trace>
  <inkml:trace contextRef="#ctx0" brushRef="#br0" timeOffset="59377.43">15794 10780 38 0,'-11'-40'19'0,"1"-42"-15"0,6 54 19 0,-3-25-23 16,0-16 0-16,-4-7 0 16,1-18 1-16,-1 7-1 15,-3-4 0-15,0 0 0 16,4 6 1-16,2 10 0 15,5 12 1-15,3 13 0 16,3 12 1-16,5 7 0 16,2 15 0-16,-3 16-1 15,4 16 1-15,-1 6-4 16,4 9 1-16,-3 10-8 16,-4-3 1-16,-3 2-6 15,-11 1 0-15</inkml:trace>
  <inkml:trace contextRef="#ctx0" brushRef="#br0" timeOffset="59771.71">15427 10392 39 0,'18'0'19'0,"27"9"-17"0,-23-6 30 16,9 0-29-16,8 7 0 15,0-1 1-15,7 1 0 16,3-1-6-16,-3 4 1 16,-4-4 1-16,-3 0 1 15,-3-9-2-15,-5-3 1 0,-2-3-2 16,-8-3 1-16,-4-1 1 16,-3-2 0-16,-7-4 1 15,-7 6 1-15,-3 1-1 16,-8-3 1-16,-6 2-1 15,-4 4 1-15,-8 3-2 16,5 3 0-16,2 3-3 16,5 9 1-16,3 4-3 15,3 12 1-15,4-3-2 16,7-3 1-16,7 0-1 16,4 0 0-16,10-3 1 15,-3-6 0-15,13-7-5 16,12-12 1-16</inkml:trace>
  <inkml:trace contextRef="#ctx0" brushRef="#br0" timeOffset="60028.11">16203 10552 39 0,'-3'-7'19'0,"-4"7"-21"0,7-9 35 16,0-7-29-16,-4-3 0 16,4 1 5-16,0-4 1 15,7 3-10-15,7-6 1 0,4 3 6 16,14 0 1-16,20 0-3 16,8 3 0-16,11 7-9 15,-8 2 1-15,-3 4-15 16,-17-4 0-16</inkml:trace>
  <inkml:trace contextRef="#ctx0" brushRef="#br0" timeOffset="61361.14">18468 9971 40 0,'-7'4'20'0,"-4"30"-15"15,8-25 21-15,-8 10-26 16,-14 3 1-16,-3 0 0 16,-7 13 0-16,0 12-2 15,-4 9 0-15,-7 7-4 16,7 0 1-16,0-4-8 0,8-12 1 16</inkml:trace>
  <inkml:trace contextRef="#ctx0" brushRef="#br0" timeOffset="61596.89">18073 10232 41 0,'39'75'20'0,"17"35"-21"0,-38-82 32 0,10 3-32 16,7 7 1 0,8 3-22-1,-8-22 0-15</inkml:trace>
  <inkml:trace contextRef="#ctx0" brushRef="#br0" timeOffset="61890.3">18725 10141 53 0,'4'15'26'0,"3"-8"-28"0,-3-7 43 0,3 0-40 0,0-3 0 16,0-1 0-16,3-5 1 15,4-3-4-15,8-7 1 16,2 0-3-16,1 0 1 16,0 3-9-16,-8 4 1 15,-6 2-5-15,-11 10 1 0</inkml:trace>
  <inkml:trace contextRef="#ctx0" brushRef="#br0" timeOffset="62054.71">18665 10376 42 0,'0'28'21'0,"32"-12"-18"0,-25-10 39 0,7-12-42 15,8 0 1-15,6-1-4 16,4-5 0-16,-1-1-7 15,1 1 0-15,-11-7-3 16,-7 0 0-16</inkml:trace>
  <inkml:trace contextRef="#ctx0" brushRef="#br0" timeOffset="62814.54">19325 9815 48 0,'0'0'24'0,"14"-3"-27"0,-3 3 47 16,10 0-43-16,11 3 0 16,10 0 1-16,0 0 1 15,8 0-4-15,-4-3 1 16,-4 9 1-16,-7 1 1 0,-6 6-1 15,-12 6 0-15,-10-4-1 16,-10 11 0-16,-8 5-1 16,-10 7 0-16,3-7-1 15,-3 7 0 1,-4 3 0-16,1 3 1 16,3-3 0-16,3-3 0 15,7-1 0 1,8-2 1-16,6 3 0 0,4-7 1 0,4-2-2 15,7-13 0-15,3-1-5 16,7-5 0-16,0-4-8 16,4-12 0-1</inkml:trace>
  <inkml:trace contextRef="#ctx0" brushRef="#br0" timeOffset="63015.48">19921 10338 44 0,'-3'25'22'0,"3"-6"-19"0,0-16 35 16,0-3-38-16,0 4 0 16,0-4-5-16,3 3 0 15,4-3-6-15,4-7 0 16</inkml:trace>
  <inkml:trace contextRef="#ctx0" brushRef="#br0" timeOffset="63281.68">20271 9724 57 0,'17'62'28'0,"-6"54"-33"15,-8-90 48-15,-3 14-43 16,0 7 0-16,-3 16-1 16,-1 6 0-16,4 3-2 0,4-3 0 15,-1-9-11-15,1-13 1 31,-1-6-3-31,8-16 1 0</inkml:trace>
  <inkml:trace contextRef="#ctx0" brushRef="#br0" timeOffset="63550.54">20680 10536 54 0,'3'28'27'0,"4"25"-36"16,-7-37 54-16,0 3-45 16,0 0 1-16,-3 6-3 15,-8 3 1-15,-3-3-9 16,-3-6 0-16,-5-13-5 15,5-3 1-15</inkml:trace>
  <inkml:trace contextRef="#ctx0" brushRef="#br0" timeOffset="64182.85">21191 9833 58 0,'14'4'29'0,"22"-17"-40"16,-19 10 55-16,8 0-43 15,0 3 0-15,3 3 0 16,-7 0 0-16,-3 10-2 15,-4 2 0-15,-11 10 1 16,-6-6 0-16,-8 9-2 0,-3 4 1 16,-7 5 0-1,0-2 0-15,3 6-1 0,4 3 1 16,0 3 0 0,3-7 1-16,4 1 0 0,4-3 0 15,-1-4 0-15,8-2 1 16,6-7-1-16,8-3 0 15,7 0-5 1,3-7 0-16,4-2-9 16,0-13 0-16</inkml:trace>
  <inkml:trace contextRef="#ctx0" brushRef="#br0" timeOffset="64425.81">21678 10332 45 0,'11'31'22'0,"3"13"-19"15,-11-34 33-15,1 2-36 16,-1-2 1-16,1-4-3 16,0 0 0-16,-1-3-3 15,-3-3 1-15,0 0-9 16,0-12 0-16</inkml:trace>
  <inkml:trace contextRef="#ctx0" brushRef="#br0" timeOffset="64782.03">22271 9978 49 0,'0'0'24'0,"-18"3"-27"0,11-3 40 0,-7 3-37 15,-7-3 1-15,-7-6-1 16,-4 6 1 0,-10 25-1-1,6 3 0-15,5 3-1 16,2 10 0-16,8 9-3 15,7 1 1-15,11 2-2 16,6-3 1-16,4-12 0 31,4-10 0-31,6-16 3 16,8-8 0-16,3-14 4 0,4-9 0 0,3-9 0 16,-3-6 0-16,-4 5-1 15,-3-2 0-15,-4-3-3 16,-7 5 0-16,0-8-12 15,-3-1 1-15</inkml:trace>
  <inkml:trace contextRef="#ctx0" brushRef="#br0" timeOffset="65148.94">22564 9802 47 0,'3'31'23'0,"-6"23"-28"0,3-35 37 0,-4-1-33 15,-3 11 1-15,0 11-1 16,-4 1 1-16,-3 9-1 16,4 7 0-16,-4-10-7 15,3-6 1-15,4-16-5 16,7-13 1-16</inkml:trace>
  <inkml:trace contextRef="#ctx0" brushRef="#br0" timeOffset="65389.81">22888 10627 43 0,'11'56'21'0,"-18"-24"-20"0,10-20 39 15,-3 4-41-15,-7 6 1 0,-3 3 0 16,-4 0 0-16,-4 3-3 16,0-3 0-16,1-6-10 15,3-6 1-15</inkml:trace>
  <inkml:trace contextRef="#ctx0" brushRef="#br0" timeOffset="65684.63">23340 10473 48 0,'7'22'24'0,"7"9"-22"0,-14-31 38 0,7 7-40 0,0-7 0 15,0 0-5-15,0 3 1 16,0-3-2-16,0-6 1 15,0-13-9-15,-10 0 0 16</inkml:trace>
  <inkml:trace contextRef="#ctx0" brushRef="#br0" timeOffset="65913.08">23707 10458 43 0,'7'25'21'0,"3"-16"-22"16,-6-9 36-16,-1 0-35 16,4 3 0-16,0-3-2 15,4 0 0-15,0 0-5 16,3 0 1-16,0-9-6 15,0-1 0-15</inkml:trace>
  <inkml:trace contextRef="#ctx0" brushRef="#br0" timeOffset="66139.95">24119 10451 42 0,'15'19'21'0,"13"-10"-22"0,-21-5 36 0,0-4-35 16,0 0 0-16,0-7-3 16,0 7 1-16,0-6-9 15,0-6 1-15</inkml:trace>
  <inkml:trace contextRef="#ctx0" brushRef="#br0" timeOffset="67394.88">25710 10175 4 0,'-17'-3'2'0,"-15"-9"4"0,32 2 2 0,0-5-8 16,-3-7 0-16,3 0-2 16,0 0 0-16,0 3 3 15,0 9 1-15,0 4 3 16,0 6 0-16,-4 10 3 15,4 2 0-15,0 4 2 16,0 3 1-16,0-4-1 16,-4 14 0-16,4 2-4 0,0 3 0 15,-3 4-3 1,3 0 0-16,0 6-2 0,0-1 1 16,0-8-2-16,0-1 1 15,0-8-1-15,0-11 1 16,0-2-1-16,0-13 0 15,0-13-1-15,-4-9 1 16,1 0-1 15,-4-12 1-15,-4 2 0-16,-3-2 0 0,-3-1 0 0,-8 10 0 0,-3 3 0 0,-1 4 0 16,-2 5-1-16,-5 1 1 15,5 2-2-15,2 10 1 0,1 6 0 16,0 4 1-16,3 5 0 15,8 4 0-15,2 3 0 16,12 3 1-16,10 4 0 16,4 2 1-16,13-6-1 15,12-3 1-15,16-16 0 16,1-12 1-16,25-13-1 16,10-25 0-1,7-3-4-15,-3-9 0 0,-18 2-13 16,-24 11 1-16</inkml:trace>
  <inkml:trace contextRef="#ctx0" brushRef="#br0" timeOffset="68900">27139 9758 36 0,'0'3'18'0,"4"4"-7"0,-4-7 18 0,3 3-26 16,1 0 1-1,-1 6 1-15,-3 4 1 0,0 6-7 16,0 9 0-16,0 0 4 16,-3 13 1-16,-4 15-3 15,0 4 0-15,-4 9-2 16,4 3 1-16,0-9-5 16,0-10 1-16,3-12-10 15,1-10 1-15,3-12-2 16,0-10 1-16</inkml:trace>
  <inkml:trace contextRef="#ctx0" brushRef="#br0" timeOffset="69170.6">27354 10332 49 0,'-3'-3'24'0,"10"6"-29"0,-7-3 49 16,3 0-45-16,1 3 0 15,0-3-5-15,-4 0 1 16,3 0-5-16,-3 0 1 0,4-9-5 15,3 3 0-15</inkml:trace>
  <inkml:trace contextRef="#ctx0" brushRef="#br0" timeOffset="69669.45">27831 9859 46 0,'0'12'23'0,"-4"-6"-28"16,1-6 46-16,-4 0-41 15,-8 0 1-15,-2 0 0 0,-4 0 0 16,-4 4-2-16,0-1 1 15,1 3 0-15,-1 6 1 16,4 4-2-16,0-6 1 16,6 5-3-16,5 4 1 15,3 3-3-15,3 3 0 16,4-3-1-16,11-3 0 16,6-3 0-16,5-4 1 15,6-6 1-15,0-9 1 16,0-6 1-16,-3-4 1 15,-4-2 1-15,-7-4 1 16,0 12-2-16,-3 1 1 0,-4-3-1 16,0-1 1-16,-3 7-1 15,-1 6 1-15,1 10-1 16,-4 6 0-16,0 9 0 16,-4 0 1-16,1 13 0 15,-1 9 0-15,1 0-2 16,3 4 1-16,0-1-6 15,0-12 1 1</inkml:trace>
  <inkml:trace contextRef="#ctx0" brushRef="#br0" timeOffset="69875.17">28063 10533 47 0,'4'31'23'0,"-11"35"-34"0,3-47 47 15,-6-4-38-15,-8 14 0 16,-10 5-14-16,-4-2 0 16,-3-11 13-16,3-5 1 15</inkml:trace>
  <inkml:trace contextRef="#ctx0" brushRef="#br0" timeOffset="70386.77">28550 9821 51 0,'-7'16'25'0,"4"53"-32"0,3-57 48 0,0 16-41 15,0 13 0-15,3 6-4 16,1 13 0-16,3 9 0 16,3 3 0-16,5-6-10 15,-1-16 1-15</inkml:trace>
  <inkml:trace contextRef="#ctx0" brushRef="#br0" timeOffset="70865.5">29027 9981 49 0,'17'-6'24'0,"-10"-7"-26"16,-7 10 41-16,-3 3-38 15,-4-3 0-15,-7 0 0 0,-1 6 1 16,-2 0-3-16,-4 3 0 16,-8-3 1-16,1 7 1 15,0 5-1-15,0 4 0 16,3 3-3-16,4 3 1 15,7 0-1-15,3-9 1 16,8 0-2-16,3-1 1 16,10-5-1-16,4-4 1 0,4-3 1 15,0-3 1-15,-1-3-1 16,1-3 1-16,-4-4 0 16,-3-2 1-16,-1 2 0 15,-3 4 1-15,0 6-1 16,-3 10 0-1,-4 21 0 1,0 3 0-16,-4 4 0 16,4 6 0-16,0 9 0 15,0 1 0-15,-3 5-3 16,-1-6 0-16,1-9-8 16,-4-15 1-16</inkml:trace>
  <inkml:trace contextRef="#ctx0" brushRef="#br0" timeOffset="71517.2">28776 10555 38 0,'-7'0'19'0,"4"-10"-25"0,3 10 30 0,0 0-33 16,0 0 0-16,0-6-9 15,-4-7 0-15</inkml:trace>
  <inkml:trace contextRef="#ctx0" brushRef="#br0" timeOffset="72154.82">29411 9968 41 0,'7'-3'20'0,"-7"0"-17"0,0 3 37 15,0-6-40-15,-3 0 1 16,-4-1-1-16,-8 1 1 0,-2 3-2 16,-4 3 1-1,-4 6 0-15,0 0 1 0,4-2-1 16,0 5 0-16,3 7-1 15,4 6 1-15,0 6-2 16,3 0 1-16,4-3-1 16,4-6 1-16,6 3-1 15,4-3 0-15,8-10 0 16,2-3 1-16,8-6 0 16,7-9 1-16,3-13 0 15,-3 0 0-15,-4-3 0 16,-3 3 0-16,-8 6 0 15,-3 1 0-15,-3 5 0 16,3 10 0-16,-7 6 0 16,-3 10 0-16,-4 6 0 15,-4 3 0-15,1 7 0 16,-4 5 0-16,-8 7-1 0,5 6 1 16,-1 10-3-16,1-4 0 15,-1 10-6-15,1-3 1 16,2-13-3 15,-2-15 0-31</inkml:trace>
  <inkml:trace contextRef="#ctx0" brushRef="#br0" timeOffset="72727.64">29647 10680 46 0,'4'10'23'0,"0"-7"-29"16,-4-3 46-16,0 0-42 0,3 3 1 0,4 0-8 15,-3 0 1-15,-1-3 0 16,1-6 0-16</inkml:trace>
  <inkml:trace contextRef="#ctx0" brushRef="#br0" timeOffset="73607.85">29559 10602 39 0,'14'22'19'0,"15"6"-10"15,-19-19 29-15,1 4-37 16,-1-1 1-16,-3 1 0 15,-3 6 1-15,-8 9-5 16,-6 6 1-16,-8-2-1 16,-3 5 1-16,3 1-11 15,4-7 1-15,-3-12-3 16,-8-9 0-16</inkml:trace>
  <inkml:trace contextRef="#ctx0" brushRef="#br0" timeOffset="73915.72">30194 10702 45 0,'7'3'22'0,"14"-3"-52"0,-13-3 42 0,2-6-24 15,8-4 1-15</inkml:trace>
  <inkml:trace contextRef="#ctx0" brushRef="#br0" timeOffset="74095.6">30593 10661 34 0,'3'16'17'0,"4"-3"-31"0,-7-13 33 16,0 0-32-16,0 0 0 15,4-10-1-15,3 1 1 16</inkml:trace>
  <inkml:trace contextRef="#ctx0" brushRef="#br0" timeOffset="74338.48">31041 10643 44 0,'14'12'22'0,"-7"-9"-31"16,-7-3 49-16,7-3-41 15,0 0 1-15,0-3-4 16,4-1 0-16,-1 4 0 16,1 3 1-16,-4 0-9 15,0-3 1-15</inkml:trace>
  <inkml:trace contextRef="#ctx0" brushRef="#br0" timeOffset="74498.39">31514 10777 47 0,'17'38'23'0,"-17"0"-38"0,0-29 41 16,-3-3-46-16,-4 4 1 15</inkml:trace>
  <inkml:trace contextRef="#ctx0" brushRef="#br0" timeOffset="80187">6653 12565 36 0,'-3'12'18'0,"-1"-2"-14"0,4-7 19 15,0 0-22-15,0 0 1 16,0 0 2-16,0 0 1 16,0 1-5-16,0-4 0 15,7 0 3-15,4 0 1 16,0 0-2-16,-1 0 1 16,11 0-2-16,8 0 1 15,-8 0-2-15,7 0 0 16,-3-4 0-16,-1 1 1 0,-3-3-2 15,1 6 1-15,-5-3-2 32,-3 3 1-32,-7 0 0 0,-3 6 0 0,-4 4-1 15,-4 2 1-15,1 4-1 16,-4-4 1-16,-4 4-1 16,-6 0 1-16,3 2-1 15,-1-5 0-15,5 0 0 16,-1-7 0-16,4-3 1 15,4 0 0-15,3 3 1 16,0 4 0-16,7-1 1 16,7 7 0-16,3 0 0 15,-6 5 1-15,7-2 0 16,6 3 1-16,-2 0-1 16,2-6 1-16,-10 6-1 15,-3 9 0-15,-4-3-2 16,-11 7 0-16,-6-7-2 0,-4-3 1 15,-11-3-5-15,-10-12 0 16,0-7-7-16,-4-6 0 16</inkml:trace>
  <inkml:trace contextRef="#ctx0" brushRef="#br0" timeOffset="80876.87">7197 12621 43 0,'10'-31'21'0,"-3"-1"-19"16,-3 20 35-16,-4-1-35 16,0-5 0-16,0-4 1 15,-4 0 1-15,-3 9-5 0,-3 1 1 16,-4-4 2-16,-11 0 1 15,-10 1-1-15,-4-1 0 16,-7 3-1-16,-11 4 1 16,-6 6-2-16,-1 6 0 15,-3 3 0-15,4 4 0 16,3 2-1-16,11 4 1 16,-1 9-2-16,4 3 0 15,11 4-2-15,7 5 0 16,7 7-2-16,-4-3 0 15,4 9-3-15,7 10 1 16,3 2-3-16,4 10 1 0,7-6 1 16,4 13 1-16,13-4 4 15,11 3 0-15,11-6 6 16,-7-9 0-16,10-16 5 16,15-6 0-16,3-10 2 15,0-18 1-15,17-13-1 16,4-19 0-16,1-9-4 15,-1 0 1-15,-4-13-3 16,-6-12 1-16,-11-13-2 16,-11 3 1-16,-10-15-3 15,-11 12 1-15,-14-3-3 16,-7 3 1-16,-10 6-9 16,-4 10 1-16,-11 0-5 15,4 6 0-15</inkml:trace>
  <inkml:trace contextRef="#ctx0" brushRef="#br0" timeOffset="81509.2">8047 12521 39 0,'-4'22'19'0,"-3"6"-15"0,4-15 31 15,-1 2-35-15,4 10 1 16,0 0-1-16,0 13 1 0,-7 12-2 16,4 10 1-16,-8 15-2 15,4 7 1-15,0-7-4 16,0-6 0-16,0-3-4 16,-4-16 0-16,4-12-3 15,-3-17 0-15</inkml:trace>
  <inkml:trace contextRef="#ctx0" brushRef="#br0" timeOffset="82325.82">7860 12759 21 0,'10'16'10'0,"8"-38"-5"16,-11 19 17-16,7 3-19 0,0 0 1 16,4 0 3-16,0-3 0 15,-1 6-8-15,8-6 1 16,3-10 7-16,4-6 1 16,7-3-2-16,0-3 0 15,-8 0-1-15,-2 0 0 16,-5 3-1-16,1 10 0 15,-11 2-3-15,0 7 1 16,-3 6-2-16,-8 7 0 16,-3 2-1-16,-7 13 1 0,-3 3-1 15,-4-6 0 1,-4 10 0-16,-3 5 0 16,0 4-1-16,-11-3 1 0,7-7-1 15,4 0 1 1,3 4 0-16,4-4 0 0,4-9 0 15,3-3 1-15,7 0 0 16,7-3 0-16,3-1 0 16,1 1 1-1,6-7-1 17,5 4 1-32,2-4-1 0,1 1 0 0,-7 5 1 0,3 1 0 15,0 0-1-15,-3 3 0 0,-1-1 0 16,1 1 1-16,-4 0-2 15,-3 0 1-15,-1-7-1 0,1 1 1 16,-1-4-1 0,-6 1 0-16,6-7 0 0,1 3 1 15,0-9-1-15,6-3 1 16,-3-7 0-16,0-2 0 16,1-4 1-16,-1 0 0 15,-4-3 0-15,4 0 0 16,-3 0 0-16,0 3 0 15,-4 0-2-15,0 1 1 16,-7 8-4-16,0 4 0 16,0 3-2-16,-11 6 1 15,4 6-1-15,0 4 1 16,0 6 0-16,3 6 1 0,4 0 3 31,4 3 0-31,3-6 3 0,4-6 0 0,3-4 0 16,-4 1 1-16,8-1-1 15,7-5 1-15,6-1-7 16,5-9 1-16,-5-10-8 16,8 1 0-1</inkml:trace>
  <inkml:trace contextRef="#ctx0" brushRef="#br0" timeOffset="83056.14">9126 13126 47 0,'-3'6'23'0,"-4"-9"-22"0,7 3 41 0,0-6-41 15,-4 0 0-15,-6 6 0 16,-4-3 1-16,-8 6-4 16,-2 6 1-16,-5 0-1 15,1 7 0-15,0 3-2 0,3 0 1 16,4 6-2-16,0-3 1 16,7-6-1-16,3-4 1 15,4-3 1-15,4 1 0 16,6-4 1-16,4-3 0 15,4-6 1-15,7-3 1 16,6-10 0-16,-3 4 1 16,-3-1 0-16,0 1 0 15,-1 2 1-15,-3 4 0 47,4 0-1-47,0 6 0 0,-1 6 0 0,-3 10 0 0,8 2-1 0,-1-8 0 0,0 2-3 16,0 1 1-16,4-1-9 15,3-5 1-15,0-4-1 16,4-6 1-16</inkml:trace>
  <inkml:trace contextRef="#ctx0" brushRef="#br0" timeOffset="83370.13">9507 13032 38 0,'22'-13'19'0,"-8"-18"-20"15,-11 25 39-15,-3 6-35 16,0 0 1-16,-3 6-1 15,-8 4 1-15,-3-1-6 16,0 7 0-16,-4-1 3 0,1 1 1 16,-1 0-2-16,0-1 0 15,1 1 0-15,-1 6 0 16,4-6 0-16,3-10 0 16,4 6 0-16,4-2 1 15,3-1 0-15,10 4 0 16,1-4 1-16,10 4 0 15,7-4-1-15,-3 4 0 16,0-1 0 0,-11 1 1-16,3-1-3 0,-6 1 0 15,-4 6-3-15,-7 3 0 16,-3 0-5-16,-5-7 0 0,-2-5-6 16,-1-7 1-16</inkml:trace>
  <inkml:trace contextRef="#ctx0" brushRef="#br0" timeOffset="83631.52">9853 13123 34 0,'21'0'17'0,"0"-3"-14"15,-21 3 27-15,4 3-28 16,-4-3 0-16,0-6 1 15,-7 6 1-15,-4 0-5 16,-3 0 1-16,-3 6 2 16,-5 3 1-16,-2 4-3 15,-1 6 0-15,4 0-3 16,3 12 1-16,4-12-7 0,4 3 1 16,-1 0-5-16,4-4 1 15</inkml:trace>
  <inkml:trace contextRef="#ctx0" brushRef="#br0" timeOffset="84406.07">10012 13258 47 0,'7'37'23'0,"3"-18"-32"0,-10-19 44 0,8 3-37 16,-5-6 1-16,4-6-1 15,0-4 1 1,0-2 1-16,0-4 1 0,4 3-2 16,-4 0 0-16,4 1 1 15,-1 8 0-15,4 1 0 16,4 6 0-16,3 0-1 15,-7 3 0-15,7 7 0 16,4-4 0-16,0-3-1 16,3 0 1-16,4-12 0 15,3 3 1-15,4-4 2 0,10-5 0 16,4-1 1-16,7-9 0 16,-4 0 0-16,-3-4 0 15,-3 4-2-15,-4 0 0 16,-8 6-2-1,-9 7 0 17,-8 3-1-32,-4 2 0 0,-6-2 0 15,-11 3 1-15,0 6-2 0,-3 6 1 0,3 6 0 0,-4 13 0 16,4 4 0-16,4 8 0 16,6 13 1-16,4-2 1 15,7 11 0-15,4 1 1 0,-7 9 1 16,-1 6 0-16,-3-6 0 31,-3 3 1-31,-4-9-2 0,-7-7 1 0,-3-9-1 16,-8-6 0-1,-3-7 0-15,-7-8 0 0,-4-11-1 16,-7-12 1-16,4-6-1 16,-4-6 1-1,-7-16-1 1,-3-7 1-16,0-8-2 0,-1-7 1 0,8 0 0 15,7 6 0-15,7 0 0 16,7 3 0-16,10 1 1 16,15 2 1-16,17 1-1 15,11 2 1-15,7 4-1 16,10 16 1-16,4-1-2 16,0 1 1-16,0-1-5 0,-7 4 1 15,-7-7-10-15,-7 3 0 16,-11-5 0-16,-7-4 0 15</inkml:trace>
  <inkml:trace contextRef="#ctx0" brushRef="#br0" timeOffset="84695.9">11381 12518 50 0,'3'15'25'0,"-3"-5"-25"0,4-10 53 15,-1 9-52 1,1 7 1-16,3 0-6 15,0-1 1-15,3 1-6 16,-3 3 1-16,-7-4-8 16,4-5 1-16</inkml:trace>
  <inkml:trace contextRef="#ctx0" brushRef="#br0" timeOffset="84879.95">11374 13151 46 0,'10'28'23'0,"4"13"-32"0,-10-38 38 16,-1-9-51-16,1-7 1 0</inkml:trace>
  <inkml:trace contextRef="#ctx0" brushRef="#br0" timeOffset="91956.62">13314 12696 46 0,'7'44'23'0,"-7"-19"-13"16,0-25 23-16,-4-3-30 15,-6 3 0-15,-8 3 1 16,-3 1 0-16,-14 2-6 16,-8 3 1-16,1 4 2 15,0 2 1-15,-8 1-2 16,15-3 0-16,-21-1-2 16,-1-2 0-16,11-4-1 0,4-6 1 15,7-6-2-15,6-7 0 16,8-6 0-16,7-9 0 15,7-6 0-15,11-4 1 16,10-3 1-16,10 4 0 16,8 2 2-16,3 4 1 15,-3 6 1-15,4 9 0 16,2 7 0-16,-2 9 1 16,-1 6-1-16,0 6 0 15,-3 7-1 1,-4 9 0-16,-3 4-1 0,-4 2 0 15,0 4-1-15,0 3 1 0,4-1 0 16,0 1 0-16,3-16 0 16,4-3 0-16,3 0 0 15,4-12 0-15,-4-14 2 16,4-8 1-16,0-7 0 16,3-6 1-16,-7 3-1 15,1-3 1-15,-12 0-2 16,-6 0 1-16,-11 3-2 15,-11 0 0 1,-10 0-2 0,-3-3 0-1,-8 3-5-15,-7-3 1 0,-3 3-12 0,-7-3 1 0</inkml:trace>
  <inkml:trace contextRef="#ctx0" brushRef="#br0" timeOffset="92752.16">15169 12671 46 0,'0'32'23'0,"4"12"-19"0,0-35 32 0,-4 10-34 16,0 3 0-16,0 6 0 15,0-3 0-15,0-6-5 16,0 0 0-16,0-7-4 16,0 4 0-16,0-10-8 15,-4-9 1-15</inkml:trace>
  <inkml:trace contextRef="#ctx0" brushRef="#br0" timeOffset="92953.05">15042 12342 37 0,'11'25'18'0,"10"-6"-19"0,-14-16 28 15,4 0-28-15,3 0 1 16,4-3-8-16,-4 0 1 0,7 0 1 16,4 0 0-16</inkml:trace>
  <inkml:trace contextRef="#ctx0" brushRef="#br0" timeOffset="93173.92">15413 12935 43 0,'-7'25'21'0,"7"-25"-25"16,0 0 37-16,3-10-34 16,1-2 1-16,-1-7-4 15,-3-3 1-15,0 0-1 16,0 0 0-16,0 7-7 0,0-1 1 15,0-3-2-15,0 7 1 16</inkml:trace>
  <inkml:trace contextRef="#ctx0" brushRef="#br0" timeOffset="94208.84">14736 12919 33 0,'3'3'16'0,"25"-37"-20"0,-17 15 34 15,3-6-28-15,0-19 1 16,4-6 1-16,-4-13 1 16,-7-3-5-16,-4-12 1 15,-3 3 3-15,-10-4 0 16,-4 4-1-16,-4 3 0 15,-3 3-1-15,0 6 0 16,3 13-4-16,-3 12 1 16,3 13-2-1,4 19 1-15,0 12 0 16,4 16 0-16,2 19 1 0,5 18 0 0,6 14 3 16,12 14 0-16,9 11 0 15,4-4 1-15,4 0-1 16,0-10 0 15,0-18-3-31,-1-12 0 31,1-11-7-31,-4-14 1 0,4-10-7 16,-11-13 0-16</inkml:trace>
  <inkml:trace contextRef="#ctx0" brushRef="#br0" timeOffset="94838.4">15385 12922 48 0,'0'32'24'15,"-7"-14"-24"-15,7-11 43 0,0 2-41 0,0 1 1 16,-4-4 0-16,4 0 1 16,0-12-5-16,0 0 1 15,0-1 4-15,7-8 0 16,-3-11-2-16,3-5 1 0,0-3-1 16,0 2 0-16,3 1-2 15,5 0 0-15,-5 5-3 16,1 8 1-16,-1 8-1 15,4 13 0-15,0 4-2 16,1-1 1-16,-5 3 1 16,1 4 1-1,-4-1 0-15,0-2 1 0,0-1 0 16,0 4 1-16,0-4 0 16,0 1 0-16,0-1 0 15,0-3 0-15,4 1-1 16,-1-7 1-16,1-4-1 15,0-5 1-15,-1-7-1 16,1 4 1-16,-1-7-1 0,1 0 1 16,-4-3 0-1,0 0 0-15,0 3 0 0,0 10 0 32,0 0-1-32,4 15 0 0,-4 6 0 0,0-2 1 15,0 6 0-15,3 5 0 16,-2 5 0-16,2 2 0 15,1-3 0-15,-1-3 1 16,1-3-3-16,-4-7 1 16,4 1-6-1,-1-4 1-15,1-6-8 0,-4-9 1 16</inkml:trace>
  <inkml:trace contextRef="#ctx0" brushRef="#br0" timeOffset="95124.84">16002 12775 34 0,'4'16'17'0,"-4"18"-7"16,0-25 25-16,0 4-31 16,-4 3 0-16,4-1 2 15,-4-2 0-15,1-1-9 16,-1 1 1-16,4-4 4 15,0-2 1-15,0-4-6 16,0-3 1-16,0-6-4 16,0-4 0-16,0-6-6 15,-3-6 0-15,3 1-2 0,-4-11 1 16</inkml:trace>
  <inkml:trace contextRef="#ctx0" brushRef="#br0" timeOffset="95850.01">15984 12138 12 0,'25'-66'6'0,"17"-12"7"0,-24 50 4 15,7 0-12-15,-1-7 0 0,1 1 3 16,0-1 1-16,-4 1-11 16,-3 2 1-16,-1 7 7 15,-3 6 0-15,0 10-1 16,-3 12 0-16,-4 10-1 15,-3 9 0-15,-1 15-1 16,1 10 0-16,-1 16-1 16,-3 12 1-16,0 19-2 15,0 10 1-15,4 15-1 16,3-9 1-16,3-10-1 16,-3-12 0-16,1-22-2 15,-1-19 1-15,-4-19-2 16,-3-15 0-16,-7-10-1 15,0-16 0-15,-4-9-1 16,-6-6 1-16,-8 0 0 16,-7-7 0-16,-3 1 1 15,0-4 0-15,3 7 0 16,7 3 1-16,4 9 1 0,11 3 0 16,6 7 0-16,15 5 0 15,10 8 1 1,11 2 0-16,-1 3 1 15,8 1 0-15,10-4 1 0,11-3 1 16,0-3-1-16,11 0 1 16,0-3-1-16,-4 0 1 15,-11 3-3-15,-10-3 1 16,-11 3-2-16,-7-3 0 0,-3 3-1 16,-7-4 1-1,-8 4-1-15,-3 7 0 0,-10-1-1 16,-8 3 1-16,-6 4-1 15,-5 6 1-15,-2 3-2 16,-1 0 1-16,4 3-1 16,3 6 1-1,4 0 1-15,7-5 1 0,4-1 0 16,6-3 0 0,4 0 1-16,4-4 1 15,3-2 0-15,3 0 0 0,1-4-1 16,0 1 1-16,-4-7-1 15,-4 0 0-15,-6 7 0 16,-18 9 0-16,-25 6-3 16,-21 19 0-16,-18 10-7 15,-10 15 1-15,-25-7-6 16,-14-8 0-16</inkml:trace>
  <inkml:trace contextRef="#ctx0" brushRef="#br0" timeOffset="98985.4">10432 5729 37 0,'7'3'18'0,"-7"31"-9"16,3-24 18-16,-3 9-25 15,4 6 0-15,-1-3 1 16,-3 12 0-16,0 7-5 16,0 15 1-16,-3 7-1 0,-1 15 0 15,-3 1-6-15,0 9 1 16,4-10-6-16,-1-15 1 16</inkml:trace>
  <inkml:trace contextRef="#ctx0" brushRef="#br0" timeOffset="99855.26">10566 5857 30 0,'31'0'15'0,"51"-9"-10"15,-61 6 24-15,14-7-25 16,11 1 0-16,14-10 0 15,21-3 0-15,7-3-6 16,0-6 0-16,15-4 4 0,-1-2 1 16,11 5-3-16,-11 4 0 15,-10 3 0-15,0 0 0 16,3 0 0-16,-3 0 0 16,6 6 1-16,-2 0 0 15,-8 0-1-15,-3 0 1 16,-4 1-1-16,0 2 1 15,-11 7-1-15,-3-1 0 16,-7 7-1-16,-7-3 1 16,-7 6-1-16,-4 0 1 15,-10 6-1-15,-4 7 1 16,-3-1-1-16,-7 16 0 0,-4-6-1 16,-4 10 0-16,-2 2-1 15,-8 10 0-15,-4 3 0 16,-3 6 0-16,0 7 1 15,-4 6 0-15,1-4 0 16,-4 11 0-16,-1 5 0 16,5-3 0-16,3 1 1 15,3-8 1-15,1 1-1 16,3-6 0-16,3-3 0 16,1-7 1-16,-1-9 1 15,-3-13 1-15,4 1-1 16,-8-10 1-16,1-4 1 15,-8-2 0-15,-6 0 0 16,-5 0 1-16,-2-1-1 16,-4 1 0-16,-15 0-1 15,-6-1 0-15,-1-2-1 16,-13-1 1-16,-15 1-1 0,-20-4 1 16,2-2 0-16,-2-1 0 15,-12 0 0-15,1 3 0 16,-1-2-1-16,8-1 0 15,10 0-1-15,-3 1 0 16,0-7 0-16,0 3 1 16,14-3-4-16,3 0 0 15,7-3-6-15,4-4 1 16,11 1-6-16,-8 3 1 0</inkml:trace>
  <inkml:trace contextRef="#ctx0" brushRef="#br0" timeOffset="102483">18150 12304 35 0,'0'19'17'0,"0"-9"-7"15,0-10 18-15,0 0-24 16,0 0 1-16,7-3 1 16,4-4 0-16,3 1-8 15,7 0 0-15,11-1 6 16,10 1 0-16,4 6-2 16,14 3 0-16,18 7-1 15,17-1 1-15,11-6-2 0,3-6 1 16,4-6 0-16,14-7 0 15,-3 0-1-15,-18 1 0 16,-8 2-1-16,-6 4 1 16,-7 3-4-16,-15 9 0 15,-17 6-9-15,-14 10 0 16,-18 3-3-16,-14-3 1 16</inkml:trace>
  <inkml:trace contextRef="#ctx0" brushRef="#br0" timeOffset="103142.76">18944 12969 44 0,'4'0'22'0,"6"-6"-21"16,-3 0 41-16,-3-1-40 15,3 1 0-15,-4-3 0 16,1-1 1-16,-8 1-5 15,-6 0 1-15,-15-1 1 16,-14 4 1-16,-3 0-3 16,-7 6 1-16,-8 3-2 15,1 9 0-15,6 1-3 16,1 9 1-16,0 6-4 16,6 10 0-16,8 12-3 15,7 9 0-15,10-2 0 16,15-1 1-16</inkml:trace>
  <inkml:trace contextRef="#ctx0" brushRef="#br0" timeOffset="103304.67">18637 13480 30 0,'88'-28'15'0,"39"-53"-13"0,-98 59 31 15,-1-16-32-15,0-3 1 16,-7-9 1-16,-3 3 0 16,-11 3-4-16,-7 0 0 15,-11 0 1-15,-10 1 1 16,-7 2-8-16,0 6 1 0,-4 7-5 15,7 9 0-15</inkml:trace>
  <inkml:trace contextRef="#ctx0" brushRef="#br0" timeOffset="103610.51">19124 12803 35 0,'0'9'17'0,"11"-9"-12"16,-4 0 29-16,3 4-31 15,4-1 1-15,4 3 1 0,0-3 0 16,10 0-7-16,7-3 0 16,4 0 2-16,0-3 1 15,0-3-10-15,-8 0 0 16,-2-10-5-16,-15 7 0 16</inkml:trace>
  <inkml:trace contextRef="#ctx0" brushRef="#br0" timeOffset="103807.57">19272 12562 51 0,'4'18'25'16,"10"36"-30"-16,-7-32 48 0,0 3-44 15,0 12 1-15,0 10-1 16,0-6 1-16,-3 9-3 15,-1-9 0-15,1-6-11 16,-4-20 0-16</inkml:trace>
  <inkml:trace contextRef="#ctx0" brushRef="#br0" timeOffset="104809.63">18563 11220 43 0,'4'15'21'0,"10"10"-19"0,-11-22 30 0,4 1-30 16,0-1 1 0,4 0 1-16,0 0 0 0,-1 0-5 15,1 0 0-15,3 0 3 16,0-3 1-16,4 7-2 15,6-4 1-15,5 0-1 16,2-3 0-16,-2-3 0 16,-1 3 1-16,-7 3-1 15,-7 3 0-15,-3 10-1 16,-11 0 1-16,-7 2-2 16,-8 4 0-16,-2-3-2 15,-1 3 1-15,-3-3-2 16,0 0 0-16,-4 0-1 15,8 2 0-15,-1 1 0 16,7 0 1-16,4-6 2 0,4 0 0 16,3-1 2-16,7-2 1 15,7-1 0-15,7 7 0 16,7-3 2-16,4 0 0 31,7 12-1-31,-11 0 0 16,-14-3-2-16,-17 7 0 15,-15 5-2-15,-14 1 0 16,-17-1-11-16,-11-5 1 16</inkml:trace>
  <inkml:trace contextRef="#ctx0" brushRef="#br0" timeOffset="106263.83">20144 11781 34 0,'7'9'17'0,"7"4"-11"0,-4-10 21 0,1 0-25 16,7 0 1-16,-1-3 0 15,8-3 0-15,0 0-3 16,3-3 1-16,7-1 3 16,7 1 0-16,4 0-1 15,7 0 1-15,-3-1-1 16,-12 1 0-16,1 6-2 15,-3 3 1-15,-8 3-2 16,-7-2 1-16,-11 14-1 16,-6 14 0-16,-11 5-2 0,-7 7 1 15,-11 13-3-15,-7-7 1 16,-6-3-4-16,-5 0 0 16,8 3-2-16,3-3 1 15,11-3-6-15,0-16 0 16</inkml:trace>
  <inkml:trace contextRef="#ctx0" brushRef="#br0" timeOffset="106477.92">20369 12982 58 0,'-3'28'29'0,"6"-25"-41"0,-3-9 59 0,0 6-49 16,0-9 0-16,-3-1-16 15,-1 4 0-15,-3-10 13 16,4-3 0-16</inkml:trace>
  <inkml:trace contextRef="#ctx0" brushRef="#br1" timeOffset="117403.56">1439 16036 45 0,'29'28'22'0,"9"-12"-15"0,-16-22 22 16,-5-10-27-16,4-6 1 15,1-9 0-15,-5-13 0 0,4-3-4 16,-10-10 0-16,7-15 2 16,-8 3 0-16,4-6-1 15,-7 3 1-15,4 0-1 16,-4 3 1-16,-4 19-2 15,-3 9 1-15,8 9-1 16,-8 11 1-16,0 8-2 16,0 19 0-16,-8 13-2 15,8 19 0-15,8 15-1 16,2 16 0-16,4 6 0 16,11 0 0-16,7 4 1 15,6-4 1-15,-6-3 2 16,18-15 0-16,-1-13 4 15,4-13 0-15,3-15 2 16,4-16 0-16,-7-19 1 16,4-16 0-16,-15-12-1 15,-3-22 1-15,-11-15-3 16,-17-7 1-16,-4-6-3 16,-14-16 1-16,-15 9-5 0,1-2 0 15,-3 11-5-15,-1 14 1 16,-3 18-8-16,-4 7 0 15</inkml:trace>
  <inkml:trace contextRef="#ctx0" brushRef="#br1" timeOffset="117796.27">2805 15842 54 0,'10'-13'27'0,"4"-34"-33"16,-14 38 49-16,-7-10-44 16,-3-6 1-16,-1-3-1 15,-10-1 0-15,-7 4 1 16,-11 3 1-16,7 3-1 15,-3 7 1-15,10 12-2 16,-3 9 1-16,7 13-2 16,0 0 0-16,3 10-2 15,0 2 1-15,15 1-2 16,-4-1 0-16,14 1 1 16,-7-13 1-16,10-7 1 0,8-5 1 15,3-10 0-15,0-7 0 16,-3-8-5-16,-4-4 1 15,4-9-6-15,-8-7 1 16</inkml:trace>
  <inkml:trace contextRef="#ctx0" brushRef="#br1" timeOffset="118484.57">2865 15726 42 0,'0'25'21'0,"7"6"-23"16,-7-28 37-16,0 7-34 15,0-7 1-15,7 3 0 16,-7-3 0-16,3 0-3 15,4-3 1-15,4-6 1 16,-1-6 1-16,1-1-1 16,7 7 0-16,-8-4 0 15,11 1 0-15,-10-1-1 16,7 1 0-16,-8 0 0 0,4 2 0 16,-3 1 0-1,-4 3 0-15,0 0-1 0,4 3 1 16,-1 0-1-16,1 3 1 15,-1 0-2 1,-6 3 0-16,3 4-1 0,0 5 0 16,4 7-1-16,-8 7 1 15,8-1 0-15,-4 0 0 32,7-3 2-32,11-3 1 15,-11-9 1-15,14-4 0 16,0-6 2-16,4-3 1 0,7-9-1 15,-8-10 1-15,5-3-3 16,-1-3 0-16,-7 0-1 16,-7-3 0-16,-3-10-2 15,-7 4 1-15,-4-1-1 16,-7 4 1-16,-11 6 0 16,4 6 1-16,-11 9 0 15,4 13 0-15,4 13 0 16,-8 9 0-16,7 13 0 15,4 6 0-15,7 3 1 16,7 6 1-16,4-6-2 16,7-6 1-16,3-13-2 15,4-9 1-15,3-13-11 16,7-15 1-16,-14-10-3 16,4-6 1-16</inkml:trace>
  <inkml:trace contextRef="#ctx0" brushRef="#br1" timeOffset="122464.01">2642 6431 21 0,'4'3'10'0,"-4"-12"-3"0,-4 6 11 0,-6 0-15 15,-8-1 1-15,-3 4 0 16,-7-3 0-16,-11 3-6 16,-10-3 1-16,-4 3 3 15,-14 3 0-15,3 0-1 16,-6 1 0-16,2 2-1 15,9 0 0-15,-1 0 0 16,7 4 1-16,3 2-1 16,1 1 1-16,10 6 0 15,7 3 0-15,4 3-1 16,0 0 1-16,7 0 0 16,3 0 0-1,7 3 0 1,1 4 0-16,10-1-1 0,0 7 1 0,0 9-1 15,0 3 0-15,7 16 0 16,-4 3 1-16,8 15-1 16,0 20 0-16,-1 2 0 15,8 17 0-15,-11 12 0 16,3 6 1-16,-10 12-1 0,4-2 0 16,3-1 1-16,-7-2 0 15,11 9 0-15,-8-10 0 16,4 13 0-1,4 0 0 1,-1-10 0-16,-3-24 0 0,-3-1-1 0,-4-9 0 16,0-9-2-16,0-1 1 15,-4-12-6-15,4 1 1 16,-7-5-4-16,4-2 1 0,3-3-1 16,10 3 0 15,-6-4 6-31,3-5 0 0,4-1 7 0,-11-6 1 0,7 4 4 15,-7 2 1 1,3 7 0-16,4 12 0 0,-7 3-4 16,4 4 1 15,3 5-4-15,7-2 1-16,-3-3 1 0,3-7 0 0,-11-9 0 0,4-1 1 15,4 4 0-15,-11-3 0 0,0 3-1 16,0 3 1-16,0-3-3 15,-11-6 1-15,4 6-3 16,-10-10 1 15,2-6-2-15,-2 4 1-16,6-10-1 0,1-3 1 0,-1-4-1 0,4-2 0 0,3-10 1 16,4-12 0-16,4-10-1 0,7-3 1 15,6-6-1-15,11-7 1 16,1-2-1-16,6-1 1 15,21-2-3 17,4-1 0-32,11-3-3 0,-4-6 0 0,-4-7-7 15,-6-5 0-15,-8-7-2 0,4-6 1 16</inkml:trace>
  <inkml:trace contextRef="#ctx0" brushRef="#br1" timeOffset="123640.37">2671 9360 48 0,'0'13'24'0,"0"30"-30"0,3-33 49 15,4 9-44-15,-3 12 1 16,3 7-1-16,-4 15 1 15,4 7 0-15,-7 9 0 16,7-4-2-16,-7-5 1 16,-7-4-8-16,7-12 1 15,0-15-5-15,0-14 0 16</inkml:trace>
  <inkml:trace contextRef="#ctx0" brushRef="#br1" timeOffset="124739.27">3069 9394 47 0,'0'44'23'0,"0"-12"-29"16,0-20 41 0,0 23-34-1,0 2 0-15,4-2 2 0,-4-4 0 16,7-3-3-16,-4-2 0 16,-3-11 3-16,7 1 0 15,-7-4-1-15,-7-5 1 16,4-4-2-16,3-6 0 15,-7-4-1-15,3 1 0 16,-6 0-1-16,-8 0 1 16,7 3-2-16,-10-1 0 15,4 8-1-15,-5 2 1 16,5 6-1-16,3 7 1 16,7 3-1-16,-4 9 1 0,11 4 0 15,0 3 1-15,4-1 1 16,10 4 0-1,7 0 0-15,0-7 1 16,-3-2 0-16,3-10 0 0,7-4 0 16,4-5 0-16,17-7 0 15,1-3 0-15,-1-9-1 16,4-3 1 0,3-10-1-16,-13 0 0 15,-1-25-1 16,-17 6 1-31,-11 4 0 0,-7 3 0 16,-7 6-1-16,-7 3 0 0,-4 6 0 16,1 3 0-16,-12 4-1 15,5 12 1-15,-4 6-1 16,10 7 1-16,-7 6 0 16,8 0 1-1,6 3-1-15,-3 3 1 16,7 4-1-16,7 2 0 0,4-2 0 0,10-7 1 15,7 0-2-15,-3-6 1 16,10-4-4-16,-3-8 1 16,-4-14-4-16,4-8 0 15,0-1-3 1,3-6 0-16,-3 0 3 16,-131 25 8-1,229-37 2-15,-98 5 0 16,-7 4 6-16,-4 7 0 0,-7-1 3 15,0 3 0-15,-3 3-5 16,-11 4 1 0,0 3-3-1,-11 3 0-15,-6 6-2 0,-1 3 1 0,-3 7-1 16,0 2 0-16,3 1-1 16,7 0 0-16,1 2-1 15,3-2 1 1,-4 0 0-1,8-4 0-15,6-5-1 16,8-4 0-16,3-6 0 16,7-4 0-16,0-2-1 15,-3-4 1 1,3-2-2-16,0 2 1 0,-3 4-1 16,-4 3 1-16,4 6-1 15,-8 6 1-15,8 0 1 0,-8 0 0 16,5 7 0-16,2 3 1 15,1-1-2 1,-8 4 1 15,1 3-6 1,0-3 0-17,6-7-7 1,-6-5 0-16</inkml:trace>
  <inkml:trace contextRef="#ctx0" brushRef="#br1" timeOffset="125056.18">4861 9902 42 0,'11'4'21'0,"-11"-8"-23"16,0 4 35-16,-7-3-33 15,-4 0 0-15,-3 0 0 16,-4 3 0-16,-3 0 0 16,4 6 0-16,-1 4-1 0,-3 5 1 15,3 1-5-15,4 9 1 16,-4 3-6-16,8 1 0 15,6-4-2-15,4-6 1 16</inkml:trace>
  <inkml:trace contextRef="#ctx0" brushRef="#br1" timeOffset="125406.43">5151 9918 41 0,'3'0'20'0,"-6"-41"-16"16,-4 29 43-16,3-13-44 16,-7-10 0-16,4-2 1 15,-10-7 1-15,3-6-7 16,-11-4 1-16,11-2 3 15,-7-1 1-15,7 4-1 16,6 6 0-16,1 3-2 16,7 6 1-16,4 7-1 15,24-13 0 1,0 29-1-16,1 2-1 16,-5 10 0-16,1 3-4 15,-4 6 1-15,-3 7-3 16,-4-1 0-16,-4 4-8 15,-2 3 0 1</inkml:trace>
  <inkml:trace contextRef="#ctx0" brushRef="#br1" timeOffset="125586.32">5013 9699 53 0,'21'18'26'0,"25"-5"-29"0,-35-13 45 15,10-6-44-15,7-4 1 0,-7 1-8 16,0-4 1-16,-3 7-2 16,-15 0 1-16</inkml:trace>
  <inkml:trace contextRef="#ctx0" brushRef="#br1" timeOffset="126158.18">3330 11712 61 0,'-7'44'30'0,"14"-29"-32"0,-7-15 51 15,7-6-46-15,14-6 0 16,1-13 0-16,16-16 1 15,1-9-6-15,0-16 1 16,3-6 2-16,-3-13 1 0,0-6-4 16,-18-6 0-16,0 3-2 15,-14 0 0 1,-3-7-1-16,-11 10 0 0,-4 4-1 16,1 8 0-16,-4 23 0 15,-4 12 1-15,-3 19 1 16,0 18 0-16,3 17 1 15,-3 15 0-15,0 9 2 16,3 20 0-16,11 8 3 31,7 14 0-31,14 2 1 0,7 4 0 0,-7-7 0 16,11-6 1-16,-11-6-2 16,4-10 0-16,-4-9-3 15,4-3 1-15,-1-10-9 16,-6-12 0-16,6-16-6 0,5-13 1 15</inkml:trace>
  <inkml:trace contextRef="#ctx0" brushRef="#br1" timeOffset="126394.34">3888 11285 56 0,'0'44'28'0,"-7"-6"-33"0,7-29 54 0,0 1-48 16,-4-4 0-16,4 0 0 16,0-3 0-16,0 1-4 15,0-4 1-15,0-7-5 16,0-5 1-16,0-10-11 16,4-6 1-16</inkml:trace>
  <inkml:trace contextRef="#ctx0" brushRef="#br1" timeOffset="126624.89">3838 11041 34 0,'0'-3'17'0,"7"-4"-15"0,-3 7 19 15,3 3-21-15,-4 4 0 16,4 5-1-16,4 1 1 16,0-1-2-16,-1 4 1 15,1 0-4-15,6-1 1 32,-2 4-6-32,2-3 1 15</inkml:trace>
  <inkml:trace contextRef="#ctx0" brushRef="#br1" timeOffset="127087.63">4050 11285 23 0,'0'3'11'0,"14"1"0"0,-14-1 17 0,11 0-24 15,-1-3 0-15,1 3 2 16,-1-3 1-16,-3 0-9 16,4-3 1-16,0-3 5 15,-1-1 0-15,-6 1-3 16,3 0 1-16,3-4-2 15,-3 1 1-15,4-4-1 16,0 1 0-16,-1-1 0 16,1 4 0-16,-1 3 0 15,-3 3 1-15,4 6-2 16,0 3 0-16,-1 0 0 16,-6 1 0-16,3-1 0 15,-7 0 0-15,3-3-1 16,1 0 1-16,6 0 1 15,-10-3 0 1,14-12-1 0,4-4 1-16,0-3 0 0,-4 1 0 31,3 5 0-31,-2 1 1 0,9 2-1 0,-10 4 0 16,4 0 0-16,3 6 1 15,0 6-1-15,-3 3 1 16,3 10-1-16,-3 3 1 15,-1 3-1-15,5 0 1 32,-1 3-2-17,-4-6 1-15,5-3-7 0,-8-16 1 0,3-6-6 0,-17-9 0 0</inkml:trace>
  <inkml:trace contextRef="#ctx0" brushRef="#br1" timeOffset="127812.66">4703 11085 49 0,'3'28'24'0,"4"3"-23"0,-7-21 43 15,4 2-44-15,3 1 0 16,-7 2-1-16,0-2 1 15,0-4-3-15,0 1 0 16,3-7-12-16,-6-16 1 16</inkml:trace>
  <inkml:trace contextRef="#ctx0" brushRef="#br1" timeOffset="128015.46">4586 10536 39 0,'21'12'19'16,"15"-8"-15"-16,-26-8 23 0,4-2-28 15,-3-3 0-15,6-7-11 16,5-6 1-16,6-6 6 16,0-10 1-16</inkml:trace>
  <inkml:trace contextRef="#ctx0" brushRef="#br1" timeOffset="128168.37">4904 10194 37 0,'-11'22'18'0,"11"50"-18"16,11-50 30-16,-4 22-29 15,3 9 0-15,1 19 1 0,-1 4 0 16,1 8-3-16,7 20 1 16,-4-4 1-16,3-3 0 15,-10 1-2-15,1-20 1 16,-5-15-7-16,-6-22 1 15,-1-16-6-15,-3-19 1 16</inkml:trace>
  <inkml:trace contextRef="#ctx0" brushRef="#br1" timeOffset="128375.25">4646 10903 28 0,'-14'-16'14'0,"18"32"4"0,3-13 19 0,3 6-32 16,4 1 0-16,-3-4 3 15,14-3 0-15,3-6-10 16,14-3 0-16,11-4 6 16,14-5 0-16,4-1-6 15,-4-3 0-15,-14 3-12 16,-4 1 1-16,-10 5-4 16,-11 4 1-16</inkml:trace>
  <inkml:trace contextRef="#ctx0" brushRef="#br1" timeOffset="129356.65">5768 15923 33 0,'-7'-12'16'0,"3"-13"-9"15,-3 12 25 1,-3 0-29-16,-1-5 0 0,-10-4 0 16,-7 3 1-16,-4-6-5 15,-7 3 0-15,0 3 3 16,1 7 0-16,-1 8-1 16,3 8 0-16,1 8-1 15,3 10 1-15,4 3-1 16,7 3 0-16,10 1 0 15,1-1 1-15,10 0-1 16,3-3 0-16,15-3 0 31,-4-9 0-31,11-7-1 0,3-6 1 16,4-6-1-16,-11-7 0 0,0-6 0 16,-3-3 0-16,-1 0 0 0,-2 3 1 15,2 4 0 1,-6 2 1-16,3 7 0 0,0 6 0 15,-3 3 0-15,-1 7 1 16,1 5-2 0,-1 4 1-16,1 0-1 15,7 3 1 1,-8 0-4-16,4 0 1 0,4-3-11 16,0-10 0-16</inkml:trace>
  <inkml:trace contextRef="#ctx0" brushRef="#br1" timeOffset="129640.75">5877 15889 23 0,'4'-10'11'0,"-15"-40"2"0,11 31 3 0,-3-6-10 16,-1-3 0-16,1-3 5 15,3-1 0-15,0 4-13 16,3 6 1-16,4 3 9 16,11 0 1-16,0 4-4 15,13 2 0-15,-3 4-3 16,8 3 1-16,10-4-6 0,-11 4 0 16,0 3-8-1,-7 3 0-15,-3 0-5 0,-7 3 0 16</inkml:trace>
  <inkml:trace contextRef="#ctx0" brushRef="#br1" timeOffset="130090.39">6237 15886 39 0,'-7'3'19'0,"7"-3"-8"0,0 0 31 0,0 0-38 0,7 3 1 0,-3 0 2 16,6 0 0-16,4 0-9 15,-3 0 1-15,10-6 5 16,-3-6 0-16,13-4-3 15,-6-9 0-15,0-3-1 16,3 0 0-16,-7-9-3 16,-10 2 1-16,-11 1-2 15,-11 0 0-15,1 2-2 16,-8 11 0-16,-10 8-1 0,0 16 1 16,-4 16 1-1,0 7 0-15,4 15 2 0,7 6 0 16,10 6 4-16,11 1 1 31,4-14 0-31,13-5 1 0,4-10-2 16,11-6 0-16,14-15-8 0,11-14 1 15,-5-12-7-15,1-6 0 16</inkml:trace>
  <inkml:trace contextRef="#ctx0" brushRef="#br1" timeOffset="130796.29">8791 16437 56 0,'25'73'28'0,"-22"-11"-34"0,1-52 54 0,0-1-49 16,-4-9 0-16,0-9-1 0,0-10 0 0,0-12 2 0,-4-16 1 0,-3-4-2 15,0-15 0-15,-7 4 0 16,3-13 0-16,-3-1-1 16,3-5 1-16,8 9-2 15,3 6 1 1,21-10-1-1,7 20 0-15,11 12 2 16,3 22 1 0,4 13 0-16,-10 12 1 0,-8 9 1 15,-3 10 1-15,-11 10-1 16,-7 2 0-16,-7 1-2 16,-7 6 1-16,-11-4-3 0,-7-5 0 15,-6-4-2 1,-1-6 1-16,-3-3-9 31,-1-7 0-15,1-9-2-16,10-9 1 15</inkml:trace>
  <inkml:trace contextRef="#ctx0" brushRef="#br1" timeOffset="131178.66">9331 16083 55 0,'-11'25'27'0,"-6"-37"-35"16,13-4 55-16,-6-9-47 15,3-6 1-15,0-7 1 16,-1-6 0-16,5 3-3 16,3-6 1-16,0 3 1 15,7-3 0-15,4 10-1 16,3 2 1-16,3 10-1 16,8 9 0-16,10 10-2 15,8 9 1-15,-1 7-4 16,4 5 0-16,-7-2-7 0,-1 3 1 15,5 2-5-15,3-2 0 16</inkml:trace>
  <inkml:trace contextRef="#ctx0" brushRef="#br1" timeOffset="131515.97">10012 15945 35 0,'3'3'17'0,"-3"-3"-12"0,-3 0 29 15,-4-3-30-15,-4-3 0 16,-6 6 1-16,-8-3 1 0,-3 0-8 15,-4 3 0-15,0 0 4 16,4 0 1-16,0 0-3 16,3 3 0-16,4 0-3 15,3 0 0-15,1 0 0 16,6-3 0-16,0 3 0 16,4 0 0-16,4 1 0 15,3-1 1-15,10-3 2 16,8 0 0-16,7 0 0 15,6 0 1-15,1 3-1 16,-4 3 1-16,-3 4-1 16,0 5 1-1,-4 1-1-15,4 0 1 0,-8-4-1 16,1 1 0-16,0-1-3 16,-1 1 1-16,1-7-9 15,0-3 0-15,-1-9 0 16,-3-4 0-16</inkml:trace>
  <inkml:trace contextRef="#ctx0" brushRef="#br1" timeOffset="132056.84">10446 15892 38 0,'35'22'19'0,"-17"-16"-20"0,-18-6 38 0,0 0-36 15,0 3 0-15,-4 0 0 16,-3-3 0-16,-7 3-2 16,-4 1 0-16,-6 5 1 15,-8 0 1-15,4 7-1 16,3 3 1-16,0 3 0 16,4 0 0-16,7 3 0 15,7 3 0-15,10 7-1 16,12-4 0-16,6-3-1 15,7-6 0-15,11-9-1 16,17-13 1-16,11-16-1 16,-3-12 1-16,3-22 0 15,7-26 0-15,-4-8 1 16,-10-20 0 0,-7-18-1-16,-7-10 0 0,-14-9 1 15,-11-9 0-15,-10-4-1 16,-11 22 1-16,-7 13-1 0,-7 16 1 15,-4 24 0-15,-3 23 0 16,-8 21 0-16,-2 26 1 31,10 18 0-15,-4 29 0-16,0 25 0 0,0 18 0 0,1 19-1 0,-1 20 1 16,7 11-1-16,1 7 1 15,-1-3-2-15,4-6 1 16,3-16-4-16,4-22 0 15,4-13-7 1,-1-22 1-16,4-18-2 0,0-19 1 16</inkml:trace>
  <inkml:trace contextRef="#ctx0" brushRef="#br1" timeOffset="132299.71">10527 15660 42 0,'0'56'21'0,"10"-37"-18"15,-2-19 44-15,-1 3-46 16,3 0 0-16,8-3 0 16,3 0 0-16,11 3-3 15,-4-9 1-15,7-3-3 0,4-4 1 16,7-2-5-1,0-4 0-15,0-3-7 0,-4-3 1 16</inkml:trace>
  <inkml:trace contextRef="#ctx0" brushRef="#br1" timeOffset="132471.6">11098 15989 47 0,'-10'78'23'0,"-1"-31"-25"0,11-34 41 0,-3 0-42 16,-1-7 1-16,1-9-5 16,3-7 0-16,0-9-2 15,3-21 1-15</inkml:trace>
  <inkml:trace contextRef="#ctx0" brushRef="#br1" timeOffset="132665.5">11130 15538 24 0,'25'0'12'0,"14"18"-6"16,-25-15 9-16,3 1-16 15,1-1 1-15,0 0-3 16,-4 0 0-16,0 0-3 15,0-3 1-15</inkml:trace>
  <inkml:trace contextRef="#ctx0" brushRef="#br1" timeOffset="132958.38">11585 15732 31 0,'-3'16'15'0,"-11"-16"-16"0,7 0 27 15,-8 6-25-15,-6 3 0 0,-3 4 0 16,-5 12 0-16,5 0-1 16,-1 6 0-16,4 7 3 15,7 3 0-15,3 0 2 16,4 2 0-16,11-5-1 15,6-3 1-15,8-14-4 16,17-11 1-16,-3-10-11 16,0-6 0-16,-1-13-5 15,-2-6 0-15</inkml:trace>
  <inkml:trace contextRef="#ctx0" brushRef="#br1" timeOffset="134217.7">11987 15864 42 0,'4'3'21'0,"-11"-10"-23"16,3 1 38-16,-3 0-35 15,-7 3 1-15,0 0-1 16,0 3 1 0,-18 12-2-1,8 4 0-15,2 0-1 16,5-1 1-16,3 1-2 16,7-4 1-16,3-2-2 15,8-4 1-15,3-3-1 16,3-3 1-16,1-3 0 15,-4-3 0-15,7 3 0 16,-3 0 0-16,3-4-2 0,-4 1 1 16,1 0-1-16,3-4 1 15,-7 4 1-15,4 0 0 32,3 3 0-32,-4 6 1 0,1 0 0 15,-1 6 1 1,5 4-1-16,-1 9 1 0,0 3-2 15,3 3 1-15,1-9 0 0,-4 0 0 16,4-3 1-16,-1-4 0 16,1-3 1-16,7-5 0 0,3-1 0 15,4-10 0 1,3-11 0-16,0-7 0 0,1-7 0 16,2-9 1-16,8-9 0 15,7-9 0-15,-11-17 1 16,1-8 0-16,-8-20 1 47,-7-9 1-32,-7-6-2-15,-6-9 1 0,-5-4-2 0,-6 25 1 0,-4 7-1 0,-4 18 0 0,1 13-1 16,-4 19 1-16,-8 19-1 16,1 25 1-16,-7 18-1 15,-4 23 1-15,4 27-1 16,0 32 1-16,4 19-2 15,-1 13 0 1,4 6-1-16,3-10 1 0,8 0-4 16,6-3 0-16,8-12-4 0,6-13 0 15,5-9-5-15,-5-13 0 16</inkml:trace>
  <inkml:trace contextRef="#ctx0" brushRef="#br1" timeOffset="139715.47">8467 11643 18 0,'-29'28'9'0,"-2"-22"1"15,24-3 10-15,0 4-16 16,0 2 0-16,-1 4 4 16,5-1 1-16,3 1-9 15,7-4 1-15,7-3 5 0,18-6 1 16,10-6-2-16,25-9 0 16,32-4-2-16,28-10 0 15,53-2-3-15,28 0 1 16,39 3 0-16,25 9 0 15,10 6-2-15,-3-3 1 16,-8-5-4-16,-24-5 0 16,-10 1-5-16,-43 0 1 15,-53 13-6-15,-57 15 0 16</inkml:trace>
  <inkml:trace contextRef="#ctx0" brushRef="#br1" timeOffset="140631.84">8188 13734 42 0,'60'-15'21'0,"88"-42"-13"0,-84 32 21 0,45-3-28 16,39-13 0-1,53-9 0-15,29 0 1 0,27 6-4 16,11-6 1-16,7 15-3 16,-7 7 1-16,1 0-4 15,-30 0 1-15,-9 6-1 16,-33 0 0-16,-38 6-5 16,-32 0 1-16,-42-2 2 15,-32 8 0-15</inkml:trace>
  <inkml:trace contextRef="#ctx0" brushRef="#br1" timeOffset="141321.34">8371 9297 21 0,'0'-15'10'0,"7"-4"-1"0,1 12 19 16,6 1-24-16,7-3 1 16,7 3 4-16,11-10 0 15,21 3-11-15,28-9 1 16,18-6 6-16,35 0 0 16,32-3-2-16,17-1 0 0,26 7-3 15,-5 3 1-15,11 3-2 16,-3-6 1-1,-4-6-3-15,-10-13 1 0,-22 0-6 16,-34-6 1-16,-15-3-7 16,-32 12 1-16</inkml:trace>
  <inkml:trace contextRef="#ctx0" brushRef="#br1" timeOffset="142492.79">13134 15839 40 0,'7'21'20'0,"0"-8"-14"0,-7-13 20 0,0 0-25 0,0 0 1 0,0 0 1 16,0 0 0-16,0 0-5 16,0 0 1-16,-3-6 1 15,-8-1 1-15,-3-2-9 16,-11-3 0-16,-10-1-5 16,0 7 1-16</inkml:trace>
  <inkml:trace contextRef="#ctx0" brushRef="#br1" timeOffset="144668.91">17385 2251 23 0,'-4'35'11'0,"4"40"-7"15,0-50 11-15,-7 16-15 0,0 12 1 16,-7 19 0-16,-11 10 1 16,-6 24-2-16,-1 10 0 15,-3 0 0-15,-1 0 1 16,5-15-4-16,6-13 1 15,7-23-5-15,4-21 0 16</inkml:trace>
  <inkml:trace contextRef="#ctx0" brushRef="#br1" timeOffset="145720.49">17272 2301 11 0,'21'29'5'0,"18"-4"-1"16,-28-22 2-16,10 3-6 0,10 7 1 15,26 2 4-15,13 4 0 16,15-3-5-16,14-7 1 16,21-9 3-16,28-9 0 31,14-7-1-31,32-12 1 0,14-7-3 0,15 7 1 15,6 9-2-15,18 13 0 32,162 31 0-32,-42-6 1 15,-46-3-1-15,-10 2 0 0,-15-8 0 16,-14-10 1-16,4-6-1 16,-11-4 1-16,0 1-1 15,-17 6 0 1,137 12 2-1,-60 10 0-15,-53 0-1 16,-24-10 1-16,-29-15-1 16,-17 3 1-16,-18-16-1 15,-7-22 1-15,-21 3-2 16,-25-9 0-16,-4 3-1 16,-13 1 1-16,-18 5 0 15,-15 7 0-15,-13 9 0 16,-15 6 0-16,-13 7-2 15,-15 2 0-15,-14 14 0 16,-17 21 1-16,-18 0-1 0,-15 22 1 16,-20 3-1-16,-7 29 1 15,-4 25 1-15,-11 9 0 16,-10 9 0-16,-14 29 0 16,-4 3 0-16,14 6 0 15,8-3 0-15,10-26 0 16,7-2 0-16,7-16 1 15,3-12-1-15,4-7 0 16,8-9 0-16,2-16 0 16,1-10 0-16,-7-2 0 15,-4-7-1-15,-7-15 1 0,7-13-1 16,-7-6 1-16,-10-13 0 16,-18-6 1-16,-15-6-1 15,-6 0 1-15,-18-1-1 16,-28 1 0-16,-7-3 2 15,-15 2 0-15,-24 4-2 16,0 6 0-16,-14 7 0 16,-4 2 1-16,-6 4 0 15,-12 0 0-15,-9 2-1 16,-8-5 0-16,0 0 1 16,-11-7 1-16,11-3-1 15,-14-12 1-15,14-20 0 16,-7-8 0-16,11-13 0 15,-22-1 1-15,11-5-2 16,-21 3 0-16,3 6-1 16,-24 9 1-16,-4 13-4 15,-10 6 0-15,-15 16-8 16,-3 9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29:51.04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11631 2276 36 0,'-28'35'18'0,"-25"21"-15"16,32-31 19-16,-4 0-23 15,-7 13 1-15,1 18 0 16,-1 4 0-16,0 18 0 16,0 4 1-16,1 6-1 0,2 6 0 15,5-3-1 1,6-16 0-16,7-19-7 0,8-12 1 16,14-15-3-16,-1-20 0 15</inkml:trace>
  <inkml:trace contextRef="#ctx0" brushRef="#br0" timeOffset="378.37">12016 2803 39 0,'-11'25'19'0,"-10"28"-25"16,14-43 38-16,-4 12-33 15,-6 12 1-15,2 7-2 0,5 6 0 16,-4 0-1 0,7-3 1-16,0-10-8 0,0-8 0 15</inkml:trace>
  <inkml:trace contextRef="#ctx0" brushRef="#br0" timeOffset="1127.23">11561 3004 42 0,'-4'-7'21'0,"18"-15"-16"0,-3 13 36 0,6-3-39 16,12-23 0-16,9 1 3 15,8-13 1-15,7-16-7 16,11-3 1-16,3-6 3 16,7 9 0-16,-4 0-1 15,-6 7 0-15,-8 6-2 16,-6 3 1-16,-8 12-1 15,-7 10 0-15,-7 13-2 16,-3 12 1-16,-7 15-2 16,-8 14 0-16,-10 18-2 15,0 15 0-15,-7 7 0 16,-7 3 0-16,0-9 1 0,0 0 1 16,0-16 1-1,3-13 1-15,4-5 1 0,4-7 1 16,3-4-1-16,7-5 1 15,3-1-1-15,1-2 1 16,3-1 0-16,0-9 0 31,0 10-1-31,0-1 1 16,-3 0-1-16,0-2 1 0,-4 2-1 16,0 4 0-16,0 2-1 0,3 1 0 0,-3-3 1 15,0-4 0 1,0 0 1-16,4 1 0 15,3-4 1-15,4-6 0 0,3 0 1 16,11-9 0 0,-4-7 0-16,0 3 0 0,0 1-1 15,-3-1 0-15,-4-5-2 16,-3 2 1-16,-8 0-2 16,-2 4 1-16,-5-7-2 15,-6 6 1 1,-1 4-2 15,-3 6 0-31,-4 6-1 0,-3 9 0 0,0 7-1 0,-3 0 0 16,2 6 1-16,1 6 1 0,7-5 1 15,7-1 0-15,7 0 1 16,7 3 0-16,8-9-3 0,6 0 1 16,4-4-7-1,-1-15 0-15</inkml:trace>
  <inkml:trace contextRef="#ctx0" brushRef="#br0" timeOffset="1410.7">12982 3048 36 0,'14'-13'18'0,"18"-18"-11"0,-25 21 29 0,4 4-32 0,-1 0 0 16,1-4 1-16,-4 1 0 16,-4 0-8-16,1-1 1 15,-8 4 5-15,-6 3 0 0,-4 6-3 16,3 3 1-1,-3 7-2-15,-4 5 1 0,-3 4-1 16,0 0 0-16,3 3-1 16,4-6 1-16,4 6-2 15,6 4 0-15,4-4 1 16,7-7 0 0,4-8 0-16,3-10 0 0,4-10 1 15,-1 1 0-15,4-7-4 16,4 1 1-16,0-7-8 15,3-6 1-15</inkml:trace>
  <inkml:trace contextRef="#ctx0" brushRef="#br0" timeOffset="1701.06">13264 3110 44 0,'0'-6'22'0,"-3"-32"-17"0,3 23 36 0,0-7-40 0,0 0 0 16,3 3 1-16,1-6 1 16,3 3-4-16,4 0 1 15,3 3 2-15,3 0 1 16,8 7-2-16,7-1 1 0,0 4-3 15,-4 3 1-15,-4 3-7 16,1 3 1-16,0-10-10 16,-4 1 0-16</inkml:trace>
  <inkml:trace contextRef="#ctx0" brushRef="#br0" timeOffset="2006.48">14129 2856 48 0,'-4'16'24'0,"-20"15"-23"0,20-24 36 0,-7 11-37 15,-13 8 1-15,-15 11-1 0,-10 16 1 16,-11 4-1-16,0 9 0 16,0 3 0-16,7 6 0 15,7-9-5-15,11-13 0 16,10-15-9-16,7-23 1 16</inkml:trace>
  <inkml:trace contextRef="#ctx0" brushRef="#br0" timeOffset="2202.38">13585 2740 52 0,'22'32'26'0,"24"131"-23"16,-25-116 43-16,0-10-47 15,0 4 0-15,-3 3-9 16,-1-16 1-16,1-9-2 15,-4-28 1-15</inkml:trace>
  <inkml:trace contextRef="#ctx0" brushRef="#br0" timeOffset="3559.63">15205 2069 44 0,'-4'19'22'0,"-10"44"-14"0,14-51 22 16,-7 20-30-16,-14 8 0 15,-18 23-1-15,-10 34 0 16,-11 16 1-16,-14 13 0 16,-4 9-1-16,4 6 1 15,0-3-2-15,7-19 1 16,10-9-3-16,12-20 0 15,9-17-9-15,15-14 1 16,10-27 0-16,15-11 0 16</inkml:trace>
  <inkml:trace contextRef="#ctx0" brushRef="#br0" timeOffset="4626.58">15942 2367 31 0,'-7'10'15'0,"-14"15"-10"15,14-10 30-15,-4 14-33 16,-3 2 1-16,-4 22 2 15,-6 7 1-15,3 12-8 16,-4 19 0-16,0 3 4 16,4-3 1-16,0-3-4 47,7-32 0-47,0-6-4 0,3-15 0 0,0-20-1 0,1-18 0 0,-1-9-2 0,1-4 0 15,-1-9 1-15,1 0 0 16,-5 3 3-16,1-3 0 15,0 6 0-15,4 0 0 16,-1 4 2-16,4 8 1 16,3 4 2-16,4 6 1 0,8 10 2 15,2-1 1 1,8 4 3-16,6 0 0 0,8-1 1 16,11 1 0-16,13 0-2 15,11-1 1-15,11-5-4 16,6-1 1-16,-17-9-3 15,-10 0 1-15,-8 0-1 16,-7 0 1-16,-10-9-2 16,-11 3 1-16,1-7-1 15,-12-3 1-15,-3 1-1 16,-7-7 0-16,-7 6-1 16,-11 7 0-16,-6 2-2 15,-8 7 1-15,-7 10-2 16,0 5 0-16,1-2-1 15,2 12 0-15,5 0-1 0,9 0 0 16,12 7 2-16,6-1 0 16,11-12 1-16,15-10 0 15,13-3 2-15,4-9 0 16,-1-3-3-16,-2 0 0 16,-5-10-7-16,1 4 1 15</inkml:trace>
  <inkml:trace contextRef="#ctx0" brushRef="#br0" timeOffset="4926.22">16729 3110 46 0,'21'7'23'0,"-25"-7"-29"0,4 0 41 0,-3-4-34 15,-8 1 1-15,-6 0 0 16,-8-3 1-16,-3 3-4 15,-11-7 0-15,-3 4 3 16,3 3 0-16,-4 6-2 16,8 7 1-16,3 11-1 15,1 1 1-15,9 3-3 16,5 4 1-16,10-1-1 16,10-12 0-16,15-1-1 15,14-5 1-15,7-10-3 16,-1-10 0-16,1 1-7 15,-4-1 0-15,-3-5 0 16,-7-10 1-16</inkml:trace>
  <inkml:trace contextRef="#ctx0" brushRef="#br0" timeOffset="5179.83">16859 2279 48 0,'4'72'24'0,"13"32"-33"0,-17-76 51 0,0 32-43 16,-3 12 1-1,-4 9-1-15,-4 10 0 0,1 3-1 16,-1 0 0-1,-3-15-11 1,3-26 1-16</inkml:trace>
  <inkml:trace contextRef="#ctx0" brushRef="#br0" timeOffset="5510.95">17261 2922 53 0,'0'6'26'0,"-28"23"-31"16,18-23 42-16,-8-3-38 16,-3 6 1-16,0-2-5 0,-4-7 1 15,0 3 3-15,8 0 0 16,-1 3-2-16,7 1 0 15,11-1 0-15,11 3 1 16,7-6 2-16,6 7 1 16,5-1 2-16,-1 1 0 15,-4-1-2-15,-2 4 0 16,-12 5-2-16,-10 1 1 0,-14 16-7 16,-14-4 1-16,-4-6-7 15,-14-3 1-15</inkml:trace>
  <inkml:trace contextRef="#ctx0" brushRef="#br0" timeOffset="5930.42">17582 1825 28 0,'-49'9'14'0,"28"44"-3"0,21-31 20 16,7 16-24-16,14 6 0 15,11 28 3-15,14 25 0 16,14 10-12-16,0 9 0 16,-4 3 8-16,-10 3 1 15,-14 4-4-15,-15-1 0 0,-13 16-2 16,-22-12 1-16,-24-4-6 15,-11-9 1-15,-21-12-14 16,-7-16 0-16</inkml:trace>
  <inkml:trace contextRef="#ctx0" brushRef="#br0" timeOffset="10679.98">6082 5127 35 0,'3'9'17'0,"1"7"-9"0,3-13 18 0,-7-3-25 16,0 9 0-16,0 13 1 15,0 0 0-15,-7 10-3 16,3 2 0-16,-3-6-3 15,4-3 0-15,-4-12-7 16,7-10 0-16</inkml:trace>
  <inkml:trace contextRef="#ctx0" brushRef="#br0" timeOffset="11173.03">6414 4986 42 0,'10'6'21'0,"11"-16"-16"0,-21 10 35 0,0-6-39 16,-7-6 1-16,-3-7 0 15,-1 0 0-15,-10 3-3 16,-11-3 0-16,-7 4 2 16,-10 9 0-16,-11 9-2 15,0 6 0-15,0 13-3 16,4-3 1-16,6 15-3 16,8 7 0-1,-8 22-3-15,8 6 1 0,14 12 0 16,10 1 0 15,15 6 2-31,6-19 0 16,15-10 4-16,10-9 0 0,22-18 7 0,9-10 0 0,16-22 3 15,2-16 1-15,1-15 0 16,3-13 0-16,-11-6-1 0,-10-13 0 16,-10 3-6-16,-11 4 1 15,-18-4-11-15,-21 7 0 16,-11 6-6-1,-24 0 0 17</inkml:trace>
  <inkml:trace contextRef="#ctx0" brushRef="#br0" timeOffset="11896.21">7003 5387 41 0,'0'47'20'0,"0"-9"-17"0,0-23 32 0,0 13-33 16,-7 13 0-16,3 19 0 16,-3 12 1-16,3 6-4 15,1-6 0-15,-1-9 1 16,1-6 1-16,-1-17-5 16,4-21 0-16,4-6-6 15,-1-20 0-15,-3-14-3 0,0-23 0 16</inkml:trace>
  <inkml:trace contextRef="#ctx0" brushRef="#br0" timeOffset="12179.47">6925 5164 39 0,'0'0'19'0,"39"0"-13"0,-29-3 35 0,12 3-38 15,9 0 0-15,5 0 3 16,2 0 0-16,12 0-7 16,6 0 1-16,-3 0 5 15,-7-3 0-15,-7 9-1 16,-11 10 0-16,-7 12-3 16,-3 7 0-16,-18 5-2 15,-21 14 0-15,-15-7-4 16,-6 0 1-16,-11 3-7 15,-3-6 0 1,3-6-6 0,0-7 0-16</inkml:trace>
  <inkml:trace contextRef="#ctx0" brushRef="#br0" timeOffset="12540.31">7412 6105 42 0,'-7'0'21'0,"-7"-41"-23"0,10 22 31 0,1-3-30 15,-1-3 1-15,-3-3 0 16,4-3 0-16,-1 3 0 16,4-7 1-16,4 7-1 15,3 3 1-15,3 6 0 16,8 3 0-16,-4 7-1 16,0 3 1-16,4 6-2 15,-4 0 1-15,3 3-5 16,1 6 1-16,3 4-8 15,-10-7 1-15</inkml:trace>
  <inkml:trace contextRef="#ctx0" brushRef="#br0" timeOffset="12898.19">7645 5936 46 0,'24'37'23'0,"12"-5"-18"0,-26-26 39 0,8 0-43 0,7-6 0 16,6 0 0-16,-9-9 0 15,-1-7-2-15,-4-3 1 16,-3 0 0-16,-7-6 1 16,-3 0-2-16,-4 3 1 15,-7 7-2-15,0-1 1 16,-11 10-3-16,4 6 1 0,0 6-1 15,0 3 0-15,3 4-1 16,1 9 1-16,-1 12 1 16,4-2 0-16,4-4 2 15,3 3 1-15,7 4-2 16,7-7 0 0,7-3-4-16,0-9 0 0,7-7-5 15,4-12 1-15</inkml:trace>
  <inkml:trace contextRef="#ctx0" brushRef="#br0" timeOffset="13151.81">8117 6005 12 0,'53'-41'6'0,"-7"19"8"0,-35 16 2 0,-1-4-11 16,1 1 1-16,0-1 4 16,-4 4 0-16,0 0-12 0,-7 6 0 15,0 0 7-15,-4 0 1 16,-3 3-3-16,-7 6 1 15,0 4-1-15,-7 6 0 16,7 12-1-16,-4-3 0 16,4-6 1-16,3 3 0 15,4 4 0-15,4-1 0 16,6 0-2-16,-3-6 1 16,18 0-3-16,3 0 1 31,-7-6-9-31,4-7 1 0,10-12-7 15,-7-7 0-15</inkml:trace>
  <inkml:trace contextRef="#ctx0" brushRef="#br0" timeOffset="13403.97">8513 6039 40 0,'14'57'20'0,"-11"-17"-19"16,4-24 30-16,-7 3-32 15,0-3 1-15,-7-1-1 16,4-5 0-16,-8-7 0 16,0-6 1-16,1-7-2 15,-1-5 0-15,4-7 0 16,-3 6 0-16,-8-6-2 16,4-6 0-16,3-10-6 15,4 4 0-15</inkml:trace>
  <inkml:trace contextRef="#ctx0" brushRef="#br0" timeOffset="14129.62">8276 5754 45 0,'-10'12'22'0,"10"10"-23"0,3-19 41 0,1 4-38 0,3-1 1 16,3 0 0-16,8 4 0 16,3-1-5-16,7-3 0 15,4 1 0-15,7-1 1 16,0-3-5-16,-8-3 0 0,8-3-5 15,4-3 0-15,2-10-3 16,1 0 1-16,-3-6 2 16,-1 3 0-16,-10 4 7 31,-92-26 4-31,162 72 6 16,-67-34 0-16,-10 0 4 15,0 6 1-15,-8 10 0 16,-10-1 0-16,-3 4-7 15,-8 3 1-15,-6 0-4 16,-1-4 1-16,-6 7-3 16,-1-9 1-16,0 3-3 15,1-1 1-15,-1-2 0 16,4-1 0 15,3 1-1-31,11 2 1 16,0-2 0-16,4 0 1 15,6-7 1-15,8 6 0 0,0-2 0 0,3 2 0 0,0 1 0 16,0-1 0-16,-7-2 0 0,-3-7 0 16,-8 3-1-16,-6 4 1 15,-4-1-1-15,-4 4 1 32,1-1-1-17,-4 1 1-15,3-1-1 0,4-2 0 0,0-1 1 0,3-3 0 16,4 1 1-16,4-4 0 0,6-3 2 15,5-7 1-15,13-2 1 16,4-7 0 0,-1 7-1-1,-2-13 0-15,2-3-1 0,-2 0 0 0,-1 3-2 16,-4 3 0-16,-2 3 0 16,-5-6 0-16,-3 10-1 15,-7-4 0-15,-3 4-2 16,-4 5 0-16,-7 11 0 15,-4 11 0 1,1 17 0-16,3-4 0 0,0 6 1 16,0 7 1-16,7-3 2 15,3-10 0-15,8-6-1 16,10 0 0-16,11-10-5 16,6-2 1-16,5-17-9 15,-1-14 0-15</inkml:trace>
  <inkml:trace contextRef="#ctx0" brushRef="#br0" timeOffset="14652.75">11010 6030 40 0,'4'-66'20'0,"-11"-56"-17"0,7 84 30 0,0-18-30 15,0-7 1-15,0-12 1 16,3-1 1-16,4-2-8 16,11 9 1-16,7 0 4 15,10 9 0-15,7 10-1 0,1 13 0 16,-8 15-3-16,0 9 1 16,-3 13-4-16,-7 3 1 15,-11 10-9-15,-11 12 0 16,-6-3-3-16,-11 3 0 15</inkml:trace>
  <inkml:trace contextRef="#ctx0" brushRef="#br0" timeOffset="14887.7">10756 5857 44 0,'18'32'22'0,"52"5"-22"16,-41-24 41-16,16-4-40 16,15 7 0-16,7-7-1 15,1 4 0-15,-9-7-3 16,-2 0 1-16,-8-6-7 16,-6-6 1-16,-5-13-6 15,-9 4 1-15</inkml:trace>
  <inkml:trace contextRef="#ctx0" brushRef="#br0" timeOffset="15167.72">11490 5788 28 0,'21'16'14'0,"7"0"1"0,-21-13 19 16,0 3-30-16,-3 3 1 15,-4-2 0-15,-4-1 1 16,-6 3-9-16,-4-2 1 15,-4 8 4-15,-3-8 1 16,0 8-5-16,-4 7 1 0,4 0-2 16,0 10 0-1,7-7-1-15,3 0 0 0,4-3 0 16,0-3 0-16,7-7 1 16,7-6 1-16,7-3 0 15,7-3 0-15,0 4-4 16,1-11 1-16,2-5-5 15,1-7 1-15</inkml:trace>
  <inkml:trace contextRef="#ctx0" brushRef="#br0" timeOffset="15400.67">11656 6092 36 0,'3'16'18'0,"11"22"-18"16,-10-32 32-16,3 0-29 0,4 1 1 16,3-4 1-16,3-6 1 15,5-7-8-15,2-5 1 16,-3 5 2-16,-3-6 0 16,-4-6-7-16,0 1 1 15,-3-5-9-15,-4-2 1 16</inkml:trace>
  <inkml:trace contextRef="#ctx0" brushRef="#br0" timeOffset="15734.22">11949 6130 47 0,'0'28'23'0,"3"-15"-29"0,-3-13 41 0,0 0-35 16,0 0 0-16,4-10-1 16,-1-2 1-1,4 3 0 1,-3-4 0-16,3 0 0 0,0-9 0 0,-4 4-2 16,4-1 1-16,1 3-1 15,-1-3 1-15,3 7-1 16,8 2 1-16,-4 10-1 15,0 7 1-15,0-1 0 47,0 6 1-47,0 1 0 0,0-4 1 0,1 4-1 16,-5 3 1-16,1-1-4 0,-1 1 1 16,1 3-9-16,-1-7 0 0</inkml:trace>
  <inkml:trace contextRef="#ctx0" brushRef="#br0" timeOffset="16154.8">12665 5478 44 0,'-4'72'22'0,"-3"-44"-24"16,7-6 36-16,-3 3-35 16,-1 10 1-16,1 2 0 15,-1 7 0 1,4 16 0 0,4-7 0-16,-1-12 1 15,-3-7 1-15,-3-5 0 16,-1-14 0-16,1-8 0 15,-8-4 0-15,-3-10 0 16,-4 1 0-16,1-6-4 16,-5 2 1-16,-2 4-3 15,3 0 1-15,3 6-1 16,4 6 1-16,0 10-1 0,3 6 1 16,0 0 0-16,8-7 1 15,-1 7-2-15,4 0 1 16,11-3-7-16,3-3 0 15</inkml:trace>
  <inkml:trace contextRef="#ctx0" brushRef="#br0" timeOffset="16560.89">12802 6077 22 0,'32'-16'11'0,"3"4"3"0,-24 12 11 0,3-7-21 15,0 1 0-15,0 0 5 16,-3 3 0-16,-1-1-11 15,-3 4 0-15,-3-9 6 16,-4 3 1-16,-4 0-3 16,-3 6 1-16,-7 3-3 15,-3 9 1-15,-1 1-1 16,0-4 0-16,4 4 0 16,0 2 0-16,4 7 0 15,3-3 0-15,3-3-2 16,4 0 1 15,7-7-1-31,4-3 1 0,3-6-1 0,0-3 0 47,0-3 0-31,0-4 1-1,4 1-1-15,-4-4 0 0,-4 4-2 0,1 0 1 0,-4 2-2 0,0 7 1 0,-7 0 0 0,4-6 0 16,-4 6 3-16,7 0 0 0,7 6 1 0,3 10 1 15,1 3 0-15,7 6 0 16,3-3-9-16,0 0 1 16</inkml:trace>
  <inkml:trace contextRef="#ctx0" brushRef="#br0" timeOffset="17296.04">13349 5280 43 0,'-3'32'21'0,"-4"34"-18"0,7-41 36 0,-4 6-38 0,0 22 0 16,-3 7 0-16,0 12 0 15,4 6-4-15,-1-2 1 16,4-11-4-16,0-11 1 15,0-13-9-15,0-20 1 16</inkml:trace>
  <inkml:trace contextRef="#ctx0" brushRef="#br0" timeOffset="17510.07">13099 5823 46 0,'28'0'23'0,"25"-3"-21"0,-36-4 38 0,12 7-40 15,9-3 0 1,5-3-4-16,3 0 1 0,-4-1-1 16,4 4 1-16,-7 6-11 15,-4 1 0-15</inkml:trace>
  <inkml:trace contextRef="#ctx0" brushRef="#br0" timeOffset="17722.09">13614 5970 42 0,'10'63'21'0,"-3"-13"-16"0,-3-37 33 16,-4-1-37-16,0-2 0 15,0-4-1-15,0-6 0 16,0-6-3-16,0 2 1 16,0-11-4-16,-4-1 1 15,1-6-9-15,3-3 1 16</inkml:trace>
  <inkml:trace contextRef="#ctx0" brushRef="#br0" timeOffset="17870.02">13571 5807 12 0,'11'31'6'0,"14"-18"-12"0,-15-16-4 0</inkml:trace>
  <inkml:trace contextRef="#ctx0" brushRef="#br0" timeOffset="20973.85">14030 5920 42 0,'4'-13'21'0,"-1"-5"-15"0,-3 15 21 15,-3-1-25-15,-1 4 0 16,-3-9 0-16,-4 3 1 16,-3-1-4-16,-3 4 0 15,-1 3 3-15,-3 0 0 0,-4 7-2 16,4 5 0-16,0 7-1 16,3 12 0-16,8 7-2 15,2-4 1-15,8-2 0 16,4-4 0-16,10-6 0 15,4-10 1-15,10-8 2 16,4-4 0-16,-4-10 0 16,-3-2 0-16,-8-13-6 15,1-1 0-15,-7 1-7 16,-4 0 0-16</inkml:trace>
  <inkml:trace contextRef="#ctx0" brushRef="#br0" timeOffset="21424.12">14210 5917 46 0,'7'41'23'0,"-11"3"-29"0,4-35 40 15,0 0-35-15,-3-2 1 0,-1-4-1 16,1-3 1-16,3-10 0 16,-4-5 1-16,4-4 0 15,4-3 0-15,3-6 0 16,3-1 0-16,1 4-1 15,3-6 0-15,0 0 0 16,0 9 0-16,1 9-1 16,-1-3 0-16,0 4 0 15,3 9 0-15,-3 9 1 16,1 7 0-16,-1 5 0 16,0 11 1-16,0-7-1 15,-3 9 0-15,3 7-1 16,-4-4 0-16,1-6-4 15,-4-3 0-15,0-3-8 16,0-3 1-16</inkml:trace>
  <inkml:trace contextRef="#ctx0" brushRef="#br0" timeOffset="26559">7038 6616 17 0,'11'13'8'0,"24"-1"-1"0,-21-12 8 0,0 0-14 16,7 3 1-16,-7 1 1 16,11-4 0-16,3 0-3 15,4-4 1-15,7-2 2 16,0 3 0-16,3-3-1 16,0 6 1-16,8-3-1 15,3 3 0-15,-1 0-1 16,8 3 0-16,11-3 0 15,0 3 1-15,-4-3-1 0,7 3 1 16,7 0-1-16,0 0 1 16,7 0-2-16,4-3 1 15,-4 4-1-15,11-1 0 16,-4 3 0-16,7 3 1 16,4-2-1-16,-7-1 1 15,7 0-1-15,0 0 1 16,-4 1 0-16,11-1 0 15,-11-3-1-15,11 0 0 16,-7 0 0-16,3-3 0 0,8 0 0 16,-8 0 0-16,7 0-1 15,-3 0 1-15,7 0 0 16,0 0 0-16,0 0 0 16,-3 7 0-16,3 2 0 15,7 4 0-15,-11-1 0 16,7 1 0-16,-6-1 1 15,6 1 0-15,1-7 0 16,-8 0 0-16,4 1 1 16,-3-4 0-16,6-3 1 15,-14-3 0-15,4-4-1 16,-3 4 1-16,-1-3-2 16,7-4 1-16,-6 1-1 15,-8 0 0-15,4 6-1 16,3-1 1-16,1 4-1 15,3 4 0-15,-11 2 1 16,7 3 0-16,1 1 0 16,2-1 0-16,1-3 1 31,-7 1 1-31,4-4 0 0,2 3 0 0,-6-3-1 0,0-3 0 16,-18 3 0-16,-7 4 1 15,1-1-3-15,-8 6 1 16,-7-5-3-16,-11-4 1 15,-3 0-6-15,-11-3 0 16,-3-6-11-16,-11-1 0 16</inkml:trace>
  <inkml:trace contextRef="#ctx0" brushRef="#br0" timeOffset="31032.54">17082 4725 18 0,'-4'50'9'0,"4"-6"-7"15,-4-22 10-15,1 7-13 16,-1 8 1-16,1 13-1 16,-1 10 1-16,-3 15 2 15,4 13 0-15,3 0 1 0,-4 9 1 16,-3 16 0-1,7 12 1-15,0 10-1 0,0 9 1 16,-3-3-2-16,6 16 1 16,1 9-3-16,3 7 0 15,0 12-1-15,0 6 1 16,0 4 0-16,0 2 0 31,7 117 0-31,0-23 0 16,4-15 0-16,-1-9 0 15,5-7 1-15,2 7 0 0,1-4 0 16,0 7 0-16,-1-1 0 16,-6-8 1-16,-4 2-1 15,-3-12 0 1,-1 3-2 0,1 3 1-16,-4-6-3 0,4 12 0 0,-4-2-2 15,3 15 1-15,-3-4 0 16,0 14 1-16,0-7 1 15,-3 13 0-15,-1-7 2 16,-3 0 1-16,0-15-1 16,0 6 0-16,7-13 0 15,4 4 0-15,0-7-2 16,-1-3 1-16,1-15 0 16,-1-10 0-16,1-22-1 15,3-22 1-15,-3-19-8 16,3-31 0-16,10-37-3 0,19-23 0 15</inkml:trace>
  <inkml:trace contextRef="#ctx0" brushRef="#br0" timeOffset="32413.9">18362 5017 36 0,'-10'16'18'0,"10"-7"-7"15,0-9 19-15,3 3-26 16,4 0 1-16,0 0 3 15,4 7 0-15,-1-7-10 16,4 3 0-16,4 0 7 16,7 1 0-16,7-1-2 15,6 0 0-15,1 4-2 0,-7-4 1 16,-4 0-2-16,-7 1 0 16,-3-1-1-16,-8-3 1 15,-6 0-2-15,-8 3 1 16,-6 4-1-16,-4-1 0 15,-4 7 0-15,1-4 1 16,-5 4-1-16,5 0 1 16,-1 3-1-16,4-4 1 15,3 1 0-15,4 6 1 0,4-6 0 16,6 2 1-16,4 11-1 16,7-7 0-16,11-7-2 15,3-2 1-15,4-10-5 16,0-6 0-16,3-13-9 15,-3 0 0-15</inkml:trace>
  <inkml:trace contextRef="#ctx0" brushRef="#br0" timeOffset="32849.78">19032 4986 48 0,'4'-16'24'0,"-1"10"-21"0,-3-4 39 15,-7-6-41-15,-10-5 1 16,-15-1 0-16,-14-3 1 15,-17-1-4-15,-4 1 0 16,-4 7 2-16,-7 8 0 16,-3 10-3-16,-3 10 0 0,-5 18-3 15,5 6 1 17,-8 73-4-32,25 9 0 0,28-6 0 15,32-1 0-15,21-15 4 16,22-21 1-16,24-23 6 15,3-13 0-15,22-21 6 16,10-25 0-16,4-16 0 16,-4-16 0-16,-10-9-5 15,-8-13 1-15,-10 0-19 16,-7-6 0-16</inkml:trace>
  <inkml:trace contextRef="#ctx0" brushRef="#br0" timeOffset="33299.75">19681 5381 27 0,'-28'-7'13'0,"21"4"12"0,7 6 3 0,0 1-23 16,0 2 0-16,4 3 2 15,-4 16 1-15,3 0-10 16,-3 10 0-16,4 9 6 16,-1 9 0-16,1 22-3 15,3 4 1-15,3 2-4 16,1-18 1-16,-4-13-7 15,0-12 1-15,0-19-9 16,0-26 1-16</inkml:trace>
  <inkml:trace contextRef="#ctx0" brushRef="#br0" timeOffset="33782.11">19639 5177 42 0,'28'25'21'0,"8"-3"-14"0,-22-19 31 15,7 0-35-15,4-3 0 0,6 0 2 16,8-3 0-16,7 3-5 16,3 6 1-16,1 1 4 15,-11-1 1-15,-8-3-2 16,-2 3 1-16,-8-6-3 15,-7 6 1-15,-7 7-3 16,-7 0 1-16,-11 2-3 16,-6 1 0-16,-4 3-2 15,-8 6 1-15,1-3-1 16,0 0 0-16,3 9 0 16,4-12 1-16,3 3 0 15,8 3 1-15,10 6 1 16,7-6 0-16,7 4 1 15,11-7 1-15,3 0 0 16,0 3 0-16,0-3 0 16,-7-4 1-16,-3 1-1 0,-4-3 1 15,-3 0-2 1,-8 2 1-16,-10 7-2 0,-10 4 1 16,-12-4-4-16,-6 3 1 15,0-3-4-15,0-3 0 16,-1-3-9-16,12-10 1 15</inkml:trace>
  <inkml:trace contextRef="#ctx0" brushRef="#br0" timeOffset="34050.4">20179 5895 31 0,'3'25'15'0,"8"16"-12"15,-11-35 17-15,0 7-19 16,0 5 0-16,4-5 3 16,3-4 0-16,-4 4-3 15,4-1 0-15,7-5 3 16,7 2 1-16,1-3-1 16,-1-2 0-16,0-8-2 15,4-11 1-15,-1-14-2 16,-2 4 0-16,-1-9-9 15,0-10 1-15,0 0-6 16,0 0 0-16</inkml:trace>
  <inkml:trace contextRef="#ctx0" brushRef="#br0" timeOffset="34322.61">20694 5205 48 0,'0'47'24'0,"-7"25"-24"0,7-53 41 0,-4 25-42 16,1-3 1-1,-4 15 0-15,0 7 0 16,-4 6 0-16,4 6 0 0,0 0-2 15,4-9 0-15,-1-9-10 16,4-17 1-16,0-11-3 16,-4-14 0-16</inkml:trace>
  <inkml:trace contextRef="#ctx0" brushRef="#br0" timeOffset="34952.18">20479 5773 22 0,'0'47'11'0,"7"-10"-8"0,-4-24 13 16,4-1-16-16,0 1 0 15,1 3-1-15,-1-4 0 16,0-2-3-16,-4-4 0 16,4-9-2-16,-3-10 0 15</inkml:trace>
  <inkml:trace contextRef="#ctx0" brushRef="#br0" timeOffset="35121.05">20380 5459 38 0,'7'6'19'0,"11"-6"-30"16,-8-6 39-16,1-3-47 16,10-4 1-16</inkml:trace>
  <inkml:trace contextRef="#ctx0" brushRef="#br0" timeOffset="35599.49">21216 5105 20 0,'4'19'10'0,"3"-7"-32"15,-7-12 21-15,0 0-1 16,-4 0 1-16</inkml:trace>
  <inkml:trace contextRef="#ctx0" brushRef="#br0" timeOffset="36032.05">21174 5089 22 0,'0'0'11'0,"0"13"-5"0,3-10 23 16,1 3-27-16,-1 7 1 15,1-4 0-15,-1 13 0 16,-3 9-4-16,0 1 0 16,4 8 3-16,-1 20 1 15,1 0-1-15,-4 5 1 16,0-5 0-16,-4 6 0 15,-3 9-2 1,0-15 1-16,4-20 1 16,-1-8 0-16,1-13-1 15,3-7 1-15,0-9-1 16,0-6 0-16,-7-9 0 16,-4-4 1-16,-7 3-3 15,-10-2 0-15,-7 2-2 16,0 1 1-16,-8 2-2 15,-3 7 0-15,1 0 0 16,2 12 0-16,8 10 1 16,7 9 0-16,7 4 2 15,3 5 0-15,4 1 2 16,10 3 1-16,15-16-1 16,14 3 1-16,10-19-1 15,14-9 0-15,4-6-9 16,4-3 1-16,-8-16-8 0,-14-4 1 15</inkml:trace>
  <inkml:trace contextRef="#ctx0" brushRef="#br0" timeOffset="36468.75">22811 5061 47 0,'-14'37'23'0,"-15"7"-16"15,22-28 37-15,-7 12-44 16,-4 13 1-16,-3 25-1 15,0 9 1-15,0 10-3 0,0 15 0 16,3 13-4-16,4-19 0 16,0-9-9-16,0-16 0 15,-4-13 0-15,1-18 0 16</inkml:trace>
  <inkml:trace contextRef="#ctx0" brushRef="#br0" timeOffset="37399.25">22010 6099 46 0,'10'-13'23'0,"57"-40"-27"0,-42 28 49 0,17-16-45 16,8-19 1-16,20-12 0 15,12-12 0-15,16-17-1 16,1-5 0-16,-21 15 0 16,-11 12 1-16,-11 14 0 15,-6 17 0-15,-12 20-1 16,-9 13 1-16,-8 18-2 16,-7 19 1-16,-11 12-1 15,-3 13 0-15,-3 7-1 16,3 2 1-16,-4 0-1 15,-3-9 0-15,0-3 1 16,4-12 1-16,-1-4-1 0,4-6 1 16,0-13-1-1,4-2 1-15,-1-1 0 0,1-3 0 16,-4 0 0-16,3 0 1 16,4 7-2-16,0-4 0 15,4 6-1-15,0 7 1 16,-4 6-1-16,10-3 0 15,-3 0-1-15,0 0 1 16,4 3 1-16,3 0 1 0,0-6 0 16,4-6 0-1,3-7 3-15,4-9 0 0,3-3 0 16,4-10 1-16,-4-3-1 16,-3-3 1-16,-4 0-1 15,-3 0 0-15,-7 0-3 16,-4 7 1-16,-4-1-2 15,-2 7 1-15,-5-1-2 16,-3 4 0-16,-3 9-1 16,-5 10 1-16,-2 8-1 15,-4 8 0-15,0 2 0 16,3 0 0-16,4 4 2 16,4-7 0-16,6-3 0 15,8 0 0-15,6-12 0 16,4-1 0-16,8-12-5 15,6-6 1-15,7-6-1 16,1 2 1-16,-1-12 0 0,-3 10 1 16,-4-1 2-16,-3 1 1 15,-4-1 4-15,-3 1 1 16,-4-1 0-16,-4 0 1 16,1 4 0-16,-7-7 0 15,-4 4-2-15,-7-1 1 16,-7 4 0-16,-7 6 0 15,-4 6-1-15,-3 0 0 16,-4 13-3-16,0-1 1 16,1 4-2-16,3 13 0 0,3-1-2 15,7 0 0-15,8 4-1 16,10-16 1-16,3-4 0 16,8-9 0-16,7-9-3 15,3-6 0-15,0-4-5 16,-3-15 1-16</inkml:trace>
  <inkml:trace contextRef="#ctx0" brushRef="#br0" timeOffset="37614.11">23865 5898 33 0,'0'-3'16'0,"7"-10"-12"16,-3 4 26-16,3-10-29 15,4 3 0-15,-1-2 1 0,1-4 0 16,3 6-3 0,0 0 1-16,7-2 1 15,7-1 1-15,15 0-2 0,10 0 0 16,10-3-12-16,4-6 1 16</inkml:trace>
  <inkml:trace contextRef="#ctx0" brushRef="#br0" timeOffset="37867.18">24998 5519 38 0,'10'15'19'0,"-24"23"-11"15,4-19 26-15,-15 6-32 16,-14 9 0-16,-10 13 1 15,-11 10 1-15,0 12-5 16,-4 6 0-16,-6 13 3 16,3 6 0-16,3 0-2 15,8-9 0-15,10-23-5 16,11-21 0-16,10-22-9 16,11-28 0-16</inkml:trace>
  <inkml:trace contextRef="#ctx0" brushRef="#br0" timeOffset="38002.6">24250 5744 46 0,'-14'-56'23'0,"17"9"-19"16,4 44 35-16,4 6-39 0,7 13 1 15,3 6-1-15,4 12 0 16,3 10-3-16,0 3 1 16,-7-3-12-16,-10-16 0 15</inkml:trace>
  <inkml:trace contextRef="#ctx0" brushRef="#br0" timeOffset="39741.37">19417 6500 35 0,'42'10'17'0,"22"-14"-12"0,-43 4 17 15,18-3-22-15,10 0 1 16,11-3 1-16,14 0 0 15,7 2-2-15,18 1 0 16,10 3 2-16,18 0 0 47,0 0 2-47,25-3 0 0,10 0 0 0,8-3 0 0,13 6 0 0,11-3 1 16,7 3-1-16,18 0 0 15,-4 6-3-15,15 6 1 0,-8-2-2 16,18-1 1-16,-4-2-1 15,7-11 1-15,4-8-1 16,0-4 0-16,-10-3 0 16,-22-6 1-16,0 0-3 15,-14 0 0-15,-17-3-9 16,-26 6 1-16,-31 3-6 16,-35 7 0-16</inkml:trace>
  <inkml:trace contextRef="#ctx0" brushRef="#br0" timeOffset="43556.21">6484 7632 25 0,'0'-9'12'0,"-3"-10"-7"0,3 19 12 0,0 0-14 16,-4-3 0-16,0 0 4 15,-3 0 1-15,0-1-9 16,4 1 0-16,-8 0 5 16,1 0 1-16,-1 0-2 15,1 3 0-15,2 3-2 16,-2 3 0-16,10 1-2 15,0 2 1-15,-7 3-1 16,7 1 0-16,7 3 0 0,3-1 0 16,-6 1 0-16,3 0 0 15,4-7 1-15,6-3 0 16,-6-2 0-16,-1-4 1 16,1-4 0-16,-4-5 0 15,-3-4 0-15,-4-2 0 16,-4-4 0-16,1-3 0 15,-1 0 0-15,-3 3 1 16,0-3-1-16,3 7 0 0,1 2-2 16,-4 7 1-16,3 6-1 15,-6 9 0-15,3 4-1 16,0 2 1-16,0 1 0 16,3 6 0-16,0 3 0 15,4-6 1-15,4 0-1 16,3-4 1-16,4-5-4 15,-1-7 1-15,8-6-9 16,-8-13 1-16</inkml:trace>
  <inkml:trace contextRef="#ctx0" brushRef="#br0" timeOffset="44156.34">7073 7240 46 0,'-7'25'23'0,"-3"22"-23"16,6-37 40-16,-3 9-39 0,-4 9 1 15,1 13 0-15,-1 12 0 16,1 13-5-16,-1 12 1 16,4-9-2-16,-4 0 1 15,4-16-5-15,4-12 1 16,3-19-8-16,-7-6 1 15</inkml:trace>
  <inkml:trace contextRef="#ctx0" brushRef="#br0" timeOffset="44458.04">7049 7714 37 0,'14'6'18'0,"28"-19"-14"16,-24 10 30-16,-1 3-30 15,15 0 0-15,3-3 2 16,4 6 0-16,0 7-8 16,-7-1 1-16,-8-3 5 15,-13 10 0-15,-11 6-2 16,-11 6 0-16,-17 4-3 15,-4-7 1-15,-17-7-4 16,0 1 0-16,-8-6-6 16,11-4 0-16,11-2-5 15,3-4 0-15</inkml:trace>
  <inkml:trace contextRef="#ctx0" brushRef="#br0" timeOffset="44889.95">7814 7814 51 0,'11'6'25'0,"-11"-3"-30"0,0-3 48 0,-7 4-43 16,-4-1 1-16,-7 0-1 15,1 0 1-15,-4-3-2 16,-11 3 1-16,7 0 0 16,0 0 0-16,4 4-1 15,4 5 1-15,-1 4-2 16,4-4 1-16,7 4-1 16,0 3 0-16,7-7-1 15,7 1 1-15,7-4 0 16,0-12 0-16,7 0 0 15,-10 0 1-15,3 0 0 16,0 3 1-16,0 0 0 16,0 0 0-16,0-3 0 15,4 3 1-15,-4 3-1 0,0 3 1 16,0 4-2-16,4-4 0 16,-7 3-5-16,6 1 0 15,8-10-6-15,-4-7 0 16</inkml:trace>
  <inkml:trace contextRef="#ctx0" brushRef="#br0" timeOffset="45222.65">8290 7685 44 0,'7'19'22'0,"-3"0"-24"0,-8-16 38 16,-3 3-36-16,0 4 1 0,-7-7-1 15,-4 0 0-15,-6 0-1 16,-1 4 1-16,4-1-1 16,-4 0 0-16,8 0-1 15,6 4 0-15,-3-1 1 16,10 1 0-16,4-1 1 16,7 0 0-16,4 4 1 15,7 0 0-15,-1-1 1 16,1 1 0-16,0-1-1 15,-11 1 0-15,0-4-1 16,-4-3 1 0,-6 13-8-1,-1 0 1-15,4-3-7 0,0-10 1 16</inkml:trace>
  <inkml:trace contextRef="#ctx0" brushRef="#br0" timeOffset="45476.37">8569 7773 35 0,'4'28'17'0,"-12"10"-8"0,8-28 24 0,0 2-30 16,0 1 1-16,-3-1 0 15,-1 1 0-15,1-4-6 16,3-6 0-16,0-3 1 16,0-9 0-16,3-7-7 15,1-3 0-15,-4-3-6 16,3-9 1-16</inkml:trace>
  <inkml:trace contextRef="#ctx0" brushRef="#br0" timeOffset="45656.41">8527 7591 28 0,'3'19'14'0,"11"6"-15"0,-10-22 19 0,-4-3-21 0,7-3 1 15,0-3-11-15,7 0 0 16,4-4 13-16,3-2 1 15</inkml:trace>
  <inkml:trace contextRef="#ctx0" brushRef="#br0" timeOffset="45925.44">9045 7544 36 0,'21'7'18'0,"-3"-4"-20"0,-14-3 38 15,3 3-34-15,-7 3 0 0,0 0 0 16,0 4 1-16,-11-1-4 15,-3 4 0-15,-4-1 2 16,-6 7 0-16,-1 9 0 16,-3-6 0-16,3 7 0 15,4 11 1-15,7 1-1 16,3-13 0-16,11 1 0 16,14-8 1-16,7-5-2 15,15-3 1-15,-8-7-3 16,7-12 0-16,0-4-9 15,1-9 0-15,-8 4-2 16,-3-4 0-16</inkml:trace>
  <inkml:trace contextRef="#ctx0" brushRef="#br0" timeOffset="46485.47">10668 7300 52 0,'-4'41'26'0,"-3"6"-29"0,4-32 51 16,-4 7-47-16,0 13 1 15,-4 5-1-15,1 17 1 16,-1-4-4-16,4 13 1 16,0-6-4-16,3 2 1 15,4-15-11-15,4-15 0 16,-4-13-1-16,3-13 0 16</inkml:trace>
  <inkml:trace contextRef="#ctx0" brushRef="#br0" timeOffset="46781.73">10566 7751 28 0,'35'7'14'0,"21"-4"-5"0,-38-3 23 0,3 0-26 15,11-3 0-15,10 6 4 16,1-3 1-16,-5 0-14 16,-6 0 1-16,-7 3 8 15,-7 9 0-15,-18 4-4 16,-11 6 1-16,-14 3-4 16,1-3 0-16,-8 0-4 15,-3 0 0-15,-4-3-5 0,3 0 1 16,5 3-7-1,6-10 0-15</inkml:trace>
  <inkml:trace contextRef="#ctx0" brushRef="#br0" timeOffset="47173.17">11130 7805 53 0,'-3'28'26'0,"10"9"-31"15,-4-27 49-15,4 2-44 16,4-2 0-16,-1-4 2 16,5 4 0-16,2-7-2 15,4 0 1-15,1 0 0 16,-1-3 1-16,-4-9-1 16,-6-7 0-16,-1-3-2 15,-2-3 1-15,-5 0-4 16,4-3 0-16,-7-6-10 0,0-7 1 15,0-3-3 1,7 10 0-16</inkml:trace>
  <inkml:trace contextRef="#ctx0" brushRef="#br0" timeOffset="47879.42">11550 7767 53 0,'0'25'26'0,"3"32"-30"16,-3-42 51-16,4 1-47 15,-4 0 0-15,4-7-4 16,-1-3 1-16,-3 1-2 16,0-7 0-16,4-10-10 15,-4-12 0-15</inkml:trace>
  <inkml:trace contextRef="#ctx0" brushRef="#br0" timeOffset="48044.71">11518 7535 35 0,'18'25'17'0,"-4"-9"-14"0,-7-16 21 16,4 0-25-16,-1-7 0 15,4 1-19-15,4-13 1 16</inkml:trace>
  <inkml:trace contextRef="#ctx0" brushRef="#br0" timeOffset="48674.31">11903 7152 57 0,'0'13'28'0,"17"3"-36"0,-13-10 53 0,3 6-46 16,-4 13 1-16,1 7-1 16,-4 12 0-16,0 12 0 15,0 13 0-15,0 13-3 16,0 2 0-16,0-5-3 15,-4-17 1-15,4-5-9 0,0-23 1 16</inkml:trace>
  <inkml:trace contextRef="#ctx0" brushRef="#br0" timeOffset="49147.74">12383 7215 49 0,'7'38'24'0,"0"24"-26"0,-7-49 42 0,0 12-40 0,-4 10 0 0,1 5 0 15,-1 7 0-15,4 7 1 16,0-10 0-16,0-1 1 15,0-2 0-15,0-6 0 16,0-10 1-16,0-6 0 16,-3-4 1-16,-8-8-2 15,-7-11 1-15,-6 8-2 16,-5-8 0-16,-2-2-3 16,-5-10 1-16,-2 1-1 15,-1 5 0-15,0 1-1 16,0 6 1-16,4 12 0 15,3 4 1-15,11 6 0 16,3 9 1-16,11 0 1 16,11 0 0-16,10-3 0 15,14-3 0-15,7-6-2 0,15-10 1 16,10-9-8-16,-4-6 0 16,-13-10-8-1,-1 6 1 1</inkml:trace>
  <inkml:trace contextRef="#ctx0" brushRef="#br0" timeOffset="49895.27">12714 7701 45 0,'11'47'22'0,"-4"-31"-15"0,-4-13 34 16,-3 3-40-16,0 7 0 15,0 2 0-15,0 1 1 16,-3-3-5-16,-1-4 1 16,1-6-6-16,-4-12 1 15,3-13-8-15,4-9 1 16</inkml:trace>
  <inkml:trace contextRef="#ctx0" brushRef="#br0" timeOffset="50080.17">12598 7391 49 0,'7'12'24'0,"14"13"-32"0,-14-25 42 0,4 3-46 16,6-9 1-16,11-3-14 16,4-1 1-16</inkml:trace>
  <inkml:trace contextRef="#ctx0" brushRef="#br0" timeOffset="50401.64">12982 7789 36 0,'0'16'18'16,"4"-10"-11"-16,-4-6 27 0,0-6-31 0,0-4 0 16,0-2 0-16,3-4 0 0,1-6-5 15,-1-3 1-15,4-3 3 0,0 3 0 16,4 3-2-16,0 3 1 15,3 3-1-15,0 7 0 16,0 6 0-16,0 3 0 16,4 6 0-16,-1 3 1 15,1 4-1-15,-4 3 0 16,0-1 0 0,0 4 0-16,0-3-2 0,1-4 0 0,-1 4-5 15,3 0 0-15,1-1-7 16,-4-5 1-16</inkml:trace>
  <inkml:trace contextRef="#ctx0" brushRef="#br0" timeOffset="51046.11">13727 7679 41 0,'21'3'20'0,"-11"-15"-9"31,-10 12 33-31,4-6-39 0,-1-1 0 0,-3 7 2 0,0-9 1 16,0-1-11-16,-10 1 0 15,-8 0 7-15,-7 2 0 16,-6 1-5-16,-1 6 0 15,4 0-3-15,0 6 1 16,3 4-2-16,0 9 0 16,8 3-2-16,6-4 0 15,4 7 0-15,7 10 0 32,7-4 2-32,0 1 1 0,7-7 0 0,7-3 1 31,0-7 2-16,4 4 0 17,-4-9 0-17,-7-1 1-15,1-3-6 0,-8 4 1 0,-7 2 0 16,-4 7 0-16,1 9 3 0,-1 0 1 0,4 10 4 0,0 6 0 0,7 6 6 0,7-6 1 16,0 0 0-16,0 3 0 0,-3-6-4 15,-8-4 0 16,-6-5-4 16,-11-1 1-31,-7 4-3-16,-8-7 1 0,-6 0-2 16,-7-9 1-16,-8-10-1 0,-2-9 0 0,-5-6 0 0,11-7 1 0,4-12 0 0,7-9 0 0,10 3 1 15,14-7 0-15,15-9 0 16,17 0 1-16,21 6-1 0,11 0 1 0,14 4-3 15,4 5 1-15,-8 7-15 0,-6-6 1 16</inkml:trace>
  <inkml:trace contextRef="#ctx0" brushRef="#br0" timeOffset="56301.3">15021 7199 39 0,'4'4'19'0,"-4"24"-6"16,0-19 20-16,0 4-31 15,-4 6 1-15,-3 6-1 16,0-3 1-16,-3 12-5 16,-5 10 1-16,1 9-1 15,0 10 0-15,0-7-5 16,0-2 1-16,0-10-9 15,3-16 1-15,4-12 0 16,4-13 1-16</inkml:trace>
  <inkml:trace contextRef="#ctx0" brushRef="#br0" timeOffset="56541.93">14947 7563 36 0,'18'10'18'0,"31"-7"-19"0,-35-3 37 15,8 3-34-15,-1 0 0 16,-4-3 0-16,-3 6 1 0,-3 1-5 16,-11 8 1-16,-7 1 1 15,-11 9 1-15,-6-3-5 16,-5-3 0-16,1-4-9 15,3-5 1-15</inkml:trace>
  <inkml:trace contextRef="#ctx0" brushRef="#br0" timeOffset="56784.1">15258 7156 43 0,'7'62'21'0,"-14"20"-22"0,7-60 35 16,-4 15-34-16,1 10 0 16,-1 16-4-16,4 0 1 15,0 0-2-15,0-7 0 16,0-12-7-16,0-19 0 15</inkml:trace>
  <inkml:trace contextRef="#ctx0" brushRef="#br0" timeOffset="57131.75">15600 7595 41 0,'7'12'20'0,"-11"-15"-19"16,4-3 36-16,-3-4-35 15,-8 1 0-15,-3 3 0 16,0-1 0-16,-4 4-3 16,1 3 0-16,-1 3 2 15,4 7 0-15,0 5-3 16,0 7 1-16,0 7-2 15,3-7 1-15,4-1-2 16,0-5 1-16,0-3-1 16,14-7 0-16,0-3 1 15,4-9 1-15,-1-7 0 16,1 1 1-16,-1-7-3 0,1 0 0 16,3-6-5-16,-3 3 0 15</inkml:trace>
  <inkml:trace contextRef="#ctx0" brushRef="#br0" timeOffset="57428.43">15804 7529 44 0,'8'6'22'0,"-12"0"-23"0,4-6 41 0,-4 0-39 16,-3-6 0-16,-3 3 0 16,-1 3 0-16,-3 3-2 15,-4 3 1-15,1 4 1 16,-1 5 0-16,4 7-1 16,0 13 1-16,7-7-1 15,3-6 0-15,8 0-3 16,3-3 0-16,4-7-9 15,6-2 1-15,4-17-3 16,8-8 0-16</inkml:trace>
  <inkml:trace contextRef="#ctx0" brushRef="#br0" timeOffset="57653.67">15988 7337 47 0,'-18'88'23'0,"-10"28"-32"0,28-88 45 16,0 13-36-16,-3-3 1 16,-1-4-6-16,0-5 0 15,8-14-3-15,3-5 0 16,4-17-4-16,-1-15 0 0</inkml:trace>
  <inkml:trace contextRef="#ctx0" brushRef="#br0" timeOffset="57892.2">16147 7391 31 0,'7'3'15'0,"-4"22"-10"0,-3-16 27 0,-3 10-30 0,-1 0 0 0,-3 0-1 15,-3-4 1-15,-5 1-3 16,-2-3 0-16,-1-1 2 15,1-2 0-15,-1-1-1 16,0-3 0-16,1 4 3 16,6-1 1-16,4 1 1 15,7 2 1-15,11 7 0 16,10 6 0-16,7-3-1 16,4 0 0-16,-1 0-7 15,1 3 1-15,-7-6-16 16,-11-10 1-16</inkml:trace>
  <inkml:trace contextRef="#ctx0" brushRef="#br0" timeOffset="59845.56">19149 7265 31 0,'0'10'15'0,"-11"-7"-4"0,11 0 15 16,-3-3-26-16,-1 0 0 16,-3 0 0-16,-3 0 1 15,-5-3-1-15,5 3 0 16,-1 0 0-16,4 3 1 16,0 3-1-16,0 7 0 15,0 2 0-15,0-2 1 16,3 0-1-16,1 2 0 15,3 1 0-15,3-4 1 16,-3-2-2-16,4-4 1 16,7-6 0-16,-1-6 0 0,4 3-1 15,-3 0 1-15,-4-1-1 16,-4 1 1-16,1 0 0 16,-4 3 0-16,0-3-1 15,0-3 1-15,-4-4 0 16,-3 1 0-16,0 0-1 15,0 2 1-15,0 1 0 16,4 0 0-16,-4 3 0 16,0 3 0-16,3 0 0 15,0 6 0-15,1 3 0 16,-1 1 0-16,4 2 0 16,0 7 0-16,0 0 0 15,0 9 0-15,4-3 1 0,3-9 0 16,4-7 2-1,-1-3 0-15,4-6-1 0,0-6 1 16,1-6 0-16,-1-4 0 16,-4 0-5-16,-6 4 0 15,3-7-11-15,-11 0 1 16</inkml:trace>
  <inkml:trace contextRef="#ctx0" brushRef="#br0" timeOffset="65128.77">19780 7551 46 0,'4'28'23'0,"-1"22"-11"0,-3-28 23 16,0 0-34-16,0 16 1 16,-7 12-2-16,0 3 1 15,-3 7-2-15,-1-1 0 16,0-6-2-16,4-12 1 16,0-16-3-16,4-18 1 15,-1-17-1-15,1-15 0 0,3-16-1 16,-4-9 1-16,1-13 0 15,-4-2 0-15,0 2 1 16,-4-12 1-16,0 9 0 16,1 0 0-16,-1 3 1 15,8 4 1-15,-1 12 3 16,8 12 1-16,3 4 0 16,7 6 1-16,7 9 1 15,4 7 1-15,3 2 0 16,7 7 0-16,8 10 1 15,2 5 0-15,-2 7-2 16,-4-3 1-16,-11 6-2 16,-11 0 0-16,-9 7-3 15,-12-1 0-15,-10 10-4 16,-7-7 1-16,-4-9-7 16,-7-6 0-16,4-6-7 15,0-13 0-15</inkml:trace>
  <inkml:trace contextRef="#ctx0" brushRef="#br0" timeOffset="65490.75">20211 7585 39 0,'-7'10'19'0,"7"-23"-18"0,0 4 28 0,0-7-30 15,-4-9 1-15,-3 0-1 16,0-4 1-16,0 1 1 16,0-6 0-16,3 6 0 15,1 2 1-15,-1 5 1 16,4 2 0-16,4 6 0 15,6 4 0-15,8 6-1 16,3 6 1-16,4 3-2 16,0 7 1-16,-1-1-5 15,1-2 0-15,3-4-7 16,0 3 0-16,1-6-4 16,-5-3 1-16</inkml:trace>
  <inkml:trace contextRef="#ctx0" brushRef="#br0" timeOffset="65789.43">20754 7362 52 0,'7'16'26'0,"-18"-13"-37"0,4-3 51 15,-3 0-40-15,3 0 0 16,-7-3 0-16,-4 6 0 15,-3 4 0-15,-4-4 0 16,0 9 0-16,1 4 1 0,-1 9-2 16,4 0 0-16,7 0-1 15,3 3 0-15,8-6 0 16,10-6 0-16,7-7 0 16,3-5 0-16,5-11-1 15,2-2 0-15,-6-4-6 16,3-5 0-16,-3-14-2 15,-1 1 0-15</inkml:trace>
  <inkml:trace contextRef="#ctx0" brushRef="#br0" timeOffset="66044">20817 7428 41 0,'15'54'20'0,"-1"-17"-21"0,-7-24 38 15,3 2-35 1,1 4 0-16,-1 0 0 0,-2-3 1 16,-1-7-4-1,0 1 0-15,0-7 3 0,0-6 1 16,0-7-1 0,0-2 1-16,3-7-1 0,1-3 1 15,3-3-3-15,4-3 1 16,3 2-6-16,-3 5 1 15,3-1-11-15,0 3 0 16</inkml:trace>
  <inkml:trace contextRef="#ctx0" brushRef="#br0" timeOffset="66374.34">21216 7538 46 0,'14'35'23'0,"25"-20"-18"16,-28-15 33-16,6-3-37 16,4-9 0-16,1-4 0 15,-1-9 0-15,-7 0-2 16,-4-4 1-16,-3 8 0 16,-7-1 0-16,-7 3 0 15,-3 3 0-15,-4 7-1 16,-4 6 1-16,0 6 0 15,1 16 0-15,3 15 0 0,3 0 0 16,4 4 0 0,7 6 1-16,7 0-1 15,7-16 1-15,14-3-3 0,1-6 1 16,2-3-8-16,5-7 1 16,-1-21-7-16,-3-1 1 15</inkml:trace>
  <inkml:trace contextRef="#ctx0" brushRef="#br0" timeOffset="68703.5">23100 7585 41 0,'0'35'20'0,"-4"2"-19"0,4-27 32 15,0-4-31-15,0 6 0 16,0-2 1-16,-3-4 1 15,-1-6-4-15,1-6 0 16,-1-7 2-16,1-2 1 16,6-7-2-16,4-3 1 15,4-4-1-15,3 1 0 16,0 3-1-16,4 3 1 0,-1 6-1 16,1 7 1-16,0 6-1 15,-1 6 0-15,-3 6 0 16,1 1 0-16,-1 2 0 15,0 4 0-15,0 0 0 16,-4-1 0-16,1-2 0 16,0 3 0-16,-1-1 0 15,-3 1 0-15,0 0-1 16,0-4 1-16,0-5-1 16,0-7 1-16,1-7-1 15,-1-5 1-15,0-4-1 16,0 0 0-16,0-2 0 15,3-1 1-15,-3-3 0 16,0 0 0-16,1 0 0 16,2 3 1-16,4 10-1 15,-3-4 0-15,-1 13 0 16,1 0 1-16,-4 9-1 16,0 4 0-16,0 6 0 15,0 0 0-15,0 3 0 0,0-4 0 47,0 1 0-16,0-3 0-15,0-4-4-16,4 1 1 0,0 0-8 0,3-1 0 0,0-9-3 0,3 0 0 0</inkml:trace>
  <inkml:trace contextRef="#ctx0" brushRef="#br0" timeOffset="69023.35">23911 7488 34 0,'18'19'17'0,"-4"-13"-12"0,-14-6 29 0,7 0-31 0,-3-3 1 0,-1-3 2 15,-3-4 0-15,-3 1-8 16,-11-4 1-16,-1 1 4 16,-6-1 1-16,-7 10-3 15,0 3 1-15,0 9-1 16,-1 7 0-16,5 3-2 15,2 6 0-15,5 3-2 16,6 0 0-16,4-2 0 16,7-1 0-16,7-10 0 15,11-5 1-15,3-7 0 16,0-9 0 0,4-4-3 30,0-6 1-46,3-2-8 16,-11-7 0-16</inkml:trace>
  <inkml:trace contextRef="#ctx0" brushRef="#br0" timeOffset="69332.23">24105 7676 41 0,'7'28'20'0,"-14"-37"-18"0,4-1 32 0,-4-5-32 16,0-4 0-16,-4-6 2 16,1-3 1-16,2-10-5 15,1-3 0-15,0 4 4 16,4-1 0-16,-1 0 0 16,8 7 1-16,3 3-1 15,3 6 0-15,8 9-1 16,7 4 0-16,3 6-3 15,0 6 1-15,4 0-5 16,-4 3 0-16,-7 4-6 16,1-1 1-16,-8 1-10 15,-7-4 1-15</inkml:trace>
  <inkml:trace contextRef="#ctx0" brushRef="#br0" timeOffset="69722.92">24444 7620 49 0,'11'9'24'0,"3"-9"-19"0,-7 0 39 0,0-6-43 16,7-4 0-16,-4 1 0 15,5-7 1-15,-1 1-3 16,0-7 1-16,-4 0 1 16,-3 0 0-16,-3 0-1 15,-4 3 1-15,-7 0-3 16,3 0 1-16,-3 10-2 16,-3 12 1-16,-8 10-1 15,-3 15 1-15,3 3-1 16,8 4 1-16,3 5 1 15,7 1 1-15,7-9 0 16,3-7 1-16,4-3-2 31,4-7 1-31,7-5-9 0,3-7 1 0,0-13-6 16,-3-8 0-16</inkml:trace>
  <inkml:trace contextRef="#ctx0" brushRef="#br0" timeOffset="70266.73">26158 7334 53 0,'22'3'26'0,"-12"-6"-26"0,-10 3 49 0,0 0-48 16,4-6 0-16,-4 0 0 15,-4 3 0-15,-3-1-2 16,-7 8 1-16,-7 5 0 0,-7 4 1 15,-4 8-1-15,-3 11 1 16,3 2-1-16,4 10 1 16,7 0-1-16,6 3 0 31,5-3-2 16,13-13 1-47,15-5-2 0,10-8 0 0,7 1-6 0,4-9 0 0,-3-10-7 0,2-13 0 0</inkml:trace>
  <inkml:trace contextRef="#ctx0" brushRef="#br0" timeOffset="70501.95">26490 7475 36 0,'32'-37'18'0,"-11"18"-8"0,-14 13 23 0,-3 3-30 0,-4 3 1 0,0 0 1 16,-4-4 1-16,-7-2-8 15,-6 6 0-15,-8 3 5 16,0 4 0-16,-13 2-2 15,2 0 0-15,1 13-1 16,3-3 0-16,4 3-2 16,7 3 1-16,3 3-4 15,8-3 1-15,10-6-7 16,10-3 0-16,15-10-4 16,7-9 1-16</inkml:trace>
  <inkml:trace contextRef="#ctx0" brushRef="#br0" timeOffset="71012.48">26645 7623 55 0,'14'19'27'0,"1"-23"-38"0,-8 1 54 16,-4-3-44-16,4-3 1 15,-3-1-1-15,-1 1 1 0,1-4 0 16,-1 4 0-16,1 3 0 16,-1-1 0-16,-3 7 0 15,4 0 0-15,-1 3 0 16,1 1 1-16,-1-1-1 16,1 3 1-16,-4-3-1 15,4 0 0-15,-4-3-1 16,3-3 1-16,4 0 0 15,4-3 0-15,-1 3 0 16,4-1 0-16,0 4-1 16,1 0 1-16,-1-3-1 15,0 0 1-15,-4 0-1 16,1-3 1-16,3-1-1 16,0 1 1-16,0 0-1 15,0 0 1 16,1-1 0-15,-1 1 0-16,3 6 0 0,-3 3 0 16,4 0 0-16,-4 4 1 0,0 5 0 0,0 1 0 0,0-1-1 15,1 4 0-15,-5 6 0 0,1-3 0 16,-1 3-2-16,4-7 0 16,1-2-8-16,-1-7 0 15,0-9-4-15,-4 0 1 16</inkml:trace>
  <inkml:trace contextRef="#ctx0" brushRef="#br0" timeOffset="71435">27319 8002 34 0,'-14'60'17'0,"7"-23"-15"16,7-30 28-16,0 2-31 16,-4-3 0-16,1-6 2 15,-1-6 0-15,4-6 0 16,0-7 0-16,0-6 1 16,4-4 1-16,-1-5 1 15,-3-7 0-15,4 4-1 16,-1-7 0-16,5-3-1 15,2-4 1-15,8 1-3 0,6 6 1 16,8 4-1-16,0 11 0 16,3 7 0-1,-7 13 0-15,1 9 0 0,-5 6 0 16,-6 7 0-16,-7 6 0 16,-4 9 0-1,-11-9 0-15,-6 3-1 0,-5 3 1 16,-9-3-3-16,-4 0 0 15,-1-7-4-15,-6-2 1 16,10-4-7-16,4-9 0 0</inkml:trace>
  <inkml:trace contextRef="#ctx0" brushRef="#br0" timeOffset="71689.92">27693 6833 45 0,'14'18'22'0,"-3"64"-25"15,-8-57 37-15,1 16-32 16,-1 3 0-16,-3 18 1 16,-3 10 0-16,-1 13-4 15,1 6 0-15,-1-6 2 16,-3-4 0-16,0-15-4 15,4-16 0-15,-1-12-9 16,4-19 1-16,7-10-3 16,0-9 1-16</inkml:trace>
  <inkml:trace contextRef="#ctx0" brushRef="#br0" timeOffset="71989.36">27817 7673 31 0,'10'16'15'0,"8"6"-8"0,-11-16 26 16,3-3-30-16,5 3 0 0,6-6 3 16,7-6 0-16,-3-3-8 15,-1-4 1-15,-6-6 4 16,-7 0 0-16,-4-3-2 16,-7 0 1-16,-7 1-2 15,-8 5 0-15,-2 3-2 16,-4 7 1-16,-1 9-2 15,5 13 1-15,3 9-1 16,3 6 0-16,4-2 0 16,4 8 0-16,-1 7 0 15,0-3 1-15,4-7-6 16,8-9 0-16,6-9-3 16,7-7 0-16</inkml:trace>
  <inkml:trace contextRef="#ctx0" brushRef="#br0" timeOffset="72235.83">28466 7466 40 0,'-18'47'20'0,"-21"0"-24"0,32-31 37 16,-3 9-33-16,-12 0 0 15,-6 13 0-15,-4 9 0 16,1 6-1-16,-1-16 0 16,4-8-6-16,3-7 0 15,7-10-4-15,8-18 0 0</inkml:trace>
  <inkml:trace contextRef="#ctx0" brushRef="#br0" timeOffset="72401.73">28071 7410 26 0,'10'9'13'0,"29"63"-7"0,-25-47 18 0,11 19-21 16,3 0 0-16,0 6 1 15,0 3 0-15,-3 1-7 16,-4-14 1-16,-3-8-7 16,0-20 1-16</inkml:trace>
  <inkml:trace contextRef="#ctx0" brushRef="#br0" timeOffset="72936.08">29259 7880 28 0,'4'12'14'0,"3"-5"2"15,-7-7 16-15,0 0-28 16,0 0 0-16,7-7 3 15,0-2 0-15,4-7-9 16,-1-2 1-16,1 2 6 16,-1 0 0-16,1-9-2 0,3-6 0 15,0-7-1-15,4 4 0 16,0-1-1-16,3 4 0 16,-4 6-1-16,-3 3 1 15,8 9-2-15,-5 7 1 16,1 9-3-16,3 3 1 47,0 7-5-47,-3-1 0 0,-1 1-10 0,1 3 1 0</inkml:trace>
  <inkml:trace contextRef="#ctx0" brushRef="#br0" timeOffset="73287.53">29743 7786 39 0,'7'19'19'0,"14"6"-5"15,-10-19 26-15,3-3-38 16,3 0 1-16,8-3 0 16,3-9 0-16,4-4-5 15,-4 1 1-15,-3-1 2 16,-4-9 0-16,-7-3-2 15,-7 0 1-15,-7 3-1 16,-7 6 0-16,-7 4 0 16,-7 6 0-16,0 6 0 62,0 9 0-46,-1 7 0-16,1 3 0 0,4 15 0 15,6 7 1-15,7-7-1 0,11 4 0 16,8 3-5-16,6-7 1 0,3-2-9 0,8-17 1 0</inkml:trace>
  <inkml:trace contextRef="#ctx0" brushRef="#br0" timeOffset="73603.2">30487 7635 38 0,'21'-15'19'0,"-14"11"-11"0,-7 4 25 0,-3 0-32 16,-8 10 1-16,-6 2 0 15,-12 4 0-15,1 0-3 16,-7 3 1-16,3-4 1 16,-3 1 0-16,0 6-1 15,3-3 1-15,4 0 0 16,6-4 0-16,12 1-1 16,6-4 1-16,11 4 0 15,4 0 0-15,7-1-1 16,6 4 1-16,-3-9-1 15,1 5 0-15,-8 7-1 16,-4 0 0 0,-13 6-9-1,-1-6 0-15,1-12-4 32,6-7 0-17</inkml:trace>
  <inkml:trace contextRef="#ctx0" brushRef="#br0" timeOffset="73865.02">30579 7858 31 0,'0'44'15'0,"-11"-13"-10"0,8-25 21 16,-1 10-25-16,-3 3 1 0,0 3 2 15,4 3 1-15,3 0-4 16,7-6 0-16,3-3 4 15,1-1 0-15,3-5-1 16,11-10 1-16,3-7-3 16,7-8 1-16,-3-7-5 15,-4-10 0-15,-3-5-8 16,-1-13 0-16,-2-4-5 16,2-12 1-16</inkml:trace>
  <inkml:trace contextRef="#ctx0" brushRef="#br0" timeOffset="74095.88">30854 6773 44 0,'21'75'22'0,"-3"44"-28"0,-11-81 40 0,-4 12-34 0,1 19 0 16,-4 25-1-16,3 16 1 15,1 6 0-15,-4-3 0 16,-4-3-1-16,1-7 0 16,-1-18-9-16,1-22 0 15,-1-23-1-15,8-15 0 16</inkml:trace>
  <inkml:trace contextRef="#ctx0" brushRef="#br0" timeOffset="74361.36">31330 6858 36 0,'7'12'18'0,"-17"51"-19"15,6-38 33-15,-3 9-32 16,-3 7 1-16,-8 16-1 15,-3 12 1-15,-4 22-2 16,7 9 1-16,4 0 0 16,0 1 0-1,4-17-3-15,3-15 1 0,-1-9-7 16,5-23 1-16,-1-8-3 16,-6-17 1-16</inkml:trace>
  <inkml:trace contextRef="#ctx0" brushRef="#br0" timeOffset="74723.06">30960 7601 35 0,'-4'3'17'0,"18"6"-11"0,-7-9 34 0,4 3-36 16,0-3 1-16,3 0 1 15,3 0 1-15,5 0-9 16,-1 4 0-16,0-1 6 15,7-3 0-15,11 0-3 16,7-3 1-16,0 3-4 16,-4-4 0-16,-7-2-9 15,-10 0 1-15,-7-3-6 16,-1-4 0-16</inkml:trace>
  <inkml:trace contextRef="#ctx0" brushRef="#br0" timeOffset="75158.82">31648 7732 52 0,'35'22'26'0,"-24"-18"-28"0,-11-4 47 0,3 3-45 16,1 0 1-16,-4-3-2 15,-7 0 1-15,-8 6-1 16,-9 0 1-16,-12 4-1 16,-6-1 1-16,0 4-1 15,3-4 1-15,4 1 0 16,7 2 0-16,6 1 0 16,8-1 0-16,11 1 0 15,10 2 1-15,10-2-1 16,12-4 1-16,13 1-1 15,-3-10 1-15,-4 6-2 16,-3-3 0-16,-8 7 0 16,-6-1 0 31,-11 4-1-32,-14 2 0 1,-11 1 0-1,-10 3 0-15,-7 0-1 0,-4 9 0 0,-3-6-1 0,0 0 1 16,10 0-1-16,4 0 0 0,10-4-9 0,7-11 0 0</inkml:trace>
  <inkml:trace contextRef="#ctx0" brushRef="#br0" timeOffset="75401.5">31866 8096 46 0,'22'16'23'0,"-1"-13"-23"0,-21-3 38 0,0 0-47 16,-11 6 1-16,-3 1-19 16,-11-1 1-16</inkml:trace>
  <inkml:trace contextRef="#ctx0" brushRef="#br1" timeOffset="81133.2">26282 4612 28 0,'28'-6'14'0,"4"0"-3"0,-25 6 14 15,0 0-20-15,0 0 0 16,0 6 4-16,-3-6 1 16,-8 0-12-16,-6 6 0 15,-15 16 7-15,-7 13 1 16,-10 18-3-16,-15 13 1 0,-10 16-4 15,0 12 1-15,0 22-2 16,-7 15 1-16,7 7 0 16,18 19 0-16,13-6 0 15,8-10 0-15,14-28 1 16,18-13 0-16,17-22-5 16,14-24 0-16,11-26-11 15,3-19 0-15</inkml:trace>
  <inkml:trace contextRef="#ctx0" brushRef="#br1" timeOffset="81765.13">26726 5205 40 0,'-3'22'20'0,"-1"3"-16"0,4-12 23 15,-3 5-23-15,-1 11 0 16,-3 21 2-16,-3 6 1 16,-4 1-9-16,-4 15 0 15,0 9 5-15,4-5 1 16,0-14-6-16,4-18 0 16,6-16-8-16,0-15 0 15,4-22-5-15,4-20 0 16</inkml:trace>
  <inkml:trace contextRef="#ctx0" brushRef="#br1" timeOffset="82049.77">26554 5098 37 0,'10'13'18'0,"22"-10"-11"15,-18-3 31-15,4 0-35 16,3-3 0-16,0-3 4 15,14-1 1-15,15-2-9 16,3-4 1-16,7 7 6 16,0-3 0-16,-4-4-1 15,-14 10 0-15,-6 3-2 16,-12 16 0-16,-17-1-2 16,-14 7 1-16,-14 13-4 15,-11 9 1-15,-10-3-4 16,-11 2 1-16,11-2-5 0,-1-6 1 15,5-1-11-15,6-6 1 16</inkml:trace>
  <inkml:trace contextRef="#ctx0" brushRef="#br1" timeOffset="82426.25">27069 5769 46 0,'-4'22'23'0,"1"-22"-25"0,3-12 33 0,0-1-31 15,0-5 0-15,0-4 1 16,0-7 1-16,0 1-1 15,0-6 0-15,0 12 0 16,3 0 1-16,4 0 0 16,4 6 0-16,3 10-1 15,4 3 1-15,3 0-2 16,3 6 1-16,1 3-1 16,-4 3 1-16,0 1-1 15,-6-1 0-15,-1 1-3 16,3-10 0-16,1 0-9 0,3 0 0 15,-7-10-3-15,4-2 1 16</inkml:trace>
  <inkml:trace contextRef="#ctx0" brushRef="#br1" timeOffset="82949.11">27725 5588 51 0,'0'0'25'0,"3"0"-31"15,-6-7 49-15,-4 7-43 16,-7 0 0-16,-4 0 1 16,-7 7 0-16,1-4-1 15,-5 9 0-15,1 4 0 16,3 3 1-16,1-7-1 15,-1 10 0-15,4-3-1 16,3-3 0-16,4-1-2 16,7-5 1-16,7-7-1 0,7-3 1 15,11-6-1-15,-4 3 0 16,4-4 0-16,3-2 1 16,-4 3 0-16,1-7 1 15,0 7-1-15,-4 3 1 16,0 6 0-16,-4 6 0 15,1-6 0-15,0 10 1 16,-1 3-2-16,1-4 1 0,-1 1-10 16,4-4 1-16</inkml:trace>
  <inkml:trace contextRef="#ctx0" brushRef="#br1" timeOffset="83475.64">28067 5578 39 0,'14'3'19'0,"-10"4"-25"15,-4-7 29-15,-4 0-24 16,-6 0 1-16,-5 0 0 16,-6 9 0-16,-3 4 0 15,-5 5 1-15,-2 4-1 16,9 7 0-16,1-1 0 15,4 3 1-15,-1-3-1 0,7 1 1 16,8-1 0 0,3-6 0-16,7-3-1 0,14-7 0 15,7 1-1 1,8-13 0-16,9-7-2 0,8-11 0 16,4-11-1-16,3-8 1 15,-7-17-1-15,3-11 1 16,1-17 1-16,3-18 0 15,-11-1 2-15,-3 7 1 16,-14-6 1-16,-4 6 0 16,-7 6 1-16,-7 13 0 15,-7 6 1-15,-3 15 1 16,-4 20 0-16,-7 15 0 0,-11 13-2 16,-7 18 1-16,-6 20-1 15,2 15 0-15,-10 16-2 16,1 27 1-16,2 20-1 15,1 3 0-15,7-9-1 16,3-1 1-16,8-15-5 16,2-22 1-16,8-25-10 15,7-23 1-15,4-18-1 16,-4-12 0-16</inkml:trace>
  <inkml:trace contextRef="#ctx0" brushRef="#br1" timeOffset="83670.86">28067 5406 41 0,'28'53'20'0,"29"-18"-19"0,-36-29 42 16,11 0-40-16,6-6 0 31,22-9-2-31,-7-4 1 16,-3 1-11-16,-8 2 1 15,-3 7-5-15,-7 3 1 16</inkml:trace>
  <inkml:trace contextRef="#ctx0" brushRef="#br1" timeOffset="83822.17">28582 5632 35 0,'-11'59'17'0,"1"4"-12"0,6-48 23 0,4 7-28 16,0-3 1-16,0-3-3 15,0-4 1-15,0-8-5 16,0-14 1-16,0-12-5 16,0 0 0-16</inkml:trace>
  <inkml:trace contextRef="#ctx0" brushRef="#br1" timeOffset="83983.75">28582 5484 25 0,'14'44'12'0,"0"-16"-11"0,-7-21 16 16,0-1-19-16,4 0 0 15,3-3-7-15,4-3 1 16,3-3 6 15,4-3 1-31</inkml:trace>
  <inkml:trace contextRef="#ctx0" brushRef="#br1" timeOffset="84254.5">28970 5465 29 0,'21'13'14'0,"4"-13"-11"0,-18 0 28 0,-3 3-29 16,-4-3 0-16,0 9 1 16,-11 1 1-16,-3-1-6 15,3-3 1-15,-3 4 3 16,-7 6 0-16,0 6-1 15,0 9 0-15,3-3 2 16,0 16 0-16,8-3 0 16,6 0 1-16,11-10-1 15,7 0 0-15,1-9-3 16,9-9 0-16,4-13-13 16,15-10 1-16,-18-12-3 15,-4 0 1-15</inkml:trace>
  <inkml:trace contextRef="#ctx0" brushRef="#br1" timeOffset="85037.58">29478 5798 52 0,'0'-7'26'0,"-21"-15"-36"0,14 13 52 16,-7 3-42-1,-7 0 0-15,-4 2 0 0,-3 4 1 16,-1 10-1-16,1 2 0 15,4 1 0-15,2 12 0 16,5 0-1-16,6 3 1 16,4 1-2-16,7-8 1 15,11-5-2-15,3-3 1 16,7-13-1-16,7-7 1 0,0-5 0 16,1-4 1-16,-5-3-2 15,-2-3 1-15,-8 7-3 16,-4 5 0-16,-3 1-2 15,-3 6 1-15,-1 6-1 16,-3-3 1-16,0 9 1 16,0 4 1-16,4 3 4 15,-1 2 0-15,4-2 4 16,4 9 0-16,-4-3 0 31,0 6 1-15,4-3-1-16,6-6 0 0,8-3-5 0,7-4 1 0,0-2-9 15,3-7 1-15</inkml:trace>
  <inkml:trace contextRef="#ctx0" brushRef="#br1" timeOffset="85441.93">29993 5048 34 0,'-7'69'17'0,"-21"19"-20"15,21-53 28-15,-4 8-27 16,1 17 1-16,-1 18-4 15,1 4 1-15,-1 3 1 16,4 2 0-16,0-14-6 16,3-11 1-16</inkml:trace>
  <inkml:trace contextRef="#ctx0" brushRef="#br1" timeOffset="85952.66">30155 4465 35 0,'11'47'17'0,"24"13"-11"15,-24-35 34-15,7 9-35 16,10 19 1-16,14 13 2 16,15 25 1-16,-1 6-11 15,-7 13 0-15,4 9 6 16,-21 1 1-16,-18 14-3 0,-7 11 0 15,-24-1-4-15,-29-6 0 16,-21 0-8-16,-11-25 1 16,-7-25-8-16,4-13 0 15</inkml:trace>
  <inkml:trace contextRef="#ctx0" brushRef="#br1" timeOffset="96615.45">15155 4976 31 0,'4'13'15'0,"3"-13"-5"16,-7 0 15-16,0 3-23 15,0 3 0-15,0 3 1 16,-4 1 0-16,-3-1-4 16,-7 7 0-16,-3 12 3 15,-8-12 0-15,-3 22-1 16,-4 2 1-16,0 14-1 15,0 21 0-15,4 0 0 16,-4 0 0-16,8 7 0 16,10-7 0-16,10-3-1 15,4-12 1-15,0-4-4 0,7-9 0 16,0-9-10-16,-3-13 0 16</inkml:trace>
  <inkml:trace contextRef="#ctx0" brushRef="#br1" timeOffset="97376.83">15371 5334 33 0,'0'0'16'0,"10"15"-6"15,-3-15 20-15,-3 10-26 16,-1 2 0-16,-3 4 2 15,-3 3 0-15,-1 9-8 16,1-3 0-16,-4 6 5 16,0 4 0-16,-1 3-3 15,1-10 1-15,0 0-5 16,0-9 0-16,4 0-6 0,-1-10 1 16,-3-12-5-1,0-16 0-15</inkml:trace>
  <inkml:trace contextRef="#ctx0" brushRef="#br1" timeOffset="97635.28">15141 5359 48 0,'4'3'24'0,"13"-16"-26"0,-6 7 46 0,3-3-41 15,7-7 1-15,11 7 1 16,10-7 1-16,8 3-8 16,10-2 1-16,3 2 2 15,-6 1 1-15,-11-7-7 16,-8 3 1-16,1 3-11 16,-11 7 0-16,-6-9-2 15,-5 2 1-15</inkml:trace>
  <inkml:trace contextRef="#ctx0" brushRef="#br1" timeOffset="97998.5">15656 5600 38 0,'-10'19'19'0,"-1"-6"-21"15,8-10 35-15,-1-3-33 0,-3-3 0 16,0-4 0-16,0-2 1 16,0-7-1-16,0 4 0 15,3-1 1-15,1-3 0 16,3-2 0-16,3 2 1 0,4-3-1 15,4 3 1 1,-1 7-1-16,5 3 1 0,2 3-2 16,-3 6 0-16,0 3-3 15,-3 7 1-15,0-7-9 16,-1 0 1-16,1-6-3 16,-4-6 0-16</inkml:trace>
  <inkml:trace contextRef="#ctx0" brushRef="#br1" timeOffset="98264.04">15819 5512 31 0,'10'44'15'0,"-3"-22"-9"0,-3-12 26 15,-1-1-31 1,4 4 0-16,-3 2 1 0,-1-2 1 15,1-1-3-15,3-2 1 16,0-7 2-16,4-6 0 16,3-7-1-16,0-8 0 15,3-1-1-15,-2 0 1 16,2-3-5-16,1-3 1 16,-4-3-10-16,4 3 1 15,-4 3-2-15,0-7 0 16</inkml:trace>
  <inkml:trace contextRef="#ctx0" brushRef="#br1" timeOffset="98609.5">16245 5431 48 0,'4'50'24'0,"-1"-44"-30"15,-3-3 48-15,-3 4-42 16,-4-1 0-16,-4-6 0 16,-3 3 0-16,-3 0-1 15,-5 3 1-15,1-6-1 16,4 7 0-16,-1-4 0 16,4 6 0-16,7-9 0 15,3 0 1-15,4 0 0 16,7 0 0-16,4 7 0 15,7-1 1-15,-1 3 0 0,-3 4 0 16,-3-1-2-16,-1 4 1 16,-6 0-2-16,-4 3 1 15,-4-1-4-15,-6-5 1 16,-1-4-9-16,1-2 0 16</inkml:trace>
  <inkml:trace contextRef="#ctx0" brushRef="#br1" timeOffset="98896.22">16514 5007 37 0,'0'0'18'0,"-15"10"-13"0,5-7 27 0,-4 10-31 16,-4 5 1-16,-3 14 1 16,-4 9 0-16,8 12-4 15,-5 10 1-15,8 2 1 16,0 1 1-16,7-9-2 16,0-13 1-16,4-13-6 15,3-12 1-15,0-13-9 16,-7-6 0-16</inkml:trace>
  <inkml:trace contextRef="#ctx0" brushRef="#br1" timeOffset="99094.61">16154 5365 39 0,'10'19'19'0,"11"-7"-8"0,-13-12 27 16,2-3-37-16,4 3 1 15,0-6 0-15,7-3 0 0,8-1-6 16,10 1 1-16,6-4-6 16,-2 4 1-16,-4-7-6 15,-8-3 0-15</inkml:trace>
  <inkml:trace contextRef="#ctx0" brushRef="#br1" timeOffset="99449.4">16704 4713 31 0,'-11'19'15'0,"8"24"-9"0,3-33 23 15,3 15-29-15,1 9 1 16,0 1 0-16,3 12 0 16,3 9 0-16,-3 13 0 15,7 13 2-15,0 3 1 16,-7-7-2-16,-7 4 1 15,-7-14-1-15,-14-5 0 16,-10-3-3-16,-8-10 0 16,-7-3-13-16,-7-16 1 0</inkml:trace>
  <inkml:trace contextRef="#ctx0" brushRef="#br1" timeOffset="100499.35">15286 5904 30 0,'0'13'15'0,"18"-23"-4"16,-8 10 16-16,4-6-22 15,7 3 1-15,11 3 2 16,14-3 1-16,7 0-12 0,7 0 1 16,21 0 6-16,11-1 1 15,7-5-8-15,-8 6 1 16,-10 0-7 0,-21 0 0-16,-14 3-6 0,-18-4 0 15</inkml:trace>
  <inkml:trace contextRef="#ctx0" brushRef="#br1" timeOffset="100768.47">15388 6130 39 0,'-3'22'19'15,"13"-9"-12"-15,-3-13 33 0,4-4-38 16,10-2 1-16,11 0 1 16,10-7 1-16,8 1-6 15,13 6 0-15,15-4 4 16,13-2 0-16,-2-1-4 16,-5 1 0-16,-17-1-7 15,-17 7 0-15,-15-1-8 16,-17 4 1-16</inkml:trace>
  <inkml:trace contextRef="#ctx0" brushRef="#br1" timeOffset="102285.63">22260 4904 36 0,'4'63'18'0,"-15"34"-15"16,8-66 18-16,-4 16-21 15,-4 25 0-15,-3 16 1 16,0 13 1-16,-4 5-2 16,1 4 0-16,-1 0 0 15,0-13 1-15,1-9-4 16,-1-13 0-16,4-15-8 15,0-20 1-15</inkml:trace>
  <inkml:trace contextRef="#ctx0" brushRef="#br1" timeOffset="102931.8">22207 4895 31 0,'14'12'15'0,"22"16"-11"0,-22-18 23 16,0-10-25-16,11 0 0 15,17 0 1-15,22 0 0 0,27-7-4 16,8-5 1-16,24-1 1 15,26 1 1 1,6-10-1-16,11 0 0 0,3-3-1 16,0-3 0-16,8-7 0 15,13-6 0-15,4-3-1 16,0 1 1-16,-3 2-1 16,-15 6 1-16,-10 13-2 15,-11 4 1-15,-21 11-1 16,-21 7 0-16,-21 10 0 15,-22 5 1-15,-13-5-1 16,-11 2 0-16,-15 10 0 16,-13 3 1-16,-11 7 0 15,-14 2 1-15,-14 10-1 16,-11 9 0-16,-10 1 1 16,-4 2 0-16,-7 7 0 0,-3 15 0 15,13 20 0-15,8 11 1 16,3 14-1-16,4 2 0 15,10 4 1-15,4 2 0 16,0-5 0-16,4-1 0 16,3-3-1-16,3-6 1 15,1-15 1-15,-1-17 1 16,-7-15-1-16,-10-9 0 16,-14-4 0-16,-11-12 1 15,-17-9-1-15,-15-10 0 16,-17-9-1-16,-25-13 0 0,-28-16-1 15,-36-9 0-15,-27-25-7 16,-19-12 1-16</inkml:trace>
  <inkml:trace contextRef="#ctx0" brushRef="#br1" timeOffset="109056.79">2939 9874 56 0,'3'0'28'0,"4"-6"-19"0,-7 6 29 15,-7 0-37-15,-3 3 0 16,-19 0-1-16,-9 10 1 16,-5 6-1-16,-10 6 0 15,4 9 0-15,0 13 0 16,-8 10-2-16,8 15 0 16,6 9 0-16,5 4 0 15,6 3 0-15,14-13 0 16,8-9-1-16,17-13 1 0,7-12-4 15,14-10 1-15,21-9-10 16,11-12 1-16</inkml:trace>
  <inkml:trace contextRef="#ctx0" brushRef="#br1" timeOffset="109432.65">3161 10426 45 0,'0'22'22'0,"-21"6"-25"16,10-18 34-16,1 2-32 15,-1 4 1-15,-14 0 0 16,1 2 0-16,-5 1 0 0,-2 3 1 16,2 3-1-16,8-3 0 15,-3-6 0-15,9-4 0 16,8 1-1-16,14-7 0 15,4-3 0-15,10-3 0 16,7-9 0-16,-6-4 0 16,-5-2 0-16,4-1 1 15,-3 7 0-15,3-1 0 16,-7 4 0-16,4 3 1 16,-7 3-1-16,6 6 1 0,-6 0 0 15,-1 4 0 1,8 2-1-16,-7 1 1 0,3 6-4 15,-4-7 1-15,4 1-10 16,-3-1 1-16</inkml:trace>
  <inkml:trace contextRef="#ctx0" brushRef="#br1" timeOffset="109737.43">3478 10702 31 0,'0'28'15'0,"0"-87"0"16,0 40 17-16,4-9-31 0,3-1 1 15,-3-2 3-15,3 3 0 16,0 3-5-16,3 3 0 15,4 3 4-15,4 7 0 16,0 2-2-16,-8 1 0 16,11 2-5-16,-3 1 1 15,-4 0-6-15,4 3 0 16,-4-4-7-16,0 4 0 16</inkml:trace>
  <inkml:trace contextRef="#ctx0" brushRef="#br1" timeOffset="110065.18">3736 10696 61 0,'42'31'30'0,"29"-15"-41"16,-54-16 57-16,5-6-48 15,6-4 1-15,-3-9-1 16,-1-3 1-16,-10 0 1 15,4-3 0-15,-14 3-2 16,-4 10 1-16,-4-4-1 16,-7 4 1-1,-10 15 0 1,0 12 0-16,7 11 0 16,10 2 1-16,-3 6 1 15,14-2 1-15,-3-1-1 16,14-6 0-16,10-9 0 0,0-10 0 15,4-6-9-15,7-13 1 16,-15-8-8-16,5-8 0 16</inkml:trace>
  <inkml:trace contextRef="#ctx0" brushRef="#br1" timeOffset="110664.71">4572 10730 66 0,'11'16'33'0,"-11"-29"-41"0,0 13 62 15,0-6-53-15,0-16 0 16,-11-9 1-16,-7-22 0 15,-3-13-2-15,-7-13 0 16,7-5 1-16,0-7 1 16,-4-10 0-16,11-2 0 15,7-1-2-15,7 17 1 16,10 2-3-16,15 13 1 0,17 12-3 16,1 19 0-16,-4 16-5 15,-1 16 1-15,-6 9-7 16,-4 19 0-16,-21 9-3 15,-7 3 0-15</inkml:trace>
  <inkml:trace contextRef="#ctx0" brushRef="#br1" timeOffset="110878.03">4329 10254 48 0,'-15'22'24'0,"26"6"-16"16,-7-25 45-16,3 3-49 15,10 1 0-15,4-1 1 0,11-3 0 16,7-3-8-16,3 3 1 16,4-3 2-16,-7 3 0 15,-7-3-6-15,-4 0 0 16,-3 0-6-16,-4 3 1 16,-4-6-8-16,1-3 1 15</inkml:trace>
  <inkml:trace contextRef="#ctx0" brushRef="#br1" timeOffset="111092.92">4784 10323 25 0,'10'12'12'0,"18"20"7"0,-28-23 10 16,11 10-23-16,-7 15 0 15,3 1 3-15,0-1 0 0,3 1-12 16,-6-4 1-16,3-3 7 16,7-3 1-16,4-6-4 15,-1-6 0-15,-6-10-2 16,3-9 1-16,0-10-2 15,7-3 1-15,-10-6-3 16,3-6 1-16,4-4-10 16,-1 1 1-16,4-13-5 15,-3 6 1-15</inkml:trace>
  <inkml:trace contextRef="#ctx0" brushRef="#br1" timeOffset="111340.77">5313 9627 69 0,'-11'31'34'0,"-6"63"-43"0,17-63 68 15,0 19-59-15,-4 16 0 16,4 19-2-16,0 18 1 15,0 23-2-15,0-4 1 16,0-3-8-16,4-25 0 16,-1-25-9-16,8-34 0 0</inkml:trace>
  <inkml:trace contextRef="#ctx0" brushRef="#br1" timeOffset="112167.61">7260 9636 48 0,'0'38'24'0,"0"34"-18"0,0-47 36 0,0 12-40 16,4 10 0-1,-1 13 2-15,4 3 0 0,0 12-3 16,7 7 1-16,1-10 3 16,-1 0 0-16,-4-16-1 15,1-12 0-15,-4-16-1 16,-4-9 0-16,-6-16-4 15,-15-15 1-15,-3 2-2 16,-7-2 1-16,-7-4-2 16,-4 4 0-16,0-1 0 15,-7 7 0-15,7 6-1 16,4 6 1-16,7 3-1 16,0 13 1-16,10 7 1 15,7 8 0-15,8 7 0 16,3 3 1-16,14-3 1 15,14 0 1-15,7 0 0 16,8-10 0-16,10-2 0 0,7-13 1 16,0-10-1-16,0-12 1 15,0-7-2-15,0-5 1 16,-8-10-2-16,-9-7 1 16,-4 4-1-16,-11-13 0 15,-3 1 1-15,-8-1 0 16,-6 6-1-16,-8 4 0 15,-6 6 0-15,-4 12 0 16,3 4 0-16,-6 21 0 16,-1 4-1-16,-3 6 1 15,0 9 0-15,3 4 1 16,11 3 0-16,-7-1 1 0,14-5-1 16,0-7 1-16,7-3-3 15,15-10 0-15,-5-2-9 16,5-4 1-16,-1-9-5 15,3-4 0-15</inkml:trace>
  <inkml:trace contextRef="#ctx0" brushRef="#br1" timeOffset="112436.38">8012 10762 59 0,'7'3'29'0,"-7"-28"-36"15,0 9 57-15,0-18-49 16,-7-10 0-16,-8-19 1 16,-6-12 0-16,-7-7-2 15,0-15 1-15,-11 0 1 0,11-4 0 16,10 4 0-16,8 6 0 16,10 22 0-16,10 10 0 15,15 15-4-15,7 9 0 16,10 26-4-16,-3 15 0 15,-4 13-7-15,-3 9 0 16,-15 4-6-16,-6 2 0 16</inkml:trace>
  <inkml:trace contextRef="#ctx0" brushRef="#br1" timeOffset="112617.28">7684 10395 80 0,'24'34'40'0,"26"-15"-55"16,-19-13 83-16,8 1-69 16,3-4 0-16,26-3-6 15,-5 3 1-15,-7 0-3 16,-6 3 0-16,-8-3-12 16,-3-3 0-16</inkml:trace>
  <inkml:trace contextRef="#ctx0" brushRef="#br1" timeOffset="113051.36">10216 10686 30 0,'0'-31'15'0,"-14"-10"2"0,7 32 10 0,-3-1-22 16,-8 1 1-16,-7 0 3 15,-6 2 0-15,-5 7-12 16,1 4 1-16,0 8 7 16,-4 7 0-16,4 3-5 15,-4 3 1-15,7 6-5 16,7 1 1-16,4 2-4 16,11-3 1-16,6-5-2 15,11-4 0-15,7-10 1 16,11-9 1-16,3-9 2 15,4-16 0-15,3 3-5 16,-6-6 0-16</inkml:trace>
  <inkml:trace contextRef="#ctx0" brushRef="#br1" timeOffset="113336.9">10361 10752 63 0,'-10'-22'31'0,"-19"-78"-36"0,15 56 63 0,-7-16-57 0,3-18 0 0,-3-13 1 16,0-3 0 0,-4-6-3-16,8-4 1 0,6 4 1 15,8 18 1-15,6 10 0 16,8 22 0-16,3 19-3 15,7 12 0-15,7 25-5 16,-3 13 1-16,-4 12-9 16,-7 10 0-16,-17 3-6 15,-1-3 0-15</inkml:trace>
  <inkml:trace contextRef="#ctx0" brushRef="#br1" timeOffset="113588.25">9977 10370 70 0,'0'15'35'0,"21"1"-40"0,-4-13 68 0,15-3-63 15,7-6 0-15,10 0-3 16,11-1 0-16,0 1-3 0,-7 0 0 16,-10 0-13-1,-12-4 0-15,5 1-1 16,-8-1 0-16</inkml:trace>
  <inkml:trace contextRef="#ctx0" brushRef="#br1" timeOffset="114214.54">12114 11113 68 0,'11'9'34'0,"28"-37"-43"0,-18 3 72 16,7-19-62-16,7-22 1 16,1-6 0-16,3-16 0 15,-4-18-3-15,-3-10 0 16,-4 0 2-16,-11-4 0 16,-2 1-2-16,-12 6 1 15,-6 13-4-15,-1 12 1 0,-3 19-2 16,-4 13 1-1,1 18-2-15,-8 7 1 16,1 25 0-16,-1 15 0 0,0 19 3 16,4 16 1-16,4 19 2 15,6 6 0-15,4 12 1 16,4 7 0-16,3 3 0 16,7 0 1-16,0-3-1 15,0-7 0-15,-3-9-2 16,-1-12 0-16,8-13-4 15,-1-16 1-15,8-12-7 16,3-12 1-16,1-7-9 16,2-13 1-16</inkml:trace>
  <inkml:trace contextRef="#ctx0" brushRef="#br1" timeOffset="114442.85">12774 10633 48 0,'0'57'24'0,"-7"-17"-15"0,4-27 38 16,-1 9-46-16,0 3 1 16,1-6-1-16,-1 0 1 15,4-7-6-15,0-6 0 16,0-12-5-16,0-13 1 16,0-3-9-16,-3-9 1 15</inkml:trace>
  <inkml:trace contextRef="#ctx0" brushRef="#br1" timeOffset="114588.77">12651 10254 60 0,'7'12'30'0,"-7"-15"-37"0,7 6 55 0,3 0-50 16,4 4 1-16,8-1-8 15,6 6 1-15,4 1-3 16,-4 0 1-16,-4-4-6 16,-6 0 0-16</inkml:trace>
  <inkml:trace contextRef="#ctx0" brushRef="#br1" timeOffset="115080.74">13000 10696 57 0,'18'22'28'0,"-4"-13"-37"0,-11-9 58 16,4 0-50-16,0-9 0 15,4-1 0-15,-4-2 0 16,0-4 1-16,0 0 0 16,0-2-1-16,0 2 1 15,4 0 0-15,-1 4 0 16,4 2-1-16,1 4 1 0,-1 9-1 15,0 3 0-15,-4 7-1 16,-3 6 1-16,0 3-1 16,0-7 0-16,1-2 0 15,-5 0 0-15,1-4 0 16,-4-6 1-16,0-3 1 16,3-6 0-16,4-4-1 15,0 1 1-15,4 0 0 16,-1 2 1-16,1 1 0 15,3 0 1-15,0 3-1 16,0 6 0-16,0 3 0 16,1 3 0-16,-1 4 0 15,0-4 0-15,0 4 0 16,0 0 1-16,-3 5-1 16,-1-2 1-16,4 3 0 15,-3-4 0-15,-1 1-1 16,1-3 1-16,0-1-2 15,-1-5 1-15,4-4-5 0,0-6 1 16,4-4-8-16,-4-2 0 16,0-10-5-16,4-3 1 15</inkml:trace>
  <inkml:trace contextRef="#ctx0" brushRef="#br1" timeOffset="115323.25">13758 10683 49 0,'0'41'24'0,"-17"-10"-18"0,13-21 45 0,1 5-50 16,-1 1 1-16,-3 0-1 16,0 0 0-16,0-4-4 15,3-6 1-15,1-6-4 16,-1-15 0-16,1-7-6 15,-4-7 1-15,0-8-6 16,-4-10 1-16</inkml:trace>
  <inkml:trace contextRef="#ctx0" brushRef="#br1" timeOffset="115695.67">13529 10266 8 0,'-14'-53'4'0,"17"28"20"16,1 22-5-16,0 0-13 15,6-1 0-15,4 4 2 16,4-6 1-16,3-3-12 0,4-7 1 15,3-3 6-15,4-9 0 16,3 6-5-16,7-16 0 16,4-5-4-16,4-8 0 15,-1-11 0-15,-3-7 0 16,-7 0 3-16,-4 3 1 16,0 0 3-16,-7 6 0 15,-6 7 4-15,-5 15 0 0,-3 20 1 16,0 18 0-16,-7 12-3 15,-3 16 1-15,-8 19-3 16,-3 13 1-16,-3 22-2 16,-4 18 0-16,3 10 0 15,1 3 1-15,2 6-1 16,5 0 1-16,-1-13-1 16,4-21 1-16,0-22-5 15,0-16 1-15,0-16-7 16,0-15 1-16,0-16-1 15,-3-9 0-15,-4-13-1 16,-7-4 0-16,-7-5-1 16,-11 0 1-16</inkml:trace>
  <inkml:trace contextRef="#ctx0" brushRef="#br1" timeOffset="115937.39">13776 10285 46 0,'11'22'23'0,"24"6"-21"16,-18-25 47-16,15-3-47 15,7-6 1-15,17-6 0 0,19-4 0 16,6-6-5-16,10-3 0 16,-2 0-1-16,-8 0 0 15,-7-4-13-15,-25 1 1 16,-21 6-2-16,-17 3 1 16</inkml:trace>
  <inkml:trace contextRef="#ctx0" brushRef="#br1" timeOffset="122751.79">14538 10915 46 0,'-7'7'23'0,"0"-14"-8"15,7 7 23-15,0 3-35 16,0-3 1-16,0 4 4 0,0-4 0 15,0 0-9 1,0 0 1-16,-4 0 6 0,4 3 1 16,0-3-3-16,0 0 0 15,0 3-8-15,4 0 1 16,-1-3-17-16,-3-16 0 16,0 4-1-16,7 2 0 15</inkml:trace>
  <inkml:trace contextRef="#ctx0" brushRef="#br1" timeOffset="126367.81">5877 12214 51 0,'4'3'25'0,"3"-6"-15"0,-7 3 25 0,0 0-33 15,0-7 1-15,-11 7 0 16,1 0 1-16,-8 7-6 16,-14 2 1-16,-14 4 3 15,4 2 0-15,-7 7-3 16,-4-3 0-16,-4 0-2 15,4 0 0-15,4 3-2 16,10 3 0-16,0 3-1 16,4 0 1-16,10 3 1 15,15 4 0-15,-1 9 2 16,22 3 0-16,10 3 2 16,18 10 1-16,14-4 0 0,7 13 0 15,0 0 1-15,-4-16 0 16,4 4 0-16,-10-7 1 15,-12-3-1-15,-6 0 1 16,-14-6-1-16,-15-4 0 16,-3 4-2-16,-14-3 1 15,-11-10-2-15,-13-9 1 16,-5-13-1-16,1-12 0 16,-14 0 0-16,6-23 0 15,8-5 1-15,-1-4 0 16,15 4 0-16,7-10 1 0,7 0 0 31,10 0 1-31,15 3 0 0,10-3 1 16,7 0-1-16,11 7 1 0,0 5-4 15,3 4 0-15,-3 9-9 16,-11 7 1-16,-6 2-8 16,-12 10 1-16</inkml:trace>
  <inkml:trace contextRef="#ctx0" brushRef="#br1" timeOffset="126896.57">6167 12878 59 0,'38'10'29'0,"33"-13"-41"16,-50-1 55-16,-3 1-47 16,6 0 1-16,1 3-25 15,0-6 0-15,-4 0 29 0,-7-1 0 16</inkml:trace>
  <inkml:trace contextRef="#ctx0" brushRef="#br1" timeOffset="127644.96">7197 12214 64 0,'0'-7'32'0,"-11"36"-47"15,8-20 66-15,-4 3-52 16,-8 4 1-16,-6 3-1 16,-3 0 1-16,-5 0 0 15,-2-7 0-15,-1 7-1 16,0 3 1-16,4 3-1 16,-7-3 0-16,3 0-1 15,7 3 0-15,7 0-1 16,1 3 1-16,6-6-1 0,8 3 1 15,3-6 0 17,10 0 1-32,1 0 1 0,-1-7 0 0,12-2 1 0,6 5 0 15,0-5 0-15,4 2 0 16,-15-2 0-16,5-1 0 16,-12 4-1-16,-6-4 0 15,-4-3-1-15,-4-2 1 16,-6-1-1-16,-4 0 1 0,-1 3-1 15,5-3 0-15,-11 3 0 16,0 4 1-16,-8 2 0 16,1 4 0-16,0 6 0 15,3-3 1-15,0 0-1 16,4-1 1-16,7-5 0 16,0 0 0-16,11-1-1 15,-8 1 1-15,11-1 0 16,0 4 1-16,11 0-1 15,-1 2 1-15,1 4 0 16,6 0 1-16,5 6-2 16,-1 7 1-16,0-1-1 15,0 1 0-15,0-7-1 16,7-3 1-16,1-3-5 16,2-12 0-16,5-7-11 15,2-16 0-15,1-9-2 0,4-3 1 16</inkml:trace>
  <inkml:trace contextRef="#ctx0" brushRef="#br1" timeOffset="128469.82">8555 13374 61 0,'0'9'30'0,"10"-12"-41"0,-6-3 62 15,7-4-51-15,-1-8 1 16,4-17 0-16,7-6 0 0,11-12-2 16,7-13 1-16,-4-19 0 15,4 1 1-15,0-10-1 16,-4-10 1-16,-3 16-2 16,-7 1 1-16,-8 2-1 15,-10 10 1-15,-7 12-2 16,0 10 0-16,-14 15-3 15,-3 13 1-15,2 16-2 16,1 15 1-16,-14 19 0 16,7 9 0 15,-7 20 1-31,7 15 1 0,10 12 5 0,-3 7 0 16,7-3 1-16,7-4 1 0,7-2-1 15,7-13 1-15,0-4-2 16,0-5 1-16,7-4-3 15,-10-9 0-15,7-19-4 0,-1-6 1 16,4-13-4-16,1-6 0 16,9-12-7-16,-10-4 0 15,8-9 0-15,-12-3 0 16</inkml:trace>
  <inkml:trace contextRef="#ctx0" brushRef="#br1" timeOffset="128642.77">9081 13098 53 0,'-4'34'26'0,"8"-2"-32"0,-1-17 59 16,-3 1-52-16,0 3 0 0,0 0 0 15,0-4 1-15,0-5-4 16,0-4 0-16,0-6-6 16,0-12 0-16,0-14-8 15,-3-5 0-15</inkml:trace>
  <inkml:trace contextRef="#ctx0" brushRef="#br1" timeOffset="128804.68">9035 12916 27 0,'14'38'13'0,"3"-35"-12"16,-10-3 11-16,1 0-25 15,-1 0 0-15</inkml:trace>
  <inkml:trace contextRef="#ctx0" brushRef="#br1" timeOffset="129284.76">9176 13195 43 0,'3'9'21'0,"-3"-12"-27"0,4-3 42 16,3 0-36-16,0 0 0 0,0-4 0 16,4-2 0-16,3-10 0 15,0 0 0-15,0 0 1 16,4 0 0-16,-4 9 1 16,0 7 0-16,0 6-1 15,-4 3 1-15,1 6-1 16,-4 4 1-16,0 0-2 15,0-4 0-15,0 4 0 16,0-4 0-16,-7-3 0 16,4 4 0-16,-1-1-1 15,-3 0 1-15,0 4-1 16,0 0 1-16,0-4-1 16,0-3 1-16,0-3 0 15,0 0 0-15,0-3 0 16,7 0 0-16,0-3 0 15,1 0 1-15,6 0-1 16,-7 3 1 0,0 3-1-1,0-3 1-15,0 0-1 0,3 3 0 0,1 4 0 0,0-4 1 16,-1 0-2-16,1 0 1 16,3 0-3-16,0-3 0 15,4 0-5-15,-1-6 1 16,1-4-7-16,0-2 1 31</inkml:trace>
  <inkml:trace contextRef="#ctx0" brushRef="#br1" timeOffset="129820.48">9804 13220 44 0,'10'41'22'0,"4"3"-22"0,-14-41 39 0,0 6-38 0,0 1 1 0,0 2-1 16,0-2 0-16,0-4-3 16,0 0 1-16,-3-3 0 15,-1-3 0-15,4-6-4 16,0-3 1-16,0-10-3 16,0-12 1-16,0-7-6 15,0-6 1-15,4-9-1 16,-1 3 0-16,1-10-1 31,-57 94 13-31,124-200-4 16,-54 47 1-16,4 6 6 15,11 10 1-15,0 12 3 0,7 6 0 16,-8 10-1-16,1 9 1 47,-4 13 2-47,1 6 0 0,-8 12-1 0,0 10 1 0,-3 9-2 0,-1 10 0 15,-3 16-2-15,-3 11 0 16,-4 11-2-16,-3 15 1 16,-4 12-2-16,-4 14 1 15,0 18-1-15,-3 15 0 32,-3-9-1-17,-4 4 0-15,3-7-1 16,4-22 0-16,4-16-1 0,-1-15 0 0,8-10-2 0,-1-12 1 0,1-16-2 15,-4-6 0-15,-7-6-4 16,-8-7 1 0,-6-3-8-16,-3-9 1 0</inkml:trace>
  <inkml:trace contextRef="#ctx0" brushRef="#br1" timeOffset="129978.9">9828 12678 45 0,'-38'3'22'0,"31"34"-14"0,14-27 36 0,3-4-41 16,11 4 1-16,1-4-1 15,16-3 0-15,19-3-5 16,6 0 0-16,4 0-4 0,0 3 0 16,4-6-11-16,-4-3 1 15</inkml:trace>
  <inkml:trace contextRef="#ctx0" brushRef="#br1" timeOffset="130834.74">11755 12154 49 0,'-4'66'24'0,"-3"-22"-22"15,7-25 36-15,0 6-37 16,0 15 0-16,0 14 1 16,0 8 1-16,4 4-3 15,-1-9 1-15,4-1 1 0,-3-6 1 16,-4-6-1-16,0-6 0 16,0-10-2-16,-7-6 1 15,-4-9-2-15,-7-7 1 16,-3-9-1-16,-4-4 0 15,1-2 0-15,-4 0 0 16,-4-4 0-16,4 7 1 16,-4 3 0-1,4 3 0-15,-1 6 0 0,5 10 0 16,6 2 0-16,4 8 0 16,7-1 1-16,0 0 0 15,7 12 0 16,14-2 0 1,4-1 0-32,10 1 1 0,7-4-1 31,11 1 0-15,10-14 0-16,4-8 1 0,-7-4-1 0,-3-6 0 0,-1-9-1 15,-3-7 1-15,0-9-2 0,0-7 1 0,-11 4-1 0,-7-6 0 0,-7-4 0 0,-7 4 1 0,-3 2-1 16,-4 4 0-16,-7 9-1 15,-7 7 1-15,-7 12-1 16,-4 6 1-16,-3 10-2 16,-4-1 1-1,4 10 0-15,4 7 1 0,2-1-1 16,1 4 1-16,4-4 0 0,6 3 1 16,8-5-1-1,10-1 1-15,4-9-5 0,13-10 0 31,5-6-8-31,2-9 0 32,-2-7-2-17,-1-8 1 1</inkml:trace>
  <inkml:trace contextRef="#ctx0" brushRef="#br1" timeOffset="131097.57">12344 13333 33 0,'3'9'16'0,"1"-18"-15"0,-4-7 30 0,0-18-25 0,-4-10 0 0,-10-60 3 0,0-12 0 0,0 0-12 0,0 0 1 0,7 7 7 15,3 5 1-15,8 7-4 16,6 9 1-16,8 16-2 15,3 16 0-15,0 12-1 16,8 15 0-16,-8 26-5 16,3 10 1-16,-6 5-9 15,-7 13 1 1,-8 0-4-16,-6 7 1 0</inkml:trace>
  <inkml:trace contextRef="#ctx0" brushRef="#br1" timeOffset="131288.14">12111 12747 58 0,'0'28'29'0,"18"-31"-30"0,-8 6 60 15,11 3-57-15,15-3 0 16,9 0-1-16,5-3 1 16,13-3-6-16,4-3 1 0,-14 3-4 15,-10 3 0-15,-12 0-12 16,-17-6 0-16</inkml:trace>
  <inkml:trace contextRef="#ctx0" brushRef="#br1" timeOffset="132252.74">4674 12047 11 0,'29'-28'5'0,"-15"-9"5"0,-7 27 6 0,-4 1-10 16,4 2 1-16,0 4 4 15,4-3 1-15,-8 6-14 16,5 6 1-16,-5 10 9 16,4 12 0-16,-7 19-4 15,-10 13 1-15,2 9-3 16,5 19 1-16,-8 15-3 15,-6 13 1-15,-1 16 0 16,4-4 0-16,-11 20-1 16,4-4 1-16,0 0-3 15,0-18 0 1,3-13-3-16,4-22 0 0,3-26-4 16,8-24 1-16,6-28-6 0,8-26 1 15</inkml:trace>
  <inkml:trace contextRef="#ctx0" brushRef="#br1" timeOffset="133797.24">4653 11790 29 0,'28'0'14'0,"18"-12"-10"0,-21 5 22 0,10 1-25 0,15 0 1 0,13 0 1 0,11-1 0 16,-3 1-3-16,17 3 0 15,11-3 2-15,3-1 1 16,14-2-1-16,4-4 0 16,18 4-1-16,7 0 1 15,17-7-1 1,7 7 0 31,4-4-1-32,25 7 0-15,-1-1 1 16,4 11 1 0,11-1-1-16,-4 3 1 0,14-6 0 0,4 3 0 0,-4-3-1 15,8 0 1-15,-1 3-2 0,0-3 1 0,4 3-1 0,0-3 0 0,17 4 0 0,-3-4 0 16,0 3 0-16,-17 3 1 0,-1-3-1 15,0-3 0-15,-21 0 0 16,4 0 0-16,-14 0 0 16,-4-3 1-1,-7 0-1 1,-8 0 0-16,-9 3-1 0,-11-3 1 0,-15-1 0 16,-3 4 0-16,-14-3-1 15,-14 0 1-15,-7-6 0 16,-7 2 0-16,-11 1 0 0,-10 0 0 15,-15 3 0-15,-10-4 0 16,-11 7-1-16,-6 7 1 16,-8-4-1-16,-3 6 1 15,-8-2 0-15,1 2 0 16,-4 7 0 0,-3 6 0 46,-4 6 0-46,0 0 0-1,-7 13-1-15,0 6 1 0,-4 6 0 16,1 19 0-16,-4 0-2 0,3 10 1 0,0 3-1 0,1 2 1 0,3 14 0 16,0-1 0-16,0 10 0 15,0-7 0-15,3-2 1 0,1-1 0 0,0-6 0 0,-4-12 0 0,0-1 0 0,-4-6 0 16,-3-15 0-16,-4-7 0 15,-3 7 0 1,-7-4 0 0,-7-5-1 31,-7-8 1-47,-11-2 0 0,3-6 0 31,-6-10 0-31,-11-3 0 0,-11-10-1 15,-17-12 1 1,-7-3 0 0,-4-6 0 15,-7-1 0-31,-14 1 0 0,-10-4-1 0,3-2 1 0,-11-1 0 16,-13 0 0-16,10 4 0 0,-11-4 1 0,-7 4-1 0,-3 2 0 0,-4 1 0 0,-3-4 0 15,-8 1 0-15,1 2 0 0,-11 1 0 0,7-1 0 0,-7 1 0 0,-7 0 0 0,7 2 0 16,-7 4 0-16,-7 0 0 0,3 6 0 15,-3 3 0-15,0 1 0 16,-3 5 0-16,-15-2 0 16,14-1 0-16,-10 13 1 0,-4 6-1 15,1 4 0-15,-1-1 0 16,7 0 0 0,-6 1 1-16,-12 5 0 46,4-12 1 1,-3-6 0-31,0 6 0 15,-4-9 1-15,-3 3-1-16,-1-4 0 15,-6 1-5 1,-8 3 0-16,4-3-11 0,8-1 0 0</inkml:trace>
  <inkml:trace contextRef="#ctx0" brushRef="#br1" timeOffset="146278.44">970 12251 42 0,'0'10'21'0,"0"8"-15"0,0-14 21 16,0 8-27-16,7 4 1 0,-7 3-1 15,0 12 0-15,0 13 0 16,4 9 0-16,-4 19-1 16,-4 13 0-16,-3 6-5 15,-3-6 1-15,-1-7-7 16,0-12 0-16</inkml:trace>
  <inkml:trace contextRef="#ctx0" brushRef="#br1" timeOffset="146861.9">1566 12345 59 0,'22'13'29'0,"-22"-13"-38"0,0 0 56 16,-11 3-46-16,0 3 0 16,-17 0-1-16,7 4 1 15,-18 6-2-15,-3-1 1 16,-18 4-2-16,3 3 1 15,-3-3-2-15,8 0 1 16,2 3-1-16,11-7 1 16,11-5-1-16,7 2 1 0,10-2 0 15,22 2 1 1,17 4-1-16,11 6 0 0,14 3-3 16,-4 0 0-1,4-3-2-15,4 3 1 0,-8 6 1 16,-10 1 0-16,-18-1 2 15,-17 0 1-15,-8-5 2 16,-7-1 1-16,1-13 0 16,-11-2 1-16,-8-1-1 15,1-6 0-15,0-3 0 16,7-6 1 15,3 0 3-31,8-4 0 0,6-2 2 0,15-7 1 0,6-3 0 16,4-3 0-16,8-13 0 15,2-3 0-15,12 1-4 16,6-7 0-16,1-4-2 16,-12 11 0-16,1-1-3 15,-7 3 1-15,-11 7-8 0,-3 6 1 16,-8 6-11 0,1 6 0-16</inkml:trace>
  <inkml:trace contextRef="#ctx0" brushRef="#br1" timeOffset="147267.17">1933 12640 47 0,'21'-9'23'0,"-10"-13"-16"0,-11 12 31 0,0 1-37 15,0-1 0-15,0 1 0 16,0-4 1-16,-11 4-3 16,-6 3 1-16,-4 6 0 15,-18 0 1-15,7 6-2 16,-7 3 0-16,-3 7-3 16,3 9 0-16,0 10-2 15,8-1 1-15,6 7-3 16,4 3 1-16,10 0-1 15,11-7 0-15,11-11 2 16,6-5 1-16,12-2 5 16,13-12 1-1,18-39 3 1,-18-5 1-16,-3-10 0 16,-4 3 1-16,-14 0-6 15,1 3 0-15,-12-9-10 0,-10 9 1 16</inkml:trace>
  <inkml:trace contextRef="#ctx0" brushRef="#br1" timeOffset="147669.94">2364 12417 40 0,'38'-9'20'0,"-6"-13"-13"16,-25 9 32-16,-7-2-37 16,0-4 0-16,-7 3 0 15,-3 1 1-15,-12 2-4 16,-16 10 1-16,6 9 1 16,-7 7 1-16,0 2-2 15,-3 7 0-15,3 13-3 16,0 6 1-16,18 6-3 15,0 12 1-15,3-2-4 16,11-4 1-16,14-3-2 16,11-9 1-16,7-13 3 15,10-12 1-15,7-13 4 16,-3-9 1-16,-7-7 3 16,0-6 1-16,-8-9 0 15,-3-9 1-15,1-4-3 0,-12-3 1 16,8 3-13-16,-8 3 1 15,-6-5-4-15,-4 8 1 16</inkml:trace>
  <inkml:trace contextRef="#ctx0" brushRef="#br1" timeOffset="148064.75">2780 12496 41 0,'42'-3'20'0,"-31"3"-28"16,-11 0 39-16,-4 0-31 16,-3 0 1-16,-10 3-1 15,-5 3 1-15,-9 7-2 16,-8-7 1-16,7 3 0 15,-3 4 1-15,10-1-1 16,4 1 1-16,7 3-1 16,3-4 1-16,1 4-1 15,6-1 1-15,15 7-1 16,-1 0 0-16,12-6 0 16,16 0 1-16,-6-4-1 0,3-2 1 15,-13-1-1-15,-1-3 0 31,-32 1-5-31,-17-1 0 16,-4 3-6-16,-14 1 0 16</inkml:trace>
  <inkml:trace contextRef="#ctx0" brushRef="#br1" timeOffset="148661.94">822 13364 38 0,'-11'4'19'0,"11"2"-16"0,0-6 31 0,7 3-31 15,4-3 1-15,-7 3 2 16,13-3 0-16,11 0-7 16,15-3 1-16,6 0 5 15,22-7 0-15,17-2-3 16,21-10 0-16,11-6-3 16,18-7 0-16,-8 1-6 15,1-7 1-15,-22 10-8 16,-21-1 1-16,-17-2-3 15,-22 12 1-15</inkml:trace>
  <inkml:trace contextRef="#ctx0" brushRef="#br1" timeOffset="148976.41">988 13546 52 0,'10'16'26'0,"40"-4"-31"0,-29-12 53 16,7 0-46-16,22 0 0 0,2-3 1 15,15-9 1 1,15 6-5-16,20-7 0 0,14-9 3 15,-6-6 0-15,10 3-5 16,0-3 1-16,-22 2-9 16,-20 4 1-16,-25 7-7 15,-25 2 0-15</inkml:trace>
  <inkml:trace contextRef="#ctx0" brushRef="#br1" timeOffset="157521.76">15741 4296 27 0,'-4'0'13'0,"11"6"-1"0,-7-6 13 15,0 0-23-15,0 0 0 16,0 0 2-16,0 0 0 15,8 0-5-15,2 0 1 16,8-6 3-16,3 3 0 16,4 3 0-16,6-7 0 0,1 1-1 15,0 0 1-15,-4-1-1 16,-7 1 1-16,-3 3-2 16,-8 3 1-16,-2 6-1 15,-5 4 0-15,-3 2-2 16,-3 7 1-16,-1 6 0 15,-3-12 0-15,0 9 0 16,0 0 0-16,3 9 0 16,1-3 0-16,-1 7 0 15,1-13 1-15,3-7-1 16,0 1 1-16,0-7-4 16,3 1 1-16,4-4-12 15,-3-6 1-15,3-6-2 16,3-4 1-16</inkml:trace>
  <inkml:trace contextRef="#ctx0" brushRef="#br1" timeOffset="157808.1">15949 4929 41 0,'0'0'20'0,"-3"6"-15"0,3-6 38 0,0 0-41 16,0 0 0-16,3-9 1 15,-3 9 0-15,4-9-8 16,3-1 1-16,0 4-8 15,-4-10 0-15,4 1-3 16,0 5 1-16</inkml:trace>
  <inkml:trace contextRef="#ctx0" brushRef="#br1" timeOffset="158616.76">16263 4481 38 0,'25'-44'19'0,"3"9"-19"0,-21 26 34 16,0-10-31-16,0-6 0 0,-3 3 1 16,-4-3 1-16,-4-3-7 15,-3 3 1-15,0 0 3 16,-7 6 1-16,-4 0-2 15,-10 9 0-15,-11 7-1 16,-3 6 0-16,0 1 0 16,-11 5 0-16,0 7 0 15,-4-1 1-15,1 7-1 16,10 7 0-16,4-4 0 16,-1 6 0-16,1 10-2 15,3 3 0-15,4 0-3 16,3 6 1-16,4 0 0 15,3 3 0-15,8-3 0 16,3 4 0-16,3 8 2 16,0-18 0-16,4 3 2 15,4 0 0-15,3-3-2 16,7-3 1-16,3-10-1 16,5 1 0-16,2-10 0 15,4 0 1-15,4 0 1 0,0-10 0 16,-1-2 2-16,5-4 0 15,6-6 1-15,4-3 0 16,3 3 0-16,4-10 0 16,7-5-1-16,7-10 1 15,-4-1 0-15,1-8 0 16,-8-1-1-16,-7-8 0 16,1-1-1-16,-8 0 1 0,0-3-2 15,-6-3 1-15,-8-4-2 16,-11-2 0-16,-3 6 1 15,-10 6 0-15,-4-10 0 16,-4 4 0-16,-3-3 0 16,3 3 0-16,1 6-2 15,-4 3 0-15,-4 16-7 16,0 3 1-16,-10 13-5 16,0 9 0-16</inkml:trace>
  <inkml:trace contextRef="#ctx0" brushRef="#br1" timeOffset="166589.44">2561 11110 16 0,'0'0'8'0,"11"-3"-3"16,-1 3 9-16,-6-7-11 15,10 4 0-15,-3-6 1 0,10 6 1 16,0 0-6-16,7 3 1 16,-7-4 3-16,8 4 0 15,-5-3-1-15,11 3 1 16,-3 0-1-16,7 3 0 16,0 1 0-16,-7-4 1 15,-1 3 0-15,5 0 1 16,6 0 0-16,7 0 0 15,1 0-1-15,3 3 0 0,7 1-1 16,7-1 1-16,0 3-2 16,3 1 0-16,11-1-1 15,-3 4 0-15,7 2 0 16,10 1 0-16,-14 0 0 16,11 0 0-16,3-1 1 15,-3 1 0-15,-4-4 0 16,4 1 1-16,-4-1-1 15,-7-5 0-15,7 2 0 16,4-9 0-16,7-3-1 16,3 3 1-16,-7 0-1 15,4-6 0-15,0-1 0 16,3 4 0-16,7 0-1 16,-10-3 1-16,0 0 0 15,3 3 0-15,8-1 0 16,6 1 0-16,-10 0 0 0,3 3 0 15,-3-3 0-15,3 0 0 16,1 0 0-16,-1 0 1 16,-17-1-1-16,7 1 1 15,-1 0-1-15,1 0 0 16,0 0 0-16,-7 0 1 16,-1 0-1-16,5 0 0 15,-1-4 0-15,0 1 1 16,-3 0-1-16,-4-4 0 15,-7 4 0-15,0 0 0 0,8-1-1 16,-19 1 1-16,-3 0-4 16,-7 3 1-16,-10 3-12 15,-22 6 1-15</inkml:trace>
  <inkml:trace contextRef="#ctx0" brushRef="#br1" timeOffset="167430.16">2078 9517 24 0,'28'31'12'0,"0"7"3"0,-24-26 12 0,10 26-24 16,-3 15 1-16,3 10 0 15,3 28 0-15,-6 16-6 16,-1 15 1-16,8 22 2 16,-7 10 0-16,10 15-3 15,-4 4 0-15,-6-1-4 16,3-3 1-16,-7-21-5 15,0-17 0-15,-7-33-1 16,-14-36 0-16</inkml:trace>
  <inkml:trace contextRef="#ctx0" brushRef="#br1" timeOffset="168298.64">2244 9551 25 0,'10'16'12'0,"29"-7"-11"0,-28-9 23 0,10-3-23 16,7-3 1-16,0 0 0 15,8-4 0-15,9-2-3 16,15-4 1-16,11 3 2 16,17 4 0-16,11 6 0 15,14 0 0-15,7 3 0 16,17 0 1-16,-6 3-1 16,17 0 1-16,11 0-1 15,0 0 0 16,10-3-1-31,11-3 1 0,-7 0-2 16,10-3 0-16,8 3-1 0,-1 3 0 0,18 3 0 0,-24 6 0 31,116 13 1-31,-57 0 0 32,46-22 0-32,-59-9 1 15,-22-13 0-15,-28 0 0 16,-11 6-1-16,-21 0 1 15,-3-5-3-15,-1 8 0 16,8 7 0-16,-14-1 1 16,-8 11 0-16,-6-1 1 0,-15 0 1 15,-7 3 0-15,-6 0 1 16,-8 4 0-16,-11 2-1 16,-13 1 1-16,-1 6-1 15,-3 3 0-15,0 0-1 16,-3 6 0-16,-8 0 0 15,-3 0 0-15,-11 7 1 16,1-4 0-16,-5 0 0 16,-2 7 1-16,-8 6 0 15,-4 6 0-15,-10 16-1 16,-7 16 1-16,-7 12-2 16,-10 15 0-16,-4 14-3 15,-1 15 1-15,1 6-2 16,14-3 1-16,0 0-5 15,4-37 0-15,6 40-5 16,-10-16 0-16</inkml:trace>
  <inkml:trace contextRef="#ctx0" brushRef="#br1" timeOffset="169739.48">921 13879 19 0,'-4'-7'9'0,"18"-18"0"0,-7 25 9 15,4 0-15-15,7 0 1 16,3-3 0-16,7 6 1 16,4-3-7-16,10 3 1 0,7 1 3 15,8-4 1-15,-4-7-2 16,14 1 0-16,25-3-1 15,6-4 0-15,1-3-1 16,3 1 1-16,4-7-1 16,-3 3 1-16,-12-3-3 15,-6-3 1-15,-25 6-6 16,-7 0 1-16,-25-3-2 16,-17-6 0-16</inkml:trace>
  <inkml:trace contextRef="#ctx0" brushRef="#br1" timeOffset="170027.1">1305 14095 24 0,'60'28'12'0,"11"-12"-14"0,-39-22 23 16,17-4-20-16,11-2 0 0,7-7-1 16,4-12 1-16,-12-7-3 15,16-12 1-15,2-4-6 16,-6-8 0-1</inkml:trace>
  <inkml:trace contextRef="#ctx0" brushRef="#br1" timeOffset="177023.14">15441 12257 47 0,'-3'7'23'0,"-15"-1"-12"0,11-6 23 15,-7 3-33-15,-7 0 1 16,-1 4 0-16,-2-1 0 16,-4 3-3-16,3 1 0 15,4 2 1-15,7 7 1 16,-1-6-2-16,5-1 0 16,-1 7 0-16,4 0 0 0,0-4-1 15,7 1 1-15,4-3 1 16,6-4 1-16,8 4 0 15,10-4 1-15,4 0-1 16,0-2 0-16,-1-1 0 16,-6 0 0-1,-7 7-1-15,-8-1 0 0,-3 1-1 16,-14 6 1-16,-7 3-4 16,-7 0 0-16,-7-4-7 15,0 1 1-15,-4-9-5 16,-3 2 0-16</inkml:trace>
  <inkml:trace contextRef="#ctx0" brushRef="#br1" timeOffset="177473.31">15371 12452 56 0,'17'19'28'0,"-24"-13"-39"0,4-6 54 15,-4 3-43-15,-4 3 0 16,-7 1 0-16,-6 2 0 16,2 4-1-16,-2-1 0 15,-1 1-1-15,0 9 0 16,1 0-1-16,-1 3 0 0,0 0 0 15,4 0 0-15,3-3 1 16,4-3 0-16,7-7 1 16,7 1 1-16,4 2 2 15,6 1 1-15,5 0 0 16,2-1 0-16,8 4 1 16,3 3 0-16,0-3-1 15,1-3 1-15,-8-1-2 16,-4 1 0-16,-10-3-2 15,-7 5 1-15,-10 4-3 16,-11 3 1-16,-4 1-4 16,-3-5 1-16,0-2-6 15,-1 0 1-15,1-6-6 16,3-7 1-16</inkml:trace>
  <inkml:trace contextRef="#ctx0" brushRef="#br1" timeOffset="178074.43">15734 12762 41 0,'7'13'20'0,"-11"6"-21"0,4-16 40 0,0 0-39 0,0 0 0 16,0 0-1-16,0-3 1 0,0 0-2 15,0 0 0-15,4-6-9 16,-1-3 0-16,1-7-1 16,3-3 0-16</inkml:trace>
  <inkml:trace contextRef="#ctx0" brushRef="#br1" timeOffset="178569.94">16002 12292 41 0,'-7'41'20'0,"-11"-1"-27"15,15-33 39-15,-4-1-32 16,-4 7 1-16,1 2-1 0,3 4 1 15,-1 3 0-15,-2-3 1 16,6 0 1-16,15 3 1 16,0-4-1-16,-1 1 0 15,8-3 0-15,3-7 0 16,7-2-4-16,4-7 0 16,3-7-5-16,-3-8 1 15,0-10-6-15,-8-7 1 16,-2 7-1-16,-5-3 1 15,-3-3 3-15,-3-1 1 16,-1 4 5-16,-3 3 0 16,1 6 7-16,-5 6 1 0,1 7 2 15,-4 9 0-15,0 10-1 16,0 3 1-16,-7 9-2 16,-1 9 0-16,-2 10-3 15,-4 6 1-15,-4 10-3 16,-3-1 1-16,-4 7-3 15,1-3 0-15,-1-3-8 16,4-7 1-16,0-19-8 16,6-9 0-16</inkml:trace>
  <inkml:trace contextRef="#ctx0" brushRef="#br1" timeOffset="179905.37">16535 12348 37 0,'74'-53'18'0,"-32"6"-19"0,-31 38 26 16,-4-10-24-16,-4-3 1 15,1 0 0-15,-8 0 0 16,-3 0-3-16,-3-3 1 0,-4 0 2 16,-4 0 0-16,-7-3 0 15,-10-1 1-15,-11-2-1 16,-3 6 1-16,-18 0-1 16,-14-3 0-1,-11 6 0-15,-18 3 0 0,-2 6-1 16,-15 7 0-16,-8 0-2 15,5 6 1-15,-4 3-2 16,-7 6 0-16,3 10-2 16,8 16 1-16,10 15-1 31,3 9 0-31,11 7 0 16,15 9 1-16,6-2 1 0,22 2 1 0,17 6 0 15,18 10 1-15,24 6 1 16,32-6 0-16,18-3 1 15,28 0 0 17,21-13 3-32,25-9 1 0,32-3 0 0,14-10 1 15,7-12 0-15,10-22 1 0,-3-19-2 0,-11-22 0 16,8-19-5-16,-18-9 1 16,-11-10-6-16,-21-28 0 15,-14-12-13 1,-15-6 1-1,-16-1-2-15,-23-9 1 0</inkml:trace>
  <inkml:trace contextRef="#ctx0" brushRef="#br1" timeOffset="182861.54">15505 12185 13 0,'-4'7'6'0,"4"5"20"0,0-12 2 16,0 0-24-16,0 0 1 16,0 3 2-16,0-3 1 15,7 0-10-15,0 0 1 16,4-3 6-16,-1 3 0 16,8 0-2-16,3 3 1 15,0 7-2-15,0-4 0 0,-3 3-2 16,-4 4 1-16,-7-1-1 15,-3 4 1-15,-8 3-2 16,-3 3 0-16,-7-3-2 16,-4 0 1-16,-3 6-2 15,0 3 1-15,0 0 0 16,0 3 0-16,0 1 0 16,-1 2 1-16,5-2 1 15,3-1 0-15,3-6 2 16,4 0 0-16,4-3 1 15,6 0 0-15,8-6 1 16,10-4 1-16,0-2 0 16,4-1 1-16,-4-3-2 15,0 1 0-15,-3-1-7 16,-4-3 0-16,-4-3-11 16,-10 3 1-16</inkml:trace>
  <inkml:trace contextRef="#ctx0" brushRef="#br1" timeOffset="188192.25">20913 9793 38 0,'3'0'19'0,"11"-22"-8"0,-3 19 20 16,-8 3-26-16,4 0 0 16,-3 3 2-16,0 0 0 15,-4 6-9-15,-4 4 0 0,-3 9 6 16,-11 15 1-16,1-5-4 15,-8 12 1-15,-7 6-1 16,0 9 0-16,4 4-1 16,4 3 0-16,9-3 0 15,5-1 0-15,-1-11 1 16,1-11 0-16,6 1-1 16,8-9 1-16,10-7-1 15,11-7 1-15,6-5-2 16,8-7 1-16,7 0-3 15,3-2 0-15,4-8-6 16,-3-5 1-16,-8-7-9 16,-14-2 0-16</inkml:trace>
  <inkml:trace contextRef="#ctx0" brushRef="#br1" timeOffset="188403.06">21332 10338 51 0,'15'38'25'0,"6"-4"-25"0,-18-18 41 15,1-3-40-15,-8 2 0 16,4 4 0-16,0-3 0 16,-3-7-3-16,-1 1 0 15,1-1-5-15,3-9 1 16,3-16-9-16,-3-2 0 0</inkml:trace>
  <inkml:trace contextRef="#ctx0" brushRef="#br1" timeOffset="188599.68">21378 10200 45 0,'11'13'22'0,"7"-1"-21"15,-11-8 34-15,0-4-37 16,3 0 1-16,4 0-5 16,0-7 0-16,1 1-2 15,2 0 0-15,1 0-5 16,0-7 0-16</inkml:trace>
  <inkml:trace contextRef="#ctx0" brushRef="#br1" timeOffset="189151.9">21668 10348 47 0,'0'53'23'0,"3"-6"-27"0,-3-37 48 15,0-1-44-15,0 0 1 16,-3-2 0-16,-1-4 1 16,4-3-3-16,-3-7 1 15,3-2 1-15,0 3 0 16,3-4-1-16,1-2 1 0,3 2-1 15,0 4 0-15,3-10 0 16,1 10 0-16,-1 0-1 16,5 6 1-16,-5 0 0 15,4 3 0-15,-3 0-1 16,-1 3 1-16,-6 1-1 16,3 2 1-16,-3-3 0 15,-4-2 0-15,3-1-1 16,1 0 0-16,-1 3 0 15,-3 0 0-15,4-2-1 16,-4 2 1 0,0-3-2-16,0 0 1 0,0-3 1 15,0 0 0-15,0 0-1 16,3 3 1-16,1-6 0 16,3 3 1-16,0 0-1 15,3 0 1-15,1-6-2 0,0 6 1 16,-1 3 0-16,1 0 1 15,-1 3-1-15,1 4 1 32,0-4-1-1,-1 3 1-31,-3-5 0 16,4 2 0-16,3 0 0 15,-7-3 1-15,3 0-1 16,-2 4 0-16,2-1-2 0,1 3 0 0,3-2-5 0,3-7 0 0,5-4-5 0,-1-5 1 15</inkml:trace>
  <inkml:trace contextRef="#ctx0" brushRef="#br1" timeOffset="189360.46">22331 10345 37 0,'0'28'18'0,"3"16"-16"0,1-25 34 0,-4-1-36 15,0 1 1-15,0-3-1 16,-4-4 1-16,1 1-2 16,-1-4 1-16,1-2-4 15,-1-4 0-15,1 0-8 16,3-6 1-16</inkml:trace>
  <inkml:trace contextRef="#ctx0" brushRef="#br1" timeOffset="189874.26">22408 9755 33 0,'25'-38'16'0,"32"-5"-5"0,-43 30 22 16,3 0-30-16,5-5 0 15,2-4 1-15,1 0 0 16,-4 3-6-16,-3 3 1 0,-4 4 3 15,0-1 0-15,-3 13-2 16,-4 13 1-16,0 6-1 16,-7-1 0-16,-4 17 0 15,-3 12 0-15,-4 25 0 16,1 3 0-16,-4 7-1 16,3 6 1-16,1-1 0 15,-5 1 0-15,5-6-1 16,3-13 0-16,0-19-1 15,3-9 1 1,1-7-1-16,3-12 0 16,0-12-2-16,-4-10 1 15,-3-7-2-15,-3-8 0 0,-8-7-5 16,-3 6 1-16,-4-6-1 16,4 0 0-16,3 0 3 15,-3-3 0-15,7 6 6 0,3 3 1 16,4 4 8-1,7 6 0-15,7-4 4 16,8 1 0-16,9-4 0 0,11 1 1 16,11 2-4-16,11-8 0 15,3-4-5-15,-4-3 0 16,-10-1-9-16,-7 8 1 16,0-1-12-16,-11 3 1 15</inkml:trace>
  <inkml:trace contextRef="#ctx0" brushRef="#br1" timeOffset="190309.04">23707 9373 54 0,'0'47'27'0,"-4"31"-31"0,4-53 44 16,-3 22-40-16,-1 10 0 16,1 21 0-16,3 13 0 15,0 12-1-15,3 1 1 16,1-4-3 15,3 1 1-31,-4-26-6 0,4-16 1 0,0-15-7 16,7-9 0-16</inkml:trace>
  <inkml:trace contextRef="#ctx0" brushRef="#br1" timeOffset="190744.42">24137 10298 44 0,'21'3'22'0,"-10"-3"-20"0,-11 0 36 0,0 0-37 16,-4-7 1-16,1 4 0 16,-8 0 1-16,-3 0-4 15,-11-3 1-15,1 6 1 16,-1 3 1-16,0 3-2 0,1 0 1 15,-1 7-1-15,4 0 1 16,3 2-2-16,0 4 1 16,11-3-2-16,4 3 1 15,6-4-3-15,4-2 1 16,11-4-1-16,-7-9 0 16,-1-6 0-16,4 3 1 15,4 0 1-15,0-4 0 16,-4 1 1-16,0 6 1 15,-4-3 0-15,5 3 1 16,-1 6 0-16,0 4 0 0,0 2 0 16,0 4 0-16,0 3-1 15,-3-4 1-15,-1 1-3 16,1-7 1-16,-1-2-11 16,1-4 1-1</inkml:trace>
  <inkml:trace contextRef="#ctx0" brushRef="#br1" timeOffset="191181.06">24299 10210 38 0,'18'15'19'0,"0"26"-17"16,-11-25 27-16,0 6-25 16,0 9 0-16,0 4 2 15,-4-1 0-15,4-2-8 16,-3-7 0-16,-1-3 5 15,-3-7 1-15,4-2-3 16,0-7 0-16,3-3-1 0,0 3 1 16,0-6-2-16,3 0 1 15,1-6 0-15,-1 3 0 16,5 0 0-16,-5 0 0 16,1 0-1-16,-1 9 1 15,1 0-1-15,-1 0 1 16,-2-2-1-16,2-1 1 15,1-3-1-15,-1 0 1 16,4-3-1-16,4-10 1 16,-4-3 0-16,4 7 0 0,-4 0 0 15,0-1 0 1,0 1-1-16,-3-1 1 0,-1-2-2 16,1-1 1-16,-4-9-1 15,7 4 1 16,0-4-2-15,0-4 1-16,0 1-5 16,0 0 1-16,4 6-6 0,0 1 1 0</inkml:trace>
  <inkml:trace contextRef="#ctx0" brushRef="#br1" timeOffset="191528.81">25195 10238 44 0,'29'13'22'0,"-8"-13"-26"0,-21 0 38 16,-4-10-31-16,-3-2 0 16,-7-1 0-16,-11 1 0 15,4-4-5-15,-3 0 1 16,-8 0 3-16,-7 4 0 16,-7 3-2-16,4 2 0 15,3 1 1-15,4 6 0 16,10 9 0-16,11-2 1 15,7 8-1-15,14 4 1 16,11 3 0-16,6 6 0 16,8-3-1-16,-4 4 1 15,-3 2-1-15,-4 3 0 16,-10 7-2-16,-15 13 0 0,-28 5-4 16,-31-2 0-16,-25 2-6 15,-15 1 1-15,-27-13-5 16,-1-13 0-1</inkml:trace>
  <inkml:trace contextRef="#ctx0" brushRef="#br1" timeOffset="200413.1">21064 11357 21 0,'0'-3'10'0,"4"6"4"0,-4-3 10 16,0 0-20-16,0 4 0 15,0 5 2-15,-4-3 0 16,-3 7-8-16,-3 3 0 16,-4 5 5-16,-4 14 1 15,0 3-3-15,-3 15 0 0,-4 13-1 16,-3 3 0-16,4 3 2 15,2-3 0 1,8-6 0-16,4 2 1 0,6-11 0 16,8-14 1-16,6-5-1 15,11-7 1-15,15-6-2 16,20-6 0-16,4-7 0 16,0-2 0-16,7-7-2 15,-14 0 0-15,25-10-5 16,-4-6 1-16,-7 1-12 15,-4-7 0-15</inkml:trace>
  <inkml:trace contextRef="#ctx0" brushRef="#br1" timeOffset="200803.15">21523 11737 38 0,'14'16'19'0,"18"-7"-12"0,-18-6 22 0,7 3-26 16,7 4 1-16,4-1 1 15,-4 1 0-15,4 5-7 16,-4 4 1-16,-3 3 3 16,-4 0 1-16,-10 6-3 15,-11 13 1-15,-4 12-3 16,-10 4 1-16,-14 2-5 15,-11-2 0-15,-3-7-8 16,-1-16 1-16</inkml:trace>
  <inkml:trace contextRef="#ctx0" brushRef="#br1" timeOffset="201031.52">21562 11822 47 0,'0'22'23'0,"-4"12"-22"0,4-15 37 16,0 15-38-16,0 13 0 16,0 0-2-16,0 4 1 15,0-8-10-15,4-11 1 16,-1-13-4-16,4-19 1 15</inkml:trace>
  <inkml:trace contextRef="#ctx0" brushRef="#br1" timeOffset="201928.58">23202 11467 40 0,'25'-12'20'0,"-15"2"-19"16,-6 4 36-16,-4 0-33 15,-4 3 1-15,-3-7 2 16,-7 4 0-16,-10 0-10 16,-15 3 1-16,-4 3 5 15,-2 6 1-15,2 3-3 16,-3 7 1-16,-3 0-3 15,3 9 1-15,4 3-1 16,3 0 0-16,7-3 0 0,4 0 0 16,7 0 0-16,7 4 0 15,7-4 0-15,7 3 1 16,3 0-1-16,4-3 1 16,4 0 0-16,-1 3 0 15,-2 7-1-15,-1 3 1 16,0 2 0-16,-4 4 0 15,1 6-1-15,-4-6 1 16,0 3 0-16,0 0 0 0,0 0 0 16,0 1 0-16,3-14 0 15,4-9 0-15,0 0 1 16,0-6 0-16,8-3 0 16,2-7 1-16,1-3-1 15,-4-3 1-15,4 4-1 16,-1-4 0-16,4-3-5 15,4-3 1-15,0-4-13 16,-4-5 1-16</inkml:trace>
  <inkml:trace contextRef="#ctx0" brushRef="#br1" timeOffset="202196.07">22814 12038 57 0,'11'22'28'0,"6"-3"-29"0,-6-19 45 16,0 3-44-16,-1 0 0 15,8-6-2-15,3 0 1 16,7-4-5-16,4-2 1 15,-4-4-11-15,-3-2 1 16</inkml:trace>
  <inkml:trace contextRef="#ctx0" brushRef="#br1" timeOffset="202575.04">23188 12267 44 0,'0'53'22'0,"-7"-25"-22"15,7-24 31-15,0-1-32 16,-3-10 1-16,-1-2 0 16,4-10 1-16,0-3-1 15,0 3 0-15,0-6 0 16,0 0 1-16,4-3 0 15,3 0 1-15,3 0-1 0,1 6 0 16,3 0 0 0,3 6 0-16,1 3 0 0,3 7 0 15,0 6-1-15,1 10 1 16,-1 5-1-16,0 7 0 16,-3 0 0-16,-1 0 1 15,-6 3-1-15,-1 7 0 16,-3-4 0-16,1-3 0 15,-1-6-3-15,-4-4 0 16,8-5-8-16,-1-4 0 0,1-12-3 16,6-4 1-16</inkml:trace>
  <inkml:trace contextRef="#ctx0" brushRef="#br1" timeOffset="202965.75">23689 12167 31 0,'21'9'15'0,"4"-9"-6"0,-18 3 25 0,0 0-33 16,-3 3 1-16,-1-2 0 16,-6-1 0-1,-15 0-3 1,0 0 0-16,1 3 2 16,-1 4 0-16,-3-1-1 15,3 4 0-15,1-1-1 16,2 1 0-16,5-1 0 15,3-2 0-15,7-4-1 0,7-3 1 16,3-6 0 0,1-3 1-16,3-4-1 0,0-2 1 15,0-1 0-15,0 4 0 16,-3 3 0-16,0-1 0 16,-1 1-1-16,-3 6 1 15,0 3 0-15,0 7 0 16,0 2-1-16,0 4 1 15,1 3-1-15,-1 2 1 16,3 1-1-16,1-6 1 16,3-3-4-16,4-1 1 15,3-2-7-15,3-7 0 16</inkml:trace>
  <inkml:trace contextRef="#ctx0" brushRef="#br1" timeOffset="203865.87">24045 11401 42 0,'4'16'21'0,"3"19"-18"15,-4-26 36-15,1 19-38 16,3 4 1-16,-3 11 0 15,-4 20 0-15,-4 6-3 16,4 10 0-16,0 8 2 16,-3-5 0-16,3-16-3 0,-4-16 0 15,0-16-3-15,-3-12 0 16,0-15-1-16,0-14 1 16,0-8-1-16,0-4 0 15,0-3-1-15,0 0 1 16,4-3 2-16,-1-3 0 15,4 3 1-15,0 3 0 16,0 6 1-16,4 3 1 16,6 7 2-16,4 6 1 15,4 3 1-15,0 7 1 16,6-4 1-16,4 6 0 16,4 1 1-16,0 3 1 0,-4-1-1 15,0 1 1-15,-6-3-2 16,-5 2 0-16,-6 4-2 15,-11 3 0-15,-11 6-2 16,-6-3 1-16,-5 4-4 16,-6-4 1-16,-4-3-3 15,1 0 0-15,6-10-9 16,4-6 0-16,7-6 0 16,10-12 0-16</inkml:trace>
  <inkml:trace contextRef="#ctx0" brushRef="#br1" timeOffset="204092.37">24465 11207 30 0,'18'13'15'0,"-1"18"-11"0,-10-22 27 16,-3 19-27-16,0 13 0 15,-1 13 2-15,1 8 1 16,-4 20-10-16,-4 2 1 15,-7 14 5-15,4 2 0 16,-3-12-4-16,-1-19 1 16,1-19-7-16,3-9 0 15,0-16-6-15,3-22 1 16</inkml:trace>
  <inkml:trace contextRef="#ctx0" brushRef="#br1" timeOffset="204453.25">24638 12123 47 0,'35'25'23'0,"11"-6"-25"16,-32-16 41-16,11-6-39 15,7-4 0-15,3-5-2 16,-3-7 0-16,-4-3 1 15,-3 0 1-15,-8-3-1 16,-6 0 0-16,-8 0-1 16,-6 0 1-16,-8 6 0 15,-3 9 1-15,-3 10 0 16,-1 13 1-16,0 12 0 0,1 13 1 16,6 2 0-16,4 7 1 15,7-3 0-15,7-3 0 16,7-6-1-16,7-13 1 15,8-13-5-15,2-9 0 16,1-13-7-16,-4 1 0 16,-3-19-6-16,-11-10 0 15</inkml:trace>
  <inkml:trace contextRef="#ctx0" brushRef="#br1" timeOffset="206479.19">26190 12496 52 0,'0'15'26'0,"4"-5"-26"16,-1-16 49-16,4-4-46 16,7 1 0-16,11-13 2 15,7-6 0-15,7-16-6 16,7-13 0-16,3-9 3 16,7-12 1-16,-3 0-2 15,-7-1 1-15,-7-2-4 0,-7 2 1 16,-8 1-2-16,-6 3 1 15,-7 9-2-15,-1 0 0 16,-3 19-2-16,-3 0 1 16,-8 19-1-16,-3 15 1 15,-7 16 0-15,0 13 0 16,-4 18 1-16,-3 13 1 16,0 16 1-16,0 6 1 15,0 0 2-15,3 13 0 16,4 2 0-16,3 1 0 15,1-3 0-15,6-7 1 16,4-6-2-16,4-16 1 0,3-9-2 16,7-19 0-16,7-9-4 15,7-13 1-15,1-6-9 16,-5-13 0-16</inkml:trace>
  <inkml:trace contextRef="#ctx0" brushRef="#br1" timeOffset="206674.11">26829 12242 40 0,'-11'53'20'0,"-3"-3"-17"16,11-40 31-16,-1-1-32 15,-3-3 1-15,3 4-2 0,1-7 1 16,-1 0-9-16,4-3 1 15,7-6-6-15,-7-10 0 16</inkml:trace>
  <inkml:trace contextRef="#ctx0" brushRef="#br1" timeOffset="206828.86">26737 12019 42 0,'4'25'21'0,"17"-9"-30"0,-18-13 32 0,11-3-42 16,4-9 0-16</inkml:trace>
  <inkml:trace contextRef="#ctx0" brushRef="#br1" timeOffset="207333.53">27026 12242 35 0,'7'19'17'0,"0"-1"-19"15,-7-14 35-15,0-4-34 16,4-7 1-16,-1-2-1 16,1-1 0-16,3 1 1 15,-3-10 1-15,3-3-1 16,0 0 0-16,3 4 0 0,1 2 0 15,-1 6 0-15,1 4 1 16,0 9 0-16,-1 7 0 16,1-1 0-16,-1-3 0 15,-3 4 0-15,4-1 1 16,-4 1-1-16,0-1 1 16,0 4-1-16,0-4 0 15,0 0-1-15,0-2 0 16,0-1 0-16,0 0 0 15,1-6 0-15,-1-3 0 16,0-3-1-16,0 0 1 16,0-4 0-16,0 1 0 0,0-7 0 15,-4 10 1-15,4 3-1 16,0 6 1 0,4 3 0-16,3 10 1 0,0-1 0 15,0 7 0-15,1 0-1 16,-1 0 1-16,0-3-2 15,0-3 1-15,0-4-2 16,0-5 0-16,0-4-5 16,4-3 0-16,-4-7-7 15,4-8 0-15</inkml:trace>
  <inkml:trace contextRef="#ctx0" brushRef="#br1" timeOffset="207562.67">27665 12192 30 0,'-7'22'15'0,"-11"12"-3"0,15-28 19 16,-4 4-29-16,0 2 1 16,-1 4 1-16,1 0 1 15,0-1-7-15,4-2 0 16,-1-4-1-16,1-9 1 15,-4-9-10-15,0-7 1 16,3-9-2-16,1-3 0 0</inkml:trace>
  <inkml:trace contextRef="#ctx0" brushRef="#br1" timeOffset="207729.14">27488 11847 38 0,'8'6'19'0,"9"-12"-19"0,-6 6 38 0,-1 6-37 15,4 0 0-15,4 0 0 16,0 1 0-16,3-4-2 16,0-3 0-16,4-6-5 15,-1-1 0-15,1 1-7 16,-4-13 1-16</inkml:trace>
  <inkml:trace contextRef="#ctx0" brushRef="#br1" timeOffset="208041.74">28042 11113 46 0,'0'3'23'0,"0"53"-30"0,0-34 41 0,-3 19-34 16,-4 9 0-16,-4 22-1 16,1 13 1-16,-8 6-2 15,0 13 1-15,4-4-2 16,-3-6 0-16,2-9-9 15,5-23 0-15</inkml:trace>
  <inkml:trace contextRef="#ctx0" brushRef="#br1" timeOffset="208355.29">27792 11800 20 0,'0'34'10'0,"10"-3"5"0,-3-18 7 16,-3 0-17 0,3-1 0-16,0 4 2 0,4-7 1 15,6 1-10-15,12-4 0 16,9-3 7-16,8 0 0 16,4-3-3-16,3-6 1 15,-1 0-1-15,-2-10 0 16,-8 0-1-16,-10 4 0 15,-4-1 0-15,-10 4 0 16,-8 2-1-16,-10 1 1 16,-7 6-4-16,-7 6 1 15,-7 4-6-15,-7-1 1 0,0 1-7 16,-4-4 0-16</inkml:trace>
  <inkml:trace contextRef="#ctx0" brushRef="#br1" timeOffset="209015.86">28300 11850 30 0,'28'9'15'0,"-3"-9"-7"0,-18-3 20 15,0 0-28-15,0 3 1 0,-4 0 1 16,1-3 0-16,-4 3-1 16,0 0 1-16,4-3 3 15,-4 3 1-15,0 0 0 16,3 0 1-16,1 0-2 15,-4 6 1 1,-15 13-3 0,-2 0 0-16,-4-1-2 15,-1 4 0-15,-2-3-2 16,-1 0 0-16,4 0-1 16,7-4 1-16,0 4 0 15,7 0 1-15,3 0-1 16,8 3 0-16,6-3 1 15,8 3 1 1,3-7-1-16,4 1 0 0,-4 0 0 16,0-4 1-16,-7 1-2 15,-3 6 1-15,-8-1 0 0,-6 4 0 16,-8 0-3 0,-6-3 1-1,-8-6-9-15,-3-10 1 0,-4-10-6 16,11-2 1-16</inkml:trace>
  <inkml:trace contextRef="#ctx0" brushRef="#br1" timeOffset="209511.43">29651 12088 54 0,'-4'10'27'0,"1"2"-32"0,-1-9 49 16,-6-3-44-16,-11 6 1 16,-1 4-1-16,5-1 1 15,-1 4-1-15,1-4 0 16,-5 7-1-16,1 6 0 15,0 9-3-15,0 1 1 16,7-4-2-16,3-6 0 16,8 0-1-16,6-7 0 15,8-5 1-15,3-7 1 0,4-9 1 16,3-7 1-16,7-6-4 16,0-3 1-1,0-3-4-15,1-6 0 16</inkml:trace>
  <inkml:trace contextRef="#ctx0" brushRef="#br1" timeOffset="209796.26">29873 12414 46 0,'14'10'23'0,"-3"-79"-18"15,-8 59 43-15,-6-46-46 16,-4-19 1-16,0-10 0 16,-4-19 0-16,1 1-4 15,-1-10 0-15,8 3 2 0,6 10 1 16,8 9-1-16,10 9 0 16,4 13-2-16,3 16 0 15,-4 19-2 1,1 18 0-16,-11 16-6 0,-3 9 1 15,-4 13-9-15,-7 7 0 16</inkml:trace>
  <inkml:trace contextRef="#ctx0" brushRef="#br1" timeOffset="209978.16">29711 11872 55 0,'-7'28'27'0,"10"-3"-19"0,4-22 46 0,4 0-50 0,10-3 0 0,15-3 1 15,-8 0 0-15,28-16-8 16,11 4 0-16,4 5 0 16,-11 4 1-16,-14 0-14 15,-15-1 1-15,-17-2-5 16,-6-4 0-16</inkml:trace>
  <inkml:trace contextRef="#ctx0" brushRef="#br1" timeOffset="210742.78">23989 13957 53 0,'0'-16'26'0,"3"-78"-15"0,-3 60 26 15,0-10-35-15,0-9 1 16,-3-23 1-16,-4 1 0 16,-4-16-5-16,1-3 0 15,3 3 3 1,3 13 0-16,4-1-2 0,7 4 0 15,0 12-2 1,4 13 0-16,-1 16 0 0,12 9 0 0,6 12-1 16,4 7 0-16,-4 9 0 15,-4 9 0-15,-6 7-5 16,-4 10 1-16,-7 8-9 16,-10 4 1-16</inkml:trace>
  <inkml:trace contextRef="#ctx0" brushRef="#br1" timeOffset="211026.24">23686 13571 58 0,'10'35'29'0,"29"-13"-32"0,-25-19 50 15,11 3-47-15,6 0 1 16,5 1-1-16,-1-4 1 15,7-3-2-15,8 0 0 16,-4 0-2-16,-4-3 1 16,-7 3-3-16,-7-7 0 15,-6-2-2-15,-5-3 1 16,-3-4-4-16,-3 3 0 16,-4 4-4-16,0 3 1 0</inkml:trace>
  <inkml:trace contextRef="#ctx0" brushRef="#br1" timeOffset="211224.13">24229 13850 41 0,'10'19'20'0,"4"-16"-15"0,-3 1 35 0,3-4-38 16,4 3 1-16,3-3 1 16,0-3 0-16,0-7-5 15,0-9 0-15,1-3 2 16,-5-3 1-16,-3 3-6 15,4 0 1-15,-4 0-12 16,-3-3 0-16</inkml:trace>
  <inkml:trace contextRef="#ctx0" brushRef="#br1" timeOffset="211536.95">24610 13879 46 0,'-4'40'23'0,"4"-27"-22"0,0-13 32 16,0 0-32-16,0-3 0 16,0-3 1-16,4-4 0 15,3-6-3-15,3 1 1 0,1-4 1 16,3-3 0-1,4 3-1-15,-4 0 1 0,4 4-1 16,-4-7 0-16,0 9-1 16,0 10 0-16,-4 6-1 15,5 7 1-15,-5 5-1 16,1 7 0-16,-1-3 0 16,1 0 1-16,-4 0-1 15,4 0 0-15,-1-1-6 16,1-2 0-16,3-7-4 15,3-2 0-15</inkml:trace>
  <inkml:trace contextRef="#ctx0" brushRef="#br1" timeOffset="212032.17">25220 13706 46 0,'21'0'23'0,"-7"19"-24"0,-10-16 43 0,-1 0-43 0,-3 0 1 16,0 4-1-16,-7 5 1 16,-3 4 0-16,-4 6 0 15,0 0-1-15,-8 3 0 16,5 0 0-16,3 0 0 16,3 0 0-16,0-3 1 15,8-3 0-15,6 0 0 16,8-4 0-16,10-5 0 0,11-10-1 15,3-10 1-15,11-12-1 16,7-9 0 0,3-19 0-16,-3-10 0 15,-3-9-1-15,-4-9 1 16,0-54 1 0,-11 19 0-16,-7 10 0 15,-10 25 0-15,-8 15 1 16,-6 13 1-1,-4 9-1-15,-7 19 1 0,0 22-1 16,-7 16 1-16,-4 24-1 16,-7 7 1-16,-3 19-2 15,-4 13 1-15,4 12-1 16,7 12 1-16,3-3-1 16,8-2 0-16,3-23-3 15,3-19 1-15,8-18-6 0,3-19 0 16,0-10-6-16,-7-9 1 15</inkml:trace>
  <inkml:trace contextRef="#ctx0" brushRef="#br1" timeOffset="212369.09">25287 13571 41 0,'25'16'20'0,"17"0"-20"0,-21-10 34 0,11 0-31 16,7 1 0-16,3-1-1 16,1 0 1-16,2 0-6 15,-2 4 1-15,-1-4-2 16,-10 0 1-16,0 4-7 16,-8-4 1-16,-10-3-4 15,0 7 1-15,-6 5 0 16,-5 4 0-16,1 0 9 31,56 25 3-31,-120-41 5 16,56 44 0-16,1-6 4 15,3-10 0-15,0-6-4 16,0-6 1 0,0-10-13-1,3-18 1 1</inkml:trace>
  <inkml:trace contextRef="#ctx0" brushRef="#br1" timeOffset="212677.97">25816 13574 34 0,'32'13'17'0,"3"25"-17"0,-21-26 28 16,4 1-26-16,7 6 1 16,10-1-1-16,4-5 0 15,0 6-3-15,-8-16 0 16,8 0 3-16,4-3 0 15,2-6 0-15,-6-4 1 0,-4-2 0 16,-6-4 0-16,-5 4 0 16,-6-7 0-16,-4 6-1 15,-7 4 1-15,-10 3-3 16,-4 6 1-16,0 9-4 16,-4 3 1-16,0 10-2 15,1 7 0-15,3 2-3 16,3 4 0-16,1-7-3 15,3-6 1-15,7-7-3 16,7-2 1-16</inkml:trace>
  <inkml:trace contextRef="#ctx0" brushRef="#br1" timeOffset="213023.79">26631 13691 29 0,'14'18'14'0,"0"-2"-9"0,-7-16 25 16,-3 3-30-16,0-3 0 16,3-6 0-16,0 0 1 15,0-1-1-15,0-11 0 16,0-1 0-16,3-10 0 16,1 4 0-16,3 3 0 15,4 0 0-15,-1 7 1 16,5 2-1-16,-1 4 0 15,3 6 0-15,1 0 1 16,0 9-1-16,-1 13 1 0,1-4-1 16,0 1 0-16,0 3 0 15,-4-7 0-15,0 1-1 16,0-7 0-16,0-6-3 16,4 0 1-16,3-6-5 15,-3-3 0-15,3-4-2 16,-3-9 0-16</inkml:trace>
  <inkml:trace contextRef="#ctx0" brushRef="#br1" timeOffset="213338.2">27563 13446 10 0,'17'9'5'0,"-6"-2"3"15,-8-4 3-15,-6 3-8 16,3-3 0-16,-11 7 1 15,-10-7 1-15,-7 6-6 0,-11 4 0 16,-3 2 4-16,6 1 0 16,5 6-1-16,-1 0 1 15,4 3 0-15,6 3 0 16,8 0 0-16,4 4 0 16,3-1 0-16,7 1 0 31,3-1-1-31,4-3 0 0,-3-9-1 0,3-3 0 15,3-7-2-15,1-3 1 16,0-3-3-16,-1 1 1 16,-3-4-7-16,-7 0 0 15,7-10-1-15,-7 10 0 0</inkml:trace>
  <inkml:trace contextRef="#ctx0" brushRef="#br1" timeOffset="213569.62">27813 14026 44 0,'14'50'22'0,"-7"-22"-20"0,-7-15 46 0,0 3-47 16,-3 2 0-16,-1-2-3 0,-3-3 1 15,-4-7-8-15,-3-6 0 16,-10-19-5-16,3-3 0 16</inkml:trace>
  <inkml:trace contextRef="#ctx0" brushRef="#br1" timeOffset="-209247.64">19893 9620 43 0,'-3'10'21'0,"-4"-7"-12"0,7 0 22 16,-4 3-30-16,1 0 0 15,-5 4 1-15,1 6 1 16,4 2-4-16,-1 1 1 15,1 6 1-15,3 7 1 16,7-1-6-16,3 0 0 16,5-12-10-16,2-19 1 15</inkml:trace>
  <inkml:trace contextRef="#ctx0" brushRef="#br1" timeOffset="-209058.72">20027 9388 39 0,'11'41'19'0,"-11"-50"-30"16,0 9 24-16,-4 3-28 16,-6-13 1-16</inkml:trace>
  <inkml:trace contextRef="#ctx0" brushRef="#br1" timeOffset="-208695.76">19741 9300 44 0,'4'4'22'0,"-8"-11"-20"16,4 7 44-16,0 0-44 16,0 0 1-16,-3 3-1 15,-4 13 1-15,-4 6-4 16,-6-3 0-16,-5 6 1 16,5 9 0-16,-4 7-4 15,0 6 1-15,-1 13-3 16,5-1 0-16,6 7-3 15,8-6 1-15,6-1-6 16,11-2 0-16</inkml:trace>
  <inkml:trace contextRef="#ctx0" brushRef="#br1" timeOffset="-208380.68">20189 9206 40 0,'-21'22'20'0,"28"16"-12"16,0-22 34-16,4 9-37 15,7 0 0-15,3 9 1 16,0 20 0-16,-3 8-9 16,3 10 1-16,-7 13 4 15,-7 6 1-15,-7 12-8 16,-18-15 1 0,-13-6-13-16,-15-13 0 0</inkml:trace>
  <inkml:trace contextRef="#ctx0" brushRef="#br1" timeOffset="-207379.01">19427 15359 47 0,'18'15'23'0,"-11"-8"-14"0,-7-4 23 15,4 0-32-15,-4 3 1 16,-7 4-1-16,-4 5 1 15,-10 4-2-15,0 3 1 16,0 3 0-16,-1 10 1 16,5-1-2-16,3 4 1 15,3-7-5-15,4-6 1 16,7-6-10-16,7-13 0 16</inkml:trace>
  <inkml:trace contextRef="#ctx0" brushRef="#br1" timeOffset="-207160.27">19495 15055 47 0,'14'37'23'0,"-4"-12"-22"15,-6-22 35 1,-4 1-36-16,0-4 0 0,0 0-3 15,3-7 1-15,1 1-6 16,-1-3 0-16,-6-4-5 16,-1 4 0-16</inkml:trace>
  <inkml:trace contextRef="#ctx0" brushRef="#br1" timeOffset="-206849.45">19657 15390 64 0,'-11'35'32'0,"-3"-10"-48"0,11-19 65 0,-4 10-49 16,3-4 0-16,0 7 0 15,1 3 0-15,-1 6-2 16,1 0 1-16,3 1-4 16,3-7 1-1,8-10-7 1,7-9 0-16,6-15-5 0,-3-10 1 15</inkml:trace>
  <inkml:trace contextRef="#ctx0" brushRef="#br1" timeOffset="-206619.49">19833 14998 58 0,'0'13'29'0,"4"9"-40"0,-4-16 55 15,3 0-48-15,1 0 1 16,-1-2-18-16,-3-4 0 16,0-7 18-16,4 4 1 15</inkml:trace>
  <inkml:trace contextRef="#ctx0" brushRef="#br1" timeOffset="-206248.37">19403 14835 47 0,'-4'9'23'0,"-13"-2"-19"0,13-1 41 0,-6 3-44 0,-5 7 1 16,-2 9 0-16,-8 3 0 15,-3 10-4-15,-7 9 1 16,-4 6 0-16,3 4 0 16,1 9-3-16,7 3 1 15,3-3-2-15,4 3 0 16,7 0-4-16,7-4 0 16,7-5-5-16,11-13 0 15</inkml:trace>
  <inkml:trace contextRef="#ctx0" brushRef="#br1" timeOffset="-205897.13">20031 14606 49 0,'0'32'24'0,"14"-1"-27"0,-7-15 45 0,3 12-38 15,5 13 1-15,2 6 3 16,-3 12 0-16,0 13-10 15,-3 4 0-15,-4 14 6 0,-7 11 1 16,0 2-5-16,-7-2 0 16,-14-4-7-16,-14-16 1 15,-8-12-12-15,1-18 0 47</inkml:trace>
  <inkml:trace contextRef="#ctx0" brushRef="#br1" timeOffset="-204880.56">21287 15224 48 0,'-4'22'24'0,"18"-19"-16"0,-7-3 32 16,0 0-37-16,7 3 0 16,4 0 2-16,7 0 0 15,7 4-6-15,6-1 1 16,12 0 4-16,3-3 0 15,-4 4-2-15,-7-1 1 16,-3 0-2-16,-11 0 1 0,-6 4-3 16,-5 6 1-16,-10 9-1 15,-7 6 0-15,-10 0-1 16,-12 4 0 15,-6 12-1-31,-3 0 0 0,-1-6 0 16,4 3 1-16,-1-1 0 15,8 1 0-15,4 0 1 0,2-3 1 0,8-13 0 16,4 0 1-16,6-6-1 16,15-6 0-16,10-6-2 15,11-7 0-15,0-3-8 16,0-3 1-16,-1-16-7 16,5-3 0-16</inkml:trace>
  <inkml:trace contextRef="#ctx0" brushRef="#br1" timeOffset="-204670.69">21999 15801 53 0,'-7'41'26'0,"0"-13"-30"0,4-25 46 16,3 0-41-16,0 0 0 15,0 0-1-15,0-3 1 16,7-3-10-16,0-3 1 0,3-7-7 16,4-5 1-16</inkml:trace>
  <inkml:trace contextRef="#ctx0" brushRef="#br1" timeOffset="-204102.23">22581 15227 50 0,'-24'25'25'0,"-15"7"-26"0,28-23 42 15,-3 3-41-15,0 4 1 16,-4 3 0-16,4 0 0 0,-3 0-1 16,10-1 0-16,3 7 0 15,1-9 1-15,10 0-1 16,7 0 1-16,7-1-1 15,0 1 1-15,7-7-1 16,8 1 1-16,-1-1-1 16,-3 4 1-16,-4-1-1 15,-11 7 0-15,-10 9-1 16,-10 0 0-16,-15 7-4 16,-10-1 1-16,-11-2-6 15,-7-7 0-15,8-9-5 16,-5-13 0-16</inkml:trace>
  <inkml:trace contextRef="#ctx0" brushRef="#br1" timeOffset="-203786.51">22475 15174 68 0,'4'6'34'0,"45"-9"-42"0,-27 0 68 0,16-7-60 15,19-8 1-15,3-11-1 16,24-2 1-16,12-7-3 15,2-6 1-15,-13 1-4 16,-11 2 0-16,-14 0-10 16,-14 6 1-1,-18-5-5-15,-14 2 0 16</inkml:trace>
  <inkml:trace contextRef="#ctx0" brushRef="#br1" timeOffset="-202688.11">19068 16814 43 0,'10'19'21'0,"-20"-4"-10"0,10-12 21 15,0-3-29-15,-4 4 0 16,1-1 1-16,-1 6 0 16,1 7-5-16,-5 6 0 0,1 0 3 15,0 3 1-15,4 3-4 16,-1 0 1-16,4-3-8 15,4-12 1-15,6-16-9 16,5-16 1-16</inkml:trace>
  <inkml:trace contextRef="#ctx0" brushRef="#br1" timeOffset="-202487.23">19205 16441 49 0,'11'28'24'0,"-8"-19"-26"16,1-6 39-16,3 1-37 0,-4 2 0 15,1 0-3 1,0-3 0-16,3 0-4 0,-4 0 1 16,1-6-8-16,-4 3 1 15</inkml:trace>
  <inkml:trace contextRef="#ctx0" brushRef="#br1" timeOffset="-202146.54">19438 16801 53 0,'-14'28'26'0,"-4"-2"-35"16,15-23 49-16,-4 3-40 15,0 3 0-15,0 7 0 16,3 0 0-16,1 3 0 15,-1-1 0-15,4 4-2 16,4 0 0-16,3-12-6 16,3-4 1-16,8-15-7 15,-4-13 1-15</inkml:trace>
  <inkml:trace contextRef="#ctx0" brushRef="#br1" timeOffset="-201946.35">19569 16538 53 0,'0'19'26'0,"-4"-4"-34"0,4-12 49 16,0 4-41-16,0-4 1 0,0 0-3 15,0 0 1-15,4 0-5 16,-1 4 0-16,-3-7-8 15,4-7 1-15</inkml:trace>
  <inkml:trace contextRef="#ctx0" brushRef="#br1" timeOffset="-201670">19749 16779 36 0,'-11'29'18'0,"0"-8"-17"15,8-14 25-15,-4-4-24 0,0 3 0 16,-4 4 3-16,1 2 1 16,2 4-7-16,5 3 1 15,-1 3 4-15,4-4 0 16,7 1-4-16,4-6 1 15,3-1-11-15,0-18 0 16,4-7-4-16,3-5 1 16</inkml:trace>
  <inkml:trace contextRef="#ctx0" brushRef="#br1" timeOffset="-201483.31">19876 16397 49 0,'0'37'24'0,"-8"-15"-24"0,8-15 46 0,0-4-46 15,0 0 1-15,-3 0-7 16,3-3 1-16,-4-3-8 16,1-10 1-16</inkml:trace>
  <inkml:trace contextRef="#ctx0" brushRef="#br1" timeOffset="-201069.81">18969 16215 46 0,'-4'9'23'0,"4"13"-18"0,0-16 31 0,-3 7-36 15,-4-4 1-15,0 10 0 16,-11 3 0-16,4 3-2 16,-4 10 1-16,1 15-2 15,-1 3 1-15,4 16-5 16,7 0 1-16,3 16-5 15,8 3 1-15,6-1-5 16,8-14 0-16</inkml:trace>
  <inkml:trace contextRef="#ctx0" brushRef="#br1" timeOffset="-200677.41">20147 16052 7 0,'-7'-38'3'0,"4"35"7"0,3 6-5 0,-4 7 2 15,1 2 1-15,-1 1 7 16,0-1 1-16,1 7-19 16,-1 9 1-16,4 0 12 15,4 7 1-15,-1 3-4 16,1 9 1-16,7 12-4 16,6 13 1-16,4 7-1 15,-7 5 0-15,-6 1-2 16,-12 3 0-16,-7 0-3 15,1 3 1-15,-15 3-9 16,-14-13 0-16,-7-18-7 16,11-19 1-1</inkml:trace>
  <inkml:trace contextRef="#ctx0" brushRef="#br1" timeOffset="-199493.39">21706 16575 59 0,'15'10'29'0,"-8"-13"-31"0,-7 3 53 0,0 0-49 16,-4 6 0-16,-7 3-1 16,-6 1 1-16,-8-1-4 15,-3 7 1-15,-4 6 0 16,-3 12 0-16,-4 1-2 15,0 6 1-15,4 6 0 16,3 15 1-16,18 10 0 16,7-3 0-16,11-6 0 15,10-10 0-15,17-9-3 16,15-15 1-16,7-17-9 16,0-12 1-16,0-22-5 15,7-9 1-15</inkml:trace>
  <inkml:trace contextRef="#ctx0" brushRef="#br1" timeOffset="-199131.13">22027 16622 48 0,'4'26'24'0,"-11"49"-27"0,3-50 43 15,-3 3-39-15,-7 7 0 16,-3 5 1-16,2 4 1 15,-2-3-3-15,-4 3 0 16,7 0 2-16,-1-10 0 16,5-9-1-16,3-6 1 0,3-6-2 15,1-1 1-15,10-12-2 16,3-9 1-16,1 0-1 16,7-4 1-16,-1 4-2 15,4-1 1-15,1 1 1 16,-1 6 0-16,-4 3-1 15,1 6 1-15,-4 6 0 16,0 7 0-16,0-3 0 16,0 0 1-16,1-1-3 15,-1-2 0-15,3-4-7 16,5-6 1-16,2-9-7 16,-6-10 0-16</inkml:trace>
  <inkml:trace contextRef="#ctx0" brushRef="#br1" timeOffset="-198757.9">22895 16437 49 0,'4'26'24'0,"-11"-1"-24"0,10-16 43 0,-3 4-41 0,-3 9 0 0,-4 3 0 16,-4 3 1-16,-7 3-4 16,1 7 1-16,-4 6 2 15,0-3 1-15,3-10-2 16,4-3 1-16,3 0 0 15,4-3 0-15,4 0-2 16,10-6 1-16,7-6-3 16,7-7 1-16,0-6-3 15,7-9 0-15,8-1-6 16,6-9 0-16,4-12-7 16,0-3 0-16</inkml:trace>
  <inkml:trace contextRef="#ctx0" brushRef="#br1" timeOffset="-198531.52">23269 16522 40 0,'7'60'20'0,"-17"-4"-13"0,6-37 30 16,-6 12-34-16,-5 4 1 15,-6-7 1-15,0 13 1 16,-7 6-8-16,-4 6 1 15,4 16 5-15,0 3 0 16,3-3-3-16,4-6 0 16,3-10-5-16,8-12 1 0,6-6-13 15,11-13 0-15</inkml:trace>
  <inkml:trace contextRef="#ctx0" brushRef="#br1" timeOffset="-198316.36">23749 17275 60 0,'14'31'30'0,"0"-12"-42"16,-10-16 48-16,-1 3-54 15,-3 1 1-15,-7-4-11 16,7-3 0-16</inkml:trace>
  <inkml:trace contextRef="#ctx0" brushRef="#br0" timeOffset="126868.95">23414 15133 21 0,'21'-25'10'0,"21"-6"-4"16,-31 21 11-16,3 1-13 15,-3 2 0-15,-1 1 0 16,1-3 1-16,-1-1-7 15,-3-12 1-15,-7-6 4 16,-3-6 1-16,-11-1-3 16,-4-2 1-16,4 5-1 0,-4-2 1 15,-3 2-1-15,-10 7 1 16,-1 6-1-16,-7 1 1 16,-7-1-1-16,-3 9 1 15,-8-2-1-15,-6-4 0 16,10-3 0-16,-4 1 0 15,-6 2-2-15,-11-3 1 16,0 10-1-16,0 6 1 16,-7 3-1-16,13 6 1 0,1 3-1 15,0 1 0 1,-7-1-1-16,4-3 1 16,3 1-1-16,10-1 1 0,-3 0-1 15,4-6 0-15,-1 0 0 16,12 3 1-16,-1 4 0 15,7-1 0-15,0 3 0 16,-3-3 0-16,-1 4-3 16,1 2 1-16,0 1 0 15,-1 3 0-15,5 2 0 16,-1 1 0-16,0 3 0 16,0 6 1-16,-3 7 0 15,-4-1 1-15,14 7-1 16,1 0 0-16,2 6 0 15,-2-6 1-15,-5 6 0 16,1 3 0-16,3 3 1 16,1 10 0-16,2-3-1 15,5-10 1-15,6 0 0 0,7-3 1 16,11 6 0-16,7-6 1 16,8-6 0-16,2 3 0 15,4 0 1-15,4-3 1 16,0-1 0-16,3 4 0 15,7 0-1-15,8-3 0 16,6 0 1-16,14-10 0 16,19-9-1-16,-5-6 0 15,18-1-1-15,8 1 0 16,3-10-1-16,3 4 0 16,-21-7-1-16,4 0 0 0,-4-6 0 15,-7-6 0-15,0-7-1 16,0-6 1 15,-3-3 0-31,-4-3 0 0,0-4-1 16,7 1 1-16,1-1-1 0,6 7 1 0,-7-3-1 15,-4-6 1-15,-6-1-1 16,-15-6 1-16,1-9 0 16,-4-12 0-16,0-11 0 15,3-5 1-15,-10-10-1 16,-7 4 1-16,-11-11 0 15,-7 11 0-15,-7 9-1 16,-7 2 0-16,-10 4 0 16,-8 13 0-16,-6-4 0 0,-8 1 0 15,4 2-6-15,-4-5 0 16,-10 5-5-16,-11 7 1 16</inkml:trace>
  <inkml:trace contextRef="#ctx0" brushRef="#br0" timeOffset="128684.67">25192 14888 37 0,'18'-18'18'0,"-29"5"-13"15,4 10 18-15,-7 3-21 16,-4 6 0-16,-10 4 0 15,-11 8 1-15,-10 4-4 16,-11 10 0-16,-11 8 2 16,-3 11 1-16,7 14-2 15,7 14 1-15,4 9-1 16,6 6 1-16,11-10-1 0,11 4 1 16,14-13 0-16,18-9 0 15,13-12-1-15,19-14 0 16,9-5-1-16,12-19 1 15,3-10-1-15,7-9 1 16,-7-10-2-16,-4-2 0 16,8-7 0-16,-11-4 1 15,-4-2 0-15,-7 0 1 16,-6 3 0-16,-5 3 0 16,-6 3 1-16,-4 3 1 15,-3 4-1-15,-7 3 1 16,-4-1 0-16,-11 4 0 15,-14 6-1-15,-6 3 1 0,-4 3-1 16,3 7 1-16,-3 2-1 16,-8 4 1-16,1 0-1 15,0 3 0 1,10 3-1 0,14-6 1-16,15 0-3 15,10-7 1-15,4-9-4 16,3-3 1-16,11 0-8 15,-1-6 0 1,5-9-2 0,-1-4 0-16</inkml:trace>
  <inkml:trace contextRef="#ctx0" brushRef="#br0" timeOffset="129255.74">25329 15770 39 0,'8'28'19'0,"-1"0"-21"0,-4-25 37 15,1 0-35-15,3-3 1 16,0-3 0-16,3-6 0 16,4-4-2-16,1 1 1 15,2-1 1-15,1 1 0 16,3-4-1-16,-3 0 0 16,-1 4 0-16,1 2 1 15,-4 4-2-15,0 9 1 16,0 3-1-16,0 1 0 15,-3 5-1-15,0 1 1 0,-4 6-2 16,-4 6 1-16,1-3 0 16,-1 0 0-1,-3-1 0-15,0 1 1 0,0-3 0 16,4-3 1-16,-1-7 0 16,4-9 0-16,7-3 0 15,8-12 0-15,9-4 1 16,15-13 1-16,18-5 0 15,6-23 1-15,-6-6 1 16,-4-12 1-16,-14-16 0 16,-8-13 0-16,-2 1-2 15,-8-7 1-15,-11-3-2 16,-9 22 0-16,-1 9-2 16,-4 10 0-16,-10 18-1 15,-7 26 1-15,-14 15 0 0,-8 29 0 16,-6 31-1-16,-4 25 1 15,4 28 0-15,-4 22 1 16,14 16-1-16,4-7 0 16,7-2-1-16,7-20 1 15,7-21-6-15,3-19 1 16,8-16-8-16,-4-15 1 16,0-20-2-16,0-21 0 15</inkml:trace>
  <inkml:trace contextRef="#ctx0" brushRef="#br0" timeOffset="129435.09">25612 15503 39 0,'10'31'19'0,"4"-15"-20"16,-7-16 38-16,8 3-34 16,2 3 1-16,1 4 0 15,3-1 0-15,0 1-8 16,0-1 1-16,-3 0-7 15,7-2 1-15,3-4-5 16,4-6 1-16</inkml:trace>
  <inkml:trace contextRef="#ctx0" brushRef="#br0" timeOffset="129616.4">26116 15735 39 0,'0'60'19'0,"-14"-1"-27"0,11-49 35 16,-1-1-32-16,0-3 1 15,1-6-12-15,-1-9 0 16,4-13 16-16,4-3 1 16</inkml:trace>
  <inkml:trace contextRef="#ctx0" brushRef="#br0" timeOffset="129783.22">26109 15312 27 0,'4'9'13'0,"3"10"-6"0,-4-16 24 0,4 3-30 16,0 7 1-16,0 3-1 16,4-1 1-16,-4 1-4 15,4 0 0-15,-4-1-8 16,0-5 1-16</inkml:trace>
  <inkml:trace contextRef="#ctx0" brushRef="#br0" timeOffset="130109.29">26208 15817 31 0,'3'22'15'0,"12"-19"-9"15,-8-13 18-15,3-2-25 0,1-1 1 16,3-2 0-16,0-7 0 16,0 0 0-16,0-7 0 15,0 1-1-15,0 0 1 16,-3 3 0-16,0 6 1 16,-4 6-1-16,0 13 0 15,0 10 0-15,-4 12 1 16,1 0-1-16,-1 3 1 15,1 6-1-15,-1 1 0 16,1-4 0-16,-1 0 0 0,1-6 0 16,-1-3 0-16,-3-4-7 15,4-2 1 1,0-7-4-16,3-9 1 0</inkml:trace>
  <inkml:trace contextRef="#ctx0" brushRef="#br0" timeOffset="130420.11">26564 15801 20 0,'4'41'10'0,"3"-16"-5"0,-4-22 13 0,1 3-13 16,-1 4 0-16,1-1 4 15,-1-3 1-15,1 1-11 16,-1 2 0-16,5 0 7 0,-1 4 1 15,-4-1-3-15,1 1 0 16,-1 0-3-16,1 2 1 16,3 1-3-16,0-4 0 15,0 1-2-15,0-4 0 16,3-9-2-16,1-3 1 16,0-6-7-16,-1-4 1 15,1 4-2-15,-4-7 0 16</inkml:trace>
  <inkml:trace contextRef="#ctx0" brushRef="#br0" timeOffset="131056.97">26980 16052 40 0,'11'47'20'0,"7"-16"-27"16,-8-21 39-16,1-4-31 15,10-3 1-15,7-6 0 16,0-7 1-16,8-5-4 16,-1-23 0-16,-3-12 2 15,7-13 1-15,6-18-1 16,1-16 1-16,-3-20-1 16,-5-2 1-16,1-12-1 31,-14 2 1-31,-7 4-1 0,-8 12 1 0,-6 19-2 15,-8 22 1-15,-10 28-1 16,-4 28 1-16,1 32-1 0,-8 24 0 16,-3 29-2-16,3 22 1 15,0 22-1 1,-6 25 1 0,-8-3-2-16,0-3 1 31,7-26-2-31,4-30 1 0,3-26-2 0,8-25 1 15,6-22-1-15,8-19 0 0,3-2 1 0,0-17 0 16,0-6 1-16,0 4 1 16,0-7 3-16,0 3 0 0,0 6 1 15,0 7 0-15,3 9 0 16,4 13 1-16,7 12 0 16,4 4 0-16,3 2 0 15,0 4 1 1,1 3 0-16,9 0 0 0,12-1-1 15,2 1 1-15,12 0-1 16,10-3 1-16,3-4-3 16,-6-5 0-16,-1-4-2 15,1-3 0 1,-4-3-1-16,-7-4 1 0,-4-2-1 16,-13-4 0-16,-5-2-2 15,-13-1 1-15,-7 3-3 16,-11 4 0-16,-11 3-6 15,-7 3 1-15,-10 0 0 0,0 6 0 16</inkml:trace>
  <inkml:trace contextRef="#ctx0" brushRef="#br0" timeOffset="131446.26">28194 15757 38 0,'35'-9'19'0,"-14"15"-24"0,-13-6 41 0,-5 9-36 15,-6 7 0-15,-12 9 2 16,-9 6 0-16,-12 10-2 16,-20 9 0-16,-11 16 1 15,-11 6 1-15,-13 16-1 16,6 3 0-16,0 3-1 15,8-6 1 1,10-16-6-16,10-19 0 0,22-24-7 16,14-29 0-16</inkml:trace>
  <inkml:trace contextRef="#ctx0" brushRef="#br0" timeOffset="131658.49">27644 15666 33 0,'7'-63'16'0,"7"66"-9"0,-11 16 22 15,1 16-28-15,3 24 1 16,4 26 1-16,-1 12 1 16,1-3-5-16,-1-9 0 15,-3-13-4-15,0-25 0 0,-7-25-6 16,-3-16 0-16</inkml:trace>
  <inkml:trace contextRef="#ctx0" brushRef="#br0" timeOffset="146295.51">30445 11085 23 0,'31'15'11'0,"8"67"-9"0,-28-54 11 16,-1 19-13-16,5 22 0 16,9 13-1-16,12 12 1 15,6 37-1-15,7 23 1 16,-3 25 0-16,-4 12 0 0,-10 16-1 15,-7 19 1-15,-15 3 0 16,-13 3 0-16,-22 22 0 16,-21 6 1-16,-10 7-1 15,-29-1 1-15,-17-12 0 16,-25-25 0-16,11-28 2 16,-8-32 1-16,-3-28-1 15,-3-18 1-15,24-20-6 16,7-12 1-16,11-19-5 15,10-12 1-15</inkml:trace>
  <inkml:trace contextRef="#ctx0" brushRef="#br0" timeOffset="146820.13">29619 15077 39 0,'28'84'19'0,"1"10"-25"0,-29-65 33 16,0 5-27-16,-4 4 0 15,-10 2 0-15,-11-2 0 16,-3-3-4-16,-7-1 0 0,-15-6-5 16,-6-3 1-16,-4-6-1 15,7-3 1-15,11-4 3 16,7 1 0-16,3-4 5 16,11 4 1-16,14-4 7 15,14 1 1-15,14-4 0 16,14-3 1-16,7-3-5 15,4 0 1-15,18 3-3 16,10 7 1-16,3 2-4 16,1 1 0-16,-4 2-1 15,-7 7 1-15,-7-3-1 16,-10-6 1-16,-12-7 0 16,-6-3 1-16,-14-6-1 15,-8-10 1-15,-13-12-1 16,-15-19 1-16,-24-18-1 15,-8-17 1-15,-17-18-10 16,-7-10 0-16,0-2-1 0,11-1 1 16</inkml:trace>
  <inkml:trace contextRef="#ctx0" brushRef="#br0" timeOffset="147452.27">30939 11919 20 0,'-4'-41'10'0,"-6"38"-8"0,10 0 12 16,0 9-13-16,3 10 0 16,4 12 0-16,7 13 1 15,11 15-3-15,3 23 0 16,0 11 1-16,1 30 1 15,-5 8-2-15,8 29 1 16,7 22 0-16,-11 28 0 0,0 31 3 16,-17 35 1-16,-15 18-1 15,-13 23 1-15,-26 3-1 16,-24-13 1-16,-17-16-1 16,-19-27 1-1,15-23-4-15,-11-28 0 0,-6-9-1 16,2-10 1-16,-6-12 0 15,21-22 0-15,7-29-3 16,3-24 0-16,7-26-6 16,4-28 1-16</inkml:trace>
  <inkml:trace contextRef="#ctx0" brushRef="#br0" timeOffset="147975.72">29746 16613 39 0,'7'75'19'0,"11"13"-24"0,-18-69 32 15,-4 0-27-15,-6 3 0 16,-11 3 0-16,-11 0 0 0,-3-6-1 16,-1 0 1-16,-2-4-1 15,-8-2 1-15,0-4-4 16,-7-3 1-16,7 1-2 16,7-4 1-16,11 6 0 15,7-2 1-15,10 2 0 16,15 7 0-16,13-4 3 15,15 10 1-15,3 0 0 16,22 6 0-16,10 0-1 16,7 4 1-16,11-1-1 15,-4 4 0-15,-4-1 3 16,12 1 1-16,-8-7-1 16,-11-3 1-1,-10-9-1-15,-10-7 1 0,-15-3 0 16,-10-12 0-16,-15-19-4 15,-13-16 0-15,-18-25 0 16,-15-9 1-16,-13-13-2 16,-22-18 1-16,-27-23-4 0,-15-9 0 15,-11-12-6-15,8-7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33:51.3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20:35:21.053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2822 3502 11 0,'7'-3'5'0,"7"16"-2"0,-7-10 5 16,4-3-6-16,7 3 0 16,-4 3 3-16,3 4 0 15,5-1-5-15,-5 0 0 16,-3 1 5-16,4 2 1 16,0-2-2-16,-4 2 1 15,3-8-2-15,5 2 1 0,-1 3-2 16,7-6 1-16,0 7-2 15,4-7 1 1,0 3-1-16,3-3 0 0,-3 0 1 16,-4 1 0-16,7-4-1 15,4 0 1 1,7 3 0-16,-7-6 0 0,-8 3-1 16,8-4 0-16,0 1 0 15,7 3 0-15,10-6-1 16,4 3 0-16,7 0 0 15,-3 6 1-15,3-3-1 16,-7 3 0-16,3 0 1 16,4 0 0-16,0 0 0 15,4 1 0-15,-8 2 0 16,8 0 1-16,0-3-1 16,-11 3 0-16,3-6-1 15,1 4 1-15,3 2-1 16,3-6 1-16,-10 0-1 0,11 0 1 15,-4 3-1-15,-4 0 1 16,4-3-1-16,4 3 1 16,6 0-1-16,-3 4 0 15,8-1-1-15,-8 0 1 16,-4 1 0-16,1-1 0 16,-8 3 0-16,4 1 0 31,11-7 0-31,-4 6 1 0,4 1-1 0,3 5 0 0,-4 1 0 15,4-4 1 1,4-2-1-16,7-1 0 0,-4 4 0 16,4-10 1-1,-18 3 0-15,0-3 1 16,-3 4-1-16,-4-14 0 0,3-2 0 16,1-7 1-16,-8 1-1 15,8-7 0 32,-1 3-2-47,-3-3 1 0,4 6-2 0,3-6 0 0,0 0-6 0,-7 7 0 16,-3-4-7-16,-8 9 0 0</inkml:trace>
  <inkml:trace contextRef="#ctx0" brushRef="#br0" timeOffset="5360.89">16849 2232 42 0,'3'29'21'0,"1"30"-15"0,-8-46 22 0,1 15-26 16,-1 13 0-16,-3 3-1 16,0 21 1-16,-7-2-4 15,0 6 0-15,0-9 0 16,0-13 1-16,-1-3-6 15,5-22 0-15,3 9-6 16,3-22 1-16</inkml:trace>
  <inkml:trace contextRef="#ctx0" brushRef="#br0" timeOffset="5780.19">16746 2207 24 0,'-7'-3'12'0,"4"3"-6"0,3-9 13 15,-4-1-17-15,1 4 0 16,-1-10 2-16,4 7 0 16,-3-1-4-16,3 1 0 15,0 3 4-15,0 6 1 16,0-6 0-16,0-1 0 0,0 7 0 15,7-9 0-15,0-1-2 16,3 1 1-16,8 0-1 16,3-4 1-16,7 4-2 15,22 6 1-15,6 3 0 16,15 3 0-16,-4 3-1 16,-7 0 1-16,-14 13-1 15,-11-6 0-15,-17 9-2 16,-18-1 0-16,-22 14-3 15,-9-1 1-15,-15-5-3 16,-7-1 0-16,3-9-3 16,8-4 0-16,0 1-5 15,-1-6 1-15,12-1-3 16,3-9 1-16</inkml:trace>
  <inkml:trace contextRef="#ctx0" brushRef="#br0" timeOffset="6169.59">17004 2743 34 0,'-4'29'17'0,"1"-36"-14"0,3 7 29 0,0 0-31 16,0 0 1-16,-4-6 1 16,4-13 0-16,-3-6-4 15,3-3 0-15,0 0 2 16,7 6 1-16,0 0-1 16,3 3 1-16,5 3-1 15,2 7 0-15,1 0 1 16,0-1 0-16,-4 4 0 15,3 0 0-15,1 2-1 16,0 4 1-16,-1 4-2 16,4 2 0-16,1 0-3 15,-5 4 1-15,1-7-6 16,-4-3 0-16,0 0-6 16,0-3 0-16</inkml:trace>
  <inkml:trace contextRef="#ctx0" brushRef="#br0" timeOffset="6454.07">17519 2530 49 0,'14'10'24'0,"-10"-17"-24"0,-4 7 44 16,-4 0-44-16,-3 0 0 16,-4 0 0-16,-6 0 1 15,-4 7-1-15,3-1 0 16,-3 3-1-16,-4 7 1 15,7 12-2-15,1 7 1 16,3-10-2-16,0 6 1 0,7 0-2 16,3-12 1-16,4-6 0 15,11-7 1-15,-1-6 0 16,4 0 1-16,4-19 0 16,3 0 0-16,4-6-3 15,-8-3 0-15,8-3-8 16,0-7 1-16</inkml:trace>
  <inkml:trace contextRef="#ctx0" brushRef="#br0" timeOffset="6741.83">17664 2596 52 0,'10'31'26'0,"-3"29"-31"0,-3-47 47 16,-1-4-42 0,1-3 1-16,-1 0 1 0,1 4 1 15,-1-10-3-15,1 9 1 16,-1-9 1-16,5 0 1 16,2-9-1-16,4-1 1 15,4-11-2-15,3-1 0 16,0 0-4-16,0 0 0 15,1 3-10-15,-5-6 1 16,-6 0-6-16,-4 3 1 0</inkml:trace>
  <inkml:trace contextRef="#ctx0" brushRef="#br0" timeOffset="7072.42">17971 2571 42 0,'21'47'21'0,"14"-6"-15"0,-21-38 35 0,0-3-40 16,7 0 0-16,1-10 0 15,-1 1 1-15,-4-10-3 16,1 4 1-16,-4-4 1 16,-3 0 0-16,-1 0-1 15,-3 0 0-15,-7 4-2 16,-3-4 1-16,-4 9-2 15,0 4 0-15,-4 12-1 16,-3 4 0-16,0 9 1 16,3-1 0-16,4 11 1 0,0 2 1 15,4 7 1-15,3-16 0 16,3 0 1-16,4-4 0 16,4-5-5-16,3-7 1 15,7 0-9-15,0-15 1 16</inkml:trace>
  <inkml:trace contextRef="#ctx0" brushRef="#br0" timeOffset="7418.09">18440 2574 53 0,'14'31'26'0,"0"10"-33"0,-11-31 47 0,1 2-41 16,0 7 1-16,-4-10-1 15,0-5 0-15,0-4 0 16,0-4 0-16,0-11-1 16,0-4 0-16,0 0 0 15,3 0 1-15,4-6 1 16,4 6 0-16,3 1 0 16,3-1 1-16,1 6 1 15,3 1 0-15,0 12 0 16,1 3 0-16,-1 3-1 15,-4 7 1-15,1 9-1 16,-4 3 1-16,0 6-1 16,0-6 0-16,4-6-1 15,3 0 0-15,0-4-6 16,0-15 1-16,4-9-10 0,-4-19 0 16</inkml:trace>
  <inkml:trace contextRef="#ctx0" brushRef="#br0" timeOffset="7843.08">20271 2518 52 0,'0'18'26'0,"-4"30"-25"0,4-39 43 16,0 7-43-16,0-1 0 16,-3-5-1-16,3 2 1 15,0 1-4-15,0-4 0 16,0 1-12-16,7-32 0 15</inkml:trace>
  <inkml:trace contextRef="#ctx0" brushRef="#br0" timeOffset="8020.53">20108 2242 54 0,'14'44'27'0,"4"-10"-30"0,-14-31 40 0,10 4-38 16,3-7 0-16,8 0-9 16,7 0 0-16,7-7 1 15,3-5 1-15</inkml:trace>
  <inkml:trace contextRef="#ctx0" brushRef="#br0" timeOffset="8346.66">20659 2753 38 0,'7'25'19'0,"0"-9"-12"0,-7-16 25 16,0 0-30-16,3-10 1 15,-3-9 0-15,0 4 0 16,0-14-4-16,0-2 1 15,0-3 2-15,4 2 0 16,-1 7 0-16,4-3 0 16,4 9 0-16,7 0 0 15,3 13-1-15,14 6 0 16,0 13 1-16,1 9 0 16,2 3-1-16,5 6 0 0,3 3-2 15,-4 10 1 16,-3-15-5-31,-4-4 0 16,-7-10-11-16,-7-15 1 0</inkml:trace>
  <inkml:trace contextRef="#ctx0" brushRef="#br0" timeOffset="9065.14">24014 1627 35 0,'3'0'17'0,"18"-12"-3"16,-17 12 18-16,-1-7-25 16,4 1 1-16,-3 9 3 15,-4 7 1-15,-11-10-16 16,1 9 1-16,-11 10 9 15,-15 0 0-15,-17 6-4 16,-3 3 1-16,3-12-4 16,-7 12 0-16,4 6-2 15,3-5 1-15,10 5-1 16,12-3 1-16,2 1-2 0,12-4 1 16,10-3 1-16,14 10 1 15,14 2 0 1,11-9 1-16,10 10 0 15,4-4 0-15,-4 1 0 0,-10 3 0 16,-7-7-1-16,-15 7 1 16,-13-4-2-16,-11 4 1 15,-8 6-4-15,-9-16 0 63,-8-3-11-63,4-13 1 0</inkml:trace>
  <inkml:trace contextRef="#ctx0" brushRef="#br0" timeOffset="9429.51">23724 2195 46 0,'29'-10'23'0,"-12"13"-12"16,-17-3 35-16,0 0-44 15,4 7 1-15,-8-7 1 16,-6 0 1-16,-8 0-7 15,-7 0 1-15,-10 3 3 16,-7 6 0-16,3 7-3 16,0 0 0-16,4 6-1 0,-1 3 0 15,1 0-1 1,3-6 1-16,11 2 0 16,11 5 0-16,13-1 1 15,8-10 0-15,10 7 1 0,21 3 1 16,8 4 0-16,3 5 1 15,0 1 0-15,-8 2 0 16,-6-2 0-16,-14-10 1 16,-15 12-2-16,-17-2 0 15,-10 6-5-15,-18-10 1 16,-15 4-8-16,1-7 0 16,-11-6-7-16,7 0 0 15</inkml:trace>
  <inkml:trace contextRef="#ctx0" brushRef="#br0" timeOffset="10569.58">24282 2126 48 0,'0'18'24'0,"-4"36"-15"0,1-39 25 16,-1 17-33-16,-3 2 1 16,0 26-1-16,0 6 1 15,0 9-3-15,3 7 0 16,1-1 0-16,-1-21 0 16,4-13-7-16,4-3 0 31,3-26-7-31,3-11 0 0</inkml:trace>
  <inkml:trace contextRef="#ctx0" brushRef="#br0" timeOffset="10765.96">24507 2571 55 0,'29'53'27'0,"-22"1"-32"16,-7-51 49-16,0 6-45 15,0 4 1-15,0-1-8 16,0-6 1-16,-4-2-2 16,4-4 0-16,-7-13-6 15,0-3 1-15</inkml:trace>
  <inkml:trace contextRef="#ctx0" brushRef="#br0" timeOffset="11155.78">24977 1994 44 0,'0'6'22'0,"0"-6"-21"0,0 0 41 0,-4 3-40 16,1 4 0-16,-4-1 1 15,-4 3 0-15,-3 10-5 16,3 3 1-16,1 9 2 16,-1-12 1-16,1 6-3 15,2 4 1-15,5-4-1 16,6 6 1-16,8 0-1 15,3-9 1-15,7 0-3 16,8-3 0-16,-1-9-1 16,-4-1 0-16,5-9-3 15,6-6 0-15,0-7-7 16,4-12 1-16</inkml:trace>
  <inkml:trace contextRef="#ctx0" brushRef="#br0" timeOffset="11396.16">25442 1825 43 0,'7'12'21'0,"-10"51"-15"0,-1-44 36 16,-3 9-40-16,-7 10 1 16,-7 5 0-16,-4 26 1 15,-10 4-5-15,-7 14 0 16,3 4 3-16,7 0 0 15,4-12-1-15,7-17 0 16,3-8-4-16,4-7 1 0,3-16-8 16,4-9 0-16,-3-6-6 15,-1-7 0-15</inkml:trace>
  <inkml:trace contextRef="#ctx0" brushRef="#br0" timeOffset="12040.81">22962 3305 43 0,'7'25'21'0,"18"-25"-21"15,-7 0 34-15,6 0-31 16,15-6 1-16,21 6 1 16,7 6 1-16,32-3-7 15,32 3 0-15,20 1 6 16,33-1 0-16,13-6-2 0,15-6 0 15,10-1-1-15,-3-2 1 16,0 3-4-16,-15 2 1 16,-13-5-6-16,-33 3 1 15,-24-1-12-15,-31-2 1 16,-33 0-1-16,-17 9 0 16</inkml:trace>
  <inkml:trace contextRef="#ctx0" brushRef="#br0" timeOffset="12551.19">22881 1411 54 0,'4'0'27'0,"-8"28"-35"0,4-12 55 15,-3 18-47-15,-8 16 0 16,-14 26-1-16,-6 24 1 15,-12 32-3-15,1 24 1 16,0 23-1-16,6-3 1 16,8 2 0-16,7-5 0 0,7-23-1 15,3-18 1-15,4-31-4 16,4-33 1-16,6-33-7 16,8-26 0 15</inkml:trace>
  <inkml:trace contextRef="#ctx0" brushRef="#br0" timeOffset="13346.97">22680 1392 30 0,'18'0'15'0,"38"9"-11"0,-38-9 19 0,7 3-19 15,13 4 0-15,22 2 5 16,18-6 0-16,14-3-11 16,6-3 1-16,19-6 6 15,20-10 1-15,5-3-3 16,16 0 0-16,15 3-3 15,-4 4 1-15,18 5-2 16,18 1 1-16,-7-1-1 16,6 1 0-16,-13 9 0 15,-8-6 0-15,-10 2 0 0,-7 4 0 16,-25 0-1-16,-32-6 1 16,-17 12 0-16,-14-6 1 15,-22 0-1-15,-14 4 1 16,-10 2-1-16,-14 3 0 15,-4 1 0-15,-7 2 1 16,-11 10-1-16,-13 6 1 16,-8 16-2-16,-3 10 1 15,-4 21-1-15,4 13 1 0,7 15-1 16,7 16 1-16,3 7-1 16,4 24 1-16,3 13-3 15,1 16 0-15,-8 0-6 16,4-10 0-16,-3-21-1 15,6-29 1-15</inkml:trace>
  <inkml:trace contextRef="#ctx0" brushRef="#br0" timeOffset="18775.54">1993 5588 53 0,'0'28'26'16,"11"6"-21"-16,-8-24 27 0,4 2-31 15,-7 7 0-15,0 16 0 16,4 5 0-16,-4 4-2 15,0 19 1-15,-4-10-2 16,4 4 1-16,-7-13-5 16,4-10 0-16,-4-12-9 15,7-16 1-15</inkml:trace>
  <inkml:trace contextRef="#ctx0" brushRef="#br0" timeOffset="19278.57">2004 5572 44 0,'3'16'22'0,"22"-1"-19"0,-21-12 33 15,3 4-33-15,3-4 0 16,1 0 2-16,-1-3 1 15,1 0-7-15,7-3 0 16,3-3 5-16,0-4 0 16,7-2-2-16,4-1 1 0,-4 7-1 15,4 0 1-15,-11-1-2 16,0 4 1-16,-3 0-2 16,-8 0 0-16,-10 3-1 15,-3 3 0-15,-8 6-3 16,-6 7 1-16,-5 3-2 15,5 3 1-15,-4 3-1 16,0 3 1-16,3 0 0 16,7 1 1-16,1 2 1 15,10-6 1-15,0 0 1 16,10 3 1-16,1-3 1 16,-1-3 1-16,8 0-1 15,-7 0 0 1,6-9-1-16,-6 2 1 0,-11-2-2 15,-7 3 1-15,-4-1-3 16,-10 4 1-16,-18-3-3 16,0-4 0-1,1 1-10-15,6-4 0 0,0-12 0 0,-3 0 0 16</inkml:trace>
  <inkml:trace contextRef="#ctx0" brushRef="#br0" timeOffset="19741.91">2544 5929 58 0,'0'0'29'0,"-4"-15"-40"0,-3 15 62 0,7 0-51 16,-7 3 1 0,-7 13 1-1,-4 12 0-15,1 3-3 16,2-9 1-16,-6 3 1 16,11 0 0-16,-8 0-2 15,7 0 1-15,1-12-1 16,-1 0 0-16,11-7-1 15,11-6 1-15,-1-6-1 16,5-4 1-16,-1 1 0 16,-4 2 0-16,1-11 0 15,-8 5 0-15,4 1 0 0,4-4 1 16,0 10 0-16,-4-4 0 16,3 7 0-16,-6 12 0 15,3 1 0-15,-4-1 1 16,-3 1-3-16,7 2 0 15,-7 1-6-15,4 2 1 16,3-8-8-16,0-7 1 16</inkml:trace>
  <inkml:trace contextRef="#ctx0" brushRef="#br0" timeOffset="20059.02">2822 5886 40 0,'39'-22'20'0,"0"6"-12"0,-36 13 29 15,-6 6-35 1,-4 0 0-16,-4 3 0 16,-6-3 1-16,2 4-5 15,-6-1 1-15,-7 7 2 16,0-4 1-16,7 0-3 16,-8 4 1-16,8-4-1 15,4 1 1-15,3-1 0 16,6 4 1-16,5-4-1 15,14 0 1-15,-1 4-1 16,1 3 1-16,6-4 0 16,-6 4 0-16,0-4-2 15,-1 4 1-15,-10 3-3 0,0 0 0 16,0-4-3-16,0 1 0 16,-7-6-9-16,4-7 1 15</inkml:trace>
  <inkml:trace contextRef="#ctx0" brushRef="#br0" timeOffset="20309.09">3009 5914 42 0,'0'34'21'0,"11"-6"-21"0,-8-18 32 0,-3 2-33 15,-3 1 1-15,3-4-2 16,-7 7 1-16,3-10-4 16,-3-3 1-16,4-6-8 15,-4-6 1-15</inkml:trace>
  <inkml:trace contextRef="#ctx0" brushRef="#br0" timeOffset="20518.93">2960 5729 26 0,'10'28'13'0,"5"-3"-6"0,-8-22 15 16,0 7-21-16,-4-1 1 0,4-6-2 0,4 0 0 16,-1-3-7-16,1 0 0 15,-4-6-2-15,4-3 1 16</inkml:trace>
  <inkml:trace contextRef="#ctx0" brushRef="#br0" timeOffset="20823.72">3457 5726 44 0,'11'6'22'0,"-11"3"-20"0,0-6 45 0,0-3-45 16,0 0 0-16,0 4 0 16,0-1 1-16,-11 3-4 15,-6 3 0-15,-5 1 1 16,1 2 1-16,-7 7-3 15,7 3 1-15,-7 0 0 16,10 9 0-16,7-6 0 16,8 1 0-16,6 8 0 15,4-12 1-15,8-3-1 16,9-10 0 0,12-12-4-16,9-6 0 0,-6-7-7 0,-7-3 1 31</inkml:trace>
  <inkml:trace contextRef="#ctx0" brushRef="#br0" timeOffset="21363.81">1856 6472 49 0,'-43'38'24'16,"26"-17"-14"-16,17-21 36 0,3 4-42 0,11-4 1 0,7 0 3 0,11-4 1 15,18-2-11-15,27 0 0 16,33-3 7-16,13-7 1 16,32-3-4-16,15 0 1 15,-1 0-4-15,0 1 0 16,-10 2-5-1,-28 3 1-15,-29 7-9 0,-21 0 1 16,-10 0-8-16,-22-4 0 0</inkml:trace>
  <inkml:trace contextRef="#ctx0" brushRef="#br0" timeOffset="25672.67">3870 5390 31 0,'0'22'15'0,"0"0"-3"0,0-10 16 15,-4 4-26-15,-3 0 0 16,-3 3 1-16,-4-1 1 15,-4 4-6-15,-3 0 1 16,3 7 3-16,-3-7 0 16,0 3-2-16,-7 6 1 15,10-6-2-15,4 0 1 16,0 0-1-16,3-6 1 0,1-3-1 16,6 3 1-16,-6-4 0 15,10-2 0-15,3-4 0 16,8 1 0-16,6-4 1 15,4 0 0-15,8 4-1 16,-8-7 1-16,-3 0-1 16,-8 3 1-16,-10 4-2 15,-10-1 1 1,-12 10-5-16,-2 6 0 0,-19 12-8 16,-6 4 1-16</inkml:trace>
  <inkml:trace contextRef="#ctx0" brushRef="#br0" timeOffset="27731.62">1767 9702 48 0,'0'12'24'0,"7"17"-23"15,-7-23 41-15,0 3-41 16,0 4 0-16,0 2 0 16,0 14 0-16,0 11-2 15,-10 7 0-15,3 10 0 16,-4 6 0-16,1 2-4 15,3-2 0-15,3-13-10 16,-6-12 1-16</inkml:trace>
  <inkml:trace contextRef="#ctx0" brushRef="#br0" timeOffset="28360.75">1559 9589 30 0,'11'12'15'0,"17"-8"-6"0,-17-1 14 0,6-3-22 16,-6-3 0-16,7 3 1 15,6 0 1-15,4 0-3 16,4 0 0-16,7 0 2 15,0-4 0-15,-7-2 2 16,-4 3 0-16,11-3-1 16,-11-1 1-16,-3 1-1 15,-1 0 0 1,15-7-1 0,-7 1 1-16,0-4-3 0,-4 4 1 15,-7 2-1 1,0 4 0-16,-3 6 0 0,-1 3 0 15,-13 10 0-15,-4 9 0 16,-11 6-1-16,-17 9 1 16,-4 1-1-16,1 0 0 15,-8-4 0-15,-7 1 0 16,4-4-1-16,3-6 0 16,7 3 0-16,-7-9 1 15,18-3 0-15,0-4 1 16,3 1 0-16,11-4 0 15,14-2 1-15,4-7 1 0,6 3 0 16,5 3 0 0,-5 0-1-16,8 4 1 0,-7 2-1 15,-1 4 0-15,-6 6 0 16,-1 3 0-16,1 3-1 16,0 0 0-16,-4 4 0 15,-7-4 0-15,3-3-1 16,-3-6 1-16,7-3-5 15,4-4 0-15,-1-6-10 16,1-9 1-16</inkml:trace>
  <inkml:trace contextRef="#ctx0" brushRef="#br0" timeOffset="28752.14">2145 10172 44 0,'7'10'22'0,"7"-7"-15"0,-7-3 32 16,4-7-38-16,6 1 1 16,5-3 0-16,2-4 1 15,4-2-4-15,1-7 1 16,-8 3 1-16,-4 0 1 15,5 3-2-15,-12 1 1 16,-3-1-1-16,-7 3 1 0,0 4-3 16,-7 3 1-16,-3 6-2 15,-1 3 1-15,0 6 0 16,-10 7 0-16,4 6 0 16,6 0 0-16,-7 3 0 15,8 6 0-15,6 1 0 31,4-1 0-31,4-3-6 0,3-6 1 16,14-12-6 0,7-17 0-1</inkml:trace>
  <inkml:trace contextRef="#ctx0" brushRef="#br0" timeOffset="29061.99">2755 9990 39 0,'57'-31'19'0,"-26"9"-17"0,-31 22 31 0,0 0-32 16,-3 0 1-16,-4 0 0 15,-4 9 1-15,-10-2-4 0,0 5 1 16,-14 1 1-16,3 2 1 16,0 1-2-16,-3 3 0 15,10 0-2-15,4 0 1 16,3-4-1-16,8 1 1 16,-1 0 0-16,4-7 0 15,7 7 1-15,11-7 0 16,10 4 1-16,7-7 1 15,0 3-1-15,1 1 1 16,-8-7-1-16,0 6 1 0,-3 1-2 16,-8 2 0-16,-17 4-2 15,-4 3 1 1,-10-1-6-16,-7 1 1 0,0-3-7 16,3-3 0 15</inkml:trace>
  <inkml:trace contextRef="#ctx0" brushRef="#br0" timeOffset="29366.25">3101 9554 43 0,'21'-34'21'0,"-3"18"-19"0,-18 13 36 16,10 0-37-16,-10 3 1 15,4 3-1-15,-4 10 0 16,-4 12-2-16,-3 9 0 16,-7 13 1-16,4 22 1 15,-1 10-1-15,4 5 0 16,-4-15 0-16,11-9 0 16,-7-10-2-16,4-15 0 15,3-10-1-15,0-10 0 16,0-8-3-16,-7-7 0 15,3-7-5-15,-6-2 0 16,-8-1-1-16,-3-2 1 16</inkml:trace>
  <inkml:trace contextRef="#ctx0" brushRef="#br0" timeOffset="29551.62">2840 10000 43 0,'10'9'21'0,"33"-3"-17"0,-26-9 44 0,5 0-45 16,6-6 0-16,11-10 1 15,14 0 0-15,14-9-6 16,-4 3 0-16,-3 3 1 16,-4 6 0-16,-17 4-7 15,-18 5 1-15,-10 10-9 16,-11 4 0-16</inkml:trace>
  <inkml:trace contextRef="#ctx0" brushRef="#br0" timeOffset="29834.07">1697 10724 52 0,'18'0'26'0,"63"6"-20"0,-43-6 43 16,12-3-46-16,24 0 1 16,32-9 1-16,3-4 0 0,32-3-7 15,11-3 0 1,-14 3 1-16,-1 0 1 0,-13 4-6 31,-8 2 0-15,-24 1-8-1,-4-1 1-15,-10-6-6 0,-29 0 0 0</inkml:trace>
  <inkml:trace contextRef="#ctx0" brushRef="#br0" timeOffset="30346.74">3627 9573 41 0,'-7'16'20'0,"14"3"-15"0,-7-19 34 0,0 6-38 16,10 0 1-16,-10 4 0 16,11-4 0-16,-8 0-4 15,4 0 1-15,0 1-3 16,4-1 0-16,-8 0-10 15,5-3 1-15</inkml:trace>
  <inkml:trace contextRef="#ctx0" brushRef="#br0" timeOffset="30544.85">3609 9978 54 0,'7'37'27'0,"-3"-15"-35"0,-4-19 46 0,0 1-44 0,0-4 0 0,7 0-21 16,-4-7 0-1</inkml:trace>
  <inkml:trace contextRef="#ctx0" brushRef="#br0" timeOffset="31460.64">4184 5525 46 0,'0'-3'23'0,"3"6"-17"0,-3-3 34 0,0 0-39 16,0-6 1-16,-3 2 0 16,3 11 1-16,0-7-5 15,-7 3 0-15,3 0-5 16,4 3 0-16,0-6-8 16,0 10 0-16</inkml:trace>
  <inkml:trace contextRef="#ctx0" brushRef="#br0" timeOffset="31643.62">4149 5892 59 0,'-4'9'29'0,"15"-6"-39"0,-11-3 53 15,0 0-65-15,10-3 0 16,1 3-8-16,7 3 0 15</inkml:trace>
  <inkml:trace contextRef="#ctx0" brushRef="#br0" timeOffset="34021.43">4985 6387 39 0,'17'-9'19'0,"22"-4"-10"16,-25 1 19-16,15-4-23 15,9-15 1-15,-9-10 0 16,2-19 1-16,1-9-10 16,3-15 1-16,-3-7 6 15,-4-6 0-15,-3-1-4 16,-4-5 0-16,-3-4-2 16,3 16 1-16,-3 4-2 15,-1 2 1-15,-13 22-2 16,3 10 0-16,-7 9-1 0,0 16 1 15,-11 6-3-15,1 19 1 16,-8 12 0-16,-3 16 0 16,0 13 2-16,3 15 0 15,7 19 4-15,1 16 0 16,-1 0 3-16,1 12 0 16,3-3 1-16,3 4 0 15,1-23-1-15,3-12 1 16,-4-7-3-16,4-11 0 15,4-8-1-15,3-8 1 0,10-7-2 16,-6-3 0-16,10-7-6 16,-3-5 1-16,13-7-5 15,-2-6 0-15</inkml:trace>
  <inkml:trace contextRef="#ctx0" brushRef="#br0" timeOffset="34219.51">5648 6039 42 0,'0'53'21'0,"0"-43"-16"15,0 2 38-15,0 1-41 16,-7 9 0-16,3 3 0 16,1-3 1-16,-1-3-5 15,1-4 0-15,3-11-2 0,0-4 1 16,3-16-12-1,4-12 0-15</inkml:trace>
  <inkml:trace contextRef="#ctx0" brushRef="#br0" timeOffset="34396.25">5570 5832 48 0,'7'19'24'0,"8"-10"-23"0,-8-9 37 0,-4 0-39 16,8 0 0-16,3 0-8 16,7 0 1-16,0 0-1 15,-3 0 0-15</inkml:trace>
  <inkml:trace contextRef="#ctx0" brushRef="#br0" timeOffset="34950.68">5860 6011 35 0,'10'41'17'0,"-3"-7"-7"16,-7-31 20-16,4 0-29 16,3 1 0-16,-7-1 2 15,0-3 1-15,0 0-5 16,3-7 1-16,4-5 2 15,-3-4 0-15,3-3 0 0,4 4 0 16,6 5-2-16,-3 1 1 16,8 3-1-16,2 3 1 15,-6 3-1-15,3 3 1 16,0 0-2-16,-10 0 1 16,-1 0-1-16,1 3 0 15,-4 1 0-15,4-4 1 16,-11 0-2-16,0 3 1 15,0 4-2-15,3-4 1 16,4-3-1-16,-7-3 1 0,0 0-1 16,11 3 0-16,-8-6 1 15,4-3 1-15,4-10-1 32,0 0 1-17,-1 1 1-15,1 2 0 0,-1 1 0 0,1-1 1 0,3 0-1 16,0-5 0-16,4 5 0 15,-1 10 1-15,5 3-1 16,-5 0 1-16,4 9 2 16,4 4 0-16,3 12 1 15,8-3 0-15,-1-3 0 16,0 0 0-16,0-10-1 16,1-6 0-16,-5-3-8 15,-2 0 0-15,-12-3-9 16,-10 6 0-16</inkml:trace>
  <inkml:trace contextRef="#ctx0" brushRef="#br0" timeOffset="35389.18">5380 6528 43 0,'0'3'21'0,"-11"4"-11"16,4-1 32-16,-3 10-40 16,-1 3 1-16,-7 2 0 15,4 8 0-15,-14 5-4 16,-4-2 0-16,4 8 2 15,-7 4 0-15,10-3-3 16,4 0 0-16,3-13-6 16,8-9 1-16,3-13-9 15,14-12 0-15</inkml:trace>
  <inkml:trace contextRef="#ctx0" brushRef="#br0" timeOffset="35600.98">5105 6519 30 0,'17'19'15'0,"15"34"-1"0,-21-40 16 16,-1 9-25-16,1 9 1 15,3 3 2-15,-3-2 0 0,-1 9-11 16,1-4 0-16,-1 1 7 16,8-4 0-16,3-12-5 15,0 0 1-15,0-6-7 16,1-7 1-16,-5-2-9 15,1-17 1-15</inkml:trace>
  <inkml:trace contextRef="#ctx0" brushRef="#br0" timeOffset="35869.96">5510 6817 51 0,'0'6'25'0,"0"7"-24"0,0-13 42 16,0 0-41-16,7-3 0 16,4-1 1-16,10 1 1 15,0 0-6-15,8 0 1 16,9 0-1-16,5-3 1 15,-15-4-9-15,0-2 1 16,-3-10-8-16,-7 3 1 16</inkml:trace>
  <inkml:trace contextRef="#ctx0" brushRef="#br0" timeOffset="36125.58">5733 6669 47 0,'3'22'23'15,"11"-3"-21"-15,-7-16 39 0,4 0-40 16,0-3 0-16,3 0 1 16,10 0 1-16,8 0-4 15,7 4 1-15,-11-1 2 16,-3 3 0-16,-8 7-2 15,-24 5 1-15,-7 7-6 16,-10 7 0-16,-19 2-11 16,1-12 1-16</inkml:trace>
  <inkml:trace contextRef="#ctx0" brushRef="#br0" timeOffset="36724.8">6463 6713 62 0,'3'7'31'0,"-3"-11"-37"15,-7 4 52-15,-3 4-46 16,-4 2 1-16,-4 3 0 15,-10 4 1-15,3 6-3 16,-3-7 1-16,-4 7 1 16,4 3 0-1,-4 9-2 1,15-6 0-16,6-3-1 0,11-9 0 16,11-4 0-16,-8-2 0 15,25-14-1-15,1-5 1 16,-5-4 1-16,11 0 0 15,-10 4 0-15,10-1 1 16,-13-2 0-16,6 2 0 16,-3 7 0-16,-1 6 0 0,-6 3 0 15,0 6 1-15,-1 10-1 16,1 6 0 0,-1 4 0-16,5-1 1 0,-8-3-4 15,10-3 1-15,8-7-10 16,-7-8 0-16,-8-7-3 15,1-10 0-15</inkml:trace>
  <inkml:trace contextRef="#ctx0" brushRef="#br0" timeOffset="38391">7849 5795 52 0,'11'0'26'0,"-11"-10"-18"0,-7 4 26 15,3 0-34-15,-6-1 0 0,-8 7 0 16,-3 0 0-16,-21 0 0 16,-4 10 0-16,-4 5-1 15,8 7 1-15,-7 13 0 16,3 15 0-16,3 6 0 16,12 7 0-16,2-3 1 15,19 3 1-15,10-4 1 16,14-6 1-16,11-12-1 15,24-9 0-15,15-11-2 16,13-17 0-16,1-4-6 16,-8-4 0-16,-17-11-13 15,-10-1 0-15</inkml:trace>
  <inkml:trace contextRef="#ctx0" brushRef="#br0" timeOffset="39091.41">8502 5933 44 0,'-7'6'22'0,"14"-16"-10"0,0 4 27 0,0 3-35 16,4-3 0-16,3-1 1 15,7 1 1-15,11 3-8 16,10-3 1-16,0 3 1 16,1-4 1-16,-1 7-9 15,-7-6 1-15,-3 6-10 16,-14 6 0-16</inkml:trace>
  <inkml:trace contextRef="#ctx0" brushRef="#br0" timeOffset="39264.25">8502 6190 59 0,'18'22'29'16,"10"-19"-32"-16,-11-6 49 0,15-1-47 0,11-2 0 0,13-3-12 0,4-1 0 16,0-2 3-16,-18 2 1 15</inkml:trace>
  <inkml:trace contextRef="#ctx0" brushRef="#br0" timeOffset="39739.75">10139 5873 56 0,'14'0'28'0,"-3"9"-27"0,-11-9 45 0,3-9-45 15,-3 3 1 1,-39-1-1-1,-17 4 0-15,-11 3-2 0,-4 3 0 16,-6 13 1-16,-1 15 0 16,0 10-1-16,8 13 1 15,13 2 0-15,12 16 0 16,13 0-1-16,18 0 1 16,14-12 0-16,17-10 1 15,19-19-2-15,17-12 1 16,24-9-1-16,11-10 0 15,1-7-6-15,-8-8 1 16,-14-4-10-16,-32 0 0 0</inkml:trace>
  <inkml:trace contextRef="#ctx0" brushRef="#br1" timeOffset="45567.14">4745 4891 26 0,'7'13'13'0,"7"-4"-2"0,-7 4 13 0,-7-4-23 16,0 1 0-16,0-1 0 15,-7 10 1-15,7 6-3 16,-3 3 1-16,3-3-3 16,-11 4 0-16,11-7-7 15,-7-10 1-15</inkml:trace>
  <inkml:trace contextRef="#ctx0" brushRef="#br1" timeOffset="46015.43">5101 4838 35 0,'14'-9'17'0,"-3"-13"-12"0,-8 16 28 16,-3-1-29-16,-3-2 0 15,-8-1 1-15,-3-2 1 16,-14 2-8-16,-4 1 0 16,-7 9 5-16,-10 0 0 15,0 3-3-15,-1 3 0 16,1 10-2-16,-1 0 1 15,1 12-2-15,7 3 0 0,-1 1-2 16,15 12 0 0,0 3-3-16,17 6 0 0,4 10 0 31,14-10 1-31,11-3 2 0,14-15 0 0,-4-7 5 16,7-9 0-16,22-10 4 15,6-12 1-15,1-16 1 16,6-6 0-16,-17-9-2 15,-7-10 1-15,-11 9-4 16,-10-6 0-16,-14-6-9 16,-11 4 0-16,-18-5-3 15,-3 11 1-15</inkml:trace>
  <inkml:trace contextRef="#ctx0" brushRef="#br1" timeOffset="46891.54">10597 6695 51 0,'29'28'25'0,"13"13"-17"16,-31-29 25-16,-1-3-32 15,-3 10 0-15,-3 10-2 0,-4 2 1 16,-4-6-6 0,-3-6 0-16,4-13-9 0,-4-9 1 15</inkml:trace>
  <inkml:trace contextRef="#ctx0" brushRef="#br1" timeOffset="47460.61">12587 6789 40 0,'4'3'20'0,"-8"-60"-11"0,4 32 27 15,-7-25-32-15,0-13 1 16,-4-18 1-16,1-10 1 15,-4-16-9-15,7 1 1 16,3-1 5-16,8 13 0 16,6 0-2-16,8 12 0 0,3 7-1 15,4 9 1-15,-1 10-2 16,5 21 0-16,-1 20-3 16,-3 2 1-16,-1 26-6 15,-6 9 1-15,-11 6-11 16,-11 9 0-16</inkml:trace>
  <inkml:trace contextRef="#ctx0" brushRef="#br1" timeOffset="47876.6">12220 6403 55 0,'0'28'27'0,"32"-12"-26"16,-14-10 45-16,6 3-45 15,8-2 1-15,17-4 0 16,15 0 0-16,-1 0-4 16,4-3 1-16,1 0-1 0,-5-3 0 15,-7-3-2-15,-10-4 1 16,-7-2-1-16,0-7 1 16,-7 3 1-16,-1-2 0 15,-6-8 2-15,-4 8 1 16,-7 2 0-16,-3 3 0 15,-7 4 0-15,-8-4 1 16,-3 13-1-16,0 7 0 16,-7 2-1-16,-7 10 0 0,-4 3-1 15,-3 3 1 1,3 9-2-16,4 1 1 0,3 3-1 16,8-7 1-16,6-9-1 15,15 3 1-15,6-16-1 16,8-9 0-16,0-12-3 15,6-7 0-15,-2-3-7 16,2-3 0-16,1-6-1 16,7-1 0-16</inkml:trace>
  <inkml:trace contextRef="#ctx0" brushRef="#br1" timeOffset="48133.53">13261 6472 36 0,'0'9'18'0,"0"-12"-18"0,0-6 35 0,0 2-32 0,0-5 1 0,0-4 3 15,0-3 0-15,0-2-7 0,3-1 1 16,5 3 6-16,2 0 1 16,8 3-1-16,10 7 0 15,11 3-2-15,-4-7 0 16,14-3-4-16,1 1 0 15,-1-4-6-15,-10 9 1 16,-4-2-7-16,-6 2 0 16,-12-2-9-16,-6 6 1 15</inkml:trace>
  <inkml:trace contextRef="#ctx0" brushRef="#br1" timeOffset="48656.89">16214 6102 48 0,'14'0'24'0,"-4"0"-12"0,-6-3 38 0,-4-7-47 0,0 4 1 15,-4 0-1-15,-3-4 1 16,-7 4-6-16,-7 3 1 16,-4 3 3-16,-3 6 0 0,0 4-2 15,-4 12 0-15,4 12 0 16,3 1 0-16,4 12-1 15,10 3 0-15,8-6-1 16,10-4 1-16,14-5-4 16,11-13 0-16,7-6-6 15,0-10 0-15,-4-12-7 16,4-4 0-16</inkml:trace>
  <inkml:trace contextRef="#ctx0" brushRef="#br1" timeOffset="49348.56">18394 6023 43 0,'7'19'21'0,"0"10"-12"16,-7-23 34-16,0-3-40 16,-4 0 0-16,-3 0 1 15,-7-3 0-15,-7 3-6 16,-7 0 1-16,-4-3 3 15,0 0 1-15,1 7-1 16,-5 8 1-16,1 11-3 16,0-1 1-16,3 6-2 15,7 3 0-15,4 7-1 16,7-13 0-16,7 1-1 16,7-7 0-16,11-7 1 31,10-2 0-31,3-7 1 0,1-9 0 0,0-3 1 0,0-10 0 15,-1-3-1-15,1 4 1 16,0 2 0-16,-1 0 0 16,1 1 0-16,0 2 0 15,-4 4 0-15,0 6 1 16,-3 0-1-16,-4 3 1 16,-4 10-1-16,1 6 0 31,-4 3-1-31,0-4 0 15,0-2-7-15,4-3 0 0,-1-7-7 0,-6-12 0 0</inkml:trace>
  <inkml:trace contextRef="#ctx0" brushRef="#br1" timeOffset="49703.08">18613 6325 40 0,'10'25'20'0,"-13"-16"-19"16,3-9 30-16,0-6-30 16,0-7 0-16,0-2 2 15,3 2 1-15,1-3-4 16,6-3 0-16,1 1 2 0,-1-4 1 16,1 3-1-16,0 0 0 15,3 3-1-15,3 4 0 16,5 6-1-16,-1 6 1 15,0 6-1-15,0 6 1 16,0 4-2-16,-3-3 1 16,-1-1-1-16,-2 4 1 15,-5 3-4-15,1-4 1 16,3-5-9 0,3-4 1 15,5-12-3-16,-5-1 1-15</inkml:trace>
  <inkml:trace contextRef="#ctx0" brushRef="#br1" timeOffset="49938.2">19576 5889 40 0,'3'28'20'0,"-6"53"-16"16,-1-65 36-16,-10 6-38 15,-11 13 0-15,-10 8 0 16,-7 4 1-16,-8 16-4 16,1 12 0-16,-4 4 2 15,4-1 0-15,6-6-4 16,8-9 1 0,7-22-7-16,10-22 1 15,11-16-6-15,4-31 0 0</inkml:trace>
  <inkml:trace contextRef="#ctx0" brushRef="#br1" timeOffset="50090.11">19057 6177 18 0,'-18'-72'9'0,"15"3"4"0,6 56 5 16,4 7-14-16,4 12 0 15,7 10 2-15,3 16 0 16,4 11-8-16,-4 1 0 16,0 0 5-16,0-3 1 15,-3-3-11-15,-4-16 1 16,0-13-4-16,4-9 0 0</inkml:trace>
  <inkml:trace contextRef="#ctx0" brushRef="#br1" timeOffset="50879.6">21865 6058 66 0,'4'-3'33'0,"6"3"-45"0,-10 0 70 0,0 0-60 15,-3 0 1-15,-1 3 0 16,-6 3 1-16,-1-3 0 16,0 7 0-16,-3 9-1 15,0 12 0-15,-3-3 1 16,-1 10 0-16,0 3-2 15,8-1 1-15,6 1-3 16,8-6 1-16,6-7-4 16,4-3 0-16,8-9-3 15,9-7 0-15,8-9-6 16,4-3 1-16,2-3 1 16,1-10 1-16,0-6 10 15,-11-13 3 16,-10 39 3-31,21-33 0 0,-11 1 9 0,-7 6 0 16,-10-3 2-16,-4 9 1 16,-10-6-9-16,-8 7 1 15,-10 2-2-15,-4 4 1 16,-3 6-4 0,-3 6 1 30,-1 6-2-30,0 7 1-16,0 0-3 0,8 2 0 0,3 8-3 0,3-1 1 0,11 3-3 0,7-9 0 0,11-1-6 16,7-8 1-16,6-20-4 0,-2-5 1 0</inkml:trace>
  <inkml:trace contextRef="#ctx0" brushRef="#br1" timeOffset="51210.58">22366 6284 38 0,'0'15'19'0,"7"14"-23"16,-7-26 35-16,4 0-30 15,-4-3 0-15,0-6 0 16,0-4 0-16,3-2-1 16,1-4 0-16,3-6 1 15,0-6 0-15,3 3 0 0,5 0 0 16,-1 6-1-16,7 3 1 15,-4 7-1-15,-2 6 0 16,-1 9 0-16,-4 10 0 16,1 6 0-16,-1-7 0 15,-2 7-1-15,-1 6 1 16,-4-6-1-16,1 0 0 16,-1-3-2-16,4 0 1 15,0-3-6-15,0-4 0 16,4-2-3-16,3-10 0 15</inkml:trace>
  <inkml:trace contextRef="#ctx0" brushRef="#br1" timeOffset="51915.88">23118 6074 53 0,'0'22'26'0,"-8"-22"-36"16,1 3 53-16,-10 0-43 15,-4 0 0-15,-8 6 0 16,5-5 0-16,-1 2-1 16,0 0 1-16,-3 0-2 15,7 1 1-15,0-4-1 16,7 0 1-16,3 0-1 0,8 0 1 15,6 0-1 1,4-3 0-16,7 3 0 0,14 1 1 16,8 2 0-16,-5 0 0 15,-6 4-1 1,-11 2 1-16,-3 4-1 0,-15-1 1 16,-6-2-1-16,-4 15 1 15,-4-6-1-15,0 0 0 16,4 0-2-16,-3 0 0 15,6-3 0-15,4 0 1 32,0-4 0-32,3-5 0 0,4-1 0 0,11-6 0 0,7-6 3 15,17-9 0-15,4-13 2 16,10-4 1-16,15-11 2 16,3-11 0-16,3-24 2 15,25-6 1-15,8-10-1 16,-15-3 0-16,-10 6-3 15,-18-6 1 1,-18 6-3-16,-10 0 1 0,-15 7-4 16,-13 8 0-16,-15-2 1 15,-10 9 0-15,-4 7-1 16,-13 9 1 0,-19 46-2-1,8 17 0-15,3 21-1 16,7 23 1-16,11 12-1 15,0 22 1-15,6 15 0 0,12 23 0 16,-1-10 0-16,4-12 1 16,0-1-2-16,7-21 1 15,0-13-5-15,7-19 1 16,0-15-5 0,4-13 1-16</inkml:trace>
  <inkml:trace contextRef="#ctx0" brushRef="#br1" timeOffset="52136.75">23110 5807 40 0,'8'69'20'0,"27"-19"-8"0,-21-40 38 0,7-4-47 15,14-3 1-15,8-9-1 16,10-4 1-16,17 1-7 15,15-10 0-15,0 0-2 16,-8-6 0-16,-13 10-12 16,-19-4 1-16</inkml:trace>
  <inkml:trace contextRef="#ctx0" brushRef="#br1" timeOffset="52741.67">25777 4681 43 0,'8'7'21'0,"9"-17"-7"15,-17 10 27-15,4 3-39 16,-4 4 1-16,-7 2 0 0,-7 7 1 15,-8 9-6 1,1 22 1-16,-11-3 3 16,-13 22 0-16,-15 18-2 0,-4 35 1 15,-3 23 0-15,-11 21 0 16,11 15 0-16,11 7 1 16,14-6-1 15,10-10 1-31,18-31-2 0,21-25 0 0,21-28-3 0,29-32 1 15,17-21-15-15,-7-36 1 16,0-8-2-16,-7-1 0 16</inkml:trace>
  <inkml:trace contextRef="#ctx0" brushRef="#br1" timeOffset="53567.9">26416 5161 60 0,'21'-6'30'0,"-17"6"-36"0,-4-6 60 0,-7-1-53 16,-4 1 1-16,-10 3 0 16,-11 3 1-16,-3 3-4 15,3 0 0-15,-3 0 0 16,-4 10 1-16,-3 3-3 15,-4 2 1-15,4 7-2 16,-1 1 1-16,4 2-1 16,4 0 0-16,0 6 1 15,7 14 0-15,3-8 1 16,0-2 0-16,1 6 1 0,-1 0 0 16,0 0 0-16,0 3 0 15,1 9 0-15,3-6 0 16,3 0 0-16,7-3 1 15,1 7 0-15,6-17 1 32,8 1 1-32,10-7 0 15,11-12 1-15,3 0 0 0,11-6 0 0,10-7 0 16,0 0-1-16,1 4 0 0,-1-7-7 16,-10-3 1-16,-7 3-12 15,-11-13 0-15</inkml:trace>
  <inkml:trace contextRef="#ctx0" brushRef="#br1" timeOffset="53827.77">25763 5744 49 0,'25'35'24'0,"14"-7"-19"15,-21-15 34-15,10-10-40 16,11 6 1-16,6 1-5 0,-2-1 0 16,-1 0-1-16,-10 1 0 15,0-13-8-15,-1-4 0 16</inkml:trace>
  <inkml:trace contextRef="#ctx0" brushRef="#br1" timeOffset="54287.71">26511 5798 46 0,'25'9'23'0,"-14"7"-22"0,-11-13 39 15,-4 0-41-15,-10 6 1 16,-4 1-1-16,-10-4 1 16,-7 4 0-16,3-1 0 0,0 7-2 15,4-1 1-15,0 4-2 16,7 3 1-16,3-3-1 15,11 0 0-15,7-10 0 16,11-3 0-16,10-6 2 16,7-12 0-16,4-1 1 15,-4 1 0-15,-3-4 1 16,-4 4 0-16,-4-1 0 16,-2 4 0-16,-5 2-1 15,-3 4 0-15,-3 6-2 16,-8 4 1-16,1 5-1 15,-4 7 0 1,-4 9-1 0,0 0 1-1,-3 4 1-15,4 12 0 16,3-4 3 0,3 7 0-16,4 7 1 0,0 5 1 0,0 1 1 0,0 3 1 0,-3-7 0 0,-4-15 0 15,-4-4-1-15,-7 1 0 16,-10-3-2-16,-7-7 1 15,7-3-2-15,-1-6 0 16,1-10-2-16,3-6 1 16,8-9-5-16,6 0 1 15,8-13-12-15,6-12 1 16,15 2-2-16,14-2 0 16</inkml:trace>
  <inkml:trace contextRef="#ctx0" brushRef="#br1" timeOffset="54472.49">26741 6118 52 0,'-4'18'26'0,"11"1"-37"15,-7-19 50-15,0 0-55 16,7-6 1-16,-3-3-11 15,6-1 0-15</inkml:trace>
  <inkml:trace contextRef="#ctx0" brushRef="#br1" timeOffset="55098.73">27898 6083 62 0,'84'-28'31'0,"22"-88"-40"0,-60 69 59 0,7-19-47 15,-7-22 1-15,3-22-1 16,-6-3 1-16,-8-3-6 16,-10-6 0-16,-8 9 2 0,-6 19 0 15,-8 3-2-15,-6 19 0 16,-1 19-1-1,1 18 1-15,-8 20-1 16,-7 18 1-16,-6 22 0 0,-4 16 0 16,-8 18 1-16,5 26 0 31,2 9 1-15,8 13 0-16,11 2 0 15,6-5 1-15,11-1 0 0,7-21 0 16,7-10-2-16,4-9 0 0,0-13-5 0,-4-9 0 0,0-10-10 15,-7-15 1-15</inkml:trace>
  <inkml:trace contextRef="#ctx0" brushRef="#br1" timeOffset="55296.51">28550 5779 46 0,'-7'41'23'0,"-7"-13"-15"15,11-19 33-15,-4 7-41 16,0-3 1-16,-1-1-1 16,5-3 1-16,-1 4-6 15,1-7 1-15,-1-3-11 16,4-15 1-16</inkml:trace>
  <inkml:trace contextRef="#ctx0" brushRef="#br1" timeOffset="55443.43">28441 5588 34 0,'25'25'17'0,"13"-3"-22"0,-23-19 18 0,-1 0-28 0,7-3 1 0</inkml:trace>
  <inkml:trace contextRef="#ctx0" brushRef="#br1" timeOffset="55894.56">28762 5813 39 0,'25'7'19'0,"6"-29"-26"16,-20 12 38-16,0 1-31 15,-1 3 0-15,-3-1 1 16,0 7 0-16,0 0-2 16,-7 0 1-16,4 7 0 15,-1-7 1-15,-3 0-1 16,4 0 1-16,-1 3-1 16,5-3 1-16,-1 0-1 15,0 0 0-15,0 0 0 16,0-10 0-16,0 4-1 0,0-3 0 15,-4-1-2-15,4 4 1 16,0 0-1-16,4 3 0 16,0 3 0-16,3 0 1 15,0-4 1-15,4 4 0 16,3 0 2-16,0 0 0 16,-4 10 1-16,1 9 0 15,0 3 0 1,-1 3 1-16,1 3-1 0,0 3 0 15,-1 4-1-15,1-4 1 16,3-9-2-16,0 0 1 0,-3-13-8 16,0-12 1-16,-11-3-5 15,0-7 1-15</inkml:trace>
  <inkml:trace contextRef="#ctx0" brushRef="#br1" timeOffset="56227.75">28240 6318 49 0,'18'0'24'0,"-22"-3"-21"0,0 3 47 15,-10 10-50-15,-3-1 1 16,-8 7 0-16,-3 2 0 16,-11 4-3-16,0 3 1 15,0 4-3-15,1 2 0 16,6 0-6-16,4-9 0 15,10-9-6-15,7-13 0 0</inkml:trace>
  <inkml:trace contextRef="#ctx0" brushRef="#br1" timeOffset="56431.18">27972 6243 36 0,'17'28'18'0,"5"22"-9"0,-15-25 27 0,0 1-34 15,0 14 1-15,3 1 0 16,1 0 0-16,-1-13-5 16,8 0 1-16,0-3 0 15,6-6 1-15,1-6-12 16,0-4 1-16,-4-9-3 16,-3-6 1-16</inkml:trace>
  <inkml:trace contextRef="#ctx0" brushRef="#br1" timeOffset="56662.06">28349 6462 59 0,'4'7'29'0,"6"-1"-36"0,-3-6 59 0,0 0-53 16,11 3 1-16,7-6-3 16,10 0 1-16,7 0-4 15,-3-4 1-15,-4-2-12 16,-6-3 1-16</inkml:trace>
  <inkml:trace contextRef="#ctx0" brushRef="#br1" timeOffset="56917.16">28575 6390 48 0,'11'25'24'0,"-1"4"-23"0,-3-23 36 16,4-3-37-16,-1 3 1 15,5 1 0-15,-1 2 1 16,0 0-3-16,-4 4 0 16,-6 0 0-16,-8 5 1 15,-6 11-5-15,-8-7 0 16,-10 6-10-16,-7-6 1 16</inkml:trace>
  <inkml:trace contextRef="#ctx0" brushRef="#br1" timeOffset="57204.5">29041 6168 48 0,'-7'37'24'0,"-29"42"-20"15,26-51 38-15,3 13-42 16,-4 12 0-16,-3 3-1 16,0 7 1-16,3 3-5 15,1-19 1-15,6-9-11 16,-6-13 0-16</inkml:trace>
  <inkml:trace contextRef="#ctx0" brushRef="#br1" timeOffset="57979.78">29954 5450 51 0,'0'25'25'0,"7"-6"-22"0,0-19 40 0,4 0-41 0,3-7 0 0,4-8 0 0,10 2 1 0,11 0-4 0,7 7 1 0,-4 3 2 16,-3 6 1 0,-11 10-2-16,-10 6 1 15,-11 3-1-15,-11 9 0 0,-10 3-2 16,-11-2 1-16,-6 5-2 16,2 4 1 30,-2-3-2-46,-1-4 1 0,-3-2 0 0,3-7 0 0,7-3 0 0,4-4 1 0,3-2 0 16,8-3 0-16,6-4 1 16,8 1 0-1,21 5 3 1,-1 7 1-16,8 9 0 16,7 1 0-16,0-1-1 46,-1 1 0-46,1-1-3 16,4-3 0-16,-5-9-9 0,1-10 1 0,0-12-11 0,-11-9 1 0</inkml:trace>
  <inkml:trace contextRef="#ctx0" brushRef="#br1" timeOffset="58351.11">30766 5704 44 0,'-14'9'22'0,"-11"-12"-12"0,25 3 30 0,0 0-37 15,3 0 1-15,5 3 0 16,6-3 1-16,3 0-7 16,12 0 1-16,9 3 2 15,8 0 1-15,-3-3-7 16,-8 0 0-16,-3-3-12 15,-11 0 0-15</inkml:trace>
  <inkml:trace contextRef="#ctx0" brushRef="#br1" timeOffset="58492.64">30649 5964 61 0,'18'34'30'0,"42"-43"-36"0,-39 12 49 15,14-6-45-15,8 3 0 16,-1 0-30-16,-3-9 1 16</inkml:trace>
  <inkml:trace contextRef="#ctx0" brushRef="#br1" timeOffset="63026.6">31584 5553 25 0,'4'16'12'0,"6"-10"5"0,-6-6 12 15,3-3-24-15,3-3 0 16,5-1 4-16,2-2 0 15,4 6-11-15,15-7 1 0,10 1 7 16,-4 9 1-16,0 6-3 16,-7-6 0-16,-6 16-3 15,-12 12 1-15,-17 7-2 16,-17 21 0-16,-15 7-1 16,-3 3 1-16,-8-4-2 15,-10-11 1-15,-7-8-1 16,-3-11 0-16,7-10 1 15,3 0 0-15,3-10 0 16,15-18 0-16,14-3 0 16,14-7 1-16,7 3 0 15,14-5 1-15,7 8-1 16,11 4 1-16,10 9 0 16,4 10 0-16,-7 5-1 15,7 7 1-15,-1 7-1 16,1 2 1-16,-3 1-1 15,-5-4 0-15,-2-9 0 16,-1-6 0-16,0-1-5 0,-3 1 0 16,3-6-10-16,-6-14 0 15,-12-5-1-15,-3-4 1 16</inkml:trace>
  <inkml:trace contextRef="#ctx0" brushRef="#br1" timeOffset="63731.94">32011 4427 27 0,'-3'-6'13'0,"6"12"-3"15,4-6 23-15,4 3-29 16,6 10 0-16,8 15 5 16,10 13 0-16,8 19-10 15,13 27 0-15,4 20 7 16,4 28 0-16,-1 25-2 16,-17 34 0-16,-21 23-3 15,-22 15 0-15,-17 0-5 16,-21-10 0-16,-11-18-4 15,-7-31 0-15,-11-35-8 16,-3-41 0-16</inkml:trace>
  <inkml:trace contextRef="#ctx0" brushRef="#br1" timeOffset="72200.12">4325 7798 30 0,'-11'13'15'0,"11"-7"-6"0,0-6 16 15,0 3-22-15,0 0 0 16,4 1 3-16,3-1 0 16,-3 0-7-16,6 0 0 15,4 0 5-15,-3-3 1 0,3 0-2 16,11 0 0-16,6-3-1 15,-9 0 0-15,-1 3-2 16,0 0 1-16,-7 0-1 16,-3 3 0-16,-8 3-1 15,-3 1 0-15,-3 2-2 16,-11 0 0-16,3 4 0 16,0-1 0-16,-3-2-1 15,4-1 1-15,-4 7 0 16,3 0 0-16,0-1 2 15,-3 4 0-15,4 0 1 16,3-7 0-16,0 1 1 16,14 0 1-16,0-1 1 15,3-6 1-15,11-6-1 16,-3 0 0-16,14-6-2 16,-4 0 1-16,4-4-11 0,-4 4 0 15,-17 6-5-15,-1 6 1 16</inkml:trace>
  <inkml:trace contextRef="#ctx0" brushRef="#br1" timeOffset="72739.67">4773 7811 43 0,'32'-31'21'0,"-11"-20"-23"15,-14 36 38-15,-3-7-33 16,-1 0 1-16,-3 0 1 16,-7-3 1-16,-11 3-8 15,4 6 1-15,-21 4 4 16,-7 5 0-16,-15 7-2 16,-3 10 1-16,-3-1-3 15,-8 4 1-15,4 9-3 16,0 9 0-16,4-3-3 0,3 13 1 15,0 9-4-15,3 7 0 16,15 12 0-16,10 9 0 16,11-3 3-16,14-6 0 15,14-12 5-15,14-10 1 16,11-16 5-16,17-15 1 16,18-16 3-16,15-22 1 15,16-19-2-15,-2-15 1 16,-8-7-4-16,-11-6 1 15,-10 9-5-15,-17 1 1 0,-15 2-17 16,-14 1 1 0</inkml:trace>
  <inkml:trace contextRef="#ctx0" brushRef="#br1" timeOffset="73473.5">4911 8786 43 0,'35'-22'21'0,"39"-34"-9"15,-42 28 25-15,7-16-34 16,3-22 0-16,-3-13 1 15,3-15 1-15,4-12-7 16,-14-4 1-16,-4 0 3 16,-14 0 0-16,-3 7-2 15,-4 6 1-15,-4 9-3 16,-3 16 1-16,-7 12-2 16,-7 16 1-16,3 16-2 15,-3 16 0-15,-7 15 0 0,-4 19 0 16,1 12 1-16,-1 16 0 15,4 19 2-15,0 3 0 16,3 19 3-16,8 7 0 16,6-8 1-16,4 5 0 15,0-8 0-15,11-8 0 16,-1-10-2 15,1-7 1-31,3-11-2 0,3-14 0 0,1-5-4 16,0-14 1-16,3-5-7 0,4-13 1 15,3-9-6-15,4-7 1 16</inkml:trace>
  <inkml:trace contextRef="#ctx0" brushRef="#br1" timeOffset="73685.53">5574 8463 62 0,'-4'35'31'0,"-17"-26"-40"16,21-6 61-16,-7 7-53 15,4-1 0-15,3-3-6 16,-7-6 1-16,7-6-3 16,0 0 1-16,0-7-9 15,7-6 1-15</inkml:trace>
  <inkml:trace contextRef="#ctx0" brushRef="#br1" timeOffset="73867.42">5390 8106 39 0,'0'31'19'0,"0"-12"-18"0,15-16 30 15,-8 3-31-15,3 4 1 16,1-7-3-16,-1 6 0 0,8-6-6 15,0-3 1-15,3-6-4 16,4-3 0-16</inkml:trace>
  <inkml:trace contextRef="#ctx0" brushRef="#br1" timeOffset="74406.3">5817 8363 42 0,'0'34'21'0,"4"-9"-18"16,-4-21 39-16,0-1-42 15,0 0 1-15,0-3-1 16,0 0 1-16,0-10-2 16,0-2 1-16,7-4 0 15,-7 0 0-15,10-2 0 0,-6 2 0 16,7 0 0-16,-1 4 0 15,4 5-1-15,-3 1 1 16,10 9-2-16,-3 0 0 16,-4 19 0-16,3-3 0 15,-6 9 0-15,0-6 0 16,-4-3 0-16,3-3 1 16,1-10 0-16,-8 0 1 15,4-9 0-15,0 0 0 16,4-6 0-16,0-1 0 15,-1-8 0-15,1 2 0 16,3 0 0-16,0 4 1 0,7-17-1 16,-7 11 1-16,11-7-1 15,-4 3 1-15,4 0-1 16,0 3 1-16,-1 3 0 16,1 4 1-16,0 5 1 15,-1 4 0-15,1 13 0 16,3 8 1-16,4 4 0 15,3-6 0-15,1 3-2 16,-1 3 1-16,4-3-6 16,3-1 1-16,-3 4-8 15,-7-6 1-15,-8-10-7 16,-13 1 1-16</inkml:trace>
  <inkml:trace contextRef="#ctx0" brushRef="#br1" timeOffset="76105.12">5419 8808 52 0,'0'19'26'0,"3"12"-14"0,-3-28 26 16,-3 10-36-16,-15 3 0 31,-31 28 0-31,-1-1 0 16,-3 4-5-16,4-6 0 15,10-6-1-15,0-7 1 16,11-9-8-16,7-7 1 15,10-5-7-15,1-20 1 16</inkml:trace>
  <inkml:trace contextRef="#ctx0" brushRef="#br1" timeOffset="76327.52">5062 8742 26 0,'4'3'13'0,"14"16"5"0,-8-9 14 0,1 5-27 15,6 4 0-15,-6 6 3 16,7 7 0-16,3 2-10 16,-7 13 0-16,3 6 7 15,1 1 0-15,0 2-4 16,3-6 1-16,4-6-5 16,3-9 0-16,0-17-6 15,-7-5 0-15,0-10-7 16,1-9 1-16</inkml:trace>
  <inkml:trace contextRef="#ctx0" brushRef="#br1" timeOffset="76585.45">5623 9065 52 0,'-3'0'26'0,"10"0"-28"0,0 3 47 15,0 0-44-15,4 1 1 16,6-1 0-16,4-3 0 0,8 3-4 16,-8-6 1-16,18 0-5 15,10-1 1-15,0-5-11 16,1-13 0-16</inkml:trace>
  <inkml:trace contextRef="#ctx0" brushRef="#br1" timeOffset="76868">5831 8896 43 0,'11'25'21'0,"14"0"-19"15,-15-22 28-15,11 3-30 16,8 4 1-16,-5-1 2 0,5 4 0 16,-8-1-3-16,-4-2 0 15,-6-1 1-15,-7 7 0 16,-12 6-3-16,-9 0 1 15,-11 6-13-15,-4-6 1 16,-3-3-1-16,-1-7 1 16</inkml:trace>
  <inkml:trace contextRef="#ctx0" brushRef="#br1" timeOffset="77378.63">6533 9065 49 0,'22'0'24'0,"-19"0"-27"16,-3 0 51-16,-3-3-47 15,-8 3 0-15,-10 3 0 16,-7 3 1-16,-1 7-2 16,-2 3 0-16,-8 3 1 15,4-1 0-15,-1 4-1 16,8 3 0-16,-4-3-1 0,11 0 1 16,7 3-2-16,11-6 0 15,13-6 0-15,1-7 0 16,10-9-1-16,7-7 1 15,0-5 1-15,8-1 0 16,-1 4 0-16,4-10 0 16,-8 3 1-16,1 0 0 15,-7 3 0-15,-4 1 0 16,0 5 0-16,0 7 1 16,1 6-1-16,-1 10 1 15,0 6 0-15,4 6 0 16,-1 6 0-16,1 13 0 0,0-10-1 15,-1-5 0-15,-2-4-8 16,-5-10 1-16,-3-15-7 16,-3-9 0-16</inkml:trace>
  <inkml:trace contextRef="#ctx0" brushRef="#br1" timeOffset="77891.7">7888 8181 45 0,'0'19'22'0,"-28"12"-21"0,10-15 35 0,-6-1-35 15,-5 11 0-15,-9 5 0 16,-12 10 1-16,4-4-4 15,4 4 0-15,0 0 0 16,6-7 0-16,5-9-6 16,9-12 1-16,12-13-7 15,-1-13 1-15</inkml:trace>
  <inkml:trace contextRef="#ctx0" brushRef="#br1" timeOffset="78083.89">7419 8231 19 0,'-7'-59'9'0,"10"8"0"0,1 42 7 16,3 0-9-16,0 5 1 15,0 4 7-15,4 10 0 16,3 12-17-16,3 19 1 16,12 9 11-16,-5 9 1 15,1 13-4-15,7-3 0 16,0-3-4-16,-1-3 1 16,8-13-6-16,7-9 0 0,-7-13-10 15,3-15 1-15,-10-13-7 16,-11-10 1-1</inkml:trace>
  <inkml:trace contextRef="#ctx0" brushRef="#br1" timeOffset="78600.34">8537 8128 45 0,'-10'6'22'0,"10"-3"-15"0,0 0 35 0,3 0-38 15,4 4 0-15,0-1 1 16,4 0 1-16,10-6-8 16,11 0 0-16,14-3 3 15,7 3 0-15,-1-3-7 16,-6 6 0-16,-7 0-11 15,-18 0 0-15</inkml:trace>
  <inkml:trace contextRef="#ctx0" brushRef="#br1" timeOffset="78792.92">8477 8476 58 0,'14'28'29'0,"32"-28"-30"0,-35 3 48 0,17 0-47 0,18 0 1 0,7 0-4 0,10-3 1 16,4 0-5-16,-3-3 0 15,-8-3-10-15,-13 3 1 16</inkml:trace>
  <inkml:trace contextRef="#ctx0" brushRef="#br1" timeOffset="79467.78">10400 8272 58 0,'-4'0'29'0,"-13"3"-33"0,10-3 49 0,-7-3-45 0,-11-3 0 15,0-1 0-15,-7 4 0 16,-6 0 0-16,-8 6 1 16,-4 7-1-16,1 2 1 15,7 10-1-15,-1 9 1 16,8 4-2-16,7-7 1 15,7 4-2-15,14-4 1 0,7 3-1 32,10-9 1-32,15-3 0 0,-7-3 0 15,34-16 0-15,-9-7 1 16,-1-5 0-16,0-4 1 0,-3-3-1 16,0 0 1-16,-7 1-1 15,-4 2 1-15,-7 3-1 16,-3 4 0-16,-4 3 0 15,-3 12 0-15,-4 7-1 16,0 2 1 0,-4 10 0-16,1 3 1 0,-1 1-1 15,4-1 0-15,4-3 0 16,3 3 1-16,4-6-2 16,-1 3 1-16,4-12-5 15,1-4 0-15,6-2-11 16,-4-4 1-16</inkml:trace>
  <inkml:trace contextRef="#ctx0" brushRef="#br1" timeOffset="79665.25">10862 8792 73 0,'18'104'36'0,"-18"-23"-43"0,0-65 66 0,-4 6-61 16,-3 6 1-16,-11 4-8 16,1-10 1-16,-15 3-6 15,-10-16 1-15,-4-3-7 16,-14-3 0-16</inkml:trace>
  <inkml:trace contextRef="#ctx1" brushRef="#br0">1595 4252 0</inkml:trace>
  <inkml:trace contextRef="#ctx0" brushRef="#br0" timeOffset="90590.92">8008 7908 12 0,'0'-12'6'0,"11"-14"6"16,-11 17 6-16,3-3-16 15,-3-4 0-15,0 0 0 16,0 0 1-16,-3-2-4 16,-11-1 0-16,-4 0 2 15,-7 3 1-15,-7 7-2 16,-10 0 1-16,-7-1-1 16,-8 7 1-16,-3 0-1 15,7 3 1-15,4 6-1 16,0 4 0-16,-1 2 0 0,1-3 0 15,-1 10 0-15,1 0 0 16,7 6-1-16,3 3 1 16,-3-2-1-16,-1 8 0 15,8 1-1-15,-4 5 1 16,4 1-1-16,10 6 1 16,1 3 0-16,6-12 0 15,11 15 0-15,7 0 0 16,0-2 0-16,7-11 1 15,7 7-1-15,4 1 1 16,-4-5 0-16,7-2 1 16,-3-3-1-16,-1-4 1 0,1-2 0 15,3 2 0-15,0-6 0 16,0-3 0-16,8 1-1 16,-8-5 1-16,7 1-1 15,0-6 0-15,4 0 0 16,-7-7 1-16,3 1-1 15,-3-4 0-15,6-6 0 16,8-6 0-16,7-4 0 16,0-5 1-16,3-11-2 15,4-5 1-15,4 0 0 16,-1-10 0-16,-10-3-1 16,-7-3 1-16,3-9-1 46,-7-4 0-46,-7-9 0 0,-6-3 0 0,-1-7-6 0,-11 11 1 0</inkml:trace>
  <inkml:trace contextRef="#ctx0" brushRef="#br0" timeOffset="94434.37">10643 8030 22 0,'14'-12'11'0,"-17"-35"-6"0,-1 41 11 16,-3-1-16-16,-7-2 1 16,-7-4-1-16,-7 1 1 15,-7 2-2-15,-11 1 1 16,-11 3 0-16,4 3 1 16,-3 6-1-16,-15 3 1 15,-3 3-1-15,0-5 1 0,0 11-1 16,4 4 1-16,2 6-1 15,12 10 1-15,3 15-1 16,0 6 0-16,7 1 1 16,4 2 0-16,7-2-1 15,7 2 0-15,6-2-2 16,12-4 1-16,10 3-1 16,14-2 0-16,7-4-1 15,18 6 1-15,21-9 0 16,17-6 1-16,19-6 2 15,6-13 1-15,11-7-1 16,0-5 0-16,-4-13 1 16,-7-13 0-16,-10-9-1 15,-14-10 0-15,-8-5-2 16,-13-11 0-16,-15 1 0 16,-14 0 1-16,-24-3-8 0,-11-7 1 15</inkml:trace>
  <inkml:trace contextRef="#ctx0" brushRef="#br2" timeOffset="111654.03">4216 9924 52 0,'0'57'26'0,"-7"-20"-19"15,3-18 27-15,4 6-33 16,0 13 1-16,-7 12-1 15,4 10 1-15,3 12-3 16,0 0 0-16,-8 3-1 16,5-12 1-16,3-13-10 15,0-15 0-15,0-10-5 16,11-16 1-16</inkml:trace>
  <inkml:trace contextRef="#ctx0" brushRef="#br2" timeOffset="112014.36">4636 10649 57 0,'0'41'28'0,"-4"-16"-31"0,4-25 53 0,-7 0-47 15,3-7 0-15,1-8 2 16,-1-14 1-16,-6-5-6 16,-1-16 0-16,1-13 5 15,3-12 0-15,3 0-2 16,4-10 1-16,0 3-2 16,0-2 0-16,11 2-3 15,-1 7 1-15,11 3-2 16,1 15 1-16,-5 7-3 15,4 13 1-15,-3 8-4 16,-7 7 0-16,3 22-6 16,-4 10 0-16,-6 9-7 15,-11 9 1-15</inkml:trace>
  <inkml:trace contextRef="#ctx0" brushRef="#br2" timeOffset="112212.87">4353 10379 76 0,'0'19'38'0,"21"9"-43"0,-10-25 73 15,10 0-67-15,7-3 1 16,15-6-1-16,3-3 0 16,-4 2-6-16,-3 1 1 0,-7 0-9 15,-4 0 1-15,-14-7-11 16,0 7 1-1</inkml:trace>
  <inkml:trace contextRef="#ctx0" brushRef="#br2" timeOffset="113724.67">6738 10780 37 0,'-3'13'18'0,"3"-13"-9"15,0 0 18-15,0 0-23 16,0 0 1-16,3-6 3 16,4-7 0-16,-7-9-10 15,-10-25 1-15,-8-9 6 16,-3-13 1-16,-7-10-3 0,-4-5 1 15,0-4-3-15,4 0 0 16,7 3-2-16,3 4 1 16,7 9-2-16,11 9 1 15,11 13 0-15,7 12 0 16,3 16 0-16,7 7 1 16,-3 15 0-16,10 15 0 15,-10 10-2-15,-1-3 0 31,-2 13-5-15,-8 9 1-16,-11 3-10 0,-10-10 0 0</inkml:trace>
  <inkml:trace contextRef="#ctx0" brushRef="#br2" timeOffset="113939.49">6361 10536 59 0,'-4'9'29'0,"18"-9"-32"0,0 0 51 0,7 3-45 16,1 1 1-16,9-1 0 16,5-3 0-16,-1 0-7 15,11-3 0-15,-7 3 0 16,10-4 0-16,-7-2-14 16,1-6 1-16,-8-10-2 15,-10 3 0-15</inkml:trace>
  <inkml:trace contextRef="#ctx0" brushRef="#br2" timeOffset="114178.71">7052 10320 53 0,'35'18'26'0,"1"-5"-27"0,-33-10 51 0,4 0-49 0,-7 3 0 15,0 4 0-15,0-1 0 16,-10 7-2-16,-1 6 1 0,-7 6 0 15,4-3 1-15,0 7-1 16,4 2 0-16,3 1-1 16,3-1 1-16,8-9-4 15,10-6 1-15,0-3-9 16,3-4 1-16,5-6-5 16,6-6 0-16</inkml:trace>
  <inkml:trace contextRef="#ctx0" brushRef="#br2" timeOffset="114389.95">7412 10401 49 0,'7'6'24'0,"0"48"-23"0,-7-42 43 0,-4 1-44 16,-6 2 1-16,-8 7-1 15,-3 3 1-15,0 4-2 16,-11-1 1-16,4-3-1 0,3 0 0 15,1 3-4-15,-1-3 1 16,0 0-8-16,8-12 0 16,-1-10-3-16,7-6 1 15</inkml:trace>
  <inkml:trace contextRef="#ctx0" brushRef="#br2" timeOffset="114600.6">7207 10426 35 0,'14'22'17'0,"15"35"-15"0,-19-48 31 0,1 7-32 15,3 9 1-15,4 3 1 16,-4 3 0-16,10-9-3 16,-10-3 0-16,4 0 0 15,0-10 1-15,3 4-7 16,-11-10 1-16,1-12-7 15,0-13 0-15</inkml:trace>
  <inkml:trace contextRef="#ctx0" brushRef="#br2" timeOffset="114810.68">7486 10279 48 0,'18'62'24'0,"24"11"-19"16,-17-42 42-16,-4-12-46 0,0 6 0 16,0 3-1-16,-3 3 1 15,-8 4-4-15,-3-7 1 16,-14 7-6-16,-10 5 0 16,-8-2-8-16,-10-10 0 15</inkml:trace>
  <inkml:trace contextRef="#ctx0" brushRef="#br2" timeOffset="115393.35">8604 10044 39 0,'-3'47'19'0,"13"15"-9"0,-3-40 27 16,0 13-34-16,4 2 1 16,0 4 3-16,-8 6 1 15,4-6-9-15,0-7 0 16,-3-5 6-16,-4-14 0 16,-4-8-2-16,1-14 0 15,-8-8-2-15,-3-14 1 16,-4 4-2-16,-3-9 1 15,-7-1-1-15,-4 7 0 16,-14 0-2-16,4 3 1 16,3 3-1-16,4 6 1 15,7 10 0-15,7 0 0 16,3 12 2-16,7 10 0 0,11-1 2 16,4 1 0-16,17 3 2 15,18-4 0-15,17-5-1 16,8-7 1-16,20-6-4 15,8-10 1-15,-7-2-7 16,-11-4 0-16,-21 3-11 16,-7 7 0-16,-22-7-6 15,-6 4 1-15</inkml:trace>
  <inkml:trace contextRef="#ctx0" brushRef="#br2" timeOffset="116097.43">10174 10241 59 0,'0'0'29'0,"-3"6"-34"0,-4-2 54 16,-8 2-48-16,-6 0 0 0,-10 0 0 15,-5 4 1-15,-3-1-3 16,-3 4 1-16,0 2 0 15,-1 7 1-15,8 0-1 16,7 7 0-16,3 2-1 16,8-3 1-16,2-9-1 15,15-3 0-15,11-4-1 16,10-2 0-16,11-10 1 16,10-10 1-16,15-9 0 15,-4-6 1-15,-15 0 0 16,1-3 1-16,-7 3-1 15,-4 3 0-15,-7-3-3 16,-3 6 0-16,-11 3-4 16,-7 7 1-16,-3 6-3 15,-8 9 1-15,-3 7 0 16,-4 12 1-16,-3 12 3 0,3 1 1 16,1 15 5-16,3 4 1 15,7-4 2-15,7 10 1 16,0-4 1-16,7 7 0 15,-4-3-2-15,-3-4 1 16,-7-12-4-16,-7-9 1 16,-7-3-2-16,0-4 0 15,-4-12-2-15,-3-10 1 16,0 1-1-16,-1-14 0 0,12-8 0 16,3-7 1-16,7-6-4 15,7 0 0-15,10 3-5 16,8-3 1-16,10-3-12 15,18-7 1-15</inkml:trace>
  <inkml:trace contextRef="#ctx0" brushRef="#br2" timeOffset="116398.52">10622 10003 52 0,'0'15'26'0,"-35"58"-27"0,24-58 40 15,-3 1-38-15,-7 12 0 16,-4 0 1-16,1 4 0 16,-1 5-2-16,4 1 0 15,3 3 1-15,8 6 1 31,20 0-2-31,11-3 1 16,8-16-5-16,6-9 1 16,0-10-8-16,0-3 1 15,-3-15-6-15,-7-7 0 16</inkml:trace>
  <inkml:trace contextRef="#ctx0" brushRef="#br2" timeOffset="116627.82">10964 10219 44 0,'14'19'22'0,"-10"12"-19"0,-8-24 39 0,-3 5-41 15,-3 1 1-15,-11 2 1 16,-11 4 0-16,4 6-4 16,3 7 0-16,-3 2 3 15,0-12 0-15,-1 0-1 16,1 0 1-16,7 0-4 15,3-3 1-15,4-4-10 16,7-5 1-16,7-10-6 16,4-6 1-16</inkml:trace>
  <inkml:trace contextRef="#ctx0" brushRef="#br2" timeOffset="116851.7">10756 10288 39 0,'4'53'19'0,"3"4"-15"0,-4-45 29 16,1 10-33-16,-1-6 1 15,4-3 2-15,0 2 0 0,1-2-4 16,-1-7 1-16,0 0 0 16,-4 1 1-1,4-1-3-15,0 0 1 0,4 0-5 16,3 1 0-16,0-4-7 15,7-3 0-15</inkml:trace>
  <inkml:trace contextRef="#ctx0" brushRef="#br2" timeOffset="117149.49">10848 9987 38 0,'7'-6'19'0,"39"47"-3"0,-21-26 29 15,3 7-39-15,7 0 1 16,7 13 1-16,1 12 1 15,-4 0-13-15,-4 12 1 16,-7-2 4-16,-10 12 1 16,-22 6-12-16,-17-3 0 15,-21-9-9-15,-11-7 1 16</inkml:trace>
  <inkml:trace contextRef="#ctx0" brushRef="#br2" timeOffset="119119.5">13353 10178 47 0,'10'-3'23'0,"-3"3"-13"0,-7 0 23 0,0 0-31 16,-3 3 1-16,-8-3 1 15,-3-3 1-15,-4 3-7 16,-6 0 1-16,3 0 3 16,-4-3 1-16,0 3-2 15,0-3 1-15,1 9-1 16,-1 10 0-16,4 0-2 15,0 6 1-15,7 3-1 16,0 0 0-16,6-3-1 16,5-3 0-16,3 2-1 15,11-5 1-15,3-6 0 16,7-4 0-16,4-6 1 16,-4 0 0-1,0-6 1-15,0 2 0 0,-3-5 0 0,-1 3 0 16,1-1 1-16,-4 4 0 15,0 3-1 1,0 3 1-16,0 4 0 0,-3 2 0 16,0 1 0 15,-1-1 0-31,-3 4-1 16,0 2 1-16,0 7-1 0,0-3 1 0,0 0-1 0,0-7 0 15,-3 1-2-15,0 3 1 31,3-4-6-15,0-6 0 15,7-3-9-31,-4-12 1 0</inkml:trace>
  <inkml:trace contextRef="#ctx0" brushRef="#br2" timeOffset="119384.88">13568 10326 44 0,'3'31'22'0,"15"-6"-14"0,-18-18 32 0,4-4-38 15,-4 3 0-15,0-6 2 16,-4-6 1-16,0-7-6 16,1-3 0-16,3-6 3 15,-4 1 1-15,1-1-1 16,-1-4 0-16,4 5-1 16,0 5 1-16,4 0 0 15,-1 4 0-15,8 2-3 0,3 7 1 16,4-3-4-16,3 0 0 15,4 2-7-15,-4 8 0 16,0-8-8 0,0 1 1-16</inkml:trace>
  <inkml:trace contextRef="#ctx0" brushRef="#br2" timeOffset="119686.97">13787 10204 55 0,'7'15'27'0,"17"13"-25"0,-13-21 49 16,3 2-48-16,7-3 1 0,0 1 0 16,4-7 0-1,0-7-6-15,-4-5 0 0,-3-7 4 16,-4 6 0-16,-7-2-2 16,-4-1 0-16,-6-3-2 15,-4 4 0-15,-4 5 0 16,-3 13 0-16,0 0 0 15,0 16 1-15,3 10-1 16,1 5 1-16,10 10 1 16,10 0 1-16,1-3 0 15,6-4 1-15,5-9-3 16,2-9 1-16,-3-9-6 16,4-17 1-16,3-5-13 15,-7-13 1 1</inkml:trace>
  <inkml:trace contextRef="#ctx0" brushRef="#br2" timeOffset="120196.04">16245 9868 45 0,'-10'-3'22'0,"-25"3"-13"0,24 0 29 0,-10 3-36 0,-7 6 1 0,-8 4 0 15,-6-1 0-15,-4 4-4 16,-3-3 0-16,-1 2 2 16,12 7 1-16,2 7-2 15,8 2 1-15,3 0-1 16,8-9 0-16,6 3 0 15,8 7 0-15,-1-4 1 0,8 0 1 32,10-3-1-32,7 3 1 0,-3 1-1 0,-1-7 0 15,1 3-1-15,-8 3 0 16,-10 0-3-16,-7 3 0 16,-3 4-5-1,-8-10 1-15,0-6-10 16,4-7 1-16</inkml:trace>
  <inkml:trace contextRef="#ctx0" brushRef="#br2" timeOffset="120486.76">16129 10219 52 0,'21'25'26'0,"-10"-6"-29"0,-11-16 41 0,0 7-37 0,-4-1 1 0,1 7 1 16,-1 3 0-16,1 6-4 16,-1 6 1-16,4 0 2 15,4-2 0-15,3-11-1 16,3-2 0-16,8 0-1 16,3-10 0-16,-3-19-1 15,-4-8 1-15,3 2-3 16,1-10 0-16,3 4-9 0,4-9 1 47,0-1-5-47,-1 1 1 0</inkml:trace>
  <inkml:trace contextRef="#ctx0" brushRef="#br2" timeOffset="120751.67">16686 10169 54 0,'22'3'27'0,"-8"13"-27"0,-11-13 51 0,1-3-50 0,-4 3 1 0,0-3-1 0,-7 3 0 16,-7 0-2-16,-4 4 1 0,-7 5 1 15,1 7 0-15,-1 0 0 16,-3 6 0-16,-1 3-1 16,5 3 0-16,3 7-1 15,6-7 1-15,12 4-3 16,10-7 1-16,7-6-5 15,14-12 1-15,11-4-9 16,3-19 0-16,1-18-2 16,3-19 1-16</inkml:trace>
  <inkml:trace contextRef="#ctx0" brushRef="#br2" timeOffset="121099.68">16990 9611 31 0,'7'3'15'0,"-18"72"-7"0,8-40 25 0,-4 18-31 0,-4 13 1 0,-3 6 1 0,-14 6 1 15,7-2-6-15,3-1 1 16,4-15 3-16,3-13 0 16,1-7-1-1,3-8 0-15,0-14-1 0,3-8 1 16,4-7-2-16,0-12 1 15,4-4 0-15,6-3 0 16,4 1 0 0,4 5 1-16,3 7-1 0,0 9 1 15,15 13-1-15,-5 9 1 16,1 10-1-16,3-3 0 0,1-1 0 16,-1-9 0-16,-3-6-2 15,-1-6 1-15,1-7-9 16,-4-3 0 15,-10-19-7-31,-7-3 0 16</inkml:trace>
  <inkml:trace contextRef="#ctx0" brushRef="#br2" timeOffset="121532.93">18665 9501 43 0,'-24'88'21'0,"-11"53"-15"0,27-88 31 0,-2 29-36 16,-1 18 0-16,-3 13-1 15,0 6 1 1,0-6-2-16,3-22 1 0,-3-16-4 31,0-18 1-31,0-16-8 0,3-16 0 0,4-25-3 16,0-16 0-16</inkml:trace>
  <inkml:trace contextRef="#ctx0" brushRef="#br2" timeOffset="122010.06">18267 10222 40 0,'3'38'20'0,"8"-4"-14"0,-8-30 38 16,5-4-40-16,2-7 0 16,4-2 2-16,7-4 0 15,8-5-7-15,-1-8 0 16,14-11 5-16,4-7 1 15,3-9-3-15,1-1 0 16,-1-2-1-16,-3 6 1 16,-11 9-2-16,-3 10 0 0,-4 15-2 15,-3 16 1 1,-4 16-2-16,-7 9 1 0,-7 22-1 16,-7 3 0-16,-3 3 0 15,-4 4 1-15,-4-1 0 16,1-9 1-16,-1-9 0 15,0-7 1 1,4-9-1-16,4-6 1 16,-1-4-1-16,4-9 1 0,7-3 0 15,4-3 0-15,3 0 0 16,4 0 0-16,3 0 0 16,-3 6 0-16,3 6 0 15,-4 4 1 1,4 9-2-1,4 3 1 17,-7 0-3-17,-1 6 0 1,-2-9-7-16,-5-3 0 0,8-16-5 0,3-6 0 0</inkml:trace>
  <inkml:trace contextRef="#ctx0" brushRef="#br2" timeOffset="122561.4">19286 10257 38 0,'14'19'19'0,"4"-26"-10"0,-14 7 32 16,-1 0-39-16,1 3 0 15,-4-3 2-15,0 0 0 16,-4 4-5-16,-3 2 0 16,-3 3 3-16,-5-2 0 15,-2 2-2-15,-1 0 1 0,1 4-4 16,2-4 0 0,1 1-2-16,7-4 0 0,0-3-1 15,7 3 1-15,7-2 0 16,4-1 1-16,-1 0 1 15,1 0 1-15,3 0 1 16,0 3 1-16,0 4-2 16,0 2 1-16,1 7-2 15,-1 0 1-15,3 0-1 32,1-7 1-32,3 4 0 15,0-7 1-15,4-5 1 16,7-11 1-16,-4-8 2 15,7-10 0-15,0-7 1 0,8-15 0 16,3-3 0-16,-4-22 0 0,-3-13-1 16,-7-18 0-16,-8-4 0 15,-6-15 1-15,-8-1-1 0,-6 4 0 16,-8 0 1 31,-6 22 0-16,-11 9-1-31,-4 16 0 0,-3 28-1 16,0 16 0-16,3 97-2 0,4 31 1 0,3 26-1 15,8 18 0-15,2-6-1 0,5-3 0 0,-4-22-4 0,3-22 0 16,1-26-9-16,3-21 0 0,-7-22-1 16,0-12 0-1</inkml:trace>
  <inkml:trace contextRef="#ctx0" brushRef="#br2" timeOffset="122734.27">19276 9975 65 0,'28'18'32'0,"32"-24"-37"16,-28 3 68-16,10-10-63 15,15-2 1-15,17-7-3 16,10 0 0-16,-3 3-5 15,-7 7 1-15,-14 5-13 16,-17 4 0-16</inkml:trace>
  <inkml:trace contextRef="#ctx0" brushRef="#br2" timeOffset="123544.58">21237 10733 53 0,'4'7'26'0,"38"-23"-20"0,-24-6 35 16,10-9-40-16,4-13 1 16,10-19 1-16,14-22 0 15,4-12-3-15,-3-6 0 0,-8-13 1 16,-10-13 1-1,-4 13-1-15,-3 3 1 0,-7 0-2 16,-8 13 0-16,-9 6-2 16,-5 19 0-16,1 18 0 15,-8 13 0 32,-3 22-3-47,-7 19 0 0,-4 22 0 16,-3 6 0-16,-7 19 2 0,3 6 0 0,0 16 2 0,4 12 1 0,7 7 3 15,7 12 0-15,7 1 1 16,7 2 0-16,7-6-2 16,4-3 1-16,3-19-4 15,-3-19 0 1,-1-15-8 0,5-10 1-16,-8-18-8 0,3-17 0 0</inkml:trace>
  <inkml:trace contextRef="#ctx0" brushRef="#br2" timeOffset="123729.19">21922 10113 44 0,'3'56'22'0,"-10"-6"-10"0,4-37 35 16,-1 6-46-16,4 2 1 16,-3 5-1-16,3-4 1 15,0-1-5-15,0-5 0 0,0-3-6 16,0-10 1-16,3-13-8 15,-3-8 0-15</inkml:trace>
  <inkml:trace contextRef="#ctx0" brushRef="#br2" timeOffset="123907.09">21886 10037 45 0,'14'7'22'0,"-3"-1"-24"16,-7-6 35-16,3 0-34 16,3 0 0-16,8 3-13 15,-4 3 1-15,7-6 8 16,0 0 0-16</inkml:trace>
  <inkml:trace contextRef="#ctx0" brushRef="#br2" timeOffset="124369.55">22147 10204 29 0,'0'31'14'0,"-3"-3"-4"0,3-28 19 0,0 6-28 0,-4 1 1 0,4-7 1 0,0 0 1 0,4-10-4 0,-1-2 0 0,4-1 2 0,4 1 1 0,7-1-2 15,-1-3 0-15,1 1-1 16,0 2 0-1,-1 4-1-15,-3 6 0 0,0 6 0 16,-3 0 1-16,-4 9-1 16,0 7 0-16,-7 3 0 15,0-3 0-15,0 0 0 16,0-7 0-16,0-2-1 16,0-4 1-1,0-6 0-15,4-6 0 0,-1-1 1 16,4-2 1-1,0-3-1-15,-3-7 1 0,3 3 0 32,0 4 1-32,4-4-1 15,3 3 0-15,3 1 1 0,4 2 1 0,4 4 1 16,3 6 0-16,1 9 1 16,2-2 0-16,5 8 0 15,2 11 1-15,5-1-4 16,-4 0 1-1,-1-3-5-15,-2 0 1 0,-8-7-9 0,-7-5 0 16,-10-7-7-16,-15-3 0 16</inkml:trace>
  <inkml:trace contextRef="#ctx0" brushRef="#br2" timeOffset="124899.51">21706 10774 49 0,'7'-12'24'0,"-7"21"-20"0,-3-3 40 0,-8 7-42 0,-6 9 0 15,-8 0 1-15,-3 6 0 16,-4 10-5-16,-3 2 1 16,7-2 0-16,-4 6 1 15,7-6-6-15,4-7 0 16,0-9-10-16,7-13 1 15,3-15-1-15,1-10 0 16</inkml:trace>
  <inkml:trace contextRef="#ctx0" brushRef="#br2" timeOffset="125054.42">21350 10796 39 0,'25'63'19'0,"21"9"-8"0,-32-47 37 0,10 3-46 0,5 10 1 16,2 0 0-16,5-1 1 0,-5-2-7 16,1-4 1-16,-7-9-3 15,-4 0 0-15,-3-9-11 16,-8-10 0-16</inkml:trace>
  <inkml:trace contextRef="#ctx0" brushRef="#br2" timeOffset="125320.7">21763 11003 62 0,'7'13'31'0,"4"9"-30"0,-4-19 53 0,-4 6-53 16,11 1 1-16,11-4-1 15,7 0 0-15,3 0-5 16,4-2 1-16,3-1-5 16,-3 0 1-16,-11-9-12 15,-3-7 0-15</inkml:trace>
  <inkml:trace contextRef="#ctx0" brushRef="#br2" timeOffset="125566.99">22006 10821 46 0,'18'41'23'0,"10"-3"-15"0,-17-29 31 15,6 7-37-15,8 3 1 16,3-4 1-16,1 4 0 31,-15 3-7-31,-14 6 1 16,-11 0-2-16,-14 4 1 16,-3-7-13-16,0-6 1 15</inkml:trace>
  <inkml:trace contextRef="#ctx0" brushRef="#br2" timeOffset="125991.59">22592 10784 55 0,'3'47'27'0,"1"-19"-24"15,-4-25 43-15,-4 0-46 16,-6 0 0-16,-11 0 0 16,-11 1 0-16,-3 2 0 15,6 6 1-15,-2 7-1 16,2 9 0-16,5 4-1 16,3-4 1-16,-1 3-2 15,8-6 1-15,4-3-2 16,6-3 1-16,4-6-1 15,7-4 1-15,0-9 0 0,7 0 0 16,4-3 1-16,3-3 0 16,4-4 1-16,0-5 1 15,3-4-1 1,-7 0 0-16,0 10 1 0,-3 2 1 16,-1 14-2-16,1 2 1 15,0 13 0-15,3 9 0 16,-3 4-1-16,-4-7 0 15,0 3-4-15,0-9 0 16,0-6-11-16,4-10 1 16</inkml:trace>
  <inkml:trace contextRef="#ctx0" brushRef="#br2" timeOffset="126469.66">23315 10690 48 0,'7'50'24'0,"0"-41"-15"0,-7-9 34 15,7-6-41-15,0-13 1 16,-3-22 4-16,-4-18 1 15,-4-17-9-15,-3-14 1 16,-3-23 5-16,-4-22 0 16,3-3-1-16,0-6 0 15,4 9-3-15,4 9 1 16,10 13-3-16,7 13 1 0,4 28-2 16,3 28 1-16,0 22-4 15,-3 28 1-15,3 19-6 16,-7 13 0-16,-7 9-10 15,-7 10 1-15</inkml:trace>
  <inkml:trace contextRef="#ctx0" brushRef="#br2" timeOffset="126699.28">23005 10332 60 0,'14'9'30'0,"53"-12"-31"0,-43 0 49 0,12-3-49 0,10 0 1 16,-1-1-7-16,-2 4 1 15,-8 3-3-15,-3 0 0 16,-4-6-8-16,0-3 0 16</inkml:trace>
  <inkml:trace contextRef="#ctx0" brushRef="#br2" timeOffset="126925.18">23897 10135 59 0,'7'9'29'0,"-24"7"-37"0,10-10 56 0,-8-3-48 0,-6 3 0 0,-7 10 1 0,-4 6 1 0,-3 3-2 15,-4 6 0-15,4 10 0 16,3 9 1-16,7 0-1 16,4 10 0-16,14-7-4 15,7-12 1-15,11-6-9 16,6-10 1-16,12-19-6 16,2-12 1-16</inkml:trace>
  <inkml:trace contextRef="#ctx0" brushRef="#br2" timeOffset="127159.1">24208 10150 63 0,'-4'22'31'0,"-24"31"-40"0,14-37 61 15,-7 6-52-15,-8 9 0 16,5 7 0-16,-1 3 0 15,-7 12-1-15,0 0 1 16,1 1-4-16,-1-10 1 16,7-10-7-16,4-12 1 15,11-22-8-15,6-19 0 16</inkml:trace>
  <inkml:trace contextRef="#ctx0" brushRef="#br2" timeOffset="127345.63">23936 10141 37 0,'18'31'18'0,"-1"69"-10"16,-10-74 26-16,-3 5-32 15,-1 10 1-15,1-4-1 16,3 1 0-16,4-7-4 16,3-2 1-16,0-4 0 15,3-3 1-15,5-7-5 16,-1-8 0-16,0-7-8 15,0-7 0-15</inkml:trace>
  <inkml:trace contextRef="#ctx0" brushRef="#br2" timeOffset="127572.58">24264 10109 59 0,'21'79'29'0,"15"43"-36"0,-22-87 53 15,3 5-47-15,1 14 1 0,-8 5-8 16,-6-5 0 0,-8 2-2-16,-6-9 1 0,-4-19-7 15,0-12 1-15</inkml:trace>
  <inkml:trace contextRef="#ctx0" brushRef="#br2" timeOffset="128081.49">24783 10313 62 0,'0'13'31'0,"0"-7"-40"0,3-6 64 0,4 0-54 15,4-3 0-15,3-3-2 16,11-1 0-16,6-2-2 16,5-4 0-16,-5 4-8 15,-2 0 0-15,-15-1-7 16,-11 1 1-16</inkml:trace>
  <inkml:trace contextRef="#ctx0" brushRef="#br2" timeOffset="128267.43">24709 10483 61 0,'10'40'30'0,"4"-24"-31"0,-7-10 55 0,11 1-56 0,10-1 0 0,11 0-12 0,3 0 0 0,1-6 4 0,-15 4 0 0</inkml:trace>
  <inkml:trace contextRef="#ctx0" brushRef="#br2" timeOffset="133302.93">25647 9730 27 0,'3'-6'13'0,"5"-1"3"0,-8 7 14 0,0 0-25 15,0 0 0-15,7-3 4 16,-7 3 0-16,7 0-11 16,-4 3 1-16,1 4 7 15,-1 2 1-15,1 10-3 16,-4 15 0-1,-7 51-2 1,3 3 0-16,-3 0-2 16,-3 3 1-16,-1 0-1 15,0-13 0-15,-3-6 0 0,0 0 0 16,0-12 0 0,3-13 0-16,4-3 0 0,0-3 0 15,4-7 0-15,6-3 1 16,4 1 1-16,8-10 0 15,-1-7 0-15,10 1 0 16,12-3 0-16,2-7 0 16,5 0-2-16,6-6 1 15,1 0-6-15,-1 0 1 16,-7-6-14-16,1-7 0 16,-22 4-1-16,-7 9 0 0</inkml:trace>
  <inkml:trace contextRef="#ctx0" brushRef="#br2" timeOffset="134142.44">27323 9921 46 0,'21'13'23'0,"-18"-4"-20"15,1-2 43-15,-4-1-45 16,-4 0 1-16,-6 7-1 15,3 5 1-15,-4 11-3 16,-3-1 1-16,-4 13 1 16,-6 15 0-16,3 10 0 15,-1 9 0-15,1 4 1 0,4-4 0 16,6-16 1 0,7-12 0-16,8-15-1 15,7-23 1-15,-1-18-1 0,1-13 0 16,-8-19-1-16,-6-9 0 15,-11-10-2-15,-8 10 1 16,-9-3-2-16,-8-4 0 16,4 7 0-16,-4 6 0 15,0 10-1-15,4 12 1 16,6 12 0-16,5 10 1 0,6 10 2 16,11 6 1-16,14-1 1 15,11 1 0-15,17 3 0 16,25-4 1-16,7 1-2 15,11-3 0-15,10-1-6 16,4-2 1-16,-8-4-11 16,-6-6 0-16,-22-3-6 15,-13 3 1-15</inkml:trace>
  <inkml:trace contextRef="#ctx0" brushRef="#br2" timeOffset="134730.84">27806 10871 57 0,'14'-9'28'0,"25"-54"-30"0,-18 41 51 0,11-25-48 15,7-25 0-15,14-12 0 16,6-20 1-16,5-21-3 16,-8-7 0-16,-6-3 0 15,-11 7 1-15,-4 11-2 16,-7 5 0-16,-7 14 0 16,-7 14 0-16,-7 12-1 15,-3 15 1-15,0 20 0 16,-4 18 0-16,-4 19-1 15,-7 12 1-15,-6 26 0 16,-8 12 1-16,-3 19 2 16,3 13 0-16,0 5 1 15,8 17 1-15,3 2 0 16,7 1 1-16,7 12-1 16,10-9 1-16,4-7-2 15,4-15 0-15,0-16-3 0,-1-9 1 16,1-16-5-16,0-12 0 15,-4-13-12-15,-4-19 0 16</inkml:trace>
  <inkml:trace contextRef="#ctx0" brushRef="#br2" timeOffset="137732.6">26151 11282 39 0,'0'6'19'0,"15"-12"-10"0,-12 3 19 0,4-6-23 15,0-10 1-15,-3-9 0 16,-1-7 0-16,1-6-8 16,-4-6 0-16,0-3 5 15,0-6 1-15,0-1-3 16,0 7 0-16,0 0-1 15,3 0 0-15,-3 3-1 16,4 3 0-16,3 12 0 16,3 7 0-16,5 7 0 15,-1 2 0-15,7 10 1 16,0 6 0-16,0 3 0 16,-3 6 0-16,-1 4-2 15,-2 6 1-15,-5-1-3 16,-3 1 1-16,0 3-4 15,-7 9 0-15,-3-5-7 0,-8-1 0 16</inkml:trace>
  <inkml:trace contextRef="#ctx0" brushRef="#br2" timeOffset="137960.01">26070 11088 52 0,'7'15'26'0,"15"-15"-23"0,-12 0 47 16,1 0-46-16,3 0 0 0,3 0 2 15,1 0 1-15,10 0-10 16,4-3 1-16,0 3 2 16,-4 0 0-16,-3 0-14 15,-4 0 0-15,-7-3-6 16,-7 0 1-16</inkml:trace>
  <inkml:trace contextRef="#ctx0" brushRef="#br2" timeOffset="140213.34">28564 10229 34 0,'7'9'17'0,"-14"13"-6"0,7-19 18 16,-7 6-25-16,-3 4 1 15,-1 0 2-15,-3 5 0 16,0 7-9-16,0 7 0 16,0 2 5-16,3-2 1 0,4-4-8 15,-3-6 1-15,10-10-12 16,10-18 0-16</inkml:trace>
  <inkml:trace contextRef="#ctx0" brushRef="#br2" timeOffset="140406.94">28561 10006 46 0,'7'12'23'0,"4"10"-19"15,-8-18 33-15,1 2-37 16,-1 0 0-16,1 0-4 16,-1 1 1-16,1 2-6 15,3-3 0-15,0-6-5 16,3-3 1-16</inkml:trace>
  <inkml:trace contextRef="#ctx0" brushRef="#br2" timeOffset="141093.94">28674 10398 49 0,'0'28'24'0,"3"-25"-28"0,-3-12 47 16,0-4-42-16,4-5 0 0,-1-4 0 15,4-7 1-15,0 1-2 16,1 6 0-16,2 0 1 16,4 3 0-16,4 7-2 15,0 9 1-15,-1 9-2 16,1 3 1-16,-4 4-1 16,0 6 0-16,0-4-1 15,-3 1 1-15,-1-3 1 16,-3-1 1-16,0-6-1 15,-3 1 1-15,-1-4 0 16,-3 0 1-16,4 0-1 16,-4 0 0-16,0 0 0 15,4-3 1-15,-1 4-1 16,1-1 0-16,-4-3 0 0,7 0 0 16,0 0 0-1,0-3 0-15,0-1 0 0,-4 4 0 16,-3 0 0-16,0 0 1 15,4 0-1-15,-4 0 1 16,3 4-1-16,-3-4 0 16,7 0-1-16,-7 0 1 15,7-7-1-15,4 1 1 16,0-3-1-16,-1-4 0 16,1 1 1-16,-1-1 0 15,5 0 0-15,-1 1 1 0,3 2-1 16,1-2 1-16,0 3-1 15,-1 5 1-15,-3 1-1 16,0 3 0-16,1 3 0 16,-1 7 0-16,0 2 0 15,0 4 1-15,-4-3 0 16,1 5 0-16,0 1-1 16,-4 3 1-16,0 3-1 15,-4-3 1-15,-3 6-4 16,0-9 0-16,0 0-11 15,-3-6 0-15</inkml:trace>
  <inkml:trace contextRef="#ctx0" brushRef="#br2" timeOffset="141502.81">28106 11047 47 0,'0'-16'23'0,"-7"-2"-18"0,3 18 34 0,-3 0-38 16,-10 15 1-16,-8 1 0 15,-10 9 1-15,3 6-4 16,-3 7 0-16,3-4 1 15,0 1 0-15,4-4-6 16,7-6 1-16,7-6-10 16,10-16 0-16</inkml:trace>
  <inkml:trace contextRef="#ctx0" brushRef="#br2" timeOffset="141712.84">27855 11034 44 0,'14'69'22'0,"11"-12"-20"0,-18-38 33 15,7 3-34-15,4 0 1 16,-4 3 0-16,7 3 1 16,-7-3-6-16,0-3 1 15,1-6-5-15,-5-10 1 16,4-9-8-16,4-10 1 0</inkml:trace>
  <inkml:trace contextRef="#ctx0" brushRef="#br2" timeOffset="141953.64">28120 11119 49 0,'3'19'24'0,"8"-10"-23"16,-4-9 43-16,4 4-43 15,3-1 0-15,7 0 0 16,7 0 1-16,4 0-6 16,0-3 0-16,-4-3-5 15,0-3 0-15,0-7-7 0,-3-9 1 16</inkml:trace>
  <inkml:trace contextRef="#ctx0" brushRef="#br2" timeOffset="142214.46">28406 10940 44 0,'7'22'22'0,"7"-6"-17"0,-7-10 38 0,3 1-40 16,8 5 0-16,-4 7 1 16,0-3 1-16,-3-1-7 15,-4 1 0-15,-3 3 4 16,-12 3 0-16,-6 3-3 16,-3 6 0-16,-12-3-7 15,-2-2 0-15,-5-5-9 16,1-8 1-16</inkml:trace>
  <inkml:trace contextRef="#ctx0" brushRef="#br2" timeOffset="142717.1">28924 11100 54 0,'-3'-3'27'0,"-22"6"-30"0,14-3 45 16,-3 0-42-16,-10 3 0 15,-5 1 0-15,-2 2 1 16,-1 0-1-16,4 4 0 0,-1-1 0 16,5 4 1-16,6 2-2 15,4 1 1-15,3 0-2 16,8-1 1-16,6-2-1 16,8-1 0-16,10-5 0 15,7-4 0-15,4-6 0 16,0-4 1-1,7-8 0 1,-8-1 1-16,-2 3 0 16,-8 4 1-16,-3 9 0 15,-8 3 0-15,1 10 1 16,-1 2 1-16,-3 7-2 16,4 0 1-16,-1 3-2 15,8 0 1-15,0-3-8 16,6-12 0-16,5-23-8 15,2-6 0-15</inkml:trace>
  <inkml:trace contextRef="#ctx0" brushRef="#br2" timeOffset="143542.1">29937 10558 48 0,'21'9'24'16,"-7"-15"-18"-16,-14 6 38 0,0 0-42 16,0-3 0-16,-11 0 2 15,-6 0 0-15,-8-4-5 16,-10-5 1-16,0 2 3 15,-1 1 0-15,1 3-1 16,0 6 0-16,3 6-1 16,4 0 1-16,7 0-1 15,3 1 0-15,7 2-1 0,11 1 0 16,7-1 0-16,8 4 1 16,6-1-1-16,0 1 0 15,4-4-1-15,-1 0 1 16,-3-5-1-16,1-4 0 15,-5-7-1-15,1-2 1 16,-4-4-2 15,0 4 1-31,-3 0-1 0,-4 2 0 0,0 1 0 0,-4 3 1 16,-3 3-2-16,0 3 1 0,-3 6 1 16,-1 10 0-16,1 6 0 15,3 0 1-15,0 7 1 16,0 5 1-16,3 4 1 15,1 3 1-15,-1 6-1 16,-3 7 1-16,-3-13 1 16,-4-1 0-16,-4 1-2 15,-7-9 0-15,-3-4-1 16,-3-9 0-16,-8-6-1 16,-7-10 1-16,-7-6-2 15,11-6 0-15,3-4 2 16,4-8 0-16,0-7-1 15,3-1 0-15,7-2-1 16,8 0 0-16,6 9-1 16,4 4 0-16,14-1-3 15,15 0 1-15,16 4-7 0,12-7 0 16,13-9-5-16,-10-7 0 16</inkml:trace>
  <inkml:trace contextRef="#ctx0" brushRef="#br2" timeOffset="143826.47">30438 10185 39 0,'0'-7'19'0,"-25"14"-15"15,18-1 29-15,-7 7-33 16,-4 5 1-16,-3 4 3 15,-4 6 1-15,-3 7-5 16,3 9 0-16,4 0 3 16,4 6 1-16,2-3-1 15,8 3 0-15,4-9-2 16,3-3 0-16,3-4-5 16,4-6 1-16,4-6-10 15,0-9 0-15,6-13-2 16,4-6 0-16</inkml:trace>
  <inkml:trace contextRef="#ctx0" brushRef="#br2" timeOffset="144236.94">30734 10354 39 0,'0'9'19'0,"-7"4"-21"0,7-10 35 16,-4-3-32-16,1 6 0 15,-1-2 3-15,1-1 1 16,3 0-4-16,-4 3 0 0,4-3 4 16,0 0 1-16,0 0-1 15,0 1 1-15,0-1-1 16,4 0 0-16,-4 6-2 15,3-6 0-15,-3-3-2 16,0 4 1-16,4 2-1 16,-1 0 0-16,-6 0-1 15,-1 10 1-15,-6 0-2 16,-8-1 0-16,4 7 0 16,-4 7 1-16,-3 5-2 15,-7-6 0-15,-4-3-3 16,1-6 0-16,2-3-4 15,5-4 1-15,6-2-10 16,7-13 0-16</inkml:trace>
  <inkml:trace contextRef="#ctx0" brushRef="#br2" timeOffset="144460.41">30494 10326 33 0,'4'19'16'0,"13"15"-7"0,-10-21 20 16,4 9-25-16,0 6 0 15,3-3 3-15,0 3 0 16,-7 7-9-16,3 2 0 0,4-5 4 16,1 2 1-16,-5-3-7 15,1-2 0-15,-1-10-10 16,1-16 0-16</inkml:trace>
  <inkml:trace contextRef="#ctx0" brushRef="#br2" timeOffset="144711.67">30861 10075 52 0,'25'85'26'0,"14"-1"-29"15,-25-56 43-15,0 16-40 0,-4 7 0 16,-3 14-1-16,-14 1 0 16,-10 13 0-16,-8-4 0 15,-10-9-13-15,-1-13 1 16,1-15-1-16,3-13 0 15</inkml:trace>
  <inkml:trace contextRef="#ctx0" brushRef="#br2" timeOffset="145229.26">31383 10185 43 0,'0'-3'21'0,"-3"6"-14"0,3-3 39 15,0 6-43-15,0 0 0 16,0-3 2-16,0 1 0 0,3-1-7 16,4 0 1-1,7 0 1-15,11-3 0 0,7 3-8 16,7 0 0-16,-8-3-9 15,-6-9 0-15</inkml:trace>
  <inkml:trace contextRef="#ctx0" brushRef="#br2" timeOffset="145421.17">31330 10542 60 0,'4'0'30'0,"10"6"-35"16,-7-6 53-16,11 0-48 16,6-3 1-16,8 3-3 15,10-3 1-15,-3-3-5 16,-4 0 1-16,-3-4-12 16,-14-5 1-16</inkml:trace>
  <inkml:trace contextRef="#ctx0" brushRef="#br2" timeOffset="145823.53">32254 9862 65 0,'0'12'32'0,"4"60"-41"0,-4-62 55 15,-25 52-46 1,-6 4 0-16,-5 13 1 16,-3-7 0-16,1-6-1 15,2-7 1-15,5-2 1 16,2-4 0-16,8-9 1 15,0-6 0-15,11-7 1 16,10-3 0-16,10-3 0 16,15-3 0-16,7-9-1 15,6-4 1-15,1 1-4 16,-4-1 1-16,1-3-6 16,-5-3 0-16,1 1-7 0,-4-1 0 15,-3-10-10-15,-4-2 1 16</inkml:trace>
  <inkml:trace contextRef="#ctx0" brushRef="#br2" timeOffset="146513.14">32667 10705 45 0,'14'0'22'0,"-3"-3"-14"16,-8 0 30-16,-3 3-36 16,4-3 0-16,-4 3 0 15,0 0 1-15,-4 3-5 16,-6 3 1-16,-8 1 2 15,-3 8 0-15,0-2-1 16,0 2 0-16,0-2-2 16,3-1 1-16,4 1 0 15,3 0 0-15,4-1-1 16,7-2 0-16,7-1 0 16,4-3 1-16,6-6 0 0,5-6 1 15,2-3-1-15,5-4 1 16,-5-6 0-16,-3 3 1 15,-3 4-2-15,-4 6 1 16,-3-1-3-16,-8 1 1 31,-3 0-2-31,-7 0 0 0,-7 9-3 0,-4 9 0 16,-3 10 0-16,0 3 0 16,3 4 4-16,4 5 1 15,4 1 2-15,3 8 1 0,7-5 3 16,0 6 1-16,7 3 0 15,-4 0 1-15,-3 3-2 16,0-3 0-16,-7 0-1 16,0-6 0-16,-7-6-1 15,0-10 0-15,-4-3 0 16,1-10 1-16,-1-12-1 16,4 0 1-16,0-9 0 15,3-10 0-15,8 0 0 16,3 0 0-16,10-3-2 15,11 3 0-15,8 1-3 16,10-1 1-16,-1 6-9 16,1 1 1-16,-7-7-7 15,-14 6 0-15</inkml:trace>
  <inkml:trace contextRef="#ctx0" brushRef="#br0" timeOffset="151437">21756 11489 21 0,'-14'6'10'0,"-11"-6"3"0,18 0 10 16,0 4-18-16,0-4 0 15,3 3 4-15,1-3 0 16,-1 0-11-16,4 0 1 16,11 0 7-16,6 0 0 0,12 0-2 15,20 3 1-15,25 0-1 16,36 0 1-16,24 3-2 15,46 7 1-15,35 6-1 16,32-4 1-16,45 4-3 16,8-6 1-16,14-4-4 15,-7-3 1-15,-7 1-3 16,-4-7 0-16,-38-10-11 16,-50-8 1-16,-39-1-3 15,-38 9 1-15</inkml:trace>
  <inkml:trace contextRef="#ctx0" brushRef="#br0" timeOffset="152129.84">28219 11376 42 0,'-25'16'21'0,"29"-13"-14"0,3-3 36 16,7 0-40 0,10-3 1-16,12 0 2 0,27 3 1 15,25 0-8-15,32 6 0 16,43 4 5-16,41-1 0 16,64 3-2-16,32 1 0 15,7-13-3-15,21-6 1 0,-7-1-3 16,0 1 0-16,-24-6-4 15,-29-1 1-15,-43-6-8 16,-38 0 1-16,-42 4-4 16,-43 15 1-16</inkml:trace>
  <inkml:trace contextRef="#ctx0" brushRef="#br0" timeOffset="152940.41">24998 7961 46 0,'0'7'23'0,"0"49"-15"0,0-40 24 15,0 9-32-15,-4 13 1 0,-3 15 0 16,-3 19 0-16,-11 13-2 16,-8 18 0-16,5 1-1 15,-1-17 0-15,7-14-4 16,4-23 0-16,4-19-7 16,6-18 0-16,4-20 0 15,7-15 0-15</inkml:trace>
  <inkml:trace contextRef="#ctx0" brushRef="#br0" timeOffset="153195.26">24850 8357 18 0,'-7'0'9'0,"10"18"-4"16,1-11 14-16,-1-1-14 16,8 3 1-16,3-2 2 15,4 2 1-15,6-3-9 0,8 4 0 16,-4-1 7-16,0 4 1 15,8 5-3-15,-8 1 1 16,0 3-2-16,-10 3 0 16,-8 0-3-16,-13 0 0 15,-4 1-1-15,-4 2 0 16,-10-6-3-16,-7 0 1 16,0-7-4-16,-4-2 1 15,4-7-9-15,10-6 0 16</inkml:trace>
  <inkml:trace contextRef="#ctx0" brushRef="#br0" timeOffset="153496.01">25375 8661 39 0,'14'12'19'0,"-10"-5"-15"16,-4-7 28-16,-4-4-32 15,-3-2 1-15,-3 0 0 16,-4 0 1-16,-7 2-2 16,-4-2 0-16,4 3 1 15,-1 6 0-15,1 0-2 16,0 13 1-16,7 6-1 16,3 0 0-16,8 3-1 15,3 0 1-15,11-9-1 16,6-4 1-16,1-9-2 15,3-6 1-15,0-6-8 16,0-7 1-16,-3-9-2 16,3-9 0-16</inkml:trace>
  <inkml:trace contextRef="#ctx0" brushRef="#br0" timeOffset="153720.04">25629 8034 44 0,'-7'72'22'0,"-10"6"-24"15,13-53 44-15,-6 10-42 16,-8 18 0-16,-7 10 0 16,-3 9 1-16,3 3-4 15,1-3 1-15,-1-12-5 16,4-16 0-16,3-19-7 15,4-19 1-15</inkml:trace>
  <inkml:trace contextRef="#ctx0" brushRef="#br0" timeOffset="154216.72">25093 8510 35 0,'4'19'17'0,"45"-41"-9"0,-31 19 26 16,10-3-32-16,11-7 1 16,14-9 0-16,7-6 0 15,3 3-5-15,-6-10 1 16,-1 4 3-16,0 3 0 16,-10 12-2-16,-3 10 1 15,-8 9-2-15,-14 3 1 16,-3 4-2-16,-11 5 1 15,-7 4-2-15,-7 0 0 16,0 0-1-16,-7 0 1 16,3-1 0-16,4 4 0 0,0-12 1 15,0 2 0-15,3-5 1 16,8-4 1-16,3-6 0 16,0-7 0-16,11-6 0 15,-1 1 0-15,-3 2 0 16,4 4 1-16,-4 3-1 15,0 9 0-15,0 6 1 16,0 7 0-16,-3-1-1 16,0 4 1-16,-1 3 1 15,1 3 0-15,-1-3 0 16,4 3 0-16,0 4-1 16,4-4 1-16,3 3-1 15,8-6 0-15,-1-6-6 16,0-10 1-16,0-6-8 15,-7-13 0-15</inkml:trace>
  <inkml:trace contextRef="#ctx0" brushRef="#br0" timeOffset="154787.4">26931 8598 47 0,'21'13'23'0,"11"15"-19"16,-21-25 40-16,6 0-42 15,8-6 1-15,7-3 0 16,3-13 0-16,0 0-5 16,-3-3 1-16,-7 3 2 15,-4 4 1-15,-7-1-3 16,-3 3 1-16,-4 4-1 0,-7 6 0 16,-7 0-1-16,-11 6 1 15,-3 12-1-15,-8 7 1 16,1 7-1-16,0 8 1 15,3 7 0-15,4 3 1 16,7-6-1-16,11-10 1 16,13-2-4-16,15-11 1 15,10-2-7-15,4-10 1 16,7-15-6-16,3-4 1 0</inkml:trace>
  <inkml:trace contextRef="#ctx0" brushRef="#br0" timeOffset="154968.04">27817 8485 37 0,'-8'22'18'0,"-30"34"-16"15,24-37 30-15,-8 3-31 16,-9 3 1-16,-8 13-1 16,0 3 1-16,-3-4-5 15,-8-2 1-15,8-7-6 16,3-3 0-16,14-12-4 15,4-10 1-15</inkml:trace>
  <inkml:trace contextRef="#ctx0" brushRef="#br0" timeOffset="155220.79">27471 8501 26 0,'28'6'13'0,"-10"47"0"0,-11-34 20 16,0 6-28-16,0 10 1 15,0-1 2-15,-4 1 1 16,4-4-12-16,-3-3 1 16,3 1 6-16,0-4 1 15,0 0-5-15,0-3 1 16,0 0-6-16,0-7 1 0,0-2-6 16,4-13 1-16,3-6-5 15,4-7 1-15,-1-9 0 16,5-6 0-16,-5-4 3 15,4 4 0-15</inkml:trace>
  <inkml:trace contextRef="#ctx0" brushRef="#br0" timeOffset="155387.73">27834 8708 28 0,'0'22'14'0,"7"12"-12"0,-3-24 33 0,-4 12-32 16,0-7 0-16,0 4 1 15,0 0 1-15,-4 0-7 16,1-1 1-16,-1-5 2 15,1-4 1-15,-1-9-4 16,4-6 0-16,0-10-7 0,0-5 0 16,4-8-3-16,-1-8 1 15</inkml:trace>
  <inkml:trace contextRef="#ctx0" brushRef="#br0" timeOffset="156063.78">27877 8494 25 0,'14'0'12'0,"21"19"-5"0,-28-12 18 15,4 5-22-15,-1 4 1 16,8-1 3-16,-1-2 0 16,5 0-7-16,2-4 0 0,4-3 5 15,4-3 1-15,0 1-2 16,0-4 1-16,-4-4-3 16,-3 4 1-16,-8-3-2 15,-3 3 0-15,-7 0-1 16,-7 0 0-16,-7 7-1 15,-3-4 1-15,-4 0-2 16,0 3 1-16,-4 0-2 16,4 1 1-16,0-1-2 15,3 0 1-15,4 0-1 16,7 1 1-16,4-1 1 16,6 3 0-16,4 1 1 15,4-1 0-15,0 4 1 16,-1-1 0-16,-3 1 0 15,-7 6 0-15,-7 6-1 16,-7-3 1-16,-7 3-1 16,-3 0 1-16,-5 3-1 15,1-6 1-15,4 0-1 0,3-3 1 16,6-4-1-16,5-5 0 16,10-4 0-16,11-9 1 15,13-10-1-15,12-8 1 16,-1-20-1-16,18-6 1 15,14-10 0-15,14-9 1 16,0-12-1-16,-6 3 1 16,-15-13-1-16,-14-3 0 15,-15 3-1-15,-6 10 1 16,-7 9 0-16,-8 9 1 16,-9 7-1-16,-8 9 0 0,-11 19 1 15,-7 16 1-15,-6 9-1 16,-5 18 1-16,-6 20-1 15,0 22 0-15,3 5 2 16,4 14 0-16,0 5-1 16,10 14 1-16,7-4-1 15,8-13 1-15,-1-12-3 16,4-22 1-16,4-18-7 16,-1-17 1-16,-3-12-8 15,0-16 0-15</inkml:trace>
  <inkml:trace contextRef="#ctx0" brushRef="#br0" timeOffset="156258.43">28314 8219 43 0,'-14'34'21'0,"17"16"-10"0,1-40 34 16,3-1-42-16,4 7 1 15,3-4 0-15,0 1 1 16,18-1-7-16,13 7 0 15,22-3 1-15,11-4 0 16,0-5-9-16,-11-1 0 16,-7-6-7-16,-7 0 0 15</inkml:trace>
  <inkml:trace contextRef="#ctx0" brushRef="#br0" timeOffset="156693.84">29506 7939 40 0,'7'4'20'0,"-3"-1"-16"0,-4-3 31 15,-4 6-31-15,1 3 0 16,-8 10 3-16,-6 6 0 15,-12 10-9-15,-2 9 1 16,-12 9 6-16,-3 22 0 16,1 10-3-16,-1 18 1 15,7 10-2-15,11 0 1 16,7-12-2-16,10-17 1 16,15-15-6-16,10-22 0 15,10-12-12-15,8-23 0 0</inkml:trace>
  <inkml:trace contextRef="#ctx0" brushRef="#br0" timeOffset="157730.28">29587 9065 35 0,'8'32'17'0,"-5"-7"-10"16,-3-22 18-16,0-3-23 15,4-10 1-15,-1-2 3 16,4-13 1-16,-3-16-8 15,-4-19 1-15,0-15 4 16,0-6 0-16,0-4-1 16,3-3 0-16,4-3-2 15,0 7 0-15,7 2-1 16,1 0 0-16,6 17-1 16,3 5 1-16,8 13-1 15,3 16 0-15,1 15-2 16,-1 16 0-16,-7 6-4 0,-10 16 1 15,-8 10-9-15,-13 2 1 16</inkml:trace>
  <inkml:trace contextRef="#ctx0" brushRef="#br0" timeOffset="157933.31">29468 8730 52 0,'3'15'26'0,"4"1"-23"0,-3-16 45 0,3 3-48 16,-4 0 1-16,11 0-1 16,8 4 1-1,23-1-12 1,1 7 1-16,-7-13-6 16,0-7 0-16</inkml:trace>
  <inkml:trace contextRef="#ctx0" brushRef="#br0" timeOffset="158139.26">29916 8871 49 0,'3'47'24'0,"-3"0"-27"0,0-41 38 16,0 4-43-16,0-7 0 15,0-3-18-15,0-16 1 16</inkml:trace>
  <inkml:trace contextRef="#ctx0" brushRef="#br0" timeOffset="158303.97">29785 8607 37 0,'14'38'18'0,"18"3"-20"0,-22-32 24 0,8 7-29 16,3 3 1-16,0-1-12 15,4-5 0-15</inkml:trace>
  <inkml:trace contextRef="#ctx0" brushRef="#br0" timeOffset="158617.28">30018 8921 29 0,'0'28'14'0,"3"-6"-4"15,-3-19 20-15,4 0-29 16,-1-3 1-16,5 0 0 16,-5-6 0-16,1-3-3 15,3-7 0-15,3-3 1 16,1 4 1-16,3 2-1 0,0-3 0 15,4 4 0-15,-4 2 0 16,0 1 0-16,4 9 0 16,-8 3 0-16,1 3 1 15,-4 4-1-15,0 2 1 47,0 4-1-31,-4 0 1 15,4 3-1-15,-3-4 1-16,-1 1-1 0,-3-4 1 0,4-2-3 0,0-1 1 0,-4-3-9 0,3-2 0 0,4-11-2 15,7-2 0-15</inkml:trace>
  <inkml:trace contextRef="#ctx0" brushRef="#br0" timeOffset="158863.57">30402 8943 38 0,'4'34'19'0,"-4"-18"-24"0,0-13 36 0,-4 3-32 0,1 1 0 0,-4-1 0 16,0 0 1-16,0 1 0 16,0-4 0-16,-4-6-4 15,0-4 1-15,4-2-7 0,4-10 1 16</inkml:trace>
  <inkml:trace contextRef="#ctx0" brushRef="#br0" timeOffset="159170.22">30272 8444 13 0,'10'-56'6'0,"19"-4"11"0,-19 38-1 16,4-6-12-1,8-10 0-15,6-9 3 0,4 0 1 16,3 7-10-16,0-1 1 15,0 0 5-15,1 10 1 0,-1 9-3 16,-3 9 1-16,-4 13-2 16,-10 0 1-16,-8 19-1 15,-10 6 0-15,-3 13 0 16,-8 15 0-16,-3 10 0 16,3 9 0-16,-6 22-1 15,3 19 0-15,-4-3 0 16,0 3 1-16,4-19-2 15,4-16 1-15,6-22-1 16,8-21 1-16,3-10-3 16,3-16 1-16,-3-9-3 15,0-6 0-15,-3-3-3 16,-4-7 1-16,-4-3-4 16,-6-15 0-16</inkml:trace>
  <inkml:trace contextRef="#ctx0" brushRef="#br0" timeOffset="159385.22">30261 8554 41 0,'-7'13'20'0,"0"-1"-21"0,7-12 39 16,7 3-37-16,4 0 1 15,6 1-5-15,12 5 1 16,13-3-3-16,7 1 0 15,1-7-5-15,3 0 1 0,-4 0-4 16,-3-10 0-16</inkml:trace>
  <inkml:trace contextRef="#ctx0" brushRef="#br0" timeOffset="159833.96">30582 8990 44 0,'0'41'22'0,"0"-22"-20"16,0-19 46-16,0 0-45 15,7 0 0-15,-7 0 2 16,14-7 1-16,15-2-7 15,6-4 0-15,4-6 4 0,0-6 0 16,-4 0-3-16,-3 0 1 16,-8 0-2-16,-10-6 0 15,-10-1-3-15,-8 1 0 16,-6 3-1-16,-8 9 1 16,-3 6-1-16,-4 10 0 15,1 13 0-15,-1 15 1 16,4 0 2-1,3 6 0-15,8 4 1 0,3-1 0 16,10-2 1-16,8-7 0 0,10-6 0 16,3-7 0-1,12 4-3 1,13-10 0 15,11-12-9-15,0-13 1-1,18-16-1-15,10-21 0 16</inkml:trace>
  <inkml:trace contextRef="#ctx0" brushRef="#br0" timeOffset="160062.81">31052 7638 45 0,'-22'73'22'0,"12"11"-21"0,13-49 48 0,4 15-47 15,7 16 1-15,8 18 2 16,-1 20 0-16,7 2-7 0,7 14 1 16,-3-1 3-16,-11 3 1 15,-21-3-4 1,-14-3 0-16,-21-3-16 0,-29-19 1 16,-17-12-1-16,-11-26 0 15</inkml:trace>
  <inkml:trace contextRef="#ctx0" brushRef="#br1" timeOffset="169381.22">2212 11329 33 0,'0'-3'16'0,"-7"3"-5"0,14 3 16 0,-7 0-24 16,3-3 0-16,5 4 3 15,-5-1 0-15,8 0-7 16,-1 0 0-16,8-3 5 15,-1 0 0-15,5-6-1 16,-5-1 1-16,15 1-2 16,-4 3 0-16,-3 3 0 15,0 3 0-15,-15 3-1 16,1 7 0-16,-1 3-2 16,-10-1 1-16,-10 4-2 15,3 0 0-15,-4 3 0 16,-6-3 0-16,2-4-1 15,-6 1 1-15,4 0 0 0,-1-1 1 16,7 1 0-16,8 0 0 16,-4-1 0-16,7 1 1 15,7-3 0-15,3-1 1 16,1 1-1 0,10-7 1-16,-3 3-1 0,3-2 1 15,0-1-1-15,-3-3 1 16,-8 0-2-16,-6 4 1 15,-4 2-2-15,-11 7 0 0,-10 6-4 16,-7 3 1-16,-4-3-9 16,-7-4 0 15</inkml:trace>
  <inkml:trace contextRef="#ctx0" brushRef="#br1" timeOffset="169984.02">2731 11329 44 0,'31'-28'22'0,"-20"6"-19"0,-4 13 36 16,-7-4-36-16,3 1 0 16,-3-4 2-16,-3-3 1 15,-15 0-7-15,-10 4 0 16,-4-1 5-16,-7 3 0 0,1 4-2 15,-15 0 1-15,-7 5-2 16,0 4 1-16,-11 7-2 16,11 2 0-16,-7 7-2 15,7 6 1-15,4 0-1 16,10 6 0-16,-3 10-3 16,-1 9 1-16,11 22 0 15,11 0 1-15,7 15-1 16,10 4 0-16,11-6 0 15,11-4 1-15,10-6 0 16,18-6 1-16,10-13 1 16,22-12 0-16,10-19 3 15,0-16 0-15,14-15 1 16,8-19 1-16,-8-10-1 16,-14-15 1-16,-10-13-1 15,-11-9 1-15,-22-1-5 16,-16 1 0-16,-19 0-10 15,-13 6 1-15,-15 3-5 16,-10 13 0-16</inkml:trace>
  <inkml:trace contextRef="#ctx0" brushRef="#br1" timeOffset="170714.92">2942 12687 49 0,'32'-19'24'0,"14"-40"-23"0,-32 30 44 15,11-11-43-15,6-20 1 16,-2-12 1-16,6-13 0 15,0-6-5-15,-7-6 0 0,-6-6 3 16,-1-1 1 0,-11 1-2-16,1 6 1 0,-4 12-3 15,-4 3 1-15,-3 20-2 16,-3 11 1-16,-4 11-2 16,-4 18 0-16,-6 12-1 15,3 20 1-15,-8 12-1 16,-6 18 0-16,7 20 1 15,3 12 1-15,-3 16 1 16,11-3 0-16,-1 9 2 16,4-3 0-16,7-4 1 15,0-5 0-15,7-4-1 16,-3-6 0-16,6-15-1 16,1-7 1-16,6-12-5 15,1-13 1-15,3-6-11 16,7-16 0-16,4-10-1 15,-4-11 1-15</inkml:trace>
  <inkml:trace contextRef="#ctx0" brushRef="#br1" timeOffset="170916.53">3482 12326 45 0,'7'41'22'0,"-3"-16"-20"0,-4-22 44 15,0 7-43-15,-4-1 1 0,4 1 0 16,-7 2 0 0,3-2-11-1,4-10 0-15,0-10-7 16,4-2 0-16</inkml:trace>
  <inkml:trace contextRef="#ctx0" brushRef="#br1" timeOffset="171091.61">3369 12041 41 0,'11'22'20'16,"10"-6"-14"-16,-14-16 23 0,3 3-30 16,1 0 1-16,7 0-1 15,-4 0 1-15,3 0-4 16,5 1 0-16,-1-1-8 0,0-6 0 15</inkml:trace>
  <inkml:trace contextRef="#ctx0" brushRef="#br1" timeOffset="171632.57">3609 12330 36 0,'0'43'18'0,"7"-24"-13"0,-3-12 26 0,3-4-30 0,-7 0 0 15,0 0-1-15,0-6 1 16,0 3-2-16,0-10 1 0,10-2 0 16,-6-4 1-16,3 4-1 15,3-1 1-15,1 1-1 16,7 2 1-16,-4 4-1 16,3 6 1-16,1 6-1 15,3 4 1-15,-7-1-1 16,0 0 0-16,-3 1 0 15,-1-4 0-15,1 0 0 16,0-3 0-16,-8 1-1 16,1-1 1-16,-4-3-1 15,0 0 1-15,0 0-1 16,3-7 0-16,-3 1 0 16,0 0 1-16,7-3 0 15,-7-1 0-15,4 1 0 16,3-1 1-16,-4 1-1 15,8-1 0-15,0 1 0 16,6 0 1-16,1-1-1 0,-4 1 0 16,4-1-1-16,3 1 1 15,0 3 0-15,4 0 0 16,-4-1 0-16,7 4 0 16,-7-3 1-16,-7 6 0 15,11 0 1-15,0 3 0 16,3 6 1-16,0 7 0 15,-7 6-1-15,0 3 1 16,-3-3-5-16,0-3 0 16,-8 0-12-16,-6-13 1 15</inkml:trace>
  <inkml:trace contextRef="#ctx0" brushRef="#br1" timeOffset="172267.73">3108 12932 58 0,'11'-7'29'0,"-11"7"-30"16,-7 4 48-16,3-1-47 15,-3 3 1-15,-11 3 0 16,-3 10 0-16,-7 3-4 15,-4 6 1-15,0 1-4 16,-6 8 1-16,6-2-10 16,4-7 0-16,10-12-2 0,7-10 0 15</inkml:trace>
  <inkml:trace contextRef="#ctx0" brushRef="#br1" timeOffset="172489.71">2840 12941 35 0,'21'16'17'0,"18"12"-16"0,-29-15 32 15,5 5-30-15,2 1 0 0,4 3 3 16,8 3 0-16,-12 7-7 16,8-7 0-16,0 0 4 15,-1-3 1-15,1 0-4 16,-11-4 1-16,4-5-7 15,3-7 0-15,-11-9-8 16,8-16 0-16</inkml:trace>
  <inkml:trace contextRef="#ctx0" brushRef="#br1" timeOffset="172730.25">3358 12985 41 0,'-7'19'20'0,"7"-13"-10"0,0-6 30 15,0 0-38-15,0 0 1 16,7 3 0-16,8 0 0 31,30-3-8-31,-6 0 0 16,-3 0-5-16,-8-6 1 15,0-3-6-15,-7-7 0 16</inkml:trace>
  <inkml:trace contextRef="#ctx0" brushRef="#br1" timeOffset="173014.13">3616 12787 36 0,'0'47'18'0,"0"-3"-12"0,0-31 29 0,0-4-32 16,0 7 0-16,0-3 2 15,0-1 1-15,11 7-8 16,-1-3 1-16,4-1 5 16,4 4 0-16,0-3-1 15,-4-1 0-15,-4 1-2 16,-3 0 0-16,-17-1-1 15,-1 14 0-15,-10-4-5 16,-4 3 1-16,-6-6-9 16,-1-3 0-16,0-16-3 0,7 0 1 15</inkml:trace>
  <inkml:trace contextRef="#ctx0" brushRef="#br1" timeOffset="173810.19">4283 13041 56 0,'3'7'28'0,"-10"2"-34"0,4-9 56 16,-4 0-48-16,-4-3 0 15,-3 3 0-15,-4 0 0 0,-3 0-3 16,0 3 0-16,-4-3 1 15,4 9 1-15,-4 4-2 16,8 0 0-16,-4-1-1 16,10 4 0-16,-3-4-2 15,10-5 1-15,4-7-1 16,11-7 1-16,7-2 0 16,-4 0 0-16,3-10 1 15,1 6 0-15,-4 4 1 16,4-1 1-16,-1 10 0 15,5-6 1-15,-8 6 0 16,3 3 0-16,4 7 0 16,8 5 1-16,-8 4-1 15,7 3 1-15,-10 3-2 16,3 7 1-16,0-4-11 0,7-6 0 16,-7-16-5-16,1-9 1 15</inkml:trace>
  <inkml:trace contextRef="#ctx0" brushRef="#br1" timeOffset="174200.43">5151 11367 56 0,'-7'41'28'0,"-11"-4"-32"16,14-24 53-16,-13 3-45 15,3 12 0-15,-15 3 2 16,8 7 0-16,-18 18-8 15,-6 13 0-15,2 16 5 16,1 25 1-16,7 24-2 16,10 8 0-16,0-1-1 15,11-13 0-15,7-12-2 16,14-28 1-16,4-13-5 16,17-21 1-16,0-11-10 0,7-14 1 15,4-20-7-15,0-12 1 16</inkml:trace>
  <inkml:trace contextRef="#ctx0" brushRef="#br1" timeOffset="174726.12">5203 12612 47 0,'-3'9'23'0,"-4"-28"-17"0,7 1 36 15,0-14-39-15,0-9 0 16,0-24 4-16,0-14 0 15,0-9-9-15,7-12 1 16,-7 3 4-16,11 0 1 16,-1 6-3-16,1 9 0 15,-1 13-3-15,8 3 1 16,7 16-1-16,3 16 0 16,4 18-3-16,3 16 0 15,-3 13-3-15,-11 2 1 16,-11 17-8-16,-10 8 0 0,-3-2-1 15,-18 6 1-15</inkml:trace>
  <inkml:trace contextRef="#ctx0" brushRef="#br1" timeOffset="174938.4">4995 12352 57 0,'0'9'28'0,"14"0"-31"15,-6-6 59-15,6 1-52 16,10-4 0-16,12 3 1 16,2-3 0-16,5-3-8 15,-4 3 0-15,10 0 0 16,-10 0 1-16,3-4-12 0,-3-5 0 16,0-7-6-16,-4 1 1 15</inkml:trace>
  <inkml:trace contextRef="#ctx0" brushRef="#br1" timeOffset="175192.9">5849 12116 55 0,'4'7'27'0,"-8"18"-30"0,-3-19 48 15,3 3-44-15,4-2 1 0,-10 5 0 16,-1 7 0-16,-3 12-3 16,0 4 0-16,-7-1 2 15,-4 10 0-15,11 3-3 16,-4-6 1-16,15 0-5 16,3-13 1-16,11 0-12 15,6-21 1-15</inkml:trace>
  <inkml:trace contextRef="#ctx0" brushRef="#br1" timeOffset="175439.07">6075 12163 59 0,'-4'60'29'0,"-17"40"-32"0,11-81 48 16,-12 9-45-16,1 4 1 15,-11 5 0-15,4-2 0 16,4 6-3-16,-1-7 0 16,4-9-5-16,3-6 0 15,-3-13-9-15,10-18 0 16</inkml:trace>
  <inkml:trace contextRef="#ctx0" brushRef="#br1" timeOffset="175613.34">5800 12138 31 0,'17'47'15'0,"26"22"-3"0,-26-47 14 0,4 3-23 15,8 7 0-15,-5-1 2 16,12 4 1-16,-12-1-8 16,5-3 1-16,2-2 3 15,-2-4 1-15,-1-13-5 16,0-9 0-16,-7-6-8 15,-3-12 0-15,3-14-3 16,-7-2 0-16</inkml:trace>
  <inkml:trace contextRef="#ctx0" brushRef="#br1" timeOffset="175835.87">6142 11815 36 0,'3'32'18'0,"19"2"-9"16,-12-15 33-16,1 15-39 0,6 4 1 16,5 12 1-16,2 0 1 15,1 10-8-15,-4 0 0 16,-3 9 5-16,-8-10 0 16,1 1-5-16,-11-1 1 15,-11-12-14-15,-3-6 0 16,-7-16-1-16,0-9 1 15</inkml:trace>
  <inkml:trace contextRef="#ctx0" brushRef="#br1" timeOffset="176320.94">6569 12270 59 0,'-4'9'29'0,"29"-5"-34"0,-11-4 60 16,7 0-53-16,18 0 1 0,10-4-2 15,11-2 1-15,0-3-7 16,0-1 1-16,-7-2-7 16,-10 2 0-16,-8-8-7 15,-14-1 0-15</inkml:trace>
  <inkml:trace contextRef="#ctx0" brushRef="#br1" timeOffset="176512.34">6833 12013 49 0,'0'50'24'0,"11"44"-21"0,-8-75 41 0,4 19-44 0,-7-1 1 15,4 7-2-15,0 6 1 16,3-3-4-16,0-6 1 16,0-6-12-16,3-20 0 15</inkml:trace>
  <inkml:trace contextRef="#ctx0" brushRef="#br1" timeOffset="177291.53">7701 12276 56 0,'0'3'28'0,"-21"-3"-27"15,7 0 45-15,-4 0-46 0,-6 4 1 16,-5 2 0 0,5 3 0-16,-5 1-2 0,1 2 1 15,0 7 0-15,3-10 0 16,-6 10-2-16,6 3 1 16,4 0-2-16,10-3 0 15,4 0-2-15,14-7 0 16,7-5 0-16,11-7 0 15,0-10 0-15,10-2 1 16,4-7 1-16,-4-3 0 16,0-16 1-1,-10 10 1-15,0 3-3 16,-15 9 0-16,1 10-3 16,-4 9 1-16,-7 6 0 15,-4 7 1-15,-3 6 4 16,0 6 0-16,-3 13 6 15,3 6 0-15,3 13 5 16,4-1 0-16,-7 4 0 16,3-3 1-16,1-7-4 15,-1-12 1-15,-6-7-4 16,-1-9 1-16,1-3-3 16,-12-6 0-16,5-4-2 15,-4 1 1-15,-1-7-1 16,-2-9 0-16,3-6 0 15,-1-4 1-15,5-6-1 16,3-3 1-16,10 4-2 0,8 5 1 16,10-6-2-16,0 4 1 15,0-11-6-15,14-2 1 16,0-3-11-16,11-4 1 16</inkml:trace>
  <inkml:trace contextRef="#ctx0" brushRef="#br1" timeOffset="177566.2">8061 11887 49 0,'7'35'24'0,"-35"15"-21"0,24-37 36 0,-3 5-38 15,0 11 1-15,-3 5 1 16,-5 1 0-16,1 5-4 16,0 7 0-16,4 4 2 15,-1-14 0-15,8 1-4 16,3-7 0-16,7-6-8 16,10-15 1-16,-6-10-6 15,6-10 1-15</inkml:trace>
  <inkml:trace contextRef="#ctx0" brushRef="#br1" timeOffset="177790.28">8368 12069 52 0,'-7'63'26'0,"-46"9"-27"0,42-47 47 0,-10 3-45 0,-7 4 0 0,-4-4-1 0,-7 3 1 16,8 1-3-16,2-4 0 16,5-6-2-16,10-10 0 15,-4-5-5-15,7-17 0 0,4-2-7 16,4-16 1-16</inkml:trace>
  <inkml:trace contextRef="#ctx0" brushRef="#br1" timeOffset="177985.11">8139 12076 25 0,'7'18'12'0,"7"42"-1"0,-4-51 13 0,8 7-21 15,-7 6 0-15,3 6 3 16,-4-3 0-16,4 0-7 16,4 0 1-16,3-6 3 15,4 0 0-15,0 0-2 16,-1 0 1-16,1-7-5 15,-4-2 0-15,4-10-10 16,-8 0 0-16</inkml:trace>
  <inkml:trace contextRef="#ctx0" brushRef="#br1" timeOffset="178237.23">8481 11916 56 0,'17'62'28'0,"22"42"-30"0,-32-79 49 0,4 13-46 16,3 5 1-16,-3 5-1 16,-4 2 0-16,-7 6-2 15,0-6 0-15,-7 0-2 16,-4-2 1-16,-7-11-10 15,-3-12 0-15,-4-15-4 16,8-4 0-16</inkml:trace>
  <inkml:trace contextRef="#ctx0" brushRef="#br1" timeOffset="178599.27">8678 11016 52 0,'-10'47'26'0,"6"-13"-25"0,11-12 47 0,7 13-44 0,11 15 1 16,7 19 1-16,10 15 1 15,11 26-9-15,-4 13 1 16,1 24 5-16,-11 0 0 0,-29 4-4 16,-10 9 1-1,-17-3-6-15,-15-19 1 47,-21-10-10-47,-3-21 1 16,-8-26-7-16,8-24 1 0</inkml:trace>
  <inkml:trace contextRef="#ctx0" brushRef="#br1" timeOffset="179367.87">9744 12151 48 0,'-11'9'24'0,"15"1"-12"0,-4-10 25 0,3 0-34 0,4-7 1 0,7 4 0 0,11-3 0 0,10 0-7 0,11-1 0 0,11-2-2 15,-8 3 0 1,0-7-12-16,-17 10 1 0</inkml:trace>
  <inkml:trace contextRef="#ctx0" brushRef="#br1" timeOffset="179512.51">9850 12330 72 0,'-7'28'36'0,"28"-6"-44"0,-14-16 65 0,7-3-58 15,18-3 0-15,6 3-9 16,8-3 1-16,-3-3-6 16,-12-9 1-16</inkml:trace>
  <inkml:trace contextRef="#ctx0" brushRef="#br1" timeOffset="181391.51">10407 12696 22 0,'0'19'11'0,"14"-22"4"0,-7-3 12 15,0-4-22-15,0-5 1 16,4-10 4-16,3-7 0 16,4-8-13-16,6-4 1 15,12-16 7-15,-1-3 1 16,0-12-4-16,-3 0 1 16,-4-7-3-16,-3 10 1 15,-4-6-2-15,-7-1 1 16,-3 4 0-16,-4 12 0 15,-4 7-1-15,-3 12 1 0,0 10-1 16,-3 12 1-16,-4 15-1 16,-4 7 0-16,-3 16-1 15,-4 15 0-15,-3 1 0 16,0 15 1-16,3 6 1 16,4 7 0-16,7 9 0 15,4-7 0-15,3 4 0 16,3 3 1-16,8-6 0 15,-1-3 0-15,1-7-3 16,3-6 0-16,0-9-8 16,0-13 0-16,0-16-4 15,-7-9 1-15</inkml:trace>
  <inkml:trace contextRef="#ctx0" brushRef="#br1" timeOffset="181602.97">10883 12386 58 0,'-3'16'29'0,"-4"-1"-39"0,7-8 57 16,-4 2-48-16,1-3 1 15,-1 4-5-15,1-1 1 0,3-6-3 16,-4-9 1-16,4-10-9 15,0-6 0 1</inkml:trace>
  <inkml:trace contextRef="#ctx0" brushRef="#br1" timeOffset="181781.7">10841 12135 48 0,'14'35'24'0,"-3"-20"-26"0,-4-15 40 0,0-3-43 16,3-3 1-16,1-3-12 15,6-4 1-15,-2-9 11 16,2 3 1-16</inkml:trace>
  <inkml:trace contextRef="#ctx0" brushRef="#br1" timeOffset="182292.71">11038 12279 34 0,'4'44'17'0,"-1"-19"-13"0,-3-21 27 16,4-1-30-16,-4-3 0 16,4-7 0-16,3-5 0 15,0-7-2-15,3-3 1 16,1 3 0-16,3 0 1 15,0 1 0-15,4 2 0 0,3 7 0 16,0 2 0-16,-3 7 0 16,3 7 0-16,-4 2 0 15,-2 0 0-15,-5 1 0 16,1-1 0-16,-4 1 0 16,-4-4 1-16,1-3-1 15,-1 3 1-15,-3-3-2 16,4 1 1-16,-4-4-1 15,0 0 1-15,3-7-2 16,1-2 1-16,3-4 0 16,0 4 0-16,-3 3-1 15,-1-4 1-15,1-2-1 16,3-1 1-16,3 1 0 16,-3 5 0-16,4 4 0 15,3 3 1-15,0 6-1 16,0 1 1-16,4 5-1 0,0 13 0 15,-4 0 0-15,3 1 1 16,-3-1-2-16,-3-7 1 16,3-5-2-16,-3 3 0 15,-1-4-7-15,-3-6 0 16,-7 1-5-16,-7-1 1 16</inkml:trace>
  <inkml:trace contextRef="#ctx0" brushRef="#br1" timeOffset="182672.13">10693 12791 56 0,'-7'25'28'0,"-15"15"-37"16,12-24 54-16,-8 3-45 15,-6 6 1-15,-1 3-1 16,-3 10 1-16,3-1-2 16,4-2 0-16,-4-7-2 0,7 0 0 15,8-9-9-15,3-13 0 16,3-12-3-16,11-9 0 16</inkml:trace>
  <inkml:trace contextRef="#ctx0" brushRef="#br1" timeOffset="182945.46">10485 12831 40 0,'21'47'20'0,"14"10"-19"0,-24-42 35 0,3 7-34 0,3 7 0 0,5-4 1 16,-1 0 1-16,0-3-6 15,0 0 1 1,-3-3 0-16,-1-10 1 0,1-6-9 15,0-3 0-15,-1-12-5 16,1-7 0-16</inkml:trace>
  <inkml:trace contextRef="#ctx0" brushRef="#br1" timeOffset="183119.39">10859 12891 56 0,'-15'9'28'0,"22"-9"-32"0,-3 0 55 16,3 3-49-16,4 4 0 16,6 2 1-16,8-3 0 15,3 1-6-15,7-4 1 16,1 3-2-16,-1-3 1 15,-3-6-8-15,-4-6 1 16,-3-13-8-16,-11-3 1 0</inkml:trace>
  <inkml:trace contextRef="#ctx0" brushRef="#br1" timeOffset="183327.16">11162 12709 44 0,'21'60'22'0,"-3"-10"-18"0,-15-35 35 0,1 4-38 16,-1 0 0-16,1 0 0 15,-1-7 0-15,4 1-2 16,0-4 1-16,-3 1-1 16,0 2 1-16,-8 1-4 15,-3-4 1-15,-7 4-11 16,-4-1 0-16</inkml:trace>
  <inkml:trace contextRef="#ctx0" brushRef="#br1" timeOffset="183793.05">11546 12878 53 0,'4'7'26'0,"-8"-7"-27"0,4 0 43 0,-3 0-41 16,-8 0 1-16,-3 0 0 16,-7 3 0-16,-7 3-3 15,0 7 0-15,3-4 2 16,-3 10 0-16,3 0-2 15,0 6 0-15,4-3-2 16,3-4 1 0,15-8-3-1,6-4 0-15,5-12-1 16,6 0 1-16,7-7 0 16,7 1 0-16,0-1 1 15,4-3 1-15,-7 4 2 16,-4-1 1-16,0 4 0 15,-3 9 1-15,-1 6 1 16,1 3 0-16,0 13 1 16,-1 7 0-16,1 5-2 15,0 1 0-15,-1-10-11 0,1-6 1 16,-4-23-3-16,0-8 0 16</inkml:trace>
  <inkml:trace contextRef="#ctx0" brushRef="#br1" timeOffset="184302.9">11994 12750 46 0,'8'28'23'0,"2"-50"-23"15,-3 13 45-15,-3-20-42 0,3-14 1 16,-7-17 3-16,-7-25 1 16,-4-21-10-16,-3-7 1 15,3-6 5-15,1 3 1 16,3 3-4-16,3 3 0 15,4 16-3-15,0 9 1 16,7 10-2-16,4 15 1 16,3 26-2-16,-3 6 1 15,13 25-2-15,-3 12 1 16,-3 13-5-16,-4 9 1 0,-7 7-8 16,-7 6 1-16</inkml:trace>
  <inkml:trace contextRef="#ctx0" brushRef="#br1" timeOffset="184623.9">11793 12232 56 0,'0'19'28'0,"11"-6"-29"0,-4-13 50 0,4 3-46 16,3-3 0-16,3 0 0 15,12 3 0-15,13 0-7 16,0 0 0-16,4-3-3 15,3-3 0-15,-6-3-11 16,-1-7 0-16</inkml:trace>
  <inkml:trace contextRef="#ctx0" brushRef="#br1" timeOffset="184801.79">12435 12079 49 0,'0'34'24'0,"-3"29"-21"16,3-54 37-16,-4 10-39 0,-3 13 1 16,-7-1 0-16,0-6 1 15,-7 6-4-15,0 7 1 16,3 3 1-16,4-1 1 16,7 1-4-16,3-3 1 0,11-13-6 15,8-13 1-15,2-5-10 16,8-14 1-16,3-11-1 15,11-7 1-15</inkml:trace>
  <inkml:trace contextRef="#ctx0" brushRef="#br1" timeOffset="184952.71">12785 12257 46 0,'-4'38'23'0,"-28"19"-25"16,22-48 47-16,-4 3-42 15,-4 7 1-15,-7 6 0 16,1 4 0-16,-5 2-6 16,1-6 0-16,4 10 1 15,-1-7 1-15,4-6-7 0,3-10 0 16,4-9-9 0,3-12 1-16,4-13-1 0,7-12 1 15</inkml:trace>
  <inkml:trace contextRef="#ctx0" brushRef="#br1" timeOffset="185121.61">12471 12245 18 0,'14'0'9'0,"14"47"5"0,-14-28 13 15,0 3-22-15,4 9 0 16,3 4 2-16,0-1 1 16,0-3-11-16,1 1 0 0,-1-4 6 15,0-6 1-15,-3-3-8 16,-1-7 0-16,-3-5-7 15,-3-7 0-15,-1-7-1 16,-2-8 0-16</inkml:trace>
  <inkml:trace contextRef="#ctx0" brushRef="#br1" timeOffset="185326.74">12848 12279 63 0,'32'79'31'0,"10"-7"-44"15,-31-53 71-15,-1 6-59 16,1 0 1-16,-4 6-4 0,-7 4 1 16,-3 2-2-16,-8-2 0 15,-3-10-12-15,-11-6 0 16</inkml:trace>
  <inkml:trace contextRef="#ctx0" brushRef="#br1" timeOffset="185750.31">13204 12320 60 0,'-3'13'30'0,"17"-4"-32"16,-3-6 50-16,10 4-47 15,18-1 0-15,10 0-1 0,-3-6 1 16,10 0-6-16,-3 0 0 15,-10 0-9-15,-5-6 0 16,-13-10-4-16,-7-3 1 16</inkml:trace>
  <inkml:trace contextRef="#ctx0" brushRef="#br1" timeOffset="185913.28">13437 12132 42 0,'18'91'21'0,"0"0"-21"0,-11-75 37 0,-4 15-38 16,1 7 1-16,-1 2-4 15,1 1 0-15,-1 0-6 16,1-19 0-16</inkml:trace>
  <inkml:trace contextRef="#ctx0" brushRef="#br1" timeOffset="186435.62">13974 12866 65 0,'-11'25'32'0,"-7"-6"-33"0,18-16 59 16,0 0-57-16,0-3 1 16,7-9 0-16,11-13 0 15,3-10-3-15,0-24 0 16,4-19 1-16,3-10 1 15,0-12-2-15,-3-26 1 0,-4-8-1 16,-7-4 0 0,-6 6 0-16,-5 4 1 0,-3 12-2 15,-7 13 1-15,3 9-2 16,-3 28 0-16,0 22-1 16,-3 29 1-16,-1 18-1 15,4 22 1-15,-3 13 0 16,-1 18 0-16,-7 26 2 15,8 19 1-15,3 5 0 16,3 4 1-16,4-12 0 16,4-10 0-16,3-13-1 15,0-12 0-15,3-13-2 16,4-9 0-16,1-16-5 16,-1 0 1-16,3-12-11 15,1-16 1-15</inkml:trace>
  <inkml:trace contextRef="#ctx0" brushRef="#br1" timeOffset="186708.21">14393 12370 57 0,'0'44'28'0,"-10"19"-22"0,6-44 47 15,1 6-50-15,-1 3 0 0,1-3 0 16,-4 3 0-16,3-3-6 15,1-6 1-15,-1-9-1 16,4-10 0-16,0-16-7 16,0-6 1-16,-4-16-9 15,1 1 0-15,-1-7 0 16,-3 0 0-16</inkml:trace>
  <inkml:trace contextRef="#ctx0" brushRef="#br1" timeOffset="186883.11">14284 12220 42 0,'14'3'21'0,"0"-3"-24"16,-7-3 41-16,0 3-38 15,4 3 0-15,-1 3-3 16,5 4 1-16,-1-1-2 16,0 0 1-16,0 1-6 15,0-1 0-15,4-2-3 0,-1-1 0 16</inkml:trace>
  <inkml:trace contextRef="#ctx0" brushRef="#br1" timeOffset="187259.73">14542 12414 22 0,'-4'19'11'0,"0"-6"-7"0,4-7 17 16,0 0-18-16,0 0 0 16,0 1 2-16,0-4 1 15,0-3-7-15,4-6 0 16,0-7 5-16,3 4 0 0,0-1-1 15,3 1 0-15,1 6-1 16,-1 0 1-16,1-1-2 16,0 1 1-16,-4 0-2 15,0 3 1-15,-4 6-1 16,1 7 1-16,-1-4-2 16,1 4 1-16,-4-4 0 15,0-2 0-15,3-4 0 16,-3-3 0-16,7-3 0 15,0-7 0-15,4-2 0 16,0 2 1-16,-1 1 0 16,8-4 0-16,-1 1-1 15,5-4 1-15,-1 0-1 16,0 4 1-16,-3 2 0 16,3 7 0-16,0 10-1 15,0 2 0-15,0 7 1 16,-3 9 0-16,-4 3-1 0,4 0 0 15,-8-3-3-15,1-3 1 16,-4 0-7-16,0-9 0 16,0-7-4-16,-4-6 0 15</inkml:trace>
  <inkml:trace contextRef="#ctx0" brushRef="#br1" timeOffset="187702.2">14139 13010 55 0,'-10'16'27'0,"-26"43"-36"0,29-43 53 16,-7 18-43-16,-7 4 0 15,-7-3 1-15,0 2 0 16,-1 1-4-16,8-4 1 16,4-9-4-16,-1-3 1 15,11-18-11-15,11-14 0 16</inkml:trace>
  <inkml:trace contextRef="#ctx0" brushRef="#br1" timeOffset="187962">13952 13035 30 0,'22'79'15'0,"6"2"-1"0,-18-59 13 0,1-3-27 16,3 3 0-16,-3 3 0 15,3-3 0-15,3 0-3 16,1-7 0-16,0-5-8 16,-1-10 1-16</inkml:trace>
  <inkml:trace contextRef="#ctx0" brushRef="#br1" timeOffset="188147.45">14238 13123 57 0,'4'25'28'0,"-8"-12"-32"0,8-17 52 15,-4 4-49-15,10 0 1 16,4 0 0-16,0-3 0 15,8 3-2-15,6-6 1 0,7 0-4 16,4-7 0-16,3-2-9 16,-10-11 0-16,-7-2-2 15,-11 0 0-15</inkml:trace>
  <inkml:trace contextRef="#ctx0" brushRef="#br1" timeOffset="188388.67">14450 12847 41 0,'0'56'20'0,"3"-12"-20"15,1-34 38-15,-1 2-37 16,-3 4 1-16,4 0 1 16,-1 2 0-16,4 1-3 15,1 3 1-15,2-3 2 16,1 0 1-16,-1-3-2 0,-6-1 1 15,-4 1-4-15,-7 0 1 16,-4-4-10-16,-3 4 0 16,0-10-6-16,3 0 0 15</inkml:trace>
  <inkml:trace contextRef="#ctx0" brushRef="#br1" timeOffset="188806.98">14824 13085 56 0,'-4'10'28'0,"-24"-1"-34"0,17-15 51 0,-6 6-46 0,-8 3 1 0,0 0 0 15,4 7 0-15,-3 2 0 16,2-3 1-16,1 13-2 16,0 0 1-16,7 0-1 15,0 0 0-15,7-6-2 16,3-7 0-16,8-5-1 16,6-4 0-16,1-7 0 15,7-2 0-15,6-1 1 16,1 4 1-16,0 0 1 47,3 0 0-47,-3 2 1 0,-1 8 1 0,-3 8 0 15,-3 10 1-15,0-6 0 0,-4 3 1 0,0 3-1 0,-4-7 0 16,-2-2-6-16,-1-7 1 16,0-9-10-16,0-7 1 15</inkml:trace>
  <inkml:trace contextRef="#ctx0" brushRef="#br1" timeOffset="189557.3">15575 12330 49 0,'21'9'24'0,"-3"0"-15"16,-15-9 39-16,-3 0-45 0,0 0 0 16,-3 0 1-1,-4 0 1-15,-4 0-7 0,-6 4 1 16,-4 2 3-16,-4 3 0 16,0-3-3-1,0 7 0-15,-3 9-1 0,4-3 0 16,-1 0-1-16,4-1 0 15,7 1-1-15,6-6 0 16,8-4 1-16,11 4 0 16,3-7 1-16,7-6 0 15,4-6 1-15,0-7 0 0,-1 1 0 16,-2-7 1-16,-5 6-1 16,-6 1 1-16,-1-1-1 15,-3 4 1-15,-3 3-2 16,-4 6 0-16,-4 0 0 15,1 12 0-15,-1 7 0 16,1 9 0-16,-1 10 1 16,4 9 1 31,0 0 1-47,4 6 1 0,3 7 1 15,-4-7 0-15,1 7 0 0,-8-1 1 0,-3-9-2 16,-7-3 0-16,-3-9-1 0,-8-4 1 0,-10-8-2 15,-8-4 1-15,1-16-1 16,3-9 0 0,4-10 0-16,7-3 0 0,10-2-1 15,4-7 0-15,14 3-4 0,11 0 1 16,13-3-5-16,12-4 0 31,13-5-6-31,14-7 0 0</inkml:trace>
  <inkml:trace contextRef="#ctx0" brushRef="#br1" timeOffset="189876.91">16104 12076 57 0,'7'28'28'0,"-24"31"-37"0,10-52 54 0,-7 8-43 15,-8 7 0 1,-16 38 1 0,-1-1 1-16,7 1-5 15,4 3 0-15,7-1 1 16,7-8 0-16,10-13-5 16,11-10 0-16,7-12-12 15,7-16 1-15</inkml:trace>
  <inkml:trace contextRef="#ctx0" brushRef="#br1" timeOffset="190101.81">16298 12267 54 0,'-17'47'27'15,"13"9"-28"-15,-3-43 41 0,-7 6-40 0,-7 6 1 16,-7 3-1-16,-1 10 1 16,1 2-3-16,3-2 1 15,4-3-5-15,4-7 0 0,3-13-9 16,7-21 1-16</inkml:trace>
  <inkml:trace contextRef="#ctx0" brushRef="#br1" timeOffset="190288.71">16168 12345 47 0,'35'54'23'0,"-14"33"-18"0,-14-68 35 0,0 9-40 15,4 1 1-15,0 5-1 16,-4-3 0-16,-4 4-1 15,1-4 1-15,-1-6-5 16,4-9 1-16,4-10-9 16,3-18 0-16,0-23-1 0,0-15 0 15</inkml:trace>
  <inkml:trace contextRef="#ctx0" brushRef="#br1" timeOffset="190489.6">16404 12088 57 0,'39'79'28'0,"17"-4"-27"0,-41-50 60 0,9 3-58 0,4-6 0 0,1 9-1 0,-5 1 1 0,-2-1-7 0,-15 10 0 0,-18 9-3 0,-17 6 0 0,-25 7-13 15,-21 3 1-15</inkml:trace>
  <inkml:trace contextRef="#ctx0" brushRef="#br1" timeOffset="195292.71">17191 12098 47 0,'14'3'23'0,"25"-10"-18"15,-25 11 24-15,7-4-29 16,0 3 0-16,7-6-2 0,1-1 1 16,-1-2-1-16,0-3 1 15,0-1-5-15,-10 4 0 16,-7 6-7-16,-4 0 1 16</inkml:trace>
  <inkml:trace contextRef="#ctx0" brushRef="#br1" timeOffset="195474.87">17244 12336 48 0,'-11'28'24'0,"18"-19"-20"0,-3-9 42 0,3 0-45 16,7 0 1-16,7-3 0 16,0-3 0-16,11 3-5 15,7-3 0-15,0 3-7 16,-4-1 1-16,4-2-7 15,3 0 1-15</inkml:trace>
  <inkml:trace contextRef="#ctx0" brushRef="#br1" timeOffset="195863.8">18122 11690 58 0,'4'22'29'0,"-29"19"-33"0,18-26 54 15,-7 4-49-15,-7 16 0 16,-4 5 0-16,0 17 0 15,-3 6-2-15,-4 2 1 16,-6 7 0-16,6-12 1 16,4-3 0-16,3-10 1 15,7-7 0-15,8-8 1 16,6-4-1-16,11-6 0 16,7-3 0-16,7-4 1 0,1-2-3 15,2-4 1-15,5 1-4 16,2-10 1-16,-2 0-7 15,2-10 1-15,1-2-11 16,-4-4 0-16</inkml:trace>
  <inkml:trace contextRef="#ctx0" brushRef="#br1" timeOffset="196585.11">18277 12947 47 0,'4'13'23'0,"7"-29"-25"16,-8 7 31-16,1-10-29 15,-1-6 0-15,-3-3-1 16,-3-10 1-16,-4-6 0 15,-1 0 0-15,1 3 0 16,0 4 0-16,4 2 0 16,3 4 1-16,0 6 0 15,3 3 0-15,8 6 0 16,3 4 1-16,4-4-1 0,3 10 1 16,0 0 0-16,0 2 1 15,-3 4-2 1,-4 0 1-16,0 4-1 0,0-4 0 15,-7 0 0-15,0 0 0 16,0 0-1-16,-3 0 1 16,-1 0-1-16,4-4 1 15,-3 8-1-15,3-1 1 16,4 0-1-16,-1 0 0 16,4 0-2-16,0 0 1 0,-3 3-10 15,-11-2 0 1,-11-1-4-16,-3 0 0 0</inkml:trace>
  <inkml:trace contextRef="#ctx0" brushRef="#br1" timeOffset="196827.4">18165 12737 42 0,'-11'38'21'0,"4"-35"-14"16,7-3 36-16,0 0-39 16,0 0 0-16,0 0 4 15,7 0 0-15,7-3-10 0,14 0 0 16,11 0 2-16,0 3 1 16,-4-4-11-16,-7-5 1 15,-10-7-9-15,-7-2 0 16</inkml:trace>
  <inkml:trace contextRef="#ctx0" brushRef="#br1" timeOffset="197186.24">18676 12170 57 0,'4'22'28'0,"6"-10"-29"16,-3-15 51-16,0 0-49 16,7 3 0-16,11 0-1 15,7 0 1-15,3 0-4 16,4 0 1-16,-4-6-5 16,-3-7 1-16,-4-3-12 15,-10-12 1-15</inkml:trace>
  <inkml:trace contextRef="#ctx0" brushRef="#br1" timeOffset="197383.24">18867 11944 38 0,'7'44'19'0,"0"3"-6"0,-7-32 23 15,0 4-34-15,-4 10 0 0,1-8 1 16,-4 5 0-16,-4 8-5 15,0 13 0-15,1-6-2 16,-1 3 1-16,1-7-11 16,3-12 0-16</inkml:trace>
  <inkml:trace contextRef="#ctx0" brushRef="#br1" timeOffset="197816.03">19205 11878 47 0,'7'38'23'0,"-24"6"-18"0,17-32 36 16,-4 7-41-16,1 6 1 15,-4 9 1-15,-1 1 0 16,-2 6-2-16,-4 9 0 16,-4-3 1-16,1 3 1 15,-1-3-1-15,7-3 1 16,1-6-1-16,3-7 1 0,0-9 1 15,3-3 0-15,8-3 1 16,6-1 0-16,8 7-1 16,14-6 1-16,3 3-3 15,7-1 1-15,1-2-7 16,-1-3 1-16,-3-4-11 16,-4-3 0-16,-14-6-5 15,-3 0 1-15</inkml:trace>
  <inkml:trace contextRef="#ctx0" brushRef="#br1" timeOffset="198535.26">19703 12574 55 0,'14'16'27'0,"-21"-26"-33"0,7 10 50 16,-7-6-43-16,-4 3 0 0,-3 0 0 15,-4 6 0-15,1 3-1 16,-1 7 0-16,0 6 1 16,1 3 0-16,-1 0-1 15,4 3 1-15,3-10-3 16,1-2 1-16,6-4-1 16,4 1 0-16,7-10-1 15,4-7 1-15,0-2 0 16,3-7 0-16,0-2 2 15,-4 2 0-15,1 0 0 16,-4 4 0-16,0 2-3 16,-7 1 0-16,0 3-1 15,-3 6 1-15,-1 6-2 16,-3 13 1-16,3-1 0 16,1 8 0-16,-1-1 3 0,1 0 1 15,3 9 1 1,0 4 1-16,3-4 2 15,4 1 0-15,4 2 0 0,-4 1 0 16,-3 0-1-16,-8-1 1 16,-3-5-3-16,-4-4 1 15,-6 0-2-15,-8-3 0 16,-7-9 0-16,-6-7 1 16,-1-6 0-16,3 1 1 15,-6-11-1-15,7-2 1 16,3-4-1-16,7-2 1 0,11 8-1 15,11-5 1 1,10 6-2-16,7-7 1 16,14 0-1-16,11-5 0 0,7 2-9 15,-4 0 1 1,-17-6-8-16,0 0 1 0</inkml:trace>
  <inkml:trace contextRef="#ctx0" brushRef="#br1" timeOffset="206702.5">1813 13973 30 0,'0'0'15'0,"11"-7"-8"16,-11 7 15-16,3 4-20 0,4-1 1 0,-3 0 1 16,3 0 0-16,-7 3-5 15,0 1 0-15,0 5 3 16,-7 1 1-16,3-1-2 15,-6-2 0-15,3 2-1 16,3 4 0-16,-3 3 0 16,0 6 0-16,14 0 0 15,0 3 0-15,4-3 0 16,10 0 0-16,0-6-2 16,-3-3 0-16,7-7-6 15,-1-9 1-15,8-9-5 16,-11-10 1-16</inkml:trace>
  <inkml:trace contextRef="#ctx0" brushRef="#br1" timeOffset="206928.27">2103 13872 39 0,'10'22'19'0,"-20"22"-17"0,10-31 35 15,-7 9-34-15,-4 3 0 16,-10 16 2-16,3-4 0 16,4 7-7-16,-4 9 1 15,-3 4 2-15,4 6 0 0,-5 2-7 16,5-8 0-16,6-4-9 16,-6-12 1-16</inkml:trace>
  <inkml:trace contextRef="#ctx0" brushRef="#br1" timeOffset="207408.05">2441 13863 42 0,'32'-19'21'0,"-14"-12"-14"16,-15 21 32-16,4-2-34 15,-7-7 0-15,-7 3 1 16,4-2 0-16,-15-1-9 16,-14-6 1-16,-7 6 5 0,-17 3 1 15,-4 10-3-15,-3 6 0 16,3 6-2-16,0 7 1 15,0 12-2-15,-7 16 1 16,7-1-3-16,0 17 1 16,10 9-3-16,8 12 0 15,7 22-2-15,21-2 0 16,3-1 0-16,4-9 1 16,17-16 2-16,12-13 1 0,13-18 5 15,7-19 0-15,8-16 5 16,20-21 0-16,-3-17 1 15,-3-12 0-15,3-12-1 16,-14-7 1-16,-4 0-6 16,-10 1 1-16,-7-4-13 15,-8 0 1-15,-10-6-5 16,-7 6 0-16</inkml:trace>
  <inkml:trace contextRef="#ctx0" brushRef="#br1" timeOffset="208160.33">2501 14976 35 0,'14'3'17'0,"4"-56"-12"0,-7 34 26 0,10-15-26 16,14-10 0-16,7-9 4 16,8-16 1-16,-1-4-12 15,-10-8 0-15,-14 6 7 0,-1-1 1 16,-3 4-3-16,-10 6 1 15,-7 7-3-15,-4 2 0 16,0 10-1-16,-4 10 1 16,-3 8-1-16,3 14 0 15,-6 9-1-15,-8 9 0 16,1 6-2-16,-8 7 1 16,0 6-1 15,1 9 0-31,2 4 0 0,5 5 1 0,-1 14 0 0,7 8 1 0,8 14 1 15,-4-4 0-15,7 0-2 16,7-6 1-16,-4-7-4 16,15-15 1-16,3-9-6 15,-3-13 1-15,14-10-5 16,-4-12 0-16</inkml:trace>
  <inkml:trace contextRef="#ctx0" brushRef="#br1" timeOffset="208353.71">3069 14537 40 0,'0'41'20'0,"0"0"-20"16,0-35 36-16,-7 7-34 15,4-1 0-15,-8 1-1 0,4-1 0 16,-4 1-5-16,11-7 1 15,-7-6-9-15,7-13 0 16</inkml:trace>
  <inkml:trace contextRef="#ctx0" brushRef="#br1" timeOffset="208575.31">3059 14330 49 0,'0'22'24'0,"3"-16"-31"0,-3-6 38 0,11-6-35 15,-4 0 1 1,3 0-19-16,8-1 1 0,-7-5 21 16,3 2 1-16</inkml:trace>
  <inkml:trace contextRef="#ctx0" brushRef="#br1" timeOffset="209027.55">3239 14612 41 0,'3'19'20'0,"-3"-16"-26"16,0-3 39-16,0 0-33 15,7-9 0-15,4-4 0 0,-1-9 0 16,1 1 0-16,-1-5 0 15,1 5 0-15,7 2 1 16,-8 3-1-16,8 3 1 16,3 4 0-16,7 6 0 15,-14 3-1-15,4 6 0 16,0 4 0-16,-8 2 0 16,-6 4 0-16,3 3 0 15,-7-4-1-15,0 1 0 16,0-3-1-16,0-4 1 0,0-6-1 15,0-9 0-15,3-7 0 16,4-2 1-16,-3-7 0 16,3 3 1-16,4-3 0 15,6 0 1 1,4 0 0-16,-3 3 1 16,-7 0-1-1,13 7 1 1,1-4-1-16,7 7 0 0,-4 6 0 0,4 6 0 0,-4 9-1 15,-7 1 0 1,0 6 0-16,-3 3 0 0,-8 0-1 16,-6-4 0-16,-4-2-5 15,0-3 1-15,-11-1-6 16,-3-6 0-16</inkml:trace>
  <inkml:trace contextRef="#ctx0" brushRef="#br1" timeOffset="209515.51">2685 15008 45 0,'17'18'22'0,"-10"-2"-19"15,-7-10 39-15,-7 4-41 16,-10 9 1-16,-5 6-1 16,1 6 0-16,-7 0-3 15,0 7 1-15,3-4-2 16,4 1 0-16,-4-4-7 15,4-6 0-15,11-12-4 0,-1-10 0 16</inkml:trace>
  <inkml:trace contextRef="#ctx0" brushRef="#br1" timeOffset="209751.92">2501 15073 29 0,'14'35'14'0,"-7"18"-6"0,4-37 20 0,0 6-25 0,6 3 0 0,4-3 1 16,8 0 0-16,2 0-6 15,-2-3 0-15,2-1 2 16,-10-2 1-16,1-3-10 16,-5-4 0-16,-10-12-3 15,4-10 1-15</inkml:trace>
  <inkml:trace contextRef="#ctx0" brushRef="#br1" timeOffset="209939.81">2910 15149 47 0,'11'62'23'0,"0"-58"-23"0,-4-4 46 16,3 0-46-16,11-4 1 16,1 4 0-16,-1 0 0 15,18-3-4-15,3 3 0 16,4-3-6-16,-15 0 1 16,-2-3-7-16,-8-13 1 15</inkml:trace>
  <inkml:trace contextRef="#ctx0" brushRef="#br1" timeOffset="210193.69">3129 15036 44 0,'14'47'22'0,"11"-16"-18"0,-14-25 36 0,-1 4-38 15,11-1 0-15,8 1 0 16,2-4 0-16,-3 3-3 16,-3 4 0-16,-7-1 1 15,-11 10 1-15,-7 3-4 16,-18 4 1-16,-14-1-6 16,-3-3 0-16,0-3-7 15,-4-13 0-15</inkml:trace>
  <inkml:trace contextRef="#ctx0" brushRef="#br1" timeOffset="210620.18">3810 15120 59 0,'0'10'29'0,"-4"-13"-38"0,4 3 55 0,-10 3-45 15,-1 0 0-15,-13 3 0 16,-1 4 1-16,-3 5-3 16,7 7 1-16,-8 7 1 15,-2-8 0-15,6 1-1 16,4 0 1-16,7 0-2 15,3-3 1-15,4-3-1 16,7-7 0-16,7-6-1 16,4-9 1-16,10-3-2 15,0-1 1-15,0-5-1 16,7-4 1-16,1 0 0 16,-5 3 0-16,4 4 0 15,1-1 1-15,-12 10 0 16,4 6 1-16,1 10 0 15,6 6 1 1,-7-1-3-16,7 1 1 0,-3 0-12 0,3-6 0 16</inkml:trace>
  <inkml:trace contextRef="#ctx0" brushRef="#br1" timeOffset="211185.03">4822 13719 58 0,'-10'34'29'0,"-18"-15"-30"0,17-3 47 16,1-1-43-16,-1 10 0 15,-7 10 0-15,-3 9 1 16,-14 0-7-16,0 15 1 15,-4 13 3-15,7 7 0 16,-3 15-1-16,10-3 0 16,11 3-2 15,10-3 1-31,4-3-2 16,11-16 0-16,10-19-6 15,11-15 0-15,3-23-9 0,-7-11 0 0</inkml:trace>
  <inkml:trace contextRef="#ctx0" brushRef="#br1" timeOffset="211552.15">4992 14779 60 0,'-21'47'30'0,"21"-25"-32"16,0-22 53-16,0 0-50 0,0-10 0 16,10-5 0-16,-6-20 0 15,6-6-2-15,-3-21 1 16,0-11 1-16,-3-14 0 16,0-7-1-16,3-1 1 15,0-8-2-15,3 6 0 16,4 0-1-16,4 6 0 15,3 15 0-15,0 17 1 16,4 21-2-16,-11 13 1 16,4 22-2-16,-1 19 1 15,-6 15-5-15,-8 19 0 0,-6 0-9 32,-15 7 1-17</inkml:trace>
  <inkml:trace contextRef="#ctx0" brushRef="#br1" timeOffset="211779.63">4717 14575 62 0,'-4'12'31'0,"15"1"-31"16,-11-10 57-16,10 0-56 16,19 0 1-16,2 4-1 15,8-4 0-15,3 0-5 16,4-3 0-16,-3-3-6 15,-1-7 0-15,4-12-9 16,-18 0 0-16</inkml:trace>
  <inkml:trace contextRef="#ctx0" brushRef="#br1" timeOffset="211990.51">5532 14274 57 0,'0'31'28'0,"-22"13"-32"0,12-35 46 0,-8 4-41 16,1 0 1-16,-8 2 0 15,4 4 0-15,-8 9-3 16,1 4 0-16,11-1 2 16,2 0 0-16,5 1-2 15,3 2 1-15,7-6-3 16,10-6 0-16,8-9-11 15,14-13 1-15,7-10-3 16,-1-8 0-16</inkml:trace>
  <inkml:trace contextRef="#ctx0" brushRef="#br1" timeOffset="212207.37">5800 14396 53 0,'0'44'26'0,"-21"28"-31"16,10-53 51-16,-7 3-44 0,-3 0 0 16,0 9 0-16,-7-3 1 15,7 1-5-15,-8-4 1 16,8-6-3-16,11-7 1 16,-1-12-12-16,4-19 0 15,7-6-1-15,11-9 0 16</inkml:trace>
  <inkml:trace contextRef="#ctx0" brushRef="#br1" timeOffset="212393.26">5669 14487 43 0,'25'50'21'0,"3"13"-21"0,-17-57 42 0,3 4-42 16,0-1 0-16,4 0-2 15,-8 4 0-15,-3-4-1 16,7-2 0-16,-3-4-9 16,-1-6 0-16,1-7-1 15,-4-12 1-15</inkml:trace>
  <inkml:trace contextRef="#ctx0" brushRef="#br1" timeOffset="212632.77">5913 14155 55 0,'14'34'27'0,"21"23"-29"0,-17-39 58 16,3 11-52-16,3 5 1 15,1 4-2-15,-4 9 1 16,-7 0-9-16,-3 9 1 15,-18 4 1-15,-4 3 0 16,-6-10-10-16,-8-16 0 16,0-24-6-16,11-16 1 15</inkml:trace>
  <inkml:trace contextRef="#ctx0" brushRef="#br1" timeOffset="213087.12">6615 14371 48 0,'0'16'24'0,"0"9"-17"0,0-22 41 16,3 3-42-16,4-3 1 15,-7-3 0-15,7 0 0 16,11 0-11-16,7-3 1 0,6 0 3 16,8 3 0-16,-7-6-10 15,0-1 0-15,-8-5-9 16,-10 3 0-16</inkml:trace>
  <inkml:trace contextRef="#ctx0" brushRef="#br1" timeOffset="213653.11">7303 14365 63 0,'10'50'31'0,"-13"-44"-32"16,3-6 53-16,-7 3-52 16,-4 0 0-16,-7 4 0 15,-6-1 1-15,-1 3-1 0,-7 4 0 16,0 3 0-16,4 2 0 16,-7 4-1-16,10 0 0 15,4-3-2-15,7-3 1 16,3-4-1-16,11-5 0 15,7 2 0-15,15-6 1 16,2-9 1-16,8-16 1 16,0-3 1-16,0 0 1 15,-8 3-1-15,-3 3 1 16,1 3-1-16,-12 4 0 16,1 6-2-16,-1-1 0 0,-3 1-2 15,-7 9 0 1,0 10-1-16,-7 9 0 15,0 12 1-15,4 1 0 0,-1 12 2 16,8 9 0-16,6 10 2 16,8-3 0-16,-4-1 2 15,4 1 1-15,-8-10-1 16,-3-6 1 0,-7-9 0-16,-14-7 0 0,-7-2-1 15,-4-4 0-15,-3-3-2 16,-4-7 1-16,-3-8-2 15,0-4 0-15,7-10-2 16,3-5 1-16,11-7-4 16,7-6 1-16,14 0-7 15,7-3 1-15,11-13-7 16,10-6 0-16</inkml:trace>
  <inkml:trace contextRef="#ctx0" brushRef="#br1" timeOffset="213939.55">7952 13998 58 0,'7'53'29'0,"-14"-25"-32"0,3-18 52 0,-6 5-47 16,-8 4 1-16,-7 3 0 15,0 6 1-15,4 7-5 16,-10 9 1-16,6-3 2 16,4 12 1-16,3 6-3 15,7-8 1-15,8 2-3 16,6-6 0-16,12-13-6 16,9-8 1-16,12-17-12 15,6-9 0 1</inkml:trace>
  <inkml:trace contextRef="#ctx0" brushRef="#br1" timeOffset="214200.6">8308 14324 56 0,'-32'53'28'0,"-14"10"-29"0,29-44 42 16,-8 6-40-16,-7 3 1 16,4 3-1-16,3 7 1 15,4 0-5-15,4-10 1 16,2-6-3-16,8-10 0 16,4-15-11-16,-1-9 0 0,4-20 0 15,-3-8 0-15</inkml:trace>
  <inkml:trace contextRef="#ctx0" brushRef="#br1" timeOffset="214423.08">8012 14180 33 0,'7'-19'16'0,"28"57"-13"0,-21-23 30 0,11 7-28 0,-1 16 0 0,5 3 3 0,-1 6 0 0,0 3-11 15,0-3 1-15,1 0 6 16,-1-3 0-16,-4-7-4 15,-2-2 1-15,-5-13-4 16,1-10 0-16,-4-12-4 16,-3-6 1-16,6-10-9 15,-3-18 1-15</inkml:trace>
  <inkml:trace contextRef="#ctx0" brushRef="#br1" timeOffset="214636.96">8389 13910 31 0,'35'38'15'0,"11"49"1"0,-32-61 20 15,0 14-31-15,4 7 1 16,7 7 1-16,-4-4 1 16,4 6-11-16,-15-2 0 0,-3-1 7 15,-14-6 0 1,0 9-3-16,-7-2 0 15,-7 2-3-15,-4-6 1 0,-3-9-8 16,3-10 1 0</inkml:trace>
  <inkml:trace contextRef="#ctx0" brushRef="#br1" timeOffset="-214580.93">8565 13311 39 0,'-3'53'19'0,"14"95"4"0,-4-101 10 0,10 31-29 0,8 32 0 16,10 25 2-16,4 15 0 15,-21 4-7-15,-11 6 0 16,-11-10 3-16,-17-5 1 16,-4-23-6-16,1-31 1 15,-12-10-10-15,1-27 1 16,0-17-7 0,10-21 0-16</inkml:trace>
  <inkml:trace contextRef="#ctx0" brushRef="#br1" timeOffset="-214096.29">9296 14255 56 0,'-7'22'28'0,"21"-22"-32"0,-4 0 52 16,-3-3-46-16,11 0 0 15,10-4 0-15,11 1 0 0,14 0-5 16,-7-4 0-16,0 1-6 16,-7 0 0-16,-4-4-8 15,-14 4 0-15</inkml:trace>
  <inkml:trace contextRef="#ctx0" brushRef="#br1" timeOffset="-213851.18">9317 14500 55 0,'10'18'27'0,"26"-5"-35"0,-19-10 47 0,15-3-40 16,14-3 1-16,0-3-8 16,7-1 1-16,10-2-3 15,1 0 0-15</inkml:trace>
  <inkml:trace contextRef="#ctx0" brushRef="#br1" timeOffset="-213469.63">10026 14804 73 0,'-4'9'36'0,"11"-34"-44"0,4 13 67 0,10-17-59 16,7-5 0-16,1-20 0 15,13-21 1-15,-7-9-2 16,11-11 1-16,-4-5 0 16,-6-6 1-16,-12-11-2 15,-2 5 0-15,-5 11-1 16,-6 17 0-16,-8 8-2 15,-6 10 1-15,-4 19-1 16,-4 19 0-16,-3 16 1 16,-7 21 0-16,-4 16 0 15,8 25 1-15,-1 19 2 16,0 13 1-16,-3 6 1 16,4 3 0-16,2 9 1 15,12-12 0-15,3 0-1 31,3-4 0-15,1-21-2-16,3-10 0 16,7-12-3-1,4-10 0-15,-1-9-4 16,1-6 1-16,7-10-11 0,3-18 1 0,0-7-1 0,0-6 1 0</inkml:trace>
  <inkml:trace contextRef="#ctx0" brushRef="#br1" timeOffset="-213218.65">10597 14365 52 0,'4'59'26'0,"-11"1"-27"0,3-41 52 0,1 6-47 0,-4-6 0 0,0 6 1 16,0 3 1-16,0-3-9 16,0-9 0-16,3-7 2 15,4-9 0-15,7-6-8 16,-3-13 1-16,-1-12-11 15,1-4 1-15</inkml:trace>
  <inkml:trace contextRef="#ctx0" brushRef="#br1" timeOffset="-213007.77">10481 14067 39 0,'11'3'19'0,"10"-3"-11"16,-11 0 25-16,1 3-31 15,3-3 0-15,7 3-3 0,4 0 1 16,3 10-7-16,4-10 1 16,-7 3-6-16,-1-6 0 15</inkml:trace>
  <inkml:trace contextRef="#ctx0" brushRef="#br1" timeOffset="-212661.15">10767 14453 35 0,'3'18'17'0,"4"-8"-12"0,-3-13 24 0,6-4-28 15,1-2 1-15,0-7 0 16,-1-6 1-16,4-3-4 16,0 0 1-16,1 3 2 15,6 0 0-15,0 3 0 16,4 10 0-16,-4 3 0 15,-4 18 0-15,-2 4-1 16,-5 6 1-16,1-6-2 16,-4-1 1-16,0 1-2 15,0-4 1-15,-4-2-1 16,1-7 1-16,-4-3-1 16,0 0 1-16,3-6 0 15,4-1 1-15,1-2-1 16,2-3 1-16,4-1-1 0,0-3 1 15,0-3-1-15,8 7 1 16,-1-1-1-16,3 4 0 16,5 3 0-16,-1 15 1 15,-7 1-1-15,4 11 1 16,3-2-1-16,0 3 1 16,0 0-3-16,1-3 1 15,-8-6-7-15,4-7 0 16,-11-9-6-16,-11-4 0 15</inkml:trace>
  <inkml:trace contextRef="#ctx0" brushRef="#br1" timeOffset="-212327.08">10312 14945 49 0,'14'-19'24'0,"-25"38"-17"0,4-13 42 0,-7 4-47 15,3 2 0-15,-3 7 0 0,-3 6 1 16,-8 6-5-16,-3 1 0 16,0-4 1-16,-1 3 0 15,5-3-6-15,3 1 0 16,3-14-11-16,7-15 1 16</inkml:trace>
  <inkml:trace contextRef="#ctx0" brushRef="#br1" timeOffset="-211979.22">10068 14917 46 0,'43'72'23'0,"6"3"-21"0,-35-56 34 0,4 0-37 15,10-1 1-15,7-5-1 16,8 0 0-16,-8-7-1 15,-3 0 1-15,-4 3-8 16,-3-9 1-16,-8-12-5 16,1-10 0-16</inkml:trace>
  <inkml:trace contextRef="#ctx0" brushRef="#br1" timeOffset="-211845.29">10470 15011 55 0,'0'25'27'0,"8"-19"-33"0,-5-9 53 16,8 0-46-16,6-3 0 15,11-4 0-15,8 4 1 16,6-4-3-16,0-5 1 15,4-7-5-15,-3 0 1 16,-8-3-12-16,-3-7 0 16</inkml:trace>
  <inkml:trace contextRef="#ctx0" brushRef="#br1" timeOffset="-211544.47">10770 14710 45 0,'-7'50'22'15,"11"13"-16"-15,-1-48 29 0,1 13-34 16,-1-2 0-16,-3 2 3 16,4-6 0-16,3 0-4 15,4 3 1-15,3-3 2 16,0 0 0-16,0 0-2 15,-4-4 1-15,-6 1-8 16,-8 0 1-16,-3-6-11 0,-7-4 0 16</inkml:trace>
  <inkml:trace contextRef="#ctx0" brushRef="#br1" timeOffset="-210872.76">11367 14992 52 0,'-4'3'26'0,"-14"13"-26"0,15-13 40 15,-8 6-39-15,-6 4 1 16,-5 2 0-16,-2 4 0 16,-4 3-3-16,3 0 1 15,0-3 1-15,4-3 1 16,7 6-3-16,3-7 1 0,4 7-1 16,7-9 0-1,11-7-1-15,6-9 1 0,12-6-1 16,2 2 1-16,-6-5 0 15,-4-10 1 1,4 0-1-16,-7-3 0 16,-4 0-2-16,0 3 0 0,-4 6 0 15,-3 0 1-15,1 7-1 16,-1 9 1 31,0 9 2-32,0 13 1 1,0 3 1 0,0 10 1-16,7 6 0 0,-7-7 0 0,4-6-2 0,3-6 1 0,0-9-12 15,0-10 1-15,-4-19-6 0,-2 1 0 0</inkml:trace>
  <inkml:trace contextRef="#ctx0" brushRef="#br1" timeOffset="-210258.35">12054 14870 52 0,'-3'18'26'0,"-4"-30"-27"0,3-1 48 0,-3-9-44 0,0-15 1 15,4-13 3-15,-4-16 0 16,3-19-9-16,1-12 1 16,3 0 4-16,3-16 1 15,8 3-2-15,6 0 1 16,4 7-3-16,4 9 1 16,3 18 0-16,1 20 0 15,-1 21-3 1,0 20 1-16,-7 18-4 0,-7 25 0 15,-7 4-7-15,-10 8 0 0,-11 10-8 16,-7-3 1 0</inkml:trace>
  <inkml:trace contextRef="#ctx0" brushRef="#br1" timeOffset="-210075.1">11811 14484 59 0,'-4'19'29'0,"19"-4"-30"0,-5-11 51 0,1-1-48 0,10 0 0 0,11 0-1 16,14 0 1-16,3-3-6 16,0 0 1-16,1 0-4 15,-1 0 1-15,-3-3-12 0,-7-10 0 16</inkml:trace>
  <inkml:trace contextRef="#ctx0" brushRef="#br1" timeOffset="-209716.3">12541 14409 56 0,'0'31'28'0,"-21"13"-29"16,14-35 44-16,-7 10-41 0,3 3 0 0,-3-3 1 15,-3 6 1-15,-1 9-5 16,0 4 0-16,1 3 2 15,10 0 0-15,7-7-5 16,7-6 1-16,7-12-10 16,7-13 1-16,4-12-6 15,6-10 1-15</inkml:trace>
  <inkml:trace contextRef="#ctx0" brushRef="#br1" timeOffset="-209444.43">12848 14547 59 0,'-28'59'29'0,"-28"-21"-37"16,41-23 56-16,-6 11-48 16,-3 2 1-16,-5 0-2 0,-2 0 1 15,6 0-4-15,0-2 0 16,4-11-12-16,7-18 0 15</inkml:trace>
  <inkml:trace contextRef="#ctx0" brushRef="#br1" timeOffset="-209323.5">12601 14315 32 0,'28'31'16'0,"1"28"-6"0,-19-43 13 0,4 9-22 15,4 7 1-15,3 2 3 16,0-6 1-16,1 7-7 16,-5 9 1-16,1-7 2 15,-4 1 1-15,0-4-3 16,0-8 0-16,-3-14-6 16,-1-12 1-16,1-12-7 15,3-7 1-15,-3-9-1 16,-8-10 0-16</inkml:trace>
  <inkml:trace contextRef="#ctx0" brushRef="#br1" timeOffset="-209053.65">12919 14233 52 0,'39'53'26'0,"10"76"-29"0,-31-95 57 15,3 7-54-15,-4 3 0 16,-3 3-1-16,-3 13 0 15,-7-1-2-15,-11 1 0 16,-4-7-9-16,-7-9 1 16,-3-16-5-1,0-15 0-15</inkml:trace>
  <inkml:trace contextRef="#ctx0" brushRef="#br1" timeOffset="-208719.2">13914 14459 72 0,'-25'22'36'0,"21"-7"-42"0,8-8 73 16,-1 2-65-16,12 4 1 15,55-1-9 1,4-6 1-16,4-9-4 16,-4-9 1-16,-7-10-13 15,-18 3 0-15</inkml:trace>
  <inkml:trace contextRef="#ctx0" brushRef="#br1" timeOffset="-207952.78">14767 14995 60 0,'-3'3'30'0,"10"-12"-29"0,0-1 46 0,0-15-46 15,11-9 1-15,-1-20 1 16,4-2 1-16,8-22-5 16,2-16 1-16,1-13 2 15,-7 7 0-15,-1-10-1 32,-6 3 1-32,-7-3-1 0,-4 20 0 31,-7 8-2-16,0 16 1-15,-4 16-1 47,-3 12 0-15,0 20-2-32,0 14 1 31,-4 17-2-31,-3 9 1 31,-3 15 0-31,-1 17 0 0,0-1 2 31,4 10 1-31,4 15 1 16,6 1 1-16,4 8 0 0,7 4 0 0,7-19-1 0,8-3 0 0,-1-9-3 16,0-16 0-16,0-6-7 0,0-16 1 0,4-16-10 0,-7-12 0 0</inkml:trace>
  <inkml:trace contextRef="#ctx0" brushRef="#br1" timeOffset="-207768.84">15229 14518 57 0,'4'51'28'0,"-11"-8"-28"0,3-36 45 0,1 8-45 0,-1 1 1 0,1 0-3 0,3-4 0 15,-4-2-4-15,4-10 1 0,4-10-11 16,-1-12 0-16</inkml:trace>
  <inkml:trace contextRef="#ctx0" brushRef="#br1" timeOffset="-207466.01">15145 14180 56 0,'7'15'28'0,"7"-2"-32"0,-7-13 46 16,4 9-43-16,3-2 0 16,7 2-7-16,7 0 0 15,4 4-3-15,0 0 1 16</inkml:trace>
  <inkml:trace contextRef="#ctx0" brushRef="#br1" timeOffset="-207165.18">15399 14540 58 0,'7'16'29'0,"7"-16"-36"0,-3-3 48 0,-4 0-42 15,3-4 1-15,4-2-1 16,0-3 1-16,0-1 0 16,1-3 0-16,-1 4 0 15,3-1 0-15,5 7 0 16,-1 0 0-16,0-1 0 16,0 1 1-16,-3 3-1 15,-1 0 1-15,-6 3-1 0,-1 3 0 16,-2 3-1-16,-1 1 1 15,-4 2-2-15,1-3 1 16,-4 0-3-16,0 1 1 16,0-4-1-16,0 0 1 15,0-3 0-15,0 0 1 16,3 0 1-16,4 0 0 16,0 0 1-16,-3 0 1 15,3-3-1-15,0-3 1 16,3-4-1-16,5 4 0 15,2 0 0-15,4 3 0 0,8-1 0 16,-1 8 1 0,0 5 1-16,0 3 0 0,4 4 0 15,-4 3 1-15,-3 3-1 16,0-3 0-16,-4-4-3 16,0-2 0-16,-3-4-12 15,-8-2 0-15,-6-7-2 31,-4 0 1-31</inkml:trace>
  <inkml:trace contextRef="#ctx0" brushRef="#br1" timeOffset="-206764.65">15148 14961 48 0,'14'-35'24'0,"-14"26"-18"0,0 9 48 16,-3 9-51-16,-1 0 1 15,-6 7 0-15,-11 9 1 0,-11 13-7 16,-7-1 0-16,-3 4 4 16,-1 0 0-16,1 3-5 15,0-3 1-15,10-10-6 16,7-9 0-16,8-6-11 15,10-23 1-15</inkml:trace>
  <inkml:trace contextRef="#ctx0" brushRef="#br1" timeOffset="-206427.46">14933 15051 44 0,'25'76'22'0,"10"-7"-21"0,-24-54 29 0,3 4-31 0,3 3 1 16,1 0-5-16,-4-3 0 15,-3-7-1-15,-1-5 0 16,1-14-6-16,-8-14 0 16</inkml:trace>
  <inkml:trace contextRef="#ctx0" brushRef="#br1" timeOffset="-206298.54">15177 15008 48 0,'3'12'24'0,"1"-9"-24"0,-4 0 47 0,0 1-46 0,3 2 0 0,8 0 0 15,6 3 1-15,8 4-4 16,7-4 1-16,3-2-3 16,4-7 1-16,3-7-11 15,1-11 0-15,-12-1-2 16,-6-6 1-16</inkml:trace>
  <inkml:trace contextRef="#ctx0" brushRef="#br1" timeOffset="-206090.66">15473 14832 48 0,'0'34'24'0,"-4"13"-24"0,8-37 47 16,-1 2-43-16,4 1 0 15,4 6 3-15,3 6 0 16,0 6-9-16,0 4 0 15,-3-4 5-15,-11 4 0 16,-7 2-5-16,-7 1 0 16,-4-7-10-16,0-6 1 15,-6-12-7-15,10-10 0 0</inkml:trace>
  <inkml:trace contextRef="#ctx0" brushRef="#br1" timeOffset="-205708.87">15879 15020 60 0,'-4'22'30'0,"-14"-6"-35"0,8-13 53 0,-4 3-48 0,-4 4 1 0,0 2 0 16,1 7 1-16,-4 0-3 15,-1-4 0-15,1 7-1 0,0-3 1 16,7 0-2 0,3-3 0-16,4-7-1 0,7-6 1 15,7-6-1-15,4-3 1 16,3 0 1-16,7-4 0 16,4 1 1-16,3-4 1 15,4 4-1-15,-4-1 1 16,-3 1 1-16,0 6 0 15,-4 3 1-15,0 6 0 16,4-3 0-16,-4 10 0 16,-4 12-1-16,1-3 0 15,0-16-15 1,-1-9 1 0</inkml:trace>
  <inkml:trace contextRef="#ctx0" brushRef="#br1" timeOffset="-205038.16">16976 14242 62 0,'-7'19'31'0,"-11"9"-37"0,7-15 49 0,-6 3-43 16,-1 2 0-16,-10 1 1 0,-11 0 0 15,-7 6-1-15,-3 3 0 16,3 4 0-16,4 2 0 16,3-5-1-16,4-4 1 15,6 0-2-15,12-7 0 16,10-2-1-16,10-3 0 15,15-7 0-15,14-3 1 16,10-12-1-16,4-20 1 16,-4-2 1-16,-7 6 1 15,-6-6-1-15,-8 6 1 16,-7-4-1-16,-7 4 1 16,-4 3-3-16,-6 13 1 15,-4 3-1 1,-4 12 1-16,-3 3-1 0,-7 13 0 0,0 13 1 15,0-1 0-15,3 16 4 16,4 1 1 15,7 5 1-15,3 4 0-16,8-1 2 16,-1 1 0-16,-3-1 1 15,-3 1 0 1,-8-10-2-16,-6-6 1 62,-5-3-2-46,-2-4 0-16,-1-5-1 16,-3-10 0-16,3-10-2 0,4-9 0 15,3-3-3-15,8-12 0 16,6-10-3-16,11-9 1 15,7-1-4-15,8-5 0 0,13-7-11 0,11-10 1 16</inkml:trace>
  <inkml:trace contextRef="#ctx0" brushRef="#br1" timeOffset="-204699.07">17268 14199 56 0,'-14'28'28'0,"-14"19"-30"0,18-35 43 0,-5 17-39 16,-2-4 0-16,-4 6 1 15,-1 7 0-15,5 2-4 16,-1-2 0-16,8 0 3 16,3-4 0-16,3-3-4 15,8-2 1-15,6-17-6 16,8-12 0-16,6-3-10 16,8-16 1-16</inkml:trace>
  <inkml:trace contextRef="#ctx0" brushRef="#br1" timeOffset="-204559.15">17565 14308 52 0,'21'47'26'0,"-46"0"-26"0,11-34 41 0,-7 9-39 0,-4 9 0 15,1 4 1-15,-5-4 1 16,-6 7-5-16,0 2 0 15,3-2 2-15,0 0 0 16,8-7-6-16,-1-9 1 16,7-9-10-16,8-20 0 15,6-15-3-15,8-9 1 16</inkml:trace>
  <inkml:trace contextRef="#ctx0" brushRef="#br1" timeOffset="-204282.31">17350 14296 36 0,'24'69'18'0,"-13"19"-14"0,-4-60 32 0,4 3-33 15,-1 4 0-15,1 2 1 16,3 7 0-16,-4-6-6 16,1-7 0-16,0-9 0 15,-1-6 1-15,4-13-7 16,0-13 0-16,4-11-6 15,3-11 1-15</inkml:trace>
  <inkml:trace contextRef="#ctx0" brushRef="#br1" timeOffset="-204079.38">17720 14161 52 0,'28'81'26'0,"29"20"-27"0,-40-82 51 16,5 12-46-16,-1 10 0 16,-4-1 0-16,-3 4 1 15,-7 7-11-15,-7 2 1 16,-14 3-6-16,-17-6 1 0,-19-6-8 16,-17-3 1-16</inkml:trace>
  <inkml:trace contextRef="#ctx0" brushRef="#br1" timeOffset="-202556.09">1764 16080 54 0,'0'19'27'0,"0"9"-17"16,0-22 28-16,0 4-36 0,0 2 0 15,-7 4 0-15,3 3 1 16,-3 0-5-16,-3-1 1 16,-1-2 1-16,1 0 1 15,-1-1-2-15,4-5 0 16,3-4-1-1,8 0 1 1,14-2 0-16,3 2 0 0,10 0 0 16,8 3 1-16,-11 4 0 15,1 0 0-15,-8-4-2 16,-7 3 1-16,-7 10-5 16,-18-3 0-16,-17-3-10 15,-4-7 0-15</inkml:trace>
  <inkml:trace contextRef="#ctx0" brushRef="#br1" timeOffset="-202327.33">1669 15901 53 0,'10'19'26'0,"18"-10"-25"16,-20-5 41-16,2-4-39 15,1 3 0-15,10 0 0 0,11-3 1 16,3-3-6-16,14 0 0 16,15-4 1-16,3 4 1 15,-4-3-7-15,-6 3 1 16,-8-3-11-16,-17-7 1 16</inkml:trace>
  <inkml:trace contextRef="#ctx0" brushRef="#br1" timeOffset="-201723.98">2473 16030 44 0,'39'-28'22'0,"-36"-19"-16"0,4 31 30 16,-7 0-32 0,0-3 0-16,-10-3 1 0,-18-6 1 15,-22 6-8-15,-13 3 1 16,-15 1 4-16,-3 2 1 16,-7 10-3-16,-11-1 1 15,0 4-2-15,-10 10 0 16,17 15-1-16,-7-1 0 15,11 14-2-15,7 9 1 16,3 9-2-16,25 19 0 0,8 7-1 16,23 2 0-16,19 4 1 15,24-4 1-15,11-2 0 16,17-16 1-16,22-16 3 16,28-19 0-16,10-22 1 15,28-25 1-15,22-25-1 16,-14-9 1-16,-11-16-3 15,-14 3 1-15,-21-3-8 16,-36-3 0-16,-24 0-8 16,-21-3 1-16</inkml:trace>
  <inkml:trace contextRef="#ctx0" brushRef="#br1" timeOffset="-198248.66">2473 17375 56 0,'18'0'28'0,"3"-44"-21"0,-11 25 28 15,8-9-33-15,3-13 0 16,0-6 4-16,8-6 0 15,2-10-7-15,-10-3 1 16,8-15 4-16,-8-1 0 16,0-2-1-16,-3-1 0 15,-1 7-3-15,-3 9 1 16,-7 3-2-16,4 3 0 16,-11 7-2-16,0 9 1 15,-7 6-2-15,3 10 1 0,-3 9-2 16,4 12 1-16,-15 13 0 15,1 13 0-15,3 9 2 16,-4 10 0 0,-3 55 1-1,10 8 1-15,1-7 1 16,2-4 1-16,8 1-1 16,8-6 1-16,2-4-1 15,4-6 0-15,4-9-1 16,-11-13 1-16,4-12-4 15,-1-13 1-15,-6-9-7 16,13-13 0-16,1-16-7 16,3-9 1-16</inkml:trace>
  <inkml:trace contextRef="#ctx0" brushRef="#br1" timeOffset="-198003.68">3062 16880 55 0,'0'31'27'0,"-14"10"-27"0,7-32 48 15,0 7-46-15,3 9 0 16,-6 0 2-16,10 0 0 16,-7-3-8-16,3-6 0 15,4-7-5-15,0-9 0 0,4-22-8 16,-4-9 0-16</inkml:trace>
  <inkml:trace contextRef="#ctx0" brushRef="#br1" timeOffset="-197817.59">3048 16563 52 0,'11'19'26'0,"-1"18"-24"15,-10-30 43-15,4 2-43 16,-4 0 0-16,7 1-1 15,3-1 1-15,1 1-6 16,-4-4 1-16,4 3-7 16,-1-6 0-16,1-3-6 15,-1 0 0-15</inkml:trace>
  <inkml:trace contextRef="#ctx0" brushRef="#br1" timeOffset="-197335.58">3210 17014 38 0,'0'13'19'0,"-10"-13"-15"0,10 0 29 16,0-3-31-16,3-7 1 15,4 1 1-15,0-3 0 16,-7-7-6-16,11 3 1 16,0 0 3-16,3 1 1 0,3 5-2 15,1 4 0-15,-4 3 0 16,4 6 0-16,-1 3-1 15,4 4 1-15,-10-1 0 16,7-3 0-16,-8 4 0 16,1-7 0-16,-1 0-1 15,-6 0 1-15,3-3-1 16,-3 0 0-16,3 0 0 16,-7 0 0-16,0-6 0 15,7 0 0-15,3-4 0 16,1-2 0-16,-1-1 0 15,5 1 0-15,-1 5 0 16,7 4 1-16,-11 0-1 16,8 6 0-16,-7 7 0 15,3-1 1-15,-4 10-2 16,1-4 1-16,3 4-1 16,-3 13 1-16,3-7-1 15,3 0 1-15,1-3-1 16,-7 0 1-16,3-3 0 0,3-4 0 15,-6-9-2-15,7 1 1 16,-8-4-9-16,-6-3 1 16,3-6-6-16,-7-4 1 15</inkml:trace>
  <inkml:trace contextRef="#ctx0" brushRef="#br1" timeOffset="-196998.89">2850 17450 53 0,'15'-15'26'0,"-19"2"-26"15,4 10 47-15,-11 6-45 16,-6 7 0-16,-1 5 1 16,-7 7 0-16,-3 3-4 15,-11 10 0-15,8 2 2 16,-1 4 0-16,4 0-3 15,7-7 0-15,-4-2-7 16,11-13 0-16,3-16-8 16,4-16 0-16</inkml:trace>
  <inkml:trace contextRef="#ctx0" brushRef="#br1" timeOffset="-196805.85">2522 17384 36 0,'4'10'18'0,"31"34"-11"0,-24-25 23 0,-1 6-25 15,8 9 0-15,-7 7 2 16,10 3 1-16,-7-3-11 16,11-7 1-16,-4-3 6 15,0-5 0-15,7-4-6 16,-7-10 1-16,7-3-9 16,-6-9 1-16,-5-9-7 15,-6-13 1-15</inkml:trace>
  <inkml:trace contextRef="#ctx0" brushRef="#br1" timeOffset="-196547.75">2939 17557 54 0,'-7'38'27'0,"-4"-23"-25"15,11-15 51-15,0 0-49 0,0 3 1 16,11-3 1 0,-1 0 0-16,11 0-9 0,8-3 1 15,9 0 2-15,1-3 0 16,11-4-7-16,-8-5 1 16,-3-1-12-16,0-6 1 15,-15-6-3-15,1 0 1 16</inkml:trace>
  <inkml:trace contextRef="#ctx0" brushRef="#br1" timeOffset="-196295.29">3228 17350 37 0,'0'31'18'0,"-7"-9"-15"0,7-19 32 0,0 4-31 15,7-1 1-15,-7 3 3 16,3 4 0-16,5-4-9 15,2 4 0-15,1 3 6 16,-1-1 1-16,1 1-3 16,-4 3 1-16,-4 3-3 15,-6 9 1-15,-15-3-2 16,-3 4 0-16,-11-1-4 16,4-3 1-16,0-6-9 15,7-3 1-15,3-13-6 16,4-9 0-16</inkml:trace>
  <inkml:trace contextRef="#ctx0" brushRef="#br1" timeOffset="-195858.86">3602 17560 53 0,'7'22'26'0,"-7"-22"-28"0,-7 0 47 0,3 0-44 16,-13 3 1-16,-8 3 0 16,-3 7 0-16,-11 0-3 15,0 5 0-15,7 1 2 16,-6 3 1-16,6-6-2 16,14 3 0-16,-3-4-1 15,14-2 1-15,7-7-1 16,7-3 0-16,7-6-1 15,11-6 1-15,7-7 0 16,10-3 0-16,-3 0 0 16,-4-3 0-16,0 7 1 15,1-1 0-15,-5 7 0 16,-9-1 0 0,6 23 0-1,-11 6 1-15,-3 9 0 16,4 3 0-16,-7 4-1 15,-1-1 0-15,-3-2-3 16,4-7 0-16,0-10-11 0,3-8 0 16,-7-11-2-16,3-8 0 15</inkml:trace>
  <inkml:trace contextRef="#ctx0" brushRef="#br1" timeOffset="-195351.23">4512 16099 62 0,'-7'19'31'0,"7"3"-36"16,0-16 65-16,-7 6-57 0,3 4 0 16,-3 9 1-16,-3 0 0 15,-1 13-6-15,1 15 1 16,-8 22 3-16,-3 26 0 16,0 9-2-16,-1 21 0 15,1 7-2 1,4-12 1-16,6-13-2 0,0-23 1 15,11-14-3-15,11-14 1 16,3-18-3-16,14-15 1 16,11-20-10-16,7-12 0 0,-4-16-2 15,8-12 1-15</inkml:trace>
  <inkml:trace contextRef="#ctx0" brushRef="#br1" timeOffset="-194930.56">4794 17403 59 0,'0'7'29'0,"21"-67"-35"16,-14 35 57-16,4-22-51 15,-11-13 1-15,4-15 0 0,-1-3 1 16,-3-13-2-16,-7-10 1 16,0-2 0-16,3-4 1 15,4 7-1-15,0 6 1 16,4 12 0-16,3 10 0 47,4 19-1-47,6 18 0 0,-3 13-2 0,4 19 0 0,3 19-3 0,-3 12 1 15,-8 16-3-15,-6 9 1 16,3 7-4-16,-14-4 1 0,3 4-9 16,-13-7 1-16,-4-12 1 15,-1-6 0-15</inkml:trace>
  <inkml:trace contextRef="#ctx0" brushRef="#br1" timeOffset="-194715.48">4741 16836 52 0,'22'12'26'0,"6"-2"-35"16,-18-10 54-16,11 3-45 15,1-3 1-15,6 6-1 16,0-6 0-16,7 0-2 15,4 0 1-15,0 0-5 16,0 0 1-16,-11-6-4 16,4-4 1-16,-11-2-3 0,0-1 0 15,0 1-2-15,4-1 1 16</inkml:trace>
  <inkml:trace contextRef="#ctx0" brushRef="#br1" timeOffset="-194493.28">5323 16851 54 0,'7'4'27'0,"-14"-4"-31"0,4 3 59 16,-4 0-52-16,-4 6 1 0,-3 10 0 15,-3 3 1-15,-12 9-7 16,1 7 0-16,0 6 3 16,3-3 1-16,-7-4-4 15,8 1 1-15,10-4-3 16,3-2 1-16,11-4-4 15,11-9 0-15,10-7-11 16,11-12 1-16,-4-9 1 16,11-7 0-16</inkml:trace>
  <inkml:trace contextRef="#ctx0" brushRef="#br1" timeOffset="-194266.62">5623 16961 52 0,'-3'28'26'0,"-18"-9"-29"0,10-9 52 16,-3 5-46-16,-11 7 1 15,-7 3 2-15,-3 4 1 16,-4-1-9-16,8 0 0 16,2 0 3-16,8-6 0 15,4-6-6-15,2-10 0 16,5-9-10-16,3-13 1 15,14-21-5-15,-4-4 1 16</inkml:trace>
  <inkml:trace contextRef="#ctx0" brushRef="#br1" timeOffset="-194068.54">5362 16842 42 0,'28'38'21'0,"25"18"-18"0,-35-34 36 0,0 9-37 16,3 13 1-16,-7 0-1 15,11 0 1-15,-4 0-5 16,-4-3 1-16,5-7 1 16,-1-9 0-16,-7-12-5 15,4-16 0-15,-1-10-8 16,-6-6 0-16,3-21-1 16,0-7 1-16</inkml:trace>
  <inkml:trace contextRef="#ctx0" brushRef="#br1" timeOffset="-193878.7">5768 16663 44 0,'21'50'22'0,"7"41"-17"0,-24-72 44 0,6 13-45 0,1 2 0 16,0 13 0-16,-1 10 0 15,-6-4-7-15,-8 6 1 16,-3 1 1-16,-7-7 1 15,-7-6-10-15,-7-12 1 16,-4-13-8-16,4-13 1 16</inkml:trace>
  <inkml:trace contextRef="#ctx0" brushRef="#br1" timeOffset="-193440.38">6248 17115 73 0,'-11'3'36'0,"11"-12"-42"0,0 9 69 16,0 0-61-16,0 0 0 16,0 0-1-16,7 3 0 15,0 3-7-15,0 0 0 16,0-6-9-16,-7-6 0 16,0-3-7-16,0-4 0 15</inkml:trace>
  <inkml:trace contextRef="#ctx0" brushRef="#br1" timeOffset="-192795.48">6854 17018 64 0,'4'3'32'0,"-8"-6"-34"16,4 3 58-16,0 0-53 15,-10 0 0-15,-1 3 0 16,-13 3 0-16,-1 7-5 0,-14 2 1 16,4 4 2-16,0 0 1 15,-4 3-4-15,7 0 1 16,-3 0-1-16,10-3 0 15,4-4-2-15,7-2 0 16,10-4-1-16,15-3 1 16,3-6 0-16,11-3 1 15,3-3 1-15,14-13 0 16,-3-9 2-16,0-3 1 16,-7 2 0-16,-4 1 0 15,-7 3-1-15,-3 6 0 16,-4 0-1-16,-4 10 0 0,-3 6-2 15,-7 6 1-15,-7 6-2 16,0 10 1 0,-3 13 0 15,-1 5 0-31,-3 7 2 0,3 9 0 0,1-5 1 0,3 8 1 0,3 0 2 16,4 4 0-16,0 0 0 15,-3-1 0-15,-1-9-1 16,-6-6 1-16,-12-6-1 15,1-4 0-15,-7-5-1 16,-7-11 0-16,-1-8-1 16,-2-7 1-16,2-3-1 15,12-6 1-15,-5-7-2 16,12-9 1-16,6-3-3 16,18 0 0-16,4-3-6 15,17 0 0-15,11-4-8 0,14-9 0 16</inkml:trace>
  <inkml:trace contextRef="#ctx0" brushRef="#br1" timeOffset="-192524.28">7281 16842 46 0,'11'22'23'0,"-11"-16"-21"0,0-9 36 0,-11 6-35 16,1 3 0 0,-18 16 4-1,-8 7 0-15,5 5-9 16,6 10 1-16,7 0 4 16,1 3 1-16,6 0-5 15,7-3 1-15,8-6-7 16,7-10 0-16,6-13-10 15,4-18 0-15</inkml:trace>
  <inkml:trace contextRef="#ctx0" brushRef="#br1" timeOffset="-192279.47">7564 16942 43 0,'-7'38'21'0,"-29"6"-14"0,26-32 28 16,-1 7-31-16,-7 6 1 16,-3 0 2-16,-10 7 0 15,-5 5-10-15,1 4 1 16,3-6 4-16,8-1 0 16,2-12-7-16,1-9 0 15,7-10-9-15,3-16 0 0,8-12-2 16,3-16 0-16</inkml:trace>
  <inkml:trace contextRef="#ctx0" brushRef="#br1" timeOffset="-192058.44">7267 16864 42 0,'25'19'21'0,"14"9"-20"0,-25-9 39 15,3 6-37-15,5 13 0 0,6 2 0 16,-18 1 1-16,5 0-6 15,-1-4 1-15,-4-2 2 16,4-1 0-16,0-5-2 16,-3-11 1-16,0-8-5 15,-1-10 0-15,1-10-5 16,-1-8 1-16,1-11-4 0,7-2 1 16,-4-7-2-16,3-12 1 15</inkml:trace>
  <inkml:trace contextRef="#ctx0" brushRef="#br1" timeOffset="-191812.59">7631 16845 49 0,'0'28'24'0,"24"4"-27"0,-17-23 54 15,11 10-48-15,-7 3 0 16,6 0 3-16,1 12 1 15,-4 1-9-15,-3-1 1 0,-11 7 3 16,-8 3 0-16,-2 3-5 16,-11-6 1-16,0 6-7 15,-18-10 0-15,7-5-9 16,-3-17 0-16</inkml:trace>
  <inkml:trace contextRef="#ctx0" brushRef="#br1" timeOffset="-191507.37">7892 15766 44 0,'0'4'22'0,"17"58"-18"0,-6-34 33 16,7 23-33-16,3 27 0 15,0 16 3-15,7 28 1 16,0 13-9-16,-7 19 0 16,-6 15 6-16,-19 13 1 15,-14-6-3-15,-10-13 1 16,-18-19-6-16,-7-22 0 15,-3-24-10-15,-4-26 0 16,4-28-7-16,10-16 1 0</inkml:trace>
  <inkml:trace contextRef="#ctx0" brushRef="#br1" timeOffset="-190923.4">8505 16563 55 0,'0'16'27'15,"11"-23"-22"-15,0 7 47 0,-1 0-48 16,4 3 1-16,15-3 0 16,13 4 0-16,7-8-8 15,4-2 0-15,4-3 1 16,-4-1 1-16,-4 4-11 16,-7 0 0-16,-13 0-8 15,-19 6 1-15</inkml:trace>
  <inkml:trace contextRef="#ctx0" brushRef="#br1" timeOffset="-190579.85">8558 16873 49 0,'-7'22'24'0,"11"-3"-20"0,-1-19 37 0,8 3-41 0,0 0 1 16,27-3-6-16,15-6 1 0,18-6-8 0,10-4 0 15,-10-9-3-15,-1 0 0 16</inkml:trace>
  <inkml:trace contextRef="#ctx0" brushRef="#br1" timeOffset="-190128.37">9984 15879 62 0,'-11'22'31'0,"-10"0"-42"0,14-9 65 0,-14 12-52 16,-15 6 0-16,-6 19 3 15,0 16 0-15,-11 19-6 16,-7 22 1-16,0 24 3 16,0 13 1-16,7 13-2 15,18-44 0-15,-4 41-3 16,18-19 0-16,10-22-4 16,15-16 0-16,20-28-8 15,22-25 0-15,25-35-7 16,24-22 0-16</inkml:trace>
  <inkml:trace contextRef="#ctx0" brushRef="#br1" timeOffset="-189583.72">12093 15848 54 0,'-10'12'27'0,"27"32"-24"0,-10-28 45 16,0 9-45-16,4 16 1 16,7 22 1-16,6 15 0 15,8 22-7-15,0 23 1 16,-11 12 3-16,-7 12 1 15,-17 3-5-15,-12-2 1 16,-9-20-5-16,-8-21 1 16,-3-19-13-1,-1-22 1-15,5-22-2 0,10-16 0 16</inkml:trace>
  <inkml:trace contextRef="#ctx0" brushRef="#br1" timeOffset="-189265.53">12908 15970 48 0,'-25'-19'24'0,"-27"16"-25"0,37 3 46 0,-6 10-44 16,-7 12 0-16,-7 3 2 0,-4 12 0 16,-3 20-3-16,-4 15 1 15,3 22 3-15,12 22 0 16,2 22-1-16,15 3 1 16,4 7-3-16,13-17 0 15,15-18-5-15,14-22 0 16,10-22-12-16,14-22 0 15,-3-22-2-15,-7-19 0 16</inkml:trace>
  <inkml:trace contextRef="#ctx0" brushRef="#br1" timeOffset="-188729.65">16034 15901 46 0,'28'19'23'0,"32"53"-15"0,-35-50 42 0,3 19-44 0,-3 18 1 0,6 10 3 15,-2 19 0-15,-12 9-14 16,-10 16 1-16,-14 13 8 31,-21 15 0-31,-18 3-8 0,-14-15 1 0,-14-10-15 16,0-22 0-16,-4-12-4 15,11-19 1-15</inkml:trace>
  <inkml:trace contextRef="#ctx0" brushRef="#br1" timeOffset="-187657.87">9652 17055 45 0,'-14'32'22'0,"3"-4"-10"0,11-22 22 0,0-6-30 0,0 0 0 0,0 0 5 16,7-6 0-16,4-10-11 16,7-12 1-16,6-10 6 15,12 1 0-15,6-20-2 16,0-9 0-16,4-9-3 15,-7 0 0-15,3-10-2 16,-10 13 0 0,-7-3-1-16,-8 0 1 47,-6-1-2 15,-4 20 1-46,-4 9-1-1,-3 9 1 17,-3 16-1-32,-4 3 0 0,-4 19 1 0,-3 19 0 0,-3 6 1 15,-5 16 0-15,1 9 1 0,0 10 1 0,0 6 0 0,7 3 1 0,3 3 0 0,4-10 1 16,7 17-1-16,7-13 0 0,4 0-1 0,-1-13 1 0,1-9-8 0,3-16 0 0,0-15-8 15,0-20 1 1</inkml:trace>
  <inkml:trace contextRef="#ctx0" brushRef="#br1" timeOffset="-187465.9">10135 16833 61 0,'-3'47'30'0,"-4"-35"-35"0,3-2 55 0,1-1-50 0,-1 0 1 0,4-2-3 0,0-1 0 0,0-6-3 0,4-13 1 0,-1 4-13 0,1-13 1 0,-4-9-1 15,0-1 0-15</inkml:trace>
  <inkml:trace contextRef="#ctx0" brushRef="#br1" timeOffset="-187202.05">10075 16547 53 0,'0'28'26'0,"-3"1"-31"0,3-20 53 0,3-3-48 0,1 1 1 16,3-4-3-16,0 0 0 0,0 0-5 15,4 0 0-15,3-9-8 16,-4-4 0-16</inkml:trace>
  <inkml:trace contextRef="#ctx0" brushRef="#br1" timeOffset="-186762.22">10262 16848 44 0,'4'22'22'0,"-4"-16"-26"0,0-6 33 0,0-3-28 16,-4-3 0-16,1-3 2 15,-1-7 1-15,1-3-5 16,3-3 1-16,3 3 2 16,4 1 1-16,0 2-1 0,4 3 0 15,3 4-1-15,4 6 1 16,-1 6-2-16,1 3 1 15,-4 4-1-15,0-1 0 16,-3 0-1-16,-1-2 1 16,-3-4-1-16,-3 0 0 15,-4-3 0-15,7-3 0 16,-3 0 0-16,3 0 1 16,0-4 0-16,0 1 0 0,0 0-1 15,-4-4 0-15,1 4 0 16,3 0 0-16,0 0 0 15,4-1 0-15,-1 1-1 16,4 0 1-16,0 3 1 16,4-1 0 15,0 1 0-31,-1-3 0 16,1 6 1-1,0 6 0-15,-1 4-1 0,1 2 1 16,-4 10-1-16,0 3 1 0,-3-3-1 0,-4-3 1 0,-4-3-8 15,-3-1 1-15,-3-8-7 16,-8-1 1-16</inkml:trace>
  <inkml:trace contextRef="#ctx0" brushRef="#br1" timeOffset="-186453.34">9871 17247 67 0,'-14'25'33'0,"-11"15"-42"0,18-27 64 15,-14 12-58 1,-4 0 0-16,4 3-5 16,7-6 0-16,-4-6 1 15,8-7 1-15,-1-18-12 16,7-7 0-16</inkml:trace>
  <inkml:trace contextRef="#ctx0" brushRef="#br1" timeOffset="-186179.34">9747 17181 47 0,'28'50'23'0,"8"-3"-22"0,-26-28 38 0,4 3-38 0,1 3 1 16,-1-3 1-16,0 6 1 15,3 0-5 1,1-3 0-16,-4-6 1 0,0-3 0 15,0-7-5-15,-3-9 0 16,0-6-10-16,3-10 0 16</inkml:trace>
  <inkml:trace contextRef="#ctx0" brushRef="#br1" timeOffset="-185960.47">10111 17294 46 0,'-7'34'23'0,"7"-9"-16"0,3-19 35 0,1-2-41 16,3 2 1-16,3-3-1 16,4 0 1-16,4-3-5 15,0-3 0-15,3-3-5 16,4-7 0-16,-1-9-7 15,-3 0 0-15</inkml:trace>
  <inkml:trace contextRef="#ctx0" brushRef="#br1" timeOffset="-185693.59">10287 17196 47 0,'-4'22'23'0,"12"-9"-20"0,-8-7 38 16,0 0-38-16,0 4 0 16,3 2 1-16,1 7 0 15,-1 0-6-15,-6 3 0 16,-4-3 2-16,-4 0 1 0,0-1-6 15,-3-2 0-15,-3-3-11 16,-1-13 0 0</inkml:trace>
  <inkml:trace contextRef="#ctx0" brushRef="#br1" timeOffset="-185200.29">10724 17187 54 0,'0'22'27'0,"-3"-16"-24"0,3-6 43 16,-7 3-42-16,-4 7 0 16,-3 5 1-16,-7 4 0 15,-4 6-7-15,1 0 0 16,-1-3 4-16,4 0 0 0,3-6-3 15,0 0 0-15,4-7-2 16,4-3 0-16,6-3 0 16,4 1 0-16,7-4-1 15,11-7 1-15,3-2 0 16,4-7 1-16,3-6-2 16,-3-3 0-16,-1 3 0 15,-2 3 0-15,-5-6 0 16,1 13 1-16,-4 6 1 15,0 6 0-15,0 9 4 16,0 7 0-16,0 12 1 16,1-3 0-16,-5 0-1 15,1 0 0-15,-1-3-4 32,-3-6 0-32,4-10-12 15,0-9 0-15</inkml:trace>
  <inkml:trace contextRef="#ctx0" brushRef="#br1" timeOffset="-184812.18">11151 17074 61 0,'-3'0'30'0,"-8"-47"-37"0,15 28 52 0,-1-15-46 16,1-4 1-16,-1-18 0 15,-3-10 1-15,-3-16-1 16,-1-15 1-16,4 6-1 15,4-3 1-15,3 9 0 16,3 7 1-16,8 12-2 16,3 13 1-16,0 15-2 15,1 22 0-15,-5 13-2 16,-3 10 0-16,-3 11-6 16,-8 14 1-16,-10-4-9 15,-7 3 0-15</inkml:trace>
  <inkml:trace contextRef="#ctx0" brushRef="#br1" timeOffset="-184506.36">10943 16767 48 0,'11'15'24'0,"21"-5"-25"0,-22-10 38 15,8 0-38-15,10 0 1 16,4-3-2-16,3 0 0 15,-3-4-4-15,-4 1 0 16,-3-7-8-16,-11-2 1 0</inkml:trace>
  <inkml:trace contextRef="#ctx0" brushRef="#br1" timeOffset="-184303.48">11391 16673 52 0,'7'25'26'0,"-28"9"-32"16,18-21 46-16,-8 2-40 15,7 4 0-15,-3-3 1 16,-3 6 0-16,-1 3-2 16,-3 3 1-16,4 0-2 15,2-2 0-15,5-5-4 16,3-5 1-16,7-3-10 0,4-13 1 15</inkml:trace>
  <inkml:trace contextRef="#ctx0" brushRef="#br1" timeOffset="-184079.6">11758 16698 39 0,'7'50'19'0,"-32"19"-17"0,15-57 28 15,-8 4-27-15,-6 9 1 16,-8 0 0-16,0 4 1 16,-3-1-7-16,3 0 1 0,0 3 2 15,8-9 0-15,2-9-9 16,5-10 0-16,6-19-5 16,8-6 0-16</inkml:trace>
  <inkml:trace contextRef="#ctx0" brushRef="#br1" timeOffset="-183958.67">11532 16670 34 0,'18'9'17'0,"7"72"-17"15,-15-59 25-15,4 4-24 16,0-1 1-16,4 6 0 16,0-3 1-16,-1-3-4 15,1 0 1-15,-4 0 1 16,0 1 1-16,-3-8-2 15,-1-2 1-15,-3-10-6 16,-7-6 0-16,0-6-6 0,4-10 0 16</inkml:trace>
  <inkml:trace contextRef="#ctx0" brushRef="#br1" timeOffset="-183698.82">11829 16723 39 0,'21'47'19'0,"0"31"-11"0,-17-56 32 16,3 10-38-16,-4 8 0 0,-3 17-1 15,0-4 1-15,-7 0-6 16,-11-2 1-16,-6-8-10 16,-8-11 0-16</inkml:trace>
  <inkml:trace contextRef="#ctx0" brushRef="#br1" timeOffset="-183190.51">12965 17156 68 0,'0'47'34'0,"17"-91"-37"0,-6 15 59 0,14-18-56 15,13-9 1-15,1-29-1 16,0-18 0-16,-4-10-1 15,0-6 1-15,-6 3-1 16,-12-10 1 0,-6 10-1-16,-4 10 0 0,-7 15-2 15,-4 22 1 1,-3 19-2-16,0 18 1 0,-3 26-1 16,-1 3 1-16,-3 40-2 15,-4 20 1-15,1 15 2 16,-1 16 0-16,1 6 2 15,9 3 0-15,5 7 0 16,6-13 0-16,5-7 0 0,-1-2 1 16,7-13-1 15,-4-16 1-31,1-9-6 16,3-16 1-16,0-9-6 0,0-13 1 0,4-12-6 0,3-7 0 15</inkml:trace>
  <inkml:trace contextRef="#ctx0" brushRef="#br1" timeOffset="-182868.64">13494 16657 46 0,'3'19'23'0,"1"59"-19"0,-4-59 42 16,0-3-42-16,-4 12 0 0,1 6 4 16,-1-2 0-16,1-4-11 15,-1-3 1-15,1-6 2 16,-1-10 1-16,1-6-8 15,3-15 1-15,-4-7-9 16,1 0 1-16,-5-9-4 16,-2-13 0-16</inkml:trace>
  <inkml:trace contextRef="#ctx0" brushRef="#br1" timeOffset="-182751.67">13402 16544 38 0,'28'10'19'0,"4"-1"-23"0,-21-6 34 0,-1 0-30 16,1 3 1-16,-4 4-1 16,3-1 1-16,-3 4-4 0,1-4 1 15,2 1-8-15,-3-4 0 16</inkml:trace>
  <inkml:trace contextRef="#ctx0" brushRef="#br1" timeOffset="-182319.87">13536 16971 34 0,'-10'56'17'0,"13"-18"-9"0,-3-32 23 0,0 0-26 0,0-6 0 0,0 0 3 15,4-6 0 1,3-3-11-16,7-7 1 0,-4-3 6 16,1 0 0-16,3-9-3 15,4 3 0-15,-1 3-1 16,1 6 1-16,0 4-1 15,-1 2 1-15,1 4-1 16,-4 15 1-16,0 4-1 16,-7 3 1-16,4-1-1 15,-4 4 0-15,-4-6-1 16,1-1 0 0,-1-2-1-16,1-4 1 0,-4 3-3 15,3-6 1-15,1 1-1 16,-1-11 1-16,5-2-1 15,-1 0 1-15,3-7 0 16,1 0 0-16,3-3 1 16,3 4 1-16,1 2 0 0,3 1 1 15,0-1 0-15,4 0 0 16,-4-2 0-16,0 2 0 16,1 1 0-16,-1-1 0 15,-4 7 1-15,-2 6 0 16,-5 6 0-16,-3 0 0 15,0 10 1-15,0 9 0 16,0 3 0-16,0 4 0 16,0-4 0-16,1 3 0 15,-5-6 0-15,4 1 0 16,0-8-6-16,-3-2 0 16,-8-7-10-16,-6-2 1 0</inkml:trace>
  <inkml:trace contextRef="#ctx0" brushRef="#br1" timeOffset="-181770.15">13236 17610 59 0,'11'-9'29'0,"-11"12"-31"0,3 0 51 0,-3 0-46 0,0 4 0 16,-3 5 1-16,-4 10 1 15,0 0-7-15,-4 3 1 16,-3 3 2-16,-4-3 1 15,4 0-6-15,-3-6 1 16,3-6-7-16,-1-10 1 16,5-9-8-16,-1-10 1 15,4-9-3-15,0-10 1 16,4-2-7 0,-26 121 25-16,68-228-5 15,-28 100 1-15,3 4 10 16,4 14 1-16,-4 14 3 15,-4 9 1 1,1 12-1-16,-1 7 0 0,-3 6-2 16,-3 9 1-16,-1 1-4 15,1-1 1-15,3-9-3 16,4 0 1-16,3 0-3 16,3-3 1-16,5-4-4 15,-1-5 0 16,0-4-10-31,0-6 1 16,-3-3-3 0,-4-10 0-16</inkml:trace>
  <inkml:trace contextRef="#ctx0" brushRef="#br1" timeOffset="-181477.04">13526 17585 55 0,'0'22'27'0,"-4"-12"-28"0,4-4 54 0,0 0-50 0,0 3 1 0,4 1 0 0,-1-1 1 0,1 1-8 0,-1-4 1 16,8-3 0-16,6-6 1 0,1-3-10 15,0-4 0-15,-1-9-8 16,1 1 1-16</inkml:trace>
  <inkml:trace contextRef="#ctx0" brushRef="#br1" timeOffset="-181250.17">13621 17453 48 0,'0'26'24'0,"3"8"-19"0,4-28 38 0,-3 7-39 0,-1-1 0 0,4 4 4 15,4 6 1-15,3-3-11 0,0 0 1 16,0 3 6-16,-3 0 0 16,-4 0-3-16,-3-4 0 15,-15 4-6-15,-7 3 1 31,-6 4-8-31,-1-7 1 0,-3-10-10 0,-8-2 1 16</inkml:trace>
  <inkml:trace contextRef="#ctx0" brushRef="#br1" timeOffset="-180635.5">14019 17585 42 0,'0'-9'21'0,"7"9"-13"0,-7 0 27 0,0 0-31 0,-3 0 1 16,-8 6 0-1,-3-3 1-15,-7 3-8 0,-7 7 0 16,-4 6 5-1,0 3 0-15,4 3-3 0,0-3 1 16,3 0-2-16,4-3 0 16,3-1-1-16,11-5 0 15,4-4-1-15,3-9 1 16,7-3 0-16,7-6 1 16,7-10 0-16,7-3 0 15,4 0 0-15,-4-3 1 16,1 3-1-1,-1 6 1-15,-7 7 0 0,0 3 1 0,0 15 0 16,-3 7 0-16,-4 3 0 16,-3 3 1-1,6-1-2-15,-3-2 1 0,4-3-9 16,0-10 0-16,-8-15-7 16,4-10 1 15</inkml:trace>
  <inkml:trace contextRef="#ctx0" brushRef="#br1" timeOffset="-179521.82">14901 16701 62 0,'11'12'31'16,"-15"-12"-31"-16,1 0 57 0,-8 0-56 0,-6 0 1 0,-12 0 0 0,-13 0 0 0,7 4-3 0,-4 2 0 15,-3 6 1-15,3 7 1 16,0 3-3-16,7-3 1 16,4-3-2-16,7-4 0 15,7 1-1-15,10-4 0 16,11 1 1-16,11-4 0 15,3-3 1-15,7-3 0 16,15-6 1-16,3-4 1 16,-1-5 0-16,-6-4 0 47,-7 0-1-1,-4 3 1-14,-7 4-1-1,-3 2 1-15,-7 4-1-1,-4 3 0-15,-7 6-1 0,-4 3 0 0,-3 7-1 0,0 3 0 0,-7-1 0 0,0 10 1 16,-4 4 0-16,1 5 1 0,-1 7 2 0,0 6 1 0,1 6 2 0,-1 0 0 0,0 1 2 0,4-4 1 0,0-3 0 15,4-6 0-15,-5-7-2 0,-2-9 1 16,-4-3-3-16,-8-3 1 0,-2-6-3 0,-1-7 1 0,0-3-3 16,0-3 1-16,4-6 0 0,3-1 0 0,11-14 0 0,7-8 0 15,11 4-1-15,10 0 0 16,18-12-1 46,6 5 0-15,8 4-3-15,7-3 0-17,7 2-7 16,-3-5 1-31,-1-10-9 16,-6 0 1-16</inkml:trace>
  <inkml:trace contextRef="#ctx0" brushRef="#br1" timeOffset="-179357.32">15184 16400 54 0,'7'37'27'15,"-7"-27"-29"-15,0-4 43 0,-4 0-39 0,1 7 0 0,-4 9 4 0,-1 6 1 0,-6 0-8 0,-3 10 1 0,-1 9 4 16,-3 6 1-16,3-6-2 16,4 0 0-16,7 0-3 15,7-3 0-15,7-6-5 16,7-13 1-16,4-9-9 0,0-13 0 15,3-16-6-15,7-9 0 16</inkml:trace>
  <inkml:trace contextRef="#ctx0" brushRef="#br1" timeOffset="-179092.43">15561 16597 56 0,'-3'47'28'0,"-40"-12"-32"0,29-19 50 16,-4 6-45-16,-6 3 0 0,-8 3 1 16,-3-3 1-16,3 6-4 15,0 1 1-15,8-1-2 16,2-6 1-16,5-6-10 16,6-13 1-16,8-12-7 15,6-10 1-15</inkml:trace>
  <inkml:trace contextRef="#ctx0" brushRef="#br1" timeOffset="-178806.59">15251 16597 39 0,'35'51'19'0,"7"5"-13"15,-28-34 28-15,0 6-32 16,1 0 0-16,-1 7 0 0,0 6 1 15,-4-4-5-15,1-2 1 16,3-7 1-16,-3-6 1 16,-1-6-3-16,4-13 1 15,0-6-3-15,4-16 1 16,7-3-6-16,-1-3 1 16,8-16-5-16,-7-9 0 15</inkml:trace>
  <inkml:trace contextRef="#ctx0" brushRef="#br1" timeOffset="-178690.65">15653 16293 48 0,'0'41'24'0,"10"69"-19"0,1-76 47 0,0 7-45 16,-1 15 1-16,-3 10 2 15,0 19 1-15,-3 3-15 16,-8 0 0-16,-10-1 2 15,-25-5 0-15,-17-10-18 16,-32-9 1-16</inkml:trace>
  <inkml:trace contextRef="#ctx0" brushRef="#br1" timeOffset="-175442.72">19985 10875 37 0,'7'22'18'0,"21"34"-7"15,-14-28 19-15,0 7-26 16,4 24 0-16,-4 26 1 16,0 25 1-16,-3 18-9 15,-1 23 1-15,-3 34 4 16,-3 22 1-16,0 28-3 0,-4 16 1 16,3 31-2-16,-3 28 1 31,-25 358-1-31,1-94 1 15,-1-44-1-15,0-53 1 16,4-35-1-16,0-69 1 16,3-40-1-16,1-58 0 15,10-42-3-15,3-30 0 16,11-40-9-16,4-31 1 16,3-35-2-16,0-15 1 15</inkml:trace>
  <inkml:trace contextRef="#ctx0" brushRef="#br1" timeOffset="-173686.92">21146 12072 31 0,'3'0'15'0,"-6"-6"-14"0,-1 6 15 15,-3 3-15-15,-7 4 0 16,-4 2 0-16,-7 7 0 15,-3 6-2-15,0 0 1 0,-4 9 1 16,1 7 0 0,-1-1-1-16,11-5 1 0,7-1 1 15,6-3 0-15,8 0 1 16,8-3 1-16,2-9 0 16,8-10 1-16,6-6-2 15,-2-6 0-15,-5 3 0 16,1 3 0-16,-8-3-2 15,-2 0 1-15,-5-4-2 16,1 1 1-16,-8 3 0 16,1 0 1-16,-5 0-2 15,1 3 1-15,-7 0-2 16,-3 3 1-16,-1 3-4 16,-7-3 1-16,1 7-11 15,2-10 1-15</inkml:trace>
  <inkml:trace contextRef="#ctx0" brushRef="#br1" timeOffset="-173219.1">21392 12195 39 0,'29'-28'19'0,"-19"-26"-11"0,-6 42 25 0,-8-4-31 16,-3-6 1-16,-7-3 1 15,-11 0 1-15,-6 0-6 16,-5-3 0-16,-9 6 4 15,-12 0 0-15,-6 12-1 16,-12 13 0-16,1 10-3 16,4 6 1-16,10 12-2 15,0 19 0-15,7 16-1 16,11 6 0-16,10 13 0 16,14-7 0-16,18-6 2 15,11-9 0-15,21-19 2 16,21-9 1-16,24-23 1 15,8-18 1-15,7-16 1 16,-8-9 0-16,-10-10-1 0,-14-13 1 16,-10 1-7-16,-15-6 1 15,-17 2-15-15,-18-2 0 16</inkml:trace>
  <inkml:trace contextRef="#ctx0" brushRef="#br1" timeOffset="-172531.31">21643 13114 45 0,'18'0'22'0,"24"-41"-16"0,-24 22 26 15,3-9-31-15,14-19 1 16,4-13 0-16,0-15 0 16,-1-19-3-16,-2-3 1 0,-1-7 1 15,-7-12 0 1,0 0-1-16,-3 13 1 0,-7 2-1 16,-4 13 0-16,-7 16-1 15,-4 13 1-15,-3 21 0 16,-7 19 0-16,-3 19 0 15,-4 7 0-15,-7 18-1 16,-4 12 0-16,0 20 1 16,0 9 0-16,1 12 0 15,3 10 1-15,6 6-1 16,8 3 0-16,7-3 1 16,7-3 0-16,4-9-2 15,3-17 1-15,7-14-5 16,0-17 1-16,1-9-10 15,-1-19 0-15</inkml:trace>
  <inkml:trace contextRef="#ctx0" brushRef="#br1" timeOffset="-172315.82">22211 12744 47 0,'-4'31'23'0,"-6"-15"-15"0,6-10 35 16,-3 3-42-16,0 7 1 0,0-4-1 15,0 1 0-15,0-4-5 16,3-5 0-16,4-11-11 16,4-12 0-16</inkml:trace>
  <inkml:trace contextRef="#ctx0" brushRef="#br1" timeOffset="-172146.92">22123 12449 41 0,'14'22'20'0,"11"0"-21"15,-18-19 24-15,3 0-27 16,4 3 1-16,4 4-17 15,0-7 0-15</inkml:trace>
  <inkml:trace contextRef="#ctx0" brushRef="#br1" timeOffset="-171598.3">22334 12772 40 0,'0'6'20'0,"0"-12"-23"0,0 6 32 16,0 0-30-16,0 0 0 16,0 0 1-16,4-7 0 0,-4-11 0 15,3-11 1-15,4-2 0 16,1 0 0-16,-1 2 1 16,0 8 0-16,3 2-1 15,4 9 1-15,-3 10-1 16,3 10 1-16,0 12-2 15,0 6 1-15,-7-3-1 16,0-6 0-16,0 0 0 16,0-4 0-16,1-2-1 15,-1-4 1-15,-4-2 0 16,4-4 0-16,4-3 0 16,-4 3 0-16,3 0 0 15,-3 0 0-15,1-3 0 16,2 0 0-16,1-3 0 15,-1 0 0-15,1-7 1 16,3 1 1-16,0-4-1 16,0 1 0-16,4-4 0 0,-1 1 1 15,1-4-1-15,3 0 1 16,0 3-2-16,1 7 1 16,-1-1-1-16,0 7 1 15,0 13-1-15,-3 5 1 16,-4 10-1-16,0 4 1 15,-3 5-1-15,-1 1 0 16,1-1-3-16,-1-3 1 16,1-9-11-16,-1-12 0 15,-2-10-1-15,-1-3 0 16</inkml:trace>
  <inkml:trace contextRef="#ctx0" brushRef="#br1" timeOffset="-170169.11">21802 13201 4 0,'10'16'2'0,"-10"-7"10"16,4-9 2-16,-4 0-5 15,0 0 0-15,0 0 7 16,0 0 0-16,0-6-19 16,0 6 0-16,-4 3 14 15,4 7 0-15,-7 2-5 16,-3 4 0-16,-4 0-3 0,-8 6 0 16,1 3-6-16,0 0 1 15,3 0-13-15,4-10 1 16</inkml:trace>
  <inkml:trace contextRef="#ctx0" brushRef="#br1" timeOffset="-169947.79">21664 13230 48 0,'32'40'24'0,"0"-2"-18"0,-22-29 34 0,1 7-40 16,3 6 1-16,-7 0-2 15,4 0 0-15,-1 0-4 16,1-6 0-16,-1-4-10 16,1-9 1-16</inkml:trace>
  <inkml:trace contextRef="#ctx0" brushRef="#br1" timeOffset="-169657.36">21971 13289 44 0,'-4'28'22'0,"12"-34"-13"0,-5 9 32 16,4 0-38-16,0-3 0 15,7 0 1-15,11 0 1 16,7 0-7-16,7 0 0 16,3 0-1-16,-3 0 0 15,-8 0-12-15,-2-15 0 0,-15-14-2 16,-7 1 1-16</inkml:trace>
  <inkml:trace contextRef="#ctx0" brushRef="#br1" timeOffset="-169380.42">22243 13132 49 0,'10'32'24'0,"11"8"-26"0,-14-33 48 0,1 5-45 16,-1 4 0-16,0-3 0 15,3-1 0-15,-3-3-2 16,7 4 1-16,4 0 0 0,0-1 1 16,-8 4-2-16,-6-1 1 15,-11 4-5-15,0 6 0 16,-7 4-10-16,-11-7 0 15</inkml:trace>
  <inkml:trace contextRef="#ctx0" brushRef="#br1" timeOffset="-168971.62">22754 13273 47 0,'21'32'23'0,"-21"-23"-18"0,-3-6 34 0,-4 0-39 16,-7 4 1-16,-8-4-1 16,-2 3 1-16,-4 0-1 15,-1 4 0-15,5 2 0 16,-1 7 1-16,0 6-1 15,4-6 1-15,3-3-2 16,4-4 1-16,7 1-2 16,7-7 1-16,7-6-1 15,7-6 1-15,8-10-2 16,2-6 0-16,5-6 1 16,-1 9 0-16,-4 0 1 15,-2 4 0-15,-5 5 1 0,1 4 0 31,0 0 1-31,-1 12 0 16,1 10 1-16,-1 12 0 0,-2 10-2 0,-1-10 1 16,0-3-4-16,0-9 1 15,-4-1-11-15,-2-12 0 16</inkml:trace>
  <inkml:trace contextRef="#ctx0" brushRef="#br1" timeOffset="-168385.84">23516 12339 47 0,'7'-19'23'0,"-14"-40"-23"0,4 34 36 15,-4-16-35-15,0-3 0 16,-1-6 2-16,1-4 0 0,0 4-3 16,4 0 0-16,3 3 2 15,3 9 1-15,8 10-1 16,7 9 1-16,6 13-2 16,1 9 1-16,3 3-2 15,-3 7 0-15,0 9-5 16,-8 0 1-16,-3 3-9 15,-7 6 0-15,-7-2-3 16,-3-7 0-16</inkml:trace>
  <inkml:trace contextRef="#ctx0" brushRef="#br1" timeOffset="-168165.53">23386 12094 45 0,'-4'13'22'0,"11"-10"-17"0,-3 0 42 15,3-3-44-15,3 6 1 16,1-2-1-16,10 2 1 16,18 0-7-1,-4 7 1-15,0-1-1 0,-3-5 0 16,-4 2-14-16,-6 0 1 16</inkml:trace>
  <inkml:trace contextRef="#ctx0" brushRef="#br1" timeOffset="-167735.96">23918 12016 52 0,'-7'6'26'0,"0"16"-27"0,4-12 38 16,-4-1-37-16,-4 10 1 16,0 6-1-16,-3-6 1 15,0 6-1-15,0 3 0 16,4 10 0-16,3-4 0 15,7-2-3-15,3-4 1 16,4-6-8-16,7-10 0 0,0-5-5 16,0-11 0-16</inkml:trace>
  <inkml:trace contextRef="#ctx0" brushRef="#br1" timeOffset="-167461.96">23999 12113 46 0,'-7'28'23'0,"0"29"-26"0,4-54 42 0,-8 3-38 16,-3 10 0-16,-3-3 0 16,2 2 1-16,5 1-6 15,-1 0 1-15,4-7-7 16,4-3 0-16,-1-9-4 15,4-3 1-15</inkml:trace>
  <inkml:trace contextRef="#ctx0" brushRef="#br1" timeOffset="-167248.35">23957 12173 41 0,'7'47'20'0,"4"-13"-22"0,-8-18 37 0,-3 0-36 16,4 2 1-16,-4 1 0 15,0-3 0-15,0-7-2 16,3 4 1-16,1-10-8 16,-4-9 1-16,0-10-3 15,7-3 0-15</inkml:trace>
  <inkml:trace contextRef="#ctx0" brushRef="#br1" timeOffset="-167078.58">24084 12019 46 0,'18'47'23'0,"6"16"-21"0,-13-47 44 0,0-1-43 15,-1 7 1-15,4 0 0 0,-3 3 0 16,-4 0-6-16,-3 0 0 16,-8 4 2-16,-10-11 1 15,-11 11-8-15,-7-1 0 16,1-6-10-16,-12-6 1 16</inkml:trace>
  <inkml:trace contextRef="#ctx0" brushRef="#br1" timeOffset="-166806.02">23195 12627 68 0,'18'26'34'0,"45"11"-35"0,-34-34 61 0,6-6-59 16,18-3 1-16,21-7-1 15,14-9 1-15,7 0-6 16,-7 1 1-16,-6-1-5 16,-15 6 0-16,-18 6-13 15,-14 1 1-15</inkml:trace>
  <inkml:trace contextRef="#ctx0" brushRef="#br1" timeOffset="-166148.78">23417 13154 63 0,'0'-6'31'0,"0"3"-35"0,0 3 49 0,0 0-45 15,0-3 0-15,-3 3 0 16,-4 0 1-16,0 3 0 16,0 3 0-16,-4-3-2 15,1 7 1-15,-1-1-3 16,4 7 1-16,0-1-4 15,3-2 1-15,4-4-1 16,7-5 0-16,4-4 2 16,3-4 1-16,0-5 3 15,4-4 0-15,-1 1 2 16,1-1 1-16,3-2 0 16,-7-1 0-16,-3 0-2 15,0 1 1-15,-4 2-3 16,-4 1 0-16,-3 2-4 15,-3 1 1-15,-1 6-4 16,1-1 1-16,-5 8-2 0,1 5 1 16,0 7 1-1,0 6 1-15,0 6 6 0,0 6 0 16,0 4 5-16,0 9 0 16,4 3 3-16,3-9 1 15,0 0 0-15,0 9 1 16,0-9-2-16,0-7 1 15,3-2-2-15,4-7 0 16,-7-3-3-16,0-4 1 16,-7 1-2-16,-3 0 0 15,-5-3-3-15,-6-1 1 16,-3-8-2-16,-1-7 1 0,0-3-3 16,4-10 1-16,3-3-4 15,8-6 1-15,6-3-13 16,11 0 1-16,4-6-2 15,3 3 1-15</inkml:trace>
  <inkml:trace contextRef="#ctx0" brushRef="#br1" timeOffset="-165861.96">23929 12825 49 0,'-4'22'24'0,"-24"9"-26"0,18-24 45 15,-8 5-41 1,-3 1 0-16,-7-4 2 0,-1 4 0 16,5 5-5-16,-1 8 1 15,4-1 2-15,3 3 0 16,8 6-1-16,3 1 0 15,7-1-6-15,10-9 1 16,11-12-11-16,7-13 0 16,1-6-2-16,-5-7 1 15</inkml:trace>
  <inkml:trace contextRef="#ctx0" brushRef="#br1" timeOffset="-165650.08">24042 12944 46 0,'-11'28'23'16,"-10"19"-24"-16,18-34 44 0,-8 0-42 15,-3 2 0-15,-7 4 1 16,-8 3 0-16,1 3-3 16,0 0 1-16,0-3-1 15,3-3 1-15,7-7-10 16,8-8 1-16,6-20-6 15,8-3 1-15</inkml:trace>
  <inkml:trace contextRef="#ctx0" brushRef="#br1" timeOffset="-165443.39">23975 13001 44 0,'10'44'22'0,"1"9"-25"0,-8-41 37 16,5 7-32-16,2 6 0 16,1 4 0-16,-1-4 0 15,-3-10-5-15,0-5 0 0,4-13-2 16,-4-4 0-16,0-5-8 16,0-10 0-1</inkml:trace>
  <inkml:trace contextRef="#ctx0" brushRef="#br1" timeOffset="-165247">24229 12869 63 0,'24'85'31'0,"-2"-20"-39"15,-19-39 61-15,-3 8-54 16,-7 19 1-16,-7-2-2 15,-7 5 0-15,-11 0-6 16,-10-12 1-16,-4-12-10 16,0-14 0-16</inkml:trace>
  <inkml:trace contextRef="#ctx0" brushRef="#br1" timeOffset="-164677.1">24814 12778 41 0,'-7'0'20'0,"-10"-6"-10"0,13 6 27 16,1-3-33-16,-1-1 0 16,1-2 2-16,3 0 1 15,7 0-9-15,7-1 1 16,14 4 3-16,11 6 0 16,0 4-8-16,-4-4 1 0,-3 0-12 15,-18 3 1-15</inkml:trace>
  <inkml:trace contextRef="#ctx0" brushRef="#br1" timeOffset="-164493.22">24652 13001 54 0,'7'31'27'0,"11"-6"-32"15,-8-25 43-15,8 0-43 16,10-6 0-16,11-4-23 15,14-5 0-15</inkml:trace>
  <inkml:trace contextRef="#ctx0" brushRef="#br1" timeOffset="-163896.09">25654 13104 60 0,'18'13'30'0,"59"-48"-32"0,-49 13 49 0,15-9-47 16,20-26 1-16,4-21-1 16,-3-19 1-16,-4-4-2 15,-7-8 1-15,-11-4 0 16,-14 9 0-16,-7 4-1 16,-10 3 1-16,-7 22-1 0,-8 12 0 15,-3 13-2-15,-4 18 1 16,-6 10-1-16,-8 22 0 15,-3 16 0-15,-4 19 0 32,-3 18 1-32,3 22 0 0,4 7 3 15,7 12 1 1,21 47 0-16,10-22 1 16,11-28-1-16,4-19 1 15,0-19-6-15,0-15 0 16,-4-13-11-16,0-16 0 0,0-12-2 15,7-9 0-15</inkml:trace>
  <inkml:trace contextRef="#ctx0" brushRef="#br1" timeOffset="-163673.5">26374 12769 48 0,'-7'28'24'0,"-4"25"-20"15,4-40 47-15,0 2-49 16,0 1 1-16,0-3-2 16,0-4 1-16,3 0-8 15,1-2 0-15,3-7-10 16,3-19 1-16</inkml:trace>
  <inkml:trace contextRef="#ctx0" brushRef="#br1" timeOffset="-163495.6">26201 12439 47 0,'3'41'23'0,"19"3"-25"0,-15-38 31 16,7 4-34-16,3 2 1 15,4-2-19-15,1-1 1 0,-1 0 23 16,4-2 1-16</inkml:trace>
  <inkml:trace contextRef="#ctx0" brushRef="#br1" timeOffset="-163057.72">26444 12894 30 0,'0'16'15'0,"0"-29"-10"0,4 7 28 0,6-7-33 15,-3-2 0-15,4-4 0 16,3 3 0-16,0-6 0 16,0-3 1-16,0 0 0 15,1 3 0-15,2 6-1 16,1 7 1-16,-4 6 0 0,0 9 0 16,-3 4-1-1,-1-1 1-15,-3 4-1 0,0-1 1 16,-3 1-1-16,-1-1 1 15,1-2-1-15,-4-4 1 16,0 0-1-16,0 3 1 16,0-5-1-16,-4-1 0 15,4-3 0-15,0-7 0 16,4-5-1-16,-1 6 1 16,4-13 0-16,1-6 1 15,2-3 0-15,1 2 0 16,-1 1 0-16,1 3 1 0,7 7 0 15,3 8 0-15,3 14 0 16,5 12 1-16,-1 9-2 16,-7 9 0-16,-3 7 0 15,-4 0 0-15,0-9-3 16,-4-10 1-16,1-6-6 16,-4-1 1-16,0-5-8 15,-7-10 0-15</inkml:trace>
  <inkml:trace contextRef="#ctx0" brushRef="#br1" timeOffset="-160693.87">25873 13220 46 0,'3'-3'23'0,"-3"12"-19"15,0-2 37-15,-3 5-39 16,-4 4 0-16,0 0 1 15,-7 6 0-15,-15 9-4 16,-6 7 0-16,3-4 1 16,1 10 0-16,2-6-5 15,5-7 0-15,6-6-9 16,4-16 1-16,7-9-3 16,0-12 1-16</inkml:trace>
  <inkml:trace contextRef="#ctx0" brushRef="#br1" timeOffset="-160452.43">25661 13154 42 0,'25'47'21'0,"10"44"-24"0,-21-66 41 0,4 10-35 0,-1-4 0 15,5 10 0-15,2-3 1 16,5-4-7-16,-1-6 1 15,-4-3-3-15,-2-12 1 16,-5-10-10-16,-3-6 1 16</inkml:trace>
  <inkml:trace contextRef="#ctx0" brushRef="#br1" timeOffset="-160188.59">26049 13433 58 0,'7'13'29'0,"7"-4"-36"0,-3-9 52 0,3 3-46 0,7-3 1 0,-3-3-5 0,6 0 0 0,8-3-1 0,0-3 0 0,-4-7-10 16,-3-6 1-16</inkml:trace>
  <inkml:trace contextRef="#ctx0" brushRef="#br1" timeOffset="-159943.74">26201 13226 43 0,'3'19'21'0,"15"6"-15"16,-11-15 33-16,4-1-36 0,-1 4 1 0,8 5 0 0,3 1 1 0,0 3-7 16,-3 0 1-16,-8 3 2 15,-10-6 1-15,-10 3-4 16,-11 6 1-16,-4-3-10 15,-3 4 1-15,-8-11-6 16,1-2 0-16</inkml:trace>
  <inkml:trace contextRef="#ctx0" brushRef="#br1" timeOffset="-159552.9">26695 13339 53 0,'3'3'26'0,"-13"-3"-31"0,3 0 47 16,-11 0-42-16,-7 4 1 15,-6 5 0-15,-1 4 1 16,4 5-3-16,-1 4 1 16,5 0 0-16,6-6 0 15,4-4-2-15,0 1 0 16,10 0 0-16,8-4 0 0,10-3-1 16,4-3 0-16,10 1 1 15,3-8 0-15,1-5 1 16,-4-4 1-16,-3 1-1 15,-4-1 0-15,-3 4 1 16,0 3 0-16,-4 9 1 16,0 9 0-1,-4 4 0-15,-3 6 0 0,-3 9 0 16,0 1 0-16,3-4-4 16,0-3 1-16,3-9-11 15,-3-10 1-15</inkml:trace>
  <inkml:trace contextRef="#ctx0" brushRef="#br1" timeOffset="-159032.41">27238 13123 44 0,'18'28'22'0,"6"-18"-15"0,-24-10 33 0,4-7-38 16,3-5 1-16,3-10 1 16,1-16 0-16,-4-6-5 15,-7-12 1-15,-3-29 2 16,-4-21 1-16,-4-1-2 15,-3-6 0-15,-4-6 0 16,-3 6 0-16,3 3-1 16,4 22 0-16,7 19 0 15,7 16 0-15,7 19 0 16,7 9 0 0,1 18-1-1,9 14 1-15,8 5-2 0,3 10 0 16,1 9-5-16,-12 10 0 0,-3 6-10 0,-14 7 1 15</inkml:trace>
  <inkml:trace contextRef="#ctx0" brushRef="#br1" timeOffset="-158816.25">27051 12662 58 0,'11'44'29'0,"27"0"-25"0,-23-41 49 0,6 3-50 15,7 4 0-15,0-1 0 16,4 0 0-16,7-2-6 16,3-1 0-16,-3 0-4 15,-4-6 1-15,-3-6-14 16,0-3 1-16</inkml:trace>
  <inkml:trace contextRef="#ctx0" brushRef="#br1" timeOffset="-158449.46">27802 12627 47 0,'-3'44'23'0,"-29"19"-14"0,22-57 30 15,-5 7-38-15,-6 6 0 16,0 3 0-16,0 9 1 15,0-6-2-15,7 6 0 16,7 4 0-16,3 3 1 16,8-4-4-16,6-6 0 15,8-6-8-15,3-9 0 16,0-19-5-16,-3-7 0 16</inkml:trace>
  <inkml:trace contextRef="#ctx0" brushRef="#br1" timeOffset="-158101.66">27954 12756 50 0,'-25'47'25'0,"-24"16"-27"0,42-44 46 0,-4-4-44 15,-6 7 1-15,-4 10 0 16,-8 2 1-16,5 1-3 15,-1-4 0-15,4-9-5 16,3-10 1-16,4-5-10 16,7-17 1-16</inkml:trace>
  <inkml:trace contextRef="#ctx0" brushRef="#br1" timeOffset="-157959.75">27742 12646 2 0,'8'-6'1'0,"16"31"32"0,-17-9-22 0,4 3-3 0,-1 9 1 16,1 6 1-16,-4 4 1 16,4 0-15-16,-1-4 0 15,4 7 9-15,0-4 1 16,8-2-6-16,-1-4 0 16,0-6-5-16,-3-9 0 15,6-10-6-15,-6-15 0 0</inkml:trace>
  <inkml:trace contextRef="#ctx0" brushRef="#br1" timeOffset="-157609.95">28056 12643 56 0,'25'79'28'0,"28"-20"-31"15,-35-37 54-15,3 9-50 16,0-5 1-16,-7 2-2 16,-7 6 0-16,-14 7-7 15,-11 0 1-15,-17-7-10 16,-14 10 0-16</inkml:trace>
  <inkml:trace contextRef="#ctx0" brushRef="#br1" timeOffset="-157295.12">26084 11652 54 0,'-10'-12'27'0,"-61"49"-29"0,47-18 40 16,-15 9-37-16,-11 4 1 15,1 8 1-15,-7 4 1 16,-8 13-3-16,-3 15 0 0,-4 22 3 15,8 16 0-15,7 31-1 16,6 9 0-16,15 23-1 16,10 12 1-1,15-16-2-15,17-18 0 0,17-29-5 16,22-22 0 0,11-18-8-16,-1-26 0 0,8-24-7 15,6-20 1-15</inkml:trace>
  <inkml:trace contextRef="#ctx0" brushRef="#br1" timeOffset="-156700.18">27968 11583 56 0,'21'57'28'0,"15"37"-29"15,-22-72 48-15,7 18-42 16,14 23 0-16,15 12 2 16,6 23 0-16,-10 11-9 15,-11 26 1 1,-7 10 5-16,-13 14 0 0,-19 14-4 47,-24 12 1-16,-22-13-6-31,-10-15 1 31,-10-25-17-31,3-25 1 16</inkml:trace>
  <inkml:trace contextRef="#ctx0" brushRef="#br1" timeOffset="-156125.9">29171 11768 62 0,'-17'60'31'0,"-36"3"-31"0,28-35 43 16,0 16-41-16,-10 18 1 0,-14 20 2 15,-18 25 1-15,-4 12-7 16,0 16 1 31,1 6 3-47,3 6 0 0,17 0-3 31,12-9 0-15,6-28-6-1,7-19 0-15,4-19-14 0,7-28 0 0</inkml:trace>
  <inkml:trace contextRef="#ctx0" brushRef="#br1" timeOffset="-155405.1">28938 13377 57 0,'-3'31'28'0,"6"-28"-25"16,-3-3 40-16,4-12-40 15,-1-4 0-15,8-12 1 16,10-16 1-16,11-12-7 16,0-7 1-16,3-15 3 15,0-10 1-15,-3-9-3 16,-4-7 1-16,-7 4-2 15,-3-4 0 1,-7 13-2-16,-4-3 0 16,-4 16-1-16,-3 9 0 0,0 12-3 15,0 20 1-15,-3 18 0 0,-8 22 1 16,0 10 1-16,-3 18 0 16,0 3 2-16,-3 13 1 15,-1 10 4-15,4 9 0 16,7 9 1-16,3 13 1 15,4-7 0 1,4 4 1 47,3-10-2-48,3-12 0 16,5-10-4-31,2-12 1 0,1-6-7 0,-1-10 1 0,5-13-11 0,-1-6 1 16,0-18-2-16,-3-4 1 0</inkml:trace>
  <inkml:trace contextRef="#ctx0" brushRef="#br1" timeOffset="-155188.22">29468 13001 61 0,'-4'34'30'0,"-7"4"-41"0,11-35 63 0,-3 6-52 16,3-2 0-16,-4-4-5 15,4-3 1-15,0-7-3 16,0-5 1-16,4-10-10 0,-4-6 0 16</inkml:trace>
  <inkml:trace contextRef="#ctx0" brushRef="#br1" timeOffset="-154895.39">29450 12584 38 0,'21'18'19'0,"-7"11"-12"0,-7-23 25 16,-3 0-32-16,-1 4 0 15,-3-1-5-15,4 0 0 16,3 4-5-16,3-4 1 0</inkml:trace>
  <inkml:trace contextRef="#ctx0" brushRef="#br1" timeOffset="-154569.58">29655 12988 28 0,'10'16'14'0,"4"-38"-4"0,-7 16 13 0,0 2-22 16,0 4 0-16,4-6 1 15,3-6 0-15,0-7-2 16,4-6 1-16,-1 0 1 0,1 3 1 16,0 3-1-16,-1 3 1 15,1 10-1-15,-4 6 0 16,0 6-1-16,-3 7 1 16,-1-1-2-16,-3 1 0 15,1-4 0-15,-5-3 0 16,1 4-1-16,-1-4 1 15,1 0-1-15,-4 4 1 16,3-1 0-16,1 1 1 16,3-7-1-16,0 0 0 31,7-12 1-31,4-4 0 0,-4-3 0 16,0-3 0-16,0 1 0 15,0 2 0-15,4 3 0 16,3 4 1-16,3 9-1 15,5 6 0-15,-5 13 0 16,-2 3 0-16,-1 3 0 16,0 7 0-16,0-1-2 15,-7-6 1-15,0 0-13 16,-3-12 1-16,-4-7-3 16,-11-6 1-16</inkml:trace>
  <inkml:trace contextRef="#ctx0" brushRef="#br1" timeOffset="-154019.78">29161 13568 46 0,'-7'10'23'0,"-22"15"-23"0,19-16 44 0,-8 1-43 15,-3 5 1-15,0 4 0 16,0 6 1-16,7 6-5 16,-1 4 1-16,5-13-3 15,3 0 0-15,3-16-11 0,-3-15 1 16</inkml:trace>
  <inkml:trace contextRef="#ctx0" brushRef="#br1" timeOffset="-153792.91">29020 13559 54 0,'17'41'27'0,"8"12"-27"0,-15-41 43 0,5 7-43 0,-1 6 1 0,3 0-1 0,4 4 0 0,4-11-3 0,0 1 1 0,-8-3-8 15,-2-4 1-15,-5-12-7 16,1-6 1-16</inkml:trace>
  <inkml:trace contextRef="#ctx0" brushRef="#br1" timeOffset="-153483.09">29333 13640 56 0,'0'10'28'0,"0"-4"-30"0,0-6 52 0,4 0-49 0,3 3 0 15,4-3 0-15,3 3 0 16,7 0-2-16,4 1 0 15,-4-4-5-15,7 0 1 16,-7-7-12-16,-7-2 1 16</inkml:trace>
  <inkml:trace contextRef="#ctx0" brushRef="#br1" timeOffset="-153363.16">29506 13506 58 0,'4'18'29'0,"3"29"-31"0,0-40 45 16,4 2-42-16,3 4 0 0,0-1 1 15,3 1 0-15,1-1-3 16,0 1 0-16,-4-1 0 15,-7 7 0-15,-11 6-6 16,-10-9 1-16,-7 3-11 16,-7-10 0-16</inkml:trace>
  <inkml:trace contextRef="#ctx0" brushRef="#br1" timeOffset="-152901.43">30025 13568 59 0,'0'16'29'0,"-7"-13"-36"0,3 0 49 0,-6-3-42 16,-11 6 1-16,-11 1 1 15,0 5 0-15,0 4-3 16,1 6 1-16,2 0 0 16,5 3 1-16,3 0-3 15,6-6 1-15,5-7-2 16,6-2 1-16,8-7-1 16,6-3 1-16,8-6 0 15,3-4 0-15,0 1 1 16,1-4 1-16,-1 1-2 15,0-1 1-15,0 1-1 16,0-1 1-16,-3 4-1 16,3 6 1-16,-7 6 0 15,0 3 1-15,-3 7 1 16,-1 12 0-16,-3-7-2 16,1 4 0-16,-5-3-10 0,1-6 1 15,-8-10-3-15,11-3 0 16</inkml:trace>
  <inkml:trace contextRef="#ctx0" brushRef="#br1" timeOffset="-152323.08">30738 12860 56 0,'3'0'28'0,"-14"-7"-37"0,4 7 58 0,-7 3-48 15,-3 4 1-15,-1 2 0 16,-3 10 1-16,-4-7-4 16,-7 7 0-16,1 3 2 15,-1 0 1-15,7 0-2 16,4 0 1-16,3-3-1 15,4-3 1-15,11-1-1 16,10-2 0-16,10-10 0 16,5 0 0-16,2-3 0 15,8-9 0-15,3-4-1 16,-3-6 0-16,-4 4 0 16,-3-1 1-16,-7 0-1 15,-4 1 0-15,-4 2-2 0,-6 0 1 16,-4 7-1-1,-7 6 1-15,0 3-3 0,-4 4 1 16,-3 8-1-16,0 7 1 16,0 6 1-16,3 13 0 15,4 13 2-15,4-7 1 16,-1 6 3-16,1 6 0 16,-1-5 1-16,1-4 0 15,-1 6 0-15,4-9 1 31,-7-6-2-31,-4-6 1 0,-6-7-1 0,-4 0 0 0,-8-9-2 16,-2-10 1 0,-5-2-1-16,8-11 0 0,3-5-3 15,4-13 1-15,7 0-4 16,7 3 0 0,14-6-12-16,11-9 0 15</inkml:trace>
  <inkml:trace contextRef="#ctx0" brushRef="#br1" timeOffset="-152026.25">31101 12750 54 0,'14'12'27'0,"-14"29"-30"16,-4-25 40-16,-6 3-37 0,-8 3 0 15,-6-1 0-15,-5 5 1 16,-2 5-1-16,2 3 1 16,-2 1 0-16,6-4 0 15,7 4 0-15,4 2 0 16,7-5-2-16,7 2 0 16,11-6-7-16,3-6 1 15,3-12-8-15,5-16 0 0</inkml:trace>
  <inkml:trace contextRef="#ctx0" brushRef="#br1" timeOffset="-151760.37">31210 12897 39 0,'14'22'19'0,"-21"9"-12"0,4-18 28 0,-8 12-32 16,1 3 1-16,-4-3 2 15,-4 0 1-15,-7 7-9 16,-3 5 1-16,3-5 5 16,1-4 0-16,2-6-4 15,5-3 0-15,3-7-6 16,3-8 1-16,4-14-11 16,3-6 0-16</inkml:trace>
  <inkml:trace contextRef="#ctx0" brushRef="#br1" timeOffset="-151491.36">31013 12850 31 0,'28'47'15'0,"14"25"1"0,-31-53 15 0,-1 12-26 0,5 10 0 16,-8 3 0-16,0 3 1 31,0-6-9-31,0-10 1 15,0-6 2-15,-4-9 1 0,1-10-6 16,-1-9 0-16,4-16-9 16,1-6 0-16</inkml:trace>
  <inkml:trace contextRef="#ctx0" brushRef="#br1" timeOffset="-151355.42">31182 12875 53 0,'14'50'26'0,"36"-15"-26"16,-33-19 45-16,4 2-44 16,4 7 1-16,-4 4 0 15,0 2 0-15,-7 10-3 16,-6 0 0-16,-8-4 1 0,-8 4 1 15,-6 0-3-15,-7-1 0 16,-3-5-7-16,-1-7 0 16,0-3-7-16,0-12 0 15</inkml:trace>
  <inkml:trace contextRef="#ctx0" brushRef="#br1" timeOffset="-150978.65">31651 12098 48 0,'21'18'24'0,"1"48"-19"0,-8-41 38 0,10 16-41 0,12 15 0 0,6 17 2 16,4 5 0-16,0 22-4 16,-4 13 1-16,-3 25 2 15,-25 16 1-15,-21 3-3 16,-28-4 0-16,-18-8-8 16,-4-23 0-16,-13-22-12 15,-1-18 1-15</inkml:trace>
  <inkml:trace contextRef="#ctx0" brushRef="#br1" timeOffset="-150220.25">29259 11721 55 0,'15'10'27'0,"2"-1"-23"0,-10-6 41 0,0 3-42 15,-3 4 1-15,-4 9 0 16,-11-1 1-16,-13 20-7 16,-12 12 0-16,-10 22 4 15,-7 22 0-15,8 19-1 16,2 25 0-16,1 16 0 15,3 22 0-15,7 5 0 16,8-11 0-16,10-1-4 0,10-18 1 16,8-16-10-16,3-29 1 15,-7-18-9 1,-7-19 1-16</inkml:trace>
  <inkml:trace contextRef="#ctx0" brushRef="#br1" timeOffset="-147169.03">32360 12935 29 0,'14'12'14'0,"4"4"-4"0,-11-19 15 0,0 0-22 15,0 6 1-15,0 9 4 16,0 4 0-16,0 3-9 16,0 6 1-16,-3 9 5 15,-4 10 1-15,-4 3-2 16,-3 0 0-16,-14 4-4 16,-3-4 0-16,-1-7-13 0,0-11 0 15,0-14-3 1,18-8 1-16</inkml:trace>
  <inkml:trace contextRef="#ctx0" brushRef="#br1" timeOffset="-145941.79">32826 12245 39 0,'4'12'19'0,"3"-8"-10"15,-7-4 19-15,3 3-26 16,-3 3 1-16,-3 10 1 16,-4 9 0-16,-1 0-5 15,1 12 0-15,0 11 3 16,-3 11 1-16,-4 4-2 16,0 0 1-16,-1-1-2 15,1-5 0-15,4-10 0 0,3-3 1 16,3-16 0-1,4-3 0-15,7-6 0 0,4-4 0 16,3-2 0-16,0-4 0 16,0-2-1-16,7-4 1 15,4 3-5-15,0-6 1 16,-1-3-9-16,-6-3 1 16,-7-4-4-16,-4 1 0 15</inkml:trace>
  <inkml:trace contextRef="#ctx0" brushRef="#br1" timeOffset="-145295.75">33161 12863 40 0,'21'9'20'0,"0"-18"-19"15,-13 2 35-15,-5 1-34 16,1 0 1-16,-8-4 2 16,-3 4 0-16,-11 0-7 15,-10 0 1-15,-4 2 4 16,-3 4 0-16,3 7-2 16,-3-1 1-16,3 3-2 15,-3 7 1-15,10 0-2 16,4-4 1-16,7 1-2 0,3-1 1 15,11 1-1-15,8-7 0 16,6 1 0-16,3-1 0 16,8-6 1-16,7-3 0 15,-4-4 1-15,0-2 1 16,-7-4-2-16,1-2 1 16,-5 2-1-16,-3 1 0 15,-3 2 1 1,-4 1 0-16,0 3-2 0,-7 6 1 15,0 0-1-15,0 3 1 16,0 6-1-16,0 7 1 16,0 3-1-16,-4-4 1 0,1 7 1 15,-1 3 1-15,-3 10 1 16,4 2 0-16,-4 7 1 16,0 13 0-16,-4-13 0 15,1 3 1-15,-8-3-2 16,0-7 1-16,-6-9-2 15,-5-6 1-15,-6-9-2 16,7-7 1-16,3-6-1 16,7-6 0-16,4 0 0 15,0-1 0-15,7-5-1 16,7-4 1-16,11-9-4 16,6 6 1-16,8-3-12 15,7 0 1-15,3 0-1 16,-3-3 1-16</inkml:trace>
  <inkml:trace contextRef="#ctx0" brushRef="#br1" timeOffset="-144976.86">33154 12421 48 0,'0'-7'24'0,"11"4"-23"0,-4 0 50 0,0 3-48 16,3 3 0-16,4 0 1 15,8 0 1 1,9-3-8-1,8 4 1-15,4-4 1 16,-8-4 0-16,-3 4-7 16,-11-3 1-16,-7 3-11 15,-14 7 1-15</inkml:trace>
  <inkml:trace contextRef="#ctx0" brushRef="#br1" timeOffset="-144783.79">33115 12537 45 0,'-3'25'22'0,"20"-3"-16"0,-10-19 33 15,4 3-39-15,7 0 1 16,3 4 0-16,7-4 1 16,0 0-3-16,-3-3 1 15,-4 0-4-15,-3 4 1 16,-4-7-11-16,-4 0 0 15</inkml:trace>
  <inkml:trace contextRef="#ctx0" brushRef="#br1" timeOffset="-144529.5">33348 12311 56 0,'7'25'28'0,"-3"19"-31"15,-4-41 46-15,0 9-43 16,-4 14 1-16,-3 5-1 16,0 13 1-16,-4 18-2 31,-6-5 0-31,-8 6-8 0,-3-7 0 0,0-12-7 15,7-10 1-15</inkml:trace>
  <inkml:trace contextRef="#ctx0" brushRef="#br1" timeOffset="-143854.75">33719 12502 40 0,'3'-6'20'0,"4"-22"-16"0,-3 18 30 16,-1 1-31-1,-3-4 0-15,0 4 0 0,-7 3 1 16,-7 6-6-16,-7 6 1 16,-4 13 3-16,0 3 0 15,1 9-2-15,3 10 1 0,-1 6-1 16,5-10 0-16,6 4-1 16,8-3 1-16,-1-4-1 15,4-6 1-15,11-9-1 16,6-12 1-16,12-14-1 15,-1-2 1-15,-4-19-1 16,-6-10 0-16,-4-9-1 16,-3-9 1-16,-4 5-13 15,-11-11 1-15</inkml:trace>
  <inkml:trace contextRef="#ctx0" brushRef="#br1" timeOffset="-133689.6">20549 14227 30 0,'-10'9'15'0,"-1"7"-2"0,11-16 15 0,-3 0-24 15,3 0 0-15,0 0 3 16,0 3 1-16,3 0-9 15,4-3 0-15,4 3 6 16,3-3 0-16,4 0-2 16,3-3 1-16,0-3-3 15,0 0 1-15,0-4-2 16,0 1 1-16,-7 2-1 16,-3 1 0-16,-4 6-2 15,-7 6 1-15,-3 7-1 16,-1 6 0-16,1 9-1 0,-1 3 1 15,0-2-2-15,-3 8 1 16,0 4 0-16,-3 3 1 16,-1 3 0-16,-3 3 0 15,0 3-1-15,-4-6 1 16,1-6-4-16,-1-9 1 16,0-10-7-16,1-10 0 15</inkml:trace>
  <inkml:trace contextRef="#ctx0" brushRef="#br1" timeOffset="-133449.45">20500 14525 45 0,'3'9'22'0,"8"0"-20"16,-4-9 38-16,0 4-38 15,4-1 0-15,-1 0 3 16,8 0 0-16,3-3-6 16,4 0 0-16,-4-3 3 15,4 0 0-15,3-4-7 16,0-2 1-16,-3-3-12 16,-11-1 1-16</inkml:trace>
  <inkml:trace contextRef="#ctx0" brushRef="#br1" timeOffset="-132939.05">20927 14418 38 0,'32'-16'19'0,"3"-31"-12"0,-25 32 22 0,1-7-25 16,-4-7 0-16,-3-5 2 16,-8-1 1-16,-7 4-9 15,-10 0 0-15,-10-1 6 16,-19 4 0-16,4 6-2 15,-3 7 1-15,-4 8-2 16,-7 7 1-16,0 3-3 16,4 1 1-16,3 8-2 15,-4 16 1-15,4 13-3 16,7 22 0-16,8 15-2 16,9 23 0-16,12-1 1 15,13 16 0-15,11-16 1 16,7-15 1-16,8-19 4 0,16-19 0 15,15-25 4-15,11-19 1 16,6-28 0-16,22-25 1 16,3-10-2-16,-3-15 1 15,-18-7-4-15,-14-6 1 16,-21 1-10-16,-18 5 1 16,-14-9-11-16,-10 16 1 15</inkml:trace>
  <inkml:trace contextRef="#ctx0" brushRef="#br1" timeOffset="-132309.22">21273 15120 39 0,'3'22'19'0,"22"-9"-5"0,-15-10 24 16,8-3-35-16,7-3 0 16,3-10 2-16,7-12 1 15,11-9-7-15,0-19 0 16,0-10 4-16,0-6 1 15,-4-16-2-15,-7-3 0 16,-10-9-2-16,-4-9 1 16,-7 11-1-16,-7 1 0 15,-7 7 0-15,-3 11 0 0,-8 14-2 16,-3 11 1-16,-4 20-3 16,-3 19 0-16,-7 15-3 15,0 12 0-15,3 23-2 16,0 15 1-16,1 16 3 15,3 19 0-15,6 6 5 16,5-3 0-16,3 3 3 16,3 3 1-16,8-21 0 15,6-11 1-15,4-5-4 16,4-7 1-16,0-12-9 16,3-13 0-16,4-9-7 15,-1-16 1-15</inkml:trace>
  <inkml:trace contextRef="#ctx0" brushRef="#br1" timeOffset="-132067.79">21848 14826 46 0,'7'28'23'0,"-7"10"-17"0,0-20 41 15,0-5-43-15,0-1 0 16,0 4 2-16,0 0 1 15,0-1-9-15,0 1 1 16,-4 0 4-16,1-4 0 16,3-2-4-16,0-4 1 15,0-3-5-15,0-3 0 0,3-9-7 16,-3-1 1-16,4-12-8 16,-1-6 1-16</inkml:trace>
  <inkml:trace contextRef="#ctx0" brushRef="#br1" timeOffset="-131816.95">21823 14691 41 0,'3'34'20'0,"15"1"-21"0,-14-29 30 0,3 0-28 15,0 1 1-15,0-7 0 16,3 6 0-16,4-6-5 15,8-6 1 1,16-13-9 0,-6 0 1-16</inkml:trace>
  <inkml:trace contextRef="#ctx0" brushRef="#br1" timeOffset="-131422.15">22123 14813 29 0,'7'35'14'0,"7"18"-1"0,-11-41 14 15,1 4-25-15,-1-6 0 16,1-1 1-16,0-3 0 16,-4-3-4-16,0-3 0 15,3-6 2-15,4 3 1 0,0-6-1 16,0 2 0-16,4 1 0 16,-1 0 0-16,4 3 0 15,1-4 0-15,-1 1 0 16,3 0 1-16,1-4-1 15,-4 7 0-15,0 3-1 16,4 0 0-16,-1 3-1 16,-2 1 0-16,-1 2 0 15,0 0 0-15,-4-3-1 16,1-6 0-16,0-3-1 16,3-10 1-16,3 4 0 15,-3-4 0-15,4-3 1 16,0 3 0-16,-1 1 2 15,1 5 0-15,0 4 1 16,-1 12 1 15,1 7-1-31,3 9 1 0,-3 9-1 0,-1-3 1 0,1 10-3 0,-4-3 0 16,-3-4-4-16,-4-3 0 16,-4-3-8-16,-3-3 0 15,-7-9-1-15,-3-4 0 16</inkml:trace>
  <inkml:trace contextRef="#ctx0" brushRef="#br1" timeOffset="-131059.74">21629 15396 53 0,'7'-6'26'0,"-11"0"-37"16,1 12 56-16,-8-3-45 15,-3 10 0-15,-7-1 1 16,-7 10 0-16,3 0-2 16,-7 10 0-16,-3-4-2 15,-7 0 0-15,6-3-2 16,8-6 0-16,3-10-5 0,8-9 1 16,3-9-4-16,3-7 0 15</inkml:trace>
  <inkml:trace contextRef="#ctx0" brushRef="#br1" timeOffset="-130791.16">21301 15312 42 0,'21'6'21'0,"21"41"-18"0,-24-31 38 16,0 12-40-16,6 0 1 0,4 4 1 16,1 8 1-16,-1 1-6 15,-3-3 1-15,-1-7 2 16,-6-3 0-16,0-3-5 15,-4-6 1-15,3-9-10 16,1-4 0-16,0-16-2 16,-4-5 1-16</inkml:trace>
  <inkml:trace contextRef="#ctx0" brushRef="#br1" timeOffset="-130536.27">21816 15556 36 0,'-21'10'18'0,"21"-4"-20"0,0-6 34 16,0 0-30-16,0 0 0 15,0 0 3-15,0 0 0 16,0 0-5-16,0 0 0 15,0 0 4-15,0 0 1 16,0 0-1-16,0 0 1 16,0 0-2-16,0 0 0 15,7 0-1-15,0 0 0 16,7 0-2-16,3 0 1 16,8-6-2-16,3 3 1 0,8-1-6 15,10-2 1-15,-8 0-11 16,-6-10 1-16</inkml:trace>
  <inkml:trace contextRef="#ctx0" brushRef="#br1" timeOffset="-130192.45">21971 15371 42 0,'-7'7'21'0,"14"-1"-12"16,-3-9 27-16,-1 6-33 0,4-3 0 15,4 3 2-15,3 6 0 16,3 7-6-16,8 3 1 15,7 3 3-15,-4-6 1 16,0 2-3-16,-10 7 1 16,-7 1-3-16,-11-1 1 15,-11 3-4-15,-7 0 1 16,-3-3-5-16,-4-6 1 16,1 0-10-16,3-10 1 15</inkml:trace>
  <inkml:trace contextRef="#ctx0" brushRef="#br1" timeOffset="-129713.73">22567 15503 58 0,'0'16'29'0,"-14"-4"-38"0,7-12 50 0,-7 3-41 0,-7 4 0 0,-7 2 0 15,3 4 0-15,-3 2 0 0,6-2 0 16,-2 12-1-16,-1 0 1 16,0 0-2-16,8-9 1 15,3-4-2-15,3-2 0 16,11-4-1-16,7 0 1 15,4-3 1-15,-1-6 0 16,8-3 1-16,7-3 0 16,-1-4 1-16,1-3 1 15,-4 1-1-15,4-1 1 16,-8 3-2-16,-2 4 1 16,-1 3 0-16,-4 6 0 15,1 6 0-15,-1 10 1 0,-2 6 1 16,-1-4 1-1,0 4-1-15,0-3 1 16,0 3-1-16,3 0 1 0,1-3-5 31,3-3 1-15,4-10-12-16,3-9 1 16,0-13-2-16,0-3 0 0</inkml:trace>
  <inkml:trace contextRef="#ctx0" brushRef="#br1" timeOffset="-129336.6">23283 15459 49 0,'-7'82'24'0,"-10"-60"-25"0,13-16 47 16,1 0-43-16,-1 0 0 16,-3-9 3-16,-4-6 1 15,1-16-8-15,-1-13 1 16,1-18 4-16,-1-4 1 16,1-18-2-16,2-13 1 15,5-10-3-15,-1-5 1 16,4 9-2-16,7-4 1 31,8 10-1-31,6 16 1 0,3 9-1 16,5 13 1-16,2 22-4 0,1 15 0 0,-7 6-5 15,-4 14 0-15,-7 8-12 16,-7 4 1-16</inkml:trace>
  <inkml:trace contextRef="#ctx0" brushRef="#br1" timeOffset="-129106.7">22892 15158 64 0,'0'28'32'0,"28"-25"-38"15,-10-3 52-15,13 7-46 0,5-7 1 16,13-7-1-16,7 7 1 15,1 0-3-15,-4 0 0 16,-11 0-6-16,-3-3 1 16,-7-6-10-16,-15-7 0 15</inkml:trace>
  <inkml:trace contextRef="#ctx0" brushRef="#br1" timeOffset="-128749.03">23809 14923 52 0,'4'3'26'0,"3"3"-24"16,-4 1 40-16,-3 2-41 16,-3-6 1-16,-1 10 0 15,-7 9 0 1,-13 40-3 0,-1 1 0-16,4 3 1 0,0 6 1 15,7-9-3-15,3-16 1 16,4-3-4-1,7-13 0-15,7-12-9 0,11-3 1 16,3-23-3-16,7-12 1 16</inkml:trace>
  <inkml:trace contextRef="#ctx0" brushRef="#br1" timeOffset="-128520.68">24190 15055 41 0,'4'34'20'0,"-8"10"-22"0,0-31 37 0,-6 2-31 16,-8 4 0-16,-6 6 2 15,-5 6 1-15,5 4-8 16,-1 9 0-16,-3 0 5 16,-1 0 0-16,5 0-3 15,-1-7 1-15,0-5-7 16,8-14 1-16,6-11-12 15,8-14 1-15</inkml:trace>
  <inkml:trace contextRef="#ctx0" brushRef="#br1" timeOffset="-128278.81">23950 14970 39 0,'14'-9'19'0,"11"59"-12"16,-15-31 24-16,8 12-27 0,3 3 1 15,0 7 1-15,1 3 1 16,-1 6-10-16,0-6 1 16,-3-3 5-16,-1 0 0 15,-3-4-5-15,0-12 1 16,-3-9-5-16,0-13 0 16,-1-12-9-16,1-13 1 15,-1-10-1-15,4-8 1 16</inkml:trace>
  <inkml:trace contextRef="#ctx0" brushRef="#br1" timeOffset="-128053.95">24373 14744 47 0,'22'16'23'0,"9"31"-24"15,-17-31 50-15,8 9-46 16,-5 0 0-16,1 15 2 16,3 8 0-16,0 5-7 15,-3 6 0-15,-11 10 3 16,-7 10 1-16,-4-10-8 16,-10-3 1-16,-10-7-12 15,-19-15 0-15</inkml:trace>
  <inkml:trace contextRef="#ctx0" brushRef="#br1" timeOffset="-127432.27">23262 14148 48 0,'-7'35'24'0,"-11"-16"-17"0,11-13 33 16,-3 3-39-16,-4 4 1 16,0-1 0-16,-8 10 0 15,-6 10-3-15,-4 2 1 16,-3 10 1-16,0 9 1 15,0 20-1-15,3 27 0 16,0 13-1-16,11 12 0 16,3 19-1-16,11 1 0 15,4-1-2-15,3-19 1 0,7-12-6 16,14-22 0 0,14-16-7-1,11-18 1-15,7-29-1 0,3-18 0 0</inkml:trace>
  <inkml:trace contextRef="#ctx0" brushRef="#br1" timeOffset="-126814.35">24412 14167 48 0,'4'0'24'0,"3"6"-30"16,0-6 50-16,3 7-41 15,8 2 0-15,-4 10 3 16,11 12 1-16,10 10-7 15,8 25 0-15,-5 9 5 16,1 19 0-16,0 19-2 0,-7 16 0 16,-8 6-3-1,-13 12 0-15,-15-6-5 0,-13-9 1 16,-11-13-8-16,-8-19 0 16,5-34-7-16,-5-16 1 15</inkml:trace>
  <inkml:trace contextRef="#ctx0" brushRef="#br1" timeOffset="-126275.33">24846 14117 43 0,'-3'3'21'0,"6"22"-18"16,-3-15 34-16,0 5-35 15,4 1 1-15,-4 6 1 16,3-3 0-16,-3 3-5 15,0 0 0-15,0-4 4 16,0 1 1-16,0-6-2 16,0-7 1-16,0-3-2 0,0-9 1 15,0-7-1-15,4-9 1 16,-1 1-2-16,4-11 0 16,4-2 0-16,-1 5 0 15,1-2-1-15,0 3 0 16,-1 3 0-16,1 6 1 15,-1 3-1-15,5 7 1 16,-5 9-1-16,1 3 1 16,-1 0 0-1,-3 0 1 32,4 0-1-47,-4 10 0 0,0 6 1 0,0 3 0 0,0 6 0 0,0 6 0 0,4 7-2 16,-4 6 0-16,0-12-6 0,0-1 0 0,-7-9-10 15,-4-3 1-15</inkml:trace>
  <inkml:trace contextRef="#ctx0" brushRef="#br1" timeOffset="-124141.35">25379 14826 45 0,'0'6'22'0,"7"-9"-9"15,0 3 22-15,0 3-34 16,4-3 0-16,6-3 0 0,11-3 0 16,4-7-2-1,3-3 0-15,8 1-3 0,-1-1 1 16,0 0-7-16,-6 7 0 15,-15 3-5-15,-10 6 1 16</inkml:trace>
  <inkml:trace contextRef="#ctx0" brushRef="#br1" timeOffset="-123963.3">25262 15155 46 0,'-21'44'23'0,"32"-41"-19"0,-4-6 42 0,3 3-45 16,12 0 1-16,16 0-1 16,15 0 0-16,4-10-6 15,6-2 0-15,1-4-10 16,-11-3 1-16</inkml:trace>
  <inkml:trace contextRef="#ctx0" brushRef="#br1" timeOffset="-123346.97">26822 14211 48 0,'-14'28'24'0,"-18"-6"-14"16,28-15 33-16,-3 5-42 15,-3 4 1-15,-8 9 0 16,-7 0 0-16,-10 13-3 16,-4 15 1-16,-3 16 1 15,0 19 1-15,3 28-2 16,-4 12 1-16,8 20 1 0,14-10 1 15,14-10-1-15,3-21 0 16,11-19-4-16,18-19 0 16,21-22-9-16,0-22 0 15,-11-19-8 1,-3-3 1-16</inkml:trace>
  <inkml:trace contextRef="#ctx0" brushRef="#br1" timeOffset="-122762.45">27062 15497 61 0,'3'22'30'0,"18"-29"-34"15,-10 1 54-15,7-13-48 0,6-9 1 16,8-13-1-16,-4-9 1 16,7-19-5-16,1-19 1 15,-5-15 1-15,-2 3 0 16,-8-4-2-16,-7 4 1 16,-10 18-1-16,-4 7 0 15,-4 6-1-15,-7 16 0 16,1 12-1-16,-1 25 1 15,4 10-1-15,0 15 0 0,0 16 0 16,-4 10 0-16,-3 15 2 16,0 10 1-16,4 12 1 15,3 6 1-15,3 7 0 16,4 6 1-16,4 0 1 16,6-7 0-16,-3-8-2 15,7-17 0-15,8-12-5 16,2-15 1-16,4-17-9 15,4-12 1-15,-4-12-4 16,4-7 1-16</inkml:trace>
  <inkml:trace contextRef="#ctx0" brushRef="#br1" timeOffset="-122481.93">27668 15064 49 0,'7'69'24'0,"-7"-25"-23"15,-3-35 47-15,-1 13-46 0,1-3 1 16,-4 0-1-16,0 0 1 16,0 0-5-16,0-4 1 15,3-2-1-15,-3-7 0 16,4-12-10-16,-1-10 0 16,4-9-4-16,0-13 0 15</inkml:trace>
  <inkml:trace contextRef="#ctx0" brushRef="#br1" timeOffset="-122371.99">27573 14722 37 0,'4'3'18'0,"13"16"-13"0,-10-13 28 0,0 1-30 16,4 2 0-16,0 1 0 16,-1-1 1-16,4 0-6 15,0 1 0-15,4-4 1 16,0 0 0-16,3-3-12 15,0-6 0-15</inkml:trace>
  <inkml:trace contextRef="#ctx0" brushRef="#br1" timeOffset="-121845.77">27884 15186 57 0,'17'25'28'0,"-13"-18"-35"0,-4-7 48 16,7-7-43-16,0 1 1 15,0-3 0-15,3-10 1 16,1 0 1-16,3 0 0 16,0 4-1-16,0 2 1 15,-3 4 0-15,0 9 1 16,-1 6-2-16,1 3 1 15,-4 4-1-15,0-4 1 0,0 1-2 16,0-1 1-16,0-3-1 16,0 1 1-16,0-4 0 15,0-3 0-15,0 6 0 16,0-6 0-16,0 3 0 16,0 0 0-16,4-6-1 15,0-3 1-15,-1-4-1 16,4-5 0-16,-3-7 0 15,3 0 1-15,0 0 0 16,4 3 0-16,-1 3 0 16,1-2 1-16,0 8-1 15,-1-2 1-15,1 5-1 16,0 7 0-16,-4 7 0 16,0 2 1-16,-4 4-1 15,-3 2 0-15,0 7 0 16,8 3 0-16,-1-3 0 15,0 0 0-15,0 3 0 0,0-3 0 16,0 7-4-16,-3-4 0 16,-8-3-11-16,-6-4 1 15,-8-5-1-15,-14 6 1 16</inkml:trace>
  <inkml:trace contextRef="#ctx0" brushRef="#br1" timeOffset="-121379.22">27107 15581 54 0,'8'10'27'0,"2"18"-35"16,-6-19 56-16,-1 4-47 16,-3 3 1-16,0-1 1 15,0 1 0-15,-3-3-2 16,-1 5 0-16,-3 7 2 15,0 1 1-15,0 2-1 16,0-9 0-16,0-1-2 0,0-5 1 16,3-4-4-16,1-2 1 15,-1-7-1-15,1-4 1 16,-1 1-1-16,4 3 0 16,0-6 0-16,0 6 1 15,4-6 0-15,-1 0 1 16,4 2-2-16,0 4 1 15,4 0-5-15,-1-3 0 16,8 0-10-16,-4-6 0 16</inkml:trace>
  <inkml:trace contextRef="#ctx0" brushRef="#br1" timeOffset="-121018.9">27002 15544 48 0,'0'6'24'0,"17"-6"-17"0,-6 0 33 15,3 3-37-15,7 7 1 16,11 8 3-16,7 4 0 16,-4 3-9-16,4 1 0 15,0-1 3-15,-1 3 1 16,-2 0-8-16,-8-9 0 15,0-3-12-15,-7-20 0 16</inkml:trace>
  <inkml:trace contextRef="#ctx0" brushRef="#br1" timeOffset="-120643.5">27485 15704 55 0,'0'15'27'0,"11"1"-26"0,-4-13 42 0,3-3-41 16,8 0 0-16,6 3 0 0,12-3 1 16,6 3-5-16,0-3 1 15,-6-3-3-15,-5-3 0 16,1-3-7-16,-4-1 0 16,-3-9-6-16,-7-3 0 15</inkml:trace>
  <inkml:trace contextRef="#ctx0" brushRef="#br1" timeOffset="-120410.64">27753 15556 45 0,'0'16'22'0,"4"15"-19"0,-1-24 38 0,4 2-38 0,4 4 1 0,-1 2 5 0,4 1 0 0,1-4-11 0,2 1 1 0,1 6 5 0,-4 0 1 0,-3 3-4 0,-11 3 1 0,-8 3-6 0,1 0 0 0,-7-3-6 0,0-3 1 0,-3-9-9 0,-1-10 0 0</inkml:trace>
  <inkml:trace contextRef="#ctx0" brushRef="#br1" timeOffset="-120013.75">28212 15729 49 0,'17'15'24'0,"-10"-11"-20"0,-7-4 38 0,0 3-40 0,-3 0 0 0,-8 0 1 0,-3 0 0 0,-4 3-5 0,1 1 1 0,-4 5 3 0,0 4 0 0,-1 0-2 0,1-4 0 0,4 1-1 0,2-1 1 0,1-6-2 15,11 1 0-15,3-4-1 16,7-3 1-16,7 0 0 15,4 0 1-15,-1-3 0 16,4 3 0-16,1-3 1 16,-1-1 0-16,0 1-1 15,0-3 1-15,-3 6 0 16,-1 3 0 0,1 7 0-16,-4 2 1 0,4 4-1 15,-4 0 1-15,3 2-1 16,-2 1 1-16,-1-6-6 15,-4-4 0-15,4-12-10 16,4-16 1-16</inkml:trace>
  <inkml:trace contextRef="#ctx0" brushRef="#br1" timeOffset="-119518.83">28949 15622 52 0,'0'22'26'0,"3"-25"-26"0,-3-3 42 0,0-7-39 15,0-6 0-15,0-18 4 16,0-17 0-16,0-18-8 15,4-6 0-15,-4-7 5 16,0-21 1-16,0-4-3 16,0 6 1-1,11 1-3-15,-1 12 1 0,1 9-1 16,3 20 0-16,0 8-1 0,4 17 0 16,-1 18-3-16,1 16 0 15,-8 12-4-15,-2 13 0 16,-8 3-9 15,-8 13 0-31,-2-4-1 0,-11 10 0 0</inkml:trace>
  <inkml:trace contextRef="#ctx0" brushRef="#br1" timeOffset="-119187.95">28720 15240 45 0,'0'28'22'0,"14"-3"-17"0,-7-22 43 0,7 0-46 0,11 0 0 0,6-3 0 0,5-3 0 0,2 0-6 16,5 3 1-16,-1-3-6 15,-3 3 0-15,-4-9-7 16,-3-7 0-16</inkml:trace>
  <inkml:trace contextRef="#ctx0" brushRef="#br1" timeOffset="-119070.99">29446 15124 52 0,'18'28'26'0,"-14"-13"-28"16,-4-8 46 0,-4-4-43-16,-10 6 1 0,-4 10 1 0,-3 3 0 15,-4 3-4-15,1 0 1 16,-5 3 2-16,1 7 0 15,7 6-2-15,3-7 1 16,8 1-3-16,6-4 0 16,8-3-7-16,10-9 1 15,7-9-9-15,4-10 0 16</inkml:trace>
  <inkml:trace contextRef="#ctx0" brushRef="#br1" timeOffset="-118750.18">29707 15218 45 0,'-3'22'22'0,"-25"25"-16"0,17-32 33 0,-7 4-36 0,-3 9 1 0,-3 4 0 16,2-1 1-16,1-3-7 15,0 1 0-15,3 2 3 16,4-9 1-16,0 0-8 15,4-10 1-15,-1-9-9 16,8-6 1-16,3-19-4 16,-11-9 1-16</inkml:trace>
  <inkml:trace contextRef="#ctx0" brushRef="#br1" timeOffset="-118495.28">29506 15415 41 0,'7'57'20'0,"11"-10"-23"0,-11-41 38 16,4 3-35-16,3 1 1 15,0-1-1-15,4 1 1 32,3-7-6-32,0-6 0 15,-3-1-7-15,3-11 1 0</inkml:trace>
  <inkml:trace contextRef="#ctx0" brushRef="#br1" timeOffset="-118354.36">29736 15098 39 0,'0'29'19'0,"10"8"-15"0,-6-30 30 0,6-1-29 16,1 13 0-16,3 6 4 16,4 3 0-16,3 3-10 15,0 1 0-15,-3 2 7 16,-8 7 0-16,-6-7-4 0,-8 7 0 16,-6 6-5-16,-8 0 0 15,-3-9-9-15,0-7 0 16,3-15-6-16,11-10 0 15</inkml:trace>
  <inkml:trace contextRef="#ctx0" brushRef="#br1" timeOffset="-117992.55">30261 14123 35 0,'-21'-47'17'0,"3"35"-16"0,15 12 24 0,-4 9-22 16,0 16 0-16,7 10 6 16,3 15 0-16,4 6-9 15,0 20 1-15,8 2 6 16,2 7 0-16,4 9 0 15,4 0 0-15,0 9-3 16,-4-2 1-16,-10 18-3 16,-15 3 1-16,-10 7-1 15,-11-17 0-15,-10 5-3 16,-7-17 0-16,-1-19-3 16,4-15 0-16,4-16-5 0,10-9 1 15,1-16-11-15,6-12 1 16</inkml:trace>
  <inkml:trace contextRef="#ctx0" brushRef="#br1" timeOffset="-117548.8">30607 14293 43 0,'4'47'21'0,"3"15"-13"16,-4-52 29-16,-3 2-35 16,0-2 1-16,0-1 1 15,0 1 0-15,4-4-5 16,-1-6 0-16,1-3 3 16,6 0 0-16,1-13-1 15,-1-12 0-15,5-7-2 16,2-6 1-16,4-9 0 0,-3 9 0 15,3 4 1 1,-3 5 0-16,-1 7 0 16,1 10 1-16,0 5-1 0,-1 20 1 15,1 15-1-15,0 16 1 16,-8 2-2-16,-3 17 0 16,-7 3-4-16,-10-4 1 15,-4 4-14-15,-11-7 0 16</inkml:trace>
  <inkml:trace contextRef="#ctx0" brushRef="#br1" timeOffset="-114864.15">20521 16522 42 0,'0'16'21'0,"4"-22"-6"0,-4 2 22 0,-4-2-33 16,1 3 1-16,-1 0 4 15,-3 0 0-15,-7 3-11 16,-4 0 1-16,-6 3 6 15,-5 3 0-15,-2 0-2 16,-1 7 0-16,-3-4-5 16,-1 4 0-16,8 3-3 15,3-4 1-15,4 1-1 16,7 2 1-16,7 4-1 16,7 3 0-16,11 9 2 15,6 1 1-15,8-1 2 16,0-9 0-16,-4 0 0 15,-7 0 0-15,-4 0 0 16,-10 3 1-16,-10 0-1 16,-4-3 0-1,-7 0-1-15,-1-9 0 0,1-1 0 0,4-9 1 16,3-6 1-16,3-9 0 16,7-7 1-16,8 3 0 15,10-9 2-15,11-9 1 16,-1-10-1-16,5 6 0 15,2-6-2-15,1-3 0 16,-4 6-8-16,1 7 1 16,-5 2-14-16,-6 4 1 15</inkml:trace>
  <inkml:trace contextRef="#ctx0" brushRef="#br1" timeOffset="-114367.18">20673 16616 60 0,'14'-37'30'0,"-11"-26"-34"16,-3 47 47-16,-3-3-43 15,-1-6 0-15,-6-3 0 0,-11 3 1 16,-15 3-1-16,-6 3 0 16,-4 7-1-16,-7 5 1 15,-10 17-1-15,6 5 0 16,1 11-2-16,-1 11 1 15,1 10-4-15,3 22 1 16,7 6-3-16,11 13 1 16,14 0 1-16,14 0 0 15,17-19 4-15,11-13 0 16,8-15 5-16,24-19 0 16,10-19 4-16,18-22 1 0,4-21-2 15,-11-11 1-15,-11-14-3 16,-13-11 1-16,-18-2-4 15,-8-10 1-15,-10 7-12 16,-7-10 0-16,-17 12-6 16,-1 4 1-16</inkml:trace>
  <inkml:trace contextRef="#ctx0" brushRef="#br1" timeOffset="-113333.52">20839 17256 47 0,'7'22'23'0,"-4"-13"-13"0,-3-9 24 0,4-12-31 16,3-7 1-16,3-16 4 15,8-15 0-15,3-16-10 16,11-3 1-16,0-15 5 16,-1-1 0-16,1-9-2 15,0-9 1-15,-4 12-3 16,-3-7 1-16,-8 7-2 15,-6 1 0-15,-7 11-1 16,-4 10 0-16,-4 13-3 16,-3 9 1-16,-7 22-4 15,-4 15 1-15,-3 23-1 16,-4 12 0-16,1 22 3 0,-1 6 1 16,4 13 3-1,0 9 0-15,7 7 4 0,3 15 1 16,4-9 0-16,7 3 1 15,3 3-3-15,4-6 1 16,4-10-5-16,3-15 1 16,0-10-4-16,4-15 0 15,0-23-6-15,3-15 1 16,3-18-4-16,-2-8 0 16</inkml:trace>
  <inkml:trace contextRef="#ctx0" brushRef="#br1" timeOffset="-113134.63">21244 16792 48 0,'0'47'24'0,"0"-22"-27"16,0-16 48-16,0 7-43 16,0 0 0-16,0 3 0 15,-3-1 0-15,-1-2-3 16,1-3 0-16,3 2-2 15,0-8 1-15,0-7-14 16,0-16 1-16</inkml:trace>
  <inkml:trace contextRef="#ctx0" brushRef="#br1" timeOffset="-112930.74">21213 16557 47 0,'17'37'23'0,"-3"10"-27"0,-7-40 33 16,7 2-29-16,4-3 0 15,3-3-6 1,4 1 1-16,0-4-4 0,3-7 0 16</inkml:trace>
  <inkml:trace contextRef="#ctx0" brushRef="#br1" timeOffset="-112462.08">21470 16876 38 0,'0'7'19'0,"4"24"-14"15,-1-28 28-15,1 0-30 16,-1-3 0-16,4-3 0 16,0-6 1-16,4 3-6 15,3-1 1-15,0-2 3 16,0-4 0-16,4 1-1 15,-1 2 0-15,1 4 0 16,0 3 0-16,-1 6-1 16,-2 3 1-16,-1 1 0 15,-4-7 0-15,1 3-1 16,-1-3 0-16,1 0 0 16,0-3 1-16,-4 3-1 15,3-3 1-15,-3-1 0 0,0-2 0 16,0 0-2-16,4 0 1 15,-4-4-1-15,0-5 0 16,7-1-1-16,0-3 0 16,4-3 0-16,3 3 1 15,4 4 1-15,-1 5 0 16,1 4 1-16,7 6 1 16,-7 9 0-16,3 7 0 15,-3 6 0-15,-1 3 0 16,1-6-1-16,-4 3 1 15,-3 3-3-15,-1-3 1 0,-6 0-5 16,0-3 0-16,-8-7-10 16,-6-2 1-16,-5-1-2 15,-2 0 1-15</inkml:trace>
  <inkml:trace contextRef="#ctx0" brushRef="#br1" timeOffset="-112157">21146 17363 60 0,'0'3'30'0,"-32"22"-47"0,18-19 65 16,-11 3-48-16,-7 10 0 15,-3 3 0-15,-4 3 1 16,-3 4-2-16,7-1 1 16,3 0-3-16,7-3 0 15,7-3-10-15,8-6 0 16,6-16-2-16,4-13 1 15</inkml:trace>
  <inkml:trace contextRef="#ctx0" brushRef="#br1" timeOffset="-111906.52">20899 17316 53 0,'21'53'26'0,"3"-12"-31"16,-13-32 52-16,0 13-47 15,3 3 1-15,0 3 0 16,3 4 1-16,1-1-3 16,-4 7 1-16,0-7-1 15,0-9 0-15,1-10-6 16,2-8 1-16,1-11-10 16,-8-8 1-16</inkml:trace>
  <inkml:trace contextRef="#ctx0" brushRef="#br1" timeOffset="-111704.98">21230 17453 56 0,'4'22'28'0,"10"-15"-32"0,-7-10 48 0,7 3-42 15,4 3 0 1,10 0 0-16,4 0 0 0,-1 0-5 16,5-3 0-16,2 0-4 15,-2-3 0-15,-1-3-9 16,-7-10 0-16</inkml:trace>
  <inkml:trace contextRef="#ctx0" brushRef="#br1" timeOffset="-111422.84">21594 17394 53 0,'0'28'26'0,"10"-25"-29"0,-6-3 43 16,3 0-38-16,3 3 1 15,4 7 1-15,4-4 0 16,0 7-5-16,-1 2 0 16,-3 1 3-16,-3 3 1 15,-4 0-4-15,-10 3 1 16,-8 0-5-16,-10 3 0 16,-11-3-5-16,0-7 1 15,1-2-8-15,6-10 1 16</inkml:trace>
  <inkml:trace contextRef="#ctx0" brushRef="#br1" timeOffset="-111007.27">22080 17488 56 0,'4'6'28'0,"-11"-12"-39"16,0 6 52-16,-7 0-42 15,-7 0 1-15,-8 0 0 16,-2 3 1-16,-8 7-1 16,11 2 1-16,-1 7-1 15,5 0 1-15,2 0-1 16,8 2 0-16,4-5-1 15,6 0 0-15,4-4-1 0,11-5 1 16,6-4-1-16,15-6 0 16,3-4 1-16,1-5 0 15,3-1 0-15,-1-6 1 16,-2-2-1-16,-5 5 1 16,-2 6 0-16,-5 10 1 15,-6 4-1-15,0 8 0 16,-4 13 0-16,0 0 1 15,-4-3-5-15,-3-3 1 0,-3-6-11 16,-8-10 1 0</inkml:trace>
  <inkml:trace contextRef="#ctx0" brushRef="#br1" timeOffset="-109775.64">22592 16858 47 0,'-11'12'23'0,"15"32"-20"0,-1-31 37 0,4 9-38 15,0 15 1-15,4 10 1 16,7 3 1-16,3 4-6 16,0-1 1-16,0-6 5 15,-3-9 0-15,-1-4-2 16,1-12 1-16,3-6-2 16,0-7 0-16,1-12-1 15,-5-9 0-15,-3-10-2 16,0-7 0-16,-3-14-1 15,-4-11 0-15,-3-2 0 16,3-1 0-16,-4-2-2 16,-3-10 1-16,-3 3-2 0,-4-6 0 15,-4 0-1-15,0 0 1 16,4 9 0-16,4 3 0 47,3 10 1-47,3 3 0 62,4 6 1-46,1 0 1 0,-1 7 1-16,3 6 1 0,11 9 2 0,8 10 0 15,13 12 4-15,7 3 1 0,22 13 2 0,10 9 0 0,18-3 1 0,21 6 0 0,21-12-2 16,14-9 0-16,18-13-5 0,0-13 0 0,-4-9-7 0,-21 9 0 15,-24 4-6-15,-33 2 1 0,-31 4-13 0,-31 0 1 0</inkml:trace>
  <inkml:trace contextRef="#ctx0" brushRef="#br1" timeOffset="-109145.93">22391 16485 57 0,'10'37'28'0,"1"7"-27"0,-7-31 43 16,-8-1-44 0,0-2 0-16,-3-4 0 15,0-9 1-15,0-7-1 16,0-5 1-16,4-7 1 16,3-7 0-16,7-2-2 15,3-3 1-15,4-1-1 16,8 7 0-16,2 0-1 15,-6 6 0-15,0 6-2 16,-1 3 0-16,1 7 0 16,0 6 0-16,-1-3 1 15,1 9 0 1,-1 4 1 0,-2-1 0-16,-1 4 0 0,0 5 0 0,-4 11-5 0,1 2 1 15,3 4-9-15,-7-1 0 47</inkml:trace>
  <inkml:trace contextRef="#ctx0" brushRef="#br1" timeOffset="-108617.21">23220 17526 46 0,'-4'37'23'0,"4"-24"-19"0,0-13 35 15,4-3-36-15,-1-13 1 16,4-9 1-16,0-3 1 15,-3-16-6-15,-4-10 0 16,0-18 6-16,-4-9 0 16,4-4-2-16,4 0 0 15,7-9-2-15,3-3 0 16,0 3-3-16,3 9 0 0,5 7 0 16,2 18 0-1,-3 13-1-15,-3 19 0 16,3 16-1-16,-3 15 0 0,-4 16-3 15,0 9 0-15,-10 6-8 16,-4 7 1-16,-4 0-5 16,-10 0 1-1</inkml:trace>
  <inkml:trace contextRef="#ctx0" brushRef="#br1" timeOffset="-108380.41">22980 17027 52 0,'-14'22'26'0,"31"-9"-24"0,-9-10 49 0,6 3-45 0,7 0 0 0,7 4 0 0,11-1 0 0,7 0-10 0,0 4 0 16,-1-1 2-16,-2-2 0 16,-8-7-11-16,-3-6 0 15,0-7-6-15,-1-5 0 16</inkml:trace>
  <inkml:trace contextRef="#ctx0" brushRef="#br1" timeOffset="-108053.59">23784 16971 56 0,'4'28'28'0,"-25"-13"-35"0,14-11 50 0,-8 5-43 15,-2 4 0-15,-1 5 2 16,-3 4 0-16,-4 7-2 16,1-1 0-16,2 6 1 15,5 4 0-15,3 3-1 16,7-1 0-16,10-8-6 16,8-7 1-16,6-9-11 15,8-10 0-15</inkml:trace>
  <inkml:trace contextRef="#ctx0" brushRef="#br1" timeOffset="-107903.68">24028 17049 56 0,'-11'44'28'0,"-7"9"-32"0,11-37 46 0,-10 6-41 0,-8 6 0 15,-10 3-1-15,-4 1 1 16,4-1-3-16,3-6 1 16,4-3-5-16,7-9 1 15,6-10-11-15,12-13 1 16</inkml:trace>
  <inkml:trace contextRef="#ctx0" brushRef="#br1" timeOffset="-107502.91">23816 17127 45 0,'25'72'22'0,"3"-24"-18"0,-17-36 33 0,3 13-35 16,0-3 0-16,3 0 1 16,-2-3 0-16,-1-7-6 15,-4-2 1-15,4-1-5 16,0-3 1-16,1-12-8 15,2-9 0-15</inkml:trace>
  <inkml:trace contextRef="#ctx0" brushRef="#br1" timeOffset="-107350">24162 16833 49 0,'10'40'24'0,"8"26"-17"0,-11-50 40 16,4 15-42-16,6 10 1 15,1 3 2-15,3 6 0 16,0 3-12-16,-7 1 1 16,-10-10-1-16,-15 9 0 0,-13-3-15 15,-19-6 1-15</inkml:trace>
  <inkml:trace contextRef="#ctx0" brushRef="#br1" timeOffset="-106865.23">25238 16829 49 0,'-21'7'24'0,"10"-7"-14"16,11 0 31-16,0 0-36 16,0 0 1-16,0 0 2 0,7-3 0 15,7-1-11-15,7-2 0 16,18 0 4-16,18-7 1 15,3 1-7-15,-4-1 0 16,-7 4-15-16,-10 3 1 16</inkml:trace>
  <inkml:trace contextRef="#ctx0" brushRef="#br1" timeOffset="-106549.33">25224 17118 56 0,'10'38'28'0,"22"-29"-28"0,-21-9 40 0,13 3-40 0,12-6 0 0,6-3-3 16,4 3 0-16,3-4-10 16,-7-5 1-16,-3 2-4 15,4-5 1-15</inkml:trace>
  <inkml:trace contextRef="#ctx0" brushRef="#br1" timeOffset="-105806.77">25933 17215 49 0,'-7'79'24'0,"21"-1"-27"0,-7-66 46 16,14 20-34 0,-3-4 0-16,-1-3 3 15,1-3 0-15,0-3-16 16,-4-7 0-16,0-5 10 15,0-4 0-15,0-9-5 16,4-13 1-16,-4-3-3 16,0-13 0-16,-4-12-1 15,1-9 0-15,0-16-2 16,-1 0 1-16,-3-1-1 16,-3 1 1-16,-1-9-1 15,1 6 1-15,-4-7-1 0,0 7 1 16,0-4 0-16,0 1 0 15,0 15-2-15,0 7 1 16,-4 6 0-16,4 3 0 16,0 15 1-16,0 7 1 15,0 10 0-15,0 2 0 16,4 4 2-16,3-1 0 31,7-2 0-31,7 2 0 0,7 4 1 0,8 0 1 16,10 6 1-16,13 3 1 15,16 3 0-15,2 0 1 0,15 7 1 16,21-1 1 0,7-5-2-16,24-1 1 0,26 0-2 15,10-3 0-15,31-3-2 16,15 0 1 0,32 0-3-16,3 0 0 0,24 4 0 15,-6 2 0-15,14-6 0 16,-7 0 0-16,3-10-1 15,-10 1 1 1,-11-4-3-16,-32 7 0 16,-28 9-15-16,-24 4 1 31,-40 5-2 31,-41 10 1-62</inkml:trace>
  <inkml:trace contextRef="#ctx0" brushRef="#br1" timeOffset="-105028.83">25802 16535 46 0,'-3'31'23'0,"10"-3"-23"0,-4-18 41 0,-3-1-39 16,0-3 0-16,0 1 0 16,4-4 1-16,-4-6-4 15,3-10 0-15,4-9 3 16,0-6 0-16,4-3-1 15,0-4 0-15,6-3-1 16,4 10 1-16,4 3 0 16,-4 6 0-16,4 0-1 15,-7 10 0-15,-1 12 0 16,-3 10 0-16,-3 9-1 31,-4 3 1-31,0 9-3 0,-7 7 1 0,0-3-6 16,-4 2 0-1,4-5-8-15,-3-10 1 0</inkml:trace>
  <inkml:trace contextRef="#ctx0" brushRef="#br1" timeOffset="-103739.52">26719 17268 51 0,'0'35'25'0,"11"-35"-25"0,-7-6 43 15,6-4-40-15,8-9 0 16,6-2 3-16,8-14 1 0,3-6-9 16,1-9 1-16,3-3 4 15,-1-1 1-15,-2-11-3 16,-8-1 1-16,-7 3-4 15,-3 3 1-15,-8 1-3 16,-6 2 1-16,-4 10-4 16,-4 10 1-16,-3 9-4 15,-3 9 1-15,-1 9-2 16,-3 13 0-16,0 7 0 16,-4 9 1-16,4 6 4 15,-4 6 0-15,4 7 6 16,-3 6 1-16,6 3 4 15,4 6 1-15,7 7 1 16,4 9 0-16,-1 0 0 47,4-4 0-31,4-11-5-16,6-14 1 46,1-8-6-30,7-13 0 0,3-10-9 15,4-9 1-31</inkml:trace>
  <inkml:trace contextRef="#ctx0" brushRef="#br1" timeOffset="-103398.49">27319 16989 57 0,'-7'47'28'0,"-4"-12"-30"0,11-26 51 0,0 4-47 0,0 6 0 16,-3-4 0-16,3 1 1 0,-4-3-5 15,1-4 0-15,-1 0-5 16,4-9 1-16,0-22-12 16,-7-3 1-16</inkml:trace>
  <inkml:trace contextRef="#ctx0" brushRef="#br1" timeOffset="-103108.46">27298 16757 47 0,'0'38'23'0,"14"-4"-29"0,-7-27 32 0,4-1-34 0,-1 0 0 16,8-3-15-16,3-3 1 16</inkml:trace>
  <inkml:trace contextRef="#ctx0" brushRef="#br1" timeOffset="-102944.56">27538 17118 36 0,'-4'3'18'0,"8"-19"-18"0,3 7 27 16,7-16-24-1,0 0 0-15,0 0 3 16,4 0 1-16,0-4-8 16,-1 7 0-16,4 4 5 15,-3 8 0-15,0 10-2 16,-4 7 0-16,0 2-1 16,-4 3 0-16,1 1-1 15,-4 0 1-15,0 2-2 16,0-2 1-16,0-4-1 15,0-3 1-15,0 1-1 16,0-4 0-16,0-3-1 16,0-3 0-16,1-4 0 15,-5 1 1-15,4-3-1 0,0-10 0 16,4-3 1-16,3 6 0 16,4 1 1-16,3-1 0 15,0 3 1-15,0 4 0 16,4 3 1-16,-8 6 0 15,1 12-1-15,-4 7 1 16,-3 6-1-16,-4 3 0 16,0 10-1-16,-4-10 0 15,1 1-3-15,3-8 1 16,-4-2-7-16,1-3 1 0,-4-13-5 16,0-3 0-16</inkml:trace>
  <inkml:trace contextRef="#ctx0" brushRef="#br1" timeOffset="-102108.39">27146 17350 42 0,'-10'13'21'0,"3"-10"-13"0,7-3 37 15,-4 3-41-15,-3 0 1 16,-4 3 2-16,-3 0 0 16,-7 4-10-16,-4-4 1 0,1 4 6 15,-1-4 0-15,-7 0-5 16,1-3 1-16,2 7-6 15,5-7 1-15,3 0-13 16,6-3 1-16,8-3-1 16,4 0 0-16</inkml:trace>
  <inkml:trace contextRef="#ctx0" brushRef="#br1" timeOffset="-101877.43">26942 17312 46 0,'7'25'23'0,"3"19"-25"0,-6-37 45 0,-1 2-42 0,1 7 1 0,3 3 0 0,4-1 0 15,-4 1-4-15,3 0 1 16,4-6-4-16,0-1 1 15,4-3-11-15,0-5 1 16</inkml:trace>
  <inkml:trace contextRef="#ctx0" brushRef="#br1" timeOffset="-101577.61">27301 17410 58 0,'8'9'29'0,"30"-3"-36"0,-24-6 50 0,8 3-43 16,2 4 0-16,5-1-3 16,2-3 0-16,-6-6-4 15,3-3 1-15,0-1-9 16,-6-8 0-16</inkml:trace>
  <inkml:trace contextRef="#ctx0" brushRef="#br1" timeOffset="-101292.74">27601 17344 42 0,'7'12'21'0,"11"7"-19"0,-11-13 31 0,4 4-30 16,-1-4 0-16,4 3 1 16,-7 4 1-16,0 0-7 15,-7 2 1-15,-3 4 2 16,-11 0 1-16,-4 3-7 16,-6 0 1-16,-1-7-11 15,-3-5 1-15</inkml:trace>
  <inkml:trace contextRef="#ctx0" brushRef="#br1" timeOffset="-100872.96">28032 17391 61 0,'3'9'30'0,"-10"-6"-40"0,0-3 53 15,-7 0-43-15,-7 0 0 16,-4 0 0-16,0 3 1 16,4-3-1-16,0 7 0 15,4 2-1-15,-1-3 0 16,4 4-3-16,3-1 1 0,8-3-1 15,3-2 0-15,3-1-1 16,8-6 1-16,6-4 1 16,5 1 1-16,2 0 1 15,1 0 0-15,-4 2 1 32,4 1 0-32,-8 3 0 0,1 0 1 0,-4 0-1 15,0-3 0-15,0 9 1 16,-3 4 0-16,0 2-1 15,-1 1 0-15,1-1-3 16,-1 1 0-16,1-4-9 16,0-9 1-16</inkml:trace>
  <inkml:trace contextRef="#ctx0" brushRef="#br1" timeOffset="-100491.56">28582 17300 53 0,'-3'28'26'0,"-1"-15"-29"0,4-13 45 0,0 0-39 15,0-10 0-15,0-9 4 16,0-6 0-16,-4-19-8 16,4-6 0-16,0-6 5 15,4 2 0-15,0-5-3 16,3-7 1-16,3 3-3 16,4 7 0-16,4 12-1 15,3 9 1-15,7 10-2 16,1 10 0-16,2 12-2 15,-2 12 0-15,-8 7-5 16,-11 6 1-16,-6-4-8 16,-11-2 0-16</inkml:trace>
  <inkml:trace contextRef="#ctx0" brushRef="#br1" timeOffset="-100156.71">28353 17093 56 0,'7'19'28'0,"14"-4"-30"0,-17-12 51 16,10 4-48-16,10-1 0 15,8 0-1-15,3 4 1 16,1-4-5-16,2 0 1 16,-2-3-9-16,-1-6 1 15,-3-12-6-15,-4-4 1 16</inkml:trace>
  <inkml:trace contextRef="#ctx0" brushRef="#br1" timeOffset="-99966.83">29083 16880 53 0,'14'6'26'0,"-7"10"-32"0,-7-13 47 0,-7 3-40 16,-3 3 1-16,-8 4 0 15,4-1 1-15,-7 10-4 16,3 7 1-16,7-1 2 16,1 10 0-16,-1-4-1 15,4 4 0-15,4-1-3 16,-1 1 1-16,1-7-8 16,6-6 1-16,8-12-8 15,6-7 0-15</inkml:trace>
  <inkml:trace contextRef="#ctx0" brushRef="#br1" timeOffset="-99680.99">29468 16920 45 0,'0'44'22'0,"-18"10"-25"0,14-45 35 15,-10 7-30-15,-7 9 0 16,-7 3 1-16,-7 0 1 15,-4 4-5-15,4 2 0 0,3 1 2 16,4-4 1-16,-1-9-6 16,8-3 0-16,4-13-10 15,9-12 1-15</inkml:trace>
  <inkml:trace contextRef="#ctx0" brushRef="#br1" timeOffset="-99382.16">29203 16964 28 0,'14'41'14'0,"14"31"3"0,-17-47 13 0,3 0-28 0,0 7 1 0,4 2 1 16,-1 1 1-16,1-4-6 16,-4 0 0-16,0-5 3 15,0-5 0-15,-3-5-5 0,0-10 0 16,-1-9-8-16,1-12 0 15,-1-10-2 1,-3-19 0-16</inkml:trace>
  <inkml:trace contextRef="#ctx0" brushRef="#br1" timeOffset="-99228.25">29506 16902 30 0,'0'37'15'0,"14"1"-5"0,-6-29 26 0,-1 1-31 0,3 2 1 16,4 7 3-16,4 0 0 0,-4 3-12 15,0 3 1-15,-10 0 6 16,-4 6 0-16,-11 4-4 16,-7 2 1-16,4-2-8 15,0-1 0-15,0-8-9 16,0-17 0-16</inkml:trace>
  <inkml:trace contextRef="#ctx0" brushRef="#br1" timeOffset="-68969.69">16379 3160 56 0,'22'-18'28'0,"16"2"-21"16,-16 10 28-16,20-4-35 16,25 7 0-16,21 3-1 15,25 0 1 1,169 13-1-1,1 2 0-15,9 4-2 16,5 9 1-16,6 4-2 16,4-10 0-16,-18 9-5 15,-14-6 1-15,-21 3-7 0,-31-9 1 16</inkml:trace>
  <inkml:trace contextRef="#ctx0" brushRef="#br0" timeOffset="-24451.8">1933 11063 23 0,'-10'-13'11'0,"-36"13"-4"0,35 0 11 0,-17 3-15 16,-4 7 1-16,-7-4 2 15,-3 0 1-15,-7 4-8 16,-1-1 1-16,8-3 6 15,3-3 1-15,0 1-3 16,1-4 1-16,-5 0-2 16,4 0 1-16,1 0-2 15,-1 0 0-15,0 3-2 16,7 0 1-16,1 0-1 31,2 0 0-31,8 3 0 0,0 1 0 16,-4-1-1-16,15 3 1 0,-1 4 0 15,11 6 0-15,7 3-1 16,-3 0 1-16,3 6 0 16,3 13 0-16,-10 15 0 15,4 10 0-15,3 9 0 0,-7 4 0 16,0 8-1 0,-7 4 1-16,3 13-1 0,4 6 0 15,0-10 0-15,-10 10 1 16,10 9-1-16,0-3 1 15,-7 6-1-15,-4-12 1 16,-3 0 1-16,-4 6 0 16,-3-10 0-16,4-5 0 0,-1-4 0 15,-3-16 0 1,7-5-1-16,-4-1 1 0,7 0-1 16,-6 0 1-16,6-2-1 15,8-4 0-15,-4 3 0 16,0-7 1-16,3-2-1 15,-3 0 0-15,3 6 0 16,4 0 0-16,-10 3-1 16,3-6 1-16,3-7-1 15,-3-2 1-15,-3-10 0 16,10-6 1-16,0-10-1 16,0-3 1-16,0-3 0 15,10 0 0-15,-3-9 0 16,4 0 0-16,14-4-1 15,3 4 1-15,11-3-1 16,-1-4 0-16,1-3-1 16,4-3 1-16,-5 1-1 15,12-8 0-15,-8 4-3 0,4-3 0 16,-14-3-11 0,-4-3 1-16</inkml:trace>
  <inkml:trace contextRef="#ctx0" brushRef="#br0" timeOffset="-19904.19">24941 9824 21 0,'-17'-28'10'0,"-40"-51"-2"0,40 58 11 0,-15-11-19 15,-21-9 1-15,0 1 2 16,-17-7 0-16,-15-10-3 15,-17 4 0-15,-11 3 2 16,-7 6 0-16,-11 6-2 16,-10 0 0-16,7 10-2 15,7 9 1-15,7 13-1 16,7 6 0-16,0 6 0 16,15 10 0-16,16 15 0 15,8 7 0-15,0 3-3 16,0 15 1-16,4 4-3 0,10 15 0 15</inkml:trace>
  <inkml:trace contextRef="#ctx0" brushRef="#br0" timeOffset="-19641.8">22797 10875 23 0,'81'53'11'0,"56"-9"-4"0,-80-38 20 15,24-9-24-15,21-6 0 16,22-7 2-16,20-16 1 15,-3-15-8-15,-7 0 0 16,-7-15 4-16,-7-14 0 0,-21-8-2 16,-14-7 1-16,-18-3-2 31,-14-3 1-31,-18 2-1 0,-24 1 1 0,-18 0-5 16,-22 3 0-16,-9 7-6 15,-19-7 1-15</inkml:trace>
  <inkml:trace contextRef="#ctx0" brushRef="#br0" timeOffset="-18448.75">31009 10545 17 0,'71'-12'8'0,"-32"-54"-8"16,-32 38 8-16,-4-13-10 16,4-3 1-16,0 0 0 15,-3-3 0-15,-4-3 2 16,-4 3 1-16,-6-6-2 15,-12 2 1-15,-13-2 1 16,-7 0 0-16,-8 6 1 16,-13-3 1-16,-4 3 0 15,7 9 0-15,-11 10 1 16,-13 6 0-16,-8 6-1 0,-21 7 0 16,7 15-1 15,-14 6 1-31,-14 14-4 0,4 5 0 0,20 16-4 0,8 16 0 15,7 9-3-15,7 19 0 16,17 25 0 15,11 6 1-15,18-3 1 0,17 0 1-16,18 1 3 0,21-11 1 0,18-8 3 0,10-10 0 0,32-13 1 0,22-18 0 15,13-17 0-15,21-8 0 0,26-23 0 16,-15-21 1-16,7-13-1 15,-3-28 1-15,-8-19-2 16,-13-9 0-16,-22-10-2 31,-24-3 1-31,-22-3-3 16,-14 6 0-16,-24-3-7 0,-22 3 1 0,-27-3-3 16,-22-9 0-16</inkml:trace>
  <inkml:trace contextRef="#ctx0" brushRef="#br0" timeOffset="25810.9">2999 8247 41 0,'-7'12'20'0,"7"-9"-8"0,0-3 20 0,0 0-30 16,0 0 0-16,7-6 2 15,-4-6 1-15,8-7-6 16,-1-6 0-16,15-10 3 15,10-12 0-15,4-9-1 16,7-10 1-16,-4-3-2 16,-10 3 0-16,3 6-1 15,-14 13 1-15,1 4-1 16,-5 11 1-16,-6 7-2 16,-1 9 1-16,1 7-1 15,-11 12 0-15,0 16 0 16,0 6 1-16,0 13-1 15,0 12 0-15,0 6 1 16,0 7 0-16,0 3 1 0,0 12 0 16,0-2 0-16,11-4 0 15,-4-10 1-15,7-8 0 16,-4-14 0-16,1-5 0 16,-4-13 0-16,-3-13 0 15,-4-9 0-15,-4-12 0 16,-7-4-1-16,1-3 0 15,-1-6 0-15,-17 3 0 16,0-3 0-16,-4 3 0 16,-14 0-1-16,4 3 1 0,0 10 0 15,-15 6 0 1,4 6 0-16,-7 6 0 0,0 1 0 16,-7 9 1-16,7-4-2 15,7 1 1-15,7 0 0 16,8-4 0-16,13 1 0 15,0-4 1-15,15-3-1 32,6-6 0-32,18-9 0 0,14-7 1 0,22-6-1 15,6-6 1-15,15-3-1 16,10-7 0-16,18-3 0 16,0-9 1-16,3-3-1 15,-14-4 0-15,-10 7 1 16,-15 13 0-16,-13 5 0 15,-12 7 1-15,-9 13-1 16,-19 12 0-16,-10 15-1 16,-28 14 1-16,-25 15-1 0,-21 15 0 15,-11 13-3-15,-3 7 1 32,-60 49-13-32,28-24 0 15</inkml:trace>
  <inkml:trace contextRef="#ctx0" brushRef="#br0" timeOffset="27099.96">3718 4929 45 0,'-7'35'22'0,"-3"-7"-13"15,10-28 27-15,0 0-34 16,7 0 0-16,3-3 0 15,1-10 1-15,7-6-4 16,6-12 0-16,11-10 2 16,-3-6 1-16,7-6-2 0,3-10 1 15,-6 0-1-15,-12 10 0 16,-6 0-1-16,0 9 1 16,-8 9-2-16,-6 7 1 15,3 9-2-15,-7 19 1 16,0 0-2-16,0 10 1 15,0 5-1-15,0 17 0 16,3-1 1 0,4 7 1-16,4 9 1 0,-4-6 0 15,7 2 1-15,4 5 0 16,-4-1 1-16,4 3 0 16,-8-16-1-16,-3-6 1 0,4-2-1 15,-8-8 0-15,4-5 0 16,-7-4 0-16,0-9 1 15,0-3 1-15,0-19 0 16,0-3 0-16,0 0 1 16,-7-6 0-16,4 2-1 15,3 1 0-15,-7 3-2 16,3 0 1-16,-6 9-1 16,-15 1 1-16,-7 8-1 15,-7 7 0-15,-3 0 0 16,-18 7 0-16,0 2-1 15,4 1 1-15,6-1-1 16,4 3 1-16,8 4-1 16,-1 0 1-16,7-4 0 15,4 1 0-15,10-1 1 0,4-2 0 16,7-4-1-16,7-3 0 16,7-6 0-16,7-6 0 15,14-4 0-15,15-6 0 16,17-3 0-16,17-21 0 15,1-1 1-15,7-7 0 16,-1-2 0-16,-10-3 1 16,-7 12-1-16,-14 6 0 15,-7 10 0-15,-18 6 0 0,-7 13-1 16,-21 18 1 0,-21 13-1-16,-7 16 1 15,-124 78-7 1,15-4 0-16,-4 1-10 15,3-6 1-15</inkml:trace>
  <inkml:trace contextRef="#ctx0" brushRef="#br1" timeOffset="60596.12">3708 8128 36 0,'102'-69'18'0,"-24"-60"-11"15,-61 91 19-15,-6-12-25 16,-11-6 0-16,-11-7 1 16,-17-9 0-16,-14 6-3 15,-4 0 1-15,-14 10 1 16,-18 3 1-16,-6 12 0 0,-26 16 0 16,4 15-2-16,-3 20 0 15,-4 24-2-15,-7 16 1 16,14 32-5-16,15 12 1 15,20 9-2-15,11 7 1 16,21 6 0-16,18-6 1 16,14-16 1-1,25-12 1 17,24-10 4-17,36-6 1-15,10-23 0 0,32-11 1 0,10-17 1 0,-3-5 0 0,-14-10 0 0,7-16 0 16,-21-12-2-16,-18-13 1 15,-24-59 0 1,-19 0 0 0,-27 5-1-16,-22 1 1 0,-17 7-2 15,0 11 1-15,-4 7 0 16,-17 7 0-16,-11 15-2 16,0 12 0-16,-21 13-4 15,14 19 1-15,-11 16-3 31,-3 18 1-31,0 13-8 0,-7 12 0 0</inkml:trace>
  <inkml:trace contextRef="#ctx0" brushRef="#br1" timeOffset="61457.83">3239 8695 29 0,'179'-31'14'0,"-6"-70"-10"0,-127 73 19 16,7-9-20-16,4-14 0 16,-8-5 4-16,-7-13 0 15,-3 0-8-15,-11-6 1 16,-17-7 4-16,-11-2 1 0,-11 2-2 16,-28 4 0-1,-10 6-2-15,0 3 1 0,-11 9-2 16,-7 7 1-16,-4 12-2 15,-10 16 0 1,-7 15-2-16,7 20 0 16,0 12-3-16,-4 15 0 0,11 10-2 15,7 7 1-15,7 5 0 16,7 7 1-16,-4 0 0 16,19 12 1-1,6 7-1-15,11 3 1 0,3-3 1 16,15-1 0-16,13 1 3 15,11-10 0-15,7-9 3 16,22-13 1 0,-1-21 4-1,22-7 1 1,17-19 0-16,14-12 1 16,-3-19-1-1,0-13 1-15,0-15-2 16,-4-19 1-16,-10-10-3 0,-22-15 1 0,-6-7-3 15,-19-5 1-15,-17-4-3 0,-10 3 0 0,-18-3 0 0,-14 10 1 16,-11 9-2-16,-7 6 1 16,-17 16-1-16,-8 15 1 15,-17 16-1 32,-3 19 1-31,-1 19-2-16,0 16 0 15,1 12 0-15,-5 22 0 0,8 13-2 0,4 21 1 16,6 7-2-16,11 6 1 0,11 6-1 0,10 7 1 0,11 0 0 0,24-1 1 0,8-12 0 16,24-9 1-16,11-10 0 15,21-9 1-15,10-19 0 16,29-16 1-16,10-12 0 16,4-16 0-16,-7-18 1 15,-4-10 0-15,-6-13 0 31,-12-12 1-31,-10-13 0 0,-10-12 0 16,-8-4-2-16,-6-2 1 0,-8-13-2 16,-14 3 1-16,-17 6-1 15,-11 1 0-15,-21 11-1 16,-18 8 1-16,-18 5-7 0,-6 10 1 31</inkml:trace>
  <inkml:trace contextRef="#ctx0" brushRef="#br3" timeOffset="90622.42">11395 11097 17 0,'3'10'8'0,"4"-17"2"0,4 4 8 0,-4-3-14 16,4-7 0-16,-1-2 5 15,4-7 0-15,4-13-10 16,3 4 0-16,7-10 8 15,11-3 1-15,10-12-2 16,8-13 1-16,-1-25-3 16,18-10 0-16,22-5-2 15,24-17 1-15,-7-9-2 16,14-9 1-16,3 12-2 0,-3 1 0 16,-18 5-1-16,-20 16 0 15,-12 1-3-15,-6 18 0 16,-8 3-3-16,-17 3 1 15,-14 19-7-15,-14 7 0 16,-11 5-1-16,-11 20 1 16</inkml:trace>
  <inkml:trace contextRef="#ctx0" brushRef="#br3" timeOffset="91459.37">11331 10777 46 0,'-7'35'23'0,"4"6"-27"0,6-26 46 0,-3 4-42 15,-3 9 0-15,-4 7 0 16,-8 2 0-16,-6 7 0 16,-7-3 0-16,-4-3-1 15,-3-4 1-15,3-9 0 16,4-3 0-16,3-6-1 15,8-3 1-15,3-4-1 16,3 0 1-16,8-2 0 16,10-1 0-16,14-3 0 15,18 0 1-15,3 0 0 16,4 4 0-16,7-4 0 16,7 0 1-16,-4-3-1 15,-3 3 1-15,-7 0-1 0,-4 0 1 16,-7 0 0-16,-6-3 0 15,-8 3-2-15,-3-3 0 16,-8 0 0-16,-3 0 1 16,-7-6-1-16,-10-6 0 15,-5-10 0-15,-13-6 0 16,-11-1 0-16,-3-2 1 16,-11-4-5-16,-14 7 1 15,4 0-12-15,6-3 0 16</inkml:trace>
  <inkml:trace contextRef="#ctx0" brushRef="#br3" timeOffset="94827">13187 8084 40 0,'-14'6'20'0,"7"-15"-6"0,7 9 21 16,0 0-33-16,0 0 1 15,-4 0 1-15,4 0 0 16,0 0-6-16,0 0 1 15,4 0 3-15,6 0 0 16,1 0-1-16,6-10 1 16,8 4-1-16,7-4 0 15,0 7 0-15,-1-3 0 0,-2 9-1 16,-8 3 1-16,-7 10-1 16,-3 9 0-16,-11 10-2 15,-8 6 1-15,-9-7-2 16,-8 4 0-16,-3 2 0 15,-4-2 0-15,-7 3 0 16,-3-13 0-16,7 0 1 16,-4-6 0-16,7 0 1 15,7-9 1-15,8-4 0 16,3-3 0-16,3-6 0 16,1 0 0-16,6-6 1 15,8 0 0-15,10 0 0 16,7 2 0-16,11 1 0 15,-1 0 0-15,5 0 1 16,-1 3 0-16,-3-3-1 16,-1 6 1-16,-2 0-1 0,-5 3 0 15,1 1-1 1,-7-1 0-16,-4 3-4 0,-4-2 0 16,1-1-9-16,-4 0 0 15,-7-6-2-15,0 0 0 16</inkml:trace>
  <inkml:trace contextRef="#ctx0" brushRef="#br3" timeOffset="95102.46">13564 8469 49 0,'-7'19'24'0,"11"-3"-28"16,-4-16 47-16,3 6-44 15,-3-6 0-15,0 0-11 16,0 0 0-16,4-6 4 15,-4-7 1-15</inkml:trace>
  <inkml:trace contextRef="#ctx0" brushRef="#br3" timeOffset="95682.78">14051 7852 57 0,'0'18'28'0,"-17"20"-32"15,9-32 49-15,-9 10-46 16,-8 3 1-16,-3 9-2 16,0 0 1-16,-4 1 0 15,7 5 0-15,4-6-1 0,3 4 0 16,4-4 1-16,4 0 0 16,6-6 0-16,11 0 1 15,7-6 0-15,11-1 1 16,7-2 0-16,10-4 0 15,-10-2 0-15,0-4 0 16,-8 3-2-16,-6 0 1 16,-7 4-1-16,-4 5 0 15,-14 4-2-15,-15 0 0 16,-9-3-5-16,-5-1 1 16,-2-5-7-16,6-4 0 15</inkml:trace>
  <inkml:trace contextRef="#ctx0" brushRef="#br3" timeOffset="95950.96">13903 7911 74 0,'25'3'37'0,"24"-15"-50"16,-28-1 75-16,7-6-62 15,25-9 1-15,18 0-2 16,17-6 0-16,-3-1-2 16,-15-3 0-16,-6 10-5 0,-15 3 1 15,-13 6-13-15,-15 0 0 16</inkml:trace>
  <inkml:trace contextRef="#ctx0" brushRef="#br3" timeOffset="96806.43">14683 7780 33 0,'45'-10'16'0,"-13"-12"-3"0,-21 10 12 16,-1-4-21-16,1-6 0 16,-4-3 2-16,4-3 1 15,-8-4-9-15,-3 1 1 16,-10 3 5-16,-15-7 1 16,-7 10-3-16,-14 3 1 15,-17 10-1-15,-22 2 0 16,-14 10-1-16,-3 10 0 15,-11 5-2-15,-7 7 0 0,0 3-1 16,11 13 0-16,3 6-3 16,-3 3 1-16,3 3-1 15,4 7 1-15,-1-7-1 16,12 3 1-16,6 0-1 16,7 4 1-16,11 2 2 15,7 7 0-15,7-6 1 16,11 6 0-16,17-10 3 15,11 4 0-15,18-4 1 16,10-6 0-16,11-3 0 16,13-6 0-16,19-6 1 15,13-7 0-15,15-12-1 16,0-10 0-16,13-9 0 16,15-13 0-16,4-9-1 0,3-6 1 15,-7-7-1-15,7-3 0 16,3-18 0-16,-7-4 0 15,-10-3 0-15,-18-6 0 16,-13 9-1-16,-12 0 0 16,-14-2-1-16,-10 8 1 15,-14-2-3-15,-15 2 0 32,-66-28-15-32,-15 10 1 15</inkml:trace>
  <inkml:trace contextRef="#ctx0" brushRef="#br3" timeOffset="99603.65">14718 8642 44 0,'-7'12'22'0,"3"-2"-6"0,4-10 23 0,0 0-35 15,4-3 1-15,3-7 3 16,11-18 1-16,6 0-11 15,8-16 0-15,10-9 7 16,8-26 1-16,10-18-3 0,-4-13 0 16,-10-12-3-16,-11-10 1 31,-3 1-1-31,-7 11 1 0,-8 14-2 0,-3 18 1 16,-6 13-2-16,-5 15 0 15,1 13-2-15,-4 16 0 16,-4 9-2-16,-3 22 0 31,-4 19-1-31,-6 15 1 16,-1 19 1-16,0 23 1 15,1 5 2-15,3 7 1 0,0 6 2 0,0 10 0 16,3-7 0-16,4-9 1 0,3-7-2 16,1-12 1-16,3-16-4 15,3-9 1 1,4-15-6-16,4-11 1 31,3-8-8-31,0-13 0 16</inkml:trace>
  <inkml:trace contextRef="#ctx0" brushRef="#br3" timeOffset="99915.43">15240 8256 49 0,'0'50'24'0,"-11"-28"-24"16,8-12 41-16,-1-1-40 16,1 1 0-16,-1-1-1 0,-3 0 1 15,4-2-6-15,-1-4 1 16,1-10-10-16,-1-5 0 16</inkml:trace>
  <inkml:trace contextRef="#ctx0" brushRef="#br3" timeOffset="100062.33">15205 8093 43 0,'17'25'21'0,"19"-9"-21"0,-26-16 29 0,4 3-30 15,11-6 0-15,0-3-4 16,-1 2 1-16,-2-5-3 15,-5 6 1-15,1 0-5 16,0-3 0-16</inkml:trace>
  <inkml:trace contextRef="#ctx0" brushRef="#br3" timeOffset="100476.11">15445 8375 39 0,'0'13'19'0,"0"-13"-20"0,3-6 36 0,1-7-34 16,-1 4 1-16,4-4 1 0,0-12 0 16,4 0-4-16,-1 0 1 15,1 3 2-15,3 3 1 16,0 10-2-16,-3 6 1 16,3 6-2-16,0 15 1 15,-3-5-1-15,3 6 0 16,-4 0 0-16,1-1 0 15,-4-2-1-15,0 3 1 16,0-10-1-16,-3 1 1 16,-1-4 0-16,1-3 0 15,3-3-1-15,0-6 1 0,0 0 0 16,0-4 0 0,0 4 0-16,4-7 0 0,-1 1 0 15,1-4 0 1,6-3 0-16,5 1 0 0,-1-4 0 15,3 3 1-15,-2 0-1 16,6 10 0-16,-4 2 1 16,-2 7 0-16,-1 10-1 15,4 5 1-15,-8 7-1 16,1-6 0-16,-4 3 0 16,0 3 0-16,0 0-1 15,-3 6 1-15,-1-9-2 16,-3-4 0-16,-3-5-12 15,-4-10 1-15</inkml:trace>
  <inkml:trace contextRef="#ctx0" brushRef="#br3" timeOffset="100970.4">15064 8821 26 0,'7'-10'13'0,"-7"-2"5"0,0 12 8 0,0 0-19 16,-4-3 0-16,1 9 5 16,-8 6 0-16,-7 1-15 15,-6 9 0-15,-5 9 9 16,-9 4 1-16,-8 12-6 0,0 0 1 16,4 0-5-16,3 0 1 15,7-10-10-15,7-11 0 16,8-17-5-16,-1-12 1 15</inkml:trace>
  <inkml:trace contextRef="#ctx0" brushRef="#br3" timeOffset="101261.32">14669 8748 35 0,'10'51'17'0,"29"43"-8"0,-29-69 26 0,1 9-31 15,3 4 0-15,4 9 0 16,3-3 0-16,4-3-7 16,-1-7 1-16,1-2 0 15,0-7 1-15,-1-3-10 16,1-10 1-16,-7-12-4 16,-4-9 1-16</inkml:trace>
  <inkml:trace contextRef="#ctx0" brushRef="#br3" timeOffset="101552.15">15109 9009 41 0,'-7'41'20'0,"0"-32"-16"0,7-9 38 16,0 0-37-16,0 0 1 15,0 0 3-15,4 0 0 16,3-3-11-16,7 3 1 16,0 0 6-16,7-3 1 15,8 0-6-15,9 3 1 16,5-4-7-16,-1-5 1 0,-3-4-10 16,-7-5 0-16,-4-4-4 15,-7-3 0-15</inkml:trace>
  <inkml:trace contextRef="#ctx0" brushRef="#br3" timeOffset="101817">15296 8783 57 0,'22'38'28'0,"27"9"-30"15,-38-41 56-15,3 3-52 16,7 1 1-16,4 2 1 15,-1 1 0-15,1 3-5 16,-4-1 0-16,-3 4 2 16,-8-3 1-16,-6 9-5 15,-11 3 1-15,-14 3-5 16,-8-2 1-16,-6-4-10 0,-7-7 1 16,-1-8-4-16,12-10 1 15</inkml:trace>
  <inkml:trace contextRef="#ctx0" brushRef="#br3" timeOffset="102150.8">15991 8886 58 0,'11'22'29'15,"-4"-18"-34"-15,-7-4 56 0,-3 0-50 0,-8 0 0 0,-10 3 0 16,-11 3 1-16,-10 0-2 16,6 10 0-16,1 3 1 15,0 0 0-15,-4 9-2 16,4 3 1-16,3 0-2 15,7-2 1-15,4-4-1 16,7-10 0-16,7 1-1 16,11-10 0-16,10-2 1 15,7-11 0-15,4-2 1 0,6-4 0 16,1 4-1-16,3-4 1 16,-3 4 0-16,-4 0 1 15,-3 2-1-15,-4 1 1 16,0 6 0-16,4 3 0 15,-4 7 0-15,0 5 1 16,0 4-1-16,4 3 1 16,0-3-4-16,0-3 0 15,-1-4-12-15,-3-12 1 16</inkml:trace>
  <inkml:trace contextRef="#ctx0" brushRef="#br3" timeOffset="102961.78">16951 7544 58 0,'-4'3'29'0,"12"-9"-25"15,-12 6 30-15,-3 3-33 0,-7 4 0 16,-7 5 0-16,3 7 0 15,-7 12-2-15,-3 10 1 16,-11 19 1-16,0 9 1 16,1 12-1-16,2 23 0 15,5 9 0-15,9-7 1 32,19 13-3-32,10-21 0 15,14-33-7-15,7-18 1 0,1-18-10 16,6-14 1-16</inkml:trace>
  <inkml:trace contextRef="#ctx0" brushRef="#br3" timeOffset="103279.48">17247 8131 62 0,'-10'22'31'0,"-18"12"-36"15,20-21 53-15,-9 2-46 16,-4 4 0-16,-1 3 1 16,1 6 0-16,-7 7-3 15,3 6 0-15,1-7 2 0,10 7 1 16,3 0-1-16,7-7 0 15,15-6-2-15,10-6 1 16,11-9-6-16,7-10 1 16,3-12-9-16,0-4 0 15,-6-12-7-15,-5 0 0 16</inkml:trace>
  <inkml:trace contextRef="#ctx0" brushRef="#br3" timeOffset="103658.18">17664 8620 63 0,'0'0'31'0,"0"-25"-38"0,0 9 58 0,-4-15-50 16,-3-16 1-16,0-10 0 15,-4-18 0-15,-3-10-3 16,4 7 1-16,6-10 1 16,4 4 1-16,7-1-1 0,4 3 0 15,6 4 0 1,8 0 0-16,10 9 0 0,4 12 1 15,-4 13-1 1,-3 16 0-16,-4 19-4 0,-6 15 0 16,-5 10-7-16,-3 12 0 15,-10 9-10-15,-11 4 1 16</inkml:trace>
  <inkml:trace contextRef="#ctx0" brushRef="#br3" timeOffset="103934.86">17381 8240 57 0,'7'57'28'0,"-7"-35"-17"0,4-19 46 0,3 3-54 15,4 4 1-15,13-4 0 16,12 0 1-16,6-3-7 16,11-6 0-16,7-3 1 15,0-7 1-15,-7 10-9 16,-11-3 0-16,-3-7-12 15,-7-8 0-15</inkml:trace>
  <inkml:trace contextRef="#ctx0" brushRef="#br3" timeOffset="104182.71">18193 7965 54 0,'14'21'27'0,"-11"14"-21"0,-3-26 37 15,-3 7-42-15,-1 3 1 16,-6 3-1-16,-8 3 0 16,-3 9-2-16,-7 4 0 15,0-3 2-15,-4 5 0 16,7 4-1-16,7 0 0 16,1 0-1-16,3 0 1 15,7-6-3-15,7-7 0 16,10-12-8-16,11-10 1 15,11-18-7-15,3-4 0 0</inkml:trace>
  <inkml:trace contextRef="#ctx0" brushRef="#br3" timeOffset="104319.64">18479 8046 50 0,'0'13'25'0,"3"24"-23"16,1-27 43-16,-8 8-43 15,-3 8 0-15,-7 8 0 16,-7-6 1-16,-15 4-4 16,-2 8 0-16,-1 1 2 15,0 0 1-15,0-10-4 16,7-2 0-16,4-4-10 16,4-13 1-16,6-9-6 15,7-12 1-15</inkml:trace>
  <inkml:trace contextRef="#ctx0" brushRef="#br3" timeOffset="104549.52">18221 8071 41 0,'14'53'20'0,"14"23"-12"0,-17-51 33 16,-1 3-38-16,5 7 1 15,-1 2 1-15,3 4 0 16,1-3-7-16,0-1 1 15,-1 1 3-15,1-13 0 16,0-9-5-16,-1-13 0 0,-3-10-4 16,0-5 1-16,4-13-9 15,-4-10 1-15,0-2-2 16,-3-13 1-16</inkml:trace>
  <inkml:trace contextRef="#ctx0" brushRef="#br3" timeOffset="104805.37">18482 8062 47 0,'0'50'23'0,"18"-6"-21"0,-8-35 47 0,4 10-45 16,11 6 1-16,3-3 2 15,1-9 0-15,-5 2-10 16,-3 4 1-16,-3 3 5 15,-7 6 1-15,-11 7-4 16,-11-7 1-16,-10 3-6 0,-7 1 0 16,-1-4-12-16,5-9 1 15,-5-13-3-15,5-9 1 16</inkml:trace>
  <inkml:trace contextRef="#ctx0" brushRef="#br3" timeOffset="105150.16">18792 7337 39 0,'-17'54'19'0,"34"55"-7"16,-2-74 34-16,6 9-43 15,7 22 1-15,4 6 1 16,-1 19 1-16,1 9-8 16,-4 4 0-16,-6 2 5 15,-15-9 0-15,-7 4-3 16,-18 2 0-16,-21 1-11 16,-17-20 1-16,-15-5-7 15,1-17 0-15</inkml:trace>
  <inkml:trace contextRef="#ctx1" brushRef="#br3" timeOffset="16637.96">15607 4641 0</inkml:trace>
  <inkml:trace contextRef="#ctx0" brushRef="#br3" timeOffset="106717.75">19540 7902 46 0,'4'3'23'0,"-4"-3"-9"16,0 0 23-16,3 3-34 16,1 0 0-16,-1 0 0 15,5 1 1-15,-1-4-6 0,3-7 1 16,11-2 3 0,11-1 0-16,7-2-4 0,3-1 0 15,4-2-6-15,-4 2 1 16,-10 4-10-16,-11 6 1 15</inkml:trace>
  <inkml:trace contextRef="#ctx0" brushRef="#br3" timeOffset="106911.65">19551 8134 59 0,'3'12'29'0,"19"4"-30"0,-15-13 49 0,3 0-48 15,8 1 1-15,3-8-1 16,14-2 0-16,4-3-4 16,0-4 1-16,0-3-11 15,-4-5 0-15,-3-8-3 16,-4 7 0-16</inkml:trace>
  <inkml:trace contextRef="#ctx0" brushRef="#br3" timeOffset="107287.08">20673 7961 61 0,'7'10'30'0,"-11"-23"-38"0,1 13 60 16,-8-6-50-16,-6 9 1 15,-12-9 0-15,-9 3 1 16,-5 12-5-16,-3 10 0 16,-3 9 3-16,0 10 0 15,3 12-1-15,3 0 1 0,15 3-1 16,7-2 1-16,14-7-1 15,18-4 1-15,10-5-3 16,21-13 1-16,18-16-5 16,7-12 0-16,-14-10-11 15,-7-3 1-15,-4-15-5 16,-3-4 0-16</inkml:trace>
  <inkml:trace contextRef="#ctx0" brushRef="#br3" timeOffset="107858.4">20750 8501 66 0,'15'6'33'0,"41"-3"-39"0,-31-12 64 0,17-19-57 16,18-13 0-16,3-28 1 16,-3-22 0-16,0-9-3 15,-3-23 0-15,-8-8 1 16,-6-4 1-16,-12 3-1 16,-13-6 0-16,-11 19-1 15,-11 18 0-15,-3 23-2 16,-7 15 1-16,-3 23-2 15,-1 27 0-15,-3 26-1 16,-4 24 1-16,-7 17 0 16,1 24 0-16,6 29 3 15,7 12 0-15,4-6 2 16,7 3 0-16,11-7 0 16,6-2 1-16,8-19-1 15,0-16 1-15,-1-12-4 0,1-17 1 16,-1-11-6-16,5-17 0 15,2-8-10-15,5-14 1 16</inkml:trace>
  <inkml:trace contextRef="#ctx0" brushRef="#br3" timeOffset="108073.42">21608 8071 52 0,'-4'50'26'0,"-6"-15"-22"0,6-23 41 0,-3 13-41 16,-4 1 0-16,-3-5 1 16,0 8 1-16,0-4-9 15,3-3 1-15,4-10 1 16,4-9 0-16,3-3-8 16,0-18 1-16,0-11-10 15,3-8 0-15</inkml:trace>
  <inkml:trace contextRef="#ctx0" brushRef="#br3" timeOffset="108285.25">21509 7789 55 0,'14'28'27'0,"7"-3"-27"0,-14-18 44 0,4-1-43 0,-1 0 0 0,1 0 0 0,3 1 1 0,4 2-6 0,3 0 1 0,4 1-7 0,-1-4 1 16,-3-3-7-16,-6-3 0 16</inkml:trace>
  <inkml:trace contextRef="#ctx0" brushRef="#br3" timeOffset="108804.89">21812 8150 47 0,'11'37'23'0,"-4"4"-28"0,-4-38 38 0,1 0-34 16,-1 3 1-16,-3-6 1 15,4-6 1-15,-4-3-1 16,4-10 0-16,3 0 1 16,0 0 0-16,3-3 0 15,4 4 1-15,0 2-2 16,1 3 1-16,2 4-2 15,1 9 1-15,-4 3-1 16,-3 7 1-16,-4 5-1 16,0 1 0-16,-4 3 0 15,1 3 1-15,-1-4-2 16,-3-2 1-16,4-6 0 16,-1-7 0-16,1-3-1 15,3-7 1-15,0-2 0 16,4 0 0-16,-1-4 0 0,1 1 0 15,3-1 0 1,0 0 0-16,4 1 0 0,-1-1 0 16,4-2 0-16,1-1 1 15,-1 0-1-15,3-3 0 16,-2 4 0-16,-1-4 0 16,0 6 0-16,-3 7 1 15,-8 6-1-15,1 6 1 16,3 10-1-16,0 6 1 15,0 0 0-15,4 0 0 0,6 0 0 16,5 0 0-16,2 3-1 16,-2 0 1-16,-5-9-3 15,-3-1 0-15,-6-8-13 16,-5-4 0-16,-6 0-1 16,-11-6 1-16</inkml:trace>
  <inkml:trace contextRef="#ctx0" brushRef="#br3" timeOffset="109333.29">21181 8520 44 0,'10'0'22'0,"-6"-10"-18"0,-4 10 42 0,-4 0-44 16,-6 3 0-16,-11 7 0 16,-11 9 1-16,-7 6-4 15,-3 6 0-15,-4 13 0 16,0 3 1-16,0-3-4 16,14-7 0-16,4-5-10 15,11-10 0-15,6-13-2 16,7-15 1-16</inkml:trace>
  <inkml:trace contextRef="#ctx0" brushRef="#br3" timeOffset="109600.74">20877 8629 54 0,'29'66'27'0,"-12"19"-31"0,-10-66 55 0,11-1-51 0,0 4 0 0,3 0 0 0,0 0 1 0,4 0-3 0,-1-3 1 0,1 0-4 0,-4-13 0 15,0-3-11-15,-7-12 0 32</inkml:trace>
  <inkml:trace contextRef="#ctx0" brushRef="#br3" timeOffset="109940.55">21255 8730 44 0,'0'9'22'0,"0"4"-10"0,0-13 30 0,0 0-40 15,3 0 0-15,8-4 2 16,3 4 0-16,4 4-5 15,10-1 0-15,4 3 1 16,7-3 1-16,-1 0-7 16,1-3 1-16,-7-6-12 15,-4-7 1-15</inkml:trace>
  <inkml:trace contextRef="#ctx0" brushRef="#br3" timeOffset="110111.4">21512 8595 47 0,'-3'22'23'0,"6"-3"-15"0,1-19 32 16,3 6-39-16,4 3 0 15,6 1 2-15,1 5 1 16,-1 4-4-16,1 6 0 15,-4 3 1-15,-7-2 1 16,-10 2-3-16,-8 0 0 0,-6 3-10 16,-5-9 0-16,1-6-6 15,7-7 1-15</inkml:trace>
  <inkml:trace contextRef="#ctx0" brushRef="#br3" timeOffset="110471.2">22112 8620 60 0,'21'28'30'0,"-10"-9"-37"0,-11-16 56 0,0-3-50 15,-7 3 1-15,-7 4-1 16,-7-1 0-16,-4 3 1 0,-3 7 1 15,-4 6-1-15,-3 6 1 16,-1-3-3-16,5-3 1 16,6-3-2-16,7-7 1 15,8 1-3-15,10-7 1 16,10-3 0-16,8 1 0 16,3-4 1-16,0-10 1 15,4-2 0-15,0-4 1 16,-1-3 1-1,1 0 0-15,0 4 1 0,-4 5 0 16,0 1 0-16,4 9 0 16,-1 9 1-1,1 13 1-15,0 0-1 0,-1 3 0 16,-2 3-1-16,-1-3 0 0,-4-3-3 16,-2-6 0-16,-5-3-12 15,1-13 0-15</inkml:trace>
  <inkml:trace contextRef="#ctx0" brushRef="#br3" timeOffset="111617.86">23439 7786 44 0,'3'9'22'0,"4"4"-9"16,-7-7 22-16,0 3-33 16,-7 7 1-16,0 3-1 15,-11 0 1-15,-6 0-4 16,-8 9 0-16,-3 6 3 16,-4 1 0-16,4-1-3 15,3 4 0-15,0-4-3 16,7 1 0-16,4-7-10 15,7-3 0-15,4-12-2 16,10-10 0-16</inkml:trace>
  <inkml:trace contextRef="#ctx0" brushRef="#br3" timeOffset="112000.9">23110 7723 34 0,'4'25'17'0,"7"3"-7"0,-8-18 29 16,4 2-35-16,-3 4 1 15,3 3 2-15,0 0 0 0,0-4-10 16,0 1 1-16,-4-3 6 16,1-1 0-16,-4-2-3 15,0-1 0-15,0-3-1 16,0 0 0-16,0-2-1 15,-4-4 0-15,1-4 0 16,-1 1 1-16,1 0-1 16,-1 0 1-16,1 0 0 15,-1 0 0-15,4 3 0 16,0 0 0-16,0 0-4 16,0 0 1-16,7-3-11 15,0-4 1-15,4-2-3 16,0 3 1-16</inkml:trace>
  <inkml:trace contextRef="#ctx0" brushRef="#br3" timeOffset="112410.68">23149 7717 44 0,'18'19'22'0,"10"12"-22"0,-17-18 41 0,3 12-39 16,7 3 1-16,4 13 2 15,3 6 1-15,0 9-8 16,0 7 1-16,-3-4 3 16,-4-12 0-16,-3-9-8 15,-4-10 0-15,-3-6-10 16,-15-9 1-16</inkml:trace>
  <inkml:trace contextRef="#ctx0" brushRef="#br3" timeOffset="112856.42">22804 8328 53 0,'0'13'26'0,"0"-7"-28"16,0-6 42-16,3-6-38 15,-3-13 1-15,0-15 2 16,-3-7 0-16,3-13-5 15,-4-2 1-15,1-19 3 16,-1-10 1-16,-3-6-2 16,3 0 1-16,4 0-3 15,0 7 1-15,4-1-5 32,3 13 1-32,4 3-1 0,6 19 1 0,-3 12-1 0,11 16 0 15,3 16-1-15,8 15 0 16,-1 10-3-16,-11 3 1 15,-13 9-10 1,-14 4 0-16</inkml:trace>
  <inkml:trace contextRef="#ctx0" brushRef="#br3" timeOffset="113108.15">22617 7930 53 0,'-22'13'26'0,"8"18"-21"0,14-22 42 0,4 1-41 0,-1 2 0 0,8-2 2 16,7-1 1-16,10-3-12 16,11-2 0-16,-1 2 5 15,1-6 0-15,-11-10-9 16,-3-2 0-16,-4-4-14 16,-3-3 1-16</inkml:trace>
  <inkml:trace contextRef="#ctx0" brushRef="#br3" timeOffset="113438.95">23209 7601 57 0,'-21'22'28'0,"-25"12"-29"0,36-24 41 15,-8 8-40-15,-3 4 1 16,-7 13 0-16,-8 6 0 16,8 6-1-16,0 9 0 15,3 7 0-15,4 18 1 16,10-5-3-16,8-10 0 16,-1-10-7-16,15-12 1 15,21-13-8-15,10-15 0 0</inkml:trace>
  <inkml:trace contextRef="#ctx0" brushRef="#br3" timeOffset="113793.76">23626 7469 54 0,'-18'75'27'0,"36"29"-23"16,-11-76 46-16,0 19-46 15,3 3 0-15,4 13 2 16,0 6 0-16,-3 6-9 16,-11 4 1-16,-7-10-1 15,-7 0 1-15,-25-10-17 0,-17-6 0 16</inkml:trace>
  <inkml:trace contextRef="#ctx0" brushRef="#br2" timeOffset="153003.21">25333 14057 17 0,'21'-15'8'0,"-3"-35"-3"0,-15 34 9 0,-3-3-14 16,-3 3 1-16,-4-2 2 15,-4-1 1-15,-6-3-3 16,-5-3 0-16,-2 0 2 15,-8-7 1-15,-3 7 0 16,3 3 0-16,4 10-1 16,-8-4 1-16,-2 10-2 15,-5 6 0-15,-6 3 0 16,-8 6 0-16,1 7-1 16,-8 9 0-16,4 3-2 0,11 4 1 15,3 5 0 16,7 4 0-31,1 0-1 16,2 15 0-16,5 1 0 0,2 2 1 0,8 7 0 0,4-13 1 16,-1 1-2-16,7-1 1 15,8-6 0-15,6-3 0 16,8-3 0-16,7-10 0 16,-1-6 0-16,1 3 0 15,3 7 0-15,7-10 0 16,4 0 0-16,7-6 0 0,3-3-1 15,4-7 1-15,7-3 0 16,7-6 0-16,0-6-1 16,-4 0 1-16,11-7-1 15,0 1 1-15,-3-7-1 16,-1-9 1-16,-6-7 0 16,-8 4 1-16,-6-10-1 15,-12-6 0-15,-6-6 0 16,-11-7 0-16,-7 0-1 15,-14 1 1-15,-7-7-9 16,-7 0 1-16,-11-15-2 16,0 2 1-16</inkml:trace>
  <inkml:trace contextRef="#ctx0" brushRef="#br2" timeOffset="154262.27">31503 13869 16 0,'11'-9'8'0,"-22"-16"-5"0,0 12 9 16,-6 1-11-16,-11-4 1 15,-8 7 0-15,-10-7 1 16,1 3-3-16,-1 1 0 16,-4 2 3-16,-3 1 1 15,1 0-1-15,-1 2 0 0,0 4-1 16,-11 3 1-16,1 3-1 15,3 10 1 1,3 12-3-16,-3 3 1 0,0 10-2 16,0 6 1-16,0 3-1 15,4 0 0-15,3 12-1 16,11 4 1-16,6 9 0 16,12 3 0-16,6 13 1 15,11-9 0-15,14-1 0 16,11-6 1-16,17-3 0 15,14-12 0-15,4-10-1 16,18-7 1-16,3-11-1 16,0-17 1-16,0-12 0 15,0-12 0-15,-3-10-1 16,-8-10 1-16,8-5 0 16,-4-10 0-16,-4-4 0 15,-6-11 0-15,-11 2-1 16,-8-6 1-16,-9 0 0 0,-15 1 0 15,-11-1-1-15,-17 0 0 16,-18 3-10-16,-6 1 0 16,-19-7 0-16,4 12 1 15</inkml:trace>
  <inkml:trace contextRef="#ctx0" brushRef="#br2" timeOffset="156094.94">21216 14481 24 0,'25'-28'12'16,"42"-13"-1"-16,-46 28 13 0,7 1-22 15,0-4 1-15,1-3 2 16,-5-3 1-16,5-3-8 16,-12-6 1-16,-3-7 4 15,-10 4 0-15,-11-7-1 16,-11-6 0-16,-21-3 0 15,1 0 0-15,-5-4 0 0,-10 4 1 16,-7 9 0 0,-3 4 0-16,-8 8-1 0,-10 4 1 15,11 10-2-15,-5 8 1 16,1 4-2-16,-7 6 1 16,0 4-2-16,0 5 1 15,3 1-1-15,4 9 1 16,14 6-2-16,7 13 0 15,8-4 0-15,-1 13 1 16,7 10 0-16,4 12 0 16,6 3-1-16,1 13 0 15,3 3 1-15,8 6 0 0,6 7 0 16,8-1 0-16,10-2-1 16,7-4 1-16,3-12 1 15,5-10 0-15,9-9 0 16,22-13 0-16,18-6-1 15,14-12 1-15,3-17 0 16,11-18 1-16,-4-9-1 16,-4-7 0-16,1-25 0 15,-7-9 0-15,-8-22 0 16,-13-16 0-16,-11-9-1 16,-11 0 1-16,-10-16-1 15,-11-6 1-15,-14 12-5 16,-17-2 1-16,-22-4-8 15,-3-3 0-15</inkml:trace>
  <inkml:trace contextRef="#ctx1" brushRef="#br0" timeOffset="-103782.31">16379 7855 0,'0'0'0,"4"9"16,17 23-16,4-1 15,10 22-15,-35-53 0,42 72 32,-17-28-17,-4-16 1,-10-9 0,0-6-1</inkml:trace>
  <inkml:trace contextRef="#ctx0" brushRef="#br0" timeOffset="-12951.18">21706 12160 47 0,'64'-15'23'0,"-46"-32"-14"15,-15 31 23-15,1-6-32 16,-4-6 0-16,-7-4 0 16,-18 1 1-16,-21 3-2 15,-14-7 1-15,-21 1 0 16,0 6 0-16,-22-1-1 15,-6 7 1-15,-14 7-2 0,17 8 0 16,3 7-1-16,5 10 1 16,6 5-1-16,7 1 1 15,11 12-2-15,4 7 1 16,6 12-3-16,1 16 0 16,13 2-1-16,11 8 0 15,11-1 0-15,21 6 1 16,21 1 2-16,22 2 1 15,27-3 6-15,8-18 1 16,20-10 3-16,15-12 1 16,11-13 1 15,-12-9 0-31,15-16-1 0,-3-13 1 16,-1-15-4-16,1-10 1 0,-12-15-3 0,-23 3 1 15,-8-54-3 1,-25 10 1-16,-21 3-2 15,-14 3 1-15,-28 19-1 16,-32 0 0-16,-21 4-1 16,-14 5 1-16,-21 13-2 15,-7 9 0-15,-8 13-2 16,11 16 0-16,4 12-2 16,-4 13 1-16,7 12 0 15,11 3 0-15,11 16 1 16,10 19 1-16,7 0 1 15,7 12 1-15,14 1 0 0,18 2 1 16,21 1 0-16,21 9 0 16,25-13 1-16,21-3 1 15,7-15 2-15,11-10 0 16,10-12 1-16,4-16 0 16,-11-13 0-16,4-9 0 15,-8-22 0-15,1-15 0 16,-4-14-2-16,-3-2 0 15,-8-13-2-15,-6-9 1 16,-18 0-1-16,-15-1 0 16,-13 1-1-16,-18-6 1 15,-14 12-2-15,-14-7 1 0,-18 4-1 16,-11 10 1-16,-10 2-2 16,-14 13 1-16,-7 13-2 15,-14 18 1-15,13 10-2 16,5 15 0-16,-1 13-2 15,0 6 1-15,8 13 0 16,6 6 0-16,8 9 1 16,10 13 1-16,7 10 1 15,11-1 0-15,21 16 1 16,17-3 1-16,25 10 1 16,29-11 0-16,-1-11 1 15,25-10 1-15,8-19 1 16,6-15 0-16,-3-23 0 15,-8-12 1-15,-3-16-1 16,-3-18 1-16,0-13-2 16,-4-10 0-16,0-18-2 0,-7-13 0 15,-7-6-3-15,-14-6 0 16,-11 6-13-16,-21-3 1 16</inkml:trace>
  <inkml:trace contextRef="#ctx0" brushRef="#br0" timeOffset="30226.1">2790 11216 33 0,'22'-25'16'0,"16"-15"-7"0,-34 27 17 0,3 0-23 16,4 1 1-16,-11-1 3 16,0-2 0-16,0-1-9 15,-18 0 1-15,-7 1 4 16,-21 2 1-16,-6-6-2 16,-5 10 0-16,-6 3-3 15,-15 2 1-15,-3 4-1 16,-7 4 0-16,-1 2 0 15,19 6 1-15,-8 7-2 16,4 3 0-16,-3 6-3 16,6 10 1-16,-10-3-5 15,14 5 1-15,7 7-1 16,10 3 0-16,8 7 1 16,3 12 1-16,18 0 2 15,11 6 1-15,13 10 3 16,18 0 1-16,15-4 1 15,24 1 1-15,3-7 0 0,18-19 1 16,25-9-2-16,14-12 1 16,0-10 0-16,0-13 1 15,-4-8 0-15,-6-14 0 16,-8-6 1-16,-14-9 1 16,-7-3 2-16,-14-6 0 15,-3-10 0-15,-8 0 1 16,-6-6-3-16,-8 0 1 15,-10-7-4-15,-15-6 1 0,-6-2-2 16,-18-8 0-16,-4 4-1 16,-13 4 0-16,-15-1 0 15,-21 3 1-15,-11 0-1 16,-6 10 0-16,6 6 0 16,-7 6 1-16,8 7-1 15,-1 9 1-15,4 12-1 31,4 13 0-31,3 9-1 0,3 7 1 0,15 9-1 16,-7 7 0-16,-1-1-2 16,12 10 0-16,-1 9 1 15,7 3 0-15,0 13 0 16,4 3 0-16,10 13-1 16,8-1 1-1,6 7 0-15,8 3 1 0,3-7-1 16,14 4 1-16,7-12-1 15,15-11 0-15,-1-5 1 0,14-10 0 16,15-6 1 0,-4-13 0-1,-7-18 0-15,10-10 1 16,12-15 0-16,-5-10 0 0,-3-19 0 0,11-12 1 16,-11-10-1-16,11-3 0 15,-4-9 0-15,7-10 1 16,-17-3-1-16,-11 4 0 15,-11-11 1-15,-14 17 1 0,-10-3-1 32,-22 2 1-1,-17-6-1-31,-14 4 0 16,-18 6 0-16,-7 6 0 0,-24 3-2 0,-11 6 1 15,-8 13-1-15,8 13 1 0,-4 9-1 0,-6 9 1 0,9 13-5 16,1 6 1-16,7 3-12 15,0 4 1-15</inkml:trace>
  <inkml:trace contextRef="#ctx0" brushRef="#br0" timeOffset="97815.05">21096 13973 35 0,'-35'-25'17'0,"-50"-19"-11"15,57 28 17-15,-21-3-23 16,3 4 1-16,-14 8-1 16,-18 7 1-16,-14 10-3 15,-13 21 1-15,2 13 0 16,4 19 0-16,8 24 0 16,3 20 0-16,13 15 0 0,12 10 1 15,14 6 2-15,10 6 0 16,21-21 1-16,18-10 1 15,25-23 1-15,24-14 0 16,18-17 0-16,29-12 0 16,27-28 0-16,25-28 0 15,14-19-1-15,-10-29 0 16,-25-21-2-16,-10-23 1 16,-22-2-2-16,-25-4 0 0,-27-9-1 15,-26-6 0 1,-17 15 0-1,-31-2 0-15,-26 5-2 0,-28 10 1 0,-3 16-1 16,-18 18 1-16,-14 32-3 16,-3 28 0-16,0 28-1 15,-4 44 1-15,17 32 0 16,18 18 0-16,18 16 1 16,21-3 1-16,25 0 3 15,28-23 0-15,32-5 1 16,21-19 1-16,32-16 0 15,24-22 0-15,4-22 0 16,17-21 0-16,-3-32-1 16,-3-29 1-16,-11-21-2 15,-15-13 1-15,-9-22-1 16,-15-9 0-16,-14 0-1 16,-18 6 0-16,-28-3-1 15,-14 10 1-15,-28 12 0 0,-32 18 0 16,-28 10-1-16,-4 32 1 15,-24 21-1-15,-8 32 0 16,-6 28-1-16,6 35 0 16,-6 37 0-16,10 22 0 15,17 13 1-15,19 6 0 16,17-26 1-16,14-8 0 16,28-23 1-16,25-15 1 15,35-16-2-15,22-25 1 16,35-18-1-16,35-26 0 0,10-22 0 15,18-25 0-15,-6-22 0 16,-22-19 1-16,-18-12 0 16,-17-19 1-16,-25-12 0 15,-18-10 0-15,-17 9 0 16,-29 1 0-16,-27-4-2 16,-26 13 1-16,-20 18-1 15,-4 23 0-15,-8 28-1 16,-6 31 1-16,-3 28-1 15,-8 32 1-15,11 19-1 16,3 21 1-16,11 10-1 16,7-3 1-16,10-6-2 15,8-14 1-15,14-17-3 16,6-14 1-16,8-18-3 16,0-13 0-16,0-9-9 0,0-9 0 15</inkml:trace>
  <inkml:trace contextRef="#ctx0" brushRef="#br4" timeOffset="-16974.33">24680 7651 28 0,'7'31'14'0,"-10"32"2"0,-1-47 14 16,-3 12-25-16,-3 6 1 0,-1 17 1 15,-3 8 1 1,3 23-11-16,-3 9 0 0,0 6 7 16,4 13 0-16,-1 21-3 15,4 4 0-15,0 0-1 16,0-16 0-16,3-6 0 15,1-19 0-15,-1-22-3 16,1-18 1-16,-1-17-5 16,4-24 1-16,0-20-9 15,7-33 1-15</inkml:trace>
  <inkml:trace contextRef="#ctx0" brushRef="#br4" timeOffset="-15786.99">24670 7798 19 0,'3'3'9'0,"15"1"3"0,-11-4 2 15,0 0-9-15,0 0 1 16,4 3 1-16,3-3 1 0,7-3-10 16,11-4 0-16,14 1 7 15,10 0 0-15,11 3-3 16,18 0 0-16,31 3-1 15,11-7 0-15,18 1-1 16,28-3 1-16,-4-1-1 16,18 4 0-16,0-7 0 15,7 10 1-15,18 0-1 16,-15 0 1-16,11-6-1 16,4 2 1-16,-7-5-1 15,13-1 1-15,-10-6-1 16,11 1 0-16,-4-1 1 15,-7 3 0-15,15 0 0 16,-19 4 0-16,15 2-1 16,-4 7 1-16,-7 3 0 15,-3 7 1-15,0 5-2 0,-11 7 0 16,-4 6 0-16,4 3 0 16,-21-3 0-16,0-6 0 15,3-6-1-15,-17-4 1 16,-18 0-1-16,-3 4 1 15,-4-4 0-15,-11 4 0 16,-10 3-1-16,-18-1 1 16,-13 4-1-16,-12 6 1 15,-10-3-1-15,-11-3 1 16,-10 6-1-16,-11 3 0 0,-10 7-1 16,-11 2 1-1,-10 14 0-15,-1 5 0 0,-10 1 0 16,-7 11 1 15,-11 8 0-31,-10 12 0 0,-4 12 0 0,0 7 0 0,-7 9 0 16,-7 0 1-16,7 0-1 15,7-4 0-15,11-5 0 16,3-10 0-16,1-6 0 16,-5-9 0-16,1-7-1 15,0-9 1-15,-4-16-1 16,0-12 1-16,0-13 0 15,-10-10 0-15,-11-8 0 16,4-10 0-16,-4-7 0 16,-11-5 1-16,-10-4-1 15,-11-3 0-15,-14-10-1 0,11-8 1 16,-18-4 0-16,-14-10 1 16,-7-2-1-16,-7 3 0 15,-7-4 0-15,-14 1 1 16,-8 6-1-16,-3 3 1 15,-3 3-1-15,-4 0 1 16,0 3-1-16,-3 3 1 16,-4 1-1-16,7-1 0 15,-7 7 0-15,7 9 0 16,0 3 0-16,-3 10 1 16,6 9-1-16,-6 6 0 15,-4 6-1-15,3 4 1 0,1 0 0 16,-4-1 0-16,3 1-1 15,-6 3 0-15,7-7 0 16,-1 1 0-16,1-4-2 16,3-2 0-16,3 2-1 15,-3 0 1-15,8-2 0 16,9-1 1-16,-3 0-1 16,15-3 1-16,3 1-1 15,17-1 1-15,15 0-7 16,10-6 1-16</inkml:trace>
  <inkml:trace contextRef="#ctx0" brushRef="#br4" timeOffset="-12803.65">33704 11988 7 0,'-7'-16'3'0,"-14"4"2"0,14 5 4 16,-7-2-6-16,0-4 0 15,-4 1 1-15,-3-4 1 16,-7 4-6-16,-4 2 0 16,-3 1 4-16,7-1 0 15,-4 7-1-15,0-3 0 16,-3 0 0-16,-4 6 0 16,-3 3-1-16,-4 6 1 15,0 4-1-15,-3 9 0 16,-4 3-1-16,-4-3 1 15,4 0-1-15,4 3 0 16,7 3 0 0,3 3 1-16,0 4 0 0,4-7 0 0,-1 3 0 15,5 4 1-15,-1 6-1 16,4-4 1-16,-1-8 0 16,1 2 0-16,4 3-2 15,-1 4 1-15,-3 0 0 16,3-1 0-16,0 4-1 15,1 6 1-15,-1 0-1 16,7-9 1-16,1-1 0 16,-1-2 0-16,0-1-1 15,4 1 1-15,-3 6-1 16,2-10 1-16,5 3-1 16,-1 4 0-16,4 6 0 15,4 3 1-15,3 0-1 16,3 13 0-16,8-10 0 15,-1 0 1-15,8 0-1 0,-4-12 1 16,11 6-1-16,-4-7 0 16,4 4 1-16,6-3 0 15,5-10-1-15,-1 3 1 16,4-6-1-16,0 0 1 16,-4-3-1-16,0-9 1 15,-3 0 0-15,0-1 1 16,6-6-1-16,1-3 1 15,7 1-1-15,4-4 0 16,2-7 1-16,12-5 0 0,-4-4-2 16,0-3 0-16,-7 4 0 15,3-4 0-15,4-6 0 16,-7-7 0-16,0-2-1 16,0 3 0-16,3-10 1 15,-10-3 0-15,-7-3-1 16,-4-3 1-16,191-267 0 15</inkml:trace>
  <inkml:trace contextRef="#ctx0" brushRef="#br4" timeOffset="-12573.7">33863 11913 104 0,'-88'-51'0'0,"67"51"-3"0,-11-3 0 15,-7 0-6-15,-17-3 1 16,-1 3 1-16,-10-4 0 16</inkml:trace>
  <inkml:trace contextRef="#ctx0" brushRef="#br4" timeOffset="-11673.85">28462 13869 34 0,'7'22'17'0,"14"-9"-17"0,-14-10 22 16,4 3-19-16,3-3 1 15,4 0 2-15,10-3 1 16,11 0-8-16,14-3 1 16,10 0 5-16,15 0 1 15,14 3-3-15,31 0 1 16,4 0-2-16,21 0 1 15,25-6-2-15,7-1 0 16,10-5-1-16,1-10 1 16,3-6-1-16,14-7 0 15,-7 1 0-15,-3 2 1 0,-4 4-3 16,-35 3 0-16,-29 9-4 16,-24 10 0-16,-29 6-9 15,-31 6 1-15</inkml:trace>
  <inkml:trace contextRef="#ctx0" brushRef="#br4" timeOffset="-11132.33">28385 12126 19 0,'3'28'9'16,"18"13"-4"-16,-10-29 1 0,3 13-2 15,-4 10 0-15,1 6 5 16,0 15 0-16,-4 16-11 16,-7 22 1-16,-7 7 6 15,-7 12 0-15,3 9-2 16,4 0 0-16,-4-6-3 16,1-12 1-16,-1-10-2 15,4-7 1-15,4 1-1 16,-1-16 0-16,1-12-6 15,3-16 1-15,0-25-4 16,7-13 1-16</inkml:trace>
  <inkml:trace contextRef="#ctx0" brushRef="#br4" timeOffset="-10488.37">28388 12145 24 0,'-3'3'12'0,"20"12"-4"0,-6-15 19 0,3 4-24 16,11-1 0-16,10 6 3 16,18-6 0-16,21 0-6 15,7-9 0-15,25-6 5 16,17-7 0-16,11-6-1 16,14 0 0-16,8-4-2 15,2-2 0-15,-6-4-1 16,-4-2 0-16,4 9-1 15,-14-7 0-15,-18 1-1 16,-1-1 1-16,-9 1 0 16,-4 5 0-16,-15 4-1 15,-9 7 1-15,-12 8-1 16,-6 7 1-16,-15 9-2 16,-7 13 0-16,-6 0 0 0,-12 9 0 15,-6 16 0-15,-7 6 0 16,-4 16 0-16,-7-3 0 15,-7 12 1-15,-4-9 1 16,-3 15-1-16,3-2 0 16,4-1 1-16,4 4 0 15,10-1 0-15,7 4 1 16,11-4-2-16,-1 4 1 16,22 9 1-16,18 0 0 0,6-9-1 15,-3 3 0-15,-10-10-1 16,-22-15 1-16,-28 0-1 15,-32 2 0-15,-31-2-4 16,-29 3 1-16,-31-22-7 16,-15-16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40:00.1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20:41:03.421"/>
    </inkml:context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2882 5622 48 0,'7'-3'24'0,"25"-47"-12"16,-14 25 25-16,-4-13-34 16,14-12 0-16,0-19 1 15,11-22 0-15,3-16-6 16,-3-6 1-16,-14-3 2 0,0-3 1 15,-15 0-2-15,1 9 1 16,-11 7-2-16,-7-4 0 16,3 16-1-16,-3 13 0 15,-4 15-1 1,1 7 1 0,-1 21-1-16,-6 13 0 0,3 16 0 0,3 19 0 15,-3 15 2-15,3 13 0 16,8 15 2-16,-8 13 0 15,11 9 1-15,0 23 1 0,0 5 0 16,0 4 0-16,11 3 0 16,-1-13 0-1,1-12-2-15,0-22 0 0,-1-3-2 16,8-19 0-16,3-13-2 16,0-9 0-16,7-13-5 15,-7-6 1 1,8-9-10-16,-1-16 1 0</inkml:trace>
  <inkml:trace contextRef="#ctx0" brushRef="#br0" timeOffset="201.6">3517 5152 49 0,'4'44'24'0,"-8"-13"-23"0,4-28 39 0,0 7-40 0,-7-7 0 0,4 0-2 0,3-3 0 16,-7-6-2-16,3-4 1 15,4-6-11-15,0-9 0 16</inkml:trace>
  <inkml:trace contextRef="#ctx0" brushRef="#br0" timeOffset="396.2">3397 4891 59 0,'4'16'29'0,"17"22"-32"0,-10-29 51 0,3-3-48 16,7 1 1-16,-7-4-3 0,11 0 1 0,-4-6-4 15,0 3 0-15,-3-10-11 16,3 4 1-16,0-13-2 15,-3 7 1-15</inkml:trace>
  <inkml:trace contextRef="#ctx0" brushRef="#br0" timeOffset="827.3">3708 4998 29 0,'0'28'14'0,"17"-6"-3"0,-17-9 24 0,4-10-31 0,3 3 0 0,-7-6 1 0,11 0 0 0,-8-6-7 0,4-7 0 0,4 4 4 0,6-4 1 0,-3 4-3 0,4 0 0 0,-7-1-1 0,6 7 1 15,-6 0-1-15,3 9 1 16,4 10 0-16,-8-4 0 16,1 4-1-16,-1 3 1 15,1-3-1-15,0-4 1 16,3-2-1-16,-11-4 1 15,4 0-1 1,4 4 0-16,-1-10-1 0,1-10 1 16,7 1-2-1,-8-7 0 1,4-3 1-16,4 0 0 0,0 4 0 0,3-1 1 0,-11 3 2 16,8 7 1-16,3 3 1 15,7 6 0-15,4 7 1 16,0 8 0-16,0 4-1 15,3 7 1 1,-3-4-2 15,-4-6 0-31,11-1-4 16,-8-11 0-16,1-4-10 0,-4-3 1 0,-10-10-4 0,-7 7 1 16</inkml:trace>
  <inkml:trace contextRef="#ctx0" brushRef="#br0" timeOffset="1214.91">3108 5895 47 0,'-7'-6'23'0,"-14"15"-24"0,21 0 45 0,-11 4-44 16,-17 25 1-16,-4-4-1 15,-7 7 1-15,1 6-3 16,-5-6 1-16,4 3-4 16,4-4 1-16,10-8-8 15,4-7 0-15,14-16-3 16,0-15 1-16</inkml:trace>
  <inkml:trace contextRef="#ctx0" brushRef="#br0" timeOffset="1417.44">2812 5901 51 0,'17'44'25'0,"33"44"-26"0,-36-69 52 16,7 9-48-16,4 6 0 16,-1-2 1-16,5-4 0 15,-12 0-7-15,-3 0 1 16,4-12 0-16,0 0 0 15,-8-7-12-15,4-9 0 16,4-9-4-16,0-7 0 16</inkml:trace>
  <inkml:trace contextRef="#ctx0" brushRef="#br0" timeOffset="1710.09">3210 6102 52 0,'7'19'26'0,"25"-10"-26"0,-21-9 49 0,6 0-47 15,8 0 0-15,14 0 0 16,7-3 1-16,0 0-6 15,-1 3 0-15,-16-6-3 16,-8 2 1-16,0-2-12 0,-10-6 0 16</inkml:trace>
  <inkml:trace contextRef="#ctx0" brushRef="#br0" timeOffset="1939.06">3517 5936 57 0,'32'28'28'0,"10"-34"-26"0,-31 9 45 0,3 0-46 16,0 0 0-16,4 3 0 16,-8 13 0-16,-6 6-2 15,-8 3 0-15,-3 10-3 16,-3 3 1-16,-4 0-8 15,-15-4 0-15,-2-9-7 16,2 4 1-16</inkml:trace>
  <inkml:trace contextRef="#ctx0" brushRef="#br0" timeOffset="2938.04">4085 5867 46 0,'-7'15'23'0,"7"-15"-17"0,7 4 38 0,-7-4-40 16,0 3 1-16,11-6 3 15,-1-1 1-15,8 4-11 16,7-6 1-16,3 3 7 16,0 0 0-16,0-3-3 15,-6 6 0-15,-8 0-3 16,-7 3 0-16,-4 0-2 15,-6 9 0-15,-8-2-3 16,1 5 1-16,-8 1-2 16,7 6 1-16,1 3 0 15,-1 3 1-15,11-9 1 16,0 6 1-16,14 4 3 16,0-1 0-16,11 3 3 15,3-3 0-15,0-9 0 0,-6 3 1 16,-5-9-1-16,-3-1 0 15,-7 4-3-15,-17 15 1 16,-18 4-8 0,-25 9 1-1,-25 15-15 1,-21 4 1 0</inkml:trace>
  <inkml:trace contextRef="#ctx0" brushRef="#br0" timeOffset="3802.35">5965 3879 50 0,'-7'3'25'0,"-14"25"-18"0,4-19 31 0,-1 16-35 0,-7 13 0 15,-14 9 3-15,-17 19 1 16,-7 19-7-16,-8 12 0 16,-7 28 6-16,11 26 0 15,7 18-2-15,7 0 1 16,15 1-2-16,9-20 0 31,15-18-4-31,0-16 1 16,11-25-6-16,20-22 0 0,8-19-15 0,14-31 0 0</inkml:trace>
  <inkml:trace contextRef="#ctx0" brushRef="#br0" timeOffset="4940.7">6068 4741 57 0,'10'-3'28'15,"61"0"-12"-15,-43 3 28 0,11 0-40 16,3 0 0-16,4 3 2 16,-4 3 0-16,-3 3-9 15,-10 13 1-15,-19 13 4 16,-17 6 0-16,-14 12-4 16,-18 0 0-16,-14 13-4 15,-10 0 1-15,-1-10-2 0,-6-5 1 16,10-7 0-1,10-13 1-15,11-9 1 0,8-6 1 16,2-10 2 0,12-12 1-16,17-10 1 0,10-9 0 15,15 0 1-15,7 6 0 16,-4 3 1-16,4 7 0 16,7 2 0-16,-4 7 1 15,11 16 0 1,-7 3 0-16,-4 3-1 0,0 0 0 15,4 0-2-15,-7 0 0 16,6 3-5-16,-6 0 0 0,11-6-12 16,-1-10 1-1,0-9-4-15,1-6 0 16</inkml:trace>
  <inkml:trace contextRef="#ctx0" brushRef="#br0" timeOffset="5212.33">6981 5070 63 0,'-7'41'31'0,"-24"15"-39"0,20-37 60 0,-7 3-52 15,-10 10 0-15,-4 2 0 0,-3 7 1 16,0 6-3-16,-4-10 1 15,11-8-5-15,3-7 1 16,8-13-7-16,6-12 0 16,0-16-6-16,8-12 1 15</inkml:trace>
  <inkml:trace contextRef="#ctx0" brushRef="#br0" timeOffset="5379.8">6632 5023 42 0,'21'22'21'0,"29"57"-11"0,-29-67 37 16,-7 16-42-16,7 7 0 0,4 6 1 16,3-4 1-16,-3 10-10 15,0 0 1-15,-1-15 1 16,4-4 1 0,1-22-16-1,-5-15 1-15,-2-10-3 16,2-9 0-16</inkml:trace>
  <inkml:trace contextRef="#ctx0" brushRef="#br0" timeOffset="5811.82">6946 4217 62 0,'-3'13'31'0,"6"-1"-34"0,4-5 62 16,-3-7-56-16,6 3 1 16,8-3 2-16,14 6 0 15,7-6-8-15,3 0 1 16,4 0 5-16,-4 0 0 15,-7 0-3-15,-3 3 1 16,-11 0-3-16,-3 0 1 0,-18 7-3 16,-11 6 1-16,1 2-2 15,-4 1 1-15,0-6 0 16,-8 9 0-16,8 0 1 16,4 9 1-16,6-6 2 15,4 6 1-15,7-6 0 16,7-6 1-16,7-9-1 15,15-4 1 17,6-12-5-32,-3-4 1 15,-7 4-11-15,3 0 1 0,-3-1-11 0,-11 11 1 0</inkml:trace>
  <inkml:trace contextRef="#ctx0" brushRef="#br0" timeOffset="6407.55">7588 5076 52 0,'-17'22'26'0,"10"-3"-16"16,7-12 38-16,7-7-41 15,-4 3 1-15,8-3 1 16,10 0 1-16,7-3-14 0,18-4 0 16,14 1 6-16,-7 3 1 15,-4 3-12-15,-6 3 0 16,-1 3-13-16,-17-6 1 16</inkml:trace>
  <inkml:trace contextRef="#ctx0" brushRef="#br0" timeOffset="6686.36">8647 4829 59 0,'-7'0'29'0,"7"12"-25"0,-4-5 42 0,-3 5-45 16,-4 10 1-16,-3 0-2 15,-10 9 0-15,-15 13-2 16,-7 3 1-16,-3 7-1 15,3-1 0-15,3-6-5 16,8-6 1-16,3-10-7 0,8-12 1 16,6-16-5-16,7-22 1 15</inkml:trace>
  <inkml:trace contextRef="#ctx0" brushRef="#br0" timeOffset="6888.02">8153 4747 34 0,'-7'-31'17'0,"28"31"-2"0,-11 6 27 15,12 7-38-15,-5 18 1 16,15 16 4-16,7 3 0 16,7 13-11-16,-1-7 1 0,1 1 6 15,-10-1 1-15,2-9-7 16,1-9 0-16,-11-13-10 16,-3-3 0-16,-4-19-8 15,4-3 0-15</inkml:trace>
  <inkml:trace contextRef="#ctx0" brushRef="#br0" timeOffset="7271.48">9070 4829 62 0,'32'12'31'0,"24"20"-31"0,-21-29 56 0,11-3-56 16,14 3 0-16,4-3-4 15,-1 0 0-15,-6 0-2 16,-19 0 0-16,-6-9-13 15,-11-7 1-15</inkml:trace>
  <inkml:trace contextRef="#ctx0" brushRef="#br0" timeOffset="7540.79">9296 4669 55 0,'17'53'27'0,"5"32"-30"0,-15-51 42 16,-4 10-40-16,1 16 1 16,-4 6-5-1,-4 6 0-15,1-10-2 0,-4-15 0 16,-4-15-8-16,4-13 1 16</inkml:trace>
  <inkml:trace contextRef="#ctx0" brushRef="#br0" timeOffset="7838.46">10266 4412 59 0,'-4'6'29'0,"-6"44"-36"0,6-37 56 0,1 5-49 16,-4 4 0-16,-4 0-1 16,-3-3 1-16,-4 6-1 15,1 0 0-15,-1 0-2 16,-3-3 1-16,7-6 0 16,3 0 0-16,8-1 1 15,10 1 1-15,10 0 1 16,8-4 1-16,3 13 0 15,8-6 1-15,-5 9-2 32,-3 4 1-32,-10-1-2 0,-11 4 1 15,-14 5-4-15,-7 1 0 16,-11-9-6-16,-10-4 1 0,-4-6-8 0,-3-19 0 16</inkml:trace>
  <inkml:trace contextRef="#ctx0" brushRef="#br0" timeOffset="8063.79">10075 4575 69 0,'29'25'34'0,"16"-16"-38"0,-27-9 65 0,3-9-61 15,15-4 1-15,13-6-1 16,18-6 1-16,14-3-3 15,-3 9 0-15,-1-3-3 16,-6-6 1-16,-1 0-7 16,1 0 1-16,-11 3-10 15,-11-7 0-15</inkml:trace>
  <inkml:trace contextRef="#ctx0" brushRef="#br0" timeOffset="8407.93">10943 3490 38 0,'-17'0'19'0,"31"25"-4"0,0-6 23 16,7 15-34-16,14 7 0 15,15 9 2-15,10 13 1 0,0 31-8 16,7 19 0 0,3 9 6-16,-10 32 0 15,-7 15-3-15,-25 4 1 16,-35 2-4-1,-21-18 1-15,-88 12-18 16,10-31 0-16</inkml:trace>
  <inkml:trace contextRef="#ctx0" brushRef="#br0" timeOffset="13704.96">12672 4484 23 0,'-4'9'11'0,"1"4"5"15,3-10 11-15,3 0-23 0,-3 0 1 16,4 0 3-16,-1 0 0 16,4 1-9-16,7-4 0 15,8 0 7-15,9 0 1 16,12-4-3-16,-1 1 0 15,18-3-2-15,11-3 1 16,-1-4-5-16,-3-3 0 16,-7 7-6-16,-10-4 0 15,-12 4-8-15,-16 3 0 16</inkml:trace>
  <inkml:trace contextRef="#ctx0" brushRef="#br0" timeOffset="13920.78">12566 4891 64 0,'21'57'32'0,"29"-32"-29"16,-26-22 59-16,22-3-60 16,14-3 0-16,4-10 0 15,17-2 0-15,0-7-6 16,-7 3 1-16,-7 6-6 15,-11 1 0-15,-13 3-12 16,-19-1 0-16</inkml:trace>
  <inkml:trace contextRef="#ctx0" brushRef="#br0" timeOffset="15587.73">9098 1361 35 0,'-3'15'17'0,"6"10"-5"16,1-25 17-16,-1 3-27 15,1 7 1-15,-1 2 0 16,1-2 1-16,-1 2-5 15,-3-2 0-15,0 15 3 16,0 0 0-16,0 3-1 16,0-3 0-16,-3 16-1 15,-1 9 1-15,-3-6-1 16,0 9 0-16,4 1 0 16,-8-1 0-16,8-9 1 0,3-3 0 15,0-10 0-15,3 0 0 16,8-6 1-16,-4 1 0 15,0-17 0-15,3 7 1 16,8-7-2-16,0-9 0 47,17-9-13-47,0-7 1 0,4-9-5 0,-7 0 1 16</inkml:trace>
  <inkml:trace contextRef="#ctx0" brushRef="#br0" timeOffset="15845.55">9543 1831 41 0,'-7'25'20'0,"-4"3"-14"16,7-22 31-16,1 7-35 15,-1 3 0-15,-3 3 0 16,0-4 1-16,0 4-4 16,0 3 0-16,4 0 1 15,-4-3 0-15,3-10-6 16,4-9 1-16,0-6-9 16,11-16 1-16</inkml:trace>
  <inkml:trace contextRef="#ctx0" brushRef="#br0" timeOffset="16862.25">9447 1749 30 0,'-7'19'15'0,"11"-3"-2"0,-4-13 17 0,0 3-26 15,0-6 0-15,0 3 2 16,0 4 0-16,0-4-8 16,-4-3 0-16,1 0 5 15,-4 6 0-15,-4-6-2 16,-3 3 0-16,0 7-1 16,0 2 1-16,0 1-1 15,0 2 0-15,0-5-1 16,-1 2 1-16,8 4-2 0,-3-7 0 15,6 7 0 1,8-6 0-16,6-1 0 0,4-9 1 16,4 3-1-16,0-6 0 15,-1-3 2-15,1-4 0 16,3 1-1 0,-7-4 1-16,0 4 0 0,-3-7 0 15,0 1 0-15,3 2 0 16,-11 7 0-16,4-4 1 15,0 10-1-15,0 0 0 0,-3 10 1 16,-1 5 0-16,1 4 0 16,-1-3 0-16,-3 6-1 15,4 3 0-15,0-6-2 16,-1 0 0-16,1-4-10 16,3-12 1-16,-4-6-2 15,1-16 1-15</inkml:trace>
  <inkml:trace contextRef="#ctx0" brushRef="#br0" timeOffset="17198.75">9793 1270 47 0,'0'15'23'0,"-3"67"-27"0,-1-63 48 16,1 15-44-16,-5 10 1 15,1 12-1-15,-3 4 1 16,-4 15-2-16,0-6 1 15,3 0-1-15,4-15 1 16,-4-14-4-16,4-8 1 16,4-20-5-16,3-5 1 15,0-7-7-15,3-19 1 0</inkml:trace>
  <inkml:trace contextRef="#ctx0" brushRef="#br0" timeOffset="17740.72">9712 1718 26 0,'18'13'13'0,"6"-10"-1"16,-13 3 16-16,3-6-23 15,11 9 0-15,-4-5 4 16,-3 5 1-16,-1 0-12 16,-3 4 0-16,-3-1 7 15,-8 14 0-15,-10-1-3 16,-7 6 1-16,-10 3-4 15,-5 1 0-15,-2-7-2 0,6 4 0 16,4-11-1-16,0 5 0 16,6-8 0-16,5 7 1 15,3-15 0-15,3-7 1 16,8 3 1-16,6-6 1 16,12-6 2-16,2 3 1 15,8-3 1-15,3 2 0 16,1-11 1-16,2 2 0 15,5-2 0-15,-1-4 0 16,-3-6-2-16,0-4 1 16,-4-2-2 15,-7 3 0-15,-3 6-1-16,-4-3 0 0,-7-3-2 0,-3 6 1 0,-8 3-1 0,1 6 0 0,-8 4-1 15,-3 12 0-15,-3 3-1 16,-5 4 1-16,-2 18-1 15,3 6 1-15,3 1 1 16,4-4 0-16,7 4 0 16,4-7 1-16,6 3 0 15,4-9 1-15,0-6-2 16,4-7 0-16,0-9-5 16,-1-9 0-16,4-7-9 15,4-18 1-15</inkml:trace>
  <inkml:trace contextRef="#ctx0" brushRef="#br0" timeOffset="17960.38">10460 1179 49 0,'7'34'24'0,"4"10"-17"0,-11-16 39 15,0 7-45-15,-4 12 1 16,0 9-1-16,-6 20 1 15,-4 5-3-15,3 10 1 16,-3-3 0-16,0 3 1 16,3-13-4-16,8-21 1 0,-1-23-8 15,4-15 0-15,11-19-7 16,10-10 0-16</inkml:trace>
  <inkml:trace contextRef="#ctx0" brushRef="#br0" timeOffset="19082.36">12002 1822 42 0,'-8'3'21'0,"-13"-3"-11"0,14 0 32 16,-3 6-39-16,-4 3 0 15,-1 1 1-15,-9-1 0 16,-1 7-6-16,-3-7 1 16,3 7 3-16,0-7 1 15,1 10-3-15,3-6 1 16,6 9-2-16,5-13 0 0,6 10-1 16,4-7 0-16,11 1-1 15,3-4 0-15,7-9 0 16,0 0 1-16,1-6 0 15,-5 0 0-15,4-7 1 16,-3 4 0-16,-4-10 0 16,-3 3 0-16,3-9-1 15,0 6 1-15,-4 7-1 16,5-4 1-16,-5-3-1 16,4 10 1-16,-3 12 0 15,-1 7 1-15,-2 5-1 16,-1 4 1-16,-4 0-1 15,4 6 1-15,0-9-2 16,0 6 0-16,0 0 0 16,0-4 0-16,4 1 1 15,3-9 0 17,0-10 0-32,4 0 1 0,3-10 1 0,7-9 1 15,22-43 2-15,-5-11 1 16,-6 8-1-16,-7-17 1 15,-7 1-1-15,-4-1 1 16,-7-9-2-16,-3 3 1 16,-1 19-4-16,-3 3 1 15,-3 4-2-15,-4 8 1 16,-4 14 0-16,1 18 0 0,-1 22-1 16,-3 0 0-16,-3 22-2 15,-5 18 1-15,-2 23-1 16,6 19 0-16,4 5 0 15,4 14 1-15,-4-4-1 16,3 0 1-16,4-12 0 16,4-10 0-16,3-18 1 15,3-13 0-15,4-16 0 16,0-9 0-16,1-10 1 16,6-12 0-16,3-16 0 15,1-12 1-15,3-10 0 16,4-12 1-16,0 9-1 15,3-28 0-15,-3-7-1 16,0-12 1-16,-4 13 0 16,-7-10 1-16,-3 22-1 0,-8 13 1 15,-6 3 0 1,-4 12 0-16,-7-6 0 0,0 19 1 16,-4 13-2-16,-3 2 0 15,-4 20-2-15,1 24 1 16,-1 13-1-16,0 16 1 15,8 25-1-15,6-7 1 16,4 16-1-16,4-6 1 16,6-3-2-16,4-13 0 15,4-15-3-15,7-16 1 16,-1-19-9-16,1-16 0 0</inkml:trace>
  <inkml:trace contextRef="#ctx0" brushRef="#br0" timeOffset="20194.54">14037 2213 66 0,'18'-6'33'0,"10"-3"-40"0,-10-10 61 0,6-9-52 16,12-16 0-16,2-19-1 15,1-6 0-15,0-3-2 16,-7-16 0-16,-4-6 1 15,-7 0 1-15,-7 19-3 16,-3 6 0-16,-8 6-1 16,-3 13 1-16,-3 12-3 15,-4 13 1-15,-4 13-3 16,1 15 1-16,-5 19 1 16,1 0 0-16,4 18 1 0,3 14 1 31,3 18 1-31,4 0 0 15,7 16 3-15,4-3 0 0,-1-1-1 0,4-9 1 16,4-15-4-16,3-13 1 16,4-12-5-16,3-20 0 15,0-12-6-15,-3-18 0 16</inkml:trace>
  <inkml:trace contextRef="#ctx0" brushRef="#br0" timeOffset="20398.8">14658 1812 36 0,'-7'35'18'0,"7"5"-8"0,0-24 30 0,-4 3-37 15,1 6 1-15,-1 3 1 16,1 4 1-16,-4-1-8 16,0-6 0-16,0 0 3 15,3-12 0-15,1-7-8 16,-1-12 0-16,0-7-9 15,-3-21 1-15</inkml:trace>
  <inkml:trace contextRef="#ctx0" brushRef="#br0" timeOffset="20575.27">14534 1731 40 0,'11'28'20'0,"14"0"-17"0,-18-22 30 15,3-3-33-15,1 4 0 16,0-7-3-16,3 0 0 16,3 0-7-16,8 0 1 15,-4 0-3-15,0-7 0 16</inkml:trace>
  <inkml:trace contextRef="#ctx0" brushRef="#br0" timeOffset="21035.41">14785 1991 46 0,'11'19'23'0,"6"-13"-28"0,-13-6 47 0,3-6-42 15,3-1 1-15,1-5-1 16,-4-4 0-16,4 4 0 16,-1 2 0-16,-3-2 0 15,4 2 0-15,-4 1-1 16,3-1 1-16,-3 7-1 15,8 3 1-15,-8 3-1 16,0 7 0-16,0-1 1 16,0 1 0-16,0-1-1 15,0-6 0-15,0 0 0 16,0 4 1-16,0-7 0 16,4 0 0-16,-1 0-1 15,-3 0 0-15,4 0 0 0,-1 0 1 16,-2 3-1-16,2-3 1 15,-3 0-1-15,4 6 1 16,-1-6 0-16,1 0 0 16,-1 0 0-16,1 3 1 15,0 3 1-15,-1-6 0 32,-3 4 0-17,4 2 1-15,-4 3-1 0,0-2 1 0,0 5-2 0,0 4 1 16,4-7-6-16,-1 1 1 0,1-7-5 15,-1-3 0-15,5-3-6 16,2-7 0-16</inkml:trace>
  <inkml:trace contextRef="#ctx0" brushRef="#br0" timeOffset="21668.94">15392 2054 45 0,'-14'34'22'0,"14"-12"-23"0,0-13 40 0,0 4-38 0,0-4 0 0,-4 1 0 0,4-1 0 0,0 1-3 0,0-10 1 0,-3 0-1 0,3-16 1 0,0-3-3 0,0 0 0 16,7-9-3-16,0-16 0 15,0 0-5-15,3-9 0 16,4-19 1 0,8 0 0-1,2-13 7-15,-34 0 4 16,70 23 4-16,-22-64 0 16,-6 29 7-16,-7 19 1 15,-4 21 2-15,0 13 0 16,-3 19-8-16,-4 6 0 0,0 13-3 15,-3 22 0-15,-4 9-1 32,-4 28 0-1,-3 10-2-15,0 18 0-1,-3 17 0-15,-4-1 0 0,-4-3-1 0,1-9 0 16,6-13 0-16,4-10 0 0,0-8 0 0,4-10 0 0,-4-16-2 0,0-16 1 0,-8-5-5 15,-2-10 1-15,-4-10-4 16,-11 0 1-16,-7-12-1 16,-3-3 0-16,-4 3 2 15,-3 6 0-15,3 0 7 16,4 4 1-16,10 12 8 16,7-7 0 30,11 7 3-30,14 3 0-16,11-3 0 0,17-16 0 16,22-6-3-16,3-9 0 15,53-23-20-15,-15-6 1 0</inkml:trace>
  <inkml:trace contextRef="#ctx0" brushRef="#br0" timeOffset="22221.47">16940 2173 63 0,'18'0'31'0,"35"-22"-27"16,-32 0 51-16,14-10-54 15,15-30 0-15,3-10 0 0,-4-13 1 16,-7-19-3-16,1-2 0 16,-11 9 0-16,-8-10 0 15,-10 29-3-15,-7 6 0 16,-3 9-2 0,-4 16 0-16,-4 12-2 0,-3 16 1 15,-7 19 0-15,-3 22 1 16,-5 19 1-16,-2 6 1 15,3 22 2-15,6 13 0 0,8 9 2 32,4 6 0-32,10-9 0 15,3-7 0-15,8-2-2 32,3-17 0-32,0-21-5 15,4-10 0-15,3-9-5 16,4-12 1-16</inkml:trace>
  <inkml:trace contextRef="#ctx0" brushRef="#br0" timeOffset="22821.62">17649 1931 34 0,'18'-44'17'0,"0"4"-13"16,-15 30 30-16,-3 4-31 16,0-3 1-16,-3 2 1 15,-4 4 1-15,-4 3-8 16,1 0 1-16,-5 10 4 16,-2-7 1-16,-4 9-3 15,-1 7 1-15,1 9-2 0,0-9 1 16,11 6-1-1,-5-6 1-15,8-3-1 0,7 2 0 16,4-8 0-16,6-1 0 16,8-6 0-16,3-3 0 15,-3 0 0-15,3-3 0 16,-3-6-1-16,-1-1 1 16,1 4 0-16,-4 3 0 46,0-3-1-46,0 6 1 0,0 0 0 0,-3 0 0 0,3 6 0 0,-3 3 0 16,-1 1-1-16,1 2 0 0,-1-2-3 16,1 2 1-16,0-9-5 15,-4 4 1-15,3-7-3 16,-3-7 1-16,4 4 1 16,-4-3 0-1,0 3 3 16,0-3 0-31,0 3 5 16,4-1 1-16,-1 1 4 16,1-3 1-16,-4 3 1 0,4 3 0 15,-1-6-1-15,4 2 0 0,0-2-1 0,0 3 1 0,4 6-3 16,0 3 0-16,3-6-2 16,4 4 1-16,3 2-2 15,0-3 1-15,-3 3-1 16,3-3 0 15,4 4 0-15,-1-7 0-1,1-7-1-15,0-5 0 16,0 2 0-16,-1-8 1 0,1-7-3 0,-7-1 0 0,0-2-10 0,3-9 1 0</inkml:trace>
  <inkml:trace contextRef="#ctx0" brushRef="#br0" timeOffset="23113.16">18683 1646 42 0,'25'0'21'0,"-15"0"-21"0,-10 6 31 0,0 10-33 16,-7-7 1-16,-7 10 0 15,-10-6 0-15,-5 2 1 16,1 4 1-16,3-3-3 16,4 9 1-16,0-6 1 15,3 9 0-15,8-9 0 16,3 6 0-16,3-6 2 15,8-1 1-15,6 1 0 16,1-3 1-16,0 0-1 16,-8-7 0-16,-3 0-3 15,-11 13 1 1,-3 0-9-16,-10 7 1 0,-19-20-7 31,-3-3 1-31</inkml:trace>
  <inkml:trace contextRef="#ctx0" brushRef="#br0" timeOffset="24053.23">18923 2038 78 0,'21'16'39'0,"0"2"-29"0,-14-18 39 15,0 0-51-15,1-3 1 16,-5-3-20-16,-10-3 1 16,-11-10 9-16,-3-9 0 15</inkml:trace>
  <inkml:trace contextRef="#ctx0" brushRef="#br1" timeOffset="29936.04">5807 5710 34 0,'0'0'17'0,"10"3"-5"0,-10-3 18 16,0 0-26-16,0 0 0 15,11 0 2-15,3 0 0 0,7 0-7 16,18 3 1-16,7-3 5 16,21 0 0-16,14 6-2 15,11-2 0-15,17-4-1 16,4 0 0-16,-4-4-2 15,-13-5 1 1,-19 0-4-16,-10-7 1 0,-14 7-12 16,-21 2 0-16,-22 14-3 15,-20 5 0-15</inkml:trace>
  <inkml:trace contextRef="#ctx0" brushRef="#br1" timeOffset="30763.86">7892 4882 35 0,'17'9'17'0,"-3"-5"-12"16,-14-4 28-16,0 0-29 16,0 0 0-16,-3-10 0 0,-4 1 1 15,-7-1-8-15,-4 1 1 16,-3 0 4-16,-11 2 1 15,-7 4-3-15,1 3 0 16,-12 0 0-16,4 10 1 16,4 8-3-16,0 7 1 15,-1-3-3-15,-3 10 1 16,4 5-3-16,-4 1 1 0,7 15-2 16,8 4 0-16,10 2 1 46,3 4 1-46,14-3 1 16,15-13 1 15,14-7 3 1,10-11 0-17,7-20 3 1,25-12 1-16,0-13 1 0,4-12 1 0,-1-3 2 0,-6-16 0 0,-8 6-1 0,-10-9 1 0,-14 6-3 0,-11-9 0 0,-10-1-4 0,-11-5 1 0,-7 8-11 0,-7 4 1 15,-4 0-7-15,7 10 0 0</inkml:trace>
  <inkml:trace contextRef="#ctx0" brushRef="#br1" timeOffset="31492.96">8001 5610 50 0,'-11'12'25'0,"18"1"-19"0,1-13 44 0,-5 0-46 0,11-3 0 0,18 3 2 15,10-4 0-15,15-2-8 16,20-6 1-16,1-4 4 15,-4 3 1-15,11-2-4 16,-15-4 1-16,-13 0-6 16,-11 6 1-16,-11 4-10 15,-14 6 1-15,-17 6-7 16,-8-6 1-16</inkml:trace>
  <inkml:trace contextRef="#ctx0" brushRef="#br1" timeOffset="32353.82">9652 4684 23 0,'14'-3'11'0,"18"-19"2"16,-18 13 7-16,-7 9-18 15,0-9 0-15,0-1 3 0,-3 4 0 16,-1 0-5-16,-3-1 1 15,-3 1 5-15,-4-3 0 32,-7-7 0-32,-4 3 0 15,-7 4-1-15,-3 3 1 16,-4 6-2-16,0-6 0 16,-3 2-3-16,0 4 1 15,0-6-2-15,-4 6 0 0,-4 6 0 16,1 4 1-16,3-1-2 15,-3 13 0-15,7 3-1 16,3 10 1-16,4 5-1 16,3 17 1-16,4 3-1 15,0 5 0-15,7-2 0 16,3 6 1 0,8 3 0-16,6-15 0 0,8-7 1 15,-1-6 0-15,22-16 1 16,10-9 0-16,15-7 1 15,13-12 0-15,4-22 1 16,-7 4 0-16,-10-14 0 31,-8 1 0-31,-3-13-2 0,-11 6 1 0,-3-12-4 16,-11 0 1-16,-7 0-5 16,-3-4 1-16,-11 1-12 0,-11 0 1 15</inkml:trace>
  <inkml:trace contextRef="#ctx0" brushRef="#br1" timeOffset="33045.86">9878 5425 43 0,'-18'9'21'0,"-3"-3"-12"0,21-6 28 15,-4 3-33-15,1-3 0 0,-1 3 3 16,4-3 0-16,4 0-7 16,7 0 0-16,6-3 7 15,15 6 0-15,21-3-2 16,7-6 0-16,17-6-1 16,15-4 0-16,7 0-3 15,3-6 1-15,-10 7-3 16,-18-7 1-16,-10 9-5 15,-15 4 0-15,-14-1-9 16,-10 7 0-16,-18-6-7 16,-11-7 0-16</inkml:trace>
  <inkml:trace contextRef="#ctx0" brushRef="#br1" timeOffset="48194.71">12428 3142 40 0,'0'0'20'0,"11"9"-11"0,-11-9 21 0,0 0-27 16,7 0 1-16,0 0 1 15,-3 0 1-15,3 0-7 16,0 9 0-16,0-9 4 15,3 10 1-15,1-7-2 16,3 6 0-16,0-2-2 16,4 2 1-16,-4 1-1 15,0 5 0-15,-3-2-1 16,-1-1 1-16,-6 1-1 16,-4 3 1-16,-7-4-2 15,-7-3 0-15,-1 4 0 16,-2-4 0-16,3-5 0 15,0 2 0-15,3 0 0 16,4 0 1-16,7 1 1 16,7 2 0-16,4 0 0 15,3 7 1-15,3-6 0 16,4 2 0-16,-3 1-1 0,-4-1 1 16,-3 4-1-16,-4-13 1 15,-7 3-1-15,-4 7 0 16,-6 2 0-16,-11 11 0 15,-4-8-1-15,0 7 1 16,1-3-3-16,6-6 1 16,0 0-4-16,4-7 0 15,4-6-8-15,2-3 0 16</inkml:trace>
  <inkml:trace contextRef="#ctx0" brushRef="#br1" timeOffset="48497.8">12756 3512 37 0,'-7'22'18'0,"4"-13"-13"16,3-6 26-16,-4 3-28 16,1 4 0-16,-1-1 0 15,-3 1 1-15,0 5-6 0,0-5 1 16,-3-1 0-16,2 1 1 16,1-7-7-16,4 0 0 15,3-3-6-15,7-6 0 16</inkml:trace>
  <inkml:trace contextRef="#ctx0" brushRef="#br1" timeOffset="48956.05">13070 3088 33 0,'0'4'16'0,"7"2"-10"15,-7-6 25-15,4 3-30 16,-4 0 1-16,0 3-1 16,-4 1 0-16,-3 2-2 15,-3 0 1-15,-1 7 0 16,1 6 1-16,-1 0-1 16,4 0 1-16,0-3-1 15,3 3 1-15,1-3-1 0,3-10 0 16,7 3-3-16,4 1 0 15,3-10-9-15,7-3 1 16</inkml:trace>
  <inkml:trace contextRef="#ctx0" brushRef="#br1" timeOffset="49096.68">13268 3007 20 0,'4'-10'10'0,"6"7"9"0,-6 6 6 15,-4 7-21-15,-4 9 1 0,-3 9 2 16,-4 16 1-16,-6 0-11 16,-11 18 1-16,-4 11 4 15,-7 8 0-15,4 1-13 16,7-4 1-16,-4-9-3 16,4-13 1-16</inkml:trace>
  <inkml:trace contextRef="#ctx0" brushRef="#br0" timeOffset="53298.2">13850 5606 6 0,'-11'32'3'0,"1"-13"-4"15,10-19 3-15,0 0 3 16,0 0 1-16,3-7 8 16,8-5 0-16,7-4-14 15,6-3 1-15,8-12 11 16,7-22 1-16,7-26-2 15,21-18 0-15,7-22-5 16,11-19 1-16,-4-16-4 16,-11 1 1-16,-6-10-3 15,-15 9 1-15,-14 13-1 0,-10 6 0 16,-7 13-1-16,-4 21 0 16,-4 17 0-16,-3 15 0 15,-7 18-2-15,-7 23 1 16,-7 13-3-16,-3 30 1 15,-8 7 0-15,0 25 0 16,1 13 0-16,-1 24 0 16,7 23 3-16,4 9 0 15,0 10 2-15,11 2 0 0,3 4 0 16,0-16 0-16,0 0-1 16,3-28 1-16,8-7-3 15,-1-18 0-15,1-16-3 16,6-19 1-16,12-15-7 15,-1-10 1-15,0-22-5 16,0-6 1 0</inkml:trace>
  <inkml:trace contextRef="#ctx0" brushRef="#br0" timeOffset="53485.38">14852 4995 58 0,'0'38'29'0,"0"21"-41"16,0-46 58-16,-4-4-47 15,1 1 1-15,-1-7-4 16,-3 0 1-16,4-3-3 16,3-13 0-16,3-15-9 0,-3-13 0 15</inkml:trace>
  <inkml:trace contextRef="#ctx0" brushRef="#br0" timeOffset="53665.43">14813 4722 44 0,'14'19'22'0,"18"3"-16"0,-25-16 35 0,0 0-42 15,4 4 1-15,-1-10-6 16,1 0 0-16,3-6-1 15,4 2 0-15,-1-18-7 16,1 4 1-16</inkml:trace>
  <inkml:trace contextRef="#ctx0" brushRef="#br0" timeOffset="54125.48">15092 4976 36 0,'3'22'18'0,"4"-38"-21"16,-7 16 31-16,7-3-28 0,1 3 0 16,-1-3 0-16,3-13 1 15,-3 4-1 1,0-10 0-16,4 3 0 0,-1 3 1 16,5-9-1-16,-5 10 0 15,4 2 0-15,0 4 1 16,0-1-1-16,1 4 0 15,-5 0 0-15,1 3 1 16,-1 6-1-16,-3 3 1 47,-3 3-1-47,-1 7 0 0,-3-3 0 0,0-4 0 0,0 1-1 16,0-7 1-16,0-3-1 0,0 0 1 0,4-7 0 15,0-5 0-15,3-4 0 16,0 7 0-16,3-13 0 15,8 3 1-15,-1 0 0 16,5-6 0-16,2 9 0 16,8 4 1-16,0 12 0 15,0 6 1-15,-1 7 0 16,1 12 0-16,0 9-1 16,-7 10 0-16,-4-19-4 15,-4 3 1-15,-6-12-12 16,-15-10 0-16</inkml:trace>
  <inkml:trace contextRef="#ctx0" brushRef="#br0" timeOffset="55073.02">14700 5412 31 0,'7'19'15'0,"-17"-13"-4"15,-1 16 15-15,-3 0-23 16,-11 9 1-16,-10 10 1 0,-11-6 0 15,-3 5-8-15,-1 7 1 16,-2-9 3-16,9-3 1 16,8-7-7-16,7 0 0 15,10-12-8-15,15-16 1 16</inkml:trace>
  <inkml:trace contextRef="#ctx0" brushRef="#br0" timeOffset="55288.8">14344 5393 28 0,'14'41'14'0,"21"31"-1"15,-24-53 17-15,0 12-28 16,3 4 1-16,0 9 0 16,0 3 1-16,3-3-6 15,1-13 1-15,0-6 1 16,-4-9 1-16,4-7-8 15,-1-9 0-15,-3-16-5 16,-7-2 0-16</inkml:trace>
  <inkml:trace contextRef="#ctx0" brushRef="#br0" timeOffset="55572.06">14718 5669 46 0,'-4'25'23'0,"11"-15"-18"0,-7-10 42 16,4 3-44-16,3-3 0 15,4 0 1-15,10 0 1 16,3 0-7-16,12 0 0 15,10 0 2-15,3 0 1 0,4-3-6 16,-7-10 0-16,-11 1-11 16,-3-4 1-16,-8-3-2 15,-6 3 0-15</inkml:trace>
  <inkml:trace contextRef="#ctx0" brushRef="#br0" timeOffset="55823.66">15081 5578 42 0,'7'28'21'0,"7"-6"-26"15,-7-18 40-15,1-1-35 16,2 3 1-16,1 3 3 0,-1 4 1 15,-3-4-6-15,0-2 1 16,-7 2 2-16,-3 7 0 16,-11 9-3-16,-11-3 0 15,-10 3-13-15,-4-6 1 16</inkml:trace>
  <inkml:trace contextRef="#ctx0" brushRef="#br0" timeOffset="57007.56">15653 5381 55 0,'10'12'27'0,"12"4"-18"16,-15-13 28-16,0 3-36 15,3 1 1-15,11-1 0 16,8 3 0-16,9 7-3 16,1 0 1-16,-4-1 0 15,-3-5 1-15,-4-1-2 16,-10-3 1-16,-7 4-1 16,-8 2 0-16,-3-5-1 15,-7 2 1-15,-7 0-2 16,0-2 1-16,-4-1-1 15,4 0 1-15,4 4-1 16,-1-7 1-16,11 3 0 0,4 3 1 16,10 4 1-16,0 3 1 15,10-1 1 17,-6-5 0-32,0 9 0 0,-8-1 1 0,-10 7-2 0,-17 1 0 15,-15 8-5-15,-14 4 1 16,-7-13-13-16,-10-6 1 15</inkml:trace>
  <inkml:trace contextRef="#ctx0" brushRef="#br0" timeOffset="57516.61">16856 3869 53 0,'-4'16'26'0,"-17"31"-23"0,14-35 41 15,-4 7-44-15,-6 3 1 16,-8 10 0-16,-7 2 0 16,-3 23-2-16,-4 21 1 0,0 13 1 15,-3 31 0-15,3 22-1 16,4 4 1-16,10 5-1 16,4-15 0-16,21-22-2 15,11-22 1-15,13-31-8 16,12-25 0-16,10-38-8 15,-8-13 1-15</inkml:trace>
  <inkml:trace contextRef="#ctx0" brushRef="#br0" timeOffset="61421.3">17113 4396 37 0,'11'-22'18'0,"31"16"-8"0,-24 3 18 0,3-10-25 15,4 4 1-15,3-1 3 16,0 4 0-16,-7 3-9 15,-3 6 1-15,0 3 5 0,-4 7 0 16,-7 6-3-16,0-7 1 16,-7 10-3-16,-7 6 1 15,-4-3-1-15,-10 13 0 16,-11-19-1-16,-3 9 1 156,-4 3-1-156,4-2 0 0,-4-1-1 0,4-3 0 0,3-6-1 0,4-7 0 0,3-5 0 0,0-4 1 0,11-3 0 0,7-7 1 0,7-2 0 0,11-3 1 0,6-1 1 0,5 0 1 0,2 4 1 16,8 3 1-16,0 6 0 0,3 3 0 0,-3 6 0 0,-4 7 0 0,-3 3-1 0,-1 3 1 0,-6 0-2 15,0-3 0-15,-4-1-5 16,0 1 1-16,-3-9-11 16,-1-4 1-16</inkml:trace>
  <inkml:trace contextRef="#ctx0" brushRef="#br0" timeOffset="61696.84">17861 4465 59 0,'-17'34'29'0,"-43"23"-37"0,42-48 51 16,-10 16-43-16,-8 4 0 0,-2 5-1 15,-1 1 0 1,0-1-2-16,7-6 0 0,8 7-5 16,2-23 1-16,12-5-9 15,3-17 1-15</inkml:trace>
  <inkml:trace contextRef="#ctx0" brushRef="#br0" timeOffset="61893.12">17452 4396 43 0,'11'25'21'0,"27"50"-16"0,-24-53 35 0,4 7-38 0,3 11 0 0,4 4 0 16,3 0 0-16,4 3-4 16,0-9 0-16,-4-7-4 15,-3-3 1-15,-4-18-10 0,-11-10 1 16</inkml:trace>
  <inkml:trace contextRef="#ctx0" brushRef="#br0" timeOffset="62361.66">17925 4026 62 0,'10'9'31'0,"-6"-2"-37"0,-4-7 57 0,7 0-48 0,3 0 0 0,8-3 1 16,3-7 1-16,4 1-7 15,0 6 1-15,-4-7 4 16,-4 10 0-16,-2 0-3 15,-8 10 1-15,-11-1-3 16,-3-3 1-16,-4 7-2 16,-6-1 0-16,-4 10-1 15,-1-6 0-15,5 6 1 16,3 3 0-16,3-3 1 31,4 0 1-31,7-10 1 47,4 4 0 0,10-6 0-47,7-4 0 31,14-3-3-31,4-6 0 16,3 0-12-16,4-13 1 0,-7 0-2 0,-7-9 0 0</inkml:trace>
  <inkml:trace contextRef="#ctx0" brushRef="#br0" timeOffset="62587.23">18242 3596 48 0,'-3'82'24'0,"45"18"-23"0,-24-62 45 0,6 28-44 15,5 25 0-15,2 15 2 16,-6 29 1-16,-4 19-5 15,-7 6 0-15,-17-7 1 16,-26-5 1-16,-13-23-10 16,-7-18 1-16,-15-41-10 15,8-16 0-15</inkml:trace>
  <inkml:trace contextRef="#ctx1" brushRef="#br0">15215 2057 0,'0'0'0,"0"0"16,0 0 0</inkml:trace>
  <inkml:trace contextRef="#ctx0" brushRef="#br0" timeOffset="64830.75">19096 4553 56 0,'7'19'28'0,"39"-1"-16"0,-25-11 29 0,18-14-39 16,24-5 0-16,8-7-3 16,3-3 1-16,7 3-8 15,-21 4 1-15,-4 2-10 16,-10 13 0-16</inkml:trace>
  <inkml:trace contextRef="#ctx0" brushRef="#br0" timeOffset="65444.42">20151 5171 45 0,'0'6'22'0,"3"-6"-11"0,11-6 30 0,4-7-37 16,14-15 0-16,7-16 2 15,13-25 1-15,12-25-9 16,6-10 0-16,-10-15 5 16,-14-9 0-16,0-17-2 15,-7 4 0-15,-14-3-2 16,-8 19 0-16,-6 9-2 15,-8 18 1-15,-3 26-2 16,0 9 1-16,-3 23-2 16,-8 12 1-16,-3 28-1 15,-7 15 1-15,-4 29 1 16,1 13 1-16,2 21 1 16,5 19 0-16,3 19 3 0,7 0 1 15,0 0 0-15,3-3 1 16,4-9-2-16,4-7 1 15,3-22-2-15,7-6 0 16,3-19-5-16,5-6 1 16,-1-22-6-16,-4-16 0 15,5-12-7-15,6-13 1 16</inkml:trace>
  <inkml:trace contextRef="#ctx0" brushRef="#br0" timeOffset="65643.05">20902 4622 35 0,'4'19'17'0,"-1"40"-4"16,-6-46 25-16,-4-1-34 15,0 7 1-15,-1 0-1 16,1 3 1-16,0-6-8 16,0-4 0-16,0 4 1 15,0-16 1-15,4-10-14 16,3-5 0-16,0-10 0 15,0-10 0-15</inkml:trace>
  <inkml:trace contextRef="#ctx0" brushRef="#br0" timeOffset="65835.38">20789 4418 39 0,'7'22'19'0,"14"12"-20"0,-14-27 38 15,4 2-37-15,0-3 0 16,-1 1-1-16,1-4 1 16,3-3-3-16,4-7 0 15,3 1-6-15,7-3 0 16,0-4-3-16,-7-2 1 16</inkml:trace>
  <inkml:trace contextRef="#ctx0" brushRef="#br0" timeOffset="66299.36">21124 4637 24 0,'0'32'12'0,"4"-26"-4"0,-4-6 20 0,7-3-25 15,0 0 1-15,0-7 0 16,0 1 1-16,0-7-7 16,4 10 1-16,-4 0 3 15,3 0 1-15,1-4-2 16,0 1 1-16,-4 2-2 15,0 1 0-15,0 3 0 16,0 3 1-16,3 0-1 16,1 3 0-16,0 10-1 15,-1-1 1-15,1 4-1 16,-4-7 0-16,0 1 0 0,0-1 0 16,3-3 0-16,1-6 0 15,3-9 0 48,4-7 1-63,-1-6 0 0,1-6 0 0,3-3 0 0,4-1 0 0,-4 7 0 0,4 0 1 15,-1 0 0-15,1 9 0 0,3 4 1 0,4 12 1 16,0 0 0-16,0 3 0 16,-4 6-1-16,-3 10 1 15,-1 3-1-15,-3 0 0 16,1 0-3-16,-5-3 0 0,-3 0-5 15,-3-4 0 1,-4-5-8-16,-4-1 1 0</inkml:trace>
  <inkml:trace contextRef="#ctx0" brushRef="#br0" timeOffset="66650.92">20669 5265 48 0,'-17'31'24'0,"-29"16"-26"0,28-31 41 16,-10 9-40-16,-7 9 1 16,-4-6-1-16,4 7 0 15,-4-1-1-15,7-2 1 16,4-7-6-16,10-9 1 0,8-10-7 15,10-12 0 1</inkml:trace>
  <inkml:trace contextRef="#ctx0" brushRef="#br0" timeOffset="66845.75">20366 5249 34 0,'7'3'17'0,"18"38"-10"0,-18-32 24 0,3 16-27 16,4 10 1-16,8-1 2 15,-5 1 0-15,4-1-10 16,1-2 1-16,-1-4 5 16,0-3 1-16,0-3-7 15,-3-6 0-15,-1-10-12 16,1-12 1-16,-11-4 0 16,7-12 0-16</inkml:trace>
  <inkml:trace contextRef="#ctx0" brushRef="#br0" timeOffset="67085.83">20733 5462 55 0,'10'25'27'0,"8"-15"-32"0,-11-4 58 15,4 3-53-15,10-2 1 16,0-1-1-16,7-6 0 16,11 3-2-16,0 3 0 0,3-15-5 15,-7-4 1-15,-3-5-11 16,-7-14 1-16</inkml:trace>
  <inkml:trace contextRef="#ctx0" brushRef="#br0" timeOffset="67313.45">21001 5280 42 0,'21'13'21'0,"14"18"-10"16,-24-25 28-16,7 4-38 15,6 9 0-15,1 0 0 0,-4-1 1 16,-7 7-3-16,-7 0 0 15,-10 1-1-15,-15 5 1 16,-14 7-7 0,-6 2 1-16,-1-15-8 0,-4-9 1 15</inkml:trace>
  <inkml:trace contextRef="#ctx0" brushRef="#br0" timeOffset="68522.92">21721 5158 29 0,'-18'9'14'0,"0"-18"1"0,15 9 15 0,-1-3-25 16,1 6 1-16,-1-3 4 15,1 0 0-15,3 0-12 16,7 0 1-16,3 0 8 15,8 0 0-15,0 3-2 16,6-3 0-16,8 3-3 16,3 4 0-16,1 8-2 15,-8-5 1-15,-7 2-2 16,-7 4 0-16,-7 0-1 16,-7-4 0-16,0 1-1 15,-7-1 0-15,0 4-2 16,-4-7 1-16,4 1 0 15,4-1 1-15,-1 0 1 16,4 1 0-16,7 9 1 0,4-10 1 16,3 7 2-16,4-1 1 15,3 4 0-15,-7-3 1 16,0 0-1-16,-7-1 1 16,-3 1-2-16,-11 0 0 15,-15 2-4-15,-9 4 1 16,2 0-7-16,-2-6 0 15,-1-10-9-15,-3 1 0 16</inkml:trace>
  <inkml:trace contextRef="#ctx0" brushRef="#br0" timeOffset="69171.64">23040 4468 29 0,'11'16'14'0,"-8"-1"-5"0,-6-11 12 0,-5-1-19 15,5 0 1-15,-8 0 0 16,4 0 1-16,0 0-5 16,0-3 0-16,0 0-1 15,0-3 1-15,4 0-9 16,-1-6 0-16</inkml:trace>
  <inkml:trace contextRef="#ctx0" brushRef="#br0" timeOffset="69729.09">23054 4286 46 0,'-7'7'23'0,"14"33"-19"0,-7-33 39 16,-3 8-41-16,-5 4 1 15,-6 3 1-15,-7 12 0 16,0 1-6-16,-4 15 1 16,-10 3 3-16,3 7 0 15,1-7-4-15,-1 1 1 0,4-10-7 16,6-16 1-16,5-19-9 16,6-6 0-16</inkml:trace>
  <inkml:trace contextRef="#ctx0" brushRef="#br0" timeOffset="69998.75">22737 4358 57 0,'21'41'28'0,"28"-3"-30"16,-35-23 48-16,4 23-46 0,-1-10 0 15,8 16 1-15,7 0 0 16,3 3-3-16,0 3 1 16,-3 7-5-16,-7-10 1 15,-7-16-11-15,-4-25 0 16</inkml:trace>
  <inkml:trace contextRef="#ctx0" brushRef="#br0" timeOffset="72050.8">23735 4537 33 0,'-14'16'16'0,"10"-16"-1"0,4 0 16 0,0 0-23 0,0 0 0 16,0 0 5-16,0 0 1 16,7 0-16-16,0 0 0 15,22 0 10-15,13 0 1 0,0 0-5 16,15-6 1-1,10 2-8-15,-7-5 0 0,-7-4-7 16,-11 1 0-16,-7-1-11 16,-10-2 1-16</inkml:trace>
  <inkml:trace contextRef="#ctx0" brushRef="#br0" timeOffset="72285.4">23971 4490 65 0,'7'94'32'0,"-14"44"-41"0,11-85 55 0,-1 1-56 0,-3 2 1 0,-3-9-25 15,-8-15 1-15</inkml:trace>
  <inkml:trace contextRef="#ctx0" brushRef="#br0" timeOffset="73806.48">24529 5177 45 0,'0'22'22'0,"7"0"-9"0,-7-22 23 15,0 0-33-15,3-10 1 0,4-2 3 16,11-10 0-16,10-19-9 16,11-22 1-16,10-24 5 15,8-17 1-15,3-25-3 16,-4-15 0-16,-6-13-2 16,-12 7 0-16,-9-1-2 15,-8 17 0-15,-4 11-1 16,-6 23 0-16,-7 18-1 15,-4 23 0-15,-8 21-1 16,-6 7 0-16,0 31 0 16,-3 25 0-16,-1 28 1 15,-3 10 0-15,7 22 3 16,0 18 0-16,3 10 3 16,7 6 0-16,-3 7 1 15,4-14 0-15,-1 1 0 16,4-12 1-16,0-20-5 0,4-21 0 15,-1-10-5 1,8-22 1-16,3-15-7 0,0-10 0 16,4-16-3-16,0 1 1 15</inkml:trace>
  <inkml:trace contextRef="#ctx0" brushRef="#br0" timeOffset="74022.52">25114 4753 46 0,'0'32'23'0,"7"-7"-19"0,-7-16 45 0,0 1-47 15,0 5 1-15,-3 1 0 16,-1-3 0-16,1-1-5 16,3 4 1-16,0-7-1 15,0-6 0-15,-4-6-10 16,4-12 1-16,-3-14-6 15,3-5 1-15</inkml:trace>
  <inkml:trace contextRef="#ctx0" brushRef="#br0" timeOffset="74200.8">25090 4468 40 0,'7'38'20'0,"-4"-1"-12"16,4-33 32-16,0 2-39 15,0 3 1-15,4-3-1 16,-1 1 1-16,8-4-5 0,7 0 0 16,0-3-3-16,-1-3 0 15,-3 0-8-15,1-7 0 16</inkml:trace>
  <inkml:trace contextRef="#ctx0" brushRef="#br0" timeOffset="74709.25">25351 4891 40 0,'7'10'20'0,"0"-10"-19"0,0-6 31 0,0-7-32 16,3-3 0-16,1 1 1 15,0-4 0-15,-1 3-1 16,1 1 0-16,-1-1 2 15,4 6 0-15,-3 4-1 16,0 6 0-16,-1 6 0 16,1 7 0-16,-1 3 0 15,1 2 0-15,-4 1-2 16,0 3 1-16,0-3 0 16,-3 0 0-16,-1-10 0 15,4 1 0-15,-3-4 0 16,-1-3 0-16,1 0-1 15,3 0 1-15,-4-9-1 16,1 3 1-16,-4 3-1 0,7-9 1 16,0-4-1-1,0 0 1-15,0-5 0 0,0-1 1 16,0 3 0-16,0 0 0 16,7 1-1-16,1 5 1 15,-1 1-1-15,3 6 1 16,4-3 0-16,8 12 0 15,-1-3 0-15,0 16 0 16,4 6 0-16,3 6 0 16,0-9-1-16,-3-3 0 15,0-3-7-15,-7-4 0 0,-4 1-7 16,-14-4 0-16</inkml:trace>
  <inkml:trace contextRef="#ctx0" brushRef="#br0" timeOffset="75060.62">25051 5534 53 0,'3'-9'26'0,"-17"21"-28"0,4-8 45 16,-15 8-43-16,-10 10 1 15,-11 6-1-15,0-6 0 16,-3 16-2-16,3-4 0 15,10 1-4-15,8-7 0 16,7-6-8-16,7-13 0 16,10-12-1-16,4-12 0 15</inkml:trace>
  <inkml:trace contextRef="#ctx0" brushRef="#br0" timeOffset="75252.34">24747 5500 39 0,'14'56'19'0,"8"4"-13"0,-15-38 39 0,3 3-44 16,4 0 0-16,1 9 1 15,2 4 0-15,4-3-3 16,4-4 0-16,0-6-2 16,-4-9 0-16,4-7-7 15,-4-9 0-15,-4-9-5 16,-6-7 1-16</inkml:trace>
  <inkml:trace contextRef="#ctx0" brushRef="#br0" timeOffset="75492.5">25097 5738 58 0,'0'22'29'0,"10"-25"-36"0,-6 3 59 16,6 0-51-16,8-6 0 0,10-1 0 15,7 4 1 1,8-3-6-16,6-3 0 16,1-4-5-16,-5-3 1 0,-6-6-9 15,-11-3 0-15</inkml:trace>
  <inkml:trace contextRef="#ctx0" brushRef="#br0" timeOffset="75716.11">25418 5509 47 0,'28'32'23'0,"11"8"-21"16,-29-27 38-16,4 3-40 15,0 6 1-15,1-4 1 16,-1-2 0-16,-4 3-3 16,-6 3 0-16,-11 3 1 0,-11 0 1 15,-7 3-5-15,-3-6 0 16,0-6-11 0,-4-13 0-16</inkml:trace>
  <inkml:trace contextRef="#ctx0" brushRef="#br0" timeOffset="76569.86">25845 5343 46 0,'3'22'23'0,"11"34"-9"0,-7-49 34 0,0-1-45 16,4-3 0-16,3 6 1 16,7-5 0-16,4-8-6 15,7 8 1-15,-1-4 2 16,-2 0 1-16,-5-4-3 16,-6 4 1-16,-4 0-2 15,-3 4 0-15,-11 2-1 16,-7 3 0-16,-11-2-1 15,-3 2 0-15,-4 0-1 16,-3 1 0-16,3-4-1 16,4 3 1-16,0 4 1 0,7 3 0 15,3-1 1 1,8 7 1-16,3 3 3 0,10 1 0 16,4-1 2-1,11 0 0-15,0 0 0 0,3-3 1 16,-3 3-1-16,-4-6 1 15,-4-4-3-15,-10 7 1 16,-10 0-2-16,-11 3 1 16,-14 4-5-16,-11 5 1 15,-11 7-12-15,-6-13 0 16</inkml:trace>
  <inkml:trace contextRef="#ctx0" brushRef="#br0" timeOffset="77465.47">27298 4311 46 0,'-7'0'23'0,"14"10"-11"0,-4-4 23 15,-3 13-34-15,-7-7 0 16,-7 10 0 0,-3 3 1-16,-4 0-3 0,-1 1 1 15,1 2 1-15,4-3 0 16,2 0 0-16,8-16 0 16,11 1 0-16,10 9 0 0,7 6 0 15,0 3 1 1,8-3-1-16,-1 3 1 15,0 7-1-15,-7-7 0 16,-10 10-1-16,-18 5 1 0,-4-5-7 16,-14 3 1-16,-13-10-12 15,-12-9 0-15,4-16 0 16,4-6 0-16</inkml:trace>
  <inkml:trace contextRef="#ctx0" brushRef="#br0" timeOffset="77666.17">27224 4252 74 0,'21'31'37'0,"11"-9"-44"0,-22-25 82 15,22-3-75-15,21-10 0 16,35-6-5-1,25-25 0-15,46-16-2 0,28-6 1 16,28-28-16-16,-10-3 0 16</inkml:trace>
  <inkml:trace contextRef="#ctx0" brushRef="#br1" timeOffset="81871.86">19868 6086 43 0,'11'3'21'0,"38"10"-11"0,-20-16 21 0,9-4-28 16,22 1 1-1,32-3 2-15,35-10 0 0,32 3-8 16,35-9 1 0,18 0 4-1,20 0 0 1,1 3-2 0,14 10 0-1,-14 5-3 1,-14 7 1-16,-32 3-1 0,-36 1 0 0,-27-1-4 15,-32-3 0-15,-25 0-10 0,-25-3 0 0</inkml:trace>
  <inkml:trace contextRef="#ctx0" brushRef="#br1" timeOffset="82800.66">24352 6174 34 0,'0'22'17'0,"18"-10"-10"0,-8-8 18 16,5 2-25-16,6 6 1 15,3-5 2-15,12-1 0 16,10 3-2-16,17-5 1 16,29 2 2-16,21-6 1 15,38 3 0-15,29-6 1 16,28-13-2-16,18-9 1 16,11-9-3-16,6-1 1 15,-10-9-2-15,7-3 1 0,-32 3-2 16,-11 10 0-1,-20 5-5 1,-33 11 0-16,-27 5-7 0,-25 13 1 0,-29 3-5 16,-24 4 0-16</inkml:trace>
  <inkml:trace contextRef="#ctx1" brushRef="#br0" timeOffset="32211.71">7281 5233 0,'0'0'16</inkml:trace>
  <inkml:trace contextRef="#ctx0" brushRef="#br0" timeOffset="95920.09">12107 7990 39 0,'-3'28'19'0,"17"-16"-10"0,-11-2 19 0,1-10-24 16,3 3 0-16,0-3 2 15,4-3 1-15,6-3-8 16,8 2 0-16,7-2 6 16,7 0 0-16,-4-7-3 15,7 1 1-15,1 2-3 16,2-2 0-16,-2 2-6 15,-8 4 1-15,-10 9-10 16,-11 10 0-16,-14 6-1 16,-7 3 0-16</inkml:trace>
  <inkml:trace contextRef="#ctx0" brushRef="#br0" timeOffset="96134.79">11875 8410 60 0,'3'25'30'0,"46"-9"-34"0,-24-10 63 15,10-3-58-15,18-3 0 16,14-6 0-16,4-1 0 16,-8-2-5-16,-3 3 0 15,-7 3-9-15,-10 3 1 16,-12-3-7-16,-9 3 1 15</inkml:trace>
  <inkml:trace contextRef="#ctx0" brushRef="#br1" timeOffset="100148.56">11815 6898 47 0,'3'4'23'0,"-6"43"-12"16,3-38 24 0,-4 7-34-16,4 9 1 0,-4 6 0 15,4 0 0-15,-3 10-3 16,-1 9 0-16,1-3 1 16,-4-6 1-16,0-6-6 15,0-7 0-15,3-9-10 16,4-10 0-16</inkml:trace>
  <inkml:trace contextRef="#ctx0" brushRef="#br1" timeOffset="100413.95">11952 7250 40 0,'-7'31'20'0,"0"13"-13"0,3-35 25 16,1 7-31-16,-8 3 0 15,1 0 0-15,3-1 0 0,0 4-3 16,3-3 0-1,1-6-3-15,-1-4 0 0,1-6-8 16,-4-12 0-16</inkml:trace>
  <inkml:trace contextRef="#ctx0" brushRef="#br1" timeOffset="100904.9">12136 6983 42 0,'-4'6'21'0,"4"-9"-12"0,4 3 34 0,-1 0-40 16,4 0 0-16,4 0 2 0,3 3 1 15,3-3-7-15,5 3 0 16,2 4 5-16,1-4 0 16,-4 0-3-16,-3 0 1 15,-4 0-3-15,-7 4 1 31,-3-1-2-31,-8 6 1 0,-7 4-1 16,-3 9 0 15,-7-3 0-15,-4-3 1 0,1 9 0-16,-1-3 1 15,7 3 0 1,4 1 1-1,4-4 1-15,3-3 0 0,3-4 1 0,11-2 0 0,7-6 0 0,11-7 1 0,10-6-5 0,4-10 1 16,-4-3-9-16,1-2 0 0,-8-4-10 0,-3 6 0 0</inkml:trace>
  <inkml:trace contextRef="#ctx0" brushRef="#br1" timeOffset="103747.37">26525 2812 41 0,'4'35'20'0,"-1"18"-13"16,-3-50 20-16,0 13-25 16,-3 6 1-16,-1 9 1 15,-3 1 0-15,0-1-6 0,0 0 1 16,0 4 1-16,0-4 0 16,0-12-6-16,4-6 0 15,-1-4-8-15,4-9 1 16</inkml:trace>
  <inkml:trace contextRef="#ctx0" brushRef="#br1" timeOffset="104313.37">26864 2885 33 0,'46'-13'16'0,"-14"-12"-7"0,-25 9 21 0,7-3-26 16,-4 10 0-16,-3-10 2 16,-3-6 0-16,-8-3-8 15,-6-7 0-15,-11 1 5 16,-4 9 1-16,-10 3-3 15,-1 3 1-15,-2 7-2 16,-8 8 1-16,-7-2-1 16,-4 12 1-16,-6-2-2 15,-1 5 1-15,1 13-1 0,3-3 0 16,14 6-2-16,4 3 1 16,6 6-1-16,5 4 0 15,6 0 0-15,7 12 1 16,4 6 1-16,11 4 0 15,3 3 1-15,14-1 0 16,11-8 0-16,10-7 1 16,7-3-1-16,8-7 0 15,2-12 0-15,5-9 0 16,-8-7 0-16,-3-9 1 16,-7-9 0-16,-7-7 1 15,3-12 1-15,0-10 0 0,-3-12 0 16,-4-3 0-16,0-3-1 15,-10-7 1-15,-7 10-3 16,-8-13 1-16,-6 0-9 16,-4 6 0-16,-11 7-7 15,14 3 0-15</inkml:trace>
  <inkml:trace contextRef="#ctx0" brushRef="#br1" timeOffset="105140.55">22045 2985 38 0,'-3'19'19'0,"3"-7"-15"0,0-12 28 16,0 0-29-16,0 0 0 15,0 0 3-15,7 3 0 16,0 4-6-16,7-7 0 16,3 3 5-16,8 3 0 31,21 7-2-31,-7-1 0 0,-11-2-2 16,-3-1 1-16,-8 0-3 15,-6 4 1-15,-11-1-2 16,-7 1 0-16,-4 3 0 15,-6 2 0 1,-1-8 0-16,0 9 1 0,1-4 0 16,3 7 0-16,3 0 1 15,0-12 0-15,8 9 0 16,3-10 1-16,7 3-1 16,7 1 1-16,4-10-1 15,6-3 0-15,5 0-5 16,-8-3 0-16,7-13-10 15,-7 1 1-15</inkml:trace>
  <inkml:trace contextRef="#ctx0" brushRef="#br1" timeOffset="105664.96">22416 3132 38 0,'81'-15'19'0,"17"-20"-14"0,-73 13 24 0,3-3-25 16,1-3 1-16,-5-13 1 16,-10 3 1-16,-7-2-9 15,-7 2 0-15,-10-6 6 16,-11-3 1-16,-18 9-3 16,-7-2 0-16,-10 5-1 15,-1 7 0-15,-10 9-1 16,-7 13 1-16,-4 9-2 15,-3 16 0-15,-7 12-3 16,18 10 1-16,6 3-2 16,4 12 1-16,11 23-1 15,17 18 1-15,18 10 0 16,10-13 1-16,25 0 2 16,22-16 1-16,20-21 2 0,29-23 1 15,14-25 0-15,14-27 1 16,0-7-1-16,-11-22 0 15,-24-7-5-15,-18-2 0 16,-14-7-12-16,-25 0 1 16</inkml:trace>
  <inkml:trace contextRef="#ctx0" brushRef="#br0" timeOffset="115198.86">27474 2872 24 0,'7'9'12'0,"-14"4"0"16,7-7 12-16,0-6-22 16,0 10 0-16,-3-10 2 15,-1 9 1-15,1-9-6 16,-1 9 1-16,-6-2 4 16,6 2 1-16,4 10-1 15,4 0 1-15,-1-7-1 16,11-5 0-16,0-11 0 15,8-11 1-15,9-13-2 16,15-16 0-16,7-7-1 16,14-14 1-16,21-20-5 0,22 0 0 15,3 1-14-15,-18 8 1 16</inkml:trace>
  <inkml:trace contextRef="#ctx0" brushRef="#br0" timeOffset="116985.92">21781 7507 30 0,'10'-13'15'0,"4"-3"-1"0,-10 13 16 16,-4-3-25-16,0 6 1 15,0 3 1-15,-4 7 0 16,-6-1-10-16,-8 7 0 16,-10 3 6-16,-8 12 1 15,-2 7-4-15,-1-7 1 16,0 0-2-16,4 1 1 16,7-4-1-16,6 0 0 0,8-6 0 15,7-6 1-15,14-4 0 16,14 1 0-16,15 2 1 15,10 4 1-15,-4 0-1 16,4 0 0-16,-4 0-1 16,-7 3 1-16,-10 9-1 15,-18 7 0-15,-10 2-3 16,-11 11 0-16,-22-1-6 16,-13-13 0-16,-4-5-5 15,-7-13 0-15</inkml:trace>
  <inkml:trace contextRef="#ctx0" brushRef="#br0" timeOffset="117271.82">21615 7406 53 0,'3'-6'26'0,"18"-10"-25"0,-10 16 47 16,3-3-43-16,7 3 1 15,4-6 1-15,7-3 1 16,21-7-11-16,14-6 0 16,21-9 6-16,0 6 1 15,4-10-7-15,7-6 0 0,-18 7-5 16,-18-1 0-16,-17 13-12 15,-32 0 1-15</inkml:trace>
  <inkml:trace contextRef="#ctx0" brushRef="#br0" timeOffset="117797.38">20793 7867 38 0,'0'7'19'0,"10"-11"-10"16,-3 4 21-16,4 0-26 15,7 0 1-15,3 4 0 16,7-1 1-16,7 0-9 15,8 0 1-15,-5 3 0 16,1-3 0-16,-7-3-12 16,-14-9 0-16</inkml:trace>
  <inkml:trace contextRef="#ctx0" brushRef="#br0" timeOffset="117993.96">21029 7704 53 0,'4'47'26'0,"-22"22"-26"0,11-47 42 16,-4 6-42-16,1 10 0 16,-8 9-8-16,0 6 0 0,-6 1-3 15,-4-4 0-15</inkml:trace>
  <inkml:trace contextRef="#ctx0" brushRef="#br0" timeOffset="128080.54">19660 7221 48 0,'-3'7'24'0,"17"-4"-16"16,-4-3 25-16,5 0-32 15,2 0 1-15,1 0 3 16,7 3 1-16,6 0-7 16,8 0 1-16,3 0 4 15,8 0 0-15,-1 4-1 16,-10-1 0-16,-11 0-3 0,0 4 1 16,-10 5-2-16,-7 4 0 15,-11 0-1-15,-7 0 0 16,-7 3 0-16,-8 0 0 15,1 3 0-15,0-6 0 16,0 3 0-16,3-1 1 16,8 1 0-16,3 0 0 15,7 3 0-15,7 4 1 16,7-4 1-16,10 6 0 16,5-9-1-16,-1 3 1 0,-3 3 0 15,-1 7 1-15,5-1-1 16,-8 1 0-16,-7-1 0 15,-14 10 0-15,-7 6-1 16,-14 7 0-16,-22 12-2 16,-13-13 0-16,-15-2-12 15,-10-10 0-15,0-7-2 16,7-9 0-16</inkml:trace>
  <inkml:trace contextRef="#ctx0" brushRef="#br0" timeOffset="128592.9">18468 7870 62 0,'-4'10'31'0,"15"6"-35"0,-4-10 61 0,-3 0-53 16,10 0 0-16,14 1 1 16,14-4 0-16,18-6-9 15,14-7 1-15,0 1-3 16,-14-1 0-16,-10 1-15 16,-11 3 1-16</inkml:trace>
  <inkml:trace contextRef="#ctx0" brushRef="#br2" timeOffset="134746.41">13494 5472 25 0,'7'47'12'0,"3"-29"-6"0,-6-14 12 16,-1 5-18-16,-3 10 0 16,0 9 0-16,0 0 1 15,-3 10-1-15,-1 6 1 16,-3-3 0-16,0 9 0 16,0-10 0-16,4 11 1 15,-1-7 0-15,1-7 1 16,-1-9-1-16,4-6 0 0,0 3 0 15,4 1 0-15,-1-5 0 16,4 1 0-16,0-3-1 16,0 0 1-16,0 0-1 15,-3-3 1-15,3-4-1 16,0 1 0-16,7-4-1 16,4 0 1-16,3-2 0 15,4-4 0-15,6 3 0 16,1 4 0-16,3-7 0 15,8-3 0-15,3-7 0 16,7-5 0-16,-4 2 0 16,4-8 1-16,3 2-1 15,8-3 0-15,-4 0 0 16,3 7 0-16,4-4-1 16,4 4 1-16,-4-4-1 15,10 0 1-15,5 1-1 0,2-1 0 16,1-3 0-16,7 3 0 15,-11 4 0-15,7 2 0 16,4-2 0-16,3 6 0 16,4 2 0-16,0 4 0 15,-1 0-1-15,1 0 1 16,7-3 0-16,3-3 0 16,4 0 0-16,-3-1 0 15,17 1 0-15,7 0 0 16,-4 0 0-16,11 6 0 0,0 0 0 15,4 3 0-15,-7-3 0 16,3 3 0-16,3 0-1 16,1-3 1-16,-7 0 0 15,3-3 0-15,-4 0-1 16,4-3 1-16,-17-1 0 16,-11 4 0-16,3 3 0 46,-10 3 0-46,-7 7 0 0,-15-4 1 0,-10 0-2 0,-10 13 1 0,-11-10-1 16,-7 1 1-16,-11 2-1 16,-7-8 1-16,-3 2-1 15,-4-9 0-15,-7-10 0 16,-3-6 0-16,-1-9 0 16,-3-10 0-16,-3-5-2 15,-4-20 0-15,-11-12-10 16,-10-26 1-16</inkml:trace>
  <inkml:trace contextRef="#ctx0" brushRef="#br2" timeOffset="142133.31">17378 4136 11 0,'0'-3'5'0,"0"-7"2"0,0 4 6 15,0 0-13-15,0-1 0 16,-4 1 0-16,1 0 0 15,-1 3 0-15,4 3 1 16,-3 0-1-16,-1 0 0 16,1 3 0-16,-1-3 1 15,1 0-1-15,-1-3 0 16,1 3 0-16,-4 0 0 16,-1 0 0-16,1 0 0 15,0 0 0-15,0 3 1 16,0 3-1-16,-3 4 1 0,-1-1 0 15,0-3 0-15,4 4-1 16,-3-1 0-16,-1-9 0 16,4 6 1-16,-3-3-1 15,-1 4 0-15,0-1 0 16,1 3 0-16,-1 4 0 16,1-4 0-16,-1 1 0 15,1 2 0-15,2-2 0 16,-2-1 1-16,-1 4-1 15,1-4 0-15,3-3 0 16,-4 4 0-16,4-4 0 16,-4 3 0-16,1 4 0 15,-1-1 0-15,1 1-1 16,3-4 1-16,-4 4 0 16,0-4 0-16,4 1-1 15,0 2 1-15,0-2-1 16,0-4 1-16,0 0-1 0,4 1 1 15,-4 2 0-15,0 3 0 16,3 4 0-16,-7 3 1 16,4 0-1-16,0 0 0 15,-3-1 0-15,3-2 0 16,0 0 0-16,3-7 1 16,1 7-1-16,-1 3 1 15,4-4-1-15,-3 4 0 16,3 0 0-16,0 0 1 15,0 0-1-15,-4-1 1 16,0 8-1-16,4-8 1 0,0 7-1 16,4-9 1-16,-4 3-1 15,0 3 1-15,4-3-1 16,-1-4 0-16,1 4 0 16,-1 0 1-16,4-3-1 15,0-4 1-15,4 1-1 16,-4-4 1-16,0 1 0 15,4 2 1-15,-1-2-2 16,1-1 1-16,3 3 0 16,0-8 0-16,0 2-1 15,-3 0 1-15,3 0-1 16,0-2 1-16,0 2-1 16,0-3 0-16,0 0 0 15,0 0 0-15,0-3 0 16,0 0 0-16,-3 0 0 15,0 0 0-15,3 0-1 0,-4 0 1 47,4 0 0-47,-3 0 0 0,0 0 0 0,3 0 0 0,-4 0 0 0,4-3 0 16,-3 0 0-16,0 0 0 16,-1-3 1-16,1 2 1 15,-1-2-1-15,1 0 0 16,-4 0 0-16,0 2 1 15,0-8-1-15,0 9 1 16,0 3-2-16,0-6 1 0,0-4-1 16,-3 1 1-16,-1-1-1 15,1-2 1-15,-4-1 0 16,0-2 0-16,7-1 0 16,-4 0 0-16,-3 4 0 15,4-1 0-15,-4 4-1 16,0-4 1-16,0 4-2 15,0-1 1-15,4-2 0 16,-1 2 0-16,1 1 0 16,-4-4 0-16,0 1 0 15,0-4 0-15,3 4 0 16,1-1 1-16,-1-6-1 16,1 0 0-16,-1 4 0 15,4-4 0-15,0 3 0 16,0 1 0-16,-3 2 0 15,-1-9 0-15,1 0 0 0,-4 3 0 16,0-12-1 0,0 9 1-16,0-12-1 0,0 8 1 15,0-2 0-15,-4 3 0 16,1 6-1-16,-1 1 0 16,-3-1 0-16,0 0 1 15,-3-9-5-15,3 3 1 16,0-10-6-16,0 7 1 15</inkml:trace>
  <inkml:trace contextRef="#ctx0" brushRef="#br2" timeOffset="143709.17">17106 3869 9 0,'-3'3'4'0,"-1"-18"9"0,4 5-3 16,0-9-8-16,-3 1 0 16,-1 2 0-16,-3-9 1 15,-4 6-4-15,1 0 0 0,-4 4 3 16,-4 2 1-16,-3 0-2 16,0 1 1-16,0-7 0 15,-4-3 0-15,0 0 0 16,4-3 0-16,0 3-1 15,0 0 0-15,-7 3 0 16,-1 1 0-16,-2-8-1 16,-1 8 0-16,-3-1 0 15,-1 3 1-15,-3 0-1 16,-3 1 1-16,-4 2-1 16,0 1 0-16,4 2 0 15,3 1 1-15,4 0-1 16,-4 2 1-16,0 1-1 15,-3 3 1-15,0 3-1 0,-1 0 1 16,1 0-1 0,0-6 1-16,-4 6 0 15,0 0 0-15,0 0-1 0,-3 0 1 16,13 0-1-16,1 0 0 16,-4 6 0-16,1-6 1 15,-1 6-1-15,-4 0 1 16,1 1-1-16,3-1 0 15,0 3 0-15,4 1 0 16,-4-7 0-16,1 3 0 16,-5 4 0-16,4-7 1 15,4 3-1-15,7-3 0 16,0 0 0-16,3 0 0 0,-3 4 0 16,0 2 1-16,-4 0-1 15,0 1 1-15,0-4-1 16,-3 7 1-16,0-10 0 15,-1 0 0-15,1 6 0 16,-7 1 0-16,3-7-1 16,4 6 1-16,0 7-1 15,6 3 1-15,1-4-1 16,3 4 1-16,4-3 0 16,-3 3 0-16,2 0-1 15,-2-4 1-15,-1 4-1 16,0 3 0-16,1 0 0 15,-1 0 0-15,0 3 0 16,4 0 1-16,0-6-1 16,0 0 1-16,-4 6-1 0,4-6 0 15,0 9 0-15,3 0 1 16,-3-3-1 0,0-6 0-16,0 0 0 0,3 6 1 15,0 0-1-15,-3-9 1 16,0 2-1-16,0 1 1 15,0 0-1-15,3 0 1 32,4-3-2-32,3-4 1 15,1 7-2-15,-1-7 1 0,0 7-7 0,1-9 1 0,3-1-5 16,-4 1 1-16</inkml:trace>
  <inkml:trace contextRef="#ctx0" brushRef="#br2" timeOffset="144354.71">14023 4007 23 0,'7'13'11'0,"4"-4"-5"0,-8-6 13 16,-3 0-18-16,0 4 0 16,0 5 0-16,-3 4 0 15,-1-4-1-15,-3 14 0 16,0 2 2-16,-4 3 1 15,1-3-1-15,-1 1 0 16,1-1 0-16,-1-3 0 16,4 0-1-16,0 0 1 15,3-3-2-15,1-6 0 16,3-7 0-16,0 0 1 16,7 1-1-16,0-4 1 0,4 0-1 15,-1-2 1-15,4 5-1 16,4-9 1-16,-4 0-1 15,4 0 0-15,3-9 0 16,0 9 0-16,4-10 0 16,-4 4 1-16,4 0-1 15,-4-4 0-15,0 1 1 16,-4-1 0-16,-2 1-1 16,-5-4 1-16,-3 4-1 15,-7 3 0-15,-7-4 0 16,-3 1 0-16,-5 3-1 15,-6-1 1-15,-3 1-1 16,-1-3 1-16,0-4 0 16,-3 1 0-16,0-4 0 15,-4-9 0-15,4 3-1 0,3-6 1 16,4 3-9-16,10-4 0 16,8-2-2-16,6 3 1 15</inkml:trace>
  <inkml:trace contextRef="#ctx0" brushRef="#br2" timeOffset="189634.02">15826 2383 39 0,'0'12'19'0,"10"4"-3"0,-10-16 20 0,7 0-33 15,-3 0 0-15,3 0 2 16,3 0 0-16,5 3-6 16,2 0 0-16,4 0 4 15,11-3 0-15,-4 7-1 16,1-7 0-16,-1 3-2 16,-7 3 1-16,-3-3-2 15,-11 7 1-15,-7 5-2 16,-7 4 0-16,-8 6 0 15,-2-6 0-15,-1 0 0 16,-3 6 0-16,0-3 0 16,3 0 0-16,8 0 1 15,-1 3 1-15,8-6 0 16,3-4 0-16,3-2 0 0,4-1 1 16,11-2-5-16,6-1 1 15,5 1-10-15,2-1 0 16,-2-9-2-16,-5 0 1 15</inkml:trace>
  <inkml:trace contextRef="#ctx0" brushRef="#br2" timeOffset="189853.45">16270 2750 38 0,'4'19'19'0,"-1"-35"-22"0,-3 16 35 0,0 0-34 15,0 0 1-15,0 0-14 16,0 0 0-16,-3-10 12 16,-4-2 1-16</inkml:trace>
  <inkml:trace contextRef="#ctx0" brushRef="#br2" timeOffset="190174.37">16492 2471 46 0,'4'28'23'0,"-1"0"-25"0,-6-25 44 16,-4 0-43-16,0 4 0 15,-4-4 0-15,1 6 1 16,-1-6 0-16,0 4 1 16,4 2-2-16,-3-6 1 15,6 3 0-15,4 1 1 16,11-1-1-16,7 6 1 16,-1-2-1-16,1-1 1 15,-1-6 0-15,-2 13 0 16,-5 0-1-16,-3 3 0 15,-7-7-2-15,-7 4 0 0,-7-1-5 16,-4-5 1 0,1-7-8-16,-4-3 0 0</inkml:trace>
  <inkml:trace contextRef="#ctx0" brushRef="#br2" timeOffset="190402.31">16397 2402 51 0,'21'25'25'0,"29"-6"-24"15,-36-26 44-15,7 4-43 16,7 3 1-16,11-9-1 0,14-1 0 16,-4-5-4-16,8-1 0 15,-4-6 0-15,-4 6 0 16,-10-2-9-16,-7 2 0 15,-15-3-5-15,-13 0 0 16</inkml:trace>
  <inkml:trace contextRef="#ctx0" brushRef="#br2" timeOffset="191094.22">16799 2605 39 0,'71'-53'19'0,"42"-10"-16"0,-82 38 31 0,5-3-31 15,3-6 0-15,-4-13 1 16,-7 15 1-16,-7-5-6 16,-10-1 1-16,-18 3 4 0,-11 1 0 15,-21-4-2-15,-21 13 1 16,-7 0-1-16,-24 3 0 15,-22 7-2-15,0 5 1 32,-7-6-3-32,-4 13 1 0,-6 3-2 0,6 13 0 15,15 12-3-15,7 9 1 16,-1-5 0-16,12 15 1 16,10 3 0-16,10 22 0 0,11 12 0 15,18 10 1-15,17 13 1 31,18 2 0-15,25-9 0-16,24-3 1 0,14-15 2 0,29-13 0 0,24-26 2 16,15-27 1-16,24-16 1 15,0-22 1-15,-3-10-1 47,-15-18 1-47,-13 3-4 0,-11-10 1 16,-22-6-3 15,-17-3 1 0,-17-9-3 1,-19 12 0-17,-20 3-8-15,-18 10 0 0,-25 3-4 0,-3 6 1 0</inkml:trace>
  <inkml:trace contextRef="#ctx1" brushRef="#br2" timeOffset="128466.7">7825 4725 0,'0'0'0,"0"0"15,0 0 1</inkml:trace>
  <inkml:trace contextRef="#ctx0" brushRef="#br2" timeOffset="192073.71">12428 7237 41 0,'7'19'20'0,"-7"9"-18"0,0-15 21 15,-3 2-24-15,-1 1 1 0,-6 9-1 16,-8 0 1-16,-3 0-4 16,0-3 0-16,0 0-7 15,7-16 1-15</inkml:trace>
  <inkml:trace contextRef="#ctx0" brushRef="#br2" timeOffset="192561.4">12612 6833 40 0,'-11'6'20'0,"18"-9"-18"0,-3 3 34 0,-1 0-33 0,4 3 1 16,0 0 1-16,4 6 0 15,7-6-7-15,3 1 1 16,7-4 4-16,-3-4 0 15,-1 1-2-15,-2 3 0 16,-5 3-1-16,-3 1 1 0,-7 5-2 16,-7 0 0-16,-3 7-1 15,-8 0 1-15,1 3-3 16,-4 6 1-16,-4 0-1 16,0 0 1-16,4 0-1 15,0 0 1-15,4 0 1 16,-1 0 1-16,7-3 1 15,1-6 0-15,3-4 0 16,7-2 0-16,4-1-6 16,3-3 1-16,3 1-7 15,1-4 1-15</inkml:trace>
  <inkml:trace contextRef="#ctx0" brushRef="#br2" timeOffset="192777.61">12958 7171 49 0,'3'22'24'0,"1"-9"-31"0,-4-13 45 16,0 0-44-16,0 0 1 0,3-7-21 15,-3-8 1 1</inkml:trace>
  <inkml:trace contextRef="#ctx0" brushRef="#br2" timeOffset="193478.42">13070 6848 45 0,'-7'22'22'0,"14"13"-26"0,-3-26 34 0,-4-3-30 16,3 1 0-16,-3-1 0 16,4 0 0-16,-4-3-1 15,4 0 1-15,-4-3 0 16,3 4 0-16,-3-4-1 16,7 0 1-16,4 0 0 15,3 0 1-15,7 3-1 16,0 0 1-16,0 6 0 15,0-3 0-15,-3 1-1 16,-4-1 1 0,-3 3-1-16,-4 4 0 0,-7 3-1 15,-7 2 0-15,-11 8-2 16,-3-8 1-16,-7 1-8 0,0-6 1 16,-1-13-3-16,1-7 1 15</inkml:trace>
  <inkml:trace contextRef="#ctx0" brushRef="#br2" timeOffset="193720.9">13113 6757 57 0,'3'10'28'0,"11"-13"-32"16,1-1 59-16,-1-2-55 16,14-3 1-16,11-7-4 15,17-3 0-15,-3-3-3 16,11-6 1-16,-1-3-12 16,-10-1 0-16</inkml:trace>
  <inkml:trace contextRef="#ctx0" brushRef="#br2" timeOffset="194797.84">17364 4220 29 0,'7'-9'14'0,"3"-16"-3"0,-6 12 14 16,3-5-23-16,0 5 1 0,0 4 1 16,-3-10 0-16,-4 6-6 15,-4 4 1-15,1 6 3 16,-5-7 0-16,-6 13-1 15,-7-3 0-15,-7 7-1 16,-7-1 0-16,-8 13-1 16,-6 9 1-16,-4-3-2 15,4 6 0 1,-1 1-2-16,4 5 0 0,11-2-3 16,3-1 1-1,4 13 0-15,11-3 0 0,2 10 1 16,5-1 1-16,3-6 2 15,3 0 1-15,4-3 3 16,4 0 0-16,3 3 1 31,0-6 0-31,7-4 0 16,-3-8 1-16,3-4-1 0,7-3 1 16,-7-7-1-16,4-2 0 0,-1-4 1 0,4-9 1 15,4 0-2-15,3-16 1 16,4-5-1-16,3-5 1 15,4-8-2 17,4-7 1-17,-5-6-2-15,-6 3 0 16,0 0-1-16,-7-3 1 0,-1 3-2 0,-6 1 1 0,-4-8 0 0,-11-2 0 16,-3 6-1-16,0 3 0 15,-3 3 0-15,-4-6 1 0,-4 10-2 16,-10-1 1-1,-32-3-12 32,7 10 1-31</inkml:trace>
  <inkml:trace contextRef="#ctx0" brushRef="#br0" timeOffset="199557.84">13370 7780 45 0,'-7'3'22'0,"7"9"-8"0,0-9 23 15,0-3-34-15,4 3 0 16,3 1 2-16,7-4 0 15,4 3-6-15,10 0 0 16,-7 3 5-16,7 4 0 0,7 2-2 16,-3 7 0-16,-7 0-2 15,-15 12 0-15,-13 10-3 16,-8 9 1-16,-10 10-3 16,-18-4 0-16,-10-3-2 15,-11-2 1-15,4-11 0 16,3-8 0-16,7-7 2 15,7-10 0-15,4-2 2 16,10-13 0-16,11-6 2 16,14-7 0-16,7 1 0 15,11-1 1-15,3 1 1 16,11 5 0-16,6 14 1 16,5-4 1-16,3 12 1 15,-4 17 1-15,0-1-1 16,-3 0 0-16,3 1-2 15,4-1 0-15,-3-6-5 16,-5-6 0-16,-2-3-14 16,-5-13 1-16,-2-13-2 0,-1-2 1 15</inkml:trace>
  <inkml:trace contextRef="#ctx0" brushRef="#br0" timeOffset="200195.1">14104 8542 59 0,'25'0'29'0,"45"-38"-35"15,-45 16 59-15,14-16-52 16,10-24 0-16,4-20-1 16,-3-3 0-16,-5-15-1 0,-9-13 1 15,-12 3 0-15,-6-6 0 16,-7 10 0-16,-8 9 0 16,-10 18-2-16,-7 10 1 15,-4 19-3 1,-3 12 1-16,-4 26-1 0,-3 21 1 15,0 19-1-15,7 16 1 16,3 28 1-16,4 13 1 31,7 9 2-31,7 13 1 0,4-1 1 0,6-5 0 0,4-17-1 16,0-8 1-16,0-17-2 16,8-5 1-1,-8-17-4-15,0-9 1 16,3-12-6-1,1-10 1 1,0-9-9-16,-1-6 1 16,1-19-2-16,-7-10 1 47</inkml:trace>
  <inkml:trace contextRef="#ctx0" brushRef="#br0" timeOffset="200382.96">14711 8146 44 0,'0'47'22'0,"7"7"-21"0,-7-39 44 0,0 1-42 15,0 3 0-15,-4 0 0 16,1 3 1-16,-1-7-6 0,-3-5 0 16,4-7-1-16,-1-9 1 15,4-4-13-15,0-21 0 16,4-4-1-16,-1-2 1 16</inkml:trace>
  <inkml:trace contextRef="#ctx0" brushRef="#br0" timeOffset="200523.94">14623 7911 42 0,'3'10'21'0,"11"2"-21"0,-3-12 40 0,-1 3-41 0,5-3 0 0,2 0-1 0,4 0 0 0,4 0-6 0,0 0 1 0,-1-6-6 16,8 0 0-16</inkml:trace>
  <inkml:trace contextRef="#ctx0" brushRef="#br0" timeOffset="201027.54">14919 8222 44 0,'21'28'22'0,"-7"-22"-20"15,-14-6 40-15,7-6-41 16,-3 0 0-16,3-4 1 16,-4-5 0-16,1 2-2 0,-1 4 0 15,1 2 1 1,0 7 1-16,3 0-1 0,0 3 0 16,0 4-1-16,0 5 0 15,0-2-1-15,0-4 1 16,0-3-1-16,0-3 0 15,0-3-1-15,0 0 1 16,0-3 0-16,4-1 0 16,-1-2 0-16,-3 6 0 15,4 0-1-15,-4-4 0 16,0 1-1-16,0 0 1 0,0 0 0 16,0-4 0-1,0 4 0-15,0-4 1 16,0-2 0-16,0-4 1 15,1 7 0 17,-1-1 1-32,0 1 0 15,0 3 1-15,10 28 0 0,1 6 0 0,7 10-1 16,-1-7 1 0,-2 3-1-16,-1-2 1 0,-4-4-2 15,1-3 1-15,-4-3-10 16,-3-9 1-1,-1-10-6 1,-6 3 1 0</inkml:trace>
  <inkml:trace contextRef="#ctx0" brushRef="#br0" timeOffset="201361.61">14436 8849 45 0,'-4'9'22'0,"-10"-2"-17"0,7-4 37 0,-7 3-41 0,-4 6 0 0,-6 7 0 16,-12 10 0-16,-3-4-2 15,-3 6 0-15,3 10 0 16,4-4 0-16,3 1-4 16,4-4 1-16,7-12-11 15,10-12 1-15</inkml:trace>
  <inkml:trace contextRef="#ctx0" brushRef="#br0" timeOffset="201590.75">14083 8908 46 0,'3'63'23'0,"26"3"-16"0,-19-47 35 16,1 9-40-16,10 0 1 15,0-3-1-15,7 0 1 16,-3-6-7-16,0-3 0 16,-4-7-5-16,-3-6 1 15,-4-9-8-15,3-3 1 16</inkml:trace>
  <inkml:trace contextRef="#ctx0" brushRef="#br0" timeOffset="201848.34">14471 9087 56 0,'0'22'28'0,"0"-9"-29"0,0-13 50 0,0 0-45 16,7 0 1-16,0 0 2 15,11 0 1-15,3-3-11 16,0-4 1-16,18-2 3 16,3-1 1-16,1 1-9 15,-5 3 1-15,-6-4-14 16,-7-8 0-16</inkml:trace>
  <inkml:trace contextRef="#ctx0" brushRef="#br0" timeOffset="202106.26">14686 9018 64 0,'14'35'32'0,"0"-26"-33"0,-7-6 50 0,4 10-49 15,0-4 1-15,-1 1-1 16,1 2 1-16,-1 1-3 15,-3-4 1-15,-7 0-2 16,-3 4 1-16,-11-7-2 16,-7 4 0-16,-4 2-4 15,0 4 0-15,-3 0-8 16,-4-1 1-16,0-5-1 16,4-7 1-16</inkml:trace>
  <inkml:trace contextRef="#ctx0" brushRef="#br0" timeOffset="202576.47">15085 8849 59 0,'0'25'29'0,"-4"-3"-39"0,4-19 62 16,0 3-51-16,4-3 1 15,-1 4 0-15,4-4 1 16,0 0-4-16,4 0 0 16,0 0 2-16,-1-3 0 15,1 0-1-15,-1 0 0 16,-3 0-2-16,-3 0 1 0,-4 7-1 15,0-1 0-15,-4 3-2 16,-3 4 1-16,0-1-2 16,0 1 1-16,0 2-1 15,-3-2 1-15,3-4 0 16,-1 4 1-16,5 0 1 16,3 2 1-16,3 4 2 15,5 3 0 1,2 0 2-1,1 0 1-15,-1 0 0 0,-3-3 0 0,0-4-1 16,-7 4 0-16,-7 0-3 16,-10 6 0-16,-15-3-8 15,-7-6 0-15,-3-13-8 16,-1-9 1-16</inkml:trace>
  <inkml:trace contextRef="#ctx0" brushRef="#br0" timeOffset="203151.46">16528 7569 52 0,'0'16'26'0,"-22"28"-25"0,8-31 44 15,-7 12-44-15,-11 3 1 16,-3 13 0-16,0 3 0 16,-7 12-3-16,-4 4 1 15,0-1 0-15,4-2 1 16,6-4-6-16,8-12 1 16,10-16-11-16,11-16 0 15,7-21-2-15,4-10 1 16</inkml:trace>
  <inkml:trace contextRef="#ctx0" brushRef="#br0" timeOffset="203331.4">16157 7632 52 0,'25'50'26'0,"3"35"-26"0,-17-60 51 0,-1 3-48 16,4 7 1-16,-3 6 0 15,3 2 1-15,7 1-8 16,4 0 0-16,0-3 1 16,-8-6 1-16,-3-10-10 15,-3-10 0-15,-4-18-7 16,4-9 0-16</inkml:trace>
  <inkml:trace contextRef="#ctx0" brushRef="#br0" timeOffset="203760.49">16686 7033 42 0,'0'0'21'0,"4"3"-13"0,-1-3 32 15,1 0-34-15,0 7 0 0,-1-4 6 16,4 0 0-16,4 0-15 16,-1 0 1-16,4 3 9 15,4 1 1-15,0-4-4 16,3-3 1-16,0 0-3 16,-7 0 0-16,0 6-2 15,-7 0 1-15,-10 4-3 16,-1 5 1-16,-3 4-2 15,-7-6 1-15,-4 6-1 16,-3-1 1-16,0 8 0 16,3-1 1-16,8 0 2 15,6 3 0-15,8-9 1 16,6-4 1-16,8-2-1 31,3-7 0-31,15-3-7 16,9-6 1-16,-9-3-15 15,-5-10 1-15,-20 7-4 0,-11 3 1 0</inkml:trace>
  <inkml:trace contextRef="#ctx0" brushRef="#br3" timeOffset="209240.94">14065 7137 38 0,'0'-13'19'0,"7"13"-3"16,-3 3 20-16,-4 7-34 16,0 5 1-16,0 7-1 15,3 16 1-15,-3 12-5 16,-3 13 1-16,-1 28 2 0,1 25 1 15,-8 12-2-15,1 26 0 32,-22 144 0-32,0-41 0 15,4-37-1-15,3-35 1 16,1-38-2-16,9-28 1 16,5-34-6-16,3-22 1 15,7-16-9-15,3-32 1 16</inkml:trace>
  <inkml:trace contextRef="#ctx0" brushRef="#br3" timeOffset="210021.44">14450 6833 36 0,'49'18'18'0,"22"7"-18"0,-54-21 24 16,15-4-23-16,18 3 0 16,9-3 0-16,23-13 1 15,6 4-3-15,32-1 1 16,17-5 1-16,8-4 0 16,24-3-1-16,15-6 1 15,-11-1-1-15,10-2 0 16,-3-3-1-16,-18-4 1 15,-3 0-1-15,-14 4 1 16,-15-1-1-16,-13 4 1 16,-19 6-1-16,-20 6 0 15,-15 10 0-15,-17 9 1 0,-10 9 0 16,-12 16 0-16,-10 7-1 16,-10 18 1-16,-11 6-1 15,-11 19 1-15,-10 13-1 16,-4 19 1-1,-10 12 0-15,-4 10 0 0,7 12 0 16,8 0 0-16,2 3 0 16,8-3 0-16,11 3 1 15,10-9 0-15,7-12 0 16,7-11 1-16,-4-8-1 16,1 9 1-16,-8-3-1 15,-6-1 1-15,-15-8-1 16,-3-1 0-16,-4-6-1 15,-6-9 0-15,-1-7 0 0,-10-9 0 16,-8-9 0-16,-13-10 1 16,-29 0 0-16,-7-6 0 15,-28 0 1-15,-28-7 1 16,-11-2-1-16,-28-7 1 31,-7-6-3-15,-21-6 1-16,-11-4-3 0,-21 4 0 0,0 6-5 0,-11 0 1 15,8 0-7-15,20 0 0 16</inkml:trace>
  <inkml:trace contextRef="#ctx0" brushRef="#br3" timeOffset="-205947.01">11652 11379 49 0,'0'0'24'0,"4"-9"-12"0,-1 12 24 16,1-3-34-16,3 0 0 0,7 0 0 16,7 0 1-16,7 3-4 15,11-6 0-15,11-3 2 16,17-4 1-16,3-2-4 15,1-1 0-15,-4 4-5 16,-14 0 0-16,-15 9-10 16,-13 0 1-16</inkml:trace>
  <inkml:trace contextRef="#ctx0" brushRef="#br3" timeOffset="-205736.35">11511 11728 61 0,'-17'25'30'0,"34"-7"-27"0,-6-14 52 15,6-1-53-15,15 0 0 16,18-6 1-16,6-4 0 16,11-2-5-16,11 3 0 15,-8-1-3-15,-3 7 0 16,-14 0-15-16,-14 0 1 15</inkml:trace>
  <inkml:trace contextRef="#ctx0" brushRef="#br3" timeOffset="-202374.79">11550 10467 42 0,'11'0'21'0,"27"-25"-14"0,-24 22 21 0,11-4-25 15,7-5 1-15,7 6 1 16,-4-4 0-16,0 4-7 16,1 0 1-16,-5-1 4 15,-6 4 0-15,-4 3-3 16,-7 7 1-16,-3 5-2 15,-11 16 1-15,-7-3-2 16,3 10 1-16,-3 9 0 16,-3 0 0-16,-8 12 0 15,-3 1 0-15,0 8-2 16,-1-2 1-16,5-6-2 16,3-10 1-16,3-13-6 15,4-6 1-15,4-18-5 16,-1-13 0-16</inkml:trace>
  <inkml:trace contextRef="#ctx0" brushRef="#br3" timeOffset="-202175.4">11642 10768 54 0,'3'50'27'0,"4"-25"-25"0,-3-19 53 15,3 1-50-15,7-1 1 16,7-3-1-16,11-3 0 0,10-3-13 16,4-13 1-16,3 1-10 15,-6-7 0-15</inkml:trace>
  <inkml:trace contextRef="#ctx0" brushRef="#br0" timeOffset="-198352.11">12735 11304 47 0,'4'19'23'0,"6"-38"-13"16,-3 16 24-16,4 0-30 15,7-3 0-15,6-1 2 16,8-2 0-16,0 3-7 15,7 3 0-15,3 3 5 16,-3 6 0-16,-7 16-2 16,-11 12 0-16,-18 13-3 15,-17 13 1-15,0-13-4 16,-18 3 0-16,-14 0-1 31,-14-3 0-31,8-9-2 0,-5-10 1 16,4-9 1-16,4-6 0 0,10-10 2 0,7-6 0 15,11-7 2-15,7-2 0 16,10-1 2-16,8-6 1 16,14 0 0-16,3 4 1 15,11 5 0 1,6 17 1 0,5-1 0-16,3 13 1 0,-1 12-3 0,-6 4 1 15,0-1-2-15,3 10 0 16,1 0-6-16,6-7 1 0,-3-5-12 15,-4-17 1-15</inkml:trace>
  <inkml:trace contextRef="#ctx0" brushRef="#br0" timeOffset="-197840.93">14002 10432 58 0,'-4'35'29'0,"-20"34"-35"0,13-47 47 0,-10 12-41 16,-18 17 1-16,-7 8 1 16,-10 26 0-16,-1 12-1 15,8 22 0-15,3 32 2 32,4 15 1-32,3-3-1 0,11 13 1 0,6-29-2 15,12-12 1-15,10-32-5 16,7-21 1-16,7-16-5 15,14-19 1-15,15-13-14 16,10-34 0-16</inkml:trace>
  <inkml:trace contextRef="#ctx0" brushRef="#br0" timeOffset="-197248.7">14323 12098 54 0,'0'28'27'0,"24"-44"-22"0,-9 4 39 0,9-14-40 0,15-14 0 0,3-17 2 15,-3-18 0-15,4-19-8 16,-5-22 0-16,-2-6 5 15,-12-7 0-15,-2-3-2 16,-12 10 0 0,-3 15-2-16,-7 7 1 0,-3 15-2 15,-8 16 0-15,4 19-2 16,-4 16 1 0,-6 21-1-16,-4 13 0 0,-8 19 0 15,1 22 1-15,3 25 2 0,4 18 0 16,4 13 2-16,3 4 1 15,6 2 1-15,8-5 0 16,4-8 0-16,7-5 0 16,3-16-1-16,3-6 1 15,1-10-5-15,0-9 1 16,-4-9-6 0,3-14 0-1,1-5-8-15,3-10 0 16,0-12-3-1,8-6 0-15</inkml:trace>
  <inkml:trace contextRef="#ctx0" brushRef="#br0" timeOffset="-196874.15">14901 11746 62 0,'0'63'31'0,"-10"-32"-36"0,10-21 63 0,-4 5-57 16,1-5 0-16,-1 2 0 15,1-2 0-15,-1-7-5 16,1-6 1-16,-1-7-5 16,1-5 1-16,-1-10-9 15,-3-13 0-15,0-6-3 16,-7-9 1-16,-4 0 1 47,1 74 17-47,13-108-1 15,-7 43 1-15,4 9 10 0,7 10 0 16,4 10 4-16,6 5 1 16,5 1-7-16,2 2 0 15,4 7-5-15,4 0 0 16,3 0-6-16,8 4 0 16,-5-4-11-16,1 0 1 15,-4-4-1-15,-7 1 0 16</inkml:trace>
  <inkml:trace contextRef="#ctx0" brushRef="#br0" timeOffset="-196315.6">15134 11583 36 0,'4'41'18'0,"3"-10"-14"0,-4-21 34 0,-3 2-34 0,0 4 0 0,0 0 2 16,0-4 1-16,0 1-9 15,0-7 0-15,0-3 6 16,0-3 0-16,0-9-3 15,4-7 1-15,3 4-2 16,0-4 1-16,0-3 0 16,0 10 0-16,4-1-2 15,-1 10 1-15,4 7-1 16,-3 5 0-16,-1 4-2 16,-2 3 1-16,-1-1-1 15,-4-2 0-15,1-7 0 16,-4-2 1-16,3-4 0 15,1 0 0-15,-4 0 0 16,0-3 0-16,0 3 0 0,0-3 1 16,0 0-2-16,0 0 1 15,0 0 0-15,0-6 1 16,3-3 0-16,4-4 1 16,0-3 0-16,7 1 0 15,4 2 0-15,0 1 1 16,-1-4 0-16,1 3 0 15,3-2-1-15,0 2 1 16,1-3 0 0,-1 10 0-16,-4 0 1 15,1 3 0-15,0 3 0 0,-1 6 0 0,-3 3 1 16,4 1 0-16,-4-4-1 16,0 4 1-16,0 2-1 15,0 1 1-15,1 2-3 47,-1 1 1-31,0 0-4-1,0-7 0-15,0-3-11 16,0-12 1-16,0-3-2 0,7-4 0 0</inkml:trace>
  <inkml:trace contextRef="#ctx0" brushRef="#br0" timeOffset="-196021.38">16581 11423 53 0,'7'19'26'0,"-11"3"-30"0,1-9 53 15,-4 9-48-15,-8 9 0 16,-13 0 0-16,-7 13 0 15,-7 10-2-15,3-11 0 16,7 11-1-16,0-10 1 16,4-7-6-16,3-9 0 15,8-12-9-15,3-19 1 0</inkml:trace>
  <inkml:trace contextRef="#ctx0" brushRef="#br0" timeOffset="-195853.93">16203 11458 35 0,'14'44'17'0,"29"53"-4"0,-36-69 20 0,7 10-28 16,7 3 0-16,7 9 0 16,7 3 1-16,4-9-12 15,7-3 0-15,-4-7-4 16,-3-9 1-16,-4-15-6 15,-3-4 1-15</inkml:trace>
  <inkml:trace contextRef="#ctx0" brushRef="#br0" timeOffset="-195349.63">16672 10216 63 0,'29'107'31'0,"41"53"-42"0,-52-113 65 0,13 18-54 0,8 17 0 0,4 18 0 0,-5 16 1 15,-9 13-1-15,-15 12 1 16,-21-3-1-16,-18-9 1 16,-7-10-3-16,-3-16 1 15,-7-18-5-15,-4-19 0 16,0-13-8-16,7-15 1 15,7-10-4-15,11-19 0 16</inkml:trace>
  <inkml:trace contextRef="#ctx0" brushRef="#br0" timeOffset="-194822.68">17110 10166 45 0,'-4'6'22'0,"4"0"-13"15,0-6 41-15,0 0-46 16,7 0 1-16,4-3 3 0,3 3 1 16,4 0-10-16,6 0 1 15,8 0 6 1,7 0 1-16,-11-3-3 0,4 6 0 16,-7-3-3-16,-8 0 1 15,-6 7-3-15,-8 2 0 16,1 7-1-16,-8-1 1 15,-6 4-1-15,-4-3 0 16,-1 3 1-16,5-1 1 16,3 1 0-16,3 3 1 15,4-3 0-15,11 0 0 16,3-3 0-16,0-4 0 16,11-3-2-16,7-2 1 31,3 2-7 0,-3-6 1-15,-11 0-16-16,-11 1 1 15</inkml:trace>
  <inkml:trace contextRef="#ctx0" brushRef="#br0" timeOffset="-193915.15">14309 12433 54 0,'-11'38'27'0,"-31"28"-17"15,35-54 27-15,-4 7-36 16,-3 3 0-16,-7 6 0 15,0 3 1 1,-4 16-6 0,4-9 1-16,0-13-6 15,3-12 1-15,4-16-9 16,-4-13 1-16</inkml:trace>
  <inkml:trace contextRef="#ctx0" brushRef="#br0" timeOffset="-193707.36">14090 12452 40 0,'21'47'20'0,"43"22"-12"0,-40-47 30 0,5 9-36 16,6-3 0-16,0 4 0 15,0-4 0-15,-6-3-6 16,-1-3 0-16,-7-6-4 15,0-10 1-15,-3-6-7 16,-4-16 0-16</inkml:trace>
  <inkml:trace contextRef="#ctx0" brushRef="#br0" timeOffset="-193459.67">14580 12373 57 0,'0'16'28'0,"11"-6"-33"0,-4-14 55 0,0 4-49 16,0 0 0-16,7 10 0 0,7-7 0 15,8 0-4-15,6 0 1 16,-3-6-5-16,-1 0 1 15,-2-3-11-15,-5-13 1 16</inkml:trace>
  <inkml:trace contextRef="#ctx0" brushRef="#br0" timeOffset="-193198.06">14739 12123 48 0,'18'62'24'0,"13"-24"-18"0,-23-25 35 0,2 2-40 16,4 7 1-16,4 3 0 16,3-3 0-16,0-6-3 15,4-4 1-15,0 4 0 16,-11 0 1-16,-4 3-3 15,-10-4 1-15,-7 10-8 16,-10-3 1-16,-8-3-8 16,-7-9 1-16</inkml:trace>
  <inkml:trace contextRef="#ctx0" brushRef="#br0" timeOffset="-192655.25">15177 12204 53 0,'-4'3'26'0,"0"4"-24"0,4-7 44 0,0 0-41 16,4 3 0-16,0 0 2 16,-1 0 1-16,4 3-10 15,4-3 0-15,10 1 6 16,4-1 0-16,6 0-2 16,1 0 0-16,0 0-2 15,-4 0 0-15,-7 0-1 16,-3 0 1-16,-4 1-2 15,-3 2 0-15,-11 3-2 16,-4 1 0-16,-10 2-1 16,0 4 0-16,-4 0 0 15,0-4 0-15,4 1 1 16,0-1 0-16,4 1 2 47,-1-1 0-47,8 1 2 0,6 3 1 15,8 2 1 17,6 1 1-32,1 0 1 31,3 3 0-31,4 0-1 0,0-6 1 0,-8-1-1 16,-6 1 0-16,-11 3-3 0,-14 6 0 0,-25 6-4 0,-7-6 0 0,-10-3-14 0,-15-9 0 0</inkml:trace>
  <inkml:trace contextRef="#ctx0" brushRef="#br0" timeOffset="-190018.42">18048 11188 61 0,'11'19'30'0,"17"0"-17"16,-14-13 30-16,11 0-41 0,14 1 1 16,17-4 0-16,4-6 0 15,11-1-8-15,3 1 1 16,-4-3-6-16,-13 3 0 16,-12-6-10-16,-2 2 1 15</inkml:trace>
  <inkml:trace contextRef="#ctx0" brushRef="#br0" timeOffset="-189308.12">19212 10464 55 0,'7'19'27'0,"22"28"-23"0,-15-47 43 16,7 6-42-16,7 3 0 16,14 7 2-16,4 3 1 15,0 3-11-15,-11 0 1 16,1 0 6-16,-5-4 0 15,-6 1-4-15,-7 0 1 16,-8 9-2-16,-6-3 0 16,-8 0-1-16,1-3 0 0,-4 0-2 15,3 0 0-15,-3 3 1 32,4 1 0-32,-1-5 1 0,4 5 0 0,4 2 2 15,-1-3 0-15,8 6 1 16,10-3 1-16,11 1 0 15,-1 2 0-15,1-3 0 16,0 0 1 0,-4-2-2-16,-7-8 0 15,-7 1-1-15,-14 3 1 0,-17 9-3 16,-15 1 1-16,-7-1-3 16,-7 1 1-16,-7-1-4 15,-3-6 0-15,3-3-6 16,7-3 1-1,7-4-6 1,22-2 1 31</inkml:trace>
  <inkml:trace contextRef="#ctx0" brushRef="#br0" timeOffset="-189026.5">20133 11107 63 0,'0'6'31'0,"4"-6"-35"0,3 0 60 0,3 3-54 0,11 0 0 0,8 0 0 16,2 0 0-16,8-3-4 15,7 0 1-15,3 0-3 16,-3-3 1-16,-3 0-10 16,-12 0 0-16,-13-13-6 15,-7-6 0-15</inkml:trace>
  <inkml:trace contextRef="#ctx0" brushRef="#br0" timeOffset="-188845.84">20345 10699 49 0,'3'56'24'0,"-3"35"-19"15,-3-66 41-15,-4 13-45 16,-4 9 0-16,-7 13 0 0,-3-1 1 16,4 7-6-16,-1-3 1 15,0-10-11-15,11-18 1 16,7-23-3-16,7-12 0 15</inkml:trace>
  <inkml:trace contextRef="#ctx0" brushRef="#br0" timeOffset="-188473.09">21078 10608 65 0,'11'38'32'0,"-29"15"-44"16,11-47 66-16,-7 16-53 15,-7 0 0-15,0 0-1 16,-7 3 0-16,-4 0-1 15,-3 0 0-15,6 0 0 16,5 1 1-16,10-5-2 16,7 5 1-16,10-4 0 15,11 3 1-15,7-3 0 0,11-4 0 16,14 1 0-16,-4 0 1 16,-6 3-2-16,-8 3 0 15,-7 3-3 1,-17 4 1-16,-15-7-5 0,-14 3 1 15,-14-3-10-15,-6-12 1 16</inkml:trace>
  <inkml:trace contextRef="#ctx0" brushRef="#br0" timeOffset="-188245.57">20930 10583 61 0,'29'22'30'0,"27"-6"-23"15,-38-16 53-15,13 0-58 0,8-7 1 0,14-8-1 16,18-4 0-16,17-16-6 16,14-9 0-16,4-3-2 15,3-3 0-15,-13-3-15 16,-22 0 0-16</inkml:trace>
  <inkml:trace contextRef="#ctx0" brushRef="#br1" timeOffset="-184389.19">14189 13023 43 0,'-11'15'21'0,"15"-24"-6"0,3 3 22 0,10-1-33 15,15-2 0-15,21 0 5 16,21-1 0-16,21 1-11 15,25-7 0-15,18-9 6 16,28-3 1-16,21-7-3 16,-7 7 1-16,17-3-7 15,-6 2 1-15,-29 17-4 16,-7 9 0-16,-31 3-5 16,-33 3 0-16,-31 6-7 15,-31 4 1-15</inkml:trace>
  <inkml:trace contextRef="#ctx0" brushRef="#br0" timeOffset="-180079.68">11338 14531 59 0,'0'16'29'0,"7"-16"-27"16,0-4 30-16,8 1-32 15,6 0 1-15,14-3-1 0,0-3 1 16,11 2-2-16,7 1 0 15,-4 0-3-15,-3-1 0 16,-7 4-11-16,-11 0 0 16</inkml:trace>
  <inkml:trace contextRef="#ctx0" brushRef="#br0" timeOffset="-179898.93">11328 14763 64 0,'-4'41'32'0,"22"-13"-32"0,-8-19 55 0,8 1-55 16,10-1 1-16,15-3-3 15,2-2 1-15,12-8-6 16,-1-2 1-16,1-6-13 16,-15 2 1-16</inkml:trace>
  <inkml:trace contextRef="#ctx0" brushRef="#br0" timeOffset="-178589.06">12672 14252 43 0,'-11'3'21'0,"8"6"-11"16,3-9 24-16,0 4-30 15,0-4 0-15,0 3 2 16,0 0 1-16,0 0-9 0,0 0 0 16,0-3 7-16,0 3 0 15,7-3-2-15,3 0 0 16,8-3-1-16,14-3 0 16,10 0-1-16,4-1 1 15,3 4-1-15,1 9 0 16,3 7-2-16,-11 21 1 15,-14 7-2 1,-17 12 1-16,-18 7-3 16,-11 0 1-16,-17-1-2 0,-15 7 0 15,-10-13-1-15,0-2 0 0,0-11 2 16,4-5 0 0,3-7 2-1,11-9 0-15,6-13 1 31,8-6 1-31,11-12 0 0,6-1 0 0,8-3 1 0,10-6 0 0,7 4 0 16,7-1 1 0,4 3-1-16,3 7 1 0,7 6 0 15,7 12 0-15,4 13 0 16,4 16 0-16,-8-4-1 16,0 10 1 30,1-3-2-30,2-1 1-16,1-5-4 16,-3-7 1-16,-5-9-14 0,-2-19 1 0</inkml:trace>
  <inkml:trace contextRef="#ctx0" brushRef="#br0" timeOffset="-178008.69">13974 13753 57 0,'-8'22'28'0,"-13"19"-25"0,14-29 43 0,-7 4-45 0,-11 9 0 15,-3 13 1-15,-7 3 1 16,-7 18-3-16,-4 16 0 16,-4 20 0-16,12 14 1 15,2 20-3 1,8 3 1-16,3-4-3 0,11-18 1 0,11-22-9 16,10-16 1-16,21-28-6 15,18-19 0 1</inkml:trace>
  <inkml:trace contextRef="#ctx0" brushRef="#br0" timeOffset="-177499.26">14217 14271 62 0,'7'12'31'0,"4"-2"-32"0,-4-10 57 16,7 0-53-16,0 3 0 16,7 6 1-16,7-3 1 15,8-2-7-15,2 5 1 16,8-3 4-16,-7-3 0 15,-7 0-3-15,-4 1 1 16,-7 2-2-16,-7 0 1 16,-3 4-2-16,-8-1 1 15,-6 4-2-15,-8 2 0 16,-3 4-2-16,-3 3 0 16,-1 0 0-16,4 0 0 15,0 0 1-15,7-3 0 0,3-1 2 47,4 1 0-47,11-6 2 16,3 2 1-16,3 7 0 0,5-3 1 0,-5 0 0 15,4 0 1-15,1-3-1 0,-5-4 1 0,-3 4-2 16,-10 3 1-16,-8 6-4 16,-10 6 1-16,-14 0-6 31,-11-2 0-31,-3-7-11 0,-1-10 0 0</inkml:trace>
  <inkml:trace contextRef="#ctx0" brushRef="#br0" timeOffset="-177091.44">14852 13919 68 0,'18'57'34'0,"27"24"-40"0,-20-56 60 0,3 10-54 0,4 15 1 0,0 10-1 16,-7 18 1-16,-11 1-2 15,-14 5 0-15,-7 7-2 16,-11 3 0-16,-7-19-6 15,-3-12 0-15,0-16-10 16,0-12 1-16</inkml:trace>
  <inkml:trace contextRef="#ctx0" brushRef="#br0" timeOffset="-176642.09">15173 13568 68 0,'0'19'34'0,"28"-13"-38"0,-17-3 60 0,3 7-54 16,7-1 1-16,7-2 1 15,8-4 0-15,-1 0-5 16,0-3 0-16,-3 0 3 16,-4 0 0-16,-7 0-2 15,-10 3 1-15,-8 6-2 16,-6 4 1-16,-4 3-2 16,-7 6 0-16,-4 6 0 15,-3 3 1-15,7 0 0 16,0 4 0-16,3-1 1 31,8 1 0-31,3-1 0 16,7-2 1-16,3-7-1 0,4-3 1 0,11-3-2 15,10-13 0-15,8-6-5 16,2-13 0-16,-6-9-15 0,-3-9 1 16,-1-3 0-1,4-1 0-15</inkml:trace>
  <inkml:trace contextRef="#ctx0" brushRef="#br0" timeOffset="-176187.48">16284 14584 72 0,'-3'47'36'0,"6"-47"-44"0,1 3 75 15,3 1-66-15,10-1 1 16,15 0-1-1,14-3 0-15,21 0-5 0,4-3 0 16,-4-4-5-16,0 1 0 16,0-6-12-16,-7-14 0 15</inkml:trace>
  <inkml:trace contextRef="#ctx0" brushRef="#br0" timeOffset="-175609.61">17339 13948 63 0,'7'50'31'0,"14"0"-28"0,-17-44 48 15,3 1-49-15,7-1 1 0,7 3 2 16,11-3 0-16,7 1-7 16,3-4 1-16,0 6 3 15,1-2 1-15,-5-1-3 16,-6 0 1-16,-11 0-2 0,-10 4 0 16,-15 5-1-16,-6 1 0 15,-8 3-2 1,-6 3 0-16,-5 3 0 0,-2 6 0 15,2 7 1-15,5-7 1 16,6 1 0-16,7-4 0 16,8 0 1-16,10 0 1 15,7 1 1-15,7-1 0 32,7-3 1-32,11-3 0 15,7-6 0-15,-4-4 1 16,-3-3-2-16,-11 13 1 0,-13 0-3 0,-19 7 1 0,-17 2-4 15,-14 3 0 1,-15-2-5-16,-10 2 0 47,7-5-8-31,4-4 1-16,7-7-1 46,3-2 0-46</inkml:trace>
  <inkml:trace contextRef="#ctx0" brushRef="#br0" timeOffset="-175355.39">18277 14440 55 0,'11'22'27'0,"10"-13"-29"0,-10-9 56 0,3 3-49 0,7 4 0 16,4-1 1-16,3-3 1 15,21 0-10-15,4 0 0 16,0-3 3-16,4-3 1 16,-8-3-7-16,-7-3 0 15,-10-1-11-15,-7-2 0 0,-11-10-3 16,-4-3 1-1</inkml:trace>
  <inkml:trace contextRef="#ctx0" brushRef="#br0" timeOffset="-175139.47">18496 14142 50 0,'-3'88'25'0,"-1"31"-29"15,8-91 47-15,-4 13-43 16,-4 3 0-16,1 12-6 16,-4 1 1-16,-1-4-4 15,5-6 1-15,-4-22-6 16,0-9 0-16</inkml:trace>
  <inkml:trace contextRef="#ctx0" brushRef="#br0" timeOffset="-174754.51">19477 13825 65 0,'21'57'32'0,"-39"12"-47"0,11-44 67 0,-7 6-52 0,-7 4 0 0,-11 2-1 0,1 4 1 0,-8 3-1 16,-4 0 1-16,1-3-2 15,0-1 0-15,6-8 0 16,12-10 0-16,3-3 0 16,3-7 1-16,11 1 0 15,18-4 0-15,13 4 2 16,8 2 0-16,14 7-1 15,10 6 1 48,-3 4-1-63,-10-4 0 0,-12 3-1 31,-13 13 1-31,-11 3-4 16,-14 4 1-16,-14-4-8 15,-7-10 1-15,-8-18-5 0,1-16 0 0</inkml:trace>
  <inkml:trace contextRef="#ctx0" brushRef="#br0" timeOffset="-174507.64">19329 13803 66 0,'53'29'33'0,"56"-1"-40"0,-81-34 66 0,29-7-59 0,17-9 0 0,17-9 0 16,-2-4 0-16,20 1-2 15,4-7 0-15,-14 6-4 16,-18 10 1-16,-21 0-9 16,-21-6 1-16,-25-10-6 31,-21-3 1-31</inkml:trace>
  <inkml:trace contextRef="#ctx0" brushRef="#br0" timeOffset="-172371.28">11000 16409 36 0,'-11'7'18'0,"4"5"-7"16,7-12 18-16,0 0-23 16,0 3 1-16,0-3 2 15,7 3 1-15,7 0-13 0,11-3 1 16,14-3 7-16,14 3 1 16,10-3-8-16,11 0 0 15,0-3-15-15,-3-7 1 16</inkml:trace>
  <inkml:trace contextRef="#ctx0" brushRef="#br0" timeOffset="-172164.65">10961 16591 68 0,'-18'63'34'0,"36"-26"-30"16,-8-27 56-16,1 2-59 15,14 4 0-15,21-3 0 16,14-4 0-16,10-6-6 16,11-3 1-16,-3-6-11 15,-1-10 0-15,-20-3-6 16,-11-15 0-16</inkml:trace>
  <inkml:trace contextRef="#ctx0" brushRef="#br0" timeOffset="-170064.54">12696 16312 43 0,'4'6'21'0,"7"-9"-9"16,-8 0 21-16,1 6-29 16,-1 7 0-16,-3 5 0 0,0 10 1 15,-7 10-8-15,-3 12 1 16,-5 3 2-1,-6 16 0-15,-7 0-6 0,-4 12 1 16,1-6-8-16,-1-6 1 16,4-16-4-16,6-9 1 15</inkml:trace>
  <inkml:trace contextRef="#ctx0" brushRef="#br0" timeOffset="-169555.65">13268 16350 44 0,'46'-19'22'0,"10"13"-20"16,-42 2 43-16,-3 4-41 15,0 0 1-15,-8 7 0 16,-6 2 1-16,-15 7-9 16,-7-1 0-16,-7 11 5 15,-6-1 0 1,-29 15-7-1,10 1 1-15,8-6-3 16,3-4 1-16,7-3-2 16,11 0 1-16,10-2 0 15,15-1 1-15,6 3 3 16,15 0 1-16,17 0 3 16,11 1 0-16,7-4 1 0,-4 3 1 15,-6 0-1 1,-15 0 1-16,-14 7-2 15,-10 6 1-15,-19 6-2 0,-9-3 0 16,-15-7-2-16,-3-6 0 16,6-9 0-16,1-9 1 15,3-13 2-15,8-9 0 16,6-13 3-16,11-7 1 16,7-8 3-16,14-7 1 15,18-9 1-15,10-10 0 16,15 0-3-16,6-6 1 15,-3-3-4-15,-4 0 1 16,-6 9-8-16,-4 7 0 0,-11 9-10 16,-10 12 0-1,-15 4-7-15,4-1 1 0</inkml:trace>
  <inkml:trace contextRef="#ctx0" brushRef="#br0" timeOffset="-168428.88">13857 16779 58 0,'-7'19'29'0,"7"-13"-29"0,0-6 51 16,4 0-46-16,-1 4 1 15,8-4 2-15,6 0 0 16,12 0-11-16,9-7 0 15,1 1 7-15,14 0 0 16,4 3-8-16,-1 3 0 16,-3 6-12-16,-4-3 1 0,-13-6-7 15,-5-3 1-15</inkml:trace>
  <inkml:trace contextRef="#ctx0" brushRef="#br0" timeOffset="-167693.07">14111 16472 52 0,'4'25'26'0,"-11"22"-30"0,3-28 44 15,1 6-41-15,-1 9 1 16,-3 14-1-16,-7-1 1 15,-4 9-2-15,-3 0 1 16,3-2-7-16,1-10 0 16,6-13-6-16,8-18 0 0</inkml:trace>
  <inkml:trace contextRef="#ctx0" brushRef="#br0" timeOffset="-167260">14605 16350 62 0,'-7'44'31'0,"14"-32"-36"16,-3-12 60-16,3 3-52 15,3-3 0-15,8 3 1 16,10 4 0-16,7-1-6 0,4 6 1 16,3-2 3-16,4-1 1 15,-3 1-3-15,-5-1 1 16,-6 4-2-16,-11-1 1 16,-14 10-2-16,-17 3 1 15,-11 7-2-15,-15 5 1 16,-6 4-1-16,-4 6 1 15,7-6 0-15,1 6 1 16,6 3 1-16,7 3 1 16,8-3 0-16,9-2 1 15,8-8-1-15,15-11 0 0,16-17-2 16,15-3 0-16,14-12-6 16,4-12 0-1,-1-10-12-15,-10-13 0 0</inkml:trace>
  <inkml:trace contextRef="#ctx0" brushRef="#br0" timeOffset="-166727.42">16701 16416 54 0,'-4'3'27'0,"4"6"-21"0,0-9 40 0,4 0-42 16,-1 0 0-16,4 0 2 16,7 3 0-1,36 3-8 1,10-2 0-16,7-1 4 16,3 0 0-16,-10 3-6 15,-10 0 0-15,-12 7-12 16,-13 3 1-16,-18 2-4 15,-7-2 0-15</inkml:trace>
  <inkml:trace contextRef="#ctx0" brushRef="#br0" timeOffset="-166556.49">16655 16801 56 0,'-4'44'28'0,"32"-31"-32"0,-17-13 52 16,7 0-48-16,6 0 1 15,12 0-1-15,16 3 1 16,12-6-6-16,14-7 0 16,-1-5-11-16,-10-7 1 15</inkml:trace>
  <inkml:trace contextRef="#ctx0" brushRef="#br0" timeOffset="-166057.39">18048 16321 57 0,'14'22'28'0,"36"-18"-28"16,-36-1 44-16,3 3-42 15,12 0 0-15,9 4 2 16,5 5 1-16,-1-2-6 16,-3 3 1-16,-11 2 3 15,-7 11 0-15,-17 8-2 0,-22 10 1 16,-24 10-2-16,-18-1 0 16,-7-6-3-16,-4-6 0 15,-3-6-2 1,4-7 1-16,-1-3-1 0,15-6 1 15,6-3-1-15,11-9 1 16,11-7 1-16,11-3 0 16,13-7 2-16,15 1 0 15,13-3 0-15,12-4 1 16,2 1 1-16,8 2 0 16,14 7 1-16,-7 3 0 0,0 3 0 15,0 0 1-15,-4 10-1 16,-3 6 1-16,-3 3-2 15,-5 0 0-15,-2 0-3 16,-5-4 1-16,1-8-7 16,-4-7 1-16,4-6-9 15,7-13 0-15</inkml:trace>
  <inkml:trace contextRef="#ctx0" brushRef="#br0" timeOffset="-165711.33">19219 16557 55 0,'39'3'27'0,"-21"3"-28"0,-15-3 46 15,-3-3-45 1,-3-3 1-16,-11 3 0 0,-18 0 0 16,-7 3-2-16,-3 7 1 15,-11 2 1-15,-11 4 0 16,-3 9-2-16,0 13 1 15,4 5-3-15,3 1 1 16,14 7-2-16,7-1 1 16,14-3-1-16,18-7 0 15,22-8 2-15,16-13 0 16,19-16 4-16,13-13 0 16,8-15 0-16,10 0 1 15,-18-12 0-15,-6-10 0 16,-15 0-4-16,-14-1 1 0,-21-8-14 15,-14-7 0-15,-17 10-2 16,-12 9 1-16</inkml:trace>
  <inkml:trace contextRef="#ctx0" brushRef="#br0" timeOffset="-165094.95">19473 16833 42 0,'141'-51'21'0,"39"-61"-20"0,-141 80 39 16,11-15-38-16,6-12 0 16,-10-4 3-16,-11-9 0 15,-7-4-6-15,-14 4 1 16,-21 0 4-16,-24 0 0 16,-36-6-1-16,-25 12 1 15,-32 3-2-15,-27 10 0 16,-8 21-2-16,-17 14 1 0,-11 27-3 15,-7 22 1-15,0 20-2 16,17 14 0-16,4 17-1 16,15 18 0-16,16 7-1 15,12 12 1-15,21 7-1 16,17 2 1-16,21 13 0 16,18 3 0-16,22 4 1 15,24-13 0-15,28 0 4 16,32-29 0-16,28-24 3 15,46-32 0-15,42-47 2 16,43-38 0-16,24-43 0 16,11-41 1-16,-14-16-1 15,-21 3 1-15,-40-12-2 0,-30 3 1 16,-30-6-2 0,-30 2 1-16,-33-5-3 15,-24 9 0-15,-32-3-8 0,-22 15 1 16,-31 4-6-16,-31 18 1 15,-29 19-10-15,-18 16 0 16</inkml:trace>
  <inkml:trace contextRef="#ctx0" brushRef="#br0" timeOffset="-148221.16">6826 6858 18 0,'32'-35'9'0,"3"4"-2"0,-31 21 10 0,6-2-15 16,-3-1 1-16,4 1 2 15,0-4 0-15,-1 0-6 16,1 4 1-16,-4-1 4 16,0 1 0-16,0 2-1 15,-4 1 1-15,-3 3-1 16,-3 6 1-16,-4 0-1 16,0 0 1-16,-11 3-1 15,1 3 1-15,-5 3-2 16,-9 7 0-16,-1 3 0 15,0 3 0-15,-3 9-1 16,7 10 1 15,3 12-1 16,0 7 0-16,11 3 0-31,7-10 0 16,14-6-1-16,4-9 0 0,17-4-6 0,11-12 1 16,0-9-6-16,3-7 1 0,7-6-5 0,1-6 1 0</inkml:trace>
  <inkml:trace contextRef="#ctx0" brushRef="#br0" timeOffset="-148005.08">7253 7005 32 0,'28'-35'16'0,"1"-18"-11"0,-19 41 27 0,-3-1-29 0,0 4 0 16,0-1 3-16,-3 1 1 16,-8 3-8-16,-3-1 0 15,-10 10 5-15,-5 4 0 0,-2 5-1 16,-4 1 0-16,-8 6-2 15,5 9 0-15,-1 3-1 16,4 4 0-16,6 2 0 16,8 1 0-1,7-7-2-15,11-2 1 0,6-7-3 16,8-10 0-16,3-6-5 16,7-6 0-16,1-9-6 15,-8-16 1-15</inkml:trace>
  <inkml:trace contextRef="#ctx0" brushRef="#br0" timeOffset="-147444.86">7384 6961 39 0,'17'50'19'0,"1"-28"-15"15,-11-16 32-15,-3 4-34 0,3-1 1 16,-4-2 0-16,1-4 1 15,-4-3-5-15,0-7 0 16,0-2 3-16,0 0 1 16,7-1-2-16,-7 1 0 15,3-1 0-15,4 1 0 16,-7 3-1-16,11-1 1 16,-8 1-1-16,-3 6 1 15,7 0-1-15,0 6 0 0,1 1 0 16,-5 5 1-16,8 7-1 15,-1 0 1-15,-3 3-1 16,0-6 0-16,0-1-1 16,0-2 1-16,4-7-1 15,0-3 1-15,-1-6-1 32,1-3 1-32,6-7 0 0,-2 1 0 0,2-7-1 15,1 0 1-15,-4-3-1 16,4 3 1-16,-8 0 0 15,4 4 1-15,0 5-1 16,0 7 1 15,1 6-1-31,-5 7 1 16,1 9-1-16,-1 3 1 0,1-1-1 0,0 8 0 0,-4-4 0 16,0-3 0-16,0 0 0 15,0 3 0-15,3-6-3 16,-6-1 0-16,3-5-5 0,0-10 1 15,0-3-5 17,0-9 0-32,0-4-3 15,0-9 1 1</inkml:trace>
  <inkml:trace contextRef="#ctx0" brushRef="#br0" timeOffset="-147066.37">7990 7118 20 0,'7'50'10'0,"1"3"1"0,-5-37 14 16,1 12-21-16,3 7 0 0,-7 2 3 15,0 7 1-15,-7-3-10 16,3 0 1-16,1-13 5 16,-1-9 1-16,-3-13-2 15,3-12 0-15,1-13-2 16,-1-6 1-16,1-19-1 16,-1 0 1-16,1-9 0 15,-1-13 0-15,4-3-2 16,4-13 1-16,3 13 0 15,0 4 0-15,11 5 0 16,6 10 0-16,4 9-1 16,4 13 1-16,-4 15-1 15,1 16 1-15,-8 4-1 16,0 12 1-16,-17 12-1 16,-4 10 1-16,-4 3-2 15,-14 6 0 1,-3 3 0-16,0-6 0 0,-4-6-2 15,4-7 1-15,4-15-3 0,2-13 1 16,5-6-5 0,6-18 0-16,1-14-5 0,10-12 1 15</inkml:trace>
  <inkml:trace contextRef="#ctx0" brushRef="#br0" timeOffset="-146857.02">8319 6114 35 0,'0'-9'17'0,"3"40"-13"0,-3-12 27 0,0 6-29 16,4 16 1-16,-4 15 3 15,0 13 0-15,0 13-7 16,0 6 1-16,0 15 3 16,3-9 1-16,-3-12-4 15,0-10 0-15,4-19-7 16,-1-15 1-16,4-13-9 15,0-9 1-15</inkml:trace>
  <inkml:trace contextRef="#ctx0" brushRef="#br0" timeOffset="-146541.15">8407 6898 29 0,'14'13'14'0,"11"21"0"15,-15-27 17-15,4 2-26 0,0 0 1 16,4 1 3-16,0-7 0 15,6-6-12-15,1-7 1 16,3-11 6-16,-7-8 1 16,-3 7-3-16,-4 4 0 15,-7-8-3-15,-7-2 1 16,-3 3-1-16,-4 3 1 16,-11 10-1-16,7 9 0 15,1 12 0-15,-1 3 0 16,1 14 0-16,3 5 1 0,3 13-1 15,4-3 1 1,4-1-1-16,3 4 0 16,3-6-3-16,4-10 1 0,4-9-6 15,3-10 0-15,0-12-6 16,4-12 1-16</inkml:trace>
  <inkml:trace contextRef="#ctx0" brushRef="#br0" timeOffset="-146292.33">9123 6585 29 0,'7'19'14'0,"-11"15"-4"15,4-24 19-15,-3 11-27 16,-8 8 0-16,-6-1 0 16,-8 10 1-16,-7 5-5 15,-3 8 1-15,0-4 1 16,3 6 1-16,0-9-5 0,7-7 0 15,4-18-7-15,0-12 0 16</inkml:trace>
  <inkml:trace contextRef="#ctx0" brushRef="#br0" timeOffset="-146076.78">8724 6566 27 0,'18'19'13'0,"31"37"-6"0,-31-28 16 15,7 10-21-15,6 22 1 16,8 6 0-16,7 18 1 0,-7-12-7 16,-7-3 0-16,3-3-6 15,-7-9 1-15</inkml:trace>
  <inkml:trace contextRef="#ctx0" brushRef="#br0" timeOffset="-145347.93">9377 7246 39 0,'159'-28'19'0,"-18"-72"-24"0,-102 72 30 16,3-10-26-16,-3-9 1 15,-4-9-1-15,-10-7 1 16,-11-16 0-16,-18-2 1 0,-13-4-1 16,-22 7 1-1,-14-4 0-15,-32 4 1 0,-35 9-1 16,-17 12 1 0,-33 10-1-16,-3 16 1 0,-21 9-1 15,0 10 0 1,7 5 0-16,-3 10 1 0,10 4 1 15,14 8 0-15,-3 4 0 16,21 0 1-16,-4-10 0 16,11 7 0-16,7 6-1 15,3 3 0-15,8-3-2 16,3 0 0-16,11 0-1 16,13 6 0-16,12 4-1 15,6 8 0-15,11 4 0 16,7 3 0-16,11 0 0 15,13 4 0-15,1-1 0 16,14 6 0-16,10 4 1 0,11 12 0 16,18 0 0-1,7 9 0 1,10-2 0-16,18 2 0 0,24-2 0 0,12-4 1 16,6-3-1-1,39 10 0-15,11-16 0 0,24-7 1 16,25-6-1-16,14-12 1 15,21-3 0 1,1-19 0 0,17-16 0-16,-4-9 1 0,4-23-1 0,-18-21 1 0,-10-9-2 15,-21-7 1 1,-22-13-1-16,-28-8 0 0,-31-1-1 16,-29-3 0-16,-25-3-1 15,-24-7 0-15,-35-2-3 16,-40-4 0-1,-17 1-10 1,-35 12 0 0</inkml:trace>
  <inkml:trace contextRef="#ctx0" brushRef="#br0" timeOffset="-140715.62">28903 3894 24 0,'14'7'12'0,"0"-7"-2"0,-10 0 12 15,-1 3-20-15,4 3 0 16,11-6 1-16,3 0 1 16,11-6-5-16,7 3 1 15,7-7 2-15,14 1 0 16,3-7-2-16,1-9 0 16,17 3-2-16,18-3 1 15,3 6-3 16,0-9 1-31,0 6-1 0,4 3 1 0,-3 7 1 0,-15-1 0 16,-7 10 0-16,-14 3 1 0,-11 0 0 16,-13 12 1-16,-12 20-1 15,-16 15 0-15,-19 22 0 16,-10 31 0-16,-14 19-1 16,-18 29 1-16,-7 15 0 15,-7 28 1-15,-14 25 0 16,-11 16 1-16,-21 13 0 15,4 12 0-15,3 25 0 16,-7 10 0-16,4 9-1 16,-7 10 1-16,10 2-1 15,11-2 1-15,3-4-1 16,1 13 0-16,-1-7 0 16,4 10 0-16,3-9 0 15,8 9 0-15,3-19 0 16,3 10 1-16,15-20-1 15,-1 7 0-15,-3-9 0 16,0-7 0-16,-3-12-1 0,-4 6 1 16,0-15-1-16,4-1 1 15,-8-15-1-15,8 0 1 16,6-13 0-16,-3 12 1 16,0 4-1-16,0 6 0 15,1 13 0-15,2-6 1 16,1 15-1-16,-4-7 0 15,-7-2 2-15,0-19 0 16,3-3 1-16,5-32 1 16,-5-12-1-16,1-16 1 0,-1-15-1 15,-3-23 1-15,-3-28-3 16,-8-15 0-16,1-13-1 16,-11-9 0-16,-22-16-1 15,-27-16 1-15,-29-18-1 16,-42-26 0-16,-28-28-1 15,-33-19 1-15,-48-49-9 16,-29-45 1-16</inkml:trace>
  <inkml:trace contextRef="#ctx0" brushRef="#br0" timeOffset="-139544.84">30579 7858 47 0,'32'12'23'0,"-1"-8"-17"0,-24-4 24 15,-7 0-33-15,-7-4 1 16,-7 4-1-16,-21 0 1 16,-22 4 3-16,-6 2 1 15,-18 3-4-15,7 1 1 16,0 5 1-16,3 7 0 15,8 7-1-15,6-1 1 0,11 3 0 16,7 0 0 0,11 1 0-16,14-1 0 0,18 1 0 15,10 2 0-15,10-3 0 16,1-6 1-16,7-3-1 16,-4 0 0-16,-3 0-1 15,-11 0 1-15,-7 3 0 16,-14 0 0-16,-4-3-1 15,-6 0 1-15,-11 0-1 16,-8-3 1-16,-6-3-2 16,3-1 1-16,4 1-4 15,7 0 0-15,3-4-6 16,4 1 0-16</inkml:trace>
  <inkml:trace contextRef="#ctx0" brushRef="#br0" timeOffset="-139256.02">30261 8510 41 0,'-7'16'20'0,"-14"21"-23"0,18-30 34 15,-8-1-32-15,4-3 1 16,0-3-1-16,0-9 0 16,7-1-5-16,3-2 1 0,1-4-6 15,-4-6 0-15</inkml:trace>
  <inkml:trace contextRef="#ctx0" brushRef="#br0" timeOffset="-139107.99">30279 8322 28 0,'14'16'14'0,"0"-1"-11"16,-10-11 21-16,3-1-25 16,0-3 1-16,3-3-3 15,1-1 1 1,3-2-3-16,0 0 1 0,0 3-5 15,-3-7 1-15</inkml:trace>
  <inkml:trace contextRef="#ctx0" brushRef="#br0" timeOffset="-138553.3">30484 8435 29 0,'-8'50'14'0,"-13"-9"-11"0,18-29 26 15,-4 4-29-15,3 0 0 16,1-1 1-16,-1-5 0 15,4-7-1-15,4-9 1 16,3-1 0-16,7-5 1 16,3-4-1-16,1 7 0 0,-4-4 0 15,4 4 0-15,-4-4-1 16,0 4 1-16,0-1-1 16,-7 7 1-16,0 0-1 15,0 6 0-15,0 4 0 16,0-4 1-16,1 6-1 15,-1-3 0-15,0 4 0 32,-7-1 1-32,3 4-1 15,1-1 0-15,-1-2 0 0,1-1 0 0,-1-3 0 16,1 1 0-16,-1-1-1 16,1 0 1-16,3-3 0 15,0 1 0-15,7-1 0 16,-3-3 0-1,3-3-1-15,3-1 1 0,-2 1-1 16,2-3 1-16,-3 0 0 16,-3-1 0-16,-1-2 0 15,1 3 0-15,0-4-1 0,-1 4 1 32,1 3 0-32,3 3 0 15,0 12 0-15,0 4 1 16,-3 0-1-16,-1 3 1 15,-3 3-1-15,0-4 1 16,0 1-3 0,1 0 1-16,-1-3-7 15,0-4 0-15,-4 4-3 0,4-7 0 16</inkml:trace>
  <inkml:trace contextRef="#ctx0" brushRef="#br0" timeOffset="-138112.92">31140 8808 23 0,'-4'44'11'0,"-3"16"-1"16,4-38 17-16,-4 3-25 16,-4 3 0-16,-7 6 1 15,1-2 0-15,-1-1-4 16,4-6 0-16,0-3 2 15,3-6 1-15,4-10-2 16,4-6 1-16,6-13-1 16,8-5 1-16,3-11-1 15,0-8 1-15,4-4-1 16,-1-9 1 0,-3-10-1-16,0 4 1 0,4 3-1 0,0-1 1 15,6 10-1-15,1 4 0 31,7 5 0 16,0 16 1-47,-1 10-1 0,-2 12 1 0,-8 3-1 0,-7 13 1 0,-7 9-1 0,-7 4 0 0,-11 2 0 0,-17 4 0 0,-7-4-1 16,3-6 1 0,-3-2-2-16,0-11 1 0,3-5-5 15,4-7 1-15,10-13-6 16,4-12 0-1</inkml:trace>
  <inkml:trace contextRef="#ctx0" brushRef="#br0" timeOffset="-137893.52">31697 7905 39 0,'0'34'19'0,"-7"51"-22"15,7-57 33-15,-3 16-30 16,-5 10 0-16,-6 11 2 16,-10 4 1-16,-5 16-3 15,-2 6 0-15,-1-3 1 0,0-16 0 16,4-9-4-16,0-19 0 16,10-13-8-16,8-12 0 15</inkml:trace>
  <inkml:trace contextRef="#ctx0" brushRef="#br0" timeOffset="-137574.5">31570 8830 35 0,'35'16'17'0,"18"-10"-12"0,-39-9 25 0,15-7-29 15,6-2 0-15,4-4 0 16,-4-6 1-16,-7 0-2 15,-3 0 0-15,-7 4 1 16,-8-4 0-16,-3-3-1 16,-14 3 1-16,-7 6-1 15,-7 10 1-15,-4 9-1 16,0 9 1-16,4 13 1 16,7 16 0-16,0 9 0 15,7 4 1-15,0-7-1 16,3-13 1-16,11 4-2 15,8-13 0-15,2-3-5 16,1-10 0-16,-8-2-10 16,-17-1 0-1</inkml:trace>
  <inkml:trace contextRef="#ctx0" brushRef="#br0" timeOffset="-137053.12">29806 9924 48 0,'-21'76'24'0,"-28"-14"-24"0,38-43 36 16,-10-3-36-16,-4 6 1 0,4 0-1 15,3-7 1-15,4-8-1 16,4-7 1-16,10-7 0 16,10-11 1-16,4-17-1 15,1-2 1-15,2-11-1 16,4-5 1-16,0-3-1 15,4-7 0 17,0 10-1-32,0-1 0 0,3-2-1 0,4 3 1 15,-1 12-1-15,1 6 0 0,-4 7 0 16,8 12 0-16,2 16 0 16,5 10 1-16,-5 12-1 15,-6-10 1-15,-11 7 1 0,-10-3 0 16,-15 6-1-1,-17 3 1-15,-3 3-2 0,-12 0 1 16,-2-3-3-16,-5-6 1 16,-3-3-5-16,11-4 0 15,7-2-8-15,7-4 1 16</inkml:trace>
  <inkml:trace contextRef="#ctx0" brushRef="#br0" timeOffset="-136840.68">30357 9717 43 0,'-15'35'21'0,"-9"9"-18"16,17-35 33-16,0 7-36 15,-4 0 1-15,4-7-2 16,0 0 0-16,3-9-3 15,8-9 0-15,3-4-9 16,0-12 0-16</inkml:trace>
  <inkml:trace contextRef="#ctx0" brushRef="#br0" timeOffset="-136664.78">30282 9495 25 0,'11'25'12'0,"17"3"-2"0,-17-22 11 16,3 1-21-16,0-1 0 16,0 0-7-16,4 0 1 15,-4 1 1-15,-3-7 0 16</inkml:trace>
  <inkml:trace contextRef="#ctx0" brushRef="#br0" timeOffset="-136341.93">30487 9692 38 0,'18'51'19'0,"21"-33"-12"0,-25-11 34 0,3-4-40 15,11 3 0-15,4-3-1 16,4-6 1-16,-5-3-2 16,-3-7 0-16,-6 1 1 15,-5-7 0-15,-6 0-1 16,-8 0 0-16,-10 4 0 15,-3 2 0-15,-8 4-1 16,-7 9 1-16,1 9 0 16,-1 7 0-16,0 9 0 15,4 6 0 1,4 7 0-16,2 6 1 0,5 3 0 16,3-3 1-16,7-4-1 0,3-5 1 15,4-10-3 1,0-6 1-16,11-10-10 0,3-9 1 15,0-3-2-15,4-10 0 16</inkml:trace>
  <inkml:trace contextRef="#ctx0" brushRef="#br0" timeOffset="-135372.21">31111 9764 40 0,'15'16'20'0,"-8"-10"-15"0,-4-2 39 15,1-1-43-15,-1 3 1 16,-3 0 0-16,-3 7 0 0,-8 6-3 15,-3 3 0-15,-7 3 2 16,-7 0 1-16,-1 3-2 16,1 0 1-16,3 4-1 15,1-1 1-15,6-3-1 16,11-3 0-16,11-6-1 16,10-6 1-16,14 2-6 15,0-5 0-15,0-7-9 16,-6-6 1-16</inkml:trace>
  <inkml:trace contextRef="#ctx0" brushRef="#br0" timeOffset="-135039.85">31238 10100 52 0,'25'19'26'0,"25"0"-29"0,-33-19 42 15,4-3-39-15,8-10 0 16,-1 0 0-16,0-9 1 16,-3 1-2-16,-1-1 1 15,-9-7 0-15,-8 1 1 16,-7 3-2-16,-4 0 1 16,-7 3 0-16,-3 9 0 15,-7 10-1-15,0 10 1 16,0 8-1-16,0 4 1 15,0 6 0-15,-1 7 0 16,8 2 0 0,4-6 0-16,3 4 0 0,3-4 0 0,11 0-4 15,7-15 0-15,7-10-10 16,4-3 1-16</inkml:trace>
  <inkml:trace contextRef="#ctx0" brushRef="#br0" timeOffset="-134740.66">31972 9805 25 0,'28'-15'12'0,"-20"15"-1"16,-12 0 8-16,-7 3-18 15,-6 6 1-15,-15 4-1 16,-3 5 0-16,-8-2-2 16,8 3 1-16,0 3 0 15,0 3 1-15,3 0 0 16,4 0 0-16,6 0 2 0,12-3 1 15,6 0 0-15,11 0 1 16,0-3 1-16,18 0 0 16,14-4-1-16,0 7 0 31,0-3-2-31,-11 0 1 0,-11 3-3 0,-17 0 1 16,-17 0-2-16,-15 0 0 15,-10 0-7-15,-15-3 0 16,-13-7-8-1,-15-6 0-15</inkml:trace>
  <inkml:trace contextRef="#ctx0" brushRef="#br0" timeOffset="-133553.83">32572 8758 38 0,'131'-47'19'0,"-36"-50"-14"0,-67 72 19 0,-7-7-24 0,-7-9 1 16,-17-2-1-16,-11-20 1 15,-25-9-1-15,-25-13 0 0,-27 4 1 16,-15-14 0 0,-39-11-1-16,-24 2 1 15,-15 1-1-15,-31 6 1 16,3 25-1-16,-20 9 0 0,9 22-1 15,-13 13 1-15,3 34-2 16,14 29 1-16,11 40-1 16,21 22 1-16,32 41-1 15,21 28 1-15,14 19 1 16,18 32 0-16,21 2 0 16,14 26 1-16,28-1 0 15,18 17 0-15,24-14 1 16,25 4 0-16,15-28 1 15,34-1 1-15,33-11 0 16,27-26 0-16,40-29-1 0,41-24 1 16,33-19-2-16,42-25 0 15,14-32-2-15,7-31 0 16,-7-25-1-16,-15-44 0 16,-31-47 0-1,-28-34 1 1,-28-41 0-16,-39-29 1 0,-50-30 0 0,-49-23 1 15,-46-31 0-15,-70-19 0 16,-46 3-1-16,-64-22 1 31,-42 10-7-15,-50-10 1-16,-52 4-12 0,-29 2 1 0</inkml:trace>
  <inkml:trace contextRef="#ctx0" brushRef="#br3" timeOffset="-112041.39">5330 6447 21 0,'0'15'10'0,"11"-8"-5"0,-11-4 10 0,0 3-13 16,0 0 0-16,4 1 3 16,-4 2 0-16,0 1-6 15,0 2 1-15,0 4 4 16,0 6 1-16,-4-3-1 16,4-7 0-16,-7 7-2 15,3 3 0-15,-6 3 0 16,-1 6 0-16,4 1-2 15,0 5 1-15,4 7-1 16,-1 6 1-16,1-3 0 16,3 7 0-1,0 2 0-15,0-3 0 0,0 7 0 16,0 3 0-16,-4-1 0 16,4 7 1-16,-7-3-1 15,7 10 1-15,0-7-1 16,0 0 0-16,-3 6 0 0,3-9 0 15,0 9-1-15,-8-3 1 16,8 3-1-16,0 10 1 16,0-7-1-16,8 4 0 15,-8-1 0-15,0 7 0 16,0 0 0-16,0 3 0 16,0 12 0-16,-8-2 0 15,5 2 0-15,-4 7 0 31,3 59 0-31,-10-12 1 16,11-16 0-16,3-6 1 16,-11-6-1-16,4-13 0 0,-4 0 0 15,8-3 0-15,-8-1-1 16,4 1 1-16,0-6-1 16,-3 3 1-16,6-1-1 15,-6 1 0-15,-1 9 0 16,-3-6 1-16,0 6-1 15,3-6 0-15,-6 0 0 16,2 10 1-16,1-14-1 16,0 4 1-16,4-3 0 15,-8 0 0-15,7 6-1 16,1-10 1-16,-11-2-1 16,3 6 0-16,7-4 0 15,-10 1 0-15,4-4 0 16,-5-9 0-16,-6 0-1 15,7 7 1-15,0-4 0 0,3 3 0 16,8-2 0 0,-11-4 0-16,10 3 0 0,0 0 0 15,1-3 0-15,3 3 0 16,0-6 0-16,3-6 1 16,4 0-1-16,0-1 0 15,0-2 0-15,4-4 1 16,-4-3-1-16,7 1 1 15,-4-10-1-15,11-13 0 16,8 0 0-16,-1 0 0 0,7-6 0 16,7 1 1-16,4-14-1 15,10 1 0-15,8-7 0 16,3-9 1-16,0-4-1 16,3-2 1-16,22-4-2 15,0-3 1-15,13-2 0 16,-2-8 0-16,2 1 0 15,8-3 0-15,11 3-1 16,-1-3 1-16,4-1 0 16,3 4 0-16,8 0 0 15,3 0 1-15,7 3-1 16,-3 0 0-16,17 3 0 16,-7 0 1-16,7 4-1 15,1-1 0-15,-5 3 0 16,1 1 0-16,-4-1 0 0,7-3 0 15,-10 1 0-15,-4-1 0 16,7 0 0-16,-3-3 1 16,-11 0-1-16,-3 0 1 15,3-3-1-15,0 0 1 16,-14-3-1-16,-8-3 0 16,1-3-1-16,-3 2 1 15,-8 1 0-15,-3 0 0 16,-7 0 0-16,-8 6 0 15,-17 3-1-15,-3 3 0 16,-8 0-1-16,-6 4 0 16,-12-1-2-16,-2 0 1 15,-12-2-6-15,-3-1 1 0,-6-3-8 32,-5-6 1-32</inkml:trace>
  <inkml:trace contextRef="#ctx0" brushRef="#br3" timeOffset="-111514.15">10167 14390 27 0,'0'44'13'0,"4"-41"-8"0,-1 0 13 16,1 0-15-16,3 0 0 15,0 4 1-15,0-1 1 16,0 0-6-16,3 3 0 0,5 1 4 16,6 2 1-16,10 1-2 15,5 3 1-15,3-1-1 16,-1-2 1-16,5 3-1 16,-8-4 0-16,-3 1-1 15,-8 2 0-15,-9 4-1 16,-8 6 0-16,-11 7-1 15,-7 5 0-15,-3 7 0 16,-10 3 0-16,-15 3 0 16,0 7 0-16,-7-1 0 15,7-6 0-15,1 1-2 16,-1-8 0-16,4-5-6 16,3-10 1-16,7 1-3 15,7-20 0-15</inkml:trace>
  <inkml:trace contextRef="#ctx0" brushRef="#br3" timeOffset="-111270.53">10082 14550 52 0,'-7'78'26'0,"7"1"-36"0,7-54 53 16,4 15-44-16,3 4 1 15,0 3-4-15,0 0 1 0,-7-12-5 16,-3-10 0-16,-11-16-6 16,-4-18 0-16</inkml:trace>
  <inkml:trace contextRef="#ctx0" brushRef="#br3" timeOffset="-109817.78">5729 5967 19 0,'4'13'9'0,"-1"-7"-1"0,-3-6 8 0,7 0-15 15,0-3 1-15,4 3 2 16,-1-3 1-16,1-1-5 16,0 1 0-16,3-6 3 15,7 3 0-15,0-4-1 16,11 4 1-16,14-3-2 15,-11 9 1-15,11-7-1 16,3 4 0-16,1 0 0 16,10-6 1-16,-11 2-1 15,11 4 1-15,10 3-1 16,-2 0 1-16,2 0-1 0,4 3 1 16,0-3 0-16,-3 3 0 15,10-3 0-15,0-3 0 16,7 6 0-16,-3-3 1 15,10 0-1-15,-17 0 1 16,6 7-1-16,12-4 0 16,2 0-1-16,1 0 1 15,-7-3-2-15,0-3 1 16,6 6 0-16,5-3 0 16,-4 0-1-16,-1 3 1 0,-6-9 0 15,3 3 0-15,4 3-1 16,0-3 1-16,0 3-1 15,3-3 1-15,-17-1-1 16,10 1 1-16,4-3-1 16,-8 0 0-16,5 0 0 15,-1-4 0-15,0 4 0 16,-3 0 1 31,3 2-1-47,0 1 1 0,1 6 0 0,-1-3 0 15,-7 4 0-15,0-4 1 0,0 3-1 0,-6 0 1 0,-1 0-1 16,0-3 0-16,-4 0-1 16,-10 0 1-16,-3 3-1 15,-1 3 0-15,-3-6 0 0,0 7 1 16,-7-4-1-16,-7 0 0 16,0-3 0-16,-7 3 1 15,-7-3-2-15,-4 0 1 16,-3 0-4-16,-4-3 1 15,-7 0-10-15,0 0 1 16,-11 0-6-16,5-7 1 16</inkml:trace>
  <inkml:trace contextRef="#ctx0" brushRef="#br3" timeOffset="-108495.56">12891 15368 27 0,'3'6'13'15,"22"13"-5"-15,-18-19 13 0,3 0-20 0,1 0 1 0,7-6 0 16,6 0 1-16,5 3-3 15,6-4 0-15,4 1 2 16,3 3 1-16,7 0-1 16,8 3 1-16,-1 0-1 15,-3 0 1-15,7 0-2 16,11 3 1 0,-1 3-1-16,4-3 0 46,7 4 0-30,1-4 0-16,-5 0 1 0,8 0 0 0,3-3 0 0,11 0 0 0,3 0 1 0,-7-3 0 0,11 3-1 16,7 0 0-16,7 0-1 15,-4 0 0-15,8 3-1 16,10 10 1-16,4-7-1 16,-8 0 1-16,11 0 0 0,4 1 0 15,3-4 0-15,-7-6 1 16,14 3 0 15,4-4 0-31,-7 1-1 16,10 0 1-16,-3 3-1 0,3 0 0 0,-3 3-1 0,0 0 0 15,3 1 0-15,-10-4 0 16,3 0 0-16,-4 3 1 16,8-6-1-16,-18-4 0 15,8 4 0-15,-1-3 1 16,0-3 0-16,-11-1 0 0,1-6 0 31,-7-2 0-31,3-1 0 16,-14 0 1-16,-18 0-1 0,-7 0 0 0,-3 7-1 15,-18-1 0-15,-11 4-3 16,-13-1 0-16,-11 1-6 16,-11-3 1-16,-11-7-10 46,-17-10 0-30</inkml:trace>
  <inkml:trace contextRef="#ctx0" brushRef="#br3" timeOffset="-98631.97">4547 5688 26 0,'18'-13'13'0,"3"1"-5"16,-14 6 13-16,4-1-19 15,-11-2 0-15,0 0 2 16,0-4 0-16,0 0-5 0,-11 1 0 16,-6-4 3-16,-1 1 1 15,-7-1-2-15,1 6 0 16,-1 7-1-16,-10 3 1 16,3 0-1-16,-7 3 0 15,4 7 0-15,-1 2 1 16,8-2-1-16,4 9 1 15,-12-4-1-15,4 7 0 16,1 3-1-16,-8 7 0 16,7-1 0-16,-3 4 0 0,3-4-1 15,4 10 0-15,3-7 0 16,4 16 0-16,7-6 0 16,0 6 1-16,3-3-1 15,4-3 1-15,4 0 0 16,3 0 1-16,0-3 0 15,3 0 0-15,4-4 0 16,4-2 0-16,-1-4 0 16,1 1 0-16,0-4 0 15,6-3 0-15,-3-3 0 16,4 0 1 0,0 0-1-16,3 0 1 0,0-4-1 15,-3 1 1-15,3-3-1 16,-4 3 1-16,5 0-1 15,2-1 0-15,1-2 1 16,7-7 0-16,-4-2-1 16,4-4 1-16,-1-3 0 15,1-3 1-15,3-4 0 0,4-5 1 16,-3-10-1 15,2-3 1-15,-2-3-1-16,-5-4 1 15,1-5-2-15,0-7 1 0,-7 0-2 0,-4-3 1 0,-11-3-1 0,1-1 0 16,-4-11 0-16,4 2 0 16,-11 1 0-16,0 2 0 15,-11-2 0-15,-3-4 0 16,0 6-1-16,-14 4 1 0,6 0-5 16,-9 6 0-1,2-3-7-15,8-7 0 16</inkml:trace>
  <inkml:trace contextRef="#ctx0" brushRef="#br3" timeOffset="-97498.41">7232 4763 18 0,'3'0'9'0,"-6"-3"-1"0,3-4 5 0,-11 4-13 16,1 0 1-16,-4-6 1 0,-7-1 1 16,-4 4-2-16,-3 0 0 15,-1 3 2-15,8 3 0 16,-11 9 0-16,8-6 1 15,3 7-1-15,-1 2 0 16,1 4-2-16,-3-4 0 16,2-2 0-16,-6 6 0 15,3 12-1-15,4-13 0 16,-7 7 0-16,7 3 1 16,-7-9-1-16,7-3 0 0,-1 2 0 15,1 4 1 1,4 3-1 15,6 3 0-31,-10 0 0 0,7 0 0 16,0-3 0-16,-4 0 0 0,4 7 0 0,0-8 0 0,0 11 0 15,3-4 0-15,0 0 0 16,1 0 0-16,6 4 0 31,1-1 1-15,3 13-1 31,3-6 0-47,4-10 0 31,0 0 1-31,1 0-1 0,6 1 0 16,-4-4 0-16,1 0 1 0,-1 0-1 0,8 0 1 0,-7-9-1 0,6 6 1 0,4-10-1 0,1-2 1 0,2-4-1 0,4-3 1 0,1 3-1 15,2 4 1-15,-2-17 0 0,-1-2 0 16,0-7 1-16,7-12 1 15,-6 3 0-15,-1-13 0 16,0-6 0-16,-3-6 0 31,-1-12-2-15,1 2 1 0,-4 0-4 15,-3 1 1-31,-7 2-3 0,-4 17 0 0,-7-7-8 0,-11 6 1 15,-10-9-3-15,3 6 1 0</inkml:trace>
  <inkml:trace contextRef="#ctx0" brushRef="#br3" timeOffset="-96531.28">8703 4572 18 0,'42'-19'9'0,"-10"-31"1"0,-25 37 10 16,0-6-16-1,0 10 1-15,4-16 3 0,-4 0 0 0,0-4-10 16,-3 4 0-16,-4 3 6 16,0 7 1-16,-11-4-3 15,0 3 1-15,-13 7-2 16,-1 3 1-16,-3 2-2 15,-4 4 1-15,4 4-1 16,-4 2 1-16,0 3-1 16,-3 7 1-16,3 3-1 15,-10 3 1-15,0 0-2 16,6 0 1-16,-6 12-1 16,3 1 1 30,4-1-1-14,0-3 0-32,-1 4-1 15,5 6 1-15,-1-7 0 0,4 4 1 0,-4 15 0 16,4 4 0-16,6-14 0 0,5 1 0 0,6-3 0 0,1 0 0 0,-1 3 0 16,4-10 1-16,3 10-1 0,4 0 0 15,0 3 0-15,4-3 0 16,0 3-1-16,3 3 1 15,3-3 0-15,4-3 0 16,4-6 0 0,7-4 0-16,-1 1 0 0,5-7 0 15,-1-3 0 48,0-3 1-48,4-3-1-15,7-7 0 16,3-5 0-16,0-7 1 0,1-10 1 0,-1-2 0 0,-3-13 1 16,3-13 0-16,4-6 0 0,0-22 0 0,0 4 0 0,-4-14 1 0,-7 10-4 0,-3-3 1 0,-18-3-2 15,-3 0 0-15,-11-3-5 16,-11 3 1-16,-3-3-10 16,-25-1 1-16</inkml:trace>
  <inkml:trace contextRef="#ctx1" brushRef="#br3" timeOffset="-159065.06">10231 11125 0,'0'0'16,"0"0"-1,0 0 1,0 0 0,7 0-1,3-3 1,-3 0-1,4 0 1,-1 0 0,1-3-1</inkml:trace>
  <inkml:trace contextRef="#ctx0" brushRef="#br3" timeOffset="-95241.09">14788 13854 23 0,'0'3'11'0,"-17"12"-2"0,10-15 11 0,-4-6-17 16,-6 0 0-16,-5 9 1 16,5-6 1-16,-8-3-7 15,-7-1 1-15,-3 7 4 16,-7 3 0-16,-4 1-3 16,0 2 1-16,-10 6-2 15,6 4 1-15,-3 6-1 16,7 9 1-16,4 1-1 31,0 9 0-31,-1 6 0 0,1 6 1 0,0 16 0 16,3 3 0-16,4 9 0 15,6-5 0-15,12 2 0 16,6-3 1-16,15 7 0 16,13-10 0-16,8-9 0 15,7-7 1-15,14-9 0 16,14-3 0-16,14-12 1 15,14-11 0-15,-7-11 0 0,4-10 1 16,-8-16-1-16,-3-15 0 16,-7-16-1-16,-7-13 0 31,-10-12-1-31,-11-6 1 16,-11-20-1-16,-14 1 0 0,-11 3-3 0,-10-9 1 15,-10 2-7-15,-11-8 1 16,-4-1-8-16,-7 10 1 15</inkml:trace>
  <inkml:trace contextRef="#ctx0" brushRef="#br3" timeOffset="-94459.68">17953 13891 33 0,'21'-31'16'0,"-10"-32"-11"0,-11 47 22 0,-4-2-26 16,-6-7 1-16,-1-1 0 15,-10 5 0-15,-18 8-3 16,-14 4 0-16,-18 12 2 15,-10 6 1-15,4 16-3 16,-8 10 1-16,0 2 0 16,-3 13 0-16,4 7-1 15,6 12 1-15,7 16-1 16,8 9 1 0,13 12 0-16,8 4 0 0,7-3 0 15,7-4 0 16,10-6 0-15,14-15 0 15,19-10 0-31,23-6 0 0,22-7 0 16,22-18 0 0,6-16 0-16,10-15 1 0,1-13-1 0,4-10 1 0,-12-18 0 0,-6-10 0 0,-7-22-1 0,-4 0 1 15,-11-12-1-15,-10-9 0 0,-14-14-1 0,-14-5 0 16,-18 2 0-16,-14-5 0 15,-15-10-5-15,-20 0 0 16,-11 3-5-16,-10 3 0 16</inkml:trace>
  <inkml:trace contextRef="#ctx0" brushRef="#br3" timeOffset="-92868.72">2025 9009 48 0,'11'3'24'0,"-4"-9"-17"0,-7 6 25 16,0 0-32-16,-7 0 1 16,-11 3-1-16,4 3 0 15,-4 0 0-15,-14 1 0 16,1 5 0-16,-15 4 1 15,3 9-1-15,5 6 0 16,-1 10 0-16,-3 15 0 16,13 13-1-16,-2 4 1 15,20-8 0-15,4 1 0 16,14-6-1-16,7-13 1 0,14-9-1 16,11-17 0-16,10-8-4 15,-6-13 1-15,3-6-10 16,7-10 0-16</inkml:trace>
  <inkml:trace contextRef="#ctx0" brushRef="#br3" timeOffset="-92401.27">2272 9410 59 0,'-7'28'29'0,"-4"-21"-27"15,4-4 52-15,4 0-53 16,-8 3 0-16,4 4-1 16,-4-1 1-16,-10 0-2 15,0 4 1-15,-7-1 0 16,0 1 0-16,3 3 0 16,0-4 0-16,4 1 0 0,7-4 0 15,-4 4-1-15,1-4 0 16,6 1-2-16,1-1 0 15,10 4-1-15,-7-1 0 16,14-3 0-16,10 1 0 16,4-7 1-16,8-3 0 15,-8 0 1-15,7-6 1 16,-7 3 0-16,0-7 1 0,-3 1 0 16,-4 3 0-1,4-1 0-15,3 1 0 0,-11 3 1 16,8 3 0-16,-7 3 0 15,6 3 0-15,-6 7-1 16,-1-4 1-16,1 1-1 16,-7-1 1-16,3 0-4 15,3 1 0-15,-3-1-8 16,4-2 0-16,-1-11-4 16,1-5 1-16</inkml:trace>
  <inkml:trace contextRef="#ctx0" brushRef="#br3" timeOffset="-92055.91">2512 9586 31 0,'10'31'15'0,"-10"-3"-8"0,0-21 24 16,0 5-29-16,0-2 1 16,0-4 2-16,0 0 1 15,0-3-6-15,0-3 0 16,0-6 4-16,0-10 0 15,0 1-1-15,4-1 1 16,3-3-2-16,4 0 0 16,-1-3-1-16,8 0 1 15,3 4-1-15,7-4 0 16,-7 9 0-16,8 4 1 16,-8 9-1-16,7 6 0 15,-7 10 0-15,7 9 0 0,-7 3 0 16,-6 6 0-16,2 4-1 15,1-3 0-15,-8-7-4 16,5-9 1-16,2-7-7 16,1-6 1-16,-4-12-8 15,-3-6 1-15</inkml:trace>
  <inkml:trace contextRef="#ctx0" brushRef="#br3" timeOffset="-90086.59">4269 9310 41 0,'-4'12'20'0,"4"-2"-13"0,0-4 30 0,-7 3-36 15,4 7 1-15,-8 0 0 16,-7 9 1-16,8 9-4 16,-11 4 0-16,-8 6 1 15,-9 12 1-15,-1 1-4 16,7-1 0-16,-7 1-4 15,7-7 0-15,11-9-7 16,0-10 0-16</inkml:trace>
  <inkml:trace contextRef="#ctx0" brushRef="#br3" timeOffset="-89861.28">3997 9391 24 0,'21'10'12'0,"-3"15"3"0,-15-19 13 16,4 7-22-16,-7 2 1 15,4 7 3-15,-4 3 0 16,7 0-14-16,-7 1 1 16,0-1 7-16,7 0 1 15,-7-6-8-15,11-13 1 16,-8-6-13-16,8-6 1 15</inkml:trace>
  <inkml:trace contextRef="#ctx0" brushRef="#br3" timeOffset="-89400.32">4445 9282 35 0,'0'18'17'0,"0"7"-11"0,0-15 19 15,-7 2-24-15,3 4 1 16,4 0-1-16,-7 9 1 16,4 6-2-16,3 4 0 15,0-7 1-15,0 0 0 16,10 7 0-16,1-10 0 15,0-6 1-15,6-16 0 16,4-3 0-16,-3-13 1 16,3-12 0-16,-10-3 0 0,-1-7-1 15,-3-5 1 1,-3 2-6-16,3-3 0 16,-7 4-12-16,0-4 1 15</inkml:trace>
  <inkml:trace contextRef="#ctx0" brushRef="#br3" timeOffset="-88888.86">4713 9319 38 0,'-10'6'19'0,"10"35"-12"0,0-28 23 0,0-4-27 16,0 7 0-16,0 9 2 15,0 6 0-15,0 1-6 16,3-4 0-16,4 3 5 15,4-12 0-15,6-6 0 16,5-10 0-16,6-13-1 16,3-15 1-16,-6-3-1 15,0-3 1-15,-11-10-5 16,4 0 1 0,-8 0-13-16,-3-9 1 0,-7 0-6 15,0 9 1-15</inkml:trace>
  <inkml:trace contextRef="#ctx0" brushRef="#br3" timeOffset="-88211.79">4614 9209 38 0,'0'4'19'0,"-10"-8"-8"0,3 1 27 0,-4 0-36 16,1 0 0-16,-5 0 0 16,-2 3 0-16,-4 0-4 15,3 0 1-15,-10-3-4 16,-4 6 1-16,0 3-10 15,-3 0 0-15</inkml:trace>
  <inkml:trace contextRef="#ctx0" brushRef="#br3" timeOffset="-87357.54">1926 10178 57 0,'-10'16'28'0,"-12"22"-33"0,12-23 48 16,3 4-44-16,3-3 1 16,-6 15 0-16,-4 13 0 15,-1-3 1-15,5 0 0 16,3-7 0-16,-4-6 0 15,4-3 1-15,4-6 1 16,3-3-1-16,-7-10 0 16,7-6-1-16,-4-6 0 15,-3-3-1-15,-4-4 0 0,1-3-1 16,-1 1 0-16,-6-1-2 16,3 3 1-16,-4 4-2 15,-3 6 0 1,-11 25 0 15,-3 3 1-31,10 6 0 0,-3 4 1 0,10-4 1 16,8 4 1-16,6 2 0 15,-3 7 1 1,18-9 0-16,-1-4 1 16,11-6-2-16,8-6 1 0,-8-7-4 15,7-5 1-15,4-10-6 16,6-4 1-16,1-11-7 15,-7-4 0-15</inkml:trace>
  <inkml:trace contextRef="#ctx0" brushRef="#br3" timeOffset="-86963.76">2043 10765 49 0,'-11'47'24'0,"-7"-10"-28"0,18-30 43 16,-7 2-42-16,4-3 1 15,3-2-7-15,0-8 0 0,0-5 6 16,0-10 0-16,0-6-6 16,0-3 0-16,-7-7 2 15,3-2 0-15,4-1 3 16,-7 7 1-16,4-1 3 15,3 7 1-15,0-3 1 16,0 12 1-16,0 1 1 16,0 5 1-16,-7 1 3 15,7 3 0 1,-7-4 2 0,7 7 1-16,0 3-2 15,0 0 1-15,7-3-4 16,3 3 0-16,1-3-8 15,6 3 0-15,5-6-14 16,-1-7 0-16</inkml:trace>
  <inkml:trace contextRef="#ctx0" brushRef="#br3" timeOffset="-86634.32">2265 10849 49 0,'0'32'24'0,"-11"-42"-20"0,4 4 35 0,4-3-37 16,3-7 1-16,-7-6 0 15,3 0 1-15,-3-6-5 16,4-3 1-16,-5-4 4 15,5 4 0-15,3 6-1 16,3 6 0-16,5 0-1 16,6 6 0-16,3 4-3 15,4 3 0-15,8 6-6 16,-1 3 1-16,-3 3-11 16,-1 0 1-16,-3-6-2 15,-6 0 0 1</inkml:trace>
  <inkml:trace contextRef="#ctx0" brushRef="#br3" timeOffset="-86323.66">2473 10718 55 0,'4'22'27'0,"20"3"-32"16,-20-19 55-1,17-6-48-15,4-6 0 16,-4-4 0-16,0 4 0 15,0-3-4-15,-3-4 1 16,-8-6 1-16,1 1 0 16,-11-1-1-16,-7 3 0 15,3 7-2-15,-6 2 1 16,-1 11-2-16,1 5 1 16,-1 3-1-16,-3 10 0 0,0 4 0 15,7 2 0-15,3-3 1 16,-6 0 0-1,10 0 0-15,3-3 1 0,4-6-4 16,7-4 0 0,11-2-5-16,7-10 0 0</inkml:trace>
  <inkml:trace contextRef="#ctx0" brushRef="#br3" timeOffset="-85752.68">3129 10592 25 0,'21'-9'12'0,"-10"0"-3"16,-11 9 14-16,0 0-23 16,0 3 1-16,-7 3-1 15,-4 3 0-15,-3 7-1 0,4 0 1 16,-1-1 0 0,4 4 1-16,-11 6-1 0,4 4 0 15,4 2 0-15,-1-3 1 16,4 0 0-16,7-3 0 15,0-6-1-15,0 0 0 16,7-6 0-16,4-4 0 16,-1-3 0-16,11-3 0 31,-3-3-1-15,14-6 1-16,-4-3 0 0,7-7 0 0,4-6 0 0,7-3 0 15,7-6 0-15,7-10 1 16,-11-16 0-16,8 1 0 15,3-7 0-15,-11 1 1 0,-7-4-1 16,-3-3 0-16,-7 0 0 16,-4 3 0-1,-24 3 0 1,-4 0 1 0,-4 10-1-1,-17 9 0-15,3 13 0 0,-3 15 0 0,-11 13-1 0,4 12 1 0,-11 13-1 16,8 13 0-16,-8 15 1 15,7 16 0-15,7 9-1 16,4 13 0 15,11 0 1-31,3 0 0 16,7-7-1-16,7-12 1 0,3-12-3 0,8-14 1 16,-4-17-2-16,4-17 0 0,-1-12-7 15,-6-7 1-15,-8-8-3 0,-6-11 1 16</inkml:trace>
  <inkml:trace contextRef="#ctx0" brushRef="#br3" timeOffset="-85471.73">3260 10404 30 0,'-7'22'15'0,"17"16"-6"0,-3-29 27 0,0 1-32 0,4-4 1 0,10 3 4 0,7-2 0 0,8-7-12 0,20-7 1 15,-7-5 6-15,11-1 1 0,0-2-4 16,-7 2 0-16,-14 0-6 16,-11 1 1-16,-21 9-10 15,-21 3 0-15,-10 3-2 16,-12 13 1-16</inkml:trace>
  <inkml:trace contextRef="#ctx0" brushRef="#br3" timeOffset="-84974.11">2187 11470 71 0,'18'-9'35'0,"-18"-4"-51"0,0 10 77 16,-11 3-61-16,-6 0 0 16,-8 3-2-16,-10 4 1 15,3 2-1-15,0 7 1 16,-3 6-3-16,3 6 0 0,-7 0-1 15,15 0 1-15,-1 4 1 16,11-4 0-16,3-3 1 16,22 0 1-16,3 0 1 15,4-3 1-15,3-6 0 16,0 0 1 15,-3 2-1-31,-1-5 0 47,-13-1 0 0,3 4 0-47,-18 6-2 31,4 0 1-31,-3 0-3 31,-12 0 1-15,1-3-6-16,4-4 0 0,-1-2-8 0,4-7 1 0</inkml:trace>
  <inkml:trace contextRef="#ctx0" brushRef="#br3" timeOffset="-84655.68">2163 11746 39 0,'10'16'19'0,"1"0"-19"0,-8-10 28 0,4 3-29 0,-7 1 1 0,0 2 0 0,0 4 1 0,0 0-1 0,0 2 0 0,0 1 1 0,11-3 1 15,-4 0 0-15,7-7 1 16,4-6 0-16,10-9 0 15,-7-7 0-15,7-2 0 16,-7-4-3-16,1-3 0 0,-5-6-12 16,8-7 0-1,-7-9-2-15,-8 0 1 16</inkml:trace>
  <inkml:trace contextRef="#ctx0" brushRef="#br3" timeOffset="-84324.26">2533 11292 48 0,'-7'72'24'0,"-4"-10"-31"16,11-43 48-16,-3 10-42 0,3 11 1 15,-7 7-1-15,3 3 1 16,4 1 0-16,-7-14 0 15,4-5-2-15,3-10 0 16,0-10-1-16,0-6 1 16,0-6-2-16,3-6 0 15,4-3-2-15,-7-4 1 16,0 1 1-16,0-4 1 16,4 0-1-16,3 1 0 15,-7 2 1-15,10 1 1 16,-10 2 1-16,0 4 1 15,11 6 2-15,0-3 1 0,6 3 3 16,4 3 1-16,8 0 1 16,2 3 0-16,-10 4 0 15,1-1 0 1,-22 19-4 0,-14 1 0-16,-11-1-6 15,0 0 0 1,-10 3-11-16,3-2 1 0,0-8-3 15,11-8 1-15</inkml:trace>
  <inkml:trace contextRef="#ctx0" brushRef="#br3" timeOffset="-83982.08">3059 11561 42 0,'0'35'21'0,"3"-10"-26"0,-3-19 39 16,0 0-34-16,-3 4 0 15,-8-1 0 1,-3 4 0-16,0 2 0 0,-7 4 0 16,-4 0 0-16,4-3 0 15,0-4 0-15,10 1 0 16,0-4-1-16,1-2 0 15,10-1-1-15,3 0 0 0,8 3 1 16,7-2 1-16,-1-1-1 16,4 0 0-16,-6 4 1 15,-1-4 1-15,-4 3-1 16,1 1 1 15,-8 5-1-31,-3-2 0 0,-3 3-2 16,-4-1 0-16,-4 4-6 15,1-6 0-15,-1-10-2 0,0 0 0 0</inkml:trace>
  <inkml:trace contextRef="#ctx0" brushRef="#br3" timeOffset="-83695.25">3408 10984 41 0,'0'0'20'0,"0"-6"-24"0,0 6 40 16,-11 3-31-16,1 13 0 15,3 9 1-15,-11 9 0 16,4 13-9-16,-11 10 1 16,0 9 5-16,4 12 1 15,4 13-3-15,-1-3 0 16,7-10-2-16,1-9 1 15,6-19-4-15,-3-12 0 0,0-16-5 16,4-13 1 0,-4-9-7-16,-4-9 0 0</inkml:trace>
  <inkml:trace contextRef="#ctx0" brushRef="#br3" timeOffset="-83444.49">3059 11646 40 0,'10'13'20'0,"11"-29"-13"0,-10 13 34 0,17-4-39 16,11 4 0-16,-4-3 0 15,11 0 0-15,3-7-5 16,1 4 1-16,-11-1-4 16,3 4 0-16,-14-3-9 15,-7-1 1-15</inkml:trace>
  <inkml:trace contextRef="#ctx0" brushRef="#br3" timeOffset="-83206.61">3616 11743 57 0,'-7'41'28'0,"7"-3"-38"0,0-32 51 0,0 3-43 16,0-2 0-16,0-4-13 15,0 0 1-15,0-6 8 16,0-13 0-16</inkml:trace>
  <inkml:trace contextRef="#ctx0" brushRef="#br3" timeOffset="-82824.55">3577 11436 34 0,'11'9'17'0,"-1"-12"-16"0,-10 0 23 0,11 0-25 0,0-7 1 16,10-2-1-16,3-10 1 16,8-6 0-16,7-7 0 15,-7-12-1-15,-1-3 1 16,-2-3-2-16,-1-4 0 16,-3 1-1-16,-1-1 1 15,-3 10 0-15,-10 3 1 16,7 13 0-16,-8 12 0 15,-6 13 2-15,3 12 1 16,-4 19 1-16,-3 16 0 16,0 9 2-1,0 16 1-15,-3 6 0 0,-8 10 1 0,1 9-2 16,-1 6 1-16,-3-3-2 16,0-9 1-16,3-10-4 15,1-22 0-15,-4-9-4 31,10-16 1-15,-7-12-3-16,4-10 0 0,-3-9-5 16,-4-6 0-16,0-7-4 0,-1-9 1 15</inkml:trace>
  <inkml:trace contextRef="#ctx0" brushRef="#br3" timeOffset="-82578.69">3739 11608 33 0,'8'19'16'0,"23"6"-13"0,-20-22 27 0,6 1-29 0,-6-1 1 16,0 0-2-16,-1-3 1 15,8 0-3-15,-8 0 1 16,5-3-4-16,2-7 1 16,1-2-7-16,-4-10 1 15</inkml:trace>
  <inkml:trace contextRef="#ctx0" brushRef="#br3" timeOffset="-82332.84">4135 11586 37 0,'3'38'18'0,"-3"-10"-14"0,0-21 31 0,0 5-32 0,7 7 1 0,-7 0 0 0,11 3 0 0,-11 0-6 0,3-7 1 0,4-2 3 0,4-4 0 0,7-6-2 0,-4-6 0 0,3-9-1 0,4-10 0 16,-3-6-4-16,0-10 1 0,3-6-10 15,4-16 1-15</inkml:trace>
  <inkml:trace contextRef="#ctx0" brushRef="#br3" timeOffset="-82068.99">4523 10724 42 0,'14'0'21'0,"3"53"-20"0,-17-31 31 16,0 10-32-16,0 15 1 15,0 9-1-15,-10 13 0 16,-8 10 0-16,4 8 0 15,-4 4 0-15,1 3 0 16,3-6-1-16,-4-9 1 16,7-20-6-16,-6-15 0 0,6-19-6 15,8-19 0-15</inkml:trace>
  <inkml:trace contextRef="#ctx0" brushRef="#br3" timeOffset="-81787.79">4286 11467 37 0,'18'19'18'0,"-8"0"-8"15,1-16 28-15,0 0-35 16,-1 0 0-16,8 0 1 16,3-3 0-16,7 0-6 15,4-6 1-15,-4 6 2 16,-3-3 1-16,0 0-2 15,-4-3 0-15,0-1-3 16,-3 1 1-16,3 0-3 16,-7-4 0-16,0 4-4 0,0 0 1 15,-3 3-3-15,-1 3 0 16,-3 0 1-16,0 6 0 16,4 7 3-16,-8 5 0 15,5 7 5-15,-8 4 1 16,0-4 4-16,0 3 1 15,0 3 2-15,0-2 0 16,0-1-1-16,-8-6 1 16,5-7-3-16,3-5 0 15,0-7-4-15,0-3 0 16,0-9-7-16,3-7 0 16</inkml:trace>
  <inkml:trace contextRef="#ctx0" brushRef="#br3" timeOffset="-81374.58">4692 11405 36 0,'11'15'18'0,"-11"13"-20"16,3-24 32-16,4-1-30 16,-3 3 1-16,6-3 0 15,4 0 1-15,8 0-2 16,-8 1 0-16,10-4 1 15,-3-4 1-15,4 1 0 16,3 0 0-16,1 0 1 0,-8 0 0 16,0-3 0-16,4 2 0 15,-11-2 0-15,3 3 1 16,-10-3-3-16,4 3 1 16,0-1-2-16,-11-2 1 15,-7 3-2-15,3 3 0 16,-3 6-2-16,0 4 0 15,-4 2-2-15,8 4 1 16,-8 6-2-16,11 0 0 16,-7 3 0-16,7-3 0 15,7-3 0-15,4-4 1 32,-1-2 0-32,5-7 1 0,2-6-5 15,4-9 1 16</inkml:trace>
  <inkml:trace contextRef="#ctx0" brushRef="#br3" timeOffset="-81053.61">5253 11571 36 0,'7'40'18'0,"-7"-2"-23"0,3-35 33 0,-3-3-27 16,0 0 0-16,0 0 1 15,8-6 0-15,-8-3-3 16,10-4 0-16,-6-9 2 15,6 0 0-15,4-3-1 16,-10 3 1-16,6 3-1 16,1 0 0-16,3 7 1 0,0 3 0 15,4-1 0-15,3 7 1 16,-3 3-1-16,3 0 1 16,-4 3 1-1,5 0 0-15,-8 4-1 0,3 2 0 16,-6 0 0-16,0 1 0 15,-1 5-1-15,1 1 0 16,6 0-3-16,-6-4 0 16,7-5-3-16,-4-4 0 15,7-13-9-15,4-5 1 16</inkml:trace>
  <inkml:trace contextRef="#ctx0" brushRef="#br3" timeOffset="-80600.77">5817 10545 56 0,'4'7'28'0,"-8"-1"-33"0,15-3 50 0,-1 0-44 15,5-3 1-15,9 0 0 16,15-3 0-16,3 0-3 16,1 0 0-16,6 0 2 0,8-1 0 15,-8 4-1 1,-7 0 0-16,-3 4 0 0,-11-1 0 16,-6 3-1-16,-5 7 0 15,-6 8 0-15,-15 8 0 16,-6-1 0-16,-12 10 0 15,-6 9-2-15,4 3 1 16,-5 0-3 0,8 0 0-16,0-9-6 0,0-7 0 109,7-12-4-109,10 0 1 0</inkml:trace>
  <inkml:trace contextRef="#ctx0" brushRef="#br3" timeOffset="-80330.93">6135 11633 58 0,'10'16'29'0,"5"9"-34"0,-8-22 57 0,3 4-50 16,-6-4 1-16,3 0 1 15,0 0 1-15,0-3-7 16,0 0 1-16,-7 0 3 16,7-6 0-16,-7-1-2 15,-11-5 1-15,1 9-2 16,-1 0 1-16,-3-4-3 0,0 4 0 16,0-3-4-16,0 6 1 15,3-3-7-15,1 3 1 16,3-3-6-16,14-10 0 15</inkml:trace>
  <inkml:trace contextRef="#ctx0" brushRef="#br3" timeOffset="-76638.68">7574 10341 41 0,'0'16'20'0,"7"6"-7"0,-7-12 20 0,0-4-30 16,0 9 0-16,-10 11 1 15,-1-8 0-15,-7 11-6 16,-3 14 0-16,-11 8 4 15,-6 21 0-15,-19 25-2 16,8 6 1-16,7 7-3 16,-11 6 1-16,10-6-2 15,8-7 0-15,10-15-2 16,4-16 1-16,7-15-9 16,0-16 0-16,10-19-1 15,4-13 0-15</inkml:trace>
  <inkml:trace contextRef="#ctx0" brushRef="#br3" timeOffset="-76411.59">7045 10702 37 0,'18'-16'18'0,"-8"4"-16"0,-10 12 33 15,4 0-32-15,3 3 1 16,0 3 1-16,-4 4 0 15,4 5-6-15,4 10 0 16,0 10 3-16,-1 6 1 16,-3 12-3-16,7-3 1 15,4 4-7-15,-7-7 1 0,-1-7-9 16,-3-18 0-16</inkml:trace>
  <inkml:trace contextRef="#ctx0" brushRef="#br3" timeOffset="-75947.11">7394 11307 46 0,'18'32'23'0,"-4"-20"-18"0,-7-12 35 16,0 3-37-16,4-9 0 16,3-6 1-16,7-1 1 15,4-9-7-15,-4-3 0 16,4-3 4-16,-8 0 0 15,-3-1-3-15,-7 10 1 16,-7 4-2-16,-3 2 1 16,-4 1-2-16,-4 9 1 15,-6 9-1-15,2 6 0 16,1 10 0-16,0 0 1 16,-3 7-1-16,-1 2 1 0,4 3 1 15,3 7 1-15,8-3 0 16,3-4 1-16,0 1-1 15,10-4 0-15,4-15-3 16,8-4 0-16,9-12-10 16,5-9 0-16</inkml:trace>
  <inkml:trace contextRef="#ctx0" brushRef="#br3" timeOffset="-75631.43">7976 11119 28 0,'36'-22'14'0,"-29"-22"-1"16,-7 35 13-16,3-1-22 15,-3 4 0-15,0 6 2 16,0 6 0-16,-3 4-8 16,-4-1 0-16,-8 4 5 0,-9 6 1 15,-1 3-3-15,-3 3 1 16,-7-3-2-16,10 3 1 16,-3-6-1-16,10-4 1 15,4-2 0-15,7-1 1 16,7 4 0-16,10-3 1 15,12 2-1-15,6-2 1 16,0-1-1-16,0 1 1 16,-7-1-2-16,-3 1 1 15,-7 3-4-15,-1 2 1 16,-17 1-4-16,-3 3 1 16,-4 3-8-16,-4-6 0 15,-3-6-4-15,7-4 0 16</inkml:trace>
  <inkml:trace contextRef="#ctx0" brushRef="#br3" timeOffset="-75395.81">8156 11436 58 0,'25'44'29'0,"0"28"-35"16,-15-60 58-16,-3 10-52 15,-3 13 0-15,-4 3 0 16,-4-1 0-16,-3-5-4 16,-3-7 1-16,-4 0-11 0,-4-13 0 15,-3-12-3 1,10-9 1-16</inkml:trace>
  <inkml:trace contextRef="#ctx0" brushRef="#br3" timeOffset="-71819.2">9324 11110 44 0,'-11'6'22'0,"1"-6"-11"0,10 0 22 0,-4 0-31 16,-3 0 0-16,-3 3 0 15,-5 3 1-15,1 4-4 16,0-4 0-16,-10 7 2 16,6 2 1-16,-3 4-3 15,0 0 1-15,3-3-2 16,0-1 0-16,1 4-2 16,3-6 1-16,3 2-1 15,7-5 1-15,8-1 0 16,7-9 0-16,-1-3 0 15,4-3 1-15,4-10 1 16,3-3 0-16,0 0 1 0,-3 1 0 16,-4-1 0-16,-3 6 0 15,-1 1 0-15,-3 5 1 16,0 7-1-16,-3 4 1 16,3 2 0-16,-4 6 0 15,8 4 1-15,-8 0 1 16,1 3-1-16,3 3 0 15,0 6-1-15,4 0 0 16,6 0-9-16,-3-3 0 16,4-9-5-16,3-10 0 0</inkml:trace>
  <inkml:trace contextRef="#ctx0" brushRef="#br3" timeOffset="-71474.16">9740 10944 58 0,'11'18'29'0,"-8"26"-38"16,-3-28 57-16,0 0-48 15,-3-10 1-15,-4 3-1 16,-4 1 0-16,1-1-1 16,3 1 1-16,-4-1 0 15,0 3 0-15,1-2-1 16,-1 2 1-16,4 1 0 15,4 0 0-15,3-1 1 0,3 1 0 16,1 2 0 0,6-2 0-16,8-1 0 0,3 1 0 15,0-1-1-15,0-2 0 16,-3 2-1-16,-7 7 1 16,-11 0-2-16,-11 9 1 15,-3 0-4-15,-7-2 0 16,-7-4-10-16,-8 3 0 15,-6-3-1-15,3-7 1 16</inkml:trace>
  <inkml:trace contextRef="#ctx0" brushRef="#br3" timeOffset="-70225.19">5849 12301 49 0,'11'16'24'0,"6"6"-16"0,-13-13 24 16,3 1-31-16,-7 5 1 15,0 11-1-15,-7 8 1 16,3 10-3-16,-10 19 0 0,4 6 0 16,6 3 1-16,-7-3-6 15,4-7 1-15,4-14-10 16,3-11 1-16,0-18-1 15,3-6 1-15</inkml:trace>
  <inkml:trace contextRef="#ctx0" brushRef="#br3" timeOffset="-69912.26">6160 12756 54 0,'17'16'27'0,"-13"-16"-36"16,-4 0 57-16,0 0-49 16,-4-3 1-16,-3 3 0 0,-7-7 0 15,0 7 0-15,0 0 0 16,-4 7-1-16,4 5 1 16,-4 7-2-16,8 6 0 15,-8 0-1-15,4-3 0 16,3-6 0-16,4-4 0 15,7-2 0-15,7-1 1 16,4-6 0-16,10-6 1 16,0-6 0-16,8-4 1 15,-1-3-3-15,-7-2 1 16,0-1-10-16,0 0 1 0</inkml:trace>
  <inkml:trace contextRef="#ctx0" brushRef="#br3" timeOffset="-69297.08">6361 12734 49 0,'3'38'24'0,"1"-29"-25"0,-4-3 41 0,0 7-39 0,3 6 1 15,-3-4-1-15,0 4 1 0,0-3-3 16,-3 0 0-16,-1-1 2 15,1-2 0-15,-1-4-2 16,4-6 1-16,0-3-1 16,4-9 0-1,-1-4-1-15,1-5 1 0,3-4-2 16,3 0 0-16,11 9-1 16,-10-3 1-16,7-2-1 15,3 5 1-15,-7 4 1 16,11 2 0-16,-11 4 1 15,7 0 1-15,-3 6 0 16,-1 4 0-16,-6 2 0 31,-1 4 0-15,1 2-4-16,0 4 1 0,-1-3-8 0,1-4 0 0</inkml:trace>
  <inkml:trace contextRef="#ctx0" brushRef="#br3" timeOffset="-68817.14">6957 12797 44 0,'39'-10'22'0,"28"-18"-19"15,-53 25 37-15,3-3-39 0,1-4 1 16,-7-2-2-16,-1-1 1 16,1-2-2-16,-8 2 1 0,-10 4 0 15,-7-1 0-15,0 4-3 16,-14 3 0-16,0 3-1 15,3 6 0-15,7 7-2 16,-6 2 0-16,6 4-1 16,4 6 1-16,3 7 1 15,8 2 0-15,3 4 2 16,0-1 1-16,14 4 4 16,3 0 0-16,12 0 1 15,2 3 1-15,-2-1 1 16,-8 1 0-1,-4-9 0-15,-6-4 0 0,0 1-2 16,-22 2 1 0,-7 1-3-16,-10 2 1 0,0 1-1 15,-7-10 0 1,-4 0-2 0,-7-12 1-16,0-4-1 0,11-8 1 0,7-4 0 0,14-7 0 15,3-2 1-15,22-7 0 16,3-6-1-16,10-3 1 15,8-6-3-15,10-10 0 16,8-3-11 15,-1-6 1-31</inkml:trace>
  <inkml:trace contextRef="#ctx0" brushRef="#br3" timeOffset="-68290.28">8925 12794 27 0,'-7'0'13'0,"-10"-7"-3"15,10 4 10-15,-4 3-16 16,-7 0 1-16,-10 0 0 16,-4 3 1-16,-3 4-8 0,-4-1 0 15,4 6 4-15,7 1 1 16,7 3-3-16,-4-1 0 15,7 1-1-15,4-3 1 16,4-4-3-16,6-3 1 16,4-6-1-16,11-3 0 15,3-3 0-15,10-7 1 16,5 1 0-16,2-4 0 16,-2 0 2-16,-8 4 0 15,0-4 1-15,-3 10 1 16,-1 6 0-16,-3 12 1 15,0 4-1-15,1 6 1 16,-5-3-1 15,1 3 1-15,-1 3-1 0,1-3 0-16,3-3-5 0,0-7 0 0,11-2-9 0,0-13 1 0</inkml:trace>
  <inkml:trace contextRef="#ctx0" brushRef="#br3" timeOffset="-67991.84">9373 12584 36 0,'50'-32'18'0,"-26"17"-6"0,-24 15 25 0,0 0-36 15,0 3 1-15,-7 0 0 16,-7 6 0-16,-7 4-3 16,-4 2 0-16,-3 4 1 0,-4-3 0 15,1 6-2-15,-1-3 0 16,7 3 0-16,8-7 1 15,6 1 0-15,0-3 1 16,15-1 1-16,10 4 1 16,14-1 2-16,4 4 0 15,0 0 0-15,3 3 0 16,-7-6-1-16,-3 3 1 16,-11-1-4-16,-17-2 1 15,-19 6-8-15,-16 3 1 16,-8-6-10-16,-18-7 0 15</inkml:trace>
  <inkml:trace contextRef="#ctx0" brushRef="#br3" timeOffset="-67231.88">5641 14205 47 0,'7'53'23'0,"-7"-40"-17"0,0-13 34 0,-7-3-36 0,0-7 0 0,0-9 3 16,0-15 0-16,-4-1-9 15,1-15 1-15,-1-9 5 16,-7-17 0-16,8 1-2 0,3-7 1 15,3 14-2 1,4-8 0-16,4 7 0 0,3 7 0 16,7 11-1-1,0 7 1-15,7 7-2 0,-3 12 1 16,3 9-4-16,0 10 0 16,-7 15-5-16,-7 19 1 31,-7 1-11-16,-7 5 0 1</inkml:trace>
  <inkml:trace contextRef="#ctx0" brushRef="#br3" timeOffset="-66942.61">5345 14010 40 0,'-11'29'20'0,"18"-11"-8"0,-7-14 24 0,11-1-32 15,6 0 1-15,4 0 2 16,18-3 1-16,-3 0-10 15,9 0 1-15,5 0 3 16,-1 0 1-16,1-6-7 16,-19-4 1-16,1-2-8 15,-7-1 1-15,-1-6-8 16,-6-6 0-16</inkml:trace>
  <inkml:trace contextRef="#ctx0" brushRef="#br3" timeOffset="-63530.61">6160 13728 37 0,'24'10'18'0,"8"-7"-12"0,-21-6 19 0,-8 6-23 15,4-6 1-15,0-4 3 16,-7 7 1-16,0 3-8 16,-3 4 0-16,-8-1 5 15,-3 13 0-15,-7 0-2 16,-4 3 1-16,0 6-3 15,8 3 0-15,-4 7-2 16,-4-4 1-16,4-2-2 16,7 5 0-16,3 1-2 15,4-7 1-15,7 1-6 16,7-7 1-16,7-7-5 0,4-11 1 16</inkml:trace>
  <inkml:trace contextRef="#ctx0" brushRef="#br3" timeOffset="-63287.94">6477 13706 42 0,'7'6'21'0,"-10"23"-16"0,3-23 39 0,-4 7-42 15,-7 8 1-15,1-2 0 16,-8 3 0-16,4 6-5 15,-4 7 1-15,-13 6 2 16,2-13 0-16,1 3-4 16,7 4 0-16,0-10-6 15,-4-6 0-15,11-10-7 16,4-9 1-16</inkml:trace>
  <inkml:trace contextRef="#ctx0" brushRef="#br3" timeOffset="-63046.44">6276 13763 44 0,'21'25'22'0,"0"28"-17"16,-14-44 36-16,-3 7-39 16,3 3 0-16,-7 6 0 0,3 0 0 15,4 3-4-15,-3-6 1 16,3 3-1-16,-3 0 0 15,3-6-8-15,10-6 1 16,4-13-6-16,-10-6 1 16</inkml:trace>
  <inkml:trace contextRef="#ctx0" brushRef="#br3" timeOffset="-62851.68">6569 13565 62 0,'17'53'31'0,"1"41"-39"0,-14-59 61 0,6 3-53 16,1 12 0-16,-1 0-2 16,-6 0 0-16,-8 3-2 15,-6-2 1-15,-11-8-14 16,-8-8 1-16,-2-7-1 15,6-9 0-15</inkml:trace>
  <inkml:trace contextRef="#ctx0" brushRef="#br3" timeOffset="-62446.48">7740 13897 57 0,'0'16'28'0,"-14"25"-34"0,10-29 57 0,1 4-52 15,-1 6 1-15,-3-6-1 16,0-4 0-16,0 1-4 15,4-4 1-15,3-6-10 16,0-3 1-16,0-15-3 16,0-7 0-16</inkml:trace>
  <inkml:trace contextRef="#ctx0" brushRef="#br3" timeOffset="-62017.11">7549 13643 28 0,'-17'-28'14'0,"34"47"-8"16,-9-19 22-16,6 6-27 0,-4 7 1 15,4 3 2-15,4-1 0 16,0-2-5-16,-1 2 0 16,1-5 2-16,0-7 1 15,3-3-2-15,3-6 1 16,5 3-2-16,2-7 0 16,5 1 2-16,-1 6 0 15,-3 0 1-15,-1-4 1 16,-6 7 1-16,-4 0 0 15,0 3 0-15,-6 1 0 16,-1-1-1-16,0 3 0 0,-7 10-3 16,-11-7 0-16,1 4-1 15,-1 5 1-15,-6-5-1 16,-4-1 1-16,3 7-1 16,0-3 1-16,1-4 0 15,6-2 1-15,-3-1 1 16,7 4 0-16,7-1 0 15,4 4 1-15,-1 0 0 16,5 3 1-16,2-1-1 16,1 1 1-16,-4 3-3 15,-7 0 1-15,-3-6-5 16,-15 3 1 0,-3 3-11-16,-14-1 1 0,-8-11-6 15,1-4 0-15</inkml:trace>
  <inkml:trace contextRef="#ctx0" brushRef="#br3" timeOffset="-61411.43">9599 13678 69 0,'4'0'34'0,"-4"-3"-39"0,0 6 67 15,0-3-60-15,-4 3 0 16,-6 3 0-16,-5 4 1 16,-6 5-4-16,-3 1 0 15,-1-3 2-15,-3 15 1 16,3-6-2-16,0 9 1 15,-3 4-2-15,7 2 0 16,3-2-1-16,11-7 0 0,7 3-5 16,7-2 0-16,11-11-4 15,10-8 1-15,14-1-10 16,1-9 0-16</inkml:trace>
  <inkml:trace contextRef="#ctx0" brushRef="#br3" timeOffset="-61174.72">9779 13879 44 0,'14'-13'22'0,"14"-12"-13"0,-24 22 30 0,-1 0-36 16,1 0 0-16,-4 3 1 15,-4 0 1-15,-3 0-7 16,-14 3 1-16,-4 0 3 16,8 6 1-16,-4-2-2 15,-4 2 1-15,0 10-2 16,1 6 0-16,-1 3-2 0,4 0 1 15,7-6-4-15,7 0 1 16,7-9-3-16,14-1 0 16,0-9-4-16,3-12 1 15,8-7-5-15,3-9 0 16</inkml:trace>
  <inkml:trace contextRef="#ctx0" brushRef="#br3" timeOffset="-60528.27">9895 13885 39 0,'0'19'19'0,"0"6"-18"0,0-22 33 0,0 0-33 15,0 0 0-15,0-3 2 16,0 0 0-16,0 0-3 16,0 0 1-16,0 0 3 15,0 0 1-15,0 0-2 16,0 0 1-16,7-3-1 15,8-3 0-15,-5 3-2 16,1 0 0-16,-1-4-2 16,1 1 1-16,0 0-1 15,-1 3 0-15,1-1-1 16,-4 1 0-16,3 3-1 16,1 0 1-16,-1 0-2 15,5 3 1-15,-1 1-1 16,0-1 1-16,0 0 1 15,0 0 0-15,0 0 0 0,0-3 0 16,0 0 1-16,-3 0 1 16,0 0 0-16,3 0 0 15,0 0 0-15,-7-3 0 16,3-3 0-16,5-4 0 16,2-2-1-16,8-7 1 15,3-9 0-15,4-4 0 16,0-2 0-16,-4-13 1 15,4 0-1-15,-4-10 0 16,-4-8 1-16,-2-14 0 16,-12-12 0-16,-6 0 1 0,-4 7-1 15,-4-4 1-15,1 6-1 16,-4 23 1-16,0 9 0 16,0 18 0-16,-1 23-1 15,5 21 1-15,-8 17-1 16,1 24 1-16,3 19 0 15,0 35 0-15,-4 5-1 16,4 23 1-16,0 3-2 16,3-19 1-16,1-12-4 15,-1-29 0-15,4-21-6 16,4-23 0-16,-1-12-6 16,-3-22 0-16</inkml:trace>
  <inkml:trace contextRef="#ctx0" brushRef="#br3" timeOffset="-60317.48">10202 13807 60 0,'14'9'30'0,"15"-18"-38"0,-15-1 57 16,7-2-50-16,7 2 1 15,0-2-6-15,1 2 1 16,-1 1-2-16,4-1 0 0,-8-2-9 16,1 2 0-16</inkml:trace>
  <inkml:trace contextRef="#ctx0" brushRef="#br3" timeOffset="-60102.77">10664 13775 44 0,'-3'32'22'0,"-8"5"-18"16,4-31 35-16,0 4-36 15,-3 6 1-15,-4-1 0 16,3 4 1-16,0-6-8 16,1-4 1-16,3-3 0 15,3-6 0-15,4-6-9 16,4-3 0-16,-1-10-5 15,1-9 1-15</inkml:trace>
  <inkml:trace contextRef="#ctx0" brushRef="#br3" timeOffset="-59955.58">10516 13524 39 0,'7'13'19'0,"4"-26"-22"0,-8 10 32 15,5 0-37-15,-1 3 0 16,3 3-13-16,1-6 1 16</inkml:trace>
  <inkml:trace contextRef="#ctx0" brushRef="#br3" timeOffset="-59343.06">10767 13612 30 0,'3'0'15'0,"11"6"-6"16,-10 1 21-16,-1-4-27 0,1 0 1 16,0 3 3-16,-1 7 1 15,1 2-9-15,-1 4 1 16,1 9 5-16,-4 7 1 16,0-4-2-16,0 7 0 15,0 0-2-15,-4-1 0 16,4-2-2-16,0-4 1 15,0-6-2-15,-3-3 1 16,3-12-1-16,3-10 0 16,1-7 0-16,-1-8 1 15,4-1-3-15,0-6 1 16,0 0-3-16,4-13 0 16,-4-5 0-16,0 2 0 0,0 0 0 15,4 7 0-15,3 6 2 16,0 0 0 31,4 12 3 0,-1 4 1-32,1 6 1 1,-4 3 0-16,0 6 1 15,-3 4 1-15,-4 8 0 0,0 7 0 0,-4 4-1 0,-3-4 1 0,0 3-2 0,-3 3 1 16,3 4-2-16,-4-4 1 0,4-3-3 0,0-6 0 0,0-3-6 0,0-9 1 0,4-10-9 0,3-13 0 16</inkml:trace>
  <inkml:trace contextRef="#ctx0" brushRef="#br3" timeOffset="-59029.21">11162 13697 49 0,'0'41'24'0,"-7"12"-22"0,7-37 39 16,0-1-41-16,0-2 0 0,-4 2 1 16,4 1 1-16,0 3-2 15,4 0 1-15,3-4 1 16,3-2 0-16,5-4 0 15,2-2 0-15,1-10-1 16,3-7 0-16,-3-6-2 16,-4 1 1-16,0-13-3 15,-7-10 0-15,7 0-6 16,-3 1 1 0,-1-4-8-16,4-3 0 0</inkml:trace>
  <inkml:trace contextRef="#ctx0" brushRef="#br3" timeOffset="-58632.06">11642 13659 60 0,'14'6'30'0,"0"1"-32"0,-14-7 53 15,0 0-50-15,0 0 1 16,0 0 0-16,-4 0 0 16,-6 3-3-16,-4 6 1 15,-4 1 1-15,-3 5 0 0,-4 4-1 16,0 6 0-16,1-3-4 16,3-3 1-16,3 3-5 15,4-3 1-15,10 0-6 16,4-4 0-16,11-2-5 15,3-10 0 1</inkml:trace>
  <inkml:trace contextRef="#ctx0" brushRef="#br3" timeOffset="-58347.09">11864 13643 25 0,'-4'4'12'0,"4"18"-1"0,0-16 15 0,0 3-24 0,-3 1 0 0,-1 12 2 0,1-4 1 0,-1 8-6 0,1-5 1 0,-1-2 2 0,4-3 0 0,0 0-2 0,4-4 1 15,-1-6-4 1,4-2 1-16,0-1-3 0,4-6 0 15,3-16 0-15,7-3 1 16,18-6-1-16,7-4 1 16,7-2-3-16,14-7 0 15,0 3 0-15,-11 4 1 16</inkml:trace>
  <inkml:trace contextRef="#ctx0" brushRef="#br3" timeOffset="-58143.19">12407 13502 18 0,'-28'16'9'0,"-43"3"-9"0,54-10 15 0,-8 1-14 0,-3 2 0 0,0 1 1 0,-1 2 0 0,1-2-2 16,11 3 1-16,2-7 2 16,8 4 1-16,11-1 2 15,3 1 0-15,7-1 1 16,7 4 1-16,7 6-1 15,1-3 0-15,-5 3-2 16,-2 0 1-16,-12-7-4 16,-10 7 1-1,-7 6-3-15,-7 4 0 0,-4-4-5 0,-3-3 1 16,0-6-8-16,3-7 0 16,4-5-2-16,14-7 0 15</inkml:trace>
  <inkml:trace contextRef="#ctx0" brushRef="#br3" timeOffset="-57917.87">12612 13822 53 0,'28'32'26'0,"-21"-17"-34"0,-7-12 54 0,4 4-47 16,-4-1 0-16,-4 0-28 15,-10 0 1-15</inkml:trace>
  <inkml:trace contextRef="#ctx0" brushRef="#br3" timeOffset="-44870.6">2780 7943 63 0,'-11'6'31'0,"11"-6"-24"0,0 0 31 16,0 0-41 0,0 0 1-16,0 0-11 15,4-3 1-15,6 0 2 16,8-7 1-16</inkml:trace>
  <inkml:trace contextRef="#ctx0" brushRef="#br3" timeOffset="-44611.47">3263 7861 61 0,'-3'3'30'0,"3"-3"-35"0,0 0 49 16,-7 0-44-16,3 0 0 16,4 0-4-16,0 0 0 15,0 0-3-15,0 3 0 16,0-3-9-16,0-3 1 15</inkml:trace>
  <inkml:trace contextRef="#ctx0" brushRef="#br3" timeOffset="-44164.68">2780 8153 59 0,'0'3'29'0,"10"3"-31"0,-10-6 51 16,0 3-48-16,4 0 0 15,3 4 1-15,-3 8 1 16,3 7-3-16,3 3 1 16,-3 7 2-16,14 8 1 15,1 1-2-15,6-6 1 16,4-4-1-16,-1-12 0 15,15-10-2-15,14-12 1 16,0-16-2-16,-10-3 0 0,-1-12-4 16,-14-7 1-16,-7 0-7 15,-6-3 1-15,-12 4-10 16,-3-7 1-16</inkml:trace>
  <inkml:trace contextRef="#ctx0" brushRef="#br3" timeOffset="-43535.54">3468 8156 31 0,'81'-47'15'0,"-10"-38"-2"0,-43 60 14 15,0-6-23-15,4-10 1 16,-4-6 1-16,-7-3 1 16,-7 0-9-16,0 6 1 0,-31-7 6 15,-4 4 0-15,-15 0-2 16,-17 3 1-16,-17 7-2 16,-11 5 1-16,-18 14-2 15,11 15 1-15,-15 12-2 16,5 10 1-16,-8 6-2 15,3 9 1-15,15 10-3 16,0 16 1-16,14 12-4 16,0 16 1-16,21 12-1 15,11 22 0-15,17 13 0 16,21-9 0-16,19-4 4 16,9-22 0-16,26-21 5 15,13-23 0-15,36-37 2 16,17-25 1-16,36-26 0 15,-4-18 1-15,-7-19-3 0,-24 0 1 16,-15-3-4-16,-31 0 0 16,-15 3-4-16,-31 3 0 15,-15 0-13-15,-13-6 1 16,-18 6-1-16,-8 4 0 16</inkml:trace>
  <inkml:trace contextRef="#ctx0" brushRef="#br3" timeOffset="-42915.86">1506 7027 35 0,'18'-6'17'0,"-4"-1"-10"0,-14 7 31 16,0 0-33-16,0 0 0 16,0 7 2-16,-10 2 1 15,-12 7-11-15,1 6 1 16,-7 6 6-16,-4-3 0 15,-14 6-3-15,8-2 0 16,2-1-2-16,-3 0 0 0,4 0-1 16,11-6 0-1,6 0-1-15,7 0 1 0,11-3 0 16,11 0 1 0,17 3 0-16,4-7 0 0,7 1 0 15,-11-3 1-15,4 2 0 16,-4-5 0-16,-14 2-1 15,-7 4 0-15,-14 6-2 16,-14 3 0-16,-11 0-7 16,-14 0 0-16,4-9-4 15,0-4 1-15</inkml:trace>
  <inkml:trace contextRef="#ctx0" brushRef="#br3" timeOffset="-42361">1326 7375 55 0,'0'-3'27'0,"0"9"-31"0,0-6 54 0,0 0-49 15,-7 3 1-15,-3 4 0 16,-8-1 0-16,-7 6-3 16,-3 1 0-16,-3-1 1 15,-8 4 1-15,0-3-1 16,-3 2 1-16,3 1-1 16,11 0 0-16,-1-4 0 15,8 4 0-15,11 0 0 16,10 2 0-1,38 11-1 1,1-1 0-16,4-3 0 16,-5 0 1-16,-9-3-1 15,-5-3 1-15,-6 0-1 0,-8 6 0 16,-13 0-2-16,-15 0 1 16,-3 0-4-16,-7-6 0 15,-11 0-5-15,7-4 0 16,4-8-5-16,-4-7 1 15</inkml:trace>
  <inkml:trace contextRef="#ctx0" brushRef="#br3" timeOffset="-41835.42">1538 7256 54 0,'0'16'27'0,"11"-7"-28"16,-4-6 53-16,3 0-48 15,1 0 1-15,0 0 1 16,6 1 1-16,4-4-9 0,8 0 0 16,-5 0 6-16,1 0 0 15,0-4-3-15,3 1 1 16,-11 0-2-16,-6 3 0 15,-11 6-1-15,0 7 0 16,-18 0 0-16,4 9 0 16,-3 3-1-16,-4 0 0 15,-15 3-1-15,4 3 1 16,4-3-1-16,4 1 1 16,6-1 0-16,-3-3 1 0,10 0-1 15,4-3 1-15,7-9-3 16,18-4 1-16,3-6-9 15,0-3 1 32</inkml:trace>
  <inkml:trace contextRef="#ctx0" brushRef="#br3" timeOffset="-41636.94">1916 7522 46 0,'-11'35'23'0,"0"-19"-10"16,1-10 22-16,10 0-33 16,-11 0 0-16,4 1 0 0,7-1 1 15,-3-3-5-15,-4 0 0 16,7-3-2-16,7-3 1 16,-4-6-12-16,8-7 0 15</inkml:trace>
  <inkml:trace contextRef="#ctx0" brushRef="#br3" timeOffset="-41307.32">2032 7312 61 0,'-7'22'30'0,"-21"-6"-33"0,24-13 50 0,4 3-46 16,0-3 0-16,-7 1-1 16,7-1 1-16,0 0-2 15,0 0 1-15,0 3 0 16,0-3 0-16,7 4-1 16,14-4 1-16,1 0-1 15,6 0 1-15,4 7-1 16,-11-1 1-16,0 3-2 15,-7 4 0-15,-11-3-4 16,-6 2 0-16,-11-2-9 16,-7-1 1-16,0-5-3 15,-8-7 1-15</inkml:trace>
  <inkml:trace contextRef="#ctx0" brushRef="#br3" timeOffset="-41102.44">1905 7206 56 0,'11'31'28'0,"66"-44"-26"0,-45 4 57 0,17-7-61 16,15-12 1-16,13-9-5 15,1-1 1-15,-7-3 1 16,6 0 1-16,-24 10-15 15,-7-3 0-15</inkml:trace>
  <inkml:trace contextRef="#ctx0" brushRef="#br3" timeOffset="-40334.94">2642 7262 45 0,'110'-47'22'0,"-33"-9"-18"0,-66 37 30 16,3-3-31-16,-3-6 0 15,-4-1 2-15,-7-5 1 0,-7-7-7 16,-8 4 1-16,-13-1 3 16,-25 3 1-16,4 10-1 15,-18 7 0-15,-25 11-3 16,-14 4 1-16,-7 13-2 16,-14 8 0-16,-3 4 0 15,-11 3 0-15,10 4 0 16,-3 2 0-16,4 3 1 15,-1 7 0-15,1 3 0 16,20 6 0-16,1 7-1 16,10-1 1-16,0 1-2 15,18-1 1-15,11 10-2 16,10 12 0-16,10 7-1 0,22-10 0 16,25 4 0-1,13-10 0-15,32-13 1 0,26-12 1 16,34-16 2-16,35-22 1 15,15-9 2-15,24-19 0 16,4-22 1-16,0-9 0 16,-10-10 0-16,10-15 1 15,-32-7-3-15,-7-9 1 16,-21-6-2-16,-21 6 1 16,-32 12-2-16,-25 1 1 15,-31 9-1-15,-22 6 0 16,-7 3-3-16,-17 7 0 0,-21 2-13 15,-15 10 1-15,-7 10-1 16,8 12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46:54.3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20:47:30.338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2695 5769 66 0,'46'-43'33'0,"7"-42"-26"0,-32 44 34 15,14-22-40 1,4-18 1-16,-3-29-1 0,-1-9 0 16,-14-3-3-16,0-1 1 15,-3 4-1-15,-8 9 0 16,-10 16-3-16,0 10 1 16,-10 15-1-16,-8 12 1 15,-3 17 0-15,0 18 0 16,-7 22 2-16,-4 15 0 15,4 23 0-15,6 18 1 16,1 16 1-16,4 19 0 0,10 16 2 16,3 6 0-16,4-6 0 15,4-1 0-15,3-12 0 16,10-15 0-16,-6-14-2 16,10-8 0-16,0-16-4 15,7-16 0-15,-6-13-5 16,6-12 1-16,-7-12-8 15,0-7 1-15</inkml:trace>
  <inkml:trace contextRef="#ctx0" brushRef="#br0" timeOffset="183.15">3203 5318 52 0,'0'25'26'0,"-3"41"-28"15,3-47 47-15,-7 6-44 16,3 0 0-16,4 0-1 0,-7-3 0 16,7-6-6-16,0-7 1 15,0-9-10-15,7-16 0 16</inkml:trace>
  <inkml:trace contextRef="#ctx0" brushRef="#br0" timeOffset="346.21">3239 5124 40 0,'21'9'20'0,"0"-6"-22"0,-14-3 25 0,3 0-32 16,1 0 0-16,3 0-11 15,0 0 0-15</inkml:trace>
  <inkml:trace contextRef="#ctx0" brushRef="#br0" timeOffset="825.05">3418 5393 31 0,'0'13'15'0,"15"-23"-7"16,-8 7 24-16,0 0-32 15,3-3 1-15,1 0-1 16,-1-1 1-16,1 1-3 15,0-3 1-15,-1-1-2 0,1 10 1 16,-1-3-2 0,1 3 1-16,-4 3 0 0,0 0 0 15,4 4 1-15,-8-7 0 16,4 0 1-16,4 6 1 16,-11-3 2-16,3 0 0 15,4 3 0-15,-3-2 0 16,-4-4 0-16,7 6 0 15,-7-6-2-15,0 0 1 16,0 0-1-16,7-10 0 16,4 1 0-16,-1-10 0 15,11 0-1-15,-3-6 1 32,3 0 1-32,7 0 0 0,4 3 1 0,-11 3 0 0,7 10 0 15,-6 6 1-15,-1 9-1 16,0 7 1-16,7 2-2 15,-7 4 0-15,1 6 0 16,2 0 0-16,-3-3-1 16,-3 0 0-16,3 0-1 15,0-6 1-15,1-1-4 16,-5-8 1-16,-3-1-9 16,-7-9 0-16</inkml:trace>
  <inkml:trace contextRef="#ctx0" brushRef="#br0" timeOffset="1204.63">3034 6036 48 0,'-11'25'24'0,"-27"6"-22"0,23-18 42 16,-16 9-43-16,-5 6 0 0,-13-3 0 15,-4 13 1-15,-3 9-4 16,13 0 1-16,1 0-1 16,3-6 1-16,11-7-6 15,7-15 1-15,10-16-8 16,4-12 1-16,7-13-2 16,0-13 1-16</inkml:trace>
  <inkml:trace contextRef="#ctx0" brushRef="#br0" timeOffset="1401.53">2614 6105 52 0,'21'31'26'0,"18"35"-28"0,-28-47 55 16,6-3-51-16,-6 15 0 16,10 4 1-16,7 8 1 15,-7-5-6-15,8 6 1 16,-1-3-1-16,4-10 1 15,-4-9-6-15,4-9 0 16,-11-13-11-16,0-16 0 16</inkml:trace>
  <inkml:trace contextRef="#ctx0" brushRef="#br0" timeOffset="1683.92">3129 6318 64 0,'0'13'32'0,"11"-16"-33"0,-8 0 55 0,15 3-53 16,0-4 0-16,6 4 0 15,4 0 0-15,11-6-5 16,0 0 1-16,0-4-5 15,-7 7 1-15,6-6-13 16,-16-13 1-16</inkml:trace>
  <inkml:trace contextRef="#ctx0" brushRef="#br0" timeOffset="1912.06">3493 6127 58 0,'49'0'29'0,"7"0"-30"0,-52 3 47 0,3 3-45 16,-7 7 0-1,7 9-1-15,-14-6 0 0,-4 15-1 16,-10 7 1-16,-7-4-3 15,-4 1 1-15,-3-4-5 16,3-3 1-16,4-6-11 16,3-3 1-16</inkml:trace>
  <inkml:trace contextRef="#ctx0" brushRef="#br0" timeOffset="2212.92">3711 6265 68 0,'-10'9'34'0,"17"-6"-35"0,3-3 61 15,-3 0-58-15,4 0 1 16,14-3-1-16,3 6 1 16,4-3-6-16,6-6 1 15,8-3-2-15,-7-1 0 16,-4-5-9-16,1 2 0 16,-15-9-8-16,-11 7 0 15</inkml:trace>
  <inkml:trace contextRef="#ctx0" brushRef="#br0" timeOffset="2452.92">4276 5923 69 0,'-11'47'34'0,"1"32"-38"0,2-64 62 0,5 13-58 16,3 13 1-16,-7 0-2 15,3 6 0-15,4 6-5 16,4-6 0-16,3-3-14 16,-7-12 1-16</inkml:trace>
  <inkml:trace contextRef="#ctx0" brushRef="#br0" timeOffset="5438.52">6371 4481 57 0,'0'25'28'0,"-3"22"-20"15,6-41 28-15,-10 13-36 16,-7 9 1-16,-11 7 0 15,-3-1 0-15,-11 7-3 16,0 6 1-16,8-3-4 16,3-13 1-16,6 1-11 15,5-7 0-15,6-19-1 16,11-12 0-16</inkml:trace>
  <inkml:trace contextRef="#ctx0" brushRef="#br0" timeOffset="5648.39">6029 4365 38 0,'28'15'19'0,"4"32"-11"0,-14-34 35 15,3 21-40-15,0-5 1 16,7 11 0-16,-3 7 1 16,10-3-7-16,-7 10 1 15,4-7 3-15,-4 3 0 16,-7-16-4-16,-3-9 0 15,-4-9-7-15,-7-16 1 16,-3-12-8-16,-8-14 0 16</inkml:trace>
  <inkml:trace contextRef="#ctx0" brushRef="#br0" timeOffset="6050.88">6466 3857 49 0,'15'-10'24'0,"-1"48"-17"16,-4-29 41-16,1 1-43 16,-1 2 1-16,5 1 2 15,-1 2 0-15,7-2-10 16,0-4 0-16,11-2 7 15,-4-4 0-15,0 0-3 16,-10 0 1-16,-4 3-3 0,-7 4 0 16,-7-1-1-1,-7 1 1-15,-4 15-2 0,-3 3 1 16,0 0-1-16,0-3 0 16,-4 0 1-16,4-3 0 15,0-6 0-15,11 3 1 16,-4-7 0-16,14 4 1 15,-4-7 0-15,11 1 0 16,11-4-4-16,7 0 1 31,3 1-6-31,-3-1 1 16,-1-6-13-16,-6 0 1 0</inkml:trace>
  <inkml:trace contextRef="#ctx0" brushRef="#br0" timeOffset="6321.07">6837 4572 59 0,'17'34'29'0,"5"-40"-26"0,-12 12 44 0,1-6-46 15,14 0 1-15,-1-9-3 16,8-4 1-16,3 1-5 15,-10-4 0-15,0 3-10 16,-4-9 1-16,-4 4-4 16,-2 5 1-16</inkml:trace>
  <inkml:trace contextRef="#ctx0" brushRef="#br0" timeOffset="6473.65">6943 4340 53 0,'3'69'26'0,"-6"-16"-29"0,3-25 50 0,-7-6-47 0,7 13 0 0,-4 8-1 15,1-2 1-15,-1 0-3 16,4-7 0-16,0-8-6 16,0-11 0-16,0-9-7 15,0-18 1-15</inkml:trace>
  <inkml:trace contextRef="#ctx0" brushRef="#br0" timeOffset="6933.09">7264 4007 54 0,'21'28'27'0,"18"10"-26"0,-29-29 50 16,8-2-48 0,0-4 1-16,3 3 1 15,0-9 0-15,7 3-7 0,4-6 1 16,-7 6 3-16,-1-10 1 16,-3 13-3-16,-10 4 0 15,-15 5-1-15,-3 4 0 16,-7 0-3-16,0 2 1 15,-3 4-2-15,-5 0 0 16,1 0-2-16,4 0 0 16,-1 3 0-1,11-3 1-15,-4 3 2 0,11-3 0 16,11-3 3-16,-1-6 1 16,5-4 3-16,9 0 1 0,-6 7-1 15,7-3 0-15,-4 2-1 31,-7 4 1-15,-4 6-3-16,-13 0 1 16,-11 7-6-16,-4 8 1 0,-10 1-11 0,-4 0 1 15</inkml:trace>
  <inkml:trace contextRef="#ctx0" brushRef="#br0" timeOffset="7169.82">7930 4324 60 0,'4'56'30'0,"-11"-18"-37"0,3-29 51 15,1 13-45-15,-18 10 1 16,0-4-1-16,-4 6 1 15,-3-2-2-15,3-1 0 16,0-3-7-16,1-3 1 16,6-15-7-16,4-20 0 15</inkml:trace>
  <inkml:trace contextRef="#ctx0" brushRef="#br0" timeOffset="7346.34">7595 4311 42 0,'29'66'21'0,"38"3"-9"0,-53-34 32 0,10-13-42 16,8 18 0-16,0-2 0 15,3 0 0-15,0-4-6 16,1-6 0-16,-5-6-5 16,-13-9 0-16,-4-4-7 15,-14-12 0-15</inkml:trace>
  <inkml:trace contextRef="#ctx0" brushRef="#br0" timeOffset="7797.18">5803 5440 60 0,'-3'19'30'0,"20"12"-24"0,-17-21 56 0,11-4-57 0,24 0 1 0,29-3 4 0,31-3 0 0,39-18-13 16,39-7 1-16,31-7 8 31,29-2 0-31,14-1-5 0,0 7 0 0,-14 0-5 16,-25 15 0-16,-28-6-3 16,-32 7 0-16,-35 6-5 15,-28 2 0 16,-25 4-10-15,-28 4 0 0,-22 2 1 31,-10 6 1-47</inkml:trace>
  <inkml:trace contextRef="#ctx0" brushRef="#br0" timeOffset="9508.39">6033 6218 54 0,'-11'19'27'0,"11"0"-17"0,0-13 27 16,-7-6-35-16,-7 12 0 15,-7 7 0-15,-1 3 0 16,-9 9-4-16,-5 1 1 16,1 12 0-16,10-10 0 15,-10 4-4-15,7-7 1 16,3 1-10-16,11-14 0 15,7-11-3-15,7-14 1 0</inkml:trace>
  <inkml:trace contextRef="#ctx0" brushRef="#br0" timeOffset="9732.25">5800 6299 54 0,'0'35'27'0,"-4"18"-33"16,4-40 52-16,4 2-46 15,3 1 0-15,3 3-1 16,1 0 1-16,-1 3-2 16,15 0 0-16,3-7-5 15,8-2 1-15,-5-4-9 16,-2-15 0-16</inkml:trace>
  <inkml:trace contextRef="#ctx0" brushRef="#br0" timeOffset="10195.15">6089 5729 59 0,'7'3'29'0,"18"3"-29"0,-15-6 52 0,1 3-48 16,7 0 0-16,-1-3 1 15,8 0 1 1,10-3-8-1,-7 3 1-15,-3 0 4 16,-7 3 0-16,-8 7-3 16,1 2 1-16,-11 7-2 15,-4 0 0-15,-3 0-2 16,-3-4 1-16,-1 4-2 16,1 0 1-16,-8 3 1 15,7 3 1-15,1-3 0 16,3 6 1-16,3-3 1 0,4-12 0 15,4 6 1-15,6-10 1 16,4 1-2-16,8-4 0 16,-5 3-3-16,15-2 0 15,-4-4-6-15,14 0 0 16,-10 0-12-16,7-3 1 16</inkml:trace>
  <inkml:trace contextRef="#ctx0" brushRef="#br0" timeOffset="10424.29">6438 6378 67 0,'0'12'33'0,"25"-12"-34"16,-15 0 57-16,12 0-56 15,2-6 0-15,12-3-7 16,-5-4 1-16,8-3 0 16,-11 1 1-16,4 2-14 15,-7-9 0-15</inkml:trace>
  <inkml:trace contextRef="#ctx0" brushRef="#br0" timeOffset="10605.18">6639 6205 49 0,'-10'47'24'0,"-4"-12"-21"0,3-16 34 16,0 6-39-16,4 6 0 16,0 7-7-16,4-4 0 15,3-2 0-15,3-17 1 16</inkml:trace>
  <inkml:trace contextRef="#ctx0" brushRef="#br0" timeOffset="10847.5">7285 6052 56 0,'-21'47'28'0,"-36"-10"-33"0,47-18 47 0,-15 3-42 16,-10 13 0-16,-4 12-1 15,4-3 1-15,3-1-5 16,7-8 1-16,4-7-10 16,7-18 1-16,7-14-2 15,0-14 0-15</inkml:trace>
  <inkml:trace contextRef="#ctx0" brushRef="#br0" timeOffset="11040.3">6957 6105 40 0,'14'3'20'0,"11"22"-14"0,-18-12 39 16,3 6-42-16,1 3 1 15,-4 3 0-15,7 9 1 16,4 4-8-16,-4-4 1 15,7-2 0-15,-3-7 0 16,-1-3-10-16,1-7 0 16,-4-8-4-16,4-4 0 0</inkml:trace>
  <inkml:trace contextRef="#ctx0" brushRef="#br0" timeOffset="11280.66">7437 6262 66 0,'-4'6'33'0,"11"10"-38"16,-3-19 67-16,3 3-61 15,3 0 0-15,1-4 0 16,10 4 0-16,11-6-5 15,0-3 0-15,-1-7-4 16,1 0 1-16,-11-2-13 16,7-7 1-16</inkml:trace>
  <inkml:trace contextRef="#ctx0" brushRef="#br0" timeOffset="11520.85">7934 5967 52 0,'-7'53'26'0,"0"-6"-24"0,0-43 36 0,3 11-38 16,4 13 0-16,-10 4 0 15,6-4 1-15,1 10-2 16,-1-4 1-16,1 1-4 15,3-10 0-15,3-6-11 16,8-16 1-16</inkml:trace>
  <inkml:trace contextRef="#ctx0" brushRef="#br0" timeOffset="11907.33">8128 5838 72 0,'11'44'36'0,"-1"-31"-44"0,-3-10 66 16,0-3-57-16,11-3 1 16,3 0 0-16,4-7 0 15,7-5-3-15,6 5 0 16,1 1 2-16,-7 3 0 15,-4 2-2-15,-7 8 1 16,-14 2-2-16,-14 6 0 16,-10 10-1-16,-5 7 0 15,1 2-1-15,-7 10 1 16,7 6 0-16,-4 3 1 0,8-6 2 16,10 6 0 15,3-3 2-31,8-6 1 0,10-10 0 0,14-12 0 0,14-10-3 15,8-18 0-15,17 0-6 16,-7-7 0-16,0-9-14 16,-15-7 1-16</inkml:trace>
  <inkml:trace contextRef="#ctx0" brushRef="#br0" timeOffset="13047.66">17177 2339 55 0,'17'12'27'0,"-6"10"-17"0,-11-22 28 15,-4 10-36-15,-3 12 0 16,-3 9 0-16,-4 4 0 15,-7 12-3-15,-4 6 0 16,-3 13 2-16,-1 3 0 16,-2 9 0-16,2-6 0 15,8-9 0-15,7 3 0 0,7-16 2 16,0-6 0-16,14-10 0 16,7-15 1-16,7-9-1 15,11-7 0-15,7-6-1 16,7-4 0-16,7 4-6 15,-7-3 0-15,3 0-10 16,0-1 0-16,-3-5-7 16,0-1 0-1</inkml:trace>
  <inkml:trace contextRef="#ctx0" brushRef="#br0" timeOffset="13423.8">17822 2856 58 0,'11'29'29'0,"-22"5"-34"0,4-25 50 16,-3-9-45-16,-11 0 1 15,-8 0 0-15,-2 4 1 16,-5 5-3-16,1 4 1 16,-4-1 1-16,4 13 1 15,3-6-2-15,7 6 0 16,8-9-2-16,3-4 1 15,10-2-2-15,11-4 1 16,7-12-2-16,8-4 0 16,-1-5 0-16,-4-4 0 15,1 6 1-15,-4-6 0 16,0 10 1-16,0 3 0 16,0 6 2-16,1 6 0 0,-1 7 1 15,0 2 1-15,0 4-1 16,0 0 1-16,0 0-1 15,0 6 0-15,0-10-4 16,0 4 1-16,4-16-9 16,3-3 0-16,-3-15-3 15,10-7 1-15</inkml:trace>
  <inkml:trace contextRef="#ctx0" brushRef="#br0" timeOffset="14190.05">18228 2160 45 0,'7'25'22'0,"-21"13"-20"15,7-16 44-15,-4 9-45 0,-3 16 1 16,-10 16-1-16,-5 9 1 16,-2 10-3-16,2 2 0 15,5 4 2-15,2-6 0 16,8-17-3-16,0-14 1 15,4-20-4-15,6-15 1 16,4-16-2-16,0-10 0 16,0-5-2-16,0-7 1 15,4-3 0-15,-1-4 1 16,1 11 3-16,3-4 0 16,0 9 2-16,0 4 0 15,3-1 3-15,5 4 0 0,-1 6 1 16,0 6 1-16,0 4 2 15,0-1 1-15,0 0 0 16,0 4 0-16,0 0 0 16,-3 5 0-16,0-2-2 15,-8 0 1-15,-3 6-4 16,-3 0 1-16,-12 3-2 16,-2 3 0-16,-4-9-1 15,-4 3 0 16,0-4-1-31,1 1 1 0,6 0-1 0,4 3 1 0,3-6 0 16,1-1 0-16,6-5 0 16,8-4 0-16,6-6 0 15,8 0 0-15,14-9 1 0,6-7 0 16,12-3 2-16,13-6 0 16,1-6-1-16,-8 6 0 15,-3 0 0-15,-3-4 0 16,-5-2-2-16,-6 0 1 15,-7-1-3-15,-7 4 1 16,-11 6-1-16,-11 6 0 16,-6 1-1-16,-8 2 1 15,-3 4-2-15,3 12 1 16,-3 13 0-16,0 2 1 16,0 8 0-16,0 2 1 0,3 6 0 15,4 4 1-15,7 6 0 16,7-10 1-16,1 1-1 15,6-13 1-15,3-7-1 16,11-11 0-16,11-8-3 16,0-14 0-16,3-8-6 15,4-17 1-15,7-23-7 16,-7-19 0-16</inkml:trace>
  <inkml:trace contextRef="#ctx0" brushRef="#br0" timeOffset="14383.68">18990 2088 30 0,'-21'-122'15'0,"10"43"-4"15,8 67 19-15,-1-4-27 16,-3 16 1-16,-7 19 2 16,0 15 0-16,0 29-7 15,-7 6 0-15,-4 28 5 16,0 19 0-16,1 29-1 0,2-1 0 16,5 0-2-16,3-3 1 15,3-34-5-15,4-19 1 16,11-35-9-16,6-34 1 15,4-19-5-15,4-19 0 16</inkml:trace>
  <inkml:trace contextRef="#ctx0" brushRef="#br0" timeOffset="15572.88">20694 2769 48 0,'-7'3'24'0,"17"28"-21"0,-10-28 44 16,-3 3-46-1,-1 4 1-15,-6-1-1 16,-4 7 1-16,-7-7-3 0,-4 4 1 15,-3 3 1-15,-1-10 0 16,5 13-1-16,-1-1 1 16,4 8-1-16,7 2 1 15,3-9-3-15,8-1 1 16,6 1-1-16,8-6 0 16,10-7-1-16,4-3 0 15,-1-3 0-15,5-6 1 16,-5-4 0 15,-3-8 1-15,-6-7 0-16,-1 9 0 0,-4-6-1 0,4 3 1 0,-3 3-1 0,-1 7 1 0,1 9-1 15,-4 0 1-15,-3 16 0 16,-4 6 0-16,0 6 0 16,0 3 1-16,0-3-1 15,0 7 1-15,3-13 0 16,1 3 1-16,3 0-1 15,0-3 0-15,3 3 1 16,5-3 0-16,-1-6-1 16,0-4 0-16,3-9-1 15,1-3 1-15,3-12-1 16,4-4 1-16,3-9 0 16,4-3 0-16,10-10 1 15,1-6 0-15,2-6 1 16,-6-6 1-16,0-26 0 0,0-21 1 15,0-4-1-15,-4-3 0 16,-10-15-2-16,-4-10 1 16,0 10-1-16,-7-4 0 15,-7 29-1-15,-3 12 0 16,-8 16-2-16,-7 25 1 16,-3 19-1-16,0 28 1 15,0 28-1-15,-3 25 1 16,2 25-1-16,5 26 1 15,-1 21 1-15,8 23 0 16,3 2 0-16,0-5 0 0,7-11 0 16,7-18 0-16,4-15-1 15,6-26 1-15,4-25-2 16,4-25 1-16,0-22-1 16,0-12 1-16,3-13-1 15,0-22 1-15,-3-19 1 16,-4-18 1-16,-3-26 0 15,3-18 1-15,-3-1 0 16,0-21 0-16,-8 18-1 16,-3-2 1-16,-3 24-2 15,-8 16 1-15,-6 19-1 16,-8 9 0-16,-6 23 0 16,-1 27 0-16,-7 22-1 15,-3 29 1-15,-4 31-1 16,1 19 0-16,-1 28 0 15,7 38 1-15,11 15 0 0,3 3 1 16,11 4-1 0,4-35 1-16,10-15 0 0,7-29 0 15,7-25-4-15,4-28 0 16,3-16-11-16,-6-28 0 16</inkml:trace>
  <inkml:trace contextRef="#ctx0" brushRef="#br0" timeOffset="16112.37">23590 1696 44 0,'4'57'22'0,"-8"46"-13"0,-3-75 31 16,0 19-38-16,0 13 1 16,-7 21 0-16,-4 20 0 0,-3 21-5 15,4 10 1 1,-8 3 3-16,0-1 0 0,4-11-4 16,7-20 0-1,14-43-14 1,0-32 1-1</inkml:trace>
  <inkml:trace contextRef="#ctx0" brushRef="#br0" timeOffset="16301.3">23749 2885 42 0,'-7'56'21'0,"-11"-34"-20"0,15-19 23 16,-4 13-26-16,0-7 0 16,0 1-19-16,3-10 0 15</inkml:trace>
  <inkml:trace contextRef="#ctx0" brushRef="#br0" timeOffset="16494.66">23615 2533 39 0,'7'32'19'0,"18"12"-10"0,-18-38 28 0,7 3-39 16,4-6 1-16,3 4-11 16,3 2 1-16,5-9 4 15,-5-6 1-15</inkml:trace>
  <inkml:trace contextRef="#ctx0" brushRef="#br0" timeOffset="16987.23">23925 2910 52 0,'18'28'26'0,"3"-34"-32"0,-14 6 46 0,0-4-40 0,0-5 0 15,-3 0 1-15,-1-13 0 16,4 3-1 0,1 6 1-16,-1-5 0 15,3 5 0-15,1 7-1 16,-1 6 1-16,1 6-2 0,0 0 0 16,-1 4-1-16,-3-1 1 15,4 0-1-15,-1 1 1 16,-3-1 0-16,0 1 0 15,0-4 1-15,1 3 0 16,-1-2-1-16,0-4 1 16,-4 3-1-16,4-3 0 0,0-6-1 15,0-3 1-15,0 3-1 47,0-7 1-47,4-2 0 16,0-1 0-1,3 4 1-15,3-7 1 47,1 7 0-31,0 6 1 0,-1 3-1-16,1 0 1 0,0 9 0 0,-1 10 0 0,1-13-1 0,-1 10 0 15,-2 6 0-15,2-13 0 0,1 4-1 0,3-4 0 0,-3-3-3 0,-1-12 0 0,-3 0-5 0,1 3 0 0,-1-10-6 16,3-6 0-16</inkml:trace>
  <inkml:trace contextRef="#ctx0" brushRef="#br0" timeOffset="17686.14">24776 2963 51 0,'-4'56'25'0,"1"4"-31"0,3-51 47 15,-4 4-40-15,0-4 0 16,-3-2-1-16,4-7 0 16,-1-7-4-16,4-5 1 0,0-16-4 15,0 2 1-15,0-17-6 16,0-11 0-16,0-2 0 16,0-10 0-16,0 0 3 15,0-15 1 1,0 8 3-16,0-5 0 0,4 6 7 15,3 9 0-15,0-9 3 16,4 9 0 0,3-6 2-16,3-3 1 0,5 3 1 15,6-6 1-15,3 3-2 16,5 9 0 0,3-3-2-16,-11 10 0 31,-4 9-3-16,-2 12 0 1,-1 4-2-16,-4 9 1 0,1 16-1 0,-4 21 0 16,-3-5-1-16,-8 24 1 0,1 10-1 0,-8 28 1 0,1 29-1 15,-1 12 1-15,-3 15-1 0,0 13 1 16,0 0-1-16,0-15 1 16,0-20-1-16,0-21 0 15,0-25-2-15,3-26 1 16,4-6-2-1,0-24 1 1,0-8-1 31,-3-5 1-47,-8 0-2 31,-10-10 0-31,-7-6-1 16,-4-4 1-1,-7 4-1-15,4-3 0 0,3 6 1 0,4 10 1 0,7 2 5 0,7 10 0 0,3 3 7 0,8 4 0 0,10-4 3 16,14 3 1-16,21-12-1 0,11-7 1 0,14-2-6 0,14-7 1 0,11-3-8 16,-4-1 1-1,-14 8-9-15,-14-11 1 0,-14 7-13 16,-21 1 0-16</inkml:trace>
  <inkml:trace contextRef="#ctx0" brushRef="#br0" timeOffset="18265.27">27076 1599 53 0,'0'78'26'0,"-21"57"-20"16,13-97 39-16,-6 31-45 15,-3 15 0-15,-4 29 0 16,-4 10 1-16,-7 21-2 16,7-16 0-16,1 4-2 0,6-25 0 15,8-19-7 1,6-26 0 15,15-24-7 16,13-22 1-31</inkml:trace>
  <inkml:trace contextRef="#ctx0" brushRef="#br0" timeOffset="18587.4">27386 2678 54 0,'21'22'27'0,"-21"-26"-32"0,-3 4 48 0,-8 0-42 15,-3 0 1-15,-4-6-1 16,4 6 0-16,-3 0-2 15,-1 6 1-15,0 1 1 16,1 5 0-16,-1 4-2 16,4-7 1-16,3 10-2 15,8-6 0-15,3-1-2 16,7-9 0-16,4-3-1 16,3-3 1-16,-7-3 0 15,0 0 1-15,7-1 0 16,-4 1 1-16,1-3 1 15,0 2 1-15,3 14 0 16,-4-7 0 0,1 9 0-16,0 4 0 0,-1 9 0 15,-3 0 0 1,4 3 0 0,-1 0 0-16,1-16-5 0,3 4 0 0,0-7-6 0,7 0 0 15</inkml:trace>
  <inkml:trace contextRef="#ctx0" brushRef="#br0" timeOffset="19112.4">27707 2731 53 0,'11'38'26'0,"-11"24"-26"0,0-46 49 0,-4 3-49 15,1-10 0-15,-1 4 0 16,1-1 0-16,-1-9 0 16,1 4 0-16,3 2 0 15,0-9 0-15,0 0 0 16,7-9 1-16,3-1-1 15,1-9 1-15,-1 7-1 16,1 2 1-16,0 10-3 16,-1 7 1-16,1 5-1 15,3-2 1-15,-4 2-1 16,1-2 0-16,0 2 0 0,-1-12 1 31,8 6 1-31,-1-6 0 0,1 4 2 31,3-4 0-31,-3-4-1 47,0-5 1-47,-1-7-2 0,-3-6 0 32,0-3-7-32,-3 0 1 31,0-19-10-31,-1 0 0 15</inkml:trace>
  <inkml:trace contextRef="#ctx0" brushRef="#br0" timeOffset="19487.43">28462 2402 47 0,'64'-29'23'0,"-47"17"-17"16,-17 12 35-16,-3-3-41 15,-8 3 1-15,-10 0 0 0,0 6 1 16,-4 13-3-16,-7 0 1 16,-3 6-1-16,0-3 0 15,-4 6-2-15,7-3 1 16,4 0 0-16,10-6 0 15,11 6 0-15,11-6 1 16,10 0 1-16,11 6 1 16,3-7 2-16,0 8 0 15,4-17-1-15,0 7 0 16,-4-4-1-16,-14-6 0 16,-11 4-1-1,-13 2 0-15,-4 10-5 16,-7 7 0-1,-11-11-11-15,-3-8 1 0</inkml:trace>
  <inkml:trace contextRef="#ctx0" brushRef="#br0" timeOffset="19662.16">28727 2838 61 0,'24'28'30'16,"-9"-6"-42"-16,-15-22 53 0,0 0-71 16,-8-10 1-16</inkml:trace>
  <inkml:trace contextRef="#ctx1" brushRef="#br0">16320 6020 0,'0'0'0,"0"0"31,0 0-31,0 0 15,0 0 1</inkml:trace>
  <inkml:trace contextRef="#ctx0" brushRef="#br0" timeOffset="51676.73">9744 5061 53 0,'-7'22'26'0,"7"-3"-14"0,0-19 27 16,3 3-36-16,4-3 1 15,11-3 0-15,10-4 1 16,11-2-7-16,17-4 0 15,18 1 2-15,1-4 1 16,13 4-6-16,-7 2 1 16,-14 4-7-16,-11-4 0 15,-17 10-7-15,-11 10 0 0</inkml:trace>
  <inkml:trace contextRef="#ctx0" brushRef="#br0" timeOffset="51962.44">9596 5522 69 0,'-11'28'34'0,"15"-31"-32"0,3 3 65 0,3 3-63 15,8 0 1-15,3 0 1 16,21-3 1-16,18-3-10 15,25 0 1-15,7-10 5 16,6-9 1-16,8 1-4 0,-7 2 1 16,-7 3-6-1,-15-3 1-15,-10 7-6 0,-17 2 0 16,-15-2-15-16,-17 2 0 16</inkml:trace>
  <inkml:trace contextRef="#ctx0" brushRef="#br1" timeOffset="65938.52">10125 4026 45 0,'10'6'22'0,"-10"-6"-19"16,-3 0 23-16,-4 3-26 15,-7 1 0-15,-11 2 0 16,-3 9 0-16,-4 14 0 15,-3-1 0-15,-1 19 0 16,8 6 0-16,0 1 0 16,10 5 0-16,4-6 1 15,11 1 0-15,10-1 1 16,7-18 0-16,14-4 1 16,11-19 1-16,10-8-1 0,1-1 0 15,-12-10-1-15,-6-5 1 16,-11-1-1-16,-3-2 0 15,-7 2-1-15,-11 7 0 16,-18 6-1-16,-10 3 1 16,-11 6-1-16,-3 4 1 15,-1 0-2-15,1-1 1 16,0-3 0-16,3 1 1 16,11-1-1-16,3 4 0 15,7 3 0-15,1-7 1 16,2 0 0-16,5 1 1 15,3-4-1-15,0-3 0 0,0 3-1 16,3-2 1-16,1 2-2 16,-1 0 0-16,1 0-4 15,-4-6 0-15,0-3-12 16,3-6 0-16</inkml:trace>
  <inkml:trace contextRef="#ctx0" brushRef="#br0" timeOffset="73205.8">12227 4910 31 0,'-21'38'15'0,"11"-10"0"16,6-25 16-16,0 0-26 16,1 1 0-16,-1-1 5 15,4-3 1-15,7-16-11 16,8-22 0-16,9-12 9 16,12-16 0-16,-1-21-3 15,7-23 1-15,-3-16-4 0,7-5 0 16,-11-7-4-1,-7 3 1-15,-6 16-3 0,-8 3 0 16,-7 28-2-16,-11 16 0 16,-6 22-1-16,-8 18 0 15,-3 23-1-15,-7 21 0 16,-4 20 1-16,-3 18 1 16,-1 25 1-16,4 22 0 15,8 10 3-15,6 3 1 16,8 6 2-16,6-19 0 15,8-6 0-15,3-3 1 0,3-22-2 16,4-7 1-16,4-21-4 16,0-7 1-16,-1-9-2 15,4-6 0-15,1-16-6 16,6-16 1-16,7-6-6 16,0-3 1-16</inkml:trace>
  <inkml:trace contextRef="#ctx0" brushRef="#br0" timeOffset="73403.23">12728 4572 41 0,'-3'40'20'0,"-1"-18"-9"16,4-6 35-16,-3 6-42 16,-1 0 0-16,-3 6 1 15,0-6 1-15,-4 9-8 16,4-12 0-16,0-3 2 15,4-4 1-15,-1-12-8 0,4-9 0 16,4-7-10-16,3-15 0 16</inkml:trace>
  <inkml:trace contextRef="#ctx0" brushRef="#br0" timeOffset="73566.16">12640 4465 45 0,'4'38'22'0,"13"6"-14"0,-10-35 31 0,0 0-39 0,4 1 1 0,-1-4-5 16,5-6 0-16,6-6-6 15,0-4 0-15,0-8-4 16,-3-1 0-16</inkml:trace>
  <inkml:trace contextRef="#ctx0" brushRef="#br0" timeOffset="74062.81">12929 4559 40 0,'11'53'20'0,"-8"-28"-20"15,-3-12 36-15,0-4-36 16,0 1 1-16,0-4 1 16,-3-9 0-16,-1-6-3 15,4-4 1-15,0-3 1 16,0 7 1-16,4 0-1 15,3 2 1-15,0 4-1 16,0 3 0-16,0-6 0 0,0 6 0 16,7 6 0-1,0 0 0-15,1 7-1 0,-1-1 1 16,-4 1-2-16,1-4 1 16,-4 1 0-16,0-1 0 15,-4-6-1-15,4-3 1 16,-3 0-1-16,3 0 1 15,-3-6-1-15,3 0 0 16,3-4-1-16,4 1 1 16,4 0 0-16,0-1 0 15,-1-5 0-15,1 5 1 0,3-9-1 16,0 7 1-16,-3 2 1 16,3 4 0-16,-3 6 0 15,-4 6 0-15,0 1 0 16,-4 5 0-16,1 10 0 15,0 3 0-15,-4 3-1 16,0 1 1-16,0-4-2 16,0-6 0-16,0-7-5 15,-4-3 1-15,-3-2-9 16,-10-7 1-16</inkml:trace>
  <inkml:trace contextRef="#ctx0" brushRef="#br0" timeOffset="74411.86">12407 5177 56 0,'-14'12'28'0,"-18"29"-34"0,22-31 49 0,-11 2-44 15,-4 4 1-15,-3 3-3 16,-1 3 0-16,1 6 0 15,4-3 1-15,-1-6-7 16,7-7 0-16,4-2-6 16,4-14 0-16</inkml:trace>
  <inkml:trace contextRef="#ctx0" brushRef="#br0" timeOffset="74605.22">12143 5139 45 0,'10'19'22'0,"11"9"-19"0,-14-15 39 0,0 6-39 0,4 3 0 16,3 3 2-16,4 3 0 15,3-3-7-15,4 0 1 16,-1-3 2-16,1-9 1 16,-4-10-7-16,-3 3 1 15,-4-9-13-15,-7-10 1 16</inkml:trace>
  <inkml:trace contextRef="#ctx1" brushRef="#br0" timeOffset="39506.01">8347 2330 0,'0'0'0,"0"0"16,0 0-16,0 0 15,0 0 1,0 0-16,0 0 16,0 0-1,0 0-15,0 0 16,0 0-16,0 0 15,0 0 1,0 0-16,0 0 16,0 0-1,0 0-15,0 0 16,0 0 0,0 0-16,0 0 15,0 0-15,0 0 16,0 0-1,0 0 17</inkml:trace>
  <inkml:trace contextRef="#ctx0" brushRef="#br0" timeOffset="75774.31">12517 5318 29 0,'-11'3'14'0,"4"3"2"0,3-6 15 15,1-3-26-15,-1 0 1 16,4 3 3-16,0 3 0 16,0 0-11-16,0-3 0 15,11 3 6-15,10-3 1 16,11 0-4-16,7 0 0 15,3-3-7-15,0 3 0 16,-3-3-10-16,-4-6 0 16</inkml:trace>
  <inkml:trace contextRef="#ctx0" brushRef="#br0" timeOffset="76044.55">12689 5164 42 0,'4'3'21'0,"21"7"-10"0,-15-7 28 0,4 9-38 16,8 4 0-16,6 3 1 15,0 0 0-15,0 3-3 16,-3-3 1-16,-7-4 0 15,-4-2 1-15,-7-1-2 16,-7 1 1-16,-14 9-7 16,-15 6 1-16,-9-6-9 15,-5-3 0-15</inkml:trace>
  <inkml:trace contextRef="#ctx0" brushRef="#br0" timeOffset="76392.9">13010 5409 52 0,'-21'19'26'0,"14"-4"-23"0,7-8 43 0,7-1-45 16,4 0 1-16,3-3-1 15,11 4 0-15,10-7-5 16,4 0 1-16,3-7-6 15,0-2 0-15,1-7-8 16,-8 1 1-16</inkml:trace>
  <inkml:trace contextRef="#ctx0" brushRef="#br0" timeOffset="76624.32">13455 5265 62 0,'-11'62'31'0,"4"7"-34"0,7-40 58 16,0 8-56-16,4 10 1 16,-4-3-6-16,0-9 0 0,0-4-8 15,0-15 1-15,-7-7-5 16,0-12 0-16</inkml:trace>
  <inkml:trace contextRef="#ctx0" brushRef="#br0" timeOffset="77721.77">14736 3957 45 0,'-8'9'22'0,"-9"16"-9"16,6-15 22-16,1 6-31 16,-8-4 0-16,-7 16 0 15,-6 10 1-15,-8 9-7 16,-4 16 0-16,1 9 3 16,0 19 1-16,-1 22-3 15,12-4 1-15,6 7-1 16,14-15 1-16,8-17 0 0,6-21 0 47,12-10-2 0,13-24 1-47,7-4-8 15,7-16 1-15,-10-15-8 16,-7-7 0-16</inkml:trace>
  <inkml:trace contextRef="#ctx0" brushRef="#br0" timeOffset="77982.7">15159 4496 65 0,'-7'38'32'0,"-39"15"-39"16,25-43 60-16,-11 12-53 15,-7 9 0-15,-7 0-3 16,-3 10 1-16,7 6 0 16,3-3 0-16,11-6-7 15,6-13 1-15,8-16-10 16,11-21 1-16</inkml:trace>
  <inkml:trace contextRef="#ctx0" brushRef="#br0" timeOffset="78150.85">14781 4396 43 0,'25'25'21'0,"14"22"-8"0,-29-25 30 15,5 3-37-15,2 13 0 16,4 6 2-16,8 0 1 16,-5 9-13-16,5 13 1 15,-1-19 5-15,-4-6 1 16,-2-10-7-16,-5-9 1 0,1-10-6 15,-4-15 0-15,0-16-10 16,0-18 1-16</inkml:trace>
  <inkml:trace contextRef="#ctx0" brushRef="#br0" timeOffset="78564.82">15261 3916 56 0,'7'41'28'0,"-7"3"-23"16,0-38 45-16,0 4-46 16,4-10 0-16,3 3 2 15,0 3 1-15,11-3-9 16,3-3 0-16,7 3 6 15,7-3 1-15,4 7-3 0,-7-7 1 16,-4 3-2-16,-7-3 1 16,-7 3-3-16,-7 0 1 15,-10 9-2-15,-8 1 0 16,-3 3-1-16,0 3 0 16,-4 6 0-16,1-3 1 15,-1 9 2-15,4-9 0 16,10 12 2-16,8-5 0 15,10-4 0-15,4-7 1 16,10-11-2 0,11-17 1-1,3 1-9-15,-3-10 0 0,0-6-15 0,-4-6 1 16</inkml:trace>
  <inkml:trace contextRef="#ctx0" brushRef="#br0" timeOffset="79693.08">15752 4838 60 0,'0'-6'30'0,"14"3"-25"0,-4-4 30 16,11-2-36-16,11-3 1 15,7-4-3-15,7 6 1 0,7-2-5 16,-7 9 1 0,-1-7-10-16,-13 4 0 15</inkml:trace>
  <inkml:trace contextRef="#ctx0" brushRef="#br0" timeOffset="79883.28">15921 4484 52 0,'14'59'26'0,"-7"7"-25"16,-3-47 43-16,-4 12-43 16,0 4 0-16,0 12-2 15,0 6 1-15,3-9-6 16,-3-3 0-16,4-7-9 15,-4-15 0-15</inkml:trace>
  <inkml:trace contextRef="#ctx0" brushRef="#br0" timeOffset="80606.88">16365 4239 55 0,'-10'10'27'0,"27"15"-17"0,-10-22 44 15,4 0-50 1,3 0 0-16,14 3 2 0,4 7 0 16,3-4-8-16,4 1 0 15,-3-7 5-15,-5 3 0 16,-6 4-3-16,-7-1 1 15,-8 7-3-15,-6-7 0 16,-8-6-2-16,-6 7 0 16,-5 2-2-16,-2 7 1 15,-4 0-1-15,3 0 0 0,0 6 0 16,1-3 1 0,10-4 2-16,0 4 0 15,7-3 2-15,7 6 0 16,3-3 2-16,8 0 0 0,7 0 1 15,3-3 0-15,0-3 0 16,0-1 0 0,-7-2-1-16,-3-4 0 15,-7 4-1-15,-15 9 0 0,-13-3-1 16,-12 9 0-16,-6 3-4 16,-11-3 0-16,0-3-9 15,4-6 0-15,3-3-2 16,11-7 1-16</inkml:trace>
  <inkml:trace contextRef="#ctx0" brushRef="#br0" timeOffset="80867.81">17166 4499 43 0,'-3'29'21'0,"-26"11"-24"0,19-27 40 0,-11 12-35 0,-11 10 0 15,-3 5 1-15,-4 4 0 0,4 10-5 16,6-17 1-16,-2 1-1 16,6-7 0-16,7-6-9 15,4-12 0-15,0-13-3 16,0-16 1-16</inkml:trace>
  <inkml:trace contextRef="#ctx0" brushRef="#br0" timeOffset="81103.63">16824 4572 54 0,'11'44'27'0,"27"53"-32"16,-24-82 56-16,4 17-51 15,14 9 1-15,-4-4-4 16,4-2 1-16,0-1-3 0,3-3 1 16,-3-12-12-16,-4-12 1 15,-3-7-1-15,-4-10 0 16</inkml:trace>
  <inkml:trace contextRef="#ctx0" brushRef="#br0" timeOffset="81351.81">17258 4167 60 0,'28'69'30'0,"29"0"-38"0,-40-44 64 0,11-12-54 16,22 9 0-16,3 3 0 16,0 12 1-16,-7 4-6 15,-15 6 1-15,-17 13 0 16,-17 15 1-16,-25-3-13 16,-18-3 1-16,-18-3-5 31,-6 0 0-31</inkml:trace>
  <inkml:trace contextRef="#ctx0" brushRef="#br0" timeOffset="82257.88">11578 5980 30 0,'-3'18'15'0,"27"-18"-4"0,-10 0 18 0,8 0-24 16,9-6 1-16,12 3 3 16,10-3 1-16,17 6-12 15,29-7 0-15,21-8 8 16,25-4 1-16,31 3-2 15,29-6 1-15,27 0-3 16,26-6 1-16,14 0-1 16,27-3 1-16,12 9-2 15,10-7 1-15,28-2-2 16,7-3 0-16,4-4-1 16,28 10 1-16,-10 3-1 15,-1 3 0 1,-6 3-1-16,-33 19 1 0,-27-6-6 15,-54 12 1-15,-24 0-15 0,-39 4 1 16</inkml:trace>
  <inkml:trace contextRef="#ctx0" brushRef="#br0" timeOffset="83911.37">11592 7284 40 0,'-7'44'20'0,"14"-13"-8"16,-3-24 20-16,-1-4-29 15,1 0 1-15,3-3 1 16,4-6 1-16,6-13-8 15,11-9 0-15,8-10 5 16,2-15 0-16,5-13-2 16,3-13 1-16,7-8-2 15,-1-4 1-15,-9-10-1 16,-8 4 1 15,-7 0-1-31,-7 6 0 0,-3 6-1 0,-4 13 0 0,-3 16-2 0,-8 6 1 16,1 12-2-1,-8 13 1-15,-3 6-2 0,-3 19 1 16,-8 13 0-16,4 2 0 16,-4 17 1-16,1 11 1 15,3 5 1-15,3 11 1 16,4 1 1-16,3 6 0 16,4 3 1-16,4 0 1 15,3-1-1-15,4-5 1 16,-1-9-2-16,4-4 1 15,4-13-3-15,0-12 1 0,3-6-12 16,3-9 1-16,1-10-3 16,3-10 1-16</inkml:trace>
  <inkml:trace contextRef="#ctx0" brushRef="#br0" timeOffset="84110.28">12450 6848 50 0,'10'22'25'0,"-10"10"-27"16,0-23 50-16,-3 3-46 15,-1-2 0-15,-3-1 0 16,0 4 0-16,3-4-6 16,1-3 1-16,3 1-10 15,3-14 1-15,1-5-4 16,-1-10 0-16</inkml:trace>
  <inkml:trace contextRef="#ctx0" brushRef="#br0" timeOffset="84301.95">12407 6673 33 0,'14'18'16'0,"-3"-8"-15"0,-11-10 25 16,7-3-27-16,0-4 1 0,4 1-8 16,-1 0 1-1,4-4 1-15,0-8 1 0</inkml:trace>
  <inkml:trace contextRef="#ctx0" brushRef="#br0" timeOffset="84916.22">12700 6911 57 0,'4'22'28'0,"-1"-3"-37"16,-3-19 57-16,0 0-49 15,4-13 1-15,3-3-1 16,0-2 1-16,0-1 0 0,3 6 1 16,1-2-2-1,0-4 1-15,3 3 0 0,0 0 0 16,3 4 0-16,1-1 1 16,0 4-1-16,-1 6 0 15,1 3 0-15,0 3 1 16,-4 3-1-16,3 7 1 15,-6-7-1-15,-1 0 1 16,-2 4-1-16,-1-1 0 16,0 7-1-16,-4-1 1 0,-3-5-1 15,4-1 1-15,-1 1-2 16,-3-10 1 0,0 0-1-16,0 0 0 0,7-10 0 15,-3 1 0 16,10-13 1-15,-3 3 0-16,-1 0 0 0,4 0 0 0,-3 4 1 16,3 2 1-16,0 4-1 15,4 3 1-15,-1-1-1 16,1-2 1-16,0 3 0 16,-1-1 0-16,1 4 1 15,-1 3 0-15,5 6-1 16,-5 4 1-16,1 6-1 15,0-1 1-15,-1-2-2 16,1-4 0-16,-4 1-5 16,0-4 1-16,-3 0-12 0,-4-3 1 15</inkml:trace>
  <inkml:trace contextRef="#ctx0" brushRef="#br0" timeOffset="85325.09">12192 7378 55 0,'-28'57'27'0,"-18"15"-27"16,32-57 43-16,-7 10-44 16,-8 10 1-16,-2 3-3 0,-1-4 0 15,7 1-2 1,4-10 1-16,3-10-12 0,1-12 1 16</inkml:trace>
  <inkml:trace contextRef="#ctx0" brushRef="#br0" timeOffset="85535.81">11991 7284 47 0,'35'50'23'0,"11"22"-16"0,-35-47 36 0,3 10-43 15,-4-10 1-15,8 19-2 16,3-3 1-16,-3-10-4 15,-1 0 0-15,1-12-8 16,0-12 0-16,-1-17-3 16,-3-6 0-16</inkml:trace>
  <inkml:trace contextRef="#ctx0" brushRef="#br0" timeOffset="85777.47">12386 7388 46 0,'-3'31'23'0,"6"-15"-18"0,-3-13 43 16,0 6-45-16,4-3 0 16,3 1-1-16,3-4 1 15,11 0-4-15,8-3 0 16,2 0 0-16,5-3 1 15,-1 0-6-15,-3-7 0 16,-1-5-10-16,-2-1 0 16</inkml:trace>
  <inkml:trace contextRef="#ctx0" brushRef="#br0" timeOffset="86054.57">12651 7212 52 0,'0'31'26'0,"14"7"-24"0,-11-29 40 0,4 4-40 16,4 3 1-16,3-4 0 16,4 1 0-16,-1 2-4 15,4 4 0-15,-3 3 2 16,-7 3 1-16,-4 3-3 15,-11 1 1-15,-13 5-3 16,-5-3 0-16,-6 4-9 16,-4-10 0-16,-3-12-5 0,10-1 1 47</inkml:trace>
  <inkml:trace contextRef="#ctx0" brushRef="#br0" timeOffset="86328.62">12989 7544 61 0,'-7'13'30'0,"14"-13"-31"0,-3 3 57 0,3 0-54 15,3-3 0-15,12 0-1 16,2 0 0-16,5 0-5 16,2 0 0-16,1-3-5 15,0-3 1-15,3-7-11 16,-3-9 0-16</inkml:trace>
  <inkml:trace contextRef="#ctx0" brushRef="#br0" timeOffset="86530.45">13501 7312 77 0,'-14'76'38'0,"-7"8"-50"0,21-59 70 0,0 16-60 0,3 6 0 15,1-9-11-15,-1-4 0 16,1-12 0-16,-11-12 1 16</inkml:trace>
  <inkml:trace contextRef="#ctx0" brushRef="#br0" timeOffset="87768.04">14552 6061 49 0,'-28'28'24'0,"-46"44"-18"0,53-50 25 16,-8 16-30-16,-6 18 1 15,0 20 2-15,3 8 1 0,4 17-4 16,3 9 0 0,15 6 4-16,13-10 0 15,11-12-3-15,7-15 0 31,11-23-9-31,3-25 0 0,-6-15-11 0,-8-25 1 0</inkml:trace>
  <inkml:trace contextRef="#ctx0" brushRef="#br0" timeOffset="88729.82">15187 6682 59 0,'-7'22'29'0,"4"19"-24"15,-5-29 30-15,-6 1-35 16,-7 12 1-16,-7 6-3 16,-7 13 0-16,3 0 0 15,4-3 1-15,3-7-6 16,7-9 1-16,8-12-10 16,3-16 0-16</inkml:trace>
  <inkml:trace contextRef="#ctx0" brushRef="#br0" timeOffset="88915.3">14915 6622 35 0,'25'41'17'0,"21"0"0"0,-35-22 21 16,3 0-34-16,3 12 1 15,1 13 2-15,3 6 0 0,4-3-11 16,-4 0 1-16,0 0 3 15,0-12 1-15,-7-10-8 16,-3-6 0-16,-4-10-10 16,-3-18 1-16</inkml:trace>
  <inkml:trace contextRef="#ctx0" brushRef="#br0" timeOffset="89467.38">15244 6256 41 0,'0'-10'20'0,"3"4"-9"0,-3 6 29 16,0 0-35-16,-3 0 1 16,3 3 3-16,-4-3 0 15,0 0-11-15,1 3 1 16,6 3 7-16,5-6 0 16,2 0-2-16,4 0 0 15,7 0-2-15,4 0 1 16,0-6-2-16,-1 3 1 0,1 0-2 15,-4 3 1-15,1 0-2 16,-12 3 1-16,-3 6-2 16,-7-2 1-16,-3 5-2 15,-4 4 0-15,-4 6-1 16,-7-3 1-16,4-1-1 16,0-5 1-16,4 6 0 15,-1-3 1-15,4-4 2 16,3 1 0-16,4-1 2 15,4 1 0-15,6-1 0 16,1 1 1-16,3-7 0 16,4-3 0-16,10 0-2 15,0-3 1-15,8-3-3 16,-1-3 1-16,-3-4-8 16,-4 4 1-16,-4-3-13 15,-13 3 1-15</inkml:trace>
  <inkml:trace contextRef="#ctx0" brushRef="#br0" timeOffset="90053.85">15826 6967 40 0,'-14'-12'20'0,"-1"-10"-11"0,12 12 21 16,-1 7-25-16,1-6 0 16,-1 0 3-16,1-1 1 15,3 4-10-15,0 6 0 16,10-6 7-16,15 2 0 15,7 1-3-15,7-3 0 16,6 6-6-16,-2-3 1 0,-8 3-12 16,-3-3 1-16,-11-7-5 15,-7-5 0-15</inkml:trace>
  <inkml:trace contextRef="#ctx0" brushRef="#br0" timeOffset="90270.9">15953 6688 58 0,'0'25'29'0,"0"38"-34"16,0-54 54-16,0 13-49 16,3 7 1-16,-3 8-3 15,4-2 0-15,-1-7-2 16,1-3 0-16,-1-3-9 15,1-6 1-15,3-19-4 0,3-7 0 16</inkml:trace>
  <inkml:trace contextRef="#ctx0" brushRef="#br0" timeOffset="90551.59">16828 6553 60 0,'-4'19'30'0,"-14"28"-36"0,8-44 60 0,-8 10-53 15,-10 9 1-15,-7 9-1 16,-4-3 1-16,0 13-5 15,-3 3 0-15,6-3-1 16,5-3 0-16,6-10-9 16,11-6 1-16,3-25-6 15,4-13 0-15</inkml:trace>
  <inkml:trace contextRef="#ctx0" brushRef="#br0" timeOffset="90749.09">16323 6384 56 0,'7'22'28'0,"28"53"-29"0,-21-40 53 16,11 6-48-16,10 15 1 15,8 7-1-15,10 9 1 16,7 0-10-16,-7-3 0 16,-8-19-10-16,-2-31 0 15,-8-13-5-15,-10-15 1 16</inkml:trace>
  <inkml:trace contextRef="#ctx1" brushRef="#br0" timeOffset="55798.97">12471 3982 0,'0'0'16,"0"0"0,0 0-16,0 0 15,0 0-15,0 0 16,0 0 0,0 0-16,0 0 15,0 0 1,7 0-16,3 6 15,-3-3 1,4 4-16,3 2 16,0-6-1,-3 4-15,-1-7 16,4 9-16,-3-6 16,-4 0-1,4 0-15,-1-3 16,-3 7-1,4-4-15,-8 0 16,5 0 0,-5-3-16,4 3 15,-3-3-15</inkml:trace>
  <inkml:trace contextRef="#ctx0" brushRef="#br0" timeOffset="92004.38">17067 6663 73 0,'-7'-3'36'0,"14"-9"-29"0,0 8 36 0,8 1-43 16,9 6 0 0,15-3-3-16,7-3 0 0,-4-6-1 15,1-1 0-15,-5-2-11 16,-6-1 0-16,-7-5-5 15,-4 5 1-15</inkml:trace>
  <inkml:trace contextRef="#ctx0" brushRef="#br0" timeOffset="92322.56">17713 6149 46 0,'-7'25'23'0,"-4"25"-16"0,8-40 38 16,-4 8-43-16,0 14 0 15,-4 9 0-15,1 15 1 16,-1 4-5-16,0 15 0 16,8 6-1-16,3-9 0 15,0-9-11-15,3-16 1 16,4-25-3-16,4-19 0 0</inkml:trace>
  <inkml:trace contextRef="#ctx0" brushRef="#br0" timeOffset="93068.31">17946 6158 55 0,'0'25'27'0,"-7"-6"-26"0,10-13 54 0,-3 4-49 0,4 2 0 0,6-5 3 16,5 2 0-16,6 7-12 16,10-4 1-16,5 1 7 15,3-1 0-15,3-5-3 16,-3 2 0-16,-8-6-2 15,-2 0 0-15,-15 7-3 16,-11 5 1-16,-13 1-2 16,-8 0 1-16,-17 6-3 15,-4 0 0-15,-3 0-1 16,6 3 1-16,1 3 1 16,7 0 1-16,3 0 1 15,8 1 1-15,6-1 4 0,7 0 0 16,4-3 1-16,11-3 0 15,14-6-2-15,10-7 1 16,7-9-3-16,8-6 1 16,6-7-6-16,1 4 0 15,-8-7-6-15,-3-9 0 16,-11-12-5-16,0-4 0 16</inkml:trace>
  <inkml:trace contextRef="#ctx0" brushRef="#br0" timeOffset="93357.65">18493 5628 46 0,'0'22'23'0,"-7"22"-18"15,7-25 40-15,0 19-39 16,10 15 1-16,11 7 4 16,18 21 1-16,7 13-15 15,14 10 0-15,11 9 8 16,-4 18 1-16,-18 7-6 16,-10 10 0-16,-29-10-8 15,-31-7 1-15,-28-15-14 16,-32-18 1-16</inkml:trace>
  <inkml:trace contextRef="#ctx0" brushRef="#br1" timeOffset="101341.48">16288 4343 17 0,'3'-7'8'0,"1"7"-1"0,-1-3 9 15,-3-3-15-15,-3-7 1 16,3 4 3-16,-4-3 0 16,-6-4-5-16,-8 0 0 15,-10 7 3-15,-7-1 1 16,-8 4-2-16,-17 3 1 15,-3 6-2-15,-4 10 0 0,-7 5-4 16,-4 17 1 0,0-4-5-16,4 13 1 0,4 0-2 15,6 28 0-15,11 7-1 16,15 8 0-16,9-11-1 31,15-130 10-31,74 192 3 16,0-87 1-16,14-26 2 15,18-19 0-15,10-34 0 16,4-16 1-16,-14-10-2 16,-15-8 1-16,-13-1-6 15,-18 3 1-15,-18-2-2 16,-10-1 1-16,-11 3-6 16,-18 1 1-16,-21-1-2 15,1 4 0-15</inkml:trace>
  <inkml:trace contextRef="#ctx0" brushRef="#br1" timeOffset="109309.63">15931 6644 25 0,'29'7'12'0,"9"-1"-8"16,-27-9 13-16,0 3-17 15,-1 0 0-15,1 0 0 16,3 0 0-16,-3 0 1 15,-1-3 1-15,1-7 0 16,-4 1 0-16,0-4 0 16,-4 1 0-16,-6-1 0 15,-8 1 1-15,-10-4-2 0,-11 3 1 16,-10 4-1-16,-7 0 0 16,-4 5 0-16,0 8 0 15,-4 5-2-15,1 13 0 16,-1-3-3-16,1 9 0 15,7 13-1-15,6 6 1 16,11 19-1-16,15 3 1 16,10 9 1-16,14-6 0 15,14-6 3-15,14-3 1 16,11-10 2-16,11-12 0 0,13-13 1 16,4-15 1-16,0-13 0 15,4-10 0-15,-15-18-1 16,-10-10 1-16,-7-9-3 15,-11-9 0-15,-10-1-2 16,-7-5 1-16,-11-1-7 16,-11-3 1-16,-10-6-6 15,0 6 0-15</inkml:trace>
  <inkml:trace contextRef="#ctx0" brushRef="#br1" timeOffset="110062.27">17505 6287 26 0,'7'-16'13'0,"-4"7"-6"0,-3 3 18 16,-7-7-23-16,-3 4 0 15,-8-4 0-15,1 0 1 16,-8 4-4-16,-14 3 0 15,-7 6 3-15,-7 6 0 16,0 7-2-16,-7 5 1 16,4 26-1-16,-4 3 0 15,11 19-2-15,10 16 1 16,7 9-1-16,0 3 1 16,22-6-1-16,13-4 1 15,18-5 1-15,15-17 0 16,20-11 2-16,22-17 0 0,-1-21 1 15,8-20 0 1,0-18 1-16,-1-19 0 0,-13-3-1 16,-18-15 0-16,-18-11-4 15,-17-5 1-15,-15-3-12 16,-20-7 0-16</inkml:trace>
  <inkml:trace contextRef="#ctx0" brushRef="#br1" timeOffset="115424.6">19886 4145 24 0,'-3'6'12'16,"-4"13"-1"-16,7-16 13 0,0 0-21 15,0-3 1-15,0 0 2 16,0 4 1-16,0-4-7 15,7 0 1-15,7 6 5 16,3-6 1-16,8 3-2 16,7-3 0-16,0 6-1 15,-1-6 0-15,-3 0-3 0,-6 0 0 16,-5 0-1 0,-3 0 0-16,-7 10-1 0,-3-1 0 15,-8 4-1-15,-3-1 0 16,-7 1-2-16,0-4 0 15,0 4-1-15,0 2 1 16,3 1 0-16,4 6 1 16,7-3 0-16,4-7 1 15,3 4 2-15,7-7 0 16,0 4 2-16,0 0 0 16,4-1 0-16,0-3 1 0,-1-2-1 15,-3-1 1-15,-3 3-2 16,-8 7 1-16,-6 0-2 15,-1 3 0-15,-3-1-3 16,-3-2 1-16,-4 0-6 16,-1-7 0-16,5 4-5 15,-4-4 0-15</inkml:trace>
  <inkml:trace contextRef="#ctx0" brushRef="#br1" timeOffset="115666.73">20373 4474 42 0,'-7'41'21'0,"-4"0"-23"0,8-35 36 16,-8 7-34-16,-3 2 0 15,-4 7-2-15,1 3 1 16,-4 1-5-16,7-11 1 16,3 1-7-16,0-13 1 15</inkml:trace>
  <inkml:trace contextRef="#ctx0" brushRef="#br1" timeOffset="116102.49">20666 4064 40 0,'0'25'20'0,"-4"9"-21"0,4-24 34 0,-3 2-33 0,-4 7 1 0,0-3 0 0,0-1 0 15,3 1-2-15,0 0 1 16,1-1 0-16,3 1 0 16,0-3-1-16,7-4 1 15,0-3-3-15,4-3 1 16,-1-6-5-16,8 0 1 16,-1-9-3-16,5-7 1 15,2-6-3-15,1-7 0 0</inkml:trace>
  <inkml:trace contextRef="#ctx0" brushRef="#br1" timeOffset="116273.8">20892 3988 34 0,'-8'13'17'0,"-6"25"-17"0,7-17 35 16,-7 11-31-16,-7 9 1 0,-4 12 2 16,1-3 1-16,6 7-10 15,0 2 0 1,1-9 4-16,3-6 1 0,3 0-16 15,-3-22 0-15</inkml:trace>
  <inkml:trace contextRef="#ctx0" brushRef="#br0" timeOffset="119763.43">20179 5462 39 0,'-11'10'19'0,"4"-4"-6"16,7-3 20-16,0-3-32 16,0 0 1-16,7-6 0 15,7 3 1-15,11-10-6 16,7 4 0-16,10-7-2 15,8 3 1-15,3-2-10 16,-4-4 1-16</inkml:trace>
  <inkml:trace contextRef="#ctx0" brushRef="#br0" timeOffset="119991.04">20115 5760 66 0,'0'47'33'0,"18"-22"-39"0,0-28 62 0,17-6-57 15,14-7 1-15,18-3-10 16,7 0 1-16,1-9-5 16,-19 0 1-16</inkml:trace>
  <inkml:trace contextRef="#ctx0" brushRef="#br0" timeOffset="121337.45">21837 4907 45 0,'3'3'22'0,"22"-22"-11"0,-11 7 25 16,7-7-34-16,8-12 0 0,9-19 0 15,5-7 1-15,3-15-4 16,0-13 0-16,-4 1 2 15,0-20 0-15,-7 7-1 16,-6 3 0-16,-8 16-2 16,-3 9 1-16,-4 9-1 15,-4 16 0-15,-3 10-1 16,-3 18 1-16,-4 16-1 16,-7 6 1-16,-4 13 0 15,-6 9 1-15,-5 10 1 16,-2 15 0-16,-1 10 1 15,4 12 1-15,0 10 1 16,7-1 0-16,3-2-1 16,0-4 0-16,8-9-1 15,-1-9 1-15,8-10-5 0,3-12 1 16,7-13-7-16,4-10 0 16,3-18-6-16,-4-9 1 15</inkml:trace>
  <inkml:trace contextRef="#ctx0" brushRef="#br0" timeOffset="121544.24">22394 4612 61 0,'-3'29'30'0,"3"8"-37"0,0-31 58 0,-4 7-52 16,1-4 1-16,-1-2-3 15,1 2 0-15,-1-9-3 16,4 0 0-16,4-19-11 16,-4-6 0-16</inkml:trace>
  <inkml:trace contextRef="#ctx0" brushRef="#br0" timeOffset="121719.14">22348 4402 57 0,'0'35'28'0,"11"-26"-32"0,-4-6 47 15,0 4-44-15,4-1 0 0,3-3-7 0,4-3 0 16,3-9 2-16,3 2 1 16,-2 1-11-16,-1 3 1 15</inkml:trace>
  <inkml:trace contextRef="#ctx0" brushRef="#br0" timeOffset="122149.9">22620 4616 30 0,'-3'25'15'0,"10"-13"-5"0,-4-15 21 0,4 3-30 0,0-13 1 15,4 4-1-15,-1 0 1 0,5 6-3 16,-1-4 1-16,0 4 1 15,0-6 0-15,0 2-1 16,4 1 0-16,-4 3 0 16,3 0 1-16,1 3-1 15,-4 3 0-15,0 0 0 16,-3 0 0-16,-1-3 0 16,1 0 1-16,-4 3-1 15,0-3 0-15,0 0-1 16,0 7 1-16,-7-7 0 15,0 0 0-15,7-10 0 32,4 1 0-32,3-4 0 47,0 1 0-16,7 2 0-31,-3-5 0 15,3 5 0 1,0 4 0 0,0 6 1-16,1 6 0 0,-1 10 0 0,0-7 0 0,0 7-1 0,-3 6 1 0,-1 3-1 0,-3-6 1 0,1 6-5 15,-5-12 0-15,1-4-9 0,-11-9 1 0</inkml:trace>
  <inkml:trace contextRef="#ctx0" brushRef="#br0" timeOffset="122498.31">22031 5127 53 0,'21'-3'26'0,"-21"3"-28"0,-3 6 45 0,-4 3-43 15,-4-6 1-15,-14 13-1 16,-10 3 0-16,-4 0-1 16,4 6 0-16,0 0-4 15,-4 3 1-15,4-6-9 0,6-6 0 16,8-13-2-16,7-9 1 15</inkml:trace>
  <inkml:trace contextRef="#ctx0" brushRef="#br0" timeOffset="122702.13">21795 4982 33 0,'3'13'16'0,"25"12"-6"0,-21-12 29 0,4 15-34 16,0-9 0-16,-4 15 1 15,3 7 1-15,-3 0-10 16,7 3 1-16,1-7 5 16,2-2 0-16,8-17-8 15,0-5 1-15,-4-10-11 16,0-9 0-16</inkml:trace>
  <inkml:trace contextRef="#ctx0" brushRef="#br0" timeOffset="122969.05">22116 5227 59 0,'14'19'29'0,"18"6"-27"0,-18-22 48 16,7 3-49-16,7-3 0 16,0-3-3-16,4-3 1 15,7-6-3-15,3-1 0 16,-3-5-12-16,-7-4 0 16,3-3-2-16,-3 3 1 15</inkml:trace>
  <inkml:trace contextRef="#ctx0" brushRef="#br0" timeOffset="123174.17">22394 5033 59 0,'11'50'29'0,"21"6"-30"0,-15-40 59 0,1 9-56 16,0 6 1-16,-1 1-2 15,-6-4 1-15,-4 3-8 16,-14-3 1-16,-14 1-8 16,-11-10 1-16,-17-4-7 15,-4-2 0-15</inkml:trace>
  <inkml:trace contextRef="#ctx0" brushRef="#br0" timeOffset="124147.98">22761 5280 55 0,'4'-3'27'0,"20"-3"-24"0,-13 0 28 16,7-1-31-16,-1-2 0 15,8 0-7-15,10 9 0 0,1 0-4 16,6 0 0-16</inkml:trace>
  <inkml:trace contextRef="#ctx0" brushRef="#br0" timeOffset="124374.31">23273 5064 62 0,'-11'75'31'0,"-17"-9"-31"0,21-41 52 0,0 16-54 0,0 15 0 0,-4-2-11 15,-3-1 1-15,4-12 1 16,6-13 1-16</inkml:trace>
  <inkml:trace contextRef="#ctx1" brushRef="#br0" timeOffset="89447">19216 1307 0,'0'0'16,"0"0"0,0 0-1,0 0 1,0 0 0,0 0-1,0 0 1</inkml:trace>
  <inkml:trace contextRef="#ctx0" brushRef="#br0" timeOffset="125695.39">24328 4358 43 0,'-22'63'21'0,"-38"19"-12"0,39-64 22 15,-14 17-29-15,-7 9 0 16,6 6 0-16,5 0 1 16,-1 10-6-16,4-13 0 0,6-10-2 15,8-5 0-15,7-26-9 16,4-18 0-16</inkml:trace>
  <inkml:trace contextRef="#ctx0" brushRef="#br0" timeOffset="125901.27">23968 4377 35 0,'10'35'17'0,"1"21"-10"15,-4-31 23-15,4 10-26 16,-1 5 1-16,8 8 0 16,3 5 0-16,4-6-7 15,-1 6 0-15,1-9 0 16,-4-9 1-16,0-20-11 15,-3-15 1-15,-4-15-3 16,4-14 1-16</inkml:trace>
  <inkml:trace contextRef="#ctx0" brushRef="#br0" timeOffset="126266.22">24476 3813 55 0,'39'56'27'0,"-15"-40"-28"0,-13-10 58 15,3 4-52-15,7-1 1 0,4 0 0 16,3-2 1-16,7-7-10 16,8-4 1-16,2 4 5 15,-9 0 0-15,-1 0-3 16,-10 4 0-16,-11 5-1 15,-18 10 0-15,-13-7-1 16,-8 7 0-16,-14 3-1 16,-7 10 1-16,4-1 0 15,3 3 0-15,7 4 1 16,8-4 0-16,6-2 1 16,11-1 1-16,4-3 0 15,17 1 1 1,17-14-3-1,15-5 1-15,14-10-6 0,0-7 0 0,-7-2-14 16,-18-7 1-16</inkml:trace>
  <inkml:trace contextRef="#ctx0" brushRef="#br0" timeOffset="127688.14">25781 4490 60 0,'42'19'30'0,"50"15"-31"0,-50-24 50 0,8-7-50 16,-8 3 1-16,0-3-9 15,-3-3 1-15,-7-3-5 16,-11-6 1-16</inkml:trace>
  <inkml:trace contextRef="#ctx0" brushRef="#br0" timeOffset="127868.56">25933 4358 55 0,'0'72'27'0,"0"41"-25"16,0-78 39-16,0 9-41 0,0 15 0 15,3-2-14-15,1-1 0 16,3-28 5-16,10-21 1 15</inkml:trace>
  <inkml:trace contextRef="#ctx0" brushRef="#br0" timeOffset="128603.95">26719 5039 62 0,'-3'-3'31'0,"24"-41"-31"0,-10 16 54 15,10-16-54-15,18-22 1 16,6-9 0-16,12-23 0 0,3-15-2 15,-4-12 0-15,-10-7 1 16,-11 1 0-16,-10 8-2 16,-7 20 1-16,-8 9-2 15,-6 19 0 48,-8 12-2-32,-6 13 1-15,-8 25-1-1,-3 21 0-15,-4 20 1 0,1 12 0 16,2 16 2-16,1 13 0 0,4 15 2 0,3 16 1 0,3 9 2 0,4 9 0 0,3 4-1 0,4 3 1 0,0-6-1 16,4-10 0-16,3-6-3 0,4-25 0 0,3-4-4 0,3-18 0 0,8-12-8 15,0-4 0-15,3-34-3 16,-3-7 1-16</inkml:trace>
  <inkml:trace contextRef="#ctx0" brushRef="#br0" timeOffset="128837.06">27294 4844 62 0,'0'57'31'0,"-7"-23"-47"0,7-31 65 0,0-3-51 16,0 0 1-16,0-12-6 16,0-10 0-16,-3 0 2 15,-1-3 1-15,1 0-12 16,3-16 0-16</inkml:trace>
  <inkml:trace contextRef="#ctx0" brushRef="#br0" timeOffset="129009.99">27242 4365 44 0,'0'22'22'0,"14"-4"-15"16,-11-14 37-16,4 5-41 15,0 3 1-15,0 4 0 16,0 3 1-16,0-3-7 16,4-4 0-16,7-2 1 15,10-4 0-15,0 0-10 0,0-6 1 16,1 0-7-16,2 0 0 15</inkml:trace>
  <inkml:trace contextRef="#ctx0" brushRef="#br0" timeOffset="129580.7">27492 4722 41 0,'-4'53'20'0,"22"-27"-10"0,-14-20 33 16,-1-3-42-16,4 0 1 0,0-9 0 15,0 3 0-15,0-7-3 16,4 1 0-16,0-7 2 16,-1-6 0-16,4 7-1 15,0 5 0 1,0 4-1-16,1 3 0 0,-5 6 0 16,4 6 1-16,-3 4-1 15,-1-1 0-15,1 1 0 16,0-1 1-16,-1-2-1 15,1-4 1-15,-4-3-1 16,0 4 0-16,0-1 0 16,0-3 1-16,0-3-1 15,0 0 1-15,0-6-2 16,0-4 1-16,4-5-1 16,-1-11 0-16,1 1 0 15,0-3 0-15,-1 6 0 16,4 3 0-16,4 10 1 15,3-4 1-15,0 4 1 16,4 6 0 15,0 12 1 1,-1 7 0 14,-3 6 0 1,-3 3 1-31,0 0-1 0,-4 6 0-1,0 1-2-15,-3-4 1 0,-1-3-5 0,-3-9 1 0,-7 6-11 0,-3-3 0 0</inkml:trace>
  <inkml:trace contextRef="#ctx0" brushRef="#br0" timeOffset="129843.13">26970 5274 53 0,'10'-13'26'0,"-13"20"-22"16,-1-4 42-16,-10 6-45 0,-10 4 1 15,-12 3-1-15,5 12 0 16,-8 9-3-16,-4 1 1 16,-2 0-2-16,2-1 1 15,4-2-8-15,11-7 0 16,14-19-7-16,7-9 1 16</inkml:trace>
  <inkml:trace contextRef="#ctx0" brushRef="#br0" timeOffset="130017.53">26635 5268 52 0,'28'56'26'0,"14"26"-23"0,-31-54 44 0,-1 3-45 16,12 7 1-16,2 3-2 15,5-4 1-15,-1-12-6 16,-7-6 0-16,0 0-3 15,-7-6 1-15,0-20-11 16,0-8 0-16</inkml:trace>
  <inkml:trace contextRef="#ctx0" brushRef="#br0" timeOffset="130320.81">27122 5462 63 0,'7'16'31'0,"3"-13"-36"0,-3-3 55 16,4-3-48-16,3 6 0 16,4-3 0-16,6-6 1 15,-3 3-7-15,1 3 0 16,-1-7-2-16,0-2 0 15,0-4-13-15,-3-5 1 16</inkml:trace>
  <inkml:trace contextRef="#ctx0" brushRef="#br0" timeOffset="130526.24">27252 5287 45 0,'-7'37'22'0,"14"-31"-12"0,-3-2 29 0,3-1-36 16,3 3 0-1,1-6 1-15,6 3 0 0,8 0-5 16,10 4 0-16,-3-1 4 16,-4 0 0-16,-3 4-3 46,-4-1 1-46,-14 3-1 16,-17 7 0-16,-18 3-3 0,-1 0 0 0,-6 3-6 0,-4 0 1 0,4 0-9 0,-4-6 1 16</inkml:trace>
  <inkml:trace contextRef="#ctx0" brushRef="#br0" timeOffset="130756.19">27802 5214 72 0,'0'51'36'0,"0"40"-45"0,4-54 68 0,-4 7-59 16,0 13 1-16,-7 15-4 15,3 0 1-15,1-13-8 16,-1-15 0-16,-6-31-10 15,-1-16 1-15</inkml:trace>
  <inkml:trace contextRef="#ctx1" brushRef="#br0" timeOffset="95564.49">24253 1618 0,'0'0'15,"0"0"1,0 0-1,0 0 1,0 0 0,0 0-1,0 0 1,0 0 0,0 0-1</inkml:trace>
  <inkml:trace contextRef="#ctx0" brushRef="#br0" timeOffset="131909.44">28914 3995 44 0,'0'3'22'0,"-7"25"-12"0,3-22 23 15,-3 16-32-15,-4 13 1 16,-3 9 0-16,-10 18 0 16,-12 17-3-16,-6 15 0 0,0 28 2 15,-4 0 1-15,0 13-2 16,0 9 0-16,14-9-1 15,15-16 0-15,13-24-4 16,18-23 0-16,15-19-10 16,13-37 0-1</inkml:trace>
  <inkml:trace contextRef="#ctx0" brushRef="#br0" timeOffset="132422.44">28949 4650 69 0,'0'31'34'0,"28"-21"-37"0,-14-10 64 0,7 0-60 0,8-3 0 0,6 3 0 0,4-4 1 15,0 4-3-15,-8 4 0 16,-6-4 0-16,-7 3 1 16,-15 3-2-16,-10 3 1 15,-7 7-3-15,-7-6 1 16,-7 2-1-16,3-3 0 0,0 1 1 16,8 2 0-16,2-2 0 15,8 6 0-15,7-1 2 16,7 7 0-16,8-3 2 15,6 6 0 1,3-6 0-16,5 0 1 0,-5-1 0 63,1 1 0-63,-4-3-1 15,-7 0 1-15,-7 6-2 47,-10 3 0-47,-8 3-4 31,-6-9 1-31,-1-7-6 16,0 1 1 0,4-4-10-16,0-2 0 0</inkml:trace>
  <inkml:trace contextRef="#ctx0" brushRef="#br0" timeOffset="132654.84">29704 4675 61 0,'7'47'30'0,"-35"10"-35"0,14-42 53 0,-8 7-47 0,-6 13 0 0,0-1 0 0,-4 10 0 0,-7 3-3 0,1-6 0 16,-1-10-4-16,11-3 0 0,3-9-10 16,7-12 0-16,8-23-1 15,3-6 0-15</inkml:trace>
  <inkml:trace contextRef="#ctx0" brushRef="#br0" timeOffset="132809.04">29443 4885 52 0,'46'107'26'0,"-22"-19"-36"15,-9-73 53-15,6 7-46 16,3 0 0-16,1-3-12 15,0 0 1-15,-4-16 9 16,4-6 0-16</inkml:trace>
  <inkml:trace contextRef="#ctx0" brushRef="#br0" timeOffset="133005.57">29849 4239 57 0,'21'75'28'0,"25"48"-24"0,-32-86 53 16,7 14-54-16,7 5 1 0,0 13-1 16,8-3 1-16,2 9-8 15,-6 7 0-15,-18-1-1 31,-21 1 1-31,-14 12-16 0,-32-3 0 0</inkml:trace>
  <inkml:trace contextRef="#ctx1" brushRef="#br0" timeOffset="97578.27">16577 3556 0,'0'0'0,"0"0"16,0 0-1,0 0-15,0 0 16,0 0 0,0 0-16</inkml:trace>
  <inkml:trace contextRef="#ctx0" brushRef="#br0" timeOffset="133932.14">20553 6513 39 0,'-4'9'19'0,"40"7"-10"0,-19-10 20 16,1 3-25-16,14-5 0 15,21-1 2-15,24-3 0 16,25-3-8-16,25-4 1 16,15-5 4-16,16-1 1 15,33 7-2-15,17 6 0 16,32 3 0-16,17 6 0 0,43 1 1 15,11-1 0-15,31-6 0 16,32-3 0-16,21-9 0 16,18-7 1-16,21-6-2 15,17-3 1-15,18-3-2 16,8-3 0-16,2 6-1 16,19 6 1-1,-15 9-1 48,-21 10 0-63,-14 13-1 0,-17 6 1 31,-8 9-1-31,-31 6 0 0,-26 1-4 0,-30 3 0 0,-29-10-14 0,-61-22 0 16</inkml:trace>
  <inkml:trace contextRef="#ctx0" brushRef="#br0" timeOffset="135421.01">20546 8153 36 0,'-7'3'18'0,"3"-9"-8"0,4-1 18 0,4 1-21 16,-1 3 0-16,4-7 5 15,4-2 0-15,7-13-15 16,10-7 1-16,4-21 9 15,17-16 1-15,7-15-4 0,4-14 0 16,4 1-3-16,-4-6 1 16,-4 2-3-1,-13-2 1-15,-8 6-2 0,-7 3 0 16,-7 15-1-16,-7 13 1 16,-7 7-1-1,-7 12 0 1,-3 12-1-1,-8 19 1-15,-6 10 0 0,-5 19 0 0,-2 18 0 0,-1 13 1 16,0 12 1-16,4 17 1 16,4 2 1-16,-5 16 1 0,1 0-1 15,7 6 1 1,4-3 0-16,6-9 0 0,1-13-2 16,3-16 0-1,7-12-5 1,7-19 1 15,14-19-10-15,7-12 1 15,0-19-3-31,-6-13 0 0</inkml:trace>
  <inkml:trace contextRef="#ctx0" brushRef="#br0" timeOffset="135639.46">21223 7535 55 0,'-7'60'27'0,"0"15"-30"0,3-56 54 0,1 3-50 0,-4-1 0 0,-4 5-2 0,1-11 1 0,3-2-5 0,0-10 0 0,7-9-11 0,3-16 0 16</inkml:trace>
  <inkml:trace contextRef="#ctx0" brushRef="#br0" timeOffset="135822.34">21181 7306 55 0,'3'13'27'0,"11"-7"-32"0,-7-9 42 0,1 0-42 16,-1-1 0-16,3-2-20 15,4 0 0-15,0-4 26 16,4 4 0-16</inkml:trace>
  <inkml:trace contextRef="#ctx0" brushRef="#br0" timeOffset="136267.43">21329 7638 40 0,'0'41'20'0,"7"-28"-23"0,-3-10 38 16,-4-3-35-16,3-13 1 16,4-2-1-16,4-4 0 15,3 0 0-15,0-3 0 16,0 3 0-16,0 0 1 16,0 4-1-16,4 2 0 15,-4 10 1-15,0 6 0 16,-3 7-1-16,-1 5 0 15,1 7 0-15,-1 0 1 16,1-3 0-16,0-3 0 16,-4-4-1-16,0-2 1 0,0-7 0 15,3-9 0-15,-3-1 0 16,4-2 0-16,0-1-1 16,-1-2 0-16,-3-1-1 15,4-2 1 1,-1-1-1 15,1-9 1-15,3 0 0-16,4 0 0 0,-1 0 0 0,5 6 1 0,-5 3 1 0,1 0 0 15,3 10 0-15,0 9 1 0,0 13 0 16,4 6 1-16,0 6-1 16,-1 7 1-16,1 2-2 15,3 1 0-15,-3-7-3 16,0-9 1 15,6-12-7-31,-2-13 1 16,-1-10-11-1,-7-12 1-15</inkml:trace>
  <inkml:trace contextRef="#ctx0" brushRef="#br0" timeOffset="140257.57">20853 8353 49 0,'0'4'24'0,"0"8"-17"0,-4-6 25 15,-6 7-31-15,-8 9 1 16,-7 0-1-16,8 6 0 16,-8 10-2-16,0-1 1 15,1 1-2-15,2 0 1 16,5-1-7-16,3-12 0 0,7-15-7 15,0-17 1-15</inkml:trace>
  <inkml:trace contextRef="#ctx0" brushRef="#br0" timeOffset="140451.01">20616 8353 34 0,'22'19'17'0,"9"41"-7"16,-24-48 24-16,-3 13-30 15,-1 4 0-15,4 2 1 16,4 10 0-16,7-4-7 16,3 7 0-16,4-9 3 15,-1-7 0-15,-3-12-6 16,1-13 1-16,-5-6-11 16,1-13 1-16</inkml:trace>
  <inkml:trace contextRef="#ctx0" brushRef="#br0" timeOffset="140692.18">21064 8513 60 0,'7'16'30'0,"8"-22"-36"0,-5-1 54 15,22 4-52 1,0 0 1-16,3-6-9 16,0-1 0-16,-3-2 4 15,-4-4 1-15,-10-6-10 16,-4 0 1-16</inkml:trace>
  <inkml:trace contextRef="#ctx0" brushRef="#br0" timeOffset="140961.84">21241 8278 55 0,'0'41'27'0,"7"-22"-37"16,-4-13 57-16,4 0-45 15,0 4 0-15,1-1 2 16,2 4 1-16,4-1-5 0,4 4 1 15,-4 3 3-15,-3-4 0 16,-8 1-2-16,-3 3 1 16,-7 3-4-16,-7 0 0 15,0 0-7-15,-4-7 1 16,1-2-12-16,-5-10 1 16</inkml:trace>
  <inkml:trace contextRef="#ctx0" brushRef="#br0" timeOffset="141201.66">21474 8501 57 0,'-7'6'28'0,"10"3"-25"15,-3-5 43-15,7-1-44 16,0-3 1-16,7 3 0 16,11-6 0-16,7 3-8 15,-1-7 0-15,1 1-3 16,-4 3 1-16,1-3-11 16,-12-7 0-16</inkml:trace>
  <inkml:trace contextRef="#ctx0" brushRef="#br0" timeOffset="141382.57">21791 8419 67 0,'0'79'33'0,"14"18"-47"0,-7-72 61 16,0 3-55-16,0-3 1 15,0-9-26-15,0-16 1 0</inkml:trace>
  <inkml:trace contextRef="#ctx1" brushRef="#br0" timeOffset="106190.74">18313 4327 0,'0'0'16,"0"0"-1</inkml:trace>
  <inkml:trace contextRef="#ctx0" brushRef="#br0" timeOffset="142494.79">22895 7416 52 0,'0'31'26'0,"-14"35"-18"0,7-47 26 15,-11 12-34-15,-6 7 1 16,-8 12-1-16,-3 3 1 16,-1 1-4-16,1-7 0 15,7 0-7-15,7-10 1 16,7-15-6-16,10-19 0 15</inkml:trace>
  <inkml:trace contextRef="#ctx0" brushRef="#br0" timeOffset="142702.88">22620 7394 42 0,'28'31'21'0,"8"44"-14"16,-26-56 34-16,8 9-39 15,3 10 0-15,4 3 1 16,-1 6 0-16,1 3-5 16,-4-3 1-16,0-12-2 15,-6-7 1-15,-1-9-11 16,0-10 1-16,-4-12-4 16,1-6 1-16</inkml:trace>
  <inkml:trace contextRef="#ctx0" brushRef="#br0" timeOffset="143078.72">23015 6980 65 0,'7'16'32'0,"11"2"-39"0,-7-14 67 15,3-1-58-15,0-3 1 16,7 0 0-16,4 0 1 16,6-3-6-16,1-1 1 15,-4 1 3-15,-3 3 0 0,-7 3-2 16,-8 4 1-16,-6 5-2 16,-11 7 0-16,-7 9-1 15,-8-3 0-15,-2-3 0 16,-1 3 0-16,4-3 1 31,7 0 0-31,3 0 1 0,4 0 0 0,11-3 0 16,10 0 0-16,14-7-2 15,14-5 1-15,8-11-7 16,-1-5 1-16,8-7-13 16,-5-6 1-16</inkml:trace>
  <inkml:trace contextRef="#ctx0" brushRef="#br0" timeOffset="143482.62">23996 7773 62 0,'3'10'31'0,"65"8"-36"0,-44-18 49 0,15 0-44 16,10 0 0-16,4-3-5 16,-3-3 1-16,-8 0-3 15,-7 3 0-15,-6-7-10 16,-15-2 1-16</inkml:trace>
  <inkml:trace contextRef="#ctx0" brushRef="#br0" timeOffset="143684.12">24186 7428 59 0,'0'54'29'0,"0"30"-35"0,0-52 52 15,-3 5-46-15,3 17 0 16,-4 2-5-16,8 4 1 16,-1 2-3-16,5-15 1 31</inkml:trace>
  <inkml:trace contextRef="#ctx0" brushRef="#br0" timeOffset="144197.14">24769 8034 55 0,'-8'40'27'0,"16"-30"-19"15,-1-10 32-15,0-3-37 16,10-13 1-16,12-6 0 16,6-22 0-16,7-12-6 0,4-23 0 15,-7-15 4-15,3-19 1 16,-7 0-4-16,-10-12 1 15,-4-1-1 1,-7 14 0-16,-10 2-1 0,-8 16 0 16,-3 22-1-16,4 18 0 15,-1 10-1-15,-3 10 1 16,-3 25-1-16,-4 21 0 0,-4 23 1 16,0 21 0-1,1 13 2-15,2 22 1 0,1 9 1 16,4 7 1-16,3-4 0 15,7-9 1-15,3-12-1 16,4-10 0-16,0-9-3 16,4-10 0-16,0-9-5 15,-1-16 0-15,1-12-10 16,3-16 1-16</inkml:trace>
  <inkml:trace contextRef="#ctx0" brushRef="#br0" timeOffset="144416.93">25266 7673 57 0,'7'47'28'0,"-21"-6"-29"0,10-29 48 15,1 4-47-15,-1 0 1 16,1-1-1-16,3-2 0 15,0-10-6-15,3-12 1 16,1-4-11-16,-4-12 1 16,0-10-2-16,0-12 1 15</inkml:trace>
  <inkml:trace contextRef="#ctx0" brushRef="#br0" timeOffset="144584.37">25153 7375 41 0,'7'19'20'0,"7"12"-16"0,-10-21 39 0,3 2-43 16,3-6 1-16,1-2-4 15,7-1 1-15,-1-3-5 16,1 0 0-16,0-3-6 16,-1-7 0-16</inkml:trace>
  <inkml:trace contextRef="#ctx0" brushRef="#br0" timeOffset="145104.91">25421 7613 47 0,'7'44'23'0,"4"0"-20"0,-8-41 40 16,1 7-42-16,-1-4 0 15,4-3-1-15,1-6 1 16,-1-6-2-16,0-7 0 15,0-3 1-15,0 0 1 16,3 0-2-16,1 1 0 16,-1 2 0-16,1 3 0 15,0 7 0-15,-1 3 0 16,1 6 0-16,-1 3 0 16,1 7 0-16,-4 3 1 15,0-1 0-15,0 4 0 16,0-6-1-16,-3-4 1 0,-1-3-1 15,1-3 1-15,-4-3-1 16,0 0 1-16,3-6-1 16,1 0 1-16,-4-7 0 15,3 1 0-15,1-4 0 16,-4 0 0-16,0-2 0 16,7-1 0-16,4-3 0 15,3-3 1-15,0 6-1 16,0 0 1-16,4 7-1 15,-1-1 1 32,1 7-1-47,-1 9 0 0,1 6 0 16,0 4 1-16,-1 3-1 0,-3 6 0 0,1 3 0 0,-1 3 0 0,0-3-3 16,-4 0 1-16,1-6-6 15,0-7 1-15,-4-12-6 0,0-3 0 16</inkml:trace>
  <inkml:trace contextRef="#ctx0" brushRef="#br0" timeOffset="145428.37">25030 8165 59 0,'-4'22'29'0,"-17"16"-38"15,10-19 56-15,-6-7-48 16,-8 10 1-16,-10 6-1 15,-1 10 0-15,5-7-1 16,-1 1 0-16,0-13-7 16,7-7 0-16,11-9-7 15,0-9 1-15</inkml:trace>
  <inkml:trace contextRef="#ctx0" brushRef="#br0" timeOffset="145644.54">24747 8012 40 0,'22'59'20'0,"16"20"-8"0,-24-54 30 15,1 3-39-15,2 13 0 16,4 6 2-16,4 0 0 16,-4-3-7-16,0 3 1 15,4-3 1-15,-11-10 1 0,0-9-8 16,0-12 0-16,1-16-9 15,-5-7 1-15,-3-12-2 16,-3-3 1-16</inkml:trace>
  <inkml:trace contextRef="#ctx0" brushRef="#br0" timeOffset="145896.44">25202 8338 54 0,'0'0'27'0,"-7"-7"-28"15,7 7 58-15,4 0-54 16,3-3 1-16,7 3 0 0,4 0 0 16,10 0-7-1,11-3 1-15,7 0-1 0,-1 0 1 16,-2-10-7-16,-4-5 1 15,-11-4-11-15,-11-13 0 16</inkml:trace>
  <inkml:trace contextRef="#ctx0" brushRef="#br0" timeOffset="146129.87">25361 7974 38 0,'0'34'19'0,"11"1"-3"0,-4-29 23 0,3 0-36 16,5 4 0-16,2 6 2 16,4-4 0-16,11 7-6 15,0 3 0-15,-4 3 4 16,-3 0 1-16,-8 0-3 16,-6-3 0-16,-11 0-2 15,-14 6 0-15,-11-3-5 16,-3 7 0-16,-4-10-11 15,4-10 0-15</inkml:trace>
  <inkml:trace contextRef="#ctx0" brushRef="#br0" timeOffset="147291.07">27485 5657 41 0,'-4'28'20'0,"-3"-16"-5"0,7-12 21 0,0 0-32 16,4 7 0-16,3-7 1 15,7 0 1-15,7-7-9 16,11 1 0-16,0 0-5 15,3 0 0-15,-10-7-8 16,-11 7 0-16</inkml:trace>
  <inkml:trace contextRef="#ctx0" brushRef="#br0" timeOffset="148157.63">25777 8444 65 0,'8'22'32'0,"-1"-9"-39"0,0-10 60 0,3-3-55 16,4 0 1-16,11-3-5 15,14-3 0-15,7-4 0 0,3 1 1 16,-3-7-13-16,-18 0 0 16</inkml:trace>
  <inkml:trace contextRef="#ctx0" brushRef="#br0" timeOffset="148346.79">26222 8081 65 0,'0'72'32'0,"-14"72"-40"0,14-94 58 0,-4 7-52 16,4 5 0-16,0 4-17 16,0-6 0-16,11-23 12 15,7-15 0-15</inkml:trace>
  <inkml:trace contextRef="#ctx0" brushRef="#br0" timeOffset="150196.38">27100 7438 55 0,'0'-3'27'0,"-21"46"-19"0,14-30 28 0,-7 9-35 0,-7 3 1 15,-7 13 0-15,-8 2 1 16,-6 14-5-16,3 2 1 16,8 13-1-16,2-9 0 15,5-10-8-15,2-16 1 16,8-15-8-16,4-22 1 16</inkml:trace>
  <inkml:trace contextRef="#ctx0" brushRef="#br0" timeOffset="150374.84">26666 7422 28 0,'4'-38'14'0,"24"42"2"16,-17-4 14-16,-4 15-23 15,11 13 1-15,3 13 3 16,10 13 1-16,5 5-15 16,3 16 1-16,6 7 7 15,12-7 0-15,-1-15-10 16,-3-13 0-16,-7-22-12 15,-18-19 1-15</inkml:trace>
  <inkml:trace contextRef="#ctx0" brushRef="#br0" timeOffset="150839.41">27961 7585 59 0,'-14'19'29'0,"7"-7"-22"16,11-8 48-16,3-1-54 16,7 0 1-16,3-3-2 15,12-6 0-15,9-4-5 16,15-5 0-16,7-1-9 16,0-3 0-16,0-3-6 0,-7 10 1 15</inkml:trace>
  <inkml:trace contextRef="#ctx0" brushRef="#br0" timeOffset="151303.1">28473 8209 65 0,'-4'50'32'0,"8"-37"-36"16,3-16 62-16,3-13-57 15,8-12 0-15,7-16 1 16,3-13 1-16,14-21-4 16,4-32 0-16,7-12 2 15,-4-28 0-15,-10 5-1 31,-7 4 0-31,-7 19-1 0,-11 3 1 0,-4 15-2 16,-6 20 1-16,-4 18-2 16,0 16 0-16,-4 21-1 15,1 26 1-15,-4 13-2 16,-7 30 1-16,0 17 1 16,-1 15 1-16,1 19 1 15,-3 6 1-15,6 0 1 0,8 4 0 16,6-14 1-16,4-5 0 15,7-13-2-15,4-13 1 16,3-12-5-16,0-6 1 16,-3-19-7-16,-4-10 1 15,0-9-8-15,-7-12 0 16</inkml:trace>
  <inkml:trace contextRef="#ctx0" brushRef="#br0" timeOffset="151486.84">29055 7482 54 0,'14'53'27'0,"-14"10"-24"0,3-45 47 0,-3 8-48 15,0-1 0-15,0 0 0 16,0 3 1-16,0-3-8 16,0-9 1-16,0-7-5 15,0-9 1-15,-3-6-10 16,-4-22 1-16</inkml:trace>
  <inkml:trace contextRef="#ctx0" brushRef="#br0" timeOffset="152146.51">28945 7303 35 0,'0'34'17'0,"43"20"-10"15,-33-42 21-15,4 7-26 0,1 3 0 16,-1-3 0-16,7-4 1 15,0 1-6-15,0-3 1 16,0-4-2-16,4-3 0 16,0-2-5-16,-1-4 0 15,-2-7-1-15,-5 1 0 16,-3 0 5-16,0 6 1 16,-3 3 6-16,-4 6 0 15,0 4 5-15,0 2 1 16,0 1 1-16,0 0 1 0,-3 0-4 15,3-1 0 1,0 1-1-16,0-7 0 0,-3 1-1 16,-1-1 1-1,4-6-2-15,0-3 1 0,0-6-1 16,4 0 0-16,-4-4-2 16,0-2 0-16,0 2 0 15,4 1 0-15,-1 3-1 16,1 3 1-16,-1 6-1 15,1 0 1-15,3 3-1 16,-3 10 1-16,-4-1-1 16,0-2 0-16,-4 3 0 15,1-4 0-15,-1-6-1 16,1-2 0-16,3-8 0 16,-4-8 0-16,4-4 0 15,4 1 1-15,0-7-1 16,-4 0 1-16,7-7-1 15,7-2 1-15,0 3 0 16,0 3 0-16,4 6 1 16,-4 3 0-16,4 1-1 15,0 2 1-15,-1 19 0 0,1 16 0 16,0 3 0-16,-4 7 0 16,3 5 0-16,1 7 0 15,0-6-2-15,0-10 1 16,-4-3-5 31,-4 0 1-47,-3-6-10 0,-10 0 0 0,-18-7-2 0,-7 1 0 0</inkml:trace>
  <inkml:trace contextRef="#ctx0" brushRef="#br0" timeOffset="152450.68">28840 8347 62 0,'0'19'31'0,"-22"19"-43"15,12-26 64-15,-8 7-52 16,-6-3 0-16,-5 6 0 0,-2 6 0 16,-1 3-2-16,0 0 0 15,7-5-5-15,4-8 0 16,4-5-10-16,9-16 1 16</inkml:trace>
  <inkml:trace contextRef="#ctx0" brushRef="#br0" timeOffset="152641.75">28579 8291 37 0,'17'15'18'0,"18"32"-7"0,-20-25 22 0,2 3-29 16,4 4 1-16,4 5 1 16,-4 4 1-16,7-4-10 15,-3 1 0-15,0-4 3 16,-4-9 1-16,0-3-10 15,-3-16 0-15,-4-12-7 16,-7-13 1-16</inkml:trace>
  <inkml:trace contextRef="#ctx0" brushRef="#br0" timeOffset="152885.66">28952 8498 56 0,'-7'28'28'0,"18"-12"-32"0,-4-13 53 15,-3 3-48-15,6-3 1 16,4-3-1-16,11 0 0 16,3 0-3-16,7-3 0 15,8-10-2-15,6 7 1 16,-3-10-9-16,-7-6 1 15,-4-9-6-15,-14 3 0 16</inkml:trace>
  <inkml:trace contextRef="#ctx0" brushRef="#br0" timeOffset="153111.66">29231 8309 57 0,'25'66'28'0,"10"-22"-37"16,-21-31 53-16,4-1-44 15,0 1 1-15,-8 3-1 16,-3 2 0-16,-10 7-1 16,-8 1 1-16,-3-5-5 15,-7-5 0-15,0-6-10 16,3-10 0-16</inkml:trace>
  <inkml:trace contextRef="#ctx0" brushRef="#br0" timeOffset="153371.79">29552 8435 56 0,'-10'19'28'0,"13"-7"-31"0,1-9 46 16,6-3-43-16,4 4 0 16,8-4-2-16,-1 3 0 0,7-6-6 15,4-4 1-15,3-15-8 16,-3 0 0-16</inkml:trace>
  <inkml:trace contextRef="#ctx0" brushRef="#br0" timeOffset="153540.69">29937 8247 64 0,'17'97'32'0,"-17"16"-41"15,0-85 59-15,0 16-51 16,4 9 1-16,-1 13-8 0,4-16 0 16,-3-6-5-16,-4-19 1 15</inkml:trace>
  <inkml:trace contextRef="#ctx0" brushRef="#br0" timeOffset="154173.07">30812 7080 58 0,'21'32'29'0,"53"2"-21"0,-49-21 42 16,13-7-48-16,-2 6 0 16,-5 7 0-16,-6 9 1 15,-7 4-5-15,-15 21 0 16,-13 7 2-16,-15 9 0 15,-14 3-3-15,-10-19 0 16,-1-9-1-16,-6-9 0 16,3-7-1-16,11-13 1 0,3-15 0 15,7-12 1 1,7-7 0-16,8-6 0 16,10-3 2-16,3 0 1 15,15 9 1-15,10 9 1 0,14 13 2 16,15 13 1-16,17 19 0 15,3 5 0 32,1 14 0-47,10 8 0 0,-7-11-6 0,-3-4 0 16,-11-3-18-16,-15-16 1 0</inkml:trace>
  <inkml:trace contextRef="#ctx0" brushRef="#br1" timeOffset="160281.79">25058 3631 9 0,'0'-22'4'0,"-7"3"6"0,3 10 5 0,-3 2-13 16,-14 4 1-16,-11 3 1 15,-14 0 1-15,-10-3-6 16,-11 3 0-16,0 0 4 16,-14 6 0-16,-11 7-2 15,-10 6 1-15,-8 3-2 16,15 12 1-16,-7 13-2 16,0 19 0-16,6 6-2 15,-3 16 0-15,15 9 0 16,10 4 0-16,14 5 0 15,14-12 1-15,11 3 0 16,13-2 0-16,19-1 2 16,21-10 1-16,10-2 2 15,25-16 1-15,21-7-1 0,10-12 1 16,19-12 0-16,20-10 0 16,-10-25 0-16,4-6 1 15,-1-10-3-15,0-19 0 16,-6-12-1-16,-4-15 1 15,-15-4-2-15,-3-19 1 16,-10-6-1-16,-18 0 0 16,-11 0 0-16,-13 0 0 31,-15 4 0-15,-25-4 0-16,-6 3 0 0,-15 0 1 0,-17 16-1 0,-11 0 1 0,-14 9-1 15,0 13 1-15,-4 15-2 16,15 13 1-16,3 7-2 15,0 5 0-15,7 4-4 16,7 3 1-16,8-3-5 16,2 3 1-16</inkml:trace>
  <inkml:trace contextRef="#ctx0" brushRef="#br1" timeOffset="161544.69">29030 4528 6 0,'53'62'3'0,"-7"-18"-2"16,-39-37 4-16,4-4-9 16,-1 3 1-16,1-6-1 15,-4-9 1-15</inkml:trace>
  <inkml:trace contextRef="#ctx0" brushRef="#br1" timeOffset="162204">29214 4465 16 0,'3'9'8'0,"11"1"-8"16,-10-10 18-16,-1 6-18 15,4-6 1-15,-3 3 0 16,-1 0 0-16,1 4-1 16,-1-4 0-16,-3 0 1 15,0 0 1-15,0 0 0 16,-3-6 1-16,3-3 0 16,0-10 1-16,0 0 0 15,0-18 1-15,-4-10-2 16,-3-9 1-16,-3-13-2 0,-8-6 1 15,-14-22-2-15,-14 3 0 16,1-3-1-16,-12-7 0 16,-17 1 0-16,-11 6 0 15,-13-3 0-15,-5 9 0 16,-10 19 0-16,-21 6 0 16,-3 7-1-16,-4 18 0 15,-11 13-2-15,-14 12 0 16,22 20 0-16,-5 24 0 0,5 19 0 15,6 10 0-15,18 21 1 16,25 17 1-16,14-1 2 16,7-6 0-16,10-10 0 15,4-2 1 17,4-1-4-32,6-18 1 0</inkml:trace>
  <inkml:trace contextRef="#ctx0" brushRef="#br1" timeOffset="162880.54">26621 3628 18 0,'3'6'9'0,"1"-6"4"0,-4 0 0 0,0 0-6 16,0 0 0-16,3 3 4 16,-3 3 1-16,0 10-14 15,-3 3 1-15,-4 15 9 16,-4 1 0-16,-3 12-4 16,-4 6 1-16,-3 4-2 15,0 2 0-15,3-2-3 16,4 2 1-16,0-12-1 15,0 7 1-15,7-14-1 16,0-8 0-16,3-4 0 16,4-6 0-16,0-3 0 15,4-10 0-15,6-6-1 16,5-9 0-16,2 0 0 16,4-13 1-16,8 0 0 15,2-3 0-15,5-6-1 16,-8-7 1-16,0 4 0 15,0 0 0-15,-3 9 0 0,-4 3 1 16,-3 3-2-16,-1 1 1 16,-6 2-1-16,-4 1 1 15,-10 2-1-15,-8 7 1 16,-14 3-1-16,-17 0 0 16,-15-6 1-16,-10-7 0 15,-7-18 0-15,0-10 0 16,4-19-3-16,3-18 1 15,3-7-12-15,4-21 1 0</inkml:trace>
  <inkml:trace contextRef="#ctx0" brushRef="#br1" timeOffset="164996.57">23661 6751 23 0,'10'-22'11'0,"-20"13"1"0,3 5 11 15,-11 1-21-15,-17 3 0 16,0 3 1-16,-18 4 1 16,-21 5-5-16,-11 1 0 15,-14 3 3-15,7-1 0 16,-13 10-1-16,-5 10 1 15,-10 9-1-15,14 3 0 16,4 12 0-16,3 20 0 16,4 12-2-16,14 12 0 15,10 23-1-15,15 8 1 16,14 1-2-16,17 0 1 0,21-16-1 16,26-18 1-16,16-17 0 15,26-21 0-15,28-22 2 16,28-13 0-16,17-37 2 15,22-32 0-15,3-25 1 16,7-25 1-16,-24-16 0 16,-28-6 1-16,-29 1-1 15,-28 5 1-15,-25-3-3 16,-31 4 1-16,-26 12-3 16,-9 3 0-16,-19 9-4 15,-17 19 0-15,-7 7-6 16,-7 6 0-16,7 6-4 15,0 9 1-15</inkml:trace>
  <inkml:trace contextRef="#ctx0" brushRef="#br1" timeOffset="166559.4">24800 9018 31 0,'-24'32'15'0,"9"-14"1"16,12-15 16-16,3 4-25 16,0-1 1-16,7 0 2 15,14-6 0-15,22-6-13 16,20-7 1-16,46-8 8 15,43-17 1-15,46-9-8 16,42-16 1 0,28 0-5-16,7 4 0 0,-18 6-6 15,-34 6 0-15,-61 9-7 16,-42 10 1-16</inkml:trace>
  <inkml:trace contextRef="#ctx0" brushRef="#br1" timeOffset="167187.47">28698 9012 49 0,'-21'47'24'0,"57"-41"-17"0,-19-6 43 15,19 0-45 1,16 0 1-16,33-3 1 0,53-9 1 0,38-17-11 15,46-24 0 1,57-19 4-16,14-3 0 31,0 2-7-31,-18 11 0 16,-35 18-7-16,-39 9 1 0,-50 4-8 0,-55 6 1 0</inkml:trace>
  <inkml:trace contextRef="#ctx0" brushRef="#br1" timeOffset="175999.01">3965 9724 43 0,'-10'28'21'0,"10"-25"-11"0,0-3 21 16,0 0-28-16,0-3 1 15,10 0 3-15,1-3 0 16,3-4-9-16,14-2 1 16,4-1 5-16,14-3 0 15,14 7-2-15,0 0 1 16,0 2-3-16,0 1 1 15,-11 3-1-15,-7 3 0 16,-6 6-1-16,-22 4 0 16,-4 5-1-16,-10 10 0 15,-3 0-2-15,-8 16 1 0,-6 0 0 16,-1 15 0-16,-7 7 0 16,-3 3 1-16,7 3-3 15,0-3 1-15,3-16-6 16,7-9 1-1</inkml:trace>
  <inkml:trace contextRef="#ctx0" brushRef="#br1" timeOffset="176290.77">4166 10031 49 0,'0'16'24'0,"4"-4"-13"0,3-9 32 16,3 1-41-16,8-1 1 15,10 0-1-15,8 0 0 16,2 0-7-16,8 0 1 16,-10 0-10-16,2 0 0 15,-13-3-3-15,-4 0 1 16</inkml:trace>
  <inkml:trace contextRef="#ctx0" brushRef="#br1" timeOffset="176488.72">4674 10241 56 0,'7'16'28'0,"-7"21"-38"16,0-27 54-16,0 9-44 16,-7 9 1-16,-3 10-9 15,-18 2 1-15,-4 1-4 16,-11-3 0-16</inkml:trace>
  <inkml:trace contextRef="#ctx0" brushRef="#br1" timeOffset="177400.1">4964 9608 53 0,'0'6'26'0,"10"-3"-20"0,-3 0 41 0,-3-3-44 16,13 0 1-16,1 3 1 16,14 1 0-16,7-1-7 15,-1 3 1-15,5 0 4 16,-4 4 0-16,-8-4-2 16,-2 3 1-16,-8 10-2 15,-11 3 0-15,-3 3-2 16,-14 6 1-16,4 4 0 15,-8 6 0-15,-3-7-2 16,0 1 1 15,-7 2 1-31,3 1 1 16,8-4 0-16,2-2 0 0,5-10-1 0,3-3 1 0,11-4-2 0,-1-2 1 16,1-1-6-16,6-8 1 15,5-4-13 1,-1-13 1 46</inkml:trace>
  <inkml:trace contextRef="#ctx0" brushRef="#br1" timeOffset="177569.54">5517 10103 55 0,'-7'38'27'0,"7"-16"-25"0,0-19 41 0,-7 0-43 16,7 0 0-16,-3 0-2 16,3-3 1-16,0 0-5 15,0 0 1-15,3-12-11 16,11-7 0-16</inkml:trace>
  <inkml:trace contextRef="#ctx0" brushRef="#br1" timeOffset="177882.91">5877 9670 55 0,'0'44'27'0,"0"-3"-29"0,-7-38 44 16,0 3-42-16,-3 4 1 15,6-1-1-15,-7 1 1 16,1 5-1-16,3 7 0 15,3-6 1-15,-3 0 0 16,7 3 0-16,7-4 0 16,-7 1 0-16,11 0 1 15,-1-4 0-15,5 1 0 16,-1 2-1-16,0 1 0 0,-7 3-2 16,3 0 0-16,-17-1-4 15,-3 1 1 1,-1-6-8-16,-3-7 1 0,0-15-6 15,0-7 0-15</inkml:trace>
  <inkml:trace contextRef="#ctx0" brushRef="#br1" timeOffset="178094.59">5817 9617 78 0,'14'3'39'0,"96"-3"-53"16,-75-9 80-16,22-10-67 16,17-12 1-16,3-4-5 0,15-6 1 15,-4-6-1-15,-3-3 1 16,-15 3-17-16,-13-6 0 16,-18 9 0-16,-11 3 1 15</inkml:trace>
  <inkml:trace contextRef="#ctx0" brushRef="#br1" timeOffset="180281.31">6385 10119 54 0,'29'56'27'0,"-8"10"-23"16,-18-47 28-16,-6 6-33 15,-8 10 1-15,-3-1-5 16,-11 7 1-16,-10-7-8 16,0-18 0-16</inkml:trace>
  <inkml:trace contextRef="#ctx0" brushRef="#br1" timeOffset="182070.46">7031 9416 43 0,'14'-9'21'0,"-3"9"-4"0,-4 3 22 15,3 0-35-15,-10 4 1 16,0 8 2-16,0 13 1 15,0 4-11-15,-10 18 1 16,-1 6 5-16,0 4 1 16,1 6-5-16,3-10 0 15,0 1-7-15,3-10 0 0,4-10-11 16,4-15 1-16</inkml:trace>
  <inkml:trace contextRef="#ctx0" brushRef="#br1" timeOffset="182309.6">7405 9934 60 0,'-11'47'30'0,"-17"28"-36"15,21-50 48-15,-7 3-43 0,-7 7 0 16,0 3-4 0,3-7 1-16,0-6-2 0,4-6 1 15,4-10-11-15,10-9 1 16</inkml:trace>
  <inkml:trace contextRef="#ctx0" brushRef="#br1" timeOffset="182787.37">7680 9479 43 0,'0'35'21'0,"-11"-10"-12"0,11-22 32 0,0 0-36 16,4 0 0-16,3 0 3 15,-7 0 1-15,11 1-11 16,-8-4 1-16,11 0 7 16,4 0 0-16,10 0-3 15,7 0 1-15,-6 0-2 16,2 3 0-16,-2 0-2 15,-8 0 0-15,0 6-1 16,-21 1 0-16,-11 5-2 16,-10 7 1-16,-4 3-2 0,-3 4 0 15,4-1 0 1,2 3 1-16,-6-3 2 0,18 4 1 16,-1-7 2-16,11 9 0 15,3-8 2-15,15-11 1 31,42-18-6-31,0-6 0 16,-3-7-15-16,-12-3 0 16,-9 7-4-16,-19-10 1 15</inkml:trace>
  <inkml:trace contextRef="#ctx0" brushRef="#br1" timeOffset="185805.81">25686 9278 38 0,'-14'22'19'0,"7"-15"-5"0,7-4 20 0,0-3-31 15,3 3 0-15,4 0 3 16,4-3 0-16,3 3-7 16,4-3 0-16,6 0 6 15,8 3 0-15,3 4-2 16,1-1 1-16,-1 3-2 15,-3 1 0-15,-8-1-2 16,-3 1 1-16,-10-1-3 16,-11-3 1-16,-7 4-1 15,-14 2 1-15,0 7-1 16,-4 3 0-16,-3 3 0 16,-4 3 1-16,7 0 0 15,1 4 1-15,2-1 0 16,8-3 1-16,7 1 1 0,7-11 1 15,14-2 0-15,7-6 0 16,8-7-1-16,10-3 0 16,6-3-6-16,-2-4 0 31</inkml:trace>
  <inkml:trace contextRef="#ctx0" brushRef="#br1" timeOffset="186533.09">30120 9228 39 0,'4'-6'19'0,"-1"12"-3"16,1 1 20-16,-1 5-33 16,-3 10 1-16,0 13 2 15,-7 8 1-15,0 11-9 16,-3 8 1-16,-1 11 2 15,4-4 0-15,0-7-17 0,0-8 1 16</inkml:trace>
  <inkml:trace contextRef="#ctx0" brushRef="#br0" timeOffset="191599.72">4942 11840 64 0,'0'4'32'0,"18"-8"-20"0,-7 4 32 15,13 0-40-15,22 4 0 16,4-4 1-16,20-4 1 16,29-5-9-16,21-7 1 15,0-3 1-15,3 1 0 16,-13 2-6-16,-15 7 0 16,-17 9-12-16,-22 9 1 15,-21 0-3-15,-21 4 0 16</inkml:trace>
  <inkml:trace contextRef="#ctx0" brushRef="#br0" timeOffset="191808.95">4826 12370 84 0,'-25'35'42'0,"29"-26"-49"16,6-2 88-16,19-1-79 15,27-3 0-15,25-6 0 16,32-3 0-16,25-1-6 16,-1-8 0-16,-6-4-6 15,-11 3 1-15,-21 4-17 16,-22-4 0-16</inkml:trace>
  <inkml:trace contextRef="#ctx0" brushRef="#br0" timeOffset="192861.96">8357 11963 49 0,'21'12'24'0,"61"-5"-12"0,-72-7 24 16,33-4-30-16,24-2 0 15,21 0 2-15,14 3 1 16,25 0-11-16,28-1 0 16,15 1 7-16,38 0 1 15,18 0-4-15,38-10 0 16,18-2-1-16,29-7 1 15,35 0-2-15,17-9 1 16,21-4-1-16,-3 1 1 16,15 5-1-16,-12 4 1 15,-14 6-1-15,-3 4 0 0,-39-10 0 16,-7-7 1-16,-35-8-4 16,-21 2 1-16,-22 3-9 15,-49 4 0-15,-28 3-10 16,-32 9 0-16</inkml:trace>
  <inkml:trace contextRef="#ctx0" brushRef="#br0" timeOffset="193732.58">8742 11085 61 0,'28'3'30'0,"60"-78"-19"0,-49 37 31 16,14-15-40-16,0-20 0 15,3-21 0-15,1-12 0 16,-4-1-3-16,-11-15 0 16,-7 6 1-16,-10 3 1 15,-11 0-4-15,-3 13 1 16,-15 21-3-16,-6 10 0 0,-5 13-1 16,-2 18 1-16,-4 19-1 15,0 23 0-15,-4 11 1 16,0 20 1-16,0 9 2 15,1 18 1-15,-1 1 2 16,4 15 0 0,7 4 2-16,7 9 0 0,7-10 1 15,3-5 1-15,4-7-2 16,4-7 0-16,-1-8-2 16,5-13 0-16,-8-10-5 15,3-9 0-15,8-6-12 16,10-13 0-16</inkml:trace>
  <inkml:trace contextRef="#ctx0" brushRef="#br0" timeOffset="193914.71">9366 10683 55 0,'-10'57'27'0,"-1"-35"-27"0,4-13 42 15,-4 4-43-15,4-4 0 16,4-3-7-16,-1-12 0 16,8-7-3-16,3-8 0 15</inkml:trace>
  <inkml:trace contextRef="#ctx0" brushRef="#br0" timeOffset="194095.31">9285 10354 64 0,'18'38'32'0,"17"18"-40"16,-28-43 55-16,4 2-49 15,6 1 0-15,-3-7-9 16,4 1 0-16,7-4 3 16,-4 0 0-16,11-3-9 15,-11-3 0-15</inkml:trace>
  <inkml:trace contextRef="#ctx0" brushRef="#br0" timeOffset="194513.25">9589 10558 33 0,'-4'3'16'0,"11"25"-13"16,-3-18 28-16,3 2-27 0,0 4 0 15,0-4 3-15,3-2 1 16,1-1-10-16,-4-6 0 16,0-3 6-16,0-3 0 15,4-3-2-15,-1-3 0 16,1-1-1-16,-1 4 0 15,1 0-1-15,0 2 0 16,3 4 0-16,-4 4 1 16,1 2-1-16,-1-3 1 15,-3 0-1-15,1 0 0 16,2-3 0-16,1 0 1 16,-1 0-1-16,4-3 1 0,1-3-1 15,-5 0 0-15,4-4 0 16,-3-2 1-16,3-1-1 15,0 4 0-15,4 2-1 16,-4 1 1-16,3 0 0 16,1 3 0-16,3 6 0 31,-3 6 1-15,-1 7 0-16,-2 9 0 0,-1-3 0 0,0 3 0 0,0 0 0 15,-3 3 0-15,-1 1-2 16,4-7 0-16,4-7-4 15,3-9 1-15,-10-6-12 16,6-12 1-16</inkml:trace>
  <inkml:trace contextRef="#ctx0" brushRef="#br0" timeOffset="195044.06">10802 10520 43 0,'4'-6'21'0,"-1"-3"-8"0,-3 9 27 0,-3 3-36 16,-1 3 0-16,-7 0 2 0,-3 10 1 16,-10 9-9-16,-5 6 0 15,-2 1 6-15,-5 5 0 16,5 4-4-16,2 3 0 15,5-10-6-15,3-5 1 16,3-7-11-16,7-16 0 16,4-19-3-16,7-5 1 15</inkml:trace>
  <inkml:trace contextRef="#ctx0" brushRef="#br0" timeOffset="195203.72">10495 10398 43 0,'18'31'21'0,"10"41"-15"0,-17-50 39 0,-1 19-41 16,1 0 0-16,-1 6 0 16,4 6 1-1,15 10-13 1,-5-16 0-16,-6-16-6 16,-11-18 0-16</inkml:trace>
  <inkml:trace contextRef="#ctx0" brushRef="#br0" timeOffset="195642.3">9088 11056 59 0,'7'7'29'0,"-18"8"-23"0,8-8 46 0,-8 5-50 16,-7 10 1-16,1 6-1 16,-19 1 1-16,1 2-6 15,-4 3 0-15,-7 4 0 16,8 3 0-16,2-10-8 15,8-6 1-15,10-12-9 16,8-16 0-16</inkml:trace>
  <inkml:trace contextRef="#ctx0" brushRef="#br0" timeOffset="195853.51">8865 11082 43 0,'4'28'21'0,"17"-13"-13"0,-14-5 29 16,7 6-34-16,0-4 0 16,4 10 1-16,7 9 0 15,-4 1-6-15,0-4 0 16,4-3 1-16,-8 0 0 16,-3-9-8-16,1-10 0 15,6-9-7-15,-4-6 1 0</inkml:trace>
  <inkml:trace contextRef="#ctx0" brushRef="#br0" timeOffset="196102.64">9190 11220 57 0,'-7'18'28'0,"14"-2"-34"0,0-13 53 0,4 0-47 16,13 0 0-16,8-3-2 15,3-3 1-15,8-6-5 16,2-4 0-16,5-12-10 0,-15 0 1 16</inkml:trace>
  <inkml:trace contextRef="#ctx0" brushRef="#br0" timeOffset="196331.51">9444 11125 60 0,'7'16'30'0,"25"9"-32"0,-22-19 51 15,11 4-47-15,1-1 0 0,-1 1-1 16,-4 2 1-16,-6 1-4 16,-7-4 0-16,-12 4-3 15,-9 9 1-15,-4 3-13 16,-8-6 1-16,8-4-2 16,11-5 1-16</inkml:trace>
  <inkml:trace contextRef="#ctx0" brushRef="#br0" timeOffset="196586.37">9684 11232 63 0,'0'9'31'0,"14"1"-42"0,-7-10 64 0,11 3-54 0,3 0 0 15,7 0-5-15,0-3 1 16,4-3-4-16,0-6 0 16,-4-7-8-16,4 0 1 15</inkml:trace>
  <inkml:trace contextRef="#ctx0" brushRef="#br0" timeOffset="196826.22">10104 11060 61 0,'-7'47'30'0,"-25"50"-37"0,25-75 58 0,-4 12-51 16,-3 7 1-16,0 6-4 15,3-6 0-15,4-7-5 16,4-15 1-16,-1-16-10 16,4-12 0-16</inkml:trace>
  <inkml:trace contextRef="#ctx0" brushRef="#br0" timeOffset="197295.98">8954 9507 62 0,'-4'32'31'0,"-28"15"-39"16,18-44 55-16,0 19-47 16,-7 9 1-16,-11 13 0 15,-10 25 0-15,3 22-2 16,-3 25 1-16,10 35-1 16,4 15 1-1,10 6-1-15,11-2 1 0,14-17-3 16,18-27 1-16,17-20-2 31,25-24 0 0,11-29-5-15,28-22 1-16,10-21-8 0,4-20 1 16</inkml:trace>
  <inkml:trace contextRef="#ctx0" brushRef="#br0" timeOffset="197696.15">10739 9611 61 0,'0'31'30'0,"24"38"-29"15,-6-37 55-15,17 18-53 16,11 25 0-16,14 13 1 0,0 9 0 15,-4 22-6-15,-10 13 0 16,-21 3 3-16,-11 12 0 16,-21-3-5-16,-14-18 1 31,-7-16-8-31,-8-20 0 0,1-30-9 0,0-22 0 16</inkml:trace>
  <inkml:trace contextRef="#ctx0" brushRef="#br0" timeOffset="198213.26">11232 9420 54 0,'-14'18'27'0,"0"-5"-26"0,14-4 43 0,0 7-40 15,4 3 1-15,3 3 4 16,3 3 0-16,5-13-9 16,2 4 0-16,1-3 7 15,6-7 1-15,12 0-2 0,3-3 0 16,-4 4-2-1,-3-4 0-15,-11 3-3 16,-4 0 1-16,-10 4-3 0,-7 5 0 16,-10 4-2-16,-4 0 1 15,-4 0-2-15,0-4 0 16,1 1 1 0,6 3 0-16,4 0 1 0,7 3 0 15,11 0 0-15,21 0 1 16,6-7-3-16,15-8 0 15,11-7-13 32,-4-7 1 0,7-5-5-31,7 9 1-16</inkml:trace>
  <inkml:trace contextRef="#ctx0" brushRef="#br0" timeOffset="198626.87">11843 10784 56 0,'-7'28'28'0,"7"-3"-26"0,0-22 51 0,0 6-46 0,3 1 0 16,4 2 3-16,0-2 0 0,15 2-14 15,20-2 0-15,14-4 7 16,18-3 1-16,8-6-8 16,-5-9 0-16,-6-4-5 15,-11-6 0-15,-11-3-13 16,-14 0 1-16</inkml:trace>
  <inkml:trace contextRef="#ctx0" brushRef="#br0" timeOffset="198890.08">12181 10533 68 0,'-17'37'34'0,"10"57"-34"15,7-62 56-15,3 21-57 0,4 22 0 16,4 4-7-16,-1 2 0 16,1-15-7-16,7-19 0 15,-4-22-5-15,0-12 1 16</inkml:trace>
  <inkml:trace contextRef="#ctx0" brushRef="#br0" timeOffset="199961.89">12975 10276 59 0,'-3'9'29'0,"6"-15"-20"0,-3-1 29 16,0 7-34-16,0 0 0 15,11-3 4-15,6 0 0 0,15 0-10 16,10 0 1-16,8 3 6 16,3 3 1-16,-4-3-3 15,-10 6 1-15,-7 4-4 16,-15 12 0-16,-13 0-2 15,-15 0 0-15,-10 0-2 16,-4 0 0-16,-6-4-2 16,-1 7 0-16,4-6 1 15,7 0 0-15,6-3 2 32,5-1 0-1,6 4 2-16,11 0 1 1,8 3 2 0,6 0 1-16,7 0 0 0,7-3 1 0,0 0-2 0,-3-4 1 15,-4 1-1-15,-6-7 0 0,-12 16-2 0,-13 7 0 0,-15 2-2 0,-10 4 0 0,-7-4-4 16,-8-2 1-16,-3-4-10 0,4-9 1 31,0-7-5-31,6-5 1 0</inkml:trace>
  <inkml:trace contextRef="#ctx0" brushRef="#br0" timeOffset="200429.47">13557 10881 60 0,'-24'66'30'0,"24"-10"-32"0,0-46 57 0,0 2-52 0,0 4 1 0,-4-10 1 15,4-3 0-15,4-12-6 16,-4-16 0-16,10-7 5 16,8-12 0-16,6-12-2 15,1-16 0-15,-4-28-2 16,4-10 1-16,-7-3-3 15,-4-3 1-15,-11-13-2 16,-3 7 0-16,0 6-2 16,-3 25 1-16,-4 19-3 15,-4 12 1 1,1 23 0 15,-5 24 0-15,1 26 1-1,0 31 0-15,4 21 2 0,-1 23 0 0,4 22 3 0,7 19 1 16,4-4 1-16,3 4 0 0,7-20 0 0,7-18 1 0,0-19-2 0,4-15 0 16,-1-20-6-16,1-15 1 15,0-12-12 1,0-16 0-16</inkml:trace>
  <inkml:trace contextRef="#ctx0" brushRef="#br0" timeOffset="200735.49">14030 10633 62 0,'-4'50'31'0,"-10"-6"-28"0,11-34 52 0,-4 5-54 0,-4 7 1 0,4 0-1 15,0 0 1-15,4-3-7 16,-1-7 0-16,4-8-6 15,4-17 0-15,-1-9-9 16,-3-6 1-16</inkml:trace>
  <inkml:trace contextRef="#ctx0" brushRef="#br0" timeOffset="200934.37">13847 10313 53 0,'14'13'26'0,"14"15"-24"0,-18-22 43 15,5 1-45-15,6 2 1 16,0 0-4-16,4 1 0 16,-4-1-3-16,-4-3 0 15,1-2-10-15,0-4 1 0</inkml:trace>
  <inkml:trace contextRef="#ctx0" brushRef="#br0" timeOffset="201208.28">14171 10649 39 0,'4'28'19'0,"3"-22"-13"0,-7-6 27 0,7-6-33 0,-4-3 1 0,4-4 0 16,0-6 1-16,0 0-2 16,8 7 0-16,-5-4 2 15,4 7 1-15,-3 3-1 16,3-1 0-16,0 7-1 15,0 10 1-15,0 5-1 16,-3 1 0-16,-1 0-1 16,-3-4 0-16,1-2-1 15,-1-4 1-15,0-6-1 0,0-3 1 16,0-3 0-16,0-4 0 16,0-2-1-16,3-1 1 15,1 0-1-15,3 1 0 16,0 6 1-16,4-7 0 15,0 7-1-15,3 0 1 16,3 2 0-16,1 8 1 16,-7 5 0-1,-1 4 0-15,-3 2-1 0,1 4 1 16,-1 0-5-16,-4-3 0 16,-3-4-10-16,-7 1 0 15</inkml:trace>
  <inkml:trace contextRef="#ctx0" brushRef="#br0" timeOffset="201560.18">13839 11129 66 0,'-3'-10'33'0,"-4"26"-36"16,0-7 59-16,-7 10-55 0,0 6 0 16,-8 3-1-16,-9 1 0 15,2 5-4-15,1-3 1 16,0 1-6-16,3-7 1 15,4-6-12-15,4-10 1 16</inkml:trace>
  <inkml:trace contextRef="#ctx0" brushRef="#br0" timeOffset="201785.61">13529 11025 55 0,'11'60'27'0,"34"18"-27"0,-27-53 43 0,3 7-42 0,4 2 0 0,7 0-1 16,3 1 1-16,0-10-5 15,-3-6 0-15,-4-7-7 16,-7-5 1-16,-3-14-6 16,-4-5 0-16</inkml:trace>
  <inkml:trace contextRef="#ctx0" brushRef="#br0" timeOffset="201966.51">13910 11182 55 0,'-11'22'27'0,"11"-19"-27"0,0-3 52 15,8 0-49-15,2 3 0 16,11-3 0-16,4 0 1 16,3-3-8-16,11-3 1 15,3-7-2-15,4-3 1 16,-7 1-12-16,-4 2 1 16,-3-6-4-16,-4-6 1 0</inkml:trace>
  <inkml:trace contextRef="#ctx0" brushRef="#br0" timeOffset="202262.45">14118 10975 55 0,'0'41'27'0,"11"6"-30"0,-11-38 53 0,7 4-48 16,3 2 1-16,5 7 2 15,6 3 0-15,0 4-7 16,-4-7 1-16,-2 3 3 16,-8 3 1-16,-7 0-6 15,-11-3 1-15,-3 0-11 16,-11-6 1-16,1-13-7 16,-1 4 1-16</inkml:trace>
  <inkml:trace contextRef="#ctx0" brushRef="#br0" timeOffset="203124.37">14485 11166 53 0,'-21'19'26'0,"0"0"-22"0,21-16 45 16,-4 0-45-16,4 3 0 16,0-2 2-16,7-1 0 15,7 0-9-15,8 0 0 16,6-3 3 0,0-3 0-16,7-3-8 0,4-1 1 15,0-5-13-15,3-4 1 16</inkml:trace>
  <inkml:trace contextRef="#ctx0" brushRef="#br0" timeOffset="203408.92">14870 10796 56 0,'0'57'28'0,"-11"24"-28"0,7-49 43 0,1 8-43 0,-4 17 1 0,-4-1-5 16,4 7 0-16,0 0-4 15,7-7 1-15,0-9-9 16,7-19 0-16</inkml:trace>
  <inkml:trace contextRef="#ctx0" brushRef="#br0" timeOffset="203791.49">15692 10047 62 0,'-7'34'31'0,"-15"29"-40"0,12-38 57 0,-8 16-48 16,-3 9 0-16,-4 6-1 15,-3 10 0-15,0 10-1 0,3-11 0 16,4-5-6 0,3-7 1-16,4-12-10 0,11-19 1 15</inkml:trace>
  <inkml:trace contextRef="#ctx0" brushRef="#br0" timeOffset="204051.51">15261 10116 56 0,'32'84'28'0,"31"67"-30"0,-38-110 48 0,10 25-46 0,15-1 0 0,-1 4-5 0,1-9 1 0,-5-13-9 15,-2-6 1-15,-8-19-4 16,-7-13 0-16</inkml:trace>
  <inkml:trace contextRef="#ctx0" brushRef="#br0" timeOffset="205741.14">8636 13553 45 0,'-18'37'22'0,"18"-21"-10"0,0-16 22 0,0-10-31 15,7-5 0-15,8-10 1 16,6-16 1-16,14-16-6 15,0-18 0-15,15-13 4 16,6-6 1-16,-3-6-3 16,-4-7 0-16,-10-2-1 15,-7-1 0-15,-7 13-2 16,-11 6 0-16,-7 6-1 31,-7 19 0-31,-4 16-2 0,-3 19 1 0,-3 21-2 16,-4 20 1-16,-1 8-1 15,-6 23 1-15,0 16 1 16,0 12 0-16,3 12 5 16,-3 1 0-16,7 6 2 15,3 2 1-15,11 1 1 0,4-9 0 16,10-4-1-16,7-12 1 16,0-12-6-16,8-11 1 15,-1-11-8-15,0-17 0 16,-3-15-6-16,3-12 0 15</inkml:trace>
  <inkml:trace contextRef="#ctx0" brushRef="#br0" timeOffset="205941.66">9317 13070 61 0,'-11'59'30'0,"11"4"-31"0,-3-47 57 0,-1-1-55 15,1 4 0-15,-1 0 1 16,1 0 0-16,3 0-7 16,0-7 1-16,3-6-6 15,-3-6 1-15,4-12-10 16,3-16 0-16</inkml:trace>
  <inkml:trace contextRef="#ctx0" brushRef="#br0" timeOffset="206654.64">9299 12841 58 0,'25'19'29'0,"-11"12"-34"0,-7-25 49 0,4 4-44 0,6-1 0 16,4 0-2-16,8 1 0 15,2-7-1-15,1 0 0 16,0 0-3-16,0 3 1 15,-4-2-2-15,-7-1 0 16,-3-3 0-16,-4 0 0 16,-7 3 2-16,0 6 0 15,0 10 2-15,-7 0 1 0,4 0 2 16,-1-4 0 0,-3 1 2-16,4-3 1 0,-4-1 1 15,3-2 0 1,1-1 1-16,-1-6 0 15,4-3-1-15,0-6 1 0,4-4-3 16,3-2 0-16,4-1-2 16,3-2 1-16,0-4 0 15,7 3 0-15,-3 7-1 16,0-1 0-16,-1 4 1 16,1 0 0-1,0 3-1 1,-4-4 0-1,-4 4-1-15,-2 3 1 16,-1 7-1-16,-4-4 0 0,-3 3 0 0,0-6 0 0,0-3 0 16,0 3 0-16,1 0 0 15,-1 0 0-15,0 0 0 16,3 0 0-16,4 3 0 31,0-3 0-31,1 0 0 0,2 3 1 0,-3 0 0 0,4 0 1 16,-4 4 0-16,0 2 0 15,0 4 1-15,0 2 0 16,4 4 0-16,0 0 1 16,6 3-1-16,5 3 1 15,2-3-3 17,-2-6 1-1,-5-7-6 0,-6-6 0-15,0-9-8 15,-11 3 0-31</inkml:trace>
  <inkml:trace contextRef="#ctx0" brushRef="#br0" timeOffset="207404.13">8855 13747 59 0,'-14'47'29'0,"-11"9"-35"0,14-43 53 15,-10 9-48-15,-7 6 1 16,-4 4-1-16,4-7 0 16,-4 9-3-16,8-6 1 15,-1-3-13-15,11-9 1 16,0-10-1-16,7-6 0 0</inkml:trace>
  <inkml:trace contextRef="#ctx0" brushRef="#br0" timeOffset="207630.05">8671 13734 51 0,'29'69'25'15,"2"10"-31"-15,-17-57 51 0,0 9-44 16,1-3 0-16,-1 7-2 16,3-4 1-16,1-6-5 15,3-6 1-15,0-10-11 16,4-12 1-16</inkml:trace>
  <inkml:trace contextRef="#ctx0" brushRef="#br0" timeOffset="207827.94">9066 13907 59 0,'-10'9'29'0,"6"-9"-31"0,4 0 50 0,0 0-45 16,7 0 1-16,4 0-1 15,3 0 1-15,4-3-8 16,10 0 0-16,14-3 0 16,1-1 0-16,-1-8-12 15,0-7 0-15,-3-16-2 16,-4-3 0-16</inkml:trace>
  <inkml:trace contextRef="#ctx0" brushRef="#br0" timeOffset="208133.92">9377 13596 53 0,'0'19'26'0,"-4"13"-28"16,4-26 51-16,0 6-47 0,0 4 1 15,4 12 0-15,3 1 0 16,3-1-4-16,12-3 1 15,-1-3 2-15,0-3 0 16,-3-4-1-16,-1-2 0 16,-6 3-2-16,-15 5 0 15,-13 8-7-15,-15 2 1 16,-7-6-11-16,-7 0 0 16</inkml:trace>
  <inkml:trace contextRef="#ctx0" brushRef="#br0" timeOffset="208392.84">9652 13973 62 0,'-11'34'31'0,"4"-18"-34"0,7-16 52 0,0 3-48 0,7 0 1 0,4-3-3 16,0-3 1-16,10 0-4 16,11-3 1-16,6-4-7 15,-6-5 1-15,7-7-9 16,0-3 0-1</inkml:trace>
  <inkml:trace contextRef="#ctx0" brushRef="#br0" timeOffset="208590.08">10142 13684 58 0,'-7'57'29'0,"-21"46"-34"0,21-71 51 15,0 11-45-15,-4 1 0 0,1 7-2 16,3-4 0-16,0-4-5 16,3-8 1-16,1-10-11 15,-4-16 1-15</inkml:trace>
  <inkml:trace contextRef="#ctx0" brushRef="#br0" timeOffset="209240.99">8636 12493 52 0,'-18'44'26'0,"-10"12"-28"0,25-34 39 0,-4 6-37 0,-11 13 1 15,-7 15-1-15,-10 10 1 16,-7 22-1-16,-1 9 0 16,-3 22-1-16,4-3 1 15,10 10-6-15,11 15 1 16,11-12-10-16,10-7 1 15</inkml:trace>
  <inkml:trace contextRef="#ctx0" brushRef="#br0" timeOffset="209721.87">10594 12286 44 0,'28'72'22'0,"18"38"-14"0,-25-57 33 15,0 19-38-15,8 19 1 16,2 25 2-16,1 25 0 16,-11 6-9-16,-7 4 1 0,-10-1 3 15,-18-5 0 1,0-26-10-16,-8-9 1 0,-9-13-9 16,-5-16 0 15</inkml:trace>
  <inkml:trace contextRef="#ctx0" brushRef="#br0" timeOffset="211361.44">10664 13139 57 0,'0'9'28'0,"-3"22"-29"16,-1-18 48-16,-3 12-47 16,-3 0 1-16,-11 10 0 15,-4 5 0-15,-3 1-3 16,3-3 1-16,-3 3-4 16,7-10 1-16,3-6-12 15,7-12 1-15,8-13-2 16,3-13 1-16</inkml:trace>
  <inkml:trace contextRef="#ctx0" brushRef="#br0" timeOffset="211555.04">10463 13041 36 0,'15'73'18'0,"13"-4"-13"0,-18-41 33 16,4 0-34-16,4 13 0 15,3 9 0-15,0-9 0 16,1 6-8-16,-5-7 0 16,-3-5-2-16,-3-10 0 15,-1-19-8-15,-10-12 0 16</inkml:trace>
  <inkml:trace contextRef="#ctx0" brushRef="#br0" timeOffset="212017.6">10897 12408 68 0,'7'9'34'0,"25"29"-39"16,-18-35 67-16,4 0-60 0,3-3 0 15,7 0 0-15,0 0 0 16,-3 0-4-16,-4 0 1 15,-7 0 1-15,-3 3 0 16,-11 7-2-16,-7 2 1 16,-7 4-1-16,-4 12 0 15,-6-3-1-15,-1 4 1 0,4 2 1 16,3 0 0 0,4-9 1-16,10-3 0 0,8-3 0 15,7-4 0-15,13-2-4 16,19-1 0-1,6-9-12-15,0-12 0 0,-10-1-3 16,-4 4 0-16</inkml:trace>
  <inkml:trace contextRef="#ctx0" brushRef="#br0" timeOffset="212741.67">11444 13358 57 0,'-10'13'28'0,"2"-4"-29"0,8-9 54 16,4 3-48-16,3 0 0 15,7 0 1-15,4 4 0 16,10-1-9-16,14 3 0 16,15-2 1-16,3-1 1 0,-14 0-8 15,-4-6 0-15,-3-6-11 16,-11-7 0-16</inkml:trace>
  <inkml:trace contextRef="#ctx0" brushRef="#br0" timeOffset="213119.52">11659 13104 64 0,'-7'41'32'0,"4"34"-34"0,3-56 54 16,0 19-51-16,0 15 0 16,0-3-1-16,0 13 0 15,0-7-6-15,0-6 0 0,0-12-12 16,3-16 0-1</inkml:trace>
  <inkml:trace contextRef="#ctx0" brushRef="#br0" timeOffset="-211999.16">12435 12703 39 0,'4'-3'19'0,"-4"12"-9"0,0-6 19 0,0 0-25 15,0 7 1-15,-4-1 1 16,-3 7 0-16,-3 9-9 16,-11 16 1-16,-1-1 5 15,-2 14 1-15,-1 18-4 16,4 6 1-16,3 16-1 16,4-12 1-16,7-7-1 15,7-9 0-15,7-10-4 16,11-15 1-16,6-19-12 15,12-19 0-15</inkml:trace>
  <inkml:trace contextRef="#ctx0" brushRef="#br0" timeOffset="-211757.63">12513 13252 65 0,'-3'18'32'0,"17"1"-41"0,-4-22 55 16,8-3-47-16,3-1 0 0,11 4-8 16,7-9 0-16,3-4 4 15,0-6 0-15,-3-6-12 16,-7-13 1-16</inkml:trace>
  <inkml:trace contextRef="#ctx0" brushRef="#br0" timeOffset="-211516.91">13099 12903 59 0,'-7'54'29'0,"-8"-13"-32"16,12-26 55-16,-4 10-51 15,0 13 1-15,0 18-2 16,0-5 0-16,3 2-4 0,1 3 1 16,-1-9-7-16,4-12 0 15,11-20-8-15,6-11 1 16</inkml:trace>
  <inkml:trace contextRef="#ctx0" brushRef="#br0" timeOffset="-211263.42">13145 12411 62 0,'17'60'31'16,"22"59"-33"-16,-25-85 56 0,7 26-52 16,7 9 1-16,8 25-1 15,3 9 0-15,-4 10-4 16,-7 0 1-16,-7 0 0 16,-10-3 0-16,-18-3-11 15,-14-20 1-15,-11-11-8 16,-11-11 0-16</inkml:trace>
  <inkml:trace contextRef="#ctx0" brushRef="#br0" timeOffset="-210375.43">13945 13164 64 0,'-3'12'32'0,"20"-5"-21"16,-6-7 32-16,7 0-41 16,6-4 1-16,22-5-2 15,18-4 1-15,6 1-9 0,8-4 0 16,-8-3-12-16,-13-9 1 15</inkml:trace>
  <inkml:trace contextRef="#ctx0" brushRef="#br0" timeOffset="-209597.25">15099 12624 61 0,'10'3'30'0,"26"-15"-24"0,-22 9 42 15,21-7-46-15,18 1 1 16,14-4 0-16,14-2 1 15,0 5-6-15,-14 4 1 0,-7 6 3 16,-14 13 0-16,-18 18-3 16,-17 16 1-1,-89 63-5 1,-10-4 0-16,7-15-1 16,3-19 1-16,8-12-1 15,6-7 1-15,12-15 0 16,9-13 1-16,15-22 2 15,10-6 1-15,15-9 1 16,6-4 0 31,11 0 1-47,4-3 0 0,10 4 1 0,4 2 0 0,10 7 1 0,8 9 1 0,3 13 0 16,7 6 0-16,7 12-1 15,-7 1 1-15,-4-1-2 0,8 1 0 16,3-7-3-16,3-3 1 15,1-13-10-15,-8-5 1 16,-10-7-10 0,-14-10 1-16</inkml:trace>
  <inkml:trace contextRef="#ctx0" brushRef="#br1" timeOffset="-200289.91">8386 14437 45 0,'-15'6'22'0,"37"16"-7"0,-5-19 22 16,11 3-32-16,11 1 0 15,25-4 2-15,31-3 0 16,25-6-10-16,35-7 1 16,22-6 5-16,2 0 0 15,1 4-6-15,-14-1 0 16,-28 0-9-16,-29 1 1 16</inkml:trace>
  <inkml:trace contextRef="#ctx0" brushRef="#br1" timeOffset="-199749.61">9218 11483 52 0,'-7'12'26'0,"0"-5"-14"0,7-4 26 0,0-3-33 15,7 0 0 1,14-6 1-16,14-1 0 0,25-11-9 16,29-8 0-16,38-2 2 15,35-6 0-15,25 5-8 16,28 1 1-16,-17 0-11 15,-15 3 1-15</inkml:trace>
  <inkml:trace contextRef="#ctx0" brushRef="#br1" timeOffset="-198892.88">13564 11546 45 0,'0'12'22'0,"18"-12"-12"0,-4 0 31 0,14-6-37 16,18-4 0-16,25-5 4 16,20-7 0-16,40-9-10 15,24-10 1-15,18 6 3 16,32 4 1-16,-18 0-5 16,7 15 0-16,3 0-9 15,-42 7 0-15,-31-1-8 16,-22-2 0-16</inkml:trace>
  <inkml:trace contextRef="#ctx0" brushRef="#br1" timeOffset="-196983.98">18380 10204 49 0,'-11'25'24'0,"11"-7"-13"0,0-14 25 16,0-4-33-16,4 3 1 15,-4-3 2-15,7-7 1 16,7 1-8-16,3 3 1 16,47 3 4-1,-11 6 1-15,-11 4-3 16,-10 2 1-16,-18 4-4 16,-14 0 0-16,-14 2-3 15,-11 1 1-15,-6 0-2 16,-8 0 1-16,-4 0-1 15,-6 3 1-15,7 0 1 16,6-4 1-16,8 1 1 16,7-6 1-16,7-1 0 15,10 1 0-15,15-4 1 16,14 1 1-16,10-1 1 16,7 0 1-16,18 4-1 15,7 3 0-15,4-1 0 16,-1-2 0-16,-6-1-5 15,-4-2 0-15,-14-4-16 16,-18-9 0-16</inkml:trace>
  <inkml:trace contextRef="#ctx1" brushRef="#br0" timeOffset="200016.08">13751 8121 0,'0'0'15,"0"0"-15,0 0 16,0 0-1,0 0-15,0 0 16,0 0 0,0 0-16,0 0 15,0 0 1,0 0-16,0 0 16,0 0-16,7 10 15,4 2 1,7 7-16,-1 3 15,-17-22 1,53 50-16</inkml:trace>
  <inkml:trace contextRef="#ctx0" brushRef="#br0" timeOffset="-193383.16">18493 11746 64 0,'0'0'32'0,"77"-6"-60"0,-63 3 33 16,-7-3-23-16,-14 9 1 15</inkml:trace>
  <inkml:trace contextRef="#ctx0" brushRef="#br0" timeOffset="-193200.64">17861 12085 64 0,'0'60'32'0,"39"-20"-35"0,-25-33 63 0,28-4-60 15,15-6 0-15,17-7-11 16,4-9 1-16,-11-12-4 15,-22 0 0-15</inkml:trace>
  <inkml:trace contextRef="#ctx0" brushRef="#br0" timeOffset="-191820.35">20331 10304 44 0,'-7'0'22'0,"-22"19"-17"0,22-13 23 15,-3 6-26-15,-4 14 1 16,-4 8-1-16,-3 13 1 16,3 6-4-16,-3 7 1 15,0 6 2-15,3 15 1 16,4 7-1-16,3 3 1 15,8-6-1-15,3-4 0 16,3-12-3-16,5-15 1 16,6-14-11-16,14-15 1 0,11-18-6 15,3-10 1-15</inkml:trace>
  <inkml:trace contextRef="#ctx0" brushRef="#br0" timeOffset="-191577.52">20394 11003 59 0,'-3'19'29'0,"10"-25"-31"16,0 12 56-16,3-12-53 15,15 3 0-15,7-4-3 16,7 1 0-16,-1-3-5 15,8-4 1-15,0-3-11 0,3-9 0 16</inkml:trace>
  <inkml:trace contextRef="#ctx0" brushRef="#br0" timeOffset="-191353.84">21128 10759 55 0,'-4'34'27'0,"-10"7"-24"0,11-29 42 0,-1 7-42 16,-3 9 0-16,0 7 1 16,4 6 0-16,-1 12-6 15,0 3 0-15,1 1 0 16,3-4 1-16,0-12-10 15,7-19 0-15,7-16-7 16,0-18 0-16</inkml:trace>
  <inkml:trace contextRef="#ctx0" brushRef="#br0" timeOffset="-191084.78">21265 10498 49 0,'15'69'24'0,"6"7"-24"0,-11-61 39 16,1 10-37-16,7 10 0 16,6 9 1-16,1 3 1 15,3 9-6-15,4-3 1 16,-7 7 2-16,-11 6 0 15,-7-10-4-15,-11 7 0 16,-6-3-12-16,-12-13 0 16,-6-16 0-16,7-9 0 15</inkml:trace>
  <inkml:trace contextRef="#ctx0" brushRef="#br0" timeOffset="-190679.09">21481 10160 56 0,'-4'9'28'0,"18"0"-34"16,-7-5 57-16,4-8-48 15,7 1 1-15,3 3 2 16,3 3 0-16,8-6-7 16,3 3 1-16,-3 0 4 15,3 0 1-15,1 10-3 0,-8-4 1 16,-7 7-2-16,-7-1 0 16,-14 4-2-16,0-1 0 15,-7 4-2-15,-7 3 1 16,-4 0 0-16,1 3 0 15,-1 7 1-15,8 2 1 16,2-3 1-16,12-5 0 16,7-5 0-16,3-2 0 0,14-6-6 15,11-7 1 1,10-18-15-16,8-23 0 0</inkml:trace>
  <inkml:trace contextRef="#ctx1" brushRef="#br0" timeOffset="203712.87">18002 8099 0,'0'0'16,"0"0"-1,0 0-15,0 0 16,0 0-16,0 0 16,0 0-1,0 0-15,0 0 16,0 0 0,0 0-16,0 0 15,0 0 1</inkml:trace>
  <inkml:trace contextRef="#ctx0" brushRef="#br0" timeOffset="-189537.15">22338 11088 40 0,'0'19'20'0,"3"-19"-8"0,-3-7 21 15,0 7-29-15,0 0 0 16,0 0 2-16,7 0 1 16,8 0-10-16,9 0 1 15,12 0 4-15,13-3 0 16,4 3-9-16,0 3 0 0,0-3-9 16,-14 7 0-16</inkml:trace>
  <inkml:trace contextRef="#ctx0" brushRef="#br0" timeOffset="-189326.41">22595 10897 52 0,'-3'59'26'0,"-15"26"-31"15,15-57 42-15,-1 13-41 16,1 0 1-16,3 2-13 16,0 1 1-16,3-12 11 15,4-17 0-15</inkml:trace>
  <inkml:trace contextRef="#ctx0" brushRef="#br0" timeOffset="-188848.34">22955 10570 60 0,'21'19'30'0,"32"0"-35"0,-39-13 58 0,8 1-49 16,6-1 1-16,7 0 0 16,11 0 1-16,3 1-9 15,-3-1 1-15,-7 0 4 16,-11 4 1-16,-7 2-4 16,-10 1 0-16,-11 6-2 15,-14 6 1-15,-7-7-3 16,-4 4 1-16,0-3-1 15,1 0 0-15,2 0 1 16,5-4 0-16,6 1 2 16,8 3 0-16,10 3 1 15,10 6 1-15,12 0 1 16,2 1 1-16,-2-4-1 0,-1 3 0 16,-7 3 0-1,-7 1 0-15,-14 2-1 0,-18 7 1 16,-17 6-4-16,-11-3 1 15,-17-7-7-15,-1-5 1 16,8-13-8-16,-1-4 1 16</inkml:trace>
  <inkml:trace contextRef="#ctx0" brushRef="#br0" timeOffset="-188546.07">23848 10558 45 0,'32'6'22'16,"-11"-6"-13"-16,-18 0 35 0,1 3-42 16,-8 7 0-16,-10 12-1 15,-11 6 1-15,-10 9-3 16,-4 11 0-16,-7 11 2 15,-3 10 0-15,3-3-1 16,4 3 0-16,7 0 0 16,6 3 0-16,8-6-3 15,11-10 1-15,10-12-5 16,17-12 1-16,12-17-10 31,6-21 1-31</inkml:trace>
  <inkml:trace contextRef="#ctx0" brushRef="#br0" timeOffset="-188307.69">23784 11085 62 0,'11'25'31'0,"28"-41"-40"0,-22 13 55 0,12 0-46 16,-5 6 0 0,12-3-3-16,13-3 0 0,-3 0-3 15,-4-7 0-15,-3-5-10 16,-7-7 0-16</inkml:trace>
  <inkml:trace contextRef="#ctx0" brushRef="#br0" timeOffset="-188065.18">24419 10884 56 0,'-7'47'28'0,"7"35"-35"0,0-67 46 15,0 4-39-15,-3 9 0 16,3 4-3-16,-4 2 1 16,4-6-2-16,0-3 0 15,4-6-11-15,-1-12 1 16</inkml:trace>
  <inkml:trace contextRef="#ctx0" brushRef="#br0" timeOffset="-187826.88">24751 10467 42 0,'7'78'21'0,"11"1"-11"15,-8-54 30-15,4 22-37 16,11 25 1-16,0 6-2 15,-4 20 1-15,-11 5-6 16,-10-12 1-16,-10-13-7 16,-11-6 1-16,-15-15-8 15,-6-10 1-15</inkml:trace>
  <inkml:trace contextRef="#ctx0" brushRef="#br0" timeOffset="-187258.43">20281 11994 62 0,'21'6'31'0,"53"4"-33"0,-28-10 58 15,28-3-52-15,46-4 0 16,50-5 1-16,63-4 1 16,42-9-8-16,53 3 0 15,17-6 4-15,26 3 1 16,-18 0-7-16,-8-4 1 16,-38 7-5-16,-17 1 0 15,-65 5-8-15,-27 0 0 16,-43 1-5-16,-28-1 1 15</inkml:trace>
  <inkml:trace contextRef="#ctx0" brushRef="#br0" timeOffset="-185858.79">19833 12957 41 0,'-21'3'20'0,"10"0"-5"15,11 0 21-15,0 7-33 16,0-4 0-16,7 0 1 16,8 4 1-16,9-4-7 15,15 0 1-15,14 0 0 16,-4-3 1-16,8-3-9 0,-1-9 0 15,-3-3-7-15,0-10 0 16</inkml:trace>
  <inkml:trace contextRef="#ctx0" brushRef="#br0" timeOffset="-185647.91">20542 12580 41 0,'14'41'20'0,"-14"22"-20"0,-3-51 31 0,-4 10-30 16,-4 10 1-16,-3 5-1 15,0 4 1-15,-4 6-5 16,4 3 1-16,0 7-8 16,0-4 0-16,0-18-2 15,14-13 0-15</inkml:trace>
  <inkml:trace contextRef="#ctx0" brushRef="#br0" timeOffset="-185260.45">20070 12496 54 0,'0'28'27'0,"-11"-12"-35"0,4-10 55 16,-4 0-47-16,-6 4 0 15,-4 2 0-15,-8 7 0 16,-2 9-1-16,-5 4 0 16,-3 8 0-16,-6 14 0 15,-1 11-1-15,3 14 1 0,8 15 0 16,7 6 0-16,10-6-1 16,15-9 1-1,20-13-7-15,22-19 1 0,28-21-7 16,7-23 1-16</inkml:trace>
  <inkml:trace contextRef="#ctx0" brushRef="#br0" timeOffset="-184973.54">20948 12458 47 0,'0'53'23'0,"18"38"-23"0,-8-56 40 16,4 3-38-16,0 12 1 16,-3 0 0-16,0-9 0 15,-11 21-5-15,-7 1 1 16,-8 9 1-16,-6-6 0 15,-3 0-7-15,-8-10 0 16,4-12-8-16,-1-16 0 16</inkml:trace>
  <inkml:trace contextRef="#ctx0" brushRef="#br0" timeOffset="-184571.52">21174 12289 55 0,'-11'15'27'0,"8"1"-27"15,6-13 47-15,1 4-43 16,3-1 1-16,3 0 2 15,1 4 0-15,7-4-9 16,10 3 1-16,11-3 5 0,-1 1 1 16,1-4-3-16,-7 0 0 15,-7 0-2-15,-8 0 1 16,-10 4-2-16,-7 8 0 16,-7 4-1-16,-7 6 0 15,-7 0-1-15,0 7 1 16,3-4 0-16,1 0 1 15,6 0 0-15,7-3 0 16,8-6-1-16,10-13 1 16,11-12-8-16,10-10 1 15,7-27-10-15,-3-11 0 16</inkml:trace>
  <inkml:trace contextRef="#ctx0" brushRef="#br0" timeOffset="-183294.93">21932 13148 47 0,'-10'28'23'0,"3"-12"-12"0,7-10 24 15,-4-6-32-15,4 6 0 16,0-2 3-16,7-4 0 16,7 0-7-16,11 3 0 15,17 0 3-15,22 3 1 16,-1 0-7-16,-3 4 0 16,-3-4-14-16,-8-3 1 0</inkml:trace>
  <inkml:trace contextRef="#ctx0" brushRef="#br0" timeOffset="-182970.5">22133 12950 55 0,'-7'26'27'0,"-7"49"-30"0,11-56 40 0,-8 43-40 0,0-2 0 0,4-4-17 0,7-9 1 16,7-15 16-16,4-13 0 16</inkml:trace>
  <inkml:trace contextRef="#ctx0" brushRef="#br0" timeOffset="-182733.61">22941 12537 65 0,'-3'31'32'0,"-26"28"-43"0,29-33 63 0,-10 2-53 16,-8 13 1-16,-10 12 0 15,-7 3 0-15,-8 10 0 16,-3 19 0-16,8-4 1 16,6 10 0-16,4-15-2 15,10-7 0-15,7-10-3 16,8-6 1-16,14-15-8 15,6-16 1 1,8-13-8-16,3-9 1 0</inkml:trace>
  <inkml:trace contextRef="#ctx0" brushRef="#br0" timeOffset="-182518.73">22726 13135 64 0,'0'0'32'0,"18"0"-36"0,-8 0 60 0,8 0-56 0,7 0 0 16,3 0-4-16,11 0 1 0,10-3-2 15,0 0 1-15,-6-6-13 16,-5-10 0-16,-2-3-2 15,-5-3 1-15</inkml:trace>
  <inkml:trace contextRef="#ctx0" brushRef="#br0" timeOffset="-182312.85">23252 12969 60 0,'-4'38'30'0,"1"21"-40"16,3-46 62-16,-4 9-52 15,4 12 0-15,0 1-1 16,0-1 0-16,4 7-3 0,3 0 0 16,7-7-10-16,3-12 0 15,1-22-3-15,-4-18 1 16</inkml:trace>
  <inkml:trace contextRef="#ctx0" brushRef="#br0" timeOffset="-182113.96">23449 12527 57 0,'11'88'28'0,"35"28"-30"0,-25-75 57 0,7 15-53 16,4 16 1-16,7 16 0 16,3-6 0-16,0 12-7 15,-14-19 0 1,-10 0-4-16,-21-6 0 16,-12 0-11-1,-20-15 1-15</inkml:trace>
  <inkml:trace contextRef="#ctx0" brushRef="#br0" timeOffset="-181599.46">24194 13004 49 0,'-4'6'24'0,"4"-3"-15"16,0-3 37-16,0 0-40 15,0 0 1-15,11-6 2 16,6 0 0-16,11 3-13 16,15-1 1-16,6 1 5 15,-3-3 1-15,3 0-9 0,4 3 1 16,-3-4-16-16,-4-2 1 15</inkml:trace>
  <inkml:trace contextRef="#ctx0" brushRef="#br0" timeOffset="-181026.92">24892 12511 42 0,'-11'26'21'0,"18"-5"-6"16,-3-17 20-16,3 2-29 16,4 0 0-16,-1 4 4 15,8-1 1-15,10 0-13 0,0 1 0 16,4 2 8-16,7 1 0 15,10 3-3-15,-3-1 0 16,-7 1-3-16,-7 0 0 16,-11-4-2-16,-11-6 0 15,-10 7-2-15,-14 0 1 16,-10 2-1-16,-1 4 0 16,-7 3 0-16,0 9 0 62,-3-6 2-62,0 4 0 0,7 5 3 0,6 4 0 0,12-4 3 0,10 7 0 0,10-3 0 0,8-7 1 0,10-3-2 16,22-6 1-16,10-6-2 15,17-16 0 1,1-6-5-16,-8-4 1 0,-10-6-10 16,-14 1 1-16,-10-13-9 15,-8-1 0-15</inkml:trace>
  <inkml:trace contextRef="#ctx0" brushRef="#br0" timeOffset="-177214.48">4717 16278 45 0,'7'0'22'0,"21"-13"-20"0,-17 7 23 16,3-1-21-16,10 1 1 16,8 3 2-16,7 0 0 0,21 0-9 15,3 0 0-15,15-4 6 16,21 1 0-16,10-3-5 15,0-1 1-15,-10 1-10 16,-11-1 1-16,-17 1-6 16,-22 6 0-16</inkml:trace>
  <inkml:trace contextRef="#ctx0" brushRef="#br0" timeOffset="-176974.41">4921 16898 75 0,'21'32'37'0,"22"-13"-48"16,-15-16 74-16,14-3-62 0,15-7 1 15,10-2-1-15,14-3 1 16,7-1-7-16,4-3 0 15,-7-3-9-15,-11-2 0 16,-14-5-7-16,-11 5 0 16</inkml:trace>
  <inkml:trace contextRef="#ctx0" brushRef="#br0" timeOffset="-176040.92">7461 15553 59 0,'11'38'29'0,"-11"25"-20"0,0-45 29 15,0 7-35-15,-11 10 1 16,4 15 0-16,4 13 1 0,-4 0-7 15,0 9 0-15,3-3 2 16,-3 3 1-16,0-3-5 16,7 0 1-1,0-7-4-15,3-11 0 0,1-11-6 16,3-18 0-16,4-12-4 16,6-13 0-16</inkml:trace>
  <inkml:trace contextRef="#ctx0" brushRef="#br0" timeOffset="-175710.07">7969 15939 73 0,'4'16'36'0,"20"-16"-49"0,-16-4 73 15,16 1-61-15,-3-3 0 16,11-3-1-16,7-1 0 15,0 1-2-15,0-4 1 0,-8-2-12 16,5-4 1-16,-5-6-5 16,-2 3 0-16</inkml:trace>
  <inkml:trace contextRef="#ctx0" brushRef="#br0" timeOffset="-175231.49">8597 15569 72 0,'-3'22'36'0,"-1"-19"-43"15,8-3 72-15,3 0-63 16,3-3 0-16,8 0 1 15,7-4 0-15,3 1-5 0,0 0 1 16,0 3 2-16,-3 3 1 16,-4 3-3-16,0 3 1 15,-10 7-4-15,-11 2 0 16,0 4-2-16,-11 3 0 16,-3-3-3-16,-3-3 1 15,-1 6 0-15,-3 0 0 16,7 6 3-16,3-3 0 15,4 3 2-15,4-3 1 0,3-3 3 16,7-3 0-16,7 3 2 16,3-3 1-16,8-1 1 15,3 1 1-15,0-3-1 16,1 3 0-16,-5-4-1 16,-2 4 0-16,-12-3-3 15,-10 3 1-15,-14 9-6 16,-7 6 1-16,-21 1-7 15,-11-4 0-15,7-6-9 16,-11-9 1-16</inkml:trace>
  <inkml:trace contextRef="#ctx0" brushRef="#br0" timeOffset="-174750.2">6862 16892 72 0,'31'6'36'0,"65"-15"-41"16,-58 9 66-16,29-3-57 15,32-3 0 1,180-16 5 0,0-10 0-16,-11-2-12 15,-25-1 1-15,-28 4 5 16,-31 0 1-16,-18-1-7 16,-18 10 1-16,-35 3-7 15,-18 4 1-15,-21-1-10 16,-18 0 1-16,-27 7-7 15,-8 3 1-15</inkml:trace>
  <inkml:trace contextRef="#ctx0" brushRef="#br0" timeOffset="-174095.95">7327 17272 52 0,'-10'31'26'0,"27"-3"-26"0,-10-22 41 0,4 4-38 16,-11 6 0-16,0-4 0 16,0 13 0-16,0 3-5 15,-7 7 0-15,3 6 1 16,-6 6 1-16,3 0-7 15,0-3 0-15,3 0-9 16,8-10 0-16</inkml:trace>
  <inkml:trace contextRef="#ctx0" brushRef="#br0" timeOffset="-173713.62">7803 17510 67 0,'-3'3'33'0,"21"10"-34"0,-11-10 59 0,7 0-56 15,7-3 1-15,11-3-1 16,10-4 1-16,4-2-5 15,7-3 0-15,-4 2-2 16,8-9 0-16,-8 7-17 16,11-4 1-16</inkml:trace>
  <inkml:trace contextRef="#ctx0" brushRef="#br0" timeOffset="-173333.15">8640 17043 61 0,'-4'40'30'0,"4"14"-32"0,0-39 41 0,0 11-39 0,0 5 0 0,4 7 0 16,-4 5 0-16,0 8 0 15,-4 2 0-15,4 0-1 16,-11 7 0-16,4-4-4 15,0-6 1-15,4-9-10 16,-1-6 1 0,4-10-3-16,7-6 0 15</inkml:trace>
  <inkml:trace contextRef="#ctx0" brushRef="#br0" timeOffset="-172992.52">8858 17494 56 0,'-14'25'28'0,"11"-12"-33"0,3-13 57 15,0 3-47-15,0 0 1 16,3 0 2-16,8 0 0 0,6-3-11 16,15-6 1-16,14 0 4 15,-4-7 1-15,8-2-8 16,-4-4 0-16,-1 3-16 15,1-6 1-15</inkml:trace>
  <inkml:trace contextRef="#ctx0" brushRef="#br0" timeOffset="-172454.26">9405 17102 64 0,'0'28'32'0,"11"-2"-30"0,-8-23 48 15,4 0-49-15,0 3 1 0,4-3 0 16,7 0 1-16,3 1-3 16,7-4 0-1,4 0 3-15,-8-7 0 0,-2 1-1 16,2 6 0-16,1 3-1 15,-4 3 0-15,-7 1-3 16,-7 5 0-16,-10 7-3 16,-1 6 0-16,-10 3-4 15,-7 7 1-15,-7-10-2 16,-4 3 1-16,0 3 2 16,4 1 1-16,7 2 4 15,7-2 0-15,3-4 3 16,11-3 1-16,11-6 1 15,10-7 0-15,11-5-1 16,6-7 1-16,12-13-7 16,10-12 0-16,0-6-10 15,-4-13 0-15</inkml:trace>
  <inkml:trace contextRef="#ctx0" brushRef="#br0" timeOffset="-171887.38">10425 16481 62 0,'14'32'31'0,"10"-7"-25"0,-6-19 31 16,14 0-34-16,14-2 0 15,0-1 0-15,-1 0 1 16,1-3-8-16,0-3 1 16,-7 0-3-16,-4 6 0 15,-10 3-13-15,-7-6 1 0</inkml:trace>
  <inkml:trace contextRef="#ctx0" brushRef="#br0" timeOffset="-171586.73">10516 16798 64 0,'-49'78'32'0,"81"-65"-39"0,-15-10 53 0,19 3-47 0,9-9 1 0,19-3-6 15,10 0 1-15,7-4-7 16,7-15 1-16,-10-6-6 16,-18 0 1-16</inkml:trace>
  <inkml:trace contextRef="#ctx0" brushRef="#br0" timeOffset="-171258.86">12386 15744 65 0,'-3'4'32'0,"20"-4"-36"16,-10 0 65-16,18 0-60 15,7-4 0-15,10 4-1 16,7 0 0-16,8 0-5 0,-1-3 1 16,1-3-13-1,-4-10 1-15,-8-2-3 0,1-1 0 16</inkml:trace>
  <inkml:trace contextRef="#ctx0" brushRef="#br0" timeOffset="-170872.63">13219 15415 75 0,'-4'19'37'0,"11"-6"-48"0,-3-13 76 0,6 6-63 16,8-3 1-16,3 0 0 15,7 3 0-15,0 1-4 16,1 5 0-16,-8 1 2 16,-7-1 1-16,-18 13-4 15,-10 10 0-15,-14 2-1 16,-4-2 1-16,-6 3-3 15,-1-7 0-15,3 0 1 16,8-2 1-16,4-1 1 16,9-6 1-16,8 0 2 15,11-7 0-15,10 4 1 16,7-3 1-16,11-4-1 0,14-5 1 16,3-7-7-1,1-3 1-15,-12-4-14 0,5-2 0 16,-15-1-3-16,-3 4 0 15</inkml:trace>
  <inkml:trace contextRef="#ctx0" brushRef="#br0" timeOffset="-170604.41">12160 16428 88 0,'0'28'44'0,"92"-34"-58"15,-46 3 91-15,35-3-76 16,42-7 0-16,15-3-1 16,21-9 1-16,14 0-5 15,-22 0 1-15,-13 0-5 16,-25 3 1-16,-18 0-10 15,-21 3 1-15,-17-3-9 16,-12 7 1-16</inkml:trace>
  <inkml:trace contextRef="#ctx0" brushRef="#br0" timeOffset="-168112.25">12213 17058 47 0,'4'7'23'0,"20"-17"-17"0,-13 7 24 16,7 0-28-16,6 0 1 15,5 0-1-15,2-4 1 16,12 4-9-16,-1-3 0 15,-3 0-7-15,-4-4 0 16</inkml:trace>
  <inkml:trace contextRef="#ctx0" brushRef="#br0" timeOffset="-167741.63">12887 16682 60 0,'11'28'30'0,"13"-6"-29"15,-17-19 52-15,4 4-49 16,-1-1 1-16,5 3 1 16,9 4 0-16,8-1-8 15,3 4 0-15,-6-3 5 16,-8-1 0-16,-7 10-4 15,-11 3 1-15,-10 3-3 16,-10 7 0-16,-5 3-3 0,5 9 1 16,-4-7-1-1,0 1 1-15,3-3 2 0,4-1 1 16,7 1 2-16,7-7 1 16,3-6 1-16,18 1 1 15,22-11-1-15,10-12 0 16,17-9-5-16,8-10 1 15,-8-9-16-15,4-9 0 16</inkml:trace>
  <inkml:trace contextRef="#ctx0" brushRef="#br0" timeOffset="-167319.68">14217 16544 63 0,'35'19'31'0,"60"-25"-33"0,-56-1 46 15,14-2-45-15,0 0 1 16,0-1-5-16,3 7 0 16,-10 6-4-16,-10 7 1 15,-15-1-9-15,-14 4 1 0</inkml:trace>
  <inkml:trace contextRef="#ctx0" brushRef="#br0" timeOffset="-167137.89">14146 16889 63 0,'36'19'31'0,"70"-10"-43"16,-71-9 58-16,18 0-47 16,7-3 0-16,10-3-10 15,4-4 0-15,4 1 1 16,3-13 0-16</inkml:trace>
  <inkml:trace contextRef="#ctx0" brushRef="#br0" timeOffset="-166898.4">15829 16347 59 0,'0'28'29'0,"-17"41"-31"0,9-44 48 16,-6 12-44-16,0 17 1 15,-3 12 0-15,-5 3 1 0,1 12-8 16,4 13 0-16,6-3-3 16,4-6 1-1,7-26-12-15,0-24 0 0</inkml:trace>
  <inkml:trace contextRef="#ctx0" brushRef="#br0" timeOffset="-166569.06">16595 16644 55 0,'155'-40'27'0,"-56"-54"-31"15,-82 59 43-15,1-6-37 16,-7-21 1-16,-19-7 2 0,-9-13 0 16,-29 1-6-16,-28-13 0 15,-32 12 3-15,-14 4 1 16,-17 12-4-16,-12 16 1 15,5 28-5-15,-11 22 0 16,-4 25-5-16,14 31 0 16,4 23-4-16,7 18 1 15,21 31-3-15,21 17 1 16</inkml:trace>
  <inkml:trace contextRef="#ctx0" brushRef="#br0" timeOffset="-166404.48">15088 17366 45 0,'106'75'22'0,"141"-56"-15"0,-166-32 45 0,43-6-47 15,27-25 1-15,36-31-1 16,11-25 1-16,-25-7-9 16,-25-9 0-16,-35-19 5 15,-28-6 1-15,-36-19-7 16,-31-3 0-16,-29-12-9 16,-35-13 1-16,-32-4-7 15,-24 10 1-15</inkml:trace>
  <inkml:trace contextRef="#ctx0" brushRef="#br1" timeOffset="-159393.08">2201 3995 13 0,'53'-41'6'0,"14"-19"7"0,-53 38 6 0,8-3-17 15,2 0 1-15,-3 3 2 16,-10 7 1-16,0-1-6 16,-1 6 0-16,-3 1 5 15,-14 15 0-15,-3 16 1 16,-8 22 0-16,-14 28-2 16,4 19 1-16,-4 25-2 15,11 41 1-15,0 22-3 16,-4 53 1-16,1 22-4 15,2 31 0-15,-6 19-1 16,7 4 1-16,-7-10-1 16,17-4 1-16,-6-15 0 15,6-15 1-15,0-23 1 16,1-27 1-16,-1-26 0 31,1-25 0-31,10-44-12 16,0-66 0-16</inkml:trace>
  <inkml:trace contextRef="#ctx0" brushRef="#br1" timeOffset="-158552.62">2014 4045 27 0,'29'34'13'0,"13"-5"-1"0,-24-26 10 0,6 0-20 0,12-3 0 0,6-6 2 0,25-4 1 16,3 1-6-16,22-1 1 16,25-12 2-16,3-3 1 15,21 0-2-15,17-6 1 16,1-4-2-16,21 4 1 15,18 0-2-15,3-1 1 16,28 4-1-16,-10 9 0 16,21 4 0-16,7-4 1 0,21 3-1 15,-7 0 1 1,17 4-1-16,-9-1 1 0,9-2 0 16,-10-1 1-16,0 6-1 15,-17-11 0-15,3 5 0 16,-11-6 0-16,-10 0-1 15,-18-3 1-15,-6 6-1 16,-30 7 0-16,-6-4-1 16,-7 3 1-16,-21 4-1 15,-25-1 1-15,-25 7 0 16,-21-6 0-16,-3 3-1 31,-19 6 1-15,-9 3 0-16,-4 9 1 0,-15 10-1 0,1 13 0 0,-4 15 0 15,-3 13 0-15,-8 9 0 16,-6 9 0-16,-8 20 0 0,-6 5 1 16,-4 10-3-16,-4 16 1 31,-10 12-2-15,-11 19 1-16,-3 13-6 0,-1 12 1 0</inkml:trace>
  <inkml:trace contextRef="#ctx0" brushRef="#br1" timeOffset="-158101.78">8809 6290 20 0,'10'179'10'0,"1"40"-1"0,-4-162 14 0,0 24-19 16,0 16 1-16,0 7 2 16,0 9 1-16,-7 0-9 15,-7-13 1-15,-10-9 6 16,-15-13 0-16,-21-9-2 16,-7-12 0-16,-25-13-2 15,-24-16 1-15,-22-16-2 16,-24-2 0-16,-25-23-3 15,-35 1 1 1,-18-7-2-16,-35-3 1 0,-7 0 0 16,-25 3 0-16,-10 4 0 15,-15-1 0-15,-17 10 1 16,14 3 1-16,-11 3-1 16,-10 9 1-16,14 7 0 15,-7 2 1-15,14 17 1 16,10-7 0-16,8-3 1 15,13 3 1-15,26 1 0 16,13 2 0-16,32 0-1 16,15-9 1-16,24 13-1 0,17-7 0 15,29 7-1-15,28-4 0 16,18 0 0-16,25 4 1 16,10-4-1-16,17 0 1 15,8-2-3-15,14-4 1 16,10 0-3-1,1-6 0 1,10-10-7 15,10-3 0-31,11-21-9 0,25-14 0 0</inkml:trace>
  <inkml:trace contextRef="#ctx0" brushRef="#br1" timeOffset="-156494.53">7006 6923 26 0,'-3'4'13'0,"13"-14"-5"0,-10 10 13 16,0 0-19-16,4 3 0 0,3-6 1 16,-7 3 1-16,0 0-5 15,0 0 0-15,0 3 4 16,0 0 0-16,0 7-1 16,-7 2 1-16,3 7-1 15,-6 6 0-15,-1 7 0 16,0 2 1-16,1-6-1 15,3 4 0-15,-4 9-2 16,1 2 1-16,-4 1 0 16,-4 6 0-1,0 7-1 17,-3 6 1-17,7 9-1-15,3-10 1 0,18 33-1 0,1-11 1 16,6 1 0-1,7-10 0 1,11 0 0-16,6-2 0 0,8-8 0 0,4-2 0 0,10-3 0 0,10-4 0 16,-3-9-1-1,7-6 0-15,14-10 0 0,11-2 0 16,0-8 0-16,7-2 0 16,7 0-1-16,7-6 1 15,0 2 0-15,0-5 0 16,3-4 0 15,15-9 1 16,6 0 0-31,-6-4 0-1,14 1-1 16,17 6 1-31,-10-9-1 0,10 2 0 0,14-2 0 0,-13 0 0 0,10-1 0 0,10 4 0 16,-10 0 0-16,11 6 0 0,6 0 0 0,-10 6 0 0,11 3 0 0,-1-2 0 0,4-1-1 16,4-3 1-16,-8-3-1 0,12 3 1 0,9-6 0 0,-2 0 0 0,2-6-1 15,-3-1 1-15,4-6-1 16,3 1 1 0,4-7-1-16,3-3 1 0,-6 3 0 15,-1 0 0 1,0-10 0-16,8 1 0 15,6 0-1-15,-7 6 1 16,15 0 0-16,-15 3 0 0,11 9 0 16,-7 1 0-16,3 2 0 0,4 4 0 15,-14 6 0-15,7 6 1 16,-18 7-1-16,7 6 0 16,0 15 0-1,-14 0 0 1,0 14 0-16,1 5 0 0,-15 6 0 0,-7 10 0 15,-4 10-1 1,-17-1 1-16,-7 13-1 0,-15-3 1 16,-6 6 0-16,-15 0 0 15,-13-3-1-15,-26-9 1 0,-13 2 0 32,-11-5 0-17,-14-10 0 1,-15-4 0-16,-9-2-2 0,-12-6 1 0,1-10-11 15,-8-13 0-15,-10-15-2 0,-3-13 1 0</inkml:trace>
  <inkml:trace contextRef="#ctx0" brushRef="#br1" timeOffset="-155763.72">19629 9802 7 0,'-4'0'3'0,"4"0"12"0,0 0-6 0,0 0-4 16,0 0 1-16,0 3 5 16,4 4 1-16,3 11-14 15,7 11 0-15,3 5 10 16,8 16 0-16,0 4-1 15,3 15 0-15,4 9-2 16,-1 0 0-16,1-2-1 16,-4 2 1-16,-3-3-2 15,-7-12 1 17,-1-19-2-32,-2-7 0 31,-5-8-1-31,-3-14 0 31,0-11 0-31,4-20 0 0,3-9-1 0,7-22 0 16,7-13-1-16,4-15 1 0,17-16-1 0,11-6 0 0,7 3 0 0,11 0 0 0,-4 15 0 0,-3 10 1 15,-22 16-1-15,-7 9 1 16,-10 13 0 0,-11 18 1-16,-10 13-2 0,-18 9 1 15,-25 10 0-15,-21 10 1 16,-17 2-1-16,-11 0 0 15,-15-9 0 1,-13-3 0-16,-8 0-3 0,8-10 0 31,-4 1-12-31,0-26 0 47,15-12 0-31,27-13 0-16</inkml:trace>
  <inkml:trace contextRef="#ctx0" brushRef="#br1" timeOffset="-147592.47">13815 8664 46 0,'0'-6'23'0,"0"12"-14"0,0-6 24 16,0 0-30-16,0 0 0 16,3-6 2-16,4 6 0 15,7-7-4-15,4 7 0 16,3 3 4-16,4 4 1 16,7 2-2-16,-8 4 0 15,-2-4-2-15,-5 4 1 0,-3-4-4 16,-3 4 1-16,-8-4-3 15,-3 7 0-15,-7-1-1 16,-3 7 0-16,-1 0 0 16,-3 0 0-16,0 6 1 15,0 4 1-15,3-4 1 16,1 0 1-16,3-9 0 16,3-3 1-16,4-4 0 15,7-2 0-15,4-7 0 16,6-3 0-16,1 0-4 15,3-3 1-15,-3-4-8 16,-4 4 0-16,7-6-6 16,-3-4 0-16</inkml:trace>
  <inkml:trace contextRef="#ctx0" brushRef="#br1" timeOffset="-147379.12">14213 8899 40 0,'4'25'20'0,"-8"-12"-13"0,4-10 31 15,0 0-36-15,0-3 0 16,0 3 0-16,0-3 0 16,0 0-5-16,0 0 0 15,0 0-5-15,7-6 1 16,-7-10-7-16,4 7 0 0</inkml:trace>
  <inkml:trace contextRef="#ctx0" brushRef="#br1" timeOffset="-147005.58">14584 8551 52 0,'3'6'26'0,"-3"-12"-28"16,0 6 48-16,-3 3-45 16,-4 0 0-16,-4 7 1 15,1-1 1-15,-8 4-4 16,0-1 1-16,1 1 1 16,-1 2 1-16,0 1-2 15,4-3 0-15,4-1-1 0,6 1 0 16,4-7 0-16,7 3 0 15,7 1 0-15,8-1 0 16,6 1 0-16,0-1 1 16,7 0 0-16,-3 1 0 15,-4-1 0-15,-7-3 0 16,-10 16-2-16,-7-6 0 16,-8 3-3-16,-3-3 0 15,-4-4-8-15,-6-6 0 16,-8-2-2-16,-3-8 0 15</inkml:trace>
  <inkml:trace contextRef="#ctx0" brushRef="#br1" timeOffset="-146314.75">14552 8498 45 0,'11'9'22'0,"10"13"-22"15,-14-22 44-15,0 3-43 16,0-3 1-16,0 3 0 15,-3 0 0-15,6 1-2 16,4-4 0-16,4-4 2 16,7 1 1-16,10-3-2 15,7 0 1-15,11-4-1 16,11-9 1-16,3-9-2 16,-11-3 0-16,4 9-2 15,-7 3 1-15,-4-9-1 16,-3 6 1-16,-10-3-1 15,-5 12 1-15,-10-5-1 16,1 2 1-16,-5 3 1 0,1 1 0 16,-8-1 1-16,-2 1 0 15,-5-1 0-15,-14 4 1 16,-10 9 0-16,-14 0 0 16,-21 6 0-16,-22 3 0 15,-24 7-1-15,-8 3 0 16,-17-7 0-16,0 7 0 15,-14 6-1-15,14 7 0 16,-3-1-1-16,6 0 1 16,11 4-2-16,4-1 0 15,7 1-2-15,17 3 0 0,11-4-2 16,10 7 1-16,11 12-2 16,15 0 1-16,13 7 1 15,14 3 1-15,15 3 1 16,24-4 0-16,25-2 4 15,25-7 0-15,17-15 3 16,25-13 1-16,21-16-1 16,4-18 1-16,13-16-1 15,8-19 1-15,-7-13 1 16,-7-18 0-16,-11-13-3 16,-28 7 0-16,-25-7 0 15,-25-3 1-15,-27 22-1 0,-29 6 0 16,-25 7-3-1,-24 9 1-15,-29 6-1 0,-31 10 0 16,-15 3-5-16,-10 6 0 16,-10 3-9-16,6 16 0 15,1 12-4-15,13 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20:51:46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20:54:28.633"/>
    </inkml:context>
  </inkml:definitions>
  <inkml:trace contextRef="#ctx0" brushRef="#br0">16806 2358 29 0,'4'78'14'0,"-11"38"-3"0,7-75 15 0,-4 12-26 16,-3 13 1-16,-3 19-1 16,-1 9 0-16,-3 6-2 15,3-3 1-15,1-15-9 16,3-13 0-16</inkml:trace>
  <inkml:trace contextRef="#ctx0" brushRef="#br0" timeOffset="314.91">17180 2527 54 0,'0'25'27'0,"0"28"-33"0,0-34 49 0,0 3-43 16,0 0 1-16,-7 31 0 16,4-21 0-16,-8 34-1 15,1 9 0-15,-1 6 0 16,0-8 0-16,4-17-1 16,4-9 0-16,-1-12-4 15,4-7 0-15,4-19-5 16,3-15 1-16,0-7-6 15,-4-12 0-15</inkml:trace>
  <inkml:trace contextRef="#ctx0" brushRef="#br0" timeOffset="811.26">17036 2643 36 0,'7'3'18'0,"0"-22"-11"0,0 16 29 16,0-6-31-16,3-1 1 15,8-8 2-15,10-7 0 16,11-7-9-16,7 1 0 16,0-1 7-16,0 4 1 15,0 6-3-15,-4 10 1 16,-3 2-3-16,-4 20 1 15,-21 12-2-15,-14 6 0 0,-3 10-3 16,-12 9 0 0,-2 0-3-16,-11-7 0 0,-4 11-3 15,-3-8 0-15,-4-5 0 16,7-3 1-16,4-7 2 16,7-3 0-16,7-13 2 15,10-2 1-15,8-7 3 16,6 0 0-16,4 0 1 15,4 4 1-15,3-1 0 16,0 6 0-16,-3 13-1 16,-1 10 1-16,5 9 0 15,-5 6 0-15,4 3-2 16,1-9 1-16,-5-3-2 16,4-7 1-16,-6-2-4 15,2-7 1-15,-3-13-5 16,4-8 0-16,-4-1-8 15,-3-22 0-15</inkml:trace>
  <inkml:trace contextRef="#ctx0" brushRef="#br0" timeOffset="1215.54">17949 2731 48 0,'14'-25'24'0,"-10"-3"-22"0,-4 12 40 0,-4 3-41 16,1 7 1-16,-4-13 0 15,-4 4 0-15,-10 2-3 16,-7 7 1-16,-11 3 1 16,-7 9 1-16,-3 16-3 15,-1 0 1-15,5 22-3 16,-1 9 1-16,10 16-2 15,12 9 0-15,10 13-1 16,10-6 1-16,15-10 0 16,3-18 0-16,11-20 3 15,13-15 0-15,15-31 4 16,0-16 0-16,-3-22 2 16,-1-7 0-16,-7-8 0 15,-6-4 1-15,-5 3-1 16,-13-3 0-16,-4 4-6 0,-7-1 0 15,-10 0-12 1,-8 10 0-16,-7 3-4 0,-6 18 1 16</inkml:trace>
  <inkml:trace contextRef="#ctx0" brushRef="#br0" timeOffset="1681.16">18609 2455 32 0,'35'-25'16'0,"8"-3"-14"0,-33 18 24 0,1 4-23 16,-4 3 1-16,0 3 4 16,-4 0 0-16,1 0-9 15,-4 0 0-15,-11 9 7 16,-6 1 0-16,-11 2-3 16,-8 4 1-16,1 9-2 15,-11 0 0-15,-7 13-1 16,-3 15 0-16,-8-6-1 15,8 22 0-15,3 3 0 0,11 10 0 16,13 18 0 0,12-3 0-16,10-9 1 0,7-10 0 15,17-24 0-15,19-14 1 16,16-24-1-16,12-19 0 16,24-22-2-16,-7-13 0 15,-7 4-8-15,-17-7 0 16,-22 3-8-16,-10 10 1 15</inkml:trace>
  <inkml:trace contextRef="#ctx0" brushRef="#br0" timeOffset="9296.26">3034 4302 47 0,'7'25'23'16,"0"28"-13"-16,-7-43 23 0,0 9-32 16,0 12 1-16,0 10 0 15,0 12 0-15,0 0-3 16,4 13 1-16,6 13 1 16,8 2 1-16,3-3-1 15,0-15 1-15,7-10 0 16,4-18 1-16,-4-13 0 15,4-16 1-15,3-28 0 16,-3-15 0-16,-4-17-1 16,4-12 0-16,7-6 0 15,-7-6 0-15,-4 9-5 0,-3 3 1 16,-1-3-5-16,-3 16 0 16,-10 6-6-16,0 6 1 15,-4 13-9-15,-7 15 0 16</inkml:trace>
  <inkml:trace contextRef="#ctx0" brushRef="#br0" timeOffset="9923.61">3560 4688 58 0,'21'6'29'0,"7"-22"-31"0,-28 16 51 0,7 0-48 15,-7 0 0-15,0 10-1 16,0-1 1-16,-14 0-2 16,0 7 0-16,3-6-1 15,-10 5 1-15,3 4-2 16,-3 0 1-16,11-7-1 16,-4 7 1-16,10 3 1 15,8-6 0-15,10 0 1 16,0-1 1-16,7 1 0 15,-3-4 1-15,-1 1-1 16,-6-4 0-16,3 1-2 16,0-1 1-16,-14 4-1 0,0 6 1 15,0 2-1-15,0-5 0 16,0 3 0-16,-7 3 0 16,7-6 1-16,0-4 0 15,0-2 0-15,0-4 0 16,7-3 0-16,-3-6 1 15,13-3-1-15,-3-7 1 16,14-6 0-16,11-9 0 16,-7-3 0-16,3-4 1 15,-3-6-1-15,-4 1 1 16,-3 2-1-16,0 0 0 0,-11 7-1 16,3 3 1-1,-13 0-2-15,3 12 1 0,-14 6-2 16,-4 10 0-16,1 10-1 15,-11 6 1-15,-1 12 0 16,5 6 0-16,6 10 0 16,8-3 1-16,3 3 2 15,10 0 0-15,1-4 1 16,14-14 0-16,13-8-1 16,1-8 0-16,0-10-9 15,0-16 1-15,-11 0-9 16,4-2 1-16</inkml:trace>
  <inkml:trace contextRef="#ctx0" brushRef="#br0" timeOffset="10464.78">5570 4324 57 0,'4'25'28'15,"10"16"-28"-15,-14-35 48 0,4 7-44 16,-4 8 0-16,-4 14 0 15,4-4 1-15,-7 10-7 16,3 6 1-16,1 3 3 16,-1 10 1-16,4-1-2 15,0-2 1-15,7-7 0 16,4-6 1-16,-7-3 0 16,6-7 0-16,8-6-1 0,-1-15 1 15,15-7-2 1,-4-6 1-16,4-6-5 0,7-3 0 15,3 5-9-15,8-8 0 16,6-4-10-16,-10-9 0 16</inkml:trace>
  <inkml:trace contextRef="#ctx0" brushRef="#br0" timeOffset="10823.73">6015 4412 57 0,'-4'0'28'0,"1"44"-26"0,6-26 44 0,-6 4-44 15,3-3 1-15,-11 9 0 16,4 7 0-16,-3 3-4 15,-1 5 0-15,4 1 3 16,3 13 1-16,-6-10-2 16,3-13 1-16,3-9 0 15,4 0 1-15,11-9-1 16,-1 0 1-16,12-4-1 0,6-2 1 16,14-10-2-1,4-10 0-15,3 1-6 16,-3 0 0-16,-10-4-14 0,-8 10 0 15,-7-7-3-15,0-5 1 16</inkml:trace>
  <inkml:trace contextRef="#ctx0" brushRef="#br0" timeOffset="11184.49">6657 4609 62 0,'18'7'31'0,"-18"-7"-34"0,0 0 60 0,0-4-55 16,-11 11 0-16,0 2 0 16,-3 4 1-16,-7 9-5 15,-4 6 1-15,-3-3 2 16,0 3 0-16,0 13-3 15,3-7 1-15,7 1 0 16,8-10 0-16,-1-9 1 16,11 2 0-16,11-8 0 15,6-4 0-15,15 3 1 16,-7 1 0-16,0-4-1 16,-4-6 0-16,-7 0-6 0,-11 0 1 15,-13 6-14-15,-25 7 1 16,-15 0-2-16,-3-4 1 15</inkml:trace>
  <inkml:trace contextRef="#ctx0" brushRef="#br0" timeOffset="11754.34">8142 4017 57 0,'-3'9'28'0,"-22"-6"-33"0,14-3 58 16,-3 6-50-16,-10 16 0 15,-8 10 0-15,-7 2 1 16,-7 13-6-16,-7 16 1 16,7 15 3-16,-3 16 1 15,7 19-2-15,6 0 0 16,8 0 0-16,14-19 1 15,14-15-2-15,14-14 0 0,14-14-5 16,18-20 1-16,7-12-15 16,-4-22 0-1</inkml:trace>
  <inkml:trace contextRef="#ctx0" brushRef="#br0" timeOffset="13434.46">8827 4073 44 0,'0'-3'22'0,"0"15"-10"0,0-5 22 16,3-4-31-16,1 13 0 16,-4 2 1-16,0 11 1 15,0 5-6-15,-4 10 0 16,1 3 3-16,3 13 1 16,0-1-2-16,0 7 1 15,0-6-2-15,0-10 1 16,0-9-1-16,0-13 1 15,0-3-1-15,0-13 0 16,0-9 0-16,0-3 0 0,0-6 0 16,-4-9 0-16,0 2-1 15,1 0 1-15,-15 4 0 16,1-3 0-16,-1 2-2 16,-3 1 0-16,0 9 0 15,-4 0 0-15,-3 3-1 16,7 13 1-16,-1 5 0 15,1 5 0-15,4 8 1 16,3 4 1-16,6 15 1 16,5-12 0-16,6-7 0 15,1-2 1-15,14-7-1 16,6 0 1-16,12-13-2 16,-1-2 1-16,7-7-5 15,8 0 1-15,3-9-12 16,-1-7 1-16,-6-15-2 15,-10 3 1-15</inkml:trace>
  <inkml:trace contextRef="#ctx0" brushRef="#br0" timeOffset="13734.29">9296 4600 47 0,'17'9'23'0,"-31"-18"-20"0,18 9 45 15,-8-3-46-15,-3 3 0 16,-7 0 1-16,-7 0 0 15,-7 0-4-15,3 12 0 16,-3 7 2-16,-4 6 1 0,0 6-2 16,1 7 1-1,2 9-2-15,5-9 1 0,6-4-2 16,7-2 0-16,11-10 0 16,11-7 0-16,7-5 0 15,6-20 1-15,-3-5 0 16,4-7 0-16,-4 0-2 15,-3 0 0-15,0-3-9 16,-1 0 1-16,-6-13-4 16,-1 13 0-16</inkml:trace>
  <inkml:trace contextRef="#ctx0" brushRef="#br0" timeOffset="14486.83">9402 4697 48 0,'10'44'24'0,"-3"6"-26"0,-3-40 45 0,-4-1-43 0,0 0 0 0,0 1-1 0,0-1 0 0,0-6 0 0,-4-3 1 0,4 0-1 0,0-3 0 16,0-6 0-16,0-1 1 16,4 1-2-16,-1 0 1 15,4-4-2-15,4 0 1 16,3-2-3-16,4-7 1 15,3 6-2-15,3-9 1 16,1 3 0 15,-4 6 0-31,1 7 0 0,-5-7 1 16,-3 16 1-16,-3 0 0 0,-1 10 0 0,1 5 1 16,-4 4 1-16,0 6 0 0,-3 4 1 15,-1-1 1 1,1-3 0-16,-1-3 0 0,1-7 3 15,3 1 0-15,7-3 0 16,0-4 0 0,4-3-5 15,6-2 0-31,5-14-6 0,6-2 1 0</inkml:trace>
  <inkml:trace contextRef="#ctx0" brushRef="#br0" timeOffset="14865.74">10058 3838 47 0,'0'0'23'0,"7"22"-26"0,-7-7 43 0,0 11-39 0,0 2 0 16,-4 22 0-16,1 16 0 16,-1 15-2-16,4 17 0 15,4-11 1-15,-1-2 1 16,1-10-3-16,-4-21 1 16,0-17-4-16,3-15 1 31,-13-28-9 16,-8-7 0-32</inkml:trace>
  <inkml:trace contextRef="#ctx0" brushRef="#br0" timeOffset="15019.27">9775 4509 48 0,'0'25'24'0,"22"-6"-19"0,-12-19 39 0,4 0-43 15,8-6 1-15,6-4 0 16,3-2 0-16,8-4-5 15,-7-3 1-15,0 3-3 16,-4-9 0-16,-7 3-11 16,-10-12 0-16</inkml:trace>
  <inkml:trace contextRef="#ctx0" brushRef="#br0" timeOffset="15213.35">9712 3810 69 0,'-11'65'34'0,"4"45"-40"0,7-69 61 0,4 3-56 0,3 12 1 0,0 4-9 16,0-13 1-16,4-13-5 15,-4-12 1-15,0-18-7 16,3-11 1-16</inkml:trace>
  <inkml:trace contextRef="#ctx0" brushRef="#br0" timeOffset="15822.9">11123 5189 36 0,'14'32'18'0,"11"-7"-6"0,-18-28 28 0,4 0-36 15,3-10 0-15,3-3 1 16,8-18 1-16,-4-10-8 16,7-28 1-16,8-22 4 15,6-7 0-15,0-15-2 16,1-9 1-16,-15 6-2 16,-10 6 0-16,-8 9 0 15,-10 20 0 1,-3 5-1 15,-8 23 0-31,-7 18-2 16,1 23 0-16,-1 15-2 0,-3 12 0 0,-4 23 0 0,11 15 0 0,0 22 4 15,7 13 1-15,0 9 2 0,3 3 0 16,4 6 3 0,4-9 0-16,6-12-1 0,8-10 0 15,3-19-7 1,7-15 1-1,1-13-12-15,-1-9 0 0,4-13-2 0,-1-6 0 16</inkml:trace>
  <inkml:trace contextRef="#ctx0" brushRef="#br0" timeOffset="16228.63">11864 4716 61 0,'0'9'30'0,"-11"10"-40"15,8-16 62-15,-8 3-52 16,-3 10 0-16,-7 0 0 16,-7 3 1-16,0 6-2 15,-1 3 1-15,1-3-1 16,3 0 0-16,4 0-1 16,4-3 0-16,2-3-1 15,8-6 0-15,11-7 0 16,7-9 0-16,3 3 0 15,3-10 0-15,1-5 0 16,0-1 0-16,-1 3 1 16,1 1 0-16,-1 2 0 15,-2 1 0 1,-1 6 1-16,0 3 1 0,0 6 2 16,0 7 0-16,0-1 0 31,-3 1 1-16,-1-1 0 1,1 4 0-16,-4 6-1 0,0 0 0 0,-3-3-5 0,-1-4 1 0,4-5-8 0,0-10 0 16,4-13-5-16,6-6 1 15</inkml:trace>
  <inkml:trace contextRef="#ctx0" brushRef="#br0" timeOffset="16483.32">12061 4170 40 0,'15'-19'20'0,"6"35"-16"0,-18-7 35 0,-3 10-35 16,-3 16 0-16,-1 6 1 15,-3 9 0-15,-3 6-7 16,-5 10 0-16,5 16 4 16,-1 9 0-16,1-10-2 15,-1-3 0-15,1-21-5 16,3-16 1-16,-1-19-5 15,8-16 0-15,0-12-3 16,0-13 1-16,-3-6-3 16,-1-4 0-16,1 1 3 15,3-3 1-15</inkml:trace>
  <inkml:trace contextRef="#ctx0" brushRef="#br0" timeOffset="16683.43">12100 4628 38 0,'32'22'19'0,"3"-3"-14"0,-21-16 45 15,4 3-46-15,0 0 1 16,-1 7 0-16,-6 3 0 16,-4-4-8-16,-7 7 1 15,-11 16 3-15,-10 2 1 16,-7-2-4-16,-4-7 0 16,-3-3-3-16,0-3 0 0,6-3-6 15,8-7 0-15,7-2-5 16,7-7 1-16</inkml:trace>
  <inkml:trace contextRef="#ctx0" brushRef="#br0" timeOffset="17022.09">12266 4876 58 0,'11'37'29'0,"13"-27"-37"16,-13-13 57-16,7-4-49 15,3-2 1-15,0-4-1 16,0-8 0-16,4-1-1 16,-8 3 1-16,-2-6-1 15,-8 6 1-15,-7-16-2 16,-4 13 1-16,1 0-4 16,-5 7 1-16,-2-1-3 0,-1 10 1 15,-6 15-1-15,3 4 0 16,-1 9 1-16,1 0 1 15,7 12 5-15,4 4 0 16,3-1 3 0,7-8 1-16,0-1 1 0,7-9 0 15,0-4-2-15,11-5 1 16,3-1-7-16,0-9 1 16,4-9-11-16,0-13 0 0</inkml:trace>
  <inkml:trace contextRef="#ctx0" brushRef="#br0" timeOffset="17759.3">12873 4180 53 0,'7'44'26'0,"11"43"-29"0,-11-68 45 16,0 25-43-16,0 3 1 15,-7 22-1-15,0 0 1 16,0 13-2-16,0-10 1 16,-7 0-3-16,3-16 1 15,1-6-6-15,3-24 1 16,0-14-7-16,0-9 1 16</inkml:trace>
  <inkml:trace contextRef="#ctx0" brushRef="#br0" timeOffset="18044.75">12972 3672 39 0,'10'69'19'0,"36"47"-10"0,-25-72 32 0,11 12-37 16,7 22 1-16,3 10 2 15,8 22 1-15,-8 15-11 16,-7 13 1-16,-17-6 5 16,-22-7 0-16,-13 1-7 15,-15-16 0-15,-14-7-13 16,-7-18 1-16</inkml:trace>
  <inkml:trace contextRef="#ctx0" brushRef="#br0" timeOffset="18596.16">15685 4195 55 0,'14'47'27'0,"-7"41"-24"0,-4-63 40 0,-3 19-41 0,-3 13 0 0,-4 24 1 0,0 19 0 16,-4 10-5-16,-3 0 1 16,0-13 1-16,-4-15 0 15,4-16-5-15,0-26 0 16,3-18-5 15,4-22 1-15,-3-3-8-16,-4-9 0 0</inkml:trace>
  <inkml:trace contextRef="#ctx0" brushRef="#br0" timeOffset="18928.82">15388 4960 27 0,'-17'-31'13'0,"-8"25"-5"0,25 6 15 0,3 3-21 16,4 3 1-16,8 7 5 15,6-4 1-15,14 7-8 16,7 0 1-16,8-1 7 15,3-5 1-15,10-4 0 16,8-12 0-16,3 2-4 16,0-5 1-16,-7-7-4 15,-4-9 1-15,-17-6-3 16,-10-4 0-16,-12 4-2 16,-10 0 0-16,-7 9 0 15,-10 3 1-15,-11 10-3 16,-4 15 1-16,-7 6-2 15,-6 20 0 1,2 9-1 0,1 12 0-16,7 0-1 0,0 0 1 0,14 4 2 0,7-13 0 15,14-16 2-15,4-9 1 16,13-25 1-16,8-7 1 16,3-18 0-16,-6-1 0 15,-8-15-5 1,-10 6 1-16,-11-6-13 0,-11 4 1 15</inkml:trace>
  <inkml:trace contextRef="#ctx0" brushRef="#br0" timeOffset="19410.64">18087 5017 44 0,'-21'0'22'0,"17"-16"-13"0,8 4 29 16,-4-13-34-16,0-13 0 15,3-12 1-15,1-10 0 16,-4-21-7-16,3-4 1 15,4-9 4-15,8 6 0 16,-1-6-2-16,10 16 1 16,8 2-2-16,7 4 0 0,-4 22-1 15,0 16 0 1,-3 18-3-16,-7 16 1 0,-7 12-7 16,-11 17 1-1,-7-1-7-15,-7 10 0 16</inkml:trace>
  <inkml:trace contextRef="#ctx0" brushRef="#br0" timeOffset="19640.22">17967 4763 55 0,'-4'25'27'0,"33"-9"-26"16,-22-10 47-16,7 0-45 15,0 7 1-15,0-10 1 16,4 3 0-16,-1 0-7 16,1 4 0-16,0-1 2 0,6-6 1 15,8-3-8-15,7-3 0 16,3-9-12-16,-7-7 1 16</inkml:trace>
  <inkml:trace contextRef="#ctx0" brushRef="#br0" timeOffset="19867.07">18524 4882 52 0,'-7'72'26'0,"-7"-19"-27"0,14-40 38 0,0 0-39 15,0-4 1-15,-3-3-7 16,-1-6 0-16,1-9-1 15,-1-4 1-15,-6-6-6 16,-1-15 0-16</inkml:trace>
  <inkml:trace contextRef="#ctx0" brushRef="#br0" timeOffset="20029.84">18352 4537 43 0,'3'6'21'0,"15"7"-18"15,-11-13 42-15,3 0-45 16,4 3 1-16,4 0-3 16,0 3 0-16,3 1-5 0,4-4 0 15,3 3-7-15,-4-6 0 16</inkml:trace>
  <inkml:trace contextRef="#ctx0" brushRef="#br0" timeOffset="20326.53">18644 4910 37 0,'14'54'18'0,"8"-42"-15"0,-22-12 28 0,7 0-32 16,0-9 1-16,3-4 0 15,4-9 0-15,-3-3-1 16,3-6 1-16,-3-4 0 15,3 4 0-15,-4 0 0 16,4 2 0-16,1 7 0 16,-1 10 1-16,3 12 0 15,1 6 0-15,3 7 0 16,4 5 0-16,0 14 1 16,3-1 1-1,-7 1-1-15,-3 2 0 0,-1 4-1 16,-3-4 1-1,0-6-7-15,-3-3 1 0,0-15-9 16,-1-16 0-16</inkml:trace>
  <inkml:trace contextRef="#ctx0" brushRef="#br0" timeOffset="20754.64">19611 4017 49 0,'21'25'24'0,"-10"22"-21"0,-8-28 40 0,-3 6-42 15,0 12 1-15,0 17 0 16,-3-1 1-16,-1 13-4 16,4 0 0-16,0 6 3 15,0 0 0-15,7-6-1 16,0-10 0-1,4-9 0-15,3-16 1 0,0-5-1 16,0-8 0-16,-3-8-1 16,-11-10 1-16,-7-6-2 15,-11-4 1 1,-3-2-3-16,-7-4 1 0,-11 3-1 16,-7 4 1-16,-3 9-1 15,-1 12 1-15,1 20 0 16,10-1 1-1,7 7 2-15,8 3 0 0,9 9 0 16,15-9 1-16,15-4-2 16,16-9 1-16,15-9-5 15,7-25 1-15,4-13-13 0,-5-3 1 16</inkml:trace>
  <inkml:trace contextRef="#ctx0" brushRef="#br0" timeOffset="21251.99">21470 3690 55 0,'-7'32'27'0,"7"34"-23"0,0-54 41 16,0 10-41-16,-4 16 0 15,1 18 2-15,-4 13 0 16,-7 25-8-16,7 16 0 15,-4 6 4-15,4 6 0 32,4 4-6-32,3-35 1 0,0-13-8 31,7-21 1-31,0-26-9 16,7-19 0-16</inkml:trace>
  <inkml:trace contextRef="#ctx0" brushRef="#br0" timeOffset="21697.44">21788 4001 39 0,'-4'19'19'0,"1"3"-7"0,3-10 24 0,-8 13-33 0,1 10 0 15,0 18 0-15,4 7 1 0,-1 15-6 16,1-3 1-16,-4 3 2 16,0-3 0-16,0-18-5 15,3-13 1-15,4-20-7 16,4-14 1-16,-1-20-6 15,-3-9 0-15</inkml:trace>
  <inkml:trace contextRef="#ctx0" brushRef="#br0" timeOffset="22112.74">21579 3910 39 0,'0'-9'19'0,"22"18"-9"0,-12-9 32 0,4 6-38 15,7 4 0-15,4-1 5 16,3 0 0-16,-3 1-10 16,10-7 0-16,8 3 7 15,-1-3 1-15,-3-3-3 16,-4 7 0-16,-3-4-3 16,-11 9 1-16,-7 1-2 15,-10 12 1-15,-11 6-3 0,-11 4 0 16,-7-1-3-1,-3-2 1-15,3 5-2 0,1-5 1 16,2-1-1-16,1-9 0 16,7 0 2-16,4-10 0 47,6 4 3-32,4-3 0-15,0-1 1 16,7 1 1-16,7 2 1 15,7 1 1-15,4 12-1 16,0 13 1-16,0-6-1 0,-1 5 1 0,1-2-2 0,-4 3 0 0,0-10-5 0,0 0 1 0,4-9-9 16,0-12 1-16,-1-13-5 15,1-16 0-15</inkml:trace>
  <inkml:trace contextRef="#ctx0" brushRef="#br0" timeOffset="22459.26">22430 4267 42 0,'53'-43'21'0,"-11"5"-17"0,-35 22 36 0,0-3-37 16,-3-6 0-16,-4 7 1 15,-15 2 0-15,-9 3-6 16,-8 4 1-16,-3 9 3 0,-4 9 1 16,-3 13-2-16,-4 19 1 15,3 22-1-15,8-10 0 16,7 19-1-1,7-3 0-15,10 0-1 0,8-12 1 16,10-17 0-16,17-8 0 16,8-32 1-16,7-7 0 15,3-15 0-15,-3-9 1 16,-4-3-1-16,-10-7 1 16,-4-9-4-16,-7 3 1 15,-3 3-10 1,-1-3 0 15,-3 6-6-15,1 13 0-1</inkml:trace>
  <inkml:trace contextRef="#ctx0" brushRef="#br0" timeOffset="22734.12">23058 3922 68 0,'14'4'34'0,"-18"-1"-50"0,-3-3 65 0,-7 3-49 16,-14 6 0-16,0 13 0 16,-4-9 1-16,-14 18-1 15,-3 13 0-15,3 13 1 16,3 8 0-16,8 11 0 0,10-1 1 16,11-6-1-16,14-13 0 15,11-2-1-15,17-23 1 16,11-12-5-16,21-10 1 15,7-15-12-15,0-7 0 16,-7-15-4 15,-4-6 1 1</inkml:trace>
  <inkml:trace contextRef="#ctx0" brushRef="#br0" timeOffset="23194.02">24539 4465 56 0,'11'6'28'0,"21"4"-27"16,-25-10 53-16,-4 0-52 15,1 0 1-15,-4 0-1 16,-4 0 0-16,-3 0-4 0,-3 0 1 15,-8 0 2-15,-7 0 0 16,-3 0-4-16,0 12 1 16,-4 7-1-16,7 3 0 15,8-9-3-15,3 2 1 16,10 4-5-16,11-3 0 16,11-13-7-16,6-3 1 15</inkml:trace>
  <inkml:trace contextRef="#ctx0" brushRef="#br0" timeOffset="23440.23">24956 4669 40 0,'10'12'20'0,"-3"-56"-13"0,-7 32 29 0,-7-16-32 16,-7-7 0-16,-14-24 2 15,-8-17 1-15,-6-8-9 16,-7-10 0-16,-4-13 4 16,7-3 1-16,7 10-4 15,7-4 1-15,11 26-3 16,11 9 1-16,-1 16 0 16,18 15 0-16,11 16-1 15,10 6 1-15,0 16-4 16,-3 10 0-16,-4 9-8 15,-7 15 1 1</inkml:trace>
  <inkml:trace contextRef="#ctx0" brushRef="#br0" timeOffset="23654.12">24490 4227 67 0,'0'40'33'0,"17"-14"-34"0,-9-23 62 0,2-6-60 0,15-4 1 0,17-5-1 0,4-4 1 0,3 0-5 16,4 4 0-16,0-1-6 16,-3 4 0-16,-5-1-12 15,-13 1 1-15</inkml:trace>
  <inkml:trace contextRef="#ctx0" brushRef="#br0" timeOffset="24140.65">26652 4841 52 0,'-7'-12'26'0,"14"-142"-19"0,-3 95 36 0,-8-14-39 0,1-27 1 0,3-3 0 15,3-4 0-15,4-18-7 16,8 2 0-1,2 13 5-15,-3 10 0 0,-3 22-2 16,-4 18 1-16,4 23-3 16,3 15 1-16,-4 18-4 15,-3 11 0-15,0 8-7 16,-7 14 0-16,-3 5-9 16,-8 10 1-16</inkml:trace>
  <inkml:trace contextRef="#ctx0" brushRef="#br0" timeOffset="24394.44">26374 4443 62 0,'10'38'31'0,"18"-4"-30"0,-13-28 56 16,9 1-57-16,15-1 1 15,3-6 0-15,4 0 0 16,-7-6-4-16,10-1 1 15,1-2-6-15,-4-4 0 0,-4-2-11 16,0-1 0-16</inkml:trace>
  <inkml:trace contextRef="#ctx0" brushRef="#br0" timeOffset="24600.9">27277 4180 49 0,'3'40'24'0,"-10"-8"-18"16,0-20 33-16,-7 4-38 15,-7 9 0-15,-4 0 1 16,-3 3 1-16,-4 10-3 16,1 9 0-16,2 0 2 15,8 6 0-15,3-6-1 0,11 0 1 16,7-3-4-1,15-9 0-15,9-10-9 0,8-16 0 16,-4-12-6-16,0-12 1 16</inkml:trace>
  <inkml:trace contextRef="#ctx0" brushRef="#br0" timeOffset="24820.78">27541 4302 43 0,'-10'38'21'0,"-22"21"-14"16,18-49 34-16,-11 11-39 0,-10 14 0 0,7-7 0 15,-4 13 1-15,-3 0-4 16,3 3 0-16,4 0 1 16,3-10 1-16,4-3-6 15,7-9 0-15,3-9-8 16,8-16 1-16,6-13-3 15,1-15 0-15</inkml:trace>
  <inkml:trace contextRef="#ctx0" brushRef="#br0" timeOffset="25053.24">27199 4293 35 0,'11'9'17'0,"28"57"-12"15,-25-54 30-15,-4 13-30 16,4 13 0-16,8 9 2 15,2-3 0-15,1 3-10 0,3-3 1 16,-3 0 5-16,0-10 0 16,3-2-5-16,0-7 0 15,-3-16-8-15,3-12 0 16,-7-19-5-16,0-9 1 16</inkml:trace>
  <inkml:trace contextRef="#ctx0" brushRef="#br0" timeOffset="25220.72">27577 4007 47 0,'21'63'23'0,"14"62"-15"0,-21-100 42 0,7 16-48 16,4 9 0-16,0 4 0 15,-4-1 1-15,-3 10-5 16,-8-1 1-16,-6-8-2 15,-8-1 1-15,-6-15-10 16,-5-4 1-16,-6-21-6 16,4-13 0-16</inkml:trace>
  <inkml:trace contextRef="#ctx0" brushRef="#br0" timeOffset="25527.52">28032 4365 60 0,'-4'9'30'0,"8"13"-31"0,-1-22 56 15,8-3-53-15,3 6 0 16,7 0 0-16,7 3 1 16,8-2-5-16,6-4 1 0,-3 0 0 15,-4-4 1-15,-7 1-8 16,-7 3 1-16,-10 3-12 16,-15-6 0-16</inkml:trace>
  <inkml:trace contextRef="#ctx0" brushRef="#br0" timeOffset="25717.4">27993 4659 59 0,'25'32'29'0,"20"-20"-32"16,-27-12 46-16,3 0-43 15,8-6 0-15,2 0-6 16,5-7 1-16,-1-2-4 15,0 5 1-15,-7-9-8 0,4-6 0 16</inkml:trace>
  <inkml:trace contextRef="#ctx0" brushRef="#br0" timeOffset="26004.95">29185 4095 48 0,'4'47'24'0,"-18"6"-26"0,0-40 43 0,-8 15-40 16,-9 3 1-16,-1 13 1 16,-7 10 0-16,-3-1-4 15,-11 19 0-15,7-6 2 16,4-3 0-16,6-7-7 15,5-9 0-15,10-19-10 16,6-12 1-16</inkml:trace>
  <inkml:trace contextRef="#ctx0" brushRef="#br0" timeOffset="26217.07">28734 4220 23 0,'-4'13'11'0,"8"43"9"0,3-34 5 0,0-3-21 0,0 9 0 0,4 7 3 0,-1 9 1 0,4-10-10 0,0 4 1 0,4 6 6 0,0-7 0 16,3-5-2-16,-4-4 0 16,-2-3-3-16,-1-6 0 15,0-7-6-15,0-5 1 16,-4-7-10-16,1-10 0 15</inkml:trace>
  <inkml:trace contextRef="#ctx0" brushRef="#br0" timeOffset="26724.88">29185 3581 44 0,'0'0'22'0,"11"3"-18"15,-4 0 33-15,0 6-34 16,4 1 1-16,3-1 4 15,7 1 0-15,4-7-9 16,6 6 1-16,5-6 6 16,-1 4 1-16,4-4-3 15,-4 6 1-15,0-6-3 16,-10 13 0-16,-7-4-2 0,-11 20 0 16,-11-13-1-16,-3-1 0 15,0 8 0 1,-4 2 1-16,1 6-1 15,-1 4 1-15,1-7 0 0,6-3 1 16,4 4 0-16,0-7 1 16,4 0-1 15,6-12 1-15,15-7-1-1,14-6 1 32,7 0-5-47,7-10 1 16,-1-5-8-1,-9-10 0-15,-19 3-10 0,-9-3 0 16</inkml:trace>
  <inkml:trace contextRef="#ctx0" brushRef="#br0" timeOffset="33583.91">3330 6876 47 0,'7'16'23'0,"-7"-25"-13"0,4 9 23 16,-4 0-31-16,0 0 0 16,0 0 0-16,-4-7 1 15,-3 4-5-15,-3 0 1 16,-12 3 2-16,1-3 1 15,-7 9-3-15,-11 7 1 16,11 6-2-16,0-1 1 16,3 4-2-16,4 3 0 15,-4 1-1-15,11 2 1 16,4-6-1-16,10-3 1 0,0-10 0 16,3-3 0-1,15-3 2-15,3-9 0 0,7-3 0 16,-3-4 1-16,3 1-1 15,0-1 1-15,1 1 0 16,-8 2 0-16,-4 4 0 16,-3 6 0-16,4 3-1 15,-7 6 1-15,-1 7-1 16,-3 0 1-16,-3 6 0 16,3 6 0-16,-4-6 0 15,4-3 1-15,4 6 1 16,0-6 0-16,-4-4 0 15,14-5 1-15,-7-7 1 16,11-6 0-16,-1-19 0 16,5-22 0-16,-1-6 0 15,11-16 1-15,-4-9-2 0,11-7 0 16,-15-12-1-16,8-3 0 16,-10 0-1-16,-15-4 1 15,-4 13-2-15,-3 4 1 16,-14 8-1-16,4 14 1 15,-8 12-1-15,-7 15 0 16,4 10-1-16,-3 19 0 16,-4 15 0-16,10 13 0 15,-3 19-1-15,0 15 0 16,3 20 0-16,1 14 0 0,10 8 0 16,-7 8 1-1,7-8-2-15,7-17 1 0,-4-15-3 16,8-10 1-16,6-21-5 15,-6-13 0-15,-1-19-6 16,-2-22 1-16</inkml:trace>
  <inkml:trace contextRef="#ctx0" brushRef="#br0" timeOffset="33793.89">3203 6544 55 0,'-10'72'27'0,"34"-31"-21"16,-10-32 53-16,4 4-52 16,3-1 0-16,18-2 1 15,21-10 1-15,18-10-13 16,13-5 0-16,29-17 5 16,-10-5 0-16,-1-1-10 15,-7 0 0-15,-6 4-14 16,-26 9 1-16</inkml:trace>
  <inkml:trace contextRef="#ctx0" brushRef="#br0" timeOffset="34622.18">6597 6767 48 0,'7'18'24'0,"4"-11"-14"0,-11-7 29 16,0 0-35-16,0 0 0 15,-7-3 3-15,3-1 1 16,-21 1-10-16,1 0 0 15,-12 6 6-15,12 4 0 0,-12 5-3 16,1-2 0-16,-4 2-3 16,8 7 0-16,2 6-1 15,5 0 0-15,10 0-1 16,3-3 0-16,4 0 0 16,14-3 0-1,7-7 0-15,4-5 1 0,10-1 0 16,-3-9 1-16,10-3-1 15,-10-4 1-15,3 1 0 16,0-7 0 0,0 0 2-16,-10 4 0 0,0-4 0 15,-4 7 0-15,0 3 0 16,0 6 1-16,0 6 1 16,-3 6 0-16,-1 7-1 15,1 0 0-15,-1 3 0 16,1 9 0-16,3 4-3 0,-3-7 1 15,6-3-10-15,4-9 1 16,1-16-4 0,-5-7 0 15</inkml:trace>
  <inkml:trace contextRef="#ctx0" brushRef="#br0" timeOffset="34907.28">6943 6757 43 0,'10'13'21'0,"1"-13"-15"0,-4 0 38 0,3-3-41 15,5 0 1-15,13-4 0 16,-3-2 1-16,6-4-9 16,1-2 1-16,0-1-1 15,0 0 0-15,-4 7-12 16,-11-1 0-16</inkml:trace>
  <inkml:trace contextRef="#ctx0" brushRef="#br0" timeOffset="35077.85">6876 7052 64 0,'17'9'32'0,"43"-18"-40"0,-32 0 56 16,15-4-52-16,6-3 0 15,1-2-19-15,-8-4 1 16,-7-3 18-16,-3 9 1 15</inkml:trace>
  <inkml:trace contextRef="#ctx0" brushRef="#br0" timeOffset="36509.25">7733 6394 44 0,'-4'6'22'0,"1"-3"-15"0,3-3 34 0,0 0-37 15,0 0 1-15,3-6 2 16,8 3 1-16,0-4-10 16,10 1 1-16,14 6 6 15,7-6 0-15,4-1-3 16,11 1 1-16,-1 0-2 15,-3-4 0-15,-11 4-1 16,-6 6 0-16,-12 6-2 16,1 4 0-1,-25 12-2-15,0 6 0 0,-21 13-1 32,-7 3 0-17,-1 6-1-15,-2 6 1 0,-15-5 1 0,3-4 1 16,1 0 1-16,7-4 0 0,3-2 2 0,11 0 1 15,3-10 2 1,11-6 0-16,7-6 0 16,14-6 1-16,11-4-2 0,10-9 1 15,8 3-6 1,6-9 1-16,7 3-14 0,-3-16 0 16</inkml:trace>
  <inkml:trace contextRef="#ctx0" brushRef="#br0" timeOffset="36705.75">8477 6792 72 0,'0'28'36'0,"11"35"-40"0,-8-51 62 0,1 4-59 0,-1-4 1 0,1 1-13 15,-1-7 0-15,1-12-1 16,-11-3 1-16</inkml:trace>
  <inkml:trace contextRef="#ctx0" brushRef="#br0" timeOffset="42710">10280 6092 30 0,'3'4'15'0,"1"-4"-4"0,-4 0 16 16,0 0-24-16,0 3 0 15,0-3 3-15,0 6 0 16,-4 10-7-16,-3 12 0 16,-3 10 5-16,-1 12 0 15,1 16-3-15,-4 12 0 16,-8 3-4-16,-2-2 1 15,-1 2-5-15,4-8 0 16,7-14-7-16,7-15 0 16</inkml:trace>
  <inkml:trace contextRef="#ctx0" brushRef="#br0" timeOffset="42998.28">10682 5983 44 0,'14'6'22'15,"11"22"-19"-15,-22-25 37 0,1 7-39 16,-4 2 1-16,-4-2-1 16,-6 12 1-16,-8 12-3 15,-6 10 1-15,-8 16 0 16,0 21 1-16,0 4-2 15,4 6 0-15,3-10-2 16,4-12 1-16,4-12-4 16,6-20 1-16,4-12-7 15,3-6 1-15,4-22-3 0,4-9 1 16</inkml:trace>
  <inkml:trace contextRef="#ctx0" brushRef="#br0" timeOffset="43210.99">10213 6616 44 0,'-4'16'22'0,"22"-7"-18"0,-7-12 45 0,6 0-47 0,11 0 1 0,8-3 0 15,-1 2 0-15,4-2-7 16,7 0 1-16,-4-4-3 15,-3 4 1-15,0 0-11 16,-8-10 0-16</inkml:trace>
  <inkml:trace contextRef="#ctx0" brushRef="#br0" timeOffset="43421.17">10802 6685 47 0,'-11'28'23'0,"-6"19"-16"15,17-37 35-15,0-1-42 0,-4 1 0 16,1-1-2-16,3-3 0 16,0-3-2-16,0-9 1 15,0-6-12-15,0-10 0 16</inkml:trace>
  <inkml:trace contextRef="#ctx0" brushRef="#br0" timeOffset="43612.34">10710 6472 43 0,'14'19'21'0,"8"6"-23"0,-15-22 30 0,0-3-29 15,3-3 0-15,1-3-4 16,3-1 1-16,0 4 0 16,0 0 0-16,4-3-7 15,0-1 0-15</inkml:trace>
  <inkml:trace contextRef="#ctx0" brushRef="#br0" timeOffset="44151.12">10922 6676 27 0,'-7'15'13'0,"14"7"-9"16,-3-19 20-16,-1 1-22 16,1-4 0-16,-1-7 0 15,4-5 1-15,4-4-4 0,-1-6 0 16,4-6 3-16,1 3 0 16,-1 0-2-16,0 0 1 31,14 9-1-31,0 13 0 15,-3 3-1-15,0 9 1 16,-1 7-1-16,1 0 1 16,0-1-1-16,-4-2 0 15,-3 6 0-15,-1 0 0 16,-3 2-2 0,0 1 1-16,-3-3-1 0,3-3 1 0,4-7 0 15,3-6 0-15,0-12 3 16,7-7 1-16,0-15 2 15,1-10 0 1,-1-9 2-16,-3-16 1 0,-1 3-1 16,-3-12 0-16,-6 3-4 15,-8-13 1 1,-7 7-3-16,-4-3 0 0,-10 8-1 16,-4 4 0-16,-3 16-1 31,0 12 1-31,-4 13 0 15,1 12 0-15,10 26 0 0,-4 18 1 0,4 25 0 16,3 4 0-16,8 18 0 16,3 13 0-1,3-3 0-15,4-1 1 0,0-9-2 0,4-21 0 16,-4-13-7 0,0-16 1-16,-3-19-5 31,-8-19 1-31</inkml:trace>
  <inkml:trace contextRef="#ctx0" brushRef="#br0" timeOffset="44347.54">11127 6230 46 0,'3'44'23'0,"29"7"-17"0,-22-39 43 0,8 1-46 15,7-1 0-15,3-2 2 16,11-7 1-16,14-6-10 15,0-7 0-15,3-6 0 16,-6 1 0-16,-5 2-13 16,-6-9 0-16</inkml:trace>
  <inkml:trace contextRef="#ctx0" brushRef="#br0" timeOffset="44611.9">11875 6183 55 0,'3'32'27'0,"-6"-7"-28"0,3-22 42 15,0-3-41-15,0 3 0 16,0-3-1-16,0 0 1 15,0 0-2-15,0 0 0 16,0 0-9-16,0 0 1 16,-4-9-5-16,0 2 0 15</inkml:trace>
  <inkml:trace contextRef="#ctx0" brushRef="#br0" timeOffset="44770.03">11772 6337 53 0,'0'50'26'0,"11"-6"-26"0,-8-34 48 0,1-4-47 16,3 0 0-16,-4-3-4 15,1-3 0-15,-4 0-11 16,3-15 0-16,-6-4-2 16,-4-3 1-16</inkml:trace>
  <inkml:trace contextRef="#ctx0" brushRef="#br0" timeOffset="45779.99">12764 5970 46 0,'-11'-9'23'0,"4"6"-9"15,3 3 23-15,1 3-35 16,-4 3 1-16,-4 10-1 15,-3 6 1-15,0 12-4 16,0 13 0-16,-4 16 2 16,4 9 0-16,7 16-1 15,11-7 0-15,-1 1-1 16,11-4 1-16,7-15 0 16,8-19 0-16,9-19 2 15,12-22 0-15,-4-15 1 16,3-26 1-16,7-9-1 0,-3-19 1 15,-7 3-2-15,-7-6 0 16,-7 4-6-16,-11-1 0 31,-7 0-6-31,-14 9 1 16,-3 10-10-16,-8 10 0 0</inkml:trace>
  <inkml:trace contextRef="#ctx0" brushRef="#br0" timeOffset="46435.47">13501 6350 58 0,'0'15'29'0,"-14"14"-33"15,10-23 49-15,-3 3-45 16,-3 1 1-16,-1-1-1 15,-7 0 0-15,-6 4-2 16,-1-1 1-16,0 1-1 16,1 0 0-16,-1-4-2 15,4 4 1-15,3 2-2 16,0-2 1-16,4-1 0 16,7-2 0-16,4-1 1 15,10 1 0-15,7-4 2 16,7 0 1-16,7-3 1 15,0 0 1-15,1-3 0 0,-5 0 0 16,-2 0 0-16,-5 3 1 16,-10 7-2-16,-7-4 1 15,-7 4-4-15,-10 5 1 16,-1 1-1-16,-3 0 0 16,3-4-1-16,4 1 1 15,3-4 1 16,4-3 1-31,7-3 3 0,7-3 0 0,15-3 2 0,9-6 1 32,1 0 1-17,7-7 0 1,3-9-1-16,8-7 0 0,-1-5-2 0,-7-10 0 0,-3 0-3 0,-4 0 1 0,-10 6-2 16,-7 3 0-16,-8 4-2 15,-6 2 0-15,-4 10-1 16,-4 10 0-16,-10 12 1 15,0 12 0-15,-4 17 0 16,4 11 0-16,7 4 3 16,7 13 0-1,11-10 0 32,7-6 0-31,10-7-1-16,7-12 0 15,7-9-8-15,-3-4 1 0,-4-22-10 16,-10-5 0-16</inkml:trace>
  <inkml:trace contextRef="#ctx0" brushRef="#br0" timeOffset="47682.68">15759 5958 13 0,'7'-4'6'0,"-4"14"8"0,-3-10-8 16,0 0-1-16,0 3 1 15,0-6 6-15,-3 3 1 16,-1 6-14-16,4 0 1 0,0 4 9 16,-3 9 1-1,-1 3-3-15,1 9 1 0,3 13-4 16,-4 3 1-16,0 16-3 16,1 9 1-1,-1 3-2-15,4-9 0 0,0-10 0 16,0-9 0-1,0-6-1 1,0-13 1 0,0-6-1 15,-3-6 1-15,-4-7-1-16,-4-9 0 0,-6 0-1 0,-8-3 1 0,-3-9-1 0,-8-7 0 0,1-3-1 15,3 0 0-15,1 0 0 0,-5 6 0 0,5 10-1 16,-5 12 1-16,8 7 1 15,3 15 0-15,8 0 0 16,3 7 1-16,3 2 0 0,11 1 1 16,7 6 0-16,11 3 1 15,10-3 0-15,4-3 0 16,14-10-1-16,-1-6 1 16,5-12-1-1,-4-7 0 1,3-6-6-1,1-9 0-15,6-10-11 0,-3-6 1 0</inkml:trace>
  <inkml:trace contextRef="#ctx0" brushRef="#br0" timeOffset="47932.17">16161 6732 58 0,'-4'53'29'0,"-3"-15"-32"0,4-35 49 0,-1 7-46 15,1 5 1-15,-1-5-5 16,-3-4 1-16,3-3-1 16,1-9 0-16,-1 3-7 15,1-10 1-15,-1-9-6 16,1-9 0-16</inkml:trace>
  <inkml:trace contextRef="#ctx0" brushRef="#br0" timeOffset="48097.11">15995 6494 41 0,'3'9'20'0,"-6"7"-12"0,3-13 35 0,0 3-40 0,3 4 0 15,1 2 0-15,3-2 0 16,4-1-6-16,6 1 0 15,8-4-4-15,7-3 0 16,3-6-8-16,-7-10 0 16</inkml:trace>
  <inkml:trace contextRef="#ctx0" brushRef="#br0" timeOffset="48384.99">16503 6795 59 0,'3'38'29'0,"-3"-42"-33"0,0 8 53 0,-7-14-46 15,-3-15 1-15,-8-3 2 16,-6-22 1-16,-5-13-9 16,1-12 1-16,7-10 5 15,3-6 0-15,4 0-3 16,7-3 1-16,0 16-2 15,4 6 0-15,10 12-1 16,3 7 1-16,8 18-4 0,10 19 1 16,0 16-4-1,8 16 0-15,-8 25-9 0,-4-7 0 16,-9 7-4-16,-5 0 1 16</inkml:trace>
  <inkml:trace contextRef="#ctx0" brushRef="#br0" timeOffset="48568.89">16274 6563 58 0,'-7'31'29'0,"0"4"-28"0,10-29 56 0,1-3-54 15,3 0 1-15,0-3-1 16,14 0 1-16,11-9-8 16,6 3 1-16,8-4-3 15,4-2 0-15,-8-1-13 16,0-9 0-16,-10-3-1 15,-4 3 1-15</inkml:trace>
  <inkml:trace contextRef="#ctx0" brushRef="#br0" timeOffset="48868.07">16873 6826 58 0,'-7'16'29'0,"11"-25"-41"16,-4 9 61-16,0-16-48 16,-7-16 0-16,3-11 2 0,-6-14 0 15,-8-15-3-15,-3-6 1 16,-7-13 2-16,-1 0 0 16,5-3-1-16,10 0 1 15,10 6-2 1,11 9 1-16,7 14-2 0,7 14 0 15,1 17-2-15,9 12 1 16,5 22-4-16,-1 9 1 16,4 13-6-16,-4 7 1 15,-10 2-9-15,-8 6 1 32</inkml:trace>
  <inkml:trace contextRef="#ctx0" brushRef="#br0" timeOffset="49068.1">16545 6431 66 0,'-3'28'33'0,"17"10"-34"0,-4-29 59 0,12 4-57 16,6 9 1-16,4-3-1 16,3 0 0-16,-3-4-6 15,-1-5 1-15,-2-7-5 16,-1-6 1-16,-3-10-12 15,-8-6 0-15</inkml:trace>
  <inkml:trace contextRef="#ctx0" brushRef="#br0" timeOffset="49422.33">16944 6629 49 0,'28'37'24'0,"11"-5"-13"0,-28-29 34 15,3-3-41-15,3-3 0 16,4-7 0-16,1 1 1 16,-5-1-8-16,1-8 1 0,-8-11 4 15,-2 1 0-15,-5 3-3 16,-3 0 1-16,-3 6-2 16,-5 4 0-1,-2 5 0-15,-1 13 1 0,1 4-1 16,-1 14 1-16,4 8 0 15,0-4 0-15,4 6 1 16,-1 7 0 0,4-1 0-16,0-8 0 47,4-4 0-32,3 0 1 1,3-3-1-16,8-10 0 0,3-5-4 0,4-4 1 0,-1-10-10 15,5-8 0-15,-12-13-4 0,-3 2 0 0</inkml:trace>
  <inkml:trace contextRef="#ctx0" brushRef="#br0" timeOffset="49677.04">17325 6764 55 0,'-7'3'27'0,"-4"-38"-34"0,11 19 52 16,-3 4-43-16,3-4 0 15,0-6 2-15,0-3 1 16,3 0-4-16,4 3 0 16,4 0 4-16,3 10 0 15,0-4-1-15,0 10 0 16,4-4-3-16,7 4 1 0,-1 0-6 16,-3 0 0-16,1-1-6 15,-5 1 0-15,-6 0-10 16,-4-1 0-16</inkml:trace>
  <inkml:trace contextRef="#ctx0" brushRef="#br0" timeOffset="49991.63">17533 6691 59 0,'11'35'29'0,"20"-19"-26"16,-24-16 49-16,8 0-51 15,6-7 1-15,7-5-1 16,0-4 1-16,-7 4-4 16,1-4 1-16,-8-6 0 15,-4-3 0-15,-10-3-4 0,-3 3 1 16,-4 6-1-16,0 3 0 31,-8 35-1-31,1-3 0 16,4 5 1-16,3 8 1 15,3 5 1-15,8 1 0 47,-1-10-1-47,8-3 1 0,-1 0-6 0,1-13 0 16,7-3-3-16,-4-12 0 0</inkml:trace>
  <inkml:trace contextRef="#ctx0" brushRef="#br0" timeOffset="50322.68">17918 6782 41 0,'3'38'20'0,"1"-16"-25"15,-4-16 39-15,0-6-34 16,0 0 1-16,0-6 1 16,0 0 0-16,0-7-1 15,0-6 0-15,3-3 1 16,4-3 1-16,-3 0-1 15,3 3 1-15,7 10-2 16,0 2 1-16,0 4-2 16,4-3 0-16,-1-1 0 15,5 7 0-15,-1 3-1 16,-4 6 1 0,1 4 0-16,0 5 0 0,-4 4-2 0,0 3 1 15,-4-3-2 1,-2-6 1-1,-1 2-5-15,0-2 1 0,-4-1-7 0,4-9 0 32</inkml:trace>
  <inkml:trace contextRef="#ctx0" brushRef="#br0" timeOffset="50867.84">18535 6447 38 0,'18'9'19'0,"-4"4"-13"0,-11-10 30 0,1 0-33 16,-1 0 1-16,-3 0-1 15,-3 0 0-15,-1 1-5 16,-10 5 0-16,0 7 3 16,3 6 1-16,1 0-3 15,-4 0 1-15,3 6-1 16,1 6 1-16,-1 1 0 15,4-4 0-15,3 4-1 16,8-4 1-16,-1-3 1 16,5-9 0-16,2-6-1 15,11-10 0-15,11-6 0 16,7-4 0 0,10-5 1-16,1-10 0 15,-5 0 0-15,-6-3 0 0,-3 6-1 16,-8-3 1-16,-4-9-1 0,-6 2 1 15,-4-5-2-15,-10 6 0 16,-8 3-1-16,-6 3 0 47,-4 9-1-16,-4 10 1 16,-3 9 0-47,0 26 0 16,-1-10 1-16,5 12 0 15,6 7 2-15,8 0 1 0,3 6 1 0,10-7 0 0,8-2 0 0,7-4 0 0,10-12-1 16,7-9 0-16,-7-10-5 0,1-12 1 16,-12-4-12-16,-6-9 1 0,-4-6-2 0,-3 3 0 0</inkml:trace>
  <inkml:trace contextRef="#ctx0" brushRef="#br0" timeOffset="51625.71">20807 6582 44 0,'7'-13'22'0,"0"-12"-16"0,-7 19 42 0,-4-4-45 15,-3-2 0-15,0-1 0 16,-10 1 1-16,-1-1-5 16,0 4 0-16,1 2 3 15,-4 1 0-15,-1 6-2 16,1 3 1-16,4 7-1 15,3 2 0-15,3 4-1 16,4 3 1-16,7 0-1 16,7 3 1-16,4 0 0 15,3-7 0-15,7-2 0 32,3-4 0-32,5 1 0 46,2-4 1 1,-2-3-1-15,-8 0 1-17,-4 0-2 1,-2 0 1-1,-5 1-2-15,-3-4 1 0,-10-4-2 16,-1 8 1-16,-6 5-1 0,-5 7 1 0,-6 6 1 0,0 6 0 0,4 3 2 0,-5 7 0 0,1 6 0 0,0 9 1 16,3 0 0-16,1 4 0 0,3-7 0 0,7 0 0 0,3-9-1 0,4-4 0 0,4-11-1 15,6-14 0-15,1-6-4 0,10-6 1 0,4-3-11 16,6-16 1 0,5-12-4-16,6-10 0 0</inkml:trace>
  <inkml:trace contextRef="#ctx0" brushRef="#br0" timeOffset="51883.66">21057 6481 61 0,'11'41'30'0,"-11"31"-37"16,0-62 59-16,0 8-51 16,0 4 0-16,3 3 0 15,4-3 1-15,1-3-3 16,6-3 1-16,3-4 0 0,4-5 0 15,1-10-1-15,-1-7 0 16,11-6-2-16,3 1 1 16,4-7-4-16,3-9 0 15,-3-1-9-15,3-2 0 16,4-10-1-16,-7 6 0 16</inkml:trace>
  <inkml:trace contextRef="#ctx0" brushRef="#br0" timeOffset="52164.03">21745 6378 46 0,'14'6'23'0,"-3"-3"-20"0,-8-3 44 16,-3 0-45-16,0 7 0 0,-7-1 1 15,-7 0 0-15,-7 3-4 16,-7 1 0-16,-4 6 2 16,0 5 1-16,1 8-3 15,-1 2 1-15,7-3-3 16,4-3 0-16,3 0-3 15,4 1 1-15,7-1-1 16,7-7 0-16,11-2 1 16,6-10 0-16,1-6 2 15,3-6 1-15,0-3 2 16,1-1 0-16,-1-5-1 16,-4-10 1-16,1-4-11 15,-4-2 1-15</inkml:trace>
  <inkml:trace contextRef="#ctx0" brushRef="#br0" timeOffset="52515.51">22130 5494 39 0,'14'40'19'0,"0"-24"-15"0,-10 3 29 0,-4 9-31 15,-4-3 0-15,-3 22 1 16,-4 3 0-16,-3 19-4 15,-3 3 0-15,-5 16 3 16,1 13 0-16,0 2-2 16,3 1 1-1,4-20-3 1,0-18 1-16,0-13-7 16,4-15 0-16,2-22-6 0,5-23 1 0</inkml:trace>
  <inkml:trace contextRef="#ctx0" brushRef="#br0" timeOffset="52764.46">21908 6315 61 0,'7'16'30'0,"7"-1"-38"0,-4-15 60 16,8 0-52-16,0 0 0 0,6 0-1 16,12-9 0-16,6 0-4 15,0-4 0 1,1 4-12-16,-5-7 0 0</inkml:trace>
  <inkml:trace contextRef="#ctx0" brushRef="#br0" timeOffset="52954.35">22370 6406 48 0,'3'56'24'0,"-3"-8"-28"16,0-42 33-16,0-3-34 15,-3-6 0-15,-4-7-14 16,3-5 1-16,1-17 17 0,-5-2 1 31</inkml:trace>
  <inkml:trace contextRef="#ctx0" brushRef="#br0" timeOffset="53153">22250 6165 26 0,'17'31'13'0,"12"3"-8"0,-19-30 21 0,1 2-26 0,-4 0 1 0,7 4-1 0,4-4 0 16,-1 3-2-16,4-3 0 0,-3 1-7 16,0-4 1-1</inkml:trace>
  <inkml:trace contextRef="#ctx0" brushRef="#br0" timeOffset="53384">22592 6281 39 0,'25'9'19'0,"24"32"-15"0,-31-35 32 0,3 3-34 16,0-2 1-16,0-1-1 15,-3-9 1-15,-4 3-6 16,-4-6 1-16,-6 2 2 16,-8-5 0-16,-3 6-2 15,-7 3 1-15,0 6 0 16,-3 4 1-16,2 5 1 15,1 1 0-15,4 3 0 0,3 3 0 16,7 3-2-16,0 0 0 16,3 0-2-16,4-9 0 15,4-7-5 1,3-6 0-16,0-6-5 0,0-13 1 16</inkml:trace>
  <inkml:trace contextRef="#ctx0" brushRef="#br0" timeOffset="53785.97">22864 6484 39 0,'10'41'19'0,"4"-3"-18"0,-10-35 33 15,-4 0-34-15,0 0 1 0,0-3-1 16,7-9 1-16,0-1-2 16,3-8 1-16,5 2 0 15,2-3 0-15,1-3-1 16,-1-3 1-16,1 3-1 15,0-3 1-15,-1 9 0 16,1 4 0-16,3 9 0 16,0 6 1-16,4 3-1 15,0 7 1 1,-1 5-1-16,5 8 1 47,2-1-1-47,1 3 1 47,-4 0-2-47,-3 0 0 31,-4-18-7-31,-3-7 1 0,-4-22-5 47,-10-3 0-47</inkml:trace>
  <inkml:trace contextRef="#ctx0" brushRef="#br0" timeOffset="54607.05">23629 5547 42 0,'4'-6'21'0,"-8"6"-16"0,4 3 37 0,0 12-40 0,4 14 0 0,-8-4 1 0,1 19 0 16,-8 9-4-16,0 25 0 0,1 4 1 0,-4 6 1 0,3 15-2 16,1 1 1-16,2-10-2 15,5-16 0-15,3-25-6 16,3-21 0 31,5-23-6 15,-1-21 0-30</inkml:trace>
  <inkml:trace contextRef="#ctx0" brushRef="#br0" timeOffset="54823.02">23407 6143 56 0,'10'44'28'0,"5"-13"-28"0,-8-28 50 0,14 0-46 0,10-3 0 0,8-3 0 0,14-6 0 0,11-7-8 0,-1-3 1 0,-6 0-2 15,-11 4 1 1,-8 2-12-16,-13 4 0 0,-14 6-3 16,-11 6 1-16</inkml:trace>
  <inkml:trace contextRef="#ctx0" brushRef="#br0" timeOffset="55718.92">23975 6519 69 0,'7'56'34'0,"3"-9"-38"0,-6-40 70 0,-1 2-63 0,1-3 0 0,-4 4-1 16,0-4 1-16,0 0-6 15,0 1 1-15,0-1-1 16,4 0 1-16,-4-3-8 16,-4-3 0-16,-3 0-12 15,-7-6 1-15</inkml:trace>
  <inkml:trace contextRef="#ctx0" brushRef="#br0" timeOffset="57354.36">25880 5722 53 0,'-14'19'26'0,"0"6"-16"0,14-25 36 15,-4 7-41-15,1-4 0 16,3 3 2-16,0-3 1 16,0 3-11-16,-4-6 1 15,4 4 6-15,0-1 0 16,0 0-5-16,0-3 1 0,0 0-6 15,0 3 0-15,0 0-13 16,7-12 1-16,4-4-3 16,3-3 1-16</inkml:trace>
  <inkml:trace contextRef="#ctx0" brushRef="#br0" timeOffset="57674.31">26229 5704 57 0,'-3'0'28'0,"3"3"-32"0,0-3 55 16,0 0-48-16,0 0 1 15,0 0 0-15,0 0 0 16,3 0-8-16,4 0 1 16,0 0-1-16,0 3 0 15,0 0-14-15,-7-3 0 16</inkml:trace>
  <inkml:trace contextRef="#ctx0" brushRef="#br0" timeOffset="58464.51">25774 6240 37 0,'-14'28'18'0,"14"-28"-2"0,0 3 17 0,0-3-30 16,0 0 0-16,0 0 2 15,0 0 0-15,0 0-7 16,7 0 1-16,3-6 4 16,1-3 0-16,0-10-2 15,3 0 0-15,3-3-1 16,5-3 1-16,2 9-2 15,1-3 1-15,0-3-1 16,-4 7 1-16,4 2-1 16,-4 1 0-16,0 12-1 15,0 0 1 1,-3 3-2 0,-1 0 1-1,1-3-1-15,-4 3 1 0,0 0 0 0,0 3 0 16,-3 4 0-16,-1 2 1 0,-3 4 0 15,1 3 1-15,-1 3 1 16,0-3 0-16,0-1-1 31,-4-2 0 1,4-3 0 14,4-4 1-14,3-3-1-32,7-2 0 0,0-14 0 0,4-2 0 0,-4-4-6 0,-3-3 0 0,-1 0-7 15,5 0 0-15</inkml:trace>
  <inkml:trace contextRef="#ctx0" brushRef="#br0" timeOffset="59270.78">26487 6281 36 0,'105'-60'18'0,"-2"-15"-11"0,-86 50 25 15,12-10-29-15,6-12 0 16,4-6 2-16,-4-7 0 16,0 1-6-16,-7 15 1 15,-3-22 4-15,-4 13 1 16,-14-13-2-16,-10 9 0 15,-22 4 0-15,-10 0 0 16,-4 3-2-16,-14 9 1 16,-17 3-1 15,-12 13 1 47,-9 13-2-78,6 12 0 63,-10 6 0-32,3 9 0-31,0 4-1 0,4 16 0 47,3-1-1-32,1-2 1-15,17 12-1 16,3-1 0-16,1 23 0 0,-1 10 0 16,4 11-1-16,7 4 1 15,8 6 0-15,9 4 0 0,8-1 1 0,7-3 0 16,17-9 1-16,22-13 0 0,14-6 1 0,3-9 1 0,29-7-1 0,17-15 0 0,28-19 1 15,4-16 0-15,21-12-1 0,11-20 1 0,-15-11-2 0,1-20 0 0,-4 3 0 16,-14-11 0-16,-15-5-1 0,-13-2 1 0,-14 0 0 0,-15 0 0 0,-17 2 1 0,-18 8 0 0,-18 2-1 16,-17 3 1-1,-14 1-1-15,-25 5 1 0,4 11-2 0,-11-4 0 0,-35 3 0 0,13 6 1 0,8 10-2 0,11 9 1 0,6 6-3 16,5 1 0-16,13-1-4 0,3-2 0 0,8-4-7 16,11 6 1-16</inkml:trace>
  <inkml:trace contextRef="#ctx0" brushRef="#br1" timeOffset="81278.77">3062 10351 47 0,'0'28'23'0,"0"3"-10"0,7-21 24 15,-7-1-32-15,0 1 0 32,4-13 6-32,6-13 0 15,8-12-13-15,0-26 0 16,17-30 8-16,4-26 0 15,-1-19-3-15,1-15 1 0,-7-13-4 16,-4 4 1-16,-10-1-3 16,-8 13 1-16,1 12-2 15,-11 23 1-15,0 21-3 16,0 16 1-16,0 25-2 16,-7 16 0-16,3 31 0 15,-3 25 0 1,4 29 1-1,-15 27 0-15,1 20 2 0,2 21 0 0,-6 13 1 16,4 3 0-16,6-3 2 16,-7-15 0-16,8-1-2 15,6-25 1-15,4-15-2 16,11-16 1-16,0-10-5 16,13-18 1-16,4-10-7 15,4-16 0-15</inkml:trace>
  <inkml:trace contextRef="#ctx0" brushRef="#br1" timeOffset="81507.64">3609 10081 72 0,'7'91'36'0,"-7"-50"-50"0,0-35 73 16,0 4-60-16,0-1 1 0,0-3-6 16,0 1 0-16,0-4 1 15,0-13 0-15,0-9-14 16,0-12 1-16</inkml:trace>
  <inkml:trace contextRef="#ctx0" brushRef="#br1" timeOffset="81688.45">3440 9699 48 0,'7'18'24'0,"24"14"-20"0,-20-23 34 0,7 4-38 16,3 2 0-16,0 1-1 16,0 0 0-16,7-1-6 15,1-2 1-15,2-7-8 16,-10-6 0-1</inkml:trace>
  <inkml:trace contextRef="#ctx0" brushRef="#br1" timeOffset="82169.66">3828 9990 41 0,'17'50'20'0,"-6"-6"-13"0,-8-34 31 15,4-1-36-15,-7 1 1 16,4-4-1-16,3-6 0 15,-3-6-4-15,3-7 1 16,3-3 1-16,-3-6 1 16,-3-3-2-16,3-3 1 0,3 6 0 15,-6 3 1-15,7 7-1 16,3 6 0-16,0 12 0 16,3 3 0-16,1 7 0 15,-4 3 0-15,4-1-1 16,-8 1 0-16,1-3 1 15,-4-3 0-15,4-4 0 16,-8-3 0-16,4-3-1 16,4-3 0-16,-8-6-1 15,4-3 0-15,-7-4-1 16,4 1 0-16,-1-4 0 16,1 0 0-16,3-3 0 15,-3-3 1-15,3 4 1 16,3-1 1-16,1 3 0 15,3 0 0-15,3 4 1 16,5 3 0-16,2 2 1 16,8 4 0-16,0 0 1 15,7 3 0-15,-8 9-1 0,8 13 0 16,-7-3-1-16,3 9 1 16,-10 1-6-16,0-7 0 15,-4-7-10-15,-18-9 1 47</inkml:trace>
  <inkml:trace contextRef="#ctx0" brushRef="#br1" timeOffset="83426.97">3119 11022 63 0,'0'9'31'0,"0"-27"-32"0,0 18 56 0,0 0-54 16,-11 0 1-16,4 0 0 15,-11 3 1-15,-6 6-4 16,-12 0 0-16,-2 7 2 16,-5 0 1-16,11 3-3 15,-6 6 1-15,-1 3-3 16,7 0 1-16,11 0-2 15,3-2 1 1,18-1-2-16,7-10 0 16,14-2 1-1,11-10 0-15,-4-3 2 0,11-6 0 16,-7-7 0 0,0-9 1-16,-4-3 1 0,-10-6 0 15,-4-1 0-15,3 4 0 16,-6 0 0-16,7 3 0 15,-8 3 0-15,1 9 0 16,3 10 0-16,0 9 0 16,0 13 1-16,-3 10 0 15,-4 5-1-15,3 7 1 16,-10 0-1-16,11-4 1 0,-4-2-1 16,4-4 0-16,-1-3-6 15,4-9 1-15,11-13-11 16,-14-9 1-16</inkml:trace>
  <inkml:trace contextRef="#ctx0" brushRef="#br1" timeOffset="84030.74">3493 11188 40 0,'-25'19'20'0,"7"-16"-5"0,15-3 25 0,3 0-33 16,0 0 1-16,0 0 3 15,0 0 0-15,14 3-15 16,14 0 1-16,0 1 9 16,11-1 0-16,21 3-6 15,3 0 0-15,5-3-6 16,-9-6 1-16,-9-3-9 0,-1-7 1 16,-17-9-8-1,-11-3 1-15</inkml:trace>
  <inkml:trace contextRef="#ctx0" brushRef="#br1" timeOffset="84350.46">3877 10903 53 0,'11'19'26'0,"17"-4"-24"0,-18-8 45 0,12-1-41 15,6 6 0-15,4 7 1 16,-4 0 0-16,0 6-10 16,-7 0 0-16,-10 7 6 15,-18 8 0-15,-14-2-7 16,-11 12 1-16,-18-3-6 15,-6-6 0-15,-8-7-11 16,4-15 1-16</inkml:trace>
  <inkml:trace contextRef="#ctx0" brushRef="#br1" timeOffset="85708">4484 11066 34 0,'-11'-10'17'0,"22"7"-6"0,-11 3 17 0,3-3-23 16,4-3 0-16,4 0 1 16,-4 2 1-16,7-2-9 15,4 0 1-15,10-7 5 16,-3 1 1-16,-1-1-3 16,8 7 1-16,-7 6-1 15,3 3 0-15,-7 13-2 16,-7 9 1-16,-10 9-2 15,-8 13 0 1,-10 4-1-16,-10 2 0 16,-15 0-3-1,-7-3 1-15,0-3 0 16,0-6 0-16,4-6 0 0,3-4 0 0,7-9 1 16,-3-9 1-16,14-10 0 0,7-6 1 15,7-4 0 1,10-15 0-16,11 0 2 0,7 0 0 15,8 1 1-15,2 2 1 16,8 9 2 0,0 10 1-1,3 7 0 1,-3 5 0-16,11 4-2 0,-8-1 1 0,4 4-3 0,7 0 1 16,-11 0-5-16,4-3 1 15,3-7-9-15,-13-9 0 16,-1-13-7-16,-14-5 1 15</inkml:trace>
  <inkml:trace contextRef="#ctx0" brushRef="#br1" timeOffset="86798.98">5948 9812 38 0,'14'12'19'0,"-11"1"-9"16,-3-13 19-16,4-4-25 15,0-5 0-15,3 0 4 16,0-10 0-16,-7-13-9 16,0-11 0-16,0-14 6 15,-11-12 0-15,-3-16-2 16,0-5 0-16,3 2-2 16,4-3 0-16,4 3-1 15,3 3 0-15,3 4-1 16,15 2 0-16,-4 10 0 15,11 7 1-15,3 15-1 0,4 9 0 16,-1 19-1-16,8 16 0 16,-11 16-2-1,4 18 0 17,-14 3-5-17,-11 14 1 1,-11 5-8-16,-17 3 0 31</inkml:trace>
  <inkml:trace contextRef="#ctx0" brushRef="#br1" timeOffset="86978.4">5719 9457 58 0,'0'16'29'0,"14"-13"-28"0,-4-3 53 0,4 0-49 16,8 0 0-16,-1 0 0 16,17 0 0-16,5 0-8 15,3 3 1-15,0 0 1 16,-4 4 0-16,0-4-10 15,-10 0 1-15,0-9-10 16,-11-4 0-16</inkml:trace>
  <inkml:trace contextRef="#ctx0" brushRef="#br1" timeOffset="87261.9">6615 9241 60 0,'0'12'30'0,"3"-12"-33"0,-3 3 49 16,-3 1-45-16,-8 2 0 16,-7 6 0-16,-3 10 0 31,-18 25-1-31,8 7 1 15,-5 2 0-15,12 7 1 0,-1 0-3 16,11-7 1 0,7-6-5-16,14-12 0 0,7-13-7 15,11-13 0 1,-4-8-6-16,11-14 0 0</inkml:trace>
  <inkml:trace contextRef="#ctx0" brushRef="#br1" timeOffset="87645.32">6865 9429 56 0,'7'0'28'0,"0"13"-33"0,-7-7 52 0,-3 3-47 16,-8 4 1-16,0 2 0 16,-17 7 1-16,0 3-3 15,3-6 1-15,-3 3 1 16,0 10 0-16,3-1-1 0,8-3 1 15,-8-6-1-15,11-3 0 16,3-7-1-16,11-5 0 16,0-7 0-16,14-13 1 15,11-6-2-15,0 1 1 16,3-4 0-16,0 0 0 16,0 0 0-16,-6 0 0 15,-5 3 0 1,4 6 0-16,-10 4 0 0,3 9 1 15,0 6 0-15,-3 7 1 16,-1 2-1-16,-6 7 0 31,6 4 0-15,-6-1 0-16,3-3 0 0,0 0 0 0,0-7-6 16,4-5 1-16,-1-4-10 0,-6-12 0 0</inkml:trace>
  <inkml:trace contextRef="#ctx0" brushRef="#br1" timeOffset="88066.81">6943 9071 45 0,'0'-3'22'0,"0"3"-17"0,0 3 31 16,3 1-36-16,4 2 1 15,4 6 0-15,-4 7 0 16,7 9-1-16,4 7 1 16,6 12 1-16,5-3 0 15,-1 3 0-15,0 3 0 16,0 3 0-16,-7-6 0 0,-10 4-2 16,-7 5 1-16,-8-6-3 15,-7-3 0-15,-10-6-10 16,-3-13 1-16,-1-12-5 15,0-13 0-15</inkml:trace>
  <inkml:trace contextRef="#ctx0" brushRef="#br1" timeOffset="88535.71">7641 9426 56 0,'0'6'28'0,"18"13"-31"0,-8-13 54 0,1 4-50 16,7-4 0-16,10 0 2 15,11-3 0-15,10-3-5 16,0 0 1-16,8-3-3 16,-8-3 0-16,1 0-13 15,-12-4 0-15</inkml:trace>
  <inkml:trace contextRef="#ctx0" brushRef="#br1" timeOffset="88942.13">8685 9667 54 0,'-14'16'27'0,"7"-35"-27"0,7 7 39 16,-7-7-37-16,-3-13 1 0,-1-8 3 15,-3-23 0-15,0-9-8 16,3-10 1-16,1-6 4 15,3-2 1-15,-4-8-2 16,7 4 0 0,4-6-2-16,0 15 1 15,11 4 0 1,3 15 0-16,7 9 0 0,4 20 0 0,3 12-4 16,-3 18 1-16,-4 11-5 15,-3 11 0-15,-8 7-7 16,-3 6 1-16,-14 4-6 15,-10 15 0 1</inkml:trace>
  <inkml:trace contextRef="#ctx0" brushRef="#br1" timeOffset="89137.78">8417 9222 44 0,'0'25'22'0,"14"-12"-14"0,-3-10 38 16,3 0-42-16,7 3 1 15,-3 0 1-15,7 4 1 16,10-7-10-16,11 3 1 16,3-3 3-16,-3-3 1 15,-4-3-9-15,-3 0 1 0,0-3-12 16,-14-13 0-16</inkml:trace>
  <inkml:trace contextRef="#ctx0" brushRef="#br1" timeOffset="89382.64">9123 9037 56 0,'10'16'28'0,"-6"18"-29"16,-4-21 44-16,0 2-42 16,-4 7 0-16,-3 3 0 15,-3 7 0-15,-1 12-2 16,-6-10 1-16,-1 7 0 15,-3 6 1-15,7 0-2 16,-4-6 1-16,7-4-3 16,8-5 0-16,10-1-6 0,4-15 1 15,6-7-8 1,1-12 0-16</inkml:trace>
  <inkml:trace contextRef="#ctx0" brushRef="#br1" timeOffset="90083.42">9359 9260 56 0,'7'12'28'0,"0"-6"-30"15,0-6 50-15,0 0-44 0,4 4 1 16,7-1 1-1,-1-3 1-15,8-3-9 0,3-1 0 16,0 1 6-16,1 0 0 16,-5 3-3-16,-6 0 1 15,-4 0-3-15,-7 3 0 16,-7 4-2-16,-7 5 1 16,-11 4-2-16,-6 3 0 15,-4-4 0-15,-1 1 0 16,1 6 1-16,3 3 0 15,4 0 2-15,7 6 1 0,4-2 0 16,10-4 1 0,10 3 0-16,8-9 0 0,10-4-1 15,7-5 1-15,4-10-6 16,0-10 1 0,7-8-9 46,0-7 1-46,-8-16-5-16,1-3 1 15</inkml:trace>
  <inkml:trace contextRef="#ctx0" brushRef="#br1" timeOffset="90315.3">9772 8984 65 0,'14'69'32'0,"32"31"-38"0,-28-75 65 0,3 10-58 0,0 12 0 32,7 18-6-32,-14-2 1 15,-10-9-2-15,-15-7 0 16,-21-4-13-16,-13-14 1 16</inkml:trace>
  <inkml:trace contextRef="#ctx0" brushRef="#br1" timeOffset="90934.33">6170 10260 54 0,'-32'31'27'0,"11"-18"-23"0,21-13 40 0,-7 6-40 15,7-3 0-15,7 4 4 16,7-4 0-16,22 0-9 16,13-3 1-16,25-3 8 15,42-4 0-15,33-8-3 16,45-7 1-16,31-6-3 31,19 2 1-31,13-8-4 16,-3-4 1 46,-14-2-3-46,0-1 0-16,-11 16-2 0,1-4 1 0,-19 1-4 15,-20 13 1-15,-36 5-2 0,-24 1 1 0,-22 6-4 0,-28 3 0 0,-31 6-7 0,-33 0 1 16,-24 7 0-16,-18 2 0 0</inkml:trace>
  <inkml:trace contextRef="#ctx0" brushRef="#br1" timeOffset="91594.95">7341 11047 61 0,'0'0'30'0,"0"3"-39"0,0 0 64 0,-10 0-53 15,-1 1 1-15,-6-4-1 0,-5 3 1 16,-6 0-4-16,0 3 0 16,-4 0 2-16,0 7 1 15,4 6-2-15,-7 3 1 16,10 3-1-16,1 0 1 16,6 3-2-16,11 0 1 15,-4-3-2-15,11-6 1 16,11-6-1-16,14-13 0 15,3-3 0-15,11-1 0 0,-1-5 0 16,1-3 0 15,0-4 1-31,-14 0 0 16,-1 1 0 0,-2 2 0 15,-1 4 0-31,0 5 1 0,-4 8-1 15,1 8 1-15,-4 4 0 0,4 12 0 0,-8 6-1 16,1 7 1-16,-4-3-2 0,4-4 0 0,-8-9-5 0,4-9 0 0,4-13-9 16,3-12 1-16</inkml:trace>
  <inkml:trace contextRef="#ctx0" brushRef="#br1" timeOffset="92151.85">7842 11075 52 0,'-14'16'26'0,"14"-7"-20"16,0-9 42-16,7 0-44 0,7 0 1 15,0 0-1-15,15 0 1 16,6 0-8-16,7 0 0 16,8-6 0-16,-4 0 1 15,-4 0-12-15,-7-1 1 16,-3-12-6-16,3-6 1 16</inkml:trace>
  <inkml:trace contextRef="#ctx0" brushRef="#br1" timeOffset="92767.08">8565 10765 47 0,'-7'22'23'0,"4"-7"-21"0,3-15 40 0,0 4-40 16,3-4 1-16,1 3 2 15,-1 0 1-15,12 0-6 0,2-3 0 16,11 0 4-16,11-3 0 15,7 6 0-15,7-9 0 16,3-1-2-16,-3 1 0 16,-7 6-1-16,-7 0 1 15,-11 3-2 32,-10 4 0-47,-11 5-3 0,-14 10 1 31,-11 3-2-15,-10 7 0-16,-11 2-2 16,-10 1 0-16,-1 2 2 31,1 10 0-15,7 0 3-1,10-3 0 32,0 6 4-16,15-3 1-31,6-3 2 16,11 0 0-16,11-9 0 16,24-7 0-16,18-9-3 0,17-7 1 0,1-15-8 15,10-9 0-15,-10-14-15 0,-11-14 0 0,-18-1-1 0,-10-12 0 0</inkml:trace>
  <inkml:trace contextRef="#ctx0" brushRef="#br1" timeOffset="96068.62">28713 7823 18 0,'7'-43'9'0,"0"30"-3"16,-4 7 10-16,1 3-12 15,-4 3 1-15,7 0 4 16,-7 0 0-16,3 15-11 0,-3 20 0 16,-3 31 7-16,-1 31 1 15,1 22-4-15,-1 47 0 16,-3 38-2-16,4 37 0 15,-1 32 0-15,-3 25 0 16,-4 16 0-16,-3 9 1 16,-7 15 0-16,-7 17 1 31,-43 325 0-31,22-112 0 16,10-92-1-16,0-46 0 15,11-47-2-15,4-57 0 16,2-50-4-16,-2-60 1 0,2-37-9 15,-2-35 1-15</inkml:trace>
  <inkml:trace contextRef="#ctx0" brushRef="#br1" timeOffset="97735.99">26522 12762 24 0,'17'10'12'0,"22"-20"-7"0,-25 7 11 16,8-3-13-16,2-7 0 15,4 1 3-15,4 2 1 16,11 1-8-16,6 3 1 16,7-1 5-16,8 7 0 15,14-3-1-15,-11 3 1 16,14-6-2-16,14-3 0 16,14-4-2-16,4-3 1 31,18 1-1-31,10 2 1 0,14 1-2 0,14 5 1 0,11 4-1 15,-3 10 0-15,20-1-1 16,8 3 1 0,3-3-1-16,11 4 1 0,-4-4-1 15,18 4 1-15,-7-4 0 16,13 0 0-16,1 0 0 16,-7 4 0-16,-4-1 0 15,-13 7 1-15,-5-4-1 16,1 4 0-16,-32 0-1 15,-4-1 1-15,-17 1-3 16,-14-3 0-16,-15-1-7 16,-17 1 1-16,-18-10-4 15,-21 0 0-15</inkml:trace>
  <inkml:trace contextRef="#ctx0" brushRef="#br1" timeOffset="98336.37">32512 12455 29 0,'-7'16'14'0,"-4"-10"-8"0,8-3 23 0,-1 0-25 16,1 0 0-16,-4 1 4 16,3-1 0-16,-3 0-9 15,7 3 0-15,7 10 7 16,0-4 0-16,4 7-1 15,10 6 0-15,11 13-3 16,10-7 1-16,0 7-2 16,1 3 1-16,6-1-2 15,1 1 0-15,-5-6-2 16,-9-7 0-16,-8-3-1 16,-18 0 0-16,-13 6-1 15,-8 1 1-15,-6-1-1 16,-8 0 0-16,-10 1 0 15,-4 5 0-15,0-2 1 16,-3-4 1-16,7-9 0 0,-1-6 0 16,8-7 1-16,3-2 0 15,8-7 1-15,3-10 0 16,7-9 1-16,3-6 0 16,4-6 0-16,0-4 0 15,4-12 0-15,3-9 1 16,0-1-1-16,0-5 0 15,0-4-5-15,0 0 0 0,7-3-8 16,0 6 0 0</inkml:trace>
  <inkml:trace contextRef="#ctx0" brushRef="#br1" timeOffset="98759.24">33429 12954 44 0,'-14'22'22'0,"-21"31"-27"0,28-34 37 15,-7 9-32-15,-4 13 1 16,-7-1-1-16,-3 4 1 16,0-3-3-16,3-6 1 0,4-13-9 15,7-16 1-15,7-16-3 16,3-15 1-16</inkml:trace>
  <inkml:trace contextRef="#ctx0" brushRef="#br1" timeOffset="98905.7">33168 12872 25 0,'18'25'12'0,"31"57"2"16,-31-54 18-16,7 22-29 15,3 13 1-15,7 6-1 16,7 0 1-16,-3-13-7 16,-7-9 0-16,-4-9-7 15,-10-13 0-15</inkml:trace>
  <inkml:trace contextRef="#ctx0" brushRef="#br1" timeOffset="99896.53">28367 7795 43 0,'0'22'21'0,"7"3"-15"0,-4-22 30 0,5 1-34 16,-5-1 1-16,4 0 1 15,11-3 0-15,10-6-6 16,11-7 1-16,3-6 3 16,7-12 0-16,4-10-2 15,-3-6 1-15,-4 6-2 16,-8 0 1-16,-6 4-1 16,-7 5 0-16,-7 4-1 15,-8 3 0-15,-3 9-1 16,-7 7 0-16,-3 12 0 15,-4 10 1-15,0 6-1 16,3 12 0-16,8 13 2 16,3 0 0-16,7 9 2 0,7 7 1 15,0-4-1 1,11 1 0-16,10 2 1 0,4-6 0 16,-7-2 0-16,-4-4 0 15,-7-10-2-15,-7-9 1 16,-10-6-2-16,-7-12 1 15,-11-4-1-15,-11-12 0 16,-14-4-1-16,-7 1 0 16,-21-4 1-16,-24-2 0 15,-19-1 0-15,1 0 1 16,-7 1-4-16,-4-1 0 0,3 4-8 16,12 12 0-16</inkml:trace>
  <inkml:trace contextRef="#ctx0" brushRef="#br1" timeOffset="100226.79">29129 6651 29 0,'14'6'14'0,"-14"-6"-9"16,0 0 16-16,-11 6-17 0,-13 13 0 15,-8 12 2-15,-7 10 0 16,-14 16-8-16,-10 21 0 15,-1 7 5-15,4 6 0 16,7 3-5-16,7-13 1 16,11-12-11-16,7-25 1 15</inkml:trace>
  <inkml:trace contextRef="#ctx0" brushRef="#br1" timeOffset="100393.8">28628 6629 47 0,'11'15'23'0,"20"32"-29"16,-17-18 39-16,4 5-33 15,0 10 0-15,-1 6-8 16,1 0 1-16,-4-3-1 16,-7-9 0-16</inkml:trace>
  <inkml:trace contextRef="#ctx0" brushRef="#br1" timeOffset="101984.67">26610 8849 28 0,'4'44'14'0,"-1"34"-8"0,1-59 14 0,-4 3-18 15,0 9 0-15,0 1 1 16,0 2 0-16,7 10-4 15,0 6 0-15,0 10 1 16,3 9 1-16,4 0-2 16,-3 6 0-16,3 10-1 15,0-1 0-15,0-2 1 16,1-1 0-16,6-2 0 0,-4 5 0 16,4 4 0-1,8 6 1-15,-1-3-1 0,0 10 1 16,4-1-1-16,0-3 1 15,10-3 0-15,-3 3 1 16,3-12 0-16,0-3 1 16,-3-1 0-16,-7-2 0 15,0-4 0-15,0-3 0 16,6-3-2-16,8 6 1 16,-3-9-1-16,-1-3 1 15,0-1-2-15,8-2 1 16,-5-7-1-16,1-6 1 15,11 22 0 1,-1-6 1-16,1-3 0 16,-1 6 1-16,-3-10 0 15,0 0 1-15,3 1 0 16,1-4 1-16,-4-3-2 16,0-12 1-16,-4-10-1 15,-7 4 0-15,4-1-1 47,4-3 0-47,-1-3 0 0,4-3 0 0,3-6 1 0,-3-4 0 0,4-5-1 16,3-7 1-16,-4-3-1 15,-3-7 0-15,3-2-1 16,8-1 1-16,-4-6-1 16,7-6 0-16,0-6-1 0,0-1 1 15,0-5 0-15,-3-7 0 16,-4-9 0-16,10 2 0 15,8-2 0-15,3 0 0 16,4-7 0-16,-1-12 0 16,-6 3 0-16,6 0 0 15,8-3 0-15,-4-3 0 16,8-4 0-16,-5-5 0 16,-6-7 0-1,3-10 0-15,7 1 0 0,1 0 0 16,6-10-1-16,-7 3 1 0,-7-9 0 15,11 0 0-15,-4 10 0 16,4-17 0-16,0 4 0 16,-11-3 0-16,11-4 0 15,0 4 0-15,0 0 0 16,-4 0 0-16,0-4 0 16,-3 7 0-16,-4 0 0 15,0-7 0-15,-3 4 0 16,3-6 0-16,4-7 0 15,-8-3 0-15,-13-7-3 16,-11 11 1-16,-4-1-5 16,-10 9 0-16,-7 1-7 15,-14 18 1-15</inkml:trace>
  <inkml:trace contextRef="#ctx0" brushRef="#br1" timeOffset="102841.36">32734 6923 30 0,'7'-6'15'0,"-3"3"-5"16,-4 3 18-16,-4 3-26 15,-3 7 1-15,-3 5 4 16,-11 7 0-16,-4 13-9 16,-10 5 1-16,-8 17 5 15,-3 9 0-15,-7 12-3 16,-3 1 0-16,14-7-4 15,6-3 0-15,8-13-8 16,3-12 0-16,1-19-3 0,3-12 0 16</inkml:trace>
  <inkml:trace contextRef="#ctx0" brushRef="#br1" timeOffset="103052.93">32371 6883 45 0,'25'44'22'0,"3"9"-30"0,-21-34 43 0,0 6-36 16,0 6 1-16,0-3-3 16,-3 7 1-16,-4 3-7 15,0-7 1-15,0-12-4 16,0-10 1-16</inkml:trace>
  <inkml:trace contextRef="#ctx0" brushRef="#br1" timeOffset="103381.92">32646 7237 45 0,'7'9'22'0,"7"7"-23"0,-7-13 45 16,0 4-44-16,4-1 0 15,0 0 0-15,3 0 1 16,3 1-2-16,1-1 1 16,-4-3-4-16,0 0 0 0,-3 0-10 15,-8 0 1-15,-3-3-1 16,-7 4 1-16</inkml:trace>
  <inkml:trace contextRef="#ctx0" brushRef="#br1" timeOffset="103530.74">32526 7513 44 0,'7'16'22'15,"14"-13"-31"-15,-10-3 46 0,3 0-39 16,4-6 1-16,3-1-10 16,0 1 1-16,0 0 4 15,0-10 1-15</inkml:trace>
  <inkml:trace contextRef="#ctx0" brushRef="#br1" timeOffset="103957.79">33002 7607 42 0,'7'6'21'0,"0"-37"-22"0,-7 12 35 0,0-12-33 15,0-4 1-15,0-12 0 16,4-6 1-16,0-7-4 16,3-2 0-16,0-1 2 15,3 0 0-15,4 4-1 16,8 2 1-16,2 13-1 16,1 13 1-16,3 3-1 15,0 9 0-15,-6 10-2 16,-5 12 1 15,-6 9-6-31,-4 7 1 0,-7 3-8 16,-7-3 1-1</inkml:trace>
  <inkml:trace contextRef="#ctx0" brushRef="#br1" timeOffset="104173.82">32925 7309 47 0,'7'19'23'0,"0"-6"-24"0,3-10 41 16,1 3-40-16,3 0 0 0,0-3 0 16,7 0 0-16,4-3-4 15,3-3 0-15,1-3-6 16,-1-3 0-16,0-4-4 16,-3-3 1-16</inkml:trace>
  <inkml:trace contextRef="#ctx0" brushRef="#br1" timeOffset="104399.77">33408 7234 23 0,'7'9'11'0,"4"7"-6"0,-15-10 15 0,-3 4-18 0,-3 2 1 0,2 1 0 16,-2 2 0-16,-4-2-4 15,-4 3 0-15,-3 9 3 16,0 6 1-16,0 0-3 15,-1 7 1-15,5-7-1 16,3-2 0-16,7-1-8 0,3-6 1 16,4-6-3-16,7-16 1 15</inkml:trace>
  <inkml:trace contextRef="#ctx0" brushRef="#br1" timeOffset="104600.66">33620 7369 25 0,'3'12'12'0,"-73"54"1"0,49-56 22 15,-8 2-34-15,1 4 1 0,-4 3-1 0,8 6 1 0,-1 3-4 16,0-3 1-16,1 0-8 15,2-3 0-15,1-9-2 16,4-13 0-16</inkml:trace>
  <inkml:trace contextRef="#ctx0" brushRef="#br1" timeOffset="104808.56">33405 7478 38 0,'21'63'19'0,"-14"-16"-19"0,-4-37 35 16,8 5-35-16,-1 4 0 15,1 3 0-15,7 0 0 16,-8-6-2-16,1-4 1 16,-1-2-4-16,1-7 1 15,0-6-7-15,-4-10 0 16,0-9 0-16,7-9 0 15</inkml:trace>
  <inkml:trace contextRef="#ctx0" brushRef="#br1" timeOffset="104990.46">33634 7228 43 0,'35'47'21'0,"4"40"-20"0,-32-58 47 0,4 8-47 15,-1 10 0-15,1 7-1 16,-4-1 1-16,-7 10-5 16,-7 6 0-16,-21-10-10 15,-22-2 1-15</inkml:trace>
  <inkml:trace contextRef="#ctx0" brushRef="#br1" timeOffset="105966.77">30829 12421 47 0,'0'21'23'0,"0"17"-12"0,0-25 24 0,0 9-34 0,0 6 1 16,-3 3 0-16,-1 7 0 15,1 3-4-15,-1 6 1 16,4 3-1-16,-3-9 0 15,-1 2-12-15,1-11 1 16,-8-4-3-16,4-9 1 16</inkml:trace>
  <inkml:trace contextRef="#ctx0" brushRef="#br1" timeOffset="106256.59">30833 13543 20 0,'10'-12'10'0,"-3"2"-12"15,-7 10 12-15,0 0-19 16,0-6 0-16</inkml:trace>
  <inkml:trace contextRef="#ctx0" brushRef="#br1" timeOffset="106795.73">30762 13474 22 0,'4'6'11'0,"3"-2"-12"0,-7-4 23 0,0 0-19 0,0 0 0 0,3 0 3 0,-3 0 0 0,7-4-8 16,0-2 1-16,4-3 5 16,0 2 0-16,3 1-1 15,3 0 1-15,5 3-1 16,6 3 0-16,4 3 0 15,-1 0 1-15,5 0-1 16,-5 3 0-16,-6 1-1 16,-4 2 0-16,-7 1-1 15,-7-4 0-15,-10 0-1 16,-11 7 1-16,-11 2-2 16,-10 1 1-1,-4 0-1 32,-10-1 1-31,-1 1 0-16,4-3 0 0,4 2 0 15,7 1 1 1,6 3 0 0,8 0 1-16,11 3 0 0,6 6 1 0,15 0 1 0,13 0 0 0,12-6-1 15,17-6 0-15,10-1-3 0,-3-5 0 16,7-10-11-16,-14-16 0 15,-14-6-6-15,-7 10 0 0</inkml:trace>
  <inkml:trace contextRef="#ctx0" brushRef="#br0" timeOffset="112148.8">31023 10733 28 0,'11'7'14'0,"-1"-1"-6"0,-6-9 14 0,0-3-20 16,-1-1 0-16,1-5 0 15,-4-1 1-15,-4 1-4 16,1-4 0-16,-5 0 2 16,1 1 0-16,-3-4-1 15,-1 0 1 1,-6 3-1 0,-1 7 1-16,0 0 0 15,4 2 0-15,0 10-1 16,-4 10 1-16,4 3-1 15,0 2 1-15,0 1-1 16,4-3 0-16,2-4 0 16,5 1 0-16,6-4 0 0,5 4 0 15,6-4 0-15,7-2 1 16,7-4 0-16,0-3 0 16,4 0 0-16,-7-6 0 15,-4-4 1-15,-3-2 1 16,-4-4-1-16,-4-3 0 15,-6-3-2 1,-4 0 0-16,-4 6 0 0,-6 4 0 16,-4-1 0-16,-4 7 0 15,-3 0 0-15,0 6 0 0,-1 6 1 16,1 4 1-16,4 2-1 16,2 4 1-16,5 6-2 15,3-3 1-15,3-1 0 16,4-5 0-16,7-1-1 15,4-2 1-15,3-4-1 16,4 0 1-16,6-6-1 16,-2-3 0-16,-1-6 0 15,-4-4 0-15,-3-2 0 16,1-4 0-16,-8-3 0 16,-4 3 0-16,-3 3 0 15,-7 1 0-15,0 2 0 16,-4 4 0-16,-3 6 0 15,0-1 0-15,-3 1 0 16,2 6 1-16,-6 4 0 16,4 5 0-16,3 4-1 15,-1 3 1-15,5 3-2 0,3 0 1 16,0-7 0-16,3 1 0 16,8-7 0-16,6-2 0 15,1 2-1-15,3-6 1 16,4-3 0-16,-1-6 0 15,1-3-1-15,-4-7 1 16,0 0-1-16,-3 1 1 16,-4-4-1-16,-4 3 1 15,-3 0-1-15,-7-2 1 0,-3-1 0 16,-1 3 0-16,-3 3-1 16,0 7 1-16,-7 6 0 15,3 3 1-15,0 7-1 16,1 2 1-16,3 7-1 15,0 0 1-15,3 0-1 16,0 3 1-16,4-3-2 16,4-1 1-16,6-5 0 15,8-4 0-15,7 1 0 16,3-4 0-16,3 0-1 16,1 1 1-16,3-7 0 15,-6-4 0-15,-8-5 0 16,0-4 0-16,-7-2 0 15,-4-4 0-15,-3-3 0 16,-3 3 0-16,-4 7 0 16,-4 2 0-16,-6 1 0 0,-1 3 0 15,-7-1 0 1,4 4 0-16,3 6 0 16,1 0 0-16,-1 4 1 0,4-1 0 15,3 3-1-15,4 1 1 16,0 2-1-16,4 4 0 15,3 0 1-15,0-1 0 16,3-2-1-16,1-1 0 16,-1-2 0-16,1-4 0 15,-1-3-1 17,1-3 1-32,3-3-1 0,0-3 1 0,4 0 0 15,-4-1 0-15,0 1 0 0,0-3 0 0,-4-4 0 16,1 1 0-16,-4-1 0 15,-4 0 0-15,1 1-1 16,-4 2 1-16,0 4 0 16,-4 3 0-16,1 6 0 15,-1 3 0-15,0 4 0 16,1-1 0-16,3 1 0 16,0-4 0-16,3 0 0 15,1-3 0-15,3 4 0 16,7-1 1-16,0 0 0 15,7 0 0-15,3 1-1 16,5-4 1-16,-1-3-1 16,-4 0 0-16,1-3-1 15,-4-4 1-15,-3-2-1 16,3-3 1-16,-7-1 0 16,-4-3 0-16,-3 1 0 0,-3-1 0 15,-4 7 0-15,-4-1 0 16,1 4 0-16,-4 3 0 15,0 6 0-15,-4 3 0 16,4 0 0-16,0 1 0 16,0 2 0-16,3 4 1 15,0-1-2-15,4 1 1 16,4-1-5-16,-1-2 1 16,4-10-11-16,7-3 1 15</inkml:trace>
  <inkml:trace contextRef="#ctx0" brushRef="#br0" timeOffset="113084.2">29528 12399 44 0,'10'6'22'0,"-6"3"-14"0,-4-9 23 0,0 3-28 15,0 4 0-15,0 2 3 16,0 10 0-16,-4 6-8 16,4 3 1-16,-7 10 4 15,4 6 0-15,-1 0-4 16,4 0 0-16,-4-4-10 15,4-5 1-15,0-10-6 16,4-9 0-16</inkml:trace>
  <inkml:trace contextRef="#ctx0" brushRef="#br0" timeOffset="113919.58">29499 13480 46 0,'-3'10'23'0,"10"-13"-24"15,-7 3 38-15,0 0-36 0,0 0 1 16,0-3 1-16,-4 3 0 15,-6 0-4-15,-4 0 0 16,-4 0 3-16,0 3 0 16,-3 0-1-16,0 0 0 15,3 3-1-15,1 1 1 16,3-7-1-16,3 6 0 16,0-3 0-16,8 6 0 15,3-2-1-15,7-1 0 16,4 0 0-16,3 4 0 0,3-4 0 15,1-3 0-15,0 0-2 16,-4 3 1-16,0 1-1 16,0-7 1-16,0-4-1 15,-7 4 0-15,0-9 0 16,0 0 1-16,0-1 0 16,4 4 1-1,-4 0 1-15,0 3 0 16,0-4 0-1,-3 7 0-15,3 13 1 16,-4-4 0-16,-3 1 0 16,0 2 0-16,0 4 0 15,4 3 1-15,-1 3 0 16,1 6 0 0,-1 3 0-16,4 4 0 0,-3-7-8 15,-4-3 0-15,0-9-7 16,7-13 0-16</inkml:trace>
  <inkml:trace contextRef="#ctx0" brushRef="#br0" timeOffset="115691.85">29580 11960 25 0,'15'0'12'0,"-12"6"-2"0,-3-6 13 0,0 0-21 16,0 0 0-16,4-6 1 16,-4-1 1-16,-4 1-4 15,-3-7 0-15,-4 4 3 16,1-7 0-16,-4 10-1 15,3 0 0-15,1 6-1 16,-5 6 1-16,1 10-1 16,-3-4 1-16,-1 4-1 15,0 0 0-15,4-4-1 16,4 1 1-16,3-4-1 16,3 1 0-16,4-1-1 15,7 0 0-15,0 1 1 47,4-1 0-47,-1 1 0 16,5-4 0 15,-5-3-1-31,-3-6 1 31,0-7-1 0,0 1 1-31,0-3-1 0,-3-1 1 0,-8 0 0 0,1 4 0 0,-4 0 0 16,0 2 0-16,-4 4 0 0,-3 3 1 0,-4 7-1 0,4-1 1 0,4 3 0 16,-1 1 0-16,4-1 0 0,0 0 0 0,0 1 0 0,3-1 0 15,1-3 0-15,6 1 0 0,1-1-1 16,7 0 1-16,-1 1-1 31,4-4 0 0,0-3 0 1,0 0 1-17,1-3-2 1,-1-4 1-16,0 1-1 0,0-3 0 0,-4-1 0 16,1 1 0-16,-4-1-1 0,-3-2 1 0,-8-1 0 0,-3 1 0 0,0-1 0 0,0 1 1 0,0 2 0 15,-4 1 0-15,1 6 0 0,-1 0 0 0,1 3 1 0,-5 6 1 0,8 0-1 16,0 4 0-16,4 2 0 15,-1-2 0 17,4 2 0-32,4-3 1 31,3 1-1-15,3-4 0-16,5-6 0 15,-1-3 0-15,3 0 1 0,1 0 0 0,0-4-1 0,-1-2 1 0,-3 0-2 16,0-4 1-16,-3 1-1 0,-4-4 1 0,-3 0-1 0,-4-3 0 15,-4 7-1-15,1-1 0 16,-5 4 0-16,1-1 0 16,0 4 0-16,0 0 0 15,0 3-1-15,-3 3 0 0,3 3 0 16,0 6 0 0,3-2-2-1,-3-1 1 1,0 6-2-16,0-2 0 0,0-1-8 0,0 1 1 0,-4-17 0 15,1 4 1-15</inkml:trace>
  <inkml:trace contextRef="#ctx0" brushRef="#br0" timeOffset="118394.24">27704 13819 10 0,'7'-6'5'0,"-4"18"-1"0,1-9 4 0,-1-6-7 0,-3 3 1 0,7-6 0 15,0 0 1-15,0-4-3 16,4 1 0-16,0-4 3 15,-1 1 0-15,1-7-1 16,3 0 1-16,-4 4-1 16,5-4 1-1,13-16 0 1,4 4 0-16,-1 9 0 16,-2-3 1-1,2 0-1-15,-2 0 0 0,-1 0 0 16,3 0 0-1,-2-1-1-15,2-2 1 16,1 6-1 0,3-9 0-16,-3-4 0 0,0 1 1 0,-4-1-2 15,-3 7 1-15,3-3-1 0,0 0 0 16,4 2-1 0,0-2 1-16,7-7 0 0,-8 10 0 15,-2 6 0-15,-1 0 0 16,0-3 0-16,0-3 1 62,1 0 0-62,-1-4 0 0,0 4-2 16,0 3 1-16,0-3 0 0,1 0 0 0,-5 2-1 0,1-2 0 0,-4 3 1 0,-3 0 0 16,-1 0-1-16,-2 3 1 15,-1 3-1-15,-4-6 1 0,4 3 0 16,4-3 0-1,3 3-1-15,0-6 1 0,1 6-1 16,-5 6 1-16,4 4 0 16,-3-4 0-1,0 0-1-15,-1-2 1 0,1-1-1 16,0-3 0-16,-1 0 0 16,1-3 1-16,-1 3-1 15,1 6 0-15,0 0 0 16,-1-2 0-16,1-1 0 15,3-3 1-15,0 6-1 16,-3-3 1-16,3-3-1 16,-3 0 0 31,-1 1 0-32,1-1 1-15,-4 3-1 16,0 0 0-1,0 0 0-15,-3 3 1 0,3 1-1 0,-3-4 0 0,-1 6 0 0,4-2 0 0,-3 2 0 16,3 1 1-16,0-4-1 0,0 3 0 0,-3 4 0 0,3 3 0 16,0-4 0-16,0 1 1 15,0-4-1 1,0 1 1-16,1-1 0 0,-5-2 0 0,1-1-1 16,-1 0 1-16,1 1-2 15,-1-4 1-15,1 3 0 47,0 0 0-31,3 1 0-1,-4-1 1 1,4-3-1-16,1 0 0 0,-1-6 0 0,0 3 0 0,0-3 0 16,0 3 0-16,4 0 0 0,-1 4 0 0,1-7 0 0,0-1 1 0,-1 1-1 15,1 0 1-15,-1 3-1 16,5 3 1-1,-8 4-1-15,0 2 1 0,-7-2-1 16,3 2 1-16,1-3-1 16,0 1 0-16,3-1 0 15,-4 0 0 1,4 1 0 0,-3 2 0-1,7 1 0-15,-4-1 0 0,0 0 0 0,4 1 0 0,-4-1 0 0,0 1 0 16,0 2 0-16,0 4 0 15,0 0 1-15,0 0 0 16,0-4 0-16,0 1 0 16,1-4 1-16,2 1 0 15,1-4-1-15,-1 3 1 16,1-5-1-16,0 2 0 16,-1 3-1-16,1-2 1 31,0-1-1-16,-1 4 0 32,4-4 0-31,1 0 1 0,-1 1-1-16,0-1 1 15,-3-3 0-15,-1 0 0 0,1-3 0 0,-1 7 0 0,5-4-1 0,2 9 1 0,5-2-1 16,-5-1 1-16,1-6-1 0,3-6 0 0,0 0-1 0,1-3 1 0,2 6 0 0,1-3 1 0,3-3-1 15,1 0 0-15,-1-4 0 16,-3 4 1 15,-4 0-1 1,-3 0 1-1,3-7-1-16,4 4 1 1,6-10-1-16,5 10 0 16,-1-4 0-16,0-3 1 0,4-2-1 0,0-1 1 0,4 3 0 0,2 4 0 0,-6-10-1 15,-7 3 0-15,3-3 0 16,15-3 1-16,-1-9-1 0,4 6 0 0,4-4-1 16,3-2 1-16,0 3 0 0,-7-4 0 0,-4-6 0 0,4 4 0 15,7-1 0-15,4-3 0 0,3 7 0 0,4-7 0 0,-1 1 0 16,-10 2 0 15,7-12-1 16,0 0 1-31,0-3-2-16,4-1 0 15,-7 14-1-15,-1 2 1 0,-10-6-4 0,-7 7 1 0,-11 11-5 0,-6-2 0 0,-12 0-9 0,-17 0 0 0</inkml:trace>
  <inkml:trace contextRef="#ctx0" brushRef="#br0" timeOffset="121546.02">27520 14039 45 0,'7'18'22'0,"-14"-2"-19"0,0-16 22 15,-10 3-25-15,-12 0 0 16,-6 7 0-16,7-1 0 16,0 4 0-16,-4 2 0 0,0-2-1 15,0 3 1-15,4-4-1 16,7 1 0-16,3-1 0 16,8 4 1-16,6-4-1 15,11 4 0-15,7 0 1 16,4 6 0-16,7 0 1 15,3 6 0-15,7-6 0 16,0-3 0-16,-6 0 1 16,-5-4 0-16,-2-2-1 15,-8-1 1-15,0 4-2 16,-14 3 1-16,-18 0-2 16,-7-1 1-16,1 1-3 15,-12 0 1-15,-13-6-11 16,-11-10 0-16</inkml:trace>
  <inkml:trace contextRef="#ctx0" brushRef="#br0" timeOffset="122792.01">5221 8532 38 0,'11'35'19'0,"-8"9"-16"15,-3-32 19-15,4 13-22 16,-1 13 0-16,4 9 1 16,-7 22 0-16,0 15-1 15,4 26 1-15,3 16 2 16,-7 15 0-16,0 12-1 15,0 10 1-15,-11 1-2 16,4 2 1-16,-3 0-2 0,-1-6 1 16,1 0-3-16,-8 3 1 15,7-16-2 1,1-15 1-16,-11-7-2 0,-1-9 1 16,5-12-5-16,-4-13 1 15,-4-13-5-15,11-24 1 16</inkml:trace>
  <inkml:trace contextRef="#ctx0" brushRef="#br0" timeOffset="123739.07">5443 8542 35 0,'25'28'17'0,"7"-13"-17"0,-22-11 31 32,33-8-30-32,13-2 1 15,15-3 0-15,17 2 1 16,32 1-4-16,17 3 1 15,19 3 3-15,20-3 0 16,11-10-1-16,7 4 1 16,0-10 0-16,14-9 0 15,7-7-1-15,4 4 0 16,0-10-2-16,-11-12 1 0,7 6-2 16,7 0 1-16,-10 0-1 15,-7-3 0-15,-8 6-1 16,-17 0 1-16,-10-3 0 15,-5 6 1-15,-16 4-1 16,-22 5 1-16,-8 7 0 16,-13 13 0-16,-14 12-1 15,-14 15 0-15,-15 4-2 16,-6 12 1-16,-15 10 0 16,0 3 0-16,-10 16 0 15,-4-1 0-15,-7 16 2 16,-7 10 0-16,-6 19 0 15,-5 12 0-15,-6 22 0 16,-5 22 0-16,-2 28 0 16,-1 9 0-16,1 26-1 15,-1 9 1-15,1 9 0 16,-5-5 0-16,8-8 0 0,4-8 0 16,-1-19 0-16,4-16 0 15,4-3 0-15,-1-16 1 16,1-6-1-16,-1-16 1 15,-3-6-1-15,-10-22 0 16,-8-9 0-16,-10-20 1 16,-14-15-1-16,-4-12 0 15,-21-10 0-15,-25-9 0 16,-17-13 0-16,-25-3 1 16,-32-18-1-16,-11-14 1 15,-31-15 0-15,-10-9 0 0,-19-13-1 16,-13-9 1-16,-11 6-2 15,-14 9 1-15,-15 4-2 16,1 12 0-16,-14 3-3 16,6 6 0-16,-6 1-7 15,-1-10 1-15</inkml:trace>
  <inkml:trace contextRef="#ctx0" brushRef="#br0" timeOffset="126172.35">29690 13139 34 0,'-4'9'17'0,"8"-22"-12"0,3 13 18 0,0 4-21 16,0-1 1-16,4-3 2 15,3 3 0-15,7 0-5 16,11 3 0-16,6 1 4 15,12 2 1-15,10-3-2 16,14 4 1-16,3-4-2 16,8 3 0-16,0-2-2 15,-11-1 1-15,-14 0-4 16,-11-6 0-16,1 3-6 16,-15-6 0-16,-14 0-6 15,-7 3 1-15</inkml:trace>
  <inkml:trace contextRef="#ctx0" brushRef="#br0" timeOffset="126576.13">30522 12894 26 0,'-3'6'13'0,"-4"7"-5"0,7-10 15 0,-4 0-23 16,1 3 1-16,-1 1 1 15,1 2 1-15,3-6-3 16,3 3 1-16,4 1 1 15,4 5 0-15,3 1 0 16,0 3 0-16,7 5-1 16,11 8 0-16,3-1-1 15,1 6 1-15,-8-2-2 16,-7-1 0-16,-14 0 0 16,-14-2 1-16,-14 2-2 15,0 0 1-15,-11 1-2 16,-7-1 1-16,-7-6-7 15,0 0 1-15,7-15-2 16,4-7 0-16</inkml:trace>
  <inkml:trace contextRef="#ctx0" brushRef="#br0" timeOffset="126789.39">30558 12947 40 0,'-4'7'20'0,"-6"43"-18"0,6-31 41 0,0 12-42 16,-3 10 0-16,-3 9-3 16,-1 0 0-16,-3-3-11 15,-7-9 1-15</inkml:trace>
  <inkml:trace contextRef="#ctx0" brushRef="#br0" timeOffset="128496.86">31122 13142 31 0,'4'12'15'0,"3"-21"-2"16,-7 9 16-16,3 0-25 15,4 0 0-15,11 0 2 16,10 0 0-16,14 3-8 15,15 3 1-15,20 4 4 16,1-4 0-16,24 0-2 16,8 1 0-16,3-7-5 15,-8 0 0-15,-16-7-11 0,-8 1 1 16</inkml:trace>
  <inkml:trace contextRef="#ctx0" brushRef="#br0" timeOffset="129083.66">31369 12812 31 0,'18'7'15'0,"-18"15"-6"15,0-13 16-15,-4 4-24 16,-3 2 1-16,-4 1 0 15,-13 0 1-15,-8 6-4 16,-3 6 0-16,3 0 2 16,-3 0 1-16,-1-3-2 15,-2 0 0-15,-1-6 0 16,4-3 0-16,3-3-1 0,7-4 1 16,4-3 0-16,10 4 0 15,4-1 0-15,18 4 0 16,7 2-1-16,6 7 1 15,4 0 0-15,4 0 0 16,11-3 0-16,-1 0 0 16,-3-4 0-16,-8 1 0 15,-2-3 0-15,-8-1 0 16,-4-2-1-16,-6-4 0 16,-4-6 0-16,-7-6 1 15,-3-7 1-15,-4-9 0 0,-1-12 0 16,-2-10 0-16,3-10 0 15,3-2 1 17,4-10-12-32,-3-6 0 0</inkml:trace>
  <inkml:trace contextRef="#ctx0" brushRef="#br2" timeOffset="135794.04">31027 10602 18 0,'3'-16'9'0,"1"13"-3"16,-4 3 9-16,0 0-13 16,3-3 0-16,1-3 1 15,-4 6 0-15,0 0-4 16,0-7 1-16,0 7 3 15,0 0 0-15,0-6-1 16,-4 0 0-16,1 3 0 16,-4-1 1-16,-4 4-2 15,1 0 0-15,-1 4 0 0,-3 2 1 16,3 3-2 0,-3 1 1-16,4 2-1 0,3 1 1 15,0-4-1-15,3 1 0 16,4 2-1-16,4 1 1 15,3-1 0-15,7 1 1 16,7-4 0-16,4 1 0 16,3-4 0-16,0-3 1 15,-7-6 0-15,4-3 0 16,0-4 0-16,-4-2 0 16,-4-1-1-16,-6-3 0 0,-4 1 0 46,-10-1 0-46,-5 3-2 0,1-2 1 0,-3 2 0 0,-8 4 0 0,-7 3 0 16,-3 2 0-16,-7 1 0 16,3 6 1-16,0 4-1 15,1 5 1-15,3 4-1 16,3 3 1-16,7 3-1 16,4 0 0-16,3-7 0 15,4-2 0-15,7-1 0 16,11-2 1-16,7-4-1 15,6 0 1-15,5-2-1 16,2-1 0-16,1-3 0 16,-7-3 0-16,-4-7 0 15,0-2 0-15,-3-4 0 16,-4-3 1-16,-4 0-1 16,1-3 1-16,-7 10 0 0,-4-1 0 15,-8-2-2-15,-6 5 1 16,-7 4 0-16,-3 3 1 15,-5 0-1-15,-2-4 0 16,-1 4 0-16,4 3 0 16,3 6 0-16,4 7 0 15,3 6 0-15,7 3 0 16,4 3 0-16,7-3 1 16,7-3 0-16,8-1 0 15,9 1-1-15,8-9 1 0,10-1 0 16,-6-9 0-16,-5 3 0 15,-2-6 0-15,-12-6 0 16,-3-4 0-16,-3-3 0 16,0-2 1-16,-4-4-1 15,-4 0 0-15,-10 3-1 16,-7 3 0-16,-7 1 0 16,-7 2 0-16,-4 4 0 15,0 9 0-15,-3 0 0 16,7 0 0-16,3 6-1 15,4 6 1-15,3 4-1 16,4 6 1-16,7 0-1 16,3 0 1-16,11-6 0 15,11-4 0-15,7 1 0 16,10-10 1-16,7-9-3 16,-6-7 1-16,-8-6-8 0,-3-3 1 15,-15 0-7-15,-10 3 1 16</inkml:trace>
  <inkml:trace contextRef="#ctx0" brushRef="#br2" timeOffset="138315.99">29743 12493 12 0,'7'-7'6'0,"7"-5"3"15,-7 6-4-15,-4-1-2 16,5 1 0-16,-1 3 1 16,0-3 0-16,0-1-5 15,0-2 1-15,0 0 3 16,3 5 0-16,1-2-1 16,0-3 0-16,-1-4 1 15,4-3 0-15,0-2-1 16,4-4 1-16,0 0-1 0,-1-3 0 15,1 6 0-15,3-6 1 16,-7-3-2-16,0-4 0 16,0 1 0-16,1-4 0 15,-1 7-1-15,0 0 1 16,0 0-1-16,0-4 1 16,4 4-1-16,-1 3 1 15,1 0-1-15,0-3 1 16,-1 6 0-16,1 0 0 0,-1 0 0 15,1 0 1-15,0-3-1 16,3 3 0-16,0 0 0 16,0 3 0-16,0-6 0 15,1-3 0-15,-1-4-1 16,-4-2 1-16,1 6 0 16,0-1 0-16,-1 4 0 15,4 0 1-15,-3 3-1 16,0 0 1-1,-1 4-1 1,1-4 0-16,-4 3 0 0,0 0 0 0,-3 0-1 16,-4 4 0-16,3-1 0 15,5-6 1-15,-1 3-1 16,0 0 0-16,0 0 1 16,-4 1 0-16,5 2-1 15,-1-3 1-15,0 3 0 16,0 1 0-16,0 2-1 0,-3 4 1 31,6-13 0-31,1 6 0 16,0-6 0-16,-1 3 0 15,-3-6-1-15,0 0 1 16,0 0 0-16,1 3 0 16,-1 3-1-16,0 1 1 15,3 2-1-15,1-3 1 16,0 3-1-16,6 1 1 15,-2-4-1-15,-1-3 0 16,0 3 0-16,-3-3 0 0,-1-3 0 16,1-6 0-16,-4 6 0 15,-3-4 0-15,-1 8-1 16,1 2 1-16,-1 0 0 16,4 0 1-16,-3 3-1 15,0 4 0-15,3-4 0 16,-4-3 0-16,1 1 0 15,3-4 0-15,0 0 0 16,-3 6 0-16,-1 0 0 16,4-3 0-16,-3 7 0 15,0 3 0-15,-1-1 0 16,1 1 1-16,3-1-1 16,-4-2 0-16,1 2-1 15,0-2 1-15,-1-1 0 16,1-2 0-16,-1-1-1 15,-3 0 1-15,4 1 0 16,-4-4 0-16,4 6 0 0,-1 7 0 16,1-3 0-16,3-1 0 15,-4 1 0-15,5-4 0 16,-1-3 0-16,3 1 1 16,1-7-1-16,0 3 1 15,-1 0-1-15,1 0 1 16,-1 1-1-16,1 5 1 15,-4-3-1-15,0 1 1 0,-3-7-1 16,-4 3 0-16,4-3 0 16,-1-3 1-16,4 0-1 15,0 3 1-15,4 0-1 16,0-3 1-16,-1 3-1 16,4-3 0-16,1-3 0 15,-1 2 1-15,0 5 0 16,0-5 0-16,4-2-1 15,0-3 1-15,-1-1-1 16,4 1 1-16,-3 3-1 16,3 0 1-16,1-4-1 15,-1-2 0-15,-4-1 0 16,1-2 0-16,-4-4 0 16,1 0 0-16,2-9 0 15,4 9 0-15,4 0 0 16,3 1 0-16,1-1 0 15,-1 0 0-15,0 10 0 16,4-10 0-16,3-9 0 0,-3 3 0 16,4 0-1-16,-1-10 1 15,-3 4 0-15,-8 6 0 16,8-6 0-16,0-1 0 16,3 7 0-16,1 3 1 15,-4-6 0-15,3-3 0 16,0 0 0-16,-3-1 0 31,3 1 0-31,1 3 0 0,-5 6 0 16,1 0 1-16,-3-3-2 0,-5 3 1 15,-6 3-1-15,-4 10 0 0,4-10 0 16,0 4 1-16,3-1-2 16,0 3 1-16,-3 10-3 15,-1 3 0-15,-6 4-9 16,0-1 1-16,-15-3-8 15,-3 9 1-15</inkml:trace>
  <inkml:trace contextRef="#ctx0" brushRef="#br2" timeOffset="139021.31">30914 11561 38 0,'11'7'19'0,"-8"-1"-13"0,-3-3 25 16,0 0-31-16,-7 3 1 15,-4 7 0-15,-6-4 1 16,-4 10-2-16,-1 6 0 15,-6 7 1-15,0-1 1 16,-4 7-1-16,4 2 1 16,3-2-1-16,4-7 0 15,7-6-3-15,7-3 1 0,7-6-5 16,7-16 0-16,4-9-7 16,6-7 0-16</inkml:trace>
  <inkml:trace contextRef="#ctx0" brushRef="#br2" timeOffset="139218.47">30660 11699 53 0,'-4'13'26'0,"15"-1"-24"16,-4-8 47-16,7 2-47 15,7 0 0-15,8 0 0 16,9 1 0-16,5-4-6 15,3-6 1-15,-4-7-7 16,-3-5 0-16,-11-7-7 16,-10-4 0-16</inkml:trace>
  <inkml:trace contextRef="#ctx0" brushRef="#br2" timeOffset="142100.15">1090 8397 49 0,'-10'7'24'0,"17"-11"-14"16,-7 4 24-16,0 4-32 15,-7-1 0-15,-4 3 1 16,0 3 0-16,-10 4-4 16,4-1 0-16,-5 7 3 15,-6 0 0-15,7 6-2 16,0-3 0-16,3 0-1 16,-3 0 0-16,0-6-1 15,10-4 0-15,1 1-1 0,-4-4 1 16,10 4-2-16,8-4 1 15,3 1 0-15,3-1 0 16,1 0 1-16,6 1 0 16,5-1 0-16,-1 1 0 15,-11-4 1-15,1 0 1 16,-4 0 0-16,-7 7 0 16,-7 3-1-16,-7 2 0 15,7 4 0-15,-7 0 1 16,-11 3-2-16,4 4 1 0,-7-1-3 15,6-3 1-15,-6 3-7 16,3-6 0-16,8-9-1 16,-4-4 0-16</inkml:trace>
  <inkml:trace contextRef="#ctx0" brushRef="#br2" timeOffset="142538.97">1288 8178 39 0,'3'15'19'0,"4"29"-27"0,-7-28 38 16,0 0-30-16,0 9 0 0,0 9 0 15,-10 10 0-15,-8 10-1 16,7 5 1-16,-10 10-2 16,4 0 1-16,3 0-9 15,3-16 0-15</inkml:trace>
  <inkml:trace contextRef="#ctx0" brushRef="#br2" timeOffset="142852.74">1425 8720 37 0,'11'7'18'0,"-11"-4"-19"0,0-3 28 15,0 0-28-15,0 0 1 16,0 0-1-16,-7 0 1 31,-4 12 0-31,1 7 1 16,-1 6-1-16,-10 0 0 16,10 3-2-16,1 1 0 15,3-4-1-15,0-6 1 16,14-7 0-16,0-9 1 15,3-6 0-15,1-6 1 0,3-1-2 16,-7 1 0-16,4-7-6 16,-1-3 1-16</inkml:trace>
  <inkml:trace contextRef="#ctx0" brushRef="#br2" timeOffset="143320">1669 9065 43 0,'0'38'21'0,"0"21"-27"15,0-52 39-15,0-1-35 0,0-3 1 16,0-3-1 0,0-6 1-16,0-10 2 0,-4-6 1 15,4 0-2-15,0-6 0 16,0-3 1-16,0-7 0 16,-7-3-3-16,7-9 1 15,0 6-2-15,7 3 1 16,-3 7 0-16,3 3 0 15,3 5 0-15,8 8 0 47,-4 5 3-47,7 7 0 0,4 6 1 0,-4 3 0 0,-7 3 0 0,4 4 0 0,-11 5 0 16,-7 1 0-16,-7 0-2 16,-4-1 0-16,-6 1-2 15,2-3 0-15,5-1-6 16,-8-2 0-16,8-1-3 15,3-3 0-15</inkml:trace>
  <inkml:trace contextRef="#ctx0" brushRef="#br2" timeOffset="143601.73">1954 8742 44 0,'15'0'22'0,"20"10"-22"16,-25-10 44-16,8-4-44 15,-4 4 1-15,4-6-2 0,3-3 1 16,-10-4-1-16,-4 4 1 16,-7-1 0-1,-7-2 0-15,-4-1-1 0,-7 4 0 16,4 3 0-16,-3 6 1 16,-5 6 0-16,5 7 0 15,6 8 0-15,1 5 0 16,-1 2 0-16,11-3 1 15,0 0-2-15,4-6 0 32,20 0-13-32,-3-7 1 0</inkml:trace>
  <inkml:trace contextRef="#ctx0" brushRef="#br2" timeOffset="143986.06">1408 9551 47 0,'10'7'23'0,"-13"-23"-21"15,6 10 33-15,-3-7-36 0,0 0 1 16,0 1 0-16,-10 3 0 16,-1-1 0-16,-10 4 0 15,3 6-2-15,-10 3 1 16,3 6-3-16,-3 7 0 15,0 3-9-15,7 3 1 16,3-6-1-16,15-7 0 16</inkml:trace>
  <inkml:trace contextRef="#ctx0" brushRef="#br2" timeOffset="144290.64">1559 9598 47 0,'-3'13'23'0,"13"-10"-29"0,-10-9 48 0,11-7-41 15,-4-6 1-15,-3-9-1 16,6-10 1-16,1-5-2 15,-1-4 1 1,1-4 1 15,3 7 0-31,-3 1-1 16,-1 5 1-16,1 7 0 0,-1 9 0 0,11 9-2 0,-3 7 0 0,-4 3-2 16,4 3 1-16,-11 3-8 0,-4 0 0 15,-3 6-7-15,-3 1 0 16</inkml:trace>
  <inkml:trace contextRef="#ctx0" brushRef="#br2" timeOffset="144486.87">1439 9457 63 0,'-3'10'31'0,"35"2"-35"0,-15-9 59 0,8 0-55 15,10 1 0-15,8-1-4 16,-5-3 0-16,1 3-3 15,-7 0 1-15,-14-3-12 16,-8 0 0-16</inkml:trace>
  <inkml:trace contextRef="#ctx0" brushRef="#br2" timeOffset="144894.31">942 10022 39 0,'28'6'19'0,"0"3"-14"16,-24-2 24-16,10 2-29 0,-10 10 1 0,6 0 1 15,-3 9 1-15,-7 13-3 16,0 6 0-16,0 12 1 16,-7 13 1-16,4 7-3 15,-4-7 0-15,-4-13-7 16,0-8 1-16,1-14-6 16,3-18 1-16</inkml:trace>
  <inkml:trace contextRef="#ctx0" brushRef="#br2" timeOffset="145806.7">660 10461 31 0,'31'22'15'0,"40"15"-13"0,-50-31 22 0,18 4-23 0,17 2 0 16,4 1 0-16,4 0 1 15,-4-4-2-15,-4-3 1 16,-6-3 1-16,-8-6 1 16,-3-6-1-16,-11-1 0 0,-7-2 0 15,-3-1 0-15,-8 1-1 16,-10 2 0-16,0 4-1 16,-17 6 1-16,-1 3-1 15,-3 3 0-15,0 4 0 16,-7-1 0-16,6 4-2 15,8 3 1-15,-3-1-1 16,6 4 1-16,1 0-2 16,2 0 1-16,8-7 0 15,8 1 1-15,-5-4 0 16,8-3 1-16,6-6-1 31,-6-3 1-31,7-6 0 0,-8-1 0 0,4 1 0 16,4 0 0-16,-8-1-1 15,8 4 1-15,-4 0-1 16,4 3 1-16,-1-1-1 47,-2 1 1 0,2 3 0-16,-6 0 0-31,-4 3 0 0,7 1 0 31,-3-1 0-31,3 0 0 16,-4 0 1-16,4 0 0 16,4 0 0-16,0 0 1 0,-4-3 0 0,7-3 1 0,4-3 1 0,-11-3 1 0,3-1-1 0,1-2 0 15,-7 2-1-15,-1 1 1 0,-6-1-2 0,3 1 1 0,-7 9-3 0,10 0 0 0,-10 6-2 16,0 10 1-16,-10 6-2 0,10 6 0 15,-11 3 0-15,1 7 0 0,3 6 0 0,-4-3 1 0,-7-4 1 16,4 1 1 0,-25 3-1-1,8-10 1-15,-8-12-1 16,11-3 1 0,-4-13-1-16,4-3 1 15,10-6 0 32,14-7 0-47,4-6 1 0,4-3 0 16,14-3-1-16,3-6 1 15,11 3-2-15,6 2 1 0,8 1-1 0,-3 0 1 0,-5 3-1 0,-6-3 0 0,0 3 0 16,-4 0 1-16,0 4-2 0,-7 2 1 16,-3 3-3-16,-7 4 1 15,-1 3-5-15,-10 6 1 16,7 0-4-16,-7 0 1 15</inkml:trace>
  <inkml:trace contextRef="#ctx0" brushRef="#br2" timeOffset="146565.79">1817 10661 19 0,'10'3'9'0,"1"-6"-3"0,-11 3 13 0,7-3-16 0,-7 3 1 0,11 0 3 0,-11 0 0 0,7 3-9 16,-4 0 0-16,-3 1 6 16,0 2 1-16,0 0-3 15,0-3 1-15,0 0-2 16,0 1 0-16,0-1 0 16,0 0 0-16,0 0-1 15,0-3 1-15,0 0-1 16,0 0 0-16,0 0 0 15,7-3 1-15,4 0-1 16,-1 0 0-16,1 3-1 16,7 0 1-16,-8 3-2 0,1 0 1 15,-8 3-1 1,4 0 0-16,-3 1-1 0,3 2 1 16,-7-3 0-16,4 1 1 15,3 2 0-15,-7-3 0 16,10-3 1-16,-3-3 0 15,4 0 0-15,-1-6 1 16,1 3 0-16,0 0 0 16,6-3 1 15,-3-7 1-31,4-15 1 16,3-4 0-16,0-18 0 0,4-9 0 0,-11-10-1 15,4-7 0-15,3-5-2 0,-11 6 1 0,8-1-2 16,-7 1 0-16,-8 12 0 15,4 16 1 1,-7 10 0-16,7 15 0 16,-7 12-1-16,-7 20 1 0,0 12-1 15,4 22 0-15,-8 18-2 16,-7 20 1 15,8 9-3-31,-8 0 1 47,8-16-4 0,6-12 0-16,4-22-6-31,4-16 0 31</inkml:trace>
  <inkml:trace contextRef="#ctx0" brushRef="#br2" timeOffset="146683.34">1986 10439 66 0,'81'28'33'0,"46"-50"-52"0,-95 9 65 0,7-2-60 0,-7 2 1 0,-4 1-18 0,-18 5 0 0</inkml:trace>
  <inkml:trace contextRef="#ctx0" brushRef="#br2" timeOffset="147551.54">893 11671 48 0,'7'6'24'0,"-7"1"-18"0,-7-7 36 0,3 0-41 0,-3 0 1 16,3 0 0-16,-6 0 1 16,-1-4-4-16,-6 1 0 15,6 0 2-15,-7 0 1 16,4 3-3-16,-3 0 1 16,-1 3-3-16,7 0 1 0,1 0-4 15,6 4 1-15,8-1-1 16,6-3 1-16,8 0-1 15,3-3 1 1,7-6 1 0,1 0 1-16,-8-7 2 31,-7 1 0-31,11 2 1 16,-11 4 1-16,-4 0-1 0,1 3 1 62,0 6 0-31,-4 3 0-31,-7 7 1 0,0-1 0 16,-11 1 0 0,11-1 1-16,-7 1 0 15,7-1 1-15,7 1-1 0,4-1 1 16,6-2 0-16,8-1 0 0,3-6-1 0,11-6 1 0,0-9-2 0,3-7 1 15,7-9-2-15,-10-10 1 0,0-9-3 0,-7-10 1 0,-4-5-1 16,-7-1 1-16,0-6-1 0,-3-6 1 0,-7 3-1 0,-4 9 1 16,-7 10-1 31,0 12 1-16,-7 13 0 16,-4 12 0-16,-10 16-1-15,-7 19 1-1,-1 12 0-15,-2 16 1 0,2 16-1 0,1 9 1 16,7 13-1-16,10-4 0 0,11-9-2 0,8-12 1 0,2-16-5 0,1-10 1 15,-1-18-7-15,1-10 1 0,-11-15-4 0,-4-7 0 0</inkml:trace>
  <inkml:trace contextRef="#ctx0" brushRef="#br2" timeOffset="147797.4">938 11470 73 0,'-10'13'36'0,"31"-13"-46"0,-17-3 77 0,13 3-68 16,11 0 1-16,11 0-1 16,-7 0 1-16,38-6-5 15,-2-1 0-15,-9-2-7 0,-16 3 0 16,-11-7-8-16,-4 4 0 15</inkml:trace>
  <inkml:trace contextRef="#ctx0" brushRef="#br2" timeOffset="148440.78">1958 11611 42 0,'7'10'21'0,"-3"-1"-10"0,3-6 28 0,-7 4-37 16,0-4 0-16,-7 6 0 15,3 7 1-15,-14 3-4 16,4 9 1-16,-10-3 1 16,-8 0 0-16,11 6-4 15,-8-2 0-15,8-4-7 16,0-6 1-16,10-16-7 15,11-13 1-15</inkml:trace>
  <inkml:trace contextRef="#ctx0" brushRef="#br2" timeOffset="148689.53">1806 11580 39 0,'18'44'19'0,"14"9"-17"0,-22-34 30 0,1 9-31 0,10 7 0 0,4 9-1 16,-4-3 1 0,4-4-3-16,3-2 1 0,0-10-4 15,-10-3 0-15,3-10-7 16,-11-9 1-16</inkml:trace>
  <inkml:trace contextRef="#ctx0" brushRef="#br2" timeOffset="148908.41">2152 11778 52 0,'-7'3'26'0,"7"-3"-27"0,0 0 49 15,0 0-45-15,7-3 0 16,4 0-1-16,-1-4 1 16,4 4-5-16,4-3 1 15,3 0-1-15,7-1 1 16,-10 1-9-16,3 0 0 16,-10 0-7-16,-1 2 1 15</inkml:trace>
  <inkml:trace contextRef="#ctx0" brushRef="#br2" timeOffset="149101.01">2163 11875 53 0,'0'25'26'0,"14"-19"-27"0,-7-6 45 0,3 0-44 0,1-3 0 0,-1 0-4 0,12 0 1 0,6 0-5 16,0-7 0-16,0-5-7 15,-7-4 0-15</inkml:trace>
  <inkml:trace contextRef="#ctx0" brushRef="#br2" timeOffset="149440.22">2484 11555 58 0,'0'35'29'0,"7"-23"-31"0,-4-9 54 16,4-3-49-16,-3 3 0 15,3 0 2-15,-4-3 1 16,15 0-7-16,3 0 0 16,18 0 4-16,-11 0 1 15,4 7-3-15,-11-1 1 16,-3-3-3-16,-15 7 0 15,-13 2-2-15,-12 7 0 16,-6 6-2-16,7 3 1 0,-7 7-1 16,3-4 1-1,4 0 1-15,-4-2 0 0,11-4 4 16,7-3 0-16,14 0 1 16,-3-10 1-16,24-6-3 15,21-6 1-15,15-6-8 16,10-13 0-16,-21-3-11 15,-11 0 0-15</inkml:trace>
  <inkml:trace contextRef="#ctx0" brushRef="#br1" timeOffset="158000.91">11275 10282 54 0,'7'3'27'0,"14"-3"-22"16,-14 0 27-16,7-6-32 15,7-7 1-15,15-2 0 16,9-1 0-16,12 3-2 16,3 1 0-16,-4 6-3 15,-6-1 0-15,-15 7-11 16,-14-3 1-16</inkml:trace>
  <inkml:trace contextRef="#ctx0" brushRef="#br1" timeOffset="158183.88">11331 10501 59 0,'-7'54'29'0,"11"-26"-28"0,3-22 48 16,10 0-49-16,8-2 0 16,14-4-6-16,-4-7 1 0,11-2-7 15,7-4 1 1,-4-9-6-16,-10 0 0 0</inkml:trace>
  <inkml:trace contextRef="#ctx0" brushRef="#br1" timeOffset="158795.13">12347 10969 50 0,'4'22'25'0,"17"-35"-21"0,-10 1 46 16,6-14-47-16,22-21 1 16,10-15 1-16,15-29 1 15,21-41-8-15,-4-15 0 16,-7-23 4-16,-11 7 1 0,-6-3-3 15,-8 12 0-15,-10 20-1 16,-7 18 1-16,-4 9-3 16,-11 19 1-16,-2 19-2 15,-8 19 1-15,-11 22-2 16,-6 21 1-16,-8 26-1 16,4 25 0-16,-4 16 2 15,-7 12 1-15,-6 19 2 16,-1 19 1-16,-3-4 2 15,3-2 0-15,0 12 0 16,7-3 1-16,4-4-1 16,4-5 0-16,6-7-1 15,4-9 1-15,4-29-3 16,6-8 0-16,8-14-3 16,3-9 1-16,10-2-12 15,8-20 1-15,0-16-5 0,10-12 1 16</inkml:trace>
  <inkml:trace contextRef="#ctx0" brushRef="#br1" timeOffset="158991.81">13236 10467 60 0,'-3'75'30'0,"-1"-47"-31"0,1-15 58 0,-1 3-54 16,1-1 0-16,-1 1-1 15,1-3 0-15,3-4-6 16,-4-6 1-16,0-6-4 16,4-10 1-16,0-9-14 15,0-3 1-15</inkml:trace>
  <inkml:trace contextRef="#ctx0" brushRef="#br1" timeOffset="159170.03">13176 10235 52 0,'4'56'26'0,"13"-15"-26"15,-13-35 37-15,3 1-39 16,0 2 1-16,0-3-9 16,4 1 1-16,6-4 0 0,5 0 1 15,-1-3-7 1,0-3 1-16</inkml:trace>
  <inkml:trace contextRef="#ctx0" brushRef="#br1" timeOffset="159574.07">13448 10548 28 0,'3'4'14'0,"12"-8"-5"0,-8 1 26 16,0-6-33-16,3-7 0 15,1-6 0-15,-1-3 1 0,5 0-4 16,-1-3 0-16,0 6 2 15,0 6 1-15,-4 7-2 16,1 3 1-16,0 9-1 16,-1 3 1-16,-3 7-1 15,4 2 0-15,-1 7 0 16,1-3 1-16,0-3-1 16,-1 2 0-16,1-5 0 15,-1-4 0-15,-3 1 0 16,4-4 0-16,-4-6-1 15,0-9 1-15,0-7 0 16,0-3 0-16,4 0 0 16,3 1 0-16,0-1 1 15,4 3 1-15,3 4 0 16,7 5 1-16,7 7-1 16,4 10 1-16,0 8 0 15,-7 14 0-15,-4 5-3 31,-3 4 1-31,-1-3-7 0,-6-7 0 0,-8-12-9 0,-10-10 1 16</inkml:trace>
  <inkml:trace contextRef="#ctx0" brushRef="#br1" timeOffset="160475.1">12831 11373 56 0,'-4'3'28'0,"0"-9"-30"0,-3 3 47 0,-7 3-44 15,-10 3 1-15,-5 6 0 16,-6 4 0-16,-7 0-3 16,-4 5 0-16,4 4 2 15,3 7 0-15,0 2-1 16,4 0 0-16,6-9-1 16,8 0 0-16,4-3-1 15,13 0 1-15,11-10-2 16,11-3 1-16,7-6 0 0,3-6 1 15,0-10-1-15,4 1 1 16,-4-4 0-16,-3 0 0 16,-4 3-1-16,0 4 1 15,-3-1 0-15,-1 7 0 16,-3 6 0-16,0 6 1 16,1 10 0-16,-5 9 1 15,1 0 1-15,-1 10 0 16,1-1-1-16,-4-9 1 15,7 7-3-15,0-7 1 16,4-3-7-16,7-10 1 0,3-9-9 16,-7-12 1-16</inkml:trace>
  <inkml:trace contextRef="#ctx0" brushRef="#br1" timeOffset="160719.04">13053 11571 59 0,'-11'28'29'0,"8"3"-26"16,3-28 51-16,0 1-51 16,0-1 1-16,3-3 1 15,4 3 0-15,7 0-7 16,15 0 0-16,2-6 1 15,12-6 0-15,3-4-7 16,-1-9 0-16,-2-3-13 16,-8-6 1-16</inkml:trace>
  <inkml:trace contextRef="#ctx0" brushRef="#br1" timeOffset="160973.97">13236 11307 64 0,'0'25'32'0,"18"22"-32"0,-11-34 51 0,7 3-50 16,7 6 1-16,7 0 0 16,8 3 0-16,-1 3-3 15,-3-3 0-15,-11 0 0 16,-7-6 1-16,-14 3-5 15,-14 3 1-15,-21 0-12 16,-4-6 0-16,-7-4-3 16,4-2 0-16</inkml:trace>
  <inkml:trace contextRef="#ctx0" brushRef="#br1" timeOffset="161421.84">13653 11414 62 0,'-11'28'31'0,"11"-3"-33"0,3-18 61 16,5-1-55-16,6 3 0 0,7-3 2 15,3 1 1-15,12-4-9 16,6-3 1-16,4 3 5 16,-4 0 0-16,-6 3-3 15,-5 4 1-15,-10 9-3 16,-13 3 0-16,-16 6-1 15,-9 9 1-15,-15 1-1 16,0-3 0-16,4-1 1 16,3 4 0-16,4-1 1 15,4 1 1-15,10-7 0 16,7 1 0-16,10-10-4 16,15-7 1-16,14-15-8 15,10-19 1-15,4-21-13 16,0-10 1-16</inkml:trace>
  <inkml:trace contextRef="#ctx1" brushRef="#br1">11853 6450 0</inkml:trace>
  <inkml:trace contextRef="#ctx0" brushRef="#br1" timeOffset="162514.9">16320 9780 47 0,'3'-3'23'0,"-17"6"-14"16,10-6 23-16,1 0-32 15,-4 3 0-15,-7-3 1 0,-7 6 0 16,-4 6-1-16,-7 10 0 16,-3 3 0-16,0 16 1 15,3-10 0-15,4 3 0 16,3 1-1-16,4-1 0 15,7-6 0-15,7-3 0 16,7-6 0-16,10-7 0 16,11-6 0-16,8-9 0 15,2-3-1-15,1-7 1 16,0 6 0-16,-4-5 0 0,-7 2-1 16,-3 1 1-16,-1 2 0 15,-2 4 1-15,2 6-1 16,-3 3 0-16,0 3 0 15,1 10 1-15,-1 6 0 16,-4 6 1-16,1-3-1 16,-1 0 0-16,1 1-1 15,0-1 0-15,-1-13-5 16,8-6 0-16,3-6-11 16,0-12 1-16</inkml:trace>
  <inkml:trace contextRef="#ctx0" brushRef="#br1" timeOffset="162908.84">16471 9119 60 0,'-3'37'30'0,"27"-5"-32"0,-17-26 51 15,0 0-46-15,4 0 0 16,3-3 3-16,4 1 0 16,7-1-8-16,6 0 1 15,1 0 5-15,-4 0 0 0,-7 0-3 16,-3 4 1-16,-4-4-3 16,-10 3 1-16,-8 3-2 15,-6 4 0-15,-8 3-1 16,0-4 1-16,-3 1 0 15,3 5 1 1,4 4 0-16,4-6 1 0,6 6 0 16,4 3 0-16,11 3 0 15,6 1 0 1,29-4-12 0,4-7 0-16,-1-11-7 15,1-4 1-15</inkml:trace>
  <inkml:trace contextRef="#ctx0" brushRef="#br1" timeOffset="163180.79">16870 9833 61 0,'0'16'30'0,"0"-10"-27"0,3-2 52 16,4-1-53-16,4 3 1 15,10-6 0-15,14 3 0 16,4-3-5-16,11 0 0 16,3-6-2-16,-1 3 1 0,-6-4-10 15,-3-2 0-15,-12-13-7 16,5 0 1-16</inkml:trace>
  <inkml:trace contextRef="#ctx0" brushRef="#br1" timeOffset="163505.9">17925 9188 56 0,'0'25'28'0,"0"18"-36"15,0-27 48-15,-4 9-40 16,-3-3 0-16,-7 6 0 0,-4 4 0 16,-3-1 0-16,-4 1 0 15,-3-1 0-15,4 0 0 16,2-9 0-16,8 10 1 15,4-7-1-15,10 0 0 16,10-6 0-16,11-10 0 16,11-9-3-16,3-6 0 15,15-4-5-15,13-9 0 16,-3-12-7-16,-3-13 1 16</inkml:trace>
  <inkml:trace contextRef="#ctx0" brushRef="#br1" timeOffset="163688.65">18232 9122 40 0,'-36'31'20'16,"-17"57"-13"-16,36-54 31 0,-11 7-35 15,-4 19 0-15,0 15 2 16,0 28 1-16,4 13-8 16,0 7 1-16,-4 5 3 15,11-18 0-15,7-19-16 16,3-28 0-16,1-26-2 15,-1-21 1-15</inkml:trace>
  <inkml:trace contextRef="#ctx0" brushRef="#br1" timeOffset="166150.9">15741 10824 46 0,'-14'19'23'0,"10"-13"-9"15,8-12 23-15,-4 6-31 16,3-3 0-16,8-3 4 16,7 0 1-16,20 2-13 15,29-2 1-15,29 3 8 16,38-3 0-16,42-4-3 15,36-2 0-15,17-4-2 0,25 10 0 16,-10-7-4-16,-1-2 1 16,-14-7-3-16,-35 3 1 15,-21-3-6-15,-42 3 1 16,-40 7-12-16,-38 2 0 16,-35 10 0-16,-18 6 0 15</inkml:trace>
  <inkml:trace contextRef="#ctx0" brushRef="#br1" timeOffset="166945.16">16348 11555 25 0,'24'25'12'0,"-6"3"-2"0,-11-25 15 0,-3 10-20 0,-1-7 0 0,-3 1 5 0,4-1 0 0,-4 0-11 16,-4-3 0-16,-3 0 8 16,-7-3 1-16,-4 0-2 15,1 0 0-15,-4-3-3 16,-4 3 0-16,-3 0-1 15,-8 3 1-15,1 4-2 16,0 8 1-16,0 7-3 16,3 7 0-16,7-8-2 15,4 5 1-15,10 2-2 16,8 0 0-16,10-6 0 16,14-3 0-16,7-7 2 15,8-9 1-15,-5-9 1 16,-2-3 0-16,-1-1 0 15,0-2 1-15,-3-4-1 16,-1-3 1-16,-2 0-1 0,-1 4 0 16,-4 2 0-16,1 7 1 15,0 6-1-15,-8 6 1 16,1 10 0-16,-4 3 0 16,-7 6-1-16,0 6 1 15,0-3-2-15,0 4 0 16,7-7-5-16,-4-9 0 15,8-7-9-15,10-12 0 16</inkml:trace>
  <inkml:trace contextRef="#ctx0" brushRef="#br1" timeOffset="167190.91">16775 11702 63 0,'-4'32'31'0,"4"-13"-32"15,0-16 55-15,0-3-54 16,7-3 1-16,4-4-3 16,-1-2 0-16,8 0-3 15,10-1 1-15,7 1-10 16,-3-1 1-16,3 1-6 15,4-10 1-15</inkml:trace>
  <inkml:trace contextRef="#ctx0" brushRef="#br1" timeOffset="167561.1">17336 11354 59 0,'3'60'29'0,"4"-48"-29"0,-3-8 55 0,-1-1-52 16,4 0 0-16,4 0 2 15,3 3 1-15,14-3-7 16,14 4 0-16,-3 2 4 16,-3 1 1-16,-5-1-3 15,-6 0 1-15,-7 1-3 16,-11-1 1-16,-11 7-2 15,-21 6 0-15,-6 0-1 16,-1 0 1-16,0 6-1 16,0 0 1-16,1 3 1 15,6 1 1-15,7-4 0 16,11-9 1-16,7 3 0 16,4-3 0-16,13-4-4 15,26-5 0-15,3-7-11 16,10-3 1-16,-6-13-7 15,-12 1 0-15</inkml:trace>
  <inkml:trace contextRef="#ctx0" brushRef="#br0" timeOffset="174497.22">15727 11113 22 0,'0'16'11'0,"7"6"-6"16,-7-19 11-16,3 3-11 15,-3 3 0-15,4 7 1 16,-4 3 0-16,0 3-9 16,-4 12 1-16,4 10 5 15,0 22 1-15,0 6-3 16,-3 16 0-16,-1 3 0 15,1 3 0-15,3 3-1 16,0-6 0-16,0-3-1 16,3-13 1-16,1-9-5 0,-4-16 1 15,0-12-6-15,0-26 1 16</inkml:trace>
  <inkml:trace contextRef="#ctx0" brushRef="#br0" timeOffset="175367.94">15808 11163 24 0,'-4'3'12'0,"4"-6"-9"15,0 3 14-15,8-3-12 16,-1 0 1-16,0-3 0 15,7-1 0-15,3 4-8 16,8 3 0-16,7 3 6 16,17 7 1-16,11 2-1 15,0 1 0-15,21-1 0 0,22 1 1 16,13-7-2-16,0-6 0 16,15-6 0-16,7-7 0 15,-1-2-3-15,1 2 0 16,-8 4-1-16,-3 2 1 15,-3 4-1-15,-8 3 1 16,-14 0-1-16,1 0 1 16,-8-3-2-16,-7-3 0 15,-3-4-1-15,-4 4 1 16,-10-3 0-16,-11 6 0 16,-11 3-1-16,-10-4 1 0,-8 8 1 15,-6 2 1 1,-7 3-1-16,-8 7 1 0,-10 0-1 15,-7 2 0-15,-7 4 0 16,-7-3 0-16,-7 3-1 16,0 10 1-16,-4-1-1 15,4 7 0-15,-1-1 1 16,5 13 0-16,3 1 0 16,3 5 0-16,0 4 1 15,4 2 0-15,0 4 0 16,0-6 1-16,0-1-1 15,3 4 0-15,1 0 0 16,-1-7 0-16,4-3 0 16,3-2 1-16,-3-7-1 15,0-7 1-15,-7 1-1 16,4-10 1-16,-4-3-1 0,-8-6 1 16,-16 0 0-16,-19-4 0 15,-17-5-1-15,-11-1 1 16,-13-3-1-16,-26 1 1 15,-20-4-1-15,-12 0 0 16,-24-3 0-16,-7 3 0 16,-10 3-5-16,-11 1 0 15,24 2-5-15,8-3 1 16</inkml:trace>
  <inkml:trace contextRef="#ctx0" brushRef="#br0" timeOffset="177561.7">20747 10232 37 0,'-53'66'18'0,"-35"34"-14"16,42-62 18-16,-21 18-22 15,-18 7 1-15,-17 21-1 16,-15 20 1-16,-10-1-2 16,8-2 1-16,-8-4-1 15,14-12 0-15,14-16-5 16,11-16 0-16,14-12-4 15,10-19 0-15</inkml:trace>
  <inkml:trace contextRef="#ctx0" brushRef="#br0" timeOffset="177995.93">19427 11006 41 0,'-17'63'20'0,"-18"-22"-17"0,20-29 38 0,-6 10-39 15,-3 10 0-15,-15 2 0 16,-7 7 1-16,0 3-4 16,-3 6 0-16,-1 0 2 15,1-6 0-15,3-13-3 16,7 1 0-16,7-7-2 15,18-10 1-15,14-2 0 16,18-4 0-16,10-2 0 16,18 5 0-16,14 1 2 15,14-1 0-15,11 1 1 16,-4-7 0-16,-14 0 1 16,-11-2 0-16,-6-4 0 15,-15 0 0-15,-10 0 0 16,-11 3 0-16,-14 0-1 15,-18-6 1-15,-13-10 1 16,-8-18 0-16,-4-7 1 0,8-15 0 16,7-7-2-16,3-12 0 15,15-6-13-15,10-7 0 16</inkml:trace>
  <inkml:trace contextRef="#ctx0" brushRef="#br0" timeOffset="179092.16">22356 9056 52 0,'0'0'26'0,"-11"-3"-23"0,7 0 26 16,-10 3-29-16,-14 0 0 15,-11 0 0-15,-7 0 1 16,1 3-1-16,-1 6 1 16,0 7-1-16,4 9 1 0,-1 6-2 15,11 1 1-15,8 2-2 16,13 1 1-16,15-1-1 16,13-9 0-16,12-12 0 15,9-7 0-15,5-15 0 16,3-7 1-16,-8-3 0 15,-2-3 1-15,-5-3-1 16,-6 0 1-16,-4 0-1 16,-3 3 1-16,-4 6 0 15,-3 1 0-15,-1 11 0 16,-3 11 0-16,-3 5 1 16,-1 7 1-16,1 6 0 15,-1 6 1-15,1 10 0 16,3-3 0-16,-7-4-1 15,3-2 0-15,1-4-5 16,7-6 1-16,-1-6-13 16,8-13 1-16</inkml:trace>
  <inkml:trace contextRef="#ctx0" brushRef="#br0" timeOffset="179336.41">22557 9200 49 0,'-11'28'24'0,"11"-15"-17"0,0-13 36 0,7 0-41 16,4-6 0-16,6-1-1 15,8 1 1-15,7 3-5 16,0-3 1-16,-1-1-5 15,-3-2 1-15,-6 3-11 16,-8-7 1-16</inkml:trace>
  <inkml:trace contextRef="#ctx0" brushRef="#br0" timeOffset="179513.3">22490 9357 51 0,'17'28'25'0,"15"-9"-30"16,-21-19 40-16,3 0-38 0,3-6 1 15,8-4-12 1,3-2 0-16,4-10 9 16,-4 0 0-16</inkml:trace>
  <inkml:trace contextRef="#ctx0" brushRef="#br0" timeOffset="179887.3">23132 9037 58 0,'10'28'29'0,"8"0"-33"16,-11-28 54-16,7 4-49 15,4-8 1-15,10-2 2 16,4-3 1-16,-1 2-6 16,-2 4 1-16,-8 0 2 15,-7 0 1-15,-7 3-2 16,-11 6 1-16,-10 7-4 16,-10 6 1-16,-8 3-1 15,-3 6 1-15,-4 6-1 16,0 17 0-16,0-4 1 15,4 0 1-15,7 0 0 16,10-7 1-16,11-2 0 16,11-7 0-16,10-6-4 0,14-3 1 15,11-12-9 1,3-7 0-16,-7-9-8 0,-10-1 1 16</inkml:trace>
  <inkml:trace contextRef="#ctx0" brushRef="#br0" timeOffset="180563.73">21879 10194 53 0,'7'19'26'0,"-28"-22"-31"0,11 3 45 16,-1 3-40-16,-7 3 1 15,-6 0 0-15,-8-2 1 16,-3 5-2-16,-4 0 0 15,0 7 1-15,4 3 0 16,-1 0-1-16,5 0 0 16,6 6-2-16,11-3 1 15,7 0-1-15,14-1 0 16,11 1 0-16,17-12 1 16,0-7 0-16,0-3 0 15,-3-6 1-15,-4-7 1 0,1-6-1 16,-8 4 1-16,0-1-1 15,-3 3 1-15,-4 4-1 16,0 9 1-16,-4 3-1 16,-3 7 1-16,0 5 0 15,-10 13 0-15,3 4-1 16,-4-4 1-16,4-3-1 16,0-3 1-16,4-3-2 15,7-3 0-15,6-4-5 16,1-6 1-16,3-6-10 15,7-3 1-15</inkml:trace>
  <inkml:trace contextRef="#ctx0" brushRef="#br0" timeOffset="180852.01">22126 10367 59 0,'-3'18'29'0,"6"-2"-26"0,1-13 51 15,3 0-53-15,3-3 0 0,12 0-1 16,6-6 1-16,4 0-6 15,-8 0 1-15,1-1-5 16,0-5 0-16,3-1-10 16,0-6 1-16</inkml:trace>
  <inkml:trace contextRef="#ctx0" brushRef="#br0" timeOffset="181208.8">22535 10191 63 0,'4'9'31'0,"10"-2"-37"16,-7-7 55-16,7 0-46 15,7 3 0-15,8 3 1 0,6 0 1 16,-3 4-7-16,-4-1 1 15,-7 4 3-15,-10 2 0 16,-11 4-3-16,-14 6 0 16,-11 7-2-16,-7 5 1 15,-3-2-1-15,-4 6 1 16,0-1 0-16,4-2 0 16,10 0 1-16,8-4 0 15,6-9 2-15,18-6 0 16,11-3-3-16,13-7 0 0,15 0-5 15,11-2 0-15,-1-17-10 16,-10-5 0-16</inkml:trace>
  <inkml:trace contextRef="#ctx0" brushRef="#br0" timeOffset="182439.61">23061 10439 53 0,'-18'0'26'0,"18"6"-21"0,8-3 41 0,-1 0-43 15,0 0 1-15,7 1 0 16,7-1 1-16,7 3-7 16,14-3 0-16,8 3 2 15,-1-6 0-15,-6 3-6 16,-8 1 0-16,-7-1-13 15,-7-6 1-15</inkml:trace>
  <inkml:trace contextRef="#ctx0" brushRef="#br0" timeOffset="182645.81">22924 10693 56 0,'3'25'28'0,"36"-13"-27"0,-25-12 43 16,11-3-44-16,13 3 1 16,12 0-3-16,6 3 0 15,1-3-7-15,-8 0 1 16,-7-6-8-16,-3-3 1 16</inkml:trace>
  <inkml:trace contextRef="#ctx0" brushRef="#br0" timeOffset="183071.03">24352 10558 53 0,'25'-10'26'0,"-7"4"-26"16,-15 0 45-16,-3-10-44 16,-7 1 0-16,-14-4 0 15,-11 0 0-15,-14 3-1 16,-14 7 0-16,4 3 0 16,-1 9 1-16,-3 12-2 15,-7 1 1-15,0 12-2 16,11 13 0-16,10 0-1 0,11 3 0 15,14 3 0 1,17-6 1-16,22-1 1 0,21-8 1 16,13-14 2-16,19-5 0 15,7-16 2-15,-4-13 1 16,-7 4-1-16,-11-10 1 16,-17-7-3-16,-14-5 1 15,-18 3-6-15,-18-4 1 16,-6 1-13-16,-12-10 0 15,-13 0-3-15,10 12 0 16</inkml:trace>
  <inkml:trace contextRef="#ctx0" brushRef="#br0" timeOffset="184302.74">21227 11226 56 0,'-4'12'28'0,"4"13"-18"0,0-21 28 0,0-1-34 15,0 0 0-15,0 0 3 16,0 0 0-16,4 3-9 16,3-3 0-16,-4 1 5 15,8-4 1-15,14 0-3 16,10-4 1-16,7 1-3 15,8 3 1-15,-1 0-2 0,-7 0 1 16,-10 3-2 0,-11 4 0-16,-14 8-2 15,-10 4 0-15,-11 6-1 16,-4 0 1-16,-7 4-1 0,-10 8 1 16,-7 7 1-1,6 0 1-15,5 6 2 0,2 7 0 16,1-10 2-1,7 0 0 17,3 0 2 46,8-6 1-63,6-7-1-15,4-6 1 0,7-6-3 0,7-3 1 0,1-10-6 0,2-5 1 0,-3-1-12 16,7-10 0-16,1-5-2 0,-8-13 1 0</inkml:trace>
  <inkml:trace contextRef="#ctx0" brushRef="#br0" timeOffset="184573.2">21121 11687 64 0,'-4'19'32'0,"11"-13"-38"0,0-6 67 0,4 3-60 0,3-3 0 0,4 0-1 0,-1 3 1 0,12 0-4 0,2 0 0 0,5 1-5 0,-5-4 1 0,-2 0-12 0,-1-7 0 15</inkml:trace>
  <inkml:trace contextRef="#ctx0" brushRef="#br0" timeOffset="184804.08">21498 11709 58 0,'14'28'29'0,"18"-9"-27"0,-21-16 44 16,3 0-44-16,3 0 1 15,1-3 0-15,0-3 0 0,-1-3-5 16,1-4 0-16,-4-2 2 16,0-4 1-16,-3 4-3 15,-4-1 0-15,-4 4-1 16,-3 2 0-16,-3 1-1 15,-4 6 0-15,-4 6 0 16,1 10 1-16,-1 3 0 16,1 3 0-16,2 0 1 15,1-7 1-15,4 7 1 16,3 0 0-16,7-3 0 16,4 3 0-16,6-6-6 15,4-7 0-15,0-6-8 16,1-9 1-16</inkml:trace>
  <inkml:trace contextRef="#ctx0" brushRef="#br0" timeOffset="185095.91">21886 11991 35 0,'-7'22'17'0,"0"-32"-8"0,4 1 23 16,-1 0-29-16,1-10 1 16,3 0 2-16,0-3 0 15,0 0-7-15,0 3 1 0,7-3 4 16,3 0 0-16,1 4-1 16,7-1 0-16,-1 3-1 15,4 4 0-15,-3 2-2 16,3 4 0-16,0 3-4 15,4 3 0-15,3 0-8 16,0 0 0-16,1-3-5 16,-5-1 1-16</inkml:trace>
  <inkml:trace contextRef="#ctx0" brushRef="#br0" timeOffset="185357.36">22338 11737 41 0,'3'9'20'0,"1"-9"-10"0,-4 0 35 0,0 0-43 0,0 0 1 0,-4 0-1 16,-3 0 1-16,-7 3-5 16,-3 7 1-16,-8 2 2 0,0 7 1 15,-3-3-4-15,3 9 0 16,4 0-2-16,7 0 1 16,7 0-2-16,7-3 1 15,11-9 0-15,6-7 1 16,4-6 1-16,1-6 0 15,-1-7 1-15,0-9 1 16,-3 10-5-16,-4-7 0 16,3-6-7-16,-3 0 0 15</inkml:trace>
  <inkml:trace contextRef="#ctx0" brushRef="#br0" timeOffset="185948.98">23403 11367 55 0,'0'41'27'0,"-14"-4"-34"15,7-21 51-15,-3 12-43 16,-12 7 1-16,-2 9 1 15,-8 12 1-15,0-6-5 16,7 4 1-16,4-7 3 16,4-7 0-16,6-5-1 0,1-7 1 15,2-6-2-15,5-3 0 16,3-13-1-16,-4-6 0 16,1-9 0-16,-4-7 0 15,0 3-2 1,-4 4 0-16,-3 0 0 0,-4-4 1 15,-3 1-1-15,-3 2 0 16,-1 10 0-16,-3 3 1 16,6-3 0-16,5 7 1 15,-1 5 0-15,1 4 0 16,6 3 1-16,4 6 0 16,3-3 0-16,4 0 0 15,7 3 0-15,4-3 0 0,10-4-4 78,0-5 1-78,8-7-11 63,-1-9 1-48,4-9-5-15,6-1 1 32</inkml:trace>
  <inkml:trace contextRef="#ctx0" brushRef="#br0" timeOffset="186220.48">23421 11966 52 0,'-11'31'26'0,"11"7"-33"0,0-32 48 0,0 3-41 0,0 1 0 0,-3-4-2 0,3-6 0 0,0-6-4 0,0-7 1 0,0-5-9 0,0-11 1 15</inkml:trace>
  <inkml:trace contextRef="#ctx0" brushRef="#br0" timeOffset="186309.43">23407 11596 39 0,'10'31'19'0,"1"-18"-8"0,-7-10 29 0,-1 0-38 0,1 3 1 0,-4 4-1 0,10-1 0 0,-10 0-6 0,4 1 0 0,3-4-4 16,3-3 1-16,1-3-8 16,3-3 1-16</inkml:trace>
  <inkml:trace contextRef="#ctx0" brushRef="#br0" timeOffset="186588.78">23643 11884 44 0,'14'44'22'0,"0"13"-21"16,-10-48 37-16,-1 4-35 16,1 2 0-16,0-2 2 15,-4-1 0-15,3-2-7 16,1-4 1-16,-1-9 4 0,4-7 1 16,4-5-1-1,3-7 0 1,28-16-4-16,-7 10 1 15,4-3-7 1,-7-1 0-16,-7 4-10 0,-11 6 1 16</inkml:trace>
  <inkml:trace contextRef="#ctx0" brushRef="#br0" timeOffset="186679.73">24074 12066 67 0,'10'28'33'0,"11"-18"-50"16,-17-7 60-16,-4-3-65 15,0-6 0-15,-11-4-9 16,1 1 0-16</inkml:trace>
  <inkml:trace contextRef="#ctx0" brushRef="#br0" timeOffset="-210261.57">15692 8996 52 0,'0'10'26'0,"10"15"-21"0,-6-19 26 0,-4 16-30 16,-4 16 0-16,1 5 0 15,-1 17 0-15,-3 22-2 16,-7 2 1-16,-7 20-2 15,0 15 0-15,-4 6-3 16,0-9 0-16,4-9-5 16,3-22 1-16,4-20-6 15,0-21 1-15</inkml:trace>
  <inkml:trace contextRef="#ctx0" brushRef="#br0" timeOffset="-209612.97">15688 8871 35 0,'4'6'17'0,"10"-22"-13"0,-11 16 29 15,1 4-31-15,3-1 0 16,3 0 2-16,4-3 1 16,8 3-6-16,9 0 1 15,12-9 3-15,17-4 0 16,21-5-1-16,7-17 1 0,32 1-1 16,21-10 0-16,7-3-1 15,11-3 0-15,10 3 0 16,-10 4 0-16,-4 2-1 15,4 3 0-15,-4 4 0 16,-17 6 0-16,-1 0-1 16,-6 0 0-16,-4 9 0 15,-21 4 0-15,-18 2 0 16,-17 4 1-16,-19 3-1 16,-9 0 0-16,-8 12 0 15,-10 13 1-15,-11 3-1 16,-7 16 0-16,-11 12-2 15,-3 10 1-15,-3 6 0 16,-1 12 0-16,1 1-1 16,3 15 1-16,7 13 0 15,10 6 0-15,4 6 1 16,4 16 1-16,3 6 0 0,4 4 0 16,-4-10 1-16,-7 0 0 15,-7-10 1-15,-7-12 0 16,-10-15 0-16,-19-7 1 15,-27-16-1-15,-25-18 0 16,-15-4 0-16,-31-9 0 16,-21-15-2-16,-10-10 0 15,-8-16-3-15,-14-22 0 16,10-12-11-16,5-19 0 0</inkml:trace>
  <inkml:trace contextRef="#ctx0" brushRef="#br0" timeOffset="-208515.58">15455 8228 49 0,'0'19'24'0,"7"-26"-17"0,0 1 25 0,4-6-31 16,3-10 0-16,4-13 0 15,6-9 1-15,5-15-3 16,2-10 0-16,-2-6 1 16,-5-1 0-16,1 4-2 15,0 0 1-15,-8 9 0 16,1 13 0-16,-4 9 0 15,-3 10 0-15,-1 9 0 16,-3 13 1-16,-3 15 0 16,-4 10 0-16,0 6-1 15,-4 15 1-15,4-2 0 16,0 12 0-16,4 12 1 16,3 10 0-16,0 7 1 15,7-1 0-15,0-3 0 0,4-6 0 16,-4-16-2-16,-4-9 0 15,1-13-4-15,-7-9 1 16,-4-13-9-16,-8-6 1 16,-6-16-4-16,-3-6 0 15</inkml:trace>
  <inkml:trace contextRef="#ctx0" brushRef="#br0" timeOffset="-208317.8">15476 7996 42 0,'-14'44'21'0,"18"-22"-18"0,-1-19 40 0,4 0-39 16,4 0 1-16,7 0 1 15,10-6 1-15,7-3-10 16,0-7 0-16,4-5 2 16,0-1 1-16,0 3-13 15,0-6 0-15,-11-6-4 16,0 0 1-16</inkml:trace>
  <inkml:trace contextRef="#ctx0" brushRef="#br0" timeOffset="-208093.57">16041 7485 52 0,'3'66'26'0,"1"9"-32"0,-1-47 50 16,1 0-43-16,-1 16 0 16,1 6 0-16,0 7 0 15,-1 9-6-15,4 0 1 16,0-7-8-16,0-2 0 16,-3-26-3-16,3-12 1 15</inkml:trace>
  <inkml:trace contextRef="#ctx0" brushRef="#br0" timeOffset="-207766.17">16383 7883 49 0,'14'38'24'0,"-28"-26"-27"0,10-2 47 0,-6 2-43 16,-4 1 0-16,0-1 0 15,3-6 0-15,-3 4-2 16,0-1 1-16,-4 1 0 16,4-4 1-16,4 0-1 15,2 1 1-15,5-1 0 16,6 0 1-16,5 3 0 31,-1 4 0-31,3 3-1 0,4-1 1 0,-3 1-2 16,-1 3 1-16,-6 3-3 0,-4 6 0 15,-4 0-4-15,1-9 1 16,-8 3-8-16,1-3 1 16,-8-3-4-16,0-1 0 15</inkml:trace>
  <inkml:trace contextRef="#ctx0" brushRef="#br0" timeOffset="-207465.78">16545 8084 58 0,'110'-13'29'0,"-89"10"-35"0,-21 3 58 0,0 0-52 15,0-3 0-15,-7 3-1 16,-7 3 1-16,-8 0-1 16,-6 3 1-16,-7 10-2 15,3 12 1-15,0 10-3 16,4 0 1-16,7-4-1 15,3 1 0-15,11-7 1 16,7-6 0-16,11-13 2 16,10-12 1-16,7-3 0 15,1-7 1-15,-1-9-2 16,-7-3 1-16,-7 0-11 16,-3-3 1-16,-4-3-4 15,0-4 0-15</inkml:trace>
  <inkml:trace contextRef="#ctx0" brushRef="#br0" timeOffset="-206835.46">17276 7654 57 0,'24'25'28'0,"8"-12"-27"15,-21-16 57-15,6 3-55 16,11-4 1-16,18 4 1 15,4-6 0-15,3-3-7 0,-11-1 0 16,7 1 4-16,-10 3 0 16,-11-1-2-16,-6 11 0 15,-15 5-2-15,-11 10 0 16,-7-4-1-16,-10 1 0 16,-3 6-1-16,-8 6 1 15,-3 1 0-15,-1-1 1 16,5 0 0-16,2 0 1 15,8 10 2-15,4-1 0 16,6-2 0-16,7-1 1 16,8-2 0-16,7-4 0 0,6-6-1 15,4-6 0-15,8-4-4 16,-5-6 1-16,1-2-7 16,0-8 1-16,-4-8-11 15,-7-10 1-15</inkml:trace>
  <inkml:trace contextRef="#ctx0" brushRef="#br0" timeOffset="-206605.31">17385 7896 60 0,'-4'18'30'0,"8"-5"-25"16,-4-13 51-16,0 3-53 0,7-3 0 15,7 0 1-15,7 3 1 16,11 0-8-16,0 0 1 16,3 1 0-16,0-8 0 15,-3 4-7-15,0 4 1 16,-4-4-13-16,0-16 1 16</inkml:trace>
  <inkml:trace contextRef="#ctx0" brushRef="#br0" timeOffset="-206280.02">17844 7877 60 0,'17'31'30'0,"1"-25"-30"0,-11-9 47 0,3-3-45 15,-3-3 1-15,1-4-1 16,-1 0 1-16,0 1-5 15,-4-1 1-15,4 1 1 16,-3-1 0-16,-4 4-3 16,-4 3 1-16,-6 2-2 15,3 4 1-15,-4 7-1 16,0 5 1-16,1 7 0 16,3 3 0-16,3-6 2 15,4 9 0-15,4 3 0 16,6-3 1-16,1 0-2 15,3-6 1-15,11-6-5 0,-1-10 1 16,5-10-10-16,6-8 1 16</inkml:trace>
  <inkml:trace contextRef="#ctx0" brushRef="#br0" timeOffset="-205994.61">18157 7961 46 0,'0'10'23'0,"4"2"-18"0,-4-21 36 16,0 3-40-16,-4-4 0 0,1-5 0 15,-1-4 1-15,1-6-3 16,-1 0 0-16,-3 0 2 16,4 3 1-16,-1 6-1 15,8 6 0-15,3 1-1 16,10 0 1-16,8 6-2 15,7-4 0-15,3-2-3 16,4-1 0-16,0 1-2 16,-4-7 0-16,-7 7-4 15,-3 3 1-15,0 3-5 16,-4-4 1-16</inkml:trace>
  <inkml:trace contextRef="#ctx0" brushRef="#br0" timeOffset="-205737.56">18553 7632 39 0,'0'3'19'0,"10"-18"-7"0,-10 15 32 15,4 0-40 1,-4 0 1-16,0 3 0 16,-4 6 0-16,-3 7-8 0,-7 3 1 15,3 3 3-15,1-7 1 16,-4 13-5-16,-4 10 0 16,0-3-2-16,1-1 1 15,6 4-1-15,4-10 0 16,0-6 1-16,18-16 1 15,-1-6 5-15,4-6 0 16,8-13 2-16,-5-3 0 16,1-3-1-16,-4 3 1 0,-7 0-7 15,-11 0 1-15,-3-12-14 16,-7 9 1-16</inkml:trace>
  <inkml:trace contextRef="#ctx1" brushRef="#br2" timeOffset="69332.61">15621 4277 0,'0'0'15,"0"0"-15,18-16 32,-18 16-32</inkml:trace>
  <inkml:trace contextRef="#ctx0" brushRef="#br2" timeOffset="-197782.13">19579 7764 55 0,'7'9'27'0,"4"-12"-19"16,-11 3 28-16,0 0-34 15,0 0 1-15,0 6-1 16,-7 13 1-16,-7 13-4 16,-11-4 0-16,-10 16 2 0,-4 9 0 15,-7 10-3-15,7 3 1 16,7-4-4-16,8-5 0 15,6-13-6-15,8-19 0 16,10-19-6-16,7-25 0 16</inkml:trace>
  <inkml:trace contextRef="#ctx0" brushRef="#br2" timeOffset="-197108.46">19431 7714 29 0,'21'15'14'0,"18"14"-2"0,-28-29 19 0,3 3-26 16,3 0 0-16,-3 0 5 16,8-6 0-16,6 0-12 15,11-7 0-15,-1-9 8 16,5 4 1-16,-1 2-4 16,-3 4 1-16,-4-1-3 15,-7 4 1-15,-3 3-2 16,-7 6 1-16,-11 13-2 15,-11-4 1-15,-10 7-2 16,-7 16 1-16,-11 2-2 16,-7 4 0-16,-6 3-1 15,2-3 0-15,4-4 0 16,4-2 0-16,3-7 1 16,8 0 1-16,6-12 1 15,7 0 0-15,8-4 0 0,3-2 1 16,7-7 0-16,0 0 0 15,7 0 0-15,4 0 1 16,-1 3-1-16,-2 1 1 16,-1 2 0-16,0 4 0 15,0 6-1-15,-4-1 1 32,5 4-1-32,-5-3 0 0,1-3 0 0,3-1 1 0,0-2-1 15,0 0 0 1,4-7 0-16,-1 0 1 0,1 0-1 15,3-6 0-15,0-6 0 16,-3-10 0-16,-4-2 0 16,0-8 1-16,-3 1-1 15,-4 3 1-15,0 4-1 16,-4 2 0-16,1 3-2 16,-4 7 1-16,-4 9-2 15,1 4 1-15,-8 8-1 16,1 7 0-16,-1 6 1 15,1-6 0-15,-1 7 1 16,0-1 0-16,4-3 0 16,4 0 1-16,6-6-1 15,8-4 0-15,3-5-4 16,4-7 1-16,3-6-7 16,7-7 0-16</inkml:trace>
  <inkml:trace contextRef="#ctx0" brushRef="#br2" timeOffset="-196582.38">20126 8350 42 0,'0'19'21'0,"0"6"-22"0,0-22 37 16,0-3-35-16,0 0 0 15,0-6 0-15,0-3 1 0,0-4-3 16,4 4 1-16,-1-7 1 15,1 0 1 1,-1 1-2-16,1-4 1 0,3 3-1 16,0 7 1-16,0 2-1 15,3 7 1-15,1 4-1 16,0 5 1-16,3 0-1 16,-4-2 1-16,-3-1-2 15,4-3 1-15,-4 0 0 16,0 0 0-16,0-3 0 15,-3 3 0-15,-4 1-1 16,3-4 0-16,-3 3 0 16,0-3 1-16,0 0-1 15,7-7 1-15,4 1-1 16,-1-3 1-16,1-4 0 16,-1 4 0-16,1-1 0 15,0 4 0-15,-1 3 0 16,4 3 1-16,-3 0-1 15,0 9 1-15,-1 1-1 0,-3-1 1 16,-3 4-1-16,-1 2 1 16,1 1-2-16,-4 6 0 15,3-6-2-15,1-1 0 16,3-5-3-16,7-4 0 16,0-6-5-16,4-3 1 15,3-6-3-15,0-1 1 16</inkml:trace>
  <inkml:trace contextRef="#ctx0" brushRef="#br2" timeOffset="-196340.47">20662 8300 31 0,'14'-12'15'0,"0"2"-8"0,-14 10 29 15,4-6-31 1,-4 6 1-16,0-6 0 16,0 6 0-16,-7 0-9 15,-4 3 0-15,-3 6 6 16,-3-3 0-16,-5 4-5 15,1 5 0-15,4 1-3 16,-1 9 1-16,4-3-4 16,7-3 1-16,7-3-1 15,10-7 1-15,8-9 1 16,3-6 1-16,0-7-2 16,-3 1 0-16,0-1 0 15,-1-9 1-15</inkml:trace>
  <inkml:trace contextRef="#ctx0" brushRef="#br2" timeOffset="-196071.33">20810 8388 36 0,'4'31'18'0,"-1"-9"-19"0,-3-16 37 16,0-2-34-16,0 2 0 0,0-3 4 15,7 0 0-15,1-3-6 16,2 0 1-16,4-6 4 16,4-7 1-16,7-2 0 15,6-4 0-15,12-3-3 16,-5 6 0-16,-2 4-4 16,-5 2 0-16,-6 4-9 15,-7 0 0-15,-8-7-8 16,-6 4 0-16</inkml:trace>
  <inkml:trace contextRef="#ctx0" brushRef="#br2" timeOffset="-195261.26">21350 8382 38 0,'-3'12'19'0,"-4"7"-20"0,3-16 27 16,0 0-27-16,-3 4 1 16,-3-4 0-1,-4 3 0-15,3-3 0 0,4 3 0 16,-3 1-1-16,2-1 1 15,1-3-3-15,4 0 1 16,-1-3-2-16,4 0 0 16,0-9-1-16,4-1 0 15,6-2 0-15,1-4 1 0,3-3 2 16,4 4 0-16,-4 2 2 16,4 4 1-16,-4 2 2 15,0 1 1-15,-4 9 0 16,1 7 1-16,-4 2-1 15,-3 7 0 1,-1 0-1-16,1-3 0 0,-1 2-5 16,1-5 1-16,3-4-9 15,7-9 1-15</inkml:trace>
  <inkml:trace contextRef="#ctx0" brushRef="#br2" timeOffset="-194840.25">21766 7732 37 0,'11'35'18'0,"-18"62"-12"0,3-75 30 16,-10 19-36-16,-3 3 1 16,-8 15 0-16,0 7 1 15,-3 3-3-15,0-3 0 16,3-9 0-16,4-7 0 15,7-19-2-15,3-6 1 47,4-12-3-47,7-10 1 0,0-9-1 16,4-7 1-16,-1-3 0 16,4 4 0-1,0-1 0-15,4-6 1 0,3 4-1 16,0 2 0-16,4 4 1 0,-1-1 1 0,5 4 3 0,-1 9 0 0,0 7 3 15,0-1 1-15,-7 4 2 16,-3 2 0 0,-1 7-2-16,-3-3 1 0,-7 0-4 15,-7 3 1-15,-10-6-4 16,-8-4 0-16,-3-3-4 16,0 1 1-16,3-1-7 15,4-2 1-15</inkml:trace>
  <inkml:trace contextRef="#ctx0" brushRef="#br2" timeOffset="-194617.72">21989 7566 47 0,'24'16'23'0,"-24"50"-25"0,0-47 43 16,0 15-40-16,-3 16 0 15,-4 0-1-15,-7 13 1 16,-4 16-2-16,0 8 0 0,-6 7-1 16,3-12 0-16,3-13-5 15,7-16 1-15,4-12-8 16,4-19 1-16</inkml:trace>
  <inkml:trace contextRef="#ctx0" brushRef="#br2" timeOffset="-194265.14">22031 8426 48 0,'21'34'24'0,"25"-21"-23"16,-28-13 42-16,10-7-41 16,4-2 0-16,-1-10 1 15,-2 0 0-15,-5 0-4 16,-6 1 0-16,-4-4 2 15,-3 0 0-15,-11-7-1 0,-7 8 1 16,-11 5-2-16,4 3 0 16,-14 20 0-16,-1 2 1 15,1 13 0-15,3 12 0 16,4 1 1-16,7 6 0 16,7 6 1-16,4-3 1 15,10-7-1-15,7-5 1 16,10-10-3 31,1-7 0-47,-7-5-6 15,-8-10 1-15,-10 0-12 0,-17-7 1 16,-15-2-2-16,-21 0 1 0</inkml:trace>
  <inkml:trace contextRef="#ctx0" brushRef="#br2" timeOffset="-193728.97">20613 9028 45 0,'0'3'22'0,"-14"-3"-21"16,10 3 43-16,-3 0-42 0,-7 0 0 16,-4 10 2-16,-3 5 1 15,0 8-6-15,0 2 1 16,0 3 3-16,3 1 0 16,4-1-1-16,0-3 0 15,7-9-2-15,0-7 1 16,0-8-1-16,0-8 0 15,0-5 0-15,-4 0 0 16,-3-4-2-16,-4 1 1 16,-6-4 0-16,-1 3 0 15,0 7-1-15,0 3 1 16,1 6 0 0,3 6 1-1,3 4-1-15,4 6 1 0,0 0 1 0,3 12 0 0,4-3 1 16,7 0 0-16,0 4 0 15,0-4 0 1,4 0 0-16,6-3 0 0,8-3-2 16,7-6 1-16,3-7-4 31,4-6 1-31,6-9-7 16,12-9 1-16,6-4-10 15,1-13 1-15</inkml:trace>
  <inkml:trace contextRef="#ctx0" brushRef="#br2" timeOffset="-193300.83">20652 9382 56 0,'-4'56'28'0,"-10"-31"-32"0,10-12 46 0,1 3-42 16,-4 2 0-16,0-2-3 16,3 0 0-16,1-10-1 15,3-6 1-15,7-16-11 16,0-6 1-16,3-12-2 15,-6-7 0-15</inkml:trace>
  <inkml:trace contextRef="#ctx0" brushRef="#br2" timeOffset="-192934.17">20683 9156 39 0,'-3'28'19'0,"13"7"-13"0,-6-29 36 0,3 7-39 0,4-4 0 0,3-3 1 0,3 1 1 0,5-4-6 0,6-3 0 16,3-3 3-16,-2-4 1 16,-1 1-2-16,-3 3 1 31,-8-3-1-31,1 3 0 0,-8-4-1 0,-6 7 1 0,-8 7-2 16,-3-1 0-16,-10 3-2 15,-1 4 1-15,-3-1-3 16,0 7 0-16,0 3-1 15,-1 3 0-15,8-3 1 16,4-3 1-16,6 0 2 16,8 0 1-16,3-1 3 15,3 4 1-15,1-3 0 16,0 0 1-16,-4-3-1 16,-7 2 0-16,-7-2-3 15,-4-3 0 16,-7-4-7-31,4 0 1 16,0-2-8-16,0-7 1 0</inkml:trace>
  <inkml:trace contextRef="#ctx0" brushRef="#br2" timeOffset="-192663.19">21244 9297 45 0,'36'16'22'0,"-15"-16"-17"0,-21 0 36 15,7 0-41-15,-7 0 1 16,-4 0-1-16,-6 3 1 16,-4 3-2-16,-4 10 1 15,-10 3 1-15,-4 0 0 16,-7 9-1-16,4 3 0 0,3 7 1 16,7-10 1-16,4 7-2 15,11-4 1-15,13-3-2 16,15-6 0 15,10-9-7-31,4-13 0 0,0-3-7 0,3-7 0 16</inkml:trace>
  <inkml:trace contextRef="#ctx0" brushRef="#br2" timeOffset="-192475.29">21449 9570 30 0,'0'28'15'0,"-11"-9"1"16,11-13 17-16,0 4-27 15,-3-4 1-15,-1 3 2 16,4-5 1-16,-3 2-14 16,3 0 1-16,0-3 2 0,0-3 1 15,0-6-15-15,-7-7 0 16</inkml:trace>
  <inkml:trace contextRef="#ctx0" brushRef="#br1" timeOffset="-186972.43">10442 13596 53 0,'7'19'26'0,"14"0"-25"0,-13-19 26 16,6-3-28-16,7-3 1 15,11-4-2-15,6-2 0 16,5-4-1-16,-5 3 1 0,5 1-11 16,-4-1 0-16</inkml:trace>
  <inkml:trace contextRef="#ctx0" brushRef="#br1" timeOffset="-186773.83">10435 13913 65 0,'4'25'32'0,"-1"-12"-35"15,4-13 59-15,11-3-56 16,14-7 1-16,17-2 0 15,0-1 0-15,8-3-7 16,-1 1 0-16,1 2-12 16,-11-6 0-16</inkml:trace>
  <inkml:trace contextRef="#ctx0" brushRef="#br1" timeOffset="-186163.12">11670 14427 65 0,'7'-3'32'0,"35"10"-27"16,-24-14 49-16,7-12-52 15,-1-18 0-15,15-10 1 16,7-19 0-16,10-16-5 16,-10-27 1-16,-7-17 2 15,-11 7 0-15,-7 0-2 16,-6-3 0-16,-8 6-2 16,-7 3 1-16,-4 22-3 0,-6 9 0 15,-5 16-1-15,-6 16 1 16,0 22-2-16,-4 15 1 15,4 26 1-15,4 12 0 16,2 22 2-16,1 25 1 16,-3 10 2-16,-1 9 1 15,8 22 1-15,2 3 1 47,1-3-1-47,4-13 1 0,3-12-2 0,3-13 0 0,8-9-2 0,7-16 0 16,10-9-4-16,4-16 0 0,-1-13-9 15,5-15 0-15,-1-12-1 16,4-14 1-16</inkml:trace>
  <inkml:trace contextRef="#ctx0" brushRef="#br1" timeOffset="-185948.4">12361 14035 65 0,'-3'41'32'0,"-8"-9"-35"16,8-23 69-16,-1 4-66 16,-3-4 0-16,0 0-1 15,4 1 1-15,-5-4-2 16,5-6 0-16,-1-6-5 0,1-13 1 16,3 3-11-16,-4-6 1 15,1-12-4-15,-1-4 1 16</inkml:trace>
  <inkml:trace contextRef="#ctx0" brushRef="#br1" timeOffset="-185725.99">12305 13747 47 0,'7'25'23'0,"0"-6"-20"0,-3-13 43 0,-1-3-45 16,1 0 1-16,-1 1 0 15,4-4 0-15,4 0-3 16,-1-7 0-16,1 4 0 16,0-6 1-16,-1-4-4 15,-3 1 1-15,0 2-12 16,7-2 1-16,-7-1-1 16,4-3 0-16</inkml:trace>
  <inkml:trace contextRef="#ctx0" brushRef="#br1" timeOffset="-184992.59">12545 14070 68 0,'-11'28'34'0,"11"4"-44"0,0-32 72 0,4 3-61 0,-1 0 0 0,1-6-1 16,3 0 0-16,3-4-1 16,5 1 0-1,-1-7 1-15,3-5 0 0,1-7-2 32,7-4 1-32,-1 4-2 15,1 0 1-15,0 6-2 0,-4 10 1 0,0 9-1 16,0 6 0-16,0 7 0 15,-3 2 1-15,-4 4 0 16,-3-3 0-16,-1-7 1 16,-3 4 1-16,0-7 1 31,-3 0 0-31,-1 1-1 47,5-1 1-47,-5-6-1 0,-3 0 1 15,4 3-2-15,3-3 1 16,-7 0-2-16,7-6 1 0,3-4 0 0,-3-2 0 0,0-4 0 0,4 1 1 0,0-7 0 0,-4 3 1 16,0 0 0-16,7 3 0 15,0 4 0-15,0-1 1 16,0 7 0-16,4 0 0 16,3 2-1-16,0-2 1 15,0 6 0-15,0 6 1 16,1 7 0-16,2 6 1 31,1 6-1-15,3 3 1-16,0-3-1 0,1-6 1 0,2 3-3 0,1 0 1 0,-4-3-11 15,-3-7 0-15,-14-12-6 16,-8 7 1 0</inkml:trace>
  <inkml:trace contextRef="#ctx0" brushRef="#br1" timeOffset="-183957.43">12026 14832 71 0,'4'6'35'0,"-8"-9"-48"0,-3 3 69 0,-3 0-56 15,-8 0 0-15,-7 3 0 16,1 7 0-16,-8 2-2 16,0 13 1-16,-3 0-1 15,-1 4 0-15,1 2-2 16,3 3 1-16,8 1-2 15,6-4 0-15,8-6 0 16,6-3 0 0,36-15 1-1,3-11 1-15,-7-5 0 16,0-4 0-16,-3-2 2 16,0-4 1-16,-4 3 1 15,-3-2 1-15,3-1-1 16,-7 6 0-1,0 4 2-15,0 6 0 16,0 3-1-16,0 6 1 0,1 6-1 0,-5 10 1 16,1 7-1-16,-1 2 0 15,-3-9-2-15,0 0 1 16,4-3-5 0,0-7 0-16,3-2-8 0,3-10 1 15,4-10-5-15,4-5 0 16</inkml:trace>
  <inkml:trace contextRef="#ctx0" brushRef="#br1" timeOffset="-183682.11">12287 14945 59 0,'14'41'29'0,"0"-35"-34"16,-10-3 58-16,0 0-51 15,3 0 1-15,3 0 0 16,4 1 0-16,0-4-6 16,11 0 1-16,10-4 0 15,8-2 1-15,3-10-4 16,-4-5 0-16,-3-8-5 16,-8-2 0-16,-6 0-7 15,-4-4 0-15</inkml:trace>
  <inkml:trace contextRef="#ctx0" brushRef="#br1" timeOffset="-183459.49">12510 14659 42 0,'-18'19'21'0,"4"3"-15"0,14-22 32 16,0 3-35-16,0 1 1 15,7-1 2-15,7 3 0 0,7 3-7 16,11 4 0-16,7 6 6 16,-1 6 0-16,1 6-2 15,-7 0 0-15,-7-2-4 16,-15 2 0-16,-17 4-7 16,-10 5 0-16,-12 1-11 15,-2-13 1 1</inkml:trace>
  <inkml:trace contextRef="#ctx0" brushRef="#br1" timeOffset="-182335.64">12943 14816 45 0,'-3'10'22'0,"10"-7"-13"0,0-3 31 0,-3-3-37 15,3 3 0-15,7 0 2 16,7 0 1-16,11 6-6 15,3-3 0-15,-3 0 4 16,-4 3 1-16,-3 1-2 16,-4 5 1-16,-7 1-4 0,-4 3 1 15,-6 2-3-15,-4-2 0 16,-4 0-1-16,-3 3 0 16,-7 2-1-16,0 8 1 15,0 2 2 1,-4 4 0-16,1-4 2 15,3 3 1 1,3 4 0 0,0 3 1-16,4-4-1 0,7-5 0 0,4-1 0 0,7-6 0 15,3-9-3 1,10-4 1-16,12-12-4 0,13-6 0 0,11-10-11 16,-4-15 1-16,1-3-4 15,3-4 0-15</inkml:trace>
  <inkml:trace contextRef="#ctx0" brushRef="#br1" timeOffset="-181568.47">14559 14437 52 0,'0'-6'26'0,"14"15"-29"15,-7-12 47-15,4 3-40 16,-1 0 1-16,15 0 4 16,10 0 0-16,11 0-11 15,21 0 1-15,22 0 6 16,23 3 1-16,30 0-2 15,20-3 0 17,28 0-3-32,15-3 1 0,24 3-1 15,15-6 1 17,6-1-1-32,8-2 1 15,6 0-1-15,1-4 1 31,10 4-2-31,-10-1 1 16,3 7-3-16,-7 6 1 31,-18 0-3-15,-24 10 0 0,-29-10-4-16,-27 0 1 31,-43 3-15-16,-36-9 1-15</inkml:trace>
  <inkml:trace contextRef="#ctx0" brushRef="#br1" timeOffset="-180830.61">15060 13157 55 0,'-25'38'27'0,"-28"-7"-22"0,39-15 28 15,-7 0-33-15,-7 3 1 16,-7 9-1-16,-8 9 0 16,1 7-1-16,3 16 1 15,4 6-1-15,7 15 0 16,3 10-2-16,11-6 0 16,7-4-6-16,14-15 1 15,18-12-7-15,24-20 1 16</inkml:trace>
  <inkml:trace contextRef="#ctx0" brushRef="#br1" timeOffset="-180443.56">16556 12976 39 0,'-14'-7'19'0,"-4"23"-14"0,15-10 29 15,-4 10-29-15,3 12 1 16,0 10 2-16,4 12 0 16,4 3-9-16,7 13 1 15,6 3 6-15,4 6 0 16,-6 23-5-16,-8-4 1 16,-18 6-5-16,-10-6 1 15,-14-9-11-15,-8-13 1 0,1-22-6 16,-4-12 0-16</inkml:trace>
  <inkml:trace contextRef="#ctx0" brushRef="#br1" timeOffset="-179917.79">17339 12897 48 0,'-18'25'24'0,"-24"10"-21"0,28-23 42 15,-11 7-42-15,-3 3 1 16,-4 3 0-16,-7 10 1 0,-3 9-7 15,-4 3 1-15,0 15 3 16,8 4 0-16,-1 16-2 16,7 18 1-16,11 0-3 31,10 1 1-31,8-10-3 0,13-19 0 16,22-13-5 15,25-18 1-31,17-13-9 15,3-25 0 1</inkml:trace>
  <inkml:trace contextRef="#ctx0" brushRef="#br1" timeOffset="-179497.35">19011 12888 48 0,'-3'41'24'16,"17"-7"-18"-16,-11-25 38 0,4 10-41 16,11 6 1-16,10 7 3 15,11 8 1-15,3 11-10 16,1-1 1-16,-8 9 5 15,-10-2 0-15,-18 12-3 16,-18 9 1-16,-17 13-5 16,-11-9 0-16,-10-1-7 15,-15-12 0-15,-6-19-10 16,-8-15 1-16</inkml:trace>
  <inkml:trace contextRef="#ctx0" brushRef="#br1" timeOffset="-178296.25">15413 13496 44 0,'-4'0'22'0,"-10"10"-14"0,7-10 23 16,-14 3-30-16,-7-3 1 15,-4 3 0 1,-3 0 1-16,-4 3-4 0,-7 0 0 16,-7 7 2-16,4 6 1 15,3 3-3-15,4 6 0 16,3 3-1-16,11 1 0 15,3-7-2-15,11 3 0 16,7-6 0-16,10-6 0 0,18-13 1 16,15-3 1-16,2-10 1 15,1-2 0-15,-3-1 0 16,-5-2 1 0,-2-7 0-16,-1 3 1 15,-4-3-2-15,1-3 1 0,-7 0-1 31,-1 6 1-15,-2 3 0-16,2 4 1 16,-6 2 1-16,-1 10 0 0,-3 3 2 0,0 10 1 0,-7 6 1 15,0 3 0-15,-3 3-1 16,-1 0 1 0,4 0-2-16,0 6 0 0,4-2-3 15,3-1 1-15,0-6-5 16,0-3 1-16,0-7-6 15,4-3 0-15,3-15-9 0,3-6 1 16</inkml:trace>
  <inkml:trace contextRef="#ctx0" brushRef="#br1" timeOffset="-178016.05">15550 13590 65 0,'11'16'32'0,"21"-19"-36"0,-18 3 60 0,7 0-56 16,0-3 0-16,4-1-4 15,3-2 0-15,0 3-2 16,-3-6 1-1</inkml:trace>
  <inkml:trace contextRef="#ctx0" brushRef="#br1" timeOffset="-177781.13">15716 13474 56 0,'-14'38'28'0,"-14"34"-23"0,21-60 24 0,0 7-30 0,0 9 0 15,3 4-4-15,1 5 0 16,3-11 0-16,0-8 0 16,3-8-9-16,4-20 0 15</inkml:trace>
  <inkml:trace contextRef="#ctx0" brushRef="#br1" timeOffset="-177436.26">15942 13317 57 0,'-3'47'28'0,"3"-15"-28"0,3-26 51 0,1 3-47 16,-1 1 1-16,4-4 0 16,7 0 1-16,4-2-8 15,10-4 0-15,0-4 5 16,1 1 0-16,-5 3-2 16,-3 0 0-16,-3 3-2 15,-7 4 1-15,-4 2-2 16,-7 4 1-16,-4-1-1 0,-3 1 0 15,-7 6 0 1,0 2 0-16,0 5 1 0,0 2 1 31,3 3 0-31,4 4 0 0,7-1 0 0,4-3 1 16,6-9-2-16,11-9 0 16,8-10-5-16,2-6 1 15,1-10-8-15,10-5 1 16,-3-17-7-16,11 1 1 31</inkml:trace>
  <inkml:trace contextRef="#ctx0" brushRef="#br1" timeOffset="-176767.94">17561 13361 63 0,'11'16'31'0,"-15"-13"-39"0,1 0 59 0,-8 0-52 0,-6 4 1 0,-8-1-1 0,4 6 1 0,-7 4 0 16,-1 3 1-16,-6-3-2 0,3 2 1 0,1 8-1 0,6 2 0 15,7-3-1-15,8 3 1 0,6-6-2 16,8-3 1-16,10-7 0 16,3-5 1-16,5-4 0 15,2-3 0-15,1-3 1 16,-4-4 0 15,0-2 0-31,4 3 1 0,-4-1-1 63,0 1 1-17,-7 0-1-30,0 6 1-16,-3 3-1 16,-4 3 1-16,0 4-1 0,0 5 1 15,0-2-2-15,0 6 0 0,4 0-5 0,0-4 0 16,3-9-10-16,7-12 1 0</inkml:trace>
  <inkml:trace contextRef="#ctx0" brushRef="#br1" timeOffset="-176453.96">17935 13336 64 0,'4'28'32'0,"-4"4"-35"0,0-29 57 0,3 6-53 0,1-2 1 0,6-4-1 0,5 0 1 0,9 0-4 0,8-3 1 0,-4-3-3 0,0 0 0 16,-3-4-7-16,0-5 1 0,-1-4-9 15,5-3 0-15</inkml:trace>
  <inkml:trace contextRef="#ctx0" brushRef="#br1" timeOffset="-176209.12">18440 13098 58 0,'3'44'29'0,"4"-32"-23"15,-3-9 49-15,3 1-52 16,0 2 1-16,0-3 1 16,7 6 0-16,11 1-7 0,10 2 1 15,-3 1 3-15,-4-1 1 16,-7 1-3-16,-7 0 1 16,-7 2-3-16,-17 7 0 15,-11 0-2-15,-4 3 0 16,-3 3 0-16,-1 4 1 15,-2-7 0-15,-1 6 0 16,7 4 4-16,4-4 0 16,11 0 2-16,10-6 0 0,10-6 0 15,8-6 0 1,10-1-4-16,14-5 1 0,8-10-7 16,-4-10 0-16,-8 0-13 31,-9-5 0-31</inkml:trace>
  <inkml:trace contextRef="#ctx0" brushRef="#br1" timeOffset="-172949.75">16249 15180 49 0,'-4'3'24'0,"-13"-12"-24"0,10 9 45 16,-4 3-44-16,-3 0 0 15,-4 3 1-15,-3-6 1 16,-3 0-4-16,-5 0 1 16,1 3 1-16,0 7 0 15,-4-1 0-15,0 10 0 16,1-3-2-16,-1 6 1 15,4 3-1-15,6 3 0 16,5 3-1-16,6-2 1 16,8-1-1-1,6-6 0-15,8-3 1 0,6-13 0 0,12-9 0 16,10-7 1-16,-4-5 0 16,4-1 1-1,-8 0-1-15,-2 4 1 31,-5-1-1 32,-3 4 0-63,-3 6 0 16,-4 3 0-16,0 3 0 0,-3 3 0 0,-1 10 1 0,1-1 0 0,-4 4 0 0,0 6 0 0,-3-6 0 15,3 3 0-15,0 3-2 0,0-6 1 0,0-6-6 0,3-7 1 0,1-6-11 16,0-10 1-16</inkml:trace>
  <inkml:trace contextRef="#ctx0" brushRef="#br1" timeOffset="-172663.22">16496 15327 64 0,'0'29'32'0,"3"-29"-30"0,1 0 56 16,3 3-55-16,4 0 0 0,6 0 1 16,11-6 1-16,11 0-7 15,4-4 0-15,-5 1 0 16,1-3 1-16,0-1-8 16,-11-8 0-16,-3-4-12 15,-7 0 0-15</inkml:trace>
  <inkml:trace contextRef="#ctx0" brushRef="#br1" timeOffset="-172291.35">17032 15008 63 0,'7'12'31'0,"7"-6"-34"0,-3-6 49 0,3-3-43 0,7 0 0 15,7 0 1-15,4 0 1 16,3 3-6-16,4 0 0 16,-7 3 3-16,-4 3 1 15,-7 7-3-15,-3 9 1 16,-11 3-3-16,-10 0 0 15,-15 6-2-15,-10-3 0 0,-11 7 0 16,0-4 1 0,0 4 0-16,0 2 1 0,4 4 1 15,3-3 1 1,11-7 2-16,11-3 0 0,6-2 1 16,11-1 0-16,11-10-1 15,17-5 1-15,11-7-5 16,3-9 1-16,-6-10-9 15,-8-9 1-15,-7-3-10 16,-3-4 0 0</inkml:trace>
  <inkml:trace contextRef="#ctx1" brushRef="#br2" timeOffset="99659.18">13145 9385 0</inkml:trace>
  <inkml:trace contextRef="#ctx0" brushRef="#br2" timeOffset="-167367.28">19219 12812 22 0,'78'-34'11'0,"-4"15"6"0,-56 19 12 16,3 0-23-16,0 3 1 15,0 0 2-15,-3 4 1 16,-4 2-13-16,-7 7 0 16,-18 12 8-16,-20 0 0 15,-33 19-3-15,-13 7 0 16,-29 15-2-16,-32 6 0 15,-24 16 0-15,-29-10 0 0,-3 10 1 16,-14 10 0-16,0-1-1 16,14-6 0-16,4 3-5 15,10-18 1-15,10-1-11 16,26-18 0-16</inkml:trace>
  <inkml:trace contextRef="#ctx0" brushRef="#br2" timeOffset="-166812.08">17343 14697 43 0,'42'-3'21'0,"-42"9"-10"0,0-6 29 0,0 0-37 16,0 0 1-16,-4 7 3 15,-10 2 1-15,-17 7-9 16,-22 9 0-16,-18 9 6 15,-17 10 0-15,-32 19-2 16,-28 3 1-16,0 12-3 16,-15 7 1-16,-6 9-3 15,14-3 1-15,3-3-1 16,4-7 0-16,21-18-3 16,7-13 1-16,11-6-4 15,20-7 0-15,8-5-11 16,21-16 0-16,14-10 0 0,18 0 0 15</inkml:trace>
  <inkml:trace contextRef="#ctx0" brushRef="#br2" timeOffset="-165911.12">21248 13788 63 0,'0'19'31'0,"0"31"-21"0,0-35 32 16,0 17-41-16,0 9 1 16,0 21-1-16,0 10 1 15,0 16-5-15,0 16 1 16,-4 2-2-16,1-18 1 15,3-13-6-15,0-12 1 16,3-25-11-16,8-29 0 16</inkml:trace>
  <inkml:trace contextRef="#ctx0" brushRef="#br2" timeOffset="-165564.71">21534 14697 58 0,'-11'44'29'0,"15"-41"-35"16,-4-12 48-16,0-10-40 15,0-9 0-15,0-19 1 16,-4-19 1-16,0-13-5 15,1-12 0-15,-1-6 3 16,4-9 1-16,0-7-2 16,7 3 1-16,8 10-1 0,6 18 1 15,3 10-2-15,8 9 0 16,3 19-2-16,-3 22 1 16,-7 7-4-16,-4 18 0 15,-3 16-7-15,-4 9 1 16,-7 13-6-1,-14 12 0 1</inkml:trace>
  <inkml:trace contextRef="#ctx0" brushRef="#br2" timeOffset="-165368.8">21332 14321 61 0,'-7'37'30'0,"50"-5"-29"0,-29-29 57 0,7 0-56 16,14-3 1-16,11 0-2 15,7-6 0-15,0-4-7 16,-11 1 0-16,1 0-13 16,-5-7 1-16,1 3-2 15,0 4 0-15</inkml:trace>
  <inkml:trace contextRef="#ctx0" brushRef="#br2" timeOffset="-164769.52">23534 14286 37 0,'-39'-6'18'15,"0"6"-7"-15,25 0 31 0,-4 9-38 0,-10 7 1 0,-7 0 2 16,-4 9 0-16,0-6-9 15,4 9 1-15,3 10 5 16,8 5 1-16,2-2-4 16,5 6 1-16,6 3-3 15,4-6 1-15,4-6-3 16,10-7 1-16,7-9-1 16,7-9 1-16,7-10 0 15,0-9 0-15,4-10 1 16,-4-6 0-16,1 0 1 15,-5-9 0-15,-3-7-1 32,-3-3 1-32,-4 7 0 31,4-1 1-31,3 7 0 0,0 12 0 0,-3 10 0 16,-1 9 1-1,1 10 0-15,-4 9 1 0,0 3-1 0,0 3 1 16,-3 3-2-16,3 7 1 0,0-7-2 0,0-2 1 15,4-4-4-15,0-10 0 16,-1-5-6-16,4-4 0 16,4-18-9-16,0-4 1 15</inkml:trace>
  <inkml:trace contextRef="#ctx0" brushRef="#br2" timeOffset="-164452.08">24021 14427 63 0,'-11'19'31'0,"11"-31"-27"0,0 12 54 0,0 0-55 15,11 3 1 1,27-3 1-1,8-3 0-15,11 0-7 16,10 3 0-16,0-10 1 16,-14 1 0-16,-11-1-7 0,-10 4 1 15,-4 0-14-15,-17 6 0 16,-18 0-1-16,-15 3 1 16</inkml:trace>
  <inkml:trace contextRef="#ctx0" brushRef="#br2" timeOffset="-164203.24">23918 14691 64 0,'0'47'32'0,"22"-22"-36"0,-8-19 66 16,-4 1-60-16,15-1 1 0,7-3 0 16,17-3 1-16,11-3-6 15,7-13 0-15,0 0-1 16,-10-6 1-16,-12 4-6 15,-6 2 0-15,-11-3-13 16,-6-9 1-16</inkml:trace>
  <inkml:trace contextRef="#ctx0" brushRef="#br2" timeOffset="-163581.99">24465 14051 41 0,'11'-16'20'0,"3"4"-7"0,-14 12 23 0,3 0-31 0,1 6 1 0,-8 4 1 0,-3 5 0 0,-10 13-9 0,-15 10 1 0,-3 15 6 0,-4 7 1 0,-3 22-4 0,-8-1 1 15,-3 19-2-15,4 7 0 16,10-7-3-16,4-6 0 16,7-15-6-1,3-13 1-15,7-22-12 0,11-26 0 16</inkml:trace>
  <inkml:trace contextRef="#ctx0" brushRef="#br2" timeOffset="-163021.95">24927 13935 57 0,'0'28'28'0,"29"26"-26"0,-19-42 44 16,1-2-42-16,3 2 0 15,3 7 3-15,1-7 0 16,0 4-8-16,10 0 1 16,7 0 5-16,11-4 0 15,3-3-2-15,-3 1 1 16,-3 2-3-16,-12 1 1 16,-9 3-4-16,-15 2 1 15,-18 8-3-15,-17 11 0 0,-11-2-2 31,0-7 1-31,-10 6 0 0,-11 10 0 47,-4 3 1-31,4 4 1-16,11 5 3 0,3 4 1 0,14-4 2 47,8-6 0-47,13-6 1 0,15-6 0 15,17-10-1 1,14-9 1-16,7-10-3 16,18-12 1-16,7-6-7 0,-3-10 0 0,-11-9-10 15,-14-10 1-15,-11-3-7 0,-3-3 1 0</inkml:trace>
  <inkml:trace contextRef="#ctx0" brushRef="#br2" timeOffset="-161766.16">11381 14587 38 0,'3'3'19'0,"-3"1"-11"16,4 2 20-16,-1 0-26 15,1 0 1-15,-4 10 2 16,0 3 0-16,0 9-6 16,0 7 1-16,0 12 3 15,-7 9 1-15,0 7-2 16,0 6 0-16,0 0-2 0,-1-3 0 15,-2-4-3-15,3-2 0 16,0-7-4-16,0-9 1 16,0-9-9-16,3-20 0 15</inkml:trace>
  <inkml:trace contextRef="#ctx0" brushRef="#br2" timeOffset="-160520.71">11444 14512 19 0,'-3'10'9'0,"10"-7"-1"0,-7-3 4 15,7 0-10-15,0 0 1 16,0 3 3-16,3 3 0 16,5 0-7-16,-1 4 1 15,0-1 4-15,3 1 0 16,8-4 0-16,7-3 1 16,10-6-1-16,8-3 1 15,2-4-1-15,19 1 0 31,7-1-1-31,13 1 1 0,5 0-2 0,-5-1 1 16,5-2-3-16,-1-4 1 0,7 3-1 16,-3 1 0-1,-7-1 0 48,-11 1 0-63,0-4 0 47,4 0 0-47,-8 1 0 15,-10-1 0 17,-7 3 0-32,-3 1 0 0,-4 2 0 0,-8 4 1 0,1 0-1 15,-7 3 0-15,-4 6-1 0,-6 3 1 0,-1 7 0 0,-7 2 0 0,-7 1-1 0,-3-3 1 16,-4-1-1-16,0 4 0 0,-4 0-1 0,-3-1 1 0,-3 1-1 0,-4 3 0 0,0 0 0 15,0 3 1-15,0-1-1 0,-1-2 0 0,1 6 1 16,4 4 0 0,3-1 1 15,3 3 0 0,4 4-1-31,4 5 1 16,0 7 0-16,3 0 1 0,3 7-1 0,8 2 0 0,3-2 0 15,4-1 0-15,-4 3 0 0,1-2 0 0,-8 5 0 0,-4-2 0 0,-6-7 0 16,-11-6 1-16,-4-4-1 0,-6-5 1 16,-11-4 1-16,-8 1 0 15,-6-7 1-15,-18-3 0 0,-17-7 0 16,-19-5 0-16,-2-4 0 16,-5-6 0-16,-13-3-2 15,-7-3 0 16,-15-1-1 1,8 1 1-17,-4 3-1-15,7 0 0 16,0 3 0 0,14 0 1 15,7 0-1-16,0 0 1-15,4 0-1 16,0 0 0-16,10 3 0 0,8 0 1 0,3 0-1 0,14-3 1 0,7 0-1 16,10-3 0-16,8 3 1 0,3-3 0 0,11 0 0 0,7 0 0 0,3 3 0 0,4-3 0 0,0-1-1 31,4 1 1-31,-1 0-1 0,1 0 1 0,-4 3-2 0,3-3 1 0,1 3-2 0,3 0 1 16,0-3-4-16,0 3 1 15,0-6-8-15,3-1 1 16,-6-5-5-16,6-1 0 47</inkml:trace>
  <inkml:trace contextRef="#ctx0" brushRef="#br2" timeOffset="-158432.25">11613 16036 48 0,'-7'35'24'0,"7"-13"-16"16,0-22 25-16,-3 3-32 15,-8-3 0-15,1 3 1 16,-11 3 0-16,-4 0-3 15,-3 1 1-15,-1-1 1 16,1 0 1-16,3 0-1 16,4 4 0-16,4 2-2 0,3 4 1 15,-1 6-1-15,5 0 0 16,3-6-1-16,3-1 0 16,1 1 0-16,3-7 1 15,3-2-1-15,8-4 1 16,3-3 0-16,4 0 1 15,3-6-1-15,3-4 1 16,-2-6-1-16,-1 1 1 16,-4-1-1-16,1-3 1 15,0 0-1-15,-1 4 0 16,-3 2 0-16,1 1 0 16,-1 2 0-16,0 4 0 15,-4 0 0-15,1-1 1 0,-4 4 0 16,0-3 1-16,-7 6-1 15,0 0 0-15,0 3 0 16,0 3 1-16,-3 7 0 16,-1 3 1-16,4 3-1 15,0 6 0-15,0 0 1 16,0-6 1 0,11 6-2-1,-4-3 1-15,3-7-6 16,1-8 1-16,3-4-11 15,-3-13 0-15</inkml:trace>
  <inkml:trace contextRef="#ctx0" brushRef="#br2" timeOffset="-157404.18">12510 16231 38 0,'-25'28'19'0,"14"-3"-17"0,8-22 23 15,-1 0-24-15,1 0 1 16,-1 0 1-16,1 1 0 15,3-4-3-15,-4 0 1 16,4 0 2-16,0-10 1 16,4-6-1-16,3-6 0 15,0-3-1-15,3 0 0 16,1-3-1-16,3 3 0 16,4 0-1-16,3 0 1 15,-4 0-2-15,1 9 1 16,0 4-1-16,-1 2 0 0,-3 7-1 15,1 3 1-15,-5 3-1 16,1 3 1-16,-1 4-1 16,-3-1 1-16,-3-3 0 15,-1 4 0-15,-3 6 0 16,0-1 1-16,0 7-1 16,0 0 1-16,0 3 1 15,0-3 0-15,0-3 0 16,4-3 0-16,-1-1 0 15,5-5 1-15,2-1 0 16,4-6 1-16,4-3 0 16,0-3 0-16,3-3 0 15,3-4 1-15,-2-2-2 16,-1-7 1-16,0-3-2 16,-3 0 1-16,-1 0-2 0,1-6 0 15,-8 3 0-15,-3-3 0 16,0 6-1-16,-3 6 1 15,-4 7-1-15,0 2 0 16,-4 7-1-16,-3 10 0 16,-3 2-2-16,-1 1 0 15,-6 6-1-15,3 6 1 16,3 0 0-16,0 0 1 16,4 3 0-16,4 0 1 15,3-6 1-15,7-3 1 0,7-3-2 16,4-7 1-16,3-2-6 15,0-4 1 1,0-6-6-16,7-13 1 0</inkml:trace>
  <inkml:trace contextRef="#ctx0" brushRef="#br2" timeOffset="-156961.53">13197 16089 29 0,'11'-18'14'0,"0"11"1"0,-11 7 20 0,0 0-30 0,3 0 0 0,-3 7 2 15,-3-1 1-15,-1-3-11 16,-7 0 1-16,-6 3 6 16,-1 1 0-16,-3-1-3 15,-4 3 1-15,1 4-2 16,2-1 1-16,5 4-1 16,6 3 1-16,-3 0-1 15,4 0 1-15,3-4-2 0,-1 1 1 16,5-7-1-16,-1-2 0 15,8-4 0-15,-4-3 0 16,7-3 0-16,0-4 0 16,4-2 0-16,-1 0 1 15,1-4-1-15,3 0 0 16,-4-2 0-16,5 2 0 16,-5 4 0-16,1-1 1 15,-1 7-1-15,-3 0 0 16,4 3 0-16,-4 3 1 15,4 4 0-15,-4-1 0 16,0 3 0-16,0 4 0 0,0 2 0 16,-4 1 1-16,1 0-1 15,-1-1 0-15,1-2-4 16,3-4 1-16,0-2-9 16,0-4 1-16,0-6-3 15,4-10 1-15</inkml:trace>
  <inkml:trace contextRef="#ctx0" brushRef="#br2" timeOffset="-156660">13430 16215 39 0,'0'3'19'0,"-7"-31"-16"0,0 15 35 16,4-2-35-16,-4 2 1 15,0 0 2-15,3-2 1 16,0-1-8-16,1 0 0 16,3 1 7-16,3 8 0 15,8 1-1-15,10 3 0 16,0 3-1-16,-3 0 0 16,10-6-2-16,8-4 1 15,-1 1-4-15,-3 3 1 16,-4-1-6-16,-7 1 1 0,-10 3-11 15,-15 6 1 1,-10-3-5-16,-21 0 1 16</inkml:trace>
  <inkml:trace contextRef="#ctx0" brushRef="#br2" timeOffset="-156000.78">12009 16644 60 0,'-11'16'30'0,"15"-13"-34"0,-4-3 57 0,0 0-49 15,7 0 1-15,3 0 1 16,8 0 1-16,10 0-9 16,11 0 0-16,3 0 6 15,0 0 0-15,-3 3-3 16,-7 1 0-16,-4-1-3 15,-7 0 1-15,-3 0-3 16,-7 6 1-16,-8-2-2 16,-6 2 0-16,-4 0 1 15,-4 4 0-15,0 6 1 16,1 3 0-16,-1-3 2 16,4-1 1-16,0 7 1 15,7 1 1-15,4-1 0 16,6-7 1-16,11 4-1 15,8-9 1-15,9-10-4 0,12-6 1 16,-4-6-9-16,-7-7 0 16,-11-6-10-16,-11 0 0 15</inkml:trace>
  <inkml:trace contextRef="#ctx0" brushRef="#br2" timeOffset="-152937.91">11074 17109 54 0,'-7'43'27'0,"14"-2"-21"16,-7-28 28-16,3 6-33 16,-3 6 1-16,0 9-1 0,-3-2 1 15,-1 8-4-15,1 7 1 16,-4 16-1-16,-4 0 1 16,0 9-5-16,4-16 1 15,4-12-8-15,-1-16 0 16,4-15-2-16,0-13 0 15</inkml:trace>
  <inkml:trace contextRef="#ctx0" brushRef="#br2" timeOffset="-152667.72">11045 17416 21 0,'25'3'10'0,"7"6"-3"0,-18-9 14 0,0 0-17 16,7 4 0-16,0-1 5 16,4 0 0-16,0 3-10 15,-4 3 1-15,-3 1 6 16,-4-1 0-16,-7 7-3 16,-7 0 1-16,-4 2-4 15,-6 8 0-15,-11 2-4 16,-4 0 1-16,-3-3-5 15,-1-3 0-15,5-3-5 16,6-13 1-16</inkml:trace>
  <inkml:trace contextRef="#ctx0" brushRef="#br2" timeOffset="-152384.31">11321 17541 34 0,'-4'44'17'0,"4"-12"-17"0,4-23 28 15,-4 3-26-15,0 7 1 16,0 3 0-16,0-3 1 16,3 0-5-16,1 0 0 0,-4 0 4 15,0-4 0-15,7-2-1 16,3-7 1-16,1-9 0 15,7-7 1-15,-4-8-2 16,3-11 1 0,8 1-5-16,0-3 1 0,-1-7-13 15,1-6 0-15</inkml:trace>
  <inkml:trace contextRef="#ctx0" brushRef="#br2" timeOffset="-152110.5">11638 17124 55 0,'-21'47'27'0,"0"16"-32"16,17-38 44-16,1 10-39 0,-1 5 0 15,1 10 0-15,-1 1 0 16,1-7-1-16,-1-10 0 16,4-9-4-16,0-9 1 15,0-7-11-15,0-15 1 16,0-10 0-16,0-12 0 16</inkml:trace>
  <inkml:trace contextRef="#ctx0" brushRef="#br2" timeOffset="-151944.83">11398 17297 45 0,'0'28'22'0,"21"0"-19"16,-10-22 47-16,7 1-46 15,3-4 1-15,11 0 0 16,13-6 1-16,15-7-11 16,0-2 1-16,-7-4-1 15,0-3 0-15,-3-9-12 16,-12-6 0-16</inkml:trace>
  <inkml:trace contextRef="#ctx0" brushRef="#br2" timeOffset="-151467.83">12100 17444 60 0,'0'-3'30'0,"14"0"-31"16,-3-3 49-16,3 2-46 16,14 4 1-16,11-3 0 15,7 0 0-15,0 0-7 16,3 0 1-16,-6 0-3 16,2 0 1-16,-9-1-13 15,-5-5 0-15</inkml:trace>
  <inkml:trace contextRef="#ctx0" brushRef="#br2" timeOffset="-151183.31">12030 17626 41 0,'-18'31'20'0,"15"1"-15"0,6-26 23 15,1 0-22-15,-1 0 0 0,4 1 4 16,4-4 0-16,6 0-13 16,1-6 1-16,7-3 7 15,7-1 1-15,6-2-4 16,8 0 1-16,-3-1-3 16,2 1 0-16,1-1-3 15,0 1 1-15,0-1-6 16,-7 4 1-16,-7 0-11 15,-8 0 1-15</inkml:trace>
  <inkml:trace contextRef="#ctx0" brushRef="#br2" timeOffset="-150897.12">12407 17162 67 0,'0'3'33'0,"-14"44"-46"0,7-31 60 15,-7 12-47 1,-7 6 0-16,-7 10-1 0,-4 13 1 0,0 12-2 15,0 6 1-15,4 10-4 16,0-7 1-16,0-15-13 16,10-16 1-16</inkml:trace>
  <inkml:trace contextRef="#ctx0" brushRef="#br2" timeOffset="-150385.78">12848 17193 54 0,'-10'25'27'0,"10"-22"-22"0,3 1 41 16,4-1-42-16,0 3 0 16,4 3 1-16,3 1 0 15,4-1-7-15,3 1 1 16,-7 2 4-16,0-2 0 16,0-1-3-16,0-3 1 15,-3 4-1-15,-8-1 0 16,-3 4-3-16,-3 2 1 15,-11 4-1-15,-8 3 0 16,-6 6 0-16,-11 7 0 0,4-4 0 16,0 4 0-16,7-1 2 15,3 4 0-15,7-4 1 16,8-6 1-16,3-2 1 16,7-5 0-16,10-2 1 15,11-6 1-15,11-7-1 16,7-3 1-16,-4-6-2 15,4-3 1-15,7-10-6 16,-7-3 0-16,-7-3-13 16,-4-6 0-16,-14-6-4 15,-4 2 1-15</inkml:trace>
  <inkml:trace contextRef="#ctx0" brushRef="#br2" timeOffset="-143627.8">22645 13437 53 0,'3'18'26'0,"1"-11"-18"0,-4-7 27 16,0 0-33-16,0 0 0 15,0 0 0-15,0 0 0 16,0 0-4-16,0 0 1 16,0 0-5-16,0 0 1 0,3-4-11 15,1-8 1-15</inkml:trace>
  <inkml:trace contextRef="#ctx0" brushRef="#br2" timeOffset="-143391.33">22888 13324 64 0,'-3'15'32'0,"10"14"-38"16,-7-20 55-16,-4 3-49 15,1 1 0-15,-1 3-2 16,1-7 0-16,-1-3-3 0,1-2 0 16,-1-4-12-16,-3-7 0 15</inkml:trace>
  <inkml:trace contextRef="#ctx0" brushRef="#br2" timeOffset="-142775.37">22585 13722 43 0,'0'3'21'0,"3"3"-10"0,-3-6 25 16,0 0-32-16,0 3 1 15,4 1 2-15,-4 2 0 16,0 0-9-16,0 0 1 16,0 7 5-16,3 9 1 15,1-3-3-15,7-1 1 0,3 4-3 16,7-3 1-16,7-6-1 16,11-10 0-16,0-6 0 15,-8-16 0 1,1-6-2-16,-4-3 1 0,-3-4-2 15,-7-2 0-15,-4 2-7 16,-7-2 0-16,-7-1-8 16,-7 1 1-16</inkml:trace>
  <inkml:trace contextRef="#ctx0" brushRef="#br2" timeOffset="-142221.04">23149 13590 48 0,'74'-50'24'0,"-7"-16"-18"0,-52 41 36 16,-5-9-40-16,-3-7 0 15,-10-3 0-15,-11-6 0 0,-11 0-3 16,-10-1 0-16,-11 7 2 16,-11 4 1-16,1 8-1 15,-4 10 0-15,-7 7 0 16,-11-1 0-16,4 13-1 15,-7 6 1-15,0 13-2 16,10 9 1-16,1 12-2 16,3 14 0-16,7 14-1 15,7 11 0-15,10 18-1 16,15 9 1-16,18 1 0 16,17-10 0-16,14-6 1 15,11-23 0-15,24-11 1 16,25-20 1-16,22-21 1 15,13-23 1-15,11-15-1 16,-4-15 0-16,-10-4 0 16,-21-13 1-16,-18 4-2 15,-17 0 1-15,-15-7-2 0,-10 0 0 16,-15-9-7 15,-17-6 0-15,-17-3-6-16,-5 9 0 0</inkml:trace>
  <inkml:trace contextRef="#ctx0" brushRef="#br2" timeOffset="-137083.02">14101 16949 56 0,'-8'28'28'0,"12"-25"-22"0,-4-3 29 16,7 9-33-16,4-9 1 16,6 0 0-16,12-3 0 15,9-3-5-15,12-3 1 0,10-4-1 16,3-6 1-16,-6 4-11 16,-12-1 0-16,-9-6-5 15,-19 0 0-15</inkml:trace>
  <inkml:trace contextRef="#ctx0" brushRef="#br2" timeOffset="-136889.59">14051 17156 70 0,'4'78'35'0,"13"-25"-46"15,-10-43 70-15,11-1-59 16,10 1 1-16,11-4-1 15,10-9 0-15,4-7-5 16,4-5 1-16,-4-7-9 16,-4-7 1-16,-21-8-7 15,-10 2 0-15</inkml:trace>
  <inkml:trace contextRef="#ctx0" brushRef="#br2" timeOffset="-136229.48">14954 17595 53 0,'18'12'26'0,"24"-56"-34"16,-28 29 45-16,4-11-37 15,3-2 1-15,4-13 1 16,3-12 0-16,4-16-1 0,7-15 0 16,6-7 2-16,-2-19 0 15,3-12 0-15,-8-4 0 31,-13-37 0-31,-14 19 1 16,-8 15-2-16,-3 26 1 16,-14 18-1-16,0 19 1 15,-4 13-1-15,1 18 1 16,-1 17-3-16,1 24 1 16,-5 22-3-16,1 25 1 0,0 16 0 15,3 19 0-15,1 22 0 16,-4 15 0-16,3 13 1 15,7 10 0-15,8-7 1 16,6-16 0-16,8-18-1 16,3-19 0-16,11-19-2 15,3-19 1-15,7-16-7 16,1-18 1-16,-5-10-11 16,-3-15 0-16</inkml:trace>
  <inkml:trace contextRef="#ctx0" brushRef="#br2" timeOffset="-135941.65">15579 17272 56 0,'3'12'28'0,"4"7"-31"0,-3-13 42 16,-1 4-39-16,1 2 0 16,-4 1-3-16,0 2 1 0,-4-5-3 15,1 2 1-15,-4-2-11 16,-4-4 1-16</inkml:trace>
  <inkml:trace contextRef="#ctx0" brushRef="#br2" timeOffset="-135743.68">15476 16905 55 0,'4'25'27'0,"-1"-3"-30"15,1-22 45-15,3 0-42 16,0 6 0-16,4-3-1 16,3-3 1-16,3 3-8 15,5 0 1-15,-5-3-8 16,-3 0 1-16</inkml:trace>
  <inkml:trace contextRef="#ctx0" brushRef="#br2" timeOffset="-135254.97">15755 17325 45 0,'14'28'22'0,"-3"-28"-24"0,-8-6 34 16,4-7-32-16,0-5 1 0,8-11-1 15,-1-15 0-15,3 4 0 16,-3-1 1-16,4 9 1 15,-4 7 1-15,0 7 0 16,0 8 0-16,4 10-1 16,-4 10 1-16,-3 2-1 15,-1 7 0-15,1 0-2 16,-4-4 1-16,0-2-2 16,-4 0 1-16,5-4 0 15,-5-3 0-15,4-3 0 16,0 0 0-16,0-3-1 15,0-3 1-15,4-6-1 16,3 0 1-16,0-7-1 16,0 0 1-16,4-3 0 15,-1 1 0-15,1-4 0 16,0 3 0-16,-1 0 0 16,1 0 1-16,0 7-1 0,-4 2 1 15,0 4-1-15,0 6 1 16,0 9-1-16,0 4 0 15,0 12 0 1,0 3 1-16,1 4-2 0,-5-4 0 16,-3-3-4-16,-3-6 0 31,-4-4-10-31,-11 1 0 0</inkml:trace>
  <inkml:trace contextRef="#ctx0" brushRef="#br2" timeOffset="-134412.08">15155 17965 42 0,'0'15'21'0,"0"-18"-11"0,0 3 29 0,0 3-35 15,-3-3 0-15,-1 0 3 16,1 3 1-16,-4 1-9 16,0-1 1-16,-7-10 5 15,-1 7 1-15,-2 0-2 16,-4 0 0-16,-4 4-3 15,-3 5 1-15,3 4-3 16,0 2 1-16,1 4-4 16,-5 0 1-16,8 0-1 15,0-1 1 1,7 8-1-16,3-5 0 0,8-5 1 16,6 3 0-16,4-10 2 15,11-5 0-15,3-4 0 0,4-7 0 16,7-8 0-16,-8-1 0 15,1-3 1-15,0 0 0 16,-1-6-1-16,-2 6 1 16,-5-3 0-16,1 10 1 15,0-1-1-15,-4 7 1 16,-4 6-1-16,-3 3 1 16,0 10 0-16,0 2 0 15,4 4-1-15,-4 6 0 0,4-6 0 16,-1 6 0-16,4-9-5 15,0-7 1-15,4-9-12 16,-7-6 1 0</inkml:trace>
  <inkml:trace contextRef="#ctx0" brushRef="#br2" timeOffset="-134164.78">15438 17974 62 0,'-11'6'31'0,"0"1"-32"15,11-4 52-15,0-3-50 16,4 6 1-16,7 3 0 16,3 1 1-16,3-4-5 0,8-3 1 15,10 0-3-15,8-12 1 16,-5 0-9-16,-2-10 1 15,-8-10-8-15,-3-2 0 16</inkml:trace>
  <inkml:trace contextRef="#ctx0" brushRef="#br2" timeOffset="-133867.92">15667 17783 53 0,'-11'22'26'0,"8"0"-29"0,6-16 44 0,4 0-40 15,0 4 1-15,4-1 1 16,3 0 0-16,7 4-3 16,7-4 0-16,-3 4 2 15,0-1 1-15,-7 1-2 16,-4-4 0-16,-7 1-5 15,-11 2 1-15,-10 10-12 16,-18 0 1-16,-10-3-3 16,0-3 0-16</inkml:trace>
  <inkml:trace contextRef="#ctx0" brushRef="#br2" timeOffset="-133362.6">16041 17814 49 0,'-14'28'24'0,"10"-6"-22"0,8-15 47 0,-1 2-45 15,4-3 1-15,4 0 4 16,7-2 0-16,3-1-10 16,10-3 0-16,5-3 7 15,-8-4 0-15,7 1-2 16,-7 3 0-16,-6 3-3 16,-1 3 1-16,-14 6-3 15,-7 7 1-15,-4 0-3 0,-3 3 0 16,-7 6 0-16,0 6 1 15,3 4-1 17,1-4 1-32,3 0 0 0,3-2 1 15,25-23-5-15,11-12 1 16,3-13-14-16,1-13 0 16</inkml:trace>
  <inkml:trace contextRef="#ctx0" brushRef="#br2" timeOffset="-132834.9">17572 16525 62 0,'14'19'31'0,"-7"9"-27"0,-10-18 45 0,-5-1-47 0,-2 4 1 15,-8 5 0-15,-14 11 0 16,4 11-5-16,-11-2 1 15,-10 12 3-15,-4 10 0 16,-3 18-2-16,3 13 1 0,3 0-2 16,5 3 0-1,16-3-3-15,8-3 1 0,11-13-7 16,13-15 1-16,15-16-11 16,10-22 1-16,4-13 0 15,7-21 0-15</inkml:trace>
  <inkml:trace contextRef="#ctx0" brushRef="#br2" timeOffset="-132447.15">17812 16974 65 0,'7'15'32'0,"-28"14"-43"15,10-20 71-15,-7 7-60 16,-6 6 0-16,-4 6 0 0,-1 3 1 15,-6 4-1 1,0 2 1-16,3-2-1 0,0-1 1 16,8 1-1-16,2-10 0 15,8-3 0-15,11-6 0 16,10-7-1-16,7-3 0 16,7-3 0-16,11-6 1 15,3-6-1-15,0-7 1 16,4-3-1-16,-4-3 0 15,-3-3 0-15,0 3 0 16,-7 4 1-16,-4 5 1 0,-4 4-1 31,1 9 1-31,-4 9 0 0,-3 13 0 0,-8 12-1 16,-3-2 1 0,0 2-4-16,-3-2 1 0,3-4-7 15,3-12 0-15,1-10-9 16,-1-9 0-16</inkml:trace>
  <inkml:trace contextRef="#ctx0" brushRef="#br2" timeOffset="-132197.25">18112 17102 53 0,'31'19'26'0,"-6"-10"-23"15,-14-5 42-15,6-1-41 0,8 0 1 16,10-3 1-16,1 0 0 16,-5 0-9-16,-2 0 1 15,-5-6 0-15,-6-1 1 16,-4-2-13-16,-7-4 1 16,-11-2-6-16,-3-7 1 15</inkml:trace>
  <inkml:trace contextRef="#ctx0" brushRef="#br2" timeOffset="-131992.36">18309 16848 57 0,'11'28'28'0,"-15"41"-33"0,4-47 53 0,-3 16-48 15,-4 6 0-15,0 9 0 16,-4 4 1-16,-3-4-2 15,3-12 1-15,1-4-5 16,6-8 0-16,4-14-11 16,0-15 0-16</inkml:trace>
  <inkml:trace contextRef="#ctx0" brushRef="#br2" timeOffset="-131636.58">18662 16726 67 0,'25'53'33'0,"-8"4"-32"0,-10-51 58 16,4 7-56-16,3-1 1 16,0 1 3-16,4-4 1 15,3 4-10-15,4-7 1 16,-4 0 4-16,-4 4 1 15,-6-1-2-15,-4 0 0 16,-10 4-3-16,-12 6 0 16,-6 9-2-16,-7 0 0 15,-7 7-1-15,-4 2 0 0,0 1 0 16,0 0 0-16,4 5 1 16,7-2 1-1,7-6 0-15,7-4 1 16,10 4-1-16,8-10 1 0,10 0-2 15,10-10 1-15,8-5-4 16,7-13 1-16,7-13-9 16,3-15 1-16,-6-16-6 15,-5-26 0-15</inkml:trace>
  <inkml:trace contextRef="#ctx0" brushRef="#br2" timeOffset="-131394.71">18994 16532 67 0,'3'90'33'0,"4"30"-39"0,0-89 64 16,0 16-56-16,4 22 0 15,3 9 0-15,0 10 0 16,-7-3-4-16,-10 6 1 15,-8-3-3-15,-10-7 1 16,-18-12-13-16,-14-12 0 16,-10-23-4-16,6-6 0 15</inkml:trace>
  <inkml:trace contextRef="#ctx0" brushRef="#br2" timeOffset="-130845.24">19696 16924 64 0,'0'18'32'0,"0"-21"-39"0,3-3 61 0,8 3-52 15,6-7 0-15,12 1 0 16,9 0 1-16,12-1-7 16,3 7 0-16,-4-3-9 15,-10-1 0-15,-21 1-6 16,-11 9 0-16</inkml:trace>
  <inkml:trace contextRef="#ctx0" brushRef="#br2" timeOffset="-130642.36">19614 17250 55 0,'4'34'27'0,"31"-21"-35"0,-14-13 48 16,8-7-41-16,17-11 1 16,21-4-7-16,3-19 0 15,4-3-4-15,-7-3 1 16</inkml:trace>
  <inkml:trace contextRef="#ctx0" brushRef="#br2" timeOffset="-130120.52">20595 17403 68 0,'-3'19'34'0,"13"-19"-35"16,1 0 61-16,6-9-57 15,5-16 0-15,16-16 1 16,12-19 1-16,3-21-7 0,7-7 1 31,21-106 3-31,-18 18 0 16,-17 19-2-1,-18 16 0-15,-13 22-3 0,-12 25 1 16,-6 19-4 15,-5 24 0-31,-2 20-2 0,-8 25 0 16,-3 21-2-16,-4 23 1 0,-6 18 3 0,-1 23 0 16,-3 21 5-16,6 13 1 15,5 3 2-15,6 3 1 0,11-3 1 16,7-15 1-1,11-7-2 17,3-16 0-32,3-15-5 0,5-13 1 0,2-15-5 0,8-14 1 0,0-14-7 15,3-17 0-15,-3-18-5 16,-4-13 1-16</inkml:trace>
  <inkml:trace contextRef="#ctx0" brushRef="#br2" timeOffset="-129890.64">21294 17052 48 0,'-7'50'24'0,"-15"16"-19"15,19-47 44-15,-4 6-45 0,0 3 1 16,0 0 0-16,0 1 0 16,0-10-9-16,0-7 0 15,7-9-2-15,0-12 0 16,0-10-12-16,-7-22 0 15</inkml:trace>
  <inkml:trace contextRef="#ctx0" brushRef="#br2" timeOffset="-129638.79">21227 16757 46 0,'7'29'23'0,"0"-17"-21"0,0-12 31 0,3 0-35 16,5-3 0-16,2 3-10 16,1-3 1-16,-1 0 5 15,-6-7 0-15</inkml:trace>
  <inkml:trace contextRef="#ctx0" brushRef="#br2" timeOffset="-129229">21477 17036 42 0,'7'29'21'0,"-7"-11"-24"0,0-14 33 16,0-4-29-16,0 0 0 16,0-7 4-1,0-5 1-15,4-7-5 0,-1-6 0 16,1 0 4-16,3-3 1 15,0 6-1-15,3 6 0 16,5 3-3-16,-1 10 1 16,3 10-3-16,-3 5 0 15,1 4-2-15,-1 6 1 16,-4 0-1-16,-3-4 1 16,0-2-1-16,0-3 1 0,0-1 0 15,-3-2 1-15,3-4-1 16,0-6 1-1,4-3-1-15,-1-7 1 0,1 1 0 16,3-7 0-16,0 1-1 16,0-4 1-16,4-9 0 15,-1 2 1-15,5 8-1 16,2-1 0-16,5 3 1 16,-1 4 0-16,-4 2 0 15,1 4 1 1,0 3-1 15,-4 3 1 0,4 3-1-31,-1 6 1 0,1 10-1 0,0 3 0 0,3 3-1 16,4 0 1-16,0 0-1 0,-1-6 0 0,-3-6-5 0,-6-4 1 0,-8-9-13 16,-18 0 1-16</inkml:trace>
  <inkml:trace contextRef="#ctx0" brushRef="#br2" timeOffset="-128047.53">20690 17839 54 0,'18'13'27'0,"-11"9"-16"0,-3-13 28 15,-4 4-38-15,-4-1 1 0,1 1 0 0,-4-1 0 16,-8-2-3-16,-2-4 0 15,-8-3 2-15,0 3 1 16,-3 1-2-16,0 5 1 0,0 1-1 16,3 2 1-16,4 4-1 15,3-3 0-15,8-4-3 16,3-2 1-16,7-7-1 16,10-3 0-16,8-6-1 15,3-10 1-15,4 7 1 16,-1-7 0-16,-2-3 1 15,-1 0 0-15,-4 0 1 16,-3 4 0-16,1 5 1 31,-5 7 0-15,1 10 0-16,-4-1 0 16,0 9 0-1,0 11 1 1,0-1 0-16,0 0 0 0,0 0-1 0,4 0 1 15,-1-6-2-15,4-4 0 16,4-5-7-16,0-10 1 0,-1-10-11 0,1-15 1 0</inkml:trace>
  <inkml:trace contextRef="#ctx0" brushRef="#br2" timeOffset="-127732.09">21019 17930 63 0,'-15'47'31'0,"5"-41"-32"0,10-2 53 0,0-1-49 0,0-3 1 0,7-3 0 16,0 3 1-16,18 3-7 16,3-3 0-16,7-7 1 15,0-5 0-15,4-7-8 16,0-6 1-16,-4-6-12 15,-6-7 0-15</inkml:trace>
  <inkml:trace contextRef="#ctx0" brushRef="#br2" timeOffset="-127487.23">21230 17676 57 0,'-3'41'28'0,"-1"-13"-28"0,4-25 43 0,0 0-39 0,0 1 1 15,4-1 3-15,-1 3 0 16,4 3-9-16,7 1 0 16,11 2 6-16,7 1 1 15,0-1-3-15,-1 1 0 16,-2-1-1-16,-5 1 0 15,-3 9-3-15,-10 0 0 16,-11-6-5-16,-7 6 1 0,-14 3-5 16,-4-3 1-16,-3 0-9 15,-4-7 1-15,0-2-3 16,1-7 0 0</inkml:trace>
  <inkml:trace contextRef="#ctx0" brushRef="#br2" timeOffset="-126983.31">21738 17729 59 0,'7'26'29'0,"4"-17"-29"16,-8-9 57-16,1 0-54 0,3 3 1 31,7 10 4-31,4-1 1 16,6 4-9-16,8 3 0 15,-4-4 6-15,4 1 0 16,0 0-2-16,-4-1 0 16,-7 1-4-16,-7 0 0 15,-10-7-3-15,-8 7 0 16,-13 9-1-16,-8 3 1 15,-10 0-1-15,7 4 1 16,-4 12 0-16,0-4 1 16,0 4 1-16,4-3 0 0,3-3-1 140,4-4 0-124,7-9-2 0,11-6 1-16,13-10-2 15,4-9 0-15,14-12-5 0,15-16 0 0,3-16-9 0,3-13 0 0</inkml:trace>
  <inkml:trace contextRef="#ctx0" brushRef="#br2" timeOffset="-126212.64">23382 17174 61 0,'18'4'30'0,"-8"-26"-33"0,-10 22 52 0,0-10-45 0,-3-6 1 16,-1 7 0-16,-6 3 1 0,-8 3-9 0,-10 0 1 0,-4 9 5 0,-3 3 0 16,-4 7-2-16,4 3 0 15,-1 3-1-15,1 3 0 16,0 3-1-16,3 0 0 15,11 4-1-15,7-7 0 16,10-7 0-16,8-2 0 16,10-3-1-16,7-4 0 15,11-6 1-15,7-3 1 63,3-9 0-63,0-7 0 15,-6-6-1-15,-5-3 1 16,-2 3 1 0,-5-6 0-1,-6 9 1 1,0 3 0 0,-1 7 0-1,-3 15 0-15,0 13 0 0,-3 12 1 0,3 13-1 0,-7 0 1 0,0 0-5 16,0-3 1-16,0-7-8 0,0-15 0 0,0-9-8 15,1-20 0-15</inkml:trace>
  <inkml:trace contextRef="#ctx0" brushRef="#br2" timeOffset="-125809.77">23922 17014 64 0,'7'29'32'0,"25"-20"-33"0,-22-6 56 0,18 4-53 16,15-1 1-16,6 0-1 15,11-3 1-15,4-3-6 16,-4-3 0-16,-11-9-6 16,-7-7 1-16,-10 3-12 15,-14-12 0-15</inkml:trace>
  <inkml:trace contextRef="#ctx0" brushRef="#br2" timeOffset="-125541.7">24229 16773 52 0,'14'85'26'0,"-11"-7"-25"0,-6-47 38 16,-4 20-39-16,0 2 0 15,0 3-2-15,0 1 1 16,3-10-4-16,4-10 1 16,0-5-11-16,4-20 1 15</inkml:trace>
  <inkml:trace contextRef="#ctx0" brushRef="#br2" timeOffset="-125165.95">24737 17413 68 0,'-4'12'34'0,"15"-21"-42"15,-4-7 62-15,11-15-52 16,10-16 0-16,7-25 2 15,7-13 0-15,1-6-5 16,-1-19 0-16,-14-9 3 0,-3 0 0 16,-4-3-1-1,-7 6 1-15,-7 0-2 0,-10 18 0 16,-8 17-1-16,1 15 1 16,-8 19-3-16,0 25 1 31,-3 31-3-31,-7 23 1 0,0 12-1 15,-1 25 0-15,1 25 0 0,7 19 1 16,3 3 3-16,8 3 0 16,3 3 1-16,10-9 1 15,8-13-1-15,10-18 1 16,7-23-3-16,4-21 1 0,0-16-6 16,3-16 1-1,-7-15-9-15,-3-13 0 16,-4-16-1 31,4-9 0-32</inkml:trace>
  <inkml:trace contextRef="#ctx0" brushRef="#br2" timeOffset="-125000.11">25280 16930 62 0,'-7'59'31'0,"-11"-15"-37"15,15-31 65-15,-4 3-59 16,0 5 1-16,3 5-1 15,1-5 1-15,3-5-4 16,-4-3 0-16,8-20-6 16,-1-8 1-16,1-13-10 0,-8-7 0 15</inkml:trace>
  <inkml:trace contextRef="#ctx0" brushRef="#br2" timeOffset="-124801.23">25262 16588 38 0,'25'44'19'0,"-7"-19"-12"0,-11-19 22 16,0 4-29-16,0-1 0 15,4 0 0-15,-1-2 0 16,4-4 0-16,4 0 0 0,3-3-3 16,0-3 0-16,4-3-9 15,-4-1 1-15</inkml:trace>
  <inkml:trace contextRef="#ctx0" brushRef="#br2" timeOffset="-124219.29">25605 16873 47 0,'-4'29'23'0,"-3"18"-20"0,7-38 39 0,0 4-40 15,0 5 1-15,0-2 1 16,0 0 0-16,0-7-6 16,0-6 1-16,0-3 3 0,7-12 1 15,0-7-2 1,0-12 0-16,7 5-1 0,0-2 1 16,4 0-1-16,0 0 1 15,-1 6-1-15,5 6 1 16,-5 7-2-16,1 6 1 15,-4 6-2-15,0 3 1 16,-7 0-1 0,0 1 0-16,-3-1 0 0,-4-3 0 15,0 3 0-15,0 1 1 16,0-4-1-16,0 0 1 16,0 0 0-16,3 0 0 0,4-3 0 15,0 0 0-15,0 0-1 16,0 0 1-16,4-6 0 15,0 0 1-15,-1-4 0 16,1 1 0-16,3-4-1 16,0-2 1-16,0-4-1 15,0-3 1-15,0-3-1 16,4 6 1-16,-4 0-1 16,0 3 1-16,4-2 0 15,-1 5 1-15,1 4 0 31,0 9 0-31,-1 0 0 0,1 3 0 16,0 3 0-16,-1 3 0 16,-3 7 0-16,0 6 0 0,1 0-1 15,-1 0 0 1,0 6-10-16,-7-3 1 16,-14 3-5-1,-7-2 0-15</inkml:trace>
  <inkml:trace contextRef="#ctx0" brushRef="#br2" timeOffset="-123585.95">24903 17717 61 0,'24'-10'30'0,"5"-11"-40"15,-26 11 58-15,-3-2-48 16,0-1 0-16,-3 4 0 15,-8-1 0-15,0 4 0 16,-6 6 0-16,-4 12 0 16,-4 10 0-16,0 0-1 15,4 0 1-15,0 3-2 0,7 1 0 16,0-1-1-16,3 0 1 16,7 0-1-1,4-6 1-15,8-4 1 0,6-5 0 16,7-4 0-1,0-12 1-15,4-4 0 0,-4-2 1 16,4-4-1 0,-1 0 1-1,-3-2-1 48,1 2 1-16,-5 0-1-32,1 4 1-15,7 5 0 0,-15 11-1 16,1 2 1 0,-4 3-2-16,3 4 0 0,-3-4-8 0,0-3 1 46,1-2-7-46,-8-4 1 0</inkml:trace>
  <inkml:trace contextRef="#ctx0" brushRef="#br2" timeOffset="-123400.28">25245 17576 52 0,'-7'22'26'0,"7"-13"-27"15,0-6 47-15,3 4-41 0,1-4 1 0,-1 0 1 16,4 3 1-16,7-3-11 16,4 0 1-16,7 0 5 0,3-3 1 15,0-9-8-15,0 0 0 16,1-7-11-16,-8-3 1 15,-3-15-5-15,-4-1 0 16</inkml:trace>
  <inkml:trace contextRef="#ctx0" brushRef="#br2" timeOffset="-123136.43">25439 17453 48 0,'3'26'24'0,"11"-11"-18"0,-6-12 41 0,2 4-44 15,4-1 0-15,4 3 3 16,-1 1 0-16,1 2-8 16,-4 1 1-16,-3 3 2 15,-4 5 0-15,-7 1-7 16,-7 0 0-16,-11 0-7 15,-3-3 0-15,-7-3-5 16,3-13 0-16</inkml:trace>
  <inkml:trace contextRef="#ctx0" brushRef="#br2" timeOffset="-122733.66">25777 17306 47 0,'11'16'23'0,"-7"-4"-15"0,-1-9 42 16,1 1-45-16,3-1 1 16,0 0 2-16,3 3 0 15,4 0-10-15,8 4 1 16,-1 2 6-16,3-2 1 15,-2-4-4-15,-8 3 1 0,-4 7-2 16,-3 0 0-16,-14 9-2 16,-3-3 1-16,-4 3-2 15,-4 0 1-15,-7-3-1 16,1 9 1-16,2-2-1 16,-2-1 1-16,6-3 0 15,8-3 0-15,2-7 0 16,16-2 0-1,6-10-3-15,10-12 0 0,15-10-6 16,7-9 1-16,-4-4-11 16,-6-12 1-16</inkml:trace>
  <inkml:trace contextRef="#ctx0" brushRef="#br2" timeOffset="-122159.24">26730 16560 55 0,'14'19'27'0,"28"6"-17"0,-27-22 42 0,6 0-49 16,7-3 1-16,0 6 0 16,0 0 1-16,-3 1-7 15,-4-1 1-15,-3 3 3 16,-11 10 0-16,-11 6-2 15,-3 4 1-15,-14-1-2 16,-4-3 1-16,-6 3-2 0,-1 7 1 16,0-1 0-16,8 4 1 15,2 2 0 17,8 1 0-17,4-6 0 16,10-7 1 1,7 3 0-32,21-9 0 0,7-6-1 0,15-13 1 0,6-3-7 0,4-9 1 0,-7-7-13 0,-11-3 0 0,-10-3-2 0,7 0 0 0</inkml:trace>
  <inkml:trace contextRef="#ctx0" brushRef="#br2" timeOffset="-121579.97">27369 17052 64 0,'3'38'32'0,"29"-23"-30"0,-15-11 50 0,8 2-51 16,17-3 0-16,15-3-1 15,-1-9 1-15,-3-4-6 16,-7-3 0-16,-11 4-14 15,-17-1 1-15,-14-2-1 16,-8 2 0-16</inkml:trace>
  <inkml:trace contextRef="#ctx0" brushRef="#br2" timeOffset="-119174.08">28628 16387 61 0,'-4'22'30'0,"8"-6"-21"0,-1-13 30 0,1 0-36 16,3-3 1-16,4 3 2 16,6-3 0-16,15-3-7 15,7 3 0-15,3 0 5 16,0 0 0-16,-6 3-2 16,-8 4 1-16,-7 5-3 15,-14 10 0-15,-3 9-3 16,-15 1 1-16,-10 2-2 15,-11 4 0-15,-7 0 0 16,1 2 0-16,2-2 0 16,8-7 1-16,7 4 2 15,7 2 0-15,7-2 2 16,7-1 1-16,14-5-1 0,11-1 1 16,10-9-2-16,4-7 1 15,3-9-5-15,0-6 0 16,1-12-14-16,-5-4 1 15,1-3-2-15,7-6 1 16</inkml:trace>
  <inkml:trace contextRef="#ctx0" brushRef="#br2" timeOffset="-118945.14">29111 16845 65 0,'-3'19'32'0,"13"-3"-38"16,-6-23 67-16,3 7-60 15,11 0 0-15,10 0-1 16,11-3 1-16,3-3-6 16,0-7 0-16,-3-9-9 15,-11-3 0-15,-10-6-6 16,-8 0 1-16</inkml:trace>
  <inkml:trace contextRef="#ctx0" brushRef="#br2" timeOffset="-118750.97">29323 16704 59 0,'-21'63'29'0,"-25"6"-37"0,35-50 54 15,-3 6-47-15,-3 3 1 16,2 0-2-16,1 3 1 16,4-2-7-16,-1-11 1 15,1-11-9-15,6-17 1 16</inkml:trace>
  <inkml:trace contextRef="#ctx0" brushRef="#br2" timeOffset="-118378.05">29718 16359 65 0,'4'57'32'0,"-4"-23"-36"15,0-28 59-15,3 4-52 16,4-1 1-16,4 1 1 15,3-1 0-15,3 0-7 16,5-2 1-16,-5-1 4 16,1 0 0-16,-4 0-3 15,-7 4 1-15,-3 6-2 16,-15 2 1-16,-7 7-1 16,-6 7 0-16,-5 2 0 0,1 7 1 15,0-10-1-15,-4 1 1 16,11 2 0-16,3 1 0 15,8-1 0-15,10-6 1 16,14-6-4-16,11-9 0 16,13-13-7-16,12-16 0 15,-4 4-11-15,-11-17 1 16</inkml:trace>
  <inkml:trace contextRef="#ctx0" brushRef="#br2" timeOffset="-117941.29">30424 16560 51 0,'-11'41'25'0,"11"-13"-18"0,0-22 36 16,4-3-39-16,3 3 1 15,3 1 1-15,11-1 1 16,11 3-10-16,0 1 1 16,10-4 4-16,4 3 1 0,-4-2-11 15,-6-1 1 1,-5-3-12-16,-9-3 0 0</inkml:trace>
  <inkml:trace contextRef="#ctx0" brushRef="#br2" timeOffset="-117635.78">30268 16911 53 0,'-3'38'26'0,"13"2"-20"16,-3-30 37-16,4-1-40 16,10 4 1-16,14-4-2 15,11-6 1-15,7-6-6 16,11-6 1-16,-4-1-5 16,-4-8 1-16,-10-8-12 0,0 1 1 15</inkml:trace>
  <inkml:trace contextRef="#ctx0" brushRef="#br2" timeOffset="-117353.95">31228 16629 56 0,'21'28'28'0,"-17"-28"-28"0,-4 0 45 0,0 0-44 15,0 0 1-15,-4 3 0 16,-3 3 0-16,-7 4-3 16,0 9 0-16,0 6 2 15,-4 3 0-15,0-6-1 16,-3 0 0-16,0 3 0 15,3 0 1-15,4 0-2 16,7-6 0-16,7 0-1 16,11-4 0-16,6 1-4 15,12-10 0-15,10-6-9 16,3-6 0-16,0-10-2 16,4-9 1-16</inkml:trace>
  <inkml:trace contextRef="#ctx0" brushRef="#br2" timeOffset="-117107.09">31690 16353 42 0,'4'-3'21'0,"-22"25"-18"0,11-4 40 15,-4 17-39-15,-10 15 1 16,-11 16 2-16,-10 6 1 16,-11 19-10-16,-14 16 1 15,0 15 6-15,0 10 0 16,4-1-3-16,6-11 0 0,11-26-7 15,11-25 0 1,10-32-13-16,4-31 0 0</inkml:trace>
  <inkml:trace contextRef="#ctx0" brushRef="#br2" timeOffset="-114279.55">31277 11546 43 0,'25'-22'21'0,"0"3"-11"0,-18 13 21 15,0-4-29-15,-7-2 1 16,0-1 0-16,-11-3 0 16,-10 1-5-16,-11 5 1 15,-10 1 3-15,-18 3 0 0,-7 6-2 16,0 3 1-16,-14 6-2 16,3 7 1-16,8 6-3 125,-1 9 1-125,4 10-2 0,4 15 1 0,3 7-2 15,14 6 0-15,10 9 0 0,12 13 1 0,24-6 2 0,24-10 0 0,8-15 3 0,25-13 0 0,10-19 4 0,24-22 0 0,5-18 1 0,9-23 1 0,5-8-1 0,-15-14 1 0,-10 1-2 16,-15-10 0-16,-17-9-3 15,-18-1 0-15,-13 1-1 16,-22-7 0-16,-11 10-1 16,-14 10 1-16,-17 8-1 15,0 14 1-15,-11 11-2 0,-11 14 1 16,-6 5-3-16,-1 10 1 31,-6 13-1-15,2 9 0-16,12 12-1 0,-1 13 0 0,5 10-2 0,-1 15 1 15,7 3-3-15,7 4 1 16,10 2 0-16,5 1 1 16,17-10 1-16,14-10 1 15,21-8 3 1,14-14 1-16,14-8 6 0,11-10 0 0,18-13 2 16,14-9 0-16,-4-22-1 15,4-9 1 32,6-7 0-31,-9-15 0-16,-5 6-3 0,-3-10 0 15,-10-8-2-15,-11 2 1 0,-11-3-2 0,-20 10 0 0,-15-4-2 0,-18 4 1 0,-17 5-1 16,-18 8 0-16,-10 8-1 16,-8 10 1-16,-10 16-2 15,-10 9 0-15,-8 6-3 16,-3 9 1-16,-7 11-2 15,13 11 1-15,8 4-2 16,4 6 1-16,6 6 0 31,8-6 0-15,7 0 2 0,13 7 0 30,12 2 0-46,13 4 1 16,18 2 2-16,14-8 0 31,11-7 2-31,21-6 0 16,10-10 3 0,22-12 1-16,7-22 1 0,10-16 0 0,0-9 0 15,-10-16 1-15,-4 0 0 0,-10-16 0 0,-11-9-2 0,-18-6 0 0,-20-3-2 0,-22-4 1 16,-18 0-1-16,-10 17 0 0,-25 2-3 0,-3 13 1 0,-11 15-2 31,-11 13 0-15,-7 13-3 31,4-1 0-47,-7 23-2 15,7 9 0-15,11 12-3 0,3 23 1 0,7 9-2 0,7 9 1 0,7 7 1 16,14-1 0-16,15-3 3 0,13-5 1 0,11-4 4 0,25-26 0 0,11-5 5 0,24-19 1 0,10-29 2 15,19-15 0-15,-1-15-2 0,-28 8 0 0,14-43-5 16,-24-10 1-16,-29-6-17 16,-21-12 1-16</inkml:trace>
  <inkml:trace contextRef="#ctx0" brushRef="#br2" timeOffset="-104132.84">20690 12910 30 0,'0'0'15'0,"0"-3"-3"15,0 3 16-15,0 0-25 16,0 0 1-16,0 0 2 0,0 3 1 15,0 6-8-15,0 4 0 16,-3 18 5-16,-1 19 1 16,1 16-2-16,-1 28 0 15,-3 13-2-15,0 31 0 16,-3 18-1 0,-4 11 1-16,-1 8-1 0,-2 7 1 15,-4 0-1-15,-1-3 0 16,1-4 0-16,0-27 0 15,3-17-2-15,4-21 1 47,4-25-4-31,3-19 1-16,3-16-6 0,4-16 1 0,11-34-6 0,-1-18 1 0</inkml:trace>
  <inkml:trace contextRef="#ctx0" brushRef="#br2" timeOffset="-102990.08">20722 12844 31 0,'14'16'15'0,"7"9"-8"0,-13-19 23 15,2 0-28-15,8 0 1 16,3 1-1-16,7-1 1 16,7-3-4-16,15-3 0 15,13-3 2-15,4-6 1 16,22-1-2-16,16-2 1 0,15-7-1 16,14-3 1-1,11-3-1-15,14-16 1 0,3-6-1 16,7 0 0-16,8-10 0 15,6 7 0-15,4-3-1 16,-7-7 1-16,11 7-1 16,-1 3 0-1,99-10 0 1,-45 1 1-16,-33 5-1 16,-13 11 0-16,-22-1 1 15,-10 6 0-15,-25 0 0 16,-7 10 1-16,-7 3-1 15,-7 9 0-15,-14 7 0 16,-11 6 1 31,-13 6-1-31,-15 3 0-1,0 4-1-15,-11 2 1 16,-7 1 0-16,-6 2 0 0,-1 1-1 0,-3 6 1 0,-4 3-1 0,-7 3 1 0,-3 4 0 0,-4 9 0 0,0 12-1 15,1-3 1-15,-5 13-1 0,1 9 1 16,-1 6 0-16,-2 19 0 16,-1 1 0-16,0 11 0 15,3 20-1-15,-2 6 0 16,2 12 0-16,4 10 1 16,4 9-1-1,0-12 1-15,-1-4-1 16,1-5 1-16,3-7 1 0,1-22 1 0,-1 0 0 15,4-16 0-15,-4-3-1 16,0-3 1-16,-7-12-1 16,-3-7 1-16,-4-6-2 15,-7-3 0 1,-7-10 0-16,0-12 0 0,-7-6-1 16,-4-10 0-1,-6 0 0-15,-4-6 0 0,-1-3 0 16,-2 3 0-16,-12 0 0 15,-9 0 1-15,-12 0 0 16,-13-3 0-16,-8 3 0 16,-3 0 0-16,-4 3 0 15,-14 6 1-15,-10 4-1 0,-4-4 0 16,-10 0 0-16,-11 7 0 16,-15-7-1-16,-6 4 1 15,-14-4 0-15,-15-3 0 16,-31-3 1-16,-11-6 0 15,-42-6 1-15,-17-4 0 16,-40-6 0-16,-35-3 0 16,-24 7-2-16,-29 5 0 0,-17 7-5 15,-15 19 0 1,-14 9-8-16,-13 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 ways so far: Ex f(x) = (x+1)/(x+1)</a:t>
            </a:r>
          </a:p>
          <a:p>
            <a:r>
              <a:rPr lang="en-US">
                <a:cs typeface="Calibri"/>
              </a:rPr>
              <a:t>- graph (imprecise, unreliable)</a:t>
            </a:r>
          </a:p>
          <a:p>
            <a:r>
              <a:rPr lang="en-US">
                <a:cs typeface="Calibri"/>
              </a:rPr>
              <a:t>- calculator (impractical, not intuitive)</a:t>
            </a:r>
          </a:p>
          <a:p>
            <a:r>
              <a:rPr lang="en-US">
                <a:cs typeface="Calibri"/>
              </a:rPr>
              <a:t>- reasoning (fuzzy)</a:t>
            </a:r>
          </a:p>
          <a:p>
            <a:r>
              <a:rPr lang="en-US"/>
              <a:t>Need a precise approach for any </a:t>
            </a:r>
            <a:r>
              <a:rPr lang="en-US" err="1"/>
              <a:t>functoin</a:t>
            </a:r>
            <a:r>
              <a:rPr lang="en-US"/>
              <a:t> 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Precise foundation: \delta-\epsilon def of limit (next section, short version)</a:t>
            </a:r>
          </a:p>
          <a:p>
            <a:r>
              <a:rPr lang="en-US">
                <a:cs typeface="Calibri"/>
              </a:rPr>
              <a:t>Build theory: Limit laws foundation, combine to compute limits of many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Basics: </a:t>
            </a:r>
            <a:r>
              <a:rPr lang="en-US" err="1">
                <a:cs typeface="Calibri"/>
              </a:rPr>
              <a:t>lim</a:t>
            </a:r>
            <a:r>
              <a:rPr lang="en-US">
                <a:cs typeface="Calibri"/>
              </a:rPr>
              <a:t>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a} c = c, </a:t>
            </a:r>
            <a:r>
              <a:rPr lang="en-US" err="1"/>
              <a:t>lim</a:t>
            </a:r>
            <a:r>
              <a:rPr lang="en-US"/>
              <a:t>_{x \</a:t>
            </a:r>
            <a:r>
              <a:rPr lang="en-US" err="1"/>
              <a:t>rightarrow</a:t>
            </a:r>
            <a:r>
              <a:rPr lang="en-US"/>
              <a:t> a} x = a</a:t>
            </a:r>
          </a:p>
          <a:p>
            <a:r>
              <a:rPr lang="en-US">
                <a:cs typeface="Calibri"/>
              </a:rPr>
              <a:t>Level up: If both limits exist (right and left agree, are finite, important)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f+g</a:t>
            </a:r>
            <a:r>
              <a:rPr lang="en-US">
                <a:cs typeface="Calibri"/>
              </a:rPr>
              <a:t>, f-g, </a:t>
            </a:r>
            <a:r>
              <a:rPr lang="en-US" err="1">
                <a:cs typeface="Calibri"/>
              </a:rPr>
              <a:t>cf</a:t>
            </a:r>
            <a:r>
              <a:rPr lang="en-US">
                <a:cs typeface="Calibri"/>
              </a:rPr>
              <a:t>(x), f \</a:t>
            </a:r>
            <a:r>
              <a:rPr lang="en-US" err="1">
                <a:cs typeface="Calibri"/>
              </a:rPr>
              <a:t>cdot</a:t>
            </a:r>
            <a:r>
              <a:rPr lang="en-US">
                <a:cs typeface="Calibri"/>
              </a:rPr>
              <a:t> g, f/g (avoid zero div), </a:t>
            </a:r>
            <a:r>
              <a:rPr lang="en-US" err="1">
                <a:cs typeface="Calibri"/>
              </a:rPr>
              <a:t>f^n</a:t>
            </a:r>
            <a:r>
              <a:rPr lang="en-US">
                <a:cs typeface="Calibri"/>
              </a:rPr>
              <a:t>, \sqrt[n]{f(x)}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Tool of next section prove these carefully, for now they seem reasonable and we trust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of random quadratic</a:t>
            </a:r>
          </a:p>
          <a:p>
            <a:r>
              <a:rPr lang="en-US">
                <a:cs typeface="Calibri"/>
              </a:rPr>
              <a:t>Label all limit laws invoked</a:t>
            </a:r>
          </a:p>
          <a:p>
            <a:r>
              <a:rPr lang="en-US">
                <a:cs typeface="Calibri"/>
              </a:rPr>
              <a:t>Note, in this case, same as computing f(a). Will address this in section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Label limit laws used</a:t>
            </a:r>
            <a:endParaRPr lang="en-US"/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–3} (x^2+3x)/(x^2-x-12)</a:t>
            </a:r>
          </a:p>
          <a:p>
            <a:r>
              <a:rPr lang="en-US"/>
              <a:t>Removable discontinuity, need to simplify first. Not can cancel without worry because of limit location.</a:t>
            </a:r>
          </a:p>
          <a:p>
            <a:r>
              <a:rPr lang="en-US">
                <a:cs typeface="Calibri"/>
              </a:rPr>
              <a:t>Check in Desmos.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Return of IROC</a:t>
            </a:r>
          </a:p>
          <a:p>
            <a:r>
              <a:rPr lang="en-US">
                <a:cs typeface="Calibri"/>
              </a:rPr>
              <a:t>Compute the IROC of f(x)=x^2 at x=2. Use x=a and a\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Calculating Limits Using the Limit Laws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Math strategy and rigor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588FE6-E5FB-40DB-B529-766CFB44EFD5}"/>
                  </a:ext>
                </a:extLst>
              </p14:cNvPr>
              <p14:cNvContentPartPr/>
              <p14:nvPr/>
            </p14:nvContentPartPr>
            <p14:xfrm>
              <a:off x="4532760" y="4403520"/>
              <a:ext cx="3012840" cy="14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588FE6-E5FB-40DB-B529-766CFB44E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3400" y="4394160"/>
                <a:ext cx="303156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6B9D90-872C-4977-AC2D-CA388948834D}"/>
                  </a:ext>
                </a:extLst>
              </p14:cNvPr>
              <p14:cNvContentPartPr/>
              <p14:nvPr/>
            </p14:nvContentPartPr>
            <p14:xfrm>
              <a:off x="735480" y="1347840"/>
              <a:ext cx="3426840" cy="47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6B9D90-872C-4977-AC2D-CA3889488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120" y="1338480"/>
                <a:ext cx="3445560" cy="47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F332-7AC4-43E8-B919-E3E9993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Limit calculation 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D267-5B1A-4D40-8024-FBE6D24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44364-1502-4828-9343-6F85010D6510}"/>
                  </a:ext>
                </a:extLst>
              </p14:cNvPr>
              <p14:cNvContentPartPr/>
              <p14:nvPr/>
            </p14:nvContentPartPr>
            <p14:xfrm>
              <a:off x="518040" y="736920"/>
              <a:ext cx="10833480" cy="523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44364-1502-4828-9343-6F85010D6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727560"/>
                <a:ext cx="10852200" cy="52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7486-EA1E-438E-A32B-CCE2A334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Way of math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1AA4-B41B-4B39-A6B1-AFFBBE80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1B6EFE-1A01-40DC-A6A9-5308CD31113E}"/>
                  </a:ext>
                </a:extLst>
              </p14:cNvPr>
              <p14:cNvContentPartPr/>
              <p14:nvPr/>
            </p14:nvContentPartPr>
            <p14:xfrm>
              <a:off x="291960" y="657000"/>
              <a:ext cx="11195640" cy="560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1B6EFE-1A01-40DC-A6A9-5308CD3111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600" y="647640"/>
                <a:ext cx="11214360" cy="56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9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1517-B353-4544-89DE-6DE850EF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Limit Laws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9647-081D-4EEE-BC08-33F1EFF2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0DE6C-E911-4703-8B06-DAB59978EFF2}"/>
                  </a:ext>
                </a:extLst>
              </p14:cNvPr>
              <p14:cNvContentPartPr/>
              <p14:nvPr/>
            </p14:nvContentPartPr>
            <p14:xfrm>
              <a:off x="302400" y="453600"/>
              <a:ext cx="11888640" cy="597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0DE6C-E911-4703-8B06-DAB59978EF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40" y="444240"/>
                <a:ext cx="11907360" cy="59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05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87FE-0092-4270-9834-15265E13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664A-1F46-42B5-A318-87C26543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30528-65D3-4357-BA14-8697EBF7F2CC}"/>
                  </a:ext>
                </a:extLst>
              </p14:cNvPr>
              <p14:cNvContentPartPr/>
              <p14:nvPr/>
            </p14:nvContentPartPr>
            <p14:xfrm>
              <a:off x="208440" y="391680"/>
              <a:ext cx="11667600" cy="592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30528-65D3-4357-BA14-8697EBF7F2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" y="382320"/>
                <a:ext cx="11686320" cy="59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86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D9A8-813E-4AEA-97A0-9B19204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8F48-ED86-4E9E-890D-EF87FD98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6BD84A-2418-499A-8CF0-08DDD0A2BAF2}"/>
                  </a:ext>
                </a:extLst>
              </p14:cNvPr>
              <p14:cNvContentPartPr/>
              <p14:nvPr/>
            </p14:nvContentPartPr>
            <p14:xfrm>
              <a:off x="324000" y="470520"/>
              <a:ext cx="10941120" cy="59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6BD84A-2418-499A-8CF0-08DDD0A2B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461160"/>
                <a:ext cx="10959840" cy="59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6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6AA-7AE3-4AF2-AD0D-8CF9D55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4D6B-B44D-4460-B10E-6987B4D8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512E6-278E-4E93-9DF7-A5EC8AD48B8D}"/>
                  </a:ext>
                </a:extLst>
              </p14:cNvPr>
              <p14:cNvContentPartPr/>
              <p14:nvPr/>
            </p14:nvContentPartPr>
            <p14:xfrm>
              <a:off x="237600" y="848880"/>
              <a:ext cx="11914200" cy="575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512E6-278E-4E93-9DF7-A5EC8AD48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40" y="839520"/>
                <a:ext cx="11932920" cy="57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5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2.3 Calculating Limits Using the Limit Laws</vt:lpstr>
      <vt:lpstr>Homework Submission to Canvas</vt:lpstr>
      <vt:lpstr>Recap: Limit calculation techniques</vt:lpstr>
      <vt:lpstr>Way of math</vt:lpstr>
      <vt:lpstr>Theorem: Limit Laws</vt:lpstr>
      <vt:lpstr>Example: </vt:lpstr>
      <vt:lpstr>Example: Try on own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2021-02-01T20:57:29Z</dcterms:modified>
</cp:coreProperties>
</file>