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ink/ink2.xml" ContentType="application/inkml+xml"/>
  <Override PartName="/ppt/notesSlides/notesSlide3.xml" ContentType="application/vnd.openxmlformats-officedocument.presentationml.notesSlide+xml"/>
  <Override PartName="/ppt/ink/ink3.xml" ContentType="application/inkml+xml"/>
  <Override PartName="/ppt/notesSlides/notesSlide4.xml" ContentType="application/vnd.openxmlformats-officedocument.presentationml.notesSlide+xml"/>
  <Override PartName="/ppt/ink/ink4.xml" ContentType="application/inkml+xml"/>
  <Override PartName="/ppt/notesSlides/notesSlide5.xml" ContentType="application/vnd.openxmlformats-officedocument.presentationml.notesSlide+xml"/>
  <Override PartName="/ppt/ink/ink5.xml" ContentType="application/inkml+xml"/>
  <Override PartName="/ppt/notesSlides/notesSlide6.xml" ContentType="application/vnd.openxmlformats-officedocument.presentationml.notesSlide+xml"/>
  <Override PartName="/ppt/ink/ink6.xml" ContentType="application/inkml+xml"/>
  <Override PartName="/ppt/notesSlides/notesSlide7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notesSlides/notesSlide8.xml" ContentType="application/vnd.openxmlformats-officedocument.presentationml.notesSlide+xml"/>
  <Override PartName="/ppt/ink/ink9.xml" ContentType="application/inkml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7" r:id="rId2"/>
    <p:sldId id="270" r:id="rId3"/>
    <p:sldId id="271" r:id="rId4"/>
    <p:sldId id="272" r:id="rId5"/>
    <p:sldId id="273" r:id="rId6"/>
    <p:sldId id="274" r:id="rId7"/>
    <p:sldId id="275" r:id="rId8"/>
    <p:sldId id="268" r:id="rId9"/>
    <p:sldId id="26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711130-5F5B-4FC8-8DB1-C4BA0C26B259}" v="1" dt="2021-02-09T16:36:56.4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d Vidden" userId="S::cvidden@uwlax.edu::fa919fd6-03f8-48d0-9b95-10ac8c9672df" providerId="AD" clId="Web-{ADD9071D-3F30-93C4-494C-82086D16D547}"/>
    <pc:docChg chg="addSld delSld modSld sldOrd">
      <pc:chgData name="Chad Vidden" userId="S::cvidden@uwlax.edu::fa919fd6-03f8-48d0-9b95-10ac8c9672df" providerId="AD" clId="Web-{ADD9071D-3F30-93C4-494C-82086D16D547}" dt="2021-01-27T16:00:28.199" v="384" actId="20577"/>
      <pc:docMkLst>
        <pc:docMk/>
      </pc:docMkLst>
      <pc:sldChg chg="modSp">
        <pc:chgData name="Chad Vidden" userId="S::cvidden@uwlax.edu::fa919fd6-03f8-48d0-9b95-10ac8c9672df" providerId="AD" clId="Web-{ADD9071D-3F30-93C4-494C-82086D16D547}" dt="2021-01-26T21:08:22.526" v="114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ADD9071D-3F30-93C4-494C-82086D16D547}" dt="2021-01-26T21:03:51.544" v="23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ADD9071D-3F30-93C4-494C-82086D16D547}" dt="2021-01-26T21:08:22.526" v="114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59" v="40"/>
        <pc:sldMkLst>
          <pc:docMk/>
          <pc:sldMk cId="2599349530" sldId="258"/>
        </pc:sldMkLst>
      </pc:sldChg>
      <pc:sldChg chg="modSp">
        <pc:chgData name="Chad Vidden" userId="S::cvidden@uwlax.edu::fa919fd6-03f8-48d0-9b95-10ac8c9672df" providerId="AD" clId="Web-{ADD9071D-3F30-93C4-494C-82086D16D547}" dt="2021-01-27T16:00:28.199" v="384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ADD9071D-3F30-93C4-494C-82086D16D547}" dt="2021-01-26T21:04:37.403" v="4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ADD9071D-3F30-93C4-494C-82086D16D547}" dt="2021-01-27T16:00:28.199" v="384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75" v="42"/>
        <pc:sldMkLst>
          <pc:docMk/>
          <pc:sldMk cId="125151887" sldId="270"/>
        </pc:sldMkLst>
      </pc:sldChg>
      <pc:sldChg chg="modSp new modNotes">
        <pc:chgData name="Chad Vidden" userId="S::cvidden@uwlax.edu::fa919fd6-03f8-48d0-9b95-10ac8c9672df" providerId="AD" clId="Web-{ADD9071D-3F30-93C4-494C-82086D16D547}" dt="2021-01-26T21:06:14.464" v="105"/>
        <pc:sldMkLst>
          <pc:docMk/>
          <pc:sldMk cId="1199889324" sldId="270"/>
        </pc:sldMkLst>
        <pc:spChg chg="mod">
          <ac:chgData name="Chad Vidden" userId="S::cvidden@uwlax.edu::fa919fd6-03f8-48d0-9b95-10ac8c9672df" providerId="AD" clId="Web-{ADD9071D-3F30-93C4-494C-82086D16D547}" dt="2021-01-26T21:05:12.512" v="69" actId="20577"/>
          <ac:spMkLst>
            <pc:docMk/>
            <pc:sldMk cId="1199889324" sldId="270"/>
            <ac:spMk id="2" creationId="{B359491E-C9AE-4059-859D-FB7D839DE447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75" v="41"/>
        <pc:sldMkLst>
          <pc:docMk/>
          <pc:sldMk cId="1932655407" sldId="271"/>
        </pc:sldMkLst>
      </pc:sldChg>
      <pc:sldChg chg="modSp new modNotes">
        <pc:chgData name="Chad Vidden" userId="S::cvidden@uwlax.edu::fa919fd6-03f8-48d0-9b95-10ac8c9672df" providerId="AD" clId="Web-{ADD9071D-3F30-93C4-494C-82086D16D547}" dt="2021-01-26T21:12:50.851" v="203"/>
        <pc:sldMkLst>
          <pc:docMk/>
          <pc:sldMk cId="3330924751" sldId="271"/>
        </pc:sldMkLst>
        <pc:spChg chg="mod">
          <ac:chgData name="Chad Vidden" userId="S::cvidden@uwlax.edu::fa919fd6-03f8-48d0-9b95-10ac8c9672df" providerId="AD" clId="Web-{ADD9071D-3F30-93C4-494C-82086D16D547}" dt="2021-01-26T21:08:33.354" v="121" actId="20577"/>
          <ac:spMkLst>
            <pc:docMk/>
            <pc:sldMk cId="3330924751" sldId="271"/>
            <ac:spMk id="2" creationId="{5AD7D536-77C4-4AA1-8434-5665810E1CE8}"/>
          </ac:spMkLst>
        </pc:spChg>
      </pc:sldChg>
      <pc:sldChg chg="del">
        <pc:chgData name="Chad Vidden" userId="S::cvidden@uwlax.edu::fa919fd6-03f8-48d0-9b95-10ac8c9672df" providerId="AD" clId="Web-{ADD9071D-3F30-93C4-494C-82086D16D547}" dt="2021-01-26T21:04:31.559" v="39"/>
        <pc:sldMkLst>
          <pc:docMk/>
          <pc:sldMk cId="1781921513" sldId="272"/>
        </pc:sldMkLst>
      </pc:sldChg>
      <pc:sldChg chg="modSp new modNotes">
        <pc:chgData name="Chad Vidden" userId="S::cvidden@uwlax.edu::fa919fd6-03f8-48d0-9b95-10ac8c9672df" providerId="AD" clId="Web-{ADD9071D-3F30-93C4-494C-82086D16D547}" dt="2021-01-27T15:57:47.138" v="347"/>
        <pc:sldMkLst>
          <pc:docMk/>
          <pc:sldMk cId="3645652695" sldId="272"/>
        </pc:sldMkLst>
        <pc:spChg chg="mod">
          <ac:chgData name="Chad Vidden" userId="S::cvidden@uwlax.edu::fa919fd6-03f8-48d0-9b95-10ac8c9672df" providerId="AD" clId="Web-{ADD9071D-3F30-93C4-494C-82086D16D547}" dt="2021-01-27T15:53:26.843" v="225" actId="20577"/>
          <ac:spMkLst>
            <pc:docMk/>
            <pc:sldMk cId="3645652695" sldId="272"/>
            <ac:spMk id="2" creationId="{1244B576-2D27-48C9-ABA2-6C10DC05838F}"/>
          </ac:spMkLst>
        </pc:spChg>
      </pc:sldChg>
      <pc:sldChg chg="add replId">
        <pc:chgData name="Chad Vidden" userId="S::cvidden@uwlax.edu::fa919fd6-03f8-48d0-9b95-10ac8c9672df" providerId="AD" clId="Web-{ADD9071D-3F30-93C4-494C-82086D16D547}" dt="2021-01-27T15:13:42.337" v="204"/>
        <pc:sldMkLst>
          <pc:docMk/>
          <pc:sldMk cId="95566683" sldId="273"/>
        </pc:sldMkLst>
      </pc:sldChg>
      <pc:sldChg chg="del">
        <pc:chgData name="Chad Vidden" userId="S::cvidden@uwlax.edu::fa919fd6-03f8-48d0-9b95-10ac8c9672df" providerId="AD" clId="Web-{ADD9071D-3F30-93C4-494C-82086D16D547}" dt="2021-01-26T21:04:31.559" v="38"/>
        <pc:sldMkLst>
          <pc:docMk/>
          <pc:sldMk cId="3738261887" sldId="273"/>
        </pc:sldMkLst>
      </pc:sldChg>
      <pc:sldChg chg="add replId">
        <pc:chgData name="Chad Vidden" userId="S::cvidden@uwlax.edu::fa919fd6-03f8-48d0-9b95-10ac8c9672df" providerId="AD" clId="Web-{ADD9071D-3F30-93C4-494C-82086D16D547}" dt="2021-01-27T15:13:45.555" v="205"/>
        <pc:sldMkLst>
          <pc:docMk/>
          <pc:sldMk cId="1097210119" sldId="274"/>
        </pc:sldMkLst>
      </pc:sldChg>
      <pc:sldChg chg="del">
        <pc:chgData name="Chad Vidden" userId="S::cvidden@uwlax.edu::fa919fd6-03f8-48d0-9b95-10ac8c9672df" providerId="AD" clId="Web-{ADD9071D-3F30-93C4-494C-82086D16D547}" dt="2021-01-26T21:04:31.559" v="37"/>
        <pc:sldMkLst>
          <pc:docMk/>
          <pc:sldMk cId="2390177680" sldId="274"/>
        </pc:sldMkLst>
      </pc:sldChg>
      <pc:sldChg chg="add ord replId modNotes">
        <pc:chgData name="Chad Vidden" userId="S::cvidden@uwlax.edu::fa919fd6-03f8-48d0-9b95-10ac8c9672df" providerId="AD" clId="Web-{ADD9071D-3F30-93C4-494C-82086D16D547}" dt="2021-01-27T15:57:34.794" v="309"/>
        <pc:sldMkLst>
          <pc:docMk/>
          <pc:sldMk cId="3780144382" sldId="275"/>
        </pc:sldMkLst>
      </pc:sldChg>
    </pc:docChg>
  </pc:docChgLst>
  <pc:docChgLst>
    <pc:chgData name="Chad Vidden" userId="S::cvidden@uwlax.edu::fa919fd6-03f8-48d0-9b95-10ac8c9672df" providerId="AD" clId="Web-{E091B069-E8E7-BD7B-7AB1-8B2E78BA9FAD}"/>
    <pc:docChg chg="modSld">
      <pc:chgData name="Chad Vidden" userId="S::cvidden@uwlax.edu::fa919fd6-03f8-48d0-9b95-10ac8c9672df" providerId="AD" clId="Web-{E091B069-E8E7-BD7B-7AB1-8B2E78BA9FAD}" dt="2020-03-24T02:56:13.228" v="75" actId="20577"/>
      <pc:docMkLst>
        <pc:docMk/>
      </pc:docMkLst>
      <pc:sldChg chg="modSp">
        <pc:chgData name="Chad Vidden" userId="S::cvidden@uwlax.edu::fa919fd6-03f8-48d0-9b95-10ac8c9672df" providerId="AD" clId="Web-{E091B069-E8E7-BD7B-7AB1-8B2E78BA9FAD}" dt="2020-03-24T02:56:13.228" v="7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091B069-E8E7-BD7B-7AB1-8B2E78BA9FAD}" dt="2020-03-24T02:56:13.228" v="74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9AD5F17-74E9-B799-D764-A2424A28371C}"/>
    <pc:docChg chg="addSld delSld modSld sldOrd">
      <pc:chgData name="Chad Vidden" userId="S::cvidden@uwlax.edu::fa919fd6-03f8-48d0-9b95-10ac8c9672df" providerId="AD" clId="Web-{C9AD5F17-74E9-B799-D764-A2424A28371C}" dt="2021-01-26T16:26:48.392" v="611" actId="20577"/>
      <pc:docMkLst>
        <pc:docMk/>
      </pc:docMkLst>
      <pc:sldChg chg="delSp modSp modNotes">
        <pc:chgData name="Chad Vidden" userId="S::cvidden@uwlax.edu::fa919fd6-03f8-48d0-9b95-10ac8c9672df" providerId="AD" clId="Web-{C9AD5F17-74E9-B799-D764-A2424A28371C}" dt="2021-01-26T16:26:48.392" v="61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C9AD5F17-74E9-B799-D764-A2424A28371C}" dt="2021-01-26T15:46:49.074" v="22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C9AD5F17-74E9-B799-D764-A2424A28371C}" dt="2021-01-26T16:26:48.392" v="61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C9AD5F17-74E9-B799-D764-A2424A28371C}" dt="2021-01-26T15:46:34.511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6:21:06.130" v="562" actId="20577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C9AD5F17-74E9-B799-D764-A2424A28371C}" dt="2021-01-26T16:21:06.130" v="562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C9AD5F17-74E9-B799-D764-A2424A28371C}" dt="2021-01-26T16:10:59.809" v="166"/>
          <ac:inkMkLst>
            <pc:docMk/>
            <pc:sldMk cId="2599349530" sldId="258"/>
            <ac:inkMk id="3" creationId="{8D491B5F-61B5-49A7-AEF0-5895D3A28D8A}"/>
          </ac:inkMkLst>
        </pc:inkChg>
      </pc:sldChg>
      <pc:sldChg chg="delSp modSp modNotes">
        <pc:chgData name="Chad Vidden" userId="S::cvidden@uwlax.edu::fa919fd6-03f8-48d0-9b95-10ac8c9672df" providerId="AD" clId="Web-{C9AD5F17-74E9-B799-D764-A2424A28371C}" dt="2021-01-26T15:59:51.300" v="165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C9AD5F17-74E9-B799-D764-A2424A28371C}" dt="2021-01-26T15:47:29.339" v="38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C9AD5F17-74E9-B799-D764-A2424A28371C}" dt="2021-01-26T15:58:58.503" v="124" actId="14100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C9AD5F17-74E9-B799-D764-A2424A28371C}" dt="2021-01-26T15:47:36.401" v="39"/>
          <ac:inkMkLst>
            <pc:docMk/>
            <pc:sldMk cId="541778303" sldId="263"/>
            <ac:inkMk id="4" creationId="{1FE8EA9C-64EF-49C4-8FE3-48245B22EA53}"/>
          </ac:inkMkLst>
        </pc:inkChg>
      </pc:sldChg>
      <pc:sldChg chg="del">
        <pc:chgData name="Chad Vidden" userId="S::cvidden@uwlax.edu::fa919fd6-03f8-48d0-9b95-10ac8c9672df" providerId="AD" clId="Web-{C9AD5F17-74E9-B799-D764-A2424A28371C}" dt="2021-01-26T16:11:11.215" v="170"/>
        <pc:sldMkLst>
          <pc:docMk/>
          <pc:sldMk cId="2208612352" sldId="264"/>
        </pc:sldMkLst>
      </pc:sldChg>
      <pc:sldChg chg="modSp new ord modNotes">
        <pc:chgData name="Chad Vidden" userId="S::cvidden@uwlax.edu::fa919fd6-03f8-48d0-9b95-10ac8c9672df" providerId="AD" clId="Web-{C9AD5F17-74E9-B799-D764-A2424A28371C}" dt="2021-01-26T16:13:15.792" v="229" actId="20577"/>
        <pc:sldMkLst>
          <pc:docMk/>
          <pc:sldMk cId="2574443264" sldId="264"/>
        </pc:sldMkLst>
        <pc:spChg chg="mod">
          <ac:chgData name="Chad Vidden" userId="S::cvidden@uwlax.edu::fa919fd6-03f8-48d0-9b95-10ac8c9672df" providerId="AD" clId="Web-{C9AD5F17-74E9-B799-D764-A2424A28371C}" dt="2021-01-26T16:13:15.792" v="229" actId="20577"/>
          <ac:spMkLst>
            <pc:docMk/>
            <pc:sldMk cId="2574443264" sldId="264"/>
            <ac:spMk id="2" creationId="{704C1912-7E56-4E0C-8016-4D12ADE16648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449" v="169"/>
        <pc:sldMkLst>
          <pc:docMk/>
          <pc:sldMk cId="2060976806" sldId="265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21:43.021" v="569" actId="20577"/>
        <pc:sldMkLst>
          <pc:docMk/>
          <pc:sldMk cId="4060116866" sldId="265"/>
        </pc:sldMkLst>
        <pc:spChg chg="mod">
          <ac:chgData name="Chad Vidden" userId="S::cvidden@uwlax.edu::fa919fd6-03f8-48d0-9b95-10ac8c9672df" providerId="AD" clId="Web-{C9AD5F17-74E9-B799-D764-A2424A28371C}" dt="2021-01-26T16:21:43.021" v="569" actId="20577"/>
          <ac:spMkLst>
            <pc:docMk/>
            <pc:sldMk cId="4060116866" sldId="265"/>
            <ac:spMk id="2" creationId="{F414444D-77FE-4EFC-A233-541029361C5F}"/>
          </ac:spMkLst>
        </pc:spChg>
      </pc:sldChg>
      <pc:sldChg chg="del">
        <pc:chgData name="Chad Vidden" userId="S::cvidden@uwlax.edu::fa919fd6-03f8-48d0-9b95-10ac8c9672df" providerId="AD" clId="Web-{C9AD5F17-74E9-B799-D764-A2424A28371C}" dt="2021-01-26T16:11:06.387" v="167"/>
        <pc:sldMkLst>
          <pc:docMk/>
          <pc:sldMk cId="2256143147" sldId="266"/>
        </pc:sldMkLst>
      </pc:sldChg>
      <pc:sldChg chg="modSp new modNotes">
        <pc:chgData name="Chad Vidden" userId="S::cvidden@uwlax.edu::fa919fd6-03f8-48d0-9b95-10ac8c9672df" providerId="AD" clId="Web-{C9AD5F17-74E9-B799-D764-A2424A28371C}" dt="2021-01-26T16:19:26.085" v="471"/>
        <pc:sldMkLst>
          <pc:docMk/>
          <pc:sldMk cId="2539726724" sldId="266"/>
        </pc:sldMkLst>
        <pc:spChg chg="mod">
          <ac:chgData name="Chad Vidden" userId="S::cvidden@uwlax.edu::fa919fd6-03f8-48d0-9b95-10ac8c9672df" providerId="AD" clId="Web-{C9AD5F17-74E9-B799-D764-A2424A28371C}" dt="2021-01-26T16:18:40.288" v="414" actId="20577"/>
          <ac:spMkLst>
            <pc:docMk/>
            <pc:sldMk cId="2539726724" sldId="266"/>
            <ac:spMk id="2" creationId="{9CD4FF63-93E0-48ED-A7CC-4445D6D17E9F}"/>
          </ac:spMkLst>
        </pc:spChg>
      </pc:sldChg>
      <pc:sldChg chg="new del">
        <pc:chgData name="Chad Vidden" userId="S::cvidden@uwlax.edu::fa919fd6-03f8-48d0-9b95-10ac8c9672df" providerId="AD" clId="Web-{C9AD5F17-74E9-B799-D764-A2424A28371C}" dt="2021-01-26T16:22:20.989" v="572"/>
        <pc:sldMkLst>
          <pc:docMk/>
          <pc:sldMk cId="1487193254" sldId="267"/>
        </pc:sldMkLst>
      </pc:sldChg>
      <pc:sldChg chg="del">
        <pc:chgData name="Chad Vidden" userId="S::cvidden@uwlax.edu::fa919fd6-03f8-48d0-9b95-10ac8c9672df" providerId="AD" clId="Web-{C9AD5F17-74E9-B799-D764-A2424A28371C}" dt="2021-01-26T16:11:06.418" v="168"/>
        <pc:sldMkLst>
          <pc:docMk/>
          <pc:sldMk cId="3207666020" sldId="267"/>
        </pc:sldMkLst>
      </pc:sldChg>
      <pc:sldChg chg="delSp modSp add">
        <pc:chgData name="Chad Vidden" userId="S::cvidden@uwlax.edu::fa919fd6-03f8-48d0-9b95-10ac8c9672df" providerId="AD" clId="Web-{C9AD5F17-74E9-B799-D764-A2424A28371C}" dt="2021-01-26T16:24:23.566" v="610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9AD5F17-74E9-B799-D764-A2424A28371C}" dt="2021-01-26T16:22:33.942" v="574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C9AD5F17-74E9-B799-D764-A2424A28371C}" dt="2021-01-26T16:24:23.566" v="610" actId="20577"/>
          <ac:spMkLst>
            <pc:docMk/>
            <pc:sldMk cId="765299618" sldId="268"/>
            <ac:spMk id="3" creationId="{9BBBB11B-49A7-4A14-AC67-AC50FA0F861E}"/>
          </ac:spMkLst>
        </pc:spChg>
        <pc:inkChg chg="del">
          <ac:chgData name="Chad Vidden" userId="S::cvidden@uwlax.edu::fa919fd6-03f8-48d0-9b95-10ac8c9672df" providerId="AD" clId="Web-{C9AD5F17-74E9-B799-D764-A2424A28371C}" dt="2021-01-26T16:22:27.676" v="573"/>
          <ac:inkMkLst>
            <pc:docMk/>
            <pc:sldMk cId="765299618" sldId="268"/>
            <ac:inkMk id="4" creationId="{34B3628E-7072-4027-A25B-71AC734AA2F1}"/>
          </ac:inkMkLst>
        </pc:inkChg>
      </pc:sldChg>
      <pc:sldChg chg="add replId">
        <pc:chgData name="Chad Vidden" userId="S::cvidden@uwlax.edu::fa919fd6-03f8-48d0-9b95-10ac8c9672df" providerId="AD" clId="Web-{C9AD5F17-74E9-B799-D764-A2424A28371C}" dt="2021-01-26T16:22:43.207" v="575"/>
        <pc:sldMkLst>
          <pc:docMk/>
          <pc:sldMk cId="527020038" sldId="269"/>
        </pc:sldMkLst>
      </pc:sldChg>
    </pc:docChg>
  </pc:docChgLst>
  <pc:docChgLst>
    <pc:chgData name="Chad Vidden" userId="S::cvidden@uwlax.edu::fa919fd6-03f8-48d0-9b95-10ac8c9672df" providerId="AD" clId="Web-{71E78D5B-549D-B3BF-C7BA-4849D34E6B58}"/>
    <pc:docChg chg="addSld delSld modSld">
      <pc:chgData name="Chad Vidden" userId="S::cvidden@uwlax.edu::fa919fd6-03f8-48d0-9b95-10ac8c9672df" providerId="AD" clId="Web-{71E78D5B-549D-B3BF-C7BA-4849D34E6B58}" dt="2021-01-26T17:08:13.543" v="426" actId="20577"/>
      <pc:docMkLst>
        <pc:docMk/>
      </pc:docMkLst>
      <pc:sldChg chg="modSp">
        <pc:chgData name="Chad Vidden" userId="S::cvidden@uwlax.edu::fa919fd6-03f8-48d0-9b95-10ac8c9672df" providerId="AD" clId="Web-{71E78D5B-549D-B3BF-C7BA-4849D34E6B58}" dt="2021-01-26T16:51:05.128" v="16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71E78D5B-549D-B3BF-C7BA-4849D34E6B58}" dt="2021-01-26T16:51:05.128" v="16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Notes">
        <pc:chgData name="Chad Vidden" userId="S::cvidden@uwlax.edu::fa919fd6-03f8-48d0-9b95-10ac8c9672df" providerId="AD" clId="Web-{71E78D5B-549D-B3BF-C7BA-4849D34E6B58}" dt="2021-01-26T16:54:29.939" v="179"/>
        <pc:sldMkLst>
          <pc:docMk/>
          <pc:sldMk cId="2599349530" sldId="258"/>
        </pc:sldMkLst>
      </pc:sldChg>
      <pc:sldChg chg="del">
        <pc:chgData name="Chad Vidden" userId="S::cvidden@uwlax.edu::fa919fd6-03f8-48d0-9b95-10ac8c9672df" providerId="AD" clId="Web-{71E78D5B-549D-B3BF-C7BA-4849D34E6B58}" dt="2021-01-26T16:50:23.988" v="3"/>
        <pc:sldMkLst>
          <pc:docMk/>
          <pc:sldMk cId="541778303" sldId="263"/>
        </pc:sldMkLst>
      </pc:sldChg>
      <pc:sldChg chg="del">
        <pc:chgData name="Chad Vidden" userId="S::cvidden@uwlax.edu::fa919fd6-03f8-48d0-9b95-10ac8c9672df" providerId="AD" clId="Web-{71E78D5B-549D-B3BF-C7BA-4849D34E6B58}" dt="2021-01-26T16:50:23.988" v="2"/>
        <pc:sldMkLst>
          <pc:docMk/>
          <pc:sldMk cId="2574443264" sldId="264"/>
        </pc:sldMkLst>
      </pc:sldChg>
      <pc:sldChg chg="del">
        <pc:chgData name="Chad Vidden" userId="S::cvidden@uwlax.edu::fa919fd6-03f8-48d0-9b95-10ac8c9672df" providerId="AD" clId="Web-{71E78D5B-549D-B3BF-C7BA-4849D34E6B58}" dt="2021-01-26T16:50:23.972" v="1"/>
        <pc:sldMkLst>
          <pc:docMk/>
          <pc:sldMk cId="4060116866" sldId="265"/>
        </pc:sldMkLst>
      </pc:sldChg>
      <pc:sldChg chg="del">
        <pc:chgData name="Chad Vidden" userId="S::cvidden@uwlax.edu::fa919fd6-03f8-48d0-9b95-10ac8c9672df" providerId="AD" clId="Web-{71E78D5B-549D-B3BF-C7BA-4849D34E6B58}" dt="2021-01-26T16:50:23.972" v="0"/>
        <pc:sldMkLst>
          <pc:docMk/>
          <pc:sldMk cId="2539726724" sldId="266"/>
        </pc:sldMkLst>
      </pc:sldChg>
      <pc:sldChg chg="modSp">
        <pc:chgData name="Chad Vidden" userId="S::cvidden@uwlax.edu::fa919fd6-03f8-48d0-9b95-10ac8c9672df" providerId="AD" clId="Web-{71E78D5B-549D-B3BF-C7BA-4849D34E6B58}" dt="2021-01-26T17:08:13.543" v="4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71E78D5B-549D-B3BF-C7BA-4849D34E6B58}" dt="2021-01-26T17:05:41.794" v="379" actId="20577"/>
          <ac:spMkLst>
            <pc:docMk/>
            <pc:sldMk cId="765299618" sldId="268"/>
            <ac:spMk id="2" creationId="{48B2C0D7-B8F7-4D2E-8918-DF67C9DF9340}"/>
          </ac:spMkLst>
        </pc:spChg>
        <pc:spChg chg="mod">
          <ac:chgData name="Chad Vidden" userId="S::cvidden@uwlax.edu::fa919fd6-03f8-48d0-9b95-10ac8c9672df" providerId="AD" clId="Web-{71E78D5B-549D-B3BF-C7BA-4849D34E6B58}" dt="2021-01-26T17:08:13.543" v="426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2:28.784" v="69"/>
        <pc:sldMkLst>
          <pc:docMk/>
          <pc:sldMk cId="125151887" sldId="270"/>
        </pc:sldMkLst>
        <pc:spChg chg="mod">
          <ac:chgData name="Chad Vidden" userId="S::cvidden@uwlax.edu::fa919fd6-03f8-48d0-9b95-10ac8c9672df" providerId="AD" clId="Web-{71E78D5B-549D-B3BF-C7BA-4849D34E6B58}" dt="2021-01-26T16:51:25.690" v="25" actId="20577"/>
          <ac:spMkLst>
            <pc:docMk/>
            <pc:sldMk cId="125151887" sldId="270"/>
            <ac:spMk id="2" creationId="{1A7AD992-B173-41E1-A610-FD27633736D8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6:54:09.736" v="166"/>
        <pc:sldMkLst>
          <pc:docMk/>
          <pc:sldMk cId="1932655407" sldId="271"/>
        </pc:sldMkLst>
        <pc:spChg chg="mod">
          <ac:chgData name="Chad Vidden" userId="S::cvidden@uwlax.edu::fa919fd6-03f8-48d0-9b95-10ac8c9672df" providerId="AD" clId="Web-{71E78D5B-549D-B3BF-C7BA-4849D34E6B58}" dt="2021-01-26T16:53:29.080" v="82" actId="20577"/>
          <ac:spMkLst>
            <pc:docMk/>
            <pc:sldMk cId="1932655407" sldId="271"/>
            <ac:spMk id="2" creationId="{7A3105FB-A9B9-4EEE-AE9F-1D253B3790D7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1:56.201" v="307"/>
        <pc:sldMkLst>
          <pc:docMk/>
          <pc:sldMk cId="1781921513" sldId="272"/>
        </pc:sldMkLst>
        <pc:spChg chg="mod">
          <ac:chgData name="Chad Vidden" userId="S::cvidden@uwlax.edu::fa919fd6-03f8-48d0-9b95-10ac8c9672df" providerId="AD" clId="Web-{71E78D5B-549D-B3BF-C7BA-4849D34E6B58}" dt="2021-01-26T16:54:55.657" v="184" actId="20577"/>
          <ac:spMkLst>
            <pc:docMk/>
            <pc:sldMk cId="1781921513" sldId="272"/>
            <ac:spMk id="2" creationId="{1C47D63A-CE6C-491F-88CD-102FA3F98ADF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3:42.435" v="329"/>
        <pc:sldMkLst>
          <pc:docMk/>
          <pc:sldMk cId="3738261887" sldId="273"/>
        </pc:sldMkLst>
        <pc:spChg chg="mod">
          <ac:chgData name="Chad Vidden" userId="S::cvidden@uwlax.edu::fa919fd6-03f8-48d0-9b95-10ac8c9672df" providerId="AD" clId="Web-{71E78D5B-549D-B3BF-C7BA-4849D34E6B58}" dt="2021-01-26T17:01:44.061" v="292" actId="20577"/>
          <ac:spMkLst>
            <pc:docMk/>
            <pc:sldMk cId="3738261887" sldId="273"/>
            <ac:spMk id="2" creationId="{20A13DA9-BC1A-46BE-A5F5-4A75718698C5}"/>
          </ac:spMkLst>
        </pc:spChg>
      </pc:sldChg>
      <pc:sldChg chg="modSp new modNotes">
        <pc:chgData name="Chad Vidden" userId="S::cvidden@uwlax.edu::fa919fd6-03f8-48d0-9b95-10ac8c9672df" providerId="AD" clId="Web-{71E78D5B-549D-B3BF-C7BA-4849D34E6B58}" dt="2021-01-26T17:04:58.560" v="374"/>
        <pc:sldMkLst>
          <pc:docMk/>
          <pc:sldMk cId="2390177680" sldId="274"/>
        </pc:sldMkLst>
        <pc:spChg chg="mod">
          <ac:chgData name="Chad Vidden" userId="S::cvidden@uwlax.edu::fa919fd6-03f8-48d0-9b95-10ac8c9672df" providerId="AD" clId="Web-{71E78D5B-549D-B3BF-C7BA-4849D34E6B58}" dt="2021-01-26T17:03:47.169" v="339" actId="20577"/>
          <ac:spMkLst>
            <pc:docMk/>
            <pc:sldMk cId="2390177680" sldId="274"/>
            <ac:spMk id="2" creationId="{6D51F239-DDA4-4DD6-9BAB-1871C974E4B8}"/>
          </ac:spMkLst>
        </pc:spChg>
      </pc:sldChg>
      <pc:sldChg chg="modSp new del">
        <pc:chgData name="Chad Vidden" userId="S::cvidden@uwlax.edu::fa919fd6-03f8-48d0-9b95-10ac8c9672df" providerId="AD" clId="Web-{71E78D5B-549D-B3BF-C7BA-4849D34E6B58}" dt="2021-01-26T17:05:37.809" v="378"/>
        <pc:sldMkLst>
          <pc:docMk/>
          <pc:sldMk cId="2511312002" sldId="275"/>
        </pc:sldMkLst>
        <pc:spChg chg="mod">
          <ac:chgData name="Chad Vidden" userId="S::cvidden@uwlax.edu::fa919fd6-03f8-48d0-9b95-10ac8c9672df" providerId="AD" clId="Web-{71E78D5B-549D-B3BF-C7BA-4849D34E6B58}" dt="2021-01-26T17:05:23.981" v="377" actId="20577"/>
          <ac:spMkLst>
            <pc:docMk/>
            <pc:sldMk cId="2511312002" sldId="275"/>
            <ac:spMk id="2" creationId="{FED66807-4BC8-41CE-B70E-B113C5010DF6}"/>
          </ac:spMkLst>
        </pc:spChg>
      </pc:sldChg>
    </pc:docChg>
  </pc:docChgLst>
  <pc:docChgLst>
    <pc:chgData name="Chad Vidden" userId="S::cvidden@uwlax.edu::fa919fd6-03f8-48d0-9b95-10ac8c9672df" providerId="AD" clId="Web-{1CBED633-108F-4079-A11D-2A0E218E620C}"/>
    <pc:docChg chg="modSld">
      <pc:chgData name="Chad Vidden" userId="S::cvidden@uwlax.edu::fa919fd6-03f8-48d0-9b95-10ac8c9672df" providerId="AD" clId="Web-{1CBED633-108F-4079-A11D-2A0E218E620C}" dt="2020-03-23T15:53:14.524" v="11"/>
      <pc:docMkLst>
        <pc:docMk/>
      </pc:docMkLst>
      <pc:sldChg chg="delSp modSp">
        <pc:chgData name="Chad Vidden" userId="S::cvidden@uwlax.edu::fa919fd6-03f8-48d0-9b95-10ac8c9672df" providerId="AD" clId="Web-{1CBED633-108F-4079-A11D-2A0E218E620C}" dt="2020-03-23T15:53:14.524" v="11"/>
        <pc:sldMkLst>
          <pc:docMk/>
          <pc:sldMk cId="109857222" sldId="256"/>
        </pc:sldMkLst>
        <pc:spChg chg="mod">
          <ac:chgData name="Chad Vidden" userId="S::cvidden@uwlax.edu::fa919fd6-03f8-48d0-9b95-10ac8c9672df" providerId="AD" clId="Web-{1CBED633-108F-4079-A11D-2A0E218E620C}" dt="2020-03-23T15:53:11.164" v="8" actId="20577"/>
          <ac:spMkLst>
            <pc:docMk/>
            <pc:sldMk cId="109857222" sldId="256"/>
            <ac:spMk id="2" creationId="{00000000-0000-0000-0000-000000000000}"/>
          </ac:spMkLst>
        </pc:spChg>
        <pc:spChg chg="del">
          <ac:chgData name="Chad Vidden" userId="S::cvidden@uwlax.edu::fa919fd6-03f8-48d0-9b95-10ac8c9672df" providerId="AD" clId="Web-{1CBED633-108F-4079-A11D-2A0E218E620C}" dt="2020-03-23T15:53:14.524" v="11"/>
          <ac:spMkLst>
            <pc:docMk/>
            <pc:sldMk cId="109857222" sldId="256"/>
            <ac:spMk id="3" creationId="{00000000-0000-0000-0000-000000000000}"/>
          </ac:spMkLst>
        </pc:spChg>
      </pc:sldChg>
    </pc:docChg>
  </pc:docChgLst>
  <pc:docChgLst>
    <pc:chgData name="Chad Vidden" userId="S::cvidden@uwlax.edu::fa919fd6-03f8-48d0-9b95-10ac8c9672df" providerId="AD" clId="Web-{8E2B75E3-5E98-F607-E057-39B2DFA97151}"/>
    <pc:docChg chg="addSld delSld modSld">
      <pc:chgData name="Chad Vidden" userId="S::cvidden@uwlax.edu::fa919fd6-03f8-48d0-9b95-10ac8c9672df" providerId="AD" clId="Web-{8E2B75E3-5E98-F607-E057-39B2DFA97151}" dt="2021-02-04T15:55:56.353" v="162" actId="20577"/>
      <pc:docMkLst>
        <pc:docMk/>
      </pc:docMkLst>
      <pc:sldChg chg="delSp modSp modNotes">
        <pc:chgData name="Chad Vidden" userId="S::cvidden@uwlax.edu::fa919fd6-03f8-48d0-9b95-10ac8c9672df" providerId="AD" clId="Web-{8E2B75E3-5E98-F607-E057-39B2DFA97151}" dt="2021-02-04T15:52:41.120" v="28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8E2B75E3-5E98-F607-E057-39B2DFA97151}" dt="2021-02-04T15:51:18.074" v="7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8E2B75E3-5E98-F607-E057-39B2DFA97151}" dt="2021-02-04T15:51:43.949" v="18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8E2B75E3-5E98-F607-E057-39B2DFA97151}" dt="2021-02-04T15:51:22.605" v="8"/>
          <ac:inkMkLst>
            <pc:docMk/>
            <pc:sldMk cId="3637318454" sldId="257"/>
            <ac:inkMk id="5" creationId="{B98EE016-DAA1-412D-8B48-CC01607376CE}"/>
          </ac:inkMkLst>
        </pc:inkChg>
      </pc:sldChg>
      <pc:sldChg chg="delSp modSp">
        <pc:chgData name="Chad Vidden" userId="S::cvidden@uwlax.edu::fa919fd6-03f8-48d0-9b95-10ac8c9672df" providerId="AD" clId="Web-{8E2B75E3-5E98-F607-E057-39B2DFA97151}" dt="2021-02-04T15:52:20.901" v="26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8E2B75E3-5E98-F607-E057-39B2DFA97151}" dt="2021-02-04T15:52:20.901" v="26" actId="20577"/>
          <ac:spMkLst>
            <pc:docMk/>
            <pc:sldMk cId="765299618" sldId="268"/>
            <ac:spMk id="2" creationId="{48B2C0D7-B8F7-4D2E-8918-DF67C9DF9340}"/>
          </ac:spMkLst>
        </pc:spChg>
        <pc:inkChg chg="del">
          <ac:chgData name="Chad Vidden" userId="S::cvidden@uwlax.edu::fa919fd6-03f8-48d0-9b95-10ac8c9672df" providerId="AD" clId="Web-{8E2B75E3-5E98-F607-E057-39B2DFA97151}" dt="2021-02-04T15:52:18.042" v="25"/>
          <ac:inkMkLst>
            <pc:docMk/>
            <pc:sldMk cId="765299618" sldId="268"/>
            <ac:inkMk id="4" creationId="{C3D2C00D-6A80-4F9E-A33A-E0A1F9D33AE7}"/>
          </ac:inkMkLst>
        </pc:inkChg>
      </pc:sldChg>
      <pc:sldChg chg="delSp">
        <pc:chgData name="Chad Vidden" userId="S::cvidden@uwlax.edu::fa919fd6-03f8-48d0-9b95-10ac8c9672df" providerId="AD" clId="Web-{8E2B75E3-5E98-F607-E057-39B2DFA97151}" dt="2021-02-04T15:52:31.261" v="27"/>
        <pc:sldMkLst>
          <pc:docMk/>
          <pc:sldMk cId="527020038" sldId="269"/>
        </pc:sldMkLst>
        <pc:inkChg chg="del">
          <ac:chgData name="Chad Vidden" userId="S::cvidden@uwlax.edu::fa919fd6-03f8-48d0-9b95-10ac8c9672df" providerId="AD" clId="Web-{8E2B75E3-5E98-F607-E057-39B2DFA97151}" dt="2021-02-04T15:52:31.261" v="27"/>
          <ac:inkMkLst>
            <pc:docMk/>
            <pc:sldMk cId="527020038" sldId="269"/>
            <ac:inkMk id="4" creationId="{3FD797A1-1A2D-42E9-874B-CC54AF1E2638}"/>
          </ac:inkMkLst>
        </pc:inkChg>
      </pc:sldChg>
      <pc:sldChg chg="delSp modSp modNotes">
        <pc:chgData name="Chad Vidden" userId="S::cvidden@uwlax.edu::fa919fd6-03f8-48d0-9b95-10ac8c9672df" providerId="AD" clId="Web-{8E2B75E3-5E98-F607-E057-39B2DFA97151}" dt="2021-02-04T15:53:13.167" v="68" actId="20577"/>
        <pc:sldMkLst>
          <pc:docMk/>
          <pc:sldMk cId="1199889324" sldId="270"/>
        </pc:sldMkLst>
        <pc:spChg chg="mod">
          <ac:chgData name="Chad Vidden" userId="S::cvidden@uwlax.edu::fa919fd6-03f8-48d0-9b95-10ac8c9672df" providerId="AD" clId="Web-{8E2B75E3-5E98-F607-E057-39B2DFA97151}" dt="2021-02-04T15:53:13.167" v="68" actId="20577"/>
          <ac:spMkLst>
            <pc:docMk/>
            <pc:sldMk cId="1199889324" sldId="270"/>
            <ac:spMk id="2" creationId="{B359491E-C9AE-4059-859D-FB7D839DE447}"/>
          </ac:spMkLst>
        </pc:spChg>
        <pc:inkChg chg="del">
          <ac:chgData name="Chad Vidden" userId="S::cvidden@uwlax.edu::fa919fd6-03f8-48d0-9b95-10ac8c9672df" providerId="AD" clId="Web-{8E2B75E3-5E98-F607-E057-39B2DFA97151}" dt="2021-02-04T15:52:00.839" v="19"/>
          <ac:inkMkLst>
            <pc:docMk/>
            <pc:sldMk cId="1199889324" sldId="270"/>
            <ac:inkMk id="4" creationId="{5694B868-9D4C-4BD2-9518-4871527B7F2D}"/>
          </ac:inkMkLst>
        </pc:inkChg>
      </pc:sldChg>
      <pc:sldChg chg="modSp new modNotes">
        <pc:chgData name="Chad Vidden" userId="S::cvidden@uwlax.edu::fa919fd6-03f8-48d0-9b95-10ac8c9672df" providerId="AD" clId="Web-{8E2B75E3-5E98-F607-E057-39B2DFA97151}" dt="2021-02-04T15:54:30.057" v="112"/>
        <pc:sldMkLst>
          <pc:docMk/>
          <pc:sldMk cId="2246382089" sldId="271"/>
        </pc:sldMkLst>
        <pc:spChg chg="mod">
          <ac:chgData name="Chad Vidden" userId="S::cvidden@uwlax.edu::fa919fd6-03f8-48d0-9b95-10ac8c9672df" providerId="AD" clId="Web-{8E2B75E3-5E98-F607-E057-39B2DFA97151}" dt="2021-02-04T15:53:46.666" v="82" actId="20577"/>
          <ac:spMkLst>
            <pc:docMk/>
            <pc:sldMk cId="2246382089" sldId="271"/>
            <ac:spMk id="2" creationId="{3E57AFB3-26DF-4532-8AD5-20BD3D43218F}"/>
          </ac:spMkLst>
        </pc:spChg>
      </pc:sldChg>
      <pc:sldChg chg="del">
        <pc:chgData name="Chad Vidden" userId="S::cvidden@uwlax.edu::fa919fd6-03f8-48d0-9b95-10ac8c9672df" providerId="AD" clId="Web-{8E2B75E3-5E98-F607-E057-39B2DFA97151}" dt="2021-02-04T15:52:05.573" v="24"/>
        <pc:sldMkLst>
          <pc:docMk/>
          <pc:sldMk cId="3330924751" sldId="271"/>
        </pc:sldMkLst>
      </pc:sldChg>
      <pc:sldChg chg="del">
        <pc:chgData name="Chad Vidden" userId="S::cvidden@uwlax.edu::fa919fd6-03f8-48d0-9b95-10ac8c9672df" providerId="AD" clId="Web-{8E2B75E3-5E98-F607-E057-39B2DFA97151}" dt="2021-02-04T15:52:05.480" v="21"/>
        <pc:sldMkLst>
          <pc:docMk/>
          <pc:sldMk cId="3645652695" sldId="272"/>
        </pc:sldMkLst>
      </pc:sldChg>
      <pc:sldChg chg="modSp new modNotes">
        <pc:chgData name="Chad Vidden" userId="S::cvidden@uwlax.edu::fa919fd6-03f8-48d0-9b95-10ac8c9672df" providerId="AD" clId="Web-{8E2B75E3-5E98-F607-E057-39B2DFA97151}" dt="2021-02-04T15:55:29.947" v="144"/>
        <pc:sldMkLst>
          <pc:docMk/>
          <pc:sldMk cId="3653921209" sldId="272"/>
        </pc:sldMkLst>
        <pc:spChg chg="mod">
          <ac:chgData name="Chad Vidden" userId="S::cvidden@uwlax.edu::fa919fd6-03f8-48d0-9b95-10ac8c9672df" providerId="AD" clId="Web-{8E2B75E3-5E98-F607-E057-39B2DFA97151}" dt="2021-02-04T15:54:34.213" v="118" actId="20577"/>
          <ac:spMkLst>
            <pc:docMk/>
            <pc:sldMk cId="3653921209" sldId="272"/>
            <ac:spMk id="2" creationId="{8BD84083-F388-41D3-AFB7-3D040D833A66}"/>
          </ac:spMkLst>
        </pc:spChg>
      </pc:sldChg>
      <pc:sldChg chg="del">
        <pc:chgData name="Chad Vidden" userId="S::cvidden@uwlax.edu::fa919fd6-03f8-48d0-9b95-10ac8c9672df" providerId="AD" clId="Web-{8E2B75E3-5E98-F607-E057-39B2DFA97151}" dt="2021-02-04T15:52:05.542" v="23"/>
        <pc:sldMkLst>
          <pc:docMk/>
          <pc:sldMk cId="95566683" sldId="273"/>
        </pc:sldMkLst>
      </pc:sldChg>
      <pc:sldChg chg="modSp new">
        <pc:chgData name="Chad Vidden" userId="S::cvidden@uwlax.edu::fa919fd6-03f8-48d0-9b95-10ac8c9672df" providerId="AD" clId="Web-{8E2B75E3-5E98-F607-E057-39B2DFA97151}" dt="2021-02-04T15:55:56.353" v="162" actId="20577"/>
        <pc:sldMkLst>
          <pc:docMk/>
          <pc:sldMk cId="364174186" sldId="273"/>
        </pc:sldMkLst>
        <pc:spChg chg="mod">
          <ac:chgData name="Chad Vidden" userId="S::cvidden@uwlax.edu::fa919fd6-03f8-48d0-9b95-10ac8c9672df" providerId="AD" clId="Web-{8E2B75E3-5E98-F607-E057-39B2DFA97151}" dt="2021-02-04T15:55:56.353" v="162" actId="20577"/>
          <ac:spMkLst>
            <pc:docMk/>
            <pc:sldMk cId="364174186" sldId="273"/>
            <ac:spMk id="2" creationId="{2E3A9D74-08D4-4C1E-93B9-DFBB6146BAD8}"/>
          </ac:spMkLst>
        </pc:spChg>
      </pc:sldChg>
      <pc:sldChg chg="del">
        <pc:chgData name="Chad Vidden" userId="S::cvidden@uwlax.edu::fa919fd6-03f8-48d0-9b95-10ac8c9672df" providerId="AD" clId="Web-{8E2B75E3-5E98-F607-E057-39B2DFA97151}" dt="2021-02-04T15:52:05.511" v="22"/>
        <pc:sldMkLst>
          <pc:docMk/>
          <pc:sldMk cId="1097210119" sldId="274"/>
        </pc:sldMkLst>
      </pc:sldChg>
      <pc:sldChg chg="del">
        <pc:chgData name="Chad Vidden" userId="S::cvidden@uwlax.edu::fa919fd6-03f8-48d0-9b95-10ac8c9672df" providerId="AD" clId="Web-{8E2B75E3-5E98-F607-E057-39B2DFA97151}" dt="2021-02-04T15:52:05.464" v="20"/>
        <pc:sldMkLst>
          <pc:docMk/>
          <pc:sldMk cId="3780144382" sldId="275"/>
        </pc:sldMkLst>
      </pc:sldChg>
    </pc:docChg>
  </pc:docChgLst>
  <pc:docChgLst>
    <pc:chgData name="Chad Vidden" userId="S::cvidden@uwlax.edu::fa919fd6-03f8-48d0-9b95-10ac8c9672df" providerId="AD" clId="Web-{8C351ABC-6DD9-8C6D-F8DB-0E5953892B15}"/>
    <pc:docChg chg="modSld">
      <pc:chgData name="Chad Vidden" userId="S::cvidden@uwlax.edu::fa919fd6-03f8-48d0-9b95-10ac8c9672df" providerId="AD" clId="Web-{8C351ABC-6DD9-8C6D-F8DB-0E5953892B15}" dt="2020-03-24T03:58:23.131" v="435"/>
      <pc:docMkLst>
        <pc:docMk/>
      </pc:docMkLst>
      <pc:sldChg chg="addSp">
        <pc:chgData name="Chad Vidden" userId="S::cvidden@uwlax.edu::fa919fd6-03f8-48d0-9b95-10ac8c9672df" providerId="AD" clId="Web-{8C351ABC-6DD9-8C6D-F8DB-0E5953892B15}" dt="2020-03-24T03:53:55.116" v="96"/>
        <pc:sldMkLst>
          <pc:docMk/>
          <pc:sldMk cId="3637318454" sldId="257"/>
        </pc:sldMkLst>
        <pc:inkChg chg="add">
          <ac:chgData name="Chad Vidden" userId="S::cvidden@uwlax.edu::fa919fd6-03f8-48d0-9b95-10ac8c9672df" providerId="AD" clId="Web-{8C351ABC-6DD9-8C6D-F8DB-0E5953892B15}" dt="2020-03-24T03:53:51.569" v="95"/>
          <ac:inkMkLst>
            <pc:docMk/>
            <pc:sldMk cId="3637318454" sldId="257"/>
            <ac:inkMk id="5" creationId="{E64D35EA-737C-4F7F-99AC-E82DD292E312}"/>
          </ac:inkMkLst>
        </pc:inkChg>
        <pc:inkChg chg="add">
          <ac:chgData name="Chad Vidden" userId="S::cvidden@uwlax.edu::fa919fd6-03f8-48d0-9b95-10ac8c9672df" providerId="AD" clId="Web-{8C351ABC-6DD9-8C6D-F8DB-0E5953892B15}" dt="2020-03-24T03:53:55.116" v="96"/>
          <ac:inkMkLst>
            <pc:docMk/>
            <pc:sldMk cId="3637318454" sldId="257"/>
            <ac:inkMk id="6" creationId="{491D2C19-9344-4750-845A-9038A613B85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3:03.662" v="62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8C351ABC-6DD9-8C6D-F8DB-0E5953892B15}" dt="2020-03-24T03:50:10.974" v="1"/>
          <ac:inkMkLst>
            <pc:docMk/>
            <pc:sldMk cId="2599349530" sldId="258"/>
            <ac:inkMk id="95" creationId="{601F0F51-3A81-4095-9D58-C01BDBABDA0A}"/>
          </ac:inkMkLst>
        </pc:inkChg>
        <pc:inkChg chg="add">
          <ac:chgData name="Chad Vidden" userId="S::cvidden@uwlax.edu::fa919fd6-03f8-48d0-9b95-10ac8c9672df" providerId="AD" clId="Web-{8C351ABC-6DD9-8C6D-F8DB-0E5953892B15}" dt="2020-03-24T03:50:14.928" v="2"/>
          <ac:inkMkLst>
            <pc:docMk/>
            <pc:sldMk cId="2599349530" sldId="258"/>
            <ac:inkMk id="171" creationId="{A84D421F-3F95-4248-94EB-C34A27F0735C}"/>
          </ac:inkMkLst>
        </pc:inkChg>
        <pc:inkChg chg="add">
          <ac:chgData name="Chad Vidden" userId="S::cvidden@uwlax.edu::fa919fd6-03f8-48d0-9b95-10ac8c9672df" providerId="AD" clId="Web-{8C351ABC-6DD9-8C6D-F8DB-0E5953892B15}" dt="2020-03-24T03:50:16.318" v="3"/>
          <ac:inkMkLst>
            <pc:docMk/>
            <pc:sldMk cId="2599349530" sldId="258"/>
            <ac:inkMk id="172" creationId="{921FBC73-8A96-4AF0-A538-05DCB8CA40AF}"/>
          </ac:inkMkLst>
        </pc:inkChg>
        <pc:inkChg chg="add">
          <ac:chgData name="Chad Vidden" userId="S::cvidden@uwlax.edu::fa919fd6-03f8-48d0-9b95-10ac8c9672df" providerId="AD" clId="Web-{8C351ABC-6DD9-8C6D-F8DB-0E5953892B15}" dt="2020-03-24T03:50:17.677" v="4"/>
          <ac:inkMkLst>
            <pc:docMk/>
            <pc:sldMk cId="2599349530" sldId="258"/>
            <ac:inkMk id="184" creationId="{8F3B66BC-1CD6-41DA-93EA-6041A66A6F4E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5"/>
          <ac:inkMkLst>
            <pc:docMk/>
            <pc:sldMk cId="2599349530" sldId="258"/>
            <ac:inkMk id="207" creationId="{26919ED5-A1C5-47EE-A576-D2FB36AC7A01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34" v="6"/>
          <ac:inkMkLst>
            <pc:docMk/>
            <pc:sldMk cId="2599349530" sldId="258"/>
            <ac:inkMk id="208" creationId="{72D865EF-8DFE-4B02-A724-471C711E37D5}"/>
          </ac:inkMkLst>
        </pc:inkChg>
        <pc:inkChg chg="add">
          <ac:chgData name="Chad Vidden" userId="S::cvidden@uwlax.edu::fa919fd6-03f8-48d0-9b95-10ac8c9672df" providerId="AD" clId="Web-{8C351ABC-6DD9-8C6D-F8DB-0E5953892B15}" dt="2020-03-24T03:50:44.349" v="7"/>
          <ac:inkMkLst>
            <pc:docMk/>
            <pc:sldMk cId="2599349530" sldId="258"/>
            <ac:inkMk id="209" creationId="{A123E7CE-9D29-4229-98AF-22284B749916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8"/>
          <ac:inkMkLst>
            <pc:docMk/>
            <pc:sldMk cId="2599349530" sldId="258"/>
            <ac:inkMk id="210" creationId="{7E06BCB3-D1DC-47A8-8AAA-309081AACAB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9"/>
          <ac:inkMkLst>
            <pc:docMk/>
            <pc:sldMk cId="2599349530" sldId="258"/>
            <ac:inkMk id="211" creationId="{D8327B87-C75A-4867-AC26-46CE246F4A1A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77" v="10"/>
          <ac:inkMkLst>
            <pc:docMk/>
            <pc:sldMk cId="2599349530" sldId="258"/>
            <ac:inkMk id="212" creationId="{006AA05B-76B0-4B5F-8B9A-E46B9EE62D38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1"/>
          <ac:inkMkLst>
            <pc:docMk/>
            <pc:sldMk cId="2599349530" sldId="258"/>
            <ac:inkMk id="213" creationId="{C8D7328B-C95F-4611-B138-884EFD738F92}"/>
          </ac:inkMkLst>
        </pc:inkChg>
        <pc:inkChg chg="add">
          <ac:chgData name="Chad Vidden" userId="S::cvidden@uwlax.edu::fa919fd6-03f8-48d0-9b95-10ac8c9672df" providerId="AD" clId="Web-{8C351ABC-6DD9-8C6D-F8DB-0E5953892B15}" dt="2020-03-24T03:50:48.193" v="12"/>
          <ac:inkMkLst>
            <pc:docMk/>
            <pc:sldMk cId="2599349530" sldId="258"/>
            <ac:inkMk id="214" creationId="{A537906E-7014-4AF5-8332-0F52F497DBB1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3"/>
          <ac:inkMkLst>
            <pc:docMk/>
            <pc:sldMk cId="2599349530" sldId="258"/>
            <ac:inkMk id="215" creationId="{1A2C98BC-E2CA-4784-A476-A928CA94395C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18" v="14"/>
          <ac:inkMkLst>
            <pc:docMk/>
            <pc:sldMk cId="2599349530" sldId="258"/>
            <ac:inkMk id="216" creationId="{0C162F2B-B2EB-4E15-8049-82012A9D6C4D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5"/>
          <ac:inkMkLst>
            <pc:docMk/>
            <pc:sldMk cId="2599349530" sldId="258"/>
            <ac:inkMk id="217" creationId="{52373EC0-7181-4C2C-BF9D-5CA9C3A1ED4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334" v="16"/>
          <ac:inkMkLst>
            <pc:docMk/>
            <pc:sldMk cId="2599349530" sldId="258"/>
            <ac:inkMk id="218" creationId="{161B5C84-3E3A-4108-A71C-77DEAF20B1A0}"/>
          </ac:inkMkLst>
        </pc:inkChg>
        <pc:inkChg chg="add">
          <ac:chgData name="Chad Vidden" userId="S::cvidden@uwlax.edu::fa919fd6-03f8-48d0-9b95-10ac8c9672df" providerId="AD" clId="Web-{8C351ABC-6DD9-8C6D-F8DB-0E5953892B15}" dt="2020-03-24T03:50:49.865" v="17"/>
          <ac:inkMkLst>
            <pc:docMk/>
            <pc:sldMk cId="2599349530" sldId="258"/>
            <ac:inkMk id="219" creationId="{2B1E188F-464C-4A11-86E6-19C08E4F774D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8"/>
          <ac:inkMkLst>
            <pc:docMk/>
            <pc:sldMk cId="2599349530" sldId="258"/>
            <ac:inkMk id="220" creationId="{97B9E89D-B5FC-4D21-9E8C-2640DAAFA0BC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46" v="19"/>
          <ac:inkMkLst>
            <pc:docMk/>
            <pc:sldMk cId="2599349530" sldId="258"/>
            <ac:inkMk id="221" creationId="{6A3E1701-091A-4C2B-BEE8-38AC028F844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0"/>
          <ac:inkMkLst>
            <pc:docMk/>
            <pc:sldMk cId="2599349530" sldId="258"/>
            <ac:inkMk id="222" creationId="{8612A69A-C9F1-477C-9F7D-D62B51466AFF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62" v="21"/>
          <ac:inkMkLst>
            <pc:docMk/>
            <pc:sldMk cId="2599349530" sldId="258"/>
            <ac:inkMk id="223" creationId="{487F8ABF-5BF1-48EF-92FD-F55C066F336A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2"/>
          <ac:inkMkLst>
            <pc:docMk/>
            <pc:sldMk cId="2599349530" sldId="258"/>
            <ac:inkMk id="224" creationId="{60F5F096-AF21-4D7C-B0AE-E98A72544620}"/>
          </ac:inkMkLst>
        </pc:inkChg>
        <pc:inkChg chg="add">
          <ac:chgData name="Chad Vidden" userId="S::cvidden@uwlax.edu::fa919fd6-03f8-48d0-9b95-10ac8c9672df" providerId="AD" clId="Web-{8C351ABC-6DD9-8C6D-F8DB-0E5953892B15}" dt="2020-03-24T03:50:52.677" v="23"/>
          <ac:inkMkLst>
            <pc:docMk/>
            <pc:sldMk cId="2599349530" sldId="258"/>
            <ac:inkMk id="225" creationId="{5421DA0A-6820-4D0F-BD5D-C28E18BAD8A3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099" v="24"/>
          <ac:inkMkLst>
            <pc:docMk/>
            <pc:sldMk cId="2599349530" sldId="258"/>
            <ac:inkMk id="226" creationId="{02C801F7-BEAB-46E2-B45A-73659F7D5E35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5"/>
          <ac:inkMkLst>
            <pc:docMk/>
            <pc:sldMk cId="2599349530" sldId="258"/>
            <ac:inkMk id="227" creationId="{AC26FB58-BDE3-4F61-BEDF-70034EDD902A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115" v="26"/>
          <ac:inkMkLst>
            <pc:docMk/>
            <pc:sldMk cId="2599349530" sldId="258"/>
            <ac:inkMk id="228" creationId="{14082171-D92F-4E3A-865F-8E30459684B4}"/>
          </ac:inkMkLst>
        </pc:inkChg>
        <pc:inkChg chg="add">
          <ac:chgData name="Chad Vidden" userId="S::cvidden@uwlax.edu::fa919fd6-03f8-48d0-9b95-10ac8c9672df" providerId="AD" clId="Web-{8C351ABC-6DD9-8C6D-F8DB-0E5953892B15}" dt="2020-03-24T03:50:54.771" v="27"/>
          <ac:inkMkLst>
            <pc:docMk/>
            <pc:sldMk cId="2599349530" sldId="258"/>
            <ac:inkMk id="229" creationId="{5D452FB1-6B3E-469C-A81B-2EB0AFFBE1B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8"/>
          <ac:inkMkLst>
            <pc:docMk/>
            <pc:sldMk cId="2599349530" sldId="258"/>
            <ac:inkMk id="230" creationId="{2F57575F-41DA-4828-9BBC-EB115E474134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52" v="29"/>
          <ac:inkMkLst>
            <pc:docMk/>
            <pc:sldMk cId="2599349530" sldId="258"/>
            <ac:inkMk id="231" creationId="{2412BBFD-F001-4E3F-A0D8-1FFFC43DF4BE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0"/>
          <ac:inkMkLst>
            <pc:docMk/>
            <pc:sldMk cId="2599349530" sldId="258"/>
            <ac:inkMk id="232" creationId="{204841B1-0F94-4AB9-9D7F-43C6EE02F563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68" v="31"/>
          <ac:inkMkLst>
            <pc:docMk/>
            <pc:sldMk cId="2599349530" sldId="258"/>
            <ac:inkMk id="233" creationId="{4080015E-2B78-4719-BAA9-FD4D6FC283F2}"/>
          </ac:inkMkLst>
        </pc:inkChg>
        <pc:inkChg chg="add">
          <ac:chgData name="Chad Vidden" userId="S::cvidden@uwlax.edu::fa919fd6-03f8-48d0-9b95-10ac8c9672df" providerId="AD" clId="Web-{8C351ABC-6DD9-8C6D-F8DB-0E5953892B15}" dt="2020-03-24T03:50:57.084" v="32"/>
          <ac:inkMkLst>
            <pc:docMk/>
            <pc:sldMk cId="2599349530" sldId="258"/>
            <ac:inkMk id="234" creationId="{C8DC07C0-3D13-4D3A-90F0-BCCEA8BDF14A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84" v="33"/>
          <ac:inkMkLst>
            <pc:docMk/>
            <pc:sldMk cId="2599349530" sldId="258"/>
            <ac:inkMk id="235" creationId="{9E76CA20-AECE-415F-A734-D6E399A45539}"/>
          </ac:inkMkLst>
        </pc:inkChg>
        <pc:inkChg chg="add">
          <ac:chgData name="Chad Vidden" userId="S::cvidden@uwlax.edu::fa919fd6-03f8-48d0-9b95-10ac8c9672df" providerId="AD" clId="Web-{8C351ABC-6DD9-8C6D-F8DB-0E5953892B15}" dt="2020-03-24T03:50:58.099" v="34"/>
          <ac:inkMkLst>
            <pc:docMk/>
            <pc:sldMk cId="2599349530" sldId="258"/>
            <ac:inkMk id="236" creationId="{71FF1BC5-4C09-419C-81CF-515BFDD35F2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02" v="35"/>
          <ac:inkMkLst>
            <pc:docMk/>
            <pc:sldMk cId="2599349530" sldId="258"/>
            <ac:inkMk id="237" creationId="{204A7B88-273B-4D29-9196-38C58EABED1E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6"/>
          <ac:inkMkLst>
            <pc:docMk/>
            <pc:sldMk cId="2599349530" sldId="258"/>
            <ac:inkMk id="238" creationId="{D2B578B0-A63F-4F81-859C-06B50578B158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18" v="37"/>
          <ac:inkMkLst>
            <pc:docMk/>
            <pc:sldMk cId="2599349530" sldId="258"/>
            <ac:inkMk id="239" creationId="{F30A7685-DF1E-42F0-91CD-43B790255236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8"/>
          <ac:inkMkLst>
            <pc:docMk/>
            <pc:sldMk cId="2599349530" sldId="258"/>
            <ac:inkMk id="240" creationId="{17AD35E3-AFAE-44A8-8F64-12E80B68F1CD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39"/>
          <ac:inkMkLst>
            <pc:docMk/>
            <pc:sldMk cId="2599349530" sldId="258"/>
            <ac:inkMk id="241" creationId="{541694F7-CAC6-42D8-AA2F-8D2ECC6618C0}"/>
          </ac:inkMkLst>
        </pc:inkChg>
        <pc:inkChg chg="add">
          <ac:chgData name="Chad Vidden" userId="S::cvidden@uwlax.edu::fa919fd6-03f8-48d0-9b95-10ac8c9672df" providerId="AD" clId="Web-{8C351ABC-6DD9-8C6D-F8DB-0E5953892B15}" dt="2020-03-24T03:51:01.334" v="40"/>
          <ac:inkMkLst>
            <pc:docMk/>
            <pc:sldMk cId="2599349530" sldId="258"/>
            <ac:inkMk id="242" creationId="{D218D2D6-AA0A-434E-AC58-4AEA556B0198}"/>
          </ac:inkMkLst>
        </pc:inkChg>
        <pc:inkChg chg="add">
          <ac:chgData name="Chad Vidden" userId="S::cvidden@uwlax.edu::fa919fd6-03f8-48d0-9b95-10ac8c9672df" providerId="AD" clId="Web-{8C351ABC-6DD9-8C6D-F8DB-0E5953892B15}" dt="2020-03-24T03:51:04.021" v="41"/>
          <ac:inkMkLst>
            <pc:docMk/>
            <pc:sldMk cId="2599349530" sldId="258"/>
            <ac:inkMk id="243" creationId="{A1E8C0C2-A0FA-4B1B-86DE-B460ECFB5394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2"/>
          <ac:inkMkLst>
            <pc:docMk/>
            <pc:sldMk cId="2599349530" sldId="258"/>
            <ac:inkMk id="244" creationId="{D4C5ACF1-2A52-4993-AB45-D3EC6E87F8F3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3"/>
          <ac:inkMkLst>
            <pc:docMk/>
            <pc:sldMk cId="2599349530" sldId="258"/>
            <ac:inkMk id="245" creationId="{15771357-CD30-42F0-9A52-67D48B3ED5BF}"/>
          </ac:inkMkLst>
        </pc:inkChg>
        <pc:inkChg chg="add">
          <ac:chgData name="Chad Vidden" userId="S::cvidden@uwlax.edu::fa919fd6-03f8-48d0-9b95-10ac8c9672df" providerId="AD" clId="Web-{8C351ABC-6DD9-8C6D-F8DB-0E5953892B15}" dt="2020-03-24T03:51:09.521" v="44"/>
          <ac:inkMkLst>
            <pc:docMk/>
            <pc:sldMk cId="2599349530" sldId="258"/>
            <ac:inkMk id="246" creationId="{870EBE0D-2240-4279-A571-293A3837CCE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24" v="45"/>
          <ac:inkMkLst>
            <pc:docMk/>
            <pc:sldMk cId="2599349530" sldId="258"/>
            <ac:inkMk id="247" creationId="{D37FB4C1-1CA1-4B0D-8ACA-E1AF51D8364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40" v="46"/>
          <ac:inkMkLst>
            <pc:docMk/>
            <pc:sldMk cId="2599349530" sldId="258"/>
            <ac:inkMk id="248" creationId="{40FF8375-9C7F-4879-8D8A-8B347E809647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7"/>
          <ac:inkMkLst>
            <pc:docMk/>
            <pc:sldMk cId="2599349530" sldId="258"/>
            <ac:inkMk id="249" creationId="{96331049-DB7F-47AD-ADAF-9E204E35AEC2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56" v="48"/>
          <ac:inkMkLst>
            <pc:docMk/>
            <pc:sldMk cId="2599349530" sldId="258"/>
            <ac:inkMk id="250" creationId="{2F948EB7-B854-4825-B6E9-7A720337742E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49"/>
          <ac:inkMkLst>
            <pc:docMk/>
            <pc:sldMk cId="2599349530" sldId="258"/>
            <ac:inkMk id="251" creationId="{A188A632-62BB-4F7D-8589-A208BA573D66}"/>
          </ac:inkMkLst>
        </pc:inkChg>
        <pc:inkChg chg="add">
          <ac:chgData name="Chad Vidden" userId="S::cvidden@uwlax.edu::fa919fd6-03f8-48d0-9b95-10ac8c9672df" providerId="AD" clId="Web-{8C351ABC-6DD9-8C6D-F8DB-0E5953892B15}" dt="2020-03-24T03:51:12.271" v="50"/>
          <ac:inkMkLst>
            <pc:docMk/>
            <pc:sldMk cId="2599349530" sldId="258"/>
            <ac:inkMk id="252" creationId="{425662A4-E1C4-479B-879B-54FBC309399F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1"/>
          <ac:inkMkLst>
            <pc:docMk/>
            <pc:sldMk cId="2599349530" sldId="258"/>
            <ac:inkMk id="253" creationId="{DB7802F0-1605-400E-8514-EA022B508F31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02" v="52"/>
          <ac:inkMkLst>
            <pc:docMk/>
            <pc:sldMk cId="2599349530" sldId="258"/>
            <ac:inkMk id="254" creationId="{9DD63B47-3253-46FA-9F9E-825F97BF860E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3"/>
          <ac:inkMkLst>
            <pc:docMk/>
            <pc:sldMk cId="2599349530" sldId="258"/>
            <ac:inkMk id="255" creationId="{9FCEDA40-B2BA-4F70-B0CB-599628722CE7}"/>
          </ac:inkMkLst>
        </pc:inkChg>
        <pc:inkChg chg="add">
          <ac:chgData name="Chad Vidden" userId="S::cvidden@uwlax.edu::fa919fd6-03f8-48d0-9b95-10ac8c9672df" providerId="AD" clId="Web-{8C351ABC-6DD9-8C6D-F8DB-0E5953892B15}" dt="2020-03-24T03:51:13.818" v="54"/>
          <ac:inkMkLst>
            <pc:docMk/>
            <pc:sldMk cId="2599349530" sldId="258"/>
            <ac:inkMk id="256" creationId="{77AE884E-26E6-444D-938B-B8D356CDCB9B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68" v="55"/>
          <ac:inkMkLst>
            <pc:docMk/>
            <pc:sldMk cId="2599349530" sldId="258"/>
            <ac:inkMk id="257" creationId="{DDD8DD19-8F08-4B62-9F08-53E7EB5E2A6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6"/>
          <ac:inkMkLst>
            <pc:docMk/>
            <pc:sldMk cId="2599349530" sldId="258"/>
            <ac:inkMk id="258" creationId="{ED904CA7-4373-44CF-8F15-D335505750BD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084" v="57"/>
          <ac:inkMkLst>
            <pc:docMk/>
            <pc:sldMk cId="2599349530" sldId="258"/>
            <ac:inkMk id="259" creationId="{18D34CAD-16AF-4679-9AD2-7BD6BBEDE2BA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8"/>
          <ac:inkMkLst>
            <pc:docMk/>
            <pc:sldMk cId="2599349530" sldId="258"/>
            <ac:inkMk id="260" creationId="{A1A203C0-F1A7-40EF-A4BE-828D270B66A8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00" v="59"/>
          <ac:inkMkLst>
            <pc:docMk/>
            <pc:sldMk cId="2599349530" sldId="258"/>
            <ac:inkMk id="261" creationId="{62EBAEBA-512C-4969-A49F-0BB8F0B796B0}"/>
          </ac:inkMkLst>
        </pc:inkChg>
        <pc:inkChg chg="add">
          <ac:chgData name="Chad Vidden" userId="S::cvidden@uwlax.edu::fa919fd6-03f8-48d0-9b95-10ac8c9672df" providerId="AD" clId="Web-{8C351ABC-6DD9-8C6D-F8DB-0E5953892B15}" dt="2020-03-24T03:51:16.115" v="60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S::cvidden@uwlax.edu::fa919fd6-03f8-48d0-9b95-10ac8c9672df" providerId="AD" clId="Web-{8C351ABC-6DD9-8C6D-F8DB-0E5953892B15}" dt="2020-03-24T03:53:03.662" v="62"/>
          <ac:inkMkLst>
            <pc:docMk/>
            <pc:sldMk cId="2599349530" sldId="258"/>
            <ac:inkMk id="263" creationId="{01EB5490-8D2E-449C-9C55-AC1F3C776EAC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5:38.240" v="233"/>
        <pc:sldMkLst>
          <pc:docMk/>
          <pc:sldMk cId="338191173" sldId="259"/>
        </pc:sldMkLst>
        <pc:inkChg chg="add">
          <ac:chgData name="Chad Vidden" userId="S::cvidden@uwlax.edu::fa919fd6-03f8-48d0-9b95-10ac8c9672df" providerId="AD" clId="Web-{8C351ABC-6DD9-8C6D-F8DB-0E5953892B15}" dt="2020-03-24T03:53:36.209" v="63"/>
          <ac:inkMkLst>
            <pc:docMk/>
            <pc:sldMk cId="338191173" sldId="259"/>
            <ac:inkMk id="3" creationId="{D45CD5AE-4DF2-4C00-B8D1-24725D7C326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4"/>
          <ac:inkMkLst>
            <pc:docMk/>
            <pc:sldMk cId="338191173" sldId="259"/>
            <ac:inkMk id="4" creationId="{F4754494-8516-4964-B47E-ABE7321B20E5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5"/>
          <ac:inkMkLst>
            <pc:docMk/>
            <pc:sldMk cId="338191173" sldId="259"/>
            <ac:inkMk id="5" creationId="{934183F8-1835-418C-A3F9-76DC9FAB02CD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6"/>
          <ac:inkMkLst>
            <pc:docMk/>
            <pc:sldMk cId="338191173" sldId="259"/>
            <ac:inkMk id="6" creationId="{6C1C5953-CCC0-43C7-B282-5A935AFF97E6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7"/>
          <ac:inkMkLst>
            <pc:docMk/>
            <pc:sldMk cId="338191173" sldId="259"/>
            <ac:inkMk id="7" creationId="{2924F03E-5CE1-416E-805E-8F6A4FF0ABA8}"/>
          </ac:inkMkLst>
        </pc:inkChg>
        <pc:inkChg chg="add">
          <ac:chgData name="Chad Vidden" userId="S::cvidden@uwlax.edu::fa919fd6-03f8-48d0-9b95-10ac8c9672df" providerId="AD" clId="Web-{8C351ABC-6DD9-8C6D-F8DB-0E5953892B15}" dt="2020-03-24T03:53:36.224" v="68"/>
          <ac:inkMkLst>
            <pc:docMk/>
            <pc:sldMk cId="338191173" sldId="259"/>
            <ac:inkMk id="8" creationId="{FF435973-D562-46C1-BDB9-A104C5498209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24" v="69"/>
          <ac:inkMkLst>
            <pc:docMk/>
            <pc:sldMk cId="338191173" sldId="259"/>
            <ac:inkMk id="9" creationId="{E10CB393-F4B9-4D68-9C6F-E69DD9CC199E}"/>
          </ac:inkMkLst>
        </pc:inkChg>
        <pc:inkChg chg="add">
          <ac:chgData name="Chad Vidden" userId="S::cvidden@uwlax.edu::fa919fd6-03f8-48d0-9b95-10ac8c9672df" providerId="AD" clId="Web-{8C351ABC-6DD9-8C6D-F8DB-0E5953892B15}" dt="2020-03-24T03:53:40.740" v="70"/>
          <ac:inkMkLst>
            <pc:docMk/>
            <pc:sldMk cId="338191173" sldId="259"/>
            <ac:inkMk id="10" creationId="{9964435E-0655-404B-BF10-CC4A94E33F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1"/>
          <ac:inkMkLst>
            <pc:docMk/>
            <pc:sldMk cId="338191173" sldId="259"/>
            <ac:inkMk id="11" creationId="{7805B3EF-46B9-42D5-B4C8-D8C79A8F6835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2"/>
          <ac:inkMkLst>
            <pc:docMk/>
            <pc:sldMk cId="338191173" sldId="259"/>
            <ac:inkMk id="12" creationId="{2E02E9AA-6A13-41F2-88D7-9CABF3C5737D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59" v="73"/>
          <ac:inkMkLst>
            <pc:docMk/>
            <pc:sldMk cId="338191173" sldId="259"/>
            <ac:inkMk id="13" creationId="{51A408BC-3139-4AA2-AD05-9FF02147E12B}"/>
          </ac:inkMkLst>
        </pc:inkChg>
        <pc:inkChg chg="add">
          <ac:chgData name="Chad Vidden" userId="S::cvidden@uwlax.edu::fa919fd6-03f8-48d0-9b95-10ac8c9672df" providerId="AD" clId="Web-{8C351ABC-6DD9-8C6D-F8DB-0E5953892B15}" dt="2020-03-24T03:53:42.474" v="74"/>
          <ac:inkMkLst>
            <pc:docMk/>
            <pc:sldMk cId="338191173" sldId="259"/>
            <ac:inkMk id="14" creationId="{AA77215C-91B3-4CFF-9492-71471E7EC223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5"/>
          <ac:inkMkLst>
            <pc:docMk/>
            <pc:sldMk cId="338191173" sldId="259"/>
            <ac:inkMk id="15" creationId="{346BC915-0331-4C4E-9059-3E81BCF2D7AA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6"/>
          <ac:inkMkLst>
            <pc:docMk/>
            <pc:sldMk cId="338191173" sldId="259"/>
            <ac:inkMk id="16" creationId="{E13F3C26-E74C-46B1-9BB4-939B5AD859A7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7"/>
          <ac:inkMkLst>
            <pc:docMk/>
            <pc:sldMk cId="338191173" sldId="259"/>
            <ac:inkMk id="17" creationId="{AB479DB7-3005-4C1F-8D87-FA304EDDCA86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8"/>
          <ac:inkMkLst>
            <pc:docMk/>
            <pc:sldMk cId="338191173" sldId="259"/>
            <ac:inkMk id="18" creationId="{397C7166-9416-4BFD-BF9A-33A57CFD13AD}"/>
          </ac:inkMkLst>
        </pc:inkChg>
        <pc:inkChg chg="add">
          <ac:chgData name="Chad Vidden" userId="S::cvidden@uwlax.edu::fa919fd6-03f8-48d0-9b95-10ac8c9672df" providerId="AD" clId="Web-{8C351ABC-6DD9-8C6D-F8DB-0E5953892B15}" dt="2020-03-24T03:53:44.271" v="79"/>
          <ac:inkMkLst>
            <pc:docMk/>
            <pc:sldMk cId="338191173" sldId="259"/>
            <ac:inkMk id="19" creationId="{499E0573-2D8A-4A49-8E03-4C148AE8808F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34" v="80"/>
          <ac:inkMkLst>
            <pc:docMk/>
            <pc:sldMk cId="338191173" sldId="259"/>
            <ac:inkMk id="20" creationId="{CEE6B503-D481-41B1-9F5E-308EFEC1BE54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1"/>
          <ac:inkMkLst>
            <pc:docMk/>
            <pc:sldMk cId="338191173" sldId="259"/>
            <ac:inkMk id="21" creationId="{08552F1B-B507-4D67-A10C-D1913BD9B4C8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2"/>
          <ac:inkMkLst>
            <pc:docMk/>
            <pc:sldMk cId="338191173" sldId="259"/>
            <ac:inkMk id="22" creationId="{AE1D20AE-8323-4D4A-9016-5C5B52F7F720}"/>
          </ac:inkMkLst>
        </pc:inkChg>
        <pc:inkChg chg="add">
          <ac:chgData name="Chad Vidden" userId="S::cvidden@uwlax.edu::fa919fd6-03f8-48d0-9b95-10ac8c9672df" providerId="AD" clId="Web-{8C351ABC-6DD9-8C6D-F8DB-0E5953892B15}" dt="2020-03-24T03:53:45.849" v="83"/>
          <ac:inkMkLst>
            <pc:docMk/>
            <pc:sldMk cId="338191173" sldId="259"/>
            <ac:inkMk id="23" creationId="{9BEEFE86-EEA6-47AB-BF5E-66AF78B7C288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4"/>
          <ac:inkMkLst>
            <pc:docMk/>
            <pc:sldMk cId="338191173" sldId="259"/>
            <ac:inkMk id="24" creationId="{5DCB3816-EFD5-4E59-9F3C-7215D946BF0E}"/>
          </ac:inkMkLst>
        </pc:inkChg>
        <pc:inkChg chg="add">
          <ac:chgData name="Chad Vidden" userId="S::cvidden@uwlax.edu::fa919fd6-03f8-48d0-9b95-10ac8c9672df" providerId="AD" clId="Web-{8C351ABC-6DD9-8C6D-F8DB-0E5953892B15}" dt="2020-03-24T03:53:46.709" v="85"/>
          <ac:inkMkLst>
            <pc:docMk/>
            <pc:sldMk cId="338191173" sldId="259"/>
            <ac:inkMk id="25" creationId="{9161214D-F84D-4C8A-BB90-F9F4D66C2314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6"/>
          <ac:inkMkLst>
            <pc:docMk/>
            <pc:sldMk cId="338191173" sldId="259"/>
            <ac:inkMk id="26" creationId="{FD0FD198-86B5-4850-88C7-8551D7D38D5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28" v="87"/>
          <ac:inkMkLst>
            <pc:docMk/>
            <pc:sldMk cId="338191173" sldId="259"/>
            <ac:inkMk id="27" creationId="{8EA59C37-7440-4DEF-A1F6-DA0C70643B65}"/>
          </ac:inkMkLst>
        </pc:inkChg>
        <pc:inkChg chg="add">
          <ac:chgData name="Chad Vidden" userId="S::cvidden@uwlax.edu::fa919fd6-03f8-48d0-9b95-10ac8c9672df" providerId="AD" clId="Web-{8C351ABC-6DD9-8C6D-F8DB-0E5953892B15}" dt="2020-03-24T03:53:47.944" v="88"/>
          <ac:inkMkLst>
            <pc:docMk/>
            <pc:sldMk cId="338191173" sldId="259"/>
            <ac:inkMk id="28" creationId="{B2FE2EA6-0BFD-4699-B8CC-905FF05CB64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89"/>
          <ac:inkMkLst>
            <pc:docMk/>
            <pc:sldMk cId="338191173" sldId="259"/>
            <ac:inkMk id="29" creationId="{D3F823EB-DC0C-4D15-81D8-F26E5C66A17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0"/>
          <ac:inkMkLst>
            <pc:docMk/>
            <pc:sldMk cId="338191173" sldId="259"/>
            <ac:inkMk id="30" creationId="{97203C82-C9DA-4F36-AEBA-B62C45432C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47" v="91"/>
          <ac:inkMkLst>
            <pc:docMk/>
            <pc:sldMk cId="338191173" sldId="259"/>
            <ac:inkMk id="31" creationId="{8C994EB9-632C-4851-9D20-98FD99081F1F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2"/>
          <ac:inkMkLst>
            <pc:docMk/>
            <pc:sldMk cId="338191173" sldId="259"/>
            <ac:inkMk id="32" creationId="{4ED22310-CD37-4AB6-B8F6-D2311CC3C587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3"/>
          <ac:inkMkLst>
            <pc:docMk/>
            <pc:sldMk cId="338191173" sldId="259"/>
            <ac:inkMk id="33" creationId="{CC7334AD-9E00-48E9-BD63-A64E08ADE0D3}"/>
          </ac:inkMkLst>
        </pc:inkChg>
        <pc:inkChg chg="add">
          <ac:chgData name="Chad Vidden" userId="S::cvidden@uwlax.edu::fa919fd6-03f8-48d0-9b95-10ac8c9672df" providerId="AD" clId="Web-{8C351ABC-6DD9-8C6D-F8DB-0E5953892B15}" dt="2020-03-24T03:53:49.662" v="94"/>
          <ac:inkMkLst>
            <pc:docMk/>
            <pc:sldMk cId="338191173" sldId="259"/>
            <ac:inkMk id="34" creationId="{64F25C98-3AA8-447B-B6E8-59001DAF2984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475" v="97"/>
          <ac:inkMkLst>
            <pc:docMk/>
            <pc:sldMk cId="338191173" sldId="259"/>
            <ac:inkMk id="35" creationId="{677DB8E4-F226-49BD-AC44-69D3D745C9C3}"/>
          </ac:inkMkLst>
        </pc:inkChg>
        <pc:inkChg chg="add">
          <ac:chgData name="Chad Vidden" userId="S::cvidden@uwlax.edu::fa919fd6-03f8-48d0-9b95-10ac8c9672df" providerId="AD" clId="Web-{8C351ABC-6DD9-8C6D-F8DB-0E5953892B15}" dt="2020-03-24T03:53:57.991" v="98"/>
          <ac:inkMkLst>
            <pc:docMk/>
            <pc:sldMk cId="338191173" sldId="259"/>
            <ac:inkMk id="36" creationId="{891B5C55-94CB-4E13-A8E4-CC3E89CF42FC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00" v="99"/>
          <ac:inkMkLst>
            <pc:docMk/>
            <pc:sldMk cId="338191173" sldId="259"/>
            <ac:inkMk id="37" creationId="{D7BDF113-3EF9-41F6-ABB8-47B8D7D01614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0"/>
          <ac:inkMkLst>
            <pc:docMk/>
            <pc:sldMk cId="338191173" sldId="259"/>
            <ac:inkMk id="38" creationId="{CAC9108E-30E6-41FC-8B8B-32DD02F51739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1"/>
          <ac:inkMkLst>
            <pc:docMk/>
            <pc:sldMk cId="338191173" sldId="259"/>
            <ac:inkMk id="39" creationId="{9B583705-0DF3-4FCF-B255-1C0E10AAACFF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2"/>
          <ac:inkMkLst>
            <pc:docMk/>
            <pc:sldMk cId="338191173" sldId="259"/>
            <ac:inkMk id="40" creationId="{A71DBFAD-FB2C-4ABD-9F63-798462F6C8CE}"/>
          </ac:inkMkLst>
        </pc:inkChg>
        <pc:inkChg chg="add">
          <ac:chgData name="Chad Vidden" userId="S::cvidden@uwlax.edu::fa919fd6-03f8-48d0-9b95-10ac8c9672df" providerId="AD" clId="Web-{8C351ABC-6DD9-8C6D-F8DB-0E5953892B15}" dt="2020-03-24T03:54:00.616" v="103"/>
          <ac:inkMkLst>
            <pc:docMk/>
            <pc:sldMk cId="338191173" sldId="259"/>
            <ac:inkMk id="41" creationId="{0BBC8491-755F-4568-927E-6152E522D092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4"/>
          <ac:inkMkLst>
            <pc:docMk/>
            <pc:sldMk cId="338191173" sldId="259"/>
            <ac:inkMk id="42" creationId="{0334C22A-E278-4658-A15C-B7A354D044A6}"/>
          </ac:inkMkLst>
        </pc:inkChg>
        <pc:inkChg chg="add">
          <ac:chgData name="Chad Vidden" userId="S::cvidden@uwlax.edu::fa919fd6-03f8-48d0-9b95-10ac8c9672df" providerId="AD" clId="Web-{8C351ABC-6DD9-8C6D-F8DB-0E5953892B15}" dt="2020-03-24T03:54:01.678" v="105"/>
          <ac:inkMkLst>
            <pc:docMk/>
            <pc:sldMk cId="338191173" sldId="259"/>
            <ac:inkMk id="43" creationId="{BF240082-5A83-468B-AB85-29FA63C7FBC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6"/>
          <ac:inkMkLst>
            <pc:docMk/>
            <pc:sldMk cId="338191173" sldId="259"/>
            <ac:inkMk id="44" creationId="{25FAF910-8F81-4212-8751-91571110DFF6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7"/>
          <ac:inkMkLst>
            <pc:docMk/>
            <pc:sldMk cId="338191173" sldId="259"/>
            <ac:inkMk id="45" creationId="{9F31DFF1-6C20-4A8F-B326-ADF97627CFBE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09" v="108"/>
          <ac:inkMkLst>
            <pc:docMk/>
            <pc:sldMk cId="338191173" sldId="259"/>
            <ac:inkMk id="46" creationId="{F61DF7FE-21F6-4247-B6C4-30DBD5ABA9E7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09"/>
          <ac:inkMkLst>
            <pc:docMk/>
            <pc:sldMk cId="338191173" sldId="259"/>
            <ac:inkMk id="47" creationId="{5ED66B79-56C8-491C-9032-568805DE939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0"/>
          <ac:inkMkLst>
            <pc:docMk/>
            <pc:sldMk cId="338191173" sldId="259"/>
            <ac:inkMk id="48" creationId="{1A9ABDAD-BEE6-4BDC-8599-0E9CEECFA35A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1"/>
          <ac:inkMkLst>
            <pc:docMk/>
            <pc:sldMk cId="338191173" sldId="259"/>
            <ac:inkMk id="49" creationId="{D95093E1-0DCB-4DB5-A0BF-7CAD57B45D7B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25" v="112"/>
          <ac:inkMkLst>
            <pc:docMk/>
            <pc:sldMk cId="338191173" sldId="259"/>
            <ac:inkMk id="50" creationId="{1A43E549-015D-44A1-8B39-A1449CF927D9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241" v="113"/>
          <ac:inkMkLst>
            <pc:docMk/>
            <pc:sldMk cId="338191173" sldId="259"/>
            <ac:inkMk id="51" creationId="{89B7CC02-2A0D-43CB-9BD9-E7CDAA664CB0}"/>
          </ac:inkMkLst>
        </pc:inkChg>
        <pc:inkChg chg="add">
          <ac:chgData name="Chad Vidden" userId="S::cvidden@uwlax.edu::fa919fd6-03f8-48d0-9b95-10ac8c9672df" providerId="AD" clId="Web-{8C351ABC-6DD9-8C6D-F8DB-0E5953892B15}" dt="2020-03-24T03:54:05.772" v="114"/>
          <ac:inkMkLst>
            <pc:docMk/>
            <pc:sldMk cId="338191173" sldId="259"/>
            <ac:inkMk id="52" creationId="{B153758F-E4F0-4C79-BDA8-FE2A79375A1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16" v="115"/>
          <ac:inkMkLst>
            <pc:docMk/>
            <pc:sldMk cId="338191173" sldId="259"/>
            <ac:inkMk id="53" creationId="{92782D93-3B17-4BEF-9FD7-F911C41A3B12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6"/>
          <ac:inkMkLst>
            <pc:docMk/>
            <pc:sldMk cId="338191173" sldId="259"/>
            <ac:inkMk id="54" creationId="{37EFAA3B-2C16-4502-B562-183B54532496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7"/>
          <ac:inkMkLst>
            <pc:docMk/>
            <pc:sldMk cId="338191173" sldId="259"/>
            <ac:inkMk id="55" creationId="{91D0E9AB-69F1-44A8-BC59-96B74DBC63DA}"/>
          </ac:inkMkLst>
        </pc:inkChg>
        <pc:inkChg chg="add">
          <ac:chgData name="Chad Vidden" userId="S::cvidden@uwlax.edu::fa919fd6-03f8-48d0-9b95-10ac8c9672df" providerId="AD" clId="Web-{8C351ABC-6DD9-8C6D-F8DB-0E5953892B15}" dt="2020-03-24T03:54:07.131" v="118"/>
          <ac:inkMkLst>
            <pc:docMk/>
            <pc:sldMk cId="338191173" sldId="259"/>
            <ac:inkMk id="56" creationId="{89C28079-EB78-44F9-9100-B4E8AE341AE3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19"/>
          <ac:inkMkLst>
            <pc:docMk/>
            <pc:sldMk cId="338191173" sldId="259"/>
            <ac:inkMk id="57" creationId="{5D562FB3-1FC5-42D0-89ED-196AA2DE4A15}"/>
          </ac:inkMkLst>
        </pc:inkChg>
        <pc:inkChg chg="add">
          <ac:chgData name="Chad Vidden" userId="S::cvidden@uwlax.edu::fa919fd6-03f8-48d0-9b95-10ac8c9672df" providerId="AD" clId="Web-{8C351ABC-6DD9-8C6D-F8DB-0E5953892B15}" dt="2020-03-24T03:54:08.678" v="120"/>
          <ac:inkMkLst>
            <pc:docMk/>
            <pc:sldMk cId="338191173" sldId="259"/>
            <ac:inkMk id="58" creationId="{0A42C638-EB29-45D2-84B7-3C6992A98A80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1"/>
          <ac:inkMkLst>
            <pc:docMk/>
            <pc:sldMk cId="338191173" sldId="259"/>
            <ac:inkMk id="59" creationId="{ED76B1EF-39D6-4A97-A03F-98425C33394D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69" v="122"/>
          <ac:inkMkLst>
            <pc:docMk/>
            <pc:sldMk cId="338191173" sldId="259"/>
            <ac:inkMk id="60" creationId="{7B13FBAB-0EF5-411B-9C8F-EE6BAD588AD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3"/>
          <ac:inkMkLst>
            <pc:docMk/>
            <pc:sldMk cId="338191173" sldId="259"/>
            <ac:inkMk id="61" creationId="{767E2B2E-780E-43B0-A433-08AB4E85130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4"/>
          <ac:inkMkLst>
            <pc:docMk/>
            <pc:sldMk cId="338191173" sldId="259"/>
            <ac:inkMk id="62" creationId="{29EC2A1F-BB58-41F0-886E-819CF316A6C6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5"/>
          <ac:inkMkLst>
            <pc:docMk/>
            <pc:sldMk cId="338191173" sldId="259"/>
            <ac:inkMk id="63" creationId="{59B37FD9-ECED-42F4-A210-035A60D9D2F8}"/>
          </ac:inkMkLst>
        </pc:inkChg>
        <pc:inkChg chg="add">
          <ac:chgData name="Chad Vidden" userId="S::cvidden@uwlax.edu::fa919fd6-03f8-48d0-9b95-10ac8c9672df" providerId="AD" clId="Web-{8C351ABC-6DD9-8C6D-F8DB-0E5953892B15}" dt="2020-03-24T03:54:11.584" v="126"/>
          <ac:inkMkLst>
            <pc:docMk/>
            <pc:sldMk cId="338191173" sldId="259"/>
            <ac:inkMk id="64" creationId="{C9425F37-7E2D-4B1F-B4CE-FECE80324D56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62" v="127"/>
          <ac:inkMkLst>
            <pc:docMk/>
            <pc:sldMk cId="338191173" sldId="259"/>
            <ac:inkMk id="65" creationId="{428D7BC2-8E3A-4C51-A284-A090246644D1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8"/>
          <ac:inkMkLst>
            <pc:docMk/>
            <pc:sldMk cId="338191173" sldId="259"/>
            <ac:inkMk id="66" creationId="{BBB29392-FC27-469E-AA19-EBB3D06FE2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29"/>
          <ac:inkMkLst>
            <pc:docMk/>
            <pc:sldMk cId="338191173" sldId="259"/>
            <ac:inkMk id="67" creationId="{069E3172-D48D-4922-8D9E-A49B998403A3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0"/>
          <ac:inkMkLst>
            <pc:docMk/>
            <pc:sldMk cId="338191173" sldId="259"/>
            <ac:inkMk id="68" creationId="{C3ADB6E8-E599-49AD-A2E4-51E79A2259BA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78" v="131"/>
          <ac:inkMkLst>
            <pc:docMk/>
            <pc:sldMk cId="338191173" sldId="259"/>
            <ac:inkMk id="69" creationId="{D7DEB895-CB2F-4F52-83BE-DCEE78C018D2}"/>
          </ac:inkMkLst>
        </pc:inkChg>
        <pc:inkChg chg="add">
          <ac:chgData name="Chad Vidden" userId="S::cvidden@uwlax.edu::fa919fd6-03f8-48d0-9b95-10ac8c9672df" providerId="AD" clId="Web-{8C351ABC-6DD9-8C6D-F8DB-0E5953892B15}" dt="2020-03-24T03:54:14.194" v="132"/>
          <ac:inkMkLst>
            <pc:docMk/>
            <pc:sldMk cId="338191173" sldId="259"/>
            <ac:inkMk id="70" creationId="{39ECD039-DCC6-439F-8AC6-493AE420A49D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81" v="133"/>
          <ac:inkMkLst>
            <pc:docMk/>
            <pc:sldMk cId="338191173" sldId="259"/>
            <ac:inkMk id="71" creationId="{0F80A37A-2617-4012-87DB-A9D0DB3F57B6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4"/>
          <ac:inkMkLst>
            <pc:docMk/>
            <pc:sldMk cId="338191173" sldId="259"/>
            <ac:inkMk id="72" creationId="{2F51C308-AD12-40BA-95F6-0E060FB1C815}"/>
          </ac:inkMkLst>
        </pc:inkChg>
        <pc:inkChg chg="add">
          <ac:chgData name="Chad Vidden" userId="S::cvidden@uwlax.edu::fa919fd6-03f8-48d0-9b95-10ac8c9672df" providerId="AD" clId="Web-{8C351ABC-6DD9-8C6D-F8DB-0E5953892B15}" dt="2020-03-24T03:54:15.397" v="135"/>
          <ac:inkMkLst>
            <pc:docMk/>
            <pc:sldMk cId="338191173" sldId="259"/>
            <ac:inkMk id="73" creationId="{BC753933-8E32-4687-A0B3-EAC23DD2A829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6"/>
          <ac:inkMkLst>
            <pc:docMk/>
            <pc:sldMk cId="338191173" sldId="259"/>
            <ac:inkMk id="74" creationId="{0B83A568-297B-4943-83C6-A78B68F8BEC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12" v="137"/>
          <ac:inkMkLst>
            <pc:docMk/>
            <pc:sldMk cId="338191173" sldId="259"/>
            <ac:inkMk id="75" creationId="{20F3E48E-B028-4C30-B5AC-7A9B39835676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8"/>
          <ac:inkMkLst>
            <pc:docMk/>
            <pc:sldMk cId="338191173" sldId="259"/>
            <ac:inkMk id="76" creationId="{B80EAB4E-B5BF-49E8-BE68-B6EC573CC8FF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39"/>
          <ac:inkMkLst>
            <pc:docMk/>
            <pc:sldMk cId="338191173" sldId="259"/>
            <ac:inkMk id="77" creationId="{2772EDDF-0DD9-415A-A86A-A63A49106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0"/>
          <ac:inkMkLst>
            <pc:docMk/>
            <pc:sldMk cId="338191173" sldId="259"/>
            <ac:inkMk id="78" creationId="{3E2A225A-EBE4-4190-B763-F03BDA34EB4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28" v="141"/>
          <ac:inkMkLst>
            <pc:docMk/>
            <pc:sldMk cId="338191173" sldId="259"/>
            <ac:inkMk id="79" creationId="{EF3EA7C4-AD5B-49D3-9A4A-C1A5847955A4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2"/>
          <ac:inkMkLst>
            <pc:docMk/>
            <pc:sldMk cId="338191173" sldId="259"/>
            <ac:inkMk id="80" creationId="{0A3C74BE-F343-4B70-A486-C44EC177D233}"/>
          </ac:inkMkLst>
        </pc:inkChg>
        <pc:inkChg chg="add">
          <ac:chgData name="Chad Vidden" userId="S::cvidden@uwlax.edu::fa919fd6-03f8-48d0-9b95-10ac8c9672df" providerId="AD" clId="Web-{8C351ABC-6DD9-8C6D-F8DB-0E5953892B15}" dt="2020-03-24T03:54:19.444" v="143"/>
          <ac:inkMkLst>
            <pc:docMk/>
            <pc:sldMk cId="338191173" sldId="259"/>
            <ac:inkMk id="81" creationId="{EB85746A-7C7E-4B91-A3CE-BCC0BC62051D}"/>
          </ac:inkMkLst>
        </pc:inkChg>
        <pc:inkChg chg="add">
          <ac:chgData name="Chad Vidden" userId="S::cvidden@uwlax.edu::fa919fd6-03f8-48d0-9b95-10ac8c9672df" providerId="AD" clId="Web-{8C351ABC-6DD9-8C6D-F8DB-0E5953892B15}" dt="2020-03-24T03:54:20.100" v="144"/>
          <ac:inkMkLst>
            <pc:docMk/>
            <pc:sldMk cId="338191173" sldId="259"/>
            <ac:inkMk id="82" creationId="{D239D553-B9EC-49E8-8865-6A0DDFE12D1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28" v="145"/>
          <ac:inkMkLst>
            <pc:docMk/>
            <pc:sldMk cId="338191173" sldId="259"/>
            <ac:inkMk id="83" creationId="{162696C1-21D7-45A4-ABBA-ED7F71888126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6"/>
          <ac:inkMkLst>
            <pc:docMk/>
            <pc:sldMk cId="338191173" sldId="259"/>
            <ac:inkMk id="84" creationId="{20D1DF14-92A8-48F9-AE0B-1B39821FC620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44" v="147"/>
          <ac:inkMkLst>
            <pc:docMk/>
            <pc:sldMk cId="338191173" sldId="259"/>
            <ac:inkMk id="85" creationId="{45E85DAA-B9D0-4B38-950D-FB57033E1CF3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8"/>
          <ac:inkMkLst>
            <pc:docMk/>
            <pc:sldMk cId="338191173" sldId="259"/>
            <ac:inkMk id="86" creationId="{A43BA0DA-77A0-4D7C-AF79-E5DC6BAB120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49"/>
          <ac:inkMkLst>
            <pc:docMk/>
            <pc:sldMk cId="338191173" sldId="259"/>
            <ac:inkMk id="87" creationId="{90716483-EBB6-487C-A108-2F6B8652185F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59" v="150"/>
          <ac:inkMkLst>
            <pc:docMk/>
            <pc:sldMk cId="338191173" sldId="259"/>
            <ac:inkMk id="88" creationId="{B4AFC904-BBDB-468F-AB11-78951867D02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1"/>
          <ac:inkMkLst>
            <pc:docMk/>
            <pc:sldMk cId="338191173" sldId="259"/>
            <ac:inkMk id="89" creationId="{92CAF267-901B-47EE-8206-F034BA9CE69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2"/>
          <ac:inkMkLst>
            <pc:docMk/>
            <pc:sldMk cId="338191173" sldId="259"/>
            <ac:inkMk id="90" creationId="{C2A1C7CE-2644-42A1-8DF0-D00E24ABDD31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75" v="153"/>
          <ac:inkMkLst>
            <pc:docMk/>
            <pc:sldMk cId="338191173" sldId="259"/>
            <ac:inkMk id="91" creationId="{6DDA4F9A-3480-4EE0-B8D8-048F6AEEA455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4"/>
          <ac:inkMkLst>
            <pc:docMk/>
            <pc:sldMk cId="338191173" sldId="259"/>
            <ac:inkMk id="92" creationId="{3E82BB6C-4DB7-4AE9-A3A5-04E0B4612619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5"/>
          <ac:inkMkLst>
            <pc:docMk/>
            <pc:sldMk cId="338191173" sldId="259"/>
            <ac:inkMk id="93" creationId="{5AA6D80D-68C1-47FE-9502-7FAAB4D74428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491" v="156"/>
          <ac:inkMkLst>
            <pc:docMk/>
            <pc:sldMk cId="338191173" sldId="259"/>
            <ac:inkMk id="94" creationId="{AB322435-9B5F-4983-B4D7-5FD9B4ED3AC7}"/>
          </ac:inkMkLst>
        </pc:inkChg>
        <pc:inkChg chg="add">
          <ac:chgData name="Chad Vidden" userId="S::cvidden@uwlax.edu::fa919fd6-03f8-48d0-9b95-10ac8c9672df" providerId="AD" clId="Web-{8C351ABC-6DD9-8C6D-F8DB-0E5953892B15}" dt="2020-03-24T03:54:24.506" v="157"/>
          <ac:inkMkLst>
            <pc:docMk/>
            <pc:sldMk cId="338191173" sldId="259"/>
            <ac:inkMk id="95" creationId="{7C660BCB-0FB5-468D-9691-1A2F1E91BE22}"/>
          </ac:inkMkLst>
        </pc:inkChg>
        <pc:inkChg chg="add">
          <ac:chgData name="Chad Vidden" userId="S::cvidden@uwlax.edu::fa919fd6-03f8-48d0-9b95-10ac8c9672df" providerId="AD" clId="Web-{8C351ABC-6DD9-8C6D-F8DB-0E5953892B15}" dt="2020-03-24T03:54:28.819" v="158"/>
          <ac:inkMkLst>
            <pc:docMk/>
            <pc:sldMk cId="338191173" sldId="259"/>
            <ac:inkMk id="96" creationId="{356787BE-7F18-4617-B088-B6F0182718D5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59"/>
          <ac:inkMkLst>
            <pc:docMk/>
            <pc:sldMk cId="338191173" sldId="259"/>
            <ac:inkMk id="97" creationId="{9E2EE86F-29EA-469A-9CC6-D757F1F1DF0C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56" v="160"/>
          <ac:inkMkLst>
            <pc:docMk/>
            <pc:sldMk cId="338191173" sldId="259"/>
            <ac:inkMk id="98" creationId="{0F4C9140-A312-4CBC-95E2-60CF01299763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1"/>
          <ac:inkMkLst>
            <pc:docMk/>
            <pc:sldMk cId="338191173" sldId="259"/>
            <ac:inkMk id="99" creationId="{C0C83E4D-390B-4530-8D65-9C8AC53ED63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2"/>
          <ac:inkMkLst>
            <pc:docMk/>
            <pc:sldMk cId="338191173" sldId="259"/>
            <ac:inkMk id="100" creationId="{E7504DD0-13CF-43D4-A3A8-7239267EDAD7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72" v="163"/>
          <ac:inkMkLst>
            <pc:docMk/>
            <pc:sldMk cId="338191173" sldId="259"/>
            <ac:inkMk id="101" creationId="{E4504ACA-5FD3-49A4-9CDE-27B208D8546D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4"/>
          <ac:inkMkLst>
            <pc:docMk/>
            <pc:sldMk cId="338191173" sldId="259"/>
            <ac:inkMk id="102" creationId="{052681E8-7174-4525-88E1-B6C6B94A7A01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5"/>
          <ac:inkMkLst>
            <pc:docMk/>
            <pc:sldMk cId="338191173" sldId="259"/>
            <ac:inkMk id="103" creationId="{4A5B22AD-8780-4D76-AFD5-D4C548E71A2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787" v="166"/>
          <ac:inkMkLst>
            <pc:docMk/>
            <pc:sldMk cId="338191173" sldId="259"/>
            <ac:inkMk id="104" creationId="{A3EC6A25-91BC-48E8-B424-ABD650F8B0F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7"/>
          <ac:inkMkLst>
            <pc:docMk/>
            <pc:sldMk cId="338191173" sldId="259"/>
            <ac:inkMk id="105" creationId="{1290E553-AC85-416C-B9C0-359323649D16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8"/>
          <ac:inkMkLst>
            <pc:docMk/>
            <pc:sldMk cId="338191173" sldId="259"/>
            <ac:inkMk id="106" creationId="{9D08BD0C-C218-43C9-A9D1-FAAC3043730B}"/>
          </ac:inkMkLst>
        </pc:inkChg>
        <pc:inkChg chg="add">
          <ac:chgData name="Chad Vidden" userId="S::cvidden@uwlax.edu::fa919fd6-03f8-48d0-9b95-10ac8c9672df" providerId="AD" clId="Web-{8C351ABC-6DD9-8C6D-F8DB-0E5953892B15}" dt="2020-03-24T03:54:33.803" v="169"/>
          <ac:inkMkLst>
            <pc:docMk/>
            <pc:sldMk cId="338191173" sldId="259"/>
            <ac:inkMk id="107" creationId="{8039C226-483E-4F39-A8DD-84B3C44BF8B9}"/>
          </ac:inkMkLst>
        </pc:inkChg>
        <pc:inkChg chg="add">
          <ac:chgData name="Chad Vidden" userId="S::cvidden@uwlax.edu::fa919fd6-03f8-48d0-9b95-10ac8c9672df" providerId="AD" clId="Web-{8C351ABC-6DD9-8C6D-F8DB-0E5953892B15}" dt="2020-03-24T03:54:34.319" v="170"/>
          <ac:inkMkLst>
            <pc:docMk/>
            <pc:sldMk cId="338191173" sldId="259"/>
            <ac:inkMk id="108" creationId="{6D1DCFB3-F4A9-4C60-9C2F-392C1C4D3EFD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1"/>
          <ac:inkMkLst>
            <pc:docMk/>
            <pc:sldMk cId="338191173" sldId="259"/>
            <ac:inkMk id="109" creationId="{C46ED0D4-D5C7-498F-8DE4-05EC8B341FBC}"/>
          </ac:inkMkLst>
        </pc:inkChg>
        <pc:inkChg chg="add">
          <ac:chgData name="Chad Vidden" userId="S::cvidden@uwlax.edu::fa919fd6-03f8-48d0-9b95-10ac8c9672df" providerId="AD" clId="Web-{8C351ABC-6DD9-8C6D-F8DB-0E5953892B15}" dt="2020-03-24T03:54:35.912" v="172"/>
          <ac:inkMkLst>
            <pc:docMk/>
            <pc:sldMk cId="338191173" sldId="259"/>
            <ac:inkMk id="110" creationId="{B1C4424A-2E4F-44F1-B7F2-EADC664441EA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3"/>
          <ac:inkMkLst>
            <pc:docMk/>
            <pc:sldMk cId="338191173" sldId="259"/>
            <ac:inkMk id="111" creationId="{CFF43CD1-80D5-459E-BE4E-54FEB9388626}"/>
          </ac:inkMkLst>
        </pc:inkChg>
        <pc:inkChg chg="add">
          <ac:chgData name="Chad Vidden" userId="S::cvidden@uwlax.edu::fa919fd6-03f8-48d0-9b95-10ac8c9672df" providerId="AD" clId="Web-{8C351ABC-6DD9-8C6D-F8DB-0E5953892B15}" dt="2020-03-24T03:54:37.069" v="174"/>
          <ac:inkMkLst>
            <pc:docMk/>
            <pc:sldMk cId="338191173" sldId="259"/>
            <ac:inkMk id="112" creationId="{E0786637-CCD2-4925-893A-3CE4EEAAADAA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5"/>
          <ac:inkMkLst>
            <pc:docMk/>
            <pc:sldMk cId="338191173" sldId="259"/>
            <ac:inkMk id="113" creationId="{426ADFA1-C9B0-4508-B9F1-B52F027128F3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25" v="176"/>
          <ac:inkMkLst>
            <pc:docMk/>
            <pc:sldMk cId="338191173" sldId="259"/>
            <ac:inkMk id="114" creationId="{A691FFE6-99AA-4965-8185-801833F6131B}"/>
          </ac:inkMkLst>
        </pc:inkChg>
        <pc:inkChg chg="add">
          <ac:chgData name="Chad Vidden" userId="S::cvidden@uwlax.edu::fa919fd6-03f8-48d0-9b95-10ac8c9672df" providerId="AD" clId="Web-{8C351ABC-6DD9-8C6D-F8DB-0E5953892B15}" dt="2020-03-24T03:54:39.240" v="177"/>
          <ac:inkMkLst>
            <pc:docMk/>
            <pc:sldMk cId="338191173" sldId="259"/>
            <ac:inkMk id="115" creationId="{67BB755A-BCF4-4EE1-BA69-FD60D8CE1BFA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8"/>
          <ac:inkMkLst>
            <pc:docMk/>
            <pc:sldMk cId="338191173" sldId="259"/>
            <ac:inkMk id="116" creationId="{0F6AFE79-136A-4578-BC03-E59B3C96F9D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79"/>
          <ac:inkMkLst>
            <pc:docMk/>
            <pc:sldMk cId="338191173" sldId="259"/>
            <ac:inkMk id="117" creationId="{E2C4E1F7-B8C3-4702-BE10-8A568B6B77C0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75" v="180"/>
          <ac:inkMkLst>
            <pc:docMk/>
            <pc:sldMk cId="338191173" sldId="259"/>
            <ac:inkMk id="118" creationId="{1DF3EAE9-5332-47A3-9B44-76E6FE5E924C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1"/>
          <ac:inkMkLst>
            <pc:docMk/>
            <pc:sldMk cId="338191173" sldId="259"/>
            <ac:inkMk id="119" creationId="{E9C8E69C-524C-4112-A6EE-A5FA6F4F3EA8}"/>
          </ac:inkMkLst>
        </pc:inkChg>
        <pc:inkChg chg="add">
          <ac:chgData name="Chad Vidden" userId="S::cvidden@uwlax.edu::fa919fd6-03f8-48d0-9b95-10ac8c9672df" providerId="AD" clId="Web-{8C351ABC-6DD9-8C6D-F8DB-0E5953892B15}" dt="2020-03-24T03:54:41.490" v="182"/>
          <ac:inkMkLst>
            <pc:docMk/>
            <pc:sldMk cId="338191173" sldId="259"/>
            <ac:inkMk id="120" creationId="{8D626123-F250-417A-971E-C2379BE10F71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3"/>
          <ac:inkMkLst>
            <pc:docMk/>
            <pc:sldMk cId="338191173" sldId="259"/>
            <ac:inkMk id="121" creationId="{75562918-0B28-48CE-8E14-E1C26CD61B6E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19" v="184"/>
          <ac:inkMkLst>
            <pc:docMk/>
            <pc:sldMk cId="338191173" sldId="259"/>
            <ac:inkMk id="122" creationId="{7BB1EE83-9BE4-4F70-AF70-F18A03325AEA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5"/>
          <ac:inkMkLst>
            <pc:docMk/>
            <pc:sldMk cId="338191173" sldId="259"/>
            <ac:inkMk id="123" creationId="{E0F17A22-EB82-4721-9B78-A75B7080F2E6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6"/>
          <ac:inkMkLst>
            <pc:docMk/>
            <pc:sldMk cId="338191173" sldId="259"/>
            <ac:inkMk id="124" creationId="{9BC0BFFF-0DA5-4370-A610-A9E402FAB62B}"/>
          </ac:inkMkLst>
        </pc:inkChg>
        <pc:inkChg chg="add">
          <ac:chgData name="Chad Vidden" userId="S::cvidden@uwlax.edu::fa919fd6-03f8-48d0-9b95-10ac8c9672df" providerId="AD" clId="Web-{8C351ABC-6DD9-8C6D-F8DB-0E5953892B15}" dt="2020-03-24T03:54:49.834" v="187"/>
          <ac:inkMkLst>
            <pc:docMk/>
            <pc:sldMk cId="338191173" sldId="259"/>
            <ac:inkMk id="125" creationId="{62BF9C2B-D81F-42D5-A0A6-8B186132D3F9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09" v="188"/>
          <ac:inkMkLst>
            <pc:docMk/>
            <pc:sldMk cId="338191173" sldId="259"/>
            <ac:inkMk id="126" creationId="{1099E1B0-4A24-489E-9635-0124DF741924}"/>
          </ac:inkMkLst>
        </pc:inkChg>
        <pc:inkChg chg="add">
          <ac:chgData name="Chad Vidden" userId="S::cvidden@uwlax.edu::fa919fd6-03f8-48d0-9b95-10ac8c9672df" providerId="AD" clId="Web-{8C351ABC-6DD9-8C6D-F8DB-0E5953892B15}" dt="2020-03-24T03:54:51.225" v="189"/>
          <ac:inkMkLst>
            <pc:docMk/>
            <pc:sldMk cId="338191173" sldId="259"/>
            <ac:inkMk id="127" creationId="{B92C83FC-C6DF-468C-B824-C4475897FAB3}"/>
          </ac:inkMkLst>
        </pc:inkChg>
        <pc:inkChg chg="add">
          <ac:chgData name="Chad Vidden" userId="S::cvidden@uwlax.edu::fa919fd6-03f8-48d0-9b95-10ac8c9672df" providerId="AD" clId="Web-{8C351ABC-6DD9-8C6D-F8DB-0E5953892B15}" dt="2020-03-24T03:54:52.522" v="190"/>
          <ac:inkMkLst>
            <pc:docMk/>
            <pc:sldMk cId="338191173" sldId="259"/>
            <ac:inkMk id="128" creationId="{D72D23D3-265B-49EF-8033-298F98E69910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50" v="191"/>
          <ac:inkMkLst>
            <pc:docMk/>
            <pc:sldMk cId="338191173" sldId="259"/>
            <ac:inkMk id="129" creationId="{C93D8021-F6D9-4137-B0A1-15C2FBA725D2}"/>
          </ac:inkMkLst>
        </pc:inkChg>
        <pc:inkChg chg="add">
          <ac:chgData name="Chad Vidden" userId="S::cvidden@uwlax.edu::fa919fd6-03f8-48d0-9b95-10ac8c9672df" providerId="AD" clId="Web-{8C351ABC-6DD9-8C6D-F8DB-0E5953892B15}" dt="2020-03-24T03:54:56.865" v="192"/>
          <ac:inkMkLst>
            <pc:docMk/>
            <pc:sldMk cId="338191173" sldId="259"/>
            <ac:inkMk id="130" creationId="{D3572652-FA07-4EDD-82D1-A8A014715479}"/>
          </ac:inkMkLst>
        </pc:inkChg>
        <pc:inkChg chg="add">
          <ac:chgData name="Chad Vidden" userId="S::cvidden@uwlax.edu::fa919fd6-03f8-48d0-9b95-10ac8c9672df" providerId="AD" clId="Web-{8C351ABC-6DD9-8C6D-F8DB-0E5953892B15}" dt="2020-03-24T03:54:57.272" v="193"/>
          <ac:inkMkLst>
            <pc:docMk/>
            <pc:sldMk cId="338191173" sldId="259"/>
            <ac:inkMk id="131" creationId="{48BC23B0-BA48-49FD-BD5D-C51758734FEB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4"/>
          <ac:inkMkLst>
            <pc:docMk/>
            <pc:sldMk cId="338191173" sldId="259"/>
            <ac:inkMk id="132" creationId="{574B4047-9151-402A-9C47-10E044DA201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65" v="195"/>
          <ac:inkMkLst>
            <pc:docMk/>
            <pc:sldMk cId="338191173" sldId="259"/>
            <ac:inkMk id="133" creationId="{66B42E69-CCCE-4D12-8B73-D759353EC6F1}"/>
          </ac:inkMkLst>
        </pc:inkChg>
        <pc:inkChg chg="add">
          <ac:chgData name="Chad Vidden" userId="S::cvidden@uwlax.edu::fa919fd6-03f8-48d0-9b95-10ac8c9672df" providerId="AD" clId="Web-{8C351ABC-6DD9-8C6D-F8DB-0E5953892B15}" dt="2020-03-24T03:54:58.881" v="196"/>
          <ac:inkMkLst>
            <pc:docMk/>
            <pc:sldMk cId="338191173" sldId="259"/>
            <ac:inkMk id="134" creationId="{45DE82BD-0800-49A4-AAD1-251DF85E51FF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7"/>
          <ac:inkMkLst>
            <pc:docMk/>
            <pc:sldMk cId="338191173" sldId="259"/>
            <ac:inkMk id="135" creationId="{CE2E3896-F911-468E-B87A-6EE6A9CBECC1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8"/>
          <ac:inkMkLst>
            <pc:docMk/>
            <pc:sldMk cId="338191173" sldId="259"/>
            <ac:inkMk id="136" creationId="{E1A1FCB2-1231-4BE8-B9E6-A27309C0E599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00" v="199"/>
          <ac:inkMkLst>
            <pc:docMk/>
            <pc:sldMk cId="338191173" sldId="259"/>
            <ac:inkMk id="137" creationId="{7BD2C73B-2EB5-4F75-9996-F256E12680EA}"/>
          </ac:inkMkLst>
        </pc:inkChg>
        <pc:inkChg chg="add">
          <ac:chgData name="Chad Vidden" userId="S::cvidden@uwlax.edu::fa919fd6-03f8-48d0-9b95-10ac8c9672df" providerId="AD" clId="Web-{8C351ABC-6DD9-8C6D-F8DB-0E5953892B15}" dt="2020-03-24T03:55:00.615" v="200"/>
          <ac:inkMkLst>
            <pc:docMk/>
            <pc:sldMk cId="338191173" sldId="259"/>
            <ac:inkMk id="138" creationId="{90F13B16-00BE-4E82-992D-6F5B17E520F8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1"/>
          <ac:inkMkLst>
            <pc:docMk/>
            <pc:sldMk cId="338191173" sldId="259"/>
            <ac:inkMk id="139" creationId="{1608730C-3130-4419-88B8-6F6D5BFD214A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19" v="202"/>
          <ac:inkMkLst>
            <pc:docMk/>
            <pc:sldMk cId="338191173" sldId="259"/>
            <ac:inkMk id="140" creationId="{C3ABDF02-C914-4C57-988D-7E628E7360CB}"/>
          </ac:inkMkLst>
        </pc:inkChg>
        <pc:inkChg chg="add">
          <ac:chgData name="Chad Vidden" userId="S::cvidden@uwlax.edu::fa919fd6-03f8-48d0-9b95-10ac8c9672df" providerId="AD" clId="Web-{8C351ABC-6DD9-8C6D-F8DB-0E5953892B15}" dt="2020-03-24T03:55:02.334" v="203"/>
          <ac:inkMkLst>
            <pc:docMk/>
            <pc:sldMk cId="338191173" sldId="259"/>
            <ac:inkMk id="141" creationId="{DC554BDD-E834-4F93-9BCB-85A90A3ECE5D}"/>
          </ac:inkMkLst>
        </pc:inkChg>
        <pc:inkChg chg="add">
          <ac:chgData name="Chad Vidden" userId="S::cvidden@uwlax.edu::fa919fd6-03f8-48d0-9b95-10ac8c9672df" providerId="AD" clId="Web-{8C351ABC-6DD9-8C6D-F8DB-0E5953892B15}" dt="2020-03-24T03:55:03.881" v="204"/>
          <ac:inkMkLst>
            <pc:docMk/>
            <pc:sldMk cId="338191173" sldId="259"/>
            <ac:inkMk id="142" creationId="{D765B2E1-9611-468F-B632-9EA72E510D34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78" v="205"/>
          <ac:inkMkLst>
            <pc:docMk/>
            <pc:sldMk cId="338191173" sldId="259"/>
            <ac:inkMk id="143" creationId="{646EA607-A3DA-4DFD-B97C-E640E070938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6"/>
          <ac:inkMkLst>
            <pc:docMk/>
            <pc:sldMk cId="338191173" sldId="259"/>
            <ac:inkMk id="144" creationId="{2BBE6744-7A1D-4CF5-A9AD-4BD16A0E2A3C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7"/>
          <ac:inkMkLst>
            <pc:docMk/>
            <pc:sldMk cId="338191173" sldId="259"/>
            <ac:inkMk id="145" creationId="{B92918B9-086B-4325-962E-12ECC467E086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694" v="208"/>
          <ac:inkMkLst>
            <pc:docMk/>
            <pc:sldMk cId="338191173" sldId="259"/>
            <ac:inkMk id="146" creationId="{8E9776B5-5F29-400E-962D-B13964B430B5}"/>
          </ac:inkMkLst>
        </pc:inkChg>
        <pc:inkChg chg="add">
          <ac:chgData name="Chad Vidden" userId="S::cvidden@uwlax.edu::fa919fd6-03f8-48d0-9b95-10ac8c9672df" providerId="AD" clId="Web-{8C351ABC-6DD9-8C6D-F8DB-0E5953892B15}" dt="2020-03-24T03:55:05.709" v="209"/>
          <ac:inkMkLst>
            <pc:docMk/>
            <pc:sldMk cId="338191173" sldId="259"/>
            <ac:inkMk id="147" creationId="{8305F075-7305-42D1-839C-9D66E52C12BC}"/>
          </ac:inkMkLst>
        </pc:inkChg>
        <pc:inkChg chg="add">
          <ac:chgData name="Chad Vidden" userId="S::cvidden@uwlax.edu::fa919fd6-03f8-48d0-9b95-10ac8c9672df" providerId="AD" clId="Web-{8C351ABC-6DD9-8C6D-F8DB-0E5953892B15}" dt="2020-03-24T03:55:06.615" v="210"/>
          <ac:inkMkLst>
            <pc:docMk/>
            <pc:sldMk cId="338191173" sldId="259"/>
            <ac:inkMk id="148" creationId="{7EE0CCE3-85AB-4C20-AB43-BEE93F10FF4F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1"/>
          <ac:inkMkLst>
            <pc:docMk/>
            <pc:sldMk cId="338191173" sldId="259"/>
            <ac:inkMk id="149" creationId="{07C17C39-CD02-4C14-BD90-0A6A32112C37}"/>
          </ac:inkMkLst>
        </pc:inkChg>
        <pc:inkChg chg="add">
          <ac:chgData name="Chad Vidden" userId="S::cvidden@uwlax.edu::fa919fd6-03f8-48d0-9b95-10ac8c9672df" providerId="AD" clId="Web-{8C351ABC-6DD9-8C6D-F8DB-0E5953892B15}" dt="2020-03-24T03:55:09.459" v="212"/>
          <ac:inkMkLst>
            <pc:docMk/>
            <pc:sldMk cId="338191173" sldId="259"/>
            <ac:inkMk id="150" creationId="{F4D010F6-55A3-49C4-86F8-297511913A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0.772" v="213"/>
          <ac:inkMkLst>
            <pc:docMk/>
            <pc:sldMk cId="338191173" sldId="259"/>
            <ac:inkMk id="151" creationId="{0A75B81F-A2A7-4B20-A106-CD48E708E603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4"/>
          <ac:inkMkLst>
            <pc:docMk/>
            <pc:sldMk cId="338191173" sldId="259"/>
            <ac:inkMk id="152" creationId="{544357D5-3B93-4B95-9BB4-86876FC58C5F}"/>
          </ac:inkMkLst>
        </pc:inkChg>
        <pc:inkChg chg="add">
          <ac:chgData name="Chad Vidden" userId="S::cvidden@uwlax.edu::fa919fd6-03f8-48d0-9b95-10ac8c9672df" providerId="AD" clId="Web-{8C351ABC-6DD9-8C6D-F8DB-0E5953892B15}" dt="2020-03-24T03:55:11.694" v="215"/>
          <ac:inkMkLst>
            <pc:docMk/>
            <pc:sldMk cId="338191173" sldId="259"/>
            <ac:inkMk id="153" creationId="{8ED2665D-779D-4C7F-AAE9-1E6A04E0D8FB}"/>
          </ac:inkMkLst>
        </pc:inkChg>
        <pc:inkChg chg="add">
          <ac:chgData name="Chad Vidden" userId="S::cvidden@uwlax.edu::fa919fd6-03f8-48d0-9b95-10ac8c9672df" providerId="AD" clId="Web-{8C351ABC-6DD9-8C6D-F8DB-0E5953892B15}" dt="2020-03-24T03:55:12.678" v="216"/>
          <ac:inkMkLst>
            <pc:docMk/>
            <pc:sldMk cId="338191173" sldId="259"/>
            <ac:inkMk id="154" creationId="{4FF4927A-8510-4F54-8B42-06347DF98B67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81" v="217"/>
          <ac:inkMkLst>
            <pc:docMk/>
            <pc:sldMk cId="338191173" sldId="259"/>
            <ac:inkMk id="155" creationId="{2DA94381-8E64-4868-8024-7FFF35F49B8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8"/>
          <ac:inkMkLst>
            <pc:docMk/>
            <pc:sldMk cId="338191173" sldId="259"/>
            <ac:inkMk id="156" creationId="{9DBA89E9-4331-4E19-B999-2190E28F6CB8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19"/>
          <ac:inkMkLst>
            <pc:docMk/>
            <pc:sldMk cId="338191173" sldId="259"/>
            <ac:inkMk id="157" creationId="{68F5E067-B2ED-4315-BF40-18F7A681157E}"/>
          </ac:inkMkLst>
        </pc:inkChg>
        <pc:inkChg chg="add">
          <ac:chgData name="Chad Vidden" userId="S::cvidden@uwlax.edu::fa919fd6-03f8-48d0-9b95-10ac8c9672df" providerId="AD" clId="Web-{8C351ABC-6DD9-8C6D-F8DB-0E5953892B15}" dt="2020-03-24T03:55:14.397" v="220"/>
          <ac:inkMkLst>
            <pc:docMk/>
            <pc:sldMk cId="338191173" sldId="259"/>
            <ac:inkMk id="158" creationId="{78756C24-B08F-4F0B-97E9-2200B5FAD4D3}"/>
          </ac:inkMkLst>
        </pc:inkChg>
        <pc:inkChg chg="add">
          <ac:chgData name="Chad Vidden" userId="S::cvidden@uwlax.edu::fa919fd6-03f8-48d0-9b95-10ac8c9672df" providerId="AD" clId="Web-{8C351ABC-6DD9-8C6D-F8DB-0E5953892B15}" dt="2020-03-24T03:55:15.381" v="221"/>
          <ac:inkMkLst>
            <pc:docMk/>
            <pc:sldMk cId="338191173" sldId="259"/>
            <ac:inkMk id="159" creationId="{D1739612-5447-4A71-B7DB-929689281735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72" v="222"/>
          <ac:inkMkLst>
            <pc:docMk/>
            <pc:sldMk cId="338191173" sldId="259"/>
            <ac:inkMk id="160" creationId="{3434011C-6C88-4CF1-AF31-A7C241E4BB38}"/>
          </ac:inkMkLst>
        </pc:inkChg>
        <pc:inkChg chg="add">
          <ac:chgData name="Chad Vidden" userId="S::cvidden@uwlax.edu::fa919fd6-03f8-48d0-9b95-10ac8c9672df" providerId="AD" clId="Web-{8C351ABC-6DD9-8C6D-F8DB-0E5953892B15}" dt="2020-03-24T03:55:17.287" v="223"/>
          <ac:inkMkLst>
            <pc:docMk/>
            <pc:sldMk cId="338191173" sldId="259"/>
            <ac:inkMk id="161" creationId="{0CE2F879-C7BF-4E27-A732-D20D553459D4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7"/>
          <ac:inkMkLst>
            <pc:docMk/>
            <pc:sldMk cId="338191173" sldId="259"/>
            <ac:inkMk id="162" creationId="{ED11147C-9126-4629-B3F6-57CED3BCF546}"/>
          </ac:inkMkLst>
        </pc:inkChg>
        <pc:inkChg chg="add del">
          <ac:chgData name="Chad Vidden" userId="S::cvidden@uwlax.edu::fa919fd6-03f8-48d0-9b95-10ac8c9672df" providerId="AD" clId="Web-{8C351ABC-6DD9-8C6D-F8DB-0E5953892B15}" dt="2020-03-24T03:55:21.850" v="226"/>
          <ac:inkMkLst>
            <pc:docMk/>
            <pc:sldMk cId="338191173" sldId="259"/>
            <ac:inkMk id="163" creationId="{56687EFB-FDCB-4DA2-9C0E-1D2C76D90318}"/>
          </ac:inkMkLst>
        </pc:inkChg>
        <pc:inkChg chg="add">
          <ac:chgData name="Chad Vidden" userId="S::cvidden@uwlax.edu::fa919fd6-03f8-48d0-9b95-10ac8c9672df" providerId="AD" clId="Web-{8C351ABC-6DD9-8C6D-F8DB-0E5953892B15}" dt="2020-03-24T03:55:23.568" v="228"/>
          <ac:inkMkLst>
            <pc:docMk/>
            <pc:sldMk cId="338191173" sldId="259"/>
            <ac:inkMk id="164" creationId="{53A68CE6-F1C7-49EF-8D01-285A2A16432A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03" v="229"/>
          <ac:inkMkLst>
            <pc:docMk/>
            <pc:sldMk cId="338191173" sldId="259"/>
            <ac:inkMk id="165" creationId="{378F5F1E-2C3F-4ABB-82BD-1E2552EC472C}"/>
          </ac:inkMkLst>
        </pc:inkChg>
        <pc:inkChg chg="add">
          <ac:chgData name="Chad Vidden" userId="S::cvidden@uwlax.edu::fa919fd6-03f8-48d0-9b95-10ac8c9672df" providerId="AD" clId="Web-{8C351ABC-6DD9-8C6D-F8DB-0E5953892B15}" dt="2020-03-24T03:55:24.818" v="230"/>
          <ac:inkMkLst>
            <pc:docMk/>
            <pc:sldMk cId="338191173" sldId="259"/>
            <ac:inkMk id="166" creationId="{5CC3A0E4-A98B-4623-AF77-20FC3A7647E3}"/>
          </ac:inkMkLst>
        </pc:inkChg>
        <pc:inkChg chg="add">
          <ac:chgData name="Chad Vidden" userId="S::cvidden@uwlax.edu::fa919fd6-03f8-48d0-9b95-10ac8c9672df" providerId="AD" clId="Web-{8C351ABC-6DD9-8C6D-F8DB-0E5953892B15}" dt="2020-03-24T03:55:25.725" v="231"/>
          <ac:inkMkLst>
            <pc:docMk/>
            <pc:sldMk cId="338191173" sldId="259"/>
            <ac:inkMk id="167" creationId="{897E1A3B-EA2D-462D-BF52-E7E4511A6101}"/>
          </ac:inkMkLst>
        </pc:inkChg>
        <pc:inkChg chg="add">
          <ac:chgData name="Chad Vidden" userId="S::cvidden@uwlax.edu::fa919fd6-03f8-48d0-9b95-10ac8c9672df" providerId="AD" clId="Web-{8C351ABC-6DD9-8C6D-F8DB-0E5953892B15}" dt="2020-03-24T03:55:36.350" v="232"/>
          <ac:inkMkLst>
            <pc:docMk/>
            <pc:sldMk cId="338191173" sldId="259"/>
            <ac:inkMk id="168" creationId="{3B9F114B-8E79-4564-831E-7D3ECA097221}"/>
          </ac:inkMkLst>
        </pc:inkChg>
        <pc:inkChg chg="add">
          <ac:chgData name="Chad Vidden" userId="S::cvidden@uwlax.edu::fa919fd6-03f8-48d0-9b95-10ac8c9672df" providerId="AD" clId="Web-{8C351ABC-6DD9-8C6D-F8DB-0E5953892B15}" dt="2020-03-24T03:55:38.240" v="233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">
        <pc:chgData name="Chad Vidden" userId="S::cvidden@uwlax.edu::fa919fd6-03f8-48d0-9b95-10ac8c9672df" providerId="AD" clId="Web-{8C351ABC-6DD9-8C6D-F8DB-0E5953892B15}" dt="2020-03-24T03:58:23.131" v="435"/>
        <pc:sldMkLst>
          <pc:docMk/>
          <pc:sldMk cId="1416279900" sldId="260"/>
        </pc:sldMkLst>
        <pc:inkChg chg="add">
          <ac:chgData name="Chad Vidden" userId="S::cvidden@uwlax.edu::fa919fd6-03f8-48d0-9b95-10ac8c9672df" providerId="AD" clId="Web-{8C351ABC-6DD9-8C6D-F8DB-0E5953892B15}" dt="2020-03-24T03:55:47.256" v="234"/>
          <ac:inkMkLst>
            <pc:docMk/>
            <pc:sldMk cId="1416279900" sldId="260"/>
            <ac:inkMk id="3" creationId="{F43BB74F-7A0F-49AF-9070-104BB0FBC18F}"/>
          </ac:inkMkLst>
        </pc:inkChg>
        <pc:inkChg chg="add">
          <ac:chgData name="Chad Vidden" userId="S::cvidden@uwlax.edu::fa919fd6-03f8-48d0-9b95-10ac8c9672df" providerId="AD" clId="Web-{8C351ABC-6DD9-8C6D-F8DB-0E5953892B15}" dt="2020-03-24T03:55:50.600" v="235"/>
          <ac:inkMkLst>
            <pc:docMk/>
            <pc:sldMk cId="1416279900" sldId="260"/>
            <ac:inkMk id="4" creationId="{FDCF9E33-CB18-4717-A855-C3D33455F4CB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28" v="236"/>
          <ac:inkMkLst>
            <pc:docMk/>
            <pc:sldMk cId="1416279900" sldId="260"/>
            <ac:inkMk id="5" creationId="{56D5A7DD-83F8-4441-A944-D3FC68BED36D}"/>
          </ac:inkMkLst>
        </pc:inkChg>
        <pc:inkChg chg="add">
          <ac:chgData name="Chad Vidden" userId="S::cvidden@uwlax.edu::fa919fd6-03f8-48d0-9b95-10ac8c9672df" providerId="AD" clId="Web-{8C351ABC-6DD9-8C6D-F8DB-0E5953892B15}" dt="2020-03-24T03:55:51.943" v="237"/>
          <ac:inkMkLst>
            <pc:docMk/>
            <pc:sldMk cId="1416279900" sldId="260"/>
            <ac:inkMk id="6" creationId="{EFE9D0F6-05A4-4485-829C-D41084A2C832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8"/>
          <ac:inkMkLst>
            <pc:docMk/>
            <pc:sldMk cId="1416279900" sldId="260"/>
            <ac:inkMk id="7" creationId="{9A27C3FB-5368-4950-A611-9A92FA312F29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47" v="239"/>
          <ac:inkMkLst>
            <pc:docMk/>
            <pc:sldMk cId="1416279900" sldId="260"/>
            <ac:inkMk id="8" creationId="{14F81886-6836-41B6-80EF-EE8E8305B85F}"/>
          </ac:inkMkLst>
        </pc:inkChg>
        <pc:inkChg chg="add">
          <ac:chgData name="Chad Vidden" userId="S::cvidden@uwlax.edu::fa919fd6-03f8-48d0-9b95-10ac8c9672df" providerId="AD" clId="Web-{8C351ABC-6DD9-8C6D-F8DB-0E5953892B15}" dt="2020-03-24T03:55:53.162" v="240"/>
          <ac:inkMkLst>
            <pc:docMk/>
            <pc:sldMk cId="1416279900" sldId="260"/>
            <ac:inkMk id="9" creationId="{E7D26BF9-3F98-4690-BEFF-A188B879EA07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1"/>
          <ac:inkMkLst>
            <pc:docMk/>
            <pc:sldMk cId="1416279900" sldId="260"/>
            <ac:inkMk id="10" creationId="{6D9F946F-850F-4A1D-BE3B-DED918E857C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2"/>
          <ac:inkMkLst>
            <pc:docMk/>
            <pc:sldMk cId="1416279900" sldId="260"/>
            <ac:inkMk id="11" creationId="{21AB2FA8-7BCB-40CA-B7EF-77E31112C0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3"/>
          <ac:inkMkLst>
            <pc:docMk/>
            <pc:sldMk cId="1416279900" sldId="260"/>
            <ac:inkMk id="12" creationId="{25FC230A-4164-4CC9-9096-B0AE63C0C4E2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4"/>
          <ac:inkMkLst>
            <pc:docMk/>
            <pc:sldMk cId="1416279900" sldId="260"/>
            <ac:inkMk id="13" creationId="{F5F92346-ECBC-44F5-8748-D41E82F117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897" v="245"/>
          <ac:inkMkLst>
            <pc:docMk/>
            <pc:sldMk cId="1416279900" sldId="260"/>
            <ac:inkMk id="14" creationId="{5D84A48D-EF1D-4DBD-A386-34CCCA1CF508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6"/>
          <ac:inkMkLst>
            <pc:docMk/>
            <pc:sldMk cId="1416279900" sldId="260"/>
            <ac:inkMk id="15" creationId="{4E3B2B39-0C07-440C-8718-1D84496E33E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7"/>
          <ac:inkMkLst>
            <pc:docMk/>
            <pc:sldMk cId="1416279900" sldId="260"/>
            <ac:inkMk id="16" creationId="{0BED9FFF-1C02-4AF4-8CE9-DAF1C4B0C64F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8"/>
          <ac:inkMkLst>
            <pc:docMk/>
            <pc:sldMk cId="1416279900" sldId="260"/>
            <ac:inkMk id="17" creationId="{E4F8A9CF-AFE5-4EA1-9CEE-49C744D4928A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12" v="249"/>
          <ac:inkMkLst>
            <pc:docMk/>
            <pc:sldMk cId="1416279900" sldId="260"/>
            <ac:inkMk id="18" creationId="{51026045-80D1-4955-9EA3-D2FC1CBC49E4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0"/>
          <ac:inkMkLst>
            <pc:docMk/>
            <pc:sldMk cId="1416279900" sldId="260"/>
            <ac:inkMk id="19" creationId="{B919DE84-06FD-469D-A475-CF88D7C05536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1"/>
          <ac:inkMkLst>
            <pc:docMk/>
            <pc:sldMk cId="1416279900" sldId="260"/>
            <ac:inkMk id="20" creationId="{7EA69D73-10F1-42AD-BDD7-E9693A303905}"/>
          </ac:inkMkLst>
        </pc:inkChg>
        <pc:inkChg chg="add">
          <ac:chgData name="Chad Vidden" userId="S::cvidden@uwlax.edu::fa919fd6-03f8-48d0-9b95-10ac8c9672df" providerId="AD" clId="Web-{8C351ABC-6DD9-8C6D-F8DB-0E5953892B15}" dt="2020-03-24T03:55:57.928" v="252"/>
          <ac:inkMkLst>
            <pc:docMk/>
            <pc:sldMk cId="1416279900" sldId="260"/>
            <ac:inkMk id="21" creationId="{E3796C76-B9E8-43F0-88C8-94AE5DB6C21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3"/>
          <ac:inkMkLst>
            <pc:docMk/>
            <pc:sldMk cId="1416279900" sldId="260"/>
            <ac:inkMk id="22" creationId="{FB5E5150-AF52-4B44-AE99-444116EC8CA5}"/>
          </ac:inkMkLst>
        </pc:inkChg>
        <pc:inkChg chg="add">
          <ac:chgData name="Chad Vidden" userId="S::cvidden@uwlax.edu::fa919fd6-03f8-48d0-9b95-10ac8c9672df" providerId="AD" clId="Web-{8C351ABC-6DD9-8C6D-F8DB-0E5953892B15}" dt="2020-03-24T03:55:59.256" v="254"/>
          <ac:inkMkLst>
            <pc:docMk/>
            <pc:sldMk cId="1416279900" sldId="260"/>
            <ac:inkMk id="23" creationId="{7BC79474-CE72-4656-A9E5-8DD5D72BF95C}"/>
          </ac:inkMkLst>
        </pc:inkChg>
        <pc:inkChg chg="add">
          <ac:chgData name="Chad Vidden" userId="S::cvidden@uwlax.edu::fa919fd6-03f8-48d0-9b95-10ac8c9672df" providerId="AD" clId="Web-{8C351ABC-6DD9-8C6D-F8DB-0E5953892B15}" dt="2020-03-24T03:56:00.850" v="255"/>
          <ac:inkMkLst>
            <pc:docMk/>
            <pc:sldMk cId="1416279900" sldId="260"/>
            <ac:inkMk id="24" creationId="{303168EE-A30A-4AB5-90EB-8B1AC0016A2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6"/>
          <ac:inkMkLst>
            <pc:docMk/>
            <pc:sldMk cId="1416279900" sldId="260"/>
            <ac:inkMk id="25" creationId="{02096E45-090E-49E5-8DF2-CEA0757D54E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7"/>
          <ac:inkMkLst>
            <pc:docMk/>
            <pc:sldMk cId="1416279900" sldId="260"/>
            <ac:inkMk id="26" creationId="{ECCD761B-0956-4557-88F6-CF900575061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397" v="258"/>
          <ac:inkMkLst>
            <pc:docMk/>
            <pc:sldMk cId="1416279900" sldId="260"/>
            <ac:inkMk id="27" creationId="{BA48BA44-6060-4855-8B71-B6D15E4FB43B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59"/>
          <ac:inkMkLst>
            <pc:docMk/>
            <pc:sldMk cId="1416279900" sldId="260"/>
            <ac:inkMk id="28" creationId="{4CFE3FF5-4BF4-4FD9-BCC7-B7B616E95D89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0"/>
          <ac:inkMkLst>
            <pc:docMk/>
            <pc:sldMk cId="1416279900" sldId="260"/>
            <ac:inkMk id="29" creationId="{F8CE6D14-A259-4D1E-A0AF-7A42BA938997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1"/>
          <ac:inkMkLst>
            <pc:docMk/>
            <pc:sldMk cId="1416279900" sldId="260"/>
            <ac:inkMk id="30" creationId="{49337C11-2E9E-4362-98F9-384887A9DDD0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12" v="262"/>
          <ac:inkMkLst>
            <pc:docMk/>
            <pc:sldMk cId="1416279900" sldId="260"/>
            <ac:inkMk id="31" creationId="{1249C6CD-404C-4BE8-AF4C-E0B388DF9F36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3"/>
          <ac:inkMkLst>
            <pc:docMk/>
            <pc:sldMk cId="1416279900" sldId="260"/>
            <ac:inkMk id="32" creationId="{57BFD50A-BBC2-4142-BFE7-DBF65ACDC922}"/>
          </ac:inkMkLst>
        </pc:inkChg>
        <pc:inkChg chg="add">
          <ac:chgData name="Chad Vidden" userId="S::cvidden@uwlax.edu::fa919fd6-03f8-48d0-9b95-10ac8c9672df" providerId="AD" clId="Web-{8C351ABC-6DD9-8C6D-F8DB-0E5953892B15}" dt="2020-03-24T03:56:04.428" v="264"/>
          <ac:inkMkLst>
            <pc:docMk/>
            <pc:sldMk cId="1416279900" sldId="260"/>
            <ac:inkMk id="33" creationId="{6478B8E6-0FEA-4B25-8BB3-7E1ED65DEE8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5"/>
          <ac:inkMkLst>
            <pc:docMk/>
            <pc:sldMk cId="1416279900" sldId="260"/>
            <ac:inkMk id="34" creationId="{EDCFD21C-0C12-426F-ABCD-6044FD110B88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490" v="266"/>
          <ac:inkMkLst>
            <pc:docMk/>
            <pc:sldMk cId="1416279900" sldId="260"/>
            <ac:inkMk id="35" creationId="{BD656EE0-7D48-4C54-8013-D2EEFD256633}"/>
          </ac:inkMkLst>
        </pc:inkChg>
        <pc:inkChg chg="add">
          <ac:chgData name="Chad Vidden" userId="S::cvidden@uwlax.edu::fa919fd6-03f8-48d0-9b95-10ac8c9672df" providerId="AD" clId="Web-{8C351ABC-6DD9-8C6D-F8DB-0E5953892B15}" dt="2020-03-24T03:56:09.506" v="267"/>
          <ac:inkMkLst>
            <pc:docMk/>
            <pc:sldMk cId="1416279900" sldId="260"/>
            <ac:inkMk id="36" creationId="{648835D2-3B61-48B5-8ABE-4F04ABE5ECA3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59" v="268"/>
          <ac:inkMkLst>
            <pc:docMk/>
            <pc:sldMk cId="1416279900" sldId="260"/>
            <ac:inkMk id="37" creationId="{A2768BD3-EA26-4850-89A3-F14FDC479406}"/>
          </ac:inkMkLst>
        </pc:inkChg>
        <pc:inkChg chg="add">
          <ac:chgData name="Chad Vidden" userId="S::cvidden@uwlax.edu::fa919fd6-03f8-48d0-9b95-10ac8c9672df" providerId="AD" clId="Web-{8C351ABC-6DD9-8C6D-F8DB-0E5953892B15}" dt="2020-03-24T03:56:10.475" v="269"/>
          <ac:inkMkLst>
            <pc:docMk/>
            <pc:sldMk cId="1416279900" sldId="260"/>
            <ac:inkMk id="38" creationId="{F47E3321-D490-4A7E-B893-85DEB4F43829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365" v="270"/>
          <ac:inkMkLst>
            <pc:docMk/>
            <pc:sldMk cId="1416279900" sldId="260"/>
            <ac:inkMk id="39" creationId="{A92B32CB-1D0F-4C20-8CB7-0C6C42677175}"/>
          </ac:inkMkLst>
        </pc:inkChg>
        <pc:inkChg chg="add">
          <ac:chgData name="Chad Vidden" userId="S::cvidden@uwlax.edu::fa919fd6-03f8-48d0-9b95-10ac8c9672df" providerId="AD" clId="Web-{8C351ABC-6DD9-8C6D-F8DB-0E5953892B15}" dt="2020-03-24T03:56:12.834" v="271"/>
          <ac:inkMkLst>
            <pc:docMk/>
            <pc:sldMk cId="1416279900" sldId="260"/>
            <ac:inkMk id="40" creationId="{2F657E21-6712-485D-B61F-23E03ABF8701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00" v="272"/>
          <ac:inkMkLst>
            <pc:docMk/>
            <pc:sldMk cId="1416279900" sldId="260"/>
            <ac:inkMk id="41" creationId="{B382B442-3DCB-4CD5-BB81-48C26B85DD23}"/>
          </ac:inkMkLst>
        </pc:inkChg>
        <pc:inkChg chg="add">
          <ac:chgData name="Chad Vidden" userId="S::cvidden@uwlax.edu::fa919fd6-03f8-48d0-9b95-10ac8c9672df" providerId="AD" clId="Web-{8C351ABC-6DD9-8C6D-F8DB-0E5953892B15}" dt="2020-03-24T03:56:13.615" v="273"/>
          <ac:inkMkLst>
            <pc:docMk/>
            <pc:sldMk cId="1416279900" sldId="260"/>
            <ac:inkMk id="42" creationId="{BA3B8BC8-4160-4F9A-A143-58DC0B19F1D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00" v="274"/>
          <ac:inkMkLst>
            <pc:docMk/>
            <pc:sldMk cId="1416279900" sldId="260"/>
            <ac:inkMk id="43" creationId="{CF506B03-378B-4AA1-8983-CC73A08F6C98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5"/>
          <ac:inkMkLst>
            <pc:docMk/>
            <pc:sldMk cId="1416279900" sldId="260"/>
            <ac:inkMk id="44" creationId="{16437148-3C5F-410B-B380-C3E87F612EF3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6"/>
          <ac:inkMkLst>
            <pc:docMk/>
            <pc:sldMk cId="1416279900" sldId="260"/>
            <ac:inkMk id="45" creationId="{F9290832-C698-405D-8E93-12E14DB6BD9F}"/>
          </ac:inkMkLst>
        </pc:inkChg>
        <pc:inkChg chg="add">
          <ac:chgData name="Chad Vidden" userId="S::cvidden@uwlax.edu::fa919fd6-03f8-48d0-9b95-10ac8c9672df" providerId="AD" clId="Web-{8C351ABC-6DD9-8C6D-F8DB-0E5953892B15}" dt="2020-03-24T03:56:15.615" v="277"/>
          <ac:inkMkLst>
            <pc:docMk/>
            <pc:sldMk cId="1416279900" sldId="260"/>
            <ac:inkMk id="46" creationId="{B4D7FC71-8886-4C7F-86DA-0C59848F457A}"/>
          </ac:inkMkLst>
        </pc:inkChg>
        <pc:inkChg chg="add">
          <ac:chgData name="Chad Vidden" userId="S::cvidden@uwlax.edu::fa919fd6-03f8-48d0-9b95-10ac8c9672df" providerId="AD" clId="Web-{8C351ABC-6DD9-8C6D-F8DB-0E5953892B15}" dt="2020-03-24T03:56:16.381" v="278"/>
          <ac:inkMkLst>
            <pc:docMk/>
            <pc:sldMk cId="1416279900" sldId="260"/>
            <ac:inkMk id="47" creationId="{DACABB01-6A19-4335-BD79-F7EAA5536628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79"/>
          <ac:inkMkLst>
            <pc:docMk/>
            <pc:sldMk cId="1416279900" sldId="260"/>
            <ac:inkMk id="48" creationId="{E21A529A-73D3-43A8-9737-06345635E67D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50" v="280"/>
          <ac:inkMkLst>
            <pc:docMk/>
            <pc:sldMk cId="1416279900" sldId="260"/>
            <ac:inkMk id="49" creationId="{82C9F381-BC12-49B8-82A3-B9E8129031DB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1"/>
          <ac:inkMkLst>
            <pc:docMk/>
            <pc:sldMk cId="1416279900" sldId="260"/>
            <ac:inkMk id="50" creationId="{2899CBD8-30D9-4736-8BDD-D124F6BD94B9}"/>
          </ac:inkMkLst>
        </pc:inkChg>
        <pc:inkChg chg="add">
          <ac:chgData name="Chad Vidden" userId="S::cvidden@uwlax.edu::fa919fd6-03f8-48d0-9b95-10ac8c9672df" providerId="AD" clId="Web-{8C351ABC-6DD9-8C6D-F8DB-0E5953892B15}" dt="2020-03-24T03:56:19.365" v="282"/>
          <ac:inkMkLst>
            <pc:docMk/>
            <pc:sldMk cId="1416279900" sldId="260"/>
            <ac:inkMk id="51" creationId="{9F79ECF4-BCC2-4B84-8D71-0CDFDE0416BB}"/>
          </ac:inkMkLst>
        </pc:inkChg>
        <pc:inkChg chg="add">
          <ac:chgData name="Chad Vidden" userId="S::cvidden@uwlax.edu::fa919fd6-03f8-48d0-9b95-10ac8c9672df" providerId="AD" clId="Web-{8C351ABC-6DD9-8C6D-F8DB-0E5953892B15}" dt="2020-03-24T03:56:20.240" v="283"/>
          <ac:inkMkLst>
            <pc:docMk/>
            <pc:sldMk cId="1416279900" sldId="260"/>
            <ac:inkMk id="52" creationId="{C617AF51-88B8-4563-B732-CBE956423D86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06" v="284"/>
          <ac:inkMkLst>
            <pc:docMk/>
            <pc:sldMk cId="1416279900" sldId="260"/>
            <ac:inkMk id="53" creationId="{BCF81552-EFF8-4867-88A7-47B8FA7F283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5"/>
          <ac:inkMkLst>
            <pc:docMk/>
            <pc:sldMk cId="1416279900" sldId="260"/>
            <ac:inkMk id="54" creationId="{02DE95DA-8A99-4212-BA15-9FCD54CD4F9B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6"/>
          <ac:inkMkLst>
            <pc:docMk/>
            <pc:sldMk cId="1416279900" sldId="260"/>
            <ac:inkMk id="55" creationId="{417B13D5-9505-48D2-891B-73921D1F73FA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7"/>
          <ac:inkMkLst>
            <pc:docMk/>
            <pc:sldMk cId="1416279900" sldId="260"/>
            <ac:inkMk id="56" creationId="{BF3478C1-B9B7-4908-B676-027E32270F4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21" v="288"/>
          <ac:inkMkLst>
            <pc:docMk/>
            <pc:sldMk cId="1416279900" sldId="260"/>
            <ac:inkMk id="57" creationId="{FA7DEF3A-3F41-4FF6-945A-81302E1CD082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89"/>
          <ac:inkMkLst>
            <pc:docMk/>
            <pc:sldMk cId="1416279900" sldId="260"/>
            <ac:inkMk id="58" creationId="{47774615-856E-46CE-9E9B-5157C8146D6D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0"/>
          <ac:inkMkLst>
            <pc:docMk/>
            <pc:sldMk cId="1416279900" sldId="260"/>
            <ac:inkMk id="59" creationId="{67BEBD3B-AB2D-4A28-B105-BAA6A83B6CD0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37" v="291"/>
          <ac:inkMkLst>
            <pc:docMk/>
            <pc:sldMk cId="1416279900" sldId="260"/>
            <ac:inkMk id="60" creationId="{27D58F82-42A6-4D85-9DCC-5A03AAEDB129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2"/>
          <ac:inkMkLst>
            <pc:docMk/>
            <pc:sldMk cId="1416279900" sldId="260"/>
            <ac:inkMk id="61" creationId="{328163BD-DCD8-4CBE-AEC5-A630C6B7B184}"/>
          </ac:inkMkLst>
        </pc:inkChg>
        <pc:inkChg chg="add">
          <ac:chgData name="Chad Vidden" userId="S::cvidden@uwlax.edu::fa919fd6-03f8-48d0-9b95-10ac8c9672df" providerId="AD" clId="Web-{8C351ABC-6DD9-8C6D-F8DB-0E5953892B15}" dt="2020-03-24T03:56:24.553" v="293"/>
          <ac:inkMkLst>
            <pc:docMk/>
            <pc:sldMk cId="1416279900" sldId="260"/>
            <ac:inkMk id="62" creationId="{84648731-BDB2-48BB-B073-8471F375F61A}"/>
          </ac:inkMkLst>
        </pc:inkChg>
        <pc:inkChg chg="add">
          <ac:chgData name="Chad Vidden" userId="S::cvidden@uwlax.edu::fa919fd6-03f8-48d0-9b95-10ac8c9672df" providerId="AD" clId="Web-{8C351ABC-6DD9-8C6D-F8DB-0E5953892B15}" dt="2020-03-24T03:56:30.756" v="294"/>
          <ac:inkMkLst>
            <pc:docMk/>
            <pc:sldMk cId="1416279900" sldId="260"/>
            <ac:inkMk id="63" creationId="{9CB5B10C-5BCB-4B63-B1FD-1C3A3ED7A4E1}"/>
          </ac:inkMkLst>
        </pc:inkChg>
        <pc:inkChg chg="add">
          <ac:chgData name="Chad Vidden" userId="S::cvidden@uwlax.edu::fa919fd6-03f8-48d0-9b95-10ac8c9672df" providerId="AD" clId="Web-{8C351ABC-6DD9-8C6D-F8DB-0E5953892B15}" dt="2020-03-24T03:56:33.053" v="295"/>
          <ac:inkMkLst>
            <pc:docMk/>
            <pc:sldMk cId="1416279900" sldId="260"/>
            <ac:inkMk id="64" creationId="{74A7E8E9-9CCA-42D3-9E75-0EBE8B438AAB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6"/>
          <ac:inkMkLst>
            <pc:docMk/>
            <pc:sldMk cId="1416279900" sldId="260"/>
            <ac:inkMk id="65" creationId="{0ADE74CB-C038-497C-8919-401796C719D0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7"/>
          <ac:inkMkLst>
            <pc:docMk/>
            <pc:sldMk cId="1416279900" sldId="260"/>
            <ac:inkMk id="66" creationId="{F47D8D42-7BA4-48A5-9869-1EF0863B07F4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25" v="298"/>
          <ac:inkMkLst>
            <pc:docMk/>
            <pc:sldMk cId="1416279900" sldId="260"/>
            <ac:inkMk id="67" creationId="{C1F19A19-0C6C-4304-A785-EFB991306BCD}"/>
          </ac:inkMkLst>
        </pc:inkChg>
        <pc:inkChg chg="add">
          <ac:chgData name="Chad Vidden" userId="S::cvidden@uwlax.edu::fa919fd6-03f8-48d0-9b95-10ac8c9672df" providerId="AD" clId="Web-{8C351ABC-6DD9-8C6D-F8DB-0E5953892B15}" dt="2020-03-24T03:56:34.740" v="299"/>
          <ac:inkMkLst>
            <pc:docMk/>
            <pc:sldMk cId="1416279900" sldId="260"/>
            <ac:inkMk id="68" creationId="{76105B3A-B45D-4F76-A39D-36BB05B3A0BF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0"/>
          <ac:inkMkLst>
            <pc:docMk/>
            <pc:sldMk cId="1416279900" sldId="260"/>
            <ac:inkMk id="69" creationId="{5DE82C91-D120-47AE-B207-98F73B2C8AC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68" v="301"/>
          <ac:inkMkLst>
            <pc:docMk/>
            <pc:sldMk cId="1416279900" sldId="260"/>
            <ac:inkMk id="70" creationId="{D8C4EB52-5EEA-47FF-AFA4-F67C9CC27049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2"/>
          <ac:inkMkLst>
            <pc:docMk/>
            <pc:sldMk cId="1416279900" sldId="260"/>
            <ac:inkMk id="71" creationId="{5BB3760E-5645-40B5-89E0-8411A45E510A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3"/>
          <ac:inkMkLst>
            <pc:docMk/>
            <pc:sldMk cId="1416279900" sldId="260"/>
            <ac:inkMk id="72" creationId="{6BEDD3E4-E2A0-46EB-A7B1-F58E5E079F57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4"/>
          <ac:inkMkLst>
            <pc:docMk/>
            <pc:sldMk cId="1416279900" sldId="260"/>
            <ac:inkMk id="73" creationId="{03EEFC9D-35B0-4D44-BE9E-0C4C4C71603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084" v="305"/>
          <ac:inkMkLst>
            <pc:docMk/>
            <pc:sldMk cId="1416279900" sldId="260"/>
            <ac:inkMk id="74" creationId="{EC043985-FDBA-433A-805D-BF37713ECA72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6"/>
          <ac:inkMkLst>
            <pc:docMk/>
            <pc:sldMk cId="1416279900" sldId="260"/>
            <ac:inkMk id="75" creationId="{429A8CC1-2293-4C3A-BC69-2F88D697FA61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100" v="307"/>
          <ac:inkMkLst>
            <pc:docMk/>
            <pc:sldMk cId="1416279900" sldId="260"/>
            <ac:inkMk id="76" creationId="{1A7185EB-F9DF-424A-ACC2-DE942115145D}"/>
          </ac:inkMkLst>
        </pc:inkChg>
        <pc:inkChg chg="add">
          <ac:chgData name="Chad Vidden" userId="S::cvidden@uwlax.edu::fa919fd6-03f8-48d0-9b95-10ac8c9672df" providerId="AD" clId="Web-{8C351ABC-6DD9-8C6D-F8DB-0E5953892B15}" dt="2020-03-24T03:56:37.975" v="308"/>
          <ac:inkMkLst>
            <pc:docMk/>
            <pc:sldMk cId="1416279900" sldId="260"/>
            <ac:inkMk id="77" creationId="{5448B882-75F6-47FF-8038-C2CF607E6450}"/>
          </ac:inkMkLst>
        </pc:inkChg>
        <pc:inkChg chg="add">
          <ac:chgData name="Chad Vidden" userId="S::cvidden@uwlax.edu::fa919fd6-03f8-48d0-9b95-10ac8c9672df" providerId="AD" clId="Web-{8C351ABC-6DD9-8C6D-F8DB-0E5953892B15}" dt="2020-03-24T03:56:38.553" v="309"/>
          <ac:inkMkLst>
            <pc:docMk/>
            <pc:sldMk cId="1416279900" sldId="260"/>
            <ac:inkMk id="78" creationId="{CD353D06-A82C-492E-9859-48ADD606EDC3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0"/>
          <ac:inkMkLst>
            <pc:docMk/>
            <pc:sldMk cId="1416279900" sldId="260"/>
            <ac:inkMk id="79" creationId="{2973D8BD-1546-459E-9432-9C715427BC91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1"/>
          <ac:inkMkLst>
            <pc:docMk/>
            <pc:sldMk cId="1416279900" sldId="260"/>
            <ac:inkMk id="80" creationId="{7F930C32-9E04-4FAC-B9B7-6682350597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2.521" v="312"/>
          <ac:inkMkLst>
            <pc:docMk/>
            <pc:sldMk cId="1416279900" sldId="260"/>
            <ac:inkMk id="81" creationId="{C292DBBD-100A-4C09-B75E-2F0DF3DC08DF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3"/>
          <ac:inkMkLst>
            <pc:docMk/>
            <pc:sldMk cId="1416279900" sldId="260"/>
            <ac:inkMk id="82" creationId="{E8AB5B91-3800-4FC2-A8F9-3285EBFC5D71}"/>
          </ac:inkMkLst>
        </pc:inkChg>
        <pc:inkChg chg="add">
          <ac:chgData name="Chad Vidden" userId="S::cvidden@uwlax.edu::fa919fd6-03f8-48d0-9b95-10ac8c9672df" providerId="AD" clId="Web-{8C351ABC-6DD9-8C6D-F8DB-0E5953892B15}" dt="2020-03-24T03:56:43.256" v="314"/>
          <ac:inkMkLst>
            <pc:docMk/>
            <pc:sldMk cId="1416279900" sldId="260"/>
            <ac:inkMk id="83" creationId="{052328E7-95D6-470B-A948-625116BD58A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5"/>
          <ac:inkMkLst>
            <pc:docMk/>
            <pc:sldMk cId="1416279900" sldId="260"/>
            <ac:inkMk id="84" creationId="{DDF7B6B7-A2EF-433F-8A3B-0422860652C6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21" v="316"/>
          <ac:inkMkLst>
            <pc:docMk/>
            <pc:sldMk cId="1416279900" sldId="260"/>
            <ac:inkMk id="85" creationId="{EEF14A66-1010-499A-A92D-10A47777250E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7"/>
          <ac:inkMkLst>
            <pc:docMk/>
            <pc:sldMk cId="1416279900" sldId="260"/>
            <ac:inkMk id="86" creationId="{F9A2513B-F8BB-4EAF-A5F8-E6FF3B90E9C5}"/>
          </ac:inkMkLst>
        </pc:inkChg>
        <pc:inkChg chg="add">
          <ac:chgData name="Chad Vidden" userId="S::cvidden@uwlax.edu::fa919fd6-03f8-48d0-9b95-10ac8c9672df" providerId="AD" clId="Web-{8C351ABC-6DD9-8C6D-F8DB-0E5953892B15}" dt="2020-03-24T03:56:46.037" v="318"/>
          <ac:inkMkLst>
            <pc:docMk/>
            <pc:sldMk cId="1416279900" sldId="260"/>
            <ac:inkMk id="87" creationId="{01F8BBA4-ADFA-4F23-8086-8220FE0BEE4E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19"/>
          <ac:inkMkLst>
            <pc:docMk/>
            <pc:sldMk cId="1416279900" sldId="260"/>
            <ac:inkMk id="88" creationId="{45DE1CF8-C270-425F-BF8C-EF2002737699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0"/>
          <ac:inkMkLst>
            <pc:docMk/>
            <pc:sldMk cId="1416279900" sldId="260"/>
            <ac:inkMk id="89" creationId="{982A2C0A-7403-4680-9406-2C590D7762D3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78" v="321"/>
          <ac:inkMkLst>
            <pc:docMk/>
            <pc:sldMk cId="1416279900" sldId="260"/>
            <ac:inkMk id="90" creationId="{EB2FC86A-50E4-4311-A8AA-A342A6DF0C25}"/>
          </ac:inkMkLst>
        </pc:inkChg>
        <pc:inkChg chg="add">
          <ac:chgData name="Chad Vidden" userId="S::cvidden@uwlax.edu::fa919fd6-03f8-48d0-9b95-10ac8c9672df" providerId="AD" clId="Web-{8C351ABC-6DD9-8C6D-F8DB-0E5953892B15}" dt="2020-03-24T03:56:48.693" v="322"/>
          <ac:inkMkLst>
            <pc:docMk/>
            <pc:sldMk cId="1416279900" sldId="260"/>
            <ac:inkMk id="91" creationId="{668A46A2-7EF1-4CB0-8D1C-88CF3107C363}"/>
          </ac:inkMkLst>
        </pc:inkChg>
        <pc:inkChg chg="add">
          <ac:chgData name="Chad Vidden" userId="S::cvidden@uwlax.edu::fa919fd6-03f8-48d0-9b95-10ac8c9672df" providerId="AD" clId="Web-{8C351ABC-6DD9-8C6D-F8DB-0E5953892B15}" dt="2020-03-24T03:56:49.349" v="323"/>
          <ac:inkMkLst>
            <pc:docMk/>
            <pc:sldMk cId="1416279900" sldId="260"/>
            <ac:inkMk id="92" creationId="{AC4D6750-F07C-4704-BA3B-DB7B68155622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56" v="324"/>
          <ac:inkMkLst>
            <pc:docMk/>
            <pc:sldMk cId="1416279900" sldId="260"/>
            <ac:inkMk id="93" creationId="{3E1469ED-83F1-4BF2-8DF7-9FC18380792C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5"/>
          <ac:inkMkLst>
            <pc:docMk/>
            <pc:sldMk cId="1416279900" sldId="260"/>
            <ac:inkMk id="94" creationId="{09714199-0BA0-4FC3-9BCD-D61209F5821D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6"/>
          <ac:inkMkLst>
            <pc:docMk/>
            <pc:sldMk cId="1416279900" sldId="260"/>
            <ac:inkMk id="95" creationId="{A7C7DF8D-CF91-414E-8F6F-4D12782CE6B1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71" v="327"/>
          <ac:inkMkLst>
            <pc:docMk/>
            <pc:sldMk cId="1416279900" sldId="260"/>
            <ac:inkMk id="96" creationId="{6E5AAAF6-272F-428A-ABFC-127C825B8557}"/>
          </ac:inkMkLst>
        </pc:inkChg>
        <pc:inkChg chg="add">
          <ac:chgData name="Chad Vidden" userId="S::cvidden@uwlax.edu::fa919fd6-03f8-48d0-9b95-10ac8c9672df" providerId="AD" clId="Web-{8C351ABC-6DD9-8C6D-F8DB-0E5953892B15}" dt="2020-03-24T03:56:51.787" v="328"/>
          <ac:inkMkLst>
            <pc:docMk/>
            <pc:sldMk cId="1416279900" sldId="260"/>
            <ac:inkMk id="97" creationId="{34A88CCF-D1C6-4004-A9FC-B3452361C7F8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78" v="329"/>
          <ac:inkMkLst>
            <pc:docMk/>
            <pc:sldMk cId="1416279900" sldId="260"/>
            <ac:inkMk id="98" creationId="{19D87EEC-0384-40BE-AF15-04CD1033E8DB}"/>
          </ac:inkMkLst>
        </pc:inkChg>
        <pc:inkChg chg="add">
          <ac:chgData name="Chad Vidden" userId="S::cvidden@uwlax.edu::fa919fd6-03f8-48d0-9b95-10ac8c9672df" providerId="AD" clId="Web-{8C351ABC-6DD9-8C6D-F8DB-0E5953892B15}" dt="2020-03-24T03:56:52.693" v="330"/>
          <ac:inkMkLst>
            <pc:docMk/>
            <pc:sldMk cId="1416279900" sldId="260"/>
            <ac:inkMk id="99" creationId="{F5F409AE-D029-48ED-9FCA-E64488CC591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1"/>
          <ac:inkMkLst>
            <pc:docMk/>
            <pc:sldMk cId="1416279900" sldId="260"/>
            <ac:inkMk id="100" creationId="{10DA3CE9-D2BB-455C-910A-5786544CB5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3.756" v="332"/>
          <ac:inkMkLst>
            <pc:docMk/>
            <pc:sldMk cId="1416279900" sldId="260"/>
            <ac:inkMk id="101" creationId="{8B592F92-1F24-4750-9D8A-5EED2B086EB6}"/>
          </ac:inkMkLst>
        </pc:inkChg>
        <pc:inkChg chg="add">
          <ac:chgData name="Chad Vidden" userId="S::cvidden@uwlax.edu::fa919fd6-03f8-48d0-9b95-10ac8c9672df" providerId="AD" clId="Web-{8C351ABC-6DD9-8C6D-F8DB-0E5953892B15}" dt="2020-03-24T03:56:54.334" v="333"/>
          <ac:inkMkLst>
            <pc:docMk/>
            <pc:sldMk cId="1416279900" sldId="260"/>
            <ac:inkMk id="102" creationId="{0EE6F81C-9BC3-42A4-B2B6-BD4AE13661E3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4"/>
          <ac:inkMkLst>
            <pc:docMk/>
            <pc:sldMk cId="1416279900" sldId="260"/>
            <ac:inkMk id="103" creationId="{EBEAC786-182E-4C7C-88BD-D6EB46949CD2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03" v="335"/>
          <ac:inkMkLst>
            <pc:docMk/>
            <pc:sldMk cId="1416279900" sldId="260"/>
            <ac:inkMk id="104" creationId="{F55F1212-E53E-4C38-8BA7-747D951798C7}"/>
          </ac:inkMkLst>
        </pc:inkChg>
        <pc:inkChg chg="add">
          <ac:chgData name="Chad Vidden" userId="S::cvidden@uwlax.edu::fa919fd6-03f8-48d0-9b95-10ac8c9672df" providerId="AD" clId="Web-{8C351ABC-6DD9-8C6D-F8DB-0E5953892B15}" dt="2020-03-24T03:56:55.318" v="336"/>
          <ac:inkMkLst>
            <pc:docMk/>
            <pc:sldMk cId="1416279900" sldId="260"/>
            <ac:inkMk id="105" creationId="{87CE52E4-8870-45A6-9E31-1212BDC7107F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34" v="337"/>
          <ac:inkMkLst>
            <pc:docMk/>
            <pc:sldMk cId="1416279900" sldId="260"/>
            <ac:inkMk id="106" creationId="{789F0607-2A9B-497B-8C3E-C13A9C3DA867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8"/>
          <ac:inkMkLst>
            <pc:docMk/>
            <pc:sldMk cId="1416279900" sldId="260"/>
            <ac:inkMk id="107" creationId="{3374EB40-FE33-4D12-8152-27DAAD2D6CCE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39"/>
          <ac:inkMkLst>
            <pc:docMk/>
            <pc:sldMk cId="1416279900" sldId="260"/>
            <ac:inkMk id="108" creationId="{2712E3FE-6B56-45AB-92B4-FFC772CCE076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49" v="340"/>
          <ac:inkMkLst>
            <pc:docMk/>
            <pc:sldMk cId="1416279900" sldId="260"/>
            <ac:inkMk id="109" creationId="{1F30C3FA-D35E-40D1-8A9D-9D859AE0CEED}"/>
          </ac:inkMkLst>
        </pc:inkChg>
        <pc:inkChg chg="add">
          <ac:chgData name="Chad Vidden" userId="S::cvidden@uwlax.edu::fa919fd6-03f8-48d0-9b95-10ac8c9672df" providerId="AD" clId="Web-{8C351ABC-6DD9-8C6D-F8DB-0E5953892B15}" dt="2020-03-24T03:56:59.365" v="341"/>
          <ac:inkMkLst>
            <pc:docMk/>
            <pc:sldMk cId="1416279900" sldId="260"/>
            <ac:inkMk id="110" creationId="{182D6FC4-C2FC-4B84-AB36-E04C2087475D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2"/>
          <ac:inkMkLst>
            <pc:docMk/>
            <pc:sldMk cId="1416279900" sldId="260"/>
            <ac:inkMk id="111" creationId="{1DE5F395-60A6-43D1-BC2F-56CF8D54B050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693" v="343"/>
          <ac:inkMkLst>
            <pc:docMk/>
            <pc:sldMk cId="1416279900" sldId="260"/>
            <ac:inkMk id="112" creationId="{2A832B85-3786-4A6E-8210-0769627EE2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4"/>
          <ac:inkMkLst>
            <pc:docMk/>
            <pc:sldMk cId="1416279900" sldId="260"/>
            <ac:inkMk id="113" creationId="{C1ECCC2D-D2E2-44B0-9583-CF86E4B1720C}"/>
          </ac:inkMkLst>
        </pc:inkChg>
        <pc:inkChg chg="add">
          <ac:chgData name="Chad Vidden" userId="S::cvidden@uwlax.edu::fa919fd6-03f8-48d0-9b95-10ac8c9672df" providerId="AD" clId="Web-{8C351ABC-6DD9-8C6D-F8DB-0E5953892B15}" dt="2020-03-24T03:57:01.709" v="345"/>
          <ac:inkMkLst>
            <pc:docMk/>
            <pc:sldMk cId="1416279900" sldId="260"/>
            <ac:inkMk id="114" creationId="{86BA9BCA-F649-4367-ADF4-A53740EBDBAF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40" v="346"/>
          <ac:inkMkLst>
            <pc:docMk/>
            <pc:sldMk cId="1416279900" sldId="260"/>
            <ac:inkMk id="115" creationId="{B3C43017-4EAF-4245-BF96-37372FEC0FA1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7"/>
          <ac:inkMkLst>
            <pc:docMk/>
            <pc:sldMk cId="1416279900" sldId="260"/>
            <ac:inkMk id="116" creationId="{5BAE6E10-F997-4348-9C93-84179B90CD5C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8"/>
          <ac:inkMkLst>
            <pc:docMk/>
            <pc:sldMk cId="1416279900" sldId="260"/>
            <ac:inkMk id="117" creationId="{3BB93618-EA9D-4B37-AA78-05DF65396CD7}"/>
          </ac:inkMkLst>
        </pc:inkChg>
        <pc:inkChg chg="add">
          <ac:chgData name="Chad Vidden" userId="S::cvidden@uwlax.edu::fa919fd6-03f8-48d0-9b95-10ac8c9672df" providerId="AD" clId="Web-{8C351ABC-6DD9-8C6D-F8DB-0E5953892B15}" dt="2020-03-24T03:57:04.256" v="349"/>
          <ac:inkMkLst>
            <pc:docMk/>
            <pc:sldMk cId="1416279900" sldId="260"/>
            <ac:inkMk id="118" creationId="{48F12E98-0F10-4317-A322-42848A9DB0A4}"/>
          </ac:inkMkLst>
        </pc:inkChg>
        <pc:inkChg chg="add">
          <ac:chgData name="Chad Vidden" userId="S::cvidden@uwlax.edu::fa919fd6-03f8-48d0-9b95-10ac8c9672df" providerId="AD" clId="Web-{8C351ABC-6DD9-8C6D-F8DB-0E5953892B15}" dt="2020-03-24T03:57:05.006" v="350"/>
          <ac:inkMkLst>
            <pc:docMk/>
            <pc:sldMk cId="1416279900" sldId="260"/>
            <ac:inkMk id="119" creationId="{FB4421EF-5C0F-43B5-9096-155D1620AD8B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1"/>
          <ac:inkMkLst>
            <pc:docMk/>
            <pc:sldMk cId="1416279900" sldId="260"/>
            <ac:inkMk id="120" creationId="{7A2BC99A-4A95-435B-ABEC-09C11A5C7860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2"/>
          <ac:inkMkLst>
            <pc:docMk/>
            <pc:sldMk cId="1416279900" sldId="260"/>
            <ac:inkMk id="121" creationId="{D7543F75-FF6F-4BFC-A000-D299993C618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53" v="353"/>
          <ac:inkMkLst>
            <pc:docMk/>
            <pc:sldMk cId="1416279900" sldId="260"/>
            <ac:inkMk id="122" creationId="{F1FCB3D2-6DAA-465F-8F68-B5BC868E48F6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4"/>
          <ac:inkMkLst>
            <pc:docMk/>
            <pc:sldMk cId="1416279900" sldId="260"/>
            <ac:inkMk id="123" creationId="{740BA9C3-0D3D-43B0-9E1D-E93539792E08}"/>
          </ac:inkMkLst>
        </pc:inkChg>
        <pc:inkChg chg="add">
          <ac:chgData name="Chad Vidden" userId="S::cvidden@uwlax.edu::fa919fd6-03f8-48d0-9b95-10ac8c9672df" providerId="AD" clId="Web-{8C351ABC-6DD9-8C6D-F8DB-0E5953892B15}" dt="2020-03-24T03:57:07.568" v="355"/>
          <ac:inkMkLst>
            <pc:docMk/>
            <pc:sldMk cId="1416279900" sldId="260"/>
            <ac:inkMk id="124" creationId="{F57967FF-D802-4502-A1E2-CAF765091884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6"/>
          <ac:inkMkLst>
            <pc:docMk/>
            <pc:sldMk cId="1416279900" sldId="260"/>
            <ac:inkMk id="125" creationId="{B45A64CA-96DF-4DA1-A7DC-7181A82B815F}"/>
          </ac:inkMkLst>
        </pc:inkChg>
        <pc:inkChg chg="add">
          <ac:chgData name="Chad Vidden" userId="S::cvidden@uwlax.edu::fa919fd6-03f8-48d0-9b95-10ac8c9672df" providerId="AD" clId="Web-{8C351ABC-6DD9-8C6D-F8DB-0E5953892B15}" dt="2020-03-24T03:57:08.553" v="357"/>
          <ac:inkMkLst>
            <pc:docMk/>
            <pc:sldMk cId="1416279900" sldId="260"/>
            <ac:inkMk id="126" creationId="{A0C8E7A2-6157-4117-87D5-6330D78524FB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115" v="358"/>
          <ac:inkMkLst>
            <pc:docMk/>
            <pc:sldMk cId="1416279900" sldId="260"/>
            <ac:inkMk id="127" creationId="{85574E01-354C-44DD-9A30-CC5FDE9EB463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553" v="359"/>
          <ac:inkMkLst>
            <pc:docMk/>
            <pc:sldMk cId="1416279900" sldId="260"/>
            <ac:inkMk id="128" creationId="{EC9A7BE9-8341-4A39-87CB-8DB049F45220}"/>
          </ac:inkMkLst>
        </pc:inkChg>
        <pc:inkChg chg="add">
          <ac:chgData name="Chad Vidden" userId="S::cvidden@uwlax.edu::fa919fd6-03f8-48d0-9b95-10ac8c9672df" providerId="AD" clId="Web-{8C351ABC-6DD9-8C6D-F8DB-0E5953892B15}" dt="2020-03-24T03:57:10.615" v="360"/>
          <ac:inkMkLst>
            <pc:docMk/>
            <pc:sldMk cId="1416279900" sldId="260"/>
            <ac:inkMk id="129" creationId="{B78A0685-A91A-4866-BC65-53241F39B6B1}"/>
          </ac:inkMkLst>
        </pc:inkChg>
        <pc:inkChg chg="add">
          <ac:chgData name="Chad Vidden" userId="S::cvidden@uwlax.edu::fa919fd6-03f8-48d0-9b95-10ac8c9672df" providerId="AD" clId="Web-{8C351ABC-6DD9-8C6D-F8DB-0E5953892B15}" dt="2020-03-24T03:57:11.771" v="361"/>
          <ac:inkMkLst>
            <pc:docMk/>
            <pc:sldMk cId="1416279900" sldId="260"/>
            <ac:inkMk id="130" creationId="{E8BF17C3-F351-4095-821C-10EFFEC629A0}"/>
          </ac:inkMkLst>
        </pc:inkChg>
        <pc:inkChg chg="add">
          <ac:chgData name="Chad Vidden" userId="S::cvidden@uwlax.edu::fa919fd6-03f8-48d0-9b95-10ac8c9672df" providerId="AD" clId="Web-{8C351ABC-6DD9-8C6D-F8DB-0E5953892B15}" dt="2020-03-24T03:57:21.037" v="362"/>
          <ac:inkMkLst>
            <pc:docMk/>
            <pc:sldMk cId="1416279900" sldId="260"/>
            <ac:inkMk id="131" creationId="{38601A03-70E9-4FFB-886B-394CA4778ACA}"/>
          </ac:inkMkLst>
        </pc:inkChg>
        <pc:inkChg chg="add">
          <ac:chgData name="Chad Vidden" userId="S::cvidden@uwlax.edu::fa919fd6-03f8-48d0-9b95-10ac8c9672df" providerId="AD" clId="Web-{8C351ABC-6DD9-8C6D-F8DB-0E5953892B15}" dt="2020-03-24T03:57:23.412" v="363"/>
          <ac:inkMkLst>
            <pc:docMk/>
            <pc:sldMk cId="1416279900" sldId="260"/>
            <ac:inkMk id="132" creationId="{9466820F-4F81-48BF-9C31-5E0D200441FC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396" v="364"/>
          <ac:inkMkLst>
            <pc:docMk/>
            <pc:sldMk cId="1416279900" sldId="260"/>
            <ac:inkMk id="133" creationId="{28F328B6-8303-4C0A-930C-0BAD240046A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5"/>
          <ac:inkMkLst>
            <pc:docMk/>
            <pc:sldMk cId="1416279900" sldId="260"/>
            <ac:inkMk id="134" creationId="{19798428-FEC0-4D1F-AAD9-72F9FBAFB64F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12" v="366"/>
          <ac:inkMkLst>
            <pc:docMk/>
            <pc:sldMk cId="1416279900" sldId="260"/>
            <ac:inkMk id="135" creationId="{C8C19ACC-FBF4-41E0-8631-A97A224ACB4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7"/>
          <ac:inkMkLst>
            <pc:docMk/>
            <pc:sldMk cId="1416279900" sldId="260"/>
            <ac:inkMk id="136" creationId="{E08CA01E-4874-4A99-B573-54C775942395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28" v="368"/>
          <ac:inkMkLst>
            <pc:docMk/>
            <pc:sldMk cId="1416279900" sldId="260"/>
            <ac:inkMk id="137" creationId="{C6045D92-B0C6-4FB8-BE08-9A3776D5E809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69"/>
          <ac:inkMkLst>
            <pc:docMk/>
            <pc:sldMk cId="1416279900" sldId="260"/>
            <ac:inkMk id="138" creationId="{AF38750E-E09E-4820-B806-2B8C963E648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0"/>
          <ac:inkMkLst>
            <pc:docMk/>
            <pc:sldMk cId="1416279900" sldId="260"/>
            <ac:inkMk id="139" creationId="{C0304D17-4E12-4B7D-82D9-EE97155065C4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43" v="371"/>
          <ac:inkMkLst>
            <pc:docMk/>
            <pc:sldMk cId="1416279900" sldId="260"/>
            <ac:inkMk id="140" creationId="{8EB8D4F0-21D1-425F-8F9D-A9B6F4E3F61E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2"/>
          <ac:inkMkLst>
            <pc:docMk/>
            <pc:sldMk cId="1416279900" sldId="260"/>
            <ac:inkMk id="141" creationId="{B4D01DBC-5B45-4662-A1C0-F1348C551E0A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59" v="373"/>
          <ac:inkMkLst>
            <pc:docMk/>
            <pc:sldMk cId="1416279900" sldId="260"/>
            <ac:inkMk id="142" creationId="{C7B3AEFD-454E-4E66-80B9-3754564E22E8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4"/>
          <ac:inkMkLst>
            <pc:docMk/>
            <pc:sldMk cId="1416279900" sldId="260"/>
            <ac:inkMk id="143" creationId="{0B091280-69A2-43BE-8E67-99BE3E36428B}"/>
          </ac:inkMkLst>
        </pc:inkChg>
        <pc:inkChg chg="add">
          <ac:chgData name="Chad Vidden" userId="S::cvidden@uwlax.edu::fa919fd6-03f8-48d0-9b95-10ac8c9672df" providerId="AD" clId="Web-{8C351ABC-6DD9-8C6D-F8DB-0E5953892B15}" dt="2020-03-24T03:57:33.474" v="375"/>
          <ac:inkMkLst>
            <pc:docMk/>
            <pc:sldMk cId="1416279900" sldId="260"/>
            <ac:inkMk id="144" creationId="{E76D60D9-C506-41C7-86B7-103E5DDF0890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6"/>
          <ac:inkMkLst>
            <pc:docMk/>
            <pc:sldMk cId="1416279900" sldId="260"/>
            <ac:inkMk id="145" creationId="{735CAC05-940D-4DD5-ABE0-4B9C5E7CEA2F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43" v="377"/>
          <ac:inkMkLst>
            <pc:docMk/>
            <pc:sldMk cId="1416279900" sldId="260"/>
            <ac:inkMk id="146" creationId="{EB94DF8D-9233-40E3-828D-1C056897F44C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8"/>
          <ac:inkMkLst>
            <pc:docMk/>
            <pc:sldMk cId="1416279900" sldId="260"/>
            <ac:inkMk id="147" creationId="{1BC0235F-5C5F-47DE-8B4E-59C8DDD9A5B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59" v="379"/>
          <ac:inkMkLst>
            <pc:docMk/>
            <pc:sldMk cId="1416279900" sldId="260"/>
            <ac:inkMk id="148" creationId="{AA0296EE-1CC9-4980-9273-7DD8116F6D34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0"/>
          <ac:inkMkLst>
            <pc:docMk/>
            <pc:sldMk cId="1416279900" sldId="260"/>
            <ac:inkMk id="149" creationId="{C3BA48FC-1A79-47C0-B233-B47D7BA365ED}"/>
          </ac:inkMkLst>
        </pc:inkChg>
        <pc:inkChg chg="add">
          <ac:chgData name="Chad Vidden" userId="S::cvidden@uwlax.edu::fa919fd6-03f8-48d0-9b95-10ac8c9672df" providerId="AD" clId="Web-{8C351ABC-6DD9-8C6D-F8DB-0E5953892B15}" dt="2020-03-24T03:57:35.974" v="381"/>
          <ac:inkMkLst>
            <pc:docMk/>
            <pc:sldMk cId="1416279900" sldId="260"/>
            <ac:inkMk id="150" creationId="{B3E6AFD8-32C4-4FF0-BC49-E9D20C3A905F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31" v="382"/>
          <ac:inkMkLst>
            <pc:docMk/>
            <pc:sldMk cId="1416279900" sldId="260"/>
            <ac:inkMk id="151" creationId="{8E3912A0-B992-4933-B16A-2FE79063C06C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3"/>
          <ac:inkMkLst>
            <pc:docMk/>
            <pc:sldMk cId="1416279900" sldId="260"/>
            <ac:inkMk id="152" creationId="{21C5032C-DCF5-4011-923E-064FA4231B55}"/>
          </ac:inkMkLst>
        </pc:inkChg>
        <pc:inkChg chg="add">
          <ac:chgData name="Chad Vidden" userId="S::cvidden@uwlax.edu::fa919fd6-03f8-48d0-9b95-10ac8c9672df" providerId="AD" clId="Web-{8C351ABC-6DD9-8C6D-F8DB-0E5953892B15}" dt="2020-03-24T03:57:37.146" v="384"/>
          <ac:inkMkLst>
            <pc:docMk/>
            <pc:sldMk cId="1416279900" sldId="260"/>
            <ac:inkMk id="153" creationId="{78AE9475-D1FE-4C83-B7F8-20EF0ED7E7F1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5"/>
          <ac:inkMkLst>
            <pc:docMk/>
            <pc:sldMk cId="1416279900" sldId="260"/>
            <ac:inkMk id="154" creationId="{676E3E49-C146-43A7-85F6-29D695473B7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15" v="386"/>
          <ac:inkMkLst>
            <pc:docMk/>
            <pc:sldMk cId="1416279900" sldId="260"/>
            <ac:inkMk id="155" creationId="{D4191E90-0391-497A-94C6-92925D2A84E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7"/>
          <ac:inkMkLst>
            <pc:docMk/>
            <pc:sldMk cId="1416279900" sldId="260"/>
            <ac:inkMk id="156" creationId="{D504B733-96AE-4A76-8226-876EDDF88FD4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31" v="388"/>
          <ac:inkMkLst>
            <pc:docMk/>
            <pc:sldMk cId="1416279900" sldId="260"/>
            <ac:inkMk id="157" creationId="{671FAEC2-7863-4998-8FF5-4C6723C994F0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89"/>
          <ac:inkMkLst>
            <pc:docMk/>
            <pc:sldMk cId="1416279900" sldId="260"/>
            <ac:inkMk id="158" creationId="{307685C5-4B8E-44A3-AA66-CA8B6A8D6F25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0"/>
          <ac:inkMkLst>
            <pc:docMk/>
            <pc:sldMk cId="1416279900" sldId="260"/>
            <ac:inkMk id="159" creationId="{D991388A-6422-4FC9-8BB6-CA40AF33DF39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146" v="391"/>
          <ac:inkMkLst>
            <pc:docMk/>
            <pc:sldMk cId="1416279900" sldId="260"/>
            <ac:inkMk id="160" creationId="{AE181985-AD61-4ACE-BDCE-A8107FEDC19D}"/>
          </ac:inkMkLst>
        </pc:inkChg>
        <pc:inkChg chg="add">
          <ac:chgData name="Chad Vidden" userId="S::cvidden@uwlax.edu::fa919fd6-03f8-48d0-9b95-10ac8c9672df" providerId="AD" clId="Web-{8C351ABC-6DD9-8C6D-F8DB-0E5953892B15}" dt="2020-03-24T03:57:40.802" v="392"/>
          <ac:inkMkLst>
            <pc:docMk/>
            <pc:sldMk cId="1416279900" sldId="260"/>
            <ac:inkMk id="161" creationId="{ED856F94-1926-493B-AFBE-0DA567EA076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287" v="393"/>
          <ac:inkMkLst>
            <pc:docMk/>
            <pc:sldMk cId="1416279900" sldId="260"/>
            <ac:inkMk id="162" creationId="{6A85FFAE-35EE-45CD-B8B8-DC03231CE0C7}"/>
          </ac:inkMkLst>
        </pc:inkChg>
        <pc:inkChg chg="add">
          <ac:chgData name="Chad Vidden" userId="S::cvidden@uwlax.edu::fa919fd6-03f8-48d0-9b95-10ac8c9672df" providerId="AD" clId="Web-{8C351ABC-6DD9-8C6D-F8DB-0E5953892B15}" dt="2020-03-24T03:57:43.771" v="394"/>
          <ac:inkMkLst>
            <pc:docMk/>
            <pc:sldMk cId="1416279900" sldId="260"/>
            <ac:inkMk id="163" creationId="{FC5F3B90-9CDA-46A0-A335-D0192C580EEA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68" v="395"/>
          <ac:inkMkLst>
            <pc:docMk/>
            <pc:sldMk cId="1416279900" sldId="260"/>
            <ac:inkMk id="164" creationId="{4BCC0E7F-7B7E-43F7-82C5-4A7C44DF3832}"/>
          </ac:inkMkLst>
        </pc:inkChg>
        <pc:inkChg chg="add">
          <ac:chgData name="Chad Vidden" userId="S::cvidden@uwlax.edu::fa919fd6-03f8-48d0-9b95-10ac8c9672df" providerId="AD" clId="Web-{8C351ABC-6DD9-8C6D-F8DB-0E5953892B15}" dt="2020-03-24T03:57:44.584" v="396"/>
          <ac:inkMkLst>
            <pc:docMk/>
            <pc:sldMk cId="1416279900" sldId="260"/>
            <ac:inkMk id="165" creationId="{B219ACD2-7ED9-41D5-9B91-FCF317661E4E}"/>
          </ac:inkMkLst>
        </pc:inkChg>
        <pc:inkChg chg="add">
          <ac:chgData name="Chad Vidden" userId="S::cvidden@uwlax.edu::fa919fd6-03f8-48d0-9b95-10ac8c9672df" providerId="AD" clId="Web-{8C351ABC-6DD9-8C6D-F8DB-0E5953892B15}" dt="2020-03-24T03:57:46.896" v="397"/>
          <ac:inkMkLst>
            <pc:docMk/>
            <pc:sldMk cId="1416279900" sldId="260"/>
            <ac:inkMk id="166" creationId="{29D055D5-1E4C-4A0D-9CD3-F65B60258D22}"/>
          </ac:inkMkLst>
        </pc:inkChg>
        <pc:inkChg chg="add del">
          <ac:chgData name="Chad Vidden" userId="S::cvidden@uwlax.edu::fa919fd6-03f8-48d0-9b95-10ac8c9672df" providerId="AD" clId="Web-{8C351ABC-6DD9-8C6D-F8DB-0E5953892B15}" dt="2020-03-24T03:57:49.678" v="399"/>
          <ac:inkMkLst>
            <pc:docMk/>
            <pc:sldMk cId="1416279900" sldId="260"/>
            <ac:inkMk id="167" creationId="{5F1D7F8F-D276-4323-9BAC-3DDE07AC686A}"/>
          </ac:inkMkLst>
        </pc:inkChg>
        <pc:inkChg chg="add">
          <ac:chgData name="Chad Vidden" userId="S::cvidden@uwlax.edu::fa919fd6-03f8-48d0-9b95-10ac8c9672df" providerId="AD" clId="Web-{8C351ABC-6DD9-8C6D-F8DB-0E5953892B15}" dt="2020-03-24T03:57:51.131" v="400"/>
          <ac:inkMkLst>
            <pc:docMk/>
            <pc:sldMk cId="1416279900" sldId="260"/>
            <ac:inkMk id="168" creationId="{E0FDDB29-FA49-46E6-80AF-AB1592AA2A10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1"/>
          <ac:inkMkLst>
            <pc:docMk/>
            <pc:sldMk cId="1416279900" sldId="260"/>
            <ac:inkMk id="169" creationId="{2414E91B-44CC-4F2A-BB48-3B42A8616D2A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34" v="402"/>
          <ac:inkMkLst>
            <pc:docMk/>
            <pc:sldMk cId="1416279900" sldId="260"/>
            <ac:inkMk id="170" creationId="{82BF8929-0063-46C9-9A8F-F49EFAE58782}"/>
          </ac:inkMkLst>
        </pc:inkChg>
        <pc:inkChg chg="add">
          <ac:chgData name="Chad Vidden" userId="S::cvidden@uwlax.edu::fa919fd6-03f8-48d0-9b95-10ac8c9672df" providerId="AD" clId="Web-{8C351ABC-6DD9-8C6D-F8DB-0E5953892B15}" dt="2020-03-24T03:57:52.349" v="403"/>
          <ac:inkMkLst>
            <pc:docMk/>
            <pc:sldMk cId="1416279900" sldId="260"/>
            <ac:inkMk id="171" creationId="{220EE465-A279-43C9-B569-144EA502AAAF}"/>
          </ac:inkMkLst>
        </pc:inkChg>
        <pc:inkChg chg="add">
          <ac:chgData name="Chad Vidden" userId="S::cvidden@uwlax.edu::fa919fd6-03f8-48d0-9b95-10ac8c9672df" providerId="AD" clId="Web-{8C351ABC-6DD9-8C6D-F8DB-0E5953892B15}" dt="2020-03-24T03:57:53.506" v="404"/>
          <ac:inkMkLst>
            <pc:docMk/>
            <pc:sldMk cId="1416279900" sldId="260"/>
            <ac:inkMk id="172" creationId="{BCE393B3-B9BC-46EE-853A-5F5AEF3081CC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40" v="405"/>
          <ac:inkMkLst>
            <pc:docMk/>
            <pc:sldMk cId="1416279900" sldId="260"/>
            <ac:inkMk id="173" creationId="{32915CB4-0E64-4578-BAD1-CA3C2A1ACF28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6"/>
          <ac:inkMkLst>
            <pc:docMk/>
            <pc:sldMk cId="1416279900" sldId="260"/>
            <ac:inkMk id="174" creationId="{D89244F1-7B3A-4512-BABB-81103FAAEE74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56" v="407"/>
          <ac:inkMkLst>
            <pc:docMk/>
            <pc:sldMk cId="1416279900" sldId="260"/>
            <ac:inkMk id="175" creationId="{6E9D378A-62CE-4698-9B22-4B281B5E201E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8"/>
          <ac:inkMkLst>
            <pc:docMk/>
            <pc:sldMk cId="1416279900" sldId="260"/>
            <ac:inkMk id="176" creationId="{CDAE50CF-98A7-40BA-BF6B-66969611220B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09"/>
          <ac:inkMkLst>
            <pc:docMk/>
            <pc:sldMk cId="1416279900" sldId="260"/>
            <ac:inkMk id="177" creationId="{CDFFB5FE-8C0B-46B8-8774-85BE60C9BE57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71" v="410"/>
          <ac:inkMkLst>
            <pc:docMk/>
            <pc:sldMk cId="1416279900" sldId="260"/>
            <ac:inkMk id="178" creationId="{82576896-C905-492C-BEDE-91D3ECF86E12}"/>
          </ac:inkMkLst>
        </pc:inkChg>
        <pc:inkChg chg="add">
          <ac:chgData name="Chad Vidden" userId="S::cvidden@uwlax.edu::fa919fd6-03f8-48d0-9b95-10ac8c9672df" providerId="AD" clId="Web-{8C351ABC-6DD9-8C6D-F8DB-0E5953892B15}" dt="2020-03-24T03:57:57.287" v="411"/>
          <ac:inkMkLst>
            <pc:docMk/>
            <pc:sldMk cId="1416279900" sldId="260"/>
            <ac:inkMk id="179" creationId="{B417CA81-C515-4327-A785-5D21425DB823}"/>
          </ac:inkMkLst>
        </pc:inkChg>
        <pc:inkChg chg="add">
          <ac:chgData name="Chad Vidden" userId="S::cvidden@uwlax.edu::fa919fd6-03f8-48d0-9b95-10ac8c9672df" providerId="AD" clId="Web-{8C351ABC-6DD9-8C6D-F8DB-0E5953892B15}" dt="2020-03-24T03:58:05.318" v="412"/>
          <ac:inkMkLst>
            <pc:docMk/>
            <pc:sldMk cId="1416279900" sldId="260"/>
            <ac:inkMk id="180" creationId="{D48BD6D5-623B-4BE3-8914-C6E49E3196A7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3"/>
          <ac:inkMkLst>
            <pc:docMk/>
            <pc:sldMk cId="1416279900" sldId="260"/>
            <ac:inkMk id="181" creationId="{BF5B8ED0-EC32-4379-9B76-2469185E1FE0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4"/>
          <ac:inkMkLst>
            <pc:docMk/>
            <pc:sldMk cId="1416279900" sldId="260"/>
            <ac:inkMk id="182" creationId="{F85942A3-2F99-41C9-89AA-1ED991741E11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81" v="415"/>
          <ac:inkMkLst>
            <pc:docMk/>
            <pc:sldMk cId="1416279900" sldId="260"/>
            <ac:inkMk id="183" creationId="{BAE600E4-2F6F-431B-8B3A-ED3853EEE083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396" v="416"/>
          <ac:inkMkLst>
            <pc:docMk/>
            <pc:sldMk cId="1416279900" sldId="260"/>
            <ac:inkMk id="184" creationId="{51FE71FC-C577-4193-BCB0-92187F0138DB}"/>
          </ac:inkMkLst>
        </pc:inkChg>
        <pc:inkChg chg="add">
          <ac:chgData name="Chad Vidden" userId="S::cvidden@uwlax.edu::fa919fd6-03f8-48d0-9b95-10ac8c9672df" providerId="AD" clId="Web-{8C351ABC-6DD9-8C6D-F8DB-0E5953892B15}" dt="2020-03-24T03:58:08.787" v="417"/>
          <ac:inkMkLst>
            <pc:docMk/>
            <pc:sldMk cId="1416279900" sldId="260"/>
            <ac:inkMk id="185" creationId="{9F86493A-5559-46EC-9996-EB984C4D12FF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65" v="418"/>
          <ac:inkMkLst>
            <pc:docMk/>
            <pc:sldMk cId="1416279900" sldId="260"/>
            <ac:inkMk id="186" creationId="{ED419BC0-5D87-4421-B4C0-9EA9AB7674E5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19"/>
          <ac:inkMkLst>
            <pc:docMk/>
            <pc:sldMk cId="1416279900" sldId="260"/>
            <ac:inkMk id="187" creationId="{C86AB5CE-9AE8-46E7-B2CC-7E68F4E5CD2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81" v="420"/>
          <ac:inkMkLst>
            <pc:docMk/>
            <pc:sldMk cId="1416279900" sldId="260"/>
            <ac:inkMk id="188" creationId="{B574243C-6516-4D48-BF66-B72296E90D0A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1"/>
          <ac:inkMkLst>
            <pc:docMk/>
            <pc:sldMk cId="1416279900" sldId="260"/>
            <ac:inkMk id="189" creationId="{9DEFDB15-4CF0-4545-A2D8-E7B66B5A951B}"/>
          </ac:inkMkLst>
        </pc:inkChg>
        <pc:inkChg chg="add">
          <ac:chgData name="Chad Vidden" userId="S::cvidden@uwlax.edu::fa919fd6-03f8-48d0-9b95-10ac8c9672df" providerId="AD" clId="Web-{8C351ABC-6DD9-8C6D-F8DB-0E5953892B15}" dt="2020-03-24T03:58:11.396" v="422"/>
          <ac:inkMkLst>
            <pc:docMk/>
            <pc:sldMk cId="1416279900" sldId="260"/>
            <ac:inkMk id="190" creationId="{603F534A-E5BC-434B-AE48-557C67B9467F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24" v="423"/>
          <ac:inkMkLst>
            <pc:docMk/>
            <pc:sldMk cId="1416279900" sldId="260"/>
            <ac:inkMk id="191" creationId="{BFA40141-5BAA-4318-AC05-2722A5353BAD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240" v="424"/>
          <ac:inkMkLst>
            <pc:docMk/>
            <pc:sldMk cId="1416279900" sldId="260"/>
            <ac:inkMk id="192" creationId="{9E48FE70-876D-4093-9C84-72E964F98574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34" v="425"/>
          <ac:inkMkLst>
            <pc:docMk/>
            <pc:sldMk cId="1416279900" sldId="260"/>
            <ac:inkMk id="193" creationId="{D6FE09F6-CA18-403C-84CE-B7940AE1B321}"/>
          </ac:inkMkLst>
        </pc:inkChg>
        <pc:inkChg chg="add">
          <ac:chgData name="Chad Vidden" userId="S::cvidden@uwlax.edu::fa919fd6-03f8-48d0-9b95-10ac8c9672df" providerId="AD" clId="Web-{8C351ABC-6DD9-8C6D-F8DB-0E5953892B15}" dt="2020-03-24T03:58:16.849" v="426"/>
          <ac:inkMkLst>
            <pc:docMk/>
            <pc:sldMk cId="1416279900" sldId="260"/>
            <ac:inkMk id="194" creationId="{CEB08FD3-0938-4305-BC45-682E43037EA6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12" v="427"/>
          <ac:inkMkLst>
            <pc:docMk/>
            <pc:sldMk cId="1416279900" sldId="260"/>
            <ac:inkMk id="195" creationId="{09FEA577-CF12-430D-BC0B-BF7863B21143}"/>
          </ac:inkMkLst>
        </pc:inkChg>
        <pc:inkChg chg="add">
          <ac:chgData name="Chad Vidden" userId="S::cvidden@uwlax.edu::fa919fd6-03f8-48d0-9b95-10ac8c9672df" providerId="AD" clId="Web-{8C351ABC-6DD9-8C6D-F8DB-0E5953892B15}" dt="2020-03-24T03:58:19.427" v="428"/>
          <ac:inkMkLst>
            <pc:docMk/>
            <pc:sldMk cId="1416279900" sldId="260"/>
            <ac:inkMk id="196" creationId="{DD397591-AC41-4894-B6B5-FD00634EA9E6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287" v="429"/>
          <ac:inkMkLst>
            <pc:docMk/>
            <pc:sldMk cId="1416279900" sldId="260"/>
            <ac:inkMk id="197" creationId="{6A62254F-8110-4526-A85F-18E722631158}"/>
          </ac:inkMkLst>
        </pc:inkChg>
        <pc:inkChg chg="add">
          <ac:chgData name="Chad Vidden" userId="S::cvidden@uwlax.edu::fa919fd6-03f8-48d0-9b95-10ac8c9672df" providerId="AD" clId="Web-{8C351ABC-6DD9-8C6D-F8DB-0E5953892B15}" dt="2020-03-24T03:58:20.802" v="430"/>
          <ac:inkMkLst>
            <pc:docMk/>
            <pc:sldMk cId="1416279900" sldId="260"/>
            <ac:inkMk id="198" creationId="{02B5819D-0FE0-4875-8EF0-F304D6654606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099" v="431"/>
          <ac:inkMkLst>
            <pc:docMk/>
            <pc:sldMk cId="1416279900" sldId="260"/>
            <ac:inkMk id="199" creationId="{328EFE76-7414-44A9-978C-B40A33BC71F0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2"/>
          <ac:inkMkLst>
            <pc:docMk/>
            <pc:sldMk cId="1416279900" sldId="260"/>
            <ac:inkMk id="200" creationId="{767CBECA-24E2-4969-8BE0-8E55101ABA5B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15" v="433"/>
          <ac:inkMkLst>
            <pc:docMk/>
            <pc:sldMk cId="1416279900" sldId="260"/>
            <ac:inkMk id="201" creationId="{D5627FD5-BA0E-4770-9FE5-FDB17A08584D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4"/>
          <ac:inkMkLst>
            <pc:docMk/>
            <pc:sldMk cId="1416279900" sldId="260"/>
            <ac:inkMk id="202" creationId="{419B11DA-1606-4E62-B427-32A452C4B8E2}"/>
          </ac:inkMkLst>
        </pc:inkChg>
        <pc:inkChg chg="add">
          <ac:chgData name="Chad Vidden" userId="S::cvidden@uwlax.edu::fa919fd6-03f8-48d0-9b95-10ac8c9672df" providerId="AD" clId="Web-{8C351ABC-6DD9-8C6D-F8DB-0E5953892B15}" dt="2020-03-24T03:58:23.131" v="435"/>
          <ac:inkMkLst>
            <pc:docMk/>
            <pc:sldMk cId="1416279900" sldId="260"/>
            <ac:inkMk id="203" creationId="{8E8EAA74-A502-41FF-A8F5-D41CC6D962FD}"/>
          </ac:inkMkLst>
        </pc:inkChg>
      </pc:sldChg>
    </pc:docChg>
  </pc:docChgLst>
  <pc:docChgLst>
    <pc:chgData name="Chad Vidden" userId="fa919fd6-03f8-48d0-9b95-10ac8c9672df" providerId="ADAL" clId="{5C711130-5F5B-4FC8-8DB1-C4BA0C26B259}"/>
    <pc:docChg chg="modSld">
      <pc:chgData name="Chad Vidden" userId="fa919fd6-03f8-48d0-9b95-10ac8c9672df" providerId="ADAL" clId="{5C711130-5F5B-4FC8-8DB1-C4BA0C26B259}" dt="2021-02-09T16:36:56.454" v="0"/>
      <pc:docMkLst>
        <pc:docMk/>
      </pc:docMkLst>
      <pc:sldChg chg="addSp">
        <pc:chgData name="Chad Vidden" userId="fa919fd6-03f8-48d0-9b95-10ac8c9672df" providerId="ADAL" clId="{5C711130-5F5B-4FC8-8DB1-C4BA0C26B259}" dt="2021-02-09T16:36:56.454" v="0"/>
        <pc:sldMkLst>
          <pc:docMk/>
          <pc:sldMk cId="3637318454" sldId="257"/>
        </pc:sldMkLst>
        <pc:inkChg chg="add">
          <ac:chgData name="Chad Vidden" userId="fa919fd6-03f8-48d0-9b95-10ac8c9672df" providerId="ADAL" clId="{5C711130-5F5B-4FC8-8DB1-C4BA0C26B259}" dt="2021-02-09T16:36:56.454" v="0"/>
          <ac:inkMkLst>
            <pc:docMk/>
            <pc:sldMk cId="3637318454" sldId="257"/>
            <ac:inkMk id="5" creationId="{5D87ACB8-BC14-4BB4-83E2-27E3F40E01CD}"/>
          </ac:inkMkLst>
        </pc:inkChg>
      </pc:sldChg>
      <pc:sldChg chg="addSp">
        <pc:chgData name="Chad Vidden" userId="fa919fd6-03f8-48d0-9b95-10ac8c9672df" providerId="ADAL" clId="{5C711130-5F5B-4FC8-8DB1-C4BA0C26B259}" dt="2021-02-09T16:36:56.454" v="0"/>
        <pc:sldMkLst>
          <pc:docMk/>
          <pc:sldMk cId="765299618" sldId="268"/>
        </pc:sldMkLst>
        <pc:inkChg chg="add">
          <ac:chgData name="Chad Vidden" userId="fa919fd6-03f8-48d0-9b95-10ac8c9672df" providerId="ADAL" clId="{5C711130-5F5B-4FC8-8DB1-C4BA0C26B259}" dt="2021-02-09T16:36:56.454" v="0"/>
          <ac:inkMkLst>
            <pc:docMk/>
            <pc:sldMk cId="765299618" sldId="268"/>
            <ac:inkMk id="4" creationId="{5CE471BA-1A0E-41A5-9B60-D5153535A387}"/>
          </ac:inkMkLst>
        </pc:inkChg>
      </pc:sldChg>
      <pc:sldChg chg="addSp">
        <pc:chgData name="Chad Vidden" userId="fa919fd6-03f8-48d0-9b95-10ac8c9672df" providerId="ADAL" clId="{5C711130-5F5B-4FC8-8DB1-C4BA0C26B259}" dt="2021-02-09T16:36:56.454" v="0"/>
        <pc:sldMkLst>
          <pc:docMk/>
          <pc:sldMk cId="527020038" sldId="269"/>
        </pc:sldMkLst>
        <pc:inkChg chg="add">
          <ac:chgData name="Chad Vidden" userId="fa919fd6-03f8-48d0-9b95-10ac8c9672df" providerId="ADAL" clId="{5C711130-5F5B-4FC8-8DB1-C4BA0C26B259}" dt="2021-02-09T16:36:56.454" v="0"/>
          <ac:inkMkLst>
            <pc:docMk/>
            <pc:sldMk cId="527020038" sldId="269"/>
            <ac:inkMk id="4" creationId="{4A12008F-3A28-488A-86C0-8D12D82F3886}"/>
          </ac:inkMkLst>
        </pc:inkChg>
      </pc:sldChg>
      <pc:sldChg chg="addSp">
        <pc:chgData name="Chad Vidden" userId="fa919fd6-03f8-48d0-9b95-10ac8c9672df" providerId="ADAL" clId="{5C711130-5F5B-4FC8-8DB1-C4BA0C26B259}" dt="2021-02-09T16:36:56.454" v="0"/>
        <pc:sldMkLst>
          <pc:docMk/>
          <pc:sldMk cId="1199889324" sldId="270"/>
        </pc:sldMkLst>
        <pc:inkChg chg="add">
          <ac:chgData name="Chad Vidden" userId="fa919fd6-03f8-48d0-9b95-10ac8c9672df" providerId="ADAL" clId="{5C711130-5F5B-4FC8-8DB1-C4BA0C26B259}" dt="2021-02-09T16:36:56.454" v="0"/>
          <ac:inkMkLst>
            <pc:docMk/>
            <pc:sldMk cId="1199889324" sldId="270"/>
            <ac:inkMk id="4" creationId="{ADBD4284-1A52-44F8-86BD-CE420D181FC6}"/>
          </ac:inkMkLst>
        </pc:inkChg>
      </pc:sldChg>
      <pc:sldChg chg="addSp">
        <pc:chgData name="Chad Vidden" userId="fa919fd6-03f8-48d0-9b95-10ac8c9672df" providerId="ADAL" clId="{5C711130-5F5B-4FC8-8DB1-C4BA0C26B259}" dt="2021-02-09T16:36:56.454" v="0"/>
        <pc:sldMkLst>
          <pc:docMk/>
          <pc:sldMk cId="2246382089" sldId="271"/>
        </pc:sldMkLst>
        <pc:inkChg chg="add">
          <ac:chgData name="Chad Vidden" userId="fa919fd6-03f8-48d0-9b95-10ac8c9672df" providerId="ADAL" clId="{5C711130-5F5B-4FC8-8DB1-C4BA0C26B259}" dt="2021-02-09T16:36:56.454" v="0"/>
          <ac:inkMkLst>
            <pc:docMk/>
            <pc:sldMk cId="2246382089" sldId="271"/>
            <ac:inkMk id="4" creationId="{59D28F97-BD97-44E8-83A6-044DD1B926DA}"/>
          </ac:inkMkLst>
        </pc:inkChg>
      </pc:sldChg>
      <pc:sldChg chg="addSp">
        <pc:chgData name="Chad Vidden" userId="fa919fd6-03f8-48d0-9b95-10ac8c9672df" providerId="ADAL" clId="{5C711130-5F5B-4FC8-8DB1-C4BA0C26B259}" dt="2021-02-09T16:36:56.454" v="0"/>
        <pc:sldMkLst>
          <pc:docMk/>
          <pc:sldMk cId="3653921209" sldId="272"/>
        </pc:sldMkLst>
        <pc:inkChg chg="add">
          <ac:chgData name="Chad Vidden" userId="fa919fd6-03f8-48d0-9b95-10ac8c9672df" providerId="ADAL" clId="{5C711130-5F5B-4FC8-8DB1-C4BA0C26B259}" dt="2021-02-09T16:36:56.454" v="0"/>
          <ac:inkMkLst>
            <pc:docMk/>
            <pc:sldMk cId="3653921209" sldId="272"/>
            <ac:inkMk id="4" creationId="{0F8FD786-A12B-475E-949F-98406D42ACF3}"/>
          </ac:inkMkLst>
        </pc:inkChg>
      </pc:sldChg>
      <pc:sldChg chg="addSp">
        <pc:chgData name="Chad Vidden" userId="fa919fd6-03f8-48d0-9b95-10ac8c9672df" providerId="ADAL" clId="{5C711130-5F5B-4FC8-8DB1-C4BA0C26B259}" dt="2021-02-09T16:36:56.454" v="0"/>
        <pc:sldMkLst>
          <pc:docMk/>
          <pc:sldMk cId="364174186" sldId="273"/>
        </pc:sldMkLst>
        <pc:inkChg chg="add">
          <ac:chgData name="Chad Vidden" userId="fa919fd6-03f8-48d0-9b95-10ac8c9672df" providerId="ADAL" clId="{5C711130-5F5B-4FC8-8DB1-C4BA0C26B259}" dt="2021-02-09T16:36:56.454" v="0"/>
          <ac:inkMkLst>
            <pc:docMk/>
            <pc:sldMk cId="364174186" sldId="273"/>
            <ac:inkMk id="4" creationId="{EC738CF3-40C3-4C01-BA3B-1B5D669A4A44}"/>
          </ac:inkMkLst>
        </pc:inkChg>
      </pc:sldChg>
      <pc:sldChg chg="addSp">
        <pc:chgData name="Chad Vidden" userId="fa919fd6-03f8-48d0-9b95-10ac8c9672df" providerId="ADAL" clId="{5C711130-5F5B-4FC8-8DB1-C4BA0C26B259}" dt="2021-02-09T16:36:56.454" v="0"/>
        <pc:sldMkLst>
          <pc:docMk/>
          <pc:sldMk cId="4108241642" sldId="274"/>
        </pc:sldMkLst>
        <pc:inkChg chg="add">
          <ac:chgData name="Chad Vidden" userId="fa919fd6-03f8-48d0-9b95-10ac8c9672df" providerId="ADAL" clId="{5C711130-5F5B-4FC8-8DB1-C4BA0C26B259}" dt="2021-02-09T16:36:56.454" v="0"/>
          <ac:inkMkLst>
            <pc:docMk/>
            <pc:sldMk cId="4108241642" sldId="274"/>
            <ac:inkMk id="4" creationId="{BED2A3E8-4445-4C63-8A35-6FD6040A053C}"/>
          </ac:inkMkLst>
        </pc:inkChg>
      </pc:sldChg>
      <pc:sldChg chg="addSp">
        <pc:chgData name="Chad Vidden" userId="fa919fd6-03f8-48d0-9b95-10ac8c9672df" providerId="ADAL" clId="{5C711130-5F5B-4FC8-8DB1-C4BA0C26B259}" dt="2021-02-09T16:36:56.454" v="0"/>
        <pc:sldMkLst>
          <pc:docMk/>
          <pc:sldMk cId="2815822175" sldId="275"/>
        </pc:sldMkLst>
        <pc:inkChg chg="add">
          <ac:chgData name="Chad Vidden" userId="fa919fd6-03f8-48d0-9b95-10ac8c9672df" providerId="ADAL" clId="{5C711130-5F5B-4FC8-8DB1-C4BA0C26B259}" dt="2021-02-09T16:36:56.454" v="0"/>
          <ac:inkMkLst>
            <pc:docMk/>
            <pc:sldMk cId="2815822175" sldId="275"/>
            <ac:inkMk id="4" creationId="{58B63F14-9CCE-479F-893A-D7629007D6D8}"/>
          </ac:inkMkLst>
        </pc:inkChg>
      </pc:sldChg>
    </pc:docChg>
  </pc:docChgLst>
  <pc:docChgLst>
    <pc:chgData name="Chad Vidden" userId="S::cvidden@uwlax.edu::fa919fd6-03f8-48d0-9b95-10ac8c9672df" providerId="AD" clId="Web-{9F21C4EF-47AA-C37E-BF2E-F7E358CC0C83}"/>
    <pc:docChg chg="addSld modSld">
      <pc:chgData name="Chad Vidden" userId="S::cvidden@uwlax.edu::fa919fd6-03f8-48d0-9b95-10ac8c9672df" providerId="AD" clId="Web-{9F21C4EF-47AA-C37E-BF2E-F7E358CC0C83}" dt="2020-03-24T04:07:22.403" v="394"/>
      <pc:docMkLst>
        <pc:docMk/>
      </pc:docMkLst>
      <pc:sldChg chg="addSp delSp">
        <pc:chgData name="Chad Vidden" userId="S::cvidden@uwlax.edu::fa919fd6-03f8-48d0-9b95-10ac8c9672df" providerId="AD" clId="Web-{9F21C4EF-47AA-C37E-BF2E-F7E358CC0C83}" dt="2020-03-24T03:59:53.062" v="52"/>
        <pc:sldMkLst>
          <pc:docMk/>
          <pc:sldMk cId="1416279900" sldId="260"/>
        </pc:sldMkLst>
        <pc:inkChg chg="add del">
          <ac:chgData name="Chad Vidden" userId="S::cvidden@uwlax.edu::fa919fd6-03f8-48d0-9b95-10ac8c9672df" providerId="AD" clId="Web-{9F21C4EF-47AA-C37E-BF2E-F7E358CC0C83}" dt="2020-03-24T03:59:16.203" v="1"/>
          <ac:inkMkLst>
            <pc:docMk/>
            <pc:sldMk cId="1416279900" sldId="260"/>
            <ac:inkMk id="167" creationId="{2A392BDD-0A03-4003-BE54-7A9963CEAE8C}"/>
          </ac:inkMkLst>
        </pc:inkChg>
        <pc:inkChg chg="add">
          <ac:chgData name="Chad Vidden" userId="S::cvidden@uwlax.edu::fa919fd6-03f8-48d0-9b95-10ac8c9672df" providerId="AD" clId="Web-{9F21C4EF-47AA-C37E-BF2E-F7E358CC0C83}" dt="2020-03-24T03:59:17.563" v="2"/>
          <ac:inkMkLst>
            <pc:docMk/>
            <pc:sldMk cId="1416279900" sldId="260"/>
            <ac:inkMk id="204" creationId="{10F248F1-F1DB-43AC-B29F-2C240009C290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16" v="3"/>
          <ac:inkMkLst>
            <pc:docMk/>
            <pc:sldMk cId="1416279900" sldId="260"/>
            <ac:inkMk id="205" creationId="{3A6C81D3-F032-4F9A-B3AD-FDE7D1A7C26E}"/>
          </ac:inkMkLst>
        </pc:inkChg>
        <pc:inkChg chg="add">
          <ac:chgData name="Chad Vidden" userId="S::cvidden@uwlax.edu::fa919fd6-03f8-48d0-9b95-10ac8c9672df" providerId="AD" clId="Web-{9F21C4EF-47AA-C37E-BF2E-F7E358CC0C83}" dt="2020-03-24T03:59:24.531" v="4"/>
          <ac:inkMkLst>
            <pc:docMk/>
            <pc:sldMk cId="1416279900" sldId="260"/>
            <ac:inkMk id="206" creationId="{1EBDE1E7-4B36-4E8F-9930-814BC643DF79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5"/>
          <ac:inkMkLst>
            <pc:docMk/>
            <pc:sldMk cId="1416279900" sldId="260"/>
            <ac:inkMk id="207" creationId="{EA92D632-9F68-4F0A-9D29-75E881559468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06" v="6"/>
          <ac:inkMkLst>
            <pc:docMk/>
            <pc:sldMk cId="1416279900" sldId="260"/>
            <ac:inkMk id="208" creationId="{4602E72E-8768-4BBD-A84A-AE83E9384B9F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422" v="7"/>
          <ac:inkMkLst>
            <pc:docMk/>
            <pc:sldMk cId="1416279900" sldId="260"/>
            <ac:inkMk id="209" creationId="{920C6227-18B3-4411-9A2B-331E8BE07FA7}"/>
          </ac:inkMkLst>
        </pc:inkChg>
        <pc:inkChg chg="add">
          <ac:chgData name="Chad Vidden" userId="S::cvidden@uwlax.edu::fa919fd6-03f8-48d0-9b95-10ac8c9672df" providerId="AD" clId="Web-{9F21C4EF-47AA-C37E-BF2E-F7E358CC0C83}" dt="2020-03-24T03:59:26.906" v="8"/>
          <ac:inkMkLst>
            <pc:docMk/>
            <pc:sldMk cId="1416279900" sldId="260"/>
            <ac:inkMk id="210" creationId="{D5B5D056-0D3E-46DD-8164-9ECC6095B9C0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9"/>
          <ac:inkMkLst>
            <pc:docMk/>
            <pc:sldMk cId="1416279900" sldId="260"/>
            <ac:inkMk id="211" creationId="{70D1A18E-6AF3-4709-89D1-E4F2758FBD4F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12" v="10"/>
          <ac:inkMkLst>
            <pc:docMk/>
            <pc:sldMk cId="1416279900" sldId="260"/>
            <ac:inkMk id="212" creationId="{5B6C4841-6989-4955-B441-CB56A9F37D5B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28" v="11"/>
          <ac:inkMkLst>
            <pc:docMk/>
            <pc:sldMk cId="1416279900" sldId="260"/>
            <ac:inkMk id="213" creationId="{8CEA295E-FC0C-448A-B484-9CB4A3F0F63A}"/>
          </ac:inkMkLst>
        </pc:inkChg>
        <pc:inkChg chg="add">
          <ac:chgData name="Chad Vidden" userId="S::cvidden@uwlax.edu::fa919fd6-03f8-48d0-9b95-10ac8c9672df" providerId="AD" clId="Web-{9F21C4EF-47AA-C37E-BF2E-F7E358CC0C83}" dt="2020-03-24T03:59:28.844" v="12"/>
          <ac:inkMkLst>
            <pc:docMk/>
            <pc:sldMk cId="1416279900" sldId="260"/>
            <ac:inkMk id="214" creationId="{2F797B39-435B-4293-9CAE-A1DDB141AC49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72" v="13"/>
          <ac:inkMkLst>
            <pc:docMk/>
            <pc:sldMk cId="1416279900" sldId="260"/>
            <ac:inkMk id="215" creationId="{66F9D31F-9AF3-48A9-9973-0F9141C1BD18}"/>
          </ac:inkMkLst>
        </pc:inkChg>
        <pc:inkChg chg="add">
          <ac:chgData name="Chad Vidden" userId="S::cvidden@uwlax.edu::fa919fd6-03f8-48d0-9b95-10ac8c9672df" providerId="AD" clId="Web-{9F21C4EF-47AA-C37E-BF2E-F7E358CC0C83}" dt="2020-03-24T03:59:29.688" v="14"/>
          <ac:inkMkLst>
            <pc:docMk/>
            <pc:sldMk cId="1416279900" sldId="260"/>
            <ac:inkMk id="216" creationId="{2B43B5DB-036C-407B-BE5A-A0C60F2464CA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297" v="15"/>
          <ac:inkMkLst>
            <pc:docMk/>
            <pc:sldMk cId="1416279900" sldId="260"/>
            <ac:inkMk id="217" creationId="{5E40473A-82FB-49E5-B261-660D9CF4A7B6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6"/>
          <ac:inkMkLst>
            <pc:docMk/>
            <pc:sldMk cId="1416279900" sldId="260"/>
            <ac:inkMk id="218" creationId="{B4176DE1-8A98-41A9-A27E-C50478BF28B9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7"/>
          <ac:inkMkLst>
            <pc:docMk/>
            <pc:sldMk cId="1416279900" sldId="260"/>
            <ac:inkMk id="219" creationId="{E931DE57-2BFB-410D-8106-FCE59DD35BA7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13" v="18"/>
          <ac:inkMkLst>
            <pc:docMk/>
            <pc:sldMk cId="1416279900" sldId="260"/>
            <ac:inkMk id="220" creationId="{2895529D-4DE1-49BB-9E84-6654CDE91EA4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19"/>
          <ac:inkMkLst>
            <pc:docMk/>
            <pc:sldMk cId="1416279900" sldId="260"/>
            <ac:inkMk id="221" creationId="{966501D9-B0E2-4DDE-B4B6-854358311518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28" v="20"/>
          <ac:inkMkLst>
            <pc:docMk/>
            <pc:sldMk cId="1416279900" sldId="260"/>
            <ac:inkMk id="222" creationId="{DAB0C113-E199-4AD5-A072-9758C7206F00}"/>
          </ac:inkMkLst>
        </pc:inkChg>
        <pc:inkChg chg="add">
          <ac:chgData name="Chad Vidden" userId="S::cvidden@uwlax.edu::fa919fd6-03f8-48d0-9b95-10ac8c9672df" providerId="AD" clId="Web-{9F21C4EF-47AA-C37E-BF2E-F7E358CC0C83}" dt="2020-03-24T03:59:33.344" v="21"/>
          <ac:inkMkLst>
            <pc:docMk/>
            <pc:sldMk cId="1416279900" sldId="260"/>
            <ac:inkMk id="223" creationId="{EB7D0AE6-9FF7-4853-8D1A-0CACCF5F6D5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34" v="22"/>
          <ac:inkMkLst>
            <pc:docMk/>
            <pc:sldMk cId="1416279900" sldId="260"/>
            <ac:inkMk id="224" creationId="{DC459412-72B7-4ED8-8AFD-80A050CDC204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3"/>
          <ac:inkMkLst>
            <pc:docMk/>
            <pc:sldMk cId="1416279900" sldId="260"/>
            <ac:inkMk id="225" creationId="{75862B3F-00FD-42F0-854C-B6522A6342F0}"/>
          </ac:inkMkLst>
        </pc:inkChg>
        <pc:inkChg chg="add">
          <ac:chgData name="Chad Vidden" userId="S::cvidden@uwlax.edu::fa919fd6-03f8-48d0-9b95-10ac8c9672df" providerId="AD" clId="Web-{9F21C4EF-47AA-C37E-BF2E-F7E358CC0C83}" dt="2020-03-24T03:59:38.750" v="24"/>
          <ac:inkMkLst>
            <pc:docMk/>
            <pc:sldMk cId="1416279900" sldId="260"/>
            <ac:inkMk id="226" creationId="{51384C8D-6CF1-47D5-8F87-9A0A8F1B6323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5"/>
          <ac:inkMkLst>
            <pc:docMk/>
            <pc:sldMk cId="1416279900" sldId="260"/>
            <ac:inkMk id="227" creationId="{5E04833B-424A-4FA5-BDF3-18A7610CA86A}"/>
          </ac:inkMkLst>
        </pc:inkChg>
        <pc:inkChg chg="add">
          <ac:chgData name="Chad Vidden" userId="S::cvidden@uwlax.edu::fa919fd6-03f8-48d0-9b95-10ac8c9672df" providerId="AD" clId="Web-{9F21C4EF-47AA-C37E-BF2E-F7E358CC0C83}" dt="2020-03-24T03:59:39.406" v="26"/>
          <ac:inkMkLst>
            <pc:docMk/>
            <pc:sldMk cId="1416279900" sldId="260"/>
            <ac:inkMk id="228" creationId="{07FCB955-10E8-433C-9A86-E7ACF72A94B0}"/>
          </ac:inkMkLst>
        </pc:inkChg>
        <pc:inkChg chg="add">
          <ac:chgData name="Chad Vidden" userId="S::cvidden@uwlax.edu::fa919fd6-03f8-48d0-9b95-10ac8c9672df" providerId="AD" clId="Web-{9F21C4EF-47AA-C37E-BF2E-F7E358CC0C83}" dt="2020-03-24T03:59:40.797" v="27"/>
          <ac:inkMkLst>
            <pc:docMk/>
            <pc:sldMk cId="1416279900" sldId="260"/>
            <ac:inkMk id="229" creationId="{2D552FEC-60CB-4B6B-9E2A-FBBB83C88236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8"/>
          <ac:inkMkLst>
            <pc:docMk/>
            <pc:sldMk cId="1416279900" sldId="260"/>
            <ac:inkMk id="230" creationId="{3CF6A448-974A-4EDC-8405-5DC89F478767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484" v="29"/>
          <ac:inkMkLst>
            <pc:docMk/>
            <pc:sldMk cId="1416279900" sldId="260"/>
            <ac:inkMk id="231" creationId="{949979AD-75A9-4D88-97F1-7B193F6D99A0}"/>
          </ac:inkMkLst>
        </pc:inkChg>
        <pc:inkChg chg="add">
          <ac:chgData name="Chad Vidden" userId="S::cvidden@uwlax.edu::fa919fd6-03f8-48d0-9b95-10ac8c9672df" providerId="AD" clId="Web-{9F21C4EF-47AA-C37E-BF2E-F7E358CC0C83}" dt="2020-03-24T03:59:42.500" v="30"/>
          <ac:inkMkLst>
            <pc:docMk/>
            <pc:sldMk cId="1416279900" sldId="260"/>
            <ac:inkMk id="232" creationId="{2416CB57-923C-47DD-B751-ECE6BD319847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1"/>
          <ac:inkMkLst>
            <pc:docMk/>
            <pc:sldMk cId="1416279900" sldId="260"/>
            <ac:inkMk id="233" creationId="{A946B8D2-5590-46CE-90FD-21F7A1784906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2"/>
          <ac:inkMkLst>
            <pc:docMk/>
            <pc:sldMk cId="1416279900" sldId="260"/>
            <ac:inkMk id="234" creationId="{B8839591-EFDC-4A67-A902-0EA79146BF52}"/>
          </ac:inkMkLst>
        </pc:inkChg>
        <pc:inkChg chg="add">
          <ac:chgData name="Chad Vidden" userId="S::cvidden@uwlax.edu::fa919fd6-03f8-48d0-9b95-10ac8c9672df" providerId="AD" clId="Web-{9F21C4EF-47AA-C37E-BF2E-F7E358CC0C83}" dt="2020-03-24T03:59:43.859" v="33"/>
          <ac:inkMkLst>
            <pc:docMk/>
            <pc:sldMk cId="1416279900" sldId="260"/>
            <ac:inkMk id="235" creationId="{E20CF3F4-4FED-4E9B-9BD2-C5A656AFE6D7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59" v="34"/>
          <ac:inkMkLst>
            <pc:docMk/>
            <pc:sldMk cId="1416279900" sldId="260"/>
            <ac:inkMk id="236" creationId="{89638EC0-C4A3-42CC-874A-79F6239DFBD4}"/>
          </ac:inkMkLst>
        </pc:inkChg>
        <pc:inkChg chg="add">
          <ac:chgData name="Chad Vidden" userId="S::cvidden@uwlax.edu::fa919fd6-03f8-48d0-9b95-10ac8c9672df" providerId="AD" clId="Web-{9F21C4EF-47AA-C37E-BF2E-F7E358CC0C83}" dt="2020-03-24T03:59:45.875" v="35"/>
          <ac:inkMkLst>
            <pc:docMk/>
            <pc:sldMk cId="1416279900" sldId="260"/>
            <ac:inkMk id="237" creationId="{B9DE27CD-4553-4C83-B73D-C0114BAB40F6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41" v="36"/>
          <ac:inkMkLst>
            <pc:docMk/>
            <pc:sldMk cId="1416279900" sldId="260"/>
            <ac:inkMk id="238" creationId="{C6B4FDF6-A798-40D4-8BE2-1906DDBE8CCF}"/>
          </ac:inkMkLst>
        </pc:inkChg>
        <pc:inkChg chg="add">
          <ac:chgData name="Chad Vidden" userId="S::cvidden@uwlax.edu::fa919fd6-03f8-48d0-9b95-10ac8c9672df" providerId="AD" clId="Web-{9F21C4EF-47AA-C37E-BF2E-F7E358CC0C83}" dt="2020-03-24T03:59:46.656" v="37"/>
          <ac:inkMkLst>
            <pc:docMk/>
            <pc:sldMk cId="1416279900" sldId="260"/>
            <ac:inkMk id="239" creationId="{78972E05-7D1B-4415-88DC-E1040E451792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59" v="38"/>
          <ac:inkMkLst>
            <pc:docMk/>
            <pc:sldMk cId="1416279900" sldId="260"/>
            <ac:inkMk id="240" creationId="{DFA63E6F-559E-4084-8183-4B54F0ADD3A9}"/>
          </ac:inkMkLst>
        </pc:inkChg>
        <pc:inkChg chg="add">
          <ac:chgData name="Chad Vidden" userId="S::cvidden@uwlax.edu::fa919fd6-03f8-48d0-9b95-10ac8c9672df" providerId="AD" clId="Web-{9F21C4EF-47AA-C37E-BF2E-F7E358CC0C83}" dt="2020-03-24T03:59:47.875" v="39"/>
          <ac:inkMkLst>
            <pc:docMk/>
            <pc:sldMk cId="1416279900" sldId="260"/>
            <ac:inkMk id="241" creationId="{90351FA7-E33D-44CF-AED4-3789B89CFB46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0"/>
          <ac:inkMkLst>
            <pc:docMk/>
            <pc:sldMk cId="1416279900" sldId="260"/>
            <ac:inkMk id="242" creationId="{549F4D8E-8400-43DB-B0C9-E800637B3CD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34" v="41"/>
          <ac:inkMkLst>
            <pc:docMk/>
            <pc:sldMk cId="1416279900" sldId="260"/>
            <ac:inkMk id="243" creationId="{E5339A08-EB1D-4C58-9822-BB2A80AE9E8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2"/>
          <ac:inkMkLst>
            <pc:docMk/>
            <pc:sldMk cId="1416279900" sldId="260"/>
            <ac:inkMk id="244" creationId="{AF43C9C8-7487-4F25-B241-909AF6823970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50" v="43"/>
          <ac:inkMkLst>
            <pc:docMk/>
            <pc:sldMk cId="1416279900" sldId="260"/>
            <ac:inkMk id="245" creationId="{2E2D550D-3D74-4A88-9812-DA861F775661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4"/>
          <ac:inkMkLst>
            <pc:docMk/>
            <pc:sldMk cId="1416279900" sldId="260"/>
            <ac:inkMk id="246" creationId="{45683241-13F6-4E5D-A887-7DF7C33042DE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5"/>
          <ac:inkMkLst>
            <pc:docMk/>
            <pc:sldMk cId="1416279900" sldId="260"/>
            <ac:inkMk id="247" creationId="{C8AFD4B5-866F-460A-8EA8-A37135BE7D05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65" v="46"/>
          <ac:inkMkLst>
            <pc:docMk/>
            <pc:sldMk cId="1416279900" sldId="260"/>
            <ac:inkMk id="248" creationId="{54D595ED-225A-4BDE-AD09-E7D1388035ED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7"/>
          <ac:inkMkLst>
            <pc:docMk/>
            <pc:sldMk cId="1416279900" sldId="260"/>
            <ac:inkMk id="249" creationId="{2B9A7ACC-95A3-4892-A29E-9709C56A2502}"/>
          </ac:inkMkLst>
        </pc:inkChg>
        <pc:inkChg chg="add">
          <ac:chgData name="Chad Vidden" userId="S::cvidden@uwlax.edu::fa919fd6-03f8-48d0-9b95-10ac8c9672df" providerId="AD" clId="Web-{9F21C4EF-47AA-C37E-BF2E-F7E358CC0C83}" dt="2020-03-24T03:59:51.281" v="48"/>
          <ac:inkMkLst>
            <pc:docMk/>
            <pc:sldMk cId="1416279900" sldId="260"/>
            <ac:inkMk id="250" creationId="{3D06379A-E316-4CBE-A110-47531DB757DD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49"/>
          <ac:inkMkLst>
            <pc:docMk/>
            <pc:sldMk cId="1416279900" sldId="260"/>
            <ac:inkMk id="251" creationId="{42785925-19BA-4AD0-BA30-D7B01542C91A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47" v="50"/>
          <ac:inkMkLst>
            <pc:docMk/>
            <pc:sldMk cId="1416279900" sldId="260"/>
            <ac:inkMk id="252" creationId="{8A494D8F-1BCE-479C-88C9-139565075674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1"/>
          <ac:inkMkLst>
            <pc:docMk/>
            <pc:sldMk cId="1416279900" sldId="260"/>
            <ac:inkMk id="253" creationId="{829FA980-5703-4DD8-A916-D1E00053CAD8}"/>
          </ac:inkMkLst>
        </pc:inkChg>
        <pc:inkChg chg="add">
          <ac:chgData name="Chad Vidden" userId="S::cvidden@uwlax.edu::fa919fd6-03f8-48d0-9b95-10ac8c9672df" providerId="AD" clId="Web-{9F21C4EF-47AA-C37E-BF2E-F7E358CC0C83}" dt="2020-03-24T03:59:53.062" v="52"/>
          <ac:inkMkLst>
            <pc:docMk/>
            <pc:sldMk cId="1416279900" sldId="260"/>
            <ac:inkMk id="254" creationId="{E678EE91-D34A-48AA-81DE-2F962F167C8F}"/>
          </ac:inkMkLst>
        </pc:inkChg>
      </pc:sldChg>
      <pc:sldChg chg="addSp delSp modSp">
        <pc:chgData name="Chad Vidden" userId="S::cvidden@uwlax.edu::fa919fd6-03f8-48d0-9b95-10ac8c9672df" providerId="AD" clId="Web-{9F21C4EF-47AA-C37E-BF2E-F7E358CC0C83}" dt="2020-03-24T04:02:22.843" v="189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9F21C4EF-47AA-C37E-BF2E-F7E358CC0C83}" dt="2020-03-24T04:00:29.531" v="58" actId="20577"/>
          <ac:spMkLst>
            <pc:docMk/>
            <pc:sldMk cId="731871338" sldId="261"/>
            <ac:spMk id="2" creationId="{013DE1AE-CC99-4E9C-9BD2-D234121AB060}"/>
          </ac:spMkLst>
        </pc:spChg>
        <pc:inkChg chg="add">
          <ac:chgData name="Chad Vidden" userId="S::cvidden@uwlax.edu::fa919fd6-03f8-48d0-9b95-10ac8c9672df" providerId="AD" clId="Web-{9F21C4EF-47AA-C37E-BF2E-F7E358CC0C83}" dt="2020-03-24T04:00:50.124" v="61"/>
          <ac:inkMkLst>
            <pc:docMk/>
            <pc:sldMk cId="731871338" sldId="261"/>
            <ac:inkMk id="3" creationId="{C6529454-7EE1-4CC9-9F37-2CA2C8689853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2"/>
          <ac:inkMkLst>
            <pc:docMk/>
            <pc:sldMk cId="731871338" sldId="261"/>
            <ac:inkMk id="4" creationId="{515CA76E-A058-4C1B-BB86-807CC24FB18E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3"/>
          <ac:inkMkLst>
            <pc:docMk/>
            <pc:sldMk cId="731871338" sldId="261"/>
            <ac:inkMk id="5" creationId="{2294F120-F957-4D60-A410-305E9C02B5B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4"/>
          <ac:inkMkLst>
            <pc:docMk/>
            <pc:sldMk cId="731871338" sldId="261"/>
            <ac:inkMk id="6" creationId="{FEB14CB7-0863-427D-999E-6F621942136F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34" v="65"/>
          <ac:inkMkLst>
            <pc:docMk/>
            <pc:sldMk cId="731871338" sldId="261"/>
            <ac:inkMk id="7" creationId="{4093B810-BFCF-48E9-8385-695F1190E5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6"/>
          <ac:inkMkLst>
            <pc:docMk/>
            <pc:sldMk cId="731871338" sldId="261"/>
            <ac:inkMk id="8" creationId="{64D207B9-9AF6-4C70-AF27-7AB81333E4E5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7"/>
          <ac:inkMkLst>
            <pc:docMk/>
            <pc:sldMk cId="731871338" sldId="261"/>
            <ac:inkMk id="9" creationId="{D7667D30-D1DF-483D-8826-35FFC98AE6CB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8"/>
          <ac:inkMkLst>
            <pc:docMk/>
            <pc:sldMk cId="731871338" sldId="261"/>
            <ac:inkMk id="10" creationId="{31A61070-4D36-448D-8873-0AA3EB1C531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50" v="69"/>
          <ac:inkMkLst>
            <pc:docMk/>
            <pc:sldMk cId="731871338" sldId="261"/>
            <ac:inkMk id="11" creationId="{3A236006-1785-4B5B-88D4-8F240823D089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0"/>
          <ac:inkMkLst>
            <pc:docMk/>
            <pc:sldMk cId="731871338" sldId="261"/>
            <ac:inkMk id="12" creationId="{AE96DDCA-D2F7-49E9-B5FE-710813C68032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1"/>
          <ac:inkMkLst>
            <pc:docMk/>
            <pc:sldMk cId="731871338" sldId="261"/>
            <ac:inkMk id="13" creationId="{E96CD4C8-5BE2-4EDE-9F58-83EA5086C9B0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2"/>
          <ac:inkMkLst>
            <pc:docMk/>
            <pc:sldMk cId="731871338" sldId="261"/>
            <ac:inkMk id="14" creationId="{B4E01741-03DD-445B-8CCD-CD2E5C10A25C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265" v="73"/>
          <ac:inkMkLst>
            <pc:docMk/>
            <pc:sldMk cId="731871338" sldId="261"/>
            <ac:inkMk id="15" creationId="{F4E84045-D482-4647-B156-DC38828678A7}"/>
          </ac:inkMkLst>
        </pc:inkChg>
        <pc:inkChg chg="add">
          <ac:chgData name="Chad Vidden" userId="S::cvidden@uwlax.edu::fa919fd6-03f8-48d0-9b95-10ac8c9672df" providerId="AD" clId="Web-{9F21C4EF-47AA-C37E-BF2E-F7E358CC0C83}" dt="2020-03-24T04:00:54.843" v="74"/>
          <ac:inkMkLst>
            <pc:docMk/>
            <pc:sldMk cId="731871338" sldId="261"/>
            <ac:inkMk id="16" creationId="{C80FA322-BE04-42AA-B6DE-8DC98D6BC766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390" v="75"/>
          <ac:inkMkLst>
            <pc:docMk/>
            <pc:sldMk cId="731871338" sldId="261"/>
            <ac:inkMk id="17" creationId="{DECD1293-32AE-4C89-A2A9-BCD05992C87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6"/>
          <ac:inkMkLst>
            <pc:docMk/>
            <pc:sldMk cId="731871338" sldId="261"/>
            <ac:inkMk id="18" creationId="{7CE9EB39-80C2-470A-87C1-5260E06C5378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7"/>
          <ac:inkMkLst>
            <pc:docMk/>
            <pc:sldMk cId="731871338" sldId="261"/>
            <ac:inkMk id="19" creationId="{C20B0BB4-8125-471D-8F42-0DE1B4C1F59D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06" v="78"/>
          <ac:inkMkLst>
            <pc:docMk/>
            <pc:sldMk cId="731871338" sldId="261"/>
            <ac:inkMk id="20" creationId="{FA75324D-95CF-4FBF-8281-D38A1FE12BF7}"/>
          </ac:inkMkLst>
        </pc:inkChg>
        <pc:inkChg chg="add">
          <ac:chgData name="Chad Vidden" userId="S::cvidden@uwlax.edu::fa919fd6-03f8-48d0-9b95-10ac8c9672df" providerId="AD" clId="Web-{9F21C4EF-47AA-C37E-BF2E-F7E358CC0C83}" dt="2020-03-24T04:00:58.421" v="79"/>
          <ac:inkMkLst>
            <pc:docMk/>
            <pc:sldMk cId="731871338" sldId="261"/>
            <ac:inkMk id="21" creationId="{C2237873-031D-438F-88A0-EB699EA01605}"/>
          </ac:inkMkLst>
        </pc:inkChg>
        <pc:inkChg chg="add">
          <ac:chgData name="Chad Vidden" userId="S::cvidden@uwlax.edu::fa919fd6-03f8-48d0-9b95-10ac8c9672df" providerId="AD" clId="Web-{9F21C4EF-47AA-C37E-BF2E-F7E358CC0C83}" dt="2020-03-24T04:01:01.468" v="80"/>
          <ac:inkMkLst>
            <pc:docMk/>
            <pc:sldMk cId="731871338" sldId="261"/>
            <ac:inkMk id="22" creationId="{E221EAE5-4147-4834-85A9-3C743FA6ECA1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1"/>
          <ac:inkMkLst>
            <pc:docMk/>
            <pc:sldMk cId="731871338" sldId="261"/>
            <ac:inkMk id="23" creationId="{C1BCE377-E540-41E6-98B3-BFC09C7514D2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2"/>
          <ac:inkMkLst>
            <pc:docMk/>
            <pc:sldMk cId="731871338" sldId="261"/>
            <ac:inkMk id="24" creationId="{86D51A8F-C5EF-4741-B7D5-CD10BE0950A5}"/>
          </ac:inkMkLst>
        </pc:inkChg>
        <pc:inkChg chg="add">
          <ac:chgData name="Chad Vidden" userId="S::cvidden@uwlax.edu::fa919fd6-03f8-48d0-9b95-10ac8c9672df" providerId="AD" clId="Web-{9F21C4EF-47AA-C37E-BF2E-F7E358CC0C83}" dt="2020-03-24T04:01:02.640" v="83"/>
          <ac:inkMkLst>
            <pc:docMk/>
            <pc:sldMk cId="731871338" sldId="261"/>
            <ac:inkMk id="25" creationId="{808483B0-05B9-4BB8-91AD-2F303D6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84" v="84"/>
          <ac:inkMkLst>
            <pc:docMk/>
            <pc:sldMk cId="731871338" sldId="261"/>
            <ac:inkMk id="26" creationId="{F019D18B-2050-44AD-A4A5-CE156EDA1354}"/>
          </ac:inkMkLst>
        </pc:inkChg>
        <pc:inkChg chg="add">
          <ac:chgData name="Chad Vidden" userId="S::cvidden@uwlax.edu::fa919fd6-03f8-48d0-9b95-10ac8c9672df" providerId="AD" clId="Web-{9F21C4EF-47AA-C37E-BF2E-F7E358CC0C83}" dt="2020-03-24T04:01:03.499" v="85"/>
          <ac:inkMkLst>
            <pc:docMk/>
            <pc:sldMk cId="731871338" sldId="261"/>
            <ac:inkMk id="27" creationId="{1E313C30-F55C-4E11-A3BA-DB9DF9DE586E}"/>
          </ac:inkMkLst>
        </pc:inkChg>
        <pc:inkChg chg="add">
          <ac:chgData name="Chad Vidden" userId="S::cvidden@uwlax.edu::fa919fd6-03f8-48d0-9b95-10ac8c9672df" providerId="AD" clId="Web-{9F21C4EF-47AA-C37E-BF2E-F7E358CC0C83}" dt="2020-03-24T04:01:05.093" v="86"/>
          <ac:inkMkLst>
            <pc:docMk/>
            <pc:sldMk cId="731871338" sldId="261"/>
            <ac:inkMk id="28" creationId="{D6A6DF7E-3AAF-4416-9177-B1CAB6ABC6BA}"/>
          </ac:inkMkLst>
        </pc:inkChg>
        <pc:inkChg chg="add">
          <ac:chgData name="Chad Vidden" userId="S::cvidden@uwlax.edu::fa919fd6-03f8-48d0-9b95-10ac8c9672df" providerId="AD" clId="Web-{9F21C4EF-47AA-C37E-BF2E-F7E358CC0C83}" dt="2020-03-24T04:01:09.562" v="87"/>
          <ac:inkMkLst>
            <pc:docMk/>
            <pc:sldMk cId="731871338" sldId="261"/>
            <ac:inkMk id="29" creationId="{4A5615F6-138C-4A60-B744-A289DC74D21B}"/>
          </ac:inkMkLst>
        </pc:inkChg>
        <pc:inkChg chg="add">
          <ac:chgData name="Chad Vidden" userId="S::cvidden@uwlax.edu::fa919fd6-03f8-48d0-9b95-10ac8c9672df" providerId="AD" clId="Web-{9F21C4EF-47AA-C37E-BF2E-F7E358CC0C83}" dt="2020-03-24T04:01:10.593" v="88"/>
          <ac:inkMkLst>
            <pc:docMk/>
            <pc:sldMk cId="731871338" sldId="261"/>
            <ac:inkMk id="30" creationId="{1700674A-9AC8-465A-8CE2-D71342A12C2B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89"/>
          <ac:inkMkLst>
            <pc:docMk/>
            <pc:sldMk cId="731871338" sldId="261"/>
            <ac:inkMk id="31" creationId="{4AC55601-99C0-4DF3-AEE2-6983DF9B3071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68" v="90"/>
          <ac:inkMkLst>
            <pc:docMk/>
            <pc:sldMk cId="731871338" sldId="261"/>
            <ac:inkMk id="32" creationId="{52E6CDB1-FAC4-4EB7-AA8C-91F6D412E4F8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1"/>
          <ac:inkMkLst>
            <pc:docMk/>
            <pc:sldMk cId="731871338" sldId="261"/>
            <ac:inkMk id="33" creationId="{2BBDC8AF-EDE5-4445-B4A9-F0277AE698D9}"/>
          </ac:inkMkLst>
        </pc:inkChg>
        <pc:inkChg chg="add">
          <ac:chgData name="Chad Vidden" userId="S::cvidden@uwlax.edu::fa919fd6-03f8-48d0-9b95-10ac8c9672df" providerId="AD" clId="Web-{9F21C4EF-47AA-C37E-BF2E-F7E358CC0C83}" dt="2020-03-24T04:01:16.984" v="92"/>
          <ac:inkMkLst>
            <pc:docMk/>
            <pc:sldMk cId="731871338" sldId="261"/>
            <ac:inkMk id="34" creationId="{05A54290-0EE5-46E7-BFDA-AAEFF3E80C42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796" v="93"/>
          <ac:inkMkLst>
            <pc:docMk/>
            <pc:sldMk cId="731871338" sldId="261"/>
            <ac:inkMk id="35" creationId="{6071A285-3261-44EE-9FEC-E464D72F7186}"/>
          </ac:inkMkLst>
        </pc:inkChg>
        <pc:inkChg chg="add">
          <ac:chgData name="Chad Vidden" userId="S::cvidden@uwlax.edu::fa919fd6-03f8-48d0-9b95-10ac8c9672df" providerId="AD" clId="Web-{9F21C4EF-47AA-C37E-BF2E-F7E358CC0C83}" dt="2020-03-24T04:01:17.812" v="94"/>
          <ac:inkMkLst>
            <pc:docMk/>
            <pc:sldMk cId="731871338" sldId="261"/>
            <ac:inkMk id="36" creationId="{27F7EBFE-6223-409D-8701-9B915D66BF60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5"/>
          <ac:inkMkLst>
            <pc:docMk/>
            <pc:sldMk cId="731871338" sldId="261"/>
            <ac:inkMk id="37" creationId="{C7D83EB0-F48B-4BB1-8392-427C36E30E85}"/>
          </ac:inkMkLst>
        </pc:inkChg>
        <pc:inkChg chg="add">
          <ac:chgData name="Chad Vidden" userId="S::cvidden@uwlax.edu::fa919fd6-03f8-48d0-9b95-10ac8c9672df" providerId="AD" clId="Web-{9F21C4EF-47AA-C37E-BF2E-F7E358CC0C83}" dt="2020-03-24T04:01:19.218" v="96"/>
          <ac:inkMkLst>
            <pc:docMk/>
            <pc:sldMk cId="731871338" sldId="261"/>
            <ac:inkMk id="38" creationId="{F1E50B68-CBA5-4133-A9C2-A11F7A08BC9F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702" v="117"/>
          <ac:inkMkLst>
            <pc:docMk/>
            <pc:sldMk cId="731871338" sldId="261"/>
            <ac:inkMk id="39" creationId="{76ED8AC1-FBE0-408D-98A7-8773662B62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6"/>
          <ac:inkMkLst>
            <pc:docMk/>
            <pc:sldMk cId="731871338" sldId="261"/>
            <ac:inkMk id="40" creationId="{843A22CC-B023-4333-B928-9ED7B272D5F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5"/>
          <ac:inkMkLst>
            <pc:docMk/>
            <pc:sldMk cId="731871338" sldId="261"/>
            <ac:inkMk id="41" creationId="{5293089A-2EC2-468E-B09D-CF1675F2000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4"/>
          <ac:inkMkLst>
            <pc:docMk/>
            <pc:sldMk cId="731871338" sldId="261"/>
            <ac:inkMk id="42" creationId="{BB80337E-4478-4E27-A016-1EF5BBD7A097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3"/>
          <ac:inkMkLst>
            <pc:docMk/>
            <pc:sldMk cId="731871338" sldId="261"/>
            <ac:inkMk id="43" creationId="{E7D09C9B-35F8-4ECB-852D-CAD5931BB7BD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2"/>
          <ac:inkMkLst>
            <pc:docMk/>
            <pc:sldMk cId="731871338" sldId="261"/>
            <ac:inkMk id="44" creationId="{45E729ED-EC92-430E-B143-6364B2F86214}"/>
          </ac:inkMkLst>
        </pc:inkChg>
        <pc:inkChg chg="add del">
          <ac:chgData name="Chad Vidden" userId="S::cvidden@uwlax.edu::fa919fd6-03f8-48d0-9b95-10ac8c9672df" providerId="AD" clId="Web-{9F21C4EF-47AA-C37E-BF2E-F7E358CC0C83}" dt="2020-03-24T04:01:30.687" v="111"/>
          <ac:inkMkLst>
            <pc:docMk/>
            <pc:sldMk cId="731871338" sldId="261"/>
            <ac:inkMk id="45" creationId="{4A54753F-3A8E-4D0E-B89B-CF72A0813B6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4"/>
          <ac:inkMkLst>
            <pc:docMk/>
            <pc:sldMk cId="731871338" sldId="261"/>
            <ac:inkMk id="46" creationId="{078A1ABF-0522-44CF-A972-D953E8AE1D51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46" v="105"/>
          <ac:inkMkLst>
            <pc:docMk/>
            <pc:sldMk cId="731871338" sldId="261"/>
            <ac:inkMk id="47" creationId="{0F77BB7E-4DDE-4FDF-B61D-9B60BD6B9F8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6"/>
          <ac:inkMkLst>
            <pc:docMk/>
            <pc:sldMk cId="731871338" sldId="261"/>
            <ac:inkMk id="48" creationId="{4D2AE3EF-3EFB-4889-A98B-2EEA72CC8219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7"/>
          <ac:inkMkLst>
            <pc:docMk/>
            <pc:sldMk cId="731871338" sldId="261"/>
            <ac:inkMk id="49" creationId="{60F6C314-604A-407C-8594-27074F880118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8"/>
          <ac:inkMkLst>
            <pc:docMk/>
            <pc:sldMk cId="731871338" sldId="261"/>
            <ac:inkMk id="50" creationId="{A205A4AB-9038-4954-95D5-D4350F0A6590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62" v="109"/>
          <ac:inkMkLst>
            <pc:docMk/>
            <pc:sldMk cId="731871338" sldId="261"/>
            <ac:inkMk id="51" creationId="{8F04E308-4F98-4C77-8367-B73227986C74}"/>
          </ac:inkMkLst>
        </pc:inkChg>
        <pc:inkChg chg="add">
          <ac:chgData name="Chad Vidden" userId="S::cvidden@uwlax.edu::fa919fd6-03f8-48d0-9b95-10ac8c9672df" providerId="AD" clId="Web-{9F21C4EF-47AA-C37E-BF2E-F7E358CC0C83}" dt="2020-03-24T04:01:27.077" v="110"/>
          <ac:inkMkLst>
            <pc:docMk/>
            <pc:sldMk cId="731871338" sldId="261"/>
            <ac:inkMk id="52" creationId="{E7C9332F-E957-420C-8D87-194EA79C75C0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593" v="118"/>
          <ac:inkMkLst>
            <pc:docMk/>
            <pc:sldMk cId="731871338" sldId="261"/>
            <ac:inkMk id="53" creationId="{E81FCC3C-535D-49C9-B954-D8A42B62481E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19"/>
          <ac:inkMkLst>
            <pc:docMk/>
            <pc:sldMk cId="731871338" sldId="261"/>
            <ac:inkMk id="54" creationId="{8F3E8DCD-7E53-43E3-ADF0-5DA1216AD8B8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0"/>
          <ac:inkMkLst>
            <pc:docMk/>
            <pc:sldMk cId="731871338" sldId="261"/>
            <ac:inkMk id="55" creationId="{E9A9C01A-7B8A-4C9E-91F0-16B2DAE07D64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1"/>
          <ac:inkMkLst>
            <pc:docMk/>
            <pc:sldMk cId="731871338" sldId="261"/>
            <ac:inkMk id="56" creationId="{97261EB6-DC5F-446C-885A-BD09E2CC520A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09" v="122"/>
          <ac:inkMkLst>
            <pc:docMk/>
            <pc:sldMk cId="731871338" sldId="261"/>
            <ac:inkMk id="57" creationId="{01B92F63-A896-462F-8AF2-94C925128BBD}"/>
          </ac:inkMkLst>
        </pc:inkChg>
        <pc:inkChg chg="add">
          <ac:chgData name="Chad Vidden" userId="S::cvidden@uwlax.edu::fa919fd6-03f8-48d0-9b95-10ac8c9672df" providerId="AD" clId="Web-{9F21C4EF-47AA-C37E-BF2E-F7E358CC0C83}" dt="2020-03-24T04:01:34.624" v="123"/>
          <ac:inkMkLst>
            <pc:docMk/>
            <pc:sldMk cId="731871338" sldId="261"/>
            <ac:inkMk id="58" creationId="{BD233C63-0DE6-4066-8E2C-46851668FB48}"/>
          </ac:inkMkLst>
        </pc:inkChg>
        <pc:inkChg chg="add">
          <ac:chgData name="Chad Vidden" userId="S::cvidden@uwlax.edu::fa919fd6-03f8-48d0-9b95-10ac8c9672df" providerId="AD" clId="Web-{9F21C4EF-47AA-C37E-BF2E-F7E358CC0C83}" dt="2020-03-24T04:01:39.546" v="124"/>
          <ac:inkMkLst>
            <pc:docMk/>
            <pc:sldMk cId="731871338" sldId="261"/>
            <ac:inkMk id="59" creationId="{BF79D002-CFC4-440F-B4FA-AB63A81B22D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5"/>
          <ac:inkMkLst>
            <pc:docMk/>
            <pc:sldMk cId="731871338" sldId="261"/>
            <ac:inkMk id="60" creationId="{13A5C2FC-31C7-4AB3-9EB7-232004AA3049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6"/>
          <ac:inkMkLst>
            <pc:docMk/>
            <pc:sldMk cId="731871338" sldId="261"/>
            <ac:inkMk id="61" creationId="{2E48A3A3-80E5-41A6-9C39-91D3EB26C22E}"/>
          </ac:inkMkLst>
        </pc:inkChg>
        <pc:inkChg chg="add">
          <ac:chgData name="Chad Vidden" userId="S::cvidden@uwlax.edu::fa919fd6-03f8-48d0-9b95-10ac8c9672df" providerId="AD" clId="Web-{9F21C4EF-47AA-C37E-BF2E-F7E358CC0C83}" dt="2020-03-24T04:01:41.999" v="127"/>
          <ac:inkMkLst>
            <pc:docMk/>
            <pc:sldMk cId="731871338" sldId="261"/>
            <ac:inkMk id="62" creationId="{3A90840D-AED0-474B-AC65-F8B3364E8ACD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8"/>
          <ac:inkMkLst>
            <pc:docMk/>
            <pc:sldMk cId="731871338" sldId="261"/>
            <ac:inkMk id="63" creationId="{D2CAE9A4-3057-4642-94EB-A9DC33C031D3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68" v="129"/>
          <ac:inkMkLst>
            <pc:docMk/>
            <pc:sldMk cId="731871338" sldId="261"/>
            <ac:inkMk id="64" creationId="{703807A1-FB8A-44C9-9A55-9AA732F19CB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0"/>
          <ac:inkMkLst>
            <pc:docMk/>
            <pc:sldMk cId="731871338" sldId="261"/>
            <ac:inkMk id="65" creationId="{9A979262-EBC9-493F-8CE9-D7E15CD7E0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1"/>
          <ac:inkMkLst>
            <pc:docMk/>
            <pc:sldMk cId="731871338" sldId="261"/>
            <ac:inkMk id="66" creationId="{463B4BFC-7722-43BC-B1EB-E81C82F71CD6}"/>
          </ac:inkMkLst>
        </pc:inkChg>
        <pc:inkChg chg="add">
          <ac:chgData name="Chad Vidden" userId="S::cvidden@uwlax.edu::fa919fd6-03f8-48d0-9b95-10ac8c9672df" providerId="AD" clId="Web-{9F21C4EF-47AA-C37E-BF2E-F7E358CC0C83}" dt="2020-03-24T04:01:43.983" v="132"/>
          <ac:inkMkLst>
            <pc:docMk/>
            <pc:sldMk cId="731871338" sldId="261"/>
            <ac:inkMk id="67" creationId="{0FEEFEF6-5A10-4590-B7FD-5871A50D4A2F}"/>
          </ac:inkMkLst>
        </pc:inkChg>
        <pc:inkChg chg="add">
          <ac:chgData name="Chad Vidden" userId="S::cvidden@uwlax.edu::fa919fd6-03f8-48d0-9b95-10ac8c9672df" providerId="AD" clId="Web-{9F21C4EF-47AA-C37E-BF2E-F7E358CC0C83}" dt="2020-03-24T04:01:44.515" v="133"/>
          <ac:inkMkLst>
            <pc:docMk/>
            <pc:sldMk cId="731871338" sldId="261"/>
            <ac:inkMk id="68" creationId="{D01B9B57-83DD-4F6A-AB6B-DDD500957F03}"/>
          </ac:inkMkLst>
        </pc:inkChg>
        <pc:inkChg chg="add">
          <ac:chgData name="Chad Vidden" userId="S::cvidden@uwlax.edu::fa919fd6-03f8-48d0-9b95-10ac8c9672df" providerId="AD" clId="Web-{9F21C4EF-47AA-C37E-BF2E-F7E358CC0C83}" dt="2020-03-24T04:01:45.843" v="134"/>
          <ac:inkMkLst>
            <pc:docMk/>
            <pc:sldMk cId="731871338" sldId="261"/>
            <ac:inkMk id="69" creationId="{4257C4D5-B316-49C5-A398-09CFC36268C6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5"/>
          <ac:inkMkLst>
            <pc:docMk/>
            <pc:sldMk cId="731871338" sldId="261"/>
            <ac:inkMk id="70" creationId="{B21C79A9-396F-4229-BB9E-B364DA16BC13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37" v="136"/>
          <ac:inkMkLst>
            <pc:docMk/>
            <pc:sldMk cId="731871338" sldId="261"/>
            <ac:inkMk id="71" creationId="{27C267B6-05F0-4DDF-98F6-B3EB0B27F27C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7"/>
          <ac:inkMkLst>
            <pc:docMk/>
            <pc:sldMk cId="731871338" sldId="261"/>
            <ac:inkMk id="72" creationId="{C28198BE-03F6-45C8-9AB3-5558B1C17A9E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8"/>
          <ac:inkMkLst>
            <pc:docMk/>
            <pc:sldMk cId="731871338" sldId="261"/>
            <ac:inkMk id="73" creationId="{360993AD-7EEF-436F-AF33-5CB0EEA84DAD}"/>
          </ac:inkMkLst>
        </pc:inkChg>
        <pc:inkChg chg="add">
          <ac:chgData name="Chad Vidden" userId="S::cvidden@uwlax.edu::fa919fd6-03f8-48d0-9b95-10ac8c9672df" providerId="AD" clId="Web-{9F21C4EF-47AA-C37E-BF2E-F7E358CC0C83}" dt="2020-03-24T04:01:48.452" v="139"/>
          <ac:inkMkLst>
            <pc:docMk/>
            <pc:sldMk cId="731871338" sldId="261"/>
            <ac:inkMk id="74" creationId="{007053B1-E635-4F49-961C-F630F5FB242E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0"/>
          <ac:inkMkLst>
            <pc:docMk/>
            <pc:sldMk cId="731871338" sldId="261"/>
            <ac:inkMk id="75" creationId="{B80182D2-3853-43C6-86DA-6A907E333524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12" v="141"/>
          <ac:inkMkLst>
            <pc:docMk/>
            <pc:sldMk cId="731871338" sldId="261"/>
            <ac:inkMk id="76" creationId="{E60FC6B7-F59E-4A29-BA6F-6707E9DC9520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2"/>
          <ac:inkMkLst>
            <pc:docMk/>
            <pc:sldMk cId="731871338" sldId="261"/>
            <ac:inkMk id="77" creationId="{7B13F681-BA76-49E7-BC65-BFE9663E2753}"/>
          </ac:inkMkLst>
        </pc:inkChg>
        <pc:inkChg chg="add">
          <ac:chgData name="Chad Vidden" userId="S::cvidden@uwlax.edu::fa919fd6-03f8-48d0-9b95-10ac8c9672df" providerId="AD" clId="Web-{9F21C4EF-47AA-C37E-BF2E-F7E358CC0C83}" dt="2020-03-24T04:01:50.827" v="143"/>
          <ac:inkMkLst>
            <pc:docMk/>
            <pc:sldMk cId="731871338" sldId="261"/>
            <ac:inkMk id="78" creationId="{BB5280F0-1ADF-4E97-AD69-A92639FB4C52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4"/>
          <ac:inkMkLst>
            <pc:docMk/>
            <pc:sldMk cId="731871338" sldId="261"/>
            <ac:inkMk id="79" creationId="{67FECBCF-4865-40F7-ADC5-6970E3D62E09}"/>
          </ac:inkMkLst>
        </pc:inkChg>
        <pc:inkChg chg="add">
          <ac:chgData name="Chad Vidden" userId="S::cvidden@uwlax.edu::fa919fd6-03f8-48d0-9b95-10ac8c9672df" providerId="AD" clId="Web-{9F21C4EF-47AA-C37E-BF2E-F7E358CC0C83}" dt="2020-03-24T04:01:51.749" v="145"/>
          <ac:inkMkLst>
            <pc:docMk/>
            <pc:sldMk cId="731871338" sldId="261"/>
            <ac:inkMk id="80" creationId="{C5D69014-71CA-413B-941E-7ADD2919C4EB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6"/>
          <ac:inkMkLst>
            <pc:docMk/>
            <pc:sldMk cId="731871338" sldId="261"/>
            <ac:inkMk id="81" creationId="{96F3B5D9-26EF-44CE-A0A5-BD4F9E18FD47}"/>
          </ac:inkMkLst>
        </pc:inkChg>
        <pc:inkChg chg="add">
          <ac:chgData name="Chad Vidden" userId="S::cvidden@uwlax.edu::fa919fd6-03f8-48d0-9b95-10ac8c9672df" providerId="AD" clId="Web-{9F21C4EF-47AA-C37E-BF2E-F7E358CC0C83}" dt="2020-03-24T04:01:52.827" v="147"/>
          <ac:inkMkLst>
            <pc:docMk/>
            <pc:sldMk cId="731871338" sldId="261"/>
            <ac:inkMk id="82" creationId="{08994BD1-1ABD-4551-868A-36C004F018BE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8"/>
          <ac:inkMkLst>
            <pc:docMk/>
            <pc:sldMk cId="731871338" sldId="261"/>
            <ac:inkMk id="83" creationId="{BFE403C9-78D9-4472-B403-DF26896437E7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499" v="149"/>
          <ac:inkMkLst>
            <pc:docMk/>
            <pc:sldMk cId="731871338" sldId="261"/>
            <ac:inkMk id="84" creationId="{785B6D5B-2871-47BB-BECF-690A1FE0244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0"/>
          <ac:inkMkLst>
            <pc:docMk/>
            <pc:sldMk cId="731871338" sldId="261"/>
            <ac:inkMk id="85" creationId="{0E579BE3-4EB0-443A-BF4E-A92A386B17A0}"/>
          </ac:inkMkLst>
        </pc:inkChg>
        <pc:inkChg chg="add">
          <ac:chgData name="Chad Vidden" userId="S::cvidden@uwlax.edu::fa919fd6-03f8-48d0-9b95-10ac8c9672df" providerId="AD" clId="Web-{9F21C4EF-47AA-C37E-BF2E-F7E358CC0C83}" dt="2020-03-24T04:01:55.515" v="151"/>
          <ac:inkMkLst>
            <pc:docMk/>
            <pc:sldMk cId="731871338" sldId="261"/>
            <ac:inkMk id="86" creationId="{B0BA9EC3-E455-48B8-A092-1686E2480C62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2"/>
          <ac:inkMkLst>
            <pc:docMk/>
            <pc:sldMk cId="731871338" sldId="261"/>
            <ac:inkMk id="87" creationId="{E430D219-8C76-4BCE-A75E-AF91042115EF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3"/>
          <ac:inkMkLst>
            <pc:docMk/>
            <pc:sldMk cId="731871338" sldId="261"/>
            <ac:inkMk id="88" creationId="{3D79B740-6BB8-424F-B48A-0E01065276A3}"/>
          </ac:inkMkLst>
        </pc:inkChg>
        <pc:inkChg chg="add">
          <ac:chgData name="Chad Vidden" userId="S::cvidden@uwlax.edu::fa919fd6-03f8-48d0-9b95-10ac8c9672df" providerId="AD" clId="Web-{9F21C4EF-47AA-C37E-BF2E-F7E358CC0C83}" dt="2020-03-24T04:01:57.468" v="154"/>
          <ac:inkMkLst>
            <pc:docMk/>
            <pc:sldMk cId="731871338" sldId="261"/>
            <ac:inkMk id="89" creationId="{25C75290-E331-494A-B6B6-A79C413D8D86}"/>
          </ac:inkMkLst>
        </pc:inkChg>
        <pc:inkChg chg="add">
          <ac:chgData name="Chad Vidden" userId="S::cvidden@uwlax.edu::fa919fd6-03f8-48d0-9b95-10ac8c9672df" providerId="AD" clId="Web-{9F21C4EF-47AA-C37E-BF2E-F7E358CC0C83}" dt="2020-03-24T04:01:58.280" v="155"/>
          <ac:inkMkLst>
            <pc:docMk/>
            <pc:sldMk cId="731871338" sldId="261"/>
            <ac:inkMk id="90" creationId="{C1DA4E0F-9936-42DD-B9D3-61917BDE8A1D}"/>
          </ac:inkMkLst>
        </pc:inkChg>
        <pc:inkChg chg="add">
          <ac:chgData name="Chad Vidden" userId="S::cvidden@uwlax.edu::fa919fd6-03f8-48d0-9b95-10ac8c9672df" providerId="AD" clId="Web-{9F21C4EF-47AA-C37E-BF2E-F7E358CC0C83}" dt="2020-03-24T04:01:59.140" v="156"/>
          <ac:inkMkLst>
            <pc:docMk/>
            <pc:sldMk cId="731871338" sldId="261"/>
            <ac:inkMk id="91" creationId="{580BE602-4069-4963-A8EB-A2EFA87CA74A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18" v="157"/>
          <ac:inkMkLst>
            <pc:docMk/>
            <pc:sldMk cId="731871338" sldId="261"/>
            <ac:inkMk id="92" creationId="{4CED0FB3-A715-40B2-9594-19EB21BD9CB9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8"/>
          <ac:inkMkLst>
            <pc:docMk/>
            <pc:sldMk cId="731871338" sldId="261"/>
            <ac:inkMk id="93" creationId="{0B2116D2-2AA2-4E23-AC35-2E6DA717E7C1}"/>
          </ac:inkMkLst>
        </pc:inkChg>
        <pc:inkChg chg="add">
          <ac:chgData name="Chad Vidden" userId="S::cvidden@uwlax.edu::fa919fd6-03f8-48d0-9b95-10ac8c9672df" providerId="AD" clId="Web-{9F21C4EF-47AA-C37E-BF2E-F7E358CC0C83}" dt="2020-03-24T04:02:01.233" v="159"/>
          <ac:inkMkLst>
            <pc:docMk/>
            <pc:sldMk cId="731871338" sldId="261"/>
            <ac:inkMk id="94" creationId="{DF784091-F052-4572-8BE8-0F2A0159FDAA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55" v="160"/>
          <ac:inkMkLst>
            <pc:docMk/>
            <pc:sldMk cId="731871338" sldId="261"/>
            <ac:inkMk id="95" creationId="{99F0E53E-A8EE-4281-BF08-E0265067B064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1"/>
          <ac:inkMkLst>
            <pc:docMk/>
            <pc:sldMk cId="731871338" sldId="261"/>
            <ac:inkMk id="96" creationId="{3847C2BB-C2F4-42E0-801B-46E7D1C826AC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2"/>
          <ac:inkMkLst>
            <pc:docMk/>
            <pc:sldMk cId="731871338" sldId="261"/>
            <ac:inkMk id="97" creationId="{83B7A71A-B8B1-4F1C-BBCA-8232AF0E38D2}"/>
          </ac:inkMkLst>
        </pc:inkChg>
        <pc:inkChg chg="add">
          <ac:chgData name="Chad Vidden" userId="S::cvidden@uwlax.edu::fa919fd6-03f8-48d0-9b95-10ac8c9672df" providerId="AD" clId="Web-{9F21C4EF-47AA-C37E-BF2E-F7E358CC0C83}" dt="2020-03-24T04:02:02.671" v="163"/>
          <ac:inkMkLst>
            <pc:docMk/>
            <pc:sldMk cId="731871338" sldId="261"/>
            <ac:inkMk id="98" creationId="{C8F42005-786C-47D8-9C0E-F861F854B914}"/>
          </ac:inkMkLst>
        </pc:inkChg>
        <pc:inkChg chg="add">
          <ac:chgData name="Chad Vidden" userId="S::cvidden@uwlax.edu::fa919fd6-03f8-48d0-9b95-10ac8c9672df" providerId="AD" clId="Web-{9F21C4EF-47AA-C37E-BF2E-F7E358CC0C83}" dt="2020-03-24T04:02:03.499" v="164"/>
          <ac:inkMkLst>
            <pc:docMk/>
            <pc:sldMk cId="731871338" sldId="261"/>
            <ac:inkMk id="99" creationId="{AF321F28-7722-4F9C-B6B3-6E7630314C78}"/>
          </ac:inkMkLst>
        </pc:inkChg>
        <pc:inkChg chg="add">
          <ac:chgData name="Chad Vidden" userId="S::cvidden@uwlax.edu::fa919fd6-03f8-48d0-9b95-10ac8c9672df" providerId="AD" clId="Web-{9F21C4EF-47AA-C37E-BF2E-F7E358CC0C83}" dt="2020-03-24T04:02:04.077" v="165"/>
          <ac:inkMkLst>
            <pc:docMk/>
            <pc:sldMk cId="731871338" sldId="261"/>
            <ac:inkMk id="100" creationId="{FEE76664-B087-44F0-843F-5DB7B29904A2}"/>
          </ac:inkMkLst>
        </pc:inkChg>
        <pc:inkChg chg="add">
          <ac:chgData name="Chad Vidden" userId="S::cvidden@uwlax.edu::fa919fd6-03f8-48d0-9b95-10ac8c9672df" providerId="AD" clId="Web-{9F21C4EF-47AA-C37E-BF2E-F7E358CC0C83}" dt="2020-03-24T04:02:07.577" v="166"/>
          <ac:inkMkLst>
            <pc:docMk/>
            <pc:sldMk cId="731871338" sldId="261"/>
            <ac:inkMk id="101" creationId="{84833712-E3D2-4A42-A6D0-C607BA05E911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83" v="167"/>
          <ac:inkMkLst>
            <pc:docMk/>
            <pc:sldMk cId="731871338" sldId="261"/>
            <ac:inkMk id="102" creationId="{F6DAB7BC-B78F-4DAA-9592-D084657BCAC8}"/>
          </ac:inkMkLst>
        </pc:inkChg>
        <pc:inkChg chg="add">
          <ac:chgData name="Chad Vidden" userId="S::cvidden@uwlax.edu::fa919fd6-03f8-48d0-9b95-10ac8c9672df" providerId="AD" clId="Web-{9F21C4EF-47AA-C37E-BF2E-F7E358CC0C83}" dt="2020-03-24T04:02:08.999" v="168"/>
          <ac:inkMkLst>
            <pc:docMk/>
            <pc:sldMk cId="731871338" sldId="261"/>
            <ac:inkMk id="103" creationId="{4AF3A873-1600-45B7-8A56-0A2D2C200C1E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80" v="169"/>
          <ac:inkMkLst>
            <pc:docMk/>
            <pc:sldMk cId="731871338" sldId="261"/>
            <ac:inkMk id="104" creationId="{F29E570F-CD99-4F5E-8983-7B7485A5F0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0.296" v="170"/>
          <ac:inkMkLst>
            <pc:docMk/>
            <pc:sldMk cId="731871338" sldId="261"/>
            <ac:inkMk id="105" creationId="{80DE9983-30A4-424F-9811-55580D18030A}"/>
          </ac:inkMkLst>
        </pc:inkChg>
        <pc:inkChg chg="add">
          <ac:chgData name="Chad Vidden" userId="S::cvidden@uwlax.edu::fa919fd6-03f8-48d0-9b95-10ac8c9672df" providerId="AD" clId="Web-{9F21C4EF-47AA-C37E-BF2E-F7E358CC0C83}" dt="2020-03-24T04:02:11.405" v="171"/>
          <ac:inkMkLst>
            <pc:docMk/>
            <pc:sldMk cId="731871338" sldId="261"/>
            <ac:inkMk id="106" creationId="{B2948E08-ECD7-4883-B8BA-398F79646DEC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2"/>
          <ac:inkMkLst>
            <pc:docMk/>
            <pc:sldMk cId="731871338" sldId="261"/>
            <ac:inkMk id="107" creationId="{05874B01-AC0A-4464-839D-F61DB629B42B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3"/>
          <ac:inkMkLst>
            <pc:docMk/>
            <pc:sldMk cId="731871338" sldId="261"/>
            <ac:inkMk id="108" creationId="{F93A27C8-5702-465D-9FDA-8B9705D8C9A0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33" v="174"/>
          <ac:inkMkLst>
            <pc:docMk/>
            <pc:sldMk cId="731871338" sldId="261"/>
            <ac:inkMk id="109" creationId="{ACB351D4-EFC7-4DC9-AF33-06AC5F167B26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5"/>
          <ac:inkMkLst>
            <pc:docMk/>
            <pc:sldMk cId="731871338" sldId="261"/>
            <ac:inkMk id="110" creationId="{1373A34F-6B5E-4D9C-95C5-1ACCC296456E}"/>
          </ac:inkMkLst>
        </pc:inkChg>
        <pc:inkChg chg="add">
          <ac:chgData name="Chad Vidden" userId="S::cvidden@uwlax.edu::fa919fd6-03f8-48d0-9b95-10ac8c9672df" providerId="AD" clId="Web-{9F21C4EF-47AA-C37E-BF2E-F7E358CC0C83}" dt="2020-03-24T04:02:13.749" v="176"/>
          <ac:inkMkLst>
            <pc:docMk/>
            <pc:sldMk cId="731871338" sldId="261"/>
            <ac:inkMk id="111" creationId="{CF3E31B9-1784-4F2E-B8A8-8D69622EA5DF}"/>
          </ac:inkMkLst>
        </pc:inkChg>
        <pc:inkChg chg="add">
          <ac:chgData name="Chad Vidden" userId="S::cvidden@uwlax.edu::fa919fd6-03f8-48d0-9b95-10ac8c9672df" providerId="AD" clId="Web-{9F21C4EF-47AA-C37E-BF2E-F7E358CC0C83}" dt="2020-03-24T04:02:14.827" v="177"/>
          <ac:inkMkLst>
            <pc:docMk/>
            <pc:sldMk cId="731871338" sldId="261"/>
            <ac:inkMk id="112" creationId="{18B72C85-6914-4D80-8BD7-C1B7E4FD824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8"/>
          <ac:inkMkLst>
            <pc:docMk/>
            <pc:sldMk cId="731871338" sldId="261"/>
            <ac:inkMk id="113" creationId="{D0502D4E-C843-4AD5-8FDC-C54B777A4BED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79"/>
          <ac:inkMkLst>
            <pc:docMk/>
            <pc:sldMk cId="731871338" sldId="261"/>
            <ac:inkMk id="114" creationId="{3B6E9FFE-FBB4-496C-8103-EF3DD54BC3A9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36" v="180"/>
          <ac:inkMkLst>
            <pc:docMk/>
            <pc:sldMk cId="731871338" sldId="261"/>
            <ac:inkMk id="115" creationId="{79A687B1-EDCB-4803-9322-333CD81F7D60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1"/>
          <ac:inkMkLst>
            <pc:docMk/>
            <pc:sldMk cId="731871338" sldId="261"/>
            <ac:inkMk id="116" creationId="{862E6D0D-DACC-4200-A002-ADB5C5626085}"/>
          </ac:inkMkLst>
        </pc:inkChg>
        <pc:inkChg chg="add">
          <ac:chgData name="Chad Vidden" userId="S::cvidden@uwlax.edu::fa919fd6-03f8-48d0-9b95-10ac8c9672df" providerId="AD" clId="Web-{9F21C4EF-47AA-C37E-BF2E-F7E358CC0C83}" dt="2020-03-24T04:02:19.452" v="182"/>
          <ac:inkMkLst>
            <pc:docMk/>
            <pc:sldMk cId="731871338" sldId="261"/>
            <ac:inkMk id="117" creationId="{D0200D26-3A8A-45D1-B74F-A90AEAC0EBF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3"/>
          <ac:inkMkLst>
            <pc:docMk/>
            <pc:sldMk cId="731871338" sldId="261"/>
            <ac:inkMk id="118" creationId="{0B820C2B-8ADA-40C2-903F-AF424C75AC6C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4"/>
          <ac:inkMkLst>
            <pc:docMk/>
            <pc:sldMk cId="731871338" sldId="261"/>
            <ac:inkMk id="119" creationId="{3775C3D1-54E9-4226-8FC7-F75060166E3B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11" v="185"/>
          <ac:inkMkLst>
            <pc:docMk/>
            <pc:sldMk cId="731871338" sldId="261"/>
            <ac:inkMk id="120" creationId="{D68CAB5A-332C-4727-AD5C-F6E18ACABCD8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6"/>
          <ac:inkMkLst>
            <pc:docMk/>
            <pc:sldMk cId="731871338" sldId="261"/>
            <ac:inkMk id="121" creationId="{E065944B-8BD1-4A31-ABE2-DAAFC0FB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7"/>
          <ac:inkMkLst>
            <pc:docMk/>
            <pc:sldMk cId="731871338" sldId="261"/>
            <ac:inkMk id="122" creationId="{DE5DFAEE-7F72-4F97-878D-0ED0F40A11B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27" v="188"/>
          <ac:inkMkLst>
            <pc:docMk/>
            <pc:sldMk cId="731871338" sldId="261"/>
            <ac:inkMk id="123" creationId="{8446DB94-D630-460D-A84A-6435DACAA0A3}"/>
          </ac:inkMkLst>
        </pc:inkChg>
        <pc:inkChg chg="add">
          <ac:chgData name="Chad Vidden" userId="S::cvidden@uwlax.edu::fa919fd6-03f8-48d0-9b95-10ac8c9672df" providerId="AD" clId="Web-{9F21C4EF-47AA-C37E-BF2E-F7E358CC0C83}" dt="2020-03-24T04:02:22.843" v="189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 delSp add replId">
        <pc:chgData name="Chad Vidden" userId="S::cvidden@uwlax.edu::fa919fd6-03f8-48d0-9b95-10ac8c9672df" providerId="AD" clId="Web-{9F21C4EF-47AA-C37E-BF2E-F7E358CC0C83}" dt="2020-03-24T04:07:22.403" v="394"/>
        <pc:sldMkLst>
          <pc:docMk/>
          <pc:sldMk cId="656673019" sldId="264"/>
        </pc:sldMkLst>
        <pc:inkChg chg="add">
          <ac:chgData name="Chad Vidden" userId="S::cvidden@uwlax.edu::fa919fd6-03f8-48d0-9b95-10ac8c9672df" providerId="AD" clId="Web-{9F21C4EF-47AA-C37E-BF2E-F7E358CC0C83}" dt="2020-03-24T04:02:38.921" v="190"/>
          <ac:inkMkLst>
            <pc:docMk/>
            <pc:sldMk cId="656673019" sldId="264"/>
            <ac:inkMk id="3" creationId="{DA20918C-25B3-4CCF-BEEC-6536F89B402C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1"/>
          <ac:inkMkLst>
            <pc:docMk/>
            <pc:sldMk cId="656673019" sldId="264"/>
            <ac:inkMk id="4" creationId="{ECEDF9A0-D421-42E6-815F-CC9D93E5B2A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2"/>
          <ac:inkMkLst>
            <pc:docMk/>
            <pc:sldMk cId="656673019" sldId="264"/>
            <ac:inkMk id="5" creationId="{66165353-B874-482A-99AA-915E941483F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3"/>
          <ac:inkMkLst>
            <pc:docMk/>
            <pc:sldMk cId="656673019" sldId="264"/>
            <ac:inkMk id="6" creationId="{6A2D437F-F8EF-44E4-89C3-A0EDC61C8F60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4"/>
          <ac:inkMkLst>
            <pc:docMk/>
            <pc:sldMk cId="656673019" sldId="264"/>
            <ac:inkMk id="7" creationId="{2583127F-E6E7-4C3F-8800-5A7E6587D5B8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05" v="195"/>
          <ac:inkMkLst>
            <pc:docMk/>
            <pc:sldMk cId="656673019" sldId="264"/>
            <ac:inkMk id="8" creationId="{4FD341E8-A9BF-45F9-955D-660599971183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6"/>
          <ac:inkMkLst>
            <pc:docMk/>
            <pc:sldMk cId="656673019" sldId="264"/>
            <ac:inkMk id="9" creationId="{E81AA2E7-E519-4BA6-BF67-AD87F9C02BB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7"/>
          <ac:inkMkLst>
            <pc:docMk/>
            <pc:sldMk cId="656673019" sldId="264"/>
            <ac:inkMk id="10" creationId="{41BF5709-0D3A-4699-91A7-1ECF1CC974CB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8"/>
          <ac:inkMkLst>
            <pc:docMk/>
            <pc:sldMk cId="656673019" sldId="264"/>
            <ac:inkMk id="11" creationId="{F6FC33CB-2ACA-4F5C-A472-A85DDC0F2549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199"/>
          <ac:inkMkLst>
            <pc:docMk/>
            <pc:sldMk cId="656673019" sldId="264"/>
            <ac:inkMk id="12" creationId="{DC3702BC-A019-43C4-B681-3E2B0FDC2172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21" v="200"/>
          <ac:inkMkLst>
            <pc:docMk/>
            <pc:sldMk cId="656673019" sldId="264"/>
            <ac:inkMk id="13" creationId="{0F0583CF-BF7C-4AC1-8A6E-F36EFA50FBF7}"/>
          </ac:inkMkLst>
        </pc:inkChg>
        <pc:inkChg chg="add">
          <ac:chgData name="Chad Vidden" userId="S::cvidden@uwlax.edu::fa919fd6-03f8-48d0-9b95-10ac8c9672df" providerId="AD" clId="Web-{9F21C4EF-47AA-C37E-BF2E-F7E358CC0C83}" dt="2020-03-24T04:02:42.936" v="201"/>
          <ac:inkMkLst>
            <pc:docMk/>
            <pc:sldMk cId="656673019" sldId="264"/>
            <ac:inkMk id="14" creationId="{6CACD1F9-9750-45AB-9AE9-B0939C84D4A1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2"/>
          <ac:inkMkLst>
            <pc:docMk/>
            <pc:sldMk cId="656673019" sldId="264"/>
            <ac:inkMk id="15" creationId="{D99BB053-D13B-4B88-830C-947AB5237193}"/>
          </ac:inkMkLst>
        </pc:inkChg>
        <pc:inkChg chg="add">
          <ac:chgData name="Chad Vidden" userId="S::cvidden@uwlax.edu::fa919fd6-03f8-48d0-9b95-10ac8c9672df" providerId="AD" clId="Web-{9F21C4EF-47AA-C37E-BF2E-F7E358CC0C83}" dt="2020-03-24T04:02:43.811" v="203"/>
          <ac:inkMkLst>
            <pc:docMk/>
            <pc:sldMk cId="656673019" sldId="264"/>
            <ac:inkMk id="16" creationId="{23766FDE-7BD6-45CA-A120-108025551B09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4"/>
          <ac:inkMkLst>
            <pc:docMk/>
            <pc:sldMk cId="656673019" sldId="264"/>
            <ac:inkMk id="17" creationId="{0AD042D7-E5CB-4A6E-869A-690B54673B0B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5"/>
          <ac:inkMkLst>
            <pc:docMk/>
            <pc:sldMk cId="656673019" sldId="264"/>
            <ac:inkMk id="18" creationId="{80B1E359-0BE5-42CE-A1BA-64AF29C37C0E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55" v="206"/>
          <ac:inkMkLst>
            <pc:docMk/>
            <pc:sldMk cId="656673019" sldId="264"/>
            <ac:inkMk id="19" creationId="{9D1A3912-B34E-4DD2-8E33-AD0F1A90FCF8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7"/>
          <ac:inkMkLst>
            <pc:docMk/>
            <pc:sldMk cId="656673019" sldId="264"/>
            <ac:inkMk id="20" creationId="{278F3BAD-CF4A-4370-9064-4EE73F21C45F}"/>
          </ac:inkMkLst>
        </pc:inkChg>
        <pc:inkChg chg="add">
          <ac:chgData name="Chad Vidden" userId="S::cvidden@uwlax.edu::fa919fd6-03f8-48d0-9b95-10ac8c9672df" providerId="AD" clId="Web-{9F21C4EF-47AA-C37E-BF2E-F7E358CC0C83}" dt="2020-03-24T04:02:46.171" v="208"/>
          <ac:inkMkLst>
            <pc:docMk/>
            <pc:sldMk cId="656673019" sldId="264"/>
            <ac:inkMk id="21" creationId="{76BF1D4E-6D9E-433D-B05F-F9FBFE4DFB8C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4"/>
          <ac:inkMkLst>
            <pc:docMk/>
            <pc:sldMk cId="656673019" sldId="264"/>
            <ac:inkMk id="22" creationId="{429E3CF5-E14D-4086-8BA9-B668D4D549C8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3"/>
          <ac:inkMkLst>
            <pc:docMk/>
            <pc:sldMk cId="656673019" sldId="264"/>
            <ac:inkMk id="23" creationId="{C9B8DADF-9437-43A7-9069-B9556A1911B1}"/>
          </ac:inkMkLst>
        </pc:inkChg>
        <pc:inkChg chg="add del">
          <ac:chgData name="Chad Vidden" userId="S::cvidden@uwlax.edu::fa919fd6-03f8-48d0-9b95-10ac8c9672df" providerId="AD" clId="Web-{9F21C4EF-47AA-C37E-BF2E-F7E358CC0C83}" dt="2020-03-24T04:02:50.014" v="212"/>
          <ac:inkMkLst>
            <pc:docMk/>
            <pc:sldMk cId="656673019" sldId="264"/>
            <ac:inkMk id="24" creationId="{F3FB18D2-5559-42F1-B713-02EC675A0A1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74" v="215"/>
          <ac:inkMkLst>
            <pc:docMk/>
            <pc:sldMk cId="656673019" sldId="264"/>
            <ac:inkMk id="25" creationId="{82334525-489D-4309-8E70-A0DE1137E7EF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6"/>
          <ac:inkMkLst>
            <pc:docMk/>
            <pc:sldMk cId="656673019" sldId="264"/>
            <ac:inkMk id="26" creationId="{803C1DA5-2365-4418-B9E2-26D453FAF18D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7"/>
          <ac:inkMkLst>
            <pc:docMk/>
            <pc:sldMk cId="656673019" sldId="264"/>
            <ac:inkMk id="27" creationId="{5DE4FA4E-69C1-4E85-AA25-A3C935709507}"/>
          </ac:inkMkLst>
        </pc:inkChg>
        <pc:inkChg chg="add">
          <ac:chgData name="Chad Vidden" userId="S::cvidden@uwlax.edu::fa919fd6-03f8-48d0-9b95-10ac8c9672df" providerId="AD" clId="Web-{9F21C4EF-47AA-C37E-BF2E-F7E358CC0C83}" dt="2020-03-24T04:02:52.389" v="218"/>
          <ac:inkMkLst>
            <pc:docMk/>
            <pc:sldMk cId="656673019" sldId="264"/>
            <ac:inkMk id="28" creationId="{B8F49CA9-D0A1-4F17-A6B9-6F5C05FC39FD}"/>
          </ac:inkMkLst>
        </pc:inkChg>
        <pc:inkChg chg="add">
          <ac:chgData name="Chad Vidden" userId="S::cvidden@uwlax.edu::fa919fd6-03f8-48d0-9b95-10ac8c9672df" providerId="AD" clId="Web-{9F21C4EF-47AA-C37E-BF2E-F7E358CC0C83}" dt="2020-03-24T04:03:02.842" v="219"/>
          <ac:inkMkLst>
            <pc:docMk/>
            <pc:sldMk cId="656673019" sldId="264"/>
            <ac:inkMk id="29" creationId="{FFF6A548-5576-47D9-9FBB-6A185BE4F3B3}"/>
          </ac:inkMkLst>
        </pc:inkChg>
        <pc:inkChg chg="add">
          <ac:chgData name="Chad Vidden" userId="S::cvidden@uwlax.edu::fa919fd6-03f8-48d0-9b95-10ac8c9672df" providerId="AD" clId="Web-{9F21C4EF-47AA-C37E-BF2E-F7E358CC0C83}" dt="2020-03-24T04:03:34.858" v="220"/>
          <ac:inkMkLst>
            <pc:docMk/>
            <pc:sldMk cId="656673019" sldId="264"/>
            <ac:inkMk id="30" creationId="{C249D623-679E-4F50-A1FC-CCF3B274F85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08" v="221"/>
          <ac:inkMkLst>
            <pc:docMk/>
            <pc:sldMk cId="656673019" sldId="264"/>
            <ac:inkMk id="31" creationId="{CCD10DA5-EFBD-409E-B07A-E4E25CB29E78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2"/>
          <ac:inkMkLst>
            <pc:docMk/>
            <pc:sldMk cId="656673019" sldId="264"/>
            <ac:inkMk id="32" creationId="{5C9CF9F7-2ACE-447B-B44A-D5542D81E9D9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3"/>
          <ac:inkMkLst>
            <pc:docMk/>
            <pc:sldMk cId="656673019" sldId="264"/>
            <ac:inkMk id="33" creationId="{F814582E-826C-41D1-8653-E0746469D60F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4"/>
          <ac:inkMkLst>
            <pc:docMk/>
            <pc:sldMk cId="656673019" sldId="264"/>
            <ac:inkMk id="34" creationId="{7B60DB14-E592-4563-9275-81D35E200153}"/>
          </ac:inkMkLst>
        </pc:inkChg>
        <pc:inkChg chg="add">
          <ac:chgData name="Chad Vidden" userId="S::cvidden@uwlax.edu::fa919fd6-03f8-48d0-9b95-10ac8c9672df" providerId="AD" clId="Web-{9F21C4EF-47AA-C37E-BF2E-F7E358CC0C83}" dt="2020-03-24T04:03:38.123" v="225"/>
          <ac:inkMkLst>
            <pc:docMk/>
            <pc:sldMk cId="656673019" sldId="264"/>
            <ac:inkMk id="35" creationId="{E9257B96-603E-42CC-B0FE-D8CB8A4F26EE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6"/>
          <ac:inkMkLst>
            <pc:docMk/>
            <pc:sldMk cId="656673019" sldId="264"/>
            <ac:inkMk id="36" creationId="{E54ECC00-E2EC-4E2B-9117-9CA7C471E67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7"/>
          <ac:inkMkLst>
            <pc:docMk/>
            <pc:sldMk cId="656673019" sldId="264"/>
            <ac:inkMk id="37" creationId="{3659F1DD-0E83-4D71-A643-A3F5B0C85D21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8"/>
          <ac:inkMkLst>
            <pc:docMk/>
            <pc:sldMk cId="656673019" sldId="264"/>
            <ac:inkMk id="38" creationId="{E7EBDACB-74BA-4815-A756-F0DE8CC28C49}"/>
          </ac:inkMkLst>
        </pc:inkChg>
        <pc:inkChg chg="add">
          <ac:chgData name="Chad Vidden" userId="S::cvidden@uwlax.edu::fa919fd6-03f8-48d0-9b95-10ac8c9672df" providerId="AD" clId="Web-{9F21C4EF-47AA-C37E-BF2E-F7E358CC0C83}" dt="2020-03-24T04:03:41.686" v="229"/>
          <ac:inkMkLst>
            <pc:docMk/>
            <pc:sldMk cId="656673019" sldId="264"/>
            <ac:inkMk id="39" creationId="{2ECAF5F4-09E4-4C47-A549-49C5C5CF05D7}"/>
          </ac:inkMkLst>
        </pc:inkChg>
        <pc:inkChg chg="add">
          <ac:chgData name="Chad Vidden" userId="S::cvidden@uwlax.edu::fa919fd6-03f8-48d0-9b95-10ac8c9672df" providerId="AD" clId="Web-{9F21C4EF-47AA-C37E-BF2E-F7E358CC0C83}" dt="2020-03-24T04:03:43.577" v="230"/>
          <ac:inkMkLst>
            <pc:docMk/>
            <pc:sldMk cId="656673019" sldId="264"/>
            <ac:inkMk id="40" creationId="{586ED1DF-11BC-4E66-AC85-4A1523176D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58" v="231"/>
          <ac:inkMkLst>
            <pc:docMk/>
            <pc:sldMk cId="656673019" sldId="264"/>
            <ac:inkMk id="41" creationId="{E159142E-507E-4DBF-9E4B-FE0961CE12FD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2"/>
          <ac:inkMkLst>
            <pc:docMk/>
            <pc:sldMk cId="656673019" sldId="264"/>
            <ac:inkMk id="42" creationId="{F722196C-DA8C-4FFF-9063-0C1A5BD9539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3"/>
          <ac:inkMkLst>
            <pc:docMk/>
            <pc:sldMk cId="656673019" sldId="264"/>
            <ac:inkMk id="43" creationId="{10D9907C-2678-4D64-8A76-28C9ED957280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4"/>
          <ac:inkMkLst>
            <pc:docMk/>
            <pc:sldMk cId="656673019" sldId="264"/>
            <ac:inkMk id="44" creationId="{0563605A-CF27-4AAA-93A5-5B626764B033}"/>
          </ac:inkMkLst>
        </pc:inkChg>
        <pc:inkChg chg="add">
          <ac:chgData name="Chad Vidden" userId="S::cvidden@uwlax.edu::fa919fd6-03f8-48d0-9b95-10ac8c9672df" providerId="AD" clId="Web-{9F21C4EF-47AA-C37E-BF2E-F7E358CC0C83}" dt="2020-03-24T04:03:45.873" v="235"/>
          <ac:inkMkLst>
            <pc:docMk/>
            <pc:sldMk cId="656673019" sldId="264"/>
            <ac:inkMk id="45" creationId="{8CC65D45-6EB1-4C16-B394-F0B57460C9E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05" v="236"/>
          <ac:inkMkLst>
            <pc:docMk/>
            <pc:sldMk cId="656673019" sldId="264"/>
            <ac:inkMk id="46" creationId="{C907866D-FF1D-4A70-9724-05FDAE736973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7"/>
          <ac:inkMkLst>
            <pc:docMk/>
            <pc:sldMk cId="656673019" sldId="264"/>
            <ac:inkMk id="47" creationId="{2E507009-6833-4FB5-A122-98166342F5D5}"/>
          </ac:inkMkLst>
        </pc:inkChg>
        <pc:inkChg chg="add">
          <ac:chgData name="Chad Vidden" userId="S::cvidden@uwlax.edu::fa919fd6-03f8-48d0-9b95-10ac8c9672df" providerId="AD" clId="Web-{9F21C4EF-47AA-C37E-BF2E-F7E358CC0C83}" dt="2020-03-24T04:03:48.420" v="238"/>
          <ac:inkMkLst>
            <pc:docMk/>
            <pc:sldMk cId="656673019" sldId="264"/>
            <ac:inkMk id="48" creationId="{1E56A349-9FA6-4258-ABD5-12D3AF6B870A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39"/>
          <ac:inkMkLst>
            <pc:docMk/>
            <pc:sldMk cId="656673019" sldId="264"/>
            <ac:inkMk id="49" creationId="{795989A8-41DC-49E4-91BA-15506227E812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0"/>
          <ac:inkMkLst>
            <pc:docMk/>
            <pc:sldMk cId="656673019" sldId="264"/>
            <ac:inkMk id="50" creationId="{B047A34D-440E-4715-92AE-ADC2BC56FEF5}"/>
          </ac:inkMkLst>
        </pc:inkChg>
        <pc:inkChg chg="add">
          <ac:chgData name="Chad Vidden" userId="S::cvidden@uwlax.edu::fa919fd6-03f8-48d0-9b95-10ac8c9672df" providerId="AD" clId="Web-{9F21C4EF-47AA-C37E-BF2E-F7E358CC0C83}" dt="2020-03-24T04:03:49.998" v="241"/>
          <ac:inkMkLst>
            <pc:docMk/>
            <pc:sldMk cId="656673019" sldId="264"/>
            <ac:inkMk id="51" creationId="{F3D3C3EB-DD32-402B-BDFA-F663BA54FE14}"/>
          </ac:inkMkLst>
        </pc:inkChg>
        <pc:inkChg chg="add">
          <ac:chgData name="Chad Vidden" userId="S::cvidden@uwlax.edu::fa919fd6-03f8-48d0-9b95-10ac8c9672df" providerId="AD" clId="Web-{9F21C4EF-47AA-C37E-BF2E-F7E358CC0C83}" dt="2020-03-24T04:03:50.436" v="242"/>
          <ac:inkMkLst>
            <pc:docMk/>
            <pc:sldMk cId="656673019" sldId="264"/>
            <ac:inkMk id="52" creationId="{77078E9C-EC84-44C3-8508-D602EE912C2F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3"/>
          <ac:inkMkLst>
            <pc:docMk/>
            <pc:sldMk cId="656673019" sldId="264"/>
            <ac:inkMk id="53" creationId="{66089372-903A-4933-97C4-015BC2D33A39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4"/>
          <ac:inkMkLst>
            <pc:docMk/>
            <pc:sldMk cId="656673019" sldId="264"/>
            <ac:inkMk id="54" creationId="{DCB27432-EC68-40BF-899C-7F960AB6EF4A}"/>
          </ac:inkMkLst>
        </pc:inkChg>
        <pc:inkChg chg="add">
          <ac:chgData name="Chad Vidden" userId="S::cvidden@uwlax.edu::fa919fd6-03f8-48d0-9b95-10ac8c9672df" providerId="AD" clId="Web-{9F21C4EF-47AA-C37E-BF2E-F7E358CC0C83}" dt="2020-03-24T04:03:51.608" v="245"/>
          <ac:inkMkLst>
            <pc:docMk/>
            <pc:sldMk cId="656673019" sldId="264"/>
            <ac:inkMk id="55" creationId="{E07BD679-1590-4282-8F1E-2B95C26BB597}"/>
          </ac:inkMkLst>
        </pc:inkChg>
        <pc:inkChg chg="add">
          <ac:chgData name="Chad Vidden" userId="S::cvidden@uwlax.edu::fa919fd6-03f8-48d0-9b95-10ac8c9672df" providerId="AD" clId="Web-{9F21C4EF-47AA-C37E-BF2E-F7E358CC0C83}" dt="2020-03-24T04:03:52.811" v="246"/>
          <ac:inkMkLst>
            <pc:docMk/>
            <pc:sldMk cId="656673019" sldId="264"/>
            <ac:inkMk id="56" creationId="{8D7C0FF9-BCB9-4475-9EFB-7C06E6B35BFD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061" v="247"/>
          <ac:inkMkLst>
            <pc:docMk/>
            <pc:sldMk cId="656673019" sldId="264"/>
            <ac:inkMk id="57" creationId="{084D0156-5ABA-47B1-A481-246257AB4EA0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8"/>
          <ac:inkMkLst>
            <pc:docMk/>
            <pc:sldMk cId="656673019" sldId="264"/>
            <ac:inkMk id="58" creationId="{BAB19CF9-8CB4-4938-9F29-ADA285A2E0CA}"/>
          </ac:inkMkLst>
        </pc:inkChg>
        <pc:inkChg chg="add">
          <ac:chgData name="Chad Vidden" userId="S::cvidden@uwlax.edu::fa919fd6-03f8-48d0-9b95-10ac8c9672df" providerId="AD" clId="Web-{9F21C4EF-47AA-C37E-BF2E-F7E358CC0C83}" dt="2020-03-24T04:03:59.983" v="249"/>
          <ac:inkMkLst>
            <pc:docMk/>
            <pc:sldMk cId="656673019" sldId="264"/>
            <ac:inkMk id="59" creationId="{BF90015D-51C7-48C5-9315-7CA956FE5608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0"/>
          <ac:inkMkLst>
            <pc:docMk/>
            <pc:sldMk cId="656673019" sldId="264"/>
            <ac:inkMk id="60" creationId="{52BBE790-5862-4D39-8CCC-6ECFA43A1224}"/>
          </ac:inkMkLst>
        </pc:inkChg>
        <pc:inkChg chg="add">
          <ac:chgData name="Chad Vidden" userId="S::cvidden@uwlax.edu::fa919fd6-03f8-48d0-9b95-10ac8c9672df" providerId="AD" clId="Web-{9F21C4EF-47AA-C37E-BF2E-F7E358CC0C83}" dt="2020-03-24T04:04:00.655" v="251"/>
          <ac:inkMkLst>
            <pc:docMk/>
            <pc:sldMk cId="656673019" sldId="264"/>
            <ac:inkMk id="61" creationId="{9880FD8E-C7E9-443F-B23A-5C6B8260F118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2"/>
          <ac:inkMkLst>
            <pc:docMk/>
            <pc:sldMk cId="656673019" sldId="264"/>
            <ac:inkMk id="62" creationId="{CB4BE2B5-ABC3-48CF-B3A2-0A21DD6B74DC}"/>
          </ac:inkMkLst>
        </pc:inkChg>
        <pc:inkChg chg="add">
          <ac:chgData name="Chad Vidden" userId="S::cvidden@uwlax.edu::fa919fd6-03f8-48d0-9b95-10ac8c9672df" providerId="AD" clId="Web-{9F21C4EF-47AA-C37E-BF2E-F7E358CC0C83}" dt="2020-03-24T04:04:01.545" v="253"/>
          <ac:inkMkLst>
            <pc:docMk/>
            <pc:sldMk cId="656673019" sldId="264"/>
            <ac:inkMk id="63" creationId="{DB3CD3F3-EF84-48D4-820E-F7F4B69ED1A0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4"/>
          <ac:inkMkLst>
            <pc:docMk/>
            <pc:sldMk cId="656673019" sldId="264"/>
            <ac:inkMk id="64" creationId="{A6CAB113-3FE9-4605-B0D2-2671CDE8CBB1}"/>
          </ac:inkMkLst>
        </pc:inkChg>
        <pc:inkChg chg="add">
          <ac:chgData name="Chad Vidden" userId="S::cvidden@uwlax.edu::fa919fd6-03f8-48d0-9b95-10ac8c9672df" providerId="AD" clId="Web-{9F21C4EF-47AA-C37E-BF2E-F7E358CC0C83}" dt="2020-03-24T04:04:11.014" v="255"/>
          <ac:inkMkLst>
            <pc:docMk/>
            <pc:sldMk cId="656673019" sldId="264"/>
            <ac:inkMk id="65" creationId="{AEAD082C-2967-49D8-BB25-3C5F3B66169B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23" v="256"/>
          <ac:inkMkLst>
            <pc:docMk/>
            <pc:sldMk cId="656673019" sldId="264"/>
            <ac:inkMk id="66" creationId="{D88F0137-15E7-4A48-B696-C1174E0F250D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7"/>
          <ac:inkMkLst>
            <pc:docMk/>
            <pc:sldMk cId="656673019" sldId="264"/>
            <ac:inkMk id="67" creationId="{E63070F9-25FA-4BC7-AD75-55372E2F4425}"/>
          </ac:inkMkLst>
        </pc:inkChg>
        <pc:inkChg chg="add">
          <ac:chgData name="Chad Vidden" userId="S::cvidden@uwlax.edu::fa919fd6-03f8-48d0-9b95-10ac8c9672df" providerId="AD" clId="Web-{9F21C4EF-47AA-C37E-BF2E-F7E358CC0C83}" dt="2020-03-24T04:04:12.139" v="258"/>
          <ac:inkMkLst>
            <pc:docMk/>
            <pc:sldMk cId="656673019" sldId="264"/>
            <ac:inkMk id="68" creationId="{C35AB9DC-3392-4175-BAD2-B9D494AFC5D0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59"/>
          <ac:inkMkLst>
            <pc:docMk/>
            <pc:sldMk cId="656673019" sldId="264"/>
            <ac:inkMk id="69" creationId="{74EF69C5-CCB6-4269-8BF6-FA7081EF643F}"/>
          </ac:inkMkLst>
        </pc:inkChg>
        <pc:inkChg chg="add">
          <ac:chgData name="Chad Vidden" userId="S::cvidden@uwlax.edu::fa919fd6-03f8-48d0-9b95-10ac8c9672df" providerId="AD" clId="Web-{9F21C4EF-47AA-C37E-BF2E-F7E358CC0C83}" dt="2020-03-24T04:04:13.717" v="260"/>
          <ac:inkMkLst>
            <pc:docMk/>
            <pc:sldMk cId="656673019" sldId="264"/>
            <ac:inkMk id="70" creationId="{2AD409AD-52C9-4575-A925-9C0D1668574E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1"/>
          <ac:inkMkLst>
            <pc:docMk/>
            <pc:sldMk cId="656673019" sldId="264"/>
            <ac:inkMk id="71" creationId="{C45CB0BD-3DCC-4739-AC70-FDEA3BD5F1F7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48" v="262"/>
          <ac:inkMkLst>
            <pc:docMk/>
            <pc:sldMk cId="656673019" sldId="264"/>
            <ac:inkMk id="72" creationId="{BB4E2A06-C348-451F-A0DA-1E376F833E5B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3"/>
          <ac:inkMkLst>
            <pc:docMk/>
            <pc:sldMk cId="656673019" sldId="264"/>
            <ac:inkMk id="73" creationId="{ED928730-F650-4297-8474-8540D6B7A8E8}"/>
          </ac:inkMkLst>
        </pc:inkChg>
        <pc:inkChg chg="add">
          <ac:chgData name="Chad Vidden" userId="S::cvidden@uwlax.edu::fa919fd6-03f8-48d0-9b95-10ac8c9672df" providerId="AD" clId="Web-{9F21C4EF-47AA-C37E-BF2E-F7E358CC0C83}" dt="2020-03-24T04:04:14.264" v="264"/>
          <ac:inkMkLst>
            <pc:docMk/>
            <pc:sldMk cId="656673019" sldId="264"/>
            <ac:inkMk id="74" creationId="{D476039F-1A01-49A1-BD50-935A33CAD626}"/>
          </ac:inkMkLst>
        </pc:inkChg>
        <pc:inkChg chg="add">
          <ac:chgData name="Chad Vidden" userId="S::cvidden@uwlax.edu::fa919fd6-03f8-48d0-9b95-10ac8c9672df" providerId="AD" clId="Web-{9F21C4EF-47AA-C37E-BF2E-F7E358CC0C83}" dt="2020-03-24T04:04:15.264" v="265"/>
          <ac:inkMkLst>
            <pc:docMk/>
            <pc:sldMk cId="656673019" sldId="264"/>
            <ac:inkMk id="75" creationId="{FD308081-56FF-48B8-BB36-9F3EAD364832}"/>
          </ac:inkMkLst>
        </pc:inkChg>
        <pc:inkChg chg="add">
          <ac:chgData name="Chad Vidden" userId="S::cvidden@uwlax.edu::fa919fd6-03f8-48d0-9b95-10ac8c9672df" providerId="AD" clId="Web-{9F21C4EF-47AA-C37E-BF2E-F7E358CC0C83}" dt="2020-03-24T04:04:21.295" v="266"/>
          <ac:inkMkLst>
            <pc:docMk/>
            <pc:sldMk cId="656673019" sldId="264"/>
            <ac:inkMk id="76" creationId="{AF4A2A69-96DF-498C-B8F6-3F6409144545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7"/>
          <ac:inkMkLst>
            <pc:docMk/>
            <pc:sldMk cId="656673019" sldId="264"/>
            <ac:inkMk id="77" creationId="{BC04D5BE-3012-41CA-B1AB-7130E0590D5A}"/>
          </ac:inkMkLst>
        </pc:inkChg>
        <pc:inkChg chg="add">
          <ac:chgData name="Chad Vidden" userId="S::cvidden@uwlax.edu::fa919fd6-03f8-48d0-9b95-10ac8c9672df" providerId="AD" clId="Web-{9F21C4EF-47AA-C37E-BF2E-F7E358CC0C83}" dt="2020-03-24T04:04:23.941" v="268"/>
          <ac:inkMkLst>
            <pc:docMk/>
            <pc:sldMk cId="656673019" sldId="264"/>
            <ac:inkMk id="78" creationId="{F704B6E5-5751-440D-AB0E-AEC4A04FFC6E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23" v="269"/>
          <ac:inkMkLst>
            <pc:docMk/>
            <pc:sldMk cId="656673019" sldId="264"/>
            <ac:inkMk id="79" creationId="{17FBE138-C986-4673-AF65-BE5D4C0D309F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0"/>
          <ac:inkMkLst>
            <pc:docMk/>
            <pc:sldMk cId="656673019" sldId="264"/>
            <ac:inkMk id="80" creationId="{7F266DB9-C97D-44A1-8D15-3F3F5755F239}"/>
          </ac:inkMkLst>
        </pc:inkChg>
        <pc:inkChg chg="add">
          <ac:chgData name="Chad Vidden" userId="S::cvidden@uwlax.edu::fa919fd6-03f8-48d0-9b95-10ac8c9672df" providerId="AD" clId="Web-{9F21C4EF-47AA-C37E-BF2E-F7E358CC0C83}" dt="2020-03-24T04:04:24.639" v="271"/>
          <ac:inkMkLst>
            <pc:docMk/>
            <pc:sldMk cId="656673019" sldId="264"/>
            <ac:inkMk id="81" creationId="{4D4BCDB2-238B-4907-A0F5-E05B5E9BB508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2"/>
          <ac:inkMkLst>
            <pc:docMk/>
            <pc:sldMk cId="656673019" sldId="264"/>
            <ac:inkMk id="82" creationId="{48247342-7B6E-4509-8840-7B6CF3C75121}"/>
          </ac:inkMkLst>
        </pc:inkChg>
        <pc:inkChg chg="add">
          <ac:chgData name="Chad Vidden" userId="S::cvidden@uwlax.edu::fa919fd6-03f8-48d0-9b95-10ac8c9672df" providerId="AD" clId="Web-{9F21C4EF-47AA-C37E-BF2E-F7E358CC0C83}" dt="2020-03-24T04:04:25.608" v="273"/>
          <ac:inkMkLst>
            <pc:docMk/>
            <pc:sldMk cId="656673019" sldId="264"/>
            <ac:inkMk id="83" creationId="{2B60C204-23E3-4632-8578-8DD65EF31F65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4"/>
          <ac:inkMkLst>
            <pc:docMk/>
            <pc:sldMk cId="656673019" sldId="264"/>
            <ac:inkMk id="84" creationId="{4341D4A3-EF1E-4CE4-BAFF-0FCB8A847CD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5"/>
          <ac:inkMkLst>
            <pc:docMk/>
            <pc:sldMk cId="656673019" sldId="264"/>
            <ac:inkMk id="85" creationId="{18C02416-2DB9-444B-B350-08EAB92AAEFA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186" v="276"/>
          <ac:inkMkLst>
            <pc:docMk/>
            <pc:sldMk cId="656673019" sldId="264"/>
            <ac:inkMk id="86" creationId="{4D1EDEE4-905E-4F71-9B83-C048E7F15BBF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7"/>
          <ac:inkMkLst>
            <pc:docMk/>
            <pc:sldMk cId="656673019" sldId="264"/>
            <ac:inkMk id="87" creationId="{84399C47-1C5B-4DB1-8D9D-DFCF216C0178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8"/>
          <ac:inkMkLst>
            <pc:docMk/>
            <pc:sldMk cId="656673019" sldId="264"/>
            <ac:inkMk id="88" creationId="{9CCE6641-C2D2-4FD4-B2B2-319F2A93EE0B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01" v="279"/>
          <ac:inkMkLst>
            <pc:docMk/>
            <pc:sldMk cId="656673019" sldId="264"/>
            <ac:inkMk id="89" creationId="{7776B79C-3EB0-414A-81CD-5B0B553628F0}"/>
          </ac:inkMkLst>
        </pc:inkChg>
        <pc:inkChg chg="add">
          <ac:chgData name="Chad Vidden" userId="S::cvidden@uwlax.edu::fa919fd6-03f8-48d0-9b95-10ac8c9672df" providerId="AD" clId="Web-{9F21C4EF-47AA-C37E-BF2E-F7E358CC0C83}" dt="2020-03-24T04:04:29.217" v="280"/>
          <ac:inkMkLst>
            <pc:docMk/>
            <pc:sldMk cId="656673019" sldId="264"/>
            <ac:inkMk id="90" creationId="{61EA800E-2A14-412F-90BC-ED1EFD738555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1"/>
          <ac:inkMkLst>
            <pc:docMk/>
            <pc:sldMk cId="656673019" sldId="264"/>
            <ac:inkMk id="91" creationId="{7DA544DA-E6AA-4504-AC92-7568877C31CD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2"/>
          <ac:inkMkLst>
            <pc:docMk/>
            <pc:sldMk cId="656673019" sldId="264"/>
            <ac:inkMk id="92" creationId="{887F7942-AC4C-4B9A-A1C1-4B940FB8399E}"/>
          </ac:inkMkLst>
        </pc:inkChg>
        <pc:inkChg chg="add">
          <ac:chgData name="Chad Vidden" userId="S::cvidden@uwlax.edu::fa919fd6-03f8-48d0-9b95-10ac8c9672df" providerId="AD" clId="Web-{9F21C4EF-47AA-C37E-BF2E-F7E358CC0C83}" dt="2020-03-24T04:04:30.154" v="283"/>
          <ac:inkMkLst>
            <pc:docMk/>
            <pc:sldMk cId="656673019" sldId="264"/>
            <ac:inkMk id="93" creationId="{2404E921-0ED6-435F-BE40-517F89756B14}"/>
          </ac:inkMkLst>
        </pc:inkChg>
        <pc:inkChg chg="add">
          <ac:chgData name="Chad Vidden" userId="S::cvidden@uwlax.edu::fa919fd6-03f8-48d0-9b95-10ac8c9672df" providerId="AD" clId="Web-{9F21C4EF-47AA-C37E-BF2E-F7E358CC0C83}" dt="2020-03-24T04:04:31.029" v="284"/>
          <ac:inkMkLst>
            <pc:docMk/>
            <pc:sldMk cId="656673019" sldId="264"/>
            <ac:inkMk id="94" creationId="{9D134478-9899-406A-8162-56DEF393B1A9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17" v="285"/>
          <ac:inkMkLst>
            <pc:docMk/>
            <pc:sldMk cId="656673019" sldId="264"/>
            <ac:inkMk id="95" creationId="{51403219-7DF9-485C-8AE1-B77748DEDA98}"/>
          </ac:inkMkLst>
        </pc:inkChg>
        <pc:inkChg chg="add">
          <ac:chgData name="Chad Vidden" userId="S::cvidden@uwlax.edu::fa919fd6-03f8-48d0-9b95-10ac8c9672df" providerId="AD" clId="Web-{9F21C4EF-47AA-C37E-BF2E-F7E358CC0C83}" dt="2020-03-24T04:04:32.732" v="286"/>
          <ac:inkMkLst>
            <pc:docMk/>
            <pc:sldMk cId="656673019" sldId="264"/>
            <ac:inkMk id="96" creationId="{737D66D1-825A-47E7-A7C0-EDE7B6A9C8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79" v="287"/>
          <ac:inkMkLst>
            <pc:docMk/>
            <pc:sldMk cId="656673019" sldId="264"/>
            <ac:inkMk id="97" creationId="{5119E802-91AF-4DFC-9FC4-0E8DA67B53B7}"/>
          </ac:inkMkLst>
        </pc:inkChg>
        <pc:inkChg chg="add">
          <ac:chgData name="Chad Vidden" userId="S::cvidden@uwlax.edu::fa919fd6-03f8-48d0-9b95-10ac8c9672df" providerId="AD" clId="Web-{9F21C4EF-47AA-C37E-BF2E-F7E358CC0C83}" dt="2020-03-24T04:04:34.795" v="288"/>
          <ac:inkMkLst>
            <pc:docMk/>
            <pc:sldMk cId="656673019" sldId="264"/>
            <ac:inkMk id="98" creationId="{A318F715-900F-43F6-AD0D-C0E873DD25C4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76" v="289"/>
          <ac:inkMkLst>
            <pc:docMk/>
            <pc:sldMk cId="656673019" sldId="264"/>
            <ac:inkMk id="99" creationId="{71969066-F7F7-489B-9782-E2BEE0A10A1F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0"/>
          <ac:inkMkLst>
            <pc:docMk/>
            <pc:sldMk cId="656673019" sldId="264"/>
            <ac:inkMk id="100" creationId="{F1B3A984-0187-4FCE-B8D1-391526726C3B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1"/>
          <ac:inkMkLst>
            <pc:docMk/>
            <pc:sldMk cId="656673019" sldId="264"/>
            <ac:inkMk id="101" creationId="{3E66E028-BA9B-46F4-86C2-23A1126B6EA2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092" v="292"/>
          <ac:inkMkLst>
            <pc:docMk/>
            <pc:sldMk cId="656673019" sldId="264"/>
            <ac:inkMk id="102" creationId="{8A010A36-A90F-4A8C-9FE2-F0DA87970F8A}"/>
          </ac:inkMkLst>
        </pc:inkChg>
        <pc:inkChg chg="add">
          <ac:chgData name="Chad Vidden" userId="S::cvidden@uwlax.edu::fa919fd6-03f8-48d0-9b95-10ac8c9672df" providerId="AD" clId="Web-{9F21C4EF-47AA-C37E-BF2E-F7E358CC0C83}" dt="2020-03-24T04:04:37.107" v="293"/>
          <ac:inkMkLst>
            <pc:docMk/>
            <pc:sldMk cId="656673019" sldId="264"/>
            <ac:inkMk id="103" creationId="{617DA2FE-C930-443D-81E1-D3D55D0F8F00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64" v="294"/>
          <ac:inkMkLst>
            <pc:docMk/>
            <pc:sldMk cId="656673019" sldId="264"/>
            <ac:inkMk id="104" creationId="{7E3C832B-5393-4F16-A244-646388C3A345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5"/>
          <ac:inkMkLst>
            <pc:docMk/>
            <pc:sldMk cId="656673019" sldId="264"/>
            <ac:inkMk id="105" creationId="{24C38C4A-7628-4A2B-A9F2-CF9C3325BCCB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6"/>
          <ac:inkMkLst>
            <pc:docMk/>
            <pc:sldMk cId="656673019" sldId="264"/>
            <ac:inkMk id="106" creationId="{EC58EA52-4B09-4F32-B8A3-0CCE7F1A92C9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79" v="297"/>
          <ac:inkMkLst>
            <pc:docMk/>
            <pc:sldMk cId="656673019" sldId="264"/>
            <ac:inkMk id="107" creationId="{204F8734-569E-4F68-99E3-FE6B555288D3}"/>
          </ac:inkMkLst>
        </pc:inkChg>
        <pc:inkChg chg="add">
          <ac:chgData name="Chad Vidden" userId="S::cvidden@uwlax.edu::fa919fd6-03f8-48d0-9b95-10ac8c9672df" providerId="AD" clId="Web-{9F21C4EF-47AA-C37E-BF2E-F7E358CC0C83}" dt="2020-03-24T04:04:39.295" v="298"/>
          <ac:inkMkLst>
            <pc:docMk/>
            <pc:sldMk cId="656673019" sldId="264"/>
            <ac:inkMk id="108" creationId="{87A1DB67-EFC8-4268-9A3D-8D8CDCC7CEAE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299"/>
          <ac:inkMkLst>
            <pc:docMk/>
            <pc:sldMk cId="656673019" sldId="264"/>
            <ac:inkMk id="109" creationId="{1FCB1199-1FF6-4D5F-A693-C75B48F4FE19}"/>
          </ac:inkMkLst>
        </pc:inkChg>
        <pc:inkChg chg="add">
          <ac:chgData name="Chad Vidden" userId="S::cvidden@uwlax.edu::fa919fd6-03f8-48d0-9b95-10ac8c9672df" providerId="AD" clId="Web-{9F21C4EF-47AA-C37E-BF2E-F7E358CC0C83}" dt="2020-03-24T04:04:40.092" v="300"/>
          <ac:inkMkLst>
            <pc:docMk/>
            <pc:sldMk cId="656673019" sldId="264"/>
            <ac:inkMk id="110" creationId="{0E7A3C42-763F-4469-BBBD-C8F9D4D24EE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14" v="301"/>
          <ac:inkMkLst>
            <pc:docMk/>
            <pc:sldMk cId="656673019" sldId="264"/>
            <ac:inkMk id="111" creationId="{08E1F676-7A55-43FB-99B4-537C81269BC8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2"/>
          <ac:inkMkLst>
            <pc:docMk/>
            <pc:sldMk cId="656673019" sldId="264"/>
            <ac:inkMk id="112" creationId="{B9687278-A578-40A9-BC16-92FD5B25FAC6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3"/>
          <ac:inkMkLst>
            <pc:docMk/>
            <pc:sldMk cId="656673019" sldId="264"/>
            <ac:inkMk id="113" creationId="{06C7D745-49A8-42CB-9ACE-CFD3061E56D5}"/>
          </ac:inkMkLst>
        </pc:inkChg>
        <pc:inkChg chg="add">
          <ac:chgData name="Chad Vidden" userId="S::cvidden@uwlax.edu::fa919fd6-03f8-48d0-9b95-10ac8c9672df" providerId="AD" clId="Web-{9F21C4EF-47AA-C37E-BF2E-F7E358CC0C83}" dt="2020-03-24T04:04:43.029" v="304"/>
          <ac:inkMkLst>
            <pc:docMk/>
            <pc:sldMk cId="656673019" sldId="264"/>
            <ac:inkMk id="114" creationId="{143F289A-024B-420B-8EC3-4511203D896C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686" v="305"/>
          <ac:inkMkLst>
            <pc:docMk/>
            <pc:sldMk cId="656673019" sldId="264"/>
            <ac:inkMk id="115" creationId="{68C8A973-0F40-4945-AB50-52EB4D9D5AF3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6"/>
          <ac:inkMkLst>
            <pc:docMk/>
            <pc:sldMk cId="656673019" sldId="264"/>
            <ac:inkMk id="116" creationId="{872E8F3F-0675-4578-BC4E-BC12B4185AE7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01" v="307"/>
          <ac:inkMkLst>
            <pc:docMk/>
            <pc:sldMk cId="656673019" sldId="264"/>
            <ac:inkMk id="117" creationId="{9D9551D1-AE40-41D9-8D56-0C8C7DB54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4.717" v="308"/>
          <ac:inkMkLst>
            <pc:docMk/>
            <pc:sldMk cId="656673019" sldId="264"/>
            <ac:inkMk id="118" creationId="{9D1A9542-0F66-4BEA-B09E-6EFB8F640417}"/>
          </ac:inkMkLst>
        </pc:inkChg>
        <pc:inkChg chg="add">
          <ac:chgData name="Chad Vidden" userId="S::cvidden@uwlax.edu::fa919fd6-03f8-48d0-9b95-10ac8c9672df" providerId="AD" clId="Web-{9F21C4EF-47AA-C37E-BF2E-F7E358CC0C83}" dt="2020-03-24T04:04:46.467" v="309"/>
          <ac:inkMkLst>
            <pc:docMk/>
            <pc:sldMk cId="656673019" sldId="264"/>
            <ac:inkMk id="119" creationId="{E658865D-E9F6-4C9C-A955-66E1971E3016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0"/>
          <ac:inkMkLst>
            <pc:docMk/>
            <pc:sldMk cId="656673019" sldId="264"/>
            <ac:inkMk id="120" creationId="{224DA91D-B5BE-48E1-89CA-4D39522AED9A}"/>
          </ac:inkMkLst>
        </pc:inkChg>
        <pc:inkChg chg="add">
          <ac:chgData name="Chad Vidden" userId="S::cvidden@uwlax.edu::fa919fd6-03f8-48d0-9b95-10ac8c9672df" providerId="AD" clId="Web-{9F21C4EF-47AA-C37E-BF2E-F7E358CC0C83}" dt="2020-03-24T04:04:47.529" v="311"/>
          <ac:inkMkLst>
            <pc:docMk/>
            <pc:sldMk cId="656673019" sldId="264"/>
            <ac:inkMk id="121" creationId="{D955FBF2-5EF3-4706-A822-679571248744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01" v="312"/>
          <ac:inkMkLst>
            <pc:docMk/>
            <pc:sldMk cId="656673019" sldId="264"/>
            <ac:inkMk id="122" creationId="{1033B2F5-D3A8-4331-8D93-15CEBBF4AD98}"/>
          </ac:inkMkLst>
        </pc:inkChg>
        <pc:inkChg chg="add">
          <ac:chgData name="Chad Vidden" userId="S::cvidden@uwlax.edu::fa919fd6-03f8-48d0-9b95-10ac8c9672df" providerId="AD" clId="Web-{9F21C4EF-47AA-C37E-BF2E-F7E358CC0C83}" dt="2020-03-24T04:04:48.217" v="313"/>
          <ac:inkMkLst>
            <pc:docMk/>
            <pc:sldMk cId="656673019" sldId="264"/>
            <ac:inkMk id="123" creationId="{E9C0CF4F-C423-44A4-9FE1-0B443DC4B72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4"/>
          <ac:inkMkLst>
            <pc:docMk/>
            <pc:sldMk cId="656673019" sldId="264"/>
            <ac:inkMk id="124" creationId="{BFBC9397-8A8D-48E7-AA85-86FA0DA41682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51" v="315"/>
          <ac:inkMkLst>
            <pc:docMk/>
            <pc:sldMk cId="656673019" sldId="264"/>
            <ac:inkMk id="125" creationId="{6C9A8336-7D93-42DE-8C3A-6EC222D8E64C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467" v="316"/>
          <ac:inkMkLst>
            <pc:docMk/>
            <pc:sldMk cId="656673019" sldId="264"/>
            <ac:inkMk id="126" creationId="{92D52179-3372-4849-9CA3-B631081B15BD}"/>
          </ac:inkMkLst>
        </pc:inkChg>
        <pc:inkChg chg="add">
          <ac:chgData name="Chad Vidden" userId="S::cvidden@uwlax.edu::fa919fd6-03f8-48d0-9b95-10ac8c9672df" providerId="AD" clId="Web-{9F21C4EF-47AA-C37E-BF2E-F7E358CC0C83}" dt="2020-03-24T04:04:49.857" v="317"/>
          <ac:inkMkLst>
            <pc:docMk/>
            <pc:sldMk cId="656673019" sldId="264"/>
            <ac:inkMk id="127" creationId="{A1992238-58AD-4A33-913C-648125A362C7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8"/>
          <ac:inkMkLst>
            <pc:docMk/>
            <pc:sldMk cId="656673019" sldId="264"/>
            <ac:inkMk id="128" creationId="{A98FF882-D8D3-4D52-8FE4-9893C1D9A48F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19"/>
          <ac:inkMkLst>
            <pc:docMk/>
            <pc:sldMk cId="656673019" sldId="264"/>
            <ac:inkMk id="129" creationId="{CB2A4FA2-50E3-4986-B8E9-4329A75B564A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23" v="320"/>
          <ac:inkMkLst>
            <pc:docMk/>
            <pc:sldMk cId="656673019" sldId="264"/>
            <ac:inkMk id="130" creationId="{1D68192F-D885-4FC1-8F74-2C6DF9F5DB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1.139" v="321"/>
          <ac:inkMkLst>
            <pc:docMk/>
            <pc:sldMk cId="656673019" sldId="264"/>
            <ac:inkMk id="131" creationId="{6FB8FF5F-CF67-4E57-8B75-4755819CA08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07" v="322"/>
          <ac:inkMkLst>
            <pc:docMk/>
            <pc:sldMk cId="656673019" sldId="264"/>
            <ac:inkMk id="132" creationId="{966E589E-851C-41A4-A5CC-0F3F9F19FDD5}"/>
          </ac:inkMkLst>
        </pc:inkChg>
        <pc:inkChg chg="add">
          <ac:chgData name="Chad Vidden" userId="S::cvidden@uwlax.edu::fa919fd6-03f8-48d0-9b95-10ac8c9672df" providerId="AD" clId="Web-{9F21C4EF-47AA-C37E-BF2E-F7E358CC0C83}" dt="2020-03-24T04:04:52.123" v="323"/>
          <ac:inkMkLst>
            <pc:docMk/>
            <pc:sldMk cId="656673019" sldId="264"/>
            <ac:inkMk id="133" creationId="{DD8965F5-0F65-4D9C-B709-8C46D8185145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4"/>
          <ac:inkMkLst>
            <pc:docMk/>
            <pc:sldMk cId="656673019" sldId="264"/>
            <ac:inkMk id="134" creationId="{95BE826D-A39E-4B93-925D-44C6909DA3D8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45" v="325"/>
          <ac:inkMkLst>
            <pc:docMk/>
            <pc:sldMk cId="656673019" sldId="264"/>
            <ac:inkMk id="135" creationId="{09A356B1-C966-4D1E-BEC2-98A35AD9A481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6"/>
          <ac:inkMkLst>
            <pc:docMk/>
            <pc:sldMk cId="656673019" sldId="264"/>
            <ac:inkMk id="136" creationId="{DA7E60EE-2126-4C6F-84B0-CF0E9E9DC707}"/>
          </ac:inkMkLst>
        </pc:inkChg>
        <pc:inkChg chg="add">
          <ac:chgData name="Chad Vidden" userId="S::cvidden@uwlax.edu::fa919fd6-03f8-48d0-9b95-10ac8c9672df" providerId="AD" clId="Web-{9F21C4EF-47AA-C37E-BF2E-F7E358CC0C83}" dt="2020-03-24T04:04:54.560" v="327"/>
          <ac:inkMkLst>
            <pc:docMk/>
            <pc:sldMk cId="656673019" sldId="264"/>
            <ac:inkMk id="137" creationId="{F36ED2E9-35C0-4C12-BD9C-B75DEDF86835}"/>
          </ac:inkMkLst>
        </pc:inkChg>
        <pc:inkChg chg="add">
          <ac:chgData name="Chad Vidden" userId="S::cvidden@uwlax.edu::fa919fd6-03f8-48d0-9b95-10ac8c9672df" providerId="AD" clId="Web-{9F21C4EF-47AA-C37E-BF2E-F7E358CC0C83}" dt="2020-03-24T04:05:26.435" v="328"/>
          <ac:inkMkLst>
            <pc:docMk/>
            <pc:sldMk cId="656673019" sldId="264"/>
            <ac:inkMk id="138" creationId="{3266BBB4-05C6-4704-B5A1-A2B835FEE6F1}"/>
          </ac:inkMkLst>
        </pc:inkChg>
        <pc:inkChg chg="add">
          <ac:chgData name="Chad Vidden" userId="S::cvidden@uwlax.edu::fa919fd6-03f8-48d0-9b95-10ac8c9672df" providerId="AD" clId="Web-{9F21C4EF-47AA-C37E-BF2E-F7E358CC0C83}" dt="2020-03-24T04:05:28.013" v="329"/>
          <ac:inkMkLst>
            <pc:docMk/>
            <pc:sldMk cId="656673019" sldId="264"/>
            <ac:inkMk id="139" creationId="{75EDAFFE-66AF-411A-B4D5-FB063ACDF23C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51" v="330"/>
          <ac:inkMkLst>
            <pc:docMk/>
            <pc:sldMk cId="656673019" sldId="264"/>
            <ac:inkMk id="140" creationId="{39CBA66F-6508-4CA8-BEB8-539CD0417730}"/>
          </ac:inkMkLst>
        </pc:inkChg>
        <pc:inkChg chg="add">
          <ac:chgData name="Chad Vidden" userId="S::cvidden@uwlax.edu::fa919fd6-03f8-48d0-9b95-10ac8c9672df" providerId="AD" clId="Web-{9F21C4EF-47AA-C37E-BF2E-F7E358CC0C83}" dt="2020-03-24T04:06:00.966" v="331"/>
          <ac:inkMkLst>
            <pc:docMk/>
            <pc:sldMk cId="656673019" sldId="264"/>
            <ac:inkMk id="141" creationId="{C1D8EA98-1937-4F75-A096-393FFAC032A4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32" v="332"/>
          <ac:inkMkLst>
            <pc:docMk/>
            <pc:sldMk cId="656673019" sldId="264"/>
            <ac:inkMk id="142" creationId="{FD062B0C-7122-4D9C-A02A-C59E7A7C1D6D}"/>
          </ac:inkMkLst>
        </pc:inkChg>
        <pc:inkChg chg="add">
          <ac:chgData name="Chad Vidden" userId="S::cvidden@uwlax.edu::fa919fd6-03f8-48d0-9b95-10ac8c9672df" providerId="AD" clId="Web-{9F21C4EF-47AA-C37E-BF2E-F7E358CC0C83}" dt="2020-03-24T04:06:03.247" v="333"/>
          <ac:inkMkLst>
            <pc:docMk/>
            <pc:sldMk cId="656673019" sldId="264"/>
            <ac:inkMk id="143" creationId="{C126A870-378F-4BE5-84DB-66D64C41B764}"/>
          </ac:inkMkLst>
        </pc:inkChg>
        <pc:inkChg chg="add">
          <ac:chgData name="Chad Vidden" userId="S::cvidden@uwlax.edu::fa919fd6-03f8-48d0-9b95-10ac8c9672df" providerId="AD" clId="Web-{9F21C4EF-47AA-C37E-BF2E-F7E358CC0C83}" dt="2020-03-24T04:06:17.497" v="334"/>
          <ac:inkMkLst>
            <pc:docMk/>
            <pc:sldMk cId="656673019" sldId="264"/>
            <ac:inkMk id="144" creationId="{71D11CAE-3641-41FB-8F12-B0579D7526DB}"/>
          </ac:inkMkLst>
        </pc:inkChg>
        <pc:inkChg chg="add">
          <ac:chgData name="Chad Vidden" userId="S::cvidden@uwlax.edu::fa919fd6-03f8-48d0-9b95-10ac8c9672df" providerId="AD" clId="Web-{9F21C4EF-47AA-C37E-BF2E-F7E358CC0C83}" dt="2020-03-24T04:06:18.513" v="335"/>
          <ac:inkMkLst>
            <pc:docMk/>
            <pc:sldMk cId="656673019" sldId="264"/>
            <ac:inkMk id="145" creationId="{EE553813-DCE7-4C07-BF86-E82A3BBAE393}"/>
          </ac:inkMkLst>
        </pc:inkChg>
        <pc:inkChg chg="add">
          <ac:chgData name="Chad Vidden" userId="S::cvidden@uwlax.edu::fa919fd6-03f8-48d0-9b95-10ac8c9672df" providerId="AD" clId="Web-{9F21C4EF-47AA-C37E-BF2E-F7E358CC0C83}" dt="2020-03-24T04:06:19.404" v="336"/>
          <ac:inkMkLst>
            <pc:docMk/>
            <pc:sldMk cId="656673019" sldId="264"/>
            <ac:inkMk id="146" creationId="{10697926-DBED-47A6-9900-3E366105BFF0}"/>
          </ac:inkMkLst>
        </pc:inkChg>
        <pc:inkChg chg="add">
          <ac:chgData name="Chad Vidden" userId="S::cvidden@uwlax.edu::fa919fd6-03f8-48d0-9b95-10ac8c9672df" providerId="AD" clId="Web-{9F21C4EF-47AA-C37E-BF2E-F7E358CC0C83}" dt="2020-03-24T04:06:20.122" v="337"/>
          <ac:inkMkLst>
            <pc:docMk/>
            <pc:sldMk cId="656673019" sldId="264"/>
            <ac:inkMk id="147" creationId="{E0D1474E-8CDE-4454-9036-253B5B6C0CB4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32" v="338"/>
          <ac:inkMkLst>
            <pc:docMk/>
            <pc:sldMk cId="656673019" sldId="264"/>
            <ac:inkMk id="148" creationId="{5AEDC055-CF0E-4F0D-BFC6-C6CFE5FBC349}"/>
          </ac:inkMkLst>
        </pc:inkChg>
        <pc:inkChg chg="add">
          <ac:chgData name="Chad Vidden" userId="S::cvidden@uwlax.edu::fa919fd6-03f8-48d0-9b95-10ac8c9672df" providerId="AD" clId="Web-{9F21C4EF-47AA-C37E-BF2E-F7E358CC0C83}" dt="2020-03-24T04:06:21.247" v="339"/>
          <ac:inkMkLst>
            <pc:docMk/>
            <pc:sldMk cId="656673019" sldId="264"/>
            <ac:inkMk id="149" creationId="{8CF842FE-C89B-49BD-BDCB-2CFC45A4FBD3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0"/>
          <ac:inkMkLst>
            <pc:docMk/>
            <pc:sldMk cId="656673019" sldId="264"/>
            <ac:inkMk id="150" creationId="{E21A1EFD-D737-48D1-A30A-580B5BC42EBF}"/>
          </ac:inkMkLst>
        </pc:inkChg>
        <pc:inkChg chg="add">
          <ac:chgData name="Chad Vidden" userId="S::cvidden@uwlax.edu::fa919fd6-03f8-48d0-9b95-10ac8c9672df" providerId="AD" clId="Web-{9F21C4EF-47AA-C37E-BF2E-F7E358CC0C83}" dt="2020-03-24T04:06:23.654" v="341"/>
          <ac:inkMkLst>
            <pc:docMk/>
            <pc:sldMk cId="656673019" sldId="264"/>
            <ac:inkMk id="151" creationId="{E0336870-63B4-4618-B372-DCA36E7D4F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388" v="342"/>
          <ac:inkMkLst>
            <pc:docMk/>
            <pc:sldMk cId="656673019" sldId="264"/>
            <ac:inkMk id="152" creationId="{E0F2C6BC-0D7A-46DF-9B77-68B66AF8F26D}"/>
          </ac:inkMkLst>
        </pc:inkChg>
        <pc:inkChg chg="add">
          <ac:chgData name="Chad Vidden" userId="S::cvidden@uwlax.edu::fa919fd6-03f8-48d0-9b95-10ac8c9672df" providerId="AD" clId="Web-{9F21C4EF-47AA-C37E-BF2E-F7E358CC0C83}" dt="2020-03-24T04:06:24.982" v="343"/>
          <ac:inkMkLst>
            <pc:docMk/>
            <pc:sldMk cId="656673019" sldId="264"/>
            <ac:inkMk id="153" creationId="{62F971F7-4ED6-4AF7-9208-49ACFABE2B74}"/>
          </ac:inkMkLst>
        </pc:inkChg>
        <pc:inkChg chg="add">
          <ac:chgData name="Chad Vidden" userId="S::cvidden@uwlax.edu::fa919fd6-03f8-48d0-9b95-10ac8c9672df" providerId="AD" clId="Web-{9F21C4EF-47AA-C37E-BF2E-F7E358CC0C83}" dt="2020-03-24T04:06:28.732" v="344"/>
          <ac:inkMkLst>
            <pc:docMk/>
            <pc:sldMk cId="656673019" sldId="264"/>
            <ac:inkMk id="154" creationId="{9591BD45-4883-4719-8182-54E3F3A894FB}"/>
          </ac:inkMkLst>
        </pc:inkChg>
        <pc:inkChg chg="add">
          <ac:chgData name="Chad Vidden" userId="S::cvidden@uwlax.edu::fa919fd6-03f8-48d0-9b95-10ac8c9672df" providerId="AD" clId="Web-{9F21C4EF-47AA-C37E-BF2E-F7E358CC0C83}" dt="2020-03-24T04:06:34.857" v="345"/>
          <ac:inkMkLst>
            <pc:docMk/>
            <pc:sldMk cId="656673019" sldId="264"/>
            <ac:inkMk id="155" creationId="{C1BD7151-A227-441B-839E-C9A5A98C24CB}"/>
          </ac:inkMkLst>
        </pc:inkChg>
        <pc:inkChg chg="add">
          <ac:chgData name="Chad Vidden" userId="S::cvidden@uwlax.edu::fa919fd6-03f8-48d0-9b95-10ac8c9672df" providerId="AD" clId="Web-{9F21C4EF-47AA-C37E-BF2E-F7E358CC0C83}" dt="2020-03-24T04:06:38.950" v="346"/>
          <ac:inkMkLst>
            <pc:docMk/>
            <pc:sldMk cId="656673019" sldId="264"/>
            <ac:inkMk id="156" creationId="{FF1271B2-91CE-4941-85C4-EDFBAC82B627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310" v="347"/>
          <ac:inkMkLst>
            <pc:docMk/>
            <pc:sldMk cId="656673019" sldId="264"/>
            <ac:inkMk id="157" creationId="{1AA8D2E1-7B42-4FED-A9FF-E23F5721972C}"/>
          </ac:inkMkLst>
        </pc:inkChg>
        <pc:inkChg chg="add">
          <ac:chgData name="Chad Vidden" userId="S::cvidden@uwlax.edu::fa919fd6-03f8-48d0-9b95-10ac8c9672df" providerId="AD" clId="Web-{9F21C4EF-47AA-C37E-BF2E-F7E358CC0C83}" dt="2020-03-24T04:06:39.669" v="348"/>
          <ac:inkMkLst>
            <pc:docMk/>
            <pc:sldMk cId="656673019" sldId="264"/>
            <ac:inkMk id="158" creationId="{AD17402A-EA14-4BC5-A408-9F1C81B9B0C3}"/>
          </ac:inkMkLst>
        </pc:inkChg>
        <pc:inkChg chg="add">
          <ac:chgData name="Chad Vidden" userId="S::cvidden@uwlax.edu::fa919fd6-03f8-48d0-9b95-10ac8c9672df" providerId="AD" clId="Web-{9F21C4EF-47AA-C37E-BF2E-F7E358CC0C83}" dt="2020-03-24T04:06:40.388" v="349"/>
          <ac:inkMkLst>
            <pc:docMk/>
            <pc:sldMk cId="656673019" sldId="264"/>
            <ac:inkMk id="159" creationId="{92E577FF-9C81-492A-8932-C60731168DEF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591" v="350"/>
          <ac:inkMkLst>
            <pc:docMk/>
            <pc:sldMk cId="656673019" sldId="264"/>
            <ac:inkMk id="160" creationId="{809B8D80-8487-46A8-92FA-8CC407A29E8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1"/>
          <ac:inkMkLst>
            <pc:docMk/>
            <pc:sldMk cId="656673019" sldId="264"/>
            <ac:inkMk id="161" creationId="{23364C5F-097B-420F-B65D-0BB8D0B87020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07" v="352"/>
          <ac:inkMkLst>
            <pc:docMk/>
            <pc:sldMk cId="656673019" sldId="264"/>
            <ac:inkMk id="162" creationId="{7BD3C8D5-BB1E-4684-8043-EDEF43B11FE5}"/>
          </ac:inkMkLst>
        </pc:inkChg>
        <pc:inkChg chg="add">
          <ac:chgData name="Chad Vidden" userId="S::cvidden@uwlax.edu::fa919fd6-03f8-48d0-9b95-10ac8c9672df" providerId="AD" clId="Web-{9F21C4EF-47AA-C37E-BF2E-F7E358CC0C83}" dt="2020-03-24T04:06:51.622" v="353"/>
          <ac:inkMkLst>
            <pc:docMk/>
            <pc:sldMk cId="656673019" sldId="264"/>
            <ac:inkMk id="163" creationId="{421A4B89-3EEF-4D9F-BB5E-63F2C857D0A5}"/>
          </ac:inkMkLst>
        </pc:inkChg>
        <pc:inkChg chg="add">
          <ac:chgData name="Chad Vidden" userId="S::cvidden@uwlax.edu::fa919fd6-03f8-48d0-9b95-10ac8c9672df" providerId="AD" clId="Web-{9F21C4EF-47AA-C37E-BF2E-F7E358CC0C83}" dt="2020-03-24T04:06:52.732" v="354"/>
          <ac:inkMkLst>
            <pc:docMk/>
            <pc:sldMk cId="656673019" sldId="264"/>
            <ac:inkMk id="164" creationId="{829383C1-5853-4CE4-A968-3F786374AF50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41" v="355"/>
          <ac:inkMkLst>
            <pc:docMk/>
            <pc:sldMk cId="656673019" sldId="264"/>
            <ac:inkMk id="165" creationId="{F94023D6-92E2-463B-82E3-ABE2DB4B020E}"/>
          </ac:inkMkLst>
        </pc:inkChg>
        <pc:inkChg chg="add">
          <ac:chgData name="Chad Vidden" userId="S::cvidden@uwlax.edu::fa919fd6-03f8-48d0-9b95-10ac8c9672df" providerId="AD" clId="Web-{9F21C4EF-47AA-C37E-BF2E-F7E358CC0C83}" dt="2020-03-24T04:06:53.357" v="356"/>
          <ac:inkMkLst>
            <pc:docMk/>
            <pc:sldMk cId="656673019" sldId="264"/>
            <ac:inkMk id="166" creationId="{03626C57-DCC7-4B37-966E-5FFED6C4451A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7"/>
          <ac:inkMkLst>
            <pc:docMk/>
            <pc:sldMk cId="656673019" sldId="264"/>
            <ac:inkMk id="167" creationId="{B6282EBB-5C15-477E-9FC0-0CBE3A76EFD6}"/>
          </ac:inkMkLst>
        </pc:inkChg>
        <pc:inkChg chg="add">
          <ac:chgData name="Chad Vidden" userId="S::cvidden@uwlax.edu::fa919fd6-03f8-48d0-9b95-10ac8c9672df" providerId="AD" clId="Web-{9F21C4EF-47AA-C37E-BF2E-F7E358CC0C83}" dt="2020-03-24T04:06:55.857" v="358"/>
          <ac:inkMkLst>
            <pc:docMk/>
            <pc:sldMk cId="656673019" sldId="264"/>
            <ac:inkMk id="168" creationId="{43B5C1AD-A9BE-45AA-885B-9B0F39F8254E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00" v="359"/>
          <ac:inkMkLst>
            <pc:docMk/>
            <pc:sldMk cId="656673019" sldId="264"/>
            <ac:inkMk id="169" creationId="{822B0E5E-F0FA-4D05-B45C-3D5CE205C4F6}"/>
          </ac:inkMkLst>
        </pc:inkChg>
        <pc:inkChg chg="add">
          <ac:chgData name="Chad Vidden" userId="S::cvidden@uwlax.edu::fa919fd6-03f8-48d0-9b95-10ac8c9672df" providerId="AD" clId="Web-{9F21C4EF-47AA-C37E-BF2E-F7E358CC0C83}" dt="2020-03-24T04:06:56.716" v="360"/>
          <ac:inkMkLst>
            <pc:docMk/>
            <pc:sldMk cId="656673019" sldId="264"/>
            <ac:inkMk id="170" creationId="{1CE0C434-664D-4625-8EE8-2578F4D2998C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1"/>
          <ac:inkMkLst>
            <pc:docMk/>
            <pc:sldMk cId="656673019" sldId="264"/>
            <ac:inkMk id="171" creationId="{55924554-DBEE-494C-ADE4-B97F28408CD2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03" v="362"/>
          <ac:inkMkLst>
            <pc:docMk/>
            <pc:sldMk cId="656673019" sldId="264"/>
            <ac:inkMk id="172" creationId="{59E0BE00-D69B-4F86-8AD8-62C3DC8A9984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3"/>
          <ac:inkMkLst>
            <pc:docMk/>
            <pc:sldMk cId="656673019" sldId="264"/>
            <ac:inkMk id="173" creationId="{E0A14B78-2367-4928-BEE3-DAF83934036F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4"/>
          <ac:inkMkLst>
            <pc:docMk/>
            <pc:sldMk cId="656673019" sldId="264"/>
            <ac:inkMk id="174" creationId="{8B79F739-3DE2-4E3F-A7C3-A9BE82B71581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19" v="365"/>
          <ac:inkMkLst>
            <pc:docMk/>
            <pc:sldMk cId="656673019" sldId="264"/>
            <ac:inkMk id="175" creationId="{C7412759-CC5F-46CC-9036-681F26C2E483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6"/>
          <ac:inkMkLst>
            <pc:docMk/>
            <pc:sldMk cId="656673019" sldId="264"/>
            <ac:inkMk id="176" creationId="{834439DF-B812-4211-A44D-B26259D0D8B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35" v="367"/>
          <ac:inkMkLst>
            <pc:docMk/>
            <pc:sldMk cId="656673019" sldId="264"/>
            <ac:inkMk id="177" creationId="{FC1FBA50-5061-4F3E-8B0E-591819B1F35D}"/>
          </ac:inkMkLst>
        </pc:inkChg>
        <pc:inkChg chg="add">
          <ac:chgData name="Chad Vidden" userId="S::cvidden@uwlax.edu::fa919fd6-03f8-48d0-9b95-10ac8c9672df" providerId="AD" clId="Web-{9F21C4EF-47AA-C37E-BF2E-F7E358CC0C83}" dt="2020-03-24T04:06:59.950" v="368"/>
          <ac:inkMkLst>
            <pc:docMk/>
            <pc:sldMk cId="656673019" sldId="264"/>
            <ac:inkMk id="178" creationId="{5A2D6F0C-4036-4DC2-850C-156629F48F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69"/>
          <ac:inkMkLst>
            <pc:docMk/>
            <pc:sldMk cId="656673019" sldId="264"/>
            <ac:inkMk id="179" creationId="{9C203F02-0DAA-4059-B5FF-BEBDE8CAE984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0"/>
          <ac:inkMkLst>
            <pc:docMk/>
            <pc:sldMk cId="656673019" sldId="264"/>
            <ac:inkMk id="180" creationId="{C284AA1F-6CD0-424C-A74B-E84E2D71ADD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685" v="371"/>
          <ac:inkMkLst>
            <pc:docMk/>
            <pc:sldMk cId="656673019" sldId="264"/>
            <ac:inkMk id="181" creationId="{3C691694-7D3A-4B8F-ACC2-A418A7024E9D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2"/>
          <ac:inkMkLst>
            <pc:docMk/>
            <pc:sldMk cId="656673019" sldId="264"/>
            <ac:inkMk id="182" creationId="{3EFE6BAF-BB8C-40C2-8EFC-0F3AFA776D45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00" v="373"/>
          <ac:inkMkLst>
            <pc:docMk/>
            <pc:sldMk cId="656673019" sldId="264"/>
            <ac:inkMk id="183" creationId="{E8B42E3B-0AA2-40B3-9269-BB4DDA6D066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4"/>
          <ac:inkMkLst>
            <pc:docMk/>
            <pc:sldMk cId="656673019" sldId="264"/>
            <ac:inkMk id="184" creationId="{4EB3D076-A346-4B30-981F-AD8B35042719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5"/>
          <ac:inkMkLst>
            <pc:docMk/>
            <pc:sldMk cId="656673019" sldId="264"/>
            <ac:inkMk id="185" creationId="{1B511625-66DF-4D39-9427-8F8BEA2650E8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16" v="376"/>
          <ac:inkMkLst>
            <pc:docMk/>
            <pc:sldMk cId="656673019" sldId="264"/>
            <ac:inkMk id="186" creationId="{422A6395-2CFB-4698-8E3A-F9862EED678A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7"/>
          <ac:inkMkLst>
            <pc:docMk/>
            <pc:sldMk cId="656673019" sldId="264"/>
            <ac:inkMk id="187" creationId="{B7B04DEA-60A3-47C2-B5D9-AB6DAF1ED6AF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31" v="378"/>
          <ac:inkMkLst>
            <pc:docMk/>
            <pc:sldMk cId="656673019" sldId="264"/>
            <ac:inkMk id="188" creationId="{6E289ED7-5C4E-46DF-B0B4-0E7D9545ACCB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79"/>
          <ac:inkMkLst>
            <pc:docMk/>
            <pc:sldMk cId="656673019" sldId="264"/>
            <ac:inkMk id="189" creationId="{C425EA74-DEA8-4676-B768-10431576D8B7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47" v="380"/>
          <ac:inkMkLst>
            <pc:docMk/>
            <pc:sldMk cId="656673019" sldId="264"/>
            <ac:inkMk id="190" creationId="{926A7826-FE89-474B-B789-AB617B3EB61E}"/>
          </ac:inkMkLst>
        </pc:inkChg>
        <pc:inkChg chg="add">
          <ac:chgData name="Chad Vidden" userId="S::cvidden@uwlax.edu::fa919fd6-03f8-48d0-9b95-10ac8c9672df" providerId="AD" clId="Web-{9F21C4EF-47AA-C37E-BF2E-F7E358CC0C83}" dt="2020-03-24T04:07:11.763" v="381"/>
          <ac:inkMkLst>
            <pc:docMk/>
            <pc:sldMk cId="656673019" sldId="264"/>
            <ac:inkMk id="191" creationId="{7274A029-1A33-4E62-B9D8-6291CE6E6A55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38" v="382"/>
          <ac:inkMkLst>
            <pc:docMk/>
            <pc:sldMk cId="656673019" sldId="264"/>
            <ac:inkMk id="192" creationId="{539FC240-B851-4833-B153-3C32D5A3FF6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3"/>
          <ac:inkMkLst>
            <pc:docMk/>
            <pc:sldMk cId="656673019" sldId="264"/>
            <ac:inkMk id="193" creationId="{6D014D6E-CB94-45A7-AC56-5C77B0123EFF}"/>
          </ac:inkMkLst>
        </pc:inkChg>
        <pc:inkChg chg="add">
          <ac:chgData name="Chad Vidden" userId="S::cvidden@uwlax.edu::fa919fd6-03f8-48d0-9b95-10ac8c9672df" providerId="AD" clId="Web-{9F21C4EF-47AA-C37E-BF2E-F7E358CC0C83}" dt="2020-03-24T04:07:13.653" v="384"/>
          <ac:inkMkLst>
            <pc:docMk/>
            <pc:sldMk cId="656673019" sldId="264"/>
            <ac:inkMk id="194" creationId="{2B8169E9-6BEF-4A74-B9E8-4325EC21D80D}"/>
          </ac:inkMkLst>
        </pc:inkChg>
        <pc:inkChg chg="add">
          <ac:chgData name="Chad Vidden" userId="S::cvidden@uwlax.edu::fa919fd6-03f8-48d0-9b95-10ac8c9672df" providerId="AD" clId="Web-{9F21C4EF-47AA-C37E-BF2E-F7E358CC0C83}" dt="2020-03-24T04:07:17.341" v="385"/>
          <ac:inkMkLst>
            <pc:docMk/>
            <pc:sldMk cId="656673019" sldId="264"/>
            <ac:inkMk id="195" creationId="{C14638AE-F0BF-4A46-9F3A-5551F2883E3E}"/>
          </ac:inkMkLst>
        </pc:inkChg>
        <pc:inkChg chg="add">
          <ac:chgData name="Chad Vidden" userId="S::cvidden@uwlax.edu::fa919fd6-03f8-48d0-9b95-10ac8c9672df" providerId="AD" clId="Web-{9F21C4EF-47AA-C37E-BF2E-F7E358CC0C83}" dt="2020-03-24T04:07:18.638" v="386"/>
          <ac:inkMkLst>
            <pc:docMk/>
            <pc:sldMk cId="656673019" sldId="264"/>
            <ac:inkMk id="196" creationId="{0B74396A-03F7-499B-9B7F-E73B6931BD07}"/>
          </ac:inkMkLst>
        </pc:inkChg>
        <pc:inkChg chg="add">
          <ac:chgData name="Chad Vidden" userId="S::cvidden@uwlax.edu::fa919fd6-03f8-48d0-9b95-10ac8c9672df" providerId="AD" clId="Web-{9F21C4EF-47AA-C37E-BF2E-F7E358CC0C83}" dt="2020-03-24T04:07:19.997" v="387"/>
          <ac:inkMkLst>
            <pc:docMk/>
            <pc:sldMk cId="656673019" sldId="264"/>
            <ac:inkMk id="197" creationId="{90F860DD-E2C0-4304-9923-802EEA5DE035}"/>
          </ac:inkMkLst>
        </pc:inkChg>
        <pc:inkChg chg="add">
          <ac:chgData name="Chad Vidden" userId="S::cvidden@uwlax.edu::fa919fd6-03f8-48d0-9b95-10ac8c9672df" providerId="AD" clId="Web-{9F21C4EF-47AA-C37E-BF2E-F7E358CC0C83}" dt="2020-03-24T04:07:20.013" v="388"/>
          <ac:inkMkLst>
            <pc:docMk/>
            <pc:sldMk cId="656673019" sldId="264"/>
            <ac:inkMk id="198" creationId="{92EF129F-7E15-4EDC-929E-159DC61EEDF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72" v="389"/>
          <ac:inkMkLst>
            <pc:docMk/>
            <pc:sldMk cId="656673019" sldId="264"/>
            <ac:inkMk id="199" creationId="{2A604916-D403-4767-84BE-A74E4B8AD545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0"/>
          <ac:inkMkLst>
            <pc:docMk/>
            <pc:sldMk cId="656673019" sldId="264"/>
            <ac:inkMk id="200" creationId="{3F5170E3-B435-4B5E-A2E6-2D8D7E829952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388" v="391"/>
          <ac:inkMkLst>
            <pc:docMk/>
            <pc:sldMk cId="656673019" sldId="264"/>
            <ac:inkMk id="201" creationId="{FBFBD564-8DCF-4AC0-8003-331367CB8AAC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2"/>
          <ac:inkMkLst>
            <pc:docMk/>
            <pc:sldMk cId="656673019" sldId="264"/>
            <ac:inkMk id="202" creationId="{F1799571-7FD6-4799-A601-0277483C132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3"/>
          <ac:inkMkLst>
            <pc:docMk/>
            <pc:sldMk cId="656673019" sldId="264"/>
            <ac:inkMk id="203" creationId="{346B0B5E-19D6-4F31-BB6A-341A5B2F9DCD}"/>
          </ac:inkMkLst>
        </pc:inkChg>
        <pc:inkChg chg="add">
          <ac:chgData name="Chad Vidden" userId="S::cvidden@uwlax.edu::fa919fd6-03f8-48d0-9b95-10ac8c9672df" providerId="AD" clId="Web-{9F21C4EF-47AA-C37E-BF2E-F7E358CC0C83}" dt="2020-03-24T04:07:22.403" v="394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2178B309-7247-409E-A591-B877DE72A7EA}"/>
    <pc:docChg chg="modSld">
      <pc:chgData name="Chad Vidden" userId="fa919fd6-03f8-48d0-9b95-10ac8c9672df" providerId="ADAL" clId="{2178B309-7247-409E-A591-B877DE72A7EA}" dt="2021-02-02T16:15:52.666" v="0"/>
      <pc:docMkLst>
        <pc:docMk/>
      </pc:docMkLst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637318454" sldId="257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637318454" sldId="257"/>
            <ac:inkMk id="5" creationId="{B98EE016-DAA1-412D-8B48-CC01607376CE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765299618" sldId="268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765299618" sldId="268"/>
            <ac:inkMk id="4" creationId="{C3D2C00D-6A80-4F9E-A33A-E0A1F9D33AE7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527020038" sldId="269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527020038" sldId="269"/>
            <ac:inkMk id="4" creationId="{3FD797A1-1A2D-42E9-874B-CC54AF1E2638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1199889324" sldId="270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1199889324" sldId="270"/>
            <ac:inkMk id="4" creationId="{5694B868-9D4C-4BD2-9518-4871527B7F2D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330924751" sldId="271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330924751" sldId="271"/>
            <ac:inkMk id="4" creationId="{4A776B96-95A8-42E0-8A81-34F9A79ED900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645652695" sldId="272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645652695" sldId="272"/>
            <ac:inkMk id="4" creationId="{1A73300A-AECD-4EA0-B782-569154D84A75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95566683" sldId="273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95566683" sldId="273"/>
            <ac:inkMk id="4" creationId="{F18D4AA6-E429-4DC6-B30E-C77DFF16B564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1097210119" sldId="274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1097210119" sldId="274"/>
            <ac:inkMk id="4" creationId="{26A1BB6C-8902-4D30-9A7D-09CE877E9BCC}"/>
          </ac:inkMkLst>
        </pc:inkChg>
      </pc:sldChg>
      <pc:sldChg chg="addSp">
        <pc:chgData name="Chad Vidden" userId="fa919fd6-03f8-48d0-9b95-10ac8c9672df" providerId="ADAL" clId="{2178B309-7247-409E-A591-B877DE72A7EA}" dt="2021-02-02T16:15:52.666" v="0"/>
        <pc:sldMkLst>
          <pc:docMk/>
          <pc:sldMk cId="3780144382" sldId="275"/>
        </pc:sldMkLst>
        <pc:inkChg chg="add">
          <ac:chgData name="Chad Vidden" userId="fa919fd6-03f8-48d0-9b95-10ac8c9672df" providerId="ADAL" clId="{2178B309-7247-409E-A591-B877DE72A7EA}" dt="2021-02-02T16:15:52.666" v="0"/>
          <ac:inkMkLst>
            <pc:docMk/>
            <pc:sldMk cId="3780144382" sldId="275"/>
            <ac:inkMk id="4" creationId="{C753084A-5AD7-4557-9679-232B5C615EEA}"/>
          </ac:inkMkLst>
        </pc:inkChg>
      </pc:sldChg>
    </pc:docChg>
  </pc:docChgLst>
  <pc:docChgLst>
    <pc:chgData clId="Web-{8E2B75E3-5E98-F607-E057-39B2DFA97151}"/>
    <pc:docChg chg="modSld">
      <pc:chgData name="" userId="" providerId="" clId="Web-{8E2B75E3-5E98-F607-E057-39B2DFA97151}" dt="2021-02-04T15:51:10.933" v="0" actId="20577"/>
      <pc:docMkLst>
        <pc:docMk/>
      </pc:docMkLst>
      <pc:sldChg chg="modSp">
        <pc:chgData name="" userId="" providerId="" clId="Web-{8E2B75E3-5E98-F607-E057-39B2DFA97151}" dt="2021-02-04T15:51:10.933" v="0" actId="20577"/>
        <pc:sldMkLst>
          <pc:docMk/>
          <pc:sldMk cId="3637318454" sldId="257"/>
        </pc:sldMkLst>
        <pc:spChg chg="mod">
          <ac:chgData name="" userId="" providerId="" clId="Web-{8E2B75E3-5E98-F607-E057-39B2DFA97151}" dt="2021-02-04T15:51:10.933" v="0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fa919fd6-03f8-48d0-9b95-10ac8c9672df" providerId="ADAL" clId="{C57E1562-4CD1-40DF-A9CF-556AFAB76C39}"/>
    <pc:docChg chg="undo custSel modSld">
      <pc:chgData name="Chad Vidden" userId="fa919fd6-03f8-48d0-9b95-10ac8c9672df" providerId="ADAL" clId="{C57E1562-4CD1-40DF-A9CF-556AFAB76C39}" dt="2020-03-25T02:34:42.149" v="65"/>
      <pc:docMkLst>
        <pc:docMk/>
      </pc:docMkLst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637318454" sldId="257"/>
        </pc:sldMkLst>
        <pc:inkChg chg="del">
          <ac:chgData name="Chad Vidden" userId="fa919fd6-03f8-48d0-9b95-10ac8c9672df" providerId="ADAL" clId="{C57E1562-4CD1-40DF-A9CF-556AFAB76C39}" dt="2020-03-25T02:02:05.417" v="0"/>
          <ac:inkMkLst>
            <pc:docMk/>
            <pc:sldMk cId="3637318454" sldId="257"/>
            <ac:inkMk id="5" creationId="{E64D35EA-737C-4F7F-99AC-E82DD292E312}"/>
          </ac:inkMkLst>
        </pc:inkChg>
        <pc:inkChg chg="del">
          <ac:chgData name="Chad Vidden" userId="fa919fd6-03f8-48d0-9b95-10ac8c9672df" providerId="ADAL" clId="{C57E1562-4CD1-40DF-A9CF-556AFAB76C39}" dt="2020-03-25T02:02:05.428" v="1"/>
          <ac:inkMkLst>
            <pc:docMk/>
            <pc:sldMk cId="3637318454" sldId="257"/>
            <ac:inkMk id="6" creationId="{491D2C19-9344-4750-845A-9038A613B85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637318454" sldId="257"/>
            <ac:inkMk id="7" creationId="{599E726D-87D7-4075-9874-250F373F061C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2599349530" sldId="258"/>
        </pc:sldMkLst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" creationId="{717781AD-C247-4902-935C-C203A14DD7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" creationId="{836DADF8-8A3F-4F09-80FE-C8E546B24BE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" creationId="{9D6D96E2-1A34-410B-979B-AF0E273EA39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" creationId="{D0869BF9-FCBF-4895-9E14-6C8FD4C9EC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" creationId="{857A468B-43A4-405B-8497-2D35813048D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" creationId="{9980605C-C8FF-4E50-B59E-CC27D00FB7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" creationId="{7508F71D-6D2C-4A00-80AE-4ED45F7F9A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" creationId="{E7683987-2147-480F-87F2-7A907A610FE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" creationId="{14ED7EA6-6D30-4482-AD8E-93E8F1D9E9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" creationId="{A37F4B14-6EBC-451B-9CBF-1D6E88B844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" creationId="{E826A3A9-3B50-4323-9014-DE974C36007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" creationId="{313FBC56-5F26-4807-97C2-7A4CD494E0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" creationId="{DF381B18-BB0C-4470-9BBF-EEFBB9A107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" creationId="{A6DFA6A7-6C29-4EF6-837C-2273B0CFD0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" creationId="{02573925-FF0B-498A-87DA-42B0CEB3DF4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" creationId="{A4203528-2D01-4103-8346-FF1A4538CD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" creationId="{9FDAAADD-F978-42AC-AD19-000389CBDA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" creationId="{08F0D0FC-961B-4121-BDEC-0752775A46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" creationId="{0D0F32E4-F202-47C4-9FB8-21A15B6B2A5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" creationId="{D3822A9F-364A-4354-893F-4C7EF1D77A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" creationId="{BCE288CE-CBF2-4880-96F7-0D77B61CA8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" creationId="{6E250556-8BFF-4324-9E67-8DA271B619F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" creationId="{3F860A61-9F32-437F-A0CA-EAC7154A03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" creationId="{DD36B5E2-F05B-4B64-840E-61D954938B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7" creationId="{05864736-DDDB-4B8A-9835-F26AF9CBE7A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8" creationId="{8D4D3AA2-C00E-445E-AAB3-054F2FD801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9" creationId="{612B0B9D-B660-499E-A289-3833068EF0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0" creationId="{DE12A18B-B3B2-4CC7-8197-70F7017CC0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1" creationId="{0132B9D0-0B4F-4D8A-8E7E-93F42B6920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2" creationId="{4A41E55D-6932-41D2-8EDF-7732C52DC9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3" creationId="{A2C99B03-4884-46A5-9BCA-67C6111C5B1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4" creationId="{3E54610F-2809-4A54-8FE1-BED31752FED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5" creationId="{1531A137-C4B4-4CC6-8285-D08826D7929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6" creationId="{80409F0D-1816-433A-A0C3-F23FFFE16B6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7" creationId="{3BEDEFCB-624A-4D88-85D9-11CB75038C5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8" creationId="{CC9E7F22-076E-4117-A53A-C2685EDF295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39" creationId="{1864276F-1528-450C-A3E0-D08DFFC256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0" creationId="{0770EED8-3539-426B-BD48-87FE38B0DD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1" creationId="{747D817B-884B-4023-94CC-5FC4505B39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2" creationId="{F6249060-9CEC-4AE9-88D4-AFDFADC39B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3" creationId="{C85075F8-F8B7-45D8-8BCC-67BEA8320D8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4" creationId="{1DFA7BD6-7A95-4B6C-B38F-6F8EFAC080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5" creationId="{C07C1079-3D3F-4542-9301-9B437DE089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6" creationId="{151C8719-E1B3-48B5-99DC-3154A771ACE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7" creationId="{80C5519E-08CE-451C-B1F5-1CFAEE535FA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8" creationId="{9F806EA9-1026-40E7-8B7A-2940E48DFB0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49" creationId="{B69704D2-9799-4147-8E7D-9D310AE2C8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0" creationId="{8EE14F2B-E267-4037-A9C0-618520684915}"/>
          </ac:inkMkLst>
        </pc:inkChg>
        <pc:inkChg chg="del">
          <ac:chgData name="Chad Vidden" userId="fa919fd6-03f8-48d0-9b95-10ac8c9672df" providerId="ADAL" clId="{C57E1562-4CD1-40DF-A9CF-556AFAB76C39}" dt="2020-03-25T02:05:54.330" v="43"/>
          <ac:inkMkLst>
            <pc:docMk/>
            <pc:sldMk cId="2599349530" sldId="258"/>
            <ac:inkMk id="51" creationId="{F0D76C7F-6C58-4B0E-B7E1-2FAC0BCEC3A7}"/>
          </ac:inkMkLst>
        </pc:inkChg>
        <pc:inkChg chg="del">
          <ac:chgData name="Chad Vidden" userId="fa919fd6-03f8-48d0-9b95-10ac8c9672df" providerId="ADAL" clId="{C57E1562-4CD1-40DF-A9CF-556AFAB76C39}" dt="2020-03-25T02:05:54.331" v="44"/>
          <ac:inkMkLst>
            <pc:docMk/>
            <pc:sldMk cId="2599349530" sldId="258"/>
            <ac:inkMk id="52" creationId="{35D496D9-7583-48FB-8586-28C534E64E59}"/>
          </ac:inkMkLst>
        </pc:inkChg>
        <pc:inkChg chg="del">
          <ac:chgData name="Chad Vidden" userId="fa919fd6-03f8-48d0-9b95-10ac8c9672df" providerId="ADAL" clId="{C57E1562-4CD1-40DF-A9CF-556AFAB76C39}" dt="2020-03-25T02:05:54.324" v="21"/>
          <ac:inkMkLst>
            <pc:docMk/>
            <pc:sldMk cId="2599349530" sldId="258"/>
            <ac:inkMk id="53" creationId="{5F66B290-5AEC-48C4-84A1-38EFF9020E8D}"/>
          </ac:inkMkLst>
        </pc:inkChg>
        <pc:inkChg chg="del">
          <ac:chgData name="Chad Vidden" userId="fa919fd6-03f8-48d0-9b95-10ac8c9672df" providerId="ADAL" clId="{C57E1562-4CD1-40DF-A9CF-556AFAB76C39}" dt="2020-03-25T02:05:47.973" v="12"/>
          <ac:inkMkLst>
            <pc:docMk/>
            <pc:sldMk cId="2599349530" sldId="258"/>
            <ac:inkMk id="54" creationId="{DF81D842-7F03-4F69-9784-D50072FB0F72}"/>
          </ac:inkMkLst>
        </pc:inkChg>
        <pc:inkChg chg="del">
          <ac:chgData name="Chad Vidden" userId="fa919fd6-03f8-48d0-9b95-10ac8c9672df" providerId="ADAL" clId="{C57E1562-4CD1-40DF-A9CF-556AFAB76C39}" dt="2020-03-25T02:05:54.328" v="35"/>
          <ac:inkMkLst>
            <pc:docMk/>
            <pc:sldMk cId="2599349530" sldId="258"/>
            <ac:inkMk id="55" creationId="{F775F110-BD04-4410-AA23-214E9E6EA6D4}"/>
          </ac:inkMkLst>
        </pc:inkChg>
        <pc:inkChg chg="del">
          <ac:chgData name="Chad Vidden" userId="fa919fd6-03f8-48d0-9b95-10ac8c9672df" providerId="ADAL" clId="{C57E1562-4CD1-40DF-A9CF-556AFAB76C39}" dt="2020-03-25T02:05:54.325" v="27"/>
          <ac:inkMkLst>
            <pc:docMk/>
            <pc:sldMk cId="2599349530" sldId="258"/>
            <ac:inkMk id="56" creationId="{7198DA2B-651E-4C0E-BB7C-4536514E2C0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7" creationId="{8FFB2B27-D5F3-4593-B085-995F9D7645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8" creationId="{04C7E48D-2631-488D-8BF8-214AA6931E5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59" creationId="{572219D1-A84C-48F6-8B5C-32451D1B3C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0" creationId="{D5CB9947-0848-49EB-9B62-E2AB6BB8BC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1" creationId="{7C097018-A3B1-4B9E-8C37-5942DB06B6B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2" creationId="{B762C895-CAC7-4974-8D03-7B259AEC70D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3" creationId="{6AB5EBE5-3D2C-4C74-8D80-F909AF8C8CD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4" creationId="{5C5DBCD2-6632-45C3-BC3C-396CB271E34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5" creationId="{AB71C5B1-3C0C-43F8-B303-BAE07CB9D34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6" creationId="{88AD57B7-172E-468A-97F8-4676C0E0189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7" creationId="{78BBA637-B4C7-47E3-81DE-05CEA5FE87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8" creationId="{69CF680B-7B35-4EA0-8E71-EAE491F9DA8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69" creationId="{1522BCBF-A3CF-4901-9D6C-985DD6BB427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0" creationId="{543F2A33-DB97-49EA-9102-BE9A805727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1" creationId="{6C520A85-9B6E-4740-84CD-D4B9D5372E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2" creationId="{7BE252BC-3F25-4C60-941A-161229BDB2A9}"/>
          </ac:inkMkLst>
        </pc:inkChg>
        <pc:inkChg chg="del">
          <ac:chgData name="Chad Vidden" userId="fa919fd6-03f8-48d0-9b95-10ac8c9672df" providerId="ADAL" clId="{C57E1562-4CD1-40DF-A9CF-556AFAB76C39}" dt="2020-03-25T02:05:47.975" v="14"/>
          <ac:inkMkLst>
            <pc:docMk/>
            <pc:sldMk cId="2599349530" sldId="258"/>
            <ac:inkMk id="73" creationId="{A63F859A-9D49-41C0-91BF-F0068D6E0832}"/>
          </ac:inkMkLst>
        </pc:inkChg>
        <pc:inkChg chg="del">
          <ac:chgData name="Chad Vidden" userId="fa919fd6-03f8-48d0-9b95-10ac8c9672df" providerId="ADAL" clId="{C57E1562-4CD1-40DF-A9CF-556AFAB76C39}" dt="2020-03-25T02:05:47.974" v="13"/>
          <ac:inkMkLst>
            <pc:docMk/>
            <pc:sldMk cId="2599349530" sldId="258"/>
            <ac:inkMk id="74" creationId="{2F6294D7-2E61-48B0-87EE-C5651208AB6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5" creationId="{9BE52598-384D-41AE-972D-1968A21DC1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76" creationId="{7B77D233-84DE-4F45-940D-F776F283FFEF}"/>
          </ac:inkMkLst>
        </pc:inkChg>
        <pc:inkChg chg="del">
          <ac:chgData name="Chad Vidden" userId="fa919fd6-03f8-48d0-9b95-10ac8c9672df" providerId="ADAL" clId="{C57E1562-4CD1-40DF-A9CF-556AFAB76C39}" dt="2020-03-25T02:05:54.328" v="34"/>
          <ac:inkMkLst>
            <pc:docMk/>
            <pc:sldMk cId="2599349530" sldId="258"/>
            <ac:inkMk id="77" creationId="{CA12F16F-714D-424C-BE93-19B0FFBD1C4F}"/>
          </ac:inkMkLst>
        </pc:inkChg>
        <pc:inkChg chg="del">
          <ac:chgData name="Chad Vidden" userId="fa919fd6-03f8-48d0-9b95-10ac8c9672df" providerId="ADAL" clId="{C57E1562-4CD1-40DF-A9CF-556AFAB76C39}" dt="2020-03-25T02:05:54.321" v="16"/>
          <ac:inkMkLst>
            <pc:docMk/>
            <pc:sldMk cId="2599349530" sldId="258"/>
            <ac:inkMk id="78" creationId="{404D4A54-8A55-4F2A-9088-9324D0D508DC}"/>
          </ac:inkMkLst>
        </pc:inkChg>
        <pc:inkChg chg="del">
          <ac:chgData name="Chad Vidden" userId="fa919fd6-03f8-48d0-9b95-10ac8c9672df" providerId="ADAL" clId="{C57E1562-4CD1-40DF-A9CF-556AFAB76C39}" dt="2020-03-25T02:05:54.325" v="26"/>
          <ac:inkMkLst>
            <pc:docMk/>
            <pc:sldMk cId="2599349530" sldId="258"/>
            <ac:inkMk id="79" creationId="{587CDBF5-3091-46C9-A020-120D6FB37AE8}"/>
          </ac:inkMkLst>
        </pc:inkChg>
        <pc:inkChg chg="del">
          <ac:chgData name="Chad Vidden" userId="fa919fd6-03f8-48d0-9b95-10ac8c9672df" providerId="ADAL" clId="{C57E1562-4CD1-40DF-A9CF-556AFAB76C39}" dt="2020-03-25T02:05:54.329" v="38"/>
          <ac:inkMkLst>
            <pc:docMk/>
            <pc:sldMk cId="2599349530" sldId="258"/>
            <ac:inkMk id="80" creationId="{F519F920-1E35-44EB-A881-54DD487CBD9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1" creationId="{ABBB3FD6-6F31-4549-AA84-03084410127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2" creationId="{1C0B7E45-95F3-49C6-A158-00DF6CCC7C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3" creationId="{306FAC3E-06B6-4A05-817F-FBA01B4346E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4" creationId="{DA1EA8C8-6AF4-47B2-B1E6-B13F70B8B3A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5" creationId="{7C8D1DC2-CD29-406F-869E-D4E94AC8C3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6" creationId="{27FBAA44-3BEE-4A31-A465-232A4F83231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7" creationId="{8EAEB0A4-E30E-4BCB-B521-9F6B2C7C63A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8" creationId="{BCBFD526-85F5-4B46-8679-75DA588C486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89" creationId="{FED149D2-35DE-4582-A6EB-DF32D83B5FC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0" creationId="{9EFA1F81-CFD7-4157-88A6-E8940FAB7D9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1" creationId="{F0B8CE51-3B47-431D-A082-B6341CE2F0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2" creationId="{3E667505-5001-43A3-ABD8-8C7BC1B851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3" creationId="{616A7B55-E572-4950-9570-B2D51024B2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94" creationId="{578FF46C-E2DB-43F1-90BE-C147570FAB37}"/>
          </ac:inkMkLst>
        </pc:inkChg>
        <pc:inkChg chg="del">
          <ac:chgData name="Chad Vidden" userId="fa919fd6-03f8-48d0-9b95-10ac8c9672df" providerId="ADAL" clId="{C57E1562-4CD1-40DF-A9CF-556AFAB76C39}" dt="2020-03-25T02:05:54.330" v="42"/>
          <ac:inkMkLst>
            <pc:docMk/>
            <pc:sldMk cId="2599349530" sldId="258"/>
            <ac:inkMk id="96" creationId="{5521C237-0D14-4290-9810-7E6E468A8796}"/>
          </ac:inkMkLst>
        </pc:inkChg>
        <pc:inkChg chg="del">
          <ac:chgData name="Chad Vidden" userId="fa919fd6-03f8-48d0-9b95-10ac8c9672df" providerId="ADAL" clId="{C57E1562-4CD1-40DF-A9CF-556AFAB76C39}" dt="2020-03-25T02:05:54.329" v="36"/>
          <ac:inkMkLst>
            <pc:docMk/>
            <pc:sldMk cId="2599349530" sldId="258"/>
            <ac:inkMk id="97" creationId="{6F30F881-276C-4EE9-A1F4-1B92D560EDB2}"/>
          </ac:inkMkLst>
        </pc:inkChg>
        <pc:inkChg chg="del">
          <ac:chgData name="Chad Vidden" userId="fa919fd6-03f8-48d0-9b95-10ac8c9672df" providerId="ADAL" clId="{C57E1562-4CD1-40DF-A9CF-556AFAB76C39}" dt="2020-03-25T02:05:54.328" v="33"/>
          <ac:inkMkLst>
            <pc:docMk/>
            <pc:sldMk cId="2599349530" sldId="258"/>
            <ac:inkMk id="98" creationId="{68F563E0-93B0-45EA-A921-4DB0F3CD0F8A}"/>
          </ac:inkMkLst>
        </pc:inkChg>
        <pc:inkChg chg="del">
          <ac:chgData name="Chad Vidden" userId="fa919fd6-03f8-48d0-9b95-10ac8c9672df" providerId="ADAL" clId="{C57E1562-4CD1-40DF-A9CF-556AFAB76C39}" dt="2020-03-25T02:05:54.323" v="19"/>
          <ac:inkMkLst>
            <pc:docMk/>
            <pc:sldMk cId="2599349530" sldId="258"/>
            <ac:inkMk id="99" creationId="{3EAA73E0-1C24-46EE-A590-7AD0326ADA94}"/>
          </ac:inkMkLst>
        </pc:inkChg>
        <pc:inkChg chg="del">
          <ac:chgData name="Chad Vidden" userId="fa919fd6-03f8-48d0-9b95-10ac8c9672df" providerId="ADAL" clId="{C57E1562-4CD1-40DF-A9CF-556AFAB76C39}" dt="2020-03-25T02:05:54.330" v="40"/>
          <ac:inkMkLst>
            <pc:docMk/>
            <pc:sldMk cId="2599349530" sldId="258"/>
            <ac:inkMk id="100" creationId="{E703E1A2-65DD-4671-8EEC-17B813E3111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01" creationId="{FFBDB4D2-F200-4CBA-9C73-1EC7D6FE88D8}"/>
          </ac:inkMkLst>
        </pc:inkChg>
        <pc:inkChg chg="del">
          <ac:chgData name="Chad Vidden" userId="fa919fd6-03f8-48d0-9b95-10ac8c9672df" providerId="ADAL" clId="{C57E1562-4CD1-40DF-A9CF-556AFAB76C39}" dt="2020-03-25T02:05:54.330" v="41"/>
          <ac:inkMkLst>
            <pc:docMk/>
            <pc:sldMk cId="2599349530" sldId="258"/>
            <ac:inkMk id="102" creationId="{9A5C0F5B-162E-434A-AAB3-50B212592ED3}"/>
          </ac:inkMkLst>
        </pc:inkChg>
        <pc:inkChg chg="del">
          <ac:chgData name="Chad Vidden" userId="fa919fd6-03f8-48d0-9b95-10ac8c9672df" providerId="ADAL" clId="{C57E1562-4CD1-40DF-A9CF-556AFAB76C39}" dt="2020-03-25T02:05:54.332" v="49"/>
          <ac:inkMkLst>
            <pc:docMk/>
            <pc:sldMk cId="2599349530" sldId="258"/>
            <ac:inkMk id="103" creationId="{BBBD0E39-89F3-49E6-8262-031D079C0C73}"/>
          </ac:inkMkLst>
        </pc:inkChg>
        <pc:inkChg chg="del">
          <ac:chgData name="Chad Vidden" userId="fa919fd6-03f8-48d0-9b95-10ac8c9672df" providerId="ADAL" clId="{C57E1562-4CD1-40DF-A9CF-556AFAB76C39}" dt="2020-03-25T02:05:54.327" v="31"/>
          <ac:inkMkLst>
            <pc:docMk/>
            <pc:sldMk cId="2599349530" sldId="258"/>
            <ac:inkMk id="104" creationId="{BA4249DE-8FF5-42C1-B336-7F72E9EF673C}"/>
          </ac:inkMkLst>
        </pc:inkChg>
        <pc:inkChg chg="del">
          <ac:chgData name="Chad Vidden" userId="fa919fd6-03f8-48d0-9b95-10ac8c9672df" providerId="ADAL" clId="{C57E1562-4CD1-40DF-A9CF-556AFAB76C39}" dt="2020-03-25T02:05:54.332" v="50"/>
          <ac:inkMkLst>
            <pc:docMk/>
            <pc:sldMk cId="2599349530" sldId="258"/>
            <ac:inkMk id="105" creationId="{45AB5051-97E6-45D9-AC50-059B4498E65F}"/>
          </ac:inkMkLst>
        </pc:inkChg>
        <pc:inkChg chg="del">
          <ac:chgData name="Chad Vidden" userId="fa919fd6-03f8-48d0-9b95-10ac8c9672df" providerId="ADAL" clId="{C57E1562-4CD1-40DF-A9CF-556AFAB76C39}" dt="2020-03-25T02:05:54.329" v="39"/>
          <ac:inkMkLst>
            <pc:docMk/>
            <pc:sldMk cId="2599349530" sldId="258"/>
            <ac:inkMk id="106" creationId="{F4641A3A-9CF5-439A-8EC7-94EA36B78012}"/>
          </ac:inkMkLst>
        </pc:inkChg>
        <pc:inkChg chg="del">
          <ac:chgData name="Chad Vidden" userId="fa919fd6-03f8-48d0-9b95-10ac8c9672df" providerId="ADAL" clId="{C57E1562-4CD1-40DF-A9CF-556AFAB76C39}" dt="2020-03-25T02:05:54.327" v="30"/>
          <ac:inkMkLst>
            <pc:docMk/>
            <pc:sldMk cId="2599349530" sldId="258"/>
            <ac:inkMk id="107" creationId="{05512FE3-8DA3-4999-AE35-ED2536C714DF}"/>
          </ac:inkMkLst>
        </pc:inkChg>
        <pc:inkChg chg="del">
          <ac:chgData name="Chad Vidden" userId="fa919fd6-03f8-48d0-9b95-10ac8c9672df" providerId="ADAL" clId="{C57E1562-4CD1-40DF-A9CF-556AFAB76C39}" dt="2020-03-25T02:05:54.326" v="28"/>
          <ac:inkMkLst>
            <pc:docMk/>
            <pc:sldMk cId="2599349530" sldId="258"/>
            <ac:inkMk id="108" creationId="{64F1BBE9-C40C-4C8B-A4DC-B8AFFEB4C44C}"/>
          </ac:inkMkLst>
        </pc:inkChg>
        <pc:inkChg chg="del">
          <ac:chgData name="Chad Vidden" userId="fa919fd6-03f8-48d0-9b95-10ac8c9672df" providerId="ADAL" clId="{C57E1562-4CD1-40DF-A9CF-556AFAB76C39}" dt="2020-03-25T02:05:54.324" v="23"/>
          <ac:inkMkLst>
            <pc:docMk/>
            <pc:sldMk cId="2599349530" sldId="258"/>
            <ac:inkMk id="109" creationId="{77592294-4BB1-409D-8F03-ABC26B600C12}"/>
          </ac:inkMkLst>
        </pc:inkChg>
        <pc:inkChg chg="del">
          <ac:chgData name="Chad Vidden" userId="fa919fd6-03f8-48d0-9b95-10ac8c9672df" providerId="ADAL" clId="{C57E1562-4CD1-40DF-A9CF-556AFAB76C39}" dt="2020-03-25T02:05:54.323" v="20"/>
          <ac:inkMkLst>
            <pc:docMk/>
            <pc:sldMk cId="2599349530" sldId="258"/>
            <ac:inkMk id="110" creationId="{4BDF1A7F-64E3-4CB7-995C-271DE5BD2B68}"/>
          </ac:inkMkLst>
        </pc:inkChg>
        <pc:inkChg chg="del">
          <ac:chgData name="Chad Vidden" userId="fa919fd6-03f8-48d0-9b95-10ac8c9672df" providerId="ADAL" clId="{C57E1562-4CD1-40DF-A9CF-556AFAB76C39}" dt="2020-03-25T02:05:54.329" v="37"/>
          <ac:inkMkLst>
            <pc:docMk/>
            <pc:sldMk cId="2599349530" sldId="258"/>
            <ac:inkMk id="111" creationId="{7A709AC2-D705-4ED1-A530-A2225408D69E}"/>
          </ac:inkMkLst>
        </pc:inkChg>
        <pc:inkChg chg="del">
          <ac:chgData name="Chad Vidden" userId="fa919fd6-03f8-48d0-9b95-10ac8c9672df" providerId="ADAL" clId="{C57E1562-4CD1-40DF-A9CF-556AFAB76C39}" dt="2020-03-25T02:05:54.326" v="29"/>
          <ac:inkMkLst>
            <pc:docMk/>
            <pc:sldMk cId="2599349530" sldId="258"/>
            <ac:inkMk id="112" creationId="{335B2670-A765-4C16-9D67-C4228ACFBA5B}"/>
          </ac:inkMkLst>
        </pc:inkChg>
        <pc:inkChg chg="del">
          <ac:chgData name="Chad Vidden" userId="fa919fd6-03f8-48d0-9b95-10ac8c9672df" providerId="ADAL" clId="{C57E1562-4CD1-40DF-A9CF-556AFAB76C39}" dt="2020-03-25T02:05:54.324" v="22"/>
          <ac:inkMkLst>
            <pc:docMk/>
            <pc:sldMk cId="2599349530" sldId="258"/>
            <ac:inkMk id="113" creationId="{F9F3BF73-5F94-43CC-BBA4-24E6A08A7912}"/>
          </ac:inkMkLst>
        </pc:inkChg>
        <pc:inkChg chg="del">
          <ac:chgData name="Chad Vidden" userId="fa919fd6-03f8-48d0-9b95-10ac8c9672df" providerId="ADAL" clId="{C57E1562-4CD1-40DF-A9CF-556AFAB76C39}" dt="2020-03-25T02:05:54.331" v="46"/>
          <ac:inkMkLst>
            <pc:docMk/>
            <pc:sldMk cId="2599349530" sldId="258"/>
            <ac:inkMk id="114" creationId="{FB72FBE4-4191-4E9C-90A4-2A23DDA7490D}"/>
          </ac:inkMkLst>
        </pc:inkChg>
        <pc:inkChg chg="del">
          <ac:chgData name="Chad Vidden" userId="fa919fd6-03f8-48d0-9b95-10ac8c9672df" providerId="ADAL" clId="{C57E1562-4CD1-40DF-A9CF-556AFAB76C39}" dt="2020-03-25T02:05:54.332" v="47"/>
          <ac:inkMkLst>
            <pc:docMk/>
            <pc:sldMk cId="2599349530" sldId="258"/>
            <ac:inkMk id="115" creationId="{AAF020D6-CBDB-49EB-BEED-F74719A4E397}"/>
          </ac:inkMkLst>
        </pc:inkChg>
        <pc:inkChg chg="del">
          <ac:chgData name="Chad Vidden" userId="fa919fd6-03f8-48d0-9b95-10ac8c9672df" providerId="ADAL" clId="{C57E1562-4CD1-40DF-A9CF-556AFAB76C39}" dt="2020-03-25T02:05:54.322" v="17"/>
          <ac:inkMkLst>
            <pc:docMk/>
            <pc:sldMk cId="2599349530" sldId="258"/>
            <ac:inkMk id="116" creationId="{DE91EB0E-0504-44C1-8155-1A0764AB1BA5}"/>
          </ac:inkMkLst>
        </pc:inkChg>
        <pc:inkChg chg="del">
          <ac:chgData name="Chad Vidden" userId="fa919fd6-03f8-48d0-9b95-10ac8c9672df" providerId="ADAL" clId="{C57E1562-4CD1-40DF-A9CF-556AFAB76C39}" dt="2020-03-25T02:05:54.327" v="32"/>
          <ac:inkMkLst>
            <pc:docMk/>
            <pc:sldMk cId="2599349530" sldId="258"/>
            <ac:inkMk id="117" creationId="{042D4D43-607D-4F14-B3CE-6B5AEC756FC0}"/>
          </ac:inkMkLst>
        </pc:inkChg>
        <pc:inkChg chg="del">
          <ac:chgData name="Chad Vidden" userId="fa919fd6-03f8-48d0-9b95-10ac8c9672df" providerId="ADAL" clId="{C57E1562-4CD1-40DF-A9CF-556AFAB76C39}" dt="2020-03-25T02:05:54.325" v="25"/>
          <ac:inkMkLst>
            <pc:docMk/>
            <pc:sldMk cId="2599349530" sldId="258"/>
            <ac:inkMk id="118" creationId="{17F4640A-8443-4CDB-9A9D-D29B87A348E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19" creationId="{D1109F4F-8FC8-499F-9E39-A5A5F93C51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0" creationId="{B0B13D5B-7530-480D-9F15-6B4A96FEA4A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1" creationId="{9E12CBC5-CB07-4537-BB69-AA8288302512}"/>
          </ac:inkMkLst>
        </pc:inkChg>
        <pc:inkChg chg="del">
          <ac:chgData name="Chad Vidden" userId="fa919fd6-03f8-48d0-9b95-10ac8c9672df" providerId="ADAL" clId="{C57E1562-4CD1-40DF-A9CF-556AFAB76C39}" dt="2020-03-25T02:05:54.323" v="18"/>
          <ac:inkMkLst>
            <pc:docMk/>
            <pc:sldMk cId="2599349530" sldId="258"/>
            <ac:inkMk id="122" creationId="{5A73593F-9E1C-4250-BAC8-09B5292AEBEF}"/>
          </ac:inkMkLst>
        </pc:inkChg>
        <pc:inkChg chg="del">
          <ac:chgData name="Chad Vidden" userId="fa919fd6-03f8-48d0-9b95-10ac8c9672df" providerId="ADAL" clId="{C57E1562-4CD1-40DF-A9CF-556AFAB76C39}" dt="2020-03-25T02:05:54.331" v="45"/>
          <ac:inkMkLst>
            <pc:docMk/>
            <pc:sldMk cId="2599349530" sldId="258"/>
            <ac:inkMk id="123" creationId="{14897FFF-FAF7-45BB-BBE6-0710491AE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4" creationId="{0F755DF7-2B9B-4E46-BAC9-6821A6951A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5" creationId="{8D8568D7-E240-4B5D-926A-F1E70B63F9A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6" creationId="{B52D33EE-29AC-4F80-9A7C-DBA85CD417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7" creationId="{1D77B335-DA11-4EE6-9FE0-7EFBA7EFC22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8" creationId="{1B491FDC-AC7C-44BF-A1BF-6F11E219C6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29" creationId="{91B0199D-1D3C-40EC-A915-8181808E35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0" creationId="{467C121F-911F-4D7F-B10C-6B7D866C81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1" creationId="{DF3BD7BB-4D1E-497C-AA1C-13E0ED16D78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2" creationId="{9AD699DA-3F7E-4416-BE91-D82B032B693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3" creationId="{CE9E064C-672A-4965-B3E1-F8E3A49B4E8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4" creationId="{15DD94B0-8A16-4B9C-8232-E63ACF46D5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5" creationId="{73138AC5-3864-47C2-AD4E-EFE28C5204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6" creationId="{33E449AA-8799-4165-A624-DB77884DDE3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7" creationId="{C75F2514-17EE-427C-9CF9-E9E5F413C8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8" creationId="{711A7969-FB49-4020-A232-E6956DA1C64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39" creationId="{EB61F13A-4AB5-4F7A-9128-8226D9B8F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0" creationId="{40B811DF-C777-42BF-8A11-E1009F2374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1" creationId="{9915CFCC-B875-4B3C-BDAF-32199810B0E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2" creationId="{9C809E8A-5AFC-47B7-94A9-A261B0DD9E7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3" creationId="{C3B9BDC0-FEAB-4D90-94AF-1A5478915F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4" creationId="{9FD27D16-99CF-4965-8ADE-A38FF7B4AE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5" creationId="{C79FBDD2-7CF8-4B9D-AE0B-EC7B5EAF92C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6" creationId="{058AECF0-CFC5-49A7-A7B0-15086BCE81D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7" creationId="{325A2853-8A67-4052-986C-095EB8E5F95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8" creationId="{7BC11BDE-BDBC-4C1B-9422-C39A4822416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49" creationId="{000CA321-2CA0-4491-A59A-97A54CED9F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0" creationId="{F08A4BF4-3B2E-4F4D-9954-AD307EBCE06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1" creationId="{C66F9AA9-DB63-4BCA-92DC-E5DA8038170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2" creationId="{2925689A-DFA0-4B3E-9D48-D506B6B04F7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3" creationId="{BA9EFC3D-5076-4C5C-9C8D-E3A813DF778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4" creationId="{846643B4-21BC-49E4-82A8-B9672DEC12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5" creationId="{8F290986-92DA-45DD-A2E7-5AB0A03D2BA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6" creationId="{6A451150-BB8B-42C1-9B97-FF7D9F82A54E}"/>
          </ac:inkMkLst>
        </pc:inkChg>
        <pc:inkChg chg="del">
          <ac:chgData name="Chad Vidden" userId="fa919fd6-03f8-48d0-9b95-10ac8c9672df" providerId="ADAL" clId="{C57E1562-4CD1-40DF-A9CF-556AFAB76C39}" dt="2020-03-25T02:05:54.324" v="24"/>
          <ac:inkMkLst>
            <pc:docMk/>
            <pc:sldMk cId="2599349530" sldId="258"/>
            <ac:inkMk id="157" creationId="{41F0DEC6-8B19-446B-B36D-1E30DF9A0C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8" creationId="{7A349241-FDF8-4F13-9A8A-271BF824E4C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59" creationId="{3599C639-42AC-405D-AA56-2EB884434AD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0" creationId="{1D7A650E-92CE-4E79-A5EB-B187331FC3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1" creationId="{1058CA2F-E19C-4E5F-9F06-26CEF0FD498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2" creationId="{A3A91D50-42A0-4C1D-B276-6292B3C932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3" creationId="{F6A2455C-D974-4C86-861E-D8BE186F0B1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4" creationId="{08DF2F83-3FD9-47A6-8187-B75A3AFBB3BC}"/>
          </ac:inkMkLst>
        </pc:inkChg>
        <pc:inkChg chg="del">
          <ac:chgData name="Chad Vidden" userId="fa919fd6-03f8-48d0-9b95-10ac8c9672df" providerId="ADAL" clId="{C57E1562-4CD1-40DF-A9CF-556AFAB76C39}" dt="2020-03-25T02:06:05.525" v="53" actId="478"/>
          <ac:inkMkLst>
            <pc:docMk/>
            <pc:sldMk cId="2599349530" sldId="258"/>
            <ac:inkMk id="165" creationId="{6D48FB54-0A22-412C-93D0-A0E594D89391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6" creationId="{0AB0D311-1624-46D3-9840-2F4C4D13251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7" creationId="{0A17682C-4549-41B9-8434-368BB45F71A2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68" creationId="{D2220368-3F5E-460E-AF97-E7759A00600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69" creationId="{979D85B1-8235-4F1C-B67A-118848D748DD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0" creationId="{4FAA3564-AFF4-4700-83BD-0CE21D46BE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1" creationId="{A84D421F-3F95-4248-94EB-C34A27F07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2" creationId="{921FBC73-8A96-4AF0-A538-05DCB8CA40A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3" creationId="{3BD69D2C-9FC0-4E51-8B60-AD42D46D08F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4" creationId="{9702F58D-3CF6-47BE-AB29-790EEF01AA29}"/>
          </ac:inkMkLst>
        </pc:inkChg>
        <pc:inkChg chg="del">
          <ac:chgData name="Chad Vidden" userId="fa919fd6-03f8-48d0-9b95-10ac8c9672df" providerId="ADAL" clId="{C57E1562-4CD1-40DF-A9CF-556AFAB76C39}" dt="2020-03-25T02:06:03.158" v="52" actId="478"/>
          <ac:inkMkLst>
            <pc:docMk/>
            <pc:sldMk cId="2599349530" sldId="258"/>
            <ac:inkMk id="175" creationId="{1CF2A7F3-CD0E-477A-B244-BE24DF5BCBC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6" creationId="{AF4127F8-A57A-412B-A88A-D9CC347022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7" creationId="{62BFBF51-0C33-4235-B1C2-5DA1127E791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8" creationId="{07F6FC50-540E-4612-8AE2-3034AF0021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79" creationId="{E1011173-9591-4710-B93E-6BC4DFA5A0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0" creationId="{568E4B4F-5F85-4E5C-B9DD-34CA0A4BA0B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1" creationId="{6E2A8423-1FD9-4C11-9074-A4A029B906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2" creationId="{BD89609A-48A3-477B-804E-5ADA74A6A24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3" creationId="{91F86AC4-FF76-4E7B-882A-0385D0BEFB2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4" creationId="{8F3B66BC-1CD6-41DA-93EA-6041A66A6F4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5" creationId="{55B7E05A-6699-455C-8483-48B2320AAE2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6" creationId="{9767A7D2-5627-4D2C-97F5-14B9A121B2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7" creationId="{C054DB9E-AFEB-45C2-A667-FDB28B4413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8" creationId="{13220D60-FE71-43C4-96AA-604D5D0081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89" creationId="{D4BE68A6-8D01-4234-A8CA-9816FBDC6A2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0" creationId="{ED723D45-9BE9-4D97-A60C-617CAEBD93C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1" creationId="{C881F436-2648-427A-B987-83230DAED57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2" creationId="{EEFC1F33-4244-409F-A68C-97973B54E10C}"/>
          </ac:inkMkLst>
        </pc:inkChg>
        <pc:inkChg chg="del">
          <ac:chgData name="Chad Vidden" userId="fa919fd6-03f8-48d0-9b95-10ac8c9672df" providerId="ADAL" clId="{C57E1562-4CD1-40DF-A9CF-556AFAB76C39}" dt="2020-03-25T02:06:08.640" v="54" actId="478"/>
          <ac:inkMkLst>
            <pc:docMk/>
            <pc:sldMk cId="2599349530" sldId="258"/>
            <ac:inkMk id="193" creationId="{14EAB15F-9D16-43E5-9DD7-896CD226DC3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4" creationId="{2F8CD2F8-5401-4382-B24E-453B79B9500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5" creationId="{756BDE38-0926-4F48-A63D-22CDE6F8272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6" creationId="{D21AB245-0332-4400-8630-07927ED3E47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7" creationId="{D089CD3E-0A2F-4853-AFEF-E16AF9DB99A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8" creationId="{EAC403DD-CBB6-4B65-B91C-EABD9161967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199" creationId="{44C63D9F-C773-4E3F-A15D-0148391C36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0" creationId="{B324FF4E-5D5B-4A1B-B5A6-5ADCB94E1AE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1" creationId="{57AF7EEC-9D4F-489D-A262-894E786C8CE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2" creationId="{5A945F29-EA2D-4120-AE8F-C26E038707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3" creationId="{4DF7D5A5-9D38-4535-8DB0-3EF5578A49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4" creationId="{C52F138C-1C31-4287-970D-ACD5A543351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5" creationId="{2FA1DDCC-BAE9-41F2-BC4B-19C7055CF0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6" creationId="{FC4A0732-31EA-41C9-B389-244E32A8DC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7" creationId="{26919ED5-A1C5-47EE-A576-D2FB36AC7A0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8" creationId="{72D865EF-8DFE-4B02-A724-471C711E37D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09" creationId="{A123E7CE-9D29-4229-98AF-22284B74991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0" creationId="{7E06BCB3-D1DC-47A8-8AAA-309081AACAB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1" creationId="{D8327B87-C75A-4867-AC26-46CE246F4A1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2" creationId="{006AA05B-76B0-4B5F-8B9A-E46B9EE62D3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3" creationId="{C8D7328B-C95F-4611-B138-884EFD738F9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4" creationId="{A537906E-7014-4AF5-8332-0F52F497DBB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5" creationId="{1A2C98BC-E2CA-4784-A476-A928CA94395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6" creationId="{0C162F2B-B2EB-4E15-8049-82012A9D6C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7" creationId="{52373EC0-7181-4C2C-BF9D-5CA9C3A1ED4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8" creationId="{161B5C84-3E3A-4108-A71C-77DEAF20B1A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19" creationId="{2B1E188F-464C-4A11-86E6-19C08E4F774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0" creationId="{97B9E89D-B5FC-4D21-9E8C-2640DAAFA0BC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1" creationId="{6A3E1701-091A-4C2B-BEE8-38AC028F844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2" creationId="{8612A69A-C9F1-477C-9F7D-D62B51466AF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3" creationId="{487F8ABF-5BF1-48EF-92FD-F55C066F33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4" creationId="{60F5F096-AF21-4D7C-B0AE-E98A7254462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5" creationId="{5421DA0A-6820-4D0F-BD5D-C28E18BAD8A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6" creationId="{02C801F7-BEAB-46E2-B45A-73659F7D5E35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7" creationId="{AC26FB58-BDE3-4F61-BEDF-70034EDD902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8" creationId="{14082171-D92F-4E3A-865F-8E30459684B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29" creationId="{5D452FB1-6B3E-469C-A81B-2EB0AFFBE1B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0" creationId="{2F57575F-41DA-4828-9BBC-EB115E47413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1" creationId="{2412BBFD-F001-4E3F-A0D8-1FFFC43DF4B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2" creationId="{204841B1-0F94-4AB9-9D7F-43C6EE02F56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3" creationId="{4080015E-2B78-4719-BAA9-FD4D6FC283F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4" creationId="{C8DC07C0-3D13-4D3A-90F0-BCCEA8BDF14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5" creationId="{9E76CA20-AECE-415F-A734-D6E399A45539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6" creationId="{71FF1BC5-4C09-419C-81CF-515BFDD35F2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7" creationId="{204A7B88-273B-4D29-9196-38C58EABED1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8" creationId="{D2B578B0-A63F-4F81-859C-06B50578B15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39" creationId="{F30A7685-DF1E-42F0-91CD-43B79025523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0" creationId="{17AD35E3-AFAE-44A8-8F64-12E80B68F1C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1" creationId="{541694F7-CAC6-42D8-AA2F-8D2ECC6618C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2" creationId="{D218D2D6-AA0A-434E-AC58-4AEA556B019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3" creationId="{A1E8C0C2-A0FA-4B1B-86DE-B460ECFB5394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4" creationId="{D4C5ACF1-2A52-4993-AB45-D3EC6E87F8F3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5" creationId="{15771357-CD30-42F0-9A52-67D48B3ED5B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6" creationId="{870EBE0D-2240-4279-A571-293A3837CCE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7" creationId="{D37FB4C1-1CA1-4B0D-8ACA-E1AF51D8364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8" creationId="{40FF8375-9C7F-4879-8D8A-8B347E80964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49" creationId="{96331049-DB7F-47AD-ADAF-9E204E35AEC2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0" creationId="{2F948EB7-B854-4825-B6E9-7A720337742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1" creationId="{A188A632-62BB-4F7D-8589-A208BA573D66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2" creationId="{425662A4-E1C4-479B-879B-54FBC309399F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3" creationId="{DB7802F0-1605-400E-8514-EA022B508F31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4" creationId="{9DD63B47-3253-46FA-9F9E-825F97BF860E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5" creationId="{9FCEDA40-B2BA-4F70-B0CB-599628722CE7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6" creationId="{77AE884E-26E6-444D-938B-B8D356CDCB9B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7" creationId="{DDD8DD19-8F08-4B62-9F08-53E7EB5E2A6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8" creationId="{ED904CA7-4373-44CF-8F15-D335505750BD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59" creationId="{18D34CAD-16AF-4679-9AD2-7BD6BBEDE2BA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0" creationId="{A1A203C0-F1A7-40EF-A4BE-828D270B66A8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1" creationId="{62EBAEBA-512C-4969-A49F-0BB8F0B796B0}"/>
          </ac:inkMkLst>
        </pc:inkChg>
        <pc:inkChg chg="del">
          <ac:chgData name="Chad Vidden" userId="fa919fd6-03f8-48d0-9b95-10ac8c9672df" providerId="ADAL" clId="{C57E1562-4CD1-40DF-A9CF-556AFAB76C39}" dt="2020-03-25T02:06:00.060" v="51" actId="478"/>
          <ac:inkMkLst>
            <pc:docMk/>
            <pc:sldMk cId="2599349530" sldId="258"/>
            <ac:inkMk id="262" creationId="{70FE8E79-8EDF-4218-81C3-09F9093471E9}"/>
          </ac:inkMkLst>
        </pc:inkChg>
        <pc:inkChg chg="add del">
          <ac:chgData name="Chad Vidden" userId="fa919fd6-03f8-48d0-9b95-10ac8c9672df" providerId="ADAL" clId="{C57E1562-4CD1-40DF-A9CF-556AFAB76C39}" dt="2020-03-25T02:05:54.332" v="48"/>
          <ac:inkMkLst>
            <pc:docMk/>
            <pc:sldMk cId="2599349530" sldId="258"/>
            <ac:inkMk id="263" creationId="{067F2B0C-A214-45E5-B549-C01B2EAE5141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2599349530" sldId="258"/>
            <ac:inkMk id="264" creationId="{CD961B23-7070-4A1C-A02E-F722C3C4D225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338191173" sldId="259"/>
        </pc:sldMkLst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" creationId="{D45CD5AE-4DF2-4C00-B8D1-24725D7C32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" creationId="{F4754494-8516-4964-B47E-ABE7321B20E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" creationId="{934183F8-1835-418C-A3F9-76DC9FAB02C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" creationId="{6C1C5953-CCC0-43C7-B282-5A935AFF97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" creationId="{2924F03E-5CE1-416E-805E-8F6A4FF0AB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" creationId="{FF435973-D562-46C1-BDB9-A104C549820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" creationId="{E10CB393-F4B9-4D68-9C6F-E69DD9CC199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" creationId="{9964435E-0655-404B-BF10-CC4A94E33F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" creationId="{7805B3EF-46B9-42D5-B4C8-D8C79A8F68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" creationId="{2E02E9AA-6A13-41F2-88D7-9CABF3C5737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" creationId="{51A408BC-3139-4AA2-AD05-9FF02147E1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" creationId="{AA77215C-91B3-4CFF-9492-71471E7EC22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" creationId="{346BC915-0331-4C4E-9059-3E81BCF2D7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" creationId="{E13F3C26-E74C-46B1-9BB4-939B5AD859A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7" creationId="{AB479DB7-3005-4C1F-8D87-FA304EDDCA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8" creationId="{397C7166-9416-4BFD-BF9A-33A57CFD13A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9" creationId="{499E0573-2D8A-4A49-8E03-4C148AE8808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0" creationId="{CEE6B503-D481-41B1-9F5E-308EFEC1BE5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1" creationId="{08552F1B-B507-4D67-A10C-D1913BD9B4C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2" creationId="{AE1D20AE-8323-4D4A-9016-5C5B52F7F7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3" creationId="{9BEEFE86-EEA6-47AB-BF5E-66AF78B7C2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4" creationId="{5DCB3816-EFD5-4E59-9F3C-7215D946BF0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5" creationId="{9161214D-F84D-4C8A-BB90-F9F4D66C23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6" creationId="{FD0FD198-86B5-4850-88C7-8551D7D38D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7" creationId="{8EA59C37-7440-4DEF-A1F6-DA0C70643B6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8" creationId="{B2FE2EA6-0BFD-4699-B8CC-905FF05CB6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29" creationId="{D3F823EB-DC0C-4D15-81D8-F26E5C66A17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0" creationId="{97203C82-C9DA-4F36-AEBA-B62C45432C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1" creationId="{8C994EB9-632C-4851-9D20-98FD99081F1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2" creationId="{4ED22310-CD37-4AB6-B8F6-D2311CC3C58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3" creationId="{CC7334AD-9E00-48E9-BD63-A64E08ADE0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4" creationId="{64F25C98-3AA8-447B-B6E8-59001DAF298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5" creationId="{677DB8E4-F226-49BD-AC44-69D3D745C9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6" creationId="{891B5C55-94CB-4E13-A8E4-CC3E89CF42F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7" creationId="{D7BDF113-3EF9-41F6-ABB8-47B8D7D0161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8" creationId="{CAC9108E-30E6-41FC-8B8B-32DD02F5173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39" creationId="{9B583705-0DF3-4FCF-B255-1C0E10AAAC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0" creationId="{A71DBFAD-FB2C-4ABD-9F63-798462F6C8C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1" creationId="{0BBC8491-755F-4568-927E-6152E522D09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2" creationId="{0334C22A-E278-4658-A15C-B7A354D044A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3" creationId="{BF240082-5A83-468B-AB85-29FA63C7FB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4" creationId="{25FAF910-8F81-4212-8751-91571110DFF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5" creationId="{9F31DFF1-6C20-4A8F-B326-ADF97627CFB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6" creationId="{F61DF7FE-21F6-4247-B6C4-30DBD5ABA9E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7" creationId="{5ED66B79-56C8-491C-9032-568805DE93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8" creationId="{1A9ABDAD-BEE6-4BDC-8599-0E9CEECFA35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49" creationId="{D95093E1-0DCB-4DB5-A0BF-7CAD57B45D7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0" creationId="{1A43E549-015D-44A1-8B39-A1449CF927D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1" creationId="{89B7CC02-2A0D-43CB-9BD9-E7CDAA664CB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2" creationId="{B153758F-E4F0-4C79-BDA8-FE2A79375A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3" creationId="{92782D93-3B17-4BEF-9FD7-F911C41A3B1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4" creationId="{37EFAA3B-2C16-4502-B562-183B5453249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5" creationId="{91D0E9AB-69F1-44A8-BC59-96B74DBC63D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6" creationId="{89C28079-EB78-44F9-9100-B4E8AE341A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7" creationId="{5D562FB3-1FC5-42D0-89ED-196AA2DE4A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8" creationId="{0A42C638-EB29-45D2-84B7-3C6992A98A8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59" creationId="{ED76B1EF-39D6-4A97-A03F-98425C33394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0" creationId="{7B13FBAB-0EF5-411B-9C8F-EE6BAD588AD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1" creationId="{767E2B2E-780E-43B0-A433-08AB4E8513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2" creationId="{29EC2A1F-BB58-41F0-886E-819CF316A6C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3" creationId="{59B37FD9-ECED-42F4-A210-035A60D9D2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4" creationId="{C9425F37-7E2D-4B1F-B4CE-FECE80324D5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5" creationId="{428D7BC2-8E3A-4C51-A284-A090246644D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6" creationId="{BBB29392-FC27-469E-AA19-EBB3D06FE2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7" creationId="{069E3172-D48D-4922-8D9E-A49B998403A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8" creationId="{C3ADB6E8-E599-49AD-A2E4-51E79A2259B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69" creationId="{D7DEB895-CB2F-4F52-83BE-DCEE78C018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0" creationId="{39ECD039-DCC6-439F-8AC6-493AE420A49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1" creationId="{0F80A37A-2617-4012-87DB-A9D0DB3F57B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2" creationId="{2F51C308-AD12-40BA-95F6-0E060FB1C81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3" creationId="{BC753933-8E32-4687-A0B3-EAC23DD2A82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4" creationId="{0B83A568-297B-4943-83C6-A78B68F8BEC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5" creationId="{20F3E48E-B028-4C30-B5AC-7A9B3983567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6" creationId="{B80EAB4E-B5BF-49E8-BE68-B6EC573CC8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7" creationId="{2772EDDF-0DD9-415A-A86A-A63A49106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8" creationId="{3E2A225A-EBE4-4190-B763-F03BDA34EB4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79" creationId="{EF3EA7C4-AD5B-49D3-9A4A-C1A5847955A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0" creationId="{0A3C74BE-F343-4B70-A486-C44EC177D23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1" creationId="{EB85746A-7C7E-4B91-A3CE-BCC0BC62051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2" creationId="{D239D553-B9EC-49E8-8865-6A0DDFE12D1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3" creationId="{162696C1-21D7-45A4-ABBA-ED7F718881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4" creationId="{20D1DF14-92A8-48F9-AE0B-1B39821FC62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5" creationId="{45E85DAA-B9D0-4B38-950D-FB57033E1C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6" creationId="{A43BA0DA-77A0-4D7C-AF79-E5DC6BAB120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7" creationId="{90716483-EBB6-487C-A108-2F6B865218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8" creationId="{B4AFC904-BBDB-468F-AB11-78951867D02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89" creationId="{92CAF267-901B-47EE-8206-F034BA9CE69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0" creationId="{C2A1C7CE-2644-42A1-8DF0-D00E24ABDD3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1" creationId="{6DDA4F9A-3480-4EE0-B8D8-048F6AEEA45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2" creationId="{3E82BB6C-4DB7-4AE9-A3A5-04E0B461261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3" creationId="{5AA6D80D-68C1-47FE-9502-7FAAB4D7442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4" creationId="{AB322435-9B5F-4983-B4D7-5FD9B4ED3AC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5" creationId="{7C660BCB-0FB5-468D-9691-1A2F1E91BE2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6" creationId="{356787BE-7F18-4617-B088-B6F0182718D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7" creationId="{9E2EE86F-29EA-469A-9CC6-D757F1F1DF0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8" creationId="{0F4C9140-A312-4CBC-95E2-60CF0129976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99" creationId="{C0C83E4D-390B-4530-8D65-9C8AC53ED63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0" creationId="{E7504DD0-13CF-43D4-A3A8-7239267EDAD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1" creationId="{E4504ACA-5FD3-49A4-9CDE-27B208D8546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2" creationId="{052681E8-7174-4525-88E1-B6C6B94A7A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3" creationId="{4A5B22AD-8780-4D76-AFD5-D4C548E71A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4" creationId="{A3EC6A25-91BC-48E8-B424-ABD650F8B0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5" creationId="{1290E553-AC85-416C-B9C0-359323649D1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6" creationId="{9D08BD0C-C218-43C9-A9D1-FAAC3043730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7" creationId="{8039C226-483E-4F39-A8DD-84B3C44BF8B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8" creationId="{6D1DCFB3-F4A9-4C60-9C2F-392C1C4D3EF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09" creationId="{C46ED0D4-D5C7-498F-8DE4-05EC8B341F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0" creationId="{B1C4424A-2E4F-44F1-B7F2-EADC664441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1" creationId="{CFF43CD1-80D5-459E-BE4E-54FEB938862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2" creationId="{E0786637-CCD2-4925-893A-3CE4EEAAADA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3" creationId="{426ADFA1-C9B0-4508-B9F1-B52F027128F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4" creationId="{A691FFE6-99AA-4965-8185-801833F6131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5" creationId="{67BB755A-BCF4-4EE1-BA69-FD60D8CE1BF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6" creationId="{0F6AFE79-136A-4578-BC03-E59B3C96F9D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7" creationId="{E2C4E1F7-B8C3-4702-BE10-8A568B6B77C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8" creationId="{1DF3EAE9-5332-47A3-9B44-76E6FE5E924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19" creationId="{E9C8E69C-524C-4112-A6EE-A5FA6F4F3EA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0" creationId="{8D626123-F250-417A-971E-C2379BE10F7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1" creationId="{75562918-0B28-48CE-8E14-E1C26CD61B6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2" creationId="{7BB1EE83-9BE4-4F70-AF70-F18A03325A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3" creationId="{E0F17A22-EB82-4721-9B78-A75B7080F2E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4" creationId="{9BC0BFFF-0DA5-4370-A610-A9E402FAB62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5" creationId="{62BF9C2B-D81F-42D5-A0A6-8B186132D3F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6" creationId="{1099E1B0-4A24-489E-9635-0124DF74192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7" creationId="{B92C83FC-C6DF-468C-B824-C4475897FAB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8" creationId="{D72D23D3-265B-49EF-8033-298F98E69910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29" creationId="{C93D8021-F6D9-4137-B0A1-15C2FBA725D2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0" creationId="{D3572652-FA07-4EDD-82D1-A8A01471547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1" creationId="{48BC23B0-BA48-49FD-BD5D-C51758734FE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2" creationId="{574B4047-9151-402A-9C47-10E044DA201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3" creationId="{66B42E69-CCCE-4D12-8B73-D759353EC6F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4" creationId="{45DE82BD-0800-49A4-AAD1-251DF85E51F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5" creationId="{CE2E3896-F911-468E-B87A-6EE6A9CBECC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6" creationId="{E1A1FCB2-1231-4BE8-B9E6-A27309C0E599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7" creationId="{7BD2C73B-2EB5-4F75-9996-F256E12680E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8" creationId="{90F13B16-00BE-4E82-992D-6F5B17E520F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39" creationId="{1608730C-3130-4419-88B8-6F6D5BFD214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0" creationId="{C3ABDF02-C914-4C57-988D-7E628E7360C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1" creationId="{DC554BDD-E834-4F93-9BCB-85A90A3ECE5D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2" creationId="{D765B2E1-9611-468F-B632-9EA72E510D34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3" creationId="{646EA607-A3DA-4DFD-B97C-E640E070938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4" creationId="{2BBE6744-7A1D-4CF5-A9AD-4BD16A0E2A3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5" creationId="{B92918B9-086B-4325-962E-12ECC467E086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6" creationId="{8E9776B5-5F29-400E-962D-B13964B430B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7" creationId="{8305F075-7305-42D1-839C-9D66E52C12B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8" creationId="{7EE0CCE3-85AB-4C20-AB43-BEE93F10FF4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49" creationId="{07C17C39-CD02-4C14-BD90-0A6A32112C3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0" creationId="{F4D010F6-55A3-49C4-86F8-297511913A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1" creationId="{0A75B81F-A2A7-4B20-A106-CD48E708E60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2" creationId="{544357D5-3B93-4B95-9BB4-86876FC58C5F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3" creationId="{8ED2665D-779D-4C7F-AAE9-1E6A04E0D8FB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4" creationId="{4FF4927A-8510-4F54-8B42-06347DF98B67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5" creationId="{2DA94381-8E64-4868-8024-7FFF35F49B8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6" creationId="{9DBA89E9-4331-4E19-B999-2190E28F6CB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7" creationId="{68F5E067-B2ED-4315-BF40-18F7A681157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8" creationId="{78756C24-B08F-4F0B-97E9-2200B5FAD4D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59" creationId="{D1739612-5447-4A71-B7DB-929689281735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0" creationId="{3434011C-6C88-4CF1-AF31-A7C241E4BB38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1" creationId="{0CE2F879-C7BF-4E27-A732-D20D553459D4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38191173" sldId="259"/>
            <ac:inkMk id="162" creationId="{BD054896-C73D-4C26-8C94-CA679A22A62E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4" creationId="{53A68CE6-F1C7-49EF-8D01-285A2A16432A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5" creationId="{378F5F1E-2C3F-4ABB-82BD-1E2552EC472C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6" creationId="{5CC3A0E4-A98B-4623-AF77-20FC3A7647E3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7" creationId="{897E1A3B-EA2D-462D-BF52-E7E4511A610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8" creationId="{3B9F114B-8E79-4564-831E-7D3ECA097221}"/>
          </ac:inkMkLst>
        </pc:inkChg>
        <pc:inkChg chg="del">
          <ac:chgData name="Chad Vidden" userId="fa919fd6-03f8-48d0-9b95-10ac8c9672df" providerId="ADAL" clId="{C57E1562-4CD1-40DF-A9CF-556AFAB76C39}" dt="2020-03-25T02:06:13.880" v="55" actId="478"/>
          <ac:inkMkLst>
            <pc:docMk/>
            <pc:sldMk cId="338191173" sldId="259"/>
            <ac:inkMk id="169" creationId="{D927F3C4-6A79-4EA6-B303-4D7E10BA4DB8}"/>
          </ac:inkMkLst>
        </pc:inkChg>
      </pc:sldChg>
      <pc:sldChg chg="addSp delSp modSp">
        <pc:chgData name="Chad Vidden" userId="fa919fd6-03f8-48d0-9b95-10ac8c9672df" providerId="ADAL" clId="{C57E1562-4CD1-40DF-A9CF-556AFAB76C39}" dt="2020-03-25T02:34:42.149" v="65"/>
        <pc:sldMkLst>
          <pc:docMk/>
          <pc:sldMk cId="1416279900" sldId="260"/>
        </pc:sldMkLst>
        <pc:spChg chg="mod">
          <ac:chgData name="Chad Vidden" userId="fa919fd6-03f8-48d0-9b95-10ac8c9672df" providerId="ADAL" clId="{C57E1562-4CD1-40DF-A9CF-556AFAB76C39}" dt="2020-03-25T02:06:26.215" v="58" actId="1076"/>
          <ac:spMkLst>
            <pc:docMk/>
            <pc:sldMk cId="1416279900" sldId="260"/>
            <ac:spMk id="2" creationId="{5A91ABC3-97FB-4D0C-B17A-14DE70706022}"/>
          </ac:spMkLst>
        </pc:sp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" creationId="{F43BB74F-7A0F-49AF-9070-104BB0FBC18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" creationId="{FDCF9E33-CB18-4717-A855-C3D33455F4C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" creationId="{56D5A7DD-83F8-4441-A944-D3FC68BED3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" creationId="{EFE9D0F6-05A4-4485-829C-D41084A2C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" creationId="{9A27C3FB-5368-4950-A611-9A92FA312F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" creationId="{14F81886-6836-41B6-80EF-EE8E8305B8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" creationId="{E7D26BF9-3F98-4690-BEFF-A188B879EA0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" creationId="{6D9F946F-850F-4A1D-BE3B-DED918E857C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" creationId="{21AB2FA8-7BCB-40CA-B7EF-77E31112C0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" creationId="{25FC230A-4164-4CC9-9096-B0AE63C0C4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" creationId="{F5F92346-ECBC-44F5-8748-D41E82F117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4" creationId="{5D84A48D-EF1D-4DBD-A386-34CCCA1CF5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5" creationId="{4E3B2B39-0C07-440C-8718-1D84496E33E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" creationId="{0BED9FFF-1C02-4AF4-8CE9-DAF1C4B0C64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" creationId="{E4F8A9CF-AFE5-4EA1-9CEE-49C744D4928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8" creationId="{51026045-80D1-4955-9EA3-D2FC1CBC49E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" creationId="{B919DE84-06FD-469D-A475-CF88D7C055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" creationId="{7EA69D73-10F1-42AD-BDD7-E9693A30390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" creationId="{E3796C76-B9E8-43F0-88C8-94AE5DB6C21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" creationId="{FB5E5150-AF52-4B44-AE99-444116EC8CA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" creationId="{7BC79474-CE72-4656-A9E5-8DD5D72BF9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" creationId="{303168EE-A30A-4AB5-90EB-8B1AC0016A2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5" creationId="{02096E45-090E-49E5-8DF2-CEA0757D54E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6" creationId="{ECCD761B-0956-4557-88F6-CF90057506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7" creationId="{BA48BA44-6060-4855-8B71-B6D15E4FB43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8" creationId="{4CFE3FF5-4BF4-4FD9-BCC7-B7B616E95D8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9" creationId="{F8CE6D14-A259-4D1E-A0AF-7A42BA93899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0" creationId="{49337C11-2E9E-4362-98F9-384887A9DD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1" creationId="{1249C6CD-404C-4BE8-AF4C-E0B388DF9F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2" creationId="{57BFD50A-BBC2-4142-BFE7-DBF65ACDC92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33" creationId="{6478B8E6-0FEA-4B25-8BB3-7E1ED65DEE8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4" creationId="{EDCFD21C-0C12-426F-ABCD-6044FD110B8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5" creationId="{BD656EE0-7D48-4C54-8013-D2EEFD25663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6" creationId="{648835D2-3B61-48B5-8ABE-4F04ABE5ECA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7" creationId="{A2768BD3-EA26-4850-89A3-F14FDC4794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8" creationId="{F47E3321-D490-4A7E-B893-85DEB4F438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39" creationId="{A92B32CB-1D0F-4C20-8CB7-0C6C4267717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0" creationId="{2F657E21-6712-485D-B61F-23E03ABF870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1" creationId="{B382B442-3DCB-4CD5-BB81-48C26B85DD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2" creationId="{BA3B8BC8-4160-4F9A-A143-58DC0B19F1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3" creationId="{CF506B03-378B-4AA1-8983-CC73A08F6C9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4" creationId="{16437148-3C5F-410B-B380-C3E87F612EF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5" creationId="{F9290832-C698-405D-8E93-12E14DB6BD9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6" creationId="{B4D7FC71-8886-4C7F-86DA-0C59848F457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7" creationId="{DACABB01-6A19-4335-BD79-F7EAA55366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8" creationId="{E21A529A-73D3-43A8-9737-06345635E67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49" creationId="{82C9F381-BC12-49B8-82A3-B9E8129031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0" creationId="{2899CBD8-30D9-4736-8BDD-D124F6BD94B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1" creationId="{9F79ECF4-BCC2-4B84-8D71-0CDFDE0416B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2" creationId="{C617AF51-88B8-4563-B732-CBE956423D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3" creationId="{BCF81552-EFF8-4867-88A7-47B8FA7F283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4" creationId="{02DE95DA-8A99-4212-BA15-9FCD54CD4F9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5" creationId="{417B13D5-9505-48D2-891B-73921D1F73F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6" creationId="{BF3478C1-B9B7-4908-B676-027E32270F4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7" creationId="{FA7DEF3A-3F41-4FF6-945A-81302E1CD08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8" creationId="{47774615-856E-46CE-9E9B-5157C8146D6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59" creationId="{67BEBD3B-AB2D-4A28-B105-BAA6A83B6C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0" creationId="{27D58F82-42A6-4D85-9DCC-5A03AAEDB12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1" creationId="{328163BD-DCD8-4CBE-AEC5-A630C6B7B1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2" creationId="{84648731-BDB2-48BB-B073-8471F375F61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3" creationId="{9CB5B10C-5BCB-4B63-B1FD-1C3A3ED7A4E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4" creationId="{74A7E8E9-9CCA-42D3-9E75-0EBE8B438AA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5" creationId="{0ADE74CB-C038-497C-8919-401796C719D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6" creationId="{F47D8D42-7BA4-48A5-9869-1EF0863B07F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7" creationId="{C1F19A19-0C6C-4304-A785-EFB991306BC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8" creationId="{76105B3A-B45D-4F76-A39D-36BB05B3A0B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69" creationId="{5DE82C91-D120-47AE-B207-98F73B2C8AC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0" creationId="{D8C4EB52-5EEA-47FF-AFA4-F67C9CC2704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1" creationId="{5BB3760E-5645-40B5-89E0-8411A45E510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2" creationId="{6BEDD3E4-E2A0-46EB-A7B1-F58E5E079F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3" creationId="{03EEFC9D-35B0-4D44-BE9E-0C4C4C71603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4" creationId="{EC043985-FDBA-433A-805D-BF37713ECA7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5" creationId="{429A8CC1-2293-4C3A-BC69-2F88D697FA6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6" creationId="{1A7185EB-F9DF-424A-ACC2-DE94211514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7" creationId="{5448B882-75F6-47FF-8038-C2CF607E64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8" creationId="{CD353D06-A82C-492E-9859-48ADD606EDC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79" creationId="{2973D8BD-1546-459E-9432-9C715427BC9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0" creationId="{7F930C32-9E04-4FAC-B9B7-6682350597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1" creationId="{C292DBBD-100A-4C09-B75E-2F0DF3DC08D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2" creationId="{E8AB5B91-3800-4FC2-A8F9-3285EBFC5D7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3" creationId="{052328E7-95D6-470B-A948-625116BD58A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4" creationId="{DDF7B6B7-A2EF-433F-8A3B-0422860652C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5" creationId="{EEF14A66-1010-499A-A92D-10A47777250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6" creationId="{F9A2513B-F8BB-4EAF-A5F8-E6FF3B90E9C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7" creationId="{01F8BBA4-ADFA-4F23-8086-8220FE0BE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8" creationId="{45DE1CF8-C270-425F-BF8C-EF200273769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89" creationId="{982A2C0A-7403-4680-9406-2C590D7762D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0" creationId="{EB2FC86A-50E4-4311-A8AA-A342A6DF0C25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1" creationId="{668A46A2-7EF1-4CB0-8D1C-88CF3107C3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2" creationId="{AC4D6750-F07C-4704-BA3B-DB7B681556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3" creationId="{3E1469ED-83F1-4BF2-8DF7-9FC18380792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4" creationId="{09714199-0BA0-4FC3-9BCD-D61209F5821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5" creationId="{A7C7DF8D-CF91-414E-8F6F-4D12782CE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6" creationId="{6E5AAAF6-272F-428A-ABFC-127C825B855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7" creationId="{34A88CCF-D1C6-4004-A9FC-B3452361C7F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8" creationId="{19D87EEC-0384-40BE-AF15-04CD1033E8D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99" creationId="{F5F409AE-D029-48ED-9FCA-E64488CC591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0" creationId="{10DA3CE9-D2BB-455C-910A-5786544CB5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1" creationId="{8B592F92-1F24-4750-9D8A-5EED2B086EB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2" creationId="{0EE6F81C-9BC3-42A4-B2B6-BD4AE13661E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3" creationId="{EBEAC786-182E-4C7C-88BD-D6EB46949CD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4" creationId="{F55F1212-E53E-4C38-8BA7-747D951798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5" creationId="{87CE52E4-8870-45A6-9E31-1212BDC710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6" creationId="{789F0607-2A9B-497B-8C3E-C13A9C3DA8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7" creationId="{3374EB40-FE33-4D12-8152-27DAAD2D6CC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8" creationId="{2712E3FE-6B56-45AB-92B4-FFC772CCE07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09" creationId="{1F30C3FA-D35E-40D1-8A9D-9D859AE0CEE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0" creationId="{182D6FC4-C2FC-4B84-AB36-E04C2087475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1" creationId="{1DE5F395-60A6-43D1-BC2F-56CF8D54B05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2" creationId="{2A832B85-3786-4A6E-8210-0769627EE2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3" creationId="{C1ECCC2D-D2E2-44B0-9583-CF86E4B1720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4" creationId="{86BA9BCA-F649-4367-ADF4-A53740EBDBA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5" creationId="{B3C43017-4EAF-4245-BF96-37372FEC0FA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6" creationId="{5BAE6E10-F997-4348-9C93-84179B90CD5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7" creationId="{3BB93618-EA9D-4B37-AA78-05DF65396C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8" creationId="{48F12E98-0F10-4317-A322-42848A9DB0A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19" creationId="{FB4421EF-5C0F-43B5-9096-155D1620AD8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0" creationId="{7A2BC99A-4A95-435B-ABEC-09C11A5C786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1" creationId="{D7543F75-FF6F-4BFC-A000-D299993C618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2" creationId="{F1FCB3D2-6DAA-465F-8F68-B5BC868E48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3" creationId="{740BA9C3-0D3D-43B0-9E1D-E93539792E0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4" creationId="{F57967FF-D802-4502-A1E2-CAF76509188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5" creationId="{B45A64CA-96DF-4DA1-A7DC-7181A82B815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6" creationId="{A0C8E7A2-6157-4117-87D5-6330D78524F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7" creationId="{85574E01-354C-44DD-9A30-CC5FDE9EB46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8" creationId="{EC9A7BE9-8341-4A39-87CB-8DB049F4522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29" creationId="{B78A0685-A91A-4866-BC65-53241F39B6B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0" creationId="{E8BF17C3-F351-4095-821C-10EFFEC62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31" creationId="{38601A03-70E9-4FFB-886B-394CA4778A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2" creationId="{9466820F-4F81-48BF-9C31-5E0D200441F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3" creationId="{28F328B6-8303-4C0A-930C-0BAD240046A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4" creationId="{19798428-FEC0-4D1F-AAD9-72F9FBAFB6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5" creationId="{C8C19ACC-FBF4-41E0-8631-A97A224ACB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6" creationId="{E08CA01E-4874-4A99-B573-54C77594239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7" creationId="{C6045D92-B0C6-4FB8-BE08-9A3776D5E80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8" creationId="{AF38750E-E09E-4820-B806-2B8C963E648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39" creationId="{C0304D17-4E12-4B7D-82D9-EE97155065C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0" creationId="{8EB8D4F0-21D1-425F-8F9D-A9B6F4E3F61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1" creationId="{B4D01DBC-5B45-4662-A1C0-F1348C551E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2" creationId="{C7B3AEFD-454E-4E66-80B9-3754564E22E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3" creationId="{0B091280-69A2-43BE-8E67-99BE3E36428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4" creationId="{E76D60D9-C506-41C7-86B7-103E5DDF089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5" creationId="{735CAC05-940D-4DD5-ABE0-4B9C5E7CEA2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6" creationId="{EB94DF8D-9233-40E3-828D-1C056897F44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7" creationId="{1BC0235F-5C5F-47DE-8B4E-59C8DDD9A5B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8" creationId="{AA0296EE-1CC9-4980-9273-7DD8116F6D3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49" creationId="{C3BA48FC-1A79-47C0-B233-B47D7BA36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0" creationId="{B3E6AFD8-32C4-4FF0-BC49-E9D20C3A905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1" creationId="{8E3912A0-B992-4933-B16A-2FE79063C06C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2" creationId="{21C5032C-DCF5-4011-923E-064FA4231B5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3" creationId="{78AE9475-D1FE-4C83-B7F8-20EF0ED7E7F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4" creationId="{676E3E49-C146-43A7-85F6-29D695473B7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5" creationId="{D4191E90-0391-497A-94C6-92925D2A84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6" creationId="{D504B733-96AE-4A76-8226-876EDDF88FD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7" creationId="{671FAEC2-7863-4998-8FF5-4C6723C994F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8" creationId="{307685C5-4B8E-44A3-AA66-CA8B6A8D6F2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59" creationId="{D991388A-6422-4FC9-8BB6-CA40AF33DF3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0" creationId="{AE181985-AD61-4ACE-BDCE-A8107FEDC19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61" creationId="{ED856F94-1926-493B-AFBE-0DA567EA0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2" creationId="{6A85FFAE-35EE-45CD-B8B8-DC03231CE0C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3" creationId="{FC5F3B90-9CDA-46A0-A335-D0192C580EE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4" creationId="{4BCC0E7F-7B7E-43F7-82C5-4A7C44DF383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5" creationId="{B219ACD2-7ED9-41D5-9B91-FCF317661E4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6" creationId="{29D055D5-1E4C-4A0D-9CD3-F65B60258D2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8" creationId="{E0FDDB29-FA49-46E6-80AF-AB1592AA2A1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69" creationId="{2414E91B-44CC-4F2A-BB48-3B42A8616D2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0" creationId="{82BF8929-0063-46C9-9A8F-F49EFAE5878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1" creationId="{220EE465-A279-43C9-B569-144EA502AAA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2" creationId="{BCE393B3-B9BC-46EE-853A-5F5AEF3081CC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3" creationId="{32915CB4-0E64-4578-BAD1-CA3C2A1ACF2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4" creationId="{D89244F1-7B3A-4512-BABB-81103FAAEE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5" creationId="{6E9D378A-62CE-4698-9B22-4B281B5E201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76" creationId="{CDAE50CF-98A7-40BA-BF6B-66969611220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7" creationId="{CDFFB5FE-8C0B-46B8-8774-85BE60C9BE5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8" creationId="{82576896-C905-492C-BEDE-91D3ECF86E1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79" creationId="{B417CA81-C515-4327-A785-5D21425DB82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0" creationId="{D48BD6D5-623B-4BE3-8914-C6E49E3196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1" creationId="{BF5B8ED0-EC32-4379-9B76-2469185E1FE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2" creationId="{F85942A3-2F99-41C9-89AA-1ED991741E1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3" creationId="{BAE600E4-2F6F-431B-8B3A-ED3853EEE083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4" creationId="{51FE71FC-C577-4193-BCB0-92187F0138D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5" creationId="{9F86493A-5559-46EC-9996-EB984C4D12F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6" creationId="{ED419BC0-5D87-4421-B4C0-9EA9AB7674E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7" creationId="{C86AB5CE-9AE8-46E7-B2CC-7E68F4E5CD2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8" creationId="{B574243C-6516-4D48-BF66-B72296E90D0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89" creationId="{9DEFDB15-4CF0-4545-A2D8-E7B66B5A951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190" creationId="{603F534A-E5BC-434B-AE48-557C67B9467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1" creationId="{BFA40141-5BAA-4318-AC05-2722A5353BA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2" creationId="{9E48FE70-876D-4093-9C84-72E964F9857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3" creationId="{D6FE09F6-CA18-403C-84CE-B7940AE1B321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4" creationId="{CEB08FD3-0938-4305-BC45-682E43037EA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5" creationId="{09FEA577-CF12-430D-BC0B-BF7863B2114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6" creationId="{DD397591-AC41-4894-B6B5-FD00634EA9E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7" creationId="{6A62254F-8110-4526-A85F-18E722631158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8" creationId="{02B5819D-0FE0-4875-8EF0-F304D66546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199" creationId="{328EFE76-7414-44A9-978C-B40A33BC71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0" creationId="{767CBECA-24E2-4969-8BE0-8E55101ABA5B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1" creationId="{D5627FD5-BA0E-4770-9FE5-FDB17A08584D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2" creationId="{419B11DA-1606-4E62-B427-32A452C4B8E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3" creationId="{8E8EAA74-A502-41FF-A8F5-D41CC6D962FD}"/>
          </ac:inkMkLst>
        </pc:inkChg>
        <pc:inkChg chg="del">
          <ac:chgData name="Chad Vidden" userId="fa919fd6-03f8-48d0-9b95-10ac8c9672df" providerId="ADAL" clId="{C57E1562-4CD1-40DF-A9CF-556AFAB76C39}" dt="2020-03-25T02:06:33.188" v="60" actId="478"/>
          <ac:inkMkLst>
            <pc:docMk/>
            <pc:sldMk cId="1416279900" sldId="260"/>
            <ac:inkMk id="204" creationId="{10F248F1-F1DB-43AC-B29F-2C240009C29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5" creationId="{3A6C81D3-F032-4F9A-B3AD-FDE7D1A7C26E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6" creationId="{1EBDE1E7-4B36-4E8F-9930-814BC643DF7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07" creationId="{EA92D632-9F68-4F0A-9D29-75E88155946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8" creationId="{4602E72E-8768-4BBD-A84A-AE83E9384B9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09" creationId="{920C6227-18B3-4411-9A2B-331E8BE07F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0" creationId="{D5B5D056-0D3E-46DD-8164-9ECC6095B9C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11" creationId="{70D1A18E-6AF3-4709-89D1-E4F2758FBD4F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2" creationId="{5B6C4841-6989-4955-B441-CB56A9F37D5B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3" creationId="{8CEA295E-FC0C-448A-B484-9CB4A3F0F63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4" creationId="{2F797B39-435B-4293-9CAE-A1DDB141AC4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5" creationId="{66F9D31F-9AF3-48A9-9973-0F9141C1BD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6" creationId="{2B43B5DB-036C-407B-BE5A-A0C60F2464C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7" creationId="{5E40473A-82FB-49E5-B261-660D9CF4A7B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8" creationId="{B4176DE1-8A98-41A9-A27E-C50478BF28B9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19" creationId="{E931DE57-2BFB-410D-8106-FCE59DD35BA7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0" creationId="{2895529D-4DE1-49BB-9E84-6654CDE91EA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1" creationId="{966501D9-B0E2-4DDE-B4B6-85435831151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2" creationId="{DAB0C113-E199-4AD5-A072-9758C7206F00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23" creationId="{EB7D0AE6-9FF7-4853-8D1A-0CACCF5F6D5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4" creationId="{DC459412-72B7-4ED8-8AFD-80A050CDC20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5" creationId="{75862B3F-00FD-42F0-854C-B6522A6342F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6" creationId="{51384C8D-6CF1-47D5-8F87-9A0A8F1B6323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7" creationId="{5E04833B-424A-4FA5-BDF3-18A7610CA86A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8" creationId="{07FCB955-10E8-433C-9A86-E7ACF72A94B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29" creationId="{2D552FEC-60CB-4B6B-9E2A-FBBB83C8823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0" creationId="{3CF6A448-974A-4EDC-8405-5DC89F47876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1" creationId="{949979AD-75A9-4D88-97F1-7B193F6D99A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2" creationId="{2416CB57-923C-47DD-B751-ECE6BD31984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3" creationId="{A946B8D2-5590-46CE-90FD-21F7A178490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4" creationId="{B8839591-EFDC-4A67-A902-0EA79146BF5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5" creationId="{E20CF3F4-4FED-4E9B-9BD2-C5A656AFE6D7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6" creationId="{89638EC0-C4A3-42CC-874A-79F6239DFBD4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7" creationId="{B9DE27CD-4553-4C83-B73D-C0114BAB40F6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8" creationId="{C6B4FDF6-A798-40D4-8BE2-1906DDBE8CCF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39" creationId="{78972E05-7D1B-4415-88DC-E1040E451792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0" creationId="{DFA63E6F-559E-4084-8183-4B54F0ADD3A9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1" creationId="{90351FA7-E33D-44CF-AED4-3789B89CFB46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2" creationId="{549F4D8E-8400-43DB-B0C9-E800637B3CD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3" creationId="{E5339A08-EB1D-4C58-9822-BB2A80AE9E8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4" creationId="{AF43C9C8-7487-4F25-B241-909AF6823970}"/>
          </ac:inkMkLst>
        </pc:inkChg>
        <pc:inkChg chg="del">
          <ac:chgData name="Chad Vidden" userId="fa919fd6-03f8-48d0-9b95-10ac8c9672df" providerId="ADAL" clId="{C57E1562-4CD1-40DF-A9CF-556AFAB76C39}" dt="2020-03-25T02:06:21.730" v="56" actId="478"/>
          <ac:inkMkLst>
            <pc:docMk/>
            <pc:sldMk cId="1416279900" sldId="260"/>
            <ac:inkMk id="245" creationId="{2E2D550D-3D74-4A88-9812-DA861F775661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6" creationId="{45683241-13F6-4E5D-A887-7DF7C33042DE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7" creationId="{C8AFD4B5-866F-460A-8EA8-A37135BE7D05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8" creationId="{54D595ED-225A-4BDE-AD09-E7D1388035E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49" creationId="{2B9A7ACC-95A3-4892-A29E-9709C56A2502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0" creationId="{3D06379A-E316-4CBE-A110-47531DB757DD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1" creationId="{42785925-19BA-4AD0-BA30-D7B01542C91A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2" creationId="{8A494D8F-1BCE-479C-88C9-139565075674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3" creationId="{829FA980-5703-4DD8-A916-D1E00053CAD8}"/>
          </ac:inkMkLst>
        </pc:inkChg>
        <pc:inkChg chg="del">
          <ac:chgData name="Chad Vidden" userId="fa919fd6-03f8-48d0-9b95-10ac8c9672df" providerId="ADAL" clId="{C57E1562-4CD1-40DF-A9CF-556AFAB76C39}" dt="2020-03-25T02:06:30.310" v="59" actId="478"/>
          <ac:inkMkLst>
            <pc:docMk/>
            <pc:sldMk cId="1416279900" sldId="260"/>
            <ac:inkMk id="254" creationId="{E678EE91-D34A-48AA-81DE-2F962F167C8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1416279900" sldId="260"/>
            <ac:inkMk id="255" creationId="{E9445E54-8E1D-47DB-A09A-75AEF668437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731871338" sldId="261"/>
        </pc:sldMkLst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3" creationId="{C6529454-7EE1-4CC9-9F37-2CA2C86898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" creationId="{515CA76E-A058-4C1B-BB86-807CC24FB18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" creationId="{2294F120-F957-4D60-A410-305E9C02B5B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" creationId="{FEB14CB7-0863-427D-999E-6F621942136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" creationId="{4093B810-BFCF-48E9-8385-695F1190E5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" creationId="{64D207B9-9AF6-4C70-AF27-7AB81333E4E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" creationId="{D7667D30-D1DF-483D-8826-35FFC98AE6C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" creationId="{31A61070-4D36-448D-8873-0AA3EB1C531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" creationId="{3A236006-1785-4B5B-88D4-8F240823D0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" creationId="{AE96DDCA-D2F7-49E9-B5FE-710813C6803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3" creationId="{E96CD4C8-5BE2-4EDE-9F58-83EA5086C9B0}"/>
          </ac:inkMkLst>
        </pc:inkChg>
        <pc:inkChg chg="del">
          <ac:chgData name="Chad Vidden" userId="fa919fd6-03f8-48d0-9b95-10ac8c9672df" providerId="ADAL" clId="{C57E1562-4CD1-40DF-A9CF-556AFAB76C39}" dt="2020-03-25T02:06:43.665" v="62" actId="478"/>
          <ac:inkMkLst>
            <pc:docMk/>
            <pc:sldMk cId="731871338" sldId="261"/>
            <ac:inkMk id="14" creationId="{B4E01741-03DD-445B-8CCD-CD2E5C10A25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5" creationId="{F4E84045-D482-4647-B156-DC38828678A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6" creationId="{C80FA322-BE04-42AA-B6DE-8DC98D6BC76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7" creationId="{DECD1293-32AE-4C89-A2A9-BCD05992C87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8" creationId="{7CE9EB39-80C2-470A-87C1-5260E06C53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9" creationId="{C20B0BB4-8125-471D-8F42-0DE1B4C1F59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0" creationId="{FA75324D-95CF-4FBF-8281-D38A1FE12BF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1" creationId="{C2237873-031D-438F-88A0-EB699EA0160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2" creationId="{E221EAE5-4147-4834-85A9-3C743FA6ECA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3" creationId="{C1BCE377-E540-41E6-98B3-BFC09C7514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4" creationId="{86D51A8F-C5EF-4741-B7D5-CD10BE0950A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5" creationId="{808483B0-05B9-4BB8-91AD-2F303D6526D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6" creationId="{F019D18B-2050-44AD-A4A5-CE156EDA135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7" creationId="{1E313C30-F55C-4E11-A3BA-DB9DF9DE58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8" creationId="{D6A6DF7E-3AAF-4416-9177-B1CAB6ABC6B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29" creationId="{4A5615F6-138C-4A60-B744-A289DC74D21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0" creationId="{1700674A-9AC8-465A-8CE2-D71342A12C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1" creationId="{4AC55601-99C0-4DF3-AEE2-6983DF9B307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2" creationId="{52E6CDB1-FAC4-4EB7-AA8C-91F6D412E4F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3" creationId="{2BBDC8AF-EDE5-4445-B4A9-F0277AE698D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4" creationId="{05A54290-0EE5-46E7-BFDA-AAEFF3E80C4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5" creationId="{6071A285-3261-44EE-9FEC-E464D72F71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6" creationId="{27F7EBFE-6223-409D-8701-9B915D66BF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7" creationId="{C7D83EB0-F48B-4BB1-8392-427C36E30E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38" creationId="{F1E50B68-CBA5-4133-A9C2-A11F7A08BC9F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731871338" sldId="261"/>
            <ac:inkMk id="39" creationId="{4A85264C-2E89-442E-8B27-FB5B056A490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6" creationId="{078A1ABF-0522-44CF-A972-D953E8AE1D5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7" creationId="{0F77BB7E-4DDE-4FDF-B61D-9B60BD6B9F8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8" creationId="{4D2AE3EF-3EFB-4889-A98B-2EEA72CC821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49" creationId="{60F6C314-604A-407C-8594-27074F88011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0" creationId="{A205A4AB-9038-4954-95D5-D4350F0A659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1" creationId="{8F04E308-4F98-4C77-8367-B73227986C7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2" creationId="{E7C9332F-E957-420C-8D87-194EA79C75C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3" creationId="{E81FCC3C-535D-49C9-B954-D8A42B6248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4" creationId="{8F3E8DCD-7E53-43E3-ADF0-5DA1216AD8B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5" creationId="{E9A9C01A-7B8A-4C9E-91F0-16B2DAE07D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6" creationId="{97261EB6-DC5F-446C-885A-BD09E2CC52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7" creationId="{01B92F63-A896-462F-8AF2-94C925128BB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8" creationId="{BD233C63-0DE6-4066-8E2C-46851668FB4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59" creationId="{BF79D002-CFC4-440F-B4FA-AB63A81B22D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0" creationId="{13A5C2FC-31C7-4AB3-9EB7-232004AA304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1" creationId="{2E48A3A3-80E5-41A6-9C39-91D3EB26C2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2" creationId="{3A90840D-AED0-474B-AC65-F8B3364E8AC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3" creationId="{D2CAE9A4-3057-4642-94EB-A9DC33C031D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4" creationId="{703807A1-FB8A-44C9-9A55-9AA732F19CB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5" creationId="{9A979262-EBC9-493F-8CE9-D7E15CD7E0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6" creationId="{463B4BFC-7722-43BC-B1EB-E81C82F71CD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7" creationId="{0FEEFEF6-5A10-4590-B7FD-5871A50D4A2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8" creationId="{D01B9B57-83DD-4F6A-AB6B-DDD500957F0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69" creationId="{4257C4D5-B316-49C5-A398-09CFC36268C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0" creationId="{B21C79A9-396F-4229-BB9E-B364DA16BC1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1" creationId="{27C267B6-05F0-4DDF-98F6-B3EB0B27F27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2" creationId="{C28198BE-03F6-45C8-9AB3-5558B1C17A9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3" creationId="{360993AD-7EEF-436F-AF33-5CB0EEA84DA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4" creationId="{007053B1-E635-4F49-961C-F630F5FB242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5" creationId="{B80182D2-3853-43C6-86DA-6A907E33352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6" creationId="{E60FC6B7-F59E-4A29-BA6F-6707E9DC952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7" creationId="{7B13F681-BA76-49E7-BC65-BFE9663E275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8" creationId="{BB5280F0-1ADF-4E97-AD69-A92639FB4C5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79" creationId="{67FECBCF-4865-40F7-ADC5-6970E3D62E0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0" creationId="{C5D69014-71CA-413B-941E-7ADD2919C4E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1" creationId="{96F3B5D9-26EF-44CE-A0A5-BD4F9E18FD4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2" creationId="{08994BD1-1ABD-4551-868A-36C004F018B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3" creationId="{BFE403C9-78D9-4472-B403-DF26896437E7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4" creationId="{785B6D5B-2871-47BB-BECF-690A1FE0244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5" creationId="{0E579BE3-4EB0-443A-BF4E-A92A386B17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6" creationId="{B0BA9EC3-E455-48B8-A092-1686E2480C6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7" creationId="{E430D219-8C76-4BCE-A75E-AF91042115E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8" creationId="{3D79B740-6BB8-424F-B48A-0E01065276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89" creationId="{25C75290-E331-494A-B6B6-A79C413D8D8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0" creationId="{C1DA4E0F-9936-42DD-B9D3-61917BDE8A1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1" creationId="{580BE602-4069-4963-A8EB-A2EFA87CA74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2" creationId="{4CED0FB3-A715-40B2-9594-19EB21BD9CB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3" creationId="{0B2116D2-2AA2-4E23-AC35-2E6DA717E7C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4" creationId="{DF784091-F052-4572-8BE8-0F2A0159FDA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5" creationId="{99F0E53E-A8EE-4281-BF08-E0265067B06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6" creationId="{3847C2BB-C2F4-42E0-801B-46E7D1C826A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7" creationId="{83B7A71A-B8B1-4F1C-BBCA-8232AF0E38D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8" creationId="{C8F42005-786C-47D8-9C0E-F861F854B914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99" creationId="{AF321F28-7722-4F9C-B6B3-6E7630314C7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0" creationId="{FEE76664-B087-44F0-843F-5DB7B29904A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1" creationId="{84833712-E3D2-4A42-A6D0-C607BA05E911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2" creationId="{F6DAB7BC-B78F-4DAA-9592-D084657BCAC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3" creationId="{4AF3A873-1600-45B7-8A56-0A2D2C200C1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4" creationId="{F29E570F-CD99-4F5E-8983-7B7485A5F0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5" creationId="{80DE9983-30A4-424F-9811-55580D18030A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6" creationId="{B2948E08-ECD7-4883-B8BA-398F79646DE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7" creationId="{05874B01-AC0A-4464-839D-F61DB629B42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8" creationId="{F93A27C8-5702-465D-9FDA-8B9705D8C9A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09" creationId="{ACB351D4-EFC7-4DC9-AF33-06AC5F167B26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0" creationId="{1373A34F-6B5E-4D9C-95C5-1ACCC296456E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1" creationId="{CF3E31B9-1784-4F2E-B8A8-8D69622EA5DF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2" creationId="{18B72C85-6914-4D80-8BD7-C1B7E4FD824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3" creationId="{D0502D4E-C843-4AD5-8FDC-C54B777A4BED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4" creationId="{3B6E9FFE-FBB4-496C-8103-EF3DD54BC3A9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5" creationId="{79A687B1-EDCB-4803-9322-333CD81F7D60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6" creationId="{862E6D0D-DACC-4200-A002-ADB5C5626085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7" creationId="{D0200D26-3A8A-45D1-B74F-A90AEAC0EBF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8" creationId="{0B820C2B-8ADA-40C2-903F-AF424C75AC6C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19" creationId="{3775C3D1-54E9-4226-8FC7-F75060166E3B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0" creationId="{D68CAB5A-332C-4727-AD5C-F6E18ACABCD8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1" creationId="{E065944B-8BD1-4A31-ABE2-DAAFC0FB2BB2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2" creationId="{DE5DFAEE-7F72-4F97-878D-0ED0F40A11B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3" creationId="{8446DB94-D630-460D-A84A-6435DACAA0A3}"/>
          </ac:inkMkLst>
        </pc:inkChg>
        <pc:inkChg chg="del">
          <ac:chgData name="Chad Vidden" userId="fa919fd6-03f8-48d0-9b95-10ac8c9672df" providerId="ADAL" clId="{C57E1562-4CD1-40DF-A9CF-556AFAB76C39}" dt="2020-03-25T02:06:40.498" v="61" actId="478"/>
          <ac:inkMkLst>
            <pc:docMk/>
            <pc:sldMk cId="731871338" sldId="261"/>
            <ac:inkMk id="124" creationId="{09FA9C59-6450-4689-BA08-4FA5A5729333}"/>
          </ac:inkMkLst>
        </pc:inkChg>
      </pc:sldChg>
      <pc:sldChg chg="addSp">
        <pc:chgData name="Chad Vidden" userId="fa919fd6-03f8-48d0-9b95-10ac8c9672df" providerId="ADAL" clId="{C57E1562-4CD1-40DF-A9CF-556AFAB76C39}" dt="2020-03-25T02:34:42.149" v="65"/>
        <pc:sldMkLst>
          <pc:docMk/>
          <pc:sldMk cId="3954320327" sldId="262"/>
        </pc:sldMkLst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3954320327" sldId="262"/>
            <ac:inkMk id="3" creationId="{B0497EC0-6671-4221-9250-1A49C8B2BC96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541778303" sldId="263"/>
        </pc:sldMkLst>
        <pc:inkChg chg="del">
          <ac:chgData name="Chad Vidden" userId="fa919fd6-03f8-48d0-9b95-10ac8c9672df" providerId="ADAL" clId="{C57E1562-4CD1-40DF-A9CF-556AFAB76C39}" dt="2020-03-25T02:03:34.710" v="10"/>
          <ac:inkMkLst>
            <pc:docMk/>
            <pc:sldMk cId="541778303" sldId="263"/>
            <ac:inkMk id="4" creationId="{1B279A07-DA3B-4549-BFB8-5BB028DD1392}"/>
          </ac:inkMkLst>
        </pc:inkChg>
        <pc:inkChg chg="del">
          <ac:chgData name="Chad Vidden" userId="fa919fd6-03f8-48d0-9b95-10ac8c9672df" providerId="ADAL" clId="{C57E1562-4CD1-40DF-A9CF-556AFAB76C39}" dt="2020-03-25T02:05:42.380" v="11"/>
          <ac:inkMkLst>
            <pc:docMk/>
            <pc:sldMk cId="541778303" sldId="263"/>
            <ac:inkMk id="5" creationId="{0BFB4757-0D54-45FC-966E-E17A8AB7537A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6" creationId="{43785A28-0493-4B6C-95D5-D35592BB1906}"/>
          </ac:inkMkLst>
        </pc:inkChg>
        <pc:inkChg chg="add del">
          <ac:chgData name="Chad Vidden" userId="fa919fd6-03f8-48d0-9b95-10ac8c9672df" providerId="ADAL" clId="{C57E1562-4CD1-40DF-A9CF-556AFAB76C39}" dt="2020-03-25T02:03:28.312" v="4"/>
          <ac:inkMkLst>
            <pc:docMk/>
            <pc:sldMk cId="541778303" sldId="263"/>
            <ac:inkMk id="7" creationId="{0047F813-04BF-443A-A6BF-A452BC88D16A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8" creationId="{361503A2-DD16-4BCA-B9B3-390A1C344752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9" creationId="{5A4166F6-31D2-4709-8936-270C28EDB241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0" creationId="{DC39C538-9193-4613-92B3-A3DE57B4D7F0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1" creationId="{8E7F3472-7926-4188-BCE9-ACD4FE93ECC7}"/>
          </ac:inkMkLst>
        </pc:inkChg>
        <pc:inkChg chg="add del">
          <ac:chgData name="Chad Vidden" userId="fa919fd6-03f8-48d0-9b95-10ac8c9672df" providerId="ADAL" clId="{C57E1562-4CD1-40DF-A9CF-556AFAB76C39}" dt="2020-03-25T02:03:32.040" v="8"/>
          <ac:inkMkLst>
            <pc:docMk/>
            <pc:sldMk cId="541778303" sldId="263"/>
            <ac:inkMk id="12" creationId="{595E9F6B-DD0E-41E1-9694-870328F04351}"/>
          </ac:inkMkLst>
        </pc:inkChg>
        <pc:inkChg chg="add del">
          <ac:chgData name="Chad Vidden" userId="fa919fd6-03f8-48d0-9b95-10ac8c9672df" providerId="ADAL" clId="{C57E1562-4CD1-40DF-A9CF-556AFAB76C39}" dt="2020-03-25T02:03:34.709" v="9"/>
          <ac:inkMkLst>
            <pc:docMk/>
            <pc:sldMk cId="541778303" sldId="263"/>
            <ac:inkMk id="13" creationId="{C9535EA6-B773-4B15-8B44-373A9A271D96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541778303" sldId="263"/>
            <ac:inkMk id="14" creationId="{52BAB6F7-3667-44C7-8D63-50949A03B097}"/>
          </ac:inkMkLst>
        </pc:inkChg>
      </pc:sldChg>
      <pc:sldChg chg="addSp delSp">
        <pc:chgData name="Chad Vidden" userId="fa919fd6-03f8-48d0-9b95-10ac8c9672df" providerId="ADAL" clId="{C57E1562-4CD1-40DF-A9CF-556AFAB76C39}" dt="2020-03-25T02:34:42.149" v="65"/>
        <pc:sldMkLst>
          <pc:docMk/>
          <pc:sldMk cId="656673019" sldId="264"/>
        </pc:sldMkLst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3" creationId="{DA20918C-25B3-4CCF-BEEC-6536F89B40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" creationId="{ECEDF9A0-D421-42E6-815F-CC9D93E5B2A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" creationId="{66165353-B874-482A-99AA-915E941483F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" creationId="{6A2D437F-F8EF-44E4-89C3-A0EDC61C8F6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" creationId="{2583127F-E6E7-4C3F-8800-5A7E6587D5B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" creationId="{4FD341E8-A9BF-45F9-955D-6605999711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" creationId="{E81AA2E7-E519-4BA6-BF67-AD87F9C02BB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" creationId="{41BF5709-0D3A-4699-91A7-1ECF1CC97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" creationId="{F6FC33CB-2ACA-4F5C-A472-A85DDC0F25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" creationId="{DC3702BC-A019-43C4-B681-3E2B0FDC217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" creationId="{0F0583CF-BF7C-4AC1-8A6E-F36EFA50FB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" creationId="{6CACD1F9-9750-45AB-9AE9-B0939C84D4A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" creationId="{D99BB053-D13B-4B88-830C-947AB523719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" creationId="{23766FDE-7BD6-45CA-A120-108025551B0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" creationId="{0AD042D7-E5CB-4A6E-869A-690B54673B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" creationId="{80B1E359-0BE5-42CE-A1BA-64AF29C37C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" creationId="{9D1A3912-B34E-4DD2-8E33-AD0F1A90FCF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" creationId="{278F3BAD-CF4A-4370-9064-4EE73F21C45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1" creationId="{76BF1D4E-6D9E-433D-B05F-F9FBFE4DFB8C}"/>
          </ac:inkMkLst>
        </pc:inkChg>
        <pc:inkChg chg="add">
          <ac:chgData name="Chad Vidden" userId="fa919fd6-03f8-48d0-9b95-10ac8c9672df" providerId="ADAL" clId="{C57E1562-4CD1-40DF-A9CF-556AFAB76C39}" dt="2020-03-25T02:34:42.149" v="65"/>
          <ac:inkMkLst>
            <pc:docMk/>
            <pc:sldMk cId="656673019" sldId="264"/>
            <ac:inkMk id="22" creationId="{660A57A0-B857-4097-B784-06626A3F4F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5" creationId="{82334525-489D-4309-8E70-A0DE1137E7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6" creationId="{803C1DA5-2365-4418-B9E2-26D453FAF18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7" creationId="{5DE4FA4E-69C1-4E85-AA25-A3C9357095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8" creationId="{B8F49CA9-D0A1-4F17-A6B9-6F5C05FC39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29" creationId="{FFF6A548-5576-47D9-9FBB-6A185BE4F3B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0" creationId="{C249D623-679E-4F50-A1FC-CCF3B274F85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1" creationId="{CCD10DA5-EFBD-409E-B07A-E4E25CB29E7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2" creationId="{5C9CF9F7-2ACE-447B-B44A-D5542D81E9D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3" creationId="{F814582E-826C-41D1-8653-E0746469D60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4" creationId="{7B60DB14-E592-4563-9275-81D35E20015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5" creationId="{E9257B96-603E-42CC-B0FE-D8CB8A4F26E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6" creationId="{E54ECC00-E2EC-4E2B-9117-9CA7C471E67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7" creationId="{3659F1DD-0E83-4D71-A643-A3F5B0C85D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8" creationId="{E7EBDACB-74BA-4815-A756-F0DE8CC28C4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39" creationId="{2ECAF5F4-09E4-4C47-A549-49C5C5CF05D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0" creationId="{586ED1DF-11BC-4E66-AC85-4A1523176D7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1" creationId="{E159142E-507E-4DBF-9E4B-FE0961CE12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2" creationId="{F722196C-DA8C-4FFF-9063-0C1A5BD9539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3" creationId="{10D9907C-2678-4D64-8A76-28C9ED95728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4" creationId="{0563605A-CF27-4AAA-93A5-5B626764B03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45" creationId="{8CC65D45-6EB1-4C16-B394-F0B57460C9E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6" creationId="{C907866D-FF1D-4A70-9724-05FDAE73697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7" creationId="{2E507009-6833-4FB5-A122-98166342F5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8" creationId="{1E56A349-9FA6-4258-ABD5-12D3AF6B870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49" creationId="{795989A8-41DC-49E4-91BA-15506227E81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0" creationId="{B047A34D-440E-4715-92AE-ADC2BC56FEF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1" creationId="{F3D3C3EB-DD32-402B-BDFA-F663BA54FE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2" creationId="{77078E9C-EC84-44C3-8508-D602EE912C2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3" creationId="{66089372-903A-4933-97C4-015BC2D33A3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4" creationId="{DCB27432-EC68-40BF-899C-7F960AB6EF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5" creationId="{E07BD679-1590-4282-8F1E-2B95C26BB59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56" creationId="{8D7C0FF9-BCB9-4475-9EFB-7C06E6B35BF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7" creationId="{084D0156-5ABA-47B1-A481-246257AB4E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8" creationId="{BAB19CF9-8CB4-4938-9F29-ADA285A2E0C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59" creationId="{BF90015D-51C7-48C5-9315-7CA956FE56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0" creationId="{52BBE790-5862-4D39-8CCC-6ECFA43A122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1" creationId="{9880FD8E-C7E9-443F-B23A-5C6B8260F11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2" creationId="{CB4BE2B5-ABC3-48CF-B3A2-0A21DD6B74D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3" creationId="{DB3CD3F3-EF84-48D4-820E-F7F4B69ED1A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4" creationId="{A6CAB113-3FE9-4605-B0D2-2671CDE8CBB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5" creationId="{AEAD082C-2967-49D8-BB25-3C5F3B66169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6" creationId="{D88F0137-15E7-4A48-B696-C1174E0F250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67" creationId="{E63070F9-25FA-4BC7-AD75-55372E2F442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8" creationId="{C35AB9DC-3392-4175-BAD2-B9D494AFC5D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69" creationId="{74EF69C5-CCB6-4269-8BF6-FA7081EF643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0" creationId="{2AD409AD-52C9-4575-A925-9C0D166857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1" creationId="{C45CB0BD-3DCC-4739-AC70-FDEA3BD5F1F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2" creationId="{BB4E2A06-C348-451F-A0DA-1E376F833E5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3" creationId="{ED928730-F650-4297-8474-8540D6B7A8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4" creationId="{D476039F-1A01-49A1-BD50-935A33CAD62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75" creationId="{FD308081-56FF-48B8-BB36-9F3EAD36483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6" creationId="{AF4A2A69-96DF-498C-B8F6-3F64091445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7" creationId="{BC04D5BE-3012-41CA-B1AB-7130E0590D5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8" creationId="{F704B6E5-5751-440D-AB0E-AEC4A04FFC6E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79" creationId="{17FBE138-C986-4673-AF65-BE5D4C0D309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0" creationId="{7F266DB9-C97D-44A1-8D15-3F3F5755F23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1" creationId="{4D4BCDB2-238B-4907-A0F5-E05B5E9BB50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2" creationId="{48247342-7B6E-4509-8840-7B6CF3C75121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3" creationId="{2B60C204-23E3-4632-8578-8DD65EF31F6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4" creationId="{4341D4A3-EF1E-4CE4-BAFF-0FCB8A847CD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5" creationId="{18C02416-2DB9-444B-B350-08EAB92AAEF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86" creationId="{4D1EDEE4-905E-4F71-9B83-C048E7F15B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7" creationId="{84399C47-1C5B-4DB1-8D9D-DFCF216C017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8" creationId="{9CCE6641-C2D2-4FD4-B2B2-319F2A93EE0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89" creationId="{7776B79C-3EB0-414A-81CD-5B0B553628F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0" creationId="{61EA800E-2A14-412F-90BC-ED1EFD7385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1" creationId="{7DA544DA-E6AA-4504-AC92-7568877C31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2" creationId="{887F7942-AC4C-4B9A-A1C1-4B940FB8399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3" creationId="{2404E921-0ED6-435F-BE40-517F89756B1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94" creationId="{9D134478-9899-406A-8162-56DEF393B1A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5" creationId="{51403219-7DF9-485C-8AE1-B77748DEDA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6" creationId="{737D66D1-825A-47E7-A7C0-EDE7B6A9C8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7" creationId="{5119E802-91AF-4DFC-9FC4-0E8DA67B53B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8" creationId="{A318F715-900F-43F6-AD0D-C0E873DD25C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99" creationId="{71969066-F7F7-489B-9782-E2BEE0A10A1F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0" creationId="{F1B3A984-0187-4FCE-B8D1-391526726C3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1" creationId="{3E66E028-BA9B-46F4-86C2-23A1126B6EA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2" creationId="{8A010A36-A90F-4A8C-9FE2-F0DA87970F8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3" creationId="{617DA2FE-C930-443D-81E1-D3D55D0F8F0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4" creationId="{7E3C832B-5393-4F16-A244-646388C3A345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5" creationId="{24C38C4A-7628-4A2B-A9F2-CF9C3325BCC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6" creationId="{EC58EA52-4B09-4F32-B8A3-0CCE7F1A92C9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7" creationId="{204F8734-569E-4F68-99E3-FE6B555288D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08" creationId="{87A1DB67-EFC8-4268-9A3D-8D8CDCC7CEA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09" creationId="{1FCB1199-1FF6-4D5F-A693-C75B48F4FE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0" creationId="{0E7A3C42-763F-4469-BBBD-C8F9D4D24E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1" creationId="{08E1F676-7A55-43FB-99B4-537C81269BC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2" creationId="{B9687278-A578-40A9-BC16-92FD5B25FAC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3" creationId="{06C7D745-49A8-42CB-9ACE-CFD3061E56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4" creationId="{143F289A-024B-420B-8EC3-4511203D896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5" creationId="{68C8A973-0F40-4945-AB50-52EB4D9D5AF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6" creationId="{872E8F3F-0675-4578-BC4E-BC12B4185AE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7" creationId="{9D9551D1-AE40-41D9-8D56-0C8C7DB54D9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18" creationId="{9D1A9542-0F66-4BEA-B09E-6EFB8F640417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19" creationId="{E658865D-E9F6-4C9C-A955-66E1971E3016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0" creationId="{224DA91D-B5BE-48E1-89CA-4D39522AED9A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1" creationId="{D955FBF2-5EF3-4706-A822-67957124874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2" creationId="{1033B2F5-D3A8-4331-8D93-15CEBBF4AD98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3" creationId="{E9C0CF4F-C423-44A4-9FE1-0B443DC4B72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4" creationId="{BFBC9397-8A8D-48E7-AA85-86FA0DA41682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5" creationId="{6C9A8336-7D93-42DE-8C3A-6EC222D8E64C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6" creationId="{92D52179-3372-4849-9CA3-B631081B15BD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27" creationId="{A1992238-58AD-4A33-913C-648125A362C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8" creationId="{A98FF882-D8D3-4D52-8FE4-9893C1D9A48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29" creationId="{CB2A4FA2-50E3-4986-B8E9-4329A75B564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0" creationId="{1D68192F-D885-4FC1-8F74-2C6DF9F5DB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1" creationId="{6FB8FF5F-CF67-4E57-8B75-4755819CA08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2" creationId="{966E589E-851C-41A4-A5CC-0F3F9F19FDD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3" creationId="{DD8965F5-0F65-4D9C-B709-8C46D81851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4" creationId="{95BE826D-A39E-4B93-925D-44C6909DA3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5" creationId="{09A356B1-C966-4D1E-BEC2-98A35AD9A4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6" creationId="{DA7E60EE-2126-4C6F-84B0-CF0E9E9DC7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7" creationId="{F36ED2E9-35C0-4C12-BD9C-B75DEDF868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8" creationId="{3266BBB4-05C6-4704-B5A1-A2B835FEE6F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39" creationId="{75EDAFFE-66AF-411A-B4D5-FB063ACDF23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0" creationId="{39CBA66F-6508-4CA8-BEB8-539CD041773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1" creationId="{C1D8EA98-1937-4F75-A096-393FFAC032A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2" creationId="{FD062B0C-7122-4D9C-A02A-C59E7A7C1D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3" creationId="{C126A870-378F-4BE5-84DB-66D64C41B764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4" creationId="{71D11CAE-3641-41FB-8F12-B0579D7526DB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5" creationId="{EE553813-DCE7-4C07-BF86-E82A3BBAE393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6" creationId="{10697926-DBED-47A6-9900-3E366105BFF0}"/>
          </ac:inkMkLst>
        </pc:inkChg>
        <pc:inkChg chg="del">
          <ac:chgData name="Chad Vidden" userId="fa919fd6-03f8-48d0-9b95-10ac8c9672df" providerId="ADAL" clId="{C57E1562-4CD1-40DF-A9CF-556AFAB76C39}" dt="2020-03-25T02:06:53.864" v="64" actId="478"/>
          <ac:inkMkLst>
            <pc:docMk/>
            <pc:sldMk cId="656673019" sldId="264"/>
            <ac:inkMk id="147" creationId="{E0D1474E-8CDE-4454-9036-253B5B6C0CB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8" creationId="{5AEDC055-CF0E-4F0D-BFC6-C6CFE5FBC34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49" creationId="{8CF842FE-C89B-49BD-BDCB-2CFC45A4FBD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0" creationId="{E21A1EFD-D737-48D1-A30A-580B5BC42EB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1" creationId="{E0336870-63B4-4618-B372-DCA36E7D4F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2" creationId="{E0F2C6BC-0D7A-46DF-9B77-68B66AF8F26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3" creationId="{62F971F7-4ED6-4AF7-9208-49ACFABE2B7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4" creationId="{9591BD45-4883-4719-8182-54E3F3A894F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5" creationId="{C1BD7151-A227-441B-839E-C9A5A98C24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6" creationId="{FF1271B2-91CE-4941-85C4-EDFBAC82B62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7" creationId="{1AA8D2E1-7B42-4FED-A9FF-E23F5721972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8" creationId="{AD17402A-EA14-4BC5-A408-9F1C81B9B0C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59" creationId="{92E577FF-9C81-492A-8932-C60731168DE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0" creationId="{809B8D80-8487-46A8-92FA-8CC407A29E8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1" creationId="{23364C5F-097B-420F-B65D-0BB8D0B8702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2" creationId="{7BD3C8D5-BB1E-4684-8043-EDEF43B11FE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3" creationId="{421A4B89-3EEF-4D9F-BB5E-63F2C857D0A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4" creationId="{829383C1-5853-4CE4-A968-3F786374AF50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5" creationId="{F94023D6-92E2-463B-82E3-ABE2DB4B020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6" creationId="{03626C57-DCC7-4B37-966E-5FFED6C4451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7" creationId="{B6282EBB-5C15-477E-9FC0-0CBE3A76EFD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8" creationId="{43B5C1AD-A9BE-45AA-885B-9B0F39F8254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69" creationId="{822B0E5E-F0FA-4D05-B45C-3D5CE205C4F6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0" creationId="{1CE0C434-664D-4625-8EE8-2578F4D2998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1" creationId="{55924554-DBEE-494C-ADE4-B97F28408CD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2" creationId="{59E0BE00-D69B-4F86-8AD8-62C3DC8A9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3" creationId="{E0A14B78-2367-4928-BEE3-DAF8393403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4" creationId="{8B79F739-3DE2-4E3F-A7C3-A9BE82B71581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5" creationId="{C7412759-CC5F-46CC-9036-681F26C2E483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6" creationId="{834439DF-B812-4211-A44D-B26259D0D8B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7" creationId="{FC1FBA50-5061-4F3E-8B0E-591819B1F35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8" creationId="{5A2D6F0C-4036-4DC2-850C-156629F48F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79" creationId="{9C203F02-0DAA-4059-B5FF-BEBDE8CAE984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0" creationId="{C284AA1F-6CD0-424C-A74B-E84E2D71ADD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1" creationId="{3C691694-7D3A-4B8F-ACC2-A418A7024E9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2" creationId="{3EFE6BAF-BB8C-40C2-8EFC-0F3AFA776D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3" creationId="{E8B42E3B-0AA2-40B3-9269-BB4DDA6D066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4" creationId="{4EB3D076-A346-4B30-981F-AD8B35042719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5" creationId="{1B511625-66DF-4D39-9427-8F8BEA2650E8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6" creationId="{422A6395-2CFB-4698-8E3A-F9862EED678A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7" creationId="{B7B04DEA-60A3-47C2-B5D9-AB6DAF1ED6A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8" creationId="{6E289ED7-5C4E-46DF-B0B4-0E7D9545ACCB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89" creationId="{C425EA74-DEA8-4676-B768-10431576D8B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0" creationId="{926A7826-FE89-474B-B789-AB617B3EB61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1" creationId="{7274A029-1A33-4E62-B9D8-6291CE6E6A5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2" creationId="{539FC240-B851-4833-B153-3C32D5A3FF6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3" creationId="{6D014D6E-CB94-45A7-AC56-5C77B0123EFF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4" creationId="{2B8169E9-6BEF-4A74-B9E8-4325EC21D80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5" creationId="{C14638AE-F0BF-4A46-9F3A-5551F2883E3E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6" creationId="{0B74396A-03F7-499B-9B7F-E73B6931BD07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7" creationId="{90F860DD-E2C0-4304-9923-802EEA5DE03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8" creationId="{92EF129F-7E15-4EDC-929E-159DC61EEDF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199" creationId="{2A604916-D403-4767-84BE-A74E4B8AD545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0" creationId="{3F5170E3-B435-4B5E-A2E6-2D8D7E829952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1" creationId="{FBFBD564-8DCF-4AC0-8003-331367CB8AAC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2" creationId="{F1799571-7FD6-4799-A601-0277483C132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3" creationId="{346B0B5E-19D6-4F31-BB6A-341A5B2F9DCD}"/>
          </ac:inkMkLst>
        </pc:inkChg>
        <pc:inkChg chg="del">
          <ac:chgData name="Chad Vidden" userId="fa919fd6-03f8-48d0-9b95-10ac8c9672df" providerId="ADAL" clId="{C57E1562-4CD1-40DF-A9CF-556AFAB76C39}" dt="2020-03-25T02:06:50.592" v="63" actId="478"/>
          <ac:inkMkLst>
            <pc:docMk/>
            <pc:sldMk cId="656673019" sldId="264"/>
            <ac:inkMk id="204" creationId="{E5ADB2A5-28CA-4115-A567-701D5AA369B5}"/>
          </ac:inkMkLst>
        </pc:inkChg>
      </pc:sldChg>
    </pc:docChg>
  </pc:docChgLst>
  <pc:docChgLst>
    <pc:chgData name="Chad Vidden" userId="fa919fd6-03f8-48d0-9b95-10ac8c9672df" providerId="ADAL" clId="{9D9A4CD8-5DB8-44AF-884E-8856B872CC3F}"/>
    <pc:docChg chg="modSld">
      <pc:chgData name="Chad Vidden" userId="fa919fd6-03f8-48d0-9b95-10ac8c9672df" providerId="ADAL" clId="{9D9A4CD8-5DB8-44AF-884E-8856B872CC3F}" dt="2020-09-08T18:58:37.816" v="0"/>
      <pc:docMkLst>
        <pc:docMk/>
      </pc:docMkLst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637318454" sldId="25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637318454" sldId="257"/>
            <ac:inkMk id="5" creationId="{1A7EB2BB-6B3F-4551-930B-FA57518AF337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599349530" sldId="258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599349530" sldId="258"/>
            <ac:inkMk id="3" creationId="{8D491B5F-61B5-49A7-AEF0-5895D3A28D8A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541778303" sldId="263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541778303" sldId="263"/>
            <ac:inkMk id="4" creationId="{1FE8EA9C-64EF-49C4-8FE3-48245B22EA5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08612352" sldId="264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08612352" sldId="264"/>
            <ac:inkMk id="4" creationId="{52C38DB5-BF29-44C0-BC74-5E60CBBCAE13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060976806" sldId="265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060976806" sldId="265"/>
            <ac:inkMk id="4" creationId="{D6DD8ABF-8F0F-4274-B912-BC84BA3CCAE4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2256143147" sldId="266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2256143147" sldId="266"/>
            <ac:inkMk id="4" creationId="{95B97644-437A-4599-B75C-87F4BCE27AB1}"/>
          </ac:inkMkLst>
        </pc:inkChg>
      </pc:sldChg>
      <pc:sldChg chg="addSp">
        <pc:chgData name="Chad Vidden" userId="fa919fd6-03f8-48d0-9b95-10ac8c9672df" providerId="ADAL" clId="{9D9A4CD8-5DB8-44AF-884E-8856B872CC3F}" dt="2020-09-08T18:58:37.816" v="0"/>
        <pc:sldMkLst>
          <pc:docMk/>
          <pc:sldMk cId="3207666020" sldId="267"/>
        </pc:sldMkLst>
        <pc:inkChg chg="add">
          <ac:chgData name="Chad Vidden" userId="fa919fd6-03f8-48d0-9b95-10ac8c9672df" providerId="ADAL" clId="{9D9A4CD8-5DB8-44AF-884E-8856B872CC3F}" dt="2020-09-08T18:58:37.816" v="0"/>
          <ac:inkMkLst>
            <pc:docMk/>
            <pc:sldMk cId="3207666020" sldId="267"/>
            <ac:inkMk id="4" creationId="{FAC1FE87-BEA8-41A1-9BA1-61437714ACAB}"/>
          </ac:inkMkLst>
        </pc:inkChg>
      </pc:sldChg>
    </pc:docChg>
  </pc:docChgLst>
  <pc:docChgLst>
    <pc:chgData name="Chad Vidden" userId="S::cvidden@uwlax.edu::fa919fd6-03f8-48d0-9b95-10ac8c9672df" providerId="AD" clId="Web-{B8C29FF7-70FE-B1E5-968E-0FF20B96291A}"/>
    <pc:docChg chg="modSld">
      <pc:chgData name="Chad Vidden" userId="S::cvidden@uwlax.edu::fa919fd6-03f8-48d0-9b95-10ac8c9672df" providerId="AD" clId="Web-{B8C29FF7-70FE-B1E5-968E-0FF20B96291A}" dt="2021-02-07T15:26:08.841" v="5"/>
      <pc:docMkLst>
        <pc:docMk/>
      </pc:docMkLst>
      <pc:sldChg chg="modNotes">
        <pc:chgData name="Chad Vidden" userId="S::cvidden@uwlax.edu::fa919fd6-03f8-48d0-9b95-10ac8c9672df" providerId="AD" clId="Web-{B8C29FF7-70FE-B1E5-968E-0FF20B96291A}" dt="2021-02-07T15:26:08.841" v="5"/>
        <pc:sldMkLst>
          <pc:docMk/>
          <pc:sldMk cId="2815822175" sldId="275"/>
        </pc:sldMkLst>
      </pc:sldChg>
    </pc:docChg>
  </pc:docChgLst>
  <pc:docChgLst>
    <pc:chgData name="Chad Vidden" userId="S::cvidden@uwlax.edu::fa919fd6-03f8-48d0-9b95-10ac8c9672df" providerId="AD" clId="Web-{D797AE51-092D-852B-E056-AA55CEF30E74}"/>
    <pc:docChg chg="modSld">
      <pc:chgData name="Chad Vidden" userId="S::cvidden@uwlax.edu::fa919fd6-03f8-48d0-9b95-10ac8c9672df" providerId="AD" clId="Web-{D797AE51-092D-852B-E056-AA55CEF30E74}" dt="2020-03-24T03:48:17.174" v="211"/>
      <pc:docMkLst>
        <pc:docMk/>
      </pc:docMkLst>
      <pc:sldChg chg="addSp delSp">
        <pc:chgData name="Chad Vidden" userId="S::cvidden@uwlax.edu::fa919fd6-03f8-48d0-9b95-10ac8c9672df" providerId="AD" clId="Web-{D797AE51-092D-852B-E056-AA55CEF30E74}" dt="2020-03-24T03:42:43.584" v="1"/>
        <pc:sldMkLst>
          <pc:docMk/>
          <pc:sldMk cId="3637318454" sldId="257"/>
        </pc:sldMkLst>
        <pc:inkChg chg="add del">
          <ac:chgData name="Chad Vidden" userId="S::cvidden@uwlax.edu::fa919fd6-03f8-48d0-9b95-10ac8c9672df" providerId="AD" clId="Web-{D797AE51-092D-852B-E056-AA55CEF30E74}" dt="2020-03-24T03:42:43.584" v="1"/>
          <ac:inkMkLst>
            <pc:docMk/>
            <pc:sldMk cId="3637318454" sldId="257"/>
            <ac:inkMk id="5" creationId="{68E109D9-E96D-4D52-9F19-CEE24506FF1E}"/>
          </ac:inkMkLst>
        </pc:inkChg>
      </pc:sldChg>
      <pc:sldChg chg="addSp delSp">
        <pc:chgData name="Chad Vidden" userId="S::cvidden@uwlax.edu::fa919fd6-03f8-48d0-9b95-10ac8c9672df" providerId="AD" clId="Web-{D797AE51-092D-852B-E056-AA55CEF30E74}" dt="2020-03-24T03:48:17.174" v="211"/>
        <pc:sldMkLst>
          <pc:docMk/>
          <pc:sldMk cId="2599349530" sldId="258"/>
        </pc:sldMkLst>
        <pc:inkChg chg="add">
          <ac:chgData name="Chad Vidden" userId="S::cvidden@uwlax.edu::fa919fd6-03f8-48d0-9b95-10ac8c9672df" providerId="AD" clId="Web-{D797AE51-092D-852B-E056-AA55CEF30E74}" dt="2020-03-24T03:44:47.479" v="3"/>
          <ac:inkMkLst>
            <pc:docMk/>
            <pc:sldMk cId="2599349530" sldId="258"/>
            <ac:inkMk id="3" creationId="{717781AD-C247-4902-935C-C203A14DD74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4"/>
          <ac:inkMkLst>
            <pc:docMk/>
            <pc:sldMk cId="2599349530" sldId="258"/>
            <ac:inkMk id="4" creationId="{836DADF8-8A3F-4F09-80FE-C8E546B24BEC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01" v="5"/>
          <ac:inkMkLst>
            <pc:docMk/>
            <pc:sldMk cId="2599349530" sldId="258"/>
            <ac:inkMk id="5" creationId="{9D6D96E2-1A34-410B-979B-AF0E273EA393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6"/>
          <ac:inkMkLst>
            <pc:docMk/>
            <pc:sldMk cId="2599349530" sldId="258"/>
            <ac:inkMk id="6" creationId="{D0869BF9-FCBF-4895-9E14-6C8FD4C9EC05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7"/>
          <ac:inkMkLst>
            <pc:docMk/>
            <pc:sldMk cId="2599349530" sldId="258"/>
            <ac:inkMk id="7" creationId="{857A468B-43A4-405B-8497-2D35813048D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8"/>
          <ac:inkMkLst>
            <pc:docMk/>
            <pc:sldMk cId="2599349530" sldId="258"/>
            <ac:inkMk id="8" creationId="{9980605C-C8FF-4E50-B59E-CC27D00FB7CE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9"/>
          <ac:inkMkLst>
            <pc:docMk/>
            <pc:sldMk cId="2599349530" sldId="258"/>
            <ac:inkMk id="9" creationId="{7508F71D-6D2C-4A00-80AE-4ED45F7F9A31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17" v="10"/>
          <ac:inkMkLst>
            <pc:docMk/>
            <pc:sldMk cId="2599349530" sldId="258"/>
            <ac:inkMk id="10" creationId="{E7683987-2147-480F-87F2-7A907A610FE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1"/>
          <ac:inkMkLst>
            <pc:docMk/>
            <pc:sldMk cId="2599349530" sldId="258"/>
            <ac:inkMk id="11" creationId="{14ED7EA6-6D30-4482-AD8E-93E8F1D9E9FF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2"/>
          <ac:inkMkLst>
            <pc:docMk/>
            <pc:sldMk cId="2599349530" sldId="258"/>
            <ac:inkMk id="12" creationId="{A37F4B14-6EBC-451B-9CBF-1D6E88B84439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3"/>
          <ac:inkMkLst>
            <pc:docMk/>
            <pc:sldMk cId="2599349530" sldId="258"/>
            <ac:inkMk id="13" creationId="{E826A3A9-3B50-4323-9014-DE974C36007B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4"/>
          <ac:inkMkLst>
            <pc:docMk/>
            <pc:sldMk cId="2599349530" sldId="258"/>
            <ac:inkMk id="14" creationId="{313FBC56-5F26-4807-97C2-7A4CD494E0A4}"/>
          </ac:inkMkLst>
        </pc:inkChg>
        <pc:inkChg chg="add">
          <ac:chgData name="Chad Vidden" userId="S::cvidden@uwlax.edu::fa919fd6-03f8-48d0-9b95-10ac8c9672df" providerId="AD" clId="Web-{D797AE51-092D-852B-E056-AA55CEF30E74}" dt="2020-03-24T03:44:56.432" v="15"/>
          <ac:inkMkLst>
            <pc:docMk/>
            <pc:sldMk cId="2599349530" sldId="258"/>
            <ac:inkMk id="15" creationId="{DF381B18-BB0C-4470-9BBF-EEFBB9A107C2}"/>
          </ac:inkMkLst>
        </pc:inkChg>
        <pc:inkChg chg="add">
          <ac:chgData name="Chad Vidden" userId="S::cvidden@uwlax.edu::fa919fd6-03f8-48d0-9b95-10ac8c9672df" providerId="AD" clId="Web-{D797AE51-092D-852B-E056-AA55CEF30E74}" dt="2020-03-24T03:44:57.073" v="16"/>
          <ac:inkMkLst>
            <pc:docMk/>
            <pc:sldMk cId="2599349530" sldId="258"/>
            <ac:inkMk id="16" creationId="{A6DFA6A7-6C29-4EF6-837C-2273B0CFD06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7"/>
          <ac:inkMkLst>
            <pc:docMk/>
            <pc:sldMk cId="2599349530" sldId="258"/>
            <ac:inkMk id="17" creationId="{02573925-FF0B-498A-87DA-42B0CEB3DF4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8"/>
          <ac:inkMkLst>
            <pc:docMk/>
            <pc:sldMk cId="2599349530" sldId="258"/>
            <ac:inkMk id="18" creationId="{A4203528-2D01-4103-8346-FF1A4538CDC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19"/>
          <ac:inkMkLst>
            <pc:docMk/>
            <pc:sldMk cId="2599349530" sldId="258"/>
            <ac:inkMk id="19" creationId="{9FDAAADD-F978-42AC-AD19-000389CBDA76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0"/>
          <ac:inkMkLst>
            <pc:docMk/>
            <pc:sldMk cId="2599349530" sldId="258"/>
            <ac:inkMk id="20" creationId="{08F0D0FC-961B-4121-BDEC-0752775A463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61" v="21"/>
          <ac:inkMkLst>
            <pc:docMk/>
            <pc:sldMk cId="2599349530" sldId="258"/>
            <ac:inkMk id="21" creationId="{0D0F32E4-F202-47C4-9FB8-21A15B6B2A5B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2"/>
          <ac:inkMkLst>
            <pc:docMk/>
            <pc:sldMk cId="2599349530" sldId="258"/>
            <ac:inkMk id="22" creationId="{D3822A9F-364A-4354-893F-4C7EF1D77AB2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3"/>
          <ac:inkMkLst>
            <pc:docMk/>
            <pc:sldMk cId="2599349530" sldId="258"/>
            <ac:inkMk id="23" creationId="{BCE288CE-CBF2-4880-96F7-0D77B61CA84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4"/>
          <ac:inkMkLst>
            <pc:docMk/>
            <pc:sldMk cId="2599349530" sldId="258"/>
            <ac:inkMk id="24" creationId="{6E250556-8BFF-4324-9E67-8DA271B619F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5"/>
          <ac:inkMkLst>
            <pc:docMk/>
            <pc:sldMk cId="2599349530" sldId="258"/>
            <ac:inkMk id="25" creationId="{3F860A61-9F32-437F-A0CA-EAC7154A0340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76" v="26"/>
          <ac:inkMkLst>
            <pc:docMk/>
            <pc:sldMk cId="2599349530" sldId="258"/>
            <ac:inkMk id="26" creationId="{DD36B5E2-F05B-4B64-840E-61D954938BAC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7"/>
          <ac:inkMkLst>
            <pc:docMk/>
            <pc:sldMk cId="2599349530" sldId="258"/>
            <ac:inkMk id="27" creationId="{05864736-DDDB-4B8A-9835-F26AF9CBE7AA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8"/>
          <ac:inkMkLst>
            <pc:docMk/>
            <pc:sldMk cId="2599349530" sldId="258"/>
            <ac:inkMk id="28" creationId="{8D4D3AA2-C00E-445E-AAB3-054F2FD801A8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29"/>
          <ac:inkMkLst>
            <pc:docMk/>
            <pc:sldMk cId="2599349530" sldId="258"/>
            <ac:inkMk id="29" creationId="{612B0B9D-B660-499E-A289-3833068EF047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0"/>
          <ac:inkMkLst>
            <pc:docMk/>
            <pc:sldMk cId="2599349530" sldId="258"/>
            <ac:inkMk id="30" creationId="{DE12A18B-B3B2-4CC7-8197-70F7017CC07D}"/>
          </ac:inkMkLst>
        </pc:inkChg>
        <pc:inkChg chg="add">
          <ac:chgData name="Chad Vidden" userId="S::cvidden@uwlax.edu::fa919fd6-03f8-48d0-9b95-10ac8c9672df" providerId="AD" clId="Web-{D797AE51-092D-852B-E056-AA55CEF30E74}" dt="2020-03-24T03:45:04.792" v="31"/>
          <ac:inkMkLst>
            <pc:docMk/>
            <pc:sldMk cId="2599349530" sldId="258"/>
            <ac:inkMk id="31" creationId="{0132B9D0-0B4F-4D8A-8E7E-93F42B692044}"/>
          </ac:inkMkLst>
        </pc:inkChg>
        <pc:inkChg chg="add">
          <ac:chgData name="Chad Vidden" userId="S::cvidden@uwlax.edu::fa919fd6-03f8-48d0-9b95-10ac8c9672df" providerId="AD" clId="Web-{D797AE51-092D-852B-E056-AA55CEF30E74}" dt="2020-03-24T03:45:05.698" v="32"/>
          <ac:inkMkLst>
            <pc:docMk/>
            <pc:sldMk cId="2599349530" sldId="258"/>
            <ac:inkMk id="32" creationId="{4A41E55D-6932-41D2-8EDF-7732C52DC924}"/>
          </ac:inkMkLst>
        </pc:inkChg>
        <pc:inkChg chg="add">
          <ac:chgData name="Chad Vidden" userId="S::cvidden@uwlax.edu::fa919fd6-03f8-48d0-9b95-10ac8c9672df" providerId="AD" clId="Web-{D797AE51-092D-852B-E056-AA55CEF30E74}" dt="2020-03-24T03:45:08.308" v="33"/>
          <ac:inkMkLst>
            <pc:docMk/>
            <pc:sldMk cId="2599349530" sldId="258"/>
            <ac:inkMk id="33" creationId="{A2C99B03-4884-46A5-9BCA-67C6111C5B1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4"/>
          <ac:inkMkLst>
            <pc:docMk/>
            <pc:sldMk cId="2599349530" sldId="258"/>
            <ac:inkMk id="34" creationId="{3E54610F-2809-4A54-8FE1-BED31752FED9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5"/>
          <ac:inkMkLst>
            <pc:docMk/>
            <pc:sldMk cId="2599349530" sldId="258"/>
            <ac:inkMk id="35" creationId="{1531A137-C4B4-4CC6-8285-D08826D7929D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6"/>
          <ac:inkMkLst>
            <pc:docMk/>
            <pc:sldMk cId="2599349530" sldId="258"/>
            <ac:inkMk id="36" creationId="{80409F0D-1816-433A-A0C3-F23FFFE16B6C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089" v="37"/>
          <ac:inkMkLst>
            <pc:docMk/>
            <pc:sldMk cId="2599349530" sldId="258"/>
            <ac:inkMk id="37" creationId="{3BEDEFCB-624A-4D88-85D9-11CB75038C53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8"/>
          <ac:inkMkLst>
            <pc:docMk/>
            <pc:sldMk cId="2599349530" sldId="258"/>
            <ac:inkMk id="38" creationId="{CC9E7F22-076E-4117-A53A-C2685EDF2951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39"/>
          <ac:inkMkLst>
            <pc:docMk/>
            <pc:sldMk cId="2599349530" sldId="258"/>
            <ac:inkMk id="39" creationId="{1864276F-1528-450C-A3E0-D08DFFC256B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0"/>
          <ac:inkMkLst>
            <pc:docMk/>
            <pc:sldMk cId="2599349530" sldId="258"/>
            <ac:inkMk id="40" creationId="{0770EED8-3539-426B-BD48-87FE38B0DD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2.105" v="41"/>
          <ac:inkMkLst>
            <pc:docMk/>
            <pc:sldMk cId="2599349530" sldId="258"/>
            <ac:inkMk id="41" creationId="{747D817B-884B-4023-94CC-5FC4505B39CE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2"/>
          <ac:inkMkLst>
            <pc:docMk/>
            <pc:sldMk cId="2599349530" sldId="258"/>
            <ac:inkMk id="42" creationId="{F6249060-9CEC-4AE9-88D4-AFDFADC39B6A}"/>
          </ac:inkMkLst>
        </pc:inkChg>
        <pc:inkChg chg="add">
          <ac:chgData name="Chad Vidden" userId="S::cvidden@uwlax.edu::fa919fd6-03f8-48d0-9b95-10ac8c9672df" providerId="AD" clId="Web-{D797AE51-092D-852B-E056-AA55CEF30E74}" dt="2020-03-24T03:45:13.386" v="43"/>
          <ac:inkMkLst>
            <pc:docMk/>
            <pc:sldMk cId="2599349530" sldId="258"/>
            <ac:inkMk id="43" creationId="{C85075F8-F8B7-45D8-8BCC-67BEA8320D8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39" v="44"/>
          <ac:inkMkLst>
            <pc:docMk/>
            <pc:sldMk cId="2599349530" sldId="258"/>
            <ac:inkMk id="44" creationId="{1DFA7BD6-7A95-4B6C-B38F-6F8EFAC0802E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5"/>
          <ac:inkMkLst>
            <pc:docMk/>
            <pc:sldMk cId="2599349530" sldId="258"/>
            <ac:inkMk id="45" creationId="{C07C1079-3D3F-4542-9301-9B437DE08937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6"/>
          <ac:inkMkLst>
            <pc:docMk/>
            <pc:sldMk cId="2599349530" sldId="258"/>
            <ac:inkMk id="46" creationId="{151C8719-E1B3-48B5-99DC-3154A771ACE5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7"/>
          <ac:inkMkLst>
            <pc:docMk/>
            <pc:sldMk cId="2599349530" sldId="258"/>
            <ac:inkMk id="47" creationId="{80C5519E-08CE-451C-B1F5-1CFAEE535FA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8"/>
          <ac:inkMkLst>
            <pc:docMk/>
            <pc:sldMk cId="2599349530" sldId="258"/>
            <ac:inkMk id="48" creationId="{9F806EA9-1026-40E7-8B7A-2940E48DFB09}"/>
          </ac:inkMkLst>
        </pc:inkChg>
        <pc:inkChg chg="add">
          <ac:chgData name="Chad Vidden" userId="S::cvidden@uwlax.edu::fa919fd6-03f8-48d0-9b95-10ac8c9672df" providerId="AD" clId="Web-{D797AE51-092D-852B-E056-AA55CEF30E74}" dt="2020-03-24T03:45:15.855" v="49"/>
          <ac:inkMkLst>
            <pc:docMk/>
            <pc:sldMk cId="2599349530" sldId="258"/>
            <ac:inkMk id="49" creationId="{B69704D2-9799-4147-8E7D-9D310AE2C814}"/>
          </ac:inkMkLst>
        </pc:inkChg>
        <pc:inkChg chg="add">
          <ac:chgData name="Chad Vidden" userId="S::cvidden@uwlax.edu::fa919fd6-03f8-48d0-9b95-10ac8c9672df" providerId="AD" clId="Web-{D797AE51-092D-852B-E056-AA55CEF30E74}" dt="2020-03-24T03:45:16.558" v="50"/>
          <ac:inkMkLst>
            <pc:docMk/>
            <pc:sldMk cId="2599349530" sldId="258"/>
            <ac:inkMk id="50" creationId="{8EE14F2B-E267-4037-A9C0-618520684915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1"/>
          <ac:inkMkLst>
            <pc:docMk/>
            <pc:sldMk cId="2599349530" sldId="258"/>
            <ac:inkMk id="51" creationId="{F0D76C7F-6C58-4B0E-B7E1-2FAC0BCEC3A7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2"/>
          <ac:inkMkLst>
            <pc:docMk/>
            <pc:sldMk cId="2599349530" sldId="258"/>
            <ac:inkMk id="52" creationId="{35D496D9-7583-48FB-8586-28C534E64E59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77" v="53"/>
          <ac:inkMkLst>
            <pc:docMk/>
            <pc:sldMk cId="2599349530" sldId="258"/>
            <ac:inkMk id="53" creationId="{5F66B290-5AEC-48C4-84A1-38EFF9020E8D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4"/>
          <ac:inkMkLst>
            <pc:docMk/>
            <pc:sldMk cId="2599349530" sldId="258"/>
            <ac:inkMk id="54" creationId="{DF81D842-7F03-4F69-9784-D50072FB0F72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5"/>
          <ac:inkMkLst>
            <pc:docMk/>
            <pc:sldMk cId="2599349530" sldId="258"/>
            <ac:inkMk id="55" creationId="{F775F110-BD04-4410-AA23-214E9E6EA6D4}"/>
          </ac:inkMkLst>
        </pc:inkChg>
        <pc:inkChg chg="add">
          <ac:chgData name="Chad Vidden" userId="S::cvidden@uwlax.edu::fa919fd6-03f8-48d0-9b95-10ac8c9672df" providerId="AD" clId="Web-{D797AE51-092D-852B-E056-AA55CEF30E74}" dt="2020-03-24T03:45:23.590" v="56"/>
          <ac:inkMkLst>
            <pc:docMk/>
            <pc:sldMk cId="2599349530" sldId="258"/>
            <ac:inkMk id="56" creationId="{7198DA2B-651E-4C0E-BB7C-4536514E2C0D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80" v="57"/>
          <ac:inkMkLst>
            <pc:docMk/>
            <pc:sldMk cId="2599349530" sldId="258"/>
            <ac:inkMk id="57" creationId="{8FFB2B27-D5F3-4593-B085-995F9D7645C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8"/>
          <ac:inkMkLst>
            <pc:docMk/>
            <pc:sldMk cId="2599349530" sldId="258"/>
            <ac:inkMk id="58" creationId="{04C7E48D-2631-488D-8BF8-214AA6931E5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59"/>
          <ac:inkMkLst>
            <pc:docMk/>
            <pc:sldMk cId="2599349530" sldId="258"/>
            <ac:inkMk id="59" creationId="{572219D1-A84C-48F6-8B5C-32451D1B3C1E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0"/>
          <ac:inkMkLst>
            <pc:docMk/>
            <pc:sldMk cId="2599349530" sldId="258"/>
            <ac:inkMk id="60" creationId="{D5CB9947-0848-49EB-9B62-E2AB6BB8BCB0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1"/>
          <ac:inkMkLst>
            <pc:docMk/>
            <pc:sldMk cId="2599349530" sldId="258"/>
            <ac:inkMk id="61" creationId="{7C097018-A3B1-4B9E-8C37-5942DB06B6B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496" v="62"/>
          <ac:inkMkLst>
            <pc:docMk/>
            <pc:sldMk cId="2599349530" sldId="258"/>
            <ac:inkMk id="62" creationId="{B762C895-CAC7-4974-8D03-7B259AEC70D6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3"/>
          <ac:inkMkLst>
            <pc:docMk/>
            <pc:sldMk cId="2599349530" sldId="258"/>
            <ac:inkMk id="63" creationId="{6AB5EBE5-3D2C-4C74-8D80-F909AF8C8CD7}"/>
          </ac:inkMkLst>
        </pc:inkChg>
        <pc:inkChg chg="add">
          <ac:chgData name="Chad Vidden" userId="S::cvidden@uwlax.edu::fa919fd6-03f8-48d0-9b95-10ac8c9672df" providerId="AD" clId="Web-{D797AE51-092D-852B-E056-AA55CEF30E74}" dt="2020-03-24T03:45:26.512" v="64"/>
          <ac:inkMkLst>
            <pc:docMk/>
            <pc:sldMk cId="2599349530" sldId="258"/>
            <ac:inkMk id="64" creationId="{5C5DBCD2-6632-45C3-BC3C-396CB271E345}"/>
          </ac:inkMkLst>
        </pc:inkChg>
        <pc:inkChg chg="add">
          <ac:chgData name="Chad Vidden" userId="S::cvidden@uwlax.edu::fa919fd6-03f8-48d0-9b95-10ac8c9672df" providerId="AD" clId="Web-{D797AE51-092D-852B-E056-AA55CEF30E74}" dt="2020-03-24T03:45:27.121" v="65"/>
          <ac:inkMkLst>
            <pc:docMk/>
            <pc:sldMk cId="2599349530" sldId="258"/>
            <ac:inkMk id="65" creationId="{AB71C5B1-3C0C-43F8-B303-BAE07CB9D341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6"/>
          <ac:inkMkLst>
            <pc:docMk/>
            <pc:sldMk cId="2599349530" sldId="258"/>
            <ac:inkMk id="66" creationId="{88AD57B7-172E-468A-97F8-4676C0E01890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7"/>
          <ac:inkMkLst>
            <pc:docMk/>
            <pc:sldMk cId="2599349530" sldId="258"/>
            <ac:inkMk id="67" creationId="{78BBA637-B4C7-47E3-81DE-05CEA5FE872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8"/>
          <ac:inkMkLst>
            <pc:docMk/>
            <pc:sldMk cId="2599349530" sldId="258"/>
            <ac:inkMk id="68" creationId="{69CF680B-7B35-4EA0-8E71-EAE491F9DA8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37" v="69"/>
          <ac:inkMkLst>
            <pc:docMk/>
            <pc:sldMk cId="2599349530" sldId="258"/>
            <ac:inkMk id="69" creationId="{1522BCBF-A3CF-4901-9D6C-985DD6BB4274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0"/>
          <ac:inkMkLst>
            <pc:docMk/>
            <pc:sldMk cId="2599349530" sldId="258"/>
            <ac:inkMk id="70" creationId="{543F2A33-DB97-49EA-9102-BE9A805727E7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1"/>
          <ac:inkMkLst>
            <pc:docMk/>
            <pc:sldMk cId="2599349530" sldId="258"/>
            <ac:inkMk id="71" creationId="{6C520A85-9B6E-4740-84CD-D4B9D5372E3C}"/>
          </ac:inkMkLst>
        </pc:inkChg>
        <pc:inkChg chg="add">
          <ac:chgData name="Chad Vidden" userId="S::cvidden@uwlax.edu::fa919fd6-03f8-48d0-9b95-10ac8c9672df" providerId="AD" clId="Web-{D797AE51-092D-852B-E056-AA55CEF30E74}" dt="2020-03-24T03:45:30.152" v="72"/>
          <ac:inkMkLst>
            <pc:docMk/>
            <pc:sldMk cId="2599349530" sldId="258"/>
            <ac:inkMk id="72" creationId="{7BE252BC-3F25-4C60-941A-161229BDB2A9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4"/>
          <ac:inkMkLst>
            <pc:docMk/>
            <pc:sldMk cId="2599349530" sldId="258"/>
            <ac:inkMk id="73" creationId="{A63F859A-9D49-41C0-91BF-F0068D6E0832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37" v="75"/>
          <ac:inkMkLst>
            <pc:docMk/>
            <pc:sldMk cId="2599349530" sldId="258"/>
            <ac:inkMk id="74" creationId="{2F6294D7-2E61-48B0-87EE-C5651208AB60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6"/>
          <ac:inkMkLst>
            <pc:docMk/>
            <pc:sldMk cId="2599349530" sldId="258"/>
            <ac:inkMk id="75" creationId="{9BE52598-384D-41AE-972D-1968A21DC18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7"/>
          <ac:inkMkLst>
            <pc:docMk/>
            <pc:sldMk cId="2599349530" sldId="258"/>
            <ac:inkMk id="76" creationId="{7B77D233-84DE-4F45-940D-F776F283FFE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53" v="78"/>
          <ac:inkMkLst>
            <pc:docMk/>
            <pc:sldMk cId="2599349530" sldId="258"/>
            <ac:inkMk id="77" creationId="{CA12F16F-714D-424C-BE93-19B0FFBD1C4F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79"/>
          <ac:inkMkLst>
            <pc:docMk/>
            <pc:sldMk cId="2599349530" sldId="258"/>
            <ac:inkMk id="78" creationId="{404D4A54-8A55-4F2A-9088-9324D0D508DC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0"/>
          <ac:inkMkLst>
            <pc:docMk/>
            <pc:sldMk cId="2599349530" sldId="258"/>
            <ac:inkMk id="79" creationId="{587CDBF5-3091-46C9-A020-120D6FB37AE8}"/>
          </ac:inkMkLst>
        </pc:inkChg>
        <pc:inkChg chg="add">
          <ac:chgData name="Chad Vidden" userId="S::cvidden@uwlax.edu::fa919fd6-03f8-48d0-9b95-10ac8c9672df" providerId="AD" clId="Web-{D797AE51-092D-852B-E056-AA55CEF30E74}" dt="2020-03-24T03:45:44.168" v="81"/>
          <ac:inkMkLst>
            <pc:docMk/>
            <pc:sldMk cId="2599349530" sldId="258"/>
            <ac:inkMk id="80" creationId="{F519F920-1E35-44EB-A881-54DD487CBD9E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2"/>
          <ac:inkMkLst>
            <pc:docMk/>
            <pc:sldMk cId="2599349530" sldId="258"/>
            <ac:inkMk id="81" creationId="{ABBB3FD6-6F31-4549-AA84-03084410127D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215" v="83"/>
          <ac:inkMkLst>
            <pc:docMk/>
            <pc:sldMk cId="2599349530" sldId="258"/>
            <ac:inkMk id="82" creationId="{1C0B7E45-95F3-49C6-A158-00DF6CCC7C25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4"/>
          <ac:inkMkLst>
            <pc:docMk/>
            <pc:sldMk cId="2599349530" sldId="258"/>
            <ac:inkMk id="83" creationId="{306FAC3E-06B6-4A05-817F-FBA01B4346E1}"/>
          </ac:inkMkLst>
        </pc:inkChg>
        <pc:inkChg chg="add">
          <ac:chgData name="Chad Vidden" userId="S::cvidden@uwlax.edu::fa919fd6-03f8-48d0-9b95-10ac8c9672df" providerId="AD" clId="Web-{D797AE51-092D-852B-E056-AA55CEF30E74}" dt="2020-03-24T03:45:45.997" v="85"/>
          <ac:inkMkLst>
            <pc:docMk/>
            <pc:sldMk cId="2599349530" sldId="258"/>
            <ac:inkMk id="84" creationId="{DA1EA8C8-6AF4-47B2-B1E6-B13F70B8B3AC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6"/>
          <ac:inkMkLst>
            <pc:docMk/>
            <pc:sldMk cId="2599349530" sldId="258"/>
            <ac:inkMk id="85" creationId="{7C8D1DC2-CD29-406F-869E-D4E94AC8C337}"/>
          </ac:inkMkLst>
        </pc:inkChg>
        <pc:inkChg chg="add">
          <ac:chgData name="Chad Vidden" userId="S::cvidden@uwlax.edu::fa919fd6-03f8-48d0-9b95-10ac8c9672df" providerId="AD" clId="Web-{D797AE51-092D-852B-E056-AA55CEF30E74}" dt="2020-03-24T03:45:46.872" v="87"/>
          <ac:inkMkLst>
            <pc:docMk/>
            <pc:sldMk cId="2599349530" sldId="258"/>
            <ac:inkMk id="86" creationId="{27FBAA44-3BEE-4A31-A465-232A4F83231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8"/>
          <ac:inkMkLst>
            <pc:docMk/>
            <pc:sldMk cId="2599349530" sldId="258"/>
            <ac:inkMk id="87" creationId="{8EAEB0A4-E30E-4BCB-B521-9F6B2C7C63A1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89"/>
          <ac:inkMkLst>
            <pc:docMk/>
            <pc:sldMk cId="2599349530" sldId="258"/>
            <ac:inkMk id="88" creationId="{BCBFD526-85F5-4B46-8679-75DA588C4867}"/>
          </ac:inkMkLst>
        </pc:inkChg>
        <pc:inkChg chg="add">
          <ac:chgData name="Chad Vidden" userId="S::cvidden@uwlax.edu::fa919fd6-03f8-48d0-9b95-10ac8c9672df" providerId="AD" clId="Web-{D797AE51-092D-852B-E056-AA55CEF30E74}" dt="2020-03-24T03:45:47.950" v="90"/>
          <ac:inkMkLst>
            <pc:docMk/>
            <pc:sldMk cId="2599349530" sldId="258"/>
            <ac:inkMk id="89" creationId="{FED149D2-35DE-4582-A6EB-DF32D83B5FC9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1"/>
          <ac:inkMkLst>
            <pc:docMk/>
            <pc:sldMk cId="2599349530" sldId="258"/>
            <ac:inkMk id="90" creationId="{9EFA1F81-CFD7-4157-88A6-E8940FAB7D97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2"/>
          <ac:inkMkLst>
            <pc:docMk/>
            <pc:sldMk cId="2599349530" sldId="258"/>
            <ac:inkMk id="91" creationId="{F0B8CE51-3B47-431D-A082-B6341CE2F01F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3"/>
          <ac:inkMkLst>
            <pc:docMk/>
            <pc:sldMk cId="2599349530" sldId="258"/>
            <ac:inkMk id="92" creationId="{3E667505-5001-43A3-ABD8-8C7BC1B8514E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50" v="94"/>
          <ac:inkMkLst>
            <pc:docMk/>
            <pc:sldMk cId="2599349530" sldId="258"/>
            <ac:inkMk id="93" creationId="{616A7B55-E572-4950-9570-B2D51024B276}"/>
          </ac:inkMkLst>
        </pc:inkChg>
        <pc:inkChg chg="add">
          <ac:chgData name="Chad Vidden" userId="S::cvidden@uwlax.edu::fa919fd6-03f8-48d0-9b95-10ac8c9672df" providerId="AD" clId="Web-{D797AE51-092D-852B-E056-AA55CEF30E74}" dt="2020-03-24T03:45:49.966" v="95"/>
          <ac:inkMkLst>
            <pc:docMk/>
            <pc:sldMk cId="2599349530" sldId="258"/>
            <ac:inkMk id="94" creationId="{578FF46C-E2DB-43F1-90BE-C147570FAB37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31.673" v="161"/>
          <ac:inkMkLst>
            <pc:docMk/>
            <pc:sldMk cId="2599349530" sldId="258"/>
            <ac:inkMk id="95" creationId="{31064F52-36C3-4A30-9470-B9A642DA6C87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13" v="97"/>
          <ac:inkMkLst>
            <pc:docMk/>
            <pc:sldMk cId="2599349530" sldId="258"/>
            <ac:inkMk id="96" creationId="{5521C237-0D14-4290-9810-7E6E468A8796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8"/>
          <ac:inkMkLst>
            <pc:docMk/>
            <pc:sldMk cId="2599349530" sldId="258"/>
            <ac:inkMk id="97" creationId="{6F30F881-276C-4EE9-A1F4-1B92D560EDB2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99"/>
          <ac:inkMkLst>
            <pc:docMk/>
            <pc:sldMk cId="2599349530" sldId="258"/>
            <ac:inkMk id="98" creationId="{68F563E0-93B0-45EA-A921-4DB0F3CD0F8A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28" v="100"/>
          <ac:inkMkLst>
            <pc:docMk/>
            <pc:sldMk cId="2599349530" sldId="258"/>
            <ac:inkMk id="99" creationId="{3EAA73E0-1C24-46EE-A590-7AD0326ADA94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044" v="101"/>
          <ac:inkMkLst>
            <pc:docMk/>
            <pc:sldMk cId="2599349530" sldId="258"/>
            <ac:inkMk id="100" creationId="{E703E1A2-65DD-4671-8EEC-17B813E3111D}"/>
          </ac:inkMkLst>
        </pc:inkChg>
        <pc:inkChg chg="add">
          <ac:chgData name="Chad Vidden" userId="S::cvidden@uwlax.edu::fa919fd6-03f8-48d0-9b95-10ac8c9672df" providerId="AD" clId="Web-{D797AE51-092D-852B-E056-AA55CEF30E74}" dt="2020-03-24T03:45:54.559" v="102"/>
          <ac:inkMkLst>
            <pc:docMk/>
            <pc:sldMk cId="2599349530" sldId="258"/>
            <ac:inkMk id="101" creationId="{FFBDB4D2-F200-4CBA-9C73-1EC7D6FE88D8}"/>
          </ac:inkMkLst>
        </pc:inkChg>
        <pc:inkChg chg="add">
          <ac:chgData name="Chad Vidden" userId="S::cvidden@uwlax.edu::fa919fd6-03f8-48d0-9b95-10ac8c9672df" providerId="AD" clId="Web-{D797AE51-092D-852B-E056-AA55CEF30E74}" dt="2020-03-24T03:45:59.998" v="103"/>
          <ac:inkMkLst>
            <pc:docMk/>
            <pc:sldMk cId="2599349530" sldId="258"/>
            <ac:inkMk id="102" creationId="{9A5C0F5B-162E-434A-AAB3-50B212592ED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4"/>
          <ac:inkMkLst>
            <pc:docMk/>
            <pc:sldMk cId="2599349530" sldId="258"/>
            <ac:inkMk id="103" creationId="{BBBD0E39-89F3-49E6-8262-031D079C0C73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63" v="105"/>
          <ac:inkMkLst>
            <pc:docMk/>
            <pc:sldMk cId="2599349530" sldId="258"/>
            <ac:inkMk id="104" creationId="{BA4249DE-8FF5-42C1-B336-7F72E9EF673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6"/>
          <ac:inkMkLst>
            <pc:docMk/>
            <pc:sldMk cId="2599349530" sldId="258"/>
            <ac:inkMk id="105" creationId="{45AB5051-97E6-45D9-AC50-059B4498E65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7"/>
          <ac:inkMkLst>
            <pc:docMk/>
            <pc:sldMk cId="2599349530" sldId="258"/>
            <ac:inkMk id="106" creationId="{F4641A3A-9CF5-439A-8EC7-94EA36B780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8"/>
          <ac:inkMkLst>
            <pc:docMk/>
            <pc:sldMk cId="2599349530" sldId="258"/>
            <ac:inkMk id="107" creationId="{05512FE3-8DA3-4999-AE35-ED2536C714DF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79" v="109"/>
          <ac:inkMkLst>
            <pc:docMk/>
            <pc:sldMk cId="2599349530" sldId="258"/>
            <ac:inkMk id="108" creationId="{64F1BBE9-C40C-4C8B-A4DC-B8AFFEB4C44C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0"/>
          <ac:inkMkLst>
            <pc:docMk/>
            <pc:sldMk cId="2599349530" sldId="258"/>
            <ac:inkMk id="109" creationId="{77592294-4BB1-409D-8F03-ABC26B600C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1"/>
          <ac:inkMkLst>
            <pc:docMk/>
            <pc:sldMk cId="2599349530" sldId="258"/>
            <ac:inkMk id="110" creationId="{4BDF1A7F-64E3-4CB7-995C-271DE5BD2B68}"/>
          </ac:inkMkLst>
        </pc:inkChg>
        <pc:inkChg chg="add">
          <ac:chgData name="Chad Vidden" userId="S::cvidden@uwlax.edu::fa919fd6-03f8-48d0-9b95-10ac8c9672df" providerId="AD" clId="Web-{D797AE51-092D-852B-E056-AA55CEF30E74}" dt="2020-03-24T03:46:04.294" v="112"/>
          <ac:inkMkLst>
            <pc:docMk/>
            <pc:sldMk cId="2599349530" sldId="258"/>
            <ac:inkMk id="111" creationId="{7A709AC2-D705-4ED1-A530-A2225408D69E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3"/>
          <ac:inkMkLst>
            <pc:docMk/>
            <pc:sldMk cId="2599349530" sldId="258"/>
            <ac:inkMk id="112" creationId="{335B2670-A765-4C16-9D67-C4228ACFBA5B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72" v="114"/>
          <ac:inkMkLst>
            <pc:docMk/>
            <pc:sldMk cId="2599349530" sldId="258"/>
            <ac:inkMk id="113" creationId="{F9F3BF73-5F94-43CC-BBA4-24E6A08A7912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5"/>
          <ac:inkMkLst>
            <pc:docMk/>
            <pc:sldMk cId="2599349530" sldId="258"/>
            <ac:inkMk id="114" creationId="{FB72FBE4-4191-4E9C-90A4-2A23DDA7490D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6"/>
          <ac:inkMkLst>
            <pc:docMk/>
            <pc:sldMk cId="2599349530" sldId="258"/>
            <ac:inkMk id="115" creationId="{AAF020D6-CBDB-49EB-BEED-F74719A4E397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388" v="117"/>
          <ac:inkMkLst>
            <pc:docMk/>
            <pc:sldMk cId="2599349530" sldId="258"/>
            <ac:inkMk id="116" creationId="{DE91EB0E-0504-44C1-8155-1A0764AB1BA5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8"/>
          <ac:inkMkLst>
            <pc:docMk/>
            <pc:sldMk cId="2599349530" sldId="258"/>
            <ac:inkMk id="117" creationId="{042D4D43-607D-4F14-B3CE-6B5AEC756FC0}"/>
          </ac:inkMkLst>
        </pc:inkChg>
        <pc:inkChg chg="add">
          <ac:chgData name="Chad Vidden" userId="S::cvidden@uwlax.edu::fa919fd6-03f8-48d0-9b95-10ac8c9672df" providerId="AD" clId="Web-{D797AE51-092D-852B-E056-AA55CEF30E74}" dt="2020-03-24T03:46:07.404" v="119"/>
          <ac:inkMkLst>
            <pc:docMk/>
            <pc:sldMk cId="2599349530" sldId="258"/>
            <ac:inkMk id="118" creationId="{17F4640A-8443-4CDB-9A9D-D29B87A348E0}"/>
          </ac:inkMkLst>
        </pc:inkChg>
        <pc:inkChg chg="add">
          <ac:chgData name="Chad Vidden" userId="S::cvidden@uwlax.edu::fa919fd6-03f8-48d0-9b95-10ac8c9672df" providerId="AD" clId="Web-{D797AE51-092D-852B-E056-AA55CEF30E74}" dt="2020-03-24T03:46:08.388" v="120"/>
          <ac:inkMkLst>
            <pc:docMk/>
            <pc:sldMk cId="2599349530" sldId="258"/>
            <ac:inkMk id="119" creationId="{D1109F4F-8FC8-499F-9E39-A5A5F93C5101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82" v="121"/>
          <ac:inkMkLst>
            <pc:docMk/>
            <pc:sldMk cId="2599349530" sldId="258"/>
            <ac:inkMk id="120" creationId="{B0B13D5B-7530-480D-9F15-6B4A96FEA4AB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2"/>
          <ac:inkMkLst>
            <pc:docMk/>
            <pc:sldMk cId="2599349530" sldId="258"/>
            <ac:inkMk id="121" creationId="{9E12CBC5-CB07-4537-BB69-AA8288302512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3"/>
          <ac:inkMkLst>
            <pc:docMk/>
            <pc:sldMk cId="2599349530" sldId="258"/>
            <ac:inkMk id="122" creationId="{5A73593F-9E1C-4250-BAC8-09B5292AEBEF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4"/>
          <ac:inkMkLst>
            <pc:docMk/>
            <pc:sldMk cId="2599349530" sldId="258"/>
            <ac:inkMk id="123" creationId="{14897FFF-FAF7-45BB-BBE6-0710491AE6A8}"/>
          </ac:inkMkLst>
        </pc:inkChg>
        <pc:inkChg chg="add">
          <ac:chgData name="Chad Vidden" userId="S::cvidden@uwlax.edu::fa919fd6-03f8-48d0-9b95-10ac8c9672df" providerId="AD" clId="Web-{D797AE51-092D-852B-E056-AA55CEF30E74}" dt="2020-03-24T03:46:11.998" v="125"/>
          <ac:inkMkLst>
            <pc:docMk/>
            <pc:sldMk cId="2599349530" sldId="258"/>
            <ac:inkMk id="124" creationId="{0F755DF7-2B9B-4E46-BAC9-6821A6951A7A}"/>
          </ac:inkMkLst>
        </pc:inkChg>
        <pc:inkChg chg="add">
          <ac:chgData name="Chad Vidden" userId="S::cvidden@uwlax.edu::fa919fd6-03f8-48d0-9b95-10ac8c9672df" providerId="AD" clId="Web-{D797AE51-092D-852B-E056-AA55CEF30E74}" dt="2020-03-24T03:46:12.013" v="126"/>
          <ac:inkMkLst>
            <pc:docMk/>
            <pc:sldMk cId="2599349530" sldId="258"/>
            <ac:inkMk id="125" creationId="{8D8568D7-E240-4B5D-926A-F1E70B63F9A4}"/>
          </ac:inkMkLst>
        </pc:inkChg>
        <pc:inkChg chg="add">
          <ac:chgData name="Chad Vidden" userId="S::cvidden@uwlax.edu::fa919fd6-03f8-48d0-9b95-10ac8c9672df" providerId="AD" clId="Web-{D797AE51-092D-852B-E056-AA55CEF30E74}" dt="2020-03-24T03:46:16.654" v="127"/>
          <ac:inkMkLst>
            <pc:docMk/>
            <pc:sldMk cId="2599349530" sldId="258"/>
            <ac:inkMk id="126" creationId="{B52D33EE-29AC-4F80-9A7C-DBA85CD417DD}"/>
          </ac:inkMkLst>
        </pc:inkChg>
        <pc:inkChg chg="add">
          <ac:chgData name="Chad Vidden" userId="S::cvidden@uwlax.edu::fa919fd6-03f8-48d0-9b95-10ac8c9672df" providerId="AD" clId="Web-{D797AE51-092D-852B-E056-AA55CEF30E74}" dt="2020-03-24T03:46:17.388" v="128"/>
          <ac:inkMkLst>
            <pc:docMk/>
            <pc:sldMk cId="2599349530" sldId="258"/>
            <ac:inkMk id="127" creationId="{1D77B335-DA11-4EE6-9FE0-7EFBA7EFC22B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29"/>
          <ac:inkMkLst>
            <pc:docMk/>
            <pc:sldMk cId="2599349530" sldId="258"/>
            <ac:inkMk id="128" creationId="{1B491FDC-AC7C-44BF-A1BF-6F11E219C6BC}"/>
          </ac:inkMkLst>
        </pc:inkChg>
        <pc:inkChg chg="add">
          <ac:chgData name="Chad Vidden" userId="S::cvidden@uwlax.edu::fa919fd6-03f8-48d0-9b95-10ac8c9672df" providerId="AD" clId="Web-{D797AE51-092D-852B-E056-AA55CEF30E74}" dt="2020-03-24T03:46:19.482" v="130"/>
          <ac:inkMkLst>
            <pc:docMk/>
            <pc:sldMk cId="2599349530" sldId="258"/>
            <ac:inkMk id="129" creationId="{91B0199D-1D3C-40EC-A915-8181808E355C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45" v="131"/>
          <ac:inkMkLst>
            <pc:docMk/>
            <pc:sldMk cId="2599349530" sldId="258"/>
            <ac:inkMk id="130" creationId="{467C121F-911F-4D7F-B10C-6B7D866C81BF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2"/>
          <ac:inkMkLst>
            <pc:docMk/>
            <pc:sldMk cId="2599349530" sldId="258"/>
            <ac:inkMk id="131" creationId="{DF3BD7BB-4D1E-497C-AA1C-13E0ED16D788}"/>
          </ac:inkMkLst>
        </pc:inkChg>
        <pc:inkChg chg="add">
          <ac:chgData name="Chad Vidden" userId="S::cvidden@uwlax.edu::fa919fd6-03f8-48d0-9b95-10ac8c9672df" providerId="AD" clId="Web-{D797AE51-092D-852B-E056-AA55CEF30E74}" dt="2020-03-24T03:46:21.060" v="133"/>
          <ac:inkMkLst>
            <pc:docMk/>
            <pc:sldMk cId="2599349530" sldId="258"/>
            <ac:inkMk id="132" creationId="{9AD699DA-3F7E-4416-BE91-D82B032B6932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20" v="134"/>
          <ac:inkMkLst>
            <pc:docMk/>
            <pc:sldMk cId="2599349530" sldId="258"/>
            <ac:inkMk id="133" creationId="{CE9E064C-672A-4965-B3E1-F8E3A49B4E89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36" v="135"/>
          <ac:inkMkLst>
            <pc:docMk/>
            <pc:sldMk cId="2599349530" sldId="258"/>
            <ac:inkMk id="134" creationId="{15DD94B0-8A16-4B9C-8232-E63ACF46D5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6"/>
          <ac:inkMkLst>
            <pc:docMk/>
            <pc:sldMk cId="2599349530" sldId="258"/>
            <ac:inkMk id="135" creationId="{73138AC5-3864-47C2-AD4E-EFE28C5204DB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7"/>
          <ac:inkMkLst>
            <pc:docMk/>
            <pc:sldMk cId="2599349530" sldId="258"/>
            <ac:inkMk id="136" creationId="{33E449AA-8799-4165-A624-DB77884DDE3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51" v="138"/>
          <ac:inkMkLst>
            <pc:docMk/>
            <pc:sldMk cId="2599349530" sldId="258"/>
            <ac:inkMk id="137" creationId="{C75F2514-17EE-427C-9CF9-E9E5F413C8C7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39"/>
          <ac:inkMkLst>
            <pc:docMk/>
            <pc:sldMk cId="2599349530" sldId="258"/>
            <ac:inkMk id="138" creationId="{711A7969-FB49-4020-A232-E6956DA1C644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0"/>
          <ac:inkMkLst>
            <pc:docMk/>
            <pc:sldMk cId="2599349530" sldId="258"/>
            <ac:inkMk id="139" creationId="{EB61F13A-4AB5-4F7A-9128-8226D9B8F9B8}"/>
          </ac:inkMkLst>
        </pc:inkChg>
        <pc:inkChg chg="add">
          <ac:chgData name="Chad Vidden" userId="S::cvidden@uwlax.edu::fa919fd6-03f8-48d0-9b95-10ac8c9672df" providerId="AD" clId="Web-{D797AE51-092D-852B-E056-AA55CEF30E74}" dt="2020-03-24T03:46:27.467" v="141"/>
          <ac:inkMkLst>
            <pc:docMk/>
            <pc:sldMk cId="2599349530" sldId="258"/>
            <ac:inkMk id="140" creationId="{40B811DF-C777-42BF-8A11-E1009F2374C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2"/>
          <ac:inkMkLst>
            <pc:docMk/>
            <pc:sldMk cId="2599349530" sldId="258"/>
            <ac:inkMk id="141" creationId="{9915CFCC-B875-4B3C-BDAF-32199810B0EE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20" v="143"/>
          <ac:inkMkLst>
            <pc:docMk/>
            <pc:sldMk cId="2599349530" sldId="258"/>
            <ac:inkMk id="142" creationId="{9C809E8A-5AFC-47B7-94A9-A261B0DD9E7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4"/>
          <ac:inkMkLst>
            <pc:docMk/>
            <pc:sldMk cId="2599349530" sldId="258"/>
            <ac:inkMk id="143" creationId="{C3B9BDC0-FEAB-4D90-94AF-1A5478915FE2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5"/>
          <ac:inkMkLst>
            <pc:docMk/>
            <pc:sldMk cId="2599349530" sldId="258"/>
            <ac:inkMk id="144" creationId="{9FD27D16-99CF-4965-8ADE-A38FF7B4AEF0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36" v="146"/>
          <ac:inkMkLst>
            <pc:docMk/>
            <pc:sldMk cId="2599349530" sldId="258"/>
            <ac:inkMk id="145" creationId="{C79FBDD2-7CF8-4B9D-AE0B-EC7B5EAF92C5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7"/>
          <ac:inkMkLst>
            <pc:docMk/>
            <pc:sldMk cId="2599349530" sldId="258"/>
            <ac:inkMk id="146" creationId="{058AECF0-CFC5-49A7-A7B0-15086BCE81DD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52" v="148"/>
          <ac:inkMkLst>
            <pc:docMk/>
            <pc:sldMk cId="2599349530" sldId="258"/>
            <ac:inkMk id="147" creationId="{325A2853-8A67-4052-986C-095EB8E5F95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49"/>
          <ac:inkMkLst>
            <pc:docMk/>
            <pc:sldMk cId="2599349530" sldId="258"/>
            <ac:inkMk id="148" creationId="{7BC11BDE-BDBC-4C1B-9422-C39A48224168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0"/>
          <ac:inkMkLst>
            <pc:docMk/>
            <pc:sldMk cId="2599349530" sldId="258"/>
            <ac:inkMk id="149" creationId="{000CA321-2CA0-4491-A59A-97A54CED9F9F}"/>
          </ac:inkMkLst>
        </pc:inkChg>
        <pc:inkChg chg="add">
          <ac:chgData name="Chad Vidden" userId="S::cvidden@uwlax.edu::fa919fd6-03f8-48d0-9b95-10ac8c9672df" providerId="AD" clId="Web-{D797AE51-092D-852B-E056-AA55CEF30E74}" dt="2020-03-24T03:46:32.467" v="151"/>
          <ac:inkMkLst>
            <pc:docMk/>
            <pc:sldMk cId="2599349530" sldId="258"/>
            <ac:inkMk id="150" creationId="{F08A4BF4-3B2E-4F4D-9954-AD307EBCE064}"/>
          </ac:inkMkLst>
        </pc:inkChg>
        <pc:inkChg chg="add">
          <ac:chgData name="Chad Vidden" userId="S::cvidden@uwlax.edu::fa919fd6-03f8-48d0-9b95-10ac8c9672df" providerId="AD" clId="Web-{D797AE51-092D-852B-E056-AA55CEF30E74}" dt="2020-03-24T03:46:33.389" v="152"/>
          <ac:inkMkLst>
            <pc:docMk/>
            <pc:sldMk cId="2599349530" sldId="258"/>
            <ac:inkMk id="151" creationId="{C66F9AA9-DB63-4BCA-92DC-E5DA80381703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3"/>
          <ac:inkMkLst>
            <pc:docMk/>
            <pc:sldMk cId="2599349530" sldId="258"/>
            <ac:inkMk id="152" creationId="{2925689A-DFA0-4B3E-9D48-D506B6B04F76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4"/>
          <ac:inkMkLst>
            <pc:docMk/>
            <pc:sldMk cId="2599349530" sldId="258"/>
            <ac:inkMk id="153" creationId="{BA9EFC3D-5076-4C5C-9C8D-E3A813DF778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80" v="155"/>
          <ac:inkMkLst>
            <pc:docMk/>
            <pc:sldMk cId="2599349530" sldId="258"/>
            <ac:inkMk id="154" creationId="{846643B4-21BC-49E4-82A8-B9672DEC127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6"/>
          <ac:inkMkLst>
            <pc:docMk/>
            <pc:sldMk cId="2599349530" sldId="258"/>
            <ac:inkMk id="155" creationId="{8F290986-92DA-45DD-A2E7-5AB0A03D2BAE}"/>
          </ac:inkMkLst>
        </pc:inkChg>
        <pc:inkChg chg="add">
          <ac:chgData name="Chad Vidden" userId="S::cvidden@uwlax.edu::fa919fd6-03f8-48d0-9b95-10ac8c9672df" providerId="AD" clId="Web-{D797AE51-092D-852B-E056-AA55CEF30E74}" dt="2020-03-24T03:46:35.795" v="157"/>
          <ac:inkMkLst>
            <pc:docMk/>
            <pc:sldMk cId="2599349530" sldId="258"/>
            <ac:inkMk id="156" creationId="{6A451150-BB8B-42C1-9B97-FF7D9F82A54E}"/>
          </ac:inkMkLst>
        </pc:inkChg>
        <pc:inkChg chg="add">
          <ac:chgData name="Chad Vidden" userId="S::cvidden@uwlax.edu::fa919fd6-03f8-48d0-9b95-10ac8c9672df" providerId="AD" clId="Web-{D797AE51-092D-852B-E056-AA55CEF30E74}" dt="2020-03-24T03:46:47.280" v="158"/>
          <ac:inkMkLst>
            <pc:docMk/>
            <pc:sldMk cId="2599349530" sldId="258"/>
            <ac:inkMk id="157" creationId="{41F0DEC6-8B19-446B-B36D-1E30DF9A0C66}"/>
          </ac:inkMkLst>
        </pc:inkChg>
        <pc:inkChg chg="add">
          <ac:chgData name="Chad Vidden" userId="S::cvidden@uwlax.edu::fa919fd6-03f8-48d0-9b95-10ac8c9672df" providerId="AD" clId="Web-{D797AE51-092D-852B-E056-AA55CEF30E74}" dt="2020-03-24T03:47:23.063" v="159"/>
          <ac:inkMkLst>
            <pc:docMk/>
            <pc:sldMk cId="2599349530" sldId="258"/>
            <ac:inkMk id="158" creationId="{7A349241-FDF8-4F13-9A8A-271BF824E4C7}"/>
          </ac:inkMkLst>
        </pc:inkChg>
        <pc:inkChg chg="add">
          <ac:chgData name="Chad Vidden" userId="S::cvidden@uwlax.edu::fa919fd6-03f8-48d0-9b95-10ac8c9672df" providerId="AD" clId="Web-{D797AE51-092D-852B-E056-AA55CEF30E74}" dt="2020-03-24T03:47:25.235" v="160"/>
          <ac:inkMkLst>
            <pc:docMk/>
            <pc:sldMk cId="2599349530" sldId="258"/>
            <ac:inkMk id="159" creationId="{3599C639-42AC-405D-AA56-2EB884434ADB}"/>
          </ac:inkMkLst>
        </pc:inkChg>
        <pc:inkChg chg="add">
          <ac:chgData name="Chad Vidden" userId="S::cvidden@uwlax.edu::fa919fd6-03f8-48d0-9b95-10ac8c9672df" providerId="AD" clId="Web-{D797AE51-092D-852B-E056-AA55CEF30E74}" dt="2020-03-24T03:47:36.454" v="162"/>
          <ac:inkMkLst>
            <pc:docMk/>
            <pc:sldMk cId="2599349530" sldId="258"/>
            <ac:inkMk id="160" creationId="{1D7A650E-92CE-4E79-A5EB-B187331FC32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392" v="163"/>
          <ac:inkMkLst>
            <pc:docMk/>
            <pc:sldMk cId="2599349530" sldId="258"/>
            <ac:inkMk id="161" creationId="{1058CA2F-E19C-4E5F-9F06-26CEF0FD498A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4"/>
          <ac:inkMkLst>
            <pc:docMk/>
            <pc:sldMk cId="2599349530" sldId="258"/>
            <ac:inkMk id="162" creationId="{A3A91D50-42A0-4C1D-B276-6292B3C93224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5"/>
          <ac:inkMkLst>
            <pc:docMk/>
            <pc:sldMk cId="2599349530" sldId="258"/>
            <ac:inkMk id="163" creationId="{F6A2455C-D974-4C86-861E-D8BE186F0B1B}"/>
          </ac:inkMkLst>
        </pc:inkChg>
        <pc:inkChg chg="add">
          <ac:chgData name="Chad Vidden" userId="S::cvidden@uwlax.edu::fa919fd6-03f8-48d0-9b95-10ac8c9672df" providerId="AD" clId="Web-{D797AE51-092D-852B-E056-AA55CEF30E74}" dt="2020-03-24T03:47:38.407" v="166"/>
          <ac:inkMkLst>
            <pc:docMk/>
            <pc:sldMk cId="2599349530" sldId="258"/>
            <ac:inkMk id="164" creationId="{08DF2F83-3FD9-47A6-8187-B75A3AFBB3BC}"/>
          </ac:inkMkLst>
        </pc:inkChg>
        <pc:inkChg chg="add">
          <ac:chgData name="Chad Vidden" userId="S::cvidden@uwlax.edu::fa919fd6-03f8-48d0-9b95-10ac8c9672df" providerId="AD" clId="Web-{D797AE51-092D-852B-E056-AA55CEF30E74}" dt="2020-03-24T03:47:39.501" v="167"/>
          <ac:inkMkLst>
            <pc:docMk/>
            <pc:sldMk cId="2599349530" sldId="258"/>
            <ac:inkMk id="165" creationId="{6D48FB54-0A22-412C-93D0-A0E594D89391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04" v="168"/>
          <ac:inkMkLst>
            <pc:docMk/>
            <pc:sldMk cId="2599349530" sldId="258"/>
            <ac:inkMk id="166" creationId="{0AB0D311-1624-46D3-9840-2F4C4D132514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69"/>
          <ac:inkMkLst>
            <pc:docMk/>
            <pc:sldMk cId="2599349530" sldId="258"/>
            <ac:inkMk id="167" creationId="{0A17682C-4549-41B9-8434-368BB45F71A2}"/>
          </ac:inkMkLst>
        </pc:inkChg>
        <pc:inkChg chg="add">
          <ac:chgData name="Chad Vidden" userId="S::cvidden@uwlax.edu::fa919fd6-03f8-48d0-9b95-10ac8c9672df" providerId="AD" clId="Web-{D797AE51-092D-852B-E056-AA55CEF30E74}" dt="2020-03-24T03:47:44.720" v="170"/>
          <ac:inkMkLst>
            <pc:docMk/>
            <pc:sldMk cId="2599349530" sldId="258"/>
            <ac:inkMk id="168" creationId="{D2220368-3F5E-460E-AF97-E7759A006000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1"/>
          <ac:inkMkLst>
            <pc:docMk/>
            <pc:sldMk cId="2599349530" sldId="258"/>
            <ac:inkMk id="169" creationId="{979D85B1-8235-4F1C-B67A-118848D748DD}"/>
          </ac:inkMkLst>
        </pc:inkChg>
        <pc:inkChg chg="add">
          <ac:chgData name="Chad Vidden" userId="S::cvidden@uwlax.edu::fa919fd6-03f8-48d0-9b95-10ac8c9672df" providerId="AD" clId="Web-{D797AE51-092D-852B-E056-AA55CEF30E74}" dt="2020-03-24T03:47:46.251" v="172"/>
          <ac:inkMkLst>
            <pc:docMk/>
            <pc:sldMk cId="2599349530" sldId="258"/>
            <ac:inkMk id="170" creationId="{4FAA3564-AFF4-4700-83BD-0CE21D46BEA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0.079" v="177"/>
          <ac:inkMkLst>
            <pc:docMk/>
            <pc:sldMk cId="2599349530" sldId="258"/>
            <ac:inkMk id="171" creationId="{FC1FC517-BF05-4C6D-821D-C0BA4E7368E0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49.126" v="175"/>
          <ac:inkMkLst>
            <pc:docMk/>
            <pc:sldMk cId="2599349530" sldId="258"/>
            <ac:inkMk id="172" creationId="{89FD7B8B-935E-4E6F-9CAE-E58B065161FD}"/>
          </ac:inkMkLst>
        </pc:inkChg>
        <pc:inkChg chg="add">
          <ac:chgData name="Chad Vidden" userId="S::cvidden@uwlax.edu::fa919fd6-03f8-48d0-9b95-10ac8c9672df" providerId="AD" clId="Web-{D797AE51-092D-852B-E056-AA55CEF30E74}" dt="2020-03-24T03:47:49.908" v="176"/>
          <ac:inkMkLst>
            <pc:docMk/>
            <pc:sldMk cId="2599349530" sldId="258"/>
            <ac:inkMk id="173" creationId="{3BD69D2C-9FC0-4E51-8B60-AD42D46D08F0}"/>
          </ac:inkMkLst>
        </pc:inkChg>
        <pc:inkChg chg="add">
          <ac:chgData name="Chad Vidden" userId="S::cvidden@uwlax.edu::fa919fd6-03f8-48d0-9b95-10ac8c9672df" providerId="AD" clId="Web-{D797AE51-092D-852B-E056-AA55CEF30E74}" dt="2020-03-24T03:47:51.376" v="178"/>
          <ac:inkMkLst>
            <pc:docMk/>
            <pc:sldMk cId="2599349530" sldId="258"/>
            <ac:inkMk id="174" creationId="{9702F58D-3CF6-47BE-AB29-790EEF01AA29}"/>
          </ac:inkMkLst>
        </pc:inkChg>
        <pc:inkChg chg="add">
          <ac:chgData name="Chad Vidden" userId="S::cvidden@uwlax.edu::fa919fd6-03f8-48d0-9b95-10ac8c9672df" providerId="AD" clId="Web-{D797AE51-092D-852B-E056-AA55CEF30E74}" dt="2020-03-24T03:47:52.298" v="179"/>
          <ac:inkMkLst>
            <pc:docMk/>
            <pc:sldMk cId="2599349530" sldId="258"/>
            <ac:inkMk id="175" creationId="{1CF2A7F3-CD0E-477A-B244-BE24DF5BCBC8}"/>
          </ac:inkMkLst>
        </pc:inkChg>
        <pc:inkChg chg="add">
          <ac:chgData name="Chad Vidden" userId="S::cvidden@uwlax.edu::fa919fd6-03f8-48d0-9b95-10ac8c9672df" providerId="AD" clId="Web-{D797AE51-092D-852B-E056-AA55CEF30E74}" dt="2020-03-24T03:47:54.517" v="180"/>
          <ac:inkMkLst>
            <pc:docMk/>
            <pc:sldMk cId="2599349530" sldId="258"/>
            <ac:inkMk id="176" creationId="{AF4127F8-A57A-412B-A88A-D9CC347022CD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1"/>
          <ac:inkMkLst>
            <pc:docMk/>
            <pc:sldMk cId="2599349530" sldId="258"/>
            <ac:inkMk id="177" creationId="{62BFBF51-0C33-4235-B1C2-5DA1127E7919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2"/>
          <ac:inkMkLst>
            <pc:docMk/>
            <pc:sldMk cId="2599349530" sldId="258"/>
            <ac:inkMk id="178" creationId="{07F6FC50-540E-4612-8AE2-3034AF002166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05" v="183"/>
          <ac:inkMkLst>
            <pc:docMk/>
            <pc:sldMk cId="2599349530" sldId="258"/>
            <ac:inkMk id="179" creationId="{E1011173-9591-4710-B93E-6BC4DFA5A0B8}"/>
          </ac:inkMkLst>
        </pc:inkChg>
        <pc:inkChg chg="add">
          <ac:chgData name="Chad Vidden" userId="S::cvidden@uwlax.edu::fa919fd6-03f8-48d0-9b95-10ac8c9672df" providerId="AD" clId="Web-{D797AE51-092D-852B-E056-AA55CEF30E74}" dt="2020-03-24T03:47:56.720" v="184"/>
          <ac:inkMkLst>
            <pc:docMk/>
            <pc:sldMk cId="2599349530" sldId="258"/>
            <ac:inkMk id="180" creationId="{568E4B4F-5F85-4E5C-B9DD-34CA0A4BA0BB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33" v="185"/>
          <ac:inkMkLst>
            <pc:docMk/>
            <pc:sldMk cId="2599349530" sldId="258"/>
            <ac:inkMk id="181" creationId="{6E2A8423-1FD9-4C11-9074-A4A029B90636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6"/>
          <ac:inkMkLst>
            <pc:docMk/>
            <pc:sldMk cId="2599349530" sldId="258"/>
            <ac:inkMk id="182" creationId="{BD89609A-48A3-477B-804E-5ADA74A6A248}"/>
          </ac:inkMkLst>
        </pc:inkChg>
        <pc:inkChg chg="add">
          <ac:chgData name="Chad Vidden" userId="S::cvidden@uwlax.edu::fa919fd6-03f8-48d0-9b95-10ac8c9672df" providerId="AD" clId="Web-{D797AE51-092D-852B-E056-AA55CEF30E74}" dt="2020-03-24T03:47:58.549" v="187"/>
          <ac:inkMkLst>
            <pc:docMk/>
            <pc:sldMk cId="2599349530" sldId="258"/>
            <ac:inkMk id="183" creationId="{91F86AC4-FF76-4E7B-882A-0385D0BEFB21}"/>
          </ac:inkMkLst>
        </pc:inkChg>
        <pc:inkChg chg="add del">
          <ac:chgData name="Chad Vidden" userId="S::cvidden@uwlax.edu::fa919fd6-03f8-48d0-9b95-10ac8c9672df" providerId="AD" clId="Web-{D797AE51-092D-852B-E056-AA55CEF30E74}" dt="2020-03-24T03:47:59.955" v="189"/>
          <ac:inkMkLst>
            <pc:docMk/>
            <pc:sldMk cId="2599349530" sldId="258"/>
            <ac:inkMk id="184" creationId="{FAFF4C97-D192-481C-8FBB-82D802FD811B}"/>
          </ac:inkMkLst>
        </pc:inkChg>
        <pc:inkChg chg="add">
          <ac:chgData name="Chad Vidden" userId="S::cvidden@uwlax.edu::fa919fd6-03f8-48d0-9b95-10ac8c9672df" providerId="AD" clId="Web-{D797AE51-092D-852B-E056-AA55CEF30E74}" dt="2020-03-24T03:48:01.017" v="190"/>
          <ac:inkMkLst>
            <pc:docMk/>
            <pc:sldMk cId="2599349530" sldId="258"/>
            <ac:inkMk id="185" creationId="{55B7E05A-6699-455C-8483-48B2320AAE25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1"/>
          <ac:inkMkLst>
            <pc:docMk/>
            <pc:sldMk cId="2599349530" sldId="258"/>
            <ac:inkMk id="186" creationId="{9767A7D2-5627-4D2C-97F5-14B9A121B23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11" v="192"/>
          <ac:inkMkLst>
            <pc:docMk/>
            <pc:sldMk cId="2599349530" sldId="258"/>
            <ac:inkMk id="187" creationId="{C054DB9E-AFEB-45C2-A667-FDB28B44135C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3"/>
          <ac:inkMkLst>
            <pc:docMk/>
            <pc:sldMk cId="2599349530" sldId="258"/>
            <ac:inkMk id="188" creationId="{13220D60-FE71-43C4-96AA-604D5D00814D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27" v="194"/>
          <ac:inkMkLst>
            <pc:docMk/>
            <pc:sldMk cId="2599349530" sldId="258"/>
            <ac:inkMk id="189" creationId="{D4BE68A6-8D01-4234-A8CA-9816FBDC6A24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5"/>
          <ac:inkMkLst>
            <pc:docMk/>
            <pc:sldMk cId="2599349530" sldId="258"/>
            <ac:inkMk id="190" creationId="{ED723D45-9BE9-4D97-A60C-617CAEBD93CE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6"/>
          <ac:inkMkLst>
            <pc:docMk/>
            <pc:sldMk cId="2599349530" sldId="258"/>
            <ac:inkMk id="191" creationId="{C881F436-2648-427A-B987-83230DAED57F}"/>
          </ac:inkMkLst>
        </pc:inkChg>
        <pc:inkChg chg="add">
          <ac:chgData name="Chad Vidden" userId="S::cvidden@uwlax.edu::fa919fd6-03f8-48d0-9b95-10ac8c9672df" providerId="AD" clId="Web-{D797AE51-092D-852B-E056-AA55CEF30E74}" dt="2020-03-24T03:48:04.142" v="197"/>
          <ac:inkMkLst>
            <pc:docMk/>
            <pc:sldMk cId="2599349530" sldId="258"/>
            <ac:inkMk id="192" creationId="{EEFC1F33-4244-409F-A68C-97973B54E10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15" v="198"/>
          <ac:inkMkLst>
            <pc:docMk/>
            <pc:sldMk cId="2599349530" sldId="258"/>
            <ac:inkMk id="193" creationId="{14EAB15F-9D16-43E5-9DD7-896CD226DC3C}"/>
          </ac:inkMkLst>
        </pc:inkChg>
        <pc:inkChg chg="add">
          <ac:chgData name="Chad Vidden" userId="S::cvidden@uwlax.edu::fa919fd6-03f8-48d0-9b95-10ac8c9672df" providerId="AD" clId="Web-{D797AE51-092D-852B-E056-AA55CEF30E74}" dt="2020-03-24T03:48:09.330" v="199"/>
          <ac:inkMkLst>
            <pc:docMk/>
            <pc:sldMk cId="2599349530" sldId="258"/>
            <ac:inkMk id="194" creationId="{2F8CD2F8-5401-4382-B24E-453B79B95005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0"/>
          <ac:inkMkLst>
            <pc:docMk/>
            <pc:sldMk cId="2599349530" sldId="258"/>
            <ac:inkMk id="195" creationId="{756BDE38-0926-4F48-A63D-22CDE6F8272C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49" v="201"/>
          <ac:inkMkLst>
            <pc:docMk/>
            <pc:sldMk cId="2599349530" sldId="258"/>
            <ac:inkMk id="196" creationId="{D21AB245-0332-4400-8630-07927ED3E47A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2"/>
          <ac:inkMkLst>
            <pc:docMk/>
            <pc:sldMk cId="2599349530" sldId="258"/>
            <ac:inkMk id="197" creationId="{D089CD3E-0A2F-4853-AFEF-E16AF9DB99A2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065" v="203"/>
          <ac:inkMkLst>
            <pc:docMk/>
            <pc:sldMk cId="2599349530" sldId="258"/>
            <ac:inkMk id="198" creationId="{EAC403DD-CBB6-4B65-B91C-EABD9161967E}"/>
          </ac:inkMkLst>
        </pc:inkChg>
        <pc:inkChg chg="add">
          <ac:chgData name="Chad Vidden" userId="S::cvidden@uwlax.edu::fa919fd6-03f8-48d0-9b95-10ac8c9672df" providerId="AD" clId="Web-{D797AE51-092D-852B-E056-AA55CEF30E74}" dt="2020-03-24T03:48:12.627" v="204"/>
          <ac:inkMkLst>
            <pc:docMk/>
            <pc:sldMk cId="2599349530" sldId="258"/>
            <ac:inkMk id="199" creationId="{44C63D9F-C773-4E3F-A15D-0148391C3694}"/>
          </ac:inkMkLst>
        </pc:inkChg>
        <pc:inkChg chg="add">
          <ac:chgData name="Chad Vidden" userId="S::cvidden@uwlax.edu::fa919fd6-03f8-48d0-9b95-10ac8c9672df" providerId="AD" clId="Web-{D797AE51-092D-852B-E056-AA55CEF30E74}" dt="2020-03-24T03:48:13.330" v="205"/>
          <ac:inkMkLst>
            <pc:docMk/>
            <pc:sldMk cId="2599349530" sldId="258"/>
            <ac:inkMk id="200" creationId="{B324FF4E-5D5B-4A1B-B5A6-5ADCB94E1AE9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27" v="206"/>
          <ac:inkMkLst>
            <pc:docMk/>
            <pc:sldMk cId="2599349530" sldId="258"/>
            <ac:inkMk id="201" creationId="{57AF7EEC-9D4F-489D-A262-894E786C8CE4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7"/>
          <ac:inkMkLst>
            <pc:docMk/>
            <pc:sldMk cId="2599349530" sldId="258"/>
            <ac:inkMk id="202" creationId="{5A945F29-EA2D-4120-AE8F-C26E038707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43" v="208"/>
          <ac:inkMkLst>
            <pc:docMk/>
            <pc:sldMk cId="2599349530" sldId="258"/>
            <ac:inkMk id="203" creationId="{4DF7D5A5-9D38-4535-8DB0-3EF5578A49B8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09"/>
          <ac:inkMkLst>
            <pc:docMk/>
            <pc:sldMk cId="2599349530" sldId="258"/>
            <ac:inkMk id="204" creationId="{C52F138C-1C31-4287-970D-ACD5A543351F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59" v="210"/>
          <ac:inkMkLst>
            <pc:docMk/>
            <pc:sldMk cId="2599349530" sldId="258"/>
            <ac:inkMk id="205" creationId="{2FA1DDCC-BAE9-41F2-BC4B-19C7055CF0A0}"/>
          </ac:inkMkLst>
        </pc:inkChg>
        <pc:inkChg chg="add">
          <ac:chgData name="Chad Vidden" userId="S::cvidden@uwlax.edu::fa919fd6-03f8-48d0-9b95-10ac8c9672df" providerId="AD" clId="Web-{D797AE51-092D-852B-E056-AA55CEF30E74}" dt="2020-03-24T03:48:17.174" v="211"/>
          <ac:inkMkLst>
            <pc:docMk/>
            <pc:sldMk cId="2599349530" sldId="258"/>
            <ac:inkMk id="206" creationId="{FC4A0732-31EA-41C9-B389-244E32A8DC47}"/>
          </ac:inkMkLst>
        </pc:inkChg>
      </pc:sldChg>
      <pc:sldChg chg="addSp">
        <pc:chgData name="Chad Vidden" userId="S::cvidden@uwlax.edu::fa919fd6-03f8-48d0-9b95-10ac8c9672df" providerId="AD" clId="Web-{D797AE51-092D-852B-E056-AA55CEF30E74}" dt="2020-03-24T03:45:38.559" v="73"/>
        <pc:sldMkLst>
          <pc:docMk/>
          <pc:sldMk cId="541778303" sldId="263"/>
        </pc:sldMkLst>
        <pc:inkChg chg="add">
          <ac:chgData name="Chad Vidden" userId="S::cvidden@uwlax.edu::fa919fd6-03f8-48d0-9b95-10ac8c9672df" providerId="AD" clId="Web-{D797AE51-092D-852B-E056-AA55CEF30E74}" dt="2020-03-24T03:44:08.212" v="2"/>
          <ac:inkMkLst>
            <pc:docMk/>
            <pc:sldMk cId="541778303" sldId="263"/>
            <ac:inkMk id="4" creationId="{1B279A07-DA3B-4549-BFB8-5BB028DD1392}"/>
          </ac:inkMkLst>
        </pc:inkChg>
        <pc:inkChg chg="add">
          <ac:chgData name="Chad Vidden" userId="S::cvidden@uwlax.edu::fa919fd6-03f8-48d0-9b95-10ac8c9672df" providerId="AD" clId="Web-{D797AE51-092D-852B-E056-AA55CEF30E74}" dt="2020-03-24T03:45:38.559" v="73"/>
          <ac:inkMkLst>
            <pc:docMk/>
            <pc:sldMk cId="541778303" sldId="263"/>
            <ac:inkMk id="5" creationId="{0BFB4757-0D54-45FC-966E-E17A8AB7537A}"/>
          </ac:inkMkLst>
        </pc:inkChg>
      </pc:sldChg>
    </pc:docChg>
  </pc:docChgLst>
  <pc:docChgLst>
    <pc:chgData name="Chad Vidden" userId="S::cvidden@uwlax.edu::fa919fd6-03f8-48d0-9b95-10ac8c9672df" providerId="AD" clId="Web-{D8CD9B4A-B366-3B47-3291-36C158724931}"/>
    <pc:docChg chg="addSld modSld">
      <pc:chgData name="Chad Vidden" userId="S::cvidden@uwlax.edu::fa919fd6-03f8-48d0-9b95-10ac8c9672df" providerId="AD" clId="Web-{D8CD9B4A-B366-3B47-3291-36C158724931}" dt="2020-09-03T01:23:20.261" v="88"/>
      <pc:docMkLst>
        <pc:docMk/>
      </pc:docMkLst>
      <pc:sldChg chg="modSp new modNotes">
        <pc:chgData name="Chad Vidden" userId="S::cvidden@uwlax.edu::fa919fd6-03f8-48d0-9b95-10ac8c9672df" providerId="AD" clId="Web-{D8CD9B4A-B366-3B47-3291-36C158724931}" dt="2020-09-03T01:23:20.261" v="88"/>
        <pc:sldMkLst>
          <pc:docMk/>
          <pc:sldMk cId="3207666020" sldId="267"/>
        </pc:sldMkLst>
        <pc:spChg chg="mod">
          <ac:chgData name="Chad Vidden" userId="S::cvidden@uwlax.edu::fa919fd6-03f8-48d0-9b95-10ac8c9672df" providerId="AD" clId="Web-{D8CD9B4A-B366-3B47-3291-36C158724931}" dt="2020-09-03T01:22:17.699" v="16" actId="20577"/>
          <ac:spMkLst>
            <pc:docMk/>
            <pc:sldMk cId="3207666020" sldId="267"/>
            <ac:spMk id="2" creationId="{D77B8B53-292C-461A-BE53-89140F0BA97F}"/>
          </ac:spMkLst>
        </pc:spChg>
      </pc:sldChg>
    </pc:docChg>
  </pc:docChgLst>
  <pc:docChgLst>
    <pc:chgData name="Chad Vidden" userId="S::cvidden@uwlax.edu::fa919fd6-03f8-48d0-9b95-10ac8c9672df" providerId="AD" clId="Web-{32BE193A-1F4D-99D7-FADA-8BD960F9A8B5}"/>
    <pc:docChg chg="addSld delSld modSld">
      <pc:chgData name="Chad Vidden" userId="S::cvidden@uwlax.edu::fa919fd6-03f8-48d0-9b95-10ac8c9672df" providerId="AD" clId="Web-{32BE193A-1F4D-99D7-FADA-8BD960F9A8B5}" dt="2020-09-03T01:19:45.954" v="755"/>
      <pc:docMkLst>
        <pc:docMk/>
      </pc:docMkLst>
      <pc:sldChg chg="delSp modSp">
        <pc:chgData name="Chad Vidden" userId="S::cvidden@uwlax.edu::fa919fd6-03f8-48d0-9b95-10ac8c9672df" providerId="AD" clId="Web-{32BE193A-1F4D-99D7-FADA-8BD960F9A8B5}" dt="2020-09-03T00:55:46.185" v="51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2BE193A-1F4D-99D7-FADA-8BD960F9A8B5}" dt="2020-09-03T00:55:39.498" v="25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2BE193A-1F4D-99D7-FADA-8BD960F9A8B5}" dt="2020-09-03T00:55:46.185" v="51" actId="20577"/>
          <ac:spMkLst>
            <pc:docMk/>
            <pc:sldMk cId="3637318454" sldId="257"/>
            <ac:spMk id="3" creationId="{E1A1EB2E-E81E-49DE-9DE5-B6326661C598}"/>
          </ac:spMkLst>
        </pc:spChg>
        <pc:inkChg chg="del">
          <ac:chgData name="Chad Vidden" userId="S::cvidden@uwlax.edu::fa919fd6-03f8-48d0-9b95-10ac8c9672df" providerId="AD" clId="Web-{32BE193A-1F4D-99D7-FADA-8BD960F9A8B5}" dt="2020-09-03T00:54:44.716" v="0"/>
          <ac:inkMkLst>
            <pc:docMk/>
            <pc:sldMk cId="3637318454" sldId="257"/>
            <ac:inkMk id="7" creationId="{599E726D-87D7-4075-9874-250F373F061C}"/>
          </ac:inkMkLst>
        </pc:inkChg>
      </pc:sldChg>
      <pc:sldChg chg="delSp modSp modNotes">
        <pc:chgData name="Chad Vidden" userId="S::cvidden@uwlax.edu::fa919fd6-03f8-48d0-9b95-10ac8c9672df" providerId="AD" clId="Web-{32BE193A-1F4D-99D7-FADA-8BD960F9A8B5}" dt="2020-09-03T01:12:12.330" v="380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2BE193A-1F4D-99D7-FADA-8BD960F9A8B5}" dt="2020-09-03T01:11:13.815" v="310" actId="20577"/>
          <ac:spMkLst>
            <pc:docMk/>
            <pc:sldMk cId="2599349530" sldId="258"/>
            <ac:spMk id="2" creationId="{C43AAB4F-DC90-42DC-A019-AE489EAE93A0}"/>
          </ac:spMkLst>
        </pc:spChg>
        <pc:inkChg chg="del">
          <ac:chgData name="Chad Vidden" userId="S::cvidden@uwlax.edu::fa919fd6-03f8-48d0-9b95-10ac8c9672df" providerId="AD" clId="Web-{32BE193A-1F4D-99D7-FADA-8BD960F9A8B5}" dt="2020-09-03T00:55:07.919" v="2"/>
          <ac:inkMkLst>
            <pc:docMk/>
            <pc:sldMk cId="2599349530" sldId="258"/>
            <ac:inkMk id="264" creationId="{CD961B23-7070-4A1C-A02E-F722C3C4D225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716" v="7"/>
        <pc:sldMkLst>
          <pc:docMk/>
          <pc:sldMk cId="338191173" sldId="259"/>
        </pc:sldMkLst>
      </pc:sldChg>
      <pc:sldChg chg="del">
        <pc:chgData name="Chad Vidden" userId="S::cvidden@uwlax.edu::fa919fd6-03f8-48d0-9b95-10ac8c9672df" providerId="AD" clId="Web-{32BE193A-1F4D-99D7-FADA-8BD960F9A8B5}" dt="2020-09-03T00:55:20.701" v="6"/>
        <pc:sldMkLst>
          <pc:docMk/>
          <pc:sldMk cId="1416279900" sldId="260"/>
        </pc:sldMkLst>
      </pc:sldChg>
      <pc:sldChg chg="del">
        <pc:chgData name="Chad Vidden" userId="S::cvidden@uwlax.edu::fa919fd6-03f8-48d0-9b95-10ac8c9672df" providerId="AD" clId="Web-{32BE193A-1F4D-99D7-FADA-8BD960F9A8B5}" dt="2020-09-03T00:55:20.685" v="5"/>
        <pc:sldMkLst>
          <pc:docMk/>
          <pc:sldMk cId="731871338" sldId="261"/>
        </pc:sldMkLst>
      </pc:sldChg>
      <pc:sldChg chg="del">
        <pc:chgData name="Chad Vidden" userId="S::cvidden@uwlax.edu::fa919fd6-03f8-48d0-9b95-10ac8c9672df" providerId="AD" clId="Web-{32BE193A-1F4D-99D7-FADA-8BD960F9A8B5}" dt="2020-09-03T00:55:20.638" v="3"/>
        <pc:sldMkLst>
          <pc:docMk/>
          <pc:sldMk cId="3954320327" sldId="262"/>
        </pc:sldMkLst>
      </pc:sldChg>
      <pc:sldChg chg="delSp modSp">
        <pc:chgData name="Chad Vidden" userId="S::cvidden@uwlax.edu::fa919fd6-03f8-48d0-9b95-10ac8c9672df" providerId="AD" clId="Web-{32BE193A-1F4D-99D7-FADA-8BD960F9A8B5}" dt="2020-09-03T00:59:47.344" v="244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32BE193A-1F4D-99D7-FADA-8BD960F9A8B5}" dt="2020-09-03T00:55:55.701" v="55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32BE193A-1F4D-99D7-FADA-8BD960F9A8B5}" dt="2020-09-03T00:59:47.344" v="244" actId="20577"/>
          <ac:spMkLst>
            <pc:docMk/>
            <pc:sldMk cId="541778303" sldId="263"/>
            <ac:spMk id="3" creationId="{0B1F44C5-F812-43C9-91CB-EF4235E70E3F}"/>
          </ac:spMkLst>
        </pc:spChg>
        <pc:inkChg chg="del">
          <ac:chgData name="Chad Vidden" userId="S::cvidden@uwlax.edu::fa919fd6-03f8-48d0-9b95-10ac8c9672df" providerId="AD" clId="Web-{32BE193A-1F4D-99D7-FADA-8BD960F9A8B5}" dt="2020-09-03T00:54:59.560" v="1"/>
          <ac:inkMkLst>
            <pc:docMk/>
            <pc:sldMk cId="541778303" sldId="263"/>
            <ac:inkMk id="14" creationId="{52BAB6F7-3667-44C7-8D63-50949A03B097}"/>
          </ac:inkMkLst>
        </pc:inkChg>
      </pc:sldChg>
      <pc:sldChg chg="del">
        <pc:chgData name="Chad Vidden" userId="S::cvidden@uwlax.edu::fa919fd6-03f8-48d0-9b95-10ac8c9672df" providerId="AD" clId="Web-{32BE193A-1F4D-99D7-FADA-8BD960F9A8B5}" dt="2020-09-03T00:55:20.669" v="4"/>
        <pc:sldMkLst>
          <pc:docMk/>
          <pc:sldMk cId="656673019" sldId="264"/>
        </pc:sldMkLst>
      </pc:sldChg>
      <pc:sldChg chg="modSp new modNotes">
        <pc:chgData name="Chad Vidden" userId="S::cvidden@uwlax.edu::fa919fd6-03f8-48d0-9b95-10ac8c9672df" providerId="AD" clId="Web-{32BE193A-1F4D-99D7-FADA-8BD960F9A8B5}" dt="2020-09-03T01:14:45.877" v="439"/>
        <pc:sldMkLst>
          <pc:docMk/>
          <pc:sldMk cId="2208612352" sldId="264"/>
        </pc:sldMkLst>
        <pc:spChg chg="mod">
          <ac:chgData name="Chad Vidden" userId="S::cvidden@uwlax.edu::fa919fd6-03f8-48d0-9b95-10ac8c9672df" providerId="AD" clId="Web-{32BE193A-1F4D-99D7-FADA-8BD960F9A8B5}" dt="2020-09-03T01:12:31.440" v="417" actId="20577"/>
          <ac:spMkLst>
            <pc:docMk/>
            <pc:sldMk cId="2208612352" sldId="264"/>
            <ac:spMk id="2" creationId="{440FCF72-9A97-4DCC-8B04-8450C6CFF3DA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5:48.705" v="532"/>
        <pc:sldMkLst>
          <pc:docMk/>
          <pc:sldMk cId="2060976806" sldId="265"/>
        </pc:sldMkLst>
        <pc:spChg chg="mod">
          <ac:chgData name="Chad Vidden" userId="S::cvidden@uwlax.edu::fa919fd6-03f8-48d0-9b95-10ac8c9672df" providerId="AD" clId="Web-{32BE193A-1F4D-99D7-FADA-8BD960F9A8B5}" dt="2020-09-03T01:14:49.846" v="443" actId="20577"/>
          <ac:spMkLst>
            <pc:docMk/>
            <pc:sldMk cId="2060976806" sldId="265"/>
            <ac:spMk id="2" creationId="{B42703B6-FF43-42AC-8EE4-C7CF1CAEEE92}"/>
          </ac:spMkLst>
        </pc:spChg>
      </pc:sldChg>
      <pc:sldChg chg="modSp new modNotes">
        <pc:chgData name="Chad Vidden" userId="S::cvidden@uwlax.edu::fa919fd6-03f8-48d0-9b95-10ac8c9672df" providerId="AD" clId="Web-{32BE193A-1F4D-99D7-FADA-8BD960F9A8B5}" dt="2020-09-03T01:19:45.954" v="755"/>
        <pc:sldMkLst>
          <pc:docMk/>
          <pc:sldMk cId="2256143147" sldId="266"/>
        </pc:sldMkLst>
        <pc:spChg chg="mod">
          <ac:chgData name="Chad Vidden" userId="S::cvidden@uwlax.edu::fa919fd6-03f8-48d0-9b95-10ac8c9672df" providerId="AD" clId="Web-{32BE193A-1F4D-99D7-FADA-8BD960F9A8B5}" dt="2020-09-03T01:16:21.564" v="564" actId="20577"/>
          <ac:spMkLst>
            <pc:docMk/>
            <pc:sldMk cId="2256143147" sldId="266"/>
            <ac:spMk id="2" creationId="{7989F0E5-560E-41E0-8FA8-B98CF712694A}"/>
          </ac:spMkLst>
        </pc:spChg>
      </pc:sldChg>
    </pc:docChg>
  </pc:docChgLst>
  <pc:docChgLst>
    <pc:chgData name="Chad Vidden" userId="S::cvidden@uwlax.edu::fa919fd6-03f8-48d0-9b95-10ac8c9672df" providerId="AD" clId="Web-{EAC3D098-C998-E8AA-4624-0AEEB59C475E}"/>
    <pc:docChg chg="addSld modSld">
      <pc:chgData name="Chad Vidden" userId="S::cvidden@uwlax.edu::fa919fd6-03f8-48d0-9b95-10ac8c9672df" providerId="AD" clId="Web-{EAC3D098-C998-E8AA-4624-0AEEB59C475E}" dt="2020-03-23T21:10:09.276" v="11" actId="20577"/>
      <pc:docMkLst>
        <pc:docMk/>
      </pc:docMkLst>
      <pc:sldChg chg="addSp modSp">
        <pc:chgData name="Chad Vidden" userId="S::cvidden@uwlax.edu::fa919fd6-03f8-48d0-9b95-10ac8c9672df" providerId="AD" clId="Web-{EAC3D098-C998-E8AA-4624-0AEEB59C475E}" dt="2020-03-23T21:09:46.573" v="1"/>
        <pc:sldMkLst>
          <pc:docMk/>
          <pc:sldMk cId="3637318454" sldId="257"/>
        </pc:sldMkLst>
        <pc:spChg chg="add mod">
          <ac:chgData name="Chad Vidden" userId="S::cvidden@uwlax.edu::fa919fd6-03f8-48d0-9b95-10ac8c9672df" providerId="AD" clId="Web-{EAC3D098-C998-E8AA-4624-0AEEB59C475E}" dt="2020-03-23T21:09:46.573" v="1"/>
          <ac:spMkLst>
            <pc:docMk/>
            <pc:sldMk cId="3637318454" sldId="257"/>
            <ac:spMk id="4" creationId="{3996CF6C-6898-4E86-A6C4-DA022E11A964}"/>
          </ac:spMkLst>
        </pc:spChg>
      </pc:sldChg>
      <pc:sldChg chg="modSp new">
        <pc:chgData name="Chad Vidden" userId="S::cvidden@uwlax.edu::fa919fd6-03f8-48d0-9b95-10ac8c9672df" providerId="AD" clId="Web-{EAC3D098-C998-E8AA-4624-0AEEB59C475E}" dt="2020-03-23T21:10:09.229" v="9" actId="20577"/>
        <pc:sldMkLst>
          <pc:docMk/>
          <pc:sldMk cId="541778303" sldId="263"/>
        </pc:sldMkLst>
        <pc:spChg chg="mod">
          <ac:chgData name="Chad Vidden" userId="S::cvidden@uwlax.edu::fa919fd6-03f8-48d0-9b95-10ac8c9672df" providerId="AD" clId="Web-{EAC3D098-C998-E8AA-4624-0AEEB59C475E}" dt="2020-03-23T21:10:09.229" v="9" actId="20577"/>
          <ac:spMkLst>
            <pc:docMk/>
            <pc:sldMk cId="541778303" sldId="263"/>
            <ac:spMk id="2" creationId="{CA451731-004D-47EF-B477-97CEF7BB49D9}"/>
          </ac:spMkLst>
        </pc:spChg>
        <pc:spChg chg="mod">
          <ac:chgData name="Chad Vidden" userId="S::cvidden@uwlax.edu::fa919fd6-03f8-48d0-9b95-10ac8c9672df" providerId="AD" clId="Web-{EAC3D098-C998-E8AA-4624-0AEEB59C475E}" dt="2020-03-23T21:10:06.354" v="5" actId="20577"/>
          <ac:spMkLst>
            <pc:docMk/>
            <pc:sldMk cId="541778303" sldId="263"/>
            <ac:spMk id="3" creationId="{0B1F44C5-F812-43C9-91CB-EF4235E70E3F}"/>
          </ac:spMkLst>
        </pc:spChg>
      </pc:sldChg>
    </pc:docChg>
  </pc:docChgLst>
  <pc:docChgLst>
    <pc:chgData name="Chad Vidden" userId="S::cvidden@uwlax.edu::fa919fd6-03f8-48d0-9b95-10ac8c9672df" providerId="AD" clId="Web-{CF5C7395-A152-F118-7006-AAD89B187EB5}"/>
    <pc:docChg chg="addSld modSld">
      <pc:chgData name="Chad Vidden" userId="S::cvidden@uwlax.edu::fa919fd6-03f8-48d0-9b95-10ac8c9672df" providerId="AD" clId="Web-{CF5C7395-A152-F118-7006-AAD89B187EB5}" dt="2021-02-07T15:23:46.740" v="458" actId="20577"/>
      <pc:docMkLst>
        <pc:docMk/>
      </pc:docMkLst>
      <pc:sldChg chg="modSp">
        <pc:chgData name="Chad Vidden" userId="S::cvidden@uwlax.edu::fa919fd6-03f8-48d0-9b95-10ac8c9672df" providerId="AD" clId="Web-{CF5C7395-A152-F118-7006-AAD89B187EB5}" dt="2021-02-07T15:23:46.740" v="458" actId="20577"/>
        <pc:sldMkLst>
          <pc:docMk/>
          <pc:sldMk cId="765299618" sldId="268"/>
        </pc:sldMkLst>
        <pc:spChg chg="mod">
          <ac:chgData name="Chad Vidden" userId="S::cvidden@uwlax.edu::fa919fd6-03f8-48d0-9b95-10ac8c9672df" providerId="AD" clId="Web-{CF5C7395-A152-F118-7006-AAD89B187EB5}" dt="2021-02-07T15:23:46.740" v="458" actId="20577"/>
          <ac:spMkLst>
            <pc:docMk/>
            <pc:sldMk cId="765299618" sldId="268"/>
            <ac:spMk id="3" creationId="{9BBBB11B-49A7-4A14-AC67-AC50FA0F861E}"/>
          </ac:spMkLst>
        </pc:spChg>
      </pc:sldChg>
      <pc:sldChg chg="modNotes">
        <pc:chgData name="Chad Vidden" userId="S::cvidden@uwlax.edu::fa919fd6-03f8-48d0-9b95-10ac8c9672df" providerId="AD" clId="Web-{CF5C7395-A152-F118-7006-AAD89B187EB5}" dt="2021-02-07T15:10:37.121" v="36"/>
        <pc:sldMkLst>
          <pc:docMk/>
          <pc:sldMk cId="3653921209" sldId="272"/>
        </pc:sldMkLst>
      </pc:sldChg>
      <pc:sldChg chg="modNotes">
        <pc:chgData name="Chad Vidden" userId="S::cvidden@uwlax.edu::fa919fd6-03f8-48d0-9b95-10ac8c9672df" providerId="AD" clId="Web-{CF5C7395-A152-F118-7006-AAD89B187EB5}" dt="2021-02-07T15:14:19.481" v="140"/>
        <pc:sldMkLst>
          <pc:docMk/>
          <pc:sldMk cId="364174186" sldId="273"/>
        </pc:sldMkLst>
      </pc:sldChg>
      <pc:sldChg chg="modSp new modNotes">
        <pc:chgData name="Chad Vidden" userId="S::cvidden@uwlax.edu::fa919fd6-03f8-48d0-9b95-10ac8c9672df" providerId="AD" clId="Web-{CF5C7395-A152-F118-7006-AAD89B187EB5}" dt="2021-02-07T15:16:34.153" v="352"/>
        <pc:sldMkLst>
          <pc:docMk/>
          <pc:sldMk cId="4108241642" sldId="274"/>
        </pc:sldMkLst>
        <pc:spChg chg="mod">
          <ac:chgData name="Chad Vidden" userId="S::cvidden@uwlax.edu::fa919fd6-03f8-48d0-9b95-10ac8c9672df" providerId="AD" clId="Web-{CF5C7395-A152-F118-7006-AAD89B187EB5}" dt="2021-02-07T15:14:31.981" v="158" actId="20577"/>
          <ac:spMkLst>
            <pc:docMk/>
            <pc:sldMk cId="4108241642" sldId="274"/>
            <ac:spMk id="2" creationId="{C038B0DA-66C7-4765-B132-117C05124E4B}"/>
          </ac:spMkLst>
        </pc:spChg>
      </pc:sldChg>
      <pc:sldChg chg="modSp new modNotes">
        <pc:chgData name="Chad Vidden" userId="S::cvidden@uwlax.edu::fa919fd6-03f8-48d0-9b95-10ac8c9672df" providerId="AD" clId="Web-{CF5C7395-A152-F118-7006-AAD89B187EB5}" dt="2021-02-07T15:17:43.029" v="435"/>
        <pc:sldMkLst>
          <pc:docMk/>
          <pc:sldMk cId="2815822175" sldId="275"/>
        </pc:sldMkLst>
        <pc:spChg chg="mod">
          <ac:chgData name="Chad Vidden" userId="S::cvidden@uwlax.edu::fa919fd6-03f8-48d0-9b95-10ac8c9672df" providerId="AD" clId="Web-{CF5C7395-A152-F118-7006-AAD89B187EB5}" dt="2021-02-07T15:17:31.279" v="419" actId="20577"/>
          <ac:spMkLst>
            <pc:docMk/>
            <pc:sldMk cId="2815822175" sldId="275"/>
            <ac:spMk id="2" creationId="{726B623C-C6C7-4CCD-853F-21EE88513218}"/>
          </ac:spMkLst>
        </pc:spChg>
      </pc:sldChg>
    </pc:docChg>
  </pc:docChgLst>
  <pc:docChgLst>
    <pc:chgData clId="Web-{71E78D5B-549D-B3BF-C7BA-4849D34E6B58}"/>
    <pc:docChg chg="modSld">
      <pc:chgData name="" userId="" providerId="" clId="Web-{71E78D5B-549D-B3BF-C7BA-4849D34E6B58}" dt="2021-01-26T16:50:17.503" v="11" actId="20577"/>
      <pc:docMkLst>
        <pc:docMk/>
      </pc:docMkLst>
      <pc:sldChg chg="modSp">
        <pc:chgData name="" userId="" providerId="" clId="Web-{71E78D5B-549D-B3BF-C7BA-4849D34E6B58}" dt="2021-01-26T16:50:17.503" v="11" actId="20577"/>
        <pc:sldMkLst>
          <pc:docMk/>
          <pc:sldMk cId="3637318454" sldId="257"/>
        </pc:sldMkLst>
        <pc:spChg chg="mod">
          <ac:chgData name="" userId="" providerId="" clId="Web-{71E78D5B-549D-B3BF-C7BA-4849D34E6B58}" dt="2021-01-26T16:50:17.503" v="11" actId="20577"/>
          <ac:spMkLst>
            <pc:docMk/>
            <pc:sldMk cId="3637318454" sldId="257"/>
            <ac:spMk id="2" creationId="{2E65DF66-721C-49F8-8A3B-ECA7E094359C}"/>
          </ac:spMkLst>
        </pc:spChg>
      </pc:sldChg>
    </pc:docChg>
  </pc:docChgLst>
  <pc:docChgLst>
    <pc:chgData name="Chad Vidden" userId="S::cvidden@uwlax.edu::fa919fd6-03f8-48d0-9b95-10ac8c9672df" providerId="AD" clId="Web-{BEC3D524-9F8C-1434-AEF1-8D47A7E37B99}"/>
    <pc:docChg chg="modSld">
      <pc:chgData name="Chad Vidden" userId="S::cvidden@uwlax.edu::fa919fd6-03f8-48d0-9b95-10ac8c9672df" providerId="AD" clId="Web-{BEC3D524-9F8C-1434-AEF1-8D47A7E37B99}" dt="2020-03-24T03:38:49.619" v="1"/>
      <pc:docMkLst>
        <pc:docMk/>
      </pc:docMkLst>
      <pc:sldChg chg="addSp delSp">
        <pc:chgData name="Chad Vidden" userId="S::cvidden@uwlax.edu::fa919fd6-03f8-48d0-9b95-10ac8c9672df" providerId="AD" clId="Web-{BEC3D524-9F8C-1434-AEF1-8D47A7E37B99}" dt="2020-03-24T03:38:49.619" v="1"/>
        <pc:sldMkLst>
          <pc:docMk/>
          <pc:sldMk cId="2599349530" sldId="258"/>
        </pc:sldMkLst>
        <pc:inkChg chg="add del">
          <ac:chgData name="Chad Vidden" userId="S::cvidden@uwlax.edu::fa919fd6-03f8-48d0-9b95-10ac8c9672df" providerId="AD" clId="Web-{BEC3D524-9F8C-1434-AEF1-8D47A7E37B99}" dt="2020-03-24T03:38:49.619" v="1"/>
          <ac:inkMkLst>
            <pc:docMk/>
            <pc:sldMk cId="2599349530" sldId="258"/>
            <ac:inkMk id="3" creationId="{7D09C427-8655-4896-9C16-D74CC98D3146}"/>
          </ac:inkMkLst>
        </pc:inkChg>
      </pc:sldChg>
    </pc:docChg>
  </pc:docChgLst>
  <pc:docChgLst>
    <pc:chgData name="Chad Vidden" userId="S::cvidden@uwlax.edu::fa919fd6-03f8-48d0-9b95-10ac8c9672df" providerId="AD" clId="Web-{35E98DFE-1EB8-C101-842F-291DD6D7BC36}"/>
    <pc:docChg chg="addSld delSld modSld">
      <pc:chgData name="Chad Vidden" userId="S::cvidden@uwlax.edu::fa919fd6-03f8-48d0-9b95-10ac8c9672df" providerId="AD" clId="Web-{35E98DFE-1EB8-C101-842F-291DD6D7BC36}" dt="2020-03-23T16:12:56.724" v="578"/>
      <pc:docMkLst>
        <pc:docMk/>
      </pc:docMkLst>
      <pc:sldChg chg="del">
        <pc:chgData name="Chad Vidden" userId="S::cvidden@uwlax.edu::fa919fd6-03f8-48d0-9b95-10ac8c9672df" providerId="AD" clId="Web-{35E98DFE-1EB8-C101-842F-291DD6D7BC36}" dt="2020-03-23T15:55:08.081" v="1"/>
        <pc:sldMkLst>
          <pc:docMk/>
          <pc:sldMk cId="109857222" sldId="256"/>
        </pc:sldMkLst>
      </pc:sldChg>
      <pc:sldChg chg="modSp new">
        <pc:chgData name="Chad Vidden" userId="S::cvidden@uwlax.edu::fa919fd6-03f8-48d0-9b95-10ac8c9672df" providerId="AD" clId="Web-{35E98DFE-1EB8-C101-842F-291DD6D7BC36}" dt="2020-03-23T15:55:27.051" v="39" actId="20577"/>
        <pc:sldMkLst>
          <pc:docMk/>
          <pc:sldMk cId="3637318454" sldId="257"/>
        </pc:sldMkLst>
        <pc:spChg chg="mod">
          <ac:chgData name="Chad Vidden" userId="S::cvidden@uwlax.edu::fa919fd6-03f8-48d0-9b95-10ac8c9672df" providerId="AD" clId="Web-{35E98DFE-1EB8-C101-842F-291DD6D7BC36}" dt="2020-03-23T15:55:14.894" v="21" actId="20577"/>
          <ac:spMkLst>
            <pc:docMk/>
            <pc:sldMk cId="3637318454" sldId="257"/>
            <ac:spMk id="2" creationId="{2E65DF66-721C-49F8-8A3B-ECA7E094359C}"/>
          </ac:spMkLst>
        </pc:spChg>
        <pc:spChg chg="mod">
          <ac:chgData name="Chad Vidden" userId="S::cvidden@uwlax.edu::fa919fd6-03f8-48d0-9b95-10ac8c9672df" providerId="AD" clId="Web-{35E98DFE-1EB8-C101-842F-291DD6D7BC36}" dt="2020-03-23T15:55:27.051" v="39" actId="20577"/>
          <ac:spMkLst>
            <pc:docMk/>
            <pc:sldMk cId="3637318454" sldId="257"/>
            <ac:spMk id="3" creationId="{E1A1EB2E-E81E-49DE-9DE5-B6326661C598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7:38.538" v="216"/>
        <pc:sldMkLst>
          <pc:docMk/>
          <pc:sldMk cId="2599349530" sldId="258"/>
        </pc:sldMkLst>
        <pc:spChg chg="mod">
          <ac:chgData name="Chad Vidden" userId="S::cvidden@uwlax.edu::fa919fd6-03f8-48d0-9b95-10ac8c9672df" providerId="AD" clId="Web-{35E98DFE-1EB8-C101-842F-291DD6D7BC36}" dt="2020-03-23T16:04:52.765" v="101" actId="20577"/>
          <ac:spMkLst>
            <pc:docMk/>
            <pc:sldMk cId="2599349530" sldId="258"/>
            <ac:spMk id="2" creationId="{C43AAB4F-DC90-42DC-A019-AE489EAE93A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08:51.901" v="305"/>
        <pc:sldMkLst>
          <pc:docMk/>
          <pc:sldMk cId="338191173" sldId="259"/>
        </pc:sldMkLst>
        <pc:spChg chg="mod">
          <ac:chgData name="Chad Vidden" userId="S::cvidden@uwlax.edu::fa919fd6-03f8-48d0-9b95-10ac8c9672df" providerId="AD" clId="Web-{35E98DFE-1EB8-C101-842F-291DD6D7BC36}" dt="2020-03-23T16:07:59.211" v="242" actId="20577"/>
          <ac:spMkLst>
            <pc:docMk/>
            <pc:sldMk cId="338191173" sldId="259"/>
            <ac:spMk id="2" creationId="{C2628FCE-11D6-40B0-80C5-EF09BC79BA81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1:09.110" v="395"/>
        <pc:sldMkLst>
          <pc:docMk/>
          <pc:sldMk cId="1416279900" sldId="260"/>
        </pc:sldMkLst>
        <pc:spChg chg="mod">
          <ac:chgData name="Chad Vidden" userId="S::cvidden@uwlax.edu::fa919fd6-03f8-48d0-9b95-10ac8c9672df" providerId="AD" clId="Web-{35E98DFE-1EB8-C101-842F-291DD6D7BC36}" dt="2020-03-23T16:09:03.432" v="324" actId="20577"/>
          <ac:spMkLst>
            <pc:docMk/>
            <pc:sldMk cId="1416279900" sldId="260"/>
            <ac:spMk id="2" creationId="{5A91ABC3-97FB-4D0C-B17A-14DE70706022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30.880" v="527"/>
        <pc:sldMkLst>
          <pc:docMk/>
          <pc:sldMk cId="731871338" sldId="261"/>
        </pc:sldMkLst>
        <pc:spChg chg="mod">
          <ac:chgData name="Chad Vidden" userId="S::cvidden@uwlax.edu::fa919fd6-03f8-48d0-9b95-10ac8c9672df" providerId="AD" clId="Web-{35E98DFE-1EB8-C101-842F-291DD6D7BC36}" dt="2020-03-23T16:11:32.142" v="466" actId="20577"/>
          <ac:spMkLst>
            <pc:docMk/>
            <pc:sldMk cId="731871338" sldId="261"/>
            <ac:spMk id="2" creationId="{013DE1AE-CC99-4E9C-9BD2-D234121AB060}"/>
          </ac:spMkLst>
        </pc:spChg>
      </pc:sldChg>
      <pc:sldChg chg="modSp new modNotes">
        <pc:chgData name="Chad Vidden" userId="S::cvidden@uwlax.edu::fa919fd6-03f8-48d0-9b95-10ac8c9672df" providerId="AD" clId="Web-{35E98DFE-1EB8-C101-842F-291DD6D7BC36}" dt="2020-03-23T16:12:56.724" v="578"/>
        <pc:sldMkLst>
          <pc:docMk/>
          <pc:sldMk cId="3954320327" sldId="262"/>
        </pc:sldMkLst>
        <pc:spChg chg="mod">
          <ac:chgData name="Chad Vidden" userId="S::cvidden@uwlax.edu::fa919fd6-03f8-48d0-9b95-10ac8c9672df" providerId="AD" clId="Web-{35E98DFE-1EB8-C101-842F-291DD6D7BC36}" dt="2020-03-23T16:12:43.833" v="551" actId="20577"/>
          <ac:spMkLst>
            <pc:docMk/>
            <pc:sldMk cId="3954320327" sldId="262"/>
            <ac:spMk id="2" creationId="{21AE1C6F-816B-4997-BB7C-7D0EE40D8D11}"/>
          </ac:spMkLst>
        </pc:spChg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05:41.631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11807 8545 23 0,'8'3'11'0,"9"-35"-8"0,-10 23 13 16,0-10-15-16,0-12 1 16,-3-10 4-16,-1-15 1 15,1-16-7-15,3-4 0 16,0-8 4-16,4 5 1 15,3-9-1-15,3 10 0 16,1 0-3 0,0-1 1-16,3 7-2 0,0 9 1 15,0 7-1-15,-3 9 0 0,-4 9 0 16,0 7 1-16,0 12-2 16,-3 13 1-16,-1 12-2 15,-3 13 1 1,0 15-2-16,-3 10 1 0,-4 13 0 15,0-4 0-15,0 13 0 16,3 3 1-16,5 6 1 16,-1 4 0-16,0 2 1 15,3-9 0-15,1-9-1 16,-1-3 1-16,-3-10-1 16,4-3 1-16,-4-7-1 15,4-2 1-15,-4-10 0 16,0-6 0 15,0-12 1-31,0-10 0 0,0-16 0 0,-7 0 0 16,-4-12 0-16,-3-13 0 0,0 1-2 15,-3 2 1-15,-4 0-1 0,-4 4 1 16,-7 2-1 15,-6 7 0-15,-8 3-1-16,-4 7 1 0,5 5-1 0,-8 7 0 0,-7 9-2 0,-4 4 0 15,4 6-1-15,4 2 1 16,0 7-2-16,3 4 1 16,7-1 0-16,7 0 1 15,4-6 1 1,7-3 0-16,7-7 1 16,7-2 1-16,7-10 1 0,10-6 1 0,11-10 0 15,15-6 1-15,13-9 1 16,8-4 0-16,13-12 0 15,18 0 0 1,8-13 0-16,-1 1 1 0,-11 18-1 16,-13-3 0-16,-11 0-2 15,-11 10 1-15,-10 9-1 16,-11 0 0-16,-10 15-1 16,-7 7 0-16,-11 9-1 15,-14 10 1-15,-25 19-1 16,-14 8 1-16,-25 20-3 15,-3 22 1-15,-14 12-5 16,-11 0 1-16,-7 16-9 16,7 0 0-16</inkml:trace>
  <inkml:trace contextRef="#ctx0" brushRef="#br0" timeOffset="4279.34">11599 12370 16 0,'-3'3'8'0,"3"-3"-2"0,0 0 9 15,0 0-14-15,0 0 0 16,7 0 2-16,0 0 0 0,4 0-4 16,3 0 1-16,3 0 2 15,1 0 0-15,3-3 0 16,7 3 1-16,1 0-2 16,-1 0 1-16,-4 0-1 15,5-3 1-15,2 3-1 16,8 0 1-16,11 0-1 15,-5 0 1-15,5-3-1 16,6-3 1-16,4 0-1 16,-3-4 1-16,-4 1-2 15,3-1 1-15,8-2 0 16,-1-1 0-16,1 4 0 16,3 3 0-16,3 2-1 15,1 4 1-15,-4 0 0 16,3 4 0-16,8 5-1 15,-4 0 0-15,7 1 0 0,4-1 0 16,-11 1 0-16,3-4 0 16,5 3 0-16,6 1 1 15,4-1 0-15,3 0 0 16,-7-5 0-16,4-1 0 16,6 3 0-16,-2-3 0 15,6 0-1-15,0-3 1 16,-6 3-1-16,9-3 0 15,-6 0 0-15,7 4 0 16,0-4 0-16,-7-7 0 16,3 1 0-16,0-3 0 0,4-1 0 15,3 1 0-15,-10-4 0 16,7 4 1-16,0 3-1 16,0 6 0-16,7-4 0 15,-8 1 0-15,-2 0 0 16,3 0 0-16,-1 0 0 15,1-3 0-15,0-1 0 16,-11 1 1-16,4-3-1 16,0-1 0-16,3 1 0 15,8-1 1-15,-15 4-1 16,-3 0 1-16,3-3 0 16,-3 2 0-16,-1 4 0 15,8 0 1 1,-11 0-1-16,-10-3 0 0,-4 6-1 15,-4 0 1-15,-3 3-1 0,-3 3 1 32,7 7-9-32,-11-1 1 15,-15-6-7-15,-9 1 1 16</inkml:trace>
  <inkml:trace contextRef="#ctx0" brushRef="#br0" timeOffset="9246.86">21149 11480 24 0,'4'6'12'0,"3"3"-7"0,-7-9 12 0,3 4-14 16,1 2 0-16,-1 0 2 15,1 7 1-15,-1-1-6 16,1 7 0-16,-4 0 4 15,0-10 1-15,0 4-2 16,0 9 0-16,0 3-1 16,0 9 0-16,0 1-1 15,0 9 0-15,0 9 0 16,3 0 1-16,1 7-1 16,3 0 1-16,0-13-1 15,0-4 0-15,-3-2-2 16,-1-3 1-16,-3-7-3 0,4 1 0 15,-4-10-4-15,3-4 1 16,-3-5-7 0,0-13 0-16</inkml:trace>
  <inkml:trace contextRef="#ctx0" brushRef="#br0" timeOffset="10192.94">21213 11361 20 0,'7'12'10'0,"3"-2"-2"15,-6-7 8-15,6-6-15 16,1 3 1-16,7-4 2 0,3 1 0 16,7 0-4-16,4-3 0 15,6 0 3-15,8-1 1 16,11-2-1-16,3 3 1 16,-7-7-1-16,7 1 0 15,7 2-1-15,3-2 0 16,8-4 0-16,10 0 0 15,-7 1-1 17,4 5 0-17,3 4-1-15,4 0 0 0,-1-1 0 0,1 4 0 0,-11 3 0 0,-14 0 0 0,-10 0 0 16,-15 0 1-16,-10 0-1 16,-4 3 0-16,-7-3 0 15,-3 0 1 1,-4 0-2-16,-3 0 1 0,-4 4-1 15,-4-1 1-15,1 3-1 16,-4 3 1-16,-4 1-1 16,1 2 1-16,-4 7-1 15,-4 6 1-15,-7 7 0 16,1 2 0-16,3 7 0 16,0 9 0-16,-1-3-1 15,-2 6 1-15,3 10 0 16,0-10 0-16,3 4 0 15,0 2 0-15,8 1-1 16,3 6 1-16,0-3 0 0,3-1 1 16,1 4-1-1,-1-6 1-15,1-4-1 0,-1-6 1 16,-3-3-1-16,0-6 1 16,0-6-1-16,-3-7 1 15,-4-3 0-15,-7-3 0 16,-4-3-1-1,-7-7 1-15,-13-2 0 0,-12-7 0 16,-3-3-1-16,-10-7 1 16,-25-8-1-16,-15 2 1 15,-2 4-1-15,-8-4 1 16,-18 4-2-16,1 6 1 0,-1-4-2 16,1 4 0-16,-1 6-11 15,22-3 0-15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06:06.687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2653 4380 39 0,'0'3'19'0,"-7"1"-11"15,7-4 19-15,0 3-22 0,0 6 0 16,-4-3 1-16,4 7 1 15,-7-1-10-15,4 7 1 16,3 13 5-16,0-4 0 16,0 16-5-16,0 0 0 15,3 0-2-15,4 6 0 16,4-6-4-16,-1 0 1 16,-2-13-7-16,-5-12 0 15</inkml:trace>
  <inkml:trace contextRef="#ctx0" brushRef="#br0" timeOffset="404.24">2512 4302 31 0,'0'12'15'0,"21"1"-5"16,-14-7 20 0,4-3-29-16,-1 7 1 0,11-1 0 15,1 1 1-15,9-1-3 16,5-3 1-16,6 4 3 16,0-1 0-16,4 4-1 15,-4 2 1-15,-3-2-1 16,0-4 1-16,-11 13-3 0,-7 0 0 15,-10-3-2-15,0 12 1 16,-18 1-2-16,-8 5 1 16,-13 4-2-16,0-3 1 31,-4-4-2-31,0 1 0 0,-6-7-2 0,6-3 1 16,4 0-3-16,7-3 0 15,3-3-4-15,7-7 0 16,4-2 1-16,7-4 1 0</inkml:trace>
  <inkml:trace contextRef="#ctx0" brushRef="#br0" timeOffset="779.72">3030 4876 42 0,'11'19'21'0,"7"-10"-23"16,-15-6 47-16,4-6-43 16,4 0 0-16,-1-3 0 15,1 2 1-15,0-8-4 16,-1 3 0 0,1-10 1-1,-4 0 1-15,-7 0-3 16,-7 3 0-16,3 7-2 0,-6 6 1 15,3-3-1-15,3 12 0 16,-3 0 0-16,-4 10 1 16,11 6 1-16,0 3 0 15,-7 6 1-15,7 1 0 16,7-4 1-16,4-3 1 16,7 0-1-16,3-3 0 15,10-13-4-15,1-6 0 16,4-9-7-16,-5 0 1 15</inkml:trace>
  <inkml:trace contextRef="#ctx0" brushRef="#br0" timeOffset="1124.59">3591 4901 37 0,'7'19'18'0,"-3"6"-16"16,-4-22 30-16,0-3-30 16,0-3 0-16,-4-10 2 15,-3-6 1 1,-7-31-5 0,4-9 0-16,-8 5 3 15,7-2 0-15,1-1-1 16,-1 7 1-16,4-3-2 0,4-7 1 15,6 13-2 1,4 7 1-16,7 2-1 0,4 10 1 16,-7 0-2-16,6 12 1 15,-6 6-3-15,3 10 0 16,0 7-4-16,0 12 0 16,-3 9-8-16,-4-6 1 15</inkml:trace>
  <inkml:trace contextRef="#ctx0" brushRef="#br0" timeOffset="1322.78">3380 4703 31 0,'-7'10'15'0,"31"-10"-5"0,-13-7 20 0,3 4-27 15,11-3 0-15,6 0 0 16,-2-1 1-16,-5 4-7 15,1-3 0-15,-4 6-1 16,0 0 0-16,-10 6-8 16,-4 4 0-16</inkml:trace>
  <inkml:trace contextRef="#ctx0" brushRef="#br0" timeOffset="1651.4">2611 5243 42 0,'-18'40'21'0,"25"-27"-14"0,-3-7 35 15,13-6-38-15,15 0 0 16,7 0 3-16,24-9 1 0,11-13-9 16,36 0 0-16,24-3 5 15,10 3 1-15,26 6-4 16,-1-3 0-16,-24 10-5 16,-18 6 0-16,-25 3-10 15,-14 3 0-15,-21 0-5 16,-24 3 1-16</inkml:trace>
  <inkml:trace contextRef="#ctx0" brushRef="#br0" timeOffset="4833.41">5091 5158 35 0,'3'9'17'0,"4"-31"-10"0,-3 4 18 0,3-14-23 15,-7-15 0-15,-7-12 1 16,3-13 1-16,-3-4-5 16,4-12 1-16,-8 13 3 15,4-6 0-15,3 5-2 16,4 1 1-16,4 12-1 16,3 4 0-16,4-1-1 15,-1 10 1-15,1 12-1 16,-1 7 1-16,-3 19-2 15,4 5 0-15,0 23-3 16,-8 0 0-16,4 21-3 16,-3 4 1-16,-4-3-8 15,-4 9 1-15</inkml:trace>
  <inkml:trace contextRef="#ctx0" brushRef="#br0" timeOffset="5044.68">4826 4935 39 0,'-4'22'19'0,"15"-19"-17"0,-11-3 33 15,7 0-35-15,7-3 1 16,7 0 1-16,4-6 1 16,7 2-4-16,7-2 1 15,-4 0-2-15,11 2 1 0,-7-2-6 16,-4 6 0-1,-7-13-6-15,-7 10 0 0</inkml:trace>
  <inkml:trace contextRef="#ctx0" brushRef="#br0" timeOffset="5299.25">5489 4882 40 0,'21'38'20'0,"-10"-10"-21"16,-7-22 36-16,-1-3-33 16,1 0 1-16,3 1-3 15,-7-4 1-15,-7 3-3 16,3 6 1-16,-3 7 1 16,0 3 1-16,-4 6-2 15,8 3 0-15,-8-3 0 0,11 0 0 16,0 3-4-16,4-3 1 15,6 0-8-15,8-9 0 16</inkml:trace>
  <inkml:trace contextRef="#ctx0" brushRef="#br0" timeOffset="5525.92">5906 5001 38 0,'3'6'19'0,"-14"23"-15"0,4-20 29 0,4 10-33 16,-15 0 0-16,8-4-1 15,-1 1 1-15,-10 3 0 16,0 0 0-16,3-4-2 16,0 4 1-16,4 0-4 15,4-6 0-15,3-1-6 16,7-12 0-16</inkml:trace>
  <inkml:trace contextRef="#ctx0" brushRef="#br0" timeOffset="5735.09">5793 5039 26 0,'7'34'13'0,"3"7"-5"15,-3-31 16-15,-3 2-24 16,3 4 1-16,3 9-1 0,1-10 0 16,3 11-2-16,4-4 0 15,3-7-4-15,-3-2 0 16,3-7-3-16,-4-15 0 16</inkml:trace>
  <inkml:trace contextRef="#ctx0" brushRef="#br0" timeOffset="5946.37">6068 4992 33 0,'21'34'16'0,"18"42"-12"15,-25-64 31-15,4 4-35 16,-1 6 1-16,1 3-1 15,-4-3 0-15,4 6-3 16,-15-6 0-16,-3 3-8 16,-3-3 1-16</inkml:trace>
  <inkml:trace contextRef="#ctx0" brushRef="#br0" timeOffset="6291.8">6918 5283 44 0,'-4'22'22'0,"1"-6"-26"0,3-10 37 0,0 1-35 15,3-1 0-15,-3-6-9 16,8 0 1-16,-1-6 4 15,0-16 1-15</inkml:trace>
  <inkml:trace contextRef="#ctx0" brushRef="#br0" timeOffset="6666.5">6911 4992 26 0,'3'0'13'0,"26"-3"-11"0,-15 3 15 15,7 0-13-15,14-3 0 16,1 3 3-16,6 3 0 16,7 3-8-16,4 6 0 15,-11-2 6-15,-3 2 1 16,-7 1-3-16,-7 6 1 16,-11-4-3-16,-7 1 1 15,-7-3-3-15,0-4 1 16,-11 1-3-16,4-4 0 15,-3 3-1-15,3 4 1 16,0-1 1-16,7 10 0 0,3-6 3 16,8 3 0-16,6 3 3 15,-6-4 0-15,7 1 0 16,-4 3 1-16,-4-9-3 16,1 6 1-16,-15 6-4 15,-10 3 0-15,-7 3-11 16,-4-9 1-16,1-9-3 15,10-13 1-15</inkml:trace>
  <inkml:trace contextRef="#ctx0" brushRef="#br0" timeOffset="7159.98">9239 5180 37 0,'0'6'18'0,"0"4"-15"0,0-10 33 0,-3 3-33 15,3-3 1-15,-4 6 0 16,-3 0 1-16,0 4-7 16,-7-1 0-16,0 4 4 15,0 2 0-15,3 4-2 16,4 6 0-16,0 7-1 16,4 8 0-16,-1-5-2 15,-3-1 1-15,7 1-5 16,11-7 1-16,6-6-7 15,15-9 0-15</inkml:trace>
  <inkml:trace contextRef="#ctx0" brushRef="#br0" timeOffset="7491.54">9610 5384 25 0,'17'-19'12'0,"-3"3"-1"0,-10 10 12 15,-4 6-23-15,7-6 1 16,-7 6 1-16,-7-3 0 15,0 3-2-15,-4 0 0 16,-3 3 1-16,-3 6 0 16,-5 4 0-16,-2-4 1 0,-1 7-2 15,7-1 1-15,1 4-3 16,3 3 1-16,3 0-4 16,8-9 1-16,6-4-3 15,4 1 0-15,4-1 0 16,-1-3 0-16,4-3 1 15,0 0 0-15,1-6 3 16,-1-6 0-16,0 0 1 16,3-1 1-16,1 1-1 15,-4-1 0-15,-3 1-1 16,-1 3 1-16,1 2-1 16,-4 4 1-16</inkml:trace>
  <inkml:trace contextRef="#ctx0" brushRef="#br0" timeOffset="7910.87">9712 5519 12 0,'4'18'6'0,"13"-11"-2"16,-10-10 13-16,0 3-15 0,0 3 0 16,0 0 1-16,0-3 0 15,4 0-4-15,0 0 0 16,-1 0 1-16,4 0 0 16,4 0-1-16,-4 0 0 15,4 0 0-15,3-3 1 16,7 0 0-16,0-1 0 15,4 1 2-15,3-9 0 16,4-10 0-16,0-6 1 16,-7-7-2-16,10-12 1 15,-10-13 0-15,3-12 1 0,-7-6-1 16,-10-13 0-16,-4-12 1 16,-10 2 0-16,-4 1-1 15,-11-4 1-15,-3 1-2 16,3 15 0-16,-3-3-1 15,0 19 1-15,0 22-1 16,-4 22 1-16,1 21 0 16,-1 23 1-16,-3 19-1 15,3 15 1-15,1 25-1 16,6 19 0-16,7 13-1 16,8 12 1-16,0-6-2 15,-4-7 1-15,0-21-6 16,0-16 1-16,0-13-6 15,-4-18 1-15</inkml:trace>
  <inkml:trace contextRef="#ctx0" brushRef="#br0" timeOffset="8140.22">9835 5327 46 0,'25'10'23'0,"39"-1"-22"0,-47-15 41 0,12 6-43 15,2-3 0 1,8 3-5-16,0-3 1 0,0-1-2 16,3 4 1-16,-7-6-8 15,1-3 1-15</inkml:trace>
  <inkml:trace contextRef="#ctx0" brushRef="#br0" timeOffset="8305.84">10492 5603 27 0,'3'22'13'0,"1"-22"-25"15,-4 0 19-15,0-9-16 16,0-7 1-16</inkml:trace>
  <inkml:trace contextRef="#ctx0" brushRef="#br0" timeOffset="8481.6">10351 5371 16 0,'-8'-6'8'0,"30"-10"-7"0,-19 16 17 16,4 7-17-16,4-1 1 31,-1-3 1-31,8 3 0 0,-4-3-3 0,0 4 0 16,0-1 1-16,4 0 1 15,0 4-6-15,-1-4 1 16,1-3-4-16,0 3 1 0</inkml:trace>
  <inkml:trace contextRef="#ctx0" brushRef="#br0" timeOffset="8795.86">10679 5528 34 0,'3'0'17'0,"8"25"-22"15,-8-19 33-15,4 4-28 16,0-1 0-16,-3 1 1 16,3-10 1-16,0 0-2 15,0-13 0-15,0 7 1 16,0-4 0-16,-3 1 0 15,-1 0 0-15,1-4-1 16,-1 0 1-16,1 4-1 16,-4 9 1-16,0 0-1 15,3 0 1-15,4 3-1 0,4 7 0 16,0 5 0 0,-4-2 0-16,3 3-1 0,4-1 0 15,0-2-3-15,1-4 1 16,-1-3-4-16,0-6 0 15,0-3-3-15,3-9 0 16</inkml:trace>
  <inkml:trace contextRef="#ctx0" brushRef="#br0" timeOffset="9023.94">10975 5462 25 0,'3'-3'12'0,"12"22"-10"0,-12-13 21 0,4 4-22 15,0-4 1-15,-3 6-2 16,3 4 0-16,0 0 0 15,-4 3 0-15,4-4 2 16,0-2 1-16,1-4-2 16,-1-3 1-16,3-6 0 15,4-6 0-15,0-6-1 16,4 2 1-16,3-9-3 16,4-3 0-16,0-9-7 15,-1 3 0-15,-3-7-2 16,-3 10 1-16</inkml:trace>
  <inkml:trace contextRef="#ctx0" brushRef="#br0" timeOffset="9308.2">11515 5315 40 0,'0'19'20'0,"-4"15"-25"0,4-31 39 16,-7 4-33-16,-3 2 0 15,-8 0-1-15,0 4 1 16,1-1-2-16,-1 7 1 16,-3 0 0-16,7-3 0 15,7-7-1-15,3 1 0 16,4-4 0-16,7 0 0 0,4 3-1 16,10-5 1-16,-3-11-1 15,10-5 1-15,0-7-1 16,0-3 0-16,0 0-1 15,-3 3 0-15,0-3-7 16,-4-3 1-16</inkml:trace>
  <inkml:trace contextRef="#ctx0" brushRef="#br0" timeOffset="9642.86">11889 5475 44 0,'14'40'22'0,"7"-21"-30"0,-14-16 39 15,7-6-31-15,0 3 0 16,4-6 0-16,3 12 0 16,4-15 0-16,-4 3 0 15,4-7-1-15,-4-3 1 16,0-2-3-16,-3-8 0 0,-1 5-8 16,1-8 1-1,-4 1-1-15,0-3 0 0</inkml:trace>
  <inkml:trace contextRef="#ctx0" brushRef="#br0" timeOffset="9969.83">12460 5283 43 0,'11'29'21'0,"10"-11"-26"16,-18-14 45-16,-3-4-41 15,0 3 1-15,-3-3-1 16,-4 0 1-16,-4 0 0 16,1 3 1-16,-1 0-2 15,4 0 1-15,0 7 1 16,3-1 1-16,4 0 0 16,0 4 0-16,7 3 0 15,4-1 1-15,3-2-1 0,4 6 1 16,-1-4-2-16,1-2 0 15,-11-4-2-15,-10 1 0 16,-15 2-4-16,-3 1 0 16,-14-1-10-16,-15-5 1 31</inkml:trace>
  <inkml:trace contextRef="#ctx0" brushRef="#br0" timeOffset="10840.69">14351 5177 40 0,'-4'15'20'0,"4"33"-8"0,0-45 27 16,0 9-37-16,-3-2 0 15,-1-1 0-15,-3 0 1 16,-7 1-5-16,4-1 1 16,-4-6 2-16,-4 1 1 15,7-4-2-15,-3-4 0 16,0 4-2-16,0 0 1 0,3 0-3 15,1-3 1-15,3-3-2 16,3 3 1-16,4-3-1 16,7-7 0-16,4 4 0 15,-1 2 1-15,1 4 0 16,0 0 1-16,-4 6-2 16,7 3 0-16,-4 4-1 15,5 6 1-15,-5-1 0 16,4 1 0-16,0 0 2 15,4 9 1-15,3-10 2 16,0 7 1-16,4 0 0 16,3-6 1-16,-3-4 0 15,3-5 0-15,-3-7-1 16,-4-10 0-16,0-2-1 16,4-10 1-16,7-16 1 15,6-12 0-15,5-16 1 0,-1-9 0 16,-3-13 0-16,-7-12 0 15,-11 9-1-15,-4-9 1 16,-10 2-3-16,-3 4 1 16,-11 6-1-16,-7 4 0 15,-4 5-1-15,-6 14 1 16,-5 21 0-16,1 22 1 16,3 22-2-16,4 25 1 15,0 16-1-15,-4 31 0 16,1 12 1-16,10 26 0 0,6 6 0 15,8 0 1-15,4-3-1 16,3-19 0-16,0-12-5 16,4-26 0-16,3-15-4 15,-4-22 1-15</inkml:trace>
  <inkml:trace contextRef="#ctx0" brushRef="#br0" timeOffset="11036.09">14284 4876 64 0,'32'28'32'0,"35"-22"-48"16,-35-9 69-16,13-3-57 15,12-4 1-15,17-5-16 0,7 2 0 16,0 7 14-16,-10 9 0 15</inkml:trace>
  <inkml:trace contextRef="#ctx0" brushRef="#br0" timeOffset="11561.57">16281 4995 39 0,'3'0'19'0,"-3"12"-14"0,4-8 27 16,-8 8-32-16,-6 7 1 15,-12 9-2-15,-6-9 1 16,-7 9-2-16,0 4 0 0,-1-1-3 15,8-9 0-15,4 0-7 16,2-6 0-16</inkml:trace>
  <inkml:trace contextRef="#ctx0" brushRef="#br0" timeOffset="11726.69">16048 5023 41 0,'39'69'20'0,"24"41"-21"16,-42-79 34-16,4 7-35 15,-4 12 0-15,7 3-21 16,4-9 1-16</inkml:trace>
  <inkml:trace contextRef="#ctx0" brushRef="#br0" timeOffset="12102.73">16757 5051 41 0,'-4'10'20'0,"4"-10"-13"0,0 0 30 0,7-10-36 15,4 7 1-15,0 0-1 16,-1 0 0-16,4 0-4 16,4 3 1-16,3 0-4 15,0 0 0-15,0 0-8 16,-6 3 1-16</inkml:trace>
  <inkml:trace contextRef="#ctx0" brushRef="#br0" timeOffset="12264.13">16641 5252 36 0,'10'22'18'0,"29"-3"-19"0,-25-19 27 16,4 3-31-16,3 3 1 15,0-6-16-15,4 0 1 16</inkml:trace>
  <inkml:trace contextRef="#ctx0" brushRef="#br0" timeOffset="12746.87">17381 5255 43 0,'-14'10'21'0,"-14"-17"-25"16,17 7 37-16,-3 3-33 15,-3 1 0-15,-1 2 0 16,0 3 0-16,4 4-1 0,0-4 1 15,4 7-2 1,3 0 1-16,7-1-4 0,3 4 1 16,8-6-2-16,3-7 1 15,3-3-1-15,1-9 0 16,0-4 1-16,-4 4 0 16,0-6 2-16,-3-1 0 15,-1 0 0-15,1 4 1 16,-4 0 1-16,-4 2 0 15,4 7 4-15,0 7 1 16,0 5 2-16,4 10 0 16,0 16 1-16,3-4 0 0,7-6-2 15,-3 4 1-15,3-7-9 16,3-6 0-16,1-13-7 16,7 0 0-16</inkml:trace>
  <inkml:trace contextRef="#ctx0" brushRef="#br0" timeOffset="13109.49">18969 5472 37 0,'10'53'18'0,"1"-44"-31"0,-11-9 31 16,4 3-33-16,-1-6 1 0</inkml:trace>
  <inkml:trace contextRef="#ctx0" brushRef="#br0" timeOffset="13316.66">18874 4986 41 0,'7'-7'20'0,"21"39"-26"16,-18-23 41-16,1 4-35 15,7-1 1-15,-1 4-1 16,1-4 0-16,-4-2-1 15,4-1 1-15,3-3-6 0,4 1 1 16,-1-10-7-16,-6-4 1 16</inkml:trace>
  <inkml:trace contextRef="#ctx0" brushRef="#br0" timeOffset="13630.85">19459 5553 49 0,'7'0'24'0,"-14"-56"-25"0,4 31 45 0,-8-29-44 15,-7-8 1-15,-3-23 0 16,-3-9 0-16,-1-13-2 15,4-3 1-15,3 10 0 16,8 3 1-16,6 15-1 16,11 10 1-16,7 10-2 15,11 11 1-15,3 11-3 16,0 21 0-16,4 12-5 16,-7 7 0-16,-4 13-7 15,-7 18 1-15</inkml:trace>
  <inkml:trace contextRef="#ctx0" brushRef="#br0" timeOffset="13782.43">19283 5051 59 0,'0'19'29'0,"14"-19"-34"0,-3 0 54 16,6-9-49-16,11-1 0 15,11 1-6-15,0 0 0 16,0 2-8-16,-7 1 1 15</inkml:trace>
  <inkml:trace contextRef="#ctx0" brushRef="#br0" timeOffset="14788.27">7341 8065 54 0,'4'-3'27'0,"31"-32"-22"0,-21 16 27 0,4-3-31 0,3-18 0 15,18-20 0-15,0-12 1 16,3-25-3-16,4-7 1 15,0-15 1-15,0-16 1 32,-8 4-3-32,-2-4 0 0,-12-3-1 0,-6 6 0 15,-7 13-2-15,-8 19 1 16,-10 6-2-16,-4 15 1 0,-3 20-2 16,-10 18 0 15,-8 25 1-31,-3 19 1 15,-1 25 1-15,5 26 1 0,-1 18 3 0,7 16 1 0,8 12 4 16,2 13 0-16,12 3 1 16,10-3 0-16,11 3-1 15,6-3 0 1,8-13-4 0,3-9 0-16,4-9-3 0,0-13 1 15,3-10-5-15,1-12 0 0,-1-12-10 16,-10-13 0-16,3-16 0 15,-3-22 0-15</inkml:trace>
  <inkml:trace contextRef="#ctx0" brushRef="#br0" timeOffset="14990.05">8065 7529 35 0,'-8'59'17'0,"1"13"-17"0,7-53 33 16,0 0-34-16,4-3 1 16,-1-4-7-16,1-2 0 15,0-1 2-15,3-18 0 16,0-10-5-16,3-6 0 0</inkml:trace>
  <inkml:trace contextRef="#ctx0" brushRef="#br0" timeOffset="15133.03">8050 7331 0 0,'32'22'0'0</inkml:trace>
  <inkml:trace contextRef="#ctx0" brushRef="#br0" timeOffset="15687.8">8297 7698 10 0,'11'-9'5'0,"7"-32"-5"0,-11 28 5 16,3-2-7-16,4-4 0 15,-3 3 2-15,-4 0 0 16,4 7 4-16,3 6 0 16,3 3 0-16,-6 0 0 0,3 3 0 15,0 3 1-15,0 1-1 16,0-1 0-16,0 3-4 15,1 1 1-15,-1-1-1 16,-4-3 0-16,-6-3-1 16,3 1 1-16,-4-1-1 15,1 0 0-15,-1-3-1 16,-3 0 0-16,0 0-2 16,4-3 1-16,-1-4 0 15,1-2 0-15,0-3 3 16,-1-4 0-16,8-3 1 15,-4-3 1-15,3-3 0 16,8-3 1 0,0 6 0-16,-1-3 0 0,4 6-1 15,1 3 1-15,-1 4 1 16,0 9 1-16,0-1 0 16,0 14 1-16,0 9 0 15,-3 3 0-15,3 3-2 16,0 0 1-16,4-6-4 0,3-1 0 15,-3-5-5-15,-4-4 0 16,0-6-8-16,-14-9 1 16</inkml:trace>
  <inkml:trace contextRef="#ctx0" brushRef="#br0" timeOffset="16110.56">7648 8240 50 0,'-7'7'25'0,"-10"15"-27"0,13-13 44 16,-10 4-42-16,0 2 0 15,-4 10 0-15,1 13 0 16,-5-3-1-16,-2 2 0 31,-5 10-10-31,8-12 0 16,11-16-3-16,-4-16 0 16</inkml:trace>
  <inkml:trace contextRef="#ctx0" brushRef="#br0" timeOffset="16322.44">7419 8322 31 0,'18'28'15'0,"6"32"-7"0,-13-44 22 0,-4-1-30 15,7 7 1-15,7 0-1 16,0 3 0-16,4 0-3 15,-4-3 1-15,0-6-7 16,-3-4 1-16,3-5-3 16,-3-7 1-16</inkml:trace>
  <inkml:trace contextRef="#ctx0" brushRef="#br0" timeOffset="16549.36">7775 8457 39 0,'7'19'19'0,"32"-10"-26"0,-25-9 39 15,11 0-34-15,7 0 1 0,3 0-14 16,0-3 1-16,0-6 11 15,-3-4 1-15</inkml:trace>
  <inkml:trace contextRef="#ctx0" brushRef="#br0" timeOffset="16817.73">8107 8435 52 0,'14'16'26'0,"4"6"-31"16,-4-16 52-16,3 0-46 16,5-3 1-16,6-3-1 0,0 3 1 15,-10-3-3-15,3 0 0 16,-11 7 0-16,-10 8 0 15,-17 7-6-15,-15 0 1 16,-7 0-10-16,-10-6 1 16</inkml:trace>
  <inkml:trace contextRef="#ctx0" brushRef="#br0" timeOffset="17654.68">8809 8476 59 0,'0'0'29'0,"-4"3"-34"0,4-3 51 0,0 0-46 15,-10 0 0-15,-1 0 0 16,-6 3 1-16,-1-3-1 15,-3 3 0-15,0 3 0 16,-1 4 0-16,5-1 0 16,-1 7 0-16,8 6-2 15,-1-7 1-15,7 1-2 16,4-3 0-16,11-4 0 16,0-3 1-16,3-2-1 15,10-8 1-15,1-5 0 16,0-4 1-16,-1-2 0 15,-2-1 1-15,2 7-2 0,-10-1 0 32,4 4 0-17,-4 0 0-15,0-1 0 16,0 14 0-16,1 8 1 0,-5 7 0 0,11 3 1 0,-7 10 1 16,4 6-1-16,10-4 0 15,-7-12-8-15,8-9 1 16,-8-16-5-16,11-9 1 15</inkml:trace>
  <inkml:trace contextRef="#ctx0" brushRef="#br0" timeOffset="18210.27">9705 8190 48 0,'11'7'24'0,"-11"-45"-25"0,3 19 44 15,8-18-42-15,-1-14 1 16,1-18 1-16,-8-18 0 15,1-11-4-15,-1-11 1 16,1 2 2-16,-4-9 1 16,3-3-2-16,1 3 0 0,7 9-1 15,-1 7 1-15,-3 15-2 16,4 13 0 0,-1 12-2-16,1 23 0 0,0 12-1 15,3 12 0 1,-4 23 0-16,-3 8 0 0,0 23 0 15,-3 16 1-15,-4 12-1 16,-4 6 1 0,-3 6-6-16,-7 7 1 0,-7-9-4 15,3-10 0-15</inkml:trace>
  <inkml:trace contextRef="#ctx0" brushRef="#br0" timeOffset="18467.75">9599 7808 52 0,'0'19'26'0,"11"-4"-29"0,-4-8 53 0,0-1-49 0,3-3 1 15,1 0 0-15,7-3 1 16,10-3-5-16,7-3 0 16,4-1-2-16,7 1 1 15,3 0-13-15,11 0 1 16,-10 2-2-16,-12 4 1 15</inkml:trace>
  <inkml:trace contextRef="#ctx0" brushRef="#br0" timeOffset="18655.18">10509 7795 39 0,'-3'13'19'0,"-1"-1"-18"15,1-9 36-15,-1 4-34 16,-3 2 0-16,-3 4 0 16,-8 2 1-16,-3 1-5 15,0-3 0-15,-8 2 3 16,5 7 0-16,6 6-2 16,4-3 1-16,3 1-5 15,8-4 1-15,6 6-11 16,8-16 0-16</inkml:trace>
  <inkml:trace contextRef="#ctx0" brushRef="#br0" timeOffset="18900">10749 7820 41 0,'0'16'20'0,"-10"28"-17"0,3-32 28 0,-8-2-29 0,-6 6 0 16,-3 5 0-16,-5 1 1 16,-2 7-4-16,-1-1 0 0,0 3 2 15,4-3 1-15,3-2-5 16,8-8 0-16,2-8-10 16,8-10 0-16</inkml:trace>
  <inkml:trace contextRef="#ctx0" brushRef="#br0" timeOffset="19076.46">10594 7943 25 0,'21'37'12'0,"4"10"-5"0,-18-34 8 0,3 2-16 15,1 4 1-15,0-3-8 16,3 3 0-16,0-7 5 16,0-9 0-16</inkml:trace>
  <inkml:trace contextRef="#ctx0" brushRef="#br0" timeOffset="19313.25">10788 7654 42 0,'21'63'21'0,"25"21"-18"0,-32-55 42 0,4 5-45 0,3 10 1 0,0 3-1 0,-7 6 0 0,-7 10-3 16,-3-10 1-16,-8-5-12 15,1-14 1-15,-4-6-1 16,-4-12 0-16</inkml:trace>
  <inkml:trace contextRef="#ctx0" brushRef="#br0" timeOffset="19778.02">11543 7798 41 0,'-7'22'20'0,"7"-3"-15"0,0-13 40 0,3 1-41 16,1-1 0-16,3 0 1 15,7-3 0-15,14-3-8 16,11-3 1-16,7 3 1 16,-4 0 1-16,-3 0-14 15,0 0 1-15,-7-3-3 16,-8 3 0-16</inkml:trace>
  <inkml:trace contextRef="#ctx0" brushRef="#br0" timeOffset="19942.93">11628 8162 39 0,'28'13'19'0,"39"-20"-39"0,-46 1 32 16,7-3-24-16,11-4 0 16</inkml:trace>
  <inkml:trace contextRef="#ctx0" brushRef="#br0" timeOffset="20327.71">12823 8328 48 0,'0'0'24'0,"-10"-53"-24"15,6 22 47-15,-3-20-47 16,-7-11 1-16,-3-20 0 16,-5-24 0-16,1-7-2 15,4-10 1-15,-1 4 0 16,-3-6 1-16,10-1-1 0,11 10 1 31,7 16-1-31,7 15 1 0,4 16-1 0,3 22 1 16,4 19-3-16,-4 16 1 15,0 12-3-15,-3 22 0 16,-4 18-8-16,-3 14 1 16,-8 11-4-16,-6 1 0 15</inkml:trace>
  <inkml:trace contextRef="#ctx0" brushRef="#br0" timeOffset="20511.71">12460 7914 47 0,'14'10'23'0,"14"-4"-23"0,-10-6 42 0,7-3-43 15,7 0 1-15,10-3-5 16,14-1 1-16,4 1-3 16,-7 3 0-16,-10 0-7 15,-1 0 0-15</inkml:trace>
  <inkml:trace contextRef="#ctx0" brushRef="#br0" timeOffset="20784.73">13451 7927 55 0,'4'16'27'0,"-15"-7"-36"0,4-6 52 16,-7 7-43-16,-10 2 1 16,-1 7 0-16,-7 0 0 15,0 9-2-15,-3 0 1 16,3 13 0-16,4 3 0 16,3-3-4-16,8 2 1 0,6-5-6 15,4-10 0-15,14-3-6 16,7-9 1-16</inkml:trace>
  <inkml:trace contextRef="#ctx0" brushRef="#br0" timeOffset="21213.68">13631 8203 34 0,'4'9'17'0,"-22"1"-14"0,11-10 26 0,-3-3-29 16,-1 6 1-16,-3 0 0 16,-4 0 0-16,1 9-1 0,-1 1 0 15,0 3 1-15,4 6 1 16,4 0-1-16,3 6 1 16,3-6-1-16,8-3 1 15,3-4-1-15,3-2 0 16,-3-10-1-16,4-3 0 15,-1-6 0-15,1-1 0 16,0-5-2-16,-1-1 1 16,4 1-2-16,0-4 1 15,1-3-2-15,-1 7 1 16,0-1 0 0,0 7 0-16,0 6 1 0,0 6 0 15,0-3 2-15,-3 4 0 0,3 5 1 16,-4 4 1-16,1-4 0 15,0 1 0-15,-1-1-2 16,4 1 1 0,0-4-9-16,4 1 1 0,0-10-3 15,3-6 0-15</inkml:trace>
  <inkml:trace contextRef="#ctx0" brushRef="#br0" timeOffset="21469.53">14065 8074 59 0,'11'60'29'0,"28"25"-38"15,-22-64 62-15,1 8-54 0,0 8 1 16,-4 4-5-16,-7-10 1 15,-11 7-5-15,-13 3 0 16,-19 3-8-16,-13 9 1 16</inkml:trace>
  <inkml:trace contextRef="#ctx0" brushRef="#br0" timeOffset="24110.43">24924 6143 53 0,'-14'62'26'0,"-15"61"-24"0,26-83 26 0,-4 17-28 0,-4 31 1 0,-3 25-1 16,0 21 0-16,0 42-1 15,0 25 1-15,0 37 0 16,0 32 1 0,-4 21 0-16,0 26 0 15,-3 15 1-15,-4 17 0 16,-20 243 0-1,13-81 1-15,4-72-1 0,3-59 0 16,4-32-2-16,0-35 0 16,-1-49-1-16,5-29 0 15,3-50-5-15,3-34 1 32,4-42-11-17,-11-37 1-15</inkml:trace>
  <inkml:trace contextRef="#ctx0" brushRef="#br0" timeOffset="24952.38">23301 11276 48 0,'11'9'24'0,"27"-12"-29"0,-20 3 36 0,0-3-30 15,13 3 1-15,19 0 0 16,6 0 1-16,18 0-3 16,11 3 0-16,7 7 3 15,21 5 0-15,28 7-1 16,10 0 1-16,22 10-2 15,14-1 1 17,21 3-1-32,18 7 0 0,3 0-1 0,25-10 1 15,4 1-1-15,14 2 0 0,17-6 0 0,7-3 0 16,15 1 0-16,-8-1 0 16,15-3 0-16,-12 0 0 15,-6-7 0-15,4-2 1 16,-15 2-1-16,0 4 1 15,-21-6-1-15,-17-1 0 16,-15-2-5-16,-24-4 1 0,-29-3-12 16,-20-12 1-1</inkml:trace>
  <inkml:trace contextRef="#ctx0" brushRef="#br0" timeOffset="25625.91">30388 11238 38 0,'-21'3'19'0,"0"10"-14"0,17-10 22 16,-3 3-23-16,4 1 1 15,-1-4 2-15,4 0 0 16,4 3-9-16,6 10 1 15,5 6 6-15,9-3 0 16,8 3-2-16,7 0 1 16,10 0-2-16,11-1 0 15,11 1-1-15,6 7 0 16,-3-1-1-16,-7 3 1 0,-14-9-2 16,-14 3 1-16,-11 0-1 15,-17 13 1-15,-18 0-2 16,-21-7 0-16,-8 13 0 15,-9-7 0-15,-5 7-2 16,4-3 1-16,0 3-1 16,4 3 0-16,3 3 1 15,4-6 0 1,3 0 0-16,11-3 1 0,7-7 1 16,7-2 0-16,7-10 2 15,3-10 0-15,5-9 1 16,-5-9 0-16,1-3 1 15,-4-13 0 1,-4-19 0-16,-3-6 1 0,0-13-2 16,0-2 0-16,0-14-1 15,3-11 1-15,1 2-3 16,6-6 1-16,4 0-11 0,7 0 1 16,-10 16-5-16,17 15 0 15</inkml:trace>
  <inkml:trace contextRef="#ctx0" brushRef="#br0" timeOffset="26072.14">31782 11646 40 0,'17'-9'20'0,"-13"-4"-18"16,-4 13 32-16,-4 3-32 15,-6 3 1-15,-8 10 1 0,1 15 0 16,-15 4-6-16,-14 12 1 16,-7 6 3-16,-3 10 1 15,6 6-3-15,-3-13 1 16,11-5-3-16,7-11 0 15,10-8-7-15,11-13 0 16,10-26-5-16,8-18 0 16</inkml:trace>
  <inkml:trace contextRef="#ctx0" brushRef="#br0" timeOffset="26236.33">31492 11649 35 0,'46'44'17'0,"35"59"-7"0,-63-71 27 0,0 12-37 16,6 9 0-16,1 4-8 16,0-4 1-16,-8 0-2 15,-9-12 1-15</inkml:trace>
  <inkml:trace contextRef="#ctx0" brushRef="#br0" timeOffset="27292.49">24455 6268 43 0,'-11'6'21'0,"11"-6"-8"0,0 0 21 0,7 0-32 16,0 0 0-16,0-3 2 16,4 3 0-16,3 0-5 15,0-6 0-15,7-7 3 16,7-15 0-16,11 0-1 16,0-7 1-16,0-12-2 15,0 7 0-15,-8-1 0 16,-6 0 0-16,-4 13 0 15,-3 0 0-15,-4 12-1 16,4 7 0-16,-4 12-1 16,0 6 1-16,0 16-3 15,0 7 1-15,-3 11-1 16,-4 8 0-16,0 11 0 0,0 7 1 16,3 16 1-16,8-7 0 15,0-5 1-15,3-8 1 16,0-2 0-1,-3-13 1-15,3-12 0 0,0-13 1 16,4-6 0-16,-4-13 0 16,-7-6 0-16,-7-6 1 15,-14-4-1-15,-4 4 1 16,-17-3-3-16,-21 2 1 16,-15-2-2-16,-20 3 1 15,6-7-4-15,-3 4 1 0,-4-1-5 16,0 1 0-1,8-4-6-15,-4 1 0 0</inkml:trace>
  <inkml:trace contextRef="#ctx0" brushRef="#br0" timeOffset="27725.25">25012 4822 45 0,'0'7'22'0,"-14"-7"-19"0,3 12 39 0,-13 13-41 0,-12 4 1 0,-3 14 0 16,-6 8 1-16,-5 30-5 15,4 1 1-15,4 6-2 16,7-19 1-16,10-4-11 16,4-18 1-16,3-15-3 15,-3-13 1-15</inkml:trace>
  <inkml:trace contextRef="#ctx0" brushRef="#br0" timeOffset="27856.17">24610 4797 31 0,'46'35'15'0,"-4"34"-25"0,-31-57 25 0,-1 4-28 16,1 3 1-16</inkml:trace>
  <inkml:trace contextRef="#ctx0" brushRef="#br0" timeOffset="28594.91">27623 11307 41 0,'3'16'20'0,"-10"59"-14"0,7-50 21 0,-4 19-30 16,4 13 1-16,0 9-20 16,0 9 1-16,-3-3 21 15,6-3 1-15</inkml:trace>
  <inkml:trace contextRef="#ctx0" brushRef="#br0" timeOffset="29155.1">27760 12781 44 0,'4'3'22'0,"-4"-9"-30"0,0 3 44 0,-7 0-36 15,-4 3 1-15,-3 0 0 16,-4 0 0-16,-6 0-1 15,-5 0 0-15,1 6 1 16,3 7 1-16,1 12-2 16,3 0 1-16,3 0 0 15,4-3 0-15,3 0-1 16,4 3 0-16,7-3-1 16,7-7 0-16,7-5 0 15,7-10 0-15,4-3 0 16,0-4 1-16,-4-2-2 15,0-7 0-15,-3-2 0 0,-1-1 0 16,-2 3-3-16,-1 3 1 16,-4 7 0-16,1 6 0 15,-4 10 2 1,0 5 0-16,0 4 4 0,-3 12 0 16,3 7 2-16,3 12 1 15,4 4-1-15,0-4 1 16,-3-3-15-16,-4-10 1 15</inkml:trace>
  <inkml:trace contextRef="#ctx0" brushRef="#br0" timeOffset="30062.92">24469 8673 45 0,'14'28'22'0,"25"-15"-8"0,-32-10 23 0,14 7-35 16,11-1 0-16,10-3 0 15,11-3 1-15,7-3-5 16,0-3 1-16,-7-3-5 15,-11 6 1-15,-14-3-11 16,-21 9 1-16</inkml:trace>
  <inkml:trace contextRef="#ctx0" brushRef="#br0" timeOffset="30717.46">23005 8940 36 0,'-7'12'18'0,"3"-18"-11"15,4-3 20-15,0-13-26 16,0-13 1-16,-3-9 0 0,3-6 0 16,0-6-2-16,0-4 1 15,0-9 1-15,0 10 1 16,3-4-2-16,4 3 1 16,4 1 0-16,10 5 0 15,0 10-1-15,4 4 0 16,3 8-1-16,0 10 1 15,0 10-2-15,-3 9 1 16,-4 6-4-16,0 13 1 16,-6 12-7-16,-8-3 0 15,-11 3-4-15,-7 7 1 0</inkml:trace>
  <inkml:trace contextRef="#ctx0" brushRef="#br0" timeOffset="30918.34">22765 8683 31 0,'7'9'15'0,"18"0"-8"16,-15-9 25-16,4 4-31 16,0-4 1-16,7 3-1 15,8-3 0-15,6 0-4 16,4-3 1-16,-7 3-8 15,-1-7 0-15</inkml:trace>
  <inkml:trace contextRef="#ctx0" brushRef="#br0" timeOffset="31202.57">23403 8611 38 0,'7'9'19'0,"-3"-9"-15"0,-4 0 28 15,0 0-32-15,0 6 0 0,-4 4 1 16,1-1 0-16,-4 4 0 16,0 5 0-16,-4 7 0 15,-3 7 1-15,-4-1-1 16,1 4 1-16,-4 5-2 15,3 1 0-15,0-6-5 16,8-1 1-16,6-6-9 16,8-9 0-16</inkml:trace>
  <inkml:trace contextRef="#ctx0" brushRef="#br0" timeOffset="31618.62">23700 8902 35 0,'3'0'17'0,"1"-3"-11"0,-4 3 23 16,0 0-28-16,-4-3 0 16,-3 3 1-16,-3 0 1 15,-1 3-3-15,-3 3 1 16,-4 1 1-16,1 2 1 15,-1 10-1-15,4-4 1 16,0 1-2-16,3 3 1 16,1-7-1-16,6-2 0 15,4-1-1-15,4-2 0 0,3-4-2 16,7-3 1 0,0-3 0-16,0-4 0 0,0 4-2 15,-3-3 1-15,3 6 0 16,-4 0 0-16,1 3 0 15,-1 3 1-15,1 1-1 16,3-4 0-16,0 3 1 16,0 3 1-16,4 4-1 15,3-1 1 1,0 1-4-16,1-4 0 16,2 1-7-16,-3-16 1 0</inkml:trace>
  <inkml:trace contextRef="#ctx0" brushRef="#br0" timeOffset="31879.99">24112 8670 48 0,'7'41'24'0,"39"44"-24"0,-35-67 44 15,-1 17-44-15,1 6 1 16,-4 3 0-16,-3 6 0 16,-8 3-2-16,-10 0 0 15,-14 1-5-15,-8-1 0 0,-2-12-9 16,-8-13 0-16</inkml:trace>
  <inkml:trace contextRef="#ctx0" brushRef="#br0" timeOffset="33237.78">28180 9065 34 0,'-4'-3'17'0,"-6"3"-17"0,3-3 20 0,-4 0-18 16,-6 3 1-16,-1-3 2 15,0 6 1-15,-3-3-7 16,0 0 0-16,0 3 4 16,3 6 1-16,0 4-1 0,4-1 0 15,4 4-2-15,3-3 0 16,-4-1 0-16,8-2 1 15,3-1-1-15,10-3 0 16,-3 1 0-16,7-4 1 16,4 3 0-16,0-3 0 15,-4-6-1-15,3-3 0 16,-3-10-1-16,1 0 1 16,-8 1-1-16,0-1 0 15,-7-3-1-15,0 0 1 16,-7-3 0-16,-4 4 1 0,0 2-1 15,-3 0 0-15,-3 7 0 16,-4-1 0 0,-1 7 0-16,1 6 0 0,0 4 0 15,3 2 1-15,4 4-1 16,4 2 1-16,6 1-1 16,4 6 0-1,18 9 0 1,-1-6 1-16,15-6 0 15,-7-6 0-15,3-7 0 16,-3-6 0-16,-4-6 0 16,-3-7 0-16,-4-2 0 15,-4 2 0-15,-3 0-1 16,0-2 0-16,-7-1 0 16,0 0 0-16,-3 1 0 15,-4 2 0-15,-4 4-1 0,-3 2 0 16,0 4-1-16,-4 6 1 15,1 1-1-15,-1 2 1 16,1 0-1-16,-1 7 1 16,4 2 1-16,3 7 0 15,1 0 0 17,6-3 0-17,4 0 0-15,4 0 0 0,10-4 0 16,-4-5 1-16,8-1-1 0,0-9 1 0,3-9 0 0,-4-4 1 0,1 1-1 15,-4-7 0-15,-3 3 0 16,-4-6 0-16,-7 0-1 16,0-3 1-1,-4 3-1 17,-3-3 0-32,-3 3 0 0,-1 3 0 15,-3 7 0-15,0 3 0 0,-4 9 0 0,1 3 0 0,2 6 0 16,1 4 0-16,4 2 0 15,-1 4 0-15,1 6 1 16,6 3 0-16,0 4-1 16,4-4 1-1,4-3-1 1,3-6 1-16,-3-3-7 0,6-7 0 0,-10-15-10 16,4-1 0-16</inkml:trace>
  <inkml:trace contextRef="#ctx0" brushRef="#br1" timeOffset="38944.98">6936 9144 27 0,'0'3'13'0,"7"-16"-4"0,-4 10 14 16,4 3-20-16,4-3 0 15,-1 3 1-15,8 0 1 16,14 0-6-16,-4 0 0 16,11 0 4-16,10 0 0 15,11 3-1-15,0-3 0 0,11 0 0 16,20 0 1-16,19 0-1 15,3-3 1-15,31-3-1 16,12-1 1-16,6-2-1 16,14 6 0-16,22-3-1 15,-11 9 1-15,21 3-2 16,0 3 1 0,110 10-1-1,-43-6 0-15,-53-1 0 16,-32-2 0-16,-34-7-2 15,-36-3 1-15,-22 0-7 16,-24-3 0-16,-14-10-7 16,-17 4 1-16</inkml:trace>
  <inkml:trace contextRef="#ctx0" brushRef="#br1" timeOffset="41480.61">23869 10072 18 0,'42'3'9'0,"1"-3"-3"15,-33-3 10-15,1 0-15 16,6 0 0-16,5-1 0 0,6 1 1 15,4 0-2-15,-1 0 0 16,1 0 1-16,3-3 1 16,4-1 0-16,3-2 0 15,1-1 0-15,-1 1 1 16,0-3-1-16,-6-10 1 16,3-10-1-16,-8 4 1 15,5-3-1-15,-1-4 0 16,0-2-1-16,0-4 0 15,1 6 0-15,3 7 0 16,-1-3-1-16,1-4 1 0,-4 1-1 16,1-4 1-16,-1 4-1 15,-3-4 1-15,3-3-1 16,-7 4 1-16,-3 2 0 16,-4 4 0-16,4 6-1 15,-1 0 0-15,1 3 0 16,3 0 1-16,4 0-1 15,0-3 1-15,0 3-1 16,-1-3 0-16,1 3 0 16,3 3 1-16,1 6-1 15,-1 1 0-15,0-1 0 16,4 4 0-16,-4-1 0 16,-3 1 0-16,-4 0 0 15,1-1 0-15,2 1 0 16,1 2 0-16,3 1 0 15,-3 0 0-15,0 3 0 0,0-4 0 16,-1 4 0-16,1-3 1 16,0 3-1-16,3-3 0 15,0 3 0-15,4-1 0 16,-4 1 0-16,-3 0 0 16,0 3 0-16,-7-3 0 15,-1 3 0-15,1 0 0 16,3 0 0-16,0 0 0 15,4 3 0-15,-4 0 1 16,1 4-2 0,-1-4 1-16,0 3 0 0,0-3 0 0,4 3 0 15,3 1 0-15,-3-4 0 16,0 0 0-16,0 0 0 16,-1 0 0-16,-2-3 0 15,-1 0 0-15,-4 0 0 16,-6 0 1-16,3 0-1 15,0 3 0-15,4-3 0 16,3 3 0-16,1 1 0 16,-1-1 0-16,0 0 0 15,0 0 0-15,-3-3 0 16,3 0 0-16,4 0 0 16,-4-3 1-16,0 0-1 15,1 0 1-15,-1-1 0 16,0-2 1-16,0 0-1 15,0 0 0-15,-3 2-1 16,0-2 1-16,-7 3 0 0,3-3 0 16,7 3-1-16,0 0 0 15,4-1 0-15,0-2 0 16,-1 3 0-16,1 0 0 16,3 0-1-16,-3-4 1 15,0 1 0-15,0 0 0 16,-1 0-1-16,1-4 1 15,0 4-1-15,-4-3 1 16,-3 2-1-16,-4 1 1 16,0 3-2-16,-3 0 1 0,-4 0-3 15,-4-1 0-15,5-2-9 16,-8 0 1-16</inkml:trace>
  <inkml:trace contextRef="#ctx0" brushRef="#br1" timeOffset="42291.62">26416 12474 19 0,'-4'9'9'0,"12"-9"6"0,-8 0 4 15,0 0-13-15,0 0 1 16,3 0 5-16,4 0 1 16,4 3-16-16,6-3 1 0,1 4 9 15,7 2 1-15,13 0-4 16,5 3 0-16,6 1-3 16,11-1 0-16,14 4-3 15,0-4 1-15,-7 1-5 16,-3-4 0-16,-15-3-9 15,-13 0 0-15</inkml:trace>
  <inkml:trace contextRef="#ctx0" brushRef="#br1" timeOffset="42622.58">27104 12336 40 0,'39'16'20'0,"17"2"-19"0,-38-15 29 16,-1 1-30-16,-2 2 1 15,-1 0 1-15,-4 7 0 16,1 2-3-16,-8 7 0 16,-3 7 1-16,-7 5 0 15,-10 13-1-15,-12-3 0 16,-9 6-5-16,-5 3 0 16,1-5-6-16,3-11 0 0</inkml:trace>
  <inkml:trace contextRef="#ctx0" brushRef="#br1" timeOffset="42817.68">27026 12395 39 0,'4'38'19'0,"3"59"-23"15,-4-65 33-15,-3 12-35 16,-3 6 1-16,-4 3-16 16,0-9 1-16</inkml:trace>
  <inkml:trace contextRef="#ctx0" brushRef="#br1" timeOffset="44800.61">29443 12276 29 0,'-21'19'14'0,"-50"-3"-7"15,46-13 14-15,-10 0-21 16,-11-3 1-16,-17 0 0 16,6 3 1-16,-10 0-3 15,-14 0 1-15,-3 1-1 0,-1-1 0 16,4 0-8-16,10 3 1 15,11 0-2-15,4-2 1 16</inkml:trace>
  <inkml:trace contextRef="#ctx0" brushRef="#br1" timeOffset="45266.07">28631 12085 27 0,'8'34'13'0,"-1"7"-9"15,-7-31 26 1,-7 5-27 0,-4 1 0-16,-7 3 0 15,-6-3 0-15,-8-4-5 16,0 1 0-16,0 2 3 15,-6 1 1-15,2 0-2 16,1-1 0-16,3-2-1 16,4-4 1-16,3-2-1 15,11-1 1-15,4 0-1 16,6 0 0-16,11-3 0 16,7 4 0-16,7-1 0 0,1 10 1 15,9 6-1-15,12 3 1 16,3 0 0-16,6 0 0 15,-6-3 1-15,0-3 0 16,-3-4 0-16,-12-2 1 16,-3-4-1-16,-10-6 1 15,-7-6-1-15,-11-6 0 16,-7-10 0-16,-11-9 0 16,-7-3-3-16,-3-13 0 15,-7-10-9-15,-4-21 0 16</inkml:trace>
  <inkml:trace contextRef="#ctx0" brushRef="#br1" timeOffset="46437.34">30572 7237 23 0,'7'9'11'0,"-7"1"-4"15,0-7 11-15,0 0-15 16,-4-3 0-16,-3 3 2 0,-7-3 0 15,-7 0-7-15,-7 0 1 16,-8 0 3-16,-6 0 1 16,3 3-2-16,-3 1 0 15,-7 2-1-15,-1 0 1 16,1 3-1-16,-1 1 0 16,-3-1 0-16,-3 4 0 15,0-1-1-15,-4 1 1 16,3-7-1-16,1 7 1 15,-1 9-1-15,4 3 0 16,11 3 0-16,3-3 0 16,4 6 0-16,0 1 1 0,3 5-1 15,0 1 0-15,-3 0-1 32,3 2 1-32,0 4-1 0,1 7 1 0,-1-14-1 15,0 1 0-15,4 6 1 16,0-4 0-16,-1 1 1 15,5 0 0-15,-1 6-1 16,4-3 1-16,0-3 0 16,3-1 0-16,-3 1 0 15,0 0 0-15,0-3 0 16,7 2 0-16,-4-11 0 16,-3 2 1-16,-8 0 0 15,-2 1 0-15,-1-1 0 16,0-6 0-16,-3-3-1 15,3 0 1-15,0-3-1 0,1 0 0 16,-1-7 0-16,0 7 1 16,0-6-1-16,-3-1 0 15,0 1 1-15,3 5 0 16,7 1-1-16,4 6 1 16,0 4-1-16,-4-7 1 15,4 3-2-15,-3 0 1 16,-5 3 0-16,1-3 0 15,-4 0-1-15,4-3 1 0,3-3-8 16,8-10 0-16</inkml:trace>
  <inkml:trace contextRef="#ctx0" brushRef="#br1" timeOffset="48687.85">28180 8927 30 0,'0'10'15'0,"3"-13"-8"0,-3-4 15 0,-3 1-20 16,-1-3 1-16,-3-1 0 15,-7 4 1-15,-3-4-5 16,-1-2 0-16,-3-1 3 15,-4 4 0-15,0-4-1 16,-3 7 0-16,3 0-1 16,1 0 0-16,-4 6-1 15,10 6 1-15,4 3-1 16,0 4 0-16,0 3-1 16,3-1 1-16,4 4 0 15,0-3 1-15,3 6 0 16,4-4 0-16,7 1 0 15,11-3 1-15,10-4 0 16,8 1 0-16,6-4 0 16,0-2 0-16,-3-1 0 15,-4-6 1-15,-3 0-2 16,-7-6 1-16,-4-4-1 0,-3-9 1 16,-8-6-1-16,-6 0 0 15,-11-15 0-15,-8-1 0 16,-6 0-1-16,-3 10 0 15,-12-1 0-15,-2 4 0 16,-5 6-2-16,4 10 1 16,4 5-1-16,7 7 1 15,0 13-1-15,3 9 0 16,4 9 0-16,7 4 1 0,3 9 0 16,8-1 1-16,6 11 1 15,4-4 0 1,36 3 2-1,-1-9 1-15,-7-12 0 16,4-7 1-16,-7-10-1 16,-1-8 1-16,-2-7-1 15,-1-10 1-15,-3-6-3 16,-4 1 1-16,0-10 0 16,-7-7 0-16,-3 1-2 31,-8-4 0-31,-6 4 0 0,-8 0 0 0,-7 3 0 15,-6 2 0-15,-5 1-2 16,-2 7 0-16,-1 5 1 16,-3 10 0-16,3 9-1 15,4 4 1-15,-1 8-1 16,12 7 1-16,-1 7 0 0,4-1 1 16,4 7 0-16,2-1 0 15,5 1 1-15,10-7 0 16,7-2 0-16,11-7 0 15,7-4 2-15,6-8 0 16,-6-7 0-16,0-3 0 16,0-9-1-16,-4-10 1 15,0-3-1-15,-7 0 0 16,-3-3-2-16,-8-3 0 0,-6-4 0 16,-8 1 0-16,-6 6-1 15,-8 6 1-15,-3-6-2 16,-7 12 1-16,-7 4-1 15,-1 6 0-15,-3 3-1 16,11 6 1-16,0 7 0 16,3 12 0-16,4-3 1 15,4 6 1-15,2 6 0 16,5 1 0-16,6-1 0 16,4-2 0-16,7-4 1 15,11-3 0-15,10-9 1 16,7-7 0-16,1-6 0 15,-4-12 0-15,-1-10 0 16,-3-3 0-16,-3-6 0 16,-4-10 0-16,-3-3-2 15,-7 1 1-15,-4-4-1 16,-11-3 0-16,-3 3-1 0,-7 6 0 16,-7 10-1-16,-11 6 1 15,-3 9-2-15,-1 17 1 16,5 14-2-16,-5 4 0 15,5 10-9-15,2-1 1 16,-2-3 0-16,6-6 1 16</inkml:trace>
  <inkml:trace contextRef="#ctx0" brushRef="#br1" timeOffset="51811.6">30618 6466 24 0,'10'3'12'0,"-3"-3"-2"0,-3 0 13 15,-1 3-19-15,-3-3 0 16,0 6 2-16,-3 7 0 16,-1 9-8-1,-6 6 1-15,-12 0 5 0,-9 3 1 16,-12 10-3-16,-6 0 0 16,-4 0-1-16,0 9 1 15,-3 0-2-15,6 3 0 16,8-9-4-16,7 0 0 15,7-12-8-15,6-10 0 0,5-16-1 16,13-12 1-16</inkml:trace>
  <inkml:trace contextRef="#ctx0" brushRef="#br1" timeOffset="52036.68">30332 6444 27 0,'-4'15'13'0,"4"17"-6"15,0-23 23-15,0 13-27 16,0 6 0-16,-3 1 0 16,-1 2 0-16,4 3-6 15,0-2 1-15,0-7-5 16,0-3 0-16,0-13-4 15,7-9 0-15</inkml:trace>
  <inkml:trace contextRef="#ctx0" brushRef="#br1" timeOffset="52368.05">30692 6695 42 0,'7'9'21'0,"0"-6"-24"0,0-3 40 0,0 0-34 16,3 0 1-16,1 0-1 16,3-3 0-16,4 0-7 15,3 0 1-15,0 3-2 16,4 0 0-16,-8 0-9 16,-2 0 1-16</inkml:trace>
  <inkml:trace contextRef="#ctx0" brushRef="#br1" timeOffset="52545.2">30653 6911 47 0,'10'9'23'0,"15"-6"-26"0,-14-3 40 15,6-6-39-15,5 3 1 16,2 0-13-16,1-3 0 15,0-1 9-15,-4 1 0 16</inkml:trace>
  <inkml:trace contextRef="#ctx0" brushRef="#br1" timeOffset="52936.82">31140 7137 46 0,'3'-16'23'0,"1"-44"-24"16,-4 38 40-16,7-15-39 15,-4-7 1-15,4-12 0 16,0-10 0-16,4-3-2 16,-4-3 1-16,4 6 1 15,3 3 0-15,3 0-1 0,1 13 0 16,3 16 0-16,-3 5 0 16,0 1-1-16,-1 16 1 15,1 12-3-15,-4 6 1 16,-4 10-4-16,-2 2 1 15,-8 7-6-15,-4 10 0 16,-3 3-2-16,-11-4 0 16</inkml:trace>
  <inkml:trace contextRef="#ctx0" brushRef="#br1" timeOffset="53173.78">30995 6892 53 0,'0'3'26'0,"21"-9"-35"0,-14 0 55 0,4 3-46 16,3-1 1-16,0 1-1 15,4-6 0-15,-4-1-1 16,0 4 1-16,4-3-2 16,3 6 0-16,7 0-8 15,4 3 0-15,3-7-4 16,4 1 0-16</inkml:trace>
  <inkml:trace contextRef="#ctx0" brushRef="#br1" timeOffset="53435.21">31641 6811 41 0,'-7'9'20'0,"-22"19"-25"0,19-22 34 16,-4 4-29-16,-4-1 0 15,-7 1 2-15,1 5 1 0,-5 4-2 16,1 3 0-16,0 6 2 16,3 7 0-16,8 9-1 15,6-13 1-15,4 0-4 16,7-2 1-16,7-1-13 15,7-9 1-15,7-7-1 16,4-2 0-16</inkml:trace>
  <inkml:trace contextRef="#ctx0" brushRef="#br1" timeOffset="53736.18">31782 7021 44 0,'0'15'22'0,"-14"10"-24"0,7-15 43 15,-4 2-40-15,4 7 0 16,-4 3 1-16,1-6 1 15,-1 6-4-15,-3-3 1 16,0-1 1-16,3-2 0 16,1 0-4-16,-1-4 1 15,4-2-11-15,0-7 1 16,0-9-2-16,4-1 0 0</inkml:trace>
  <inkml:trace contextRef="#ctx0" brushRef="#br1" timeOffset="53956.96">31697 7024 36 0,'7'31'18'0,"0"13"-20"0,-3-28 32 0,6 3-30 0,4-1 1 0,4 1-1 15,-4 3 0-15,0 3-1 16,0 0 1-16,-3-3-4 16,-4-3 1-16,-3-3-8 15,-1-13 1-15</inkml:trace>
  <inkml:trace contextRef="#ctx0" brushRef="#br1" timeOffset="54226.37">31859 6726 42 0,'25'66'21'0,"0"0"-21"0,-15-44 36 0,4 9-34 0,4 10 0 0,3 9 0 16,-3 0 0-16,-8 3-3 16,-6 10 0-16,-11-7-3 15,-14 7 1-15,-22-3-10 16,-13 6 0-16</inkml:trace>
  <inkml:trace contextRef="#ctx0" brushRef="#br1" timeOffset="61733.34">2505 10301 39 0,'0'6'19'0,"0"3"-8"0,0-5 19 16,7-1-27-16,-7 0 0 0,3 0 1 15,-3 0 0-15,0 0-5 16,7 0 0-16,-3-3 4 15,3 3 1-15,4-3-3 16,-1-3 1-16,8 0-1 16,-4 0 1-16,11-3-2 15,-11 0 1-15,3 6-1 16,1-7 0 0,-4 7-1-1,-7 3 0-15,-14 1-2 16,4 2 1-16,-8 3-2 15,-7 4 0-15,1-4-1 16,3 1 1-16,3-1 0 16,-3 7 1-16,10-1 0 15,-3 7 1-15,7-3 1 16,7 3 1-16,4 0 0 16,7 3 1-16,6 0 0 15,4 3 0-15,1 1 1 0,10-4 1 16,-8-3-1-16,1-4 1 15,-4 4-1-15,-7 0 0 16,-10 7-1-16,-15-1 1 16,-13 6-3-16,-22 10 0 15,-10 0-3-15,-4 0 1 16,-14-6-11-16,-4-10 1 16</inkml:trace>
  <inkml:trace contextRef="#ctx0" brushRef="#br1" timeOffset="62231.53">3771 10210 39 0,'14'41'19'0,"-21"-13"-15"0,7-22 27 16,-7 7-28-16,4 5 1 15,3 11 0-15,-7 11 0 0,3 17-7 16,-6 2 1-16,2 17 1 16,5 2 0-16,-8 0-6 15,11-9 0-15,-7-12-6 16,-3-16 0-16</inkml:trace>
  <inkml:trace contextRef="#ctx0" brushRef="#br1" timeOffset="62784.18">3341 10912 47 0,'10'16'23'0,"19"-26"-24"16,-12 1 41-16,4-7-39 15,8-15 0-15,2-7-1 0,1-15 1 16,14-13-1-16,-4-3 0 16,18 3 0-16,-7 4 1 15,-3 2-1-15,-5 4 0 16,-6 12 1-16,-7 12 0 16,0 10-1-16,-4 10 0 15,-10 18-1-15,-8 10 1 16,-6 18-3-16,3 7 0 15,-14 16-1-15,3 2 0 0,-3-6 0 16,4-2 1-16,-8-7 0 16,8-7 1-16,-1-9 2 15,4 1 0-15,-7-11 0 16,7-5 0-16,0-4 0 16,7-2 1-16,-7-4-1 15,4-6 0-15,-4 3 0 16,7-4 0-16,0 1 0 15,3 0 0-15,1 3 1 16,-1 3 0-16,1 4 1 16,-4 2 0-16,4 4 1 15,-1 2 0-15,-6 4-1 16,3 0 1-16,3 3-1 16,-6-3 0-16,3-4-3 15,0-2 1-15,4-4-5 0,-8 1 0 16,4-7-9-16,4-9 1 15</inkml:trace>
  <inkml:trace contextRef="#ctx0" brushRef="#br1" timeOffset="63626.28">4244 10843 34 0,'0'13'17'0,"-11"15"-10"0,11-25 20 0,0-3-26 16,-7 0 1-16,7-3-1 15,-7 0 1-15,4-3-4 16,3-1 0-16,0-2-3 16,-7-4 1-16,7-2-5 15,-4-4 0-15,4 0 0 16,-7 3 0-16,4 1 2 15,3-1 0-15,-8 3 4 16,8-2 0-16,0 2 5 16,8 4 0-16,-8-1-1 15,3 4 1-15,4 0 0 16,-7 0 0-16,11-1 1 16,-8 4 0-16,-3 3 1 15,7-3 1-15,-7 3-1 16,7-3 0-16,-3 3 0 15,3-3 0-15,4 0-4 0,-8 0 1 16,4-1-4-16,4 4 0 16,-1 4-3-16,8-1 0 15,-8 3 0-15,1 3 0 16,3 4 0-16,0-4 1 16,-3 4 2-16,-1 3 1 15,-6 5 5-15,3-5 0 16,-7 6 3-16,4-3 1 15,3-3 0 1,-7-1 1-16,0-5-1 0,7-4 1 16,-7-3-4-16,0-3 1 0,3-6-3 15,4-10 0-15,4-3-1 16,-8 7 0-16,8-4-1 16,0 0 0-16,3 1 0 15,0 2 0-15,3 1 0 16,-6 5 0-16,0 4 0 15,6 6 0-15,-6 1 0 16,6-4 0-16,5 6 0 16,-8 3 1-16,3 1-1 15,1 2 1-15,-4 1 0 16,4 2 0-16,-4 1 0 16,0 0 1-16,-3-4-1 15,10-2 1-15,-4-1-1 16,5-6 0-16,2-3 0 15,1-6 0-15,-4 0-1 16,7-10 0-16,-7 0-1 0,-3 4 0 16,-4-4-1-16,-3 0 1 15,-1-2-2-15,-3-4 1 16,-3 3-4-16,3 3 1 16,-7 7-7-16,0 6 1 15</inkml:trace>
  <inkml:trace contextRef="#ctx0" brushRef="#br1" timeOffset="63881.24">4921 10897 37 0,'14'50'18'0,"8"47"-19"0,-19-78 31 0,1 9-30 15,-4 10 1-15,-4-7-1 16,-14 7 0-16,-3-4-1 16,-7-6 0-16,0-6 1 15,0-9 1-15,3-10-1 16,0-3 0-16,4-10 0 15,7-2 1-15,-4-4 0 16,8-3 1-16,3-2-1 16,7-1 0-16,0 3 0 15,7-3 0-15,10-3-3 16,5 0 1-16,9-4-10 16,8 4 1-16,0-6-2 15,3-4 1-15</inkml:trace>
  <inkml:trace contextRef="#ctx0" brushRef="#br1" timeOffset="64196.25">5295 10473 47 0,'0'19'23'0,"4"22"-29"0,-8-38 49 0,1 6-43 0,3 7 1 16,-4 3-1-16,-3 0 0 15,0-1 0-15,4 1 0 16,-8 0 0-16,11-6 1 16,-7-1 0-16,7 1 0 15,7-7 1-15,-4 3 0 0,8 7 1 16,7-7 0-16,3 4 0 16,0 0 1-16,-3-1-2 15,-1 4 0-15,-13 9-2 16,-8 3 1-1,-13 3-5-15,-1 7 1 0,-14-10-8 16,-7-6 0-16,-10-15-6 16,10-11 1-16</inkml:trace>
  <inkml:trace contextRef="#ctx0" brushRef="#br1" timeOffset="64903.83">7317 10696 57 0,'-11'31'28'0,"0"32"-38"0,11-47 53 16,0 2-43-16,-3 4 0 16,3-6-2-16,0-3 0 0,-7-7-3 15,7-6 1-15,0-10-11 16,0-12 1-16</inkml:trace>
  <inkml:trace contextRef="#ctx0" brushRef="#br1" timeOffset="65068.74">7186 10410 35 0,'14'10'17'0,"7"-10"-26"0,-10-3 20 0,3 0-24 0,4-4 0 0</inkml:trace>
  <inkml:trace contextRef="#ctx0" brushRef="#br1" timeOffset="65635.73">7511 10812 39 0,'10'31'19'0,"-3"-12"-23"0,-3-16 39 0,-1 0-35 0,1-6 0 16,3-6 0-16,0-1 0 0,0-5 0 15,4-4 0-15,-1 0-1 16,4 0 1-16,4 0-1 15,0 4 1-15,-8 5 0 16,1 4 0-16,3 6-1 16,0 3 1-16,-3 3 0 15,-4 4 0-15,3-1 0 16,-3 1 0-16,0-4 0 16,0-3 1-16,4 3-1 15,-8-3 1-15,5 1 0 16,-1-4 0-16,0 3 0 15,-4-3 1-15,1 3-2 16,3-3 1-16,3 0-1 16,-6 0 1-16,6 3-1 15,1 0 1-15,0 0-1 0,-1-3 0 16,4 0-1-16,-3-3 1 16,-4-3 0-16,7-4 0 15,0 1 0-15,4 3 0 16,-4 0 0-16,0 2 1 15,4-2 0-15,-8 3 1 16,1 6-1-16,-1 3 0 16,5 7 0-16,-1-1 1 15,-4 4-1-15,1-3 0 16,3-4-3-16,0 1 0 16,7-4-7-16,-3-3 1 0,7-12-5 15,-4-1 0-15</inkml:trace>
  <inkml:trace contextRef="#ctx0" brushRef="#br1" timeOffset="66027.95">8421 11339 40 0,'0'53'20'0,"0"-31"-23"0,0-25 34 0,0-10-31 16,0-9 1-16,3-3 0 15,-3-16 0-15,0-2-2 16,0-4 1-16,0-10 0 0,-3-3 1 16,3 4-1-16,0-10 0 15,7 13-1-15,0 9 1 16,7 3-1-16,4 4 1 15,3 5 0-15,-4 10 0 16,8 7 0-16,3 8 1 16,1 7 1-16,-8 3 1 15,0 13-1-15,-3 6 1 16,-18 6-3-16,0 10 1 0,-11 0-2 16,0 5 0-16,-6-5-7 15,-1-10 0-15,1-6-5 16,-5-6 0-16</inkml:trace>
  <inkml:trace contextRef="#ctx0" brushRef="#br1" timeOffset="66373.75">8961 10034 55 0,'0'57'27'0,"-4"46"-36"0,4-65 52 16,0 28-44-16,0 6 1 15,4 9-6-15,-4 4 0 16,3-4 2-16,8-12 0 31,-8-9-10-31,4-26 0 0</inkml:trace>
  <inkml:trace contextRef="#ctx0" brushRef="#br1" timeOffset="66611.28">9172 10802 49 0,'-3'60'24'0,"-11"-13"-29"16,14-38 42-16,0 1-41 16,0-1 0-16,-4-6-9 15,4-3 0-15,0-12 8 16,-3-13 1-16</inkml:trace>
  <inkml:trace contextRef="#ctx0" brushRef="#br1" timeOffset="66801.17">9144 10414 28 0,'21'28'14'0,"11"-12"-14"0,-21-13 17 16,3 3-20-16,0 0 1 15,3-3-12-15,5 4 0 0</inkml:trace>
  <inkml:trace contextRef="#ctx0" brushRef="#br1" timeOffset="67093.6">9529 10746 47 0,'24'19'23'0,"15"9"-26"0,-28-25 45 0,3 0-42 15,0-6 0-15,0 0 0 16,0-6 1-16,0-4-2 16,0 1 1-16,-3-4 0 15,-4-3 0-15,0-6-2 16,-14 3 1-16,3 3-2 16,1 7 1-16,-1 9 0 0,-3 6 0 15,0 9 0-15,0 1 1 16,0 9 1-16,0 12 0 15,4-2 0-15,3 2 1 16,3-3-2-16,1 1 0 16,6-7-6-16,4-6 0 15,11-13-5-15,0-6 0 16</inkml:trace>
  <inkml:trace contextRef="#ctx0" brushRef="#br1" timeOffset="69601.37">10421 10269 24 0,'4'-3'12'0,"13"-9"4"15,-13 5 13-15,-4 7-25 0,0 0 1 16,3 4 2-16,1 2 1 16,-8 3-10-16,1 7 0 15,-4 3 6-15,-7 9 1 16,-4 13-3-16,4 3 1 16,0 12-1-16,0-3 0 15,3 7 0-15,4-7 1 16,3-9-1-16,1-9 0 15,3-4-1-15,0-15 1 16,0-7-2-16,0-15 0 16,-7-4-1-16,-4 1 0 0,-6-4-1 15,3-5 1-15,-11 2-2 16,-3 0 1-16,-1 1-2 16,-2 2 0-16,-1 7 0 15,4 9 0-15,3 6 1 16,7 7 0-16,4-3 1 15,7 9 0-15,11 9 2 16,10 0 0-16,11-3 0 16,3 4 0-16,7-4-5 15,7 0 1-15,4-12-8 16,4 3 0-16</inkml:trace>
  <inkml:trace contextRef="#ctx0" brushRef="#br1" timeOffset="69842.48">10859 10577 55 0,'3'15'27'0,"8"1"-33"0,-8-13 50 16,4 0-45-16,0 0 1 16,0 1-9-16,4-1 1 0,3 0-3 15,-7 0 1-15</inkml:trace>
  <inkml:trace contextRef="#ctx0" brushRef="#br1" timeOffset="69991.02">10904 10774 42 0,'14'22'21'16,"8"-9"-30"-16,-15-13 28 0,0-7-37 16,-4-2 0-16</inkml:trace>
  <inkml:trace contextRef="#ctx0" brushRef="#br1" timeOffset="70637.67">6922 11900 55 0,'0'22'27'0,"3"16"-20"0,-3-26 28 16,0 4-35-16,4 12 0 0,-4 10-1 15,0 2 0-15,-4 7-2 16,4 4 1-16,0-7-5 16,0-10 1-16,0-9-10 15,0-12 1-15</inkml:trace>
  <inkml:trace contextRef="#ctx0" brushRef="#br1" timeOffset="71041.67">7176 11853 46 0,'17'0'23'0,"-10"-28"-21"16,-3 15 37-16,-4-3-38 15,-4-2 1-15,-3-1-1 16,-3 0 1-16,-19 3-3 16,-2 4 1-1,-40 12 0-15,0 12 0 16,-3 7-1-16,4 3 0 16,6 9-2-16,1 10 0 15,10 13-2-15,11 11 0 16,10 1 1-16,14 6 0 15,18-3 0-15,14 0 1 16,15-9 2-16,16-10 1 16,15-19 2-16,14-9 0 15,18-18 2-15,7-8 0 16,-4-21 1-16,-10-9 0 0,-18-19-2 16,-18-4 1-16,-17-9-1 15,-18 0 0 1,-24 4-8-16,-15-4 1 0,-7-3-11 15,-10 0 1-15</inkml:trace>
  <inkml:trace contextRef="#ctx0" brushRef="#br1" timeOffset="72604.45">7800 11982 46 0,'3'9'23'0,"-6"25"-15"0,3-24 24 15,0 9-32-15,0 9 1 16,-11 9-1-16,1 14 1 16,-4 5-1-16,3 7 0 15,-3 0 0-15,3-4 1 16,1 1-1-16,-1-4 0 16,-3-6 1-16,11-12 0 0,-4-7 0 15,3-6 0-15,4-6 1 16,0-3 1-16,11-4-1 15,-4-2 1-15,10-1-2 16,8-2 1-16,7-4-3 16,10-3 0-16,4 3-8 15,-11-3 1-15,11-16-8 16,-7 0 0-16</inkml:trace>
  <inkml:trace contextRef="#ctx0" brushRef="#br1" timeOffset="72818.75">8237 12606 53 0,'11'37'26'0,"-11"-2"-32"0,3-29 43 16,-3 3-40-16,0 1 0 15,0-4-10-15,4-3 1 16,0-9 6-16,-1-10 0 16</inkml:trace>
  <inkml:trace contextRef="#ctx0" brushRef="#br1" timeOffset="72996.84">8230 12261 41 0,'11'6'20'0,"-4"-3"-23"0,-7-3 31 0,7 3-30 15,0 0 0-15,4 0-11 16,-1 1 0-16,4-1 9 16,0 0 1-16</inkml:trace>
  <inkml:trace contextRef="#ctx0" brushRef="#br1" timeOffset="73535">8400 12577 28 0,'-4'19'14'0,"15"-16"-10"0,-11-3 21 16,10 0-24-16,-6-3 1 15,3 3-2-15,0-6 1 16,0-4-3-16,4-2 0 15,3-4 0-15,-4 1 1 16,4 2-2-16,-3 0 1 16,0 1 0-16,3 9 0 15,-4 6 1-15,-6 9 1 16,-1-2 1-16,4 2 0 16,-3-2 1-16,-1-1 1 15,1 1-1-15,-1-4 1 16,1-3-1-16,0 3 0 15,-1 1-1-15,-3-1 0 0,4 0-2 16,3-3 1-16,-7 0-1 16,0-3 0-16,3-3 0 15,1-3 1-15,3-3-1 16,0-1 1-16,0 1 1 16,0-1 0-16,0 1 1 15,0 3 0-15,4-1-1 16,-1 4 1-16,1 0 0 15,-4 3 0-15,3 3-1 16,1 0 0-16,-4 7-1 31,4-4 1-31,-4 3 0 0,0 1 0 0,0 2 0 16,0 1 0-16,0-4 0 16,0 1 1-16,0 2-2 15,4 1 1-15,-1-1-7 16,1-2 1-16,3-7-7 0,0-6 0 15</inkml:trace>
  <inkml:trace contextRef="#ctx0" brushRef="#br1" timeOffset="73745.03">9066 12653 49 0,'0'43'24'0,"-3"1"-28"0,6-37 44 0,-3-4-41 15,4 0 0-15,-1 0-11 16,1 0 0-16,-4-3 5 16,4-9 0-16</inkml:trace>
  <inkml:trace contextRef="#ctx0" brushRef="#br1" timeOffset="74104.78">9148 11903 19 0,'49'-63'9'0,"0"48"-3"0,-31 5 3 15,3 1-10-15,0-1 1 16,-3 4 0-16,0 6 0 16,-4 3 1-16,3 7 0 15,-10-1 1-15,0 10 0 16,-3 12 2-16,-8 7 0 16,1 12 0-16,-4 7 1 15,3 15-1-15,-10 0 1 16,0 16-3-16,4 6 1 15,2-3-2-15,5-19 0 16,-1-13-2-16,1-18 0 0,3-10-4 16,3-15 1-1,1-10-3-15,-1-12 0 0,-3-3-3 16,-3-7 0-16</inkml:trace>
  <inkml:trace contextRef="#ctx0" brushRef="#br1" timeOffset="74259.75">9102 12399 42 0,'-7'0'21'0,"21"3"-17"16,-11-6 43-16,8-7-45 15,10-2 0-15,14-1 0 16,11 1 0-16,14 2-9 16,11 1 1-16,-1-4-8 15,-6 7 0-15</inkml:trace>
  <inkml:trace contextRef="#ctx0" brushRef="#br1" timeOffset="74825.23">10523 12621 59 0,'14'28'29'0,"22"-9"-30"16,-22-16 48-16,11 1-47 15,6-11 0-15,1 4-1 16,-7-6 0-16,-1-1 0 15,-2-2 1-15,-5 2-1 0,-3-2 1 16,0 2-1-16,-6-2 0 16,-8 2 0-16,0 1 0 15,-4 3-2-15,-3 6 1 16,0 6-1-16,-4 7 0 16,1 5-1-16,-1 11 1 15,1-4 1-15,3 3 0 16,3 6 1-16,8 1 1 15,3-1-2-15,3-2 1 0,1-7-5 16,6-6 1 0,12-10-8-16,6-9 1 0</inkml:trace>
  <inkml:trace contextRef="#ctx0" brushRef="#br1" timeOffset="75026.67">11324 12471 35 0,'-3'28'17'0,"-4"22"-17"16,7-34 26-16,-7 3-25 15,-4 6 0-15,-7 6 1 16,-6-3 0-16,-8 4-3 16,4 2 0-16,-1-3-2 15,5-5 1-15,3-5-9 16,6-14 1-16</inkml:trace>
  <inkml:trace contextRef="#ctx0" brushRef="#br1" timeOffset="75231.27">11141 12646 38 0,'14'57'19'0,"11"-1"-24"0,-18-40 31 16,3 9-27-16,1 6 0 16,-1-6-4-16,4-3 1 0,1-3-3 15,-1-6 0 1,0-7-3-16,-4-9 1 0</inkml:trace>
  <inkml:trace contextRef="#ctx0" brushRef="#br1" timeOffset="75411.16">11582 12769 34 0,'3'25'17'0,"-3"31"-22"0,0-43 35 0,0 2-32 15,-3 1 0-15,-1 0-10 16,1-7 0-16,3-6 9 15,0-12 1-15</inkml:trace>
  <inkml:trace contextRef="#ctx0" brushRef="#br1" timeOffset="76102.35">11712 12571 36 0,'32'19'18'0,"10"-10"-19"0,-28-9 33 16,4 0-30-16,0 0 1 16,3-3 2-16,-3-3 0 0,-4 6-6 15,0 0 0-15,-7 3 3 16,-7 3 1-16,-4 1-3 16,1 2 0-16,-4 0-3 15,-4 1 0-15,-3-1-4 16,0 1 1-1,3 2-1-15,1-2 0 0,6-1 2 16,8 0 0-16,3 4 4 16,3-1 1-16,8-2 3 15,7-4 1-15,6 0 2 16,5 1 0-16,-5-1 0 16,-6 3 0-16,-4 4-4 15,-7 6 1-15,-7 6-2 16,-10 0 0 15,-8-3-1-31,-3 0 0 16,0-7-1-16,0-5 0 0,0 2 0 0,3-8 0 0,4 2-1 0,4 0 0 15,10-6-1-15,7-6 1 16,4-10-1-16,6-9 0 16,8 0 0-16,7-19 1 15,3-19 0-15,11-6 1 16,-4-9 1-16,-6-13 1 15,-1-6-1-15,-7-4 1 16,-6-2 1 15,-5 6 1-31,-10 6-1 0,-3 6 1 0,-4 19-1 0,-10 10 0 0,-1 12-1 16,0 13 1-16,-3 12-1 16,-3 16 0-16,-8 21-1 15,1 14 1 1,-8 18-1-16,0 28 1 0,0 20 0 15,4 5 0-15,7 16-1 16,7 0 1-16,4-3-2 16,3-9 1-16,3-22-4 15,1-26 0-15,3-21-8 16,0-26 1-16</inkml:trace>
  <inkml:trace contextRef="#ctx0" brushRef="#br1" timeOffset="76538.39">11892 12364 13 0,'11'31'6'0,"35"10"6"0,-29-31-2 16,19-1-5-16,9 4 0 16,12-1 5-16,10 1 0 15,3-4-12-15,12 7 1 16,2-4 7-16,11 4 1 15,-3 0-3-15,-11-4 1 16,-14-2-4-16,-17 2 0 16,-11 1-2-16,-8-4 1 15,-6 0-2-15,-4-2 0 16,-7 5-1-16,-10-2 1 0,-11 2-1 16,-11 4 0-16,0 0 1 15,-6-4 0 16,-1-2 0-31,0-1 1 0,8 4 1 0,-1 2 1 0,8 4 1 16,2 3 1-16,8 6 0 16,8-3 1-1,2-3 0-15,8-6 1 0,3 0-1 16,0-7 1-16,-3-3-3 16,-8 1 1-16,-6-1-3 15,-22 0 0-15,-21 10-3 31,-28 6 1-31,-17 6-12 0,-26 0 1 16</inkml:trace>
  <inkml:trace contextRef="#ctx0" brushRef="#br1" timeOffset="81086.17">6629 14073 48 0,'3'3'24'0,"4"-3"-14"0,0 0 25 15,0 0-33-15,4 0 1 16,10-3 1-16,0 3 0 16,11 3-5-16,3 0 1 15,-6 4 3-15,-5-1 1 16,-3 0-3-16,-3 4 0 15,-4 2-1-15,-7 4 0 16,0-1-2-16,-14 1 1 0,-3 6-2 16,-4-3 0-16,-4 3 0 15,0 0 1-15,1 3 0 16,3 9 1-16,-4-12 0 16,7 3 1-16,4 1 0 15,7-1 1-15,4 0 0 16,6-3 1-16,1-7-1 15,10-5 1-15,7-7-3 16,-7-3 1-16,8-6-9 16,2-4 1-16,-2-5-8 15,-8-4 0-15</inkml:trace>
  <inkml:trace contextRef="#ctx0" brushRef="#br1" timeOffset="81672.75">7140 14286 45 0,'67'-44'22'0,"-3"-12"-16"0,-43 37 33 0,-3 3-37 16,3-5 1-16,0-8 2 15,-11-2 0-15,-2 3-7 16,-8 0 1-16,-11 2 3 15,-14 8 1-15,-6 2-2 16,-22 7 0-16,-4 2-1 16,-3 1 1-16,-7 3-1 15,-7 6 0-15,-4 3-1 16,1 7 0-16,-4 6 0 16,3 3 1-16,15 15-3 15,-4 7 1-15,14 13-1 16,14 12 1-16,4 15 0 15,10-5 1-15,14 5-1 16,4-12 1-16,18-6 0 0,24-6 1 31,14-16 0-31,22-16 1 0,10-12-1 0,21-20 1 16,15-14 0-16,-4-11 0 16,-7-14 0-16,-18-5 1 15,-21-11-2-15,-14-1 0 16,-14 4-10-16,-15-4 0 15,-24-2-5-15,-7 11 0 16</inkml:trace>
  <inkml:trace contextRef="#ctx0" brushRef="#br1" timeOffset="83082.1">7927 14986 45 0,'3'6'22'0,"5"-12"-13"0,-5-1 22 16,1-8-28-16,-4-14 1 0,-4-5 2 15,4-16 1-15,-3 0-9 16,-1-16 1-16,0-3 5 16,1-13 0-16,-1 4-3 15,4-4 1-15,4 7-3 16,3-6 1-16,4 2-2 16,3 7 1-16,-4 0-2 15,1 6 1-15,3 10-1 16,-3 12 1-16,3 12-1 15,-4 10 1-15,8 13-2 16,-4 21 0-16,-3 14-4 16,-1 17 1-16,-3 14-8 15,-3 12 1-15</inkml:trace>
  <inkml:trace contextRef="#ctx0" brushRef="#br1" timeOffset="83310.22">7800 14801 42 0,'0'12'21'0,"18"-2"-14"0,-11-7 34 16,3 0-39-16,8-3 1 0,3-3-1 15,4 0 1-15,3-1-5 16,-3 1 1-16,-1 0-2 15,-3 0 1-15,1 3-13 16,-8-3 0-16</inkml:trace>
  <inkml:trace contextRef="#ctx0" brushRef="#br1" timeOffset="83682.5">8654 14572 49 0,'0'9'24'0,"0"4"-22"0,0-7 35 16,0 0-37-16,-4 0 1 15,1 7-2-15,-15 6 1 16,4 6 0-16,0 0 0 16,0 9 0-16,-11 7 0 15,7 3 0-15,1 3 0 0,3 6-2 16,3-2 0-16,7-4-5 15,8-13 1-15,7-6-8 16,3-15 0-16</inkml:trace>
  <inkml:trace contextRef="#ctx0" brushRef="#br1" timeOffset="84102.43">8865 14841 35 0,'11'-9'17'0,"3"3"-9"15,-14 6 25-15,0 0-32 16,0 0 0-16,-4 3 0 16,-3 0 0-16,-3 3-2 15,-4 0 1-15,-4 4 0 16,0 6 1-16,-3 2 0 0,4 4 0 16,-1-3 0-16,4 0 1 15,3 3-1-15,4-3 0 16,4 0 0-16,3-4 0 15,7-2-1-15,7-4 0 16,0-6 0-16,0-3 0 16,0-6-1-16,0-3 1 15,0-4 0-15,1 4 0 16,-1-1-2-16,3 1 1 16,-10-4-1-16,4 7 0 15,0 3 1-15,6 0 0 0,-3 6 0 16,-3-3 0-16,3 6 2 15,0 7 1-15,0 2-1 16,0 7 1 0,0 0-3-16,4 0 1 0,0-6-9 15,-1-7 1-15,-3-12-5 16,1-9 1-16</inkml:trace>
  <inkml:trace contextRef="#ctx0" brushRef="#br1" timeOffset="84343.46">9239 14612 47 0,'25'35'23'0,"17"40"-19"15,-28-50 43-15,4 16-46 0,10 3 0 16,0 12 0-16,4 10 1 15,-7-9-3-15,-11-1 0 16,-10 4 0-16,-11-1 0 16,-11 4-9-16,-10-7 0 15,-15-18-6-15,5-13 1 16</inkml:trace>
  <inkml:trace contextRef="#ctx0" brushRef="#br1" timeOffset="85229.53">11218 14280 38 0,'11'16'19'0,"7"21"-15"0,-15-24 28 16,1 6-28-16,-4 0 0 15,0 9 3-15,-4 6 0 16,1 4-9-16,-1 3 1 0,1 12 5 15,-1 7 1-15,4-1-2 16,7-6 0-16,0-6-1 16,-3-6 0-16,-1-13-2 15,-3-2 1-15,-3-5-1 16,-4-11 0-16,-8-7-1 16,-6-3 1-16,-7-6-1 15,0-1 0-15,0-2-1 16,-4 3 0-16,0 0 0 15,-3 6 0-15,7 0-1 16,-1 6 0-16,8 6-1 16,4 4 1-16,6 3 0 15,7 6 1-15,8 3 0 16,10 7 1-16,7-1 0 16,8-6 1-16,6-3 1 15,14 1 1-15,4-8 1 0,0-5 1 16,7-7-2-16,-4-3 1 15,1-6-1-15,-11-9 0 16,0-10-1-16,-11-7 0 16,-7 1-2-16,-7 0 1 15,-7-3-1-15,-7 2 0 16,-3 1 0-16,-4 6 0 16,-7 7-1-16,-4 5 1 15,1 10-1-15,-4 6 0 16,-4 4-1-1,0 2 1-15,4 4 0 0,4 3 1 16,3 6-1-16,7 3 1 0,7 0-2 16,7 1 1-16,7 2-6 15,7-9 0-15,7-16-4 16,1-3 0-16</inkml:trace>
  <inkml:trace contextRef="#ctx0" brushRef="#br1" timeOffset="85529.4">11871 15186 52 0,'4'0'26'0,"-4"-66"-31"15,-4 38 52-15,-3-6-46 16,-7-20 1-16,-4-5-1 15,-3-10 1-15,0-10-3 0,0-2 0 16,0-4 1-16,3-6 1 16,7 7-1-16,4 8 1 15,7 14-1-15,7 5 0 16,11 23-2-16,3 15 1 16,0 13-5-16,-3 12 1 15,0 6-9-15,-4 10 0 16,-4 10-2-16,-10 5 0 15</inkml:trace>
  <inkml:trace contextRef="#ctx0" brushRef="#br1" timeOffset="85720.29">11610 14835 51 0,'11'3'25'0,"31"-6"-31"16,-25 3 52-16,12 0-46 15,6 0 1-15,4-3-6 16,3 3 0-16,0-3-3 16,1 0 0-16,3-7-7 15,-8 1 1-15</inkml:trace>
  <inkml:trace contextRef="#ctx0" brushRef="#br1" timeOffset="85894.19">12181 14979 46 0,'7'25'23'0,"-3"19"-29"0,0-34 42 16,-4-1-38-16,3 1 1 16,-3-4-9-16,4-3 0 15,-1-9 3-15,1-10 1 16</inkml:trace>
  <inkml:trace contextRef="#ctx0" brushRef="#br1" timeOffset="86105.07">12040 14550 37 0,'0'15'18'0,"11"7"-16"0,-4-15 27 0,4 5-29 0,-1-6 0 0,4-2-5 16,0-1 1-16,4 0-4 16,3 0 0-16,0-9-3 15,4-4 1-15</inkml:trace>
  <inkml:trace contextRef="#ctx0" brushRef="#br1" timeOffset="86430.4">12390 15014 36 0,'21'41'18'0,"-11"-48"-26"0,-10 1 36 16,4 0-28-16,-1-7 0 15,1 1 1-15,-1-10 0 16,4-3-1-16,1-7 1 15,2 4 0-15,1 3 0 16,3 0 0-16,0 9 1 16,0 4-2-16,4 2 1 0,-1 7-1 15,1 6 1-15,-4 13-1 16,-3 9 0-16,3 0 0 16,-4 3 0-16,-3 4 0 31,0 2 0-31,-3 4-1 0,0-4 1 0,3-9-4 15,-4-6 1 1,4-9-7-16,0-14 0 0</inkml:trace>
  <inkml:trace contextRef="#ctx0" brushRef="#br1" timeOffset="86850.97">12735 14995 44 0,'7'6'22'0,"11"23"-17"0,-11-23 38 0,7 0-41 0,0-3 0 16,7 0 1-16,8-3 1 15,-1-6-5-15,-7 0 0 16,4-4 2-16,-4-5 1 15,0 2-2-15,-7-6 0 16,-3 1-1-16,-8-4 0 16,-3 0-1-16,-3-3 0 0,-4 6-2 15,-4 3 1-15,-3 7-1 16,-4 9 0-16,4 9 1 16,-7 10 1-16,7 3 0 15,3 3 1-15,8 9 1 16,6 7 1-16,4 0 0 15,8-13 1-15,6-3-2 16,-7-3 1 0,7-6-3-16,7-4 0 0,4-5-9 15,3-14 0-15,1-11-2 16,2-8 1-16</inkml:trace>
  <inkml:trace contextRef="#ctx0" brushRef="#br1" timeOffset="87315.54">13790 14098 42 0,'14'19'21'0,"-10"53"-28"0,-4-53 41 16,-4 12-34-16,-3 1 0 15,0 18 1-15,0 13 0 16,4 9 0-16,3 6 1 16,0 7 1-16,3-13 0 0,4-9 0 15,0-10 1 1,0-12-1-16,0-10 0 0,0-6-2 16,-3-9 0-1,-8-4-1 1,-3-2 0-16,-10-17-1 15,-12-5 1-15,-6-10-1 0,-7-6 0 0,3 3-1 16,-3 0 1-16,-1 6-1 16,5 6 1-16,-1 10 0 15,7 6 0-15,7 10 2 16,8 6 0 0,13 9 0-16,11-3 1 15,11 0-1-15,3-6 0 0,4 0 0 16,3-4 0-16,4-2-3 15,-4-4 0-15,-7-3-11 16,-7-2 0-16,-7 2-1 0,-10 0 0 16</inkml:trace>
  <inkml:trace contextRef="#ctx0" brushRef="#br1" timeOffset="89973.36">6565 15948 46 0,'0'7'23'0,"11"-1"-15"0,-4-6 24 15,3 0-31-15,5 3 1 16,2 0 2-16,8 0 0 16,10 4-4-16,-3 2 0 15,3 0 3-15,-3 4 0 16,-7 3-1-16,-1-4 1 16,-13-2-2-16,-1-1 0 0,-10 0-2 15,0 1 1-15,0-1-1 16,-10 4 0-16,-1-4-1 15,1 4 1-15,-1-1 0 16,4 4 1-16,0 3-1 16,4 3 1-16,6 3 0 15,4-6 0-15,4-1 0 16,6 4 1-16,-6 0-1 16,7-6 1-16,-4-7 0 15,7 1 1-15,4-1 0 16,-4-3 0-16,0 1 0 15,-14 2 0-15,0 0-2 16,-11 4 1-16,-6 3-3 16,-8-1 0-16,-10-2-7 15,-11-1 1-15,4-2-10 16,-7-10 1-16</inkml:trace>
  <inkml:trace contextRef="#ctx0" brushRef="#br1" timeOffset="90500.03">7214 16033 44 0,'18'-28'22'0,"-7"-13"-14"0,-8 28 30 0,-3-5-35 15,-3-7 0-15,-5-4 1 16,-6 1 1-16,-7 6-7 16,-14 3 0-16,-7 4 4 15,-8 2 1-15,1 4-2 16,-11 9 0-16,-7 3-2 15,3 6 1-15,-3 7-1 16,4 6 0-16,3 6-1 16,3 10 1-16,8 6-1 15,7 9 1-15,3 13 0 16,4 6 0-16,10 0 1 16,14 0 1-16,4-6-1 15,18 3 0-15,17-16 0 0,14-12 0 16,18-10 0-16,25-5 0 15,0-26 0-15,21-16 1 16,-8-9-1-16,-10-13 1 16,-6 0 0-16,-12-5 0 15,-10-11-3-15,-18 4 1 16,-10 9-9-16,-14-6 1 16,-11-6-7-16,-18 6 1 15</inkml:trace>
  <inkml:trace contextRef="#ctx0" brushRef="#br1" timeOffset="93111.84">8022 16143 31 0,'0'6'15'0,"11"-3"-3"0,-11-3 15 0,0 0-25 15,0 0 1-15,0 0 4 16,0 0 1-16,3 3-9 15,-3 0 1-15,0 4 5 16,-3 5 1-16,3 7-2 16,-4 6 0-16,-6 6-3 15,-8 13 1-15,0 10-2 16,-6 15 1-16,-1-3-1 16,0 6 0-16,-10-7-1 15,10-14 1-15,4-1-1 16,4-9 1-16,6-1 0 15,0-8 0-15,11-4 1 16,0-3 0-16,14-3-1 0,11-6 1 16,7-4-1-16,7-2 0 15,10-7-4-15,-3 3 1 16,3 0-13-16,1-9 0 16</inkml:trace>
  <inkml:trace contextRef="#ctx0" brushRef="#br1" timeOffset="93354.09">8467 16864 57 0,'0'25'28'0,"0"19"-30"0,0-35 44 0,0 7-42 16,0 0 1-16,-7 3-2 16,3-10 0-16,4 3-6 15,0-5 0-15,11-14-8 16,-11-8 0-16</inkml:trace>
  <inkml:trace contextRef="#ctx0" brushRef="#br1" timeOffset="93517.27">8378 16626 38 0,'8'31'19'0,"13"-34"-22"0,-11 6 25 16,-6 0-32-16,6 0 1 15,5-3-10-15,-5-3 1 16</inkml:trace>
  <inkml:trace contextRef="#ctx0" brushRef="#br1" timeOffset="94072.02">8611 16945 38 0,'0'29'19'0,"14"-23"-22"0,-14-6 34 0,4 0-32 0,3 0 0 0,4-6-1 16,-4-10 1-16,0 3 2 15,0-5 0-15,3 8-2 16,1-2 1-16,3 2 0 16,-3 1 1-16,-4 3-1 15,3-1 1-15,-3 4-1 16,4 6 0-16,-4 7 0 15,0-4 0-15,0 0 0 16,0 1 0-16,-3-1 0 16,-1 0 1-16,-3 0-1 0,4-2 0 15,-4 2 0-15,0 3 0 16,-4 1 0-16,8-1 0 16,-4 0 0-16,3-5 0 15,4-1 0-15,0-3 1 16,-7-3-1-16,4-1 1 15,3 1 0-15,0-3 1 16,0 6-1-16,-7 0 1 16,4 0-1-16,-1 0 0 15,4 0-1 1,-7 0 1-16,7 0 0 0,-3 3 0 0,-1 0-1 16,4 0 0-16,-3 1 1 15,-1 2 0-15,4 3 0 16,0-2 0-16,1 2-1 31,-1 0 0-31,7-2-7 0,-4-4 0 16,8-10-6-16,-4-8 0 0</inkml:trace>
  <inkml:trace contextRef="#ctx0" brushRef="#br1" timeOffset="94283.16">9126 16889 44 0,'0'35'22'0,"-3"21"-25"0,3-40 39 15,0 2-34 1,0 4 1-16,3 0-1 0,-3-3 1 16,0-3-5-16,0 0 0 15,0-1-2-15,0-9 1 16,0-6-11-16,0-15 0 15</inkml:trace>
  <inkml:trace contextRef="#ctx0" brushRef="#br1" timeOffset="94807.3">9112 16506 21 0,'7'-15'10'0,"11"-10"-1"0,-11 18 5 0,7-5-14 16,4-7 0-16,3-6-1 16,7 0 1-16,0-3 0 15,4-4 0-15,0-2-1 16,0-1 1-16,-4 7 1 16,-3 3 0-16,-4 9 2 15,-4 10 0-15,-6 9 1 16,0 13 1-16,-8 6-1 15,-6 6 1-15,-5 13-1 16,-2 15 1-16,-4 13-4 16,0 16 1-16,0 0-1 15,6 2 0-15,8-5 0 0,0-13 1 16,4-19-3-16,3-9 1 16,4-16-3-1,-11-16 1-15,-4-9-5 0,-10-6 1 16,-7-10-1-16,-7 1 0 15,-8-7 0-15,-2-6 1 16,6-1 2-16,4-2 0 16,3 6 5-16,4 3 0 31,7 6 6-15,3 4 0-16,11 5 1 0,-7 1 1 0,18 0 0 0,13 0 0 15,15-7-2-15,14 7 0 0,3 0-7 16,11-1 0-16,-3 7-8 15,-4 0 1-15,3-9-7 16,1 6 0-16</inkml:trace>
  <inkml:trace contextRef="#ctx0" brushRef="#br1" timeOffset="95290.01">10922 16180 52 0,'18'32'26'0,"-22"27"-35"0,1-46 49 16,-12 15-41-16,-6 10 1 15,0 21 0-15,0-2 0 16,3 15 1-16,4 0 0 16,0 0 0-16,4-9 1 15,2-7 0-15,5-9 0 16,-1-15-1-16,1-10 0 16,-1-13-1-16,1-12 1 15,-4-7-2-15,-7-5 0 0,-15-10-1 16,-9-10 1-1,-8-6-1-15,-4 7 1 0,1-4 0 16,3 4 1-16,7 9 1 16,8 9 0-16,2 3 3 15,15 17 1-15,14-4 0 16,14 3 0-16,18-3 0 16,18-3 1-16,13-7-4 15,11-2 1-15,18-4-8 16,0-3 0-16,-4 4-14 15,-7-14 1-15</inkml:trace>
  <inkml:trace contextRef="#ctx0" brushRef="#br1" timeOffset="96023.2">12174 17008 45 0,'0'16'22'0,"4"-16"-18"0,-4-6 22 15,0-4-23-15,0-9 1 16,-4-9 2-16,-3-16 0 16,-3-12-7-16,-4-29 0 15,-8-12 5-15,5-3 1 0,-1-7-3 16,1-9 0-16,-1 3-1 15,11 0 1 1,7 10-2-16,7 5 1 0,3 14-1 16,1 5 0-16,0 17 0 15,-1 18 0-15,4 16-1 16,0 12 1 0,1 16-3-16,-1 19 1 0,-4 6-4 15,1 9 0-15,-8 10-10 16,-3-3 0-16</inkml:trace>
  <inkml:trace contextRef="#ctx0" brushRef="#br1" timeOffset="96224.08">11779 16265 51 0,'-3'25'25'0,"24"-9"-23"0,-11-13 40 16,5 6-40-16,6 4 0 15,11 3 0-15,17-1 0 16,4 1-4-16,3 6 0 16,1-6-3-16,-1-1 0 15,-6-9-11-15,-8-6 0 16</inkml:trace>
  <inkml:trace contextRef="#ctx0" brushRef="#br1" timeOffset="96509.92">12665 16447 53 0,'7'25'26'0,"-11"-3"-26"15,1-16 42-15,-1 4-42 16,-3 2 1-16,0 4 1 15,-7 3 0-15,-4 3-2 16,1 6 0-16,-8 6 1 16,0 4 0-16,1 3-1 15,2-4 1-15,5 1-4 16,6-7 1-16,4 1-9 16,11-14 1-16,10-2-6 15,7-10 0-15</inkml:trace>
  <inkml:trace contextRef="#ctx0" brushRef="#br1" timeOffset="97074.59">13010 16676 45 0,'-21'15'22'0,"11"14"-27"0,3-20 37 0,-7 7-32 15,-4 3 1-15,-3 6 1 16,-4-10 1-16,4 10-3 16,3 1 0-16,4-1 1 15,4-10 1-15,-1-2-1 0,7-1 1 16,8-5-2-16,7-10 1 15,6-4-2-15,8-2 1 16,0-7-1-16,-4-6 0 16,0-3-2-16,-3 0 1 15,-1 3-1-15,-3 3 1 16,0 4-1-16,1 5 1 16,-5 7 1-16,4 6 0 15,-7 7 1-15,4 2 0 16,-1 4 0-16,1 0 1 15,0-4-1-15,3 4 0 16,0-1-5-16,3-2 0 0,8-10-6 16,0-6 0-1</inkml:trace>
  <inkml:trace contextRef="#ctx0" brushRef="#br1" timeOffset="97305.46">13384 16635 52 0,'22'44'26'0,"20"37"-32"0,-28-59 50 0,0-3-44 15,-3 9 0-15,-1 7-1 16,-3 3 1-16,0-4-5 15,-3 10 0-15,-8 3-10 0,-13-6 1 16</inkml:trace>
  <inkml:trace contextRef="#ctx0" brushRef="#br1" timeOffset="98079.93">15148 17087 52 0,'0'59'26'0,"4"-15"-27"16,-1-38 42-16,1-3-40 0,-1 1 0 16,1-4 1-16,-1-13 0 15,5-9-3-15,2-9 1 16,1-1 1-16,6-5 0 16,1-4 0-16,3 10 0 15,-3-1-2-15,-1 10 0 16,-2 4-1-16,-1 5 0 15,-4 4-2-15,-3 2 1 16,-3 7-1-16,-1 3 1 16,-3 7 0-16,4-1 0 0,-4 4 1 15,3-1 1-15,-3-2 0 16,4-1 0-16,-1-3 0 16,8-6 1-16,0-3-1 15,3-6 0-15,0-7 0 16,0 1 1-1,7 5-1-15,-3-2 1 0,-1 2 0 16,1-2 0 0,-4 2 0-1,0 4 1-15,0 0-1 16,0 6 1-16,1 3-1 0,-1-3 1 0,0 6 0 16,-4 3 0-16,1 4-1 15,-4 3 1-15,0 3 0 16,-3-1 0-16,-1 1 0 15,4 0 0-15,-3 3-3 0,3-3 0 16,0-4-9-16,3-2 1 16,-3-10-3-16,1 0 1 15</inkml:trace>
  <inkml:trace contextRef="#ctx0" brushRef="#br1" timeOffset="98726.62">16044 16933 34 0,'11'6'17'0,"-8"10"-17"0,-3-13 30 0,0 0-29 15,-3 3 0-15,-8 1 2 16,1-1 0-16,-4 7-3 16,-4-7 0-16,-3 3 2 15,0 1 0-15,0 2-1 16,-1 1 1-16,8-4-2 15,4 1 1-15,3-4-2 16,7-3 0-16,0-3-1 16,10-6 1-16,4-4-1 15,4-2 1-15,-7 2-2 16,-1-2 1-16,1 2-2 16,-4 4 0-16,0 0-4 15,0 6 1-15,0 3-3 16,0 3 0-16,0 4 1 15,0 5 0-15,0 1 4 16,4 9 0-16,-1 0 5 16,4-3 0-1,4-3 3 1,3 0 0-16,4-4-1 0,0-2 1 0,3-7-2 0,-3-3 0 16,10-12 0-16,7-16 1 15,15-10 1-15,-5-15 0 16,5-3 0-16,-4-19 0 15,-7 0 2-15,-11-16 0 16,-3-9 0-16,-8-4 1 16,-6-12-1-16,-11 0 1 15,-7 4-1-15,-3-1 0 0,-4 16-1 16,-4 12 0-16,-3 13-2 16,0 19 1-16,0 22-2 15,-4 19 1-15,-7 21-2 16,4 26 1-1,-11 112-2 1,8 10 1 0,6 0-3-16,4-9 1 0,0-20-6 15,7-18 1-15,0-28-5 16,0-32 0-16</inkml:trace>
  <inkml:trace contextRef="#ctx0" brushRef="#br1" timeOffset="99131.05">16185 16760 39 0,'25'38'19'0,"14"0"-18"0,-28-32 33 16,6-3-31-16,15 3 0 15,10 1-2-15,8 2 0 16,10 4-3-16,0-1 0 15,0-6 1-15,-8-2 0 16,1-4-2-16,-7-4 0 16,-3-2 1-16,-5-3 0 15,-6 2 0-15,-7 7 1 0,-4-3 1 16,-3 0 0-16,-4 0 0 16,3 0 1-1,-10 0-1-15,-7 3 0 0,-10 0 0 16,-8 3 0-16,4-3-1 15,-4 9 1-15,-3 7-1 16,-3 0 1-16,2 3-1 16,1 6 1-16,4 3 0 15,6 13 0-15,4-1 0 16,0-8 1-16,14-1-4 16,4-6 0-16,3-9-7 15,7-13 1-15</inkml:trace>
  <inkml:trace contextRef="#ctx0" brushRef="#br1" timeOffset="99507.3">17286 15986 25 0,'4'9'12'0,"-4"60"-7"0,0-34 13 0,-7 9-15 0,-8 22 1 15,1 21 1-15,-3 14 1 16,-1 2-7-16,0-15 1 16,1-6 4-16,3-13 1 15,3-13-3-15,4-9 1 16,4-13-1-16,3-12 0 0,7-9-2 16,3-13 0-1,4-6-1 1,4-1 1-16,3 1-1 0,0-3 1 0,0 2-1 15,4 4 1-15,-4 6 0 16,11 13 1-16,10 9 1 16,11 7 0-16,-3 12 0 15,6 3 0-15,4-4 0 16,0 1 0-16,-7 0-4 16,-4-3 1-16,-10-10-12 15,-14-9 0-15</inkml:trace>
  <inkml:trace contextRef="#ctx0" brushRef="#br1" timeOffset="104881.81">6872 6099 29 0,'4'6'14'0,"3"16"-6"0,-4-13 14 16,4 7-21-16,-7 9 1 16,0 0 1-16,0 13 0 15,0 12-3-15,-7 10 0 0,4 9 3 16,-1 18 0-16,-3 20-1 16,0 15 1-16,4 10-1 15,-5 12 0-15,8 16-1 16,0 0 0-1,0 0 0-15,0-6 1 0,0 6 0 16,4-19 1-16,0-13-2 16,-8-9 1-16,0-12 0 15,4-7 0-15,4-12-5 16,0-6 1-16,-4-10-5 16,0-19 0-16,0-9-8 15,-4-16 1-15</inkml:trace>
  <inkml:trace contextRef="#ctx0" brushRef="#br1" timeOffset="106473.72">7126 6020 26 0,'25'0'13'0,"10"16"-10"0,-21-16 14 0,7 3-15 15,8 0 1-15,2-3 2 16,5 0 1-16,-1-3-7 16,18 0 0-16,3 0 4 15,8 3 1-15,10 3-2 16,11 0 0-16,-1 10-2 16,15-7 1-16,10 7-1 15,11 2 1-15,-7 4 0 16,18 3 0-16,6-3 0 15,8 0 0 1,-4-4 1 0,21 1 1-16,1 0-1 0,2-4 1 0,19 1-1 15,10-7 1-15,3 7-1 0,15-4 0 16,-7 7-1-16,13-4 1 16,-6-2-2-16,7-1 1 15,14-3-1-15,-18-6 1 16,21-3-1-16,-14 0 0 15,15-6 0-15,-1 2 0 16,-3 1 0 0,3 0 0-16,-6 3 0 0,-1-4 0 15,-14-5 0-15,4-10 0 16,-4 0 0-16,-14-3 0 16,-3 0-1 15,-4 6 1-31,-18 3-1 0,-14 1 1 0,-3 5 0 0,-11-6 0 0,-10-2 0 15,-22 2 0-15,-10-3 0 16,-14 7 0-16,-7-1 0 16,-4 4 0-16,-14 6-1 15,-7 3 1-15,-11 6-1 16,-3 13 1 15,-11-7-1-31,-3 16 0 16,-7 10 0-1,-4 3 0-15,-7 12 0 0,0 16 0 0,0 9 1 0,0 4 0 16,-3 6 0-16,-4 18 0 0,3 10-1 16,1 4 0-16,0-1 0 15,-4 9 1-15,3 7-1 16,1-13 0-16,-1 7 0 16,-6-13 1-16,-4 3 0 0,-4 4 0 15,1-14 0 1,-8 10 0-16,-3-9 0 0,-7-3 0 15,-4-4 0-15,-3 1 0 16,0-10-1-16,-4-6 1 16,-7-10 0-16,-3-12 0 15,-4-3 1-15,4 2 0 16,-4-5 0-16,-3-4 0 16,-8-2 0-16,-6-1 1 15,-8-6-1-15,-7 3 1 16,1-18-1-16,-8-4 0 0,-14-6-1 15,-10-3 1-15,-4-7 0 16,-17-9 0-16,-11-6 0 16,-11-6 0-16,-17-4 0 15,-11 1 0-15,0-4-1 16,-14 3 1-16,-7 1-1 16,3 3 1-16,-14 2-1 15,1 1 0-15,-26 0 0 16,-3 3 0-16,-17-1-3 15,-4 4 1-15,-21 0-3 16,3 7 0-16,-17-1-9 16,3-3 0-16,-7-3-1 15,18-6 1-15</inkml:trace>
  <inkml:trace contextRef="#ctx0" brushRef="#br1" timeOffset="109476.2">18376 2132 30 0,'11'9'15'0,"10"29"-7"0,-14-32 16 0,0 13-24 16,0 12 1-16,0 10-1 15,-7 13 0-15,0 18-1 16,4 3 1-16,-4 19-1 15,0 13 1-15,0 2-3 16,3 7 1-16,1 10-1 16,-4-13 1-16,0-19-2 15,-4-6 0-15,-3-26-5 16,-3-21 1-16</inkml:trace>
  <inkml:trace contextRef="#ctx0" brushRef="#br1" timeOffset="110528.23">18775 2179 16 0,'42'6'8'0,"32"26"-2"0,-53-26 7 0,8 3-10 15,2-6 1-15,12 4 5 16,6-4 0-16,11 0-10 15,18-3 0-15,6 0 6 16,8-3 0-16,21-3-2 16,18-1 1-16,3 1-3 15,17-3 0-15,29 9-1 16,-3-4 0-16,20-11 0 16,-3 2 0-16,11-2 0 15,17-4 0-15,-14-6 0 16,14 6 0-16,-17 0 0 15,14 0 0-15,7 4 0 16,-18 5 0-16,14-9 0 0,-3 1 0 16,3 5 0-16,0 0 1 15,-14-2-2-15,0 2 1 16,-7-2-1-16,-21-1 1 16,-3-6 0-16,-4 0 0 15,-11 0-1-15,-24-3 1 16,-4-3-1-16,-7-4 1 15,-7 10 0-15,-8-3 0 16,-16 10 0-16,-19 2 0 16,-6 7-1-16,-4-4 1 0,-7 7 0 15,-14-3 0-15,-4 12-1 16,-14 4 0-16,-10 18-1 16,-11-3 1-16,-11 28-1 15,-6 1 1-15,-1 18-1 16,-3 9 0-16,-4 7 1 15,-6 19 1-15,-1 12-1 16,-3 13 0-16,-4 2 1 16,0 11 0-16,-3-1 0 15,-4 13 1-15,0-7-1 16,4 4 1-16,0-16-1 16,0 0 1-16,-1-13-1 15,1-6 1-15,7-6-1 16,3-16 1-16,0-15 0 15,-6-10 0-15,-8-12 0 16,-7-13 1-16,-7-16-1 16,-14-9 0-16,-7-13 0 0,3-9 0 15,-13-15-1-15,-11-10 0 16,-22-7 0-16,1-2 0 16,-15-13 0-16,-13 3 1 15,-12-9-2-15,-17-1 1 16,-17 1 0-16,-4 3 0 15,-18 0 0-15,-6 3 0 16,-15 0 0-16,-4 9 0 16,-17 3 0-16,-3 7 0 15,-29 6-1-15,4 3 1 16,-240 7-2 0,70 2 1-16,47 4-3 15,13 3 0-15,14 3-6 16,5-6 1-16</inkml:trace>
  <inkml:trace contextRef="#ctx0" brushRef="#br0" timeOffset="-175369.38">6922 6707 40 0,'-4'16'20'0,"15"-7"-12"0,-8-9 21 0,8 0-26 16,-8 0 0-16,8-6 0 15,-1-4 0-15,1-2-5 16,3-7 1-16,-3-15 2 15,-1-4 1-15,1-6-2 16,3-6 0-16,-3 9 0 16,3-3 0-16,-4 13 0 15,-6 3 0-15,3 6-2 16,0 6 0-16,-7 0-1 16,0 10 0-16,-4 16-1 15,1 11 0-15,-1 1 0 16,4 10 0-16,4 2 2 15,3 10 0-15,3-3 2 16,1-7 0-16,0 23 1 16,6-4 0-16,1 4 1 15,0-10 0-15,-1-7 0 16,-6-14 1-16,-1-11-2 0,1-21 1 16,-4 0 0-16,-7-10 1 15,-7-6-2-15,-7-3 1 16,-4 3-1-16,-17 0 0 15,0 3-1-15,-8 7 0 16,4 2-2-16,4 4 1 16,-4-3-1-16,1 5 0 15,-5 11 0-15,11 5 0 16,-3 7 0-16,11 3 1 0,2-3 0 16,1-3 1-1,14-4 1-15,-3-3 0 0,13 1 0 16,11-13 0-16,11-10 1 15,3-9 1-15,14 0-1 16,15-6 1-16,10-6-1 16,3-4 0-16,1 0 0 15,-7 4 0-15,-8 2-2 16,-17 4 0-16,-7 6 0 16,-11 0 0-16,-11 7 0 15,-13 5 0-15,-15 13 0 16,-10 7 1-16,-14 21-2 15,-8 4 0-15,-10 18-1 16,0 3 0-16,-10 17-1 16,-4 8 0-16,7 7 0 15,10-13 1-15,11-15 0 16,11-13 0-16,3-13-5 16,15-12 1-16,6-28-5 0,11-16 1 15</inkml:trace>
  <inkml:trace contextRef="#ctx0" brushRef="#br0" timeOffset="-174783.63">7246 6632 46 0,'78'-35'23'0,"-11"-34"-22"0,-46 54 42 0,-11-14-41 15,5-14 1-15,-1-1 0 16,-4-7 1-16,-10 1-5 16,0-3 0-16,-10 18 2 15,-11 4 1-15,-18 9-2 16,-7 7 1-16,-7 2-1 16,-21 16 1-16,7 13-2 0,-7 9 0 15,-11 16-2-15,4 15 1 16,-4 10-1-16,11 9 1 15,7 19-1-15,11 16 0 16,13-3 1-16,12 2 1 16,13-8 0-16,18-13 0 15,18-10 1-15,6-15 0 16,29-13 0-16,11-25 0 16,24-22 0-16,14-9 0 15,15-22 0-15,-15-13 1 16,-14-13 0-16,-14-8 0 0,-14-10 0 15,-21 0 0-15,-18-13-1 16,-17-3 1-16,-22-3-10 16,-14-3 0-16,-17 3-5 15,-8 6 0-15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08:12.742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context xml:id="ctx1">
      <inkml:inkSource xml:id="inkSrc1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6:08:20.991"/>
    </inkml:context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2861 4769 37 0,'4'6'18'0,"3"-6"-10"16,-7 4 18-16,7-4-24 16,-4 6 0-16,-3 6 1 15,-3 13 1-15,-4 10-5 16,-4-1 0-16,-7 20 2 16,4-1 1-16,0 19-4 15,4-12 0-15,-1-4-6 16,7-2 1-16,-6-17-6 15,-8-9 1 1</inkml:trace>
  <inkml:trace contextRef="#ctx0" brushRef="#br0" timeOffset="1061.25">2304 5443 42 0,'0'7'21'0,"17"-36"-19"0,-6 20 38 0,-1-10-38 16,12-9 0-16,6-13 2 16,4-12 0-16,-1-16-5 15,8-16 1-15,11-12 2 16,-1 6 0-16,0 0-1 15,4-6 1-15,4 19-2 16,-8 5 1-16,-7 8-1 16,-3 11 1-16,0 10 0 15,-7 7 0-15,-4 15-1 16,-10 19 1-16,3 12-2 16,-7 22 0-16,0 13-1 31,-10 25 1-31,3 10-2 15,-4 2 1-15,4-9-2 0,-7-3 1 0,0-12 0 16,0-10 1-16,0-10-1 0,0-11 1 16,0-11 0-16,0-9 0 15,0-6 0-15,0 0 0 16,0-6 0-16,11 3 0 16,-1 0 0-16,1 0 0 15,-4 3-1-15,7 0 0 16,4 0 1-16,-8 6 0 31,11 19 1-31,-3 0 0 0,3-3 1 16,-3 0 1-16,-4-6 3 15,4 0 0 1,-1-4 1-16,4 1 0 0,1-4 0 16,6 0 1-1,-3-5-2-15,3-11 1 0,0-2-3 16,0-4 1-16,-7-5-3 15,-6-1 1 1,2 0-2-16,1 3 1 0,-8-6-1 16,-6 7 1-16,3 5-2 15,-7 4 1-15,0 6-2 16,-11 6 1-16,4 7-2 16,-3 12 1-16,6-3 0 15,-6 3 0-15,-1 0 0 16,8-3 1-16,3 3 2 15,7 0 0-15,3-6 2 0,8 0 0 16,3-7-1-16,0-2 1 16,7-4-3-16,1-6 0 15,9 0-6-15,5-3 1 16,-4-4-5-16,-8-2 1 16,8 3 1-16,-11-10 0 15,4 0 5-15,0 1 0 16,-4-4 6-1,-7 0 0-15,0 0 5 0,-3 1 0 16,0 2 0-16,-8 0 1 16,-6 4-2-16,-4 2 0 15,-4 10-1-15,-6 0 1 0,-4 0-3 16,-1 6 1-16,-6 4-2 16,-3-1 1-16,2 7-2 15,1 3 0-15,0 0-1 16,10-1 1-16,1 1 0 15,10 0 0 1,0-3-1 0,10-4 1-1,5-5-2-15,9-4 0 0,-3-6-2 0,8-7 0 0,-8-6-7 16,7 1 1-16,-3-7-5 16,-8-6 1-16</inkml:trace>
  <inkml:trace contextRef="#ctx0" brushRef="#br0" timeOffset="1361.3">4177 5161 50 0,'-7'-12'25'0,"3"-10"-28"0,8 9 48 16,-4-3-45-16,0-6 0 16,0-6 2-16,0 6 1 15,7-3-2-15,0-3 0 16,4 3 1-16,3 9 1 0,3 1 0 16,12 8 0-16,-5 1-5 15,4 6 1-15,1 0-9 16,-8 6 1-1,0-9-8-15,4 3 0 0</inkml:trace>
  <inkml:trace contextRef="#ctx0" brushRef="#br0" timeOffset="1736.68">4516 5224 56 0,'17'22'28'0,"15"-22"-34"15,-14-6 49-15,-4-7-44 16,7-3 0-16,4 4 1 0,-11-10 0 16,3-3 0-16,-6 0 0 15,7-4-1-15,-8 4 1 16,-6 13 0-16,-4-16 0 31,-4 12-4-31,4 6 1 16,-10 1-1-16,2 18 0 15,5 4 0-15,-8 9 1 16,8 0-1-16,3-3 1 0,0 6 2 16,7 0 1-16,0-3-2 31,4 0 1-31,-1-10-7 0,1-2 1 0,10-10-4 15,0-10 1-15</inkml:trace>
  <inkml:trace contextRef="#ctx0" brushRef="#br0" timeOffset="2292.46">4953 4954 39 0,'11'41'19'0,"6"44"-12"16,-6-73 35-16,-1 10-40 15,-3 3 0-15,1 0-1 16,-1-9 1-16,0-4-3 16,3-8 0-16,-6-8 1 15,3-2 0-15,3-3-3 0,-6-13 1 16,-1-6 0-16,1-4 0 16,3 10 0-16,-7 0 0 15,4 10 1-15,3-7 0 16,3 10 0-16,1 9 1 15,-1 6 0-15,8 6 0 16,3 4 0-16,-7 9 1 16,4-12-2-16,0 2 1 15,-4-5 0-15,-4-1 0 16,4-2-1-16,-10 2 0 16,3-6-1-16,4 0 0 0,-11-3-2 15,0-9 1 1,0 3-2-16,3-16 1 0,4 3-1 15,-7-3 1-15,7 0 1 16,0 6 1-16,7 0 2 16,-3 4 0-16,-1-4 1 15,8 7 1-15,3 3 0 16,11 6 1-16,-4 6-1 16,0-12 1-16,4 9-1 15,0 6 1-15,7 7-1 16,-7 3 1-16,3-1-2 15,0 1 1 17,-3-3-2-32,-4-4 1 15,-7-2-4-15,-3-4 1 16,0-3-8-16,-8 0 1 0,-3-6-2 0,-10-3 1 0</inkml:trace>
  <inkml:trace contextRef="#ctx0" brushRef="#br0" timeOffset="2758.04">2611 5798 45 0,'-11'-3'22'0,"32"12"-18"0,-21-9 47 0,14 0-46 0,11 0 1 0,7 0 5 0,17 0 0 0,22 3-13 0,27-6 0 15,26-3 9-15,31-1 0 16,53-5-3 0,22-1 0-16,20-5-3 0,18 8 0 15,11-6-4-15,-29 1 1 16,-24 12-6-16,-32 3 1 15,-35 3-13 1,-32 16 0-16,-42 9-2 0,-25 6 0 16</inkml:trace>
  <inkml:trace contextRef="#ctx0" brushRef="#br0" timeOffset="5113.85">6981 4565 48 0,'-3'19'24'0,"3"6"-14"0,0-15 25 15,0 15-35-15,-4 9 0 16,4 13 0-16,0 19 0 16,0 13-1-16,-3 5 1 15,-1 7-2-15,1-3 1 16,3-13-7-16,0-18 1 15,3-20-7-15,4-27 0 0</inkml:trace>
  <inkml:trace contextRef="#ctx0" brushRef="#br0" timeOffset="5445.36">7419 5425 55 0,'25'50'27'0,"-8"-3"-31"0,-13-54 48 0,3-11-43 16,-7-17 0-16,3-9 2 16,-3-12 0-16,-3-23-4 15,-4-8 1-15,-4-11 2 0,1-8 0 16,-1 15-1-1,0-13 1-15,1 20-3 16,3-4 1-16,3 16-1 0,4 3 1 16,11 15-2-16,-1 17 1 15,5 12-2-15,9 15 0 16,-3 17-5-16,8 2 1 16,-1 16-9-16,-10 6 1 15</inkml:trace>
  <inkml:trace contextRef="#ctx0" brushRef="#br0" timeOffset="5626.82">7211 5111 60 0,'-14'41'30'0,"21"-22"-25"0,-7-19 53 0,10 6-57 16,8-16 0-16,14 10-1 15,10-9 0-15,4-7-5 16,3-2 0-16,4-1-12 15,4-6 1-15,-22 9-4 16,14 3 1-16</inkml:trace>
  <inkml:trace contextRef="#ctx0" brushRef="#br0" timeOffset="6406.21">9853 5628 26 0,'-14'7'13'0,"-4"-10"-1"0,18-4 13 15,-7-5-22-15,-3-7 1 16,3-12 3-16,0-20 0 16,-4-15-9-16,0-12 0 15,1-7 6-15,-4-9 0 0,3-3-2 16,1-9 0-16,6 15-1 16,4 0 0-16,11 9-1 15,6 10 0-15,11 12-2 16,1 13 0-16,2 13-2 15,5 18 1-15,-1 4-4 16,0 15 0-16,-10 19-5 16,-7 6 0-16,-11 16 0 15,-4 6 1-15</inkml:trace>
  <inkml:trace contextRef="#ctx0" brushRef="#br0" timeOffset="6603.86">9613 5302 60 0,'4'22'30'0,"10"-19"-40"0,-4-3 68 15,1 0-57-15,10-3 1 16,11-6-1-16,7-1 0 16,3-2-3-16,4-4 0 15,-4 7-4-15,4-1 1 16,-7 1-13-16,-7 0 1 15</inkml:trace>
  <inkml:trace contextRef="#ctx0" brushRef="#br0" timeOffset="6917.51">10365 5155 55 0,'0'0'27'0,"0"9"-29"16,0-2 41-16,-4 8-39 15,-3 4 0-15,-4 3 0 16,1 6 0-16,-1 10 0 15,-3 9 0-15,4-3-2 0,3-7 1 16,7 1-2-16,3-3 0 16,4-7-5-16,11-9 0 15,6-10-7-15,8-6 1 16</inkml:trace>
  <inkml:trace contextRef="#ctx0" brushRef="#br0" timeOffset="7159.91">10760 5318 47 0,'-4'16'23'0,"-10"21"-29"0,11-27 41 0,-8 2-35 16,-3 7 0-16,-4 6 0 16,-3-6 1-16,0 3-2 15,0 3 1-15,3 0-1 16,0-3 1-16,4-6-4 15,4-4 0-15,3-2-2 16,0-17 1-16,3 1-3 16,1-3 0-16,3-4-4 15,0-3 1-15</inkml:trace>
  <inkml:trace contextRef="#ctx0" brushRef="#br0" timeOffset="7324.01">10615 5324 27 0,'11'35'13'0,"17"24"-7"16,-18-37 22-16,1 0-27 16,3 10 1-16,0 8 0 15,0-8 0-15,-3-1-3 16,3 4 0-16,4-1-1 0,3-12 0 16,4-13-8-16,-1-9 1 15</inkml:trace>
  <inkml:trace contextRef="#ctx0" brushRef="#br0" timeOffset="7517.21">11031 5506 58 0,'39'22'29'0,"4"22"-41"0,-33-28 55 0,-3-1-50 16,-3 10 0-16,-11-3-22 16,-11 3 0-16</inkml:trace>
  <inkml:trace contextRef="#ctx1" brushRef="#br0">13832 6983 0,'0'0'0,"0"0"15,0 0 1,0 0-16,-52-41 15,52 41-15,0 0 16,0 0 0</inkml:trace>
  <inkml:trace contextRef="#ctx1" brushRef="#br0" timeOffset="955.78">7345 2954 0,'0'0'0,"0"0"16,0 0 0,0 0-16,0 0 47,7 0-32,7 3 1,7 12-1</inkml:trace>
  <inkml:trace contextRef="#ctx0" brushRef="#br0" timeOffset="9603.34">12428 5070 46 0,'-3'41'23'0,"-1"34"-15"0,4-50 24 0,4 16-31 16,-1 22 0-16,1-4 3 15,3-2 0-15,0-4-4 16,-3-12 0-16,-1-13 2 16,1-15 1-16,-4-16-2 15,-4-1 1-15,-3-21-2 16,-7-12 0-16,-14-4-1 16,-4-6 1-16,-10-3-2 15,-8 0 0-15,-6 2-3 16,-1 8 1-16,-3 8-1 15,14 10 1-15,4 10 0 16,7 12 0-16,7 3 3 16,10 16 1-16,7 3 4 15,8 6 1-15,17-3 1 16,18-3 0-16,21-3 0 16,17-10 1-16,11-6-4 0,15-15 1 15,13-10-7 1,11-3 0-16,-14 3-14 0,-25 3 0 15</inkml:trace>
  <inkml:trace contextRef="#ctx0" brushRef="#br0" timeOffset="10353.43">14672 5192 44 0,'-11'10'22'0,"-13"12"-14"16,17-16 25-16,-7 4-33 15,-4-1 0-15,-7 3 0 0,-3 1 1 16,0 6-1-16,3 3 0 15,4 3-1-15,7 6 1 16,7-3 0-16,7 1 0 16,3-4-1-16,11-6 1 15,8-16 1-15,6-3 0 16,-3-13 2-16,3-3 0 16,0-9 0-16,0-3 0 15,-7 0-2-15,-3-7 1 16,-7 14-4-16,-1 5 1 0,-3-3-6 15,-3 13 0-15,-8 12-4 16,-3 13 1-16,4-3 0 16,-4 21 0-16,0 10 4 15,-1 10 1-15,5 5 7 16,3 14 1-16,3 8 5 16,5-5 1-16,-1-7 0 15,3-6 1-15,-3-13-2 16,0-9 0-16,-7-10-4 15,-10-12 0-15,-1-9-2 16,1-4 1-16,-8-9-1 16,-7-9 0-16,-3-13-1 15,-4-9 0-15,4-1 0 16,3-12 0-16,4 4-2 16,7 2 1-1,7 10-2-15,14 6 1 0,11 9-4 0,10-3 0 16,0 4-12-1,11-10 1-15</inkml:trace>
  <inkml:trace contextRef="#ctx0" brushRef="#br0" timeOffset="10628.13">15205 4967 43 0,'-7'9'21'0,"-7"-15"-15"0,14 6 28 0,-7 9-34 15,-4 7 0-15,-7 12 0 16,-3-3 1-16,-4 19-1 16,1 6 0-16,3 4 0 15,6 2 1-15,8-6-1 16,7-3 0-16,11-3-5 15,14-12 1-15,-1-7-9 16,8-16 0-16</inkml:trace>
  <inkml:trace contextRef="#ctx0" brushRef="#br0" timeOffset="10854.62">15568 5086 34 0,'-3'3'17'0,"-15"32"-8"0,11-32 22 16,-7 9-29-16,-7 13 0 16,-8 10 0-16,-2-1 0 15,-5 10-3-15,8 3 1 16,0 0 1-16,7-15 1 16,3-7-3-16,4 0 0 15,7-16-5-15,3-15 0 16,4-10-7-16,4-12 0 15</inkml:trace>
  <inkml:trace contextRef="#ctx0" brushRef="#br0" timeOffset="11033.09">15304 5061 4 0,'10'-16'2'0,"15"41"15"0,-15-15-13 0,4 5 3 16,1 14 1-1,2 8 5-15,4 7 0 0,8 0-16 16,-5 9 0-16,5 1 9 15,-1-17 1-15,0-2-7 16,0-7 0-16,0-9-7 16,-3-7 0-16,-4-15-3 15,-3-22 0-15</inkml:trace>
  <inkml:trace contextRef="#ctx0" brushRef="#br0" timeOffset="11231.73">15801 5029 53 0,'53'54'26'0,"32"34"-35"0,-64-63 57 16,3 6-49-16,-2 7 1 15,-5 6-6-15,-10 6 0 16,-14-6-6-16,-18 3 1 15</inkml:trace>
  <inkml:trace contextRef="#ctx0" brushRef="#br0" timeOffset="12051.89">18242 5597 39 0,'14'-3'19'16,"-7"-19"-5"-16,-3 16 20 0,-4-1-31 16,0 4 0-16,-4 0 2 15,-3-3 0-15,-3 3-7 16,-8 3 1-16,-3 0 3 16,-4-3 1-16,-3 3-3 15,3 6 1-15,1 13-2 16,2 6 1-16,5 3-1 15,3-3 0-15,3 13 0 16,4-7 0-16,7-3-1 0,11-3 1 16,3-6 0-16,7-6 1 15,0-7-1-15,0-3 0 16,0-6-1-16,-3-3 1 16,0-4 0-16,-4-5 0 15,0 2 0-15,0 1 0 16,0 2 1-16,0 4 0 15,-3 6 0-15,-1 3 0 16,1 6 0-16,0 7 1 16,-1 0-1-16,1 3 0 15,-1-4-6-15,1-2 1 0,3-7-9 16,0-6 1-16</inkml:trace>
  <inkml:trace contextRef="#ctx0" brushRef="#br0" timeOffset="12335.28">18493 5898 40 0,'-4'-16'20'16,"4"-43"-21"-16,0 43 30 0,0-3-28 15,0 0 0 1,-3-21 4-1,3 5 1-15,0 7-5 16,3 6 0-16,1 10 3 16,3 5 1-16,10 7-1 0,8 3 1 15,0 4-5-15,3 2 1 16,-3 4-5-16,-1-4 1 16,-3 4-6 15,-3-7 1-31,0 0-7 0,-8-3 0 0</inkml:trace>
  <inkml:trace contextRef="#ctx0" brushRef="#br0" timeOffset="12605.49">18750 5851 44 0,'14'16'22'0,"25"-19"-18"0,-25-4 36 16,7-2-39-16,4-4 1 0,-4-2 0 15,0-4 0-15,-3 0-3 16,0 6 0-16,-11 1 2 15,-4-1 0-15,-6 4-1 16,-8 6 0-16,-3 0-1 16,-4 15 1-16,4 13-1 15,0 7 1-15,7-1 0 16,7 7 1-16,7-4 0 16,7-2 0-16,11-11-1 15,3-11 1-15,7-13-7 16,15-13 1-16,6 0-10 15,4-15 1-15</inkml:trace>
  <inkml:trace contextRef="#ctx0" brushRef="#br0" timeOffset="13282.35">21146 4926 39 0,'7'110'19'0,"-25"43"-13"16,11-112 25-16,-4 22-31 15,1-7 0-15,-4 13 0 16,3-6 1-16,-3-16-3 15,3-6 1-15,4-13-2 16,0-6 0-16,0-3-3 0,0-13 1 16,0-12-4-16,0-10 1 15,0-3-2-15,-4-6 1 16,4-6 2-16,0-4 0 16,0 1 2-16,4 6 0 15,3 3 3-15,7 6 0 16,3 3 2-16,4 7 1 15,8 6 2-15,-1 6 0 16,7-3 5-16,0 6 0 16,0 3 2-16,4 4 1 15,3-4 1-15,8 1 0 16,-1 5-3-16,-7 4 1 0,-6-3-5 16,-8-4 0-16,-7 4-3 15,-7 3 1-15,-14 3-3 16,-14 0 1-16,-4 0-2 15,0-3 0-15,-3-4-3 16,-4-2 0-16,4-1-7 16,3 4 1-16,11-7-4 15,4-2 0-15</inkml:trace>
  <inkml:trace contextRef="#ctx0" brushRef="#br0" timeOffset="13551.27">21752 5628 43 0,'11'-3'21'0,"-8"-9"-26"15,-3 12 40-15,-3-7-35 16,-4 1 0-16,-7 6-1 16,-7 0 1-16,-4 6 0 0,-3 7 0 15,-4 6-1-15,0 0 1 16,4 3 0-16,7 3 0 15,7 3 0-15,7-3 0 16,17 13-2 0,11-29 1-16,11-15 0 15,0-13-3-15,0-3 1 16,-4-9-9-16,-7-7 1 16</inkml:trace>
  <inkml:trace contextRef="#ctx0" brushRef="#br0" timeOffset="13792.98">22091 4891 48 0,'-21'85'24'0,"-14"9"-32"16,27-62 43-16,-9 18-36 15,-1 16 1-15,1 9-2 16,2 0 1-16,1-3-1 16,-3-18 0-16,6-7-7 15,1-10 0-15,-1-12-3 0,-3-12 0 16</inkml:trace>
  <inkml:trace contextRef="#ctx0" brushRef="#br0" timeOffset="14214.22">21724 5396 48 0,'32'-3'24'0,"7"-22"-25"0,-18 16 48 16,18-10-47-16,10-9 0 16,18-7 0-16,4 4 1 0,-8-4-1 15,-6 10 0-15,-19 0 0 16,-2 16 0-16,-12 12 0 15,-6 19 0-15,-4 12 0 16,-7 10 0-16,-3 10-1 16,-4-7 0-16,-4-4-1 15,-3-2 0-15,-4 0 0 16,1-7 1-16,-1-8-1 16,4-8 0-16,4-5 1 15,6-7 1-15,4-9 0 16,4-3 0-16,3 0 0 15,0-1 0-15,4 1 0 16,3 6 1-16,11 9-1 16,6 10 1-16,8 9 0 15,4 4 0-15,6 12 0 16,8-4 0-16,-4 4-2 0,-4-6 0 16,-7 3-9-1,-6-10 1-15,-15-9-5 0,-3-6 1 16</inkml:trace>
  <inkml:trace contextRef="#ctx1" brushRef="#br0" timeOffset="6932.61">2025 3587 0</inkml:trace>
  <inkml:trace contextRef="#ctx0" brushRef="#br0" timeOffset="15580.23">6784 6679 44 0,'3'12'22'0,"8"10"-7"0,-7-19 22 16,-1 1-35-16,-3-1 1 16,0 0 0-16,-3-3 1 15,-4 0-6-15,-15 0 1 16,-2 3 3-16,-1 3 0 15,-10 7-2-15,-1 3 1 0,-2 12-2 16,2 6 0-16,5 10-1 16,6 0 1-16,7 3-1 15,8 3 1-15,10-9-4 16,14-10 1-16,10-6-5 16,19-9 1-16,10-3-7 15,3-10 0-15</inkml:trace>
  <inkml:trace contextRef="#ctx0" brushRef="#br0" timeOffset="15821.94">7080 6970 27 0,'25'-12'13'0,"-7"-4"2"16,-15 13 15-16,-3 3-27 16,0-3 0-16,-3 0 3 15,-15 3 1-15,0 6-9 16,-3 0 0-16,-7 4 5 0,7 2 1 15,0 1-3-15,-1 6 1 16,1 6-4-16,4 3 0 16,6-3-2-16,4 3 1 15,3-9-4-15,8-3 1 16,0 0-2-16,6-16 0 16,4-7-4-16,7-8 1 15</inkml:trace>
  <inkml:trace contextRef="#ctx0" brushRef="#br0" timeOffset="16315.75">7232 7137 37 0,'18'22'18'0,"6"6"-18"0,-13-25 33 0,-1 0-34 15,5-3 1-15,-1-3-2 16,3-6 1-16,-3-1 0 15,1 4 0-15,-1 3-1 16,3 3 0-16,-6 3 0 16,-1 3 1-16,1 4 0 15,0-1 1-15,-4 4 1 16,3-1 1-16,1 4 0 16,-8-1 1-16,8 1-1 15,3-3 1-15,7-7-2 0,0-9 0 16,11-10-1-16,3 1 1 15,4-17-2-15,4-11 1 16,-5-20-1-16,5-3 1 16,-4-18 0-16,-8-1 0 15,-10-9 0-15,-6 4 0 16,-5-1-1-16,-6 13 1 16,-8-1-1-16,1 20 1 15,-15 3-1-15,0 15 1 16,-6 19 0-16,2 13 1 15,1 25 0-15,0 18 0 0,0 26 0 16,3 22 1-16,1 18-1 16,10 7 1-16,7-3-2 15,3-10 1-15,1-16-3 16,3-18 0-16,0-19-10 16,0-25 0-16</inkml:trace>
  <inkml:trace contextRef="#ctx0" brushRef="#br0" timeOffset="16512.8">7461 6920 48 0,'11'35'24'0,"38"-20"-20"15,-31-8 40-15,17-4-44 16,11 0 1-16,14-3-4 0,-7 0 1 15,3 3-5-15,-6 0 0 16,-4-3-8-16,-4 0 0 16</inkml:trace>
  <inkml:trace contextRef="#ctx0" brushRef="#br0" timeOffset="16675.97">8117 7246 38 0,'11'38'19'0,"-11"9"-18"0,0-41 28 0,0 1-31 16,4-1 1-16,-4 0-17 15,0-6 0-15,0-12 17 16,0-7 0-16</inkml:trace>
  <inkml:trace contextRef="#ctx0" brushRef="#br0" timeOffset="16825.71">8054 6958 25 0,'11'9'12'0,"6"-9"-11"15,-10 0 20-15,0 3-21 16,4-3 0-16,3 0-4 16,4 4 1-16,-1-4-3 15,4 0 1-15</inkml:trace>
  <inkml:trace contextRef="#ctx0" brushRef="#br0" timeOffset="17154.75">8375 7237 34 0,'11'19'17'0,"3"28"-17"0,-7-38 30 15,3 1-30-15,-10-1 0 16,7-3-3-16,0-6 0 15,0-6 1-15,1-6 1 0,-1-7-2 16,0-3 0-16,3 0 0 16,1-3 0-16,-1-3 1 15,1 2 1-15,0 8 1 16,3-1 0-16,-4 16 2 16,1 6 0-16,3 13 0 15,0-7 0-15,0 7 0 16,0 2 0-16,0 7 0 15,4 1 1-15,-7-1-2 16,-1-3 1-16,1 3-4 16,-1-3 0-16,1-10-7 15,0-6 0-15</inkml:trace>
  <inkml:trace contextRef="#ctx0" brushRef="#br0" timeOffset="17424.79">8872 7162 23 0,'14'6'11'0,"15"22"-3"0,-19-25 12 16,-6 10-17-16,3 6 0 15,3 9 2-15,1-3 1 16,0 0-6-16,-1 0 0 16,1 0 5-16,-1 0 0 15,1-3-1-15,3-3 1 16,0 0-2-16,4-6 0 15,-4-10-2-15,4-3 1 16,3-13-2-16,0-3 0 16,7-5-3-16,0-8 1 15,1 1-9-15,-5 0 1 0,1 3-3 16,3 0 0-16</inkml:trace>
  <inkml:trace contextRef="#ctx0" brushRef="#br0" timeOffset="17698.86">9666 7268 42 0,'-3'7'21'0,"10"-10"-24"16,-7-4 40-16,3 1-37 15,-3 0 1-15,-7 3 0 16,-3 3 1-16,-5 6-2 15,-2 6 0-15,-4 7 1 16,3 0 1-16,4 6-3 0,3 3 0 16,4 1-1-1,4-7 0-15,6-4-1 0,8-8 0 16,6-10-2-16,5-7 0 16,-5-5-7-16,4-7 1 15</inkml:trace>
  <inkml:trace contextRef="#ctx0" brushRef="#br0" timeOffset="17942.99">10100 7356 31 0,'18'41'15'0,"10"9"-13"16,-14-40 20-16,-7 2-22 15,4 1 0-15,-1-1 0 16,4-2 0-16,4-7 0 16,3-10 0-16,7-2-1 15,8-4 1-15,-5-8-7 16,5-1 0-16,-1-10-2 16,4 1 1-16</inkml:trace>
  <inkml:trace contextRef="#ctx0" brushRef="#br0" timeOffset="18206.14">10883 7121 47 0,'-3'3'23'0,"-11"10"-34"0,7-10 48 15,-4 6-37-15,0 4 1 16,1-4 0-16,3-6 0 15,0 4-1-15,3 2 0 16,4 7 2-16,7 2 0 16,7 4 0-16,4 7 0 15,0-4-1-15,-1 9 1 0,-3 4-2 16,-10-4 0-16,-8 7-5 16,-10-13 1-16,-7-6-10 15,-7-9 0-15</inkml:trace>
  <inkml:trace contextRef="#ctx0" brushRef="#br0" timeOffset="19422.73">13180 7278 47 0,'3'0'23'0,"-3"0"-21"0,0 0 37 0,0-3-39 0,0 0 1 15,-7-1 0-15,-3 1 0 16,-4 3-2-16,-1 3 1 16,-6 4 0-16,4 2 0 15,-1 4-1-15,0-1 0 16,4 1-1-16,4-4 0 0,-1 10-1 16,8 0 1-16,3 0 0 15,3-4 1-15,8-2-1 16,-1-4 1-16,4-3 0 15,4-9 0-15,-4 0-1 16,0-6 1-16,0-1-1 16,0 4 1-16,-3 0-1 15,0 3 1 17,3 3-1-32,-4 6 1 0,4 7 0 31,-3 2 1-31,0 10-1 0,-1 0 1 0,1 0 0 0,3 1 1 0,-4-1 0 15,5-3 0-15,-1-7 0 16,3 1 1-16,4-7-1 16,4-6 0-16,3-3 0 31,1-12 0-31,9-13-1 16,5-13 1-16,13-12-1 0,1-19 1 0,-4 0-1 0,-4-12 1 15,-3-10-1-15,-7-3 0 16,-11-4 0-16,-11 1 0 15,-9-6 0-15,-5 5 0 16,-6 7 0-16,-8 7 0 16,-3 9 0-1,0 9 0-15,-7 19 0 16,-4 18 0-16,-3 23 0 0,-1 16 1 0,1 21-1 16,0 25 0-16,3 20 0 15,8 21 1-15,6 19 0 16,8 6 1-1,6 4-1-15,8-23 1 16,3-12-2-16,7-16 0 0,0-21-3 16,0-23 0 15,-3-12-5-31,-8-10 0 0,-2-12-5 0,-12-19 0 0</inkml:trace>
  <inkml:trace contextRef="#ctx0" brushRef="#br0" timeOffset="19609.52">13236 6729 44 0,'-7'44'22'0,"21"-10"-15"15,-7-30 42-15,7-1-46 16,15-6 0-16,13-7 0 0,0-6 1 16,25-2-8-16,18-1 1 15,17 3-3-15,-3 4 0 16,-18 5-11-16,-14 7 1 15</inkml:trace>
  <inkml:trace contextRef="#ctx0" brushRef="#br0" timeOffset="20323.09">15752 7240 31 0,'17'-19'15'0,"29"-43"-7"15,-35 43 16-15,-1 3-18 16,-3 7 0-16,0-1 4 15,-7 4 1-15,0 12-13 16,-7 7 0-16,-3 6 8 16,-8 9 0-16,-3 6-4 15,-7 4 1-15,-8 18-6 16,-6 1 0-16,0 3-5 16,3-4 0-16,4-9-8 15,10-22 0-15</inkml:trace>
  <inkml:trace contextRef="#ctx0" brushRef="#br0" timeOffset="20510.99">15685 7497 20 0,'21'82'10'0,"0"-7"-19"0,-14-56 6 0,3-7-2 16,1-5 1-16</inkml:trace>
  <inkml:trace contextRef="#ctx0" brushRef="#br0" timeOffset="20792.99">16164 7177 48 0,'18'13'24'0,"10"6"-27"0,-17-22 48 0,3 3-43 0,-4 0 1 15,12 0 0-15,9 0 0 16,12-3-6-16,3-1 0 16,-1 1-3-16,-2-3 0 15,-12 0-9-15,-9-1 0 16</inkml:trace>
  <inkml:trace contextRef="#ctx0" brushRef="#br0" timeOffset="20967.5">16256 7422 38 0,'18'35'19'16,"10"-20"-17"-16,-14-15 25 0,7 3-33 16,7 0 0-16,8-3-15 15,2-6 0-15</inkml:trace>
  <inkml:trace contextRef="#ctx0" brushRef="#br0" timeOffset="21390.98">17233 7331 49 0,'7'0'24'0,"-21"-6"-27"0,7 3 42 16,-11 3-40-16,-6 0 1 15,-4 3 0-15,-8 3 1 16,1 4-1-16,-4-1 1 16,7 10-1-16,4 6 0 15,7 0-1-15,3 0 1 16,8-3-3-16,3-6 1 0,17-10-1 15,8-3 0-15,10-6 0 16,4-7 1-16,3 1 0 31,-3-3 0-31,0-1 1 0,-4-3 1 0,-3 7-1 16,-4 3 0-16,0 3 0 16,-3 3 0-16,-1 9 0 15,1 3 1 1,-4 14 0-1,-3-1 1 1,3 0 0-16,0 6 0 0,0 4-3 0,0-1 0 0,4-3-9 16,-1-15 1-16</inkml:trace>
  <inkml:trace contextRef="#ctx0" brushRef="#br0" timeOffset="21581.5">17801 7845 53 0,'35'104'26'0,"-56"-82"-41"0,14-10 48 16,-7 7-45-16,-4 0 1 16,-3 3-13-16,11-13 1 15</inkml:trace>
  <inkml:trace contextRef="#ctx0" brushRef="#br0" timeOffset="22098.02">19565 7061 48 0,'0'13'24'0,"-3"-4"-25"0,3 1 42 0,0 2-39 0,-4 4 0 0,0 15 1 15,-3 13 0-15,-3 13-5 16,-4 12 1-16,0 15-2 16,0 7 1-16,-4 0-8 15,0-12 0-15,1-20-6 16,-5-18 1-16</inkml:trace>
  <inkml:trace contextRef="#ctx0" brushRef="#br0" timeOffset="22809.57">18958 7842 41 0,'18'-15'20'0,"17"-39"-23"0,-24 32 35 0,6-15-32 0,15-10 1 16,14-10 0-16,14-6 0 0,18-12-2 0,-1 0 1 0,4 3 1 0,-7 12 0 16,-10 13 0-16,-8 13 0 15,-10 12-1-15,-10 16 1 16,-12 15-1-16,-6 10 0 15,-11 15-1-15,-7 1 1 32,-7 15-1-32,-4 0 0 15,1-3 0-15,-1-3 1 16,4-10-1-16,0-2 1 0,7-7 0 0,0-9 0 0,7-10-1 16,4-9 1-16,3-4 0 15,3-2 0 16,5 0 0 16,-1 2 0-47,0 4 0 16,0 6 1 0,-3 7-1-1,-1 2 0 1,1 4 1-16,3 3 0 0,0-3 0 0,8-1 0 0,-1-5 0 0,0-4 1 0,0-6-1 15,-3-3 1-15,-4-4-2 0,-3-5 0 0,-1-1 0 0,-3-5 0 0,1 2-1 0,-5-9 0 16,-3 3-1-16,-3 3 1 0,-4 3-1 0,-4 10 1 16,1 12-1-16,3 10 1 15,-4 6-1-15,1 6 1 16,-1 4 0-16,1 5 0 16,3-5 1-16,3-4 0 15,-3 0 0 1,7-3 1 31,7 3-2-32,4-9 0 17,3-6-5-32,4-4 0 15,-1-9-5-15,1-6 0 0</inkml:trace>
  <inkml:trace contextRef="#ctx0" brushRef="#br0" timeOffset="23117.62">20511 7795 38 0,'-8'28'19'0,"5"-6"-18"15,3-18 34-15,0-4-34 16,0 0 0-16,3-10 1 16,1-2 1-16,3-4-4 15,0 0 0-15,4-6 1 16,-1-6 1-16,4-6-1 15,0 5 0-15,1 1-1 16,2 6 1-16,1 6 0 16,0 7 1-16,-4 9 0 0,0 6 0 15,7 7 0-15,4 15 0 16,-1 0 0-16,1 10 1 16,0 9-2-1,-1-9 1-15,-2-4-3 16,-5-9 1-1,1-3-11-15,-1-12 1 16,1-4-3-16,0-6 1 0</inkml:trace>
  <inkml:trace contextRef="#ctx0" brushRef="#br0" timeOffset="25022.76">22888 7516 37 0,'21'-12'18'0,"4"-1"-6"16,-18 4 18-16,4 2-26 15,-11-2 1-15,-4 9 1 16,-10 6 1-16,-4 4-10 16,-10 2 1-16,-7 4 5 15,-4 0 1-15,-3-1-4 16,3 1 1-16,4 0-2 15,3-1 1-15,4 1 0 16,7 3 0-16,10-4 0 16,7 1 0-16,12 0 0 0,13 3 1 15,10-4 0 1,8 1 1-16,0 9-1 0,-4 3 0 16,-6 0-1-16,-8 4 0 15,-7-10 0-15,0 3 0 16,-7 0-1-16,-11 0 0 15,-6 0-5-15,-11-6 1 16,0-7-7-16,-1-5 1 16,5-10-4-16,3-4 0 15</inkml:trace>
  <inkml:trace contextRef="#ctx0" brushRef="#br0" timeOffset="25324.03">23234 7839 46 0,'42'3'23'0,"-6"-15"-21"16,-26 5 43-16,-3 1-45 15,-3 0 1-15,-4 0 0 16,-11-1 1-16,-3 4-3 16,-7 0 1-16,-7 6 1 15,-1 3 0-15,1 4-2 16,4 9 1-16,-1 3-4 15,4-4 1-15,3 8-2 16,11 2 1-16,10 0 0 16,12-9 0-16,6-10 1 15,7-9 1-15,4-6 1 0,-4-7 1 16,0-9-5 0,-7-6 0-16,-3-6-6 15,-7 9 0-15</inkml:trace>
  <inkml:trace contextRef="#ctx0" brushRef="#br0" timeOffset="29211.79">7013 9056 41 0,'4'9'20'0,"-4"-15"-14"0,0 6 21 16,0-3-24-16,0 0 0 0,-4-4 1 16,-3 1 0-16,-3 0-5 15,-1 3 1-15,-7 3 2 16,-6 3 1-16,-5 0-2 16,-9 3 1-16,6-3-1 15,-7 4 0-15,7 5-2 16,4 7 0-16,7 3 0 15,0 0 0-15,7-3-1 16,10 3 1-16,-3-7-1 16,14 1 1-16,4-7-1 15,6-2 0-15,5-4 0 16,2-3 1-16,1 0 0 16,0-6 0-16,-1-1 0 15,-10 1 1-15,1 0-1 16,-5-4 1-16,1 4 1 15,-1 0 1-15,1 9 0 16,-1 3 0-16,1 4 1 0,-4-1 1 16,4 7-1-16,-1 6 1 15,1-4-2-15,-4 1 0 16,0-3-5-16,0 0 1 16,0-4-9-16,4-9 1 15,-8-9-6-15,15-3 1 16</inkml:trace>
  <inkml:trace contextRef="#ctx0" brushRef="#br0" timeOffset="29495.57">7218 9285 44 0,'3'0'22'0,"8"-16"-28"16,-11 7 39-16,3-7-32 15,5-9 1-15,-8 3 2 16,3-9 1-16,1 5-5 16,-1 8 1-16,1 2 3 15,3 3 1-15,0 4 0 16,7 0 0-16,4 2-3 16,3 1 1-16,7 0-2 15,-3 3 1-15,-1 0-4 16,-6-1 1-16,3 4-6 15,0 0 0-15,-7 0-10 16,0-3 0-16</inkml:trace>
  <inkml:trace contextRef="#ctx0" brushRef="#br0" timeOffset="29886.54">7662 9300 59 0,'36'22'29'0,"-5"-37"-32"0,-17 8 50 16,8-8-47-16,2-1 0 0,-2-6 0 16,2-9 0-16,1 3 0 15,-11-1 0-15,-3 4-1 16,-8 3 0-16,-6 0 0 15,-8-3 1-15,-3 10-2 16,-4 5 1-16,-3 10-1 16,0 3 0-16,-4 16 1 15,4 12 0-15,7 4 2 16,7 6 0-16,7 6 2 16,10 0 1-16,12-10 0 15,13-5 1-15,14-7-2 16,-3-6 1-16,18-4-7 15,-4-12 1-15,-7 4-8 16,-11-4 1-16,-3-6-10 16,-4-4 1-16</inkml:trace>
  <inkml:trace contextRef="#ctx0" brushRef="#br0" timeOffset="30866.76">11628 9263 44 0,'-4'-7'22'0,"4"11"-9"0,0-1 22 16,0 6-32-16,0 7 0 15,-3 12 1-15,-1 0 0 16,0 13-6-16,1 9 1 16,-1 0 2-16,1 1 1 0,3-11-6 15,0-5 0-15,0-13-10 16,3-19 0-16,4-12-3 15,4-10 1-15</inkml:trace>
  <inkml:trace contextRef="#ctx0" brushRef="#br0" timeOffset="31271.09">12005 9228 52 0,'11'0'26'0,"-1"-12"-35"15,-6 5 51-15,-8-2-42 16,-6-7 0-16,-8 1 1 0,-7-4 1 16,-3 0-2-16,-18 3 0 15,-7 10 0-15,-7 6 1 16,-3 10-2-16,-1-1 1 15,1 10-2-15,6 9 0 16,8 16-1-16,10 15 1 16,11 14 0-16,3 8 0 15,11-3 0-15,14-2 1 16,18-14 1-16,17-8 1 16,11-17 2-16,17-15 0 0,8-19 1 15,-4-21 1-15,4-14 0 16,-4-18 0-16,-11 0-2 15,-3-10 1-15,-21 1-9 16,-11 6 1-16,-14-1-13 16,-7 10 0-16</inkml:trace>
  <inkml:trace contextRef="#ctx0" brushRef="#br0" timeOffset="31929.47">11314 11088 39 0,'0'6'19'0,"7"0"-5"0,-7-6 22 0,0 0-32 15,0 0 0-15,0 0 2 16,7 0 1-16,10 0-8 15,8 0 1-15,10-3 5 16,8 3 1-16,-1 0-3 16,0 0 1-16,-6 3-3 15,-8 0 1-15,-11 4-3 16,-9 2 0-16,-8 4-1 0,-8 2 0 16,-2 7-1-16,-4 0 1 15,-4-3-1-15,-3 3 1 16,3 6 1-16,1 0 1 15,3 4 1-15,7-4 1 16,3-3 0-16,18-3 1 16,4-6-2-16,6-7 0 15,8-3-4-15,0-6 0 16,-4 0-15-16,-3-12 0 16</inkml:trace>
  <inkml:trace contextRef="#ctx0" brushRef="#br0" timeOffset="32411.84">12016 11138 46 0,'28'-28'23'0,"-18"-54"-9"16,-3 57 26-16,-7-3-37 16,-7-7 1-16,-3-5-1 0,-11 2 0 15,-4 4-5-15,-3 5 1 16,-18 10 2-16,-21 7 0 15,-4 3-3-15,-10 12 1 16,0 12-2-16,-4 14 1 16,-3 24-1-16,4 13 0 15,9 15 0-15,15 23 0 16,18 6 1-16,21 2 0 16,21-11 1-16,21-13 1 15,11-26 2-15,28-18 0 16,10-31 3-16,29-16 0 0,-4-32 0 15,4-12 0-15,-4-13-4 16,-13 4 0-16,-19-7-15 16,-17-3 1-16,-25 1-5 15,-10 8 0-15</inkml:trace>
  <inkml:trace contextRef="#ctx0" brushRef="#br0" timeOffset="33054.68">11321 12653 53 0,'3'22'26'0,"-3"-7"-26"0,0-12 49 0,7 0-47 16,4 7 0-16,6-7 2 15,5 3 1-15,13-6-6 16,-3 3 1-16,-1-6 3 16,-6 3 0-16,-4-3-2 15,-7 6 0-15,-10 0-1 16,-4 4 0-16,-11 2-3 15,-6 1 1-15,-4-1-2 16,-4 0 0-16,4 4 0 16,-1 3 0-16,5 5 0 15,6-5 0-15,4 3 1 16,11 0 1-16,6-4 2 16,15 1 1-16,0 3 1 15,6 0 0-15,8 3 1 16,0 0 0-16,0-3-1 15,-4-1 1-15,-7-2-2 0,-6 0 1 16,-12-1-2-16,-17 4 0 16,-14 3-2-16,-11 0 1 15,-14-3-7-15,-7-7 0 16,0-5-9-16,1-4 1 16</inkml:trace>
  <inkml:trace contextRef="#ctx0" brushRef="#br0" timeOffset="33669.85">11896 12759 47 0,'31'-15'23'0,"12"-45"-16"16,-36 41 34-16,0-6-39 0,0 3 0 15,-4-9 0-15,-6-7 0 16,-8 4-3-16,-6-4 0 16,-4 3 2-16,-22 4 0 15,-10 3-1-15,-10 6 0 16,-15 9-1-16,-3 13 0 15,7 13-3-15,-7 6 1 16,-7 12-2-16,10 16 1 0,11 25-1 16,11 13 0-16,10 6 1 15,17 3 0-15,22 6 2 16,22-9 0-16,20-12 1 16,4-7 1-16,31-16 2 15,15-15 0 16,24-16 1-31,-10-12 1 0,0-23 1 0,-11-12 0 0,-7-22-1 16,-14-6 0-16,-14-16-3 16,-18-3 1-16,-21-18-13 15,-17-8 0-15,-15-5-4 16,-17 6 0-16</inkml:trace>
  <inkml:trace contextRef="#ctx0" brushRef="#br0" timeOffset="36929.71">11395 14280 41 0,'-7'3'20'0,"10"-6"-12"16,-3 3 35-16,0 0-40 16,0 0 0-16,0 3 1 15,0 0 1-15,0 0-7 0,-3 10 1 16,-4 0 3-16,-4 8 1 16,4-2-3-16,0 3 1 15,-4 3-1-15,4 0 1 16,0 1-1-16,0-5 1 15,4 1 0-15,6 0 1 16,1-6 0-16,10 0 0 16,11-1-4-16,10-2 1 15,0-4-7-15,0-2 1 16,1-7-11-16,-1-13 1 16</inkml:trace>
  <inkml:trace contextRef="#ctx0" brushRef="#br0" timeOffset="37139.37">11691 14199 48 0,'0'9'24'0,"-7"22"-20"15,3-21 36-15,1 9-40 16,-4 15 1-16,-7-3 0 16,-4 13 1-16,1 10-2 15,-5 5 0-15,-6 7 1 16,0 6 0-16,3-3-2 15,4-6 0-15,3-13-9 16,4-6 0-16,4-10-6 16,6-9 1-16</inkml:trace>
  <inkml:trace contextRef="#ctx0" brushRef="#br0" timeOffset="37557.44">11942 14211 54 0,'7'-25'27'0,"-29"-31"-32"0,19 43 48 15,-15 4-43-15,-6 2 1 0,-12 1-1 16,-10 0 1-16,-6 9-2 15,-1 3 1-15,-11 10-1 16,4 6 1-16,7 6-1 16,4 16 0-16,-1 3-1 15,1 9 1-15,7 10-2 16,10 0 0-16,11 9 1 16,17 7 1-16,15-1-1 15,3-12 1-15,18-12 1 16,17-13 1-16,15-16 2 15,6-6 0-15,4-22 0 16,-10-19 1-16,-1-9-1 16,-10-10 0-16,-7-2-2 15,-11-11 1-15,-14-5-5 16,-10-1 0-16,-11-8-13 16,-11 2 1-16</inkml:trace>
  <inkml:trace contextRef="#ctx0" brushRef="#br0" timeOffset="38098.58">11060 16318 55 0,'7'13'27'0,"-4"-23"-28"0,-3 10 41 0,-3 0-41 16,-1 7 1-16,1 2-1 15,-4-3 1-15,-1 1 0 0,1-1 0 16,4 3-2-16,-1 1 1 15,1 2 0-15,3 1 0 16,7 3 0-16,3-1 1 16,8 1 1-16,10 3 0 15,1 3 1-15,-1 0 0 16,-7 3-1-16,-7-3 1 16,-7 0-2-16,-14 3 0 15,-14 3-7-15,-11-3 0 16,0-9-9-16,-6-13 1 0</inkml:trace>
  <inkml:trace contextRef="#ctx0" brushRef="#br0" timeOffset="38352.3">11081 16152 63 0,'3'28'31'0,"11"-3"-37"16,-7-18 56-16,4-1-50 16,10 0 0-16,11 1 0 15,3-4 1-15,4-3-3 16,14 0 1-16,7 0-5 16,14 0 0-16,7-3-10 15,-3-4 0-15,-22 1-1 16,-10 0 0-16</inkml:trace>
  <inkml:trace contextRef="#ctx0" brushRef="#br0" timeOffset="38732.37">11871 16315 58 0,'-4'0'29'0,"15"-22"-37"0,-14 10 61 0,-12-10-52 0,-13-6 0 0,-18-1 0 16,-7-5 0-16,-10-4-2 16,-8 7 1-16,1 3 0 15,-8 12 0-15,-6 10-2 16,6 15 1-16,0 10-2 16,1 25 1-16,6 9-1 15,11 19 1 16,14 19 0 1,18 6 1-1,25-3 1-15,20-12 1-1,15-4 2-15,28-18 1 16,14-16 1-1,25-19 0-15,21-13-1 16,10-12 1-16,-17-18-2 0,-11-17 0 0,-13-2-6 0,-26-14 0 0,-24-2-16 16,-21-10 0-16</inkml:trace>
  <inkml:trace contextRef="#ctx0" brushRef="#br0" timeOffset="50259.98">13236 9614 46 0,'0'3'23'0,"0"0"-13"0,0-3 24 0,0 0-33 16,0 0 0-16,-3-3 1 15,-1 3 0-15,-3 0-3 16,0 0 1-16,-7 0 1 15,-4 0 0-15,-3 0-1 16,-4 3 0-16,1 13 0 16,-1 3 0-16,0 6 0 15,8 6 1-15,3 4-1 16,3 2 0-16,0-2 0 16,8 2 1-16,-1-11 0 0,4-5 0 15,15-2-1 1,6-6 1-1,7-4-3-15,0 1 1 0,4-7-8 0,0-3 0 16,3-10-7-16,-3-8 1 16</inkml:trace>
  <inkml:trace contextRef="#ctx0" brushRef="#br0" timeOffset="50709.64">13698 9899 48 0,'0'16'24'0,"4"-19"-21"15,-4 3 40-15,0 0-41 16,7-6 0-16,-4-4 1 16,5-5 0-16,-1-7-4 15,0-19 1-15,-4 0 3 16,1-19 1-16,-4-5-3 16,-11-17 1-16,-3-9-2 15,0-3 1-15,0 3 0 16,0 0 1-16,3 19-4 0,4-3 1 15,4 12 1 17,6 7 0-17,4 9-1-15,4 15 1 16,6 17-3-16,-3 15 1 0,4 3-1 0,0 9 1 0,-8 13-5 0,-3 7 0 16,-7 2-10-16,-7 4 1 15,-7-1 0-15,0 4 1 16</inkml:trace>
  <inkml:trace contextRef="#ctx0" brushRef="#br0" timeOffset="50898.59">13504 9539 46 0,'11'12'23'0,"3"1"-22"0,-7-10 48 0,7 0-48 16,4 0 1-16,3 3-1 0,7 1 1 0,0-4-4 15,-3 0 0-15,0-3-4 16,0-3 1-16,-4-3-11 16,0-7 1-16</inkml:trace>
  <inkml:trace contextRef="#ctx0" brushRef="#br0" timeOffset="51210.47">14206 9482 43 0,'18'13'21'0,"-14"-4"-20"0,-4-6 31 0,-4 7-32 0,-3 5 0 15,-7 1 0-15,-4-3 1 16,-3 12-2-16,3 3 1 15,1 3 1-15,-1 4 1 16,4 24-3 0,7-8 0-16,7-8-6 15,0-11 1-15,11-10-6 16,10-16 0-16</inkml:trace>
  <inkml:trace contextRef="#ctx0" brushRef="#br0" timeOffset="51415.71">14630 9536 42 0,'3'15'21'0,"-3"4"-22"16,0-10 36-16,0 1-33 15,-7 2 0-15,-7 10 1 0,-7 3 0 16,-4 4-4-16,-3 2 0 15,3 0 2-15,1-2 1 16,2-4-2-16,5-3 0 16,3 0-5-16,7-13 1 15,3-9-10-15,8-9 1 16</inkml:trace>
  <inkml:trace contextRef="#ctx0" brushRef="#br0" timeOffset="51629.21">14531 9620 36 0,'18'35'18'0,"-1"31"-14"0,-10-54 24 0,0 4-28 16,4-4 1-16,-1 4-1 15,5-3 1-15,-1-1-2 16,0 1 0-16,0-7-3 15,0 3 0-15,0-9-7 16,-3-6 1-16</inkml:trace>
  <inkml:trace contextRef="#ctx0" brushRef="#br0" timeOffset="51905.39">14774 9388 39 0,'18'35'19'0,"10"-16"-17"15,-21-7 32-15,4 13-29 16,3 0 0-16,7 10 1 0,4 2 0 16,7 4-9-16,-8-3 1 15,-3-7 3 1,-6-3 1-16,-12 1-12 15,-14 5 0 17,-17 1-5-1,-18 2 1-15</inkml:trace>
  <inkml:trace contextRef="#ctx0" brushRef="#br0" timeOffset="52767.11">12785 11718 41 0,'3'38'20'0,"4"-26"-13"0,-7-12 33 16,4-9-38-16,-1-10 0 15,1-6 2-15,-4-19 0 16,-4-9-5-16,1-19 1 16,-1-13 3-16,-3-6 0 15,0-16-2-15,0-5 1 0,4 8-2 16,3-6 1 0,0 16-1-16,7 6 0 15,3 4-1-15,4 21 0 47,7 10-1-31,1 15 1-1,-1 16-2-15,0 13 0 0,-3 18-4 0,-1 4 1 0,-10 15-10 0,-7 10 1 0</inkml:trace>
  <inkml:trace contextRef="#ctx0" brushRef="#br0" timeOffset="52968.96">12587 11251 47 0,'14'25'23'0,"18"-13"-18"15,-18-12 36-15,7-3-40 0,7 3 0 0,4 0 0 0,-7 0 1 16,14 0-5-16,0 0 1 16,-8 0-4-16,-2-3 1 15,2-3-10-15,-3-7 0 16</inkml:trace>
  <inkml:trace contextRef="#ctx0" brushRef="#br0" timeOffset="53212.34">13286 11176 45 0,'3'3'22'0,"1"12"-19"0,-4-8 33 0,-4 2-36 15,-3 7 1-15,0-7 0 16,-4 13 1-16,1 3-3 16,-8 7 1-16,1 2 1 15,6 1 0-15,0 2-1 16,8 4 0-16,3 0-4 16,0-13 0-16,7-3-10 15,11-9 0-15</inkml:trace>
  <inkml:trace contextRef="#ctx0" brushRef="#br0" timeOffset="53483.03">13705 11285 41 0,'0'16'20'0,"-31"28"-21"0,20-35 27 15,-7 4-26-15,-3 9 1 16,0 6-1-16,-7 10 0 16,-4 6 0-16,0-7 0 15,1-2-1-15,6-7 1 16,0-3-4-16,8-12 0 16,6-10-7-16,8-16 0 0</inkml:trace>
  <inkml:trace contextRef="#ctx0" brushRef="#br0" timeOffset="53690.21">13462 11314 22 0,'18'47'11'0,"3"12"3"15,-14-43 10-15,3 3-21 16,5 3 1-16,6 3 0 15,0 0 1-15,0 0-7 16,0-3 0-16,-3-6 0 16,0-7 0-16,-4 0-9 15,3-9 1-15</inkml:trace>
  <inkml:trace contextRef="#ctx0" brushRef="#br0" timeOffset="53915.97">13674 11031 40 0,'31'66'20'0,"15"-12"-19"0,-35-29 32 0,7 0-32 16,3 12 0-16,7 7 0 0,0 3 1 0,0-3-3 15,-6-3 0-15,-1 0 0 16,-11-4 1-16,-6-2-6 16,-8-13 1-16,-6-3-8 15,-11 3 1-15</inkml:trace>
  <inkml:trace contextRef="#ctx0" brushRef="#br0" timeOffset="54331.43">14337 11194 46 0,'-25'54'23'0,"25"-35"-17"0,0-16 40 0,4 0-43 15,3 0 0-15,3 0 4 16,8 0 0-16,7 0-9 16,10-3 1-16,11 0 2 15,-7-3 1-15,7-3-4 16,-1 0 0-16,-2-1-8 16,-8-5 0-16,-7-4-8 15,-10-9 0-15</inkml:trace>
  <inkml:trace contextRef="#ctx0" brushRef="#br0" timeOffset="54509.1">14563 10953 45 0,'0'56'22'0,"7"17"-23"0,-7-52 33 15,0 11-32-15,0 5 0 16,-4 17-2-16,4-1 0 15,4 0-2-15,-1-6 1 16,1-9-9-16,-1-10 0 16</inkml:trace>
  <inkml:trace contextRef="#ctx0" brushRef="#br0" timeOffset="55183.41">15533 11370 47 0,'7'-16'23'0,"-4"19"-23"0,-3-3 40 0,-3-3-39 0,-8-3 0 0,-10 3-1 16,-11 3 1-16,-6 0-2 15,-12 6 1-15,8 7-1 16,7 2 1-16,3 4-3 16,7 3 1-16,4 3-2 0,3 7 0 15,8-1-3-15,6 0 1 16,1-6 0-16,10-9 0 15,10-6 4 1,15-4 0-16,7-12 2 0,0-7 1 31,0-6 2 1,-8 0 0-17,1 1 0-15,-11-1 1 0,-3 3-4 0,-4 4 0 0,-7 2-4 0,-7 10 0 16,-4 0-2-16,1 10 1 0,-1 2 1 0,1 13 0 15,-1 0 5-15,4 0 0 0,0 7 5 16,4 5 1-16,3-2 2 16,4 2 0-1,-1-8-1-15,-3-4 0 0,-3 3-3 16,-8-3 0-16,-6 3-3 16,-5-3 0-16,-6-3-2 15,-7-3 1-15,-7 0-1 31,0-10 0-31,3-6-1 16,0-6 1-16,7 0-1 0,8-6 0 0,3-7-1 16,7 4 1-16,14-1-5 15,7 7 1-15,14-4-7 16,11-5 0-16,10-14-2 31,4-5 1-31</inkml:trace>
  <inkml:trace contextRef="#ctx0" brushRef="#br0" timeOffset="55476.97">16171 11050 45 0,'14'32'22'0,"-14"-23"-23"0,-3-6 43 0,-8 6-42 16,-3 7 0-16,-7 6 0 15,-7 9 0-15,0-2 0 16,-4 11 0-16,-3-2 1 16,6 12 0-16,1-3 0 15,11 10 1-15,-1-13-1 16,14-7 1-16,8-5-4 16,6-10 0-16,5-7-5 15,9-8 0-15,4-11-8 16,4-8 0-16</inkml:trace>
  <inkml:trace contextRef="#ctx0" brushRef="#br0" timeOffset="55697.44">16581 11270 47 0,'10'12'23'0,"-17"-2"-24"0,-3-4 40 15,-12 3-39-15,-9 10 1 16,-8 6 0-16,-4-3 0 16,5 3-1-16,-1 7 0 15,4 5 0-15,3 1 0 16,4-4-5-16,3-5 1 16,7-7-10-16,4-10 1 15</inkml:trace>
  <inkml:trace contextRef="#ctx0" brushRef="#br0" timeOffset="55946.92">16298 11307 39 0,'18'47'19'0,"0"13"-15"0,-8-41 25 0,1 6-30 16,3 6 1-16,0 1 0 15,4-4 1-15,3 0-1 16,0-3 0-16,0 0-2 16,4-9 0-16,3-10-6 15,4-9 0-15,3-10-3 16,-7-12 0-16</inkml:trace>
  <inkml:trace contextRef="#ctx0" brushRef="#br0" timeOffset="56119.81">16849 11248 54 0,'14'56'27'0,"21"45"-39"0,-17-76 56 0,3 9-45 0,-7 4 0 16,-7-4-8-16,-18-2 1 0,-13 2-2 15,-8 4 1-15</inkml:trace>
  <inkml:trace contextRef="#ctx0" brushRef="#br0" timeOffset="57344.88">12802 13117 42 0,'14'31'21'0,"1"22"-15"0,-12-37 30 15,1 6-33-15,-4-3 1 16,3-7 3-16,-3 1 0 16,0-4-9-16,0-2 1 15,0-4 5-15,-3 0 0 16,-1-9-1-16,-3-10 0 31,-7-50-1-31,3-9 1 16,4-10-2-16,4-3 1 0,3 0-2 15,7-2 0-15,7 2-3 16,11 16 0 0,-1 3-2-16,5 6 0 15,-8 19-4-15,3 13 1 0,-2 15-9 16,-8 7 1-1</inkml:trace>
  <inkml:trace contextRef="#ctx0" brushRef="#br0" timeOffset="57612.54">12598 12938 60 0,'17'22'30'0,"22"-6"-33"16,-21-16 51-16,14 3-48 0,10-3 1 15,4 0-2-15,-4 0 1 16,0 0-4-16,4-3 1 16,-7-1-9-16,-7 1 1 15,0-9-6-15,-4-4 1 16</inkml:trace>
  <inkml:trace contextRef="#ctx0" brushRef="#br0" timeOffset="57837.07">13388 12838 52 0,'3'18'26'0,"-17"11"-31"0,7-20 47 0,-3 0-41 0,-4 1 0 0,-4-1 0 0,-3 10 1 0,0 6-3 0,-1 7 1 0,1 5 1 0,4 1 0 0,6 9-1 16,8-6 0-16,3-10-5 16,10-6 0-16,11-6-11 15,8-13 1-15</inkml:trace>
  <inkml:trace contextRef="#ctx0" brushRef="#br0" timeOffset="58054.38">13751 12960 44 0,'4'6'22'0,"-29"60"-23"0,15-53 32 16,-8 5-29-16,-3 4 0 15,-7 7 0-15,3-4 0 16,0 3-3-16,4 3 0 16,0-6 0-16,3-3 0 15,4-9-10-15,3-4 1 0,4-12-3 16,0-13 1-16</inkml:trace>
  <inkml:trace contextRef="#ctx0" brushRef="#br0" timeOffset="58283.39">13575 13038 39 0,'32'57'19'0,"-1"-13"-20"0,-16-29 35 0,2 14-34 16,4-1 1-16,0-9-1 15,1-4 1-15,-1 1-4 16,0-4 1-16,0-8-6 0,0-17 1 16,-3-9-5-16,-4-12 1 15</inkml:trace>
  <inkml:trace contextRef="#ctx0" brushRef="#br0" timeOffset="58458.28">13991 12841 54 0,'46'69'27'0,"-18"15"-38"0,-24-59 55 0,6 22-45 16,-3 13 1-16,0 0-7 16,1 2 1-16,-5-8-5 15,1-17 1-15</inkml:trace>
  <inkml:trace contextRef="#ctx0" brushRef="#br0" timeOffset="58899.57">14580 13060 56 0,'-7'16'28'0,"14"6"-28"0,0-16 46 0,0-6-43 16,0 6 1-16,4 1-2 15,10-4 0-15,7-3-5 16,15 0 0-16,3 0-2 15,3-3 1-15,0-4-13 16,-3-5 0-16,-3-7 0 16,-12 6 0-16</inkml:trace>
  <inkml:trace contextRef="#ctx0" brushRef="#br0" timeOffset="59462.89">15593 13066 48 0,'21'26'24'0,"-14"-17"-29"0,-7-9 48 16,0 0-43 0,-7 3 0-16,-7-3 0 0,-4 6 1 15,-3-2-1-15,-4 8 0 16,1 4 1-16,2 3 0 15,5 6 0-15,-1 3 0 16,8-6-2-16,3-3 0 16,7-4-2-16,7-2 0 15,10-7 0-15,8 0 0 16,7-12 0-16,3-6 0 16,-3-10 1-16,-4-3 0 0,-3-1 1 15,-4 1 1 1,-4 0-1-16,-2 6 0 15,-1 4-2-15,-4-1 0 0,1 13-2 16,-4 12 1-16,-4 4-1 16,1 9 0-16,-4 6 3 15,0 3 0-15,3 4 5 16,1 6 0-16,3-1 4 16,0 1 0-16,0-3 1 15,-3 6 1 1,-1-3-3-16,-3-1 1 0,-3-5-3 15,-4-7 0-15,0 0-3 16,0-6 1-16,-15 3-2 16,-6-3 0-16,-4-6 0 15,-3-7 0-15,3-9-2 16,4-3 1-16,3-6-2 16,8-1 0-16,6 1-4 0,11-4 0 31,14-2-8-31,15-10 0 0</inkml:trace>
  <inkml:trace contextRef="#ctx0" brushRef="#br0" timeOffset="59804.51">16383 12863 44 0,'7'18'22'0,"-32"1"-25"0,18-12 36 0,-7 2-32 0,4-3 1 0,-4 10 1 16,-8 3 0-16,-2 12-4 16,-1 0 1-16,4 10 2 15,0 3 1-15,7 3-1 16,3-6 0-16,7 0-2 15,11-7 0-15,8-9-6 16,2-9 0-16,1-10-9 16,3-6 1-16</inkml:trace>
  <inkml:trace contextRef="#ctx0" brushRef="#br0" timeOffset="60012.03">16785 12966 47 0,'-7'16'23'0,"-35"40"-27"0,28-43 37 16,-11 2-32-16,-3 11 1 16,-4 5 0-16,0 7 0 15,1-7-3-15,-1 0 0 0,4-2 0 16,3-8 1-16,7-5-9 15,8-10 1-15,3-12-6 16,7-10 1-16</inkml:trace>
  <inkml:trace contextRef="#ctx0" brushRef="#br0" timeOffset="60205.71">16577 13013 41 0,'25'60'20'0,"28"2"-21"16,-36-43 35-16,8 3-34 16,3 0 1-16,-3 0 0 15,-7-6 0-15,-1-4-5 16,1-5 1-16,-4-10-7 0,-3-16 0 16,-4-6-2-16,-4-13 0 15</inkml:trace>
  <inkml:trace contextRef="#ctx0" brushRef="#br0" timeOffset="60411">16944 12769 55 0,'56'65'27'0,"4"20"-34"0,-38-60 57 0,6 7-49 16,3 8 0-16,1-2 0 15,-4 0 0-15,-6 5-4 16,-19-8 0 0,-20 6-11-16,-19 0 1 0,-27-1-3 15,-22 1 0-15</inkml:trace>
  <inkml:trace contextRef="#ctx0" brushRef="#br0" timeOffset="61519.59">12901 15155 34 0,'0'16'17'16,"4"-16"-9"-16,-4 0 18 0,3-7-23 0,8-2 1 15,-8-7 3-15,1-12 0 16,-4-3-9-16,-4-23 1 16,1-8 5-16,-4-14 1 15,0-2-2-15,3-7 0 16,1 1-2-16,3-1 0 16,3 10-1-16,8 3 0 46,6 9 0-46,-6 6 0 0,3 17-2 32,4 11 1-32,6 20-3 0,-2 12 0 0,-1 13-7 0,0 6 1 0,-11 6-5 0,-3 10 1 15</inkml:trace>
  <inkml:trace contextRef="#ctx0" brushRef="#br0" timeOffset="61720.24">12742 14832 58 0,'11'6'29'0,"17"-9"-40"0,-14 0 57 0,7 0-46 16,8 0 0-16,-1 0-5 16,4-1 1-16,6 1-2 15,-6-3 0-15,3 0-9 16,-3-10 0-16</inkml:trace>
  <inkml:trace contextRef="#ctx0" brushRef="#br0" timeOffset="62000.43">13487 14537 50 0,'7'47'25'0,"-14"-3"-27"0,0-44 43 0,-4 6-40 0,-7 10 0 0,-3 6 0 0,-7 3 1 0,0 6-2 15,0 7 0-15,3 6 1 16,4-3 1-16,3 6-1 16,4-3 1-16,7-4-2 15,7-2 0-15,11-10-5 16,10-12 0-16,7-7-10 15,4-12 1-15,-1-9-2 16,1-7 0-16</inkml:trace>
  <inkml:trace contextRef="#ctx0" brushRef="#br0" timeOffset="62244.05">13875 14735 45 0,'-7'34'22'0,"-25"1"-25"0,21-26 45 0,-3 13-40 0,-10 9 0 0,-5 1 0 0,1-4 0 15,0 3-3-15,0 1 0 16,3-4 1-16,4-3 0 16,7-6-6-16,0-10 0 15,7-6-8-15,-1-15 0 16</inkml:trace>
  <inkml:trace contextRef="#ctx0" brushRef="#br0" timeOffset="62474.05">13684 14681 37 0,'11'44'18'0,"28"19"-9"0,-32-41 25 0,7 6-31 0,3-3 0 0,5 10 0 16,6-7 1-16,4 0-6 16,3-3 0-16,4-3 1 15,-8-3 0-15,-6-6-6 16,-4-4 1-16,-3-6-8 16,-4-6 0-16</inkml:trace>
  <inkml:trace contextRef="#ctx0" brushRef="#br0" timeOffset="62729.46">14097 14490 46 0,'18'32'23'0,"17"18"-23"0,-21-41 39 16,4 19-36-16,10 4 0 16,4 5 1-16,-4 7 1 0,-3 10-7 15,-4-7 1-15,-4 3 2 16,-10 6 1-16,-7-3-5 16,-7-9 1-16,-14-3-13 15,-7-13 0-15,-7-9-1 16,3-13 1-16</inkml:trace>
  <inkml:trace contextRef="#ctx0" brushRef="#br0" timeOffset="63726.6">15180 14503 34 0,'0'25'17'0,"0"-13"-14"0,0-9 30 0,0 1-30 0,0-1 0 0,0 0 4 16,0 0 0-16,0 0-7 16,0 0 0-16,-3 0 5 15,-1 1 1-15,0-1-2 16,-3 0 0-16,0 0-3 15,-3 0 1-15,-1 0-3 16,4 0 0-16,-3 0-1 16,2 1 0-16,1 2 0 0,4-3 0 15,-1 3 0-15,4-3 1 16,4 4 1-16,-1-1 0 16,1 3 0-16,-1-2 0 31,8-7 1-31,0-3 1 15,-1 3 0-15,1 0 0 16,-4-4 0-16,0 1 0 16,0-3-1-16,-3 0 1 15,-1-1-2-15,1 1 0 0,-1-6-1 16,-3 2 0-16,0 4-1 16,0 0 0-16,0 3 0 15,-3 3 0-15,-1 0 0 16,1 0 0-16,-5 3 0 15,5 0 1-15,-1 3 1 16,1 0 0-16,-1 7 0 16,1-4 0-16,-1-2 0 15,4-4 0-15,0-3 0 16,0 3 0-16,0-3 0 16,7 6 1-16,0-6 0 15,0 0 1-15,1-3-1 16,-1-3 1-16,-4-4-1 15,1 1 1-15,-1-4-1 16,-3 1 0-16,0 2-1 16,0-2 1-16,0 2-2 0,0 1 0 15,-3 3-1-15,-1 0 1 16,1 2-1-16,-1 8 0 16,-3 2-3-16,0 3 1 15,0 4-5-15,-4-1 0 16,1-9-5-16,-1-3 0 15</inkml:trace>
  <inkml:trace contextRef="#ctx0" brushRef="#br0" timeOffset="64793.43">16185 14616 54 0,'8'25'27'0,"-5"-25"-33"0,-3 0 50 0,-3 0-44 16,-8 3 1-16,-10-3 0 15,-4-3 1-15,-3 6-2 16,-4 0 0-16,0 9 0 15,1 7 1-15,2 3-3 16,5 0 1-16,6-3-3 16,7 6 0-16,11-3-2 15,8-6 1-15,6-1 0 0,7-8 1 16,7-10 2-16,0-10 0 16,4-3 2-16,-4-6 1 15,-3-3 0-15,-4 0 0 16,-3 10-1-1,-1-1 1-15,-3 3-5 0,-3 1 0 16,0 5-6-16,-4 4 1 16,-4-3-1-16,1 9 0 15,-4 13 5 1,0 6 0 0,0 6 8-16,7 13 0 0,0 3 8 15,3 9 1-15,5 13 1 0,-1-7 1 0,3 1-4 16,-3-7 1-16,-3 1-4 15,0-14 1 1,-8 1-5-16,-6-13 1 0,-8-2-2 16,0-1 0-16,-3-7-2 15,-10-5 0-15,-5-10-1 16,-2-6 0-16,-1-6 0 16,4-7 0-16,3-6 1 15,4 0 0 1,7 6-1-1,7 1 1 1,7 2 0-16,7 1 0 16,7 2-1-16,3-6 0 0,8 1-2 0,0-7 0 0,0-3-5 15,-4-4 1-15,7 4-10 16,7-9 1-16</inkml:trace>
  <inkml:trace contextRef="#ctx0" brushRef="#br0" timeOffset="65084.64">16919 14177 59 0,'14'31'29'0,"-24"-6"-33"0,6-12 50 0,-6 2-46 16,-4 10 0-16,3 7 1 15,-3-1 0-15,-4 10-1 16,1 9 0-16,-5 0 1 16,1 7 0-16,7 5 0 15,4-2 0-15,6-4-2 16,11-2 1-16,4-17-6 16,3-12 1-16,7-12-12 15,7-16 0-15</inkml:trace>
  <inkml:trace contextRef="#ctx0" brushRef="#br0" timeOffset="65325.61">17374 14462 55 0,'0'28'27'0,"-17"29"-30"0,6-42 42 0,-7 1-38 0,-10 12 1 15,-7 4 0-15,0 2 1 16,-1 1-4-16,1-1 1 16,3 1 1-16,4-10 1 15,11 0-5-15,-1-13 1 16,14-9-7-16,1-12 1 16,3-10-9-16,0-18 1 0</inkml:trace>
  <inkml:trace contextRef="#ctx0" brushRef="#br0" timeOffset="65501.57">17053 14402 24 0,'11'38'12'0,"21"44"2"0,-22-57 11 0,4 0-21 16,7 12 0-16,1-5 0 16,6 2 1-16,0-2-7 15,4-4 0-15,-4-6 3 16,-3-3 1-16,-4-7-6 15,-3-6 0-15,3-6-8 16,0-12 1-16</inkml:trace>
  <inkml:trace contextRef="#ctx0" brushRef="#br0" timeOffset="65739.87">17582 14336 54 0,'22'69'27'0,"6"0"-26"0,-18-40 49 15,8-1-47-15,7 10 1 16,3 9 0-16,4-4 1 16,-4 1-9-16,-7 7 1 0,-10-4 0 15,-18 3 1 1,-18 6-15-16,-14-9 0 0,-21-9-2 31,-14 6 1-31</inkml:trace>
  <inkml:trace contextRef="#ctx0" brushRef="#br0" timeOffset="66668.89">13212 16786 45 0,'-4'22'22'0,"4"-38"-18"0,0-3 22 0,4-9-23 15,-1-19 1-15,-3-19 3 16,-7-3 0-16,-4-3-8 16,1-3 0-16,3 6 5 15,3 0 1-15,4 6-2 16,7 6 0-16,4 10-3 47,3 7 1-47,7 18-2 15,11 9 1 1,7 16-5-16,0 10 0 0,-4-4-7 16,-7 4 1-16,-7 2-5 0,-14 1 0 0</inkml:trace>
  <inkml:trace contextRef="#ctx0" brushRef="#br0" timeOffset="66873.3">13063 16478 52 0,'-14'38'26'0,"11"-13"-24"0,6-19 49 0,1 1-47 0,6-1 1 16,8-3 0-16,7 3 1 16,3 0-9-16,7 1 1 15,11-7 1-15,7 0 1 16,-4-10-9-16,-3-2 0 15,-10-4-10-15,2-12 0 0</inkml:trace>
  <inkml:trace contextRef="#ctx0" brushRef="#br0" timeOffset="67210.1">13998 16281 36 0,'4'3'18'0,"-1"-3"-8"0,-3 0 19 0,0 0-23 16,0 0 1-16,0 0 5 15,0 0 1-15,-7 3-15 0,-3 0 0 16,-8 3 10-16,-10 16 0 15,-7 3-3-15,-4 10 0 16,-4 12-3-16,1 3 0 16,-4 7-2-16,4 2 0 62,10 4-4-62,4-10 1 0,0-6-6 0,6-6 1 0,8-10-11 0,7-18 0 0,4-4 0 0,6-9 0 16</inkml:trace>
  <inkml:trace contextRef="#ctx0" brushRef="#br0" timeOffset="67819.75">14153 16497 56 0,'-3'16'28'0,"-8"31"-40"15,4-35 57-15,0 4-45 16,-3 6 1-16,-12 9-1 16,-6 7 0-16,-3 3-1 15,-1-13 0-15,0-3-4 16,4-6 1-16,3-3-11 16,15-13 1-16</inkml:trace>
  <inkml:trace contextRef="#ctx0" brushRef="#br0" timeOffset="68035.73">13995 16538 40 0,'17'44'20'0,"8"-4"-16"0,-18-33 27 16,0 5-28-16,4 7 0 15,-4 0 1-15,0 6 1 16,7 0-6-16,0 0 0 15,4 0 2-15,3-3 1 0,4 0-6 16,3-9 1-16,0-7-9 16,0-3 1-16,0-15-4 15,1-13 1-15</inkml:trace>
  <inkml:trace contextRef="#ctx0" brushRef="#br0" timeOffset="68301.56">14418 16252 52 0,'25'66'26'0,"14"-41"-28"16,-29-12 54-16,4 9-51 15,4 6 1-15,3 3-1 16,0 7 1-16,-7 0-3 15,0 3 0-15,-3 9 1 0,-7 6 0 16,-12-9-5-16,-9 0 0 16,-11-3-9-16,-8-6 0 15,5-10-2-15,2-9 0 16</inkml:trace>
  <inkml:trace contextRef="#ctx0" brushRef="#br0" timeOffset="68714.5">15483 16290 56 0,'25'13'28'0,"-21"-7"-33"0,-8 0 55 0,-3 7-49 0,-11 12 1 0,-17 12 1 0,-18 10 1 0,0 4-4 16,-21 21 0-16,-17 0 3 15,-15 19 0-15,7 9-1 16,-7 7 1-16,4 9-2 15,3-13 0-15,4-2-1 47,3-7 1-31,11-3-3-16,14-19 0 0,17-9-2 31,8-7 1-15,10-15-4-16,8-10 1 15,3-12-8-15,13-10 1 0,16-15-4 0,13-13 0 0</inkml:trace>
  <inkml:trace contextRef="#ctx0" brushRef="#br0" timeOffset="69297.37">15000 17419 51 0,'7'13'25'0,"-10"-1"-30"0,-1-9 45 0,1 3-39 0,-4 1 0 0,-8-1 0 16,-2 3 1-16,-1 4-2 15,-3 3 0-15,0 2 1 16,3 4 1-16,4-3-2 16,3 3 1-16,4-6-5 15,7-7 1-15,7-12-4 16,11-3 1-16,3-7 0 15,11-12 1-15,-4 3 1 16,-3-3 0 15,0 3 3-31,-4-3 1 16,-4 0 2 0,-2 3 0-16,-1 6-2 0,-4 4 0 0,-3 6-4 0,-7 9 1 15,0 3-3-15,-3 7 1 0,-4 9 0 0,0 6 1 16,3 6 5-16,4 7 1 15,4 6 5 1,3-6 0-16,3 6 3 0,-3 3 0 16,0 0-1-16,-3-6 0 15,-4-9-4-15,-4-10 0 0,-6 3-3 16,-8-6 1-16,-3-3-2 16,-4-1 0-16,1-2-1 15,-1-10 1-15,0-2-1 31,4-4 0-15,3-4 0-16,8 4 0 0,6-3-1 16,11-6 1-16,15-4-2 0,2-2 0 0,12-7-6 15,2-10 0-15,-2-2-8 16,-12-4 0-16</inkml:trace>
  <inkml:trace contextRef="#ctx0" brushRef="#br0" timeOffset="69648.45">15727 17102 43 0,'0'19'21'0,"-11"12"-16"0,8-21 32 15,-8-1-36-15,-3 4 0 16,-7 6 0-16,-4 6 1 0,-3 6-2 16,0 7 0-16,0 2 1 15,3 7 1-15,4 4-1 16,-1 2 0-16,8 0 0 15,7-3 0-15,4-12-5 16,13-13 1-16,8-12-12 16,10-20 0-16</inkml:trace>
  <inkml:trace contextRef="#ctx0" brushRef="#br0" timeOffset="69911.16">16027 17212 46 0,'3'25'23'0,"-10"13"-19"16,0-23 33-16,-7 4-35 0,-7 6 0 16,-14 0 0-16,-11 4 1 15,7 5-4-15,0 4 1 16,0 3 2-16,4-1 0 15,3 1-4-15,4-6 1 16,7-14-10-16,7-11 1 16,7-16-6-16,3-13 1 15</inkml:trace>
  <inkml:trace contextRef="#ctx0" brushRef="#br0" timeOffset="70130.13">15762 17372 35 0,'18'53'17'0,"3"4"-14"0,-14-45 25 0,4 7-27 16,3 3 0-16,10 6 0 16,1 7 0-16,3-7-4 15,4 0 0-15,-4-6-7 16,0-9 0-16,-3-13-1 15,-4-10 0-15</inkml:trace>
  <inkml:trace contextRef="#ctx0" brushRef="#br0" timeOffset="70335.02">16217 17190 62 0,'39'66'31'0,"-14"19"-43"0,-11-67 70 0,3 11-57 15,1 2 1 1,-4 3-3-16,-7 4 0 0,-10 6-4 16,-8 6 0-16,-14 3-13 15,-24 1 1-15</inkml:trace>
  <inkml:trace contextRef="#ctx0" brushRef="#br0" timeOffset="72705.86">17177 17463 48 0,'3'16'24'0,"8"6"-14"0,-4-16 24 0,0 0-33 15,0 0 0-15,4 10 1 16,-1 0 0-16,1 6-3 16,-4 9 0-16,-4-3 1 15,-6-3 1-15,-8 4-3 16,-6 2 1-16,-8 0-6 16,-3-6 0-16,3-15-8 15,-7-10 0-15</inkml:trace>
  <inkml:trace contextRef="#ctx0" brushRef="#br0" timeOffset="75557.28">19209 17134 33 0,'0'0'16'0,"3"22"-11"16,-3-16 20-16,0 0-24 15,0 0 1-15,4-2 1 16,-1 2 0-16,-3-3-4 0,0 0 0 16,0 0 2-16,0-3 0 15,0 0 0-15,0 0 0 16,0 0-1-16,0 0 0 16,0 0 0-16,0 0 1 15,0 0-1-15,0 0 0 16,-3 0 0-16,3 0 0 15,0 0 0-15,0 0 0 16,0-3 0-16,0 3 0 16,0-3 0-16,0 3 0 0,0 0 0 15,0 0 0-15,0-6 0 16,-4 3 0-16,1 3 0 16,-4 0 0-16,0 0 0 15,0 0 0-15,0-4 0 16,-4 4 0-16,-3 4 0 15,-4-4 0-15,1 3 0 16,2 3 0-16,-2-3 0 16,-1 3 0-16,-3 4 0 15,0 2 1-15,3 1-1 16,-3 3 1-16,3-1-1 16,4 1 0-16,4 0 0 15,-1-4 1-15,1-2-1 16,2-4 1-16,5 0-2 15,-1-3 1-15,4 0 0 16,0 0 0-16,0-3 0 16,0 0 0-16,0 0-1 15,0 0 1-15,0 0 0 0,0 4 1 16,0-1-1-16,0 3 0 16,0 0 0-16,0 4 1 15,4 2 0-15,3-6 0 16,0 1 0-16,0-4 1 15,-3 3-1-15,-1-3 1 16,1 0-1-16,-1 1 1 16,1 2-1-16,3-3 1 15,0 3-2-15,0 1 1 0,0 2-2 16,0-6 1-16,-3 3 0 16,3-6 0-16,-4 3-1 15,4-9 1-15,0 0 0 16,0 0 0-16,0-7 0 15,4-3 1-15,7-9-1 16,-1-3 1-16,1 0-1 31,0 3 1-31,-4-3-1 0,0-1 1 0,-4 7-2 16,1 4 1-16,-4 5-2 16,0 7 0-16,-3 9-1 15,-1 3 0-15,-3 7-1 16,-3 6 1-16,-5 6 0 15,1 3 1-15,4 0 1 16,-1 7 0-16,4 2 1 16,4 4 1-16,6-3 0 15,5-4 0-15,2-6-5 0,1-6 1 32</inkml:trace>
  <inkml:trace contextRef="#ctx0" brushRef="#br0" timeOffset="75901.89">19576 17074 45 0,'3'25'22'0,"1"-9"-9"0,-4-13 27 0,0 3-38 16,-4 4 1-16,-3 2 0 15,-3 1 1-15,-5-1-6 16,1 7 1-16,-3 3 3 16,-1 0 0-16,4 3-1 15,0 3 0-15,3-6-1 16,8-3 1-16,3 0 0 16,7-7 1-16,3 1-1 15,8 3 1-15,0-1-1 16,-1 1 1-16,-3-3-1 15,0 2 1-15,-6 4-4 16,-5 3 0-16,-10 3-6 16,-14 3 0-16,-11 1-10 0,-3-14 0 15</inkml:trace>
  <inkml:trace contextRef="#ctx0" brushRef="#br0" timeOffset="76428.03">21213 16431 48 0,'3'22'24'0,"11"3"-16"0,-10-22 33 16,-4 22-39-16,3 4 0 15,-3 11 1-15,-3 20 1 16,-8 6-6-16,-3 12 1 15,0 16 2-15,-4 19 1 16,1-9-3-16,3-10 1 16,3-10-4-16,4-8 1 15,7-20-8 1,3-15 0-16,8-19-6 0,0-13 1 16</inkml:trace>
  <inkml:trace contextRef="#ctx0" brushRef="#br0" timeOffset="76714.22">21438 17247 39 0,'18'-4'19'0,"0"1"-14"15,-15 3 30-15,1 3-34 16,-4 4 1-16,-4 2-1 16,-3 4 1-16,-4 5-3 15,-3-2 0-15,-7 3 2 16,0 0 0-16,0 3-3 15,0 0 1-15,-4 3-1 16,7 0 1-16,8 0-1 16,3-9 0-16,7-4-1 15,7 1 1-15,10-10 0 0,8-6 1 16,3-10 0-16,1 1 0 16,-1-4-3-16,4-6 0 15,-4-3-6-15,0-7 0 16</inkml:trace>
  <inkml:trace contextRef="#ctx0" brushRef="#br0" timeOffset="77252.57">21696 17447 40 0,'3'22'20'0,"4"0"-18"0,-3-16 33 0,-1 1-32 15,1-1 0-15,3-3-1 16,4-3 1-16,-1-3-5 15,4-6 1-15,-7-1 2 16,8-6 1-16,6 1-2 16,0 2 1-16,7-6-1 15,0 1 0-15,1-1 0 16,-5 3 1-16,1 4-1 16,-4 2 1-16,0 1 0 15,0 2 0-15,-3 4-1 16,0 3 1-16,-1 0-1 15,-3 3 1-15,1 4-1 16,-1 2 0-16,-4 4-2 16,1 2 1-16,-1 7-1 15,1 10 0-15,0 8 0 16,-1 14 0-16,4-1 0 0,4 3 0 16,0 7 2-16,-1-6 0 15,1-1 1-15,-1-3 0 16,-6 1 0-16,0-4 1 15,-4-3-1-15,-4 0 1 16,-10 3-2-16,-7-9 1 16,-7-7-1-16,-4-9 0 15,-7-6-1-15,-3-6 0 16,3-10 0-16,1-9 1 16,2-7-1-16,5-3 1 15,3-2 0-15,3-1 0 0,14-3 1 16,8 0 0-16,7 0-3 15,13 3 0-15,15 0-11 16,10-3 0-16</inkml:trace>
  <inkml:trace contextRef="#ctx0" brushRef="#br0" timeOffset="77868.3">24218 17369 45 0,'-7'22'22'0,"-10"-10"-23"0,6-9 32 0,-10 1-31 15,-4-4 0-15,-3 3 0 16,7 3 1-16,-4 0-1 15,0 7 1-15,1-1 0 16,-1 7 1-16,4 3-1 16,3 0 1-16,0 0-1 15,8 0 0-15,3 3-1 16,3-6 0-16,8-3-1 16,6-7 1-16,1-9-1 15,3-6 1-15,0-7-1 16,4-9 1-16,-1-6-1 15,1-3 1-15,-4 2-1 16,0 4 1-16,-3 3 0 16,0 7 1-16,-1 5-1 15,-3 7 1-15,0 6 0 16,0 10 1-16,4 6 0 16,-1 9 0-16,1 3-2 0,3 1 1 15,0 5-2-15,-3-9 1 16,3-3-6-16,0-12 0 15,0-7-9-15,4-12 1 16</inkml:trace>
  <inkml:trace contextRef="#ctx0" brushRef="#br0" timeOffset="78378.8">24709 17234 44 0,'10'-3'22'0,"-6"3"-17"16,-8 0 34-16,-6 6-38 15,-8 4 0-15,-7 2 0 16,1 1 0-16,-1 2-1 0,0 1 0 15,0 0 0-15,4-1 1 16,4-2-1-16,3-1 1 16,3-2 0-16,7-1 0 15,8-3-1-15,7 1 1 16,3 5 0-16,7 4 0 16,7 6 0-16,7 3 1 15,-6 0-1 1,-8 0 0-16,-11 0-1 0,-6 10 0 0,-18-4-3 15,-7-6 1-15,-4-3-14 16,0-16 0 0</inkml:trace>
  <inkml:trace contextRef="#ctx0" brushRef="#br0" timeOffset="79161.34">26441 17105 42 0,'0'35'21'0,"-4"-16"-10"0,4-13 24 16,-3 0-32-16,-8 1 0 16,-7-1 0-16,-10-3 1 15,-7 0-6-15,3 0 1 16,-3-3 3-16,0 0 0 15,-1 3-2-15,1 4 1 0,3 2-1 16,4 4 1-16,7 2-2 16,7 1 1-16,7-4-1 15,10-2 1-15,11-1-1 16,8-9 0-16,-1-12 0 16,10-4 0-16,1 0 1 15,-4-2 0-15,-3-11 0 16,0 4 0-16,-4 0 0 15,-3 6 0 17,-4 4-2-32,0 8 1 0,-4 7-2 15,-2 13 0-15,-1 6-1 0,-4 3 1 16,-3 6 0-16,0 0 0 0,0 4 2 16,0 5 0-16,0-9 3 15,0 4 1-15,4-1 0 0,-4 0 0 16,-4-2 0-1,-3-1 1-15,-7-3-1 16,-7 0 0-16,-4-3-2 0,0-3 0 16,-6-7-1-16,-8-5 1 15,-4-7-1-15,5-7 0 16,-1 1 0-16,7 0 1 16,7-4-1-16,8 1 1 31,10 3 0-16,10-1 1-15,15 4-1 0,14 0 0 16,3-3 0-16,18-3 0 0,7-4-3 0,-4-3 1 0,-6 4-6 16,-4-7 0-1,-8-3-9-15,-2-9 0 0</inkml:trace>
  <inkml:trace contextRef="#ctx0" brushRef="#br0" timeOffset="79506.14">27019 16764 53 0,'7'-4'26'0,"-7"1"-31"16,0 3 42-16,-3 7-37 0,-8 2 1 16,-3 7 0-16,-7 3 0 15,-11-4-1-15,0 7 0 16,-3 9 1-16,7 13 0 16,3 3 0-16,8 10 0 15,2-4-2-15,8-6 1 16,0-6-4-16,7-10 0 15,11-9-9-15,3-9 1 16,11-16-3-16,7-7 1 0</inkml:trace>
  <inkml:trace contextRef="#ctx0" brushRef="#br0" timeOffset="80539.28">27284 17024 47 0,'10'31'23'0,"8"-28"-20"0,-14 1 45 0,3-1-45 0,-4 3 1 15,1 0-1-15,-4 0 1 16,-7 4-6-16,0-4 0 16,-8 0 3-16,-2 4 0 15,-8 2-2-15,-3 1 1 16,0-1-1-16,3 1 0 15,4-4-2-15,3 1 1 16,4-4-2-16,11-3 0 16,6 0 0-16,8 0 0 0,3-9 0 15,7-13 1-15,-3-6 1 16,-1-9 0-16,1 2 2 16,-4-5 0-16,-3 5-1 15,-1-2 0-15,-3 15-1 31,0 10 0-31,-3 12 0 0,-1 9 1 16,1 14-1-16,-1 8 1 0,1 7 1 16,3 3 1-16,4 3 0 15,-1-3 0 17,1-7-3-32,3-9 1 0,0-6-10 46,7-15 0 17</inkml:trace>
  <inkml:trace contextRef="#ctx0" brushRef="#br0" timeOffset="80708.53">27471 16491 34 0,'-4'31'17'0,"33"48"-9"16,-22-61 22-16,7 17-29 0,0 12 1 0,3 3 3 0,1 7 0 0,0 2-4 0,-4 1 0 0,-7-1 3 0,-7-2 0 15,-7-1-1-15,-7 1 0 0,-4-4-4 16,0-9 1-16,-3-7-10 16,4-8 1-16,-1-14-6 15,4-12 0-15</inkml:trace>
  <inkml:trace contextRef="#ctx0" brushRef="#br0" timeOffset="81032.02">28018 16905 59 0,'-7'19'29'0,"10"-19"-35"0,4 3 56 16,0 3-49 0,4 0 0-16,3 0 0 0,4 1 1 15,3-1-3-15,3-3 0 16,1-3-1-16,0 0 1 15,-4 0-5-15,-7-6 0 16,-7-4-11-16,-7-2 1 16,-10-1-1-16,-5 7 0 15</inkml:trace>
  <inkml:trace contextRef="#ctx0" brushRef="#br0" timeOffset="81219.8">27827 17143 54 0,'11'38'27'0,"-8"-13"-34"0,11-22 57 0,8 0-49 16,9 3 1-16,5 1 0 15,9-1 0-15,1-3-4 16,0-3 0-16,0-3-3 16,-7-3 1-16,-11-1-10 15,-7-2 0-15,-7-13-3 16,-3 3 1-16</inkml:trace>
  <inkml:trace contextRef="#ctx0" brushRef="#br0" timeOffset="81848.28">29118 16723 43 0,'21'-16'21'0,"-17"-3"-29"0,-4 19 40 0,-4-6-32 0,-3 6 1 0,-3 6-1 0,-4-3 1 0,0 1-1 15,-1-1 0-15,1 0 1 16,4 0 1-16,3-3 0 16,3 3 1-16,4-3 0 15,0 0 0-15,0 0 0 16,7 0 0-16,0 0-1 15,-7 0 1-15,-3-6-3 16,-1 0 1-16,-10 2-1 16,0-5 1-1,-39 18-1-15,-10 4 1 32,3 12-1-32,3 6 1 15,4 1-1-15,7 15 1 31,15 9-2-31,17 10 1 0,10 9-1 16,11-2 1 0,18-8-1-16,14-11 0 0,10-14 0 15,7-11 1 1,19-20-1-16,9-18 1 0,-10-13 1 0,-7-19 0 16,-14-19 0-1,-10-9 0-15,-19-6 0 0,-13-13 1 0,-18 10-6 16,-14-7 0-16,-18-12-11 0,0 25 0 15</inkml:trace>
  <inkml:trace contextRef="#ctx0" brushRef="#br0" timeOffset="82342.53">28310 16406 47 0,'22'-3'23'0,"-15"6"-12"0,-4 0 32 0,1 13-40 0,-4 9 1 0,-11 16-1 15,-14 22 0-15,-17 15-5 16,-11 29 0-16,-14 24 1 16,-3 13 1-16,6 4-13 31,-3-7 1-31,4-28-5 0,13-28 1 0</inkml:trace>
  <inkml:trace contextRef="#ctx0" brushRef="#br1" timeOffset="119575.3">10795 8642 35 0,'21'-3'17'0,"-10"0"-6"0,-11 3 18 0,0 0-28 15,0 0 1-15,0-10-1 16,-7 7 1-16,-4-3-3 15,-10-4 0-15,-14 1 1 16,-15 9 1-16,-13 3-1 16,-11 10 0-16,-4 9-1 15,-10-4 1-15,-4 11-1 16,4 2 0-16,3 0 0 16,8-9 1-16,10 10-1 15,0 8 0-15,10 7 0 16,15 22 0-16,10 10 0 0,4 9 1 15,10 18-1-15,1 32 1 16,3 16-1-16,3 31 1 16,7 22 0-1,-3 31 0-15,0 22-1 0,-3 32 1 16,-4 6 0-16,-11 22 1 16,-7 12-1-16,0 16 1 15,1 0 0-15,-5 0 1 16,5 13 0-16,-1 3 1 15,-7-10-1-15,11 7 1 16,-4-13-2-16,0-16 1 0,4 4-1 16,-4-35 0-16,4-13-1 15,7-18 0-15,0-22 0 16,7-16 0-16,7-19 0 16,7-19 1-16,3-12-1 15,15-15 1-15,3-11 1 16,11-27 0-16,3-4-1 15,7-15 1-15,1-13 0 16,13-9 0-16,-3-10-1 16,-4-15 1-16,4-13-2 15,4-6 1-15,6-16-2 16,8-6 1-16,10-22-4 16,7-18 0-16,11-23-11 15,10-28 0-15</inkml:trace>
  <inkml:trace contextRef="#ctx0" brushRef="#br1" timeOffset="120626.7">3916 11630 39 0,'10'-9'19'0,"5"-10"-9"0,-15 19 20 16,3-3-27-16,1 9 1 15,-4 7-1-15,-7-4 1 16,-8 13-6-16,-6 16 0 15,-18 6 3-15,-6 12 1 16,2 7-3-16,12 15 0 16,-5 1 0-16,12-1 1 15,2-9 1-15,8-6 0 16,4-7 1-16,6-9 0 16,8-9 0-16,6-10 0 0,15-6-1 15,17-3 1-15,-3-7-2 16,10-2 0-16,4-1-8 15,4-3 1-15,-8-12-8 16,-13-6 0-16</inkml:trace>
  <inkml:trace contextRef="#ctx0" brushRef="#br1" timeOffset="120845.6">4279 12129 52 0,'-3'59'26'0,"-18"-24"-30"0,13-26 44 0,5 4-40 0,-4 3 1 16,3 2-4-16,4-2 1 16,-7-7-5-16,7-5 0 15,7-20-7-15,-3-6 0 16</inkml:trace>
  <inkml:trace contextRef="#ctx0" brushRef="#br1" timeOffset="121020.47">4145 11809 38 0,'4'19'19'0,"6"-16"-25"0,-3 0 28 0,0-3-28 16,7 0 1-16,4 3-13 16,3 0 0-16</inkml:trace>
  <inkml:trace contextRef="#ctx0" brushRef="#br1" timeOffset="121565.51">4364 12195 41 0,'10'19'20'0,"-6"-29"-24"0,3 1 36 15,-7-1-33-15,11-5 1 16,-4-4 0-16,3 6 0 16,-6 1 0-16,3 2 1 15,3 7-1-15,-6 0 1 16,7 6-1-16,3 7 0 15,-4 2 0-15,1 4 1 16,-8-4-1-16,8-2 0 16,-4-1 0-16,4 4 0 15,-4-1 0-15,3 4 0 0,1-3 0 16,-8-1 0-16,4 1 0 16,-3-1 0-16,-1-2-1 15,1-4 1-15,3 0 0 16,-3-6 0-16,3 0 0 15,3-3 0-15,-6 0 0 16,3 0 0-16,3 0 0 16,-6 3 1-16,10 0 0 15,-10 0 1-15,3 0-1 16,3 0 0-16,1 0 0 16,-1 0 0-16,-6 0-1 15,3 0 1-15,0 0-2 16,4 0 1-16,-8 0 0 15,4 0 0-15,4 3 0 16,-11 0 0-16,0 0 0 16,0 3 0-16,0 0-1 15,3-2 0-15,4-1-4 0,0-3 1 16,7-7-9-16,4-5 1 16</inkml:trace>
  <inkml:trace contextRef="#ctx0" brushRef="#br1" timeOffset="121768.42">4981 12251 46 0,'0'47'23'0,"4"16"-24"0,3-54 40 0,-7 7-39 15,0 3 1-15,0-3-2 16,0-4 1-16,0-3-4 15,0-9 1-15,0-9-7 16,3 0 0-16,4-13-3 16,-7-10 0-16</inkml:trace>
  <inkml:trace contextRef="#ctx0" brushRef="#br1" timeOffset="122175.33">4957 11850 25 0,'0'0'12'0,"3"-25"0"16,1 12 18-16,3-6-30 16,3-6 1-16,4 3 0 15,8-9 0-15,2-7-3 0,4 1 0 16,4-7-1-16,0 3 0 16,-4 3 0-16,-3-5 0 15,0 5 0-15,-4 7 0 16,-4 5 3-16,-3 4 0 15,4 7 2-15,-11 5 1 16,0 14-1-16,-7 11 1 16,0 20-1-16,-3 18 0 15,-1 13-2-15,1 12 0 16,-1 19 1-16,-3 1 0 0,4 2 0 16,3 10 1-16,0-16 0 15,0-6 0-15,0-16 0 16,0-22 0-1,0-19-2-15,3-15 0 0,-3-13-1 16,0-15 1-16,0-10-2 16,-3 3 0-16,-15-9-6 15,-3-4 1-15,-8-5-4 16,-2 5 1-16</inkml:trace>
  <inkml:trace contextRef="#ctx0" brushRef="#br1" timeOffset="122309.26">5002 12041 53 0,'0'13'26'0,"29"-4"-31"0,-8-12 55 0,7-3-49 16,14-7 0-16,8-3-1 16,17-2 1-16,14-4-4 15,-11 6 0-15,-3 10-3 0,-14 9 0 16,-24 9-10-16,-19 4 0 16</inkml:trace>
  <inkml:trace contextRef="#ctx0" brushRef="#br1" timeOffset="122728.11">4219 13054 48 0,'-3'6'24'0,"-4"19"-21"0,7-12 38 0,-4 12-39 16,-3 9 0-16,4 4 0 16,-15 15 0-16,0 4-3 15,-6 15 0-15,2 6 2 0,5 13 1 16,-4-9-2-16,10-4 0 16,-3-15-2-16,10-13 0 15,-3-12-7-15,14-16 0 16,-3-16-7-16,3-3 0 15</inkml:trace>
  <inkml:trace contextRef="#ctx0" brushRef="#br1" timeOffset="123507.22">4533 13712 54 0,'0'7'27'0,"-10"-26"-34"0,-1 13 48 0,4 3-41 15,-14-1 1-15,-7 8-1 16,-4-1 1-16,-7 9-2 16,7 7 1-16,-3 3-1 15,10 6 1-15,-3-9-2 16,10 0 1-16,4-4-1 15,7-2 0-15,14-4-1 16,4-2 0-16,3-7 1 16,11 0 0-16,-1-7 0 15,-2 1 1-15,2-3 0 16,-10 2 1-16,4-5-1 16,0 6 1-16,-4-1 0 0,3 7 1 15,-6 4-1-15,7 5 1 16,-8 3-1-16,1 1 1 15,-1 3 0 1,-6 3 0-16,3-1-1 0,0-2 0 16,4-3-2-16,-1-7 1 31,11-12-5-31,-3-4 1 16,3 1-1-16,0-1 1 15,-3-5 0 1,-7-1 1-16,3 3 3 0,3 1 1 0,-10 2 6 15,4 10 1-15,-8 0 0 16,5 10 1-16,2-1 0 16,-6-2 0-16,3 5-4 15,0-2 1-15,3-1-2 16,-6-3 0-16,3 0-2 16,4-2 1-16,-1-4-2 15,1 0 1-15,-1 0-1 16,1 3 0-16,-1 3-1 15,1 3 1-15,0 7-2 16,-1 0 1-16,4-1 0 16,-3 1 0-16,3-6 0 15,11-7 0-15,-4-6 1 16,-7 3 0-16,25-19 1 16,7-3 0-1,-8 0 0-15,5-3 1 0,-11-7-1 0,-4 4 0 16,0 0-2-16,-3 3 0 15,-1 3-9-15,1 0 1 16,3 0-7-16,0-6 1 16</inkml:trace>
  <inkml:trace contextRef="#ctx0" brushRef="#br1" timeOffset="123798.2">5570 13531 45 0,'29'0'22'0,"-5"15"-14"0,-17-15 35 0,-3 7-42 16,-4-1 1-1,0 3-1-15,-4 1 1 0,-3-4-3 16,-3 0 0-16,-4-3 1 16,3 0 1-16,-7-3-1 15,-3 0 0-15,0 4 0 16,7 2 0-16,3 3 1 16,8 1 0-16,3 2 1 15,10 10 0-15,12 0 1 16,6 9 1-16,0-2-1 15,-3-1 1-15,-1-6-2 16,-9 0 1-16,-19 6-5 16,-24 10 0-16,-32-1-14 15,-21-2 0-15,-29 6-3 16,-17 9 0-16</inkml:trace>
  <inkml:trace contextRef="#ctx0" brushRef="#br1" timeOffset="138972.84">9680 6058 8 0,'7'-3'4'0,"-14"-22"12"0,7 25 5 16,0-10-15-16,0 7 0 16,0-3 4-16,0 0 1 15,-3-1-12-15,3-2 1 16,0 3 9-16,0 6 0 15,0 0-3-15,7 0 1 16,7 0-1-16,11 6 1 16,13 3-2-16,22-9 1 15,18-9-2-15,28-7 0 16,35-3-2-16,28-6 0 0,32 0-5 16,-3 3 0-16,-11 4-7 15,-18 8 0-15,-35 1-9 16,-31 9 1-16</inkml:trace>
  <inkml:trace contextRef="#ctx0" brushRef="#br1" timeOffset="139753.64">14393 5898 42 0,'-14'-3'21'0,"7"0"-9"0,7 3 29 16,0 0-36-16,7 0 0 15,11-3 4-15,17 0 0 16,11-7-10-16,35 1 0 16,39-7 7-16,39-6 1 0,53-6-4 15,20 0 1 1,26-10-5-16,6-3 0 0,-13 7-7 15,-54 2 0-15,-45 17-13 16,-46 12 0-16</inkml:trace>
  <inkml:trace contextRef="#ctx0" brushRef="#br1" timeOffset="143100.1">3062 11822 6 0,'7'-38'3'0,"7"-34"0"15,-7 53 4-15,-3-12-7 16,-4-7 0-16,0-3 0 16,0-3 1-16,-4 4 1 15,4 2 0-15,0 3 5 16,0 10 0-16,-7 7 2 16,4 2 1-16,3 10 2 15,0 12 1-15,0 16-3 16,0 22 1-16,0 18-5 15,0 23 0-15,0 25-4 16,0 18 1-16,0 23-3 16,0 12 0-16,-7 22-1 0,-7 9 1 15,3 1-1-15,-3 6 0 16,0-7 1-16,-4 0 0 16,8-12-4-16,-8-34 0 15,4-26-8-15,3-31 1 16,11-38-3-16,0-28 0 15</inkml:trace>
  <inkml:trace contextRef="#ctx0" brushRef="#br1" timeOffset="143820.29">3154 11285 30 0,'7'7'15'0,"3"-26"-10"16,8 16 24-16,3-4-26 15,8 1 1-15,13-3 4 16,18-1 1-16,10-2-11 16,29-7 1-16,21-3 5 15,18-12 1-15,20-7-2 16,12-3 0-16,3 0-3 0,14-3 1 16,10 3-1-16,1 6 0 15,13 1 0-15,-31 9 1 16,-10 6-1-16,-5 3 0 15,-6 3 0-15,-14 13 0 16,-15 6 0-16,-6 6 0 16,-8 7-1-16,-6 3 1 15,-8-3-1-15,-17 2 1 0,-15-2 0 16,-10 0 0-16,-14 9 0 16,-11 9 0-16,-10 7-1 15,-25 22 1-15,-18 15-1 16,-13 20 1-16,-26 11-1 15,-13 10 0-15,3 19-2 16,-1 13 1-16,1 12-1 16,-3 16 0-1,-1 141 1 1,22-35 0-16,10-19 0 16,18 7 1-16,7-16 1 15,10-18 0-15,8-45 1 16,10-28 0-16,-3-40-1 15,-1-20 0-15,-10-24 1 16,-10-13 1-16,-22-16 0 16,-28-15 1-16,-18-7 0 0,-38-3 0 15,-25-15-1-15,-39-13 1 16,-28-6-6-16,-39-23 1 16,-36-11-13-16,-41-17 1 15</inkml:trace>
  <inkml:trace contextRef="#ctx0" brushRef="#br1" timeOffset="147588.41">7888 12696 25 0,'-46'16'12'0,"-3"0"-6"16,38-10 13-16,1 0-14 15,3 1 0-15,0 2 3 16,7 4 1-16,7-1-9 15,17-2 1-15,8-7 8 16,10-6 0-16,29-4-2 16,17-12 1-16,29-12-2 15,10-3 1-15,24-4-6 16,1 0 1-16,-14 4-5 16,-18 9 1-1,-18 3-10-15,-21 6 0 0,-32-6-6 0,-10 10 0 16</inkml:trace>
  <inkml:trace contextRef="#ctx0" brushRef="#br1" timeOffset="151767.69">24335 10338 43 0,'-7'7'21'0,"7"-1"0"0,0-6 22 0,0 0-38 15,0 0 1-15,0 0 1 16,0 0 0-16,0 3-10 16,0 3 0-16,0 1 6 15,3 2 1-15,1-6-4 16,-1 0 0-16,-3-3-6 15,0-6 1-15,4-7-12 16,3-12 0-16,-7-3-2 16,3 3 0-16</inkml:trace>
  <inkml:trace contextRef="#ctx0" brushRef="#br1" timeOffset="152051.6">25026 10301 53 0,'-3'-3'26'0,"6"3"-32"0,-3 0 50 0,0 0-43 16,0 0 0-16,7 0-1 16,0 3 1-16,0 0-5 15,0-3 0-15,0-3-11 16,0-10 1-16</inkml:trace>
  <inkml:trace contextRef="#ctx0" brushRef="#br1" timeOffset="153250.37">24236 10893 29 0,'-4'4'14'0,"1"8"3"0,6-9 9 15,-3 0-22-15,0 4 0 16,4 2 2-16,-1 7 0 15,1 9-8-15,-1 3 0 0,4 10 5 16,1 2 0-16,6 1-2 16,7-6 1-16,7-4 0 15,7-9 0-15,4-9 0 16,18-17 1-16,13-21-1 16,15-12 1-16,10-17-2 15,-7-5 0-15,-10-4-3 16,-11 7 1-16,-7 2-8 15,-25 4 0-15,-17 0-7 16,-22 15 0-16</inkml:trace>
  <inkml:trace contextRef="#ctx0" brushRef="#br1" timeOffset="153894.76">25601 10583 41 0,'74'-53'20'16,"18"-48"-17"-16,-67 64 30 0,-1-7-31 16,5-10 1-16,-5-11 0 15,-3 8 0-15,-7-21-5 16,-14 6 1-16,-14 3 2 15,-31-3 1-15,-15 12-3 16,-32 7 1-16,-32 2-2 16,-20 14 0-16,-19 9 0 15,-9 6 0-15,-19 15-1 16,1 7 1-16,13 13 0 16,1 15 0-16,10 13 1 15,11 18 1-15,14 29-3 16,17 16 1-16,18 21-2 0,22 13 0 15,20-6-2-15,29 9 0 16,28 0 2-16,35 6 1 16,32-9 5-16,39 0 0 15,31-9 2-15,43-7 1 16,14-6 2-16,21-15 1 16,-3-29-3-16,-4-22 0 15,-3-41-3-15,-29-31 0 16,-14-40-2-16,-21-39 1 15,-24-30-3-15,-36-23 0 16,-25-31-11-16,-38-16 1 0</inkml:trace>
  <inkml:trace contextRef="#ctx0" brushRef="#br1" timeOffset="-82365.29">10636 16130 48 0,'21'-19'24'0,"-10"10"-14"0,-11 9 24 16,4 0-31-16,3 6 1 16,-4 7 4-16,1 9 0 15,-4 9-10-15,0 7 1 16,-4 15 5-16,4 13 0 16,-3 15-4-16,-1 17 1 15,1 5-3-15,3 13 0 16,3-9-1-16,1-10 0 15,-4-16-4-15,0-21 0 16,0-22-10-16,0-26 1 0</inkml:trace>
  <inkml:trace contextRef="#ctx0" brushRef="#br1" timeOffset="-81750.54">10721 15845 56 0,'-7'34'28'0,"7"-12"-28"16,0-22 44-16,0 0-42 15,7 0 0-15,4-3 2 16,3-6 0-16,10-1-4 15,15-2 1-15,11-1 3 16,20-9 0-16,11 3-1 0,0-9 0 16,15-3-1-16,6-10 0 15,7-3-2-15,-3 16 1 16,-21-10-1-16,-11-2 0 16,-11 5-1-16,-6 4 1 15,-8-4-1-15,-10 16 0 16,-4 7-1-16,1 9 1 15,-12 15-3-15,-3 4 1 16,-10 22-2-16,-11 12 1 16,-7 19-2-16,0 6 1 15,3 0 1 1,4-3 0-16,4 4 1 0,3 8 0 0,7 10 1 16,4 7 0-16,3 2 1 15,4 13 1-15,-1-12-1 16,-3-4 1-16,-6-6 0 15,-5-12 1-15,-3-16 1 16,-10-10 0-16,-11-3 0 16,-15 1 0-16,-13-14-1 15,-4-5 1-15,-17-1-1 16,-26-5 1-16,-9-7-1 16,-8-7 0-16,-21-5-1 15,-18-7 1-15,-7-3-3 16,-17 0 1-16,-18 3-8 15,-3 6 1-15,-1 10-8 16,29 12 1-16</inkml:trace>
  <inkml:trace contextRef="#ctx0" brushRef="#br1" timeOffset="-76480.39">25650 15980 45 0,'4'40'22'0,"-11"54"-18"0,10-59 23 0,-3 12-27 15,-3 31 0-15,-1 20 1 16,-3 24 1-16,-3 22-2 16,-4 26 0-16,0-1 1 15,3 3 0-15,4-12 0 16,0-22 0-16,0-25-4 15,0-22 1-15,0-25-10 16,0-25 1-16,3-32-2 16,8-21 0-16</inkml:trace>
  <inkml:trace contextRef="#ctx0" brushRef="#br1" timeOffset="-75864.78">26254 16046 39 0,'60'25'19'0,"38"-47"-26"0,-62 19 37 16,20-4-29-16,8 1 0 16,20-3 2-16,26-4 0 0,10 0-4 15,31-2 0-15,19 2 2 16,10 1 0-16,21 2 0 16,3 7 0-16,19 3-2 15,2-3 1-15,8 3 0 16,-11-3 0-16,-17-7 0 15,3-11 1-15,-14-11-1 16,-17-2 0-16,-26-1 0 16,-10-6 1-16,-21 7-1 15,-7 6 0-15,-18 9 0 16,-10 9 0-16,-11 10 0 16,-10 10 0-16,-15 2-1 15,-10 1 1-15,-11 3-1 16,-14 2 1-16,-14 8-1 15,-14 8 1-15,-7 1-1 16,-11 8 0-16,-7 11 0 16,-3 15 0-16,-7 15 0 0,3 20 0 15,7 24 0-15,7 23 1 16,8 25 0-16,2 9 0 31,1-7 0-31,0-15 0 0,-14-18 0 0,-32-14 0 16,-32-15-1-16,-21-12 1 15,-42-13-5-15,-29-19 1 16,-31-31-6-16,0-19 0 16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10:57.61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context xml:id="ctx1">
      <inkml:inkSource xml:id="inkSrc3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6:11:10.271"/>
    </inkml:context>
    <inkml:brush xml:id="br1">
      <inkml:brushProperty name="width" value="0.05292" units="cm"/>
      <inkml:brushProperty name="height" value="0.05292" units="cm"/>
      <inkml:brushProperty name="color" value="#00B0F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brush xml:id="br3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9215 2555 34 0,'3'19'17'0,"-3"-9"-10"0,0 2 17 15,-3 16-24-15,-4 4 1 16,3 21 0-16,-10 7 1 16,3 12-2-16,1 0 0 15,6 6 1-15,1-9 1 16,3-12 0-16,0-14 1 15,7-8 0-15,0-10 0 16,3-9-1-16,8-13 0 0,0-13-1 16,-1 1 1-16,1 3-2 15,0 0 0-15,-1 6-2 16,4 9 0-16,-7 7-1 16,8-1 0-16,2 4 0 15,-3 3 0-15,11 3 0 16,0 0 0-16,3 0 2 15,1-6 1-15,-5-9 1 16,-2-7 1-16,-1-3 2 16,0-10 1-16,-3-2 0 15,-4-7 1-15,0-12 0 16,-10-10 0-16,-1-6-2 16,-3-3 1-16,0-4-4 15,-3 4 0-15,-1 3-6 0,-6 0 1 16,-1 3-10-16,1 10 1 15,-4 2-4-15,0 4 1 16</inkml:trace>
  <inkml:trace contextRef="#ctx0" brushRef="#br0" timeOffset="645.77">10040 2320 48 0,'-3'53'24'0,"-15"95"-34"0,14-98 45 0,-3 13-35 15,0 12 0-15,0 10 0 16,4-13 1-16,3-6-2 15,-7-7 1-15,3-15-1 16,4-13 1-16,4-15-1 16,3-10 0-16,3-6 0 15,4-9 0-15,0-4 0 16,1-2 1-16,2-1 0 16,1-3 0-16,0 10-1 15,-1-1 0-15,-3 7 0 16,4 6 1-16,-4 10-1 15,0 3 1-15,-3 9 0 0,-1 3 0 16,4 0 1-16,1 7 1 63,6-4 1-63,-4-6 1 0,8-6 0 0,3 0 0 0,0-7 0 15,1 1 0-15,2 3-1 0,5-13 1 0,-5-3-3 0,1-3 1 16,0-13-2-16,-4-3 0 15,-3-3-1-15,-7-3 1 16,-4 3-1-16,-4 3 0 16,-6 7-2-16,-8-7 1 15,-3 13-1-15,-3 6 0 0,-1 9-1 16,4 7 1-16,0 6 0 16,3 9 1-16,4-6 0 15,4 13 1-15,6-7 1 16,5 0 1-16,2-2-3 15,8-11 1-15,0-8-4 16,-4-10 0-16,7-10-7 16,7-2 0-16</inkml:trace>
  <inkml:trace contextRef="#ctx0" brushRef="#br0" timeOffset="933.69">11116 3292 46 0,'4'22'23'0,"-1"-12"-26"0,-3-10 42 0,-3-4-37 0,-1-11 0 0,1-7 2 0,-1-3 0 15,-3-7-4-15,3 4 0 16,1 0 4-16,3 0 0 15,7 3 0-15,11-4 1 16,6 4-2-16,12 0 0 16,-5 3-5-16,8-3 1 0,0 9-10 15,-11 4 1 1,-7 3-9-16,-7 9 1 0</inkml:trace>
  <inkml:trace contextRef="#ctx0" brushRef="#br0" timeOffset="1516.06">11448 3277 42 0,'10'0'21'0,"47"-29"-14"0,-43 20 32 0,7-4-37 15,4-5 0-15,3-1 0 16,-3 0 0-16,-4 3-3 15,-4 4 0-15,-6 2 1 16,-8-9 1-16,-6 10-4 16,-8 6 1-16,-6 3-3 15,-4 9 1-15,-11 13-4 16,0 6 1-16,4 7 1 16,3 3 0-16,8 9 4 15,2-7 0-15,12-2 3 16,10-3 1-16,14-1 2 15,14-9 0-15,18-15-5 16,7-4 0-16,0-16-10 0,4-12 0 16</inkml:trace>
  <inkml:trace contextRef="#ctx0" brushRef="#br0" timeOffset="1782.73">12986 3154 56 0,'3'54'28'0,"-13"24"-38"0,6-59 53 0,-3 6-43 16,0 0 0-16,0-3-5 15,0-3 1-15,0-10-4 16,3-15 1-16,1-10-8 16,-4-15 1-16</inkml:trace>
  <inkml:trace contextRef="#ctx0" brushRef="#br0" timeOffset="1917.68">12756 2819 30 0,'22'22'15'0,"16"12"-12"16,-23-28 21-16,2 1-26 16,4 5 1-16,1-12-17 0,-1 10 1 15</inkml:trace>
  <inkml:trace contextRef="#ctx0" brushRef="#br0" timeOffset="2658.27">13582 3132 48 0,'11'-22'24'0,"-8"10"-24"0,-3 6 43 0,-7 2-43 15,-4 8 1-15,-3 2 0 16,-10 3 0-16,-8 4-2 15,-3 9 0-15,-4 3-1 16,-4 3 0-16,12-6 0 16,6-3 1-16,7-4 0 15,11 1 1-15,14 0 2 16,15 3 0-16,9-1 1 16,5 1 1-16,9 6-1 31,1-3 0-31,-7-3-2 0,-7 3 0 0,-18 13-2 15,-18 2 1-15,-10 1-2 16,-17 3 0-16,-22-4-6 31,-11-21 0-31,-13-13-8 16,2-12 1-16</inkml:trace>
  <inkml:trace contextRef="#ctx0" brushRef="#br0" timeOffset="3287.81">15900 3480 53 0,'14'-15'26'0,"11"-76"-25"0,-18 53 43 0,0-18-41 0,0-20 1 15,-4-18 2-15,1-12 0 16,-1-10-8-16,1 3 0 16,6-3 4-16,8 12 1 0,7 13-4 15,6 10 1 1,8-4-2-16,0 22 0 0,-4 16-1 15,-3 19 0-15,-4 19-1 16,-7 18 0-16,-10 13-6 16,-4 19 1-1,-17 6-8 1,-15 13 1-16</inkml:trace>
  <inkml:trace contextRef="#ctx0" brushRef="#br0" timeOffset="3471.6">15780 3154 52 0,'3'19'26'0,"15"-10"-26"15,-7-9 44-15,6-6-45 16,8 0 1-16,7-4 0 0,10-5 0 16,4-4-4-16,3-3 0 15,1 0-11-15,-5-3 0 16</inkml:trace>
  <inkml:trace contextRef="#ctx0" brushRef="#br0" timeOffset="3708.46">16732 2838 34 0,'21'3'17'0,"-3"6"-6"0,-14-3 17 0,-4-6-27 16,-4 3 1-16,-3 7 0 15,-7 2 1-15,-7 7-4 16,-11 9 1-16,-7 7 1 16,-7 18 1-16,-3 1-2 15,3 8 0-15,4 10 0 16,3-6 0-16,7-3-3 16,11-3 1-16,17-17-11 15,15-14 1-15</inkml:trace>
  <inkml:trace contextRef="#ctx0" brushRef="#br0" timeOffset="3952.15">17205 3079 48 0,'-11'25'24'0,"-34"6"-24"0,30-15 38 0,-13 6-38 0,-7 9 0 16,-4-6 0-16,0 16 1 16,1 3-1-16,-5-6 0 15,8 3-1-15,7-7 0 16,3-3-5-16,11-9 0 16,7-12-8-16,10-20 1 0</inkml:trace>
  <inkml:trace contextRef="#ctx0" brushRef="#br0" timeOffset="4163.66">16828 3035 16 0,'0'-19'8'0,"7"19"3"0,-4 3-1 0,1 13-7 16,3 0 0-16,3 12 7 16,1 3 0-16,6 13-10 15,5 0 1-15,6 6 7 16,0 0 1-16,4-6-2 15,7 0 0-15,-1 6-5 16,-2-6 1-16,-1-6-8 16,-7-4 1-16,-3-8-10 15,-7-14 1-15</inkml:trace>
  <inkml:trace contextRef="#ctx0" brushRef="#br0" timeOffset="4399.82">17332 2856 47 0,'28'85'23'0,"4"56"-24"0,-14-97 37 16,10 16-38-16,-3 12 1 0,-11 16-1 15,-11-4 1-15,-6 4-7 32,-8-10 1-32,-10-15-6 0,-7-22 0 0</inkml:trace>
  <inkml:trace contextRef="#ctx0" brushRef="#br0" timeOffset="4895.07">17868 3330 48 0,'0'6'24'0,"18"-3"-28"0,-8-6 44 0,1-3-40 15,10-4 0-15,14-15-4 16,15 0 1-16,6-6-7 15,11 0 0-15,-14 2-4 16,-10 10 1-16</inkml:trace>
  <inkml:trace contextRef="#ctx0" brushRef="#br0" timeOffset="5068.96">17759 3722 65 0,'49'9'32'0,"50"-37"-50"0,-57 12 68 15,18-3-58-15,11-9 0 16,-1-3-24-16,-17 3 0 16</inkml:trace>
  <inkml:trace contextRef="#ctx0" brushRef="#br0" timeOffset="6893.28">19410 2681 48 0,'21'28'24'0,"43"-78"-11"0,-47 25 24 0,8-19-35 15,10-16 0-15,7-15 0 16,4-25 0-16,-3-13-3 16,-8-6 0-16,-7-1 0 15,-7 4 1-15,-3 16-2 16,-4 9 0-16,-7 19-4 15,-3 9 1-15,-4 19-2 16,-4 19 0-16,-10 19-2 16,-4 12 1-16,-6 29 0 15,-5 9 0-15,-2 18 3 16,2 14 1-16,5 18 5 16,6-7 0-16,4 8 3 15,3 2 0-15,8-6 1 16,3-7 1-16,11-8-2 15,10-14 1-15,7-11-6 16,4-23 1-16,-1-9-11 0,5-19 1 16</inkml:trace>
  <inkml:trace contextRef="#ctx0" brushRef="#br0" timeOffset="7298.68">20006 2402 44 0,'-21'44'22'0,"3"12"-24"0,11-47 36 15,0 7-32-15,0-3 0 16,4-1 1-16,-1-2 1 0,-3-1-5 16,7-9 1-16,0 0 2 15,11-6 1-15,3-7-2 16,3-6 1-16,4-6-4 15,1-6 1-15,-1 9-3 16,-4-6 1-16,1 3-2 16,0-4 1-16,-4 4-1 15,-4 16 1-15,1 0 1 16,0 9 0-16,-1 3 2 16,-3 3 1-16,0 6 1 15,0 4 1-15,0 9-1 16,-3-6 1-16,-1-3-1 15,1 3 1-15,-1-7-1 16,5 4 0-16,-5 3-3 0,4-4 1 16,4 4-6-16,-1-13 0 15,8-3-5 1,0-9 1-16</inkml:trace>
  <inkml:trace contextRef="#ctx0" brushRef="#br0" timeOffset="7537.86">20655 1991 27 0,'4'9'13'0,"-8"19"-1"0,4-21 20 0,-3 5-31 16,-8 13 0-16,-3 0 0 15,-7 10 0-15,-7 12-1 16,-4 0 0-16,0 13 2 15,7-7 0-15,1 10-1 16,6-10 1-16,4 0-3 16,7-9 0-16,7-16-11 15,14-9 1-15</inkml:trace>
  <inkml:trace contextRef="#ctx0" brushRef="#br0" timeOffset="7946.53">20941 2232 48 0,'-7'29'24'0,"-21"21"-30"0,14-38 39 0,-11 13-33 16,-7 10 0-16,0-1-4 15,1 4 1-15,-1-4 0 16,4-2 0-16,3-13-10 16,7-7 1-16</inkml:trace>
  <inkml:trace contextRef="#ctx0" brushRef="#br0" timeOffset="8170.77">20712 2383 40 0,'14'47'20'0,"3"31"-26"0,-10-59 32 16,11 0-26-16,3 0 1 15,4 3-2-15,0-4 1 16,-1 1-4-16,1-9 1 16,-4-10-7-16,-3-10 1 15</inkml:trace>
  <inkml:trace contextRef="#ctx0" brushRef="#br0" timeOffset="8365.42">21047 2518 48 0,'3'12'24'16,"18"-15"-26"-16,-14 3 45 0,4 0-43 16,3-9 1-16,4 9 0 15,3-10 1-15,0 4-6 16,0 3 1-16,0-7-11 15,1-5 0-15</inkml:trace>
  <inkml:trace contextRef="#ctx0" brushRef="#br0" timeOffset="8738.71">21456 2276 41 0,'11'19'20'0,"10"-19"-9"0,-11-6 24 15,8 3-34-15,3-7 1 16,4 1 1-16,3 3 0 16,-3 2-4-16,-4-5 1 0,-3 6 1 15,-4 0 1-15,-4 6-1 16,-6 3 0-16,-11 4-2 15,-7 5 0-15,-4-2-1 16,-7 9 1-16,1 0-2 16,2 0 0-16,5 15 0 15,6-12 1-15,4 4 1 16,7-1 0-16,7 0 1 16,11 0 1-16,6-6-2 15,5-3 0-15,2-10-6 16,1-5 1-16,-7-8-7 15,3-11 0-15</inkml:trace>
  <inkml:trace contextRef="#ctx0" brushRef="#br0" timeOffset="8966.04">21826 2223 55 0,'32'63'27'0,"3"15"-31"0,-20-50 51 15,2 7-47-15,4 5 0 16,-7 11-1-16,-7 2 1 16,-3-6-4-16,-15 13 0 15,-17-4-11-15,-7-6 0 0</inkml:trace>
  <inkml:trace contextRef="#ctx0" brushRef="#br0" timeOffset="9506.34">22486 2489 55 0,'14'19'27'0,"57"-16"-23"16,-43-3 42-16,18-3-45 15,7-6 0-15,0 3-2 16,0-4 1-16,-4 1-6 15,-7-1 0-15,-6 1-11 16,-12 0 1-16</inkml:trace>
  <inkml:trace contextRef="#ctx0" brushRef="#br0" timeOffset="9717.78">22698 2342 49 0,'-4'69'24'0,"-13"41"-28"0,17-85 34 16,-4 9-37-16,1 1 1 15,3-7-18-15,0-15 0 0</inkml:trace>
  <inkml:trace contextRef="#ctx0" brushRef="#br0" timeOffset="10181.28">23717 2427 51 0,'-3'0'25'0,"-33"3"-23"0,22 3 42 15,-14-3-44-15,-11 7 1 16,4-1-2-1,0 4 0-15,-8 5-2 0,1 1 0 16,7 0-1-16,7 6 1 16,6-6-1-16,12 0 1 15,10-4 0-15,10 4 0 16,5-9 4-16,-1 2 0 16,7 1 1-16,4-4 1 15,-1 1 0-15,-6-1 0 0,-8 0-1 16,-6-2 1-16,-11 11-2 15,0 1 1-15,-7 3-2 16,-11 3 0-16,0 0-4 16,-3 1 1-16,3-8-5 15,8-5 1-15,6-1-7 16,11-5 0-16</inkml:trace>
  <inkml:trace contextRef="#ctx0" brushRef="#br0" timeOffset="10390.2">23827 2643 52 0,'10'53'26'0,"-17"-9"-32"15,4-34 47-15,-4 9-42 0,0 6 1 16,-1 0-2-16,1-3 1 15,0-4-6-15,0-5 0 16,4-13-7-16,-1-13 0 16</inkml:trace>
  <inkml:trace contextRef="#ctx0" brushRef="#br0" timeOffset="10839.02">23992 2784 26 0,'-3'10'13'0,"10"8"-3"16,-4-14 14-16,-3 2-24 15,0-3 1-15,0 0 0 16,0-3 0-16,0-3-1 16,0-6 0-16,4-4 0 15,0 4 1-15,-1-1-1 16,-3-12 1-16,7 0-1 0,0-6 0 15,4 6 0 1,-1 10 1-16,1-4-1 0,3 22 0 16,0 4 0-16,0 8 1 15,0 1 0-15,0 9 0 16,-3 1-1-16,-4 2 1 16,0-6-5-1,4-3 0-15,-4-6-6 0,3-7 0 16</inkml:trace>
  <inkml:trace contextRef="#ctx0" brushRef="#br0" timeOffset="11099.05">24553 2311 39 0,'11'19'19'0,"7"-1"-15"0,-15-11 33 0,-3 2-36 0,-7 10 1 0,0 0 0 0,-7 6 1 0,-7 15-4 16,-8 11 0-16,-2 2 2 15,-5 10 0-15,5 6-1 16,2-13 1-16,8 1-3 16,7-7 1-16,7-6-4 15,11-10 0-15,10-12-8 16,3-16 0-16</inkml:trace>
  <inkml:trace contextRef="#ctx0" brushRef="#br0" timeOffset="11359.34">25012 2458 39 0,'28'69'19'0,"-56"-34"-21"0,17-26 28 16,-13 4-26-16,-12 8 1 0,-2 8-1 16,-8-1 1-16,0 13-2 15,0 6 1-15,4-3 0 16,6-7 1-16,8 1-6 16,7-4 0-16,7-15-6 15,3-19 1-15</inkml:trace>
  <inkml:trace contextRef="#ctx0" brushRef="#br0" timeOffset="11538.51">24638 2687 39 0,'35'78'19'0,"-10"-31"-22"16,-14-21 33-16,-1-5-30 15,1 14 0-15,-1 3 0 0,4 2 0 16,1-8-5-16,2-10 1 16,4-10-7-16,4-15 1 15</inkml:trace>
  <inkml:trace contextRef="#ctx0" brushRef="#br0" timeOffset="11795.94">25114 2533 46 0,'21'51'23'0,"36"33"-21"0,-39-65 41 0,3 15-43 15,0 4 1-15,0 6-2 16,-3 0 1-16,-4 0-2 15,-7 0 1-15,-11 6-3 16,-20-6 0-16,-15 9-11 16,-14-9 1-16</inkml:trace>
  <inkml:trace contextRef="#ctx1" brushRef="#br0">13328 1066 0,'0'0'16</inkml:trace>
  <inkml:trace contextRef="#ctx0" brushRef="#br0" timeOffset="13407.93">19502 3154 34 0,'10'22'17'0,"11"6"-8"0,-10-24 18 0,7 5-25 16,10 0 1-16,14 1 3 15,15 2 1-15,20 1-8 16,4 3 1-16,39-4 5 15,28 10 0-15,15 0-1 16,34 9 1-16,18-2-1 16,39-4 0-16,7 3 0 15,36-12 0-15,13 12 0 16,15-3 0-16,21 3-2 16,-4-9 1-16,-7 3-2 15,7-10 1-15,-28-2-3 16,-7-7 1-1,-39 3-3-15,-21-6 0 0,-28 0-4 16,-32 10 0-16,-43-4-10 16,-34 0 0-16,-36-3-2 15,-32 4 0-15</inkml:trace>
  <inkml:trace contextRef="#ctx0" brushRef="#br0" timeOffset="14143.64">20394 4211 57 0,'14'6'28'0,"-14"7"-37"15,-3-7 58-15,-4 7-48 16,-11 9 0-16,-10 9 0 16,-11 3 0-16,0 10-2 15,-3 3 1-15,-15 19 0 16,-3 3 0-16,4-3-2 15,7 0 1-15,6-10-5 16,8-9 1-16,10-15-11 16,11-23 0-16</inkml:trace>
  <inkml:trace contextRef="#ctx0" brushRef="#br0" timeOffset="14357">20045 4838 34 0,'39'94'17'0,"-1"13"-17"0,-30-85 19 0,6 0-26 15,0-3 0-15,3-10-10 16,5-15 0-16</inkml:trace>
  <inkml:trace contextRef="#ctx0" brushRef="#br0" timeOffset="14788.17">20496 4170 54 0,'25'6'27'0,"17"16"-32"0,-24-22 54 16,3-3-47-16,4-3 0 15,7-3 2-15,-1 2 1 16,5 1-6-16,-5-3 0 15,-9 9 3-15,-8 6 0 16,-14 6-2-16,-7 7 1 16,-7-3-4-16,-1 6 1 15,-6 3-2-15,-3 3 1 16,-5 0 0-16,1-2 0 16,3 2 0-16,8 3 1 15,10 0 3-15,7 1 0 16,7-4 2-16,10-9 0 0,-2-3 0 15,6-7 1-15,10-6-3 16,8-6 1-16,0-3-9 16,-4-4 1-16,1-5-11 15,-8 5 0-15</inkml:trace>
  <inkml:trace contextRef="#ctx0" brushRef="#br0" timeOffset="15557.04">20828 4866 56 0,'25'13'28'0,"45"-13"-33"0,-38-3 43 0,10 0-39 16,8-4 0-16,-1 1-11 15,1 3 0-15,-1-6 4 16,-10 2 0-16</inkml:trace>
  <inkml:trace contextRef="#ctx0" brushRef="#br0" timeOffset="15855.09">21985 4628 47 0,'-3'22'23'0,"-33"-3"-21"0,19-7 37 16,-4 10-39-16,-4 3 1 15,-7 10-1-15,-7 15 1 16,-7-3-1-16,-3 6 0 16,7-2 0-16,3-4 0 15,7-19-3-15,7 3 0 16,11-18-11-16,11-10 0 15</inkml:trace>
  <inkml:trace contextRef="#ctx0" brushRef="#br0" timeOffset="16053.84">21608 4562 37 0,'24'57'18'0,"12"12"-5"0,-26-41 22 0,8 22-33 15,3 3 0-15,-3 10 0 16,10-7 1-16,4 4-5 16,3-7 0-16,0-9-4 15,0-15 0-15,-3-17-8 16,3-9 1-16</inkml:trace>
  <inkml:trace contextRef="#ctx0" brushRef="#br0" timeOffset="16441.78">22352 4716 50 0,'-7'12'25'0,"25"-2"-20"16,-11-10 43-16,7 3-47 16,7-3 0-16,14-3 0 15,11 0 0-15,11-4-6 16,6 1 0-16,-7 6-11 16,-6-9 0-16</inkml:trace>
  <inkml:trace contextRef="#ctx0" brushRef="#br0" timeOffset="17221.71">23396 4368 46 0,'7'34'23'0,"18"-15"-13"0,-18-13 29 16,7-6-36-16,7 3 0 15,8 4 3-15,6-7 1 16,7 0-9-16,8-7 1 0,2 7 4 16,-2-3 0-16,-8 3-2 15,-10 0 1-15,-11 10-3 16,-10 2 0-16,-15 13-1 16,-13 4 1-16,-15-7-2 15,-7 12 1-15,-10 4-1 16,-4-4 1-16,7 13 0 15,7 3 1-15,7 7 0 16,8-20 1-16,6 4 1 16,7-3 0-16,8-4 1 15,3 1 0-15,17-7-1 16,15-3 1-16,11-9-2 16,6-7 1-16,4 4-12 15,-4-13 1-15,-17-10-7 16,-7 4 0-16</inkml:trace>
  <inkml:trace contextRef="#ctx0" brushRef="#br0" timeOffset="19261.88">27862 3079 44 0,'-7'3'22'0,"7"3"-13"15,0-2 22-15,-7 2-31 16,-7-3 1-16,-11 3-1 16,-10 7 1-16,-7 9-2 15,-4 0 1-15,0 12 0 16,0 4 0-16,0 12 0 0,8 0 1 16,6 7-1-16,4-1 0 15,14-3 0-15,17-3 1 16,11-6-2-16,18-12 1 15,7-7-5-15,3-16 1 16,4-3-10-16,0-15 1 16</inkml:trace>
  <inkml:trace contextRef="#ctx0" brushRef="#br0" timeOffset="19505.3">28039 3349 28 0,'0'-7'14'0,"-14"11"-6"0,10-4 13 0,-10 3-21 16,0 3 0-16,-7 3 0 16,-7 1 0-16,10-1 0 15,0 7 0-15,1-1 0 16,-1-2 0-16,0 9 0 16,4 3 0-16,4 3-2 15,6-6 1-15,4 0-3 16,4-6 0-16,6-4-5 15,4-12 1-15,4-12-1 16,0-7 1-16</inkml:trace>
  <inkml:trace contextRef="#ctx0" brushRef="#br0" timeOffset="20027.62">28056 3483 27 0,'7'7'13'0,"4"-4"-11"0,-4-3 29 16,0-3-31-16,0 3 0 15,0 0 0-15,0-7 1 16,0 4-2-16,4-12 1 16,-4-1-1-16,0 3 1 15,0-2-2-15,0 5 1 0,0 10-1 16,0 10 1-16,0 5-1 15,4-2 1-15,0 6 0 16,-1 3 0-16,1 3 1 16,3-6 0-16,3-7 1 15,1 4 0-15,3-7 0 16,0-9 0-16,1-15 1 16,6 2 0-16,7-21-1 15,4-13 1-15,7-19 0 16,-7-10 0-16,-4-15 0 15,-3-6 1-15,-11 0-1 16,-7-3 0-16,-4 12 0 16,-6 0 1-16,-4 16-2 15,-4 0 1-15,-3 19-2 16,0 9 1-16,-7 25-1 0,-3 22 0 16,2 22 0-16,1 22 0 15,0 25-1-15,-3 25 1 16,3 16-1-16,6 13 1 15,5-10-1-15,-1-10 0 16,4-12-3-16,0-25 0 16,4-15-7-16,-1-23 0 15</inkml:trace>
  <inkml:trace contextRef="#ctx0" brushRef="#br0" timeOffset="20226.28">28293 3305 44 0,'28'25'22'0,"7"-31"-19"16,-24 6 37-16,10-4-40 16,14-2 0-16,11 3-9 15,0-10 0-15,0 10 0 16,-4-6 0-16</inkml:trace>
  <inkml:trace contextRef="#ctx0" brushRef="#br0" timeOffset="20421.73">28910 3405 37 0,'7'47'18'0,"-10"-9"-16"0,3-38 24 16,-4 9-28-16,1-6 0 16,-4-3-13-16,0-3 1 15,3-6 12-15,-7-13 0 16</inkml:trace>
  <inkml:trace contextRef="#ctx0" brushRef="#br0" timeOffset="20614.25">28758 2935 38 0,'11'19'19'0,"7"12"-16"16,-11-25 35-16,0 4-39 16,3 5 1-16,1-5-1 15,3-1 1-15,0 0-5 16,0-9 1-16,0 0-8 15,1-6 0-15</inkml:trace>
  <inkml:trace contextRef="#ctx0" brushRef="#br0" timeOffset="21004.02">29072 3320 24 0,'11'44'12'0,"-11"-6"-1"0,0-29 11 0,0 7-21 0,0-7 0 16,0 1 2-16,4-4 1 16,-1-3-5-16,4-6 1 15,0-3 2-15,4-13 1 0,-1-3-1 16,1 3 1-16,0 0-2 15,-4 4 0-15,3 2-1 16,-3 4 1-16,0-1-1 16,0 1 0-16,0 9-1 15,0 0 0-15,4 3 0 16,0 13 1-16,-1 0 0 16,1 12 0-16,-1-9 0 15,1 9 0-15,0 3 0 16,-1-3 0-16,4 1-5 15,0-14 1-15,0-5-7 16,1-17 1-16</inkml:trace>
  <inkml:trace contextRef="#ctx0" brushRef="#br0" timeOffset="21259.67">29432 3286 24 0,'11'44'12'0,"3"25"-6"0,-7-54 13 16,-3 1-17-16,-1 0 1 16,1-7 2-16,3 7 0 15,-4-4-5-15,1 4 0 16,3-13 4-16,3 4 0 16,8-7-2-16,7-7 1 0,6 4-2 15,1-13 0-15,0-5-2 16,-4-5 1-16,0-2-6 15,-3-3 0-15,-4-7-5 16,-7 1 0-16</inkml:trace>
  <inkml:trace contextRef="#ctx0" brushRef="#br0" timeOffset="21755.19">30152 3490 48 0,'3'3'24'15,"8"-6"-33"-15,-4-4 45 0,-7 7-34 0,0 0 0 0,0-3 2 0,0-6 0 16,4 3-5-16,-1-1 0 16,-3 7 4-16,0 0 0 15,0 0-1-15,0 0 0 16,0 0-2-16,0 0 1 16,-3-6-1-16,-1 0 0 15,-3 0-1-15,-4 2 1 16,1-2 0-16,-4 6 0 0,-4 0 0 15,4 6 0-15,0-2 0 16,0 2 0-16,0 0 0 16,3 7 1-16,1 2-2 15,2 4 1-15,5 0-1 16,3 6 0 0,18 0 0-1,6-9 0-15,1-10-3 16,3 0 0-16,-3-15-5 15,-4-4 0-15,0-9-5 16,4-6 0-16</inkml:trace>
  <inkml:trace contextRef="#ctx0" brushRef="#br0" timeOffset="22009.18">30339 3427 37 0,'14'47'18'0,"0"-22"-16"0,-10-15 30 0,-1-4-32 0,1 3 1 15,-1 4-1-15,1-4 1 16,3 1-1-16,3-4 1 16,5 0 1-16,2-6 1 15,4-6-1-15,4-13 1 0,0 3-1 16,-4-2 0-16,7-8-6 15,7 1 1-15,1 3-11 16,-1-3 1-16</inkml:trace>
  <inkml:trace contextRef="#ctx0" brushRef="#br0" timeOffset="22340.62">30963 3349 23 0,'-3'25'11'0,"-15"-16"-7"0,11-6 7 0,-7 4-10 15,-4-7 0-15,1 0 4 16,-1 0 1-16,4 0-5 16,3 0 1-16,4 3 3 15,7 6 1-15,11 4 1 16,7-1 0-16,3 4-2 15,7-10 0-15,4 7-2 0,-1 5 0 16,-6 1-1-16,-7 6 0 16,-8 0-3-16,-13 7 1 15,-11-7-3-15,-11 0 1 16,-10-6-2-16,-1-4 0 16,-6-11-8-16,3 2 1 15,4-6-2-15,10 0 0 16</inkml:trace>
  <inkml:trace contextRef="#ctx0" brushRef="#br0" timeOffset="22492.53">31175 3725 1 0,'-7'25'0'0</inkml:trace>
  <inkml:trace contextRef="#ctx0" brushRef="#br0" timeOffset="24803.33">31136 2605 36 0,'0'0'18'0,"11"0"-7"0,-4-9 18 15,7 0-26-15,7 2 1 16,7-8 2-16,11 5 1 15,7 7-8-15,10-9 0 16,8 8 5-16,-4 4 0 16,-4 7-2-16,-3 2 0 15,-3 10-1-15,-8 0 0 0,-14 6-2 16,-14 3 1-16,-14 16-1 16,-3 3 0-1,-11 6 0-15,-18 16 1 0,-7 3-1 16,-7 7 1-16,0-4 0 15,4 3 0-15,0-12 0 16,6-9 0 0,15-10-12-1,14-19 0-15,14-9-3 16,4-10 0-16</inkml:trace>
  <inkml:trace contextRef="#ctx0" brushRef="#br1" timeOffset="32293.42">19209 1223 20 0,'0'9'10'0,"0"0"-4"16,0-5 10-16,0-4-15 15,0 12 0-15,-4 7 0 16,-3 9 1-16,4 10-1 16,-1 24 0-16,1 7 1 15,-4 19 1-15,-4 9-2 0,4 13 1 16,0 9-1-16,0-3 1 15,-4 4-3-15,4-8 1 16,4 1-1-16,-1-15 0 16,4-17-2-16,-3-15 0 15,-1-7-5-15,1-8 0 16</inkml:trace>
  <inkml:trace contextRef="#ctx0" brushRef="#br1" timeOffset="33404.4">19135 1307 12 0,'17'16'6'0,"19"-19"5"0,-22 6 2 16,0-3-11-16,7 0 0 15,7 6 2-15,4-6 1 16,10 3-5-16,4-3 1 16,7 0 3-16,11-3 0 15,13-6-1-15,18-7 0 16,8 7-1-16,-4-1 0 16,13 10-2-16,8-6 1 15,7-3-2-15,-7 9 1 16,14 0-1-16,-7 0 1 0,0 6-1 15,-14-6 1-15,7-6-1 16,-3 6 1-16,-5-4-1 16,-2 4 1-16,-8 0 0 15,-17 0 0-15,-11 0 0 16,-7 0 0-16,-4 10-1 16,1-10 1-16,-8 9 0 15,-6-6 0-15,-8 7 0 16,0-1 0-16,-3 4-1 15,-7-4 1-15,-4 4 0 16,-3 6 0-16,-4-4 0 16,0 10 0-16,-3 0-1 15,-4 13 0-15,0-3 0 16,-3 8 0-16,-4 14 0 16,-4-4 0-16,-3 13 0 15,-3 9 0-15,3 1 0 0,0-7 1 16,-4 3-1-16,1 9 1 15,-1-9-1-15,1 10 0 16,-1-4-1-16,1-15 0 16,-1 28 0-16,1 3 1 15,3-16 0-15,0-2 0 16,0-7 0-16,0-7 0 16,0-18 1-16,0-6 0 15,0-10 0-15,-8 3 0 0,-2-2 0 16,-4-7 0-16,-11-4-1 15,-10 4 1-15,-8-12 1 16,-2-4 0-16,-5-3 1 16,-3-6 1-16,-10-3 0 15,-8-4 1-15,-20 1 0 16,-8 0 0-16,-21 2-1 16,-18 1 0-16,-6 0-1 15,-12-1 0-15,-9-2-1 16,2-10 0-16,8 0-1 15,-7 4 0-15,7-4 0 16,10 10 1-16,4-4-2 16,7 7 1-16,7 3-2 15,3 3 1-15,11 3-1 16,18-3 0-16,10 0-1 16,8 0 1-16,6-3 0 15,15 6 0-15,10-3 1 0,11 0 1 16,3-3 1-16,14 3 0 15,11-4-1-15,7 4 0 16,7 4-2-16,0-8 1 16,0 4-7-16,0-6 1 15</inkml:trace>
  <inkml:trace contextRef="#ctx0" brushRef="#br1" timeOffset="34486.15">23163 2151 26 0,'7'34'13'15,"-7"-15"-10"-15,0-10 14 0,0 10-17 16,0 16 0-16,-3 2 2 16,-1 17 1-16,-3 24-3 15,0-6 0-15,0 19 1 16,0 6 0-16,0-9 0 16,0-6 1-16,4-4-4 15,-1-6 1-15,0-22-5 16,-3-18 1-16,4-26-4 15,-1-18 1-15</inkml:trace>
  <inkml:trace contextRef="#ctx0" brushRef="#br1" timeOffset="35341.15">23139 2163 18 0,'31'32'9'0,"15"-23"-4"0,-32-9 13 0,8 3-16 16,6 3 0-16,4-6 3 15,3 4 1-15,18-8-7 16,14-2 0-16,14 3 4 16,7-13 0-16,0 1-2 15,18-7 1-15,7-3-2 16,7 0 0-16,-11 6 0 16,11 0 0-16,7-6 0 15,7 3 0-15,-14-3 0 16,-17 6 0-16,13-12 0 15,-3 9 0-15,-7-7-1 0,0 14 1 16,-15 5-1-16,-10-5 1 16,-3 12 0-16,-14-7 0 15,-4 4-1-15,-4 6 1 16,-10 0 0-16,-7 6 0 16,-8 13 0-16,-6 0 0 15,-7 6-2-15,-15 6 1 16,-6 4 0-16,-8 9 0 15,-7-7 0-15,-6 13 0 16,-1 7 0-16,4 15 0 16,-4 13 0-16,8 6 0 15,2-13 0-15,5 7 1 0,-1-7-1 16,1 10 0-16,3-7 0 16,7 1 1-16,7 6 0 15,0-13 0-15,0 0 0 16,-4-12 0-16,4 0 0 15,0-16 0-15,1-10 1 16,-5 4 0-16,1-10-1 16,-8 1 0-16,1-7 0 15,-5 3 1-15,-6-9-1 16,-10 0 1-16,-12-4 1 16,-9-5 0-16,-19-10 2 15,-21-6 0-15,4-7 1 16,-18 1 0-16,-13-7-1 15,-8-3 1-15,-7-3-3 16,-11 6 1-16,-7-6-1 0,11 6 0 16,7 0-1-16,-3 3 0 15,-1 7-1-15,-6 3 1 16,17 6-3-16,-4 3 0 16,4 6-4-16,0 1 1 15,8-1-8-15,16-6 0 16</inkml:trace>
  <inkml:trace contextRef="#ctx0" brushRef="#br1" timeOffset="37608.15">19480 3910 34 0,'11'44'17'0,"-4"28"-11"16,-7-47 18-16,0 25-24 15,0 22 1-15,0 16-1 16,-7 16 1-16,0 5-2 16,0 4 1-16,0 0-1 0,0-12 1 15,-4-17-4-15,1-15 0 16,-5-3-7-16,5-22 1 15</inkml:trace>
  <inkml:trace contextRef="#ctx0" brushRef="#br1" timeOffset="38555.14">19509 3882 7 0,'38'3'3'0,"8"3"12"15,-28-12-7-15,10 3-6 16,11 3 1-16,10-3 3 16,11-7 0-16,11-2-5 15,3 2 0-15,21 4 4 16,11 3 1-16,14-10-2 16,0 4 1-16,21-7-3 0,7-6 1 15,-3 0-2-15,21 7 0 16,-4-4-1-16,-10 6 1 15,10 1-1-15,0 5 1 16,0 7-1-16,-3 7 0 16,18 5 0-16,-1 1 0 15,-7-4 0-15,8 7 0 16,-4 0-1-16,-18-4 1 16,0-2 0-16,0 5 0 15,-3-2-1-15,-18 2 1 0,-3-5 0 16,-1-7 0-16,4 3-1 15,-7-3 1-15,-18 4 0 16,8 2 0-16,-4-3-1 16,0-3 1-16,-11 4 0 15,-7 2 0-15,-17-6-1 16,-15 7 1-16,-13 2-1 16,-11 4 1-16,-15 6 0 15,-17 3 0-15,-14 13-1 16,-17-4 0-16,-15 13 0 15,-11 10 1-15,-6 5-1 16,-1 7 0-16,8 3 0 16,0 13 1-16,6 15-1 15,5-6 1-15,-1 13-1 16,7-3 1-16,4 2 0 0,10-9 1 16,0 7-1-16,8-16 0 15,3-7 0-15,0-2 1 16,0-10-1-16,-4-19 1 15,-3-6-1-15,0-7 0 16,-7-8 0-16,0-4 0 16,-15-7 0-16,-10-5 1 15,-6-7 0-15,-12-3 0 16,-28 4 0-16,-28-17 1 16,-3 4-1-16,-29-10 1 15,-24-6 0-15,-11-9 0 0,-21 6-1 16,-8-6 1-16,-13-7-1 15,-4 3 0-15,-10 4 0 16,3 6 0-16,0 9-2 16,-3 7 1-16,10 6-5 31,0 6 1-31,18-6-7 0,10 0 0 0</inkml:trace>
  <inkml:trace contextRef="#ctx0" brushRef="#br0" timeOffset="42387.52">19816 4114 24 0,'0'-3'12'0,"0"3"4"0,0 0 12 16,3 6-24-16,1 10 0 15,3 6 3-15,3 18 0 16,8 1-9-16,7 6 1 0,6 22 5 16,8 9 1-16,-4 20-3 15,4-7 0-15,-7 6-4 16,0 0 1-16,-4-15-8 15,-10-10 0-15,-11-19-5 16,0-22 1-16</inkml:trace>
  <inkml:trace contextRef="#ctx0" brushRef="#br1" timeOffset="47713.39">19512 539 12 0,'7'6'6'0,"4"-12"11"16,-11 6 7-16,3-3-18 16,1-3 0-16,-1 6 5 15,1 6 1-15,-1 3-15 0,-3 7 1 16,-3 15 9-16,-4-6 0 16,-4 19-4-16,-3 0 1 15,-3 0-4-15,2 9 1 16,1-6-1-16,0 13 0 15,4-29 0-15,-1 1 0 16,4-4 0 0,3-3 1-16,4-6-1 0,7-7 0 15,11-2 0-15,0-4 0 0,3-3-3 16,0-3 1-16,-3 3-8 16,3 0 1-16,4-12-5 15,-1-7 1-15</inkml:trace>
  <inkml:trace contextRef="#ctx0" brushRef="#br1" timeOffset="48043.68">19851 893 39 0,'17'0'19'0,"1"-6"-17"16,-14 6 32-16,-4 0-34 15,0 0 1-15,0 0-2 16,-4 0 1-16,-6 0 0 16,-5 6 0-16,-6-6-1 0,0 0 1 15,-4 10-1-15,1-1 1 16,-1 1-1-16,4 8 1 16,3 4-1-16,8 7 0 15,3-11 0-15,3-2 0 16,8-13 0-16,6-3 0 15,4-9 0-15,4-10 1 16,0 3 0-16,-1-3 0 16,1 1-5-16,-1 2 1 15,1 3-7-15,0-2 1 16</inkml:trace>
  <inkml:trace contextRef="#ctx0" brushRef="#br1" timeOffset="48509.46">20126 740 34 0,'7'9'17'0,"4"0"-16"15,-11-9 27-15,0 0-28 16,0 0 1-16,-4 4-1 16,-3-4 0-16,-4 6-1 15,-3-6 1-15,-3 3-1 16,-8 3 1-16,0 4-3 15,1-1 0-15,-1 7-2 16,7-7 0-16,4 4-2 16,4 2 0-16,6 1 2 15,8 3 0-15,10 0 4 0,7 0 0 16,4 9 4 0,3 3 0-16,-7-12 3 0,-3 0 0 15,-4-4-1-15,0 4 0 16,-7 3-2-16,-7 0 0 15,-11 0-2-15,-10 0 1 16,-4-13-2-16,-6 1 1 16,-5-7-1-16,5-6 1 15,-1 3 1-15,11-10 0 16,7 1 0-16,7 3 1 0,10-10-1 16,11 13 1-16,11-6 0 15,10-1 1-15,-3-6-3 16,0 1 0-16,-8 2-8 15,-6-6 1-15,-4 4-6 16,-7-4 0-16</inkml:trace>
  <inkml:trace contextRef="#ctx0" brushRef="#br1" timeOffset="49003">20556 846 42 0,'4'10'21'0,"-4"-17"-22"16,-4 4 36-16,-3 0-35 0,-3 0 1 15,-4 3 1-15,-8 6 0 16,1 4-2-16,0-1 0 16,3 4 1-16,-3 5 0 15,7 4 0-15,0-3 1 16,4 0-2-16,2-10 0 16,5 7 0-16,3-6 1 0,3-1-2 15,5-9 1-15,2 0-1 16,4-9 1-16,0-1-1 15,4 1 1-15,-7 2 0 16,3-2 0-16,0 0 0 16,0 2 0-16,-4 7 0 15,1 0 0-15,0 7 0 16,-1-4 1-16,1 9-1 16,-1 1 0-16,1-4 0 15,0 1 0-15,-4-1-3 16,3-3 1-16,-3-12-7 15,4 3 1-15,-4-13-6 16,-4 4 1-16</inkml:trace>
  <inkml:trace contextRef="#ctx0" brushRef="#br1" timeOffset="49251.95">20680 922 29 0,'3'-4'14'0,"-3"14"-12"0,0-10 20 16,0 0-22-16,0 0 1 16,0 0 2-16,0-6 1 15,0 6-3-15,4-4 0 16,-4 4 3-16,0 0 0 16,10-6-1-16,5 6 1 0,2-3-4 15,4 3 1-15,1 0-8 16,2-13 0-16,4 10-5 15,-3-6 0-15</inkml:trace>
  <inkml:trace contextRef="#ctx0" brushRef="#br1" timeOffset="49425.68">21078 937 38 0,'8'35'19'0,"-8"5"-25"0,0-27 33 0,-4-10-28 16,0 7 1-16,1-1-7 15,-1-3 1-15,-3-6 0 16,4-9 0-16</inkml:trace>
  <inkml:trace contextRef="#ctx0" brushRef="#br1" timeOffset="49814.99">21138 530 16 0,'22'25'8'0,"2"-72"-4"0,-17 31 5 16,0-9-10-16,4 3 1 0,0-9-1 15,6 2 1-15,-3 1-1 16,0 3 1-16,1 6-1 16,-1 0 0-16,0 10 1 15,-4 3 0-15,-3 15 2 16,0 7 0-16,1 3 2 16,-1 9 0-16,0 6 0 15,-4 13 1-15,1 13-1 16,-1 9 1-16,-3 12-2 15,4-8 0-15,3-1-2 16,-4-10 1-16,4-8-2 16,-3-17 1-16,-1-15-2 15,-3-9 0-15,-3-13-5 16,-4-10 1-16,-4-5-4 16,-3 2 0-16</inkml:trace>
  <inkml:trace contextRef="#ctx0" brushRef="#br1" timeOffset="50399.93">21114 689 28 0,'10'0'14'0,"26"7"-13"0,-26-14 24 16,4 4-24-16,0-3 1 16,8-3 0-16,6-1 0 15,4 1-3-15,-1-10 0 16,-2 3 0-16,-5-2 0 15,-3-1-2-15,-3 0 1 0,-4 13-1 16,-3-10 0-16,-1 3-1 16,1-5 1-16,-4-7 1 15,0 6 0-15,0 0 1 16,0 3 0-16,0-3 1 16,0 13 0-16,0 3 0 15,0 3 1-15,0 3-1 16,4 7 0-16,-4-4 0 15,0 6 0-15,-3 4 1 16,-1 3 0-16,1-3 1 16,-4-7 1-16,0 16 1 15,0 6 1-15,0 10 1 16,0-3 0-16,-4 12-1 16,1-9 1-16,-1-7-3 15,1 1 1-15,3-10-2 0,-4-3 0 16,1 0-2-16,-1-13 0 15,4 0 0-15,0-9 0 32,4-31-1-32,3 3 0 15,0 9 0-15,3 0 1 16,1 10-1-16,3 9 1 16,0 12 0-16,0 10 0 15,4 0 0-15,-1 3 0 16,1 0 0-16,-4 4 0 15,0-4-1-15,0-16 1 0,-3 1-5 16,0-10 0-16,-4 0-7 16,0-16 1-16</inkml:trace>
  <inkml:trace contextRef="#ctx0" brushRef="#br1" timeOffset="50895.53">21766 752 27 0,'7'28'13'16,"-3"48"0"-16,0-67 15 0,-1 4-26 16,1 2 0-16,-4 1 1 15,3-7 1-15,-3-5-5 16,0 2 0-16,0-6 3 16,0 0 0-16,4-10-2 15,-4 1 1-15,0 3-1 16,3-4 0-16,1 1-1 15,-1-1 1-15,-3 1 0 0,0 9 0 16,7 0 0-16,0 0 0 16,0 9-1-16,4 10 1 15,3-9-1-15,0 5 1 16,-3-11-1-16,-1-4 0 16,-3-4 0-16,4-5 1 15,0 3-1-15,-4-4 1 16,3-9-1-16,-3 10 1 15,7 0-1-15,-7-7 0 0,0-3-1 16,1 0 1 0,-1 4 0-16,0-4 0 0,3 3 0 15,1 7 0-15,3 6 1 16,0-7 0-16,4 4 0 16,-1 15 1-16,1 7 0 15,0-3 0 1,-1 12-1-16,1 0 1 0,0-3-1 15,3 9 1-15,0-3-2 16,0-3 0 0,-3-12-10-16,-8-7 1 0</inkml:trace>
  <inkml:trace contextRef="#ctx0" brushRef="#br1" timeOffset="51795.33">23971 975 22 0,'0'-10'11'0,"0"26"6"0,0-16 12 0,0 10-26 16,0-1 0-16,0 10 1 15,0-4 0-15,-3 14-6 16,-4 15 1-16,-4 18 3 15,-3 20 1-15,0 15-3 0,0 10 1 16,0-10-1-16,-4-13 0 16,4-15-4-16,3-25 1 15,4-22-9-15,4-19 0 16</inkml:trace>
  <inkml:trace contextRef="#ctx0" brushRef="#br1" timeOffset="52007.51">23548 1499 34 0,'-11'12'17'0,"22"19"-9"0,-4-27 22 0,4 2-26 0,3-3 1 0,3-3 1 16,8 0 0-16,10-3-8 15,11-10 0-15,7 4 3 16,-4-1 0-16,-6 1-7 15,-4 6 0-15,-4-3-8 16,0-4 0-16</inkml:trace>
  <inkml:trace contextRef="#ctx0" brushRef="#br1" timeOffset="52351.59">24109 1662 41 0,'7'28'20'0,"-11"-13"-20"0,4-15 32 0,-3-6-31 0,-1 3 0 15,1-6 2-15,-1-1 1 16,1 1-4-16,3-7 0 16,0 7 2-16,3-10 0 15,4 3 0-15,0 1 0 16,4 2-1-16,3-3 0 15,0 13 0-15,0-3 0 16,0 6-1-16,4-3 1 16,0 6-1-16,-1 3 0 15,1-3-1-15,3 4 0 16,-3-7-3-16,3 3 1 0,0 3-2 16,0 3 0-16,-3-5-3 15,0 2 0-15,-4-6-6 16,0-6 1-16</inkml:trace>
  <inkml:trace contextRef="#ctx0" brushRef="#br1" timeOffset="52996.66">24490 1571 44 0,'3'44'22'0,"1"-7"-28"0,-4-27 41 0,0 5-35 15,0 4 1-15,-4-10-2 16,1 1 1-16,-1-10-2 0,1-10 0 16,-1-8-2-16,4 8 1 15,-3-9-2-15,3-3 1 16,-4 1 0-16,1-5 0 16,3 8 2-16,0-1 0 15,0-3 1-15,3 3 0 16,4 7 1-16,4 2 1 15,-1 4 0-15,1-4 0 16,7 4 1-16,6 3 1 16,12-3 1-16,6 3 0 0,4 3 1 15,3-7 0 17,4 4-1-17,-3 3 1-15,-8-6-2 0,-3 3 0 0,-11 3-1 0,0 0 0 16,-14 0-2-16,-3 0 1 0,-8 3-1 15,-6 3 0-15,-8 4-1 16,-3 2 0-16,-7 7-3 16,0 3 1-1,0-3-1-15,6 6 0 0,5-13 1 16,6 7 0-16,8 6 1 16,6 3 1-16,5 7 2 15,2-1 0 1,1 1 1-16,0-7 0 15,-8-3-1-15,-6-3 0 0,-8-6 0 16,-6-10 0-16,-12-9 0 0,-2 0 0 16,-5 3 0-1,1-9 0-15,-4-10 0 0,4 0 1 16,0-12-1-16,7 9 1 16,3 0-1-16,11 3 0 15,14-3-2-15,7-3 1 16,7-3-12-16,8-13 1 15,2 3-2-15,-2-6 1 16</inkml:trace>
  <inkml:trace contextRef="#ctx1" brushRef="#br1" timeOffset="41067.58">14986 3258 0,'0'0'16,"0"0"0,0 0-16,0 0 46,0 0-30</inkml:trace>
  <inkml:trace contextRef="#ctx0" brushRef="#br1" timeOffset="55039.05">20151 6045 41 0,'7'38'20'0,"-14"-22"-9"0,7-1 21 0,0 14-31 15,0 2 1-15,0 16 0 16,0 6 1-16,0 4-4 15,0 6 1-15,-4-7 1 16,1-6 0-16,-1-9-2 16,1-10 1-16,-4-18-4 15,3-10 1-15,-3-22-5 16,3-19 1-16,1-18-3 16,-4-4 0-16,-4-9 0 0,1 7 0 15,-4-4 3-15,-4 6 0 16,4 7 3-16,0 6 1 15,3 3 3-15,8 10 0 16,3 8 3-16,3 5 1 16,8 11 2-16,3 10 1 15,7 0 2-15,0 0 0 16,11 10 1-16,14 2 0 16,3 7-2-16,4-3 0 15,0-4-3-15,-11-2 0 16,-3 2-3-16,-14 1 1 0,-22 2-3 15,-17 14 1-15,-14 2-2 16,-14 3 0-16,-1-5-6 16,1-4 1-16,-4-3-9 15,0-4 0-15</inkml:trace>
  <inkml:trace contextRef="#ctx0" brushRef="#br1" timeOffset="55354.62">20525 6378 44 0,'10'12'22'0,"-6"-21"-22"16,-4 9 33-16,0 0-32 0,-4 0 0 15,-3 0 1-15,-7 0 0 16,-7 3-3-16,0-3 0 15,0 6 2-15,-8 4 1 16,5 5-3-16,2 4 0 16,5 3-1-16,6 3 0 15,8 0 0-15,3-6 0 16,10-6-1-16,11-10 1 16,4-9-1-16,3-10 1 15,4-9-9-15,0-13 1 16,-7-6-1-16,-4-3 1 0</inkml:trace>
  <inkml:trace contextRef="#ctx0" brushRef="#br1" timeOffset="55563.78">20733 5804 52 0,'7'66'26'0,"-7"40"-34"0,0-80 54 0,0 14-47 16,-7 10 0-16,0 16 0 16,3 6 0-16,4 4-1 15,0-4 0-15,4-13-5 16,3-5 0-16,7-14-7 16,7-11 0-16</inkml:trace>
  <inkml:trace contextRef="#ctx0" brushRef="#br1" timeOffset="55776.14">21248 6218 44 0,'7'12'22'0,"-18"32"-23"0,8-25 36 16,-11 9-35-16,-8 7 1 15,-9 6 0-15,-12 15 1 16,-2-3-3-16,-5 10 1 15,-3-6-1-15,4-10 0 0,10-7-7 16,7-15 1-16,11-12-6 16,11-19 0-16</inkml:trace>
  <inkml:trace contextRef="#ctx0" brushRef="#br1" timeOffset="55925.28">20892 6212 25 0,'24'56'12'0,"15"10"-8"16,-28-50 15-16,3 6-21 15,0 0 1-15,21 9-28 16</inkml:trace>
  <inkml:trace contextRef="#ctx0" brushRef="#br1" timeOffset="56301.38">21318 6378 34 0,'14'56'17'0,"-3"-24"-14"0,-7-20 29 16,-1 1-32-16,1-1 1 15,-4 1-1-15,0-4 1 16,0-3-1-16,-4-2 1 0,1-8 0 15,3-5 1-15,0-3 0 16,0-4 0-16,3-3-1 16,8 0 1-16,-1-3-2 15,4-3 1-15,1 6-2 16,-1 1 1-16,0 8-1 16,7 7 1-16,-3 6 0 15,-1 7 1-15,1 2 0 16,-1 4 1-16,1-1-1 15,0 4 1-15,-1 3-1 16,-3 3 0-16,1-3-4 16,-5 0 1-16,1-3-6 15,-1-3 1-15,4-16-7 16,-3-7 1-16</inkml:trace>
  <inkml:trace contextRef="#ctx0" brushRef="#br1" timeOffset="56540.8">21802 6437 30 0,'17'-9'15'0,"19"-7"-6"0,-29 10 21 16,3 0-28-16,-3 3 1 16,0-4-1-16,-3 1 1 15,-8 0-4-15,-6 3 0 16,-4 9 3-16,0 3 1 16,-1 7-2-16,1 6 0 15,-3 3-1-15,3 10 1 16,3-4-3-16,4-6 1 15,3-3-2-15,8-3 0 0,3-4-3 16,4-11 0 0,6-17-3-16,1-3 1 0,-1-2-3 15,5-8 0-15</inkml:trace>
  <inkml:trace contextRef="#ctx0" brushRef="#br1" timeOffset="56930.28">22031 6437 21 0,'11'16'10'0,"-1"12"-2"15,-3-18 16-15,0-1-20 16,0 1 1-16,4-4 3 16,-1 3 0-16,1-6-10 15,0-3 0-15,-1 0 6 16,4-3 1-16,-3 0-3 16,0 0 1-16,-1 3-3 15,1 6 0-15,-1 7-1 16,1-1 1-16,-1 1 0 15,1-1 0-15,0-2-1 0,-1-4 1 32,4-6-1-32,0 0 1 15,1-9-2-15,-5-1 1 16,1 4-1-16,-4-3 1 16,3 2-1-16,1 1 1 15,-4 12 0-15,7 7 0 16,-3 3 0-16,3-4 1 15,0 1 0-15,0 2 0 0,-3 1 0 16,3-3 0-16,3-1 0 16,-3-3 1-16,1 1-5 15,-1-7 1-15,3-3-7 16,4-3 0-16</inkml:trace>
  <inkml:trace contextRef="#ctx0" brushRef="#br1" timeOffset="57126.74">22758 6682 13 0,'0'28'6'0,"-7"13"3"16,3-32-2-16,1 4-8 16,-12 6-3-1,5-13 0-15,3-9 4 16,0-10 0-16,0-9-3 15,3 0 0-15,1-6-1 0,-1-9 0 16</inkml:trace>
  <inkml:trace contextRef="#ctx0" brushRef="#br1" timeOffset="57652.25">22680 6390 10 0,'14'25'5'0,"14"10"-7"0,-17-29 10 16,3 0-7-16,4 4 0 15,3-1 5-15,-3 1 1 16,3-1-7-16,0 1 1 16,0-1 3-16,0-3 1 0,4 0-1 15,-4 1 1-15,7-4-4 16,-7-3 1-16,-3 0-2 16,3 3 1-16,-3 3-1 15,-4 1 0-15,-3 2-1 16,-1 0 1-16,-3 4 0 15,-3-1 0-15,-1-2 0 16,1-1 0-16,3 4 0 16,0 6 0-16,0 3 2 15,4 0 1-15,3-1-1 16,3-5 1-16,5-6 0 16,6-10 0-16,3-10-1 15,1-6 0-15,-4-5-2 16,1-14 1-16,-8-12-1 15,0-16 1-15,-3-6 0 16,-4-9 1-16,-4 3 0 16,-3-10 0-16,-3 13 0 0,-1 9 0 15,-3 16-1-15,0 13 1 16,-3 15-2-16,-4 19 1 16,0 15-1-16,-4 17 1 15,-6 12-1-15,-5 18 1 16,5 11 0-16,6 11 0 15,8-5-1-15,3 2 0 0,7-2-3 16,3-14 1 0,4-14-10-16,1-17 0 0</inkml:trace>
  <inkml:trace contextRef="#ctx0" brushRef="#br1" timeOffset="57834.44">23707 6748 56 0,'10'28'28'0,"1"-12"-37"16,-11-13 48-16,0-3-48 16,-4-10 1-16,-3-11-20 15,11-5 0-15</inkml:trace>
  <inkml:trace contextRef="#ctx0" brushRef="#br1" timeOffset="62529.71">2939 6425 46 0,'3'6'23'0,"4"10"-12"16,-7-7 23-16,0 4-32 15,0 12 1-15,0 12-1 16,0 20 1-16,-10 9-6 0,3 9 0 15,-4 13-2-15,-7 18 1 16,4 10-8-16,-3 4 1 16,6-11-5-16,0-18 1 15</inkml:trace>
  <inkml:trace contextRef="#ctx0" brushRef="#br1" timeOffset="62937.44">3263 6478 52 0,'46'3'26'0,"-25"7"-27"0,-14-4 53 0,-7 7-48 16,0 12 1-16,-17 12-1 15,-5 4 1-15,-16 9-8 16,-1 0 1-16,0 1 3 15,-3-8 0-15,-4 1-5 16,0-9 1-16,0-4-1 16,7-3 0-1,8-6-1 1,9-9 1-16,12-4 0 16,10-2 1-16,10-4 2 15,12 0 1-15,-5 3 0 16,8 7 1-16,0 5 0 15,-4 11 0-15,7 8 0 0,-14 7 0 16,4 3-1 0,-4-6 1-16,0 3-2 0,0-3 1 15,-3 3-5-15,-1-10 1 32</inkml:trace>
  <inkml:trace contextRef="#ctx0" brushRef="#br1" timeOffset="63311.84">3450 7366 52 0,'0'40'26'0,"0"17"-25"16,0-48 27-16,-3 1-29 15,3-4 0-15,-7-3 1 16,7-3 1-16,-7-6-1 15,7-10 0-15,7 4 0 16,0-10 1-16,3-7-1 16,1-5 1-16,10-4-1 15,-3 13 0 1,3 0-1 0,0 3 1-16,-3 10 0 15,3 8 0-15,-7 8 0 16,4 5 0-16,-1 7 0 15,4 9 1-15,-10 3-1 0,7 3 1 16,-8 7-1-16,-6-4 0 16,6 1-3-16,-3-10 1 15,0-6-6-15,4-3 1 16,0-10-7-16,10-6 1 16</inkml:trace>
  <inkml:trace contextRef="#ctx0" brushRef="#br1" timeOffset="63596.02">4046 7366 29 0,'39'-13'14'0,"-7"-15"-4"0,-25 22 19 16,4-4-24-16,-8 1 1 15,4-1 3-15,-3 1 0 0,3 0-12 16,-7-1 1-16,-7 4 7 16,3 3 0-16,-6 3-3 15,-8 6 1-15,0 7-3 16,4 2 1-16,-7 4-2 15,3 6 1-15,8 10-3 16,-1-4 1-16,1 0-2 16,10 1 1-16,3-7 0 15,8-10 0-15,6-5 0 16,1-7 0-16,3-12 0 16,-7-10 1-16,0-6-5 15,8-7 0-15,-1-2-5 16,-11-1 0-16</inkml:trace>
  <inkml:trace contextRef="#ctx0" brushRef="#br1" timeOffset="63926.5">4336 7372 42 0,'7'34'21'0,"14"-2"-24"0,-18-26 38 15,4 0-35-15,4 1 0 16,7-1-2-16,-8 0 1 15,1 0 1-15,-1-3 0 16,1 1-1-16,0 2 1 16,6 0 0-16,-3 4 0 0,8 2 1 15,2 1 0-15,-3 5 0 16,8 4 0-16,2 10-2 16,-9-1 1-16,6-3-2 15,3-9 0-15,1-9 1 16,4 2 0-16,2-12 3 15,1-9 1-15,3-13 1 16,-3-6 0-16,4-10 1 16,-1-9 0-16,-3 0-8 15,-4 0 0-15,-14-3-11 16,-7 9 1-16</inkml:trace>
  <inkml:trace contextRef="#ctx0" brushRef="#br1" timeOffset="68477.1">6576 7692 44 0,'10'0'22'0,"33"-47"-18"15,-26 31 23-15,12-6-23 16,2-19 0-16,8-9-1 0,0-19 0 15,-7-16-5-15,-4-2 1 16,-10-14 2-16,-4-5 1 16,-4 2-2-16,-3 1 0 15,-7 6 0-15,0 9 0 16,0 9-1-16,-10 10 1 16,3 13-2-16,-7 18 0 15,-1 16-1-15,-6 16 1 16,-3 15-2-16,-1 17 1 15,0 21-1-15,8 18 1 16,-5 11 2-16,8 11 0 16,4 11 1-16,6 2 1 0,4 0 1 15,4-6 0-15,10 1-1 16,7-14 0-16,7-12-3 16,4-12 1-16,-7-14-6 15,10-14 0-15,-3-14-5 16,3-8 1-16</inkml:trace>
  <inkml:trace contextRef="#ctx0" brushRef="#br1" timeOffset="68746.56">7320 7300 44 0,'21'-3'22'0,"-10"-7"-22"16,-11 10 41-16,0 0-39 15,0 0 0-15,-7-3 0 16,-7 0 1-16,-7 0-4 15,-4 3 0-15,-3 3 2 16,3 3 1-16,-10 4-2 0,3 2 1 16,0 4-1-16,4 3 0 15,3 9-1-15,8 3 0 16,6 4-1-16,8-4 1 16,6-9-2-16,18-3 0 15,-3-10-1-15,7-6 0 16,6-3-4-16,5-12 1 15,-1-4-6-15,4-9 0 16</inkml:trace>
  <inkml:trace contextRef="#ctx0" brushRef="#br1" timeOffset="69135.8">7641 7356 49 0,'18'13'24'0,"3"-10"-25"0,-21-3 44 0,0 0-44 16,-7 0 0-16,-4 0 0 16,-3-3 0-16,-3 0 1 15,-1-1 1-15,-7 4-3 16,8 4 1-16,-5-4-1 16,5 6 0-16,-1 3-1 15,1 4 1-15,2 6 0 16,8 6 0-16,7 9 3 0,4 10 0 15,14 9 3 1,6 1 1-16,1 5 0 16,3 1 0-16,-3-10-1 0,-4-6 0 15,-17-3-2-15,3-4 1 16,-25-5-3-16,-3-7 0 16,0-6-1-16,-11-7 1 15,4-12-1-15,-8-6 0 16,5-7-4-16,6 4 0 15,11-10-10-15,21-12 1 16,-7-4-2-16,25 1 1 16</inkml:trace>
  <inkml:trace contextRef="#ctx0" brushRef="#br1" timeOffset="69467.25">8255 7080 44 0,'0'32'22'0,"-4"-32"-23"16,1 0 42-16,-11 3-41 15,-4 6 1-15,-6 4 0 16,-8 6 0-16,4-10-2 16,3 0 1-16,0 4 0 15,8-1 0-15,-1 1 0 16,7-1 1-16,8 1 0 15,-1 0 1-15,11-1 0 16,7 1 1-16,8 2-1 16,2 4 1-16,-3-3-1 0,1 0 0 15,-12 5-2-15,-6 1 1 16,-8 0-6-16,-3-3 1 16,4 3-11-16,-8-16 1 15,4-6-2-15,7-6 0 16</inkml:trace>
  <inkml:trace contextRef="#ctx0" brushRef="#br1" timeOffset="69649.03">8541 7447 53 0,'3'47'26'0,"-10"19"-37"0,0-50 54 0,4 3-44 15,-15 6 1-15,0 0-10 16,-3-3 0-16,4-10 1 16,-5-6 1-16</inkml:trace>
  <inkml:trace contextRef="#ctx0" brushRef="#br1" timeOffset="70879.06">10160 6415 42 0,'0'16'21'0,"-7"19"-11"0,7-20 21 0,-4 17-29 16,-6-4 1 0,-18 82 1-1,-1 18 1-15,-2 10-9 16,-1 3 1-16,4-3-1 15,-1-19 1-15,8-34-11 16,4-28 0 0</inkml:trace>
  <inkml:trace contextRef="#ctx0" brushRef="#br1" timeOffset="71104.92">9680 7293 55 0,'11'26'27'0,"24"-20"-26"0,-17-6 47 0,6-6-48 0,8-4 1 0,14-6-1 16,7-2 0-16,10 5-3 16,-3 4 1-16,-10-4-7 15,-1 4 0-15,-3-7-7 16,-7 7 0-16</inkml:trace>
  <inkml:trace contextRef="#ctx0" brushRef="#br1" timeOffset="71403.9">10418 7491 47 0,'-15'63'23'0,"1"-32"-21"16,14-25 38-16,-3-6-40 16,-4 0 1-16,-4-9 0 15,4-4 1-15,0-9-2 16,4-6 1-16,-1 0 1 0,0 0 0 16,1 0 0-1,3 6 1-15,3 3-1 0,8 6 0 16,7 4-3-16,-1 6 1 15,8 3-5-15,0 0 0 16,3 0-7-16,4-3 1 16,3-7-6-16,-7-2 1 15</inkml:trace>
  <inkml:trace contextRef="#ctx0" brushRef="#br1" timeOffset="72017.67">10802 7362 42 0,'7'26'21'0,"-7"52"-16"0,4-62 36 0,-1-1-40 0,1 4 0 15,-1 0-2-15,-3-3 1 0,0-4-3 16,-3-9 1-16,3-3-2 16,-4-15 0-16,-3-4-2 15,4-13 1-15,-1 4-1 16,1-6 0-16,-5 2 3 15,5 1 1-15,-1 3 1 16,1 3 1-16,3 6 1 16,7 6 0-16,7 7 1 15,7 6 1-15,7 3 0 32,4 3 0-32,3 1 1 15,4-4 0-15,11 0 1 0,6-3 1 0,1 3-1 0,-8-3 1 16,0 3-1-16,1 0 0 15,-4 1-2-15,-8 2 0 16,-6 0-2-16,0 0 1 16,-14 4-2-16,-4-4 0 15,-7 7-2-15,-7 2 1 16,0 10-2-16,-7 4 0 47,0 8 0-16,0 4 0-31,3 9 0 16,0-6 1-1,8 6 1-15,7 7 1 16,3-4 1-16,0-6 0 0,0 0 0 0,0-9 0 0,-7-1 0 0,-7-5 0 0,-7-4 0 16,-7-3 0-16,-7 0 0 0,-4 0 0 0,4-6 0 0,0-3 0 0,-4-7-1 15,7-3 0-15,-10-9-1 16,7-9 1-16,3-7-2 15,8-6 0-15,6-3-6 16,8 2 1-16,6-8-8 16,8-1 0-16</inkml:trace>
  <inkml:trace contextRef="#ctx0" brushRef="#br1" timeOffset="72514.47">12661 7588 52 0,'0'16'26'0,"7"-22"-28"0,-3-1 44 0,-4-5-41 0,0-10 0 0,0-16 1 16,0-18 0-16,0-16-2 16,-4-13 0-16,1-12 2 15,-4-7 0-15,3 4-1 16,4 0 1-16,4-1-1 16,3 17 1-16,7 8-2 15,3 17 1 1,5 15-3-16,-1 22 1 0,4 16-4 0,-1 15 1 15,-3 19-8-15,-7 7 1 16,-6 6-5-16,-16-4 0 16</inkml:trace>
  <inkml:trace contextRef="#ctx0" brushRef="#br1" timeOffset="72700.35">12428 7246 34 0,'-3'32'17'0,"6"2"-10"0,4-27 25 0,8-1-29 16,6 0 1-16,7 0 0 16,11 1 0-16,10-4-7 15,11-3 1-15,0 0-2 16,-3-3 1-16,-8 0-10 16,-7-1 0-16</inkml:trace>
  <inkml:trace contextRef="#ctx0" brushRef="#br1" timeOffset="72904.42">13106 7234 26 0,'17'-25'13'0,"5"22"-1"0,-15 3 14 0,0 0-23 0,0-3 0 0,-7 3 2 15,0 3 0-15,-4 3-8 16,-6 6 1-16,-5 4 4 16,-2 6 0-16,-4 0-2 15,-4 3 1-15,4 10-1 0,7-4 0 16,0 0 0-16,7-2 1 15,-1-1-1-15,12-6 0 16,10-3-7 0,4-7 1-16,10-9-6 0,4-12 0 15</inkml:trace>
  <inkml:trace contextRef="#ctx0" brushRef="#br1" timeOffset="73234.95">13328 7507 42 0,'0'50'21'0,"0"-6"-18"0,0-38 36 0,0 0-38 15,0-3 0-15,0-3 2 16,0 0 1-16,0-6-5 16,3-3 0-16,1-4 3 15,3-2 0-15,0-1-1 16,0 3 0-16,0-2-2 15,4 2 0-15,-1 1 0 16,1 2 0-16,3 10 0 16,4 3 0-16,-4 4-1 15,-4 2 1-15,1 4 1 16,0 2 0-16,-1 4 0 16,-3 0 0-1,0 0-2-15,0 3 0 0,0-4-8 16,-3-5 1-16,-4-13-4 0,7-6 0 15</inkml:trace>
  <inkml:trace contextRef="#ctx0" brushRef="#br1" timeOffset="73534.45">13907 7272 39 0,'17'15'19'0,"-13"7"-19"0,-4-16 33 15,-4 1-34-15,-10 2 1 0,0 1 0 16,-7-1 1-16,0-3-1 16,-4 4 0-16,0 2 0 15,4 1 1-15,3 6 0 16,8-4 0-16,3 4-1 16,14-3 1-16,3-1 0 15,5 4 1-15,2-3-1 16,1 0 0-16,-1 5 0 15,-6-2 0-15,-4 0-1 16,-7 3 0-16,-7-3-3 16,-4-3 0-16,1-1-10 15,-1-12 0-15</inkml:trace>
  <inkml:trace contextRef="#ctx0" brushRef="#br1" timeOffset="73738.33">14242 7689 44 0,'31'62'22'0,"-13"14"-18"0,-18-54 34 16,-3-1-38-16,-5 8 0 15,-9 5-4-15,-8 1 0 16,-3-4-8-16,-4-9 1 15</inkml:trace>
  <inkml:trace contextRef="#ctx0" brushRef="#br1" timeOffset="74389.62">16044 6836 43 0,'14'84'21'0,"-10"1"-15"0,0-54 29 16,-4 4-33-16,0 12 1 0,0 12 1 16,0-8 0-16,0 11-5 15,3-8 1-15,1-7 2 16,-1-10 1-16,1-8-2 16,-4-17 1-16,-4-9-2 15,-6-22 1-15,-8-12-2 16,-7-16 1-16,-14 3-1 15,8 10 1-15,-22-26-2 16,3 10 1 0,1 9 0-16,0 10 0 0,3 15 0 15,7 16 1-15,4 16 1 16,10 6 0-16,14 12 3 16,11 1 0-16,18-1 1 15,7-6 1-15,21-9-1 16,21-9 0-16,24-17-3 15,15-8 0-15,11-1-8 16,-5-6 1-16,-9-6-15 0,-12-7 1 16</inkml:trace>
  <inkml:trace contextRef="#ctx0" brushRef="#br1" timeOffset="74951.5">17776 8372 44 0,'4'66'22'0,"3"-31"-14"15,-3-32 24-15,3-6-32 16,3-13 0-16,1-12 0 15,-1-10 1-15,-6-15 0 0,-4-23 0 16,-4 1 0-16,-3-16 1 16,-3-9-1-16,-1 0 1 15,4 5-1-15,4 1 0 16,6 10-2-16,11 2 0 16,4 13 0-16,3 10 1 31,4 21-1-31,10 16 1 0,7 19 1 0,-3 6 0 15,-4 22 1-15,-6 13 0 16,-12 12 0-16,-10 10 0 16,-10-7-1-16,-8 0 0 15,-3-6-3-15,-4-6 1 0,1 0-5 16,3-10 1-16,3-6-11 16,4-9 1-16</inkml:trace>
  <inkml:trace contextRef="#ctx0" brushRef="#br1" timeOffset="75261.82">18489 7676 52 0,'7'6'26'0,"0"-15"-26"0,-7 9 41 0,0 0-41 16,-3-6 0-16,-4-1 0 15,-4 1 0-15,-10 3 0 16,-11 6 1-16,-3 7-1 0,0 5 0 16,-1 1-1-16,1 9 0 15,7 9-1-15,3-2 1 16,4-4 0-16,7-3 0 16,10-6-1-16,18-7 1 15,15-8 1-15,13-11 0 16,0-8-2-16,-6-4 1 15,-5-9-6-15,-2-7 0 16,6-15-7-16,-10-13 0 16</inkml:trace>
  <inkml:trace contextRef="#ctx0" brushRef="#br1" timeOffset="75470.45">18493 6710 45 0,'-4'41'22'0,"8"91"-19"0,-4-88 38 0,0 15-41 16,0 26 0-16,3 25 2 15,4 12 0-15,7-3-2 16,0-6 0 0,4-25-3-16,3-16 0 0,0-9-10 15,8-20 0-15,2-24-2 16,5-12 1-16</inkml:trace>
  <inkml:trace contextRef="#ctx0" brushRef="#br1" timeOffset="75681.88">19166 7648 49 0,'15'53'24'0,"-40"16"-28"0,14-47 50 15,-6 6-45-15,-5 10 0 16,-9 12 0-16,-5 10 0 16,-2 18-2-16,-5-9 0 15,-3 0-3-15,11-3 1 16,7-16-12-16,10-28 1 0</inkml:trace>
  <inkml:trace contextRef="#ctx0" brushRef="#br1" timeOffset="75908.82">18778 7422 38 0,'22'28'19'0,"9"57"-14"0,-17-54 23 0,4 7-29 16,0 15 1-16,-1 13-5 15,-3-3 1-15,1-4-2 16,-1-8 1-16,0-17-6 15,-7-18 0-15</inkml:trace>
  <inkml:trace contextRef="#ctx0" brushRef="#br1" timeOffset="76253.23">19547 7877 50 0,'-7'66'25'0,"-3"-51"-33"0,10-5 51 0,-4-4-43 0,1-3 0 0,3-3 1 16,0 0 1-16,3-12-2 15,1-14 0-15,-1-5 0 16,4 0 1-16,0-1-1 15,0-2 1-15,-3-1-2 16,3 4 0-16,0 3-1 16,0 12 0-16,4 10-1 15,-1 12 1-15,4 0-1 16,4 7 1-16,0 9 1 16,-1 3 0-16,1 6 0 15,-4-2 1-15,0-4 0 16,-3 3 0-16,-1 3-5 15,1-6 0-15,3-9-7 16,-3-7 1-16</inkml:trace>
  <inkml:trace contextRef="#ctx0" brushRef="#br1" timeOffset="76539.03">20140 7767 36 0,'4'9'18'0,"-4"7"-17"0,-4-13 27 16,1 3-28-16,-4 4 1 15,-8-1 1-15,1 4 1 16,-3 6-3-16,-5 3 0 16,5-7 1-16,3 7 1 0,3 3-1 15,4 0 1-15,7 4-2 16,7-7 1-16,7-10-1 15,4-9 0-15,0-6 0 16,-1-13 0-16,-3-2-4 16,0-7 0-16,4-7-8 15,-7-2 0-15</inkml:trace>
  <inkml:trace contextRef="#ctx0" brushRef="#br1" timeOffset="77069.31">20359 7965 44 0,'7'34'22'0,"0"-9"-24"0,-7-22 36 0,0-3-35 0,0 0 1 15,0-12-1-15,0-4 0 16,0 3 1-16,0-5 1 15,3-4-1-15,5-3 0 16,2 3 0-16,1 3 1 16,3 3-1-16,0 4 1 15,7 9-2-15,-3 6 1 16,-1 6-1-16,-3 7 0 16,1-7 0-16,-5 4 0 0,1-1 0 15,-4-5 0-15,0 2 1 16,-4-6 0-16,4 0-1 15,0-3 1-15,1 0 0 16,-1 6 0-16,0-2-1 16,3-4 1-16,1-7-1 15,3 1 1 1,0 0-1-16,0-4 1 0,-3 1-2 16,3 3 0-1,3 3-1 1,1 3 1-16,0 3 0 0,-1 3 1 15,1 0 0-15,0 7 0 0,-4 9 2 16,-4 3 0-16,4 0-1 16,-3 0 1-1,10 0-7 1,0-9 0 0,-3-13-4-16,7-9 1 15</inkml:trace>
  <inkml:trace contextRef="#ctx0" brushRef="#br1" timeOffset="77255.5">21131 8156 26 0,'7'56'13'0,"-7"-18"-16"0,0-35 20 0,0-9-30 0,-3-7 1 16</inkml:trace>
  <inkml:trace contextRef="#ctx0" brushRef="#br1" timeOffset="77370.97">21061 7864 2 0,'32'47'1'0,"10"-19"-2"0,-31-28 2 0</inkml:trace>
  <inkml:trace contextRef="#ctx0" brushRef="#br1" timeOffset="77876.56">21378 7933 25 0,'36'0'12'0,"-5"-9"-9"0,-24 3 24 15,4-1-26-15,0 1 1 16,-1 0 0-16,-3 3 1 15,0-1-5 1,-7 4 1-16,0-6 1 0,-3 3 1 16,-1 3-3-16,-3 3 1 15,4 0 0-15,-1 4 0 16,1 5 0-16,3-6 1 16,3 13 0-16,1 3 0 15,3 6 0-15,0 1 1 0,0 2-1 16,0-3 1-1,3 0-1-15,1-3 0 0,3-3-1 16,4-6 1-16,3-3 0 16,4-7 0-16,3 0 0 15,0-12 1-15,-3-7-1 16,10-9 1-16,4-12-1 16,10-4 1-1,-6-15-1-15,-5-7 0 16,-6 1 1-16,-4-10 0 0,-10-6 1 15,-11-10 1-15,-3 3-1 16,-8 4 0-16,-7 12 0 16,-3 10 1-16,-7 18-2 15,0 22 1-15,0 23-2 16,3 18 1-16,1 25-1 16,6 25 1-16,4 0-1 0,0 7 1 15,0 15-1-15,7 0 0 16,3-12-5-16,4-7 0 15,8-18-7-15,2-25 1 16</inkml:trace>
  <inkml:trace contextRef="#ctx0" brushRef="#br1" timeOffset="78173.7">22274 7949 24 0,'-35'3'12'0,"-39"-3"-6"0,56-3 13 0,-3 0-14 15,4 0 0-15,-1 3 4 16,4 0 1-16,7 3-10 16,10-3 0-16,15 6 7 15,10 7 1-15,11 5-3 16,0 4 1-16,0-3-4 15,-8 3 1-15,-9 0-3 16,-12 0 0-16,-3 3-4 16,-21 6 1-16,-25 4-8 31,-28-4 0-31,-28-9-4 0,-7-12 0 0</inkml:trace>
  <inkml:trace contextRef="#ctx0" brushRef="#br1" timeOffset="79224.67">4727 8965 56 0,'0'-3'28'16,"4"-10"-24"-16,-8 10 28 0,4 3-32 15,-3-6 0-15,-4 0 0 16,-7-4 1-16,-8 7-2 0,-2 3 1 15,-1 13-1-15,-3 2 0 16,-4 7-1-16,7 0 1 16,4 9-1-16,7 4 1 15,7-1-1-15,7-2 0 16,4-7 1-16,10-6 0 16,0-7 0-16,7-9 1 15,4-9-2-15,-4-10 1 16,-4-9 0-16,5 7 1 15,-8-8-1 17,3 1 1-32,-6 3 0 0,-1 4 0 0,-2 5 0 15,-5 7 1-15,4 9 0 0,-7 6 0 16,11 10 0-16,-4 6 0 0,3 0-2 16,1 0 1-16,0-3-5 15,-1 0 1-15,1-6-9 16,6-10 0-16</inkml:trace>
  <inkml:trace contextRef="#ctx0" brushRef="#br1" timeOffset="79509.55">4995 9197 34 0,'7'9'17'0,"-3"-9"-10"0,-4 0 21 16,0-9-27-16,0-7 0 15,-4-6 2-15,-3 0 0 16,4 4-2-16,-8-1 1 16,4-3 3-16,4 3 1 15,3 0 0-15,-7 3 0 16,14 1 0-16,3-1 0 16,11 7-2-16,8-1 1 15,9 4-3-15,5 0 1 16,-4 3-6-16,-11-1 1 15,7 4-8-15,0 0 1 16,-10 4-10-16,-4-4 1 0</inkml:trace>
  <inkml:trace contextRef="#ctx0" brushRef="#br1" timeOffset="79917.09">5352 9244 43 0,'-7'19'21'0,"10"-19"-10"16,-3 0 30-16,4 3-38 15,6 0 1-15,8-3 1 16,3-6 1-16,7-4-7 0,4-2 0 15,0-10 4 1,0 0 0-16,-4-6-3 0,-7 6 1 16,-7 0-2-16,-3-3 1 15,-11 0-3-15,-11 0 1 16,-3 6-2-16,0 6 1 16,-14 10-1-16,6 12 1 15,1 7 0-15,0 12 1 16,10 10 1-16,8 9 0 15,14 0 1-15,3 6 1 16,10-18-2-16,12-7 0 0,2-6-5 16,8-16 0-16,0-12-9 15,-14-13 1-15</inkml:trace>
  <inkml:trace contextRef="#ctx0" brushRef="#br1" timeOffset="80491.42">7952 8974 43 0,'7'0'21'0,"-7"-6"-15"0,0 6 33 16,-11 3-38-16,-3 0 0 15,0 7 1-15,-21-1 1 16,10 0-3-16,-10 7 0 15,10-3 1-15,-10-1 1 16,-1 7-1-16,5 0 0 16,2 3-2-16,5-3 1 15,3-1-2-15,3 1 0 0,7-6-1 16,8-7 1-16,10-6 0 16,3-9 1-16,12-4 0 15,-1-6 0-15,0 1 1 16,4-4 0-16,-1-4 0 15,5-2 0-15,-1 3 0 16,0 0 0-16,-3 9 0 16,3 7 0-16,-10 12 0 15,3 10 0-15,0 2 1 16,-3 14 1-16,-4 8-2 16,-4 7 1-1,1-3-1 1,-1 3 1-16,1-10-5 15,0 1 0-15,3-13-10 0,7-22 0 16</inkml:trace>
  <inkml:trace contextRef="#ctx0" brushRef="#br1" timeOffset="80725.47">8333 8366 54 0,'-4'41'27'0,"-17"50"-33"0,14-63 44 15,3 19-39-15,-10 19 1 0,7 9-5 16,4 10 1-16,3 9 3 16,0-3 0-16,3-16-8 31,4-19 0-31,7-21-5 0,-3-32 1 0</inkml:trace>
  <inkml:trace contextRef="#ctx0" brushRef="#br1" timeOffset="80906.9">8442 8275 27 0,'14'-28'13'0,"14"25"2"0,-17 12 17 15,-1 0-28-15,1 17 0 0,0 14 2 16,-1 17 1-16,-10 9-9 15,7 25 0-15,0 6 3 16,-3 6 0-16,3 7-4 16,-4-10 0-1,8-21-11-15,0-23 0 0</inkml:trace>
  <inkml:trace contextRef="#ctx0" brushRef="#br1" timeOffset="81374.84">10326 8858 53 0,'7'16'26'0,"3"-10"-26"16,-10-6 45-16,4 3-45 15,-8-3 1-15,-3 0 0 16,-3 0 0-16,-8 3-2 16,4 1 1-16,-4 8 0 0,-3 7 1 15,-3 9-1-15,-1 7 0 16,4 9-1-16,3 3 1 16,11-3-2-16,7-1 1 15,7-5-4-15,7-3 1 16,11-14-3-16,14-11 0 15,10-7-9 1,4-12 1-16</inkml:trace>
  <inkml:trace contextRef="#ctx0" brushRef="#br1" timeOffset="81628.19">10827 8981 39 0,'24'-22'19'0,"-13"9"-10"0,-11 7 29 0,0 3-36 16,-7 0 0-16,-4 6 1 15,1 0 1-15,-4 3-6 16,0 7 1-16,-8 2 3 16,-2 1 0-16,-1 6-4 15,0 6 1-15,4 0-5 16,4 1 1-16,6-1-10 16,11-13 1-16</inkml:trace>
  <inkml:trace contextRef="#ctx0" brushRef="#br1" timeOffset="82158.63">11017 9040 25 0,'14'35'12'0,"-3"9"2"0,-8-35 8 15,1 3-20-15,-4-2 0 16,0-4 0-16,0-3 0 15,0-9-3-15,-4-3 0 16,1-7 2-16,3 0 1 16,0 4-2-16,3 2 1 15,5-2-2-15,2-1 1 0,4 4-1 16,7 3 0-16,4 6-1 16,3 3 0-1,1 12 0-15,-5 4 1 0,1 6 0 16,-4 3 0-16,-3-2 1 15,-1-4 0-15,1-4 0 16,0-8 0-16,3-10 1 16,4-7 0-16,3-11-1 15,7-11 1 1,-3-8-1-16,3-17 1 16,-3-8-1-16,-4-20 1 0,0-9-2 15,-3 0 1-15,-7-3-1 16,-4-3 1-16,-4 6 0 15,-3 10 1-15,0 2-1 16,-3 13 1-16,-1 19 1 16,-3 19 0-16,-3 16 1 0,-1 18 1 15,-3 22 0-15,-3 10 1 16,-4 18-1-16,3 29 1 16,4 12-1-16,7 6 0 15,7 7-2-15,4-3 0 16,3-10-3-16,-4-19 1 15,1-24-8 17,-4-20 1-1,-4-21-8-31,-6-16 1 16</inkml:trace>
  <inkml:trace contextRef="#ctx0" brushRef="#br1" timeOffset="82326.05">11363 8673 37 0,'25'35'18'0,"35"24"-5"0,-39-40 25 0,4 0-35 16,6-7 1-16,15 1-1 16,4-4 1-16,2 1-7 15,-2-7 0-15,3 3-3 16,-4-3 0-16,4-3-9 16,-7-3 0-16</inkml:trace>
  <inkml:trace contextRef="#ctx0" brushRef="#br1" timeOffset="82501.95">12111 8937 46 0,'0'50'23'0,"3"9"-23"0,1-46 37 0,-1 6-37 0,1 6 0 15,0-3-2-15,-1-7 0 16,-3-5-3-16,0-10 1 15,-3-13-9-15,-1-2 0 16</inkml:trace>
  <inkml:trace contextRef="#ctx0" brushRef="#br1" timeOffset="82683.6">11949 8626 29 0,'7'-3'14'0,"17"22"-5"0,-17-16 16 0,4 6-25 15,7 1 1-15,3-1-3 16,0 1 1-16,-3-7-5 16,3 0 0-16,0 0-4 15,4-3 1-15</inkml:trace>
  <inkml:trace contextRef="#ctx0" brushRef="#br1" timeOffset="82948.8">12386 9018 22 0,'7'32'11'0,"0"-7"-7"0,-3-22 16 0,-1 0-19 16,-3-3 0-16,4-6 0 15,3-4 0-15,-4-9-2 0,1-6 1 16,-4-3 0-16,0 3 1 16,0 6-1-16,3-3 0 15,1 7 0-15,3 2 0 16,0 4 1-16,7 5 0 15,4 4 0-15,-1 0 0 16,1 10-1-16,3 2 1 16,-3 4-1-16,-1 3 0 15,-2 0-1-15,-5 0 0 16,1-4-4-16,-4-2 0 16,0-7-3-16,-4-6 0 15</inkml:trace>
  <inkml:trace contextRef="#ctx0" brushRef="#br1" timeOffset="83218.7">12799 8839 20 0,'14'32'10'0,"-7"34"-2"16,-7-51 14-16,0 4-19 15,-4-3 0-15,1 3 3 16,-1 6 0-16,1-3-6 15,3 0 0-15,3-4 5 16,4-5 0-16,8 0-2 16,2-7 1-1,15-16-3 1,0-2 0-16,3-7-2 0,-3-9 0 31,-4-4-5-31,0-2 0 0,0-16-6 0,-3-4 0 16</inkml:trace>
  <inkml:trace contextRef="#ctx0" brushRef="#br1" timeOffset="83789.2">13434 8886 49 0,'10'7'24'16,"-3"-10"-22"-16,-3-1 44 0,-4 4-46 0,0 0 1 16,-4-3-1-16,-3 0 1 15,-7-3-2-15,-7 6 1 16,0 3 0-16,-4 6 1 16,1 13-2-16,-1 10 0 15,4-1-3-15,7 7 1 16,3 3-3-16,4-7 0 0,7-3-2 15,7-12 0 1,7-6 1-16,7-10 1 0,7-13-1 16,4-8 0-16,0-7-2 15,0-16 0-15</inkml:trace>
  <inkml:trace contextRef="#ctx0" brushRef="#br1" timeOffset="84259.33">13550 8770 39 0,'14'63'19'0,"4"0"-20"16,-11-44 36-16,0 9-33 15,0-3 0-15,4 9 1 16,-1-2 0-16,4-1-4 16,4-6 0-16,3-3 2 15,4-12 0-15,3-7-3 0,4-16 1 16,7-2-5-16,3-14 0 15,0-5-5-15,1-4 0 16,-1-9-1-16,0-6 0 16,4 3 5-1,-67 40 7 1,106-27 3-16,-36 8 0 16,-10 11 6-16,-11 11 1 15,-7 7 2-15,-7 3 1 16,-7 7-8-16,-7 9 0 0,-7 0-4 15,-3-7 1 1,-4 4-1-16,0-4 0 0,3 1-1 16,0-1 1-16,4 1 1 15,7-1 0 17,11 7 1-17,10 10 0-15,7-4 0 0,4 3 1 0,-4 0-2 0,-3 7 1 0,-11-4-4 16,-10 3 1-16,-15 1-8 15,-24-4 0-15,-11-9-8 16,-11-12 1-16</inkml:trace>
  <inkml:trace contextRef="#ctx0" brushRef="#br1" timeOffset="84916.5">16355 8115 44 0,'0'6'22'0,"0"-6"-14"0,-7 7 35 15,-4 5-41-15,1 4 1 16,-8 9 0-16,-10 3 0 16,-8 25-4-16,-9 23 0 15,-5 27 3-15,4 32 0 16,4 22-1-16,14 6 1 15,10-13 0-15,8-24 0 16,10-20-2 15,14-27 0-15,10-20-9-16,8-15 0 0,-7-28-9 0,-4-10 1 0</inkml:trace>
  <inkml:trace contextRef="#ctx0" brushRef="#br1" timeOffset="86224.4">16503 9112 53 0,'-4'28'26'0,"-17"29"-18"16,18-45 26-16,-4 4-34 15,3 12 1-15,-3 7-1 16,0-4 1-16,4-6-5 16,3 0 1-1,7-25-12 1,-4-12 1-16</inkml:trace>
  <inkml:trace contextRef="#ctx0" brushRef="#br1" timeOffset="86418.4">16344 8758 44 0,'11'34'22'0,"-1"-18"-15"0,1-10 27 15,0 1-35-15,-1 2 1 16,4-3-6-16,7 1 1 0,1-1-3 16,-1 0 1-1,0-3-6-15,4 0 0 0</inkml:trace>
  <inkml:trace contextRef="#ctx0" brushRef="#br1" timeOffset="86762.02">16732 9291 27 0,'7'25'13'0,"-3"-19"-7"16,-4-6 19-16,0 0-25 16,0-6 1-16,0-6 0 15,0-4 0-15,3-3-1 16,4-9 0-16,0-4 0 15,4-2 1-15,-4 6-1 0,4 6 1 16,-1 3-1 0,-3 6 1-16,0 4-1 0,4 9 1 15,0 6 0-15,-1 10 0 16,4 3 0-16,-3 3 1 16,-1 3 0-16,5 3 0 15,-1 10 1-15,7 2 0 16,-4-8-1-16,1-4 0 15,0-6-6-15,-1-6 1 16,1-4-9-16,0-15 0 16</inkml:trace>
  <inkml:trace contextRef="#ctx0" brushRef="#br1" timeOffset="87182.03">18493 8723 47 0,'-7'22'23'0,"7"60"-21"0,0-70 39 16,-4 17-40-16,1 8 1 15,-5 13 0-15,-2 4 0 16,-1 15-3-16,1 9 0 16,-8 7 0-16,0-4 1 15,1-18-6-15,-1-13 0 16,1-15-9-16,2-13 0 0</inkml:trace>
  <inkml:trace contextRef="#ctx0" brushRef="#br1" timeOffset="87829.32">17946 9592 44 0,'7'19'22'0,"11"-29"-16"16,-8 1 33-16,8-10-38 15,13-12 1-15,8-13 0 16,11-3 1-16,13-13-4 15,8-12 0-15,-11 0 2 16,-11 0 1-16,0 12-1 0,-6 10 0 16,-8 9 0-16,-7 10 0 15,1 9-1-15,-8 13 0 16,-4 15-1-16,-10 13 0 16,-3 12-1-16,-4 13 1 15,-4 6-1-15,-3 10 0 16,0-7 0-16,0-3 0 15,0-9 1-15,4-6 1 16,-1-7 0-16,4-6 0 16,0-7 0-16,4-5 0 15,3-4 0-15,0-6 0 0,3 0-1 16,8-6 1-16,0-4 0 16,-1 1 0-16,4-4 0 15,1 7 0-15,-1 0 0 16,3 3 1-16,5 0 0 15,2 6 0-15,5-3 0 16,-1 0 0-16,-3 0 0 16,-1-6 1-16,-2-4-2 15,-8-6 1-15,-7 4-1 16,0-4 0-16,-3 1 0 16,-4 5 0-16,-4 1 0 15,-3-1 0-15,-3 4 0 16,-4 6 0-16,-4 6-1 15,1 10 1-15,-1 6-1 16,0 0 0-16,4 0-1 16,4 3 1-16,3 3-1 0,7-3 0 15,3-3 0-15,1-6 0 16,3-4-5-16,-3-5 0 16,3-7-6-16,3-7 0 15</inkml:trace>
  <inkml:trace contextRef="#ctx0" brushRef="#br1" timeOffset="88070.59">19318 9457 49 0,'-3'22'24'0,"-1"22"-29"15,4-31 43-15,0-4-39 16,0-3 1-16,0-3-6 16,0-9 1-16,0-10 0 15,0-9 0-15,-3 7-7 16,-5-14 0-16,1-5-1 16,-7-7 0-16</inkml:trace>
  <inkml:trace contextRef="#ctx0" brushRef="#br1" timeOffset="88220.97">19128 9043 33 0,'-4'0'16'0,"8"10"-11"0,-4-10 34 0,0 6-36 0,3-3 1 15,1 0 0 1,3 0 0-16,3 4-7 0,8-4 1 16,3-3-2-16,7 0 1 15,1-7-10-15,2 4 0 16</inkml:trace>
  <inkml:trace contextRef="#ctx0" brushRef="#br1" timeOffset="88548.15">19660 9501 29 0,'-3'22'14'0,"-15"-35"-5"0,15 7 15 0,-1-3-22 16,-3-7 0-16,0 7 1 16,3-10 0-16,-3-6-3 15,0 0 0-15,4 0 5 16,-1 3 0-16,4 6-1 15,11 0 1-15,3 4 0 16,11 2 0-16,10 4-3 16,4-3 0-16,3-1-10 15,-3 1 1-15,-4-7-8 16,-10-9 0-16</inkml:trace>
  <inkml:trace contextRef="#ctx0" brushRef="#br1" timeOffset="89449.48">21445 8554 44 0,'7'0'22'0,"-3"16"-21"0,-4-7 35 15,3 10-36-15,-6 9 1 16,-1 10-1-16,-3 9 1 15,-7 16 0-15,4 6 0 16,-1 12 1-16,8 1 1 16,3-10 0-16,7-6 0 15,0-19 0-15,0-3 0 16,-4-19-2-16,-3-10 1 16,-7-12-3-16,-7-9 1 15,-7-3-1-15,-7-7 0 0,-1-6-1 16,1 0 0-16,0 0 0 15,-4 3 0 1,4 10 0-16,3 6 1 0,4 6-2 16,4 6 1-16,6 7 1 15,11 9 0-15,11 13 0 16,6 3 0-16,1-4 0 16,10-2 1-16,11-4-3 15,7-3 0 1,3-6-10-16,4-9 1 0,0-10-1 15,-7-3 0 1,10-16-2 15,-24 13 15-31,-14-35-1 16,24 4 1-16,-10 9 11 0,-8 3 0 16,-6 6 3-1,-4 1 0-15,-3 2-5 0,-8 0 0 16,-6 1-4-16,-4 6 1 15,-7 6-3-15,-1 6 1 16,-2 6-3-16,-1 1 0 16,4 6-4-16,4 6 1 15,2 0-4-15,8-9 1 16,11-1-6-16,3-2 1 16,7-4-4-16,0-9 0 15</inkml:trace>
  <inkml:trace contextRef="#ctx0" brushRef="#br1" timeOffset="89930.16">21929 9435 36 0,'-4'13'18'0,"1"-16"-19"0,3 3 31 0,0-10-30 15,-4-2 1-15,1-7 0 16,-1-3 0-16,4-3-1 16,0 3 0-16,4 3 0 15,3 3 1-15,0 1 0 16,3 5 0-16,8 4-1 16,-8 9 0-16,1 7 0 0,0 5 1 15,-4 7-1-15,0-3 1 16,0-3-2-16,-4-7 1 15,1-6-1-15,-4-3 1 16,3-6 0-16,1-7 0 16,3 1 0-16,0-4 0 15,0 4 0-15,0 2 0 16,4 1 0-16,-1-1 0 16,1 4-1-16,-1-3 1 15,5 2-1-15,-1 4 1 16,0 3-1-16,3 0 1 15,1 7 0-15,0 2 0 0,-1 4 0 16,1 5 0-16,0 1 0 16,-4 3 0-16,0-3-2 15,0-6 0-15,-3-1-9 16,3-9 1-16</inkml:trace>
  <inkml:trace contextRef="#ctx0" brushRef="#br1" timeOffset="90364.81">22691 9235 29 0,'10'25'14'0,"-6"-13"-6"16,-4-6 18-16,-4 1-26 16,-3 2 0-16,-7 4 0 15,0 2 1-15,-7 4-1 16,3-3 0-16,-3-4 0 15,3 1 1-15,1-1-2 0,-1-2 1 16,4-1-2-16,3-6 0 16,4-3-1-16,7 4 1 15,4-4 0-15,3-7 1 16,7-2 0-16,0-4 0 16,4-2 1-16,-1 2 1 15,1 1 1-15,-4 2 0 16,0 7 0-16,0 9 0 15,1 10 0-15,-5-7 1 16,1 7 0-16,-1 3 0 0,1 6 0 16,-4 0 0-16,0-3-1 15,0 0 0-15,0-3-1 16,0 0 1-16,0-7-3 16,0-2 1-16,0-7-5 15,0-3 0-15,4-10-7 16,-4-2 1-16,4-10-1 15,-1 3 0-15</inkml:trace>
  <inkml:trace contextRef="#ctx0" brushRef="#br1" timeOffset="90563.05">22931 9410 20 0,'10'28'10'0,"-3"-21"-6"16,-7 2 18-16,0 0-20 0,-7 7 1 15,7 0 2-15,-3-1 0 16,-1 1-7-16,1-3 0 16,-1-7 3-16,1-3 0 15,3-9-7-15,0-13 1 16,0 0-4-16,0-9 0 16</inkml:trace>
  <inkml:trace contextRef="#ctx0" brushRef="#br1" timeOffset="90698.07">22874 9084 22 0,'7'0'11'0,"4"19"-11"0,-11-16 17 0,7 3-18 16,3 4 0-16,1-4-11 16,7 0 0-16</inkml:trace>
  <inkml:trace contextRef="#ctx0" brushRef="#br1" timeOffset="91010.6">23192 9407 20 0,'14'28'10'0,"-4"-28"-8"15,-3-3 13-15,-3 0-16 16,-1-3 0-16,1-7 0 15,3-3 0-15,-3-2 2 0,-1-1 0 16,1 0 0-16,-1 3 0 16,1 1 1-16,3 2 0 15,3 7 1-15,4 9 0 16,8 6 0-16,2 10 0 16,-3-3-1-16,-3 6 1 15,0 3-1-15,3 3 0 16,-3 0-1-16,6-3 0 15,-3-6-2-15,8-6 0 16,-5-10-9-16,1-9 1 0</inkml:trace>
  <inkml:trace contextRef="#ctx0" brushRef="#br1" timeOffset="91354.48">23925 8429 44 0,'29'50'22'0,"2"19"-25"0,-20-41 39 0,7 16-35 0,10 9 1 16,4 22 2-16,-4 13 0 16,-4 19-5-16,-6-4 1 15,-7 4 2 17,-11-4 1-32,-11-12-3 0,-7-6 1 0,-3-10-4 0,0-15 0 15,4-16-5-15,2-13 0 16,1-15-7-16,4-10 1 15</inkml:trace>
  <inkml:trace contextRef="#ctx0" brushRef="#br1" timeOffset="91544.37">24582 9617 22 0,'0'6'11'15,"-22"-15"-32"-15,15 3 11 0</inkml:trace>
  <inkml:trace contextRef="#ctx0" brushRef="#br0" timeOffset="109537.83">3203 11702 42 0,'-3'26'21'0,"-4"-23"-13"15,7-3 21-15,0 0-24 16,7-3 0-16,3-4 2 15,-3-5 1-15,15-7-9 16,-8-19 0-16,10-12 7 0,1-16 1 16,10-12-3-16,8-13 0 15,-5-19-2-15,1 0 1 32,-7-81-2-32,-4 31 0 15,-14 13-1-15,-3 12 0 16,-11 13-2-16,-4 21 0 15,-6 14-1-15,-8 18 0 16,1 12-2-16,2 26 0 16,-6 15 0-16,-3 16 0 0,2 22 2 15,8 16 0-15,-3 21 1 16,-1 16 1-16,7 20 0 16,1 11 1-16,-1 4 0 15,4 0 0-15,7 6-2 16,-3-7 1-16,6-14-1 15,4-14 0-15,11-18-3 16,-4-19 1-16,21-13-8 16,-3-12 0-16,-4-13 0 15,-3-9 0-15</inkml:trace>
  <inkml:trace contextRef="#ctx0" brushRef="#br0" timeOffset="110121.55">3697 11160 43 0,'0'34'21'0,"-10"4"-25"0,10-29 42 0,-8 4-34 15,5 3 0-15,3-1-1 16,-7-5 1-16,7-1-6 16,-4-3 0-16,4-9 4 15,4-3 0-15,3-10-2 16,-4-2 0-16,5-8 0 16,2-2 0-16,1-3-3 15,-8 0 1-15,11-1-1 16,-3 4 1-16,0 6-2 15,3 0 1-15,-4 9 0 16,8 10 1-16,-1 6 1 16,-2 10 1-16,-1 3 0 0,0 6 1 15,3 3-1-15,-6 3 1 16,7 0-1-16,-4-3 1 16,3 0-1-16,-6 0 1 15,7 1-3-15,-8-1 1 16,11-3-8-16,-6-10 0 15,-1-15-3-15,0-13 1 16</inkml:trace>
  <inkml:trace contextRef="#ctx0" brushRef="#br0" timeOffset="110604.56">4505 10483 48 0,'7'0'24'0,"4"25"-27"0,-11-22 48 16,0 0-44-16,0 0 1 15,0 0 1-15,-11 7 1 16,4 12-5-16,-14 9 1 16,10 3 2-16,-13 13 1 15,-1 19-2-15,7 10 1 16,1 2-1-16,6 7 0 0,0-7-3 16,8-6 1-1,6-12-6-15,4-13 1 0,4-13-11 16,7-21 1-16</inkml:trace>
  <inkml:trace contextRef="#ctx0" brushRef="#br0" timeOffset="110852.9">4861 10755 47 0,'11'25'23'0,"-11"41"-16"15,0-50 33-15,-11 9-40 16,-6 6 1-16,-5 7 0 16,5 6 0-16,-4 9-2 0,-8-6 1 15,5-3 0-15,-4-9 0 16,3-4-3-16,4-9 1 16,7-13-7-16,3-2 0 15,11-20-6-15,-7-9 1 16</inkml:trace>
  <inkml:trace contextRef="#ctx0" brushRef="#br0" timeOffset="111034.59">4597 10818 40 0,'21'53'20'0,"18"35"-16"0,-29-60 31 0,4 10-33 15,-3 3 0-15,0 3 0 16,10 6 1-16,-4 0-5 15,5-6 1-15,2-6-3 16,4-10 0-16,-3-12-10 16,0-20 1-16</inkml:trace>
  <inkml:trace contextRef="#ctx0" brushRef="#br0" timeOffset="111281.53">5112 11147 62 0,'10'19'31'0,"8"-6"-38"0,-7-13 57 0,3 0-50 0,10-3 1 0,-2-4-3 0,6 1 1 15,4 0-3-15,-4-4 0 16,-4 1-11-16,-2 3 0 16,-5-10-2-16,1-6 0 15</inkml:trace>
  <inkml:trace contextRef="#ctx0" brushRef="#br0" timeOffset="111804.86">5669 10727 40 0,'-7'0'20'0,"7"44"-15"0,0-38 36 0,7 4-38 0,-7-1 0 16,11 4 3-1,-4-1 1-15,7 1-8 0,4-4 0 16,3 1 6-16,0-1 0 15,11 0-2-15,3-2 0 16,-3 2-2-16,-1-3 0 16,-2 4-2-16,-8-1 1 15,-11 4-3-15,-10 9 0 16,-3 6-3-16,-18-6 0 16,0 6-1-16,-4 3 0 15,0 4 0-15,0 3 1 0,4-10 1 16,0 0 1-1,11-6 3-15,-1 3 1 0,11-6 1 16,11-3 0-16,3-7-1 16,10-3 1-1,12-3-4-15,13-3 0 0,0-9-9 16,8-16 1-16</inkml:trace>
  <inkml:trace contextRef="#ctx0" brushRef="#br0" timeOffset="112104.75">6117 10561 58 0,'25'34'29'0,"49"57"-35"0,-49-62 55 16,3 18-49-16,11 9 1 15,3 1-1-15,4 5 1 16,-14 10-2-16,-11 10 0 16,-21 9 0-16,-14 12 0 15,-4-9-6-15,-21-6 0 31,-14-19-9-31,7-19 0 16</inkml:trace>
  <inkml:trace contextRef="#ctx0" brushRef="#br0" timeOffset="112844.49">7225 10733 59 0,'-7'7'29'0,"7"-1"-22"0,0-12 29 15,0 6-35-15,0 0 1 16,0 0-1-16,0 0 1 16,3 3-7-16,8 9 0 15,-8 4-11-15,5 0 0 16</inkml:trace>
  <inkml:trace contextRef="#ctx0" brushRef="#br0" timeOffset="113029.38">7207 11144 60 0,'-3'35'30'0,"6"-23"-35"15,-3-12 45-15,7 0-48 16,0 3 1-16,4-3-24 16,-11 0 1-16</inkml:trace>
  <inkml:trace contextRef="#ctx0" brushRef="#br0" timeOffset="114099.76">8911 10671 45 0,'0'0'22'0,"-10"25"-8"0,6-19 23 0,-3 4-35 16,-7 15 0-16,-7 6 0 16,-7 10 1-1,-8 18-4-15,1 4 0 0,-7 12 1 16,-1 10 1-16,1-7-3 16,7-6 1-16,3-12-5 15,7-13 0 1,8-16-10-16,2-24 0 0</inkml:trace>
  <inkml:trace contextRef="#ctx0" brushRef="#br0" timeOffset="114373.61">8541 10853 44 0,'10'62'22'0,"12"20"-17"16,-15-54 32-16,10 10-36 0,8 6 1 16,10 12-1-16,4 4 1 15,3-7-6-15,1 3 1 16,-5-9-8-16,-2-9 1 16,-12-16-4-16,-2-6 0 15</inkml:trace>
  <inkml:trace contextRef="#ctx0" brushRef="#br0" timeOffset="114638.48">9151 11132 55 0,'11'25'27'0,"-11"-13"-31"16,7-9 54-16,7 1-50 16,7-1 1-16,7-3-4 15,11-3 1-15,3-4-3 16,4-5 1-16,-3-1-7 16,-1 4 0-16,-14-13-5 15,-7-3 0-15</inkml:trace>
  <inkml:trace contextRef="#ctx0" brushRef="#br0" timeOffset="115032.32">9917 10715 61 0,'10'18'30'0,"11"-11"-36"0,-10-7 61 0,3 0-52 16,11-3 0-16,10 6 0 15,4-3 1-15,0 6-5 16,3 0 0-16,-3 7 3 15,0 6 1-15,-11 9-3 16,-11 9 1-16,-13 17-3 16,-15-1 0-16,1 7-3 15,-15-1 1-15,-10-5-1 16,-4-7 0 0,-7 0 0-16,7-3 1 0,8-4 3 15,6 1 0-15,7-10 2 16,11 1 1-16,14-7 0 15,14-3 0-15,15-3-3 16,-1-4 0-16,11-5-8 16,7-10 1-16,7-13-9 0,-4-9 1 15</inkml:trace>
  <inkml:trace contextRef="#ctx0" brushRef="#br0" timeOffset="115456.29">10724 10956 49 0,'-14'3'24'0,"7"4"-19"0,7-1 39 0,0 3-41 16,4 7 0-16,3 0 4 16,0 2 0-16,7-5-7 15,-3 3 0-15,13-1 5 16,8 1 0-16,10 3-1 15,1 0 0-15,3 3-2 16,-8 3 1-16,-6-3-4 16,-11 6 1-16,-14 6-3 0,-14 7 0 47,-10 9-4-47,-12-3 1 15,-9 3-8-15,2-6 1 16,5-12-7-16,-1-4 1 0</inkml:trace>
  <inkml:trace contextRef="#ctx0" brushRef="#br0" timeOffset="115962.09">11994 10906 45 0,'8'-16'22'0,"20"-15"-16"0,-21 25 35 0,0-7-38 0,0 1 0 0,-7-4 0 16,-4 0 0-16,-10 0-5 16,-14 10 1-16,-7 9 3 0,-11 4 0 15,-14 11-3-15,0 8 1 16,0 17-2-16,4 11 1 16,3 15-2-16,7 12 1 15,25 7 0-15,17-3 0 16,11-4 1-16,21-12 0 15,18-22 0-15,11-18 1 16,17-26 1-16,21-16 1 16,-3-18 0-16,-11-16 1 15,-11-13 0-15,-13-6 0 16,-15-6-1-16,-14 0 0 16,-10 0-8-16,-18 0 0 15,-14 6-10-15,3 6 0 0</inkml:trace>
  <inkml:trace contextRef="#ctx0" brushRef="#br0" timeOffset="120677.89">13169 11060 46 0,'4'34'23'0,"10"-31"-14"0,-7 0 23 0,7-3-29 15,18 0 0-15,14 0 2 16,10 0 1-16,29 3-8 15,17-3 1-15,14 0 4 16,1 0 0-16,6 0-5 16,-3-3 0-16,-10 0-9 15,-12-3 1-15,-20-10-7 16,-18-3 1-16</inkml:trace>
  <inkml:trace contextRef="#ctx0" brushRef="#br0" timeOffset="121007.02">14277 10686 48 0,'-7'16'24'0,"21"6"-21"0,-10-19 42 0,3 7-42 0,3 5 0 0,8 1 1 0,10 3 1 0,11 3-7 0,10 3 1 15,-6 3 4-15,2 10 0 0,-2-1-3 16,-8-2 1-16,-10 6-2 16,-15 9 0-16,-13 3-1 15,-11-3 0-15,-18 7-4 16,-14-7 1-16,-3 0-11 15,-11-19 0-15,-4-15-1 16,11-10 1-16</inkml:trace>
  <inkml:trace contextRef="#ctx0" brushRef="#br0" timeOffset="121216.99">14284 10768 38 0,'35'-19'19'0,"-24"41"-12"0,-8-9 34 0,-3 12-38 0,-7 3 0 0,-3 16 0 16,-1 6 1-16,1 10-7 0,6 5 1 15,1 4-2-15,10-6 1 16,3-13-12-16,8-25 1 16</inkml:trace>
  <inkml:trace contextRef="#ctx0" brushRef="#br0" timeOffset="121705.54">16260 10890 48 0,'0'10'24'0,"-4"12"-21"0,0-13 37 0,-3 10-39 0,-7 9 0 15,-7 0 0-15,-7 13 1 16,-7 9-3-16,-4 4 0 15,-3 11 1-15,3 4 1 16,3-3-5-16,5-12 1 16,6-14-6-16,4-15 0 15,7-25-6-15,10-22 0 16</inkml:trace>
  <inkml:trace contextRef="#ctx0" brushRef="#br0" timeOffset="121863.03">15762 10837 25 0,'0'-16'12'0,"21"32"1"0,-14-10 14 0,7 10-23 16,4 12 0-16,7 16 4 15,-1 3 0-15,5 22-10 16,10 3 1-16,3 13 5 16,0 9 1-16,1-6-6 15,-5-13 1-15,-2-15-11 31,-5-17 0-31,-9-21-3 0,-1-15 0 0</inkml:trace>
  <inkml:trace contextRef="#ctx0" brushRef="#br0" timeOffset="122239.07">16616 11113 56 0,'0'9'28'0,"7"1"-34"0,-4-10 57 0,1 3-49 16,7 0 0-16,3 0 3 15,7 3 0-15,4 1-6 16,3 2 1-16,11 0 3 15,6 7 1-15,5 0-2 16,-4 3 0-16,-4-7-2 16,-10 4 1-16,-11 3-2 15,-18 15 1-15,-17 10-3 16,-10 3 1 0,-8 6-3-16,-14 1 1 0,-3-4-4 15,-4-9 1-15,7-4-11 16,7-18 0-16,14-6 1 15,15-1 1-15</inkml:trace>
  <inkml:trace contextRef="#ctx0" brushRef="#br0" timeOffset="122939.4">17649 11160 39 0,'0'6'19'0,"0"-6"-12"0,0 0 37 0,4 0-40 16,3-3 0-16,7 0 3 0,4 0 0 15,7 3-8-15,6 6 0 16,8 3 6-16,-7 7 1 15,3 0-3-15,0 0 0 16,-6 2-2-16,-5 7 1 16,-13 7-4-16,-15 5 1 15,-6 4-2-15,-15 9 1 16,-7-6-2-16,-10 3 1 16,0 3 0-16,3-3 1 15,7-3 2-15,7-9 0 31,-3 21 7-15,32-37-3-16,17-3 1 0,18-4-1 0,3-2 0 0,18-4-6 16,7 0 1-16,0 4-11 15,-14-1 0-15,-11-3-8 16,-3 1 1 0</inkml:trace>
  <inkml:trace contextRef="#ctx0" brushRef="#br0" timeOffset="125707.87">2215 10081 53 0,'0'13'26'15,"8"-7"-19"-15,-8-3 26 0,3 3-33 16,4 4 1-16,-7 6-1 16,11 2 1-16,-8 4-2 15,4 10 1-15,0 2 0 16,-3 1 0-16,-4-4-5 16,7-3 0-16,-7-6-10 15,0-12 0-15</inkml:trace>
  <inkml:trace contextRef="#ctx0" brushRef="#br0" timeOffset="126172.06">2660 9896 62 0,'14'-19'31'0,"4"-6"-32"0,-18 19 53 16,0 0-51-16,-7-10 0 0,-4 4 0 15,-3 2 1-15,-14 4-3 16,-4-4 1-16,-7 7 1 16,-7 3 0-16,-7 3-1 15,-3 7 1-15,-8 6-3 16,4 12 0-16,1 3-1 15,2 7 0-15,15 12-1 16,-4 6 0-16,11 10-1 16,10 16 1-16,14 2 1 15,8-2 0-15,6-13 1 16,22-13 0-16,7-18 1 16,17-13 1-16,15-16 1 15,13-18 0-15,4-16 0 16,18-9 0-16,-18-10 0 15,-3-3 0-15,-18 3-1 16,-21 0 0-16,-11 0-4 0,-17-3 0 16,-29 6-9-16,-10-9 0 15,-15 9-2-15,-6 3 1 16</inkml:trace>
  <inkml:trace contextRef="#ctx0" brushRef="#br0" timeOffset="127116.65">1926 12665 44 0,'-10'6'22'0,"10"-6"-18"16,0 0 43-16,0 0-43 15,0 0 1-15,10-3 3 16,-3 6 0-16,4-3-10 16,10 4 1-16,0-4 6 15,7 3 1-15,4-3-3 0,0 3 1 32,-4 3-4-32,-10 10 0 15,-18 3-3-15,-7 3 1 16,-7 6-3-16,-4 3 1 15,-3 4-1-15,0-7 0 16,3 0 2-16,7 0 0 16,1-3 2-16,-1-6 0 15,4-3 1-15,7-4 1 16,7-2 0-16,7-10 0 0,11-3 0 16,0-4 0-16,10-2-4 15,-10 3 1-15,3-4-8 16,-10 1 0-16,-4-4-7 15,-4-2 1-15</inkml:trace>
  <inkml:trace contextRef="#ctx0" brushRef="#br0" timeOffset="127642.38">2381 12530 47 0,'60'-15'23'0,"-10"-17"-19"0,-47 23 39 16,4 6-40-16,4-7 0 15,-11 1 2-15,0-1 1 16,3 1-7-16,-6 3 1 16,-8-4 3-16,-13-2 1 15,-12-1-2-15,-20 4 1 16,3 3-1-16,-18 2 0 0,4 8-2 16,-3 2 0-1,-11 6-1-15,3 4 1 16,-3 6-4-16,14 3 1 15,7 10-3-15,10 21 1 0,8 7-1 16,21 12 0-16,7 13 1 16,21 9 1-16,11 0 2 15,13-15 0 1,19-7 3 0,3-22 0-16,24-12 1 0,26-19 1 0,13-9-1 15,-7-29 1-15,-10-9-1 16,10-16 0-16,-17-9-2 15,-21-3 1-15,-15-1-7 16,-24 1 0-16,-22 0-10 16,-13 3 1-16</inkml:trace>
  <inkml:trace contextRef="#ctx0" brushRef="#br0" timeOffset="128424.26">3958 12875 49 0,'39'3'24'0,"-21"-15"-15"0,-18 12 37 15,0 0-42-15,0 0 0 16,-14 3 1-16,-1 6 1 16,-30 23-8-1,-1-1 0-15,0 4 5 16,3 5 1-16,5-5-4 15,6 2 1-15,14-5-2 16,-3-1 1-16,11-6-1 16,10 0 0-16,10-6 0 15,11-3 0-15,8 0 0 16,9-1 1-16,5-5 0 16,-5-1 0-16,12-3 0 15,-22-3 0-15,4 4-1 16,-18 8 0-16,-7 10-1 15,-14 10 1-15,-7 3-2 16,-7-4 0-16,-4 7-4 16,0-13 1-16,-3-6-5 15,10-3 1-15,4-7-7 16,7-12 1-16</inkml:trace>
  <inkml:trace contextRef="#ctx0" brushRef="#br0" timeOffset="128652.1">4314 13101 64 0,'4'50'32'0,"-8"51"-39"0,4-89 63 0,-7 10-57 16,7 6 1-16,0 0-5 15,0-2 1-15,7-8-2 16,4-11 0-16,0-14-12 16,-8-15 0-16</inkml:trace>
  <inkml:trace contextRef="#ctx0" brushRef="#br0" timeOffset="128829.73">4364 12885 48 0,'25'25'24'0,"-1"-13"-28"15,-13-12 35-15,3 0-32 0,11 0 0 16,-4-3-10 0,11 0 0-16,-1 3 5 0,-2-6 0 15</inkml:trace>
  <inkml:trace contextRef="#ctx0" brushRef="#br0" timeOffset="129158.68">4717 13424 39 0,'-4'41'19'0,"8"-32"-18"0,-4-9 30 16,0-9-31-16,7-7 0 0,3-6 0 15,1-3 0 1,7-6-1-16,-4-7 1 0,3-3 0 15,4 7 0-15,1-1-1 16,2 7 1-16,-3 3 0 16,8 9 1-16,-8 10-1 15,-7 9 1-15,4 10 0 16,3 12 0-16,0 3 0 16,4 0 1-16,-4 7 0 15,-4 5 0-15,5 1-2 16,-1-6 1-16,0-4-2 15,0-3 0-15,0-3-5 16,-3-12 1-16,0-7-7 16,3-3 1-16,0-6-1 15,7-16 0-15</inkml:trace>
  <inkml:trace contextRef="#ctx0" brushRef="#br0" timeOffset="129414.32">5779 12831 56 0,'-8'29'28'0,"-23"40"-40"0,20-57 62 16,-10 13-49-16,-4 13 0 16,1 6 1-16,-8 18 1 15,4-5-4-15,6 12 1 16,5 3 1-16,-1 6 1 0,15 1-3 15,3-13 0-15,10-16-5 16,1-16 1-16,10-18-5 16,7-10 1-16,0-6-8 15,4-15 1-15</inkml:trace>
  <inkml:trace contextRef="#ctx0" brushRef="#br0" timeOffset="129628.14">6107 13173 54 0,'0'25'27'0,"-29"44"-34"15,19-59 50-15,-8 8-43 16,-7 11 0-16,-3 5 0 16,-7 1 1-16,3 9-2 0,4-7 1 15,-4 4-1-15,11-10 0 16,3-3-6-16,4-6 1 15,4-9-9-15,3-16 1 16</inkml:trace>
  <inkml:trace contextRef="#ctx0" brushRef="#br0" timeOffset="129867.33">5821 13226 44 0,'21'57'22'0,"14"-10"-22"0,-21-28 33 0,11 6-32 15,-4 3 0-15,7 3 0 16,4-2 1-16,0-7-4 16,7 0 1-16,0-1-1 15,-4-5 1-15,0-10-7 16,-3-6 0-16,-4-6-5 15,-10-13 1-15</inkml:trace>
  <inkml:trace contextRef="#ctx0" brushRef="#br0" timeOffset="130091.58">6191 12778 51 0,'39'47'25'0,"32"97"-30"0,-54-103 48 16,15 25-43-16,14 3 1 16,3 3-1-16,-6-6 0 15,-8-3-1-15,-3 2 1 16,-11-2-1-16,-14 3 0 16,-14 3-4-16,-11-9 0 15,-10-10-9-15,-7-16 0 16</inkml:trace>
  <inkml:trace contextRef="#ctx0" brushRef="#br0" timeOffset="130511.47">7063 12938 55 0,'-11'16'27'0,"8"-16"-26"0,3 0 46 16,0 3-46-16,0-3 0 15,3 0 1-15,8 0 0 16,3 3-5-16,3-3 0 15,5 0-10-15,-1 0 0 0,3-6-4 16,-2-1 1-16</inkml:trace>
  <inkml:trace contextRef="#ctx0" brushRef="#br0" timeOffset="130663.65">7084 13245 66 0,'7'44'33'0,"14"-22"-47"16,-10-25 66-16,-1 6-59 16,-3 3 0-16,7 1-27 15,4-1 0-15</inkml:trace>
  <inkml:trace contextRef="#ctx0" brushRef="#br0" timeOffset="131246.04">8869 13283 65 0,'-4'22'32'16,"15"-22"-32"-16,-4 0 50 0,7-10-49 0,18 4 1 15,14-6-2-15,3-7 0 16,22 3-5-16,-4 0 1 16,0 7-5-16,-4 3 1 15,-3-1-11-15,-14-5 0 16</inkml:trace>
  <inkml:trace contextRef="#ctx0" brushRef="#br0" timeOffset="131786.57">10040 13076 48 0,'0'22'24'0,"-7"0"-19"0,3-16 36 0,-6 10-39 16,-8 9 0-16,-6 0 0 15,-8 3 1-15,-7-3-4 16,-3 0 0-16,3-6 2 15,11-3 1-15,-1-7-2 0,5-6 0 16,6 0 0-16,4-6 0 16,3-6 0-16,8-13 0 15,3 0-1-15,14-9 1 16,0 2-1-16,14 1 0 31,8 3-1-31,-1 3 1 0,0 7-1 0,0 5 0 47,4 16 0-47,-3 7 0 0,-1 9-1 16,0 12 1-16,-3-2-1 15,0 2 0-15,-4 1 1 0,0-4 0 0,0-6 0 16,4-9 1-16,7-7 2 16,3-9 0-16,-7-6 1 0,-3-7 1 0,-4 7 0 15,-3-10 1-15,-7-5-1 16,-11-8 1-16,-7 1-2 15,-18-6 1-15,-7 5-3 16,-6 1 1-16,-1 3-7 16,-3-3 0-1,-1 6-10-15,-6 0 1 16</inkml:trace>
  <inkml:trace contextRef="#ctx0" brushRef="#br0" timeOffset="132356.44">11271 12972 49 0,'0'16'24'0,"-7"6"-19"0,0-13 37 0,0 4-41 0,-7 6 0 0,-4-4 0 16,-6 1 1-16,-1 0-3 16,0 6 0-16,1-7 1 15,-1-2 1-15,0 3-1 16,0-4 0-16,4 1 0 15,4-4 0-15,3-3 0 0,7 10 1 16,3 3 1-16,8-3 0 16,10 9 0-16,10 6 1 15,8 10-1 1,10-10 1-16,4 16-2 0,-3-6 0 16,2 0-5-16,-2-7 1 15,3 1-15-15,-11-13 1 16,0 0-1-1,-3-7 1-15</inkml:trace>
  <inkml:trace contextRef="#ctx0" brushRef="#br0" timeOffset="132942.14">12372 13132 43 0,'18'-12'21'0,"-15"9"-17"0,-3 3 39 16,0 0-39-16,-3 6 0 0,-4 3 2 15,-4 4 1-15,-7 6-10 16,-6 9 1-16,-12 3 5 15,-2 13 0-15,-12 6-2 16,-3 4 0-16,0 8-3 16,7-2 0-16,8-7-2 15,9-9 1-15,5-9-6 32,6-13 0-32,7-16-8 0,4-19 0 0</inkml:trace>
  <inkml:trace contextRef="#ctx0" brushRef="#br0" timeOffset="133147.07">11815 12979 26 0,'-4'-32'13'0,"18"17"4"0,-7 15 13 15,0 3-26 1,0 6 1-16,4 10 5 0,3 12 0 16,11 16-12-16,10 13 1 15,7 22 7-15,8-1 1 16,6 10-4-16,4 6 0 15,-3-9-7-15,-8-16 0 16,0-15-13-16,-13-20 0 16</inkml:trace>
  <inkml:trace contextRef="#ctx0" brushRef="#br0" timeOffset="133693.76">13437 12985 57 0,'7'13'28'0,"-7"8"-25"0,0-17 43 16,-7 2-45-16,-3 6 1 16,-8 7 1-16,-3 3 0 15,-4 0-4-15,-7 9 0 16,1 4 2-16,-1-4 0 16,-3-6 0-16,-1 1 0 15,5-1-2-15,-1 0 1 0,4 0 0 16,7-3 0-16,6 3 0 15,5 0 1-15,6 0-1 16,11-6 0-16,11-4-2 16,7 7 1-16,6-3-3 15,8 6 0-15,7-3-7 16,0-3 0 0,-4 0-7-16,-10-7 0 15</inkml:trace>
  <inkml:trace contextRef="#ctx0" brushRef="#br0" timeOffset="134353.76">14527 13320 52 0,'-14'16'26'0,"-39"19"-28"0,36-20 44 0,-11 10-42 16,-11-6 1-16,-7 3-1 15,-4 0 1-15,1 0-1 16,-4 3 0-16,0-6 0 16,4-3 1-16,3-4-1 15,7-6 1-15,4-6-1 16,7-9 1-16,7 0-1 16,13-4 0-16,16-9 0 15,13-6 0-15,7 0-1 16,0 0 0-16,11 6-1 15,3 3 1-15,1 12-1 32,-1 14 1-32,0 12 0 0,-3 3 0 0,0 9 0 15,0 3 1-15,-4 1 0 16,0 2 0-16,1-8 0 16,2-1 0-16,-2-12 0 0,-5-7 0 15,8-3 0-15,3-9 1 16,4-9-1-16,4-4 1 15,-4-9 0-15,-4 0 0 16,-3-7 0-16,-8-8 0 16,-9-4-1-16,-12 9 1 15,-6-15 0-15,-8 6 0 32,-42 7-1-32,1 15 1 15,-1 12-5-15,-4 16 0 0,-6 4-11 16,-4 2 1-16</inkml:trace>
  <inkml:trace contextRef="#ctx0" brushRef="#br0" timeOffset="138331.87">1954 14653 27 0,'-7'3'13'0,"4"-21"-3"15,3 18 13-15,0-4-20 16,-7 4 1-16,3-3 5 15,4 3 0 1,0 0-8-16,0 0 0 16,0 7 7-16,0-7 0 15,0 6 0-15,4-3 0 16,3-3-3-16,3-3 0 16,12 3-2-16,-5-3 0 15,4 0-2-15,1-1 1 16,-5 4-2-16,-6 0 0 15,-1 0-1-15,-6 10 0 16,-4-1-2-16,-4 4 1 16,-13-1-2-16,3 4 0 0,-4 3-2 15,7 0 1-15,1-1 0 16,3 1 0-16,3 0 2 16,-3-3 1-16,7-1 1 15,0 1 0-15,7-3 2 16,4-4 1-16,-1 0-1 15,12 1 1-15,-1-1-1 16,0 4 1-16,-3-7-2 16,-8 3 1-16,-10 1-1 15,-3 6 0-15,-15 2-5 16,-10 4 0-16,3 0-10 16,-10-3 1-16,-4-6-1 15,7-4 1-15</inkml:trace>
  <inkml:trace contextRef="#ctx0" brushRef="#br0" timeOffset="138933.16">2413 14449 52 0,'11'4'26'0,"-1"-26"-33"0,-3 15 54 0,-3-5-45 15,3 2 1-15,-7-2 2 16,0 2 0-16,-7-2-7 15,-4-1 1-15,-17 1 4 16,-4-1 1-16,-10 1-3 16,-8 5 1-16,1 7-1 15,-11 7 0-15,11 2 0 16,-11 7 0-16,3 3-1 16,4 3 1-16,-7 6-2 15,11 6 0-15,0 4-1 16,6 6 0-16,-3 9 0 15,4 13 0-15,7 6-1 16,3 3 0-16,11 1 1 16,10-7 0-1,11-10 1-15,11-9 0 0,17-6 0 0,11-12 0 16,21-4 0-16,10-9 1 16,22-7 0-16,7-9 1 15,10-3-1-15,-10-12 0 16,-11-13-1-16,-17-10 1 15,-1-12-1-15,-17-6 0 16,-14-4-1-16,-11 1 1 16,-10-4-2-16,-14 4 1 15,-8 3-12-15,-14-4 0 0,-3 7 0 16,-7-3 0 0</inkml:trace>
  <inkml:trace contextRef="#ctx0" brushRef="#br0" timeOffset="139729.97">4015 15092 54 0,'10'-9'27'0,"-6"9"-33"0,-4 0 56 15,0 3-49-15,-4 6 1 16,-13 7-1-16,-5 0 1 16,-9 12-3-16,-15 6 1 15,-7 10 0-15,3 7 1 16,1 2-3-16,0 10 0 16,-1-1-4-16,8-2 1 0,7-13-6 15,10-13 1-15,7-21-7 16,11-23 1-16</inkml:trace>
  <inkml:trace contextRef="#ctx0" brushRef="#br0" timeOffset="139968.44">3598 14976 37 0,'11'57'18'0,"38"37"-14"15,-31-72 30-15,3 12-32 16,0 13 1-16,11 10 1 16,3 5 0-16,-3 10-5 15,7-6 0-15,-7 10 3 0,6-4 0 16,-6-10-4-16,-4-15 0 16,1-12-7-16,-8-13 0 15,-7-19-5-15,4-25 1 16</inkml:trace>
  <inkml:trace contextRef="#ctx0" brushRef="#br0" timeOffset="140403.54">4219 14509 53 0,'14'19'26'0,"18"-13"-27"0,-18-3 50 0,11 0-47 16,7 4 0-16,-1-1 1 16,15 3 0-16,4 4-4 15,-8-1 0-15,-3 1 2 16,-11-4 1-16,-14 10-3 15,-3 0 1-15,-15 6-1 16,-6 3 0-16,-8 0-2 16,-3 1 1-16,-7 2 0 15,6 4 0-15,1-7 1 16,0 0 1-16,7-3 0 16,10-6 1-16,-3-3 0 15,14-7 0-15,4 0 0 0,17-5 0 16,4 2-4-16,7-3 1 15,0 0-12-15,-8 0 1 16,-9-3-3-16,6 6 0 16</inkml:trace>
  <inkml:trace contextRef="#ctx0" brushRef="#br0" timeOffset="140617.66">4597 15421 63 0,'7'10'31'0,"32"2"-44"0,-29-5 63 0,4-4-51 16,14-3 0-16,11 0-4 15,11 0 0-15,-8 3-1 16,7-3 0-16,1 0-10 15,-4-9 0-15</inkml:trace>
  <inkml:trace contextRef="#ctx0" brushRef="#br0" timeOffset="140871.54">5719 15164 65 0,'-11'19'32'0,"-38"9"-42"0,31-18 59 15,-3 15-49-15,-7 6 0 16,-4 7 0-16,-11 9 1 16,5 3-3-16,-8 3 1 15,7 7-3-15,14-13 1 16,1-6-11-16,9-13 1 0,5-22-4 15,3-15 0-15</inkml:trace>
  <inkml:trace contextRef="#ctx0" brushRef="#br0" timeOffset="141039.44">5281 15042 37 0,'7'44'18'0,"67"41"-21"0,-46-48 30 0,11 10-25 15,0 16 1-15,10 3 0 16,4 9 0-16,-3-9-8 16,-8-3 1-16,-3-4-6 15,-4-12 1-15</inkml:trace>
  <inkml:trace contextRef="#ctx0" brushRef="#br0" timeOffset="141309.29">6057 15434 62 0,'0'35'31'0,"11"-10"-34"0,-8-19 59 15,11 0-55-15,8 0 1 0,6-2-1 16,14-1 0-16,-3-6-6 16,0-1 1-16,3 1-6 15,-3 0 0-15,-11-9-9 16,4-10 1-16</inkml:trace>
  <inkml:trace contextRef="#ctx0" brushRef="#br0" timeOffset="141889.31">6812 14957 57 0,'-14'35'28'0,"11"-35"-25"0,3 0 47 0,0 3-45 16,3 3 0-16,8 1 2 15,3 2 1-15,7 0-10 16,-3 1 0-16,13-4 6 16,12 0 1-16,-1 1-4 15,-3-1 1-15,-7 3-2 16,-4 4 1-16,-4 2-3 15,-9 4 1-15,-8-3-3 16,-14 6 1-16,-11 9-2 16,-7 4 0-16,-10 2-1 15,3 4 1-15,0 0 1 16,11 0 0 15,-3-7 1-31,9 4 1 16,5 3 2-16,10-7 0 0,3-6 1 15,8-6 0-15,14-6-3 16,6-10 1-16,8-6-8 0,-3-9 0 0,-5-7-8 0,5-12 1 16</inkml:trace>
  <inkml:trace contextRef="#ctx0" brushRef="#br0" timeOffset="142341.23">7895 15004 67 0,'0'16'33'0,"14"-10"-45"15,-10-6 63-15,3 0-52 0,3-3 1 16,1 0-3-16,7 0 0 16,-8 3-4-16,1 0 0 15,-4 0-10-15,-7 0 0 16</inkml:trace>
  <inkml:trace contextRef="#ctx0" brushRef="#br0" timeOffset="142507.13">7969 15262 64 0,'0'43'32'0,"-7"-8"-44"0,14-29 56 0,-7 0-53 15,4 1 1-15,-1-4-24 16,-6-3 1-16</inkml:trace>
  <inkml:trace contextRef="#ctx0" brushRef="#br0" timeOffset="143082.21">9155 15183 66 0,'-22'6'33'0,"15"-6"-35"0,7 0 55 0,0 0-51 0,0 0 1 0,18-3 0 0,7 3 0 16,14-3-5-16,17 0 0 15,15-3-3-15,6-4 1 16,-6-2-13-16,-11-4 0 16,-18 4-3-16,-3 2 0 15</inkml:trace>
  <inkml:trace contextRef="#ctx0" brushRef="#br0" timeOffset="143751.79">10351 15146 60 0,'-32'34'30'0,"-28"-9"-40"0,53-19 59 16,-7 1-49-1,-8 2 0-15,1-3 0 0,-3-3 1 16,2-3-1-16,5-6 0 16,3 0 0-16,0 0 1 15,7 3-1-15,-1-7 0 31,19-21-1-31,3 3 1 16,4-1-1-16,3 4 0 16,4 6-1-16,6 7 0 15,5 9 0-15,-1 9 1 0,-3 10-1 16,-4 6 1-16,-3 9-1 16,-4 3 1-16,-4 10-1 15,1-3 0-15,-7-3 0 16,3-1 1-1,0-2-1-15,7-7 0 16,7-15 1-16,4-10 0 0,7-9 2 16,0-13 1-16,-8-3 0 15,-2-6 1-15,-5-4 1 16,-6 4 0-16,-4-3-1 16,-7-4 1 15,-7 1-2-31,-7 2 0 0,-11 4-3 15,-10 6 0-15,-4 3-6 0,-3 7 0 0,3-1-9 16,-3 4 0-16</inkml:trace>
  <inkml:trace contextRef="#ctx0" brushRef="#br0" timeOffset="144277.84">11409 14926 49 0,'-4'16'24'0,"4"3"-19"15,0-19 38-15,-7 9-41 16,-7 3 0-16,4 4 0 15,-5 6 0-15,-2 3-3 16,-4 0 1-16,-4-3 1 0,-3-3 1 16,0-3-2-16,3-4 1 15,4 1 0-15,3-4 0 16,0 4 0-16,8-1 1 16,3 10 0-16,3-3 0 15,4 3 0-15,7 0 0 16,7 3-1-16,8-3 1 15,2 0-5-15,4 0 1 16,4-6-7-16,0 2 0 16,3-2-10-16,1-7 1 15</inkml:trace>
  <inkml:trace contextRef="#ctx0" brushRef="#br0" timeOffset="144785.44">12301 14904 37 0,'11'-31'18'0,"-4"9"-8"0,-7 22 22 0,4 3-27 0,-4 6 0 15,-8 7 2-15,-2 9 0 16,-11 3-9-16,-11 10 0 16,-3 9 6-16,-11 0 0 0,-4 6-3 15,5 7 1-15,6 6-3 16,7-4 1-16,4-5-3 15,7-7 0-15,3-12-6 32,7-13 1-32,4-13-8 0,-7-24 0 31</inkml:trace>
  <inkml:trace contextRef="#ctx0" brushRef="#br0" timeOffset="144978.25">11850 14841 36 0,'17'57'18'0,"12"40"-14"0,-19-66 24 0,11 16-28 16,4 16 1-16,7 19-1 0,0-1 0 0,3 4-1 0,0-7 0 16,0-12-8-16,1-22 0 15,-8-10-2-15,-3-15 1 16</inkml:trace>
  <inkml:trace contextRef="#ctx0" brushRef="#br0" timeOffset="145360.1">12989 14995 52 0,'4'6'26'0,"-11"4"-31"0,7-7 53 0,0 6-47 16,-7 4 1-16,-4 6 0 16,-10 3 1-16,-4-1-4 15,-6 1 0-15,-1 7 2 16,0 2 0-16,0 4-1 15,4-7 0-15,3-3 0 16,4-3 1-16,4-3-1 16,6-4 1-16,4 1 0 15,3 6 1-15,11-3-1 0,11 6 1 16,14 0-2 0,7 0 1-16,-1-3-6 0,-2 3 1 15,-1-3-12-15,4 0 0 31,-11-3-2-31,4-4 1 0</inkml:trace>
  <inkml:trace contextRef="#ctx0" brushRef="#br0" timeOffset="146090.78">13942 15290 55 0,'-14'37'27'0,"-11"17"-34"16,18-42 54-16,-4 7-45 16,-6 6 0-16,-4-3 0 0,-1 0 1 15,-2 3-5-15,-1-6 1 16,-3-6 2-16,3-7 0 15,0-6-1-15,4-3 0 16,0-10-1-16,3-12 1 16,8-6-1-16,3 2 0 15,10-2-2-15,8-3 1 16,7-1-1 0,3 1 0-16,3 9-2 0,5 6 1 15,2 6 0-15,5 7 0 16,-5 9 1-1,1 16 0 32,0 6-1-47,7 9 1 16,-4 10-1-16,-3-6 1 0,3 0-1 0,4-1 0 0,7 1 2 0,0-7 1 0,3-6 3 0,4-9 0 16,3-10 1-16,1-12 1 0,-4-7 0 15,-11-2 0 16,-7-13 0-31,-10-7 0 16,-11-3-2-16,-7-2 0 0,-14-1 0 0,-14 0 0 16,-18 10 0-16,-10 3 1 0,-18 2-6 15,7 11 0-15,0 2-10 16,-7 7 0 0</inkml:trace>
  <inkml:trace contextRef="#ctx0" brushRef="#br2" timeOffset="150462.51">15498 10545 25 0,'10'-9'12'0,"-3"-7"2"0,-7 16 13 16,4 3-22-16,-4 0 0 15,0 4 4-15,-4 12 1 16,1 12-12-16,-4 10 0 15,-4 12 7-15,0 29 0 16,-3 12-2-16,-3 15 0 16,-8 26-3-16,-3 6 0 15,7 0-1-15,3-12 0 16,4-19-1-16,3-26 0 16,1-24-8-16,3-26 1 0,7-30-5 15,7-26 0-15</inkml:trace>
  <inkml:trace contextRef="#ctx0" brushRef="#br2" timeOffset="151138.18">15399 10451 35 0,'28'32'17'0,"11"11"-14"15,-22-39 25-15,8 2-27 0,10 0 0 16,4 0 5-16,7 1 0 16,21-4-7-16,14-3 1 15,25-3 3-15,10 3 1 16,26 0-2-16,20 3 0 15,14 6-3-15,4 4 0 16,-3-4-1-16,13-6 1 16,-6-6-1-16,-15-3 1 15,0-3 0-15,-14-4 1 16,-17 7-1-16,-11 3 1 16,-21-4 0-16,-14 4 1 0,-18 3-1 15,-7-3 0-15,-7 9-1 16,-4 7 1-1,-3 9-1-15,-7 6 0 0,-4-3-1 16,-7 10 1-16,-3-4 0 16,-4 10 0-16,-3-4-1 15,-4 4 1-15,0 9 0 16,1-3 1-16,-1 10-1 16,0 9 1-16,0-4 0 15,-3 10 1-15,-4 1-1 16,-4 5 0-16,-2-6 0 15,-8 0 0-15,-4 0 0 16,-7-6 1-16,1-16 0 16,-4-3 0-16,-4-9 0 15,-7-3 1-15,-17-10 1 0,-11-3 1 16,-17-7-1 31,-26-5 0-32,-31-10-1-15,0 0 1 16,-28 6-2-16,-25-3 1 0,-28 0-3 16,-18 3 1-16,-24-2-5 0,-15-4 1 0,-31-7-10 0,-15-15 0 0</inkml:trace>
  <inkml:trace contextRef="#ctx0" brushRef="#br2" timeOffset="151955.17">8516 12562 39 0,'-3'22'19'0,"3"-4"-10"0,0-11 19 0,0-1-25 16,0 6 0-16,0 1 1 15,0 12 0-15,-4-3-5 16,-3 16 0-16,-4 15 3 16,-3 10 1-16,-7 15-2 15,7 19 1-15,0 16-2 0,-4 10 0 16,1-1-1-16,2-6 0 15,5-19-4 1,-1-19 1 31,1-18-8-47,6-29 0 31,4-31-2-15,14-15 0-16</inkml:trace>
  <inkml:trace contextRef="#ctx0" brushRef="#br2" timeOffset="152896.91">8590 12515 41 0,'25'22'20'0,"31"-16"-28"0,-31-3 38 0,10 0-30 0,8 3 0 0,13 1 0 16,4-1 1-16,18 0 0 16,17 4 0-16,21 2 1 15,11-2 0-15,25-1 0 16,14-6 0-16,3 0-1 16,18-6 1-16,4 0-1 15,13 3 0-15,11-6-1 0,-6 3 1 16,13-4-1-16,-11 1 1 15,22-3-1-15,-3-1 1 16,2 4-2-16,1-4 1 16,-7 1-1-16,7-3 1 15,-14 2 0 1,-4-6 1-16,-7 1-2 31,-11 2 1-15,-2 1 0-16,-9-7 0 15,-2 6-1-15,-15 4 1 0,1 3 0 0,-1 3 0 0,-17-4 0 0,-1 4 0 0,-3-3 0 16,-10 3 0-16,-11-7 0 16,-18-2 0-16,-6-1 0 31,-15 1 0-31,-10 2 0 0,-8 7 0 0,-13 6 0 16,-12 10 0-16,-9 6-1 15,-12 9 1-15,-13 9-1 16,-15 11 1 15,-10 11-1-31,-10 4 0 16,-5 9 0-16,-9 3 1 15,-12 19 0 1,1 13 0-16,3 3 0 0,4 3 1 0,-1 3-1 0,8 9 1 0,3-6-1 16,1-9 0-16,-5-13 0 15,1-19 1-15,0-12-1 16,-4-12 1-16,-7-14-1 0,-14-11 1 31,-11-14-1-31,-20-8 1 16,-8-1-1-1,-10-9 0 1,-18-13 0-16,-7-12 0 31,-15-4 0-31,-9-8 0 16,-8-4 0-1,-7-6 1-15,-3-1-1 0,-1 1 1 0,-13 0-1 0,-1 12 1 16,4 7 0-16,-7 9 1 0,0 3-1 0,7 7 0 0,0 2 0 0,0 10 0 0,7 7-1 16,0 11 1 15,-3 1-1 16,3 10 1-32,-3 14-1 1,3 1 1-16,3 3-1 0,4 4 0 0,4-1 0 0,-7-3 1 0,17-6-1 16,-3-4 0-16,-8 1-1 0,15-7 0 0,-4 0-7 0,4-2 0 0,-7-10-6 0,17-10 0 0</inkml:trace>
  <inkml:trace contextRef="#ctx0" brushRef="#br2" timeOffset="153527.43">8594 14518 39 0,'21'69'19'0,"-18"25"-17"0,-3-65 30 0,0 21-32 0,-7 16 1 16,0 12 0-16,0 7 0 16,0 9-1-16,7 9 0 46,0-2 0-46,4-10 1 0,-1-13-2 16,1-15 1-16,3-16-3 0,0-10 0 0,3-12-5 0,12-18 1 16,-5-17-5-16,8-24 0 0</inkml:trace>
  <inkml:trace contextRef="#ctx0" brushRef="#br2" timeOffset="154486.79">8883 14474 28 0,'32'19'14'0,"45"0"-19"15,-52-16 23-15,3 4-18 16,22 5 1-16,6 7 3 0,18-3 0 15,18-1-3-15,14 1 1 16,14-4 2 0,17-2 0-16,8-4 0 0,21-6 0 15,3 0-2-15,-3 0 0 16,14 0-2-16,3 0 1 31,-6 0-1-31,10 3 0 16,0 7 1-16,-4-4 0 0,0-6 1 0,8-3 0 15,-4-3-1-15,0-10 0 16,3-12 0-16,-6-4 0 16,-8 1-1-16,4 6 0 0,-11 9-2 15,-3 0 1-15,-3 7 1 16,-5 6 0-16,-13 6 1 16,-4 3 0-16,-3 1 0 15,-8-1 1-15,-13 3-1 16,-15 1 0-16,-3 2 0 31,-8 1 1-15,-13 2-2-1,-7 1 0 1,-8 0 0-16,-7-1 1 0,-3-2-1 0,-3 0 0 0,-1-1 1 0,-10 1 0 0,-4 2-1 16,-3 4 0-16,-4 3 0 15,-3 3 0-15,0 3 0 16,-1 7 1-16,-3 6-2 15,-3-4 1-15,-7 10 0 0,-1 0 0 16,-6 0-1-16,-8 7 1 16,-3 5-1-16,0 4 1 15,0 9 0-15,-3-6 0 16,-5 0 0 15,-6 3 0-31,-7-3 0 0,-7 3 1 0,-4 6-1 0,-3 10 1 16,-4-1-1-16,-7 4 1 15,3-3 0-15,1-7 0 16,3-6 0-16,-3-9 0 16,-4-10 0-16,-4-12 0 15,1-6 0-15,-15-7 0 16,-10-6 0 46,0-7 0-15,-14-8-1-31,-22-4 1 0,-17-6-1-16,-21-13 1 0,-18-9-1 0,-10 0 0 0,-29-16 0 15,-14-9 0-15,-35-10 0 0,-14-2 0 0,-25-4 0 0,-3 12 0 0,0 4 0 0,-15 3 1 0,11 16-2 16,-10-1 1-16,10 17-1 0,3 2 1 0,5 7-5 0,2-3 0 0,1-4-5 0,-4-6 0 15,-10-3-5-15,6-6 1 0</inkml:trace>
  <inkml:trace contextRef="#ctx0" brushRef="#br2" timeOffset="157203.5">18912 12173 40 0,'29'44'20'0,"24"-35"-7"0,-36-3 20 0,15 4-31 15,14 5 1-15,14 7 0 16,17 3 1-16,1-3-6 16,10-3 1-16,7 9 2 15,-10 4 1-15,-7 5-2 16,-11 4 0-16,-14 9-1 16,-18 1 0-16,-24 8 1 15,-22 7 0-15,-35 12 0 16,-24 23 0-16,-40 12 0 15,-27 12 1-15,-40 13-1 16,-17 22 1-16,-7 3 0 16,11 0 0-16,3 10-1 15,14 5 0-15,7 1-3 16,14 6 0-16,4-6-9 0,25-22 0 16,13-23-3-16,29-24 0 15</inkml:trace>
  <inkml:trace contextRef="#ctx0" brushRef="#br2" timeOffset="159592.29">21174 12373 52 0,'7'13'26'0,"14"-32"-21"0,-14 0 27 0,7-9-31 15,7-16 0-15,8-12 0 16,-1-7 0-16,3-6-2 16,-2 3 1-16,2-6 0 15,-2 6 1-15,-1 4-1 16,-7 5 1-16,-3 7-1 15,-4 9 0-15,0 10-2 16,-3 12 1-16,-4 6-3 16,-4 23 1-16,-3-1-1 15,0 20 0-15,-3 8 0 16,3 13 0-16,3 4 2 16,4 8 0-16,4 4 2 15,6-6 1-15,5-16 0 16,6-10 1-16,4-6 2 0,-1-21 1 15,5-14 0-15,-1-15 1 16,0-15-1-16,0-4 1 16,-6-12-1-16,-5-10 0 15,-6 3-3-15,-7-2 0 16,-4 2-5-16,-4 4 1 31,-3 12-15-31,-3 25 1 16</inkml:trace>
  <inkml:trace contextRef="#ctx0" brushRef="#br2" timeOffset="160012.81">21900 12220 57 0,'0'6'28'0,"11"-9"-27"0,-4 0 39 0,7 0-39 16,4-10 0-16,-1 4 0 15,8-7 1-15,3-9-3 16,1 0 1-16,-1 0 1 15,-3-3 0-15,-4 2-1 16,-4-2 0-16,-6 3-1 0,-8-3 1 16,-6 12-2-16,-8 10 1 15,-3 6-1-15,-3 9 0 16,-8 10 0-16,4 9 0 16,3 16 1-16,0 0 0 15,8 6 0-15,3 1 1 16,7-4-1-16,7-13 1 15,7-9-6-15,11-6 0 16,3-3-9-16,4-4 1 16</inkml:trace>
  <inkml:trace contextRef="#ctx0" brushRef="#br2" timeOffset="160386.04">22296 12157 31 0,'0'10'15'15,"3"8"-3"-15,1-15 16 0,-1 1-24 16,1-1 1-16,-1 0 3 16,4 0 0-16,0-3-10 15,0-6 0-15,7-4 7 16,4-2 0-16,0-1-3 16,-4-2 1-16,0-4-2 15,0 0 0-15,-7 0-1 16,-3 0 0-16,-8 0-1 15,-3 1 0-15,-3 2-1 16,-5 3 0-16,1 7-2 0,4 6 1 16,-4 10 1-16,3 8 0 15,0 4 0-15,1 10 1 16,3-1 1-16,3 4 0 16,1-1 1-16,6 4 1 15,1-4-2-15,6-6 1 16,12-6-4-16,13-3 0 15,4-6-4 1,3-10 0-16,0-9-7 0,-3-13 1 16</inkml:trace>
  <inkml:trace contextRef="#ctx0" brushRef="#br2" timeOffset="160792.46">23051 11596 53 0,'-4'69'26'16,"-10"-6"-36"-16,7-38 50 0,-4 3-40 16,1 13 1-16,-1 6 1 15,0 3 1-15,8-3-4 16,3-3 1-16,0-4 2 15,3-8 0-15,5-7-1 16,2-6 1-16,-3-13-2 16,0-3 1-16,-10-9-1 0,-8-4 1 15,-3-5-1-15,-4 2 0 16,-3 4-1-16,-7 3 1 16,-4 2 0-16,0 8 0 15,1 11-1-15,3 7 1 16,6 0 0-16,8 3 1 15,7 3-1-15,4-2 0 16,20-4-4-16,12-4 0 16,2-5-8-16,8-4 0 15,0-6-4-15,14-3 1 16</inkml:trace>
  <inkml:trace contextRef="#ctx0" brushRef="#br2" timeOffset="161768.07">24208 12182 47 0,'10'38'23'0,"-10"-54"-23"16,0 16 44-16,-3 0-43 0,-8 0 1 15,-7 3 0-15,1 4 0 16,-8-4-3-16,-3 0 1 16,3 0 1-16,4-3 0 15,0 3-1-15,3 3 1 16,1 4-2-16,-1 2 1 15,4 1-2-15,7-1 0 16,3 1-2-16,4-4 0 16,7-6 0-16,0-3 0 15,4-3 0-15,0-3 1 0,-1-3 1 16,4-4 1-16,0 1 1 16,4-4 0-16,0 7 0 15,-1 2 0-15,-3-2 0 16,0 9 0-1,-3 9 0-15,0 4 0 0,-1 6 0 16,-3 3 0-16,0-1-1 16,0 1 1-1,0-6 0-15,4-3 0 0,3-4 0 16,4 0 1-16,3-2-1 16,7-4 0-16,7-6 2 15,4-7 0 1,0-8 1-16,-4-11 0 0,4-8 0 15,0-13 0-15,0-13-1 32,0-9 1-17,-1-7-2 1,-6-2 0 15,-4-16-1-15,-6 2 0-1,-8 5 0-15,-7 8 0 0,-7 10-1 0,-7 9 1 0,-7 13-1 0,-8 15 1 0,-2 20-1 0,2 15 0 0,-2 22-2 0,-1 22 1 16,0 15 0-16,8 20 0 0,-1 21 0 0,8 3 0 16,6 1 1-16,8-10 0 15,3-12-1-15,3-13 1 16,11-10 0-16,11-15 1 0,7-9 1 16,7-20 1 30,7-15 1-30,3-9 0-16,1-19 0 0,-12-19 0 0,-2-10 0 0,-1-18 0 0,-14-7-2 0,-3-18 0 0,-7 3-2 16,-4 3 1-16,-7 6-1 15,-7 13 1-15,-11 12-1 16,-3 16 1-16,-4 19-1 16,-3 18 1-16,-3 26-1 15,-5 28 0-15,1 22 0 16,0 28 0-16,7 25-2 15,0 6 1-15,7 4-3 16,3-26 1-16,11-5-10 16,3-20 1-16</inkml:trace>
  <inkml:trace contextRef="#ctx0" brushRef="#br2" timeOffset="162382.07">26469 11533 43 0,'-32'53'21'0,"-3"4"-20"0,24-32 33 0,-6 9-32 16,-8 23 1-16,4 12 0 16,-4 22 1-16,4 3-6 15,3-9 1-15,4-13 2 0,4-10 1 32,3-21-5-32,0-16 0 0,-1-9-4 15,5-16 0 1,-8-13-3-16,-3-9 1 0,-7-6-1 15,-7-3 0-15,-4-13 3 0,0 0 0 16,1-3 6-16,6 6 0 16,4 10 6-16,3 6 0 15,8 9 4 1,6 7 0 0,8 6 2-16,10-4 0 15,10 4-2-15,8 0 1 0,7 3-4 0,14 6 0 16,10 4-4-16,-3 2 0 0,4 7-7 15,-4 3 1-15,-4 6-12 16,1-3 1-16</inkml:trace>
  <inkml:trace contextRef="#ctx0" brushRef="#br2" timeOffset="162683.01">26652 12308 43 0,'-7'18'21'0,"-3"-14"-23"16,6-11 28-16,1-2-25 15,-1-4 1-15,1-5 3 0,-1 2 1 16,1-9-7-16,-1-3 1 16,4-4 4-1,4 7 0-15,3 3 0 0,3 10 0 16,4 2-2-16,4 10 1 31,7 19-6-31,-4-6 0 16,0-1-6-16,0-9 0 15,0 0-6-15,0-9 1 16,-3 3-2-16,-4-6 1 16</inkml:trace>
  <inkml:trace contextRef="#ctx0" brushRef="#br2" timeOffset="162909.97">26906 12145 31 0,'0'18'15'0,"0"4"-10"0,4-12 32 0,-4 9-33 0,0 3 1 0,-4 6 1 0,4-3 0 0,0 6-8 16,4 7 1-16,3-4 5 16,4-5 0-16,-1-8-2 15,11-11 0-15,-3-10-1 16,3-13 1-16,4 4-2 15,-4-10 1-15,4-3-1 16,-8-6 0-16,1 0-5 16,0-1 0-16,-1 8-11 15,-6-5 1-15</inkml:trace>
  <inkml:trace contextRef="#ctx0" brushRef="#br2" timeOffset="163273.31">27263 12330 48 0,'14'62'24'0,"-4"-52"-19"0,-3-7 36 16,8-3-41-16,6-3 0 16,10 3 0-16,5-7 1 15,-1-8-2-15,4-7 1 16,-7-3-1-16,-8-4 1 0,-3 11-1 15,-10-7 0-15,-11-7 0 16,-7 4 0-16,-11 6 0 16,-6 13 1-16,-5 12-1 15,-6 3 1-15,7 13 0 16,3 12 0-16,4 4 0 16,3 2 1-1,4 7 0 48,4-3 0-48,6-3-2-15,11-7 1 16,7-3-6-16,11-9 0 0,10 3-8 0,4-13 0 0</inkml:trace>
  <inkml:trace contextRef="#ctx0" brushRef="#br2" timeOffset="163479.38">27884 12555 65 0,'7'41'32'0,"0"-13"-44"0,-4-21 60 15,1 2-59-15,-4 0 1 16,-7-2-23-16,-14-1 1 16</inkml:trace>
  <inkml:trace contextRef="#ctx0" brushRef="#br2" timeOffset="164696.04">23029 13578 43 0,'4'12'21'0,"-22"7"-7"15,15-13 22-15,-4 7-34 0,-11 18 0 0,-3 10-1 16,-11 12 1-16,-10 19-3 16,-8 7 1-16,-3 5 0 15,4 10 1-15,3-18-7 16,11-17 1-16,7-15-10 16,7-22 1-16</inkml:trace>
  <inkml:trace contextRef="#ctx0" brushRef="#br2" timeOffset="164922.24">22641 13612 41 0,'14'53'20'0,"11"48"-16"16,-18-76 27-16,4 19-29 15,3 9 0-15,0 13 0 0,7 6 0 16,4-3-5-16,0-3 1 16,-4-13-7-16,0-15 1 15,-4-22-5-15,1-13 0 16</inkml:trace>
  <inkml:trace contextRef="#ctx0" brushRef="#br2" timeOffset="165251.59">23199 13643 54 0,'3'35'27'0,"22"-19"-32"0,-15-16 54 0,8 6-47 15,7 3 0-15,7 1 1 16,-1 2 0-16,15 1-4 16,7 3 0-16,4 5 2 15,-5 1 0-15,-6-6-1 16,-10 3 1-16,-12 6-2 16,-13 9 1-16,-15 1-1 15,-20 15 1-15,-15 3-3 16,-3 4 1-16,-8-4-5 0,1-9 1 15,-1-6-11-15,12-13 0 16</inkml:trace>
  <inkml:trace contextRef="#ctx0" brushRef="#br2" timeOffset="166002.41">24306 13568 39 0,'0'35'19'0,"4"-45"-12"0,-4 4 25 0,0 6-29 16,3-6 1-16,1 3 2 15,0-1 1-15,3 1-9 16,0 3 1-16,0 7 6 16,0-1 0-16,0 3-2 15,0 1 1-15,0-1-2 16,0-3 0-16,-4 1-1 15,5-4 0-15,-5 0-1 16,4-3 1-16,0 3-1 0,0 0 1 16,0-3 0-16,4 0 1 31,17 3 0-31,4 7 0 16,10-4 0-16,11 0 1 15,0 4-2-15,3-1 1 16,-3 4-2-16,-3 5 1 15,-11 8-2-15,-15 2 0 16,-17 13-1-16,-14 6 0 16,-14 0-1-16,-18 6 0 15,-10 3-1-15,-4-2 1 16,0-10-1-16,-3-4 1 0,3-2 1 16,3-7 1-16,4-6 0 15,15-6 0-15,6 3 1 16,7-9 0-16,8-1 0 15,10-2 1-15,14-4-1 16,11 0 1-16,6 0-1 16,8 4 0-16,7 6 1 15,7-4 0-15,0 4-1 16,3 6 1-16,1 9-1 16,-8 4 1-16,-3-1-1 15,-11-9 0-15,-7 7-3 16,-6-1 0-16,-12-6-11 15,-10-9 1-15,-10-10-3 16,3-3 0-16</inkml:trace>
  <inkml:trace contextRef="#ctx0" brushRef="#br2" timeOffset="166963.84">26141 14167 29 0,'28'-47'14'0,"-17"-28"-6"0,-8 47 19 0,-3-13-23 0,-3-6 0 0,-4-10 3 0,-8-2 0 15,-13-4-9-15,-18-12 1 0,-21-7 5 16,-24-2 0-16,-29-4-2 16,-25-6 1-1,-10 9-3-15,-29 0 1 16,-10-2-1-16,-28 8 1 0,-7 17-2 15,-22 8 1-15,4 13 0 16,-3 7 0-16,3 15-1 16,21 16 1-16,0 6 0 15,15 16 0-15,6 15 1 16,15-2 0-16,3 12-1 16,31 12 0-16,22 16-1 15,22 16 0-15,16 6-1 16,26 13 0-16,31 12-2 15,28 16 1-15,25 9-1 16,36 13 1-16,49 9-1 16,24-9 1-16,43 0 1 15,35-1 1-15,28-18 1 16,11-15 1-16,28-17 2 0,0-21 0 16,4-25 1-16,7-13 0 15,-15-19-1-15,-13-9 1 16,-11-16-3-16,-25-22 1 15,-14-12-2-15,-28-29 1 16,-14-15-1-16,-22-13 1 16,-28-9-1-16,-27-16 1 15,-29-9-1-15,-32 2 1 16,-28 1-3-16,-29-3 0 16,-20 6-8-16,-4 9 0 0,-18 10-4 15,4 19 0-15</inkml:trace>
  <inkml:trace contextRef="#ctx0" brushRef="#br2" timeOffset="167224.6">26388 14866 55 0,'7'-25'27'0,"-49"-19"-94"0,24 19 54 16</inkml:trace>
  <inkml:trace contextRef="#ctx0" brushRef="#br0" timeOffset="173807.08">1693 16663 54 0,'0'10'27'0,"4"5"-17"15,3-12 27-15,-4 4-33 16,-3 2 0-16,8 1 1 16,-8-1 0-16,0 4-8 15,-8 2 1-15,5 1 4 16,-4 0 1-16,-4-1-3 16,1-5 0-16,-1 5 0 0,1 4 0 15,2 3 0-15,5 0 0 16,3 0 0-16,3-3 1 15,8-4-1-15,7-2 0 16,13-4-3 0,1-5 1-16,7-4-6 0,7-4 0 15,-7-2-9-15,-4-13 1 16,0-3-2-16,-3-6 0 16</inkml:trace>
  <inkml:trace contextRef="#ctx0" brushRef="#br0" timeOffset="174032.57">2074 16575 26 0,'-7'32'13'0,"4"-1"-7"15,3-25 20-15,-7 10-23 16,-4 6 1-16,1 9 2 16,-8 1 1-16,4 5-8 15,-4 7 1-15,1 6 5 16,-5 16 0-16,1 6-4 15,-7 4 1-15,3-7-4 16,-3-7 0-16,10-8-8 16,4-10 0-16,0-22-4 15,11-10 1-15</inkml:trace>
  <inkml:trace contextRef="#ctx0" brushRef="#br0" timeOffset="174497.46">2342 16575 53 0,'32'-21'26'0,"-21"-20"-27"0,-11 31 53 15,0-2-50-15,-4-4 0 16,-3 0 2-16,-14 1 1 0,-11-4-6 15,-14 3 0-15,-6 4 4 16,2 2 0-16,-17 4-2 16,4 15 1-16,-11 4-3 15,-1 6 1-15,-2 9-3 16,-4 13 1-16,14 3-3 16,14 9 1-16,-4 7-1 15,15 15 1-15,3 10-1 16,18 12 1-16,10 9 1 15,11-15 0-15,22-6 1 16,9-16 1-16,19-13 0 16,27-12 0-16,4-19 1 15,29-12 0-15,-1-7 2 16,-10-15 0-16,0-16 1 16,-18-16 0-16,-11-16-1 15,-13-5 1-15,-15-14-2 16,-3 1 1-16,-18-13-9 0,-3 4 1 15,-25-10-10-15,3 6 0 16</inkml:trace>
  <inkml:trace contextRef="#ctx0" brushRef="#br0" timeOffset="175433.52">3799 16971 48 0,'-3'6'24'0,"-4"6"-13"0,7-8 24 15,-4 2-33-15,-10 3 0 16,4 7 1-16,-12 9 1 15,-6 9-6-15,4 4 1 0,-15 9 2 16,-7 10 0-16,0-4-3 16,-3 0 1-16,10-6-6 15,11-9 1-15,-1-10-10 16,15-19 0-16</inkml:trace>
  <inkml:trace contextRef="#ctx0" brushRef="#br0" timeOffset="175683.23">3337 17011 48 0,'14'60'24'0,"43"40"-23"0,-36-68 36 15,7 12-36-15,4 12 0 16,-4 0-1-16,4-2 1 15,-11-10-4-15,7-10 1 16,-6-15-3-16,-1-16 1 16,-4-19-10-16,1-15 0 15</inkml:trace>
  <inkml:trace contextRef="#ctx0" brushRef="#br0" timeOffset="176075.63">3898 16412 60 0,'7'41'30'0,"14"-9"-29"15,-17-26 55-15,7 0-54 16,3 0 1-16,10-3 1 15,12 1 1-15,-5-4-6 16,-2 3 0-16,6-3 4 16,0 0 0-16,-10 3-2 15,0 0 1-15,-4 0-3 16,-18 7 1-16,-3 5-2 16,-10 4 0-16,-1-3-1 15,-3 3 0-15,-4 6 0 0,-3 3 0 16,0 9 1-16,3-2 1 15,1-7 1-15,13-3 1 16,4 4 0-16,4-11 1 16,13 4-2-1,1-9 1 1,7 2-6-16,10-8 1 0,0-1-10 0,4-3 0 16,-4 0-6-16,1 4 1 15</inkml:trace>
  <inkml:trace contextRef="#ctx0" brushRef="#br0" timeOffset="176328.71">4219 17359 71 0,'-3'13'35'0,"20"-10"-43"16,-6-3 69-16,3 0-61 16,21 0 1-16,-3-3-5 15,17 0 1-15,11 0-4 16,-7 0 0-16,-3-4-13 16,-15-2 1-16</inkml:trace>
  <inkml:trace contextRef="#ctx0" brushRef="#br0" timeOffset="176792.53">5274 17027 55 0,'-3'19'27'0,"13"0"-20"0,-10-16 39 0,0 3-41 0,0 3 1 0,0 7 0 16,-7 6 1-16,-4 6-10 15,-10 10 0-15,-10 12 5 16,-8 7 1-16,0 2-6 0,0 1 1 15,7-4-4-15,1-9 1 16,2-12-9-16,8-13 0 16,4-19-5-16,10-16 0 15</inkml:trace>
  <inkml:trace contextRef="#ctx0" brushRef="#br0" timeOffset="176979.98">4942 16989 36 0,'18'25'18'0,"3"51"-9"0,-10-54 25 16,-1 12-30-16,5 13 1 0,9 3 1 15,-3 4 1-15,8 2-10 16,6-6 0-16,0-6 2 16,-3-3 0-16,7-7-9 15,-11-5 0-15,-7-23-5 16,-7 0 1-16</inkml:trace>
  <inkml:trace contextRef="#ctx0" brushRef="#br0" timeOffset="177250.08">5532 17428 62 0,'0'13'31'0,"17"-4"-41"0,-6-6 63 15,-1-3-54-15,12 0 1 16,6 0-4-16,11-3 0 16,-8-6-3-16,8 3 1 15,-7-10-11-15,0-6 1 16</inkml:trace>
  <inkml:trace contextRef="#ctx0" brushRef="#br0" timeOffset="177633.37">6156 16870 62 0,'21'28'31'0,"18"-12"-30"15,-28-6 55-15,3 2-54 16,10 7 0-16,1 0 1 16,14 6 1-16,10 0-5 15,8 0 1-15,-4 0 3 16,-4 3 0-16,-7-9-1 16,-6 0 0-16,-12 6-2 15,-13 6 0-15,-11 4-1 16,-7 6 0-16,-11-4-1 15,-17 4 1-15,0 6-1 16,6 0 1-16,-2 3 1 0,6 7 0 16,11-10 0-1,3-7 0-15,11 1 0 0,11-9 1 16,10-10-3-16,18-7 0 16,3-8-6 15,15-7 1-16,3-10-13 17,-11-15 0-17</inkml:trace>
  <inkml:trace contextRef="#ctx0" brushRef="#br0" timeOffset="178081.22">7281 17325 45 0,'-28'16'22'0,"18"-13"-7"0,10-3 24 0,0 0-35 0,0-3 0 15,0 3 5-15,7-7 0 16,3 1-10-16,15 0 1 15,10 0 6-15,7-1 1 16,22 1-4-16,7-7 1 16,13-2-7-16,-3 2 1 15,-14 1-6-15,-7 2 0 63,-24 4-9-63,-19 0 1 0,-17 3-5 15,-14 6 1-15</inkml:trace>
  <inkml:trace contextRef="#ctx0" brushRef="#br0" timeOffset="178306.09">7105 17529 67 0,'11'28'33'0,"31"-12"-41"16,-17-16 65-16,6 0-57 15,15 3 0-15,7-3 0 16,14-6 0-16,7-1-4 15,-14-5 0-15,-3-7-13 16,-4-3 1-16,-8-6-3 0,-6-7 1 16</inkml:trace>
  <inkml:trace contextRef="#ctx0" brushRef="#br0" timeOffset="178493.1">7680 16701 57 0,'-7'44'28'0,"-11"34"-32"0,8-50 55 15,-4 16-50-15,-8 22 1 16,-6 16-1-16,7 12 1 16,-7 16-4-16,0 9 0 0,-1 3-1 15,5-6 0 1,-5-31-10-16,12-23 0 0,-4-15-4 15,14-21 0-15</inkml:trace>
  <inkml:trace contextRef="#ctx0" brushRef="#br0" timeOffset="178942.95">9063 17171 54 0,'21'-9'27'0,"-10"-41"-32"0,-11 37 51 0,0 1-46 0,-7-4 1 15,-8 7 0-15,-16 2 1 16,-19 4-2-16,-17 13 0 16,-10 11 0-16,-1 5 1 15,-7 8-2-15,-3 16 0 16,11 7-1-16,-1 21 1 0,11 19-2 16,18 7 1 15,20 2 0-31,8-8 1 0,21-17 1 15,14-15 0 1,22-28 1-16,16-26 0 31,19-12 2-31,17-31 0 16,11-19 2-16,-7-13 0 0,-11-16-2 0,-18 7 1 16,-10-9-5-16,-35 6 0 0,-22-7-16 0,-20-6 0 0</inkml:trace>
  <inkml:trace contextRef="#ctx0" brushRef="#br0" timeOffset="191658.81">9941 17497 39 0,'4'7'19'0,"3"2"-12"0,-4-6 19 0,4 3-23 15,-3 1 0-15,3-1 3 16,4 0 1-16,10 1-8 16,7-1 0-16,11-3 5 15,17-3 1-15,22-3-2 16,28-7 1-16,17-2-3 15,22-4 1-15,17 4-4 16,0-4 1-16,1 0-8 16,-12 4 0-16,-13 2-7 15,-25-5 0-15</inkml:trace>
  <inkml:trace contextRef="#ctx0" brushRef="#br0" timeOffset="192215.86">11345 17137 25 0,'-7'0'12'0,"-3"6"-8"16,10-6 10-16,0 6-9 16,3 1 1-16,-3-1 5 15,0 3 0-15,0-2-12 16,0-1 1-16,4 0 9 16,3 3 1-16,7 4-3 0,11 6 0 15,13 3-2-15,-2 9 0 16,-1-6-3-16,0 0 1 15,-3 0-2-15,-7 4 0 16,-11 5-1-16,-11 10 0 16,-10 16-2-16,-14-1 1 15,-11 1-3-15,-3-4 0 16,0-6-3-16,3-6 1 16,-3-9-9-16,3-13 0 15,0-16-1-15,4-9 1 16</inkml:trace>
  <inkml:trace contextRef="#ctx0" brushRef="#br0" timeOffset="192410.78">11278 17137 56 0,'4'3'28'0,"3"13"-35"16,-4-4 58-16,1 4-49 15,-1 21 1-15,1 14 1 16,0 21 0-16,-1 9-9 16,1 4 0-16,-1 6-11 15,-10-19 0-15</inkml:trace>
  <inkml:trace contextRef="#ctx0" brushRef="#br0" timeOffset="194572.75">12866 17008 52 0,'35'-22'26'0,"-10"-9"-19"0,-22 25 27 15,1 6-31-15,-1-4 1 16,-3 8 2-16,-3 2 0 16,-4 6-7-16,-11 7 0 15,-3 6 4-15,-7 7 0 16,-4 5-3-16,-7 13 0 15,0 10-2-15,-6 12 0 16,2 19 0-16,1 6 0 16,7 13-1-16,3 0 1 0,11-10-2 15,7-18 1-15,14-10-11 16,17-19 1-16,18-15-3 16,11-13 0-16</inkml:trace>
  <inkml:trace contextRef="#ctx0" brushRef="#br0" timeOffset="195126.47">14069 17055 47 0,'0'16'23'0,"7"15"-27"0,-4-28 44 0,1 7-36 16,-1 2 0-16,4 1 3 16,4 3 0-16,7 6-8 15,10 9 1-15,7 13 6 16,4 12 0-16,3 10-3 16,1 12 0-16,-12 4-2 15,-9 15 1-15,-12-12-6 16,-10 0 0-16,-10-4-6 15,-1-12 0-15,-10-19-8 16,-4-12 0-16</inkml:trace>
  <inkml:trace contextRef="#ctx0" brushRef="#br0" timeOffset="195502.84">15011 17058 36 0,'-7'-6'18'0,"-18"9"-15"0,14 0 22 0,-6 7-23 16,-8 5 0-16,-10 7 2 16,-4 7 1-16,-3 11-6 15,6 11 1-15,-6 21 2 16,3 19 1-16,4 9-1 16,7 10 1-16,3 6-2 15,11-13 0-15,10-9-2 16,11-15 1-16,8-23-6 15,16-15 0-15,15-25-8 16,7-20 1-16</inkml:trace>
  <inkml:trace contextRef="#ctx0" brushRef="#br0" timeOffset="196073.57">16708 16886 33 0,'-15'19'16'0,"19"62"-4"0,3-59 22 15,4 10-31-15,3 8 1 16,3 14 2-16,1 5 0 15,3 7-7-15,4 12 0 16,0-2 5-16,-4-1 1 16,-7 7-3-16,-11 2 0 15,-10-5-2-15,-3-4 0 16,-11 3-6-16,-8-12 1 16,-2-6-11-16,-5-16 0 0</inkml:trace>
  <inkml:trace contextRef="#ctx0" brushRef="#br0" timeOffset="196436.13">17381 17676 48 0,'0'10'24'0,"-3"18"-21"0,3-22 35 16,-4 0-35-1,4-6 1-15,0 7 2 0,0-1 0 16,4-3-7-16,-1 3 1 15,15-3 4-15,7 1 0 16,17-1-4-16,0-3 1 16,4 3-6-16,-3-3 0 15,-8-3-8-15,-10 0 1 16,-11 3-6-16,-14 0 0 0</inkml:trace>
  <inkml:trace contextRef="#ctx0" brushRef="#br0" timeOffset="196600.43">17321 17961 56 0,'32'7'28'0,"18"-10"-38"16,-19 3 52-16,8-4-43 16,7-2 0-16,3 0-10 15,1-3 0-15,-4 2 2 16,-4-5 1-16</inkml:trace>
  <inkml:trace contextRef="#ctx0" brushRef="#br0" timeOffset="197035.06">18722 17519 45 0,'63'25'22'0,"-6"-28"-14"0,-43 0 33 15,4 0-39-15,-1 0 0 16,-3 0 1-16,0 3 0 16,-3 0-4-16,0 3 0 15,-22 0 2-15,-14 6 1 0,-17 4-2 16,-21 0 0-16,-4 2 0 15,-8 7 0-15,-6 6-1 16,0 1 0-16,4 11-1 16,17 17 1-16,10 6-1 15,22 9 1-15,10 3-1 16,22-6 1-16,21-16 0 16,13-12 0-16,8-19 1 15,28-22 1-15,7-13 0 16,4-21 0-16,-11 3-1 15,-14-20 1-15,-18-5-2 16,-24-10 0-16,-28-12-14 16,-33-16 1-16</inkml:trace>
  <inkml:trace contextRef="#ctx0" brushRef="#br0" timeOffset="200099.29">13106 17400 46 0,'7'3'23'0,"-4"0"-15"16,-6 1 23-16,-4-4-31 15,-4 12 0-15,-10 7 0 16,0 6 1-16,-4 10-1 16,-3 12 0-16,-4 3-2 15,-3-3 0-15,-4 0-2 16,11-6 1-16,7-13-6 16,7-9 0-16,6-13-5 15,8-16 1-15</inkml:trace>
  <inkml:trace contextRef="#ctx0" brushRef="#br0" timeOffset="200295.76">12912 17240 20 0,'10'13'10'0,"4"31"6"16,-7-29 11-16,-3 4-22 0,3 6 1 15,0 13 3-15,0 3 1 16,4 3-13-16,-1 6 1 15,8 3 7-15,0-12 1 16,-1-7-7-16,4-2 0 16,-7-7-12-16,1-13 1 15,-8-5-2-15,0-11 0 0</inkml:trace>
  <inkml:trace contextRef="#ctx0" brushRef="#br0" timeOffset="200565.04">13360 17576 57 0,'3'19'28'0,"18"-29"-38"16,-10 10 58-16,3-3-47 16,11-3 1-16,-4 12-2 0,0-3 0 15,4-3-7-15,-4-3 1 16,4-6-9-16,-4-1 0 16</inkml:trace>
  <inkml:trace contextRef="#ctx0" brushRef="#br0" timeOffset="200981.65">13755 17322 44 0,'-11'28'22'0,"11"-19"-9"0,0-5 30 0,0-1-37 15,4 3 1-15,-1 0 3 16,1 0 0-16,3 1-13 16,7-1 1-16,0-3 8 15,4 3 1-15,-1 4-4 16,5-4 0-16,-1 4-2 16,-4-1 0-16,-3 3-3 15,-6 4 1-15,-8 3-3 16,-4 0 1-16,-7 6-2 15,1 3 0-15,-4 0 0 16,0 4 0-16,-1-4 2 16,5-3 0-16,3 0 3 15,0-3 1-15,3 0 1 0,8-3 0 16,6-4 0-16,8-2 0 16,7-7-5-16,6-3 1 15,5-3-15-15,-5-6 0 16,-9 0-1-16,6-10 0 15</inkml:trace>
  <inkml:trace contextRef="#ctx0" brushRef="#br0" timeOffset="201464.29">15469 17463 46 0,'-3'0'23'0,"-11"12"-21"0,10-5 42 15,-6 5-41-15,-12 4 0 16,-6 6-1-16,-7 3 1 16,0 13-4-16,-1-1 0 15,-2 4 2-15,-1 3 0 16,0-3-3-16,7-7 1 0,4-9-5 16,7-9 1-16,7-13-11 15,10-19 1-15</inkml:trace>
  <inkml:trace contextRef="#ctx0" brushRef="#br0" timeOffset="201675.45">15081 17334 38 0,'18'38'19'0,"7"12"-10"15,-18-31 23-15,3 9-29 16,4 10 0-16,8 9 1 15,6 9 1-15,11 1-7 16,-1 2 0-16,1-5 2 16,0-14 0-16,-4-8-7 15,-3-4 0-15,-4-9-8 16,-3-13 1-16</inkml:trace>
  <inkml:trace contextRef="#ctx0" brushRef="#br0" timeOffset="201930.89">15692 17648 46 0,'-7'28'23'0,"7"-28"-18"0,0 0 40 0,7-6-43 16,3 0 0-1,8-1 0-15,6 1 1 0,8 6-5 16,11 0 0-16,6 0-2 16,0-3 1-16,1 0-12 15,-8-7 1-15,-10-5-2 16,-7-4 0-16</inkml:trace>
  <inkml:trace contextRef="#ctx0" brushRef="#br0" timeOffset="202154.77">15953 17475 53 0,'-7'41'26'0,"-11"16"-38"0,18-35 55 15,-7 9-44-15,0 3 1 16,0 10-2-16,0 3 1 15,0 0-1-15,3-12 0 16,4-7-10-16,11-3 1 16,3-22-3-16,14-12 1 15</inkml:trace>
  <inkml:trace contextRef="#ctx0" brushRef="#br0" timeOffset="202332.66">16489 17118 62 0,'7'41'31'0,"-14"40"-46"15,0-43 65-15,0 21-51 16,-4 17 0-16,1 21-10 16,-5 10 1-16,-2-7 0 15,3-19 0-15</inkml:trace>
  <inkml:trace contextRef="#ctx0" brushRef="#br0" timeOffset="205095.58">19752 17805 38 0,'-14'0'19'0,"14"0"-5"16,0 0 19-16,0 0-29 15,0 0 1-15,0 0 2 16,11 0 1-16,-1 0-9 16,4 3 1-16,14 0 5 15,15 0 1-15,17 0-4 16,7 0 1-16,14-3-6 16,0-3 0-16,0-6-10 15,-7-1 0-15,-17-12-5 16,-15 1 0-16</inkml:trace>
  <inkml:trace contextRef="#ctx0" brushRef="#br0" timeOffset="205412.7">20334 17394 44 0,'4'22'22'0,"3"-13"-24"0,-4-2 36 16,4 5-31-16,0 4 1 0,4 6 1 15,3 3 0-15,7 6-7 16,11 13 1-16,7-3 4 16,0 3 1-16,-1 3-3 15,-9-3 0-15,-8 0-1 16,-4-7 0-16,-13 7-2 15,-22 3 0-15,-17 3-3 16,-7 0 0-16,-8-2-7 16,-6-14 1-16,3-12-4 15,7-6 1-15</inkml:trace>
  <inkml:trace contextRef="#ctx0" brushRef="#br0" timeOffset="205637.06">20369 17463 54 0,'4'47'27'0,"-1"47"-39"0,-3-63 55 16,0 13-44-16,0 16 1 15,0-4-11-15,4 4 0 16,3-10 3-16,7-25 0 0</inkml:trace>
  <inkml:trace contextRef="#ctx0" brushRef="#br0" timeOffset="206312.21">21784 17353 28 0,'11'-28'14'0,"-11"6"-6"16,0 16 14-16,0-1-17 16,0 7 1-16,0 0 5 15,3 7 0-15,-6 8-13 16,-8 7 0-16,-10 13 8 15,-14 12 0-15,-15 19-4 16,-3 9 1-16,-10 16-6 0,-1 0 1 16,1-3-3-16,17-7 1 15,7-18-9-15,11-19 1 16,10-25-2-16,18-19 0 16</inkml:trace>
  <inkml:trace contextRef="#ctx0" brushRef="#br0" timeOffset="206522.54">21491 17494 47 0,'14'69'23'0,"11"22"-27"0,-14-72 45 0,3 9-41 16,10 10 0-16,5 6-1 15,2-7 1-15,-2 4-2 16,-5 3 0-16,-3-6-12 16,1-13 1-16</inkml:trace>
  <inkml:trace contextRef="#ctx0" brushRef="#br0" timeOffset="207152.34">22246 17513 31 0,'-17'22'15'0,"-1"-6"-2"16,14-16 15-16,-3 6-24 15,0-3 0-15,4 0 3 0,-1 0 1 16,1 1-9-16,6-1 1 16,4 0 6-16,7 6 0 15,8-3-2-15,6-2 1 16,14-1-3-16,15 0 0 15,10-6-4-15,14-7 0 16,-4-8-7-16,-10-1 1 16,-14 3-10-16,-14-3 1 15</inkml:trace>
  <inkml:trace contextRef="#ctx0" brushRef="#br0" timeOffset="207424.61">22059 17908 56 0,'4'28'28'0,"35"-9"-33"15,-22-19 49-15,15 3-43 16,7-3 1-16,7 0 0 15,10 0 0-15,11 0-4 16,4 0 1-16,-1 0-2 16,-13-3 0-16,-8-3-9 0,-10-3 1 15,-18-7-6 1,-7 0 1-16</inkml:trace>
  <inkml:trace contextRef="#ctx0" brushRef="#br0" timeOffset="207678.83">22518 17159 53 0,'7'31'26'0,"-28"32"-35"0,14-38 50 15,-25 63-41 1,0 9 0-16,4 16-5 16,-4 3 0-16,7 0 2 15,4-6 1-15,4-23-12 16,3-21 1-16</inkml:trace>
  <inkml:trace contextRef="#ctx0" brushRef="#br0" timeOffset="208204.12">23100 17218 44 0,'-7'13'22'0,"10"-7"-17"0,-3-6 36 0,0 0-38 16,0 0 0-16,7 3 2 15,4 0 1-15,7 4-7 16,3 2 0-16,7 4 4 16,4 5 0-16,3-2-2 15,0 0 1-15,-6-1-2 16,-8-2 0-16,-7 3-1 16,-14 2 0-16,-14 11-1 15,-14 5 0-15,-8 4-2 16,-6 3 0-16,-7 3-1 15,3-4 0-15,3-5 1 16,5-1 1-16,6-2 1 16,11-1 1-16,6 0 1 15,12 1 1-15,14-4 0 16,10 0 0-16,7-3-5 16,11-6 1-16,10-6-11 0,1-7 1 15</inkml:trace>
  <inkml:trace contextRef="#ctx0" brushRef="#br0" timeOffset="208453.02">23513 17955 55 0,'0'41'27'0,"-22"25"-35"0,15-47 48 0,-3 9-41 16,-1 6 1-16,-3 7-1 16,-7-10 0-16,3-2-5 15,1-4 0-15,-1-10-8 16,4-8 0-16</inkml:trace>
  <inkml:trace contextRef="#ctx0" brushRef="#br0" timeOffset="208985.08">24518 17193 56 0,'7'13'28'0,"-10"49"-36"15,3-33 50-15,-4 8-42 16,-3 20 0-16,0 18 0 16,-4 3 0-16,-3 20-3 0,-10-7 1 15,-12 0-12-15,5-13 0 16,6-19-1-16,11-18 1 15</inkml:trace>
  <inkml:trace contextRef="#ctx0" brushRef="#br2" timeOffset="-214431.44">24941 17080 23 0,'29'-6'11'0,"-5"-10"-5"0,-17 10 12 0,-3 0-16 16,-1 0 1-16,-3 6 0 16,0-4 1-16,-7 1-5 15,-7-6 0-15,-10 3 3 16,-12-10 1-16,-6-6-1 15,-7-3 0-15,-11 0 0 16,0-3 0-16,-14-10 0 16,-15-3 1-16,-9 4-1 15,-8-7 0-15,0 0-1 16,-11 3 1-16,-2 3-1 16,-5 1 0-16,8 5-1 0,-4-5 1 15,-4 2-1-15,-13 1 1 16,13 6-1-16,-6 2 0 15,-4 4 1-15,-8 10 0 16,19 9 0-16,0 3 1 16,3 3-2-16,0 3 1 15,3 0 0-15,11 4 0 16,4-1-1-16,-7 1 0 16,6 2 0-16,-6 7 0 15,0 9-1-15,6 7 1 16,-2-1-2-16,6 1 1 0,7 2-1 15,7 4 1 1,8 3-1-16,-1 0 1 0,11 0 0 16,14 3 0-16,7 9 0 15,8 13 0-15,6 3 0 16,4 1 1-16,3-4-1 16,4 0 0-16,3 6 1 15,8-3 0-15,10 3 0 16,3 0 1-16,8 4-1 15,3-7 0-15,10-9 1 16,12 6 0-16,10 6-1 16,3-9 1-16,4 3-1 15,0-3 1-15,7-13 0 16,-4 3 0-16,-3-5-1 16,11-1 0-16,3 0 1 15,3-6 1-15,11-3-1 0,8-4 0 16,-8-2 0-16,3 2 1 15,8 1-1-15,0-7 1 16,3 4-3-16,4 2 1 16,-7 1 0-16,6-3 1 15,5-1-1-15,2-6 0 16,5 1-1-16,-8-4 1 16,11-3 0-16,3-1 1 15,8-2-1-15,-15 0 1 0,11 0-1 16,0 0 0-16,7-4-1 15,-7-5 1-15,-11-4 0 16,8-3 0-16,-4-6-1 16,7-3 1-16,-7-7 0 15,-4-2 0-15,0-4-1 16,1 0 0-16,-4-9 1 16,-8-13 0-16,-6-12 0 15,-7-16 0 1,3-7 0-16,-3-5 0 0,-15-16 1 15,-10-1 0-15,-14 8-2 16,-14-11 0-16,-11-2 1 16,-11-4 0-16,-13 4-1 15,-11-7 1-15,-11 6-5 16,-7-2 1-16,-17-1-9 16,-25-9 1-16</inkml:trace>
  <inkml:trace contextRef="#ctx0" brushRef="#br2" timeOffset="-212329.57">23996 17604 18 0,'-14'0'9'0,"10"9"-2"0,4-5 10 0,0 2-12 15,0-6 1-15,0 0 3 16,4 3 1-16,-1 0-13 16,1 0 1-16,-1 0 8 15,4 4 0-15,4-1-2 16,7 3 0-16,3-6-2 16,7 4 0-16,0-1 0 15,1-3 1-15,-1-3-2 16,-4 0 0-16,-2 0 0 15,-5-3 1-15,-3 6-2 0,0-6 1 16,-3 3-1-16,-11 0 0 31,-18 0 0-31,-6 3 0 16,-4-3-1-16,-8-3 1 16,4-3-1-16,4 6 1 15,4-3 0-15,-1-1 0 16,7 1 0-16,4 3 0 15,0-3-1-15,3 0 1 16,4 0-1-16,4 0 0 16,3-4-6-16,3-2 0 15,1-10-6-15,6 4 0 0</inkml:trace>
  <inkml:trace contextRef="#ctx0" brushRef="#br2" timeOffset="-211114.26">26642 14252 29 0,'35'28'14'0,"4"-3"-4"0,-25-19 15 16,14 1-23-16,15 2 1 16,9 4 1-16,15-1 0 15,15 4-5-15,-5 0 0 16,15-1 4-16,3 7 0 15,4 10-2-15,3 2 0 16,-17 1-1-16,-7 2 1 16,-11 7-1-16,-7 0 0 15,-8 3-1-15,-13 9 1 16,-21 4-1-16,-22 12 1 16,-20 13-1-16,-33 12 1 0,-24 13-1 15,-18 15 0-15,-24 7 1 16,-15 12 0-16,-6 4-2 15,-8 2 1-15,-7-9-10 16,-7-6 0-16</inkml:trace>
  <inkml:trace contextRef="#ctx0" brushRef="#br2" timeOffset="-204537.45">30208 11602 35 0,'11'-28'17'0,"-8"6"-10"0,-3 19 17 0,0 3-21 15,0 3 1-15,0 6 3 16,-3 10 1-16,-8 3-10 15,-6 19 1-15,-8 9 5 16,-3 16 0-16,0 25-2 16,-1 15 1-16,-6 7-3 15,-4 16 0-15,4 6-1 16,-4-13 0-16,7-9-5 16,8-28 1-16,3-20-10 15,3-30 1-15</inkml:trace>
  <inkml:trace contextRef="#ctx0" brushRef="#br2" timeOffset="-204146.47">30152 12458 30 0,'-4'60'15'0,"-10"-20"-16"0,11-30 17 15,-1 6-13-15,1 9 0 16,-1 0 1-16,1 0 1 16,-1-9-7-16,1-1 1 15,6-9 3-15,4-12 1 16,4-9-2-16,3-11 0 16,0-2-1-16,7-3 1 0,0-1-1 15,0 1 1-15,4 0-1 16,3-1 1-16,1 4 0 15,-1 6 0-15,-3 3 2 16,-1 10 0-16,-3 12 1 16,-3 3 0-16,-4 16 0 15,-7 13 0-15,-3 12-1 16,-4 12 1-16,-4-5-3 16,1-1 1-16,-1-9-7 15,4-9 1-15,4-23-11 16,-1-9 0-16</inkml:trace>
  <inkml:trace contextRef="#ctx0" brushRef="#br2" timeOffset="-203578.13">31171 12615 34 0,'-3'12'17'0,"31"7"-11"16,-17-9 20-16,6-1-22 16,8 1 0-16,7-1 5 15,7 0 0-15,3-6-10 16,0-3 0-16,-3-9 6 15,0-3 1-15,-11-7-3 16,-7 0 1-16,-3 3-3 16,-7-3 0-16,-4 1-2 15,-7 5 0-15,-4 4-1 16,-7 2 1-16,-3 10 0 16,0 4 0-16,-3 8 0 15,-1 7 0-15,0 3 0 16,1 1 1-16,6 5 0 0,4 3 0 15,4 4 0-15,6-3 0 16,4-4-4-16,4-6 0 16,10-9-11-16,-4-13 1 15</inkml:trace>
  <inkml:trace contextRef="#ctx0" brushRef="#br2" timeOffset="-203262.79">31697 12750 26 0,'4'41'13'0,"-8"9"-1"0,4-41 8 0,0 1-19 16,0-1 0-16,-3-3 0 15,-1-3 1-15,4-6-2 16,0-9 0-16,0-7 1 16,4 3 0-16,-1-12-1 15,8 0 1-15,6-4-1 16,4 4 0-16,4 3 0 15,0 6 0-15,3 10 0 16,-7 6 0-16,-3 12 1 16,-4 10 0-16,0 3 1 15,-3 6 0-15,-4 3-1 16,-4 4 1-16,-3-1-1 16,-3 1 1-16,-4-1-2 15,0 1 1-15,0-7-6 0,3-6 0 16,11-9-6-1,4-13 0-15</inkml:trace>
  <inkml:trace contextRef="#ctx0" brushRef="#br2" timeOffset="-202827.36">32678 12145 40 0,'7'37'20'0,"-4"4"-22"0,-6-22 33 0,-4 15-31 16,-7 7 0-16,-7 15 1 15,-1 13 1-15,5 4-2 16,-1-1 0-16,4-6 2 16,3-7 1-16,4-12 0 15,4-9 0-15,3-7-1 16,0-15 0-16,0-10 0 15,-4-6 0-15,-3-6-2 16,-3-4 1-16,-4-5-1 16,-4-1 0-16,-14-6-1 15,-3 0 0-15,0 3 0 16,3 10 1-16,0 9 0 16,4 6 0-16,0 7 0 15,3 9 0-15,4 6 0 0,7 6 1 16,3-8 0-16,11-5 0 15,4 1-1-15,6-3 0 16,4 3-4-16,18-9 1 16,10-1-6-16,1-2 1 15,-1-10-6-15,-3-7 1 16</inkml:trace>
  <inkml:trace contextRef="#ctx0" brushRef="#br2" timeOffset="-202630.11">32812 13035 58 0,'21'66'29'0,"0"69"-37"16,-17-107 56-16,-11 13-49 15,-4 0 1-15,-10-1-9 16,-18 1 1-16,-14-16-3 15,-3-15 0-15</inkml:trace>
  <inkml:trace contextRef="#ctx0" brushRef="#br2" timeOffset="-201190.59">29697 13524 47 0,'-14'35'23'0,"-36"34"-18"15,40-54 23-15,-4 11-28 16,-4 11 1-16,0 1-1 16,8-10 1-16,-1-6-1 15,1-6 0-15,3-4 1 16,3-9 1-16,8-12-1 15,10-10 1-15,3-6-1 16,8-6 0-16,3-4-2 0,8-6 1 16,-1 10-1-16,4 0 0 15,-1 2-1-15,1 8 1 16,-4 5 0-16,-6 6 0 16,-5 7 1-16,-2 3 0 15,-5 0 0-15,-6 16 0 16,-4 0-1-16,-4 6 1 15,-3 3 0-15,0 6 0 16,-3 7 0-16,-4 2 0 16,0-5-1-16,-4-4 0 0,1 1-3 15,-1-4 0-15,4-6-9 16,3-13 1-16</inkml:trace>
  <inkml:trace contextRef="#ctx0" brushRef="#br2" timeOffset="-200845.2">30025 13869 50 0,'14'19'25'0,"28"-19"-24"16,-24 0 41-16,10-3-42 15,0-3 0-15,4-13 0 16,-4 0 0-16,1-6-1 15,-8 0 1-15,-7-3-1 16,-7-1 1-16,-7 1-1 16,-4-3 1-16,-6 9-1 0,-8 3 0 15,-6 10 0-15,-1 9 0 16,0 9 0-16,0 10 1 16,4 6 0-16,4 9 0 15,3 4 0-15,3 3 1 16,11-4-1-16,7 1 1 15,7-3-2-15,11-4 1 16,0-6-7-16,-1-9 0 0,8-10-7 16,-4-9 0-1</inkml:trace>
  <inkml:trace contextRef="#ctx0" brushRef="#br2" timeOffset="-200484.42">30441 13888 46 0,'14'28'23'0,"22"-3"-16"15,-26-21 39-15,4-1-44 16,7 0 0-16,1-3 0 16,9-3 0-16,1-4-3 15,0-2 0-15,-4 0 2 16,-7-4 0-16,-3-3-2 15,-8-2 1-15,-6-4-1 16,-8 0 1-16,-10 0-3 0,-3 6 1 16,-4 7-2-16,3 9 1 15,0 9 0-15,1 7 0 16,-1 9 0-16,0 6 1 16,4 7 1-16,4-4 0 15,3 7 2-15,7 0 1 16,3-7-3-16,4-6 0 31,32-15-12-31,3-13 1 16</inkml:trace>
  <inkml:trace contextRef="#ctx0" brushRef="#br2" timeOffset="-200063.41">31394 13484 39 0,'-11'50'19'0,"-17"12"-16"15,17-40 23-15,-3 16-24 16,0 12 1-16,0 7 3 16,3-1 1-16,1-3-8 15,3-12 0-15,3-6 5 16,1-10 0-16,3-6-1 15,0 3 1-15,-4-13-3 16,1-9 1-16,-4-9-1 16,-11-7 0-16,0 0-1 0,1-3 1 15,-8 1-2 1,-7 2 1-16,-7 3-1 0,1 4 0 16,-1 12 0-16,4 10 1 15,3 9-1-15,11 6 1 16,10-6 1-16,11 6 1 15,11 0-1-15,13-6 1 16,12-3-1-16,-5-3 0 16,5-1-5-16,-8-5 1 15,-7-4-11-15,-7 0 1 16,-17 0-3-16,-12 4 0 0</inkml:trace>
  <inkml:trace contextRef="#ctx0" brushRef="#br2" timeOffset="-199727.73">30088 14832 56 0,'22'6'28'0,"-26"10"-36"0,-3-10 56 16,-4 13-48-16,-10 6 1 16,-14 10-1-16,-11 5 1 15,-10 4-1-15,3 0 0 16,0 3-1-16,11-9 0 15,3-7-5-15,10-6 0 16,19-12-10-16,10-23 1 16</inkml:trace>
  <inkml:trace contextRef="#ctx0" brushRef="#br2" timeOffset="-199523.87">29891 14612 21 0,'7'13'10'0,"-4"12"10"0,-3-6 2 0,4 12-14 16,0 10 0-16,3 12 3 16,0 13 0-16,3 6-15 15,-3-18 1-15,7 18 9 16,4-10 0-16,-4-5-5 16,0-10 1-16,-3-13-8 15,-4-5 1-15,0-14-10 16,-4-12 1-16</inkml:trace>
  <inkml:trace contextRef="#ctx0" brushRef="#br2" timeOffset="-199163.04">30441 14810 46 0,'11'16'23'0,"21"-23"-19"0,-25 7 34 15,7-3-35-15,3 0 1 16,1 0 3-16,10 3 0 16,11 0-8-16,14 3 0 0,7 7 5 15,0-1 1-15,-7 3-3 16,-11 1 1-16,-10 9-3 15,-18 3 0-15,-18 6-2 16,-17 7 1-16,-14 6-1 16,-11-6 0-16,0 5-2 15,-3 1 1-15,3-3-2 16,7-6 0-16,7-7-6 16,8-9 1-16,10-7-6 15,7-12 0-15</inkml:trace>
  <inkml:trace contextRef="#ctx0" brushRef="#br2" timeOffset="-198743.05">31150 14838 57 0,'11'22'28'0,"17"-19"-33"0,-14 0 54 15,11-3-47-15,10 7 0 16,11-4 3-16,7 0 0 16,7 3-7-16,0 1 1 0,-14 5 3 15,-7 1 1-15,-11-1-2 16,-11 4 0-16,-13 9-3 15,-18 6 0-15,-18 4 0 16,-10-1 0-16,-4-2-1 16,-7 5 1-16,4 1 0 15,3 12 1-15,7-3 2 16,11 10 0-16,7-4 1 16,10-3 1-16,11-3-1 15,21 0 1-15,11-12-3 16,17-7 1-16,8-9-7 15,-1-13 0-15,-6-16-13 16,-26-18 1-16</inkml:trace>
  <inkml:trace contextRef="#ctx0" brushRef="#br2" timeOffset="-198159.16">29729 10972 44 0,'-7'59'22'0,"-29"17"-21"0,19-45 27 0,-12 19-28 16,-2 25 1-16,-8 32 1 0,-11 18 0 16,-2 29-1-1,-5 25 1-15,8 12 0 0,-1 26 1 16,4 5 0-16,1 10 1 15,-12-9-1-15,8 12 1 16,3-12-3-16,-3-20 1 16,3-8-2-16,0-26 1 15,7-15-3 1,4-32 0-16,6-18-3 0,5-20 0 16,3-15-6-16,3-15 0 0,0-20-4 15,11-18 0-15</inkml:trace>
  <inkml:trace contextRef="#ctx0" brushRef="#br2" timeOffset="-197806.17">30279 10583 40 0,'92'38'20'0,"59"2"-21"0,-98-27 34 16,28-4-31-16,32 4 1 15,25 6 1-15,35 6 0 16,10 0-6-16,29 3 0 16,0 0 4-16,10-3 0 15,0 0-2-15,0 4 0 16,4-4 0 0,-35-6 0-1,-4-7 0-15,-8 1 0 0,-34-13-1 0,437 0 2 16</inkml:trace>
  <inkml:trace contextRef="#ctx0" brushRef="#br2" timeOffset="-197407.88">33863 10912 82 0,'-159'414'0'0,"131"-345"0"0,-4 22 0 0,-6 13 1 16,-1 21 0-16,0 22-1 15,0 20 0-15,4 8 0 16,0 16 1-16,-4 26-1 15,-11 9 0-15,-6 15 0 16,-4 19 0-16,4 19 1 16,-4 10 0-16,-7 6 0 15,0-7 1-15,10-9 1 16,-6-12 0-16,-4-19 1 16,-4-20 0-16,0-27 0 15,-6-16 0-15,3-19-1 16,-7-25 1-16,-11-18-1 15,-3-23 0-15,-22-25-2 0,1-18 0 16,-29-23-1-16,-14-21 1 16,-24-26-1-16,-29-24 1 31,-197-101-1-31,32-13 0 31,24 10-4-31,21-3 0 0,4 12-12 0,-7-12 1 16</inkml:trace>
  <inkml:trace contextRef="#ctx0" brushRef="#br2" timeOffset="-188908.77">27827 4352 28 0,'-7'13'14'0,"-4"2"-4"0,11-15 14 16,-3 3-20-16,3-3 1 15,0 4 5-15,0-4 1 16,3 3-12-16,5-6 1 16,9-10 9-16,22 4 0 15,24 2-2-15,40 4 0 16,27 3-4-16,43 10 1 15,28-1-3-15,36 4 1 16,20-4-4-16,-3-6 1 16,7-3-2-16,4 0 1 15,-15-3-2-15,-17-3 1 0,-25-1-4 16,-28 1 0-16,-21 9-7 16,-22 7 1-16,-38-1-3 15,-21 10 0-15</inkml:trace>
  <inkml:trace contextRef="#ctx0" brushRef="#br2" timeOffset="-185755.69">1944 6607 29 0,'3'34'14'0,"4"-18"0"0,-7-16 15 15,4 0-27-15,3-3 0 16,-7-10 1-16,11-6 1 16,27-65-4-1,12-13 1 1,-11-10 2-16,3-12 0 0,-10 9-2 15,3 13 1-15,-14 9-3 16,0 19 0-16,-3 19-1 16,-4 15 0-16,-7 17-1 15,-7 18 1-15,0 12-1 16,-11 19 0-16,4 16 0 16,4 7 1-16,-4 18 0 15,3 6 0-15,8 10 1 16,13 12 0-16,15-2 2 15,-4-4 1-15,11-13 2 16,-7-12 0-16,-11-19-1 16,-3-9 1-16,-4-16-1 15,4-15 1-15,-11-13-2 16,-14-7 1-16,-4-6-3 16,-17-2 1-16,-4-7-1 15,-17-4 0-15,-1 1 0 16,1 3 0-16,-4 6 0 0,4 4 0 15,3 8 0-15,3 1 0 16,-6 6 0-16,0 0 0 16,6 3 0-16,-6 7 0 15,10 2 0-15,11 1 1 16,0-4 0-16,13 0 0 16,5-12 0-16,10-9 0 15,10-13 0-15,22-10 0 16,11-12-1-16,24-12 1 15,10-1 0-15,15-15 0 0,7-1-1 16,3 4 0-16,14 3 0 16,-24 13 1-16,-14 12-1 15,-18 22 0-15,-18 16 0 16,-24 28 1-16,-39 22-1 16,-18 21 1-16,-49 39-1 15,-32 37 0-15,-32 16-3 16,-17 18 0-16,-1 1-12 15,-6 3 0-15</inkml:trace>
  <inkml:trace contextRef="#ctx0" brushRef="#br3" timeOffset="-176989.94">321 1615 46 0,'-7'12'23'0,"25"13"-12"0,-18-25 24 0,10 0-34 16,-3-6 1-16,7 3 1 15,4-13 0-15,3-9-3 16,7-6 0-16,4-4 2 16,-4-9 1-16,4-12-1 15,-4 12 0-15,1-16-1 16,-8 13 0-16,0-6-1 15,0-10 1-15,-3 10-3 16,-1 9 1-16,-3 6-1 16,-3 7 0-16,7 12-1 15,-8 7 0-15,1 12-1 16,-1 9 1-16,1 13 0 16,-4 0 0-16,4 16 1 0,-8-1 1 15,4 7-1-15,4 9 0 16,-1 1 2-16,-3-10 0 15,15 0 0 1,-1-7 0-16,7-9 1 0,14-9 0 16,4-6 1-16,-3-13 1 15,-5-6 0-15,1-13 0 0,-7-10 0 16,-4-2 0 0,0-10-1-16,-14-9 1 15,-3 3-2-15,-11-6 1 0,-3 0-4 16,-5 2 0-16,5 14-7 15,-4 2 0-15,-4 10-7 16,1 13 0 0</inkml:trace>
  <inkml:trace contextRef="#ctx0" brushRef="#br3" timeOffset="-176614.5">1517 1304 43 0,'11'-9'21'0,"-11"-10"-20"0,7 13 32 0,-14 2-33 0,3-2 0 16,-10 3 0-16,0-3 0 15,3-4 0-15,-6 10 1 16,-1 4-1-16,-3 2 0 16,0 9-2-16,-11 7 1 15,14 10-2-15,-3-4 1 16,10 0-2-16,11 0 0 16,0-6 1-16,15-3 1 15,2-9 1-15,1-10 1 16,14-10 0-1,-11 1 1-15,7-7-3 0,0-12 0 0,11-7-8 16,-7-2 1-16</inkml:trace>
  <inkml:trace contextRef="#ctx0" brushRef="#br3" timeOffset="-176374.68">1873 501 57 0,'11'44'28'0,"-11"19"-39"0,0-44 55 0,-7 15-44 15,-4 4 0-15,1 12-1 0,-8 25 1 16,4 10 0-16,-4-10 0 16,-3-3-1-16,10-9 1 15,-6-13-3 1,6-12 0-16,4-13-5 0,4-16 0 15,3-5-6-15,0-4 0 16</inkml:trace>
  <inkml:trace contextRef="#ctx0" brushRef="#br3" timeOffset="-176155.23">1637 1128 49 0,'0'22'24'0,"10"-22"-16"0,-2 0 43 0,2-6-46 16,11 3 0-16,8-10 0 16,9 4 0-16,-2 6-9 15,2-6 1-15,-2-1 0 16,-5-6 1-16,1 7-12 16,-14-7 1-16,-8 7-6 15,-6 0 1-15</inkml:trace>
  <inkml:trace contextRef="#ctx0" brushRef="#br3" timeOffset="-175845.09">1965 1216 49 0,'0'25'24'0,"11"-21"-23"0,-1-8 41 0,1-5-41 0,6 0 1 15,-6-10-1-15,7 3 1 16,-8-3-3-16,1 4 0 15,-8 2 1-15,-3 7 1 16,0-4-2-16,-3 1 1 16,-4 3-1-16,-4 6 0 15,1 6-1-15,-1 13 1 16,0 0-1-16,4 6 1 16,4 3 0-16,-4 10 1 15,7 2 0-15,7-11 1 0,3-4-1 16,8-7 1-16,3-5-1 15,4-7 1 1,3-6-5 0,0-6 1-16,1-3-11 0,-8-10 0 0</inkml:trace>
  <inkml:trace contextRef="#ctx0" brushRef="#br3" timeOffset="-175537.01">2434 1000 67 0,'11'3'33'0,"-1"19"-39"0,-3-19 58 16,-3-3-53-16,3 6 1 16,-7-2-6-16,4 2 0 15,-4-6-2-15,0 0 1 16,0-6-11-16,-4 2 0 16</inkml:trace>
  <inkml:trace contextRef="#ctx0" brushRef="#br3" timeOffset="-175399.12">2431 1257 56 0,'21'13'28'0,"11"-13"-35"0,-25-4 48 0,-4-2-44 0,4 6 1 0,-7 0-27 15,-7-3 0-15</inkml:trace>
  <inkml:trace contextRef="#ctx0" brushRef="#br3" timeOffset="-174086.75">3059 608 39 0,'0'9'19'0,"10"51"-2"0,-10-51 20 0,0 13-36 16,0 10 0-16,0 5-1 0,0 26 0 15,-7 6-3 1,4 6 1-16,-8-3-5 0,4-3 0 16,7-6-7-16,0-28 0 15</inkml:trace>
  <inkml:trace contextRef="#ctx0" brushRef="#br3" timeOffset="-173731.42">3408 1370 55 0,'10'75'27'0,"1"-37"-29"15,-7-38 50-15,-4 0-48 16,7-10 1-1,3-43 3 1,-3-16 1-16,-7-6-5 16,0-13 0-16,-7-9 2 15,4 9 0-15,-4-6-2 16,7 9 1-16,-7 4-4 16,7 9 1-1,0 9-1-15,7 10 1 0,3 15-2 16,8 19 1-16,3 13-1 0,7 12 0 15,-7 4-6-15,-3 8 1 16,-7 4-7-16,-11 10 1 16</inkml:trace>
  <inkml:trace contextRef="#ctx0" brushRef="#br3" timeOffset="-173547.99">3270 1141 57 0,'-7'28'28'0,"35"-9"-22"0,-21-19 52 0,15-9-57 0,6-10 1 0,11 3-2 16,3-3 0-16,0-6-6 15,-3-3 0-15,0 3-12 16,0 3 0-16</inkml:trace>
  <inkml:trace contextRef="#ctx0" brushRef="#br3" timeOffset="-173146.17">4378 1420 54 0,'-14'-9'27'0,"7"-32"-22"0,3 19 35 15,4-6-39-15,0-26 0 16,0-8 0-16,-7-26 0 15,7 0-2-15,7-9 1 16,4 0 1-16,3 3 0 47,11 6 0-47,-4 9 0 0,0 23-1 0,-3 6 1 16,-4 22-2-1,3 9 0-15,-6 19-4 0,-11 19 0 16,0-1-7-16,-11 23 0 0,-10-3-5 0,-7 15 0 0</inkml:trace>
  <inkml:trace contextRef="#ctx0" brushRef="#br3" timeOffset="-172962.59">4170 1128 35 0,'-4'32'17'0,"4"12"-7"16,7-35 27-16,4 1-33 0,0-1 0 0,10 0 2 15,-4-5 1-15,15 2-10 16,-4 0 1-16,8-6 4 15,9 0 1-15,-2-12-7 0,3-1 1 16,-11-3-9-16,0 4 1 16,-3-13-5-16,-11 6 1 15</inkml:trace>
  <inkml:trace contextRef="#ctx0" brushRef="#br3" timeOffset="-172769.72">4724 1197 45 0,'0'54'22'0,"0"-10"-17"0,0-29 42 0,0 4-47 16,0 3 0-16,0 0-1 16,0-3 0-16,0 0-5 15,0-10 1-15,0-9-10 16,0-9 1-16</inkml:trace>
  <inkml:trace contextRef="#ctx0" brushRef="#br3" timeOffset="-172580.39">4533 972 44 0,'0'37'22'0,"11"-8"-14"0,-8-23 32 0,4-3-42 0,4 3 1 16,7-12-11-16,3-7 0 16,-7-2 4-16,0-4 1 15</inkml:trace>
  <inkml:trace contextRef="#ctx0" brushRef="#br3" timeOffset="-171644.85">4741 812 34 0,'11'19'17'0,"0"-10"-6"0,-8-9 22 0,4 3-31 0,4 3 1 16,-8 1 0-16,1 2 0 15,6-9-4-15,-10 9 0 16,-7 1 3-16,0 9 0 15,-3-4-1-15,-1 14 0 16,0-4-1-16,8 3 1 16,-4 6-1-16,3 4 1 15,-3 0-2-15,7 12 1 16,-3-3-1-16,3-3 1 0,10 0-2 16,12-10 1-16,-1-2-6 15,7-11 1 1,7-2-8-16,0-9 1 0</inkml:trace>
  <inkml:trace contextRef="#ctx0" brushRef="#br3" timeOffset="-171322.53">5154 1075 53 0,'0'13'26'0,"-14"-10"-31"0,7 6 46 15,-4 7-41-15,-17 9 0 16,-4 3 0-16,1 7 0 31,-19 18-3-31,15-15 0 16,10-4-5-16,4-15 0 15,14-6-6-15,7-26 0 16</inkml:trace>
  <inkml:trace contextRef="#ctx0" brushRef="#br3" timeOffset="-171124.16">4801 1025 26 0,'4'22'13'0,"24"22"1"0,-17-28 15 0,6 5-27 0,-6 5 1 0,10 8 0 16,7 4 0-16,4 6-5 16,0-4 1-16,7-2-1 15,-1-4 1-15,-9-2-9 16,2-10 1-16,-9-22-3 15,-5-13 1-15</inkml:trace>
  <inkml:trace contextRef="#ctx0" brushRef="#br3" timeOffset="-170885.54">5232 724 35 0,'17'0'17'0,"5"47"-4"0,-12-25 32 0,18 0-42 0,4 19 1 0,7 12 0 0,3-6 0 16,-10 16-7-16,-7 6 1 15,-4-7 1-15,-18 1 1 0,-6-16-10 16,-15-3 1-16,-10-9-7 16,3-17 1-16</inkml:trace>
  <inkml:trace contextRef="#ctx0" brushRef="#br3" timeOffset="-170384.61">6604 1072 54 0,'14'6'27'0,"7"-12"-24"0,-14 6 49 0,-7 0-51 16,7 0 0-16,-7 0-1 15,4 3 1-15,-4-3-2 16,-7 3 1-16,0-3 0 16,-7 10 0-16,-7 2-1 15,-4 16 1-15,0-2-2 16,0 8 1-16,8 1-1 16,-1 2 1-16,15-2-2 15,3-1 0-15,10-6-5 16,11-15 0-1,8-1-8-15,2-12 0 0</inkml:trace>
  <inkml:trace contextRef="#ctx0" brushRef="#br3" timeOffset="-170124.95">6893 1257 28 0,'21'-6'14'0,"1"12"0"16,-12-12 14-16,-3 6-23 0,4-10 1 15,-8 10 2-15,-3 0 0 16,0-6-11-16,-3 12 1 15,-4-6 7-15,3 4 0 16,-3 2-3-16,-3 9 0 16,-4 4-2-16,-1 3 0 15,-6 3-2-15,7 0 1 16,4-6-3-16,2-3 1 16,8-7-3-16,0-6 1 0,11-3-3 15,0-9 0-15,6-4-5 16,1-2 0-16,7-13 1 15,-8 9 1-15</inkml:trace>
  <inkml:trace contextRef="#ctx0" brushRef="#br3" timeOffset="-169662.43">7056 1323 31 0,'0'19'15'0,"17"-10"-18"0,-10-9 32 0,0 0-29 15,4-3 0-15,3-3 0 16,-3 3 0-16,-1-7 0 16,-3 1 0-1,4 9 0-15,-4 0 1 0,0 0-1 16,4 9 1-16,-1 1-1 0,1 2 1 16,3 4 0-16,0-7 0 15,4-3 0-15,3-2 1 16,7-8 0-16,4-8 0 15,-1-10-1-15,8-6 1 16,7-13-1 0,-4 3 1-16,1-24-1 15,-8-10 0-15,-3-10 0 0,-4 7 0 16,-17-10 0-16,-11 13 0 16,-18-16-1-16,-3 16 1 15,0 0-1-15,-1 12 1 16,1 13 0-16,4 22 0 15,-1 10 1 1,0 40 1-16,4 3-1 0,-3 22 1 16,6 35-2-16,11 21 1 0,4 1-4 15,3 0 1-15,0-10-3 16,-4-19 0-16,4-15-11 16,-3-19 1-16,-8-25 0 15,-3-16 1-15</inkml:trace>
  <inkml:trace contextRef="#ctx0" brushRef="#br3" timeOffset="-169434.61">7292 1009 34 0,'21'54'17'16,"11"-17"-5"-16,-22-27 32 0,5 5-40 0,-5-5 1 15,4-4 1-15,7-3 0 16,-6 3-8-16,6-12 0 15,7 3 3-15,7-3 0 16,4-1-7-16,-4-2 1 16,1 0-8-16,-5-1 0 15,-2 10-4-15,-5-3 1 16</inkml:trace>
  <inkml:trace contextRef="#ctx0" brushRef="#br3" timeOffset="-169257.66">7765 1373 36 0,'0'41'18'0,"0"-44"-28"0,0-4 33 0,0-5-31 16,-4-13 1-16,1 6-10 16,-1-9 1-16</inkml:trace>
  <inkml:trace contextRef="#ctx0" brushRef="#br3" timeOffset="-169113.73">7712 1097 11 0,'0'-6'5'0,"17"3"6"16,-6 3 0-16,0-7-9 16,-1 4 0-16,4-3 4 15,4-3 0-15,0 2-5 16,-4 4 0-16,0-6 5 16,7 9 1-16,-7 0-2 15,4 0 0 1,3 0-8-16,-7 3 0 0,0-6-7 0,-7-7 0 15</inkml:trace>
  <inkml:trace contextRef="#ctx0" brushRef="#br3" timeOffset="-168715.45">8012 1257 55 0,'0'22'27'0,"10"-16"-37"0,-10-3 54 0,0-3-44 0,7 7 0 0,-7-7-1 16,0 0 1-16,0 0-1 15,4-10 1-15,3 1-1 16,-4-1 1-16,4-5-1 15,0-4 0-15,1 0 0 16,-1-3 0-16,3 0-1 16,-3 7 1-16,4 2-1 15,3 7 1-15,4 6 0 16,3 6 0-16,-4 3 0 16,1 10 0-16,-4 0 1 15,0-3 1-15,0-4-1 0,4 13 1 16,-11 0-2-1,4-3 1-15,-1 0-5 0,-3-3 1 16,0 0-9-16,0-10 0 16,4-18 0-16,-4 0 1 15</inkml:trace>
  <inkml:trace contextRef="#ctx0" brushRef="#br3" timeOffset="-168461.23">8456 1213 34 0,'14'28'17'0,"-7"-3"-19"0,-3-21 34 0,-1 11-31 16,-3-2 0-16,0 3 1 15,0-1 0-15,0 4-2 16,4-10 0-16,-1 1 3 16,1-4 1-16,3-3 0 15,4-6 0-15,3 0-1 16,-4-10 0-16,8-5-1 15,0-1 0-15,6 3-4 16,1-9 0-16,0 3-6 16,-1 0 1-16,1 0-7 15,-4 0 0-15</inkml:trace>
  <inkml:trace contextRef="#ctx0" brushRef="#br3" timeOffset="-168130.18">8943 1163 35 0,'32'25'17'0,"10"3"-7"0,-31-21 26 16,3-7-33-16,0 0 0 31,0-7 1-31,-3 4 0 16,3-6-6-16,-11 9 1 15,1 0 2-15,-1 0 1 16,-3 0-2-16,0 9 0 15,-3 1-2-15,3-1 1 0,0-9 0 16,3 9 0-16,1 1-1 16,-1-4 1-16,1 3-1 15,3-9 0-15,7-6 1 16,4 12 0-16,3-12-1 16,7 3 1-16,0-3-1 31,4-4 0-31,-11 1-4 0,7-10 0 0,-6 3-6 15,-1-9 1-15</inkml:trace>
  <inkml:trace contextRef="#ctx0" brushRef="#br3" timeOffset="-167760.87">9772 1072 47 0,'25'16'23'0,"-15"-23"-30"0,-10 14 43 16,-7-4-37-16,-3 3 0 15,-8 4 0-15,0-1 0 16,-3 0 0-16,0 1 1 16,-11 5-3-16,4 4 0 15,3 0 2-15,8 0 0 16,6-10 0-16,11 7 0 15,11 3 1-15,3 0 1 16,3 6 0-16,5 3 1 0,-1-3-1 16,0 3 0-1,-7 0 0-15,-7 7 0 0,-7 9-1 16,-7-10 0-16,0-9-1 16,-14-3 1-16,-7-6-5 15,-4-3 1 1,0-7-8-16,4 0 1 15</inkml:trace>
  <inkml:trace contextRef="#ctx0" brushRef="#br3" timeOffset="-164842.16">10996 1499 54 0,'11'18'27'0,"-8"4"-22"15,-3-22 28-15,7-12-33 16,0-7 0-16,0-25 2 16,-3 0 0-16,-1-19-2 15,1-15 1-15,-1-7 1 0,5-9 0 16,2 13 0-16,11-10 1 16,4 3-1-16,7 25 0 15,-1 1-2-15,-2 18 1 16,-5 6-3-16,1 13 1 15,-7 16-3-15,-4 18 1 16,-7 10-9-16,-7 15 1 16,-11 10-6-16,-6 0 1 15</inkml:trace>
  <inkml:trace contextRef="#ctx0" brushRef="#br3" timeOffset="-164422.56">10876 1339 39 0,'11'18'19'16,"31"-18"-15"-16,-24 0 28 0,6-6-28 15,12 3 0-15,6-3 1 16,7-4 0-16,1 7-7 16,-11-6 0-16,-4-1 4 15,0 4 1-15,-3-3-3 16,-7-1 0-16,-4 1-1 15,0 3 1-15,-7-4-1 16,-3 1 0-16,-1-1 0 16,-6 1 1-16,-8 0-1 15,-3 9 1-15,-3 0-2 16,3 9 1-16,-4 0-1 0,-3-9 0 16,-4 16-1-16,1-3 1 15,-1 12-1-15,4-6 0 16,3 6 1-16,4 3 0 15,7-9 0-15,4 6 1 16,3-10 0-16,3-2 0 16,4-7 2-16,-3-6 0 15,0-6 1-15,3-10 0 16,3-6-2-16,5-3 0 16,-1 0-10-16,0 3 0 15</inkml:trace>
  <inkml:trace contextRef="#ctx0" brushRef="#br3" timeOffset="-164158.16">11592 1411 54 0,'7'-7'27'0,"11"-24"-29"16,-11 19 47-16,4-1-43 15,3-6 1-15,3 4 3 16,8 5 1-16,7 1-9 16,0-10 1-16,-4 0 3 15,4 3 0-15,-4-2-7 16,-4 2 0-16,1 0-13 16,0-3 0-16</inkml:trace>
  <inkml:trace contextRef="#ctx0" brushRef="#br3" timeOffset="-163775.25">12831 918 42 0,'0'10'21'15,"-11"9"-10"-15,7-10 24 0,-6 7-34 16,-4 6 0-16,-7 3 0 16,-4 3 1-16,-7 16-3 15,-10 6 1-15,3 6-1 16,0 4 1-16,7 3-3 16,4-16 0-16,7-3-7 15,7-25 1-15,3-13-5 0,4-22 0 16</inkml:trace>
  <inkml:trace contextRef="#ctx0" brushRef="#br3" timeOffset="-163563.81">12421 1000 30 0,'7'34'15'0,"15"20"-6"0,-12-35 21 15,1 2-27-15,3 5 1 0,3 14 3 16,5 7 0-16,6-3-9 15,0 0 1-15,4 0 4 16,0 3 0-16,-4-19-6 16,0-3 1-16,-7-12-11 15,0-10 1-15,-7-9-2 16,-3-10 0-16</inkml:trace>
  <inkml:trace contextRef="#ctx0" brushRef="#br3" timeOffset="-163250.45">12989 1078 53 0,'-3'-6'26'0,"27"6"-32"0,-9 3 55 16,6-3-47-16,10-3 1 15,1-3 0-15,7-4 1 16,3 1-4-16,1 6 0 16,-8-3 3-16,-7 12 0 15,-10-3-2-15,-11 13 0 16,-11 18-1-16,-10-3 0 16,-7 10-2-16,-7 6 1 15,-7-3-4-15,3 0 1 16,4-9-6-16,6-7 1 0,5-3-8 15,6-6 0-15</inkml:trace>
  <inkml:trace contextRef="#ctx0" brushRef="#br3" timeOffset="-162605.72">13526 912 38 0,'3'10'19'0,"8"18"-6"0,-4-22 26 0,0 3-36 16,3-2 0-16,1-4 2 15,7 3 0-15,3-6-6 16,10 0 0-16,1 0 4 16,3 3 1-16,4 4-2 15,-3-4 0-15,-5 3-2 16,-10 6 1-16,-3 10-1 15,-11-18 0-15,-10 11-1 16,-8 4 1-16,-3 6-1 16,-4 3 0-16,-6-3 0 15,-5-6 1-15,1 16 0 16,3-7 0-16,4 6 0 16,4 4 0-16,6-3 0 15,4-7 1-15,4 6-2 0,3 4 1 16,7-13-3-16,7 0 1 15,3-6-5-15,4-10 1 16,4-9-11-16,3-6 1 16</inkml:trace>
  <inkml:trace contextRef="#ctx0" brushRef="#br3" timeOffset="-162395.16">14136 1536 65 0,'21'79'32'0,"-25"-17"-43"0,-6-40 58 0,-1 19-48 16,-6 3 0-16,-8 3-18 15,-3-13 0-15,-4 1 12 16,7-23 1-16</inkml:trace>
  <inkml:trace contextRef="#ctx0" brushRef="#br3" timeOffset="-161374.05">14873 1232 39 0,'-3'28'19'0,"10"-22"-2"0,-7-6 19 0,7-6-34 16,3 6 1-16,4-9 1 16,11-19 1-16,3-7-6 15,4-28 0-15,0 1 3 16,3-20 1-16,-10 4-2 16,-1-4 1-16,-6 4-2 15,-4 6 0-15,-3 0 0 16,-4 9 0-16,0 10-1 15,-4 15 0-15,-6 3-1 16,-1 17 1-16,-3 11-2 0,-7 17 1 16,0 18-1-16,-4 13 1 15,1 12 0-15,-4 0 1 16,3 19 0-16,7 16 1 16,4 3 0-16,7 6 0 15,4-15 0-15,3-7 0 16,4-9-5-16,3-13 0 15,3-15-9-15,1-13 0 16</inkml:trace>
  <inkml:trace contextRef="#ctx0" brushRef="#br3" timeOffset="-161114.87">15378 1107 44 0,'-11'12'22'0,"-10"38"-15"15,17-37 33-15,-6 2-40 16,3 1 1-16,0-6-2 16,-4-7 1-16,8 6-5 15,3-3 0-15,0-15-9 16,0-10 1-16</inkml:trace>
  <inkml:trace contextRef="#ctx0" brushRef="#br3" timeOffset="-160917.68">15275 928 36 0,'18'9'18'0,"10"4"-21"0,-17-13 22 16,3 6-23-16,3-6 0 16,1-6-10-16,0 3 0 0,-4 3 14 15,4 3 1-15</inkml:trace>
  <inkml:trace contextRef="#ctx0" brushRef="#br3" timeOffset="-160473.12">15526 1100 28 0,'7'16'14'16,"7"-7"-9"-16,-11-6 27 0,1 4-29 16,0-7 1-16,-4 0 0 15,7-10 1-15,0 4-7 16,0 3 0-16,0-6 4 16,0-1 1-16,0 10-3 15,0-6 0-15,0 12 0 16,0-6 1-16,0 0-1 15,-3-9 0-15,-1 9 1 16,1 9 0-16,-1 1-1 0,1-1 1 16,-4 3-1-16,3 1 1 15,-3-10-1-15,4 3 0 16,-4-6-1-16,3-6 0 16,4 3 0-16,0-10 1 15,0 4-1-15,1-3 0 16,-1 5 0-16,0 4 1 15,0-16-1-15,0 7 1 16,0-1 0-16,-4 4 0 16,4-10 0-16,0 13 0 15,0 6 1-15,1 0 0 16,2 6-1-16,1 7 1 0,-1-4 0 16,4 7 1-16,-3 9 0 15,0-3 1-15,-1 9-1 16,8-9 1-16,-4-3-1 15,4 3 1-15,3-13-5 16,0 1 0-16,0-10-12 16,-3-10 0-16</inkml:trace>
  <inkml:trace contextRef="#ctx0" brushRef="#br3" timeOffset="-159902.81">16263 1668 41 0,'11'12'20'0,"-1"-24"-10"0,-6-10 24 0,3-16-33 16,-4-9 1-16,8-15 0 16,-4-14 1-16,-3-8-4 15,-4-14 0-15,3-8 2 16,-3 5 1-16,0-5-2 15,4 18 1-15,3 6 0 16,0 4 0-16,3 12 0 16,1 13 0-16,3 12-1 0,0 22 0 15,0 10-1-15,0 18 0 16,4 7-2-16,-7 6 0 16,-8 12-7-1,-6 7 1-15,-5-3-6 0,-13 6 1 16</inkml:trace>
  <inkml:trace contextRef="#ctx0" brushRef="#br3" timeOffset="-159662.12">16203 1329 38 0,'4'28'19'0,"17"-9"-6"0,-11-19 30 0,1 6-40 15,0-6 0-15,6 0 1 16,1 4 0-16,-1-4-6 15,1 6 1-15,0-12 0 16,6-4 1-16,5-5-13 16,-1-4 1-16,0-3-4 15,4-3 0-15</inkml:trace>
  <inkml:trace contextRef="#ctx0" brushRef="#br3" timeOffset="-159420.96">16828 1091 42 0,'3'0'21'0,"4"25"-18"0,-7-16 36 16,-3 1-39-16,-4 5 0 15,-8 7 1-15,-2-6 0 16,-8 9 0-16,-3 7 0 15,0 8 1-15,6 7 0 16,5 7 0-16,6 5 0 16,8-12-1-16,6-3 0 15,8-16-6-15,6-9 0 16,5-3-10-16,2-16 0 16,-3-16 0-16,1-6 0 15</inkml:trace>
  <inkml:trace contextRef="#ctx0" brushRef="#br3" timeOffset="-159211.91">17053 1191 47 0,'11'22'23'0,"-11"6"-26"0,-4-24 49 0,-3 17-46 16,-10 1 1-16,-5 4-1 15,-6 2 1-15,0 0-1 16,3-3 0-16,1 6-1 15,2 1 1-15,5 2-4 16,3-9 0-16,3-3-7 16,4-9 0-16,4-4-4 15,-1-18 1-15</inkml:trace>
  <inkml:trace contextRef="#ctx0" brushRef="#br3" timeOffset="-158997.45">16877 1285 37 0,'7'25'18'0,"14"35"-13"0,-10-48 32 15,6 7-34-15,1 0 0 16,7 6 0-16,-1 3 1 16,5 7-6-16,2-4 1 0,1-9 1 15,-4-3 0-15,-3-6-6 16,-4-7 1-1</inkml:trace>
  <inkml:trace contextRef="#ctx0" brushRef="#br3" timeOffset="-158804.65">17127 1019 39 0,'11'59'19'0,"24"7"-2"15,-21-41 15-15,4 10-30 16,0 2 1-16,3 7 0 16,0-9 1-16,-3 12-7 15,-4-3 0-15,-7 0-8 0,-14 0 0 16,-14-7-4-16,-8 1 1 16</inkml:trace>
  <inkml:trace contextRef="#ctx0" brushRef="#br3" timeOffset="-158004.95">14863 1618 37 0,'-11'28'18'0,"-21"41"-12"0,22-53 18 0,-4-4-24 0,-4 7 0 16,-3 6-2-1,3 0 0-15,4-3-6 0,3-6 1 16,-3-7-4-16,7-9 1 15</inkml:trace>
  <inkml:trace contextRef="#ctx0" brushRef="#br3" timeOffset="-157731.02">14704 1511 43 0,'28'69'21'0,"4"-6"-25"0,-22-48 42 0,4 17-37 16,4 2 1-16,3 10-2 16,0 0 0-16,4 0-4 15,-4 0 1-15,0-13-5 16,1-12 0-16,-8-6-5 16,0-20 1-16</inkml:trace>
  <inkml:trace contextRef="#ctx0" brushRef="#br3" timeOffset="-157523.15">15152 1668 47 0,'-4'12'23'0,"8"-15"-20"0,-4 3 45 0,0 0-47 0,7 0 1 16,0 0 1-16,4 0 0 15,6 0-4-15,8-6 0 16,10 3 1-16,4-10 1 16,3 10-6-16,1-6 0 15,-8-10-12-15,0 0 1 16</inkml:trace>
  <inkml:trace contextRef="#ctx0" brushRef="#br3" timeOffset="-157231.55">15371 1464 39 0,'17'35'19'0,"-3"-23"-5"16,-10-6 23-16,3-6-35 16,0 10 0-16,7-7 3 15,4 9 0-15,3 1-6 16,7 3 0-16,0 2 3 16,-3-8 1-16,-4-1-2 15,-7 7 1-15,-14 3-2 16,-10 9 0-16,-8 6-2 0,-7-8 0 15,-3 5-5 1,-7 0 0-16,3-9-9 0,-3-6 0 16</inkml:trace>
  <inkml:trace contextRef="#ctx0" brushRef="#br3" timeOffset="-156749.68">15692 1546 57 0,'17'25'28'0,"4"3"-29"0,-17-28 47 0,3 3-45 16,7-3 1-16,7 0 0 16,7 0 1-16,4-3-4 15,-7 3 0-15,-4 0 2 16,-7 6 0-16,-7 4-1 16,-7-7 0-16,-10 6-1 15,-8 7 0-15,-3-7-2 0,-4 1 1 16,8 5-1-1,2-5 1-15,1 2-1 0,4 4 0 16,3-7 1-16,0 7 0 16,7-7 2-16,10 1 1 15,8-1 1-15,7 7 1 16,6-13 0-16,-3 3 1 16,-3 4-2-16,-4-1 1 15,-7 10-2-15,-24 0 0 16,-11 15-5-16,-11-9 0 15,-10 13-13-15,-18-13 0 16</inkml:trace>
  <inkml:trace contextRef="#ctx0" brushRef="#br3" timeOffset="-155070.62">12206 724 47 0,'11'25'23'0,"-18"38"-14"0,3-44 23 16,1 15-32-16,-8 13 1 0,-3 16-1 15,0 6 0-15,-4 12 0 16,4 10 0-16,0 3 0 15,3 0 0-15,4 1 0 16,4-23 0-16,-1-10-5 16,4-18 1-16,4-16-7 15,3-28 0-15,0-28-3 16,3-25 0-16</inkml:trace>
  <inkml:trace contextRef="#ctx0" brushRef="#br3" timeOffset="-154438.28">12086 627 44 0,'18'15'22'0,"17"-5"-29"0,-17-10 43 16,13-6-34-16,15 2 1 15,7-5 0-15,18 9 0 16,17-9-4-16,18-1 0 16,-7-5 3-16,10-4 0 0,4 0-2 15,7-3 1-15,-7-6-1 16,-15 3 1-16,1 3-1 16,0-3 0-16,-4-4 0 15,-10 4 0-15,-4-3 0 16,-3-6 0-16,-8-4-1 15,-10 3 1-15,-3 10 0 16,-11 7 0-16,-4 8-1 16,-3 10 1-16,-8 10-1 15,-6-1 1-15,-7 16-1 16,-4-6 0-16,-7 19-1 16,-4 2 1-16,-6 7-1 15,-8 7 0-15,1-1-1 16,-1 10 1-16,1 15 0 15,3 4 1-15,3 5 0 16,0 14 0-16,-3 5 0 16,0-8 1-16,-3 8 0 0,-8-12 0 15,-7-9 0-15,-13-13 0 16,-12 3-1-16,-20-15 1 16,-4-4-1-16,-11-6 0 15,-10-2 0-15,-4-5 1 16,-10-8-1-16,10-16 1 15,0 0 0-15,-7-4 1 16,4-5 0-16,-4-4 1 16,4 3-1-16,10 1 1 15,0 2-3-15,-3 4 0 16,0 0-10-16,0-7 1 0</inkml:trace>
  <inkml:trace contextRef="#ctx0" brushRef="#br3" timeOffset="-153099.45">17558 1116 42 0,'-4'25'21'0,"18"6"-9"16,-10-21 22-16,-1-4-32 16,1 0 1-16,3-3-2 15,4-3 1-15,6-6-3 16,11-6 0-16,8-4-1 15,6 3 0-15,-3-2-9 16,-4 5 1-16,-7 1-5 16,-14 9 1-16</inkml:trace>
  <inkml:trace contextRef="#ctx0" brushRef="#br3" timeOffset="-152904.31">17667 1420 39 0,'11'16'19'0,"17"-13"-22"0,-14-3 33 16,4-3-31-16,3-3 1 16,7-4-8-16,4-6 1 15</inkml:trace>
  <inkml:trace contextRef="#ctx0" brushRef="#br3" timeOffset="-152546.33">18189 1709 40 0,'-3'-22'20'0,"-8"-50"-9"15,8 37 23-15,-12-18-31 16,1-19 0-16,-10-7 2 0,-5-21 0 16,5-13-7-16,3 13 1 15,6-1 4-15,5 4 0 16,10 25-2-16,3 3 1 15,12 6-1-15,9 10 1 16,4 25-2-16,4 12 1 16,3 13-1-16,1 12 0 15,-4 20-4-15,-4-4 1 16,-11 12-7-16,-10 1 0 16,-7 3-7-16,-7-1 1 15</inkml:trace>
  <inkml:trace contextRef="#ctx0" brushRef="#br3" timeOffset="-152362.9">17914 1323 42 0,'0'25'21'0,"11"-25"-12"0,-11 0 33 0,17 0-41 16,8-6 0-16,10 6 0 15,8-3 0-15,6-7-6 16,0-5 1-16,1 5-10 15,-4 1 0-15,-11-7-1 16,-7-6 1-16</inkml:trace>
  <inkml:trace contextRef="#ctx0" brushRef="#br3" timeOffset="-152121.72">18507 1053 37 0,'7'38'18'0,"-21"-32"-17"0,14-3 35 16,-7 7-35-16,-4 5 0 15,-7 1 2-15,-3 6 1 16,-7 3-4-16,3 0 0 16,-3 7 3-16,7 8 0 15,7 4-1-15,10 9 1 16,4-5-7-16,11-5 0 0,3-8-10 15,0-16 1-15</inkml:trace>
  <inkml:trace contextRef="#ctx0" brushRef="#br3" timeOffset="-151689.81">18524 1188 51 0,'22'28'25'0,"-5"1"-20"15,-6-23 39-15,3-6-43 16,4 0 0-16,-1 6 2 16,1-6 0-16,-1 0-4 0,-2 0 0 15,-5 0 1-15,-3 0 1 16,-7 0-1-16,-3-6 0 15,-8 6-1-15,-3 0 0 16,-4 0-1-16,-3 6 1 16,4-6-2-16,-1 0 0 15,4 3-1-15,0 3 1 16,7 4-1-16,7-1 0 16,3 4 1-16,8 3 1 15,6-1 1-15,1 4 1 16,3-6 2-16,0 2 0 15,-3 1 0-15,-4-4 0 0,-7-2 0 16,-3 2 0-16,-8-2-2 16,-6 2 1-16,-5 4-5 15,1-7 0-15,-3 1-10 16,-1-10 0-16</inkml:trace>
  <inkml:trace contextRef="#ctx0" brushRef="#br3" timeOffset="-151404.78">18810 937 31 0,'-7'22'15'0,"7"53"-4"15,0-71 14-15,0 14-23 0,7 14 0 16,4-1 4-16,3 0 0 16,3 7-6-16,5 6 1 15,-1 3 3-15,-4 3 0 16,-6 3-1-16,-11 1 0 16,-14 12-10-16,-21 3 0 15,-18 3-8-15,-4 0 1 16</inkml:trace>
  <inkml:trace contextRef="#ctx0" brushRef="#br3" timeOffset="-129195.42">988 2054 56 0,'-7'-7'28'0,"7"14"-25"0,0-7 29 16,0 0-32-16,0 0 1 15,0 0-1-15,0 0 1 16,0-10-1-16,0 4 0 31,7-4-15-31,3-2 0 16</inkml:trace>
  <inkml:trace contextRef="#ctx0" brushRef="#br3" timeOffset="-128959.38">1348 1875 49 0,'7'9'24'0,"-4"-9"-26"16,4-6 31-16,-7 3-32 16,0-7 1-16,0 4-23 15,-7-3 1-15</inkml:trace>
  <inkml:trace contextRef="#ctx0" brushRef="#br3" timeOffset="-128027.65">1030 2386 40 0,'-3'16'20'0,"3"2"-18"0,3-11 27 15,-3-7-26-15,7 0 0 16,7 9 3 0,4-9 0-16,3 10-7 0,7-10 0 15,1-10 5-15,9 1 0 16,-2-7-3-16,-1-3 1 16,-10-6-6-16,3-3 0 15,-11 0-11-15,-6 3 0 16</inkml:trace>
  <inkml:trace contextRef="#ctx0" brushRef="#br3" timeOffset="-127046.39">801 1909 29 0,'0'0'14'0,"7"-25"-7"0,-4 19 12 0,4 3-18 16,-3-13 1-16,3 7 1 15,4-4 1-15,-1-2-4 16,8 5 0-16,-8-6 3 16,12 4 0-16,-1-1-1 15,-4 4 0-15,-6 0-3 16,7 5 1-16,-8-2-11 16,1 3 1-16</inkml:trace>
  <inkml:trace contextRef="#ctx0" brushRef="#br3" timeOffset="-126468.88">1139 1787 36 0,'8'-19'18'0,"2"-18"-19"16,-6 21 24-16,3 0-23 0,3 4 1 16,8 2 1-16,-4-5 1 15,4-4-3-15,3 9 0 16,0 1 2-16,0 0 0 16,4-1 0-16,-4 4 0 15,0-4-1-15,-3 1 1 16,-4 9-3-16,4-6 1 15,-8 12-9-15,-10 3 0 16,0 4-3-16,-10 3 1 16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16:39.343"/>
    </inkml:context>
    <inkml:brush xml:id="br0">
      <inkml:brushProperty name="width" value="0.05292" units="cm"/>
      <inkml:brushProperty name="height" value="0.05292" units="cm"/>
      <inkml:brushProperty name="color" value="#00B050"/>
    </inkml:brush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70C0"/>
    </inkml:brush>
    <inkml:context xml:id="ctx1">
      <inkml:inkSource xml:id="inkSrc110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6:18:25.435"/>
    </inkml:context>
  </inkml:definitions>
  <inkml:trace contextRef="#ctx0" brushRef="#br0">12397 3775 18 0,'-4'0'9'0,"4"19"-2"0,0-19 9 15,0 0-14-15,0 0 0 16,0 0 3-16,0 0 1 16,0 0-6-16,4 3 0 15,3 0 4-15,7 0 1 16,0-3-1-16,11 3 0 16,3-3-2-16,11 0 1 15,3 4 0-15,7-8 0 16,4 1 0-16,4 3 1 0,-1 0-1 15,1 3 1-15,6-3-2 16,8 4 1-16,-1 2-2 16,8-3 1-16,3 3-2 15,-3 1 1-15,6-1-1 16,8-3 0-16,3 3 0 16,4-3 1-16,0 4-1 15,0-4 0-15,6-3 0 16,1 6 1-16,7 0-1 15,-7 4 1-15,3-1-1 16,8 1 0-16,3-7 0 16,3 3 1-16,-10-6-2 15,10-6 1-15,-3 3 0 16,7-4 1-16,-10 4-1 16,6-9 0-16,1 8 0 15,6 4 0-15,-3-15 0 16,-3 5 0-16,3 1 0 15,3-7 0-15,1 1 0 0,-4-1 0 16,7-3-1-16,0-3 1 16,0 10-1-16,-3-7 1 15,6 3 0-15,1 4 0 16,3-1 0-16,-7 0 0 16,3 4 0-16,1-10 0 15,3 4 0-15,-7-4 0 16,4 9 0-16,-1-2 0 15,8 2-1-15,-14-2 1 16,3 2 0-16,7 1 1 0,0 0-1 16,-7-1 0-16,0 1 0 15,7 3 0-15,0-4 0 16,-14 4 0-16,7 3 0 16,4 3 0-16,-1 3 0 15,-10-6 0-15,11 3 0 16,-4 3 0-16,4-6 0 15,-11 3 0-15,14 0 0 16,-4 0 0-16,4-7 0 16,-14 7 0-16,11 0 0 15,-4 0 0-15,7 0 0 16,-10 0 0-16,10 7 0 16,-4-7 1-16,8 9 0 15,-11-6 0-15,4 4 0 16,3-1 0-16,7-3 0 15,-7 0 0-15,0 3 0 0,7-2 1 16,0-1-2-16,-13 6 1 16,2-6 0-16,4 3 0 15,0 4 0-15,-14 2 0 16,4-2-1-16,-11 2 0 16,3-2-1-16,-13-1 1 15,-15-9-5-15,-21 3 0 16,-11-6-12-16,-24-6 1 15</inkml:trace>
  <inkml:trace contextRef="#ctx0" brushRef="#br0" timeOffset="2941.45">14492 1257 39 0,'4'-6'19'0,"3"15"-10"16,-7-9 20-16,0 6-27 15,-4-6 1-15,-6 0-1 16,-8 0 1-16,-7 10-5 16,-6-7 1-16,-8 6 3 15,-4 7 0-15,1 0-2 0,0 12 0 16,6-3 0-16,8 13 1 16,4 15 0-1,6 0 0-15,4 10-1 0,3-7 1 16,4 4-1-16,7-3 1 15,7-4-2-15,14-12 0 16,11-4-2-16,3-12 0 16,4-12-3-16,0-7 1 15,3-6 0-15,1-6 0 16,-1-7 1-16,0-2 1 16,-6-1 3-16,-5 3 0 15,-6-5 2-15,-4-4 0 0,-7 9 0 16,-3-6 0-16,-1 0 0 15,-2 7 0-15,-1 3 0 16,0-1 0-16,0 7 0 16,-7-6 0-16,-4 9 0 15,-6 3 0-15,-5 3-1 16,-2 3 1-16,-4 4-1 16,0-4 0-16,-1 4-1 15,5-1 1-15,-1 4-2 16,7 6 0-16,4 0 0 15,7-3 0-15,7-4-1 16,8-5 1-16,6-1-3 16,7-15 1-16,-3-3-8 15,3-10 1-15,0-6-2 16,4 6 0-16</inkml:trace>
  <inkml:trace contextRef="#ctx0" brushRef="#br0" timeOffset="3438.13">14824 1759 41 0,'17'34'20'0,"1"-15"-17"0,-11-19 39 16,0 3-40-16,0-3 0 15,0 7 2-15,0-7 0 16,0 0-6-16,0-7 1 16,0 7 3-16,4 7 0 0,-4-7-2 15,0 0 1-15,0 0-1 16,0 0 0-16,4-7-1 15,-1 4 1-15,5-6-1 16,-5 2 0-16,4 4 0 16,0-6 1-16,0 9-1 15,1-10 1-15,-1 7-1 16,-4 0 1-16,1 3 0 16,-4-9 0-16,3 3 0 15,-2 6 0-15,-1 0 0 16,0 6 0-16,0-6 0 15,0 3 0-15,0 3 0 16,0-6 0-16,0 0-1 16,0-6 1-16,0 3 0 15,0 3 0-15,0-6 0 16,0 6 1-16,0 6 0 16,0-3 0-16,4 6 0 15,-1 4 0-15,1-4 0 0,0 1 1 16,-1 2-1-16,4-2 0 15,-3 5-1-15,7-5 0 16,3-4-2-16,0-6 1 16,0-9-13-16,4-1 0 15,-4-5-2-15,7-1 1 16</inkml:trace>
  <inkml:trace contextRef="#ctx0" brushRef="#br0" timeOffset="4174.59">15723 1339 45 0,'-7'43'22'0,"0"30"-24"0,7-45 41 16,-3 6-38-16,-1 10 0 15,1 0 1-15,-1 3 0 0,1-19-3 16,-1-3 0-16,1 1 0 15,3-14 0-15,3-6-3 16,4-6 1-16,-3-9-4 16,-1 0 0-16,1-7-1 15,-1 0 0-15,1 4-2 16,-1 5 1-16,1-2-1 16,-1 0 0-16,4 2 8 31,-17-77 2-31,42 156 2 15,-11-82 1-15,0 1 4 16,0 3 1-16,0 12 3 16,-3-6 0-16,3 0-4 15,-7 0 1-15,0 3-3 16,-3 3 0-16,-4-3-1 16,0 4 1-16,-14 2-3 0,0 7 0 15,-7 3-1-15,-4-1 0 16,0-2-2-16,-3 3 1 15,4-6-4-15,-1 2 1 16,4 4-8-16,7-3 1 16,3-13-4-16,11 3 1 15</inkml:trace>
  <inkml:trace contextRef="#ctx0" brushRef="#br0" timeOffset="4382.82">16221 1759 43 0,'-4'63'21'0,"-6"-48"-24"16,6-5 41-16,1-1-39 15,-1-6 0-15,-3-3-7 16,3-3 0-16,1-6 0 15,-1-13 1-15</inkml:trace>
  <inkml:trace contextRef="#ctx0" brushRef="#br0" timeOffset="4592.74">16087 1530 47 0,'17'25'23'0,"12"0"-24"0,-19-16 38 16,4 4-38-16,0 0 1 16,4-13-4-16,0 0 1 15,-1 0-4-15,-3 0 0 16,-3-10-6-16,-8 4 0 16</inkml:trace>
  <inkml:trace contextRef="#ctx0" brushRef="#br0" timeOffset="5074.31">16390 1822 34 0,'4'25'17'0,"-8"-7"-14"0,4-18 28 0,0 0-31 15,0 0 1-15,-3 4 0 16,3-8 0-16,0 4-1 15,3-9 0-15,1 3 1 16,3 3 1-16,3-10 0 16,11 10 1-16,1-6-1 15,2-1 1-15,4 1-1 16,4-1 1-16,0 4 0 16,0 3 0-16,-4 3-1 15,0-10 0-15,-3 4-1 0,0-3 1 16,-4-7-1-16,0-3 0 15,-3 0-1-15,-1 1 1 16,-6 8-2-16,-1 1 1 16,-3-7-1-16,-3 10 1 15,-4-4-2-15,-4 7 1 16,-3 3-3-16,-3 0 1 16,-1 10 0-16,1 5 0 15,-1 14 1-15,4-1 1 16,3 6 1-16,4 10 1 15,7-6 1-15,4-10 1 16,3-3 0-16,7-9 0 0,11-13-2 16,3-16 0-16,4-2-13 15,4-4 1-15,-8-6-4 16,4-3 1-16</inkml:trace>
  <inkml:trace contextRef="#ctx0" brushRef="#br0" timeOffset="5959.21">18048 1395 49 0,'-7'19'24'0,"18"-10"-19"0,-1-6 44 16,1 1-45-16,10-4 1 15,4 0 1-15,6 0 1 0,12-10-9 16,6 1 0-16,-3-1 5 16,-4-5 1-16,-10 11-4 15,-4-2 1-15,-7 12-2 16,-6 4 1-16,-12 9-3 16,-3 6 1-16,-10 6-2 15,-8 10 1-15,-3-13-1 16,3 7 0-16,0 9 1 15,8-4 1-15,6-5 2 16,11 6 1-16,8-10 0 16,6 0 1-16,3-12-2 15,5-16 1-15,9-3-8 16,1 7 1-16,7-23-11 16,7 3 0-16</inkml:trace>
  <inkml:trace contextRef="#ctx0" brushRef="#br0" timeOffset="6440.64">19770 1950 46 0,'14'-3'23'0,"10"-35"-20"15,-13 16 33-15,0 0-35 16,-1-21 0-16,1-11 1 16,-4-9 1-16,0 1-4 15,0-17 1-15,0 17 1 16,4-1 0-16,3 6-1 15,0 7 0-15,0 13-2 0,7 8 0 16,-3 14-1-16,3 15 0 16,-3 6-6-16,-4 3 1 15,-4 20-6-15,-13-4 1 16</inkml:trace>
  <inkml:trace contextRef="#ctx0" brushRef="#br0" timeOffset="6667.71">19632 1928 45 0,'14'28'22'0,"14"-31"-16"0,-10 3 38 0,3-6-42 15,7 0 1-15,1-7-1 16,2 4 0-16,1-7-5 15,0 3 1-15,3-2-3 16,-3 5 1-16,3 1-12 16,-3 0 1-16</inkml:trace>
  <inkml:trace contextRef="#ctx0" brushRef="#br0" timeOffset="6979.84">20373 1768 45 0,'0'16'22'0,"-4"-4"-18"0,1-12 32 16,-1 7-37-16,-3-7 1 15,-7 0 1-15,-3 0 0 16,-5 3 0-16,1 13 0 15,0 9 1-15,0-7 1 16,3 11 0-16,8-1 0 16,6-3-1-16,4 0 1 0,11 3-3 15,13-12 1 1,5-7-5-16,2-6 0 0,1-6-9 16,0-3 0-16,-4-13-3 15,-3 0 0-15</inkml:trace>
  <inkml:trace contextRef="#ctx0" brushRef="#br0" timeOffset="7372.3">20592 1884 50 0,'10'35'25'0,"4"-1"-30"15,-10-31 49-15,-1 4-43 16,1-7 1-16,-1 3 0 15,5-6 0-15,-1-10-4 16,0 1 1-16,0-4 2 16,0 3 0-16,0-9-1 0,0 13 1 15,-4-4-2-15,4 4 0 16,-7-7 1-16,4 7 0 16,3 0-1-16,4 2 0 15,-1 4 0-15,1-6 0 16,3 2 1-16,0 4 0 15,0-3 0-15,4 6 0 16,-1 6 0-16,1-3 1 16,-4 13-1-16,4 6 0 15,-4 9 0-15,0-2 0 0,-3-1-1 16,-1-3 1-16,1-9-3 16,-1-4 0-16,4-2-5 15,1-4 0-15,2-6-6 16,1-16 0-16</inkml:trace>
  <inkml:trace contextRef="#ctx0" brushRef="#br0" timeOffset="7732.08">21467 1602 51 0,'10'31'25'0,"-24"-21"-29"16,10-17 45-16,-10 7-41 16,-14 7 0-16,0-7 0 0,0 9 0 15,3 1-1-15,0 5 0 16,1-5-1-16,6 8 1 16,4-8 0-16,3 6 0 15,8-7 1-15,3 4 0 16,7 2 1-16,7-12 0 15,14 10 0-15,4-4 1 32,3 1-1-32,-7-1 0 15,-10 13-1-15,-11 0 0 16,-14 0-4-16,-7 3 0 16,-4 3-9-16,-3 4 0 0,0-20-1 15,7 4 0-15</inkml:trace>
  <inkml:trace contextRef="#ctx0" brushRef="#br0" timeOffset="7912.76">21770 1912 49 0,'7'35'24'0,"4"-16"-31"15,-11-13 49-15,3 3-48 16,-3-5 1-16,0-4-22 16,-10-13 1-16</inkml:trace>
  <inkml:trace contextRef="#ctx0" brushRef="#br0" timeOffset="11244.11">16365 4713 29 0,'7'9'14'0,"18"1"-4"16,-14-7 14-16,-4 3-22 15,0 0 1-15,7 0 0 16,0 7 1-16,0 0-4 0,0 9 0 16,0 9 3-16,0-6 1 15,4 13-1-15,3 12 0 16,0 3 0-16,4 19 0 31,17 47-1-31,-3-3 1 16,-7 7-1-16,-4-10 0 15,-3 15-1-15,-7-31 0 0,-1 23-1 16,-3 8 1-16,4 1-1 16,-7 5 1-16,3 1-1 15,0 13 0-15,0 5 0 16,0 4 0-16,4 16 0 16,3 12 0-16,-4 0 0 15,1 12 1-15,7 4-1 16,-4 0 0-16,-3 18 0 15,-4 7 0-15,-4 12 0 16,-3 1 0-16,-7 2 0 16,-3 10 0-1,-29 166 0 1,4-47 0-16,-4-44 0 16,4-16 1-16,-4-18-2 15,7-13 1-15,-6-6 0 16,2 0 0-16,-6-13 0 0,-7 7 0 15,-4-10-1-15,-3-3 1 16,-8 3 0 0,18-75 0-16,-21 72 0 0,7-13 0 15,-3-21 0-15,3-4 0 16,-3-15-1-16,3 0 1 16,3-7 0-16,4-9 0 15,4 3 0-15,7-6 0 16,3 0 0-16,4-10 0 15,10 4 0-15,8-44 0 16,6 40 0-16,8-3 0 16,-1-2 0-16,8-7 0 0,3-16 0 15,0-6 0-15,7-7-1 16,0-5 0-16,4-10-2 16,0-9 1-16,-4-29-8 15,0-18 1-15,-10-29-6 16,-8-25 1-16</inkml:trace>
  <inkml:trace contextRef="#ctx0" brushRef="#br0" timeOffset="14473.54">1866 4700 53 0,'0'3'26'0,"0"10"-18"16,0-13 27-16,0 6-34 15,0-3 1-15,0 10-1 16,-3 9 1-16,-4 9-4 16,0 16 1-16,-4 10-1 15,-3 12 0 1,-11 28-12-16,4-22 1 16,7-25-3-16,3-25 1 15</inkml:trace>
  <inkml:trace contextRef="#ctx0" brushRef="#br0" timeOffset="15223.14">1630 4785 39 0,'7'16'19'0,"14"2"-9"0,-14-15 33 0,4-3-41 15,-11 0 1-15,17-15 0 16,5-1 1-16,2-9-5 16,15-9 0-16,0 2 3 15,0 1 1-15,3-1-2 16,-3 4 1-16,0 3-1 16,-11 3 1-16,4 7-2 15,-11 2 1-15,-4 7-1 16,5 6 0-16,-15 9-2 15,-4 10 1-15,-6 15-2 16,-8 4 1-16,-14 6-2 16,4 0 0-16,7-7 1 15,-4 11 0-15,-3-17 1 16,11-6 1-16,-4-6 0 16,3 6 1-16,7-16-1 15,-6 4 1-15,10-4 0 16,-7 4 0-16,3-4-1 0,4-6 1 15,4 4 1-15,3-1 0 16,-4-3 1-16,4 0 0 16,8 3 0-16,2 1 0 15,-6-1 1-15,6 6 1 16,5 4-3-16,-5 0 1 16,-3 6-1-16,4-10 1 0,3 4-1 15,-3-3 1 1,21-7 0-1,3-9 0-15,-10-7 0 16,3-2 0-16,-10-1-1 16,-1-12 1-16,-3 13-2 15,-10-1 0-15,0-6-2 16,-11 7 1-16,0-1-4 16,-11 13 1-16,0 3-2 15,1 4 1-15,-1 8 0 16,-6 7 0-16,6 6 1 15,0 1 0-15,1 2 3 16,10 3 0-16,0 1 2 16,3-7 1-16,15 4 0 15,3-14 0-15,-3-5-3 16,7-4 1-16,3-6-7 16,4-9 0-16,-4-16-6 0,-7-3 0 15</inkml:trace>
  <inkml:trace contextRef="#ctx0" brushRef="#br0" timeOffset="15479.43">2762 5029 46 0,'11'0'23'0,"-4"-9"-17"0,-7 9 39 16,3-3-43-16,-3-3 1 15,0 6 0-15,-3-4 0 0,3 4-4 16,-11 0 0-1,-3 4 2-15,0 8 1 0,-4 7-2 16,4 3 1-16,-3 9-1 16,6-2 1-16,11-1-1 15,0-3 0-15,11-6-3 16,10-4 0-16,-3 1-6 16,6-10 1-16,4 1-9 15,4-17 0-15</inkml:trace>
  <inkml:trace contextRef="#ctx0" brushRef="#br0" timeOffset="16379.44">3119 5070 34 0,'21'-9'17'0,"-7"-1"-7"16,-7 7 21-16,-7 3-28 16,7 0 1-16,-7 0 0 15,0 0 1-15,-7 0-7 16,-4 3 1-16,-6 7 3 0,6 2 1 15,-3 4-3-15,-4 6 1 16,-3 3-1-16,4 0 0 16,6 0 0-16,0-6 1 15,1 0-1-15,-1-3 0 16,11-10-1-16,4-3 1 16,6 3-1-16,1-12 0 15,3 0-1-15,-3 3 0 16,-1-7-1-16,1 1 0 0,3 6 0 15,0-7 0-15,-3 4-1 16,-1 0 1-16,1 2 0 16,-1 4 0-16,1 7 0 15,-1-7 1-15,8 9 1 16,-7 1 0-16,6-1 2 16,5 4 0-16,-1 2 1 15,-4-2 0-15,4-1 0 16,1 1 0-16,-1-10 0 15,7-6 0-15,0-7 1 16,4-15 0-16,-4-6 0 16,4-10 1-16,-4-9 0 15,-3-10 0-15,-11-5-1 16,0-8 1-16,4-2-2 16,-8 3 0-1,-17-28-2-15,4 21 0 16,-4 20-1-16,3 24 0 15,-6 16 0-15,-8 26 0 16,7 15 0-16,-10 22 0 16,4 21-1-16,-1 20 1 15,4 22 0-15,3-4 0 16,4-9-1-16,4-12 0 16,6-19 0-16,8-10 0 15,6-12 1-15,12-13 0 16,-8-12-1-16,0-4 1 15,0-6 1-15,0-9 0 16,4-12 0-16,0-20 0 0,-1 1-1 16,1-26 0-16,-7-9-1 15,-1-16 1-15,-6-6-1 16,0 13 0-16,-1-4 0 16,-6 1 1-16,3 18 0 15,-7 7 1-15,-7 9 0 16,3 9 0-16,-3 10 0 15,4 22 1-15,-8 18-1 16,-7 19 0-16,-3 17-1 16,3 14 1-16,4 23 0 15,7 18 0-15,7 4 0 16,0-10 1-16,0-12-1 16,11-16 1-16,7-16-3 15,13-15 1-15,-2-10-8 16,2-9 1-16,-3-19-3 15,4 0 1-15</inkml:trace>
  <inkml:trace contextRef="#ctx0" brushRef="#br0" timeOffset="16652.14">4177 4741 49 0,'7'34'24'0,"-7"-15"-27"0,0-19 51 0,0 3-49 15,0 1 1-15,0-4-1 16,0 0 0-16,0 0-3 15,0 0 1-15,3 0-12 16,-3 0 0-16</inkml:trace>
  <inkml:trace contextRef="#ctx0" brushRef="#br0" timeOffset="16817.16">4145 5136 62 0,'0'25'31'0,"14"-25"-42"16,-7-3 53-16,11 0-58 0,-7 3 0 15,-1-10-15-15,4 1 1 16</inkml:trace>
  <inkml:trace contextRef="#ctx0" brushRef="#br0" timeOffset="17461.02">4872 5274 42 0,'-11'6'21'0,"-3"-37"-11"0,14 9 30 0,-3-9-39 16,-4-13 0-16,-4-13 1 15,-3-18 0-15,3 0-3 16,1 0 1-16,6-1 1 16,1-2 1-16,6 12-1 15,11 0 0-15,0 10 0 16,18 9 0-16,3 3 0 15,15 9 0-15,-1 10 0 16,1 6 0-16,-1 1-2 16,-14 5 1-16,1 7-3 15,-15-1 1-15,-4 7-9 16,-3 0 1-16,-3 7-6 16,-4-4 0-16</inkml:trace>
  <inkml:trace contextRef="#ctx0" brushRef="#br0" timeOffset="17763.43">4946 4923 69 0,'7'31'34'16,"11"-50"-41"-16,-8 16 67 0,4-6-61 16,8-4 0-16,2 4-5 15,4-1 0-15,-3-2-1 16,-4 6 1-16,-3-7-14 15,-11 13 1-15</inkml:trace>
  <inkml:trace contextRef="#ctx0" brushRef="#br0" timeOffset="18045.32">5271 5061 48 0,'3'34'24'0,"-6"1"-18"0,3-32 34 15,0 0-40 1,0 10 0-16,0-4 0 0,0 4 1 16,0 2 0-16,3-12 0 15,4 10 1-15,-3-10 1 16,10 0-2-16,7-12 0 15,0-4-3-15,0 4 0 16,7-10-8-16,1-3 0 16,-8-6-7-16,0 3 0 15</inkml:trace>
  <inkml:trace contextRef="#ctx0" brushRef="#br0" timeOffset="18391.12">5599 5199 53 0,'0'50'26'0,"0"-22"-25"15,0-25 47-15,3 0-48 16,-3-3 1-16,0 0 0 16,7-6 0-16,-3-3-2 15,3-10 0-15,-4 3 0 16,1 1 0-16,-1 2-1 15,1-6 0-15,-1 0-1 16,1-3 0-16,3 4 0 0,4-1 0 16,-1 6 1-16,1 7 0 15,3 9 1-15,3 10 0 16,1-4 1-16,-4 13 0 16,0 3 0-16,0 0 1 15,-3-3-2-15,0-3 1 16,-1 0-3-16,4-10 0 15,-3-3-11-15,10-6 1 16</inkml:trace>
  <inkml:trace contextRef="#ctx0" brushRef="#br0" timeOffset="18901.97">6202 5161 46 0,'14'3'23'0,"-3"-3"-19"0,-11 0 36 0,3 0-40 16,-3 0 0-16,0 3 0 16,0-3 1-16,-3 0-2 15,-5 4 1-15,-2 5 0 16,-4 7 1-16,3-1-2 16,4 7 1-16,-3 0-2 15,-1 0 1-15,11 3-2 16,0-6 1-16,4 3-1 15,6 3 0-15,8-9 0 16,-1-4 1-16,8-5 1 16,0-7 1-16,-1-7 1 0,5-2 0 15,2-10-1-15,8-9 1 16,11-7-1-16,-8-9 0 16,4-12-1-16,-7-4 1 15,-4-12-1-15,0-12 0 16,-14-1 1-16,-3 0 0 15,-7-2 0-15,-8 18 1 16,-3 12 0-16,-3 10 0 16,3 9 1-16,-11 13 1 15,-3 10-1-15,3 15 0 16,-3 25 0-16,-7 16 1 0,-4 18-1 16,11 23 0-16,4 9-2 15,-4 0 1-15,10 9-1 16,4-9 1-16,0-22-6 15,4-13 1-15,-1-24-11 16,1-23 1-16</inkml:trace>
  <inkml:trace contextRef="#ctx0" brushRef="#br0" timeOffset="19114.4">6325 5026 39 0,'11'44'19'0,"7"-12"-3"16,-11-26 24-16,0 0-37 16,3-3 1-16,18 4-1 15,4-7 1-15,3-7-7 16,1 1 1-16,3 0-2 0,3-1 1 16,-3 1-10-16,-4 0 1 15,-3-4-4-15,-4 4 0 16</inkml:trace>
  <inkml:trace contextRef="#ctx0" brushRef="#br0" timeOffset="19261.52">6795 5265 35 0,'-11'53'17'0,"14"-22"-15"0,5-18 29 16,-8-7-32-16,0-3 1 0,0-3-3 15,0 0 1-15,0-3-3 16,0-3 0-16,-8 0-6 15,5-7 1-15</inkml:trace>
  <inkml:trace contextRef="#ctx0" brushRef="#br0" timeOffset="19606.14">6692 5158 25 0,'4'3'12'0,"17"0"-8"16,-14-3 17-16,4-3-19 15,-1 0 0-15,4 0 0 16,4 0 1-16,0 6-4 15,-1 0 0-15,4 3 2 16,-7 1 0-16,8 2-3 16,2-3 0-16,8-6-1 15,-4-9 0-15,4 3 3 16,-4 2 0-16,0 1 2 16,-3 3 1-16,-4-3 3 0,-3 0 0 15,0 3 1-15,-8 0 1 16,1-3-4-16,-4 3 1 15,0 0-4-15,-4 0 1 16,-3 0-2-16,-3 3 0 16,-4 10-2-16,-4 2 0 15,4 1-1-15,-3 6 0 16,3-3-2-16,3-1 1 16,4 1-3-16,4 3 1 0,3-12-6 15,3-1 1-15</inkml:trace>
  <inkml:trace contextRef="#ctx0" brushRef="#br0" timeOffset="19968.66">7310 5359 18 0,'0'31'9'0,"0"-12"1"15,3-16 8-15,-3 3-15 16,4-6 0-16,-4 3 3 15,3 1 1-15,-3-4-8 16,7 0 1-16,-3 0 4 16,6 0 1-16,-6-4-2 15,6 4 1-15,1-3-3 16,0-6 1-16,3-4-2 16,7-2 1-16,-11-4 0 0,12-9 1 15,6 3-1-15,11-1 1 16,-8 4 0-16,8 4 1 15,0 2-1-15,0 13 1 16,3 3-2-16,0 6 1 16,4 13-3-16,-7 0 1 15,0 0-6-15,-7-1 0 16,7-2-8-16,-8-10 0 16</inkml:trace>
  <inkml:trace contextRef="#ctx0" brushRef="#br0" timeOffset="20463.49">9239 5111 60 0,'7'3'30'0,"0"-6"-30"0,-7 3 55 16,0 0-55-16,0 0 0 16,-3 0 0-16,-4-3 0 15,-4 3-1-15,-3 3 0 0,0 3-1 16,0 1 1-16,-4 11-1 15,1 4 1-15,6 10-1 16,-3-1 0-16,7 0-1 16,7 4 1-16,7-13-5 15,11 0 1-15,10 0-8 16,4-13 0-16,3-15-2 16,-3-7 1-16</inkml:trace>
  <inkml:trace contextRef="#ctx0" brushRef="#br0" timeOffset="20687.09">9483 5227 25 0,'21'-38'12'0,"4"20"2"16,-18 8 18-16,0 1-27 16,0-1 1-16,-4 1 3 15,1 3 1-15,-4 6-12 16,0 0 0-16,-4 3 8 16,-6 3 0-16,-4 0-3 0,-1 7 0 15,1 3-3-15,0 9 0 16,4-3-2-16,-1 0 0 15,4-4-3-15,7 1 0 16,4-3-4-16,3-13 1 16,7-3-5-16,3-3 1 15,4-22-2-15,-6 0 0 16</inkml:trace>
  <inkml:trace contextRef="#ctx0" brushRef="#br0" timeOffset="21169.05">9712 5158 44 0,'18'28'22'0,"-4"32"-21"0,-11-48 46 15,1-9-46-15,-1 1 1 0,1 2 0 16,-4-3 1-16,3-3-4 16,4-3 0-16,0-3 2 15,-3-4 0-15,3 1-2 16,0-4 1-16,0 4-1 15,0 6 0-15,7 0-1 16,-10 3 1-16,3 3 0 16,7 3 0-16,0-3 0 15,0 0 1-15,0-3-1 16,4-3 1-16,7 0-1 16,-4-3 1-16,0-1-1 15,-3 1 0-15,-1 3 0 16,1 0 1-16,-4 0-1 15,-3 0 1-15,-1 3-1 0,1 0 1 16,-1-4 0-16,1 4 1 16,0 4-1-16,3-1 0 15,-4 3 0-15,4 0 0 16,-3 4 0-16,3-1 1 16,-3 1-1-16,-1-1 0 15,-3 3 0-15,4 1 1 16,-1 6-2-16,5-3 0 0,2-1-3 15,4-9 0-15,4 1-6 16,3-7 1-16,4-7-5 16,-4-5 1-16</inkml:trace>
  <inkml:trace contextRef="#ctx0" brushRef="#br0" timeOffset="21530.88">10562 5628 36 0,'4'85'18'0,"-4"-25"-16"15,0-51 31-15,0-3-32 16,-4-9 1-16,1-6 0 16,-4-10 1-16,0-9-3 15,-4-10 0-15,0 4 2 16,-3-20 0-16,-7 4 0 0,3-6 0 15,1-7-1-15,3 7 0 16,7-4-2-16,7 3 1 16,7 10-1-16,3 10 1 15,11 5-1-15,8 14 1 16,2 15-1-16,1 3 1 16,-4 6 0-16,-6 13 1 15,-5 9-3-15,-6 0 1 16,-4 0-4-16,-7 0 1 15,-7-6-6-15,0-3 0 0,-4-9-3 16,-3-4 1-16</inkml:trace>
  <inkml:trace contextRef="#ctx0" brushRef="#br0" timeOffset="21832.33">11007 5158 38 0,'7'0'19'0,"-7"3"-22"16,0-6 37-16,-4 3-33 16,-6-3 0-16,-12 3-1 15,-6 0 0-15,-7 0 0 0,3 6 0 16,0 10 0-1,1-1 1-15,-1 4-1 0,4 3 0 16,7 0-1-16,3 3 0 16,11-3-4-16,7-9 1 15,7-4-4-15,7-3 0 16,7-12-4-16,7-3 1 16</inkml:trace>
  <inkml:trace contextRef="#ctx0" brushRef="#br0" timeOffset="22158.91">11338 4986 45 0,'18'21'22'0,"-22"17"-29"0,1-22 46 0,-1-1-39 15,1 1 0-15,-8 0 0 16,1 0 0-16,-8-1-2 15,0-2 1-15,1-1-1 16,3 1 1-16,0-4 0 16,6-3 0-16,5 4 1 15,10-10 0-15,4 3 0 16,3-3 1-16,0 0 0 16,-4 0 0-16,4 0-1 15,-3 6 1-15,-4 1-2 16,0-1 1-16,-7 10-3 0,0-10 1 15,0 6-5-15,0-2 1 16,0-1-6-16,-3-6 1 16</inkml:trace>
  <inkml:trace contextRef="#ctx0" brushRef="#br0" timeOffset="22418.76">11592 5287 31 0,'7'37'15'0,"-7"-2"-16"0,0-26 23 0,0 1-24 16,-3-1 1-16,-1-3 0 16,1-3 0-16,3 0 2 15,-4-6 1-15,4-6-2 16,0-4 1-16,0-2-2 15,0-10 1-15,0-4-4 16,0-2 1-16,0 0-6 16,4-4 1-16</inkml:trace>
  <inkml:trace contextRef="#ctx0" brushRef="#br0" timeOffset="23014.66">11617 4907 29 0,'14'-50'14'0,"11"-10"-12"15,-11 42 26-15,4-17-28 16,6 4 0-16,4-7 0 0,1 0 0 15,-5 1 0-15,-2-1 0 16,-5 4 0-16,1 5 0 16,-4 11 1-16,0-1 1 15,-3 3-1-15,-1 16 0 16,-3 6 0-16,-3 13 1 16,-4 6-1-16,-4 7 1 15,1 18-2-15,-1 9 1 16,1 17 0-16,-1-4 1 15,1 3-1-15,3 10 1 0,-4-4-1 16,4-12 1-16,-3-19-2 16,3-9 1-16,-4-22-2 15,1-6 1-15,-1-13-3 16,-3-7 1-16,-7-2-4 16,-4-1 0-16,-3 4-1 15,-4-13 0-15,-3 1 0 16,0-4 1-16,3 3 1 15,8 3 1-15,6 7 3 16,7-1 1-16,8 1 1 16,7 6 1-16,10-7 0 15,7 7 1-15,0 3 1 16,-3 0 0-16,3 3-1 16,0-3 0-16,4 10-2 15,7-10 1-15,-4 0-6 16,0 3 1-16,-3 3-4 15,-7 0 1-15,-4 4 0 16,-3 2 1-16,-1-2 3 16,-6 6 0-16,-1-4 6 0,1 10 0 15,-4 0 2-15,0 3 0 16,-3 0-1-16,-1 0 1 16,1 0-4-16,-4-3 1 15,0-3-4-15,0-6 0 16,0-7-7-16,-4-6 0 31</inkml:trace>
  <inkml:trace contextRef="#ctx0" brushRef="#br0" timeOffset="23721.08">12114 5039 28 0,'15'31'14'0,"9"-6"-11"16,-13-18 20-16,3-1-23 15,4 3 0-15,-1 1 0 16,4-4 0-16,4-3 0 16,3 0 0-16,-3 0-1 15,0 0 0-15,-4-3 0 16,-4-3 1-16,1-3 1 16,-4 0 1-16,11-10 0 15,-7 0 1-15,-4 1 0 16,-4 2 1-16,1 4-1 15,-4-1 0-15,-7 10-2 16,0 10 0-16,-4-1-1 16,-3 4 0-16,-3 2-2 0,3 1 1 15,3 6-3-15,1 6 0 16,3-3 0-16,7 0 0 16,0-6-2-16,0 0 0 15,3-3-2-15,4-10 0 16,1-3 1-16,-1-6 0 15,0-3 1-15,3-4 0 16,1 1 3-16,-4 0 0 16,0 2 4-16,0 7 0 0,1 7 1 15,-1-4 0-15,0 9 1 16,3 1 0-16,-3-1 1 16,1 4 0-16,-1 0 0 15,-4-4 1-15,1 1 2 16,-4-4 0-16,0 7-1 15,0 0 1-15,0-7-1 16,-3 0 0-16,3 1-1 16,0 2 1-16,0-5-1 15,0 5 0-15,3-3-2 16,1 4 1-16,0 0 0 16,3-10 0-16,0-6-2 15,3-7 0-15,5-9-1 16,6-6 1-16,7-6-1 15,15 3 0-15,6-1-1 16,4 4 1-16,3 13-1 16,1-1 1-16,-8 13-1 0,-3 7 0 15,0-1-1 1,-7 3 1-16,3-9-6 0,-10 0 1 16,-3-9-11-16,-15-19 1 15</inkml:trace>
  <inkml:trace contextRef="#ctx0" brushRef="#br0" timeOffset="24801.46">19322 4713 35 0,'-11'34'17'0,"-3"-2"-8"16,10-20 18-16,-3 16-26 15,-3 7 1-15,-8 18 0 16,-10 13 0-16,-4 22-3 15,0 9 1-15,4-9 1 16,7-13 1-16,3-12-8 16,4-19 1-16,4-19-7 15,-4-13 0-15</inkml:trace>
  <inkml:trace contextRef="#ctx0" brushRef="#br0" timeOffset="25402.91">18507 5274 41 0,'-14'-3'20'0,"21"-13"-11"0,0 10 33 16,7-3-39-16,7-10 0 0,14-6 1 16,11-13 0-16,18-6-6 15,13-28 1-15,15-6 3 16,24-13 1-16,18-19-3 15,-7-9 1-15,-7 9-1 16,-14 13 1-16,-25 9-1 16,-17 22 1-16,-15 13-1 15,-13 12 1-15,-12 32-1 16,-10 15 0-16,-14 19-1 16,-7 22 0-16,-7 9-1 15,-11 23 1-15,4 18 0 16,4 3 0-16,-1-12 0 15,4-16 0-15,0-12 0 16,3-19 1-16,4-13 0 16,7-6 0-16,0-16 0 15,4 0 0-15,3-12 0 0,7-6 0 16,0-1 0 0,4-3 0-16,-1 4 0 0,4 2 0 15,1 4-1-15,-1 0 1 16,0 6-1-16,-3 6 0 15,-4 0 0-15,0 13 1 16,-4 3-1-16,-3-3 0 16,0 3 0-16,1 0 0 15,-5 0 0-15,1 0 1 16,-1-3-1-16,4-4 1 16,0 1 0-16,0 3 1 0,0-7 0 15,4 1 0-15,3 3-1 16,4-7 0-16,3-3-4 15,7 1 0-15,0-4-10 16,-14-3 0-16</inkml:trace>
  <inkml:trace contextRef="#ctx0" brushRef="#br0" timeOffset="25838.83">20024 5139 46 0,'0'13'23'0,"10"-20"-13"0,-3 7 33 16,4-3-41-16,7 0 0 15,-1-3 1-15,-3-3 0 16,7-4-4-16,1-6 0 16,2-3 2-16,-3-3 1 15,-3 0-2-15,-4 0 0 16,-7-3-1-16,-7 6 1 16,-3 0-3-16,-4 9 1 15,-4 10-2-15,1 6 1 0,-1 10-1 16,0-1 0-16,4 10 0 15,0 10 1-15,4-1 1 16,3-3 0-16,-4 10 1 16,8-10 1-16,6-3-1 15,4-6 0-15,11-10-5 16,3-5 0-16,1-8-7 16,-1-2 1-16</inkml:trace>
  <inkml:trace contextRef="#ctx0" brushRef="#br0" timeOffset="26168.15">20676 4945 16 0,'11'-7'8'0,"-11"23"3"16,0-16 2-16,0 0-7 16,0 0 0-16,3 0 4 0,-3 0 1 15,0 0-13-15,0 0 0 16,0 0 9-16,-3 0 1 15,-4 3-3-15,-4-3 0 16,-6 7-2-16,-5-4 0 16,1 0-2-16,-3 9 1 31,-8 23-4-31,7 9 0 16,8-13-1-16,6 4 1 0,11-10-1 15,11-13 1-15,6-9-1 16,8-9 1-16,3 0 1 15,-3-7 1-15,-4-5-2 16,-3-4 1-16,-4 0-10 16,3-7 0-16</inkml:trace>
  <inkml:trace contextRef="#ctx0" brushRef="#br0" timeOffset="26441.12">20839 5158 57 0,'-4'-3'28'0,"18"-10"-33"16,-7 4 50-16,0-7-44 0,0-6 1 16,4 0 3-16,0-6 1 15,6 16-7-15,4-4 1 16,8-6 4-16,-1 6 0 15,4 4-2-15,-1 5 1 16,1 1-6-16,-4 6 1 16,-3 0-6-16,-4 0 1 15,-3 0-12-15,-4-6 0 16</inkml:trace>
  <inkml:trace contextRef="#ctx0" brushRef="#br0" timeOffset="26769.05">21213 5061 60 0,'17'28'30'0,"4"-15"-34"0,-3-13 48 0,14-4-44 16,-1-2 0-16,1-3 0 16,0-4 0-16,-4-6-1 15,0 1 1-15,-10 8-1 16,-4 4 1-16,-10-13-1 15,-8 7 1-15,-3-1-1 16,-3 7 0-16,-8 9 0 16,-10 0 0-16,3 10 0 15,4 8 0-15,3 1 0 16,4 10 1-16,3-4-1 16,8 0 1-16,10 0 0 15,7-2 0-15,7-8-3 0,0 1 1 16,4-9-6-1,3-7 1-15,1-13-8 0,-5-5 1 16</inkml:trace>
  <inkml:trace contextRef="#ctx0" brushRef="#br0" timeOffset="27307.79">21756 5108 38 0,'7'59'19'0,"-7"-34"-18"0,0-18 28 0,0 2-30 16,0-6 0-16,3 0 1 16,1-9 1-16,-1-3 0 15,1-4 1-15,0 4 0 16,-1-1 0-16,1-2 1 16,-1-1 0-16,1 4-1 15,-1 3 0-15,-3 3-1 16,0 3 1-16,0 0-3 15,0 3 0-15,0 0-1 16,0 0 1-16,0 0-1 16,0 0 0-16,0 0 0 15,0 7 0-15,0 2 2 16,0 4 0-16,0-7-1 16,0 1 1-16,0-10-1 0,0-10 1 15,4 1-1-15,3 0 1 16,3-7-1-1,1-3 1-15,7 0-1 0,-1 0 1 16,4 1 0-16,1-1 0 16,-1 0 0-16,3 6 0 15,-2 1 0-15,-1 6 1 16,0 12-1-16,7 6 0 16,4 10 0-16,0 3 1 15,3 4 1-15,4-4 0 16,-8 3 0-16,5-6 1 15,10-3-1-15,6-7 1 16,-2 4-2-16,-8-3 1 0,-3-4-6 16,-11-3 0-16,-7-9-10 15,-6-9 1-15</inkml:trace>
  <inkml:trace contextRef="#ctx0" brushRef="#br0" timeOffset="27744.53">19205 5657 50 0,'-21'34'25'0,"-4"-15"-18"0,25-19 41 15,0 0-42-15,18 0 1 16,14 3 3-16,38-3 1 0,36 0-14 16,63 0 0-16,47-3 7 15,62 3 1-15,36 3-5 16,50 3 0-16,-1 16-7 16,-7 3 1-16,-3 4-10 15,-39-11 1-15,-32 4-6 16,-35-3 1-16</inkml:trace>
  <inkml:trace contextRef="#ctx0" brushRef="#br1" timeOffset="37007.83">2032 7526 38 0,'-7'18'19'0,"14"-21"-8"0,-7 3 19 16,0 0-26-16,0-9 0 15,0 3 3-15,0-16 1 16,0-7-9-16,-7-18 0 0,7-6 7 16,-7-13 1-16,-4-6-2 15,8-9 0-15,-8-4-1 16,11-3 0-16,-7 3-2 15,7-2 1-15,7 8-2 16,-3 7 0-16,13 12 0 16,1 1 0-16,3 15-1 15,0 6 0-15,8 16-1 16,-5 10 0-16,1 12-2 16,0 6 0-16,-1 10-3 15,-2 12 1-15,-12 10-5 16,1 6 0-16,-1 3-9 15,-10-3 0-15</inkml:trace>
  <inkml:trace contextRef="#ctx0" brushRef="#br1" timeOffset="37278.44">1817 7190 44 0,'-18'28'22'0,"15"-25"-11"0,3-3 31 15,0 0-38-15,10 0 0 16,8 0 6-16,3 0 0 16,7-3-11-16,8 3 0 15,9-3 7-15,5 3 0 0,-11 0-4 16,3 0 0-16,-3-3-8 15,-11 0 0-15,-14 0-15 16,-3-4 1-16</inkml:trace>
  <inkml:trace contextRef="#ctx0" brushRef="#br1" timeOffset="38013.18">2910 7290 42 0,'0'-6'21'0,"0"3"-7"16,0 0 21-16,-7 0-33 15,4 0 1-15,-8-1 0 16,1 4 0-16,-8 0-4 0,-3 7 0 16,3-1 2-16,-10 3 1 15,3 4-2-15,1 6 1 16,-1 3-2-16,7 0 1 15,-3-4-2-15,3 4 1 16,15 0-1-16,-4 0 1 16,7-3-1-16,18-3 1 15,3-7 0-15,7-6 0 16,-3-6 0-16,3-6 1 16,-7-7-1-16,-3-3 1 15,-1-6-2-15,-6 0 1 0,-11 3-7 16,0 0 0-16,0-6-6 15,0 6 1-15</inkml:trace>
  <inkml:trace contextRef="#ctx0" brushRef="#br1" timeOffset="38900.21">3556 7422 58 0,'-7'-22'29'0,"7"0"-34"0,0 16 55 16,0 0-47-16,0 2 0 15,-7 1 0-15,3 3 1 16,-6 0-5-16,-11 3 0 15,3 7 3-15,-3 2 1 0,0 7-2 16,-8 3 0-16,12 6 0 16,-4-3 0-16,10 7-1 15,0-1 0-15,4-3-1 16,7 4 1-16,7-7-1 16,15 0 0-16,6-6 0 15,4-13 0-15,6-6 0 16,-6-9 0-16,-4-7 0 15,1 0 0-15,-8-3 0 16,-11 4 0-16,1-1-1 16,-4 4 0-16,-7-1-2 15,0 7 0-15,-7 3-3 16,-11 6 0-16,4 6-5 16,-7 10 0-16,-4 3 1 15,11 6 0-15,-3 4 4 0,6 2 0 16,11 4 6-1,0 6 1-15,7-1 6 0,7 4 1 16,4-3 0-16,-8-3 0 16,1 0-1-16,-4 3 1 15,-7-3-3-15,0-7 0 16,-14-6-2-16,-7 1 1 16,-7-11-1-16,-8-5 1 15,-13-4-2-15,-11-6 1 0,0-9 0 16,3-6 1-16,5-4-1 15,2-3 1-15,11 0 0 16,1 0 1-16,16 1 0 16,15 2 0-16,14 0 0 15,4 4 1-15,21 2-1 16,17-2 1-16,18-4-3 16,14-3 1-16,-3 0-4 15,-8 4 1-15,-10-4-6 16,-17 0 0-16,-8 0-10 15,-14-3 0-15,-17 4-5 16,-8-14 1-16</inkml:trace>
  <inkml:trace contextRef="#ctx0" brushRef="#br1" timeOffset="39603.21">1958 5998 39 0,'7'7'19'0,"-7"-23"-13"0,0 19 29 16,0-3-30-16,0 0 0 15,0 6 3-15,0 10 1 16,-18 3-12-16,-3 6 1 16,-21 13 6-16,-8 2 1 15,-6 14-3-15,-7 15 1 16,-5 12-2-16,16 13 0 15,-5 16 0-15,8 19 1 16,6 9-1-16,15 12 1 0,7-6-1 16,21 1 0-16,11-17-2 15,27-12 1-15,12-15-4 16,20-26 1-16,19-16-5 16,-8-8 1-16,7-17-11 15,4-18 0-15</inkml:trace>
  <inkml:trace contextRef="#ctx0" brushRef="#br1" timeOffset="40204.18">3895 6481 49 0,'21'57'24'0,"28"37"-20"15,-35-69 36-15,11 9-37 16,7 7 1-16,-4 12 0 15,-3 16 1-15,10 7-7 16,-3 8 0-16,-11 14 4 0,-3 11 0 16,-15-2-3-16,-6-4 1 15,-8-2-6-15,-7-17 0 16,-3-15-11-16,-11-22 1 16</inkml:trace>
  <inkml:trace contextRef="#ctx0" brushRef="#br1" timeOffset="40580.57">4777 6964 38 0,'-4'0'19'0,"-28"22"-12"16,32-16 21-16,-14 10-28 16,0 9 1-16,-4 7 0 15,-3-4 0-15,0 13-2 16,0 9 1-16,3-3 1 15,1 3 0-15,6 3 0 16,8-3 0-16,3-3-1 0,3 0 1 16,8-9-3-16,6-10 0 15,1-6-9-15,-4-12 0 16,7-17-2-16,4-5 0 16</inkml:trace>
  <inkml:trace contextRef="#ctx0" brushRef="#br1" timeOffset="40805.68">5271 7090 38 0,'10'25'19'0,"-10"-3"-21"0,0-3 36 0,0-10-33 16,-10 7 1-16,-1 9 0 15,-24 9 0-15,-8 1-2 16,1 5 1-16,-18 11 1 15,4-1 0-15,6 0-2 16,8-9 1-16,-4-4-6 16,11-5 0-16,10-13-9 15,4-16 1-15</inkml:trace>
  <inkml:trace contextRef="#ctx0" brushRef="#br1" timeOffset="41033.98">4925 7203 36 0,'28'28'18'0,"-7"41"-15"0,-10-50 27 16,6-1-29-16,5 7 1 16,6 4-1-16,0 2 0 15,-3 4-2-15,3-4 0 16,0-6 0-16,-7-6 0 15,-3-4-5-15,3-8 1 16,-7-10-6-16,0-4 0 16</inkml:trace>
  <inkml:trace contextRef="#ctx0" brushRef="#br1" timeOffset="41270.71">5355 7008 48 0,'25'50'24'0,"45"32"-19"16,-48-63 45-16,6 3-48 16,4 6 1-16,6-3-2 15,-6 0 1-15,0-3-6 16,-7-3 0-16,-15 9-3 15,-20 13 0-15,-22 3-10 16,-21 15 0-16</inkml:trace>
  <inkml:trace contextRef="#ctx0" brushRef="#br2" timeOffset="45083.42">2413 8498 30 0,'-7'31'15'0,"7"-15"-10"0,7-13 15 0,-7-3-18 16,0 3 0-16,4-3 2 15,-4 0 1-15,7-9-6 16,0-1 1-16,-4-9 3 15,-3-3 1-15,7-6-2 16,-7 0 0-16,11-7-2 16,-8-8 1-16,4-8-4 15,4-2 1-15,0 0-5 16,-4-4 0-16,3 4-5 16,1-7 1-16</inkml:trace>
  <inkml:trace contextRef="#ctx0" brushRef="#br2" timeOffset="45654.88">2282 7983 36 0,'0'25'18'0,"11"-18"-13"0,-11-7 31 0,11 3-33 15,-8-3 0-15,11-3 1 16,-3-7 0-16,-1-2-5 16,12-4 0-16,6-6 4 15,-3-9 0-15,-1-1-2 16,-10 1 1-16,4 3-1 15,0 0 1-15,-8 3-2 16,-6 3 1-16,6 0-1 16,-3 9 1-16,4 7-2 15,0 9 0-15,-4 9-3 16,3 7 1-16,1 3-1 16,-1 3 1-16,1-3-1 15,0 3 1-15,-1-6 1 16,8-3 1-16,-4-7 2 15,11 4 1-15,-4-4 1 16,0 1 0-16,-3 2 0 16,3-6 1-16,-4 1-2 15,-6-4 0-15,-8 3-2 0,-6-3 0 16,-8-3-1-16,-13 0 0 16,-1 0 0-16,-14 0 0 15,0 3 1-15,-3-6 0 16,-14 3-1-16,-4 0 1 15,-7 3-4-15,-4 4 0 0,7-7-10 16,-6-7 1-16</inkml:trace>
  <inkml:trace contextRef="#ctx0" brushRef="#br2" timeOffset="46284.52">1909 8764 46 0,'-4'13'23'0,"4"-20"-19"15,0 7 35-15,0 0-37 16,0 0 0-16,0 4 0 16,-11 2 0-16,1 3-3 15,-1-2 0-15,1 5 2 16,-4 1 0-16,-1 9-2 16,5 3 0-16,-8 6-1 15,8-3 0-15,3 10 0 16,3-4 0-16,4 1-1 15,0-13 0-15,11 0-2 16,6-10 0-16,4-9-8 16,8-9 0-16</inkml:trace>
  <inkml:trace contextRef="#ctx0" brushRef="#br2" timeOffset="46572.21">2117 8912 30 0,'28'-13'15'0,"-21"10"-1"0,-4 0 17 15,5 3-27-15,-8 0 0 16,0 3 2-16,0-3 0 0,0 3-9 16,0 0 1-16,-11 3 5 15,-3 4 0-15,0-1-3 16,-4 7 1-16,-3-4-2 16,0 1 1-16,0 3 0 15,10-1 0-15,-3 1-2 16,10 3 0-1,4 3-7 1,11-10 0-16,0-9-3 16,6-3 1-16,4-6-3 15,1 0 1-15,-5-3 1 16,4-7 0-16</inkml:trace>
  <inkml:trace contextRef="#ctx0" brushRef="#br2" timeOffset="47095.64">2272 9040 38 0,'3'13'19'0,"8"9"-26"0,-4-16 45 15,-7 0-38-15,4-3 1 16,3-3-1-16,-7-3 0 16,0 3-1-16,10-9 1 15,-3 2 0-15,-3 4 0 16,3 0 0-16,-4-3 0 15,4-3 0-15,-7-1 0 16,11 1 0-16,-11-1 0 16,4 1 0-16,3 3 1 15,-7-1-1-15,10 1 1 16,-10 3-1-16,7 3 0 0,4 3 0 16,-1 0 1-16,-6 3-2 15,3 1 1-15,4-1-1 16,-4-3 1-16,-4 0-1 15,4-3 0-15,4-3 1 16,-8-3 0-16,4 0 0 16,4-1 1-16,-11 1 0 15,11 0 0-15,-4 3 0 16,-4-4 0-16,4 1-1 16,4 0 0-16,-11 0 0 15,3-1 1-15,4 4-1 16,4 3 0-16,-4 0 0 15,4 6 1-15,-1 4-1 16,1 2 1-16,-1 4-1 16,8-3 1-16,-7-4-1 15,10-3 0-15,-7-3-2 0,11 1 0 16,-11-4-9-16,3-4 1 16,1-8-2-16,-4-1 0 15</inkml:trace>
  <inkml:trace contextRef="#ctx0" brushRef="#br2" timeOffset="47590.62">2872 9191 43 0,'-7'53'21'0,"7"35"-26"15,0-66 43-15,0 3-36 16,0 3 0-16,-4-3 0 16,4-6 1-16,-7-7-4 15,3-5 0-15,4-7 3 16,0-10 0-16,0-5-1 15,0-7 0-15,0-10 0 16,0-2 0-16,0-7-1 16,4-6 0-16,3-3 0 15,-3 3 0-15,10 0-1 16,0 3 1-16,3 6-1 0,5 7 1 16,-1 9-1-16,0 3 1 15,4 10 0-15,-11 6 0 16,3 3 0-16,-6 3 0 15,-4 3 0-15,-7 3 0 16,0 4-2-16,0-1 1 16,-14 1-2-16,0 6 0 15,-4 3-5-15,-3-3 1 16,0-1-6-16,0-11 0 0</inkml:trace>
  <inkml:trace contextRef="#ctx0" brushRef="#br2" timeOffset="47893.45">3154 8943 42 0,'7'6'21'0,"-18"-3"-21"0,11-3 35 0,0 0-33 16,0 0 1-16,-7 0-1 15,4 0 1-15,-8 3-4 16,1 4 0-16,-1 2 2 16,4 7 1-16,0 3-4 15,3 6 1-15,-6 3-3 0,-1-3 1 16,4 0-2-16,4-6 1 16,3-7-1-16,3-5 1 15,8-14-1-15,6-5 0 16,1-7-3-16,7-3 0 15,3-6-1-15,0-3 0 16</inkml:trace>
  <inkml:trace contextRef="#ctx0" brushRef="#br2" timeOffset="48461.27">3478 8792 39 0,'0'10'19'0,"-10"15"-22"0,-1-16 40 0,1 4-36 15,-4-1 0-15,-1 4 0 16,-6-3 0-16,4-1-2 16,6 1 1-16,-7-1 0 15,8 4 1-15,-1-7-1 16,4 1 0-16,4-4 0 16,3 0 0-16,3 1 0 15,11-4 0-15,-3 3 0 16,10-3 0-16,-10 3 0 15,6 1 1-15,-6-1-2 16,-1 0 1-16,-10 0 0 16,0 4 0-16,0 2-1 15,-7-2 1-15,4 2-2 16,-8-2 1-16,1-1 0 0,10-3 0 16,-7-2 0-1,7 2 1-15,7-3 0 0,3-3 1 16,4 0 0-16,4-3 0 15,10-7 1-15,-3-2 0 16,0-4 0-16,-1-3 0 16,-6 1-1-16,0-4 0 15,-8 0 0-15,1 0 0 16,-1 3-2-16,1 0 1 16,-4 7-2-16,-7-1 1 0,4 4-2 15,-4 9 1-15,0 6-2 16,0 6 0-16,0 4 1 15,0 6 0-15,0-3 1 16,7 3 0-16,-7 3 0 16,0 0 1-16,0 0-1 15,10-6 1-15,4-7-7 16,11-5 1-16,0-7-2 16,10-13 0-16</inkml:trace>
  <inkml:trace contextRef="#ctx0" brushRef="#br2" timeOffset="48868.7">4145 8557 31 0,'-10'66'15'0,"-1"0"-12"0,11-47 29 16,-7 12-29-16,3 7 0 15,4 2 3-15,0 4 1 16,0 0-8-16,4-3 1 16,3-6 5-16,-3-4 0 15,3-6-1-15,-7-6 1 16,3-4-3-16,-3-8 1 16,0-1-2-16,-3-9 0 15,-8 3-1-15,-14-6 1 0,1-1-3 16,-5 7 1-16,-2-3 0 15,2 6 1 1,8 7-1-16,0 2 1 0,7 4 0 16,3-3 0-16,8 2 0 15,3-5 1-15,10-1-2 16,1-3 1-16,10-3-4 16,-3-3 1-16,-4 0-7 15,-3 0 1-15,-4-3-7 16,-11 3 1-16</inkml:trace>
  <inkml:trace contextRef="#ctx0" brushRef="#br2" timeOffset="49499">2134 9837 50 0,'0'22'25'0,"0"15"-25"0,0-24 45 0,0 2-43 16,0 4 1-16,0 3 0 15,0 0 1-15,0 0-4 16,0 0 0-16,4-3 3 15,3 0 0-15,0-4-3 16,4-2 1-16,-1-7-1 16,1-6 0-16,-8-6-2 15,11-4 1-15,-3 1-2 16,0-3 1-16,-1 2 0 0,1 4 0 16,10 6 0-16,-4 6 0 15,-2 4-1-15,2 5 1 16,1 1 0-16,3 0 0 15,-3-1 1-15,-4-5 0 16,3-1 0-16,-2 0 1 16,2-2-1-16,-6-7 1 15,6 0-1-15,-6 0 1 16,0-10-1-16,-1-2 1 16,-3-10-2-16,-3 0 0 15,3 0-3-15,3-3 1 16,12-3-10-16,-5-4 1 0</inkml:trace>
  <inkml:trace contextRef="#ctx0" brushRef="#br2" timeOffset="49726.71">2812 9896 42 0,'0'47'21'0,"0"-9"-20"16,-7-32 32-16,3 4-30 16,4-1 0-16,-7 0-1 15,3-2 0-15,4-1-6 16,0-3 0-16,0 0-3 16,0-6 0-16,4-6-7 15,3-7 1-15</inkml:trace>
  <inkml:trace contextRef="#ctx0" brushRef="#br2" timeOffset="49903.89">2653 9752 40 0,'0'12'20'0,"18"-5"-21"0,-8-7 35 15,1 0-35-15,6 0 1 16,-3-3-6-16,15-7 1 0,-1-2-4 15,4-13 1 1</inkml:trace>
  <inkml:trace contextRef="#ctx0" brushRef="#br2" timeOffset="50127.89">3101 9558 34 0,'0'53'17'0,"-7"13"-13"15,3-51 22-15,4 14-25 16,0 8 0-16,-7 10 0 16,7-3 0-16,-3-3-3 15,3 0 1-15,0-7-5 16,0-9 1-16,0-6-6 0,0-10 1 15</inkml:trace>
  <inkml:trace contextRef="#ctx0" brushRef="#br2" timeOffset="50534.24">2914 9865 29 0,'11'12'14'0,"13"10"-8"0,-13-19 22 15,10-15-20 1,-3-1 1-16,13-5 0 16,-2 2 1-16,2-9-15 15,8 3 1-15,-7 3 9 16,0 0 0-16,-4 7-5 16,0 2 1-16,-7 4-1 15,-3 0 1-15,-8 6-1 16,5 0 0-16,-5 3-1 15,4 3 0-15,-3 4 0 16,-1 2 1-16,-6 7-1 16,7 6 0-16,-4 6 0 15,10 4 1-15,-6-1 1 16,-1 1 1-16,12 2 1 16,-5 1 0-16,15-3 0 15,-4-7 0-15,-3 0-1 16,10-9 1-16,15-3-4 15,-12-10 0-15,5-6-6 0,-15-6 1 16,-7-7-11-16,-10-3 0 16</inkml:trace>
  <inkml:trace contextRef="#ctx0" brushRef="#br1" timeOffset="61916.18">6664 7118 43 0,'-7'3'21'0,"7"-9"-10"0,0 6 21 0,7-7-31 16,4 1 0-16,6-3 1 15,15-1 0 1,39 4-5-1,6 3 0-15,4-3-8 16,-21-1 1-16,-10-5-4 16,-8 9 1-16</inkml:trace>
  <inkml:trace contextRef="#ctx0" brushRef="#br1" timeOffset="62111.89">6706 7359 63 0,'4'29'31'0,"31"-20"-41"0,-21-9 63 15,14 0-54-15,8-6 1 16,10-1-7-16,7 4 1 16,-1-3-4-16,-2-3 1 15,-11-7-8-15,3 3 1 16</inkml:trace>
  <inkml:trace contextRef="#ctx0" brushRef="#br1" timeOffset="62738.81">8470 7943 46 0,'7'-7'23'0,"-7"-33"-21"0,-7 14 39 0,-3-21-38 16,-8-18 0-16,-3-23 1 15,-11-13 0-15,11-8-5 16,-4-4 0-16,8-6 4 15,6 9 0-15,7 6-2 16,12 7 1-16,6 3-1 16,10 13 0-16,8 12 0 15,7 12 1-15,-7 16-2 16,-1 10 0-16,5 12-2 16,-8 13 1-16,-3 15-6 15,-4 20 0-15,-11-1-11 16,-6 6 1-16</inkml:trace>
  <inkml:trace contextRef="#ctx0" brushRef="#br1" timeOffset="62949.59">8114 7303 57 0,'-14'25'28'0,"7"-9"-20"0,14-13 45 16,0 3-49-16,7 0 0 15,4-3 1-15,6 1 0 16,15-1-7-16,14 3 0 0,3-6 2 16,1 0 1-16,3-3-9 15,-7 3 0-15,-7-3-12 16,-8-10 0-16</inkml:trace>
  <inkml:trace contextRef="#ctx0" brushRef="#br1" timeOffset="63476.55">9599 6648 60 0,'0'9'30'0,"-10"10"-24"0,6-16 45 0,-7 6-51 15,-3 4 1-15,-3 6 0 16,-12 6 0-16,1 0-2 15,-4 9 1-15,-3 13 0 16,-7 7 0-16,3 11-2 16,0 11 1-16,4 5-1 15,3 10 0-15,8-12-2 16,6-4 0-16,7-9-8 16,15-10 1-16,6-18-6 15,15-16 0-15</inkml:trace>
  <inkml:trace contextRef="#ctx0" brushRef="#br1" timeOffset="64105.11">10227 7246 48 0,'-11'16'24'0,"4"-6"-25"0,-3-7 40 15,-11 3-39-15,-8 3 1 16,-9 4 0-16,-5 3 1 16,-3 2-2-1,1 7 0-15,-1 10 1 0,3-1 1 0,8 7-1 16,10 0 0-16,4-3 0 16,11 2 0-16,10-5-1 15,10-7 0-15,15-6-1 16,10-16 1-16,18-12 0 15,0-10 0 1,-4-6 0-16,-6 0 1 0,-8 1-1 16,-7-5 0-16,-3-5 0 15,-7 6 1-15,-8 0-4 16,1 3 1-16,-4 3-4 16,-4 3 1-16,-3 10-3 15,-3 12 1-15,-4 10-2 16,0 6 1-16,3 3 2 15,1 7 1-15,3 8 5 16,3-2 1-16,1 6 4 16,3 3 0-16,0 6 3 0,0-3 0 15,-4 4 0-15,-3-4 0 16,0 0-2-16,0-6 0 16,-3 3-1-16,-1-6 0 15,-3-10-2-15,0-6 0 16,-3-6-2-16,-4-6 1 15,-1-10-1-15,-2-6 1 16,-1-4 0-16,4-8 0 16,3-4 0-16,8-6 0 15,6-4-1-15,8 1 1 0,7 0-5 16,6 3 1-16,-2 0-7 16,6 0 1-16,4-3-12 15,-4-4 1-15</inkml:trace>
  <inkml:trace contextRef="#ctx0" brushRef="#br1" timeOffset="64420.57">10862 7121 52 0,'0'13'26'0,"-28"24"-26"0,17-31 39 15,1 1-39 1,-4 8 1-16,-8 7 0 0,-27 38-1 16,21-22 0-1,3 5 1-15,4 5 0 16,7 2-1-16,10-3 0 15,8-3-2-15,10-7 0 16,7-15-6-16,0-6 0 16,7-13-7-16,1-9 0 15</inkml:trace>
  <inkml:trace contextRef="#ctx0" brushRef="#br1" timeOffset="64663.86">11187 7199 54 0,'14'22'27'0,"-21"35"-28"0,3-42 48 0,-6 1-47 16,-5 0 1-16,-2 9 1 16,-8 3 0-16,-3 4-3 15,0 5 1-15,-1-2 0 16,5-4 1-16,3-3-6 15,3-9 1-15,4-13-8 16,7-6 1-16,0-12-6 16,7-23 1-16</inkml:trace>
  <inkml:trace contextRef="#ctx0" brushRef="#br1" timeOffset="64842.38">10954 7278 37 0,'32'56'18'0,"-8"-15"-16"0,-10-28 30 16,4 2-30-16,7 4 0 16,3-3 1-16,0 3 1 15,-3-4-6-15,-1 1 0 16,-2 0-1-16,-5-7 1 0,1-6-10 16,-4-6 0-1</inkml:trace>
  <inkml:trace contextRef="#ctx0" brushRef="#br1" timeOffset="65143.03">11299 7152 42 0,'22'38'21'0,"-5"15"-16"16,-6-40 32-16,10 3-36 16,7 2 0-16,8 1 1 15,-8-3 1-15,-4 3-3 16,-2 6 1-16,-5 3 1 16,-6 0 0-16,-4 10-1 0,-11-4 0 15,-6 1-3-15,-4-1 0 16,-7-5-8-16,-1-8 0 15,5-14-5-15,-1-4 1 16</inkml:trace>
  <inkml:trace contextRef="#ctx0" brushRef="#br1" timeOffset="65471.52">11765 6497 52 0,'35'66'26'0,"11"15"-23"16,-32-56 47-16,11 7-46 15,14 12 1-15,3 9 1 16,1 7 0-16,-1 15-9 16,-3-3 1-16,-11 19 5 15,-10 16 0-15,-18 9-5 16,-22-4 0-16,-20 4-6 0,-7-18 1 16,-18-11-12-16,-18-14 0 15</inkml:trace>
  <inkml:trace contextRef="#ctx0" brushRef="#br2" timeOffset="77032.02">9807 7880 24 0,'-7'6'12'0,"0"0"-10"0,7-6 13 16,0 0-14-16,-3 4 1 16,3-4 3-16,0 0 0 15,-4 0-4-15,4 3 0 16,0 0 3-16,0 0 1 0,0-3-1 16,0 3 1-16,0 0-2 15,0-3 1-15,4 3-2 16,-1-3 0-16,4 0-1 15,0 0 1-15,0 0 0 16,7 0 0-16,1 0-1 16,-1 0 0-16,0 4 0 15,3-1 0-15,1 0 0 16,10 0 1-16,0-3-1 16,11 0 1-16,7-3 0 15,4-7 1-15,20 4-1 16,22-3 0-16,17-1 0 15,11 1 0-15,7 3-2 16,0-1 1-16,-10 1-1 16,-8 0 0-16,-24 3-1 15,-8 0 1-15,-10-1-1 16,-3 1 0-16,-8-3-1 16,-6 3 0-16,-1 3-1 0,-10 0 0 15,-8 0-1-15,-2 0 1 16,-8-3-2-16,-4 3 0 15,-6-3-4-15,-4-4 1 16,-7-5-5-16,-7-1 1 16</inkml:trace>
  <inkml:trace contextRef="#ctx0" brushRef="#br2" timeOffset="77917.64">11183 6431 29 0,'7'22'14'0,"-3"-9"-4"0,-1-7 15 16,-3 3-25-16,0 7 1 16,-3 3-1-16,-1 9 1 15,-3-6-1-15,0 9 0 0,0 10 0 16,0 0 0-1,-4 12-3-15,1 4 0 0,-1-7-5 16,1 0 0-16,-5-12-2 16,5-20 0-16</inkml:trace>
  <inkml:trace contextRef="#ctx0" brushRef="#br2" timeOffset="78399.38">11014 6842 27 0,'3'19'13'0,"4"9"-14"16,-3-22 25-16,-1 4-23 15,1-1 1-15,-1 4 2 0,1-1 0 16,-1-2-5-16,1-1 0 15,-4 0 3-15,0 1 0 16,0-4-2-16,0 0 1 16,-4-3-1-16,4-3 0 31,0 0 0-31,4 4 0 16,3-1 0-16,0 0 0 15,4 3 2-15,3-3 0 16,3-3 0-16,5-6 1 15,-1 0 0-15,0-7 1 0,0 1 0 16,0-4 0-16,-3 3-1 16,0 1 1-16,-4 6-2 15,-4-1 1-15,-10 7-2 16,-3 0 0-16,-11 3-1 16,-8-3 1-16,-6 0-2 15,-4 0 1-15,-3-3-4 16,0-3 1-16,0 0-10 15,6-13 1-15,5-3-2 16,6-3 0-16</inkml:trace>
  <inkml:trace contextRef="#ctx0" brushRef="#br2" timeOffset="79031.32">11010 5904 41 0,'0'-3'20'0,"4"13"-17"0,-4-1 39 16,0 0-41-16,-7 4 1 16,0 6 1-16,-4 9 1 15,0-3-5-15,1 0 0 16,-1 3 2-16,1-3 0 0,3-3-6 15,3-9 0-15,1-10-10 16,-1-15 0-16</inkml:trace>
  <inkml:trace contextRef="#ctx0" brushRef="#br2" timeOffset="79210.23">10901 5716 36 0,'17'3'18'0,"-6"10"-12"16,-11-13 22-16,11 0-30 15,3 0 1-15,0 0-7 16,0-6 1-16,0 2 0 16,0 1 1-16</inkml:trace>
  <inkml:trace contextRef="#ctx0" brushRef="#br2" timeOffset="79555.77">11116 6014 37 0,'0'28'18'0,"7"-31"-18"0,-7 3 28 15,0 0-29-15,0-6 1 16,4-7-1-16,-1 4 1 15,1-4 0-15,-1-2 0 16,4-1-1-16,0-3 0 16,0 0 0-16,4 1 1 0,-4 5-1 15,0 4 1-15,4 9-1 16,-1 3 1-16,-3 3 0 16,4 0 1-16,-1 1 0 15,1 5 0-15,0 1-1 16,-1-1 1-16,-3 7 0 15,0 0 0-15,0 3-1 16,-3-10 1-16,-1 1-4 16,1-4 0-16,-1 1-8 15,-3-4 1-15</inkml:trace>
  <inkml:trace contextRef="#ctx0" brushRef="#br2" timeOffset="79975.28">11367 6102 39 0,'-4'19'19'0,"8"15"-19"0,-1-24 32 16,1 2-32-16,-1 1 1 15,1-1-1-15,-1-2 1 0,1-4-2 16,-4-6 1-16,-4-10 0 16,1-2 0-16,3-10-1 15,-4 0 1-15,4-3-1 16,0-6 0-16,0-4-1 16,4-3 0-16,3 1-1 15,3-1 1-15,8 7-2 16,0 3 1-16,3 9 1 15,0 13 1-15,0 2 0 16,-3 8 1-16,-8 2 0 16,-6 6 0-16,-8-2 1 15,-3 2 0-15,-7 7-3 16,-7 3 0-16,-4 0-5 16,1-6 1-16,-1-1-3 15,7-15 1-15</inkml:trace>
  <inkml:trace contextRef="#ctx0" brushRef="#br2" timeOffset="80275.39">11673 5917 38 0,'0'28'19'0,"-3"-6"-25"0,3-19 39 16,0 7-32-16,-4 2 1 16,4 1 1-16,0 2 0 0,0-2-4 15,0-7 0-15,4 4 3 16,-1-4 0-16,4 3-2 16,1-9 1-16,6 3-1 15,0-12 1-15,0-7-3 16,0-9 0-16,0-3-7 15,0-3 0-15,-3-13-3 16,-4-6 0-16</inkml:trace>
  <inkml:trace contextRef="#ctx0" brushRef="#br2" timeOffset="80487.12">11875 5572 41 0,'3'22'20'0,"-3"53"-20"0,0-56 37 16,-3 12-37 0,-1 1 0-16,0 5 0 0,1-2 1 15,-1-7-3-15,4-6 1 16,0-6-3-16,0-13 0 16,0-6-4-16,-3-4 1 15,-4-8-5-15,-4-7 0 16</inkml:trace>
  <inkml:trace contextRef="#ctx0" brushRef="#br2" timeOffset="80651.58">11652 5704 42 0,'11'22'21'0,"17"3"-24"0,-17-19 40 0,6 3-37 16,8-6 1-16,3 1-1 15,7-8 0-15,11 8-2 16,11-4 0-16,3-4-9 15,-7 4 1-15,-11-3-2 16,0 3 0-16</inkml:trace>
  <inkml:trace contextRef="#ctx0" brushRef="#br2" timeOffset="80922">12742 5785 41 0,'-10'44'20'0,"-22"-9"-25"0,21-23 40 16,-6 4-35-16,-8 9 0 15,0 3 0-15,4 3 1 16,0-9-5-16,3-6 0 16,1 0-8-16,3-7 1 15</inkml:trace>
  <inkml:trace contextRef="#ctx0" brushRef="#br2" timeOffset="81100.9">12534 5769 44 0,'53'66'22'0,"35"0"-27"15,-59-41 37-15,6 13-33 16,4-10 0-16,-4 3-19 16,-7 1 0-16,-10-7 19 15,-11-6 0-15</inkml:trace>
  <inkml:trace contextRef="#ctx0" brushRef="#br2" timeOffset="84388.01">9998 8473 34 0,'3'3'17'0,"-3"0"-7"16,0 0 18-16,0 0-24 16,0 0 0-16,-3 0 1 15,-1 0 1-15,1 7-8 16,3 2 0-16,-7 7 5 16,3 6 0-16,1 4-2 0,-1 8 0 15,1 7 0-15,-1 0 0 16,4-3 0-16,-4-7 0 15,4-6 0-15,0-6 0 16,0-6-1-16,-3-10 1 16,-1-2-1-16,-3-11 0 15,0-2-1-15,0-10 1 16,-7 0-1-16,-4 0 1 16,-3 1-1-16,-3-1 1 15,2 6-1-15,1 4 0 16,0 3-1-16,0 9 0 0,3 9-1 15,4 4 1 1,0 6-1-16,4 3 1 0,-1 3 0 16,4 0 0-16,3 1 1 15,8-1 1-15,10 0-2 16,7-9 0-16,7-3-4 16,4-1 0-16,0-5-5 15,0-4 0-15,-1-3-1 16,5-9 1-16,-5-1 2 31,-84 1 9-31,159-13 0 16,-60-3 1-16,-11 1 6 15,-6 2 1-15,-8 6 2 16,0 4 1-16,-10-1-5 16,3 4 0-16,-7 0-1 0,-4 0 1 15,-3-1-3 1,-3 4 1-16,-4 3-3 0,-4 0 1 15,-3 3-1-15,-4 0 1 16,1 7-1-16,3 2 1 16,0 4-1-16,-1 3 0 15,5 3-1-15,3-7 1 16,7-2-2-16,7-7 1 16,7-9-1-16,4-6 0 15,-1-7 0-15,1-3 1 16,-4-6-5-16,-3 3 1 15,-8-3-9-15,-10 3 1 16</inkml:trace>
  <inkml:trace contextRef="#ctx0" brushRef="#br2" timeOffset="85110.66">11105 8792 45 0,'32'7'22'0,"-4"-7"-16"0,-21 3 35 15,1-3-39-15,-1 3 0 16,-7-3 0-16,-4 3 1 16,-7 3-4-16,-3 4 0 15,-7-1 2-15,-3 1 1 16,-1-4-2-16,-3 0 1 15,-1 4-2-15,1-1 1 16,3 3-2-16,8-2 1 0,-1 2-2 16,4-2 1-16,7-1-2 15,11 1 1-15,3-1-1 16,3-3 1-16,4 4-1 16,-3-1 1-16,-1 4 0 15,1 2 0-15,-4-2-1 16,0 6 1-16,0 6 0 15,0 0 0-15,4 0 1 16,-1 6 0-16,5 1 2 16,6 8 0-16,0 7 3 15,-3-9 0-15,-4 0 0 16,-7-4 1-16,-7-2 0 16,-7-7 0-16,-7-6-1 15,-8-7 0-15,-2-6-2 16,-5-9 1-16,1-3-2 15,0-3 1-15,0-7 0 0,3-6 0 16,4-3 0-16,7 0 0 16,10 6 1-16,11 3 0 15,18 1-1-15,7 8 1 16,7 1-3-16,3 0 0 16,-3 3-8-16,-8-4 1 15,-13-2-7-15,-4-4 1 16</inkml:trace>
  <inkml:trace contextRef="#ctx0" brushRef="#br2" timeOffset="90755.07">7909 9075 28 0,'0'15'14'0,"11"-5"-6"0,-11-10 15 15,0 3-21-15,3 3 1 16,-3 4 0-16,0 5 0 16,0 4-4-16,0 6 1 15,0 6 2-15,0 13 1 16,0-6-2-16,0 3 0 15,0 3-1-15,-3 3 1 0,3-7-1 16,0 4 1-16,0 7-1 16,0-8 0-16,0-2 0 15,0 0 0-15,0-7 0 16,0-2 0-16,0-1 0 16,3-6 0-16,1 0 0 15,-1-9 0-15,1-3 0 16,3-1 0-16,0-6 0 15,4 1 1-15,3-4-1 16,0 0 1-16,7 0 0 16,0-3 1-16,7 0-1 15,8-3 1-15,3-3-1 16,-1-4 0-16,8 1 0 16,7-1 0-16,0-2-1 15,0 2 1-15,10-5-1 16,4 5 1-16,4-2 0 15,0-1 0-15,3 1 0 0,3 2 0 16,1 1 0-16,7 0 1 16,6-1-2-16,12-6 1 15,6 1-1-15,0 5 0 16,22-5-1-16,3 2 1 16,-4 1 0-16,15 5 0 15,0-2 0-15,6 6 0 16,-9-7 0-16,6 7 0 15,-7 0 0-15,0 0 0 16,-18 0 0-16,1 3 0 16,-1 6 0-16,-3 4 0 0,0 8-1 15,-7 4 1-15,-14 3-1 16,0-3 1-16,-1-3-1 16,-6-6 1-16,-4-10-1 15,-7-3 1-15,-6-3-1 16,-12-7 1-16,-6-2-1 15,-8-7 1-15,-7 0 0 16,-6 0 0-16,-1-3-1 16,-7-3 1-16,-10-3-1 15,-4-6 1-15,-7-4-1 16,-7-12 1-16,-4-4-1 16,-6-15 0-16,-8-3 0 15,-7-12 0-15,-13-1-5 16,-8-3 1-16,-14-6-8 15,28 13 1-15</inkml:trace>
  <inkml:trace contextRef="#ctx0" brushRef="#br2" timeOffset="91610.9">9373 8259 28 0,'0'19'14'0,"0"-16"-9"0,0 4 14 16,0-4-19-16,0 0 1 15,0 6-1-15,0 7 1 16,0 3-2-16,0 3 0 16,0-4-2-16,0 1 0 15,0-3-5-15,-7 0 0 16</inkml:trace>
  <inkml:trace contextRef="#ctx0" brushRef="#br2" timeOffset="92105.71">9560 8178 36 0,'11'6'18'15,"-8"-9"-22"-15,-3 3 33 0,0-6-29 16,0-1 0-16,-3 1 0 16,-4-3 0-16,-7 2 0 15,-7-2 0-15,-4 3 0 16,-3 3 0-16,-11 3-1 15,-4 6 0-15,5 3-1 16,6 7 1-16,4 3-1 0,3 6 0 16,4 0-1-16,0-6 0 15,7 3 0-15,3 3 0 16,4 3-1-16,3 10 1 16,8-7 0-16,3 0 0 15,7 1 0-15,11-4 1 16,3-3 2-16,4-9 1 15,3-13 2-15,4-6 1 32,14-29 1-32,-11-8 1 15,-10 8-1-15,-7-9 0 0,-8 4-3 16,-6-1 0-16,-8 4-10 16,-6 9 0-16,-8 9-2 15,1 10 1-15</inkml:trace>
  <inkml:trace contextRef="#ctx0" brushRef="#br2" timeOffset="93110.69">8361 10207 40 0,'7'-3'20'0,"0"12"-12"0,0-9 20 0,4 3-24 15,3 0 0-15,0 3 1 16,3 4 1-16,5-1-8 16,-1 1 1-16,7-1 4 15,-7 0 0-15,7-5-3 16,-6 2 1-16,-5-3-1 16,-3 3 0-16,-7 1-2 15,-7 5 1-15,-7-2-1 16,-3 5 1-16,-1 1-1 15,-3 0 1-15,0 2-1 16,0-2 0-16,3 3 0 16,1-3 1-16,-1-1 0 15,4-5 1-15,7-1 0 0,4-6 1 16,3 0-3-16,10-3 1 16,-10 0-9-16,4-6 1 15,-1-10-4-15,-2-2 0 16</inkml:trace>
  <inkml:trace contextRef="#ctx0" brushRef="#br2" timeOffset="93607.09">8795 10119 36 0,'21'-16'18'0,"-3"-15"-19"15,-15 21 32-15,1-2-29 16,-1-1 0-16,-3 4 0 15,-7-1 0-15,-11-2-3 16,-10 6 1-16,-7 3 1 16,-4 3 1-16,-3 3-2 0,-4 6 1 15,-3 4-2 1,-4 5 1-16,3 4-1 0,4 0 0 16,1 10-2-1,2 12 1-15,8 0-1 0,10 6 1 16,18 9-1-16,7 1 1 15,11-1 0-15,17-12 1 16,14-9 1-16,1-19 1 16,13-13 1-16,1-12 0 15,-1-13 1-15,0-6 0 16,-3-9-1-16,-10-10 1 0,-8 3-3 16,-10-3 0-16,-8 6-12 15,-6 1 1-15</inkml:trace>
  <inkml:trace contextRef="#ctx0" brushRef="#br2" timeOffset="94267.81">9250 10235 37 0,'-4'37'18'0,"-6"17"-15"0,6-42 25 0,-3 13-27 16,0 10 0-16,-3 3 1 15,-1 2 0-15,0 4-2 16,1-3 1-16,3-7 1 16,-4-2 1-16,4-7-2 15,4-6 0-15,-1-7 1 16,4-5 0-16,-7-4-1 16,3-10 0-16,1-2-1 15,-4-7 1-15,-7 1 0 16,0-1 0-16,-8 0-2 15,5 4 0-15,-4 2-1 16,3 4 1-16,-3 6 0 16,3 6 0-16,1 4 0 15,2 5 0-15,1 4-1 16,7 0 1-16,0 3 0 16,7 9 0-16,11 7-1 15,6-4 1-15,12 1-3 0,-5-4 1 16,5-2-4-16,6-4 0 15,4-13-5-15,3-2 1 16</inkml:trace>
  <inkml:trace contextRef="#ctx0" brushRef="#br2" timeOffset="94523.39">9497 10856 33 0,'46'-35'16'0,"-18"16"-13"0,-21 13 28 16,0-3-30-16,0-4 1 0,0 4 1 15,0 3 0-15,-3-4-4 16,-4 4 1-16,-7 0 1 15,-7 2 1-15,-8 1-1 16,-2 3 0-16,-5 10-1 16,1 9 1-16,-7-1-2 15,7 7 1-15,-4 4-3 16,7-1 1-16,11 0-2 16,7-6 0-16,7-9 1 15,7-10 0-15,7-6 1 16,4-7 0-16,3 1 1 15,4-10 1-15,-4 0-9 16,-7-6 1-16</inkml:trace>
  <inkml:trace contextRef="#ctx0" brushRef="#br2" timeOffset="95124.16">10534 10815 33 0,'11'22'16'0,"-1"3"-8"15,-10-25 23-15,0 0-29 16,4-3 0-16,-1-10 2 16,-3-12 1-16,0-6-5 15,-3-16 0-15,-4-6 4 0,0-10 0 16,-1 0-2-16,5-6 1 15,-1 0-1-15,4 3 0 16,4 4-2-16,3-1 1 16,4 6 0-16,6 14 0 15,4 5-1-15,1 16 1 32,-1 28-6-32,-4 13 1 15,-6 3-11-15,-11 3 1 0,-14 6-2 16,0-2 1-1</inkml:trace>
  <inkml:trace contextRef="#ctx0" brushRef="#br2" timeOffset="95291.27">10312 10530 39 0,'-11'12'19'0,"-3"-9"-13"0,14-3 38 0,0 0-40 15,11 0 0-15,3 0 0 16,14-3 0-16,4 0-7 15,10 3 0-15,4 0-8 16,-4 0 0-16,-10 13-4 16,-7 2 0-16</inkml:trace>
  <inkml:trace contextRef="#ctx0" brushRef="#br2" timeOffset="100647.56">2932 13026 22 0,'7'-13'11'0,"3"-6"-8"0,-10 10 12 0,0 3-14 15,0-1 0-15,0 7 1 16,0-6 0-16,-7-3-2 16,4-1 1-16,3-2 2 15,-7-1 1-15,-4 1-1 16,0-1 0-16,1 4 0 16,-11-1 1-16,3 1-2 15,-3 3 0-15,-7-1-1 16,-1 4 0-16,1 0 0 15,4 3 0-15,-5 3 0 16,-2 4 0-16,-5 2 0 16,12 7 0-16,-5-4 0 15,-2 10 0-15,-8 6-1 16,-7 7 1-16,11 2-1 16,-11 4 1-16,7 13-1 0,7-11 0 15,-10 4 0-15,7 4 1 16,3 2-1-16,-10-6 1 15,3 6-1-15,0 7 1 16,7-4-1-16,4 4 0 16,-4 3 1-16,4-1 0 15,-4 1 0-15,-3 0 1 16,3-4 0-16,11 1 0 16,-7 9-1-16,7-3 1 15,3 0-2-15,4-1 1 0,-4 4-1 16,8 4 1-16,-1-17-1 15,4 0 1-15,4 4-1 16,-5 6 0-16,5 0 0 16,-4 3 0-16,7 3 0 15,-4 3 1-15,4-3-2 16,0 0 1-16,4 0 0 16,-4 1 1-16,0 2-1 15,0-3 0-15,7 3 0 16,-4-3 0-16,5 7 0 15,-5-1 0-15,4 1-1 16,4 5 1-16,-1-2 0 16,8-1 0-16,-8-2 0 15,5-1 0-15,2 0 0 16,4 1 0-16,1-1 0 16,2 4 0-16,1-7 0 15,-7-3 0-15,3-9 0 16,0 0 0-16,7-4 0 0,-7-5 0 15,8-1 0-15,9 3 0 16,1-2-1-16,0 2 1 16,3-9-1-16,1-6 1 15,2-4-1-15,5-5 1 16,-8-4 0-16,-3-6 0 16,-7-3 0-16,7 0 0 15,3-1-1-15,7-5 1 0,1-7 0 16,6-6 1-16,4-6-1 15,0-7 0-15,0-5 0 16,0-7 0-16,0-10 0 16,7-3 0-16,-3 1 0 15,-5-7 0-15,1-6 0 16,0 3 0-16,0-13 0 16,0-3 0-16,-14-9 0 15,-3-3 0-15,6-3 0 16,-10-1 0-16,10-5 0 15,-10-1 0-15,3-6 0 16,-10-3 0-16,-4 0 0 16,0-7 0-16,-6 1-1 15,-1 3 1-15,-4-7 0 16,5 10 0-16,-5 0 0 16,-6 3 0-16,3 0 0 0,0 4 0 15,-3-4 0-15,-1 0 0 16,1-3 0-16,-1 6 1 15,-6-6-1-15,3 9 1 16,-7-3-1-16,-7-3 1 16,3 4 0-16,4 5 0 15,-7 0-1-15,4-2 0 16,-8 9 0-16,1-10 1 16,-8-6 0-16,-3 0 0 15,-7 9-1-15,-4 1 1 16,-7 6-1-16,0 3 1 0,0 3-1 15,1 3 1-15,-5 6-2 16,-6 4 1-16,0 2 0 16,-4-2 1-16,-4 6-1 15,-6 3 0-15,6 3 0 16,-3 0 0-16,18 0 0 16,-7 3 0-16,3 4-2 15,3 5 1-15,1 1-4 16,3-7 1-16,0 1-9 15,8 2 0-15,-8-6-2 16,0 13 0-16</inkml:trace>
  <inkml:trace contextRef="#ctx0" brushRef="#br2" timeOffset="102360.85">8689 12972 30 0,'-4'-12'15'0,"-6"-1"-9"15,6 4 15-15,-3-7-21 16,-10-6 0-16,6-3 1 16,-14 3 0-16,1-3-2 15,-15-3 1-15,0 12 0 16,-3 7 0-16,-1-1 1 0,-6 7 1 15,7 3-1-15,-11 3 1 16,0-3 0-16,3 0 1 16,1 4-1-16,-11 2 0 15,-3 10-1-15,-4 15 1 16,-11 3-2-16,7 17 1 16,-3 8-1-16,14 10 1 15,4 13-1-15,-1 9 0 16,4-4-1-16,4 11 1 15,0 2 0-15,10 0 1 0,-3 4 0 16,6 12 0 0,5 3-1-16,-1 6 1 0,4 4 0 15,-1 0 0-15,8-10 0 16,0-3 0-16,0-3-1 16,3-7 0-16,1-5 0 15,-1 5 0-15,4-2-1 16,3 2 1-16,1 4-2 15,-1-6 1-15,8 8 0 16,6-5 1-16,1-3 0 16,3-4 0-16,3-6 0 15,4-9 0-15,-3 6-1 16,3-7 1-16,7 4 0 16,-7-3 0-16,11 2 0 15,-4 4 0-15,7-12-1 16,4 5 1-16,0-5 0 0,7 2 0 15,0-5-1-15,-1-1 1 16,-2-6 0-16,9 0 0 16,5 0 0-16,-8-6 0 15,8 6 0-15,-1-7 0 16,4 4-1-16,0-3 1 16,3-10 0-16,-3-6 0 15,0-3 0-15,11-6 1 16,-1-4-1-16,-6-2 1 0,6-4 0 15,8-3 0-15,-4-6 0 16,0-10 0-16,10-9 0 16,8-9 1-16,7-10-1 15,-1-9 1-15,5-13-1 16,-5-9 0-16,1-16 0 16,0 0 1-16,-4-19-2 15,0-12 0-15,0-16 0 16,-7-6 0-16,-3-9 0 15,-7-20 1-15,-8-5 0 16,-6-17 1-16,-8-12-1 16,-7-12 1-16,-17-10 0 15,-7 0 0-15,-15 0-1 16,-10-9 1-16,-3 6-1 16,-8 3 0-16,-3 1-1 15,3 5 1-15,-3 16-1 0,-7 0 1 16,-4 22-1-1,-10-3 0-15,-8 13 0 0,-10 2 0 16,-10 10 0-16,-1 22 0 16,-3 7-1-16,-7 2 1 15,-7 22-1-15,-11 1 1 16,0 5-5-16,7 1 1 16,8 6-11-16,-4 3 0 15,17 6 0-15,25 10 0 16</inkml:trace>
  <inkml:trace contextRef="#ctx0" brushRef="#br2" timeOffset="103681.05">13504 12891 31 0,'0'-19'15'0,"4"10"-13"16,-4 9 27-16,0 0-26 15,0-3 0-15,-4-1 0 16,-6-2 1-16,-8 0-6 16,-7 3 1-16,-10 3 3 15,-4 3 0-15,-7 3-2 16,-3 7 1-16,0 2 0 15,-1 4 0-15,8 13 1 16,0 5 0-16,-1 4 0 0,-3 6 0 16,-3 13 0-16,-11 2 1 15,7 10-3-15,-3 13 1 16,-1 15-4-16,1 20 1 16,3 8 0-16,11 7 0 15,6 6 0-15,8 6 0 16,3-5 1-16,4 5 0 15,7-3 2-15,4 7 0 16,-5 2-1-16,8 4 1 16,0-3-1-16,4-1 1 15,3-5-1-15,3 2 0 0,1-9 0 16,3-12 0-16,3-4 0 16,5-2 0-16,2-4 0 15,8-9 0-15,7 3 0 16,-1-10 0-16,8 4 0 15,7-1 0-15,7-5 0 16,7-1 0-16,-7-3-1 16,7-15 1-16,10-7 0 15,-3-6 0-15,4-13 1 16,3-9 0-16,4-9-1 16,-1-10 1-16,8-9 0 15,14-9 1-15,-4-10-1 16,4-10 0-16,-7-9-2 15,-1-3 0-15,8-12 0 16,-7-13 1-16,3-16 0 16,-3-15 1-16,-4-7-1 0,0-6 0 15,-7-6 1-15,0-10 0 16,-7-9 0-16,1 0 0 16,-5 0-1-16,-6-22 0 15,3-6 1-15,-11-10 0 16,-14-6 0-16,-6-9 0 15,-8-7 0-15,-10-5 1 16,-1-1-2-16,-6-6 1 16,-15-1-1-16,1 14 1 15,-11-7-1-15,-11 6 0 0,-7 1 0 16,-10 15 0-16,-11 16 0 16,-18-1 0-16,1 20 0 15,-1 6 1-15,-10 12-1 16,-7 22 1-16,-11 10-1 15,0 6 0-15,1 6-1 16,-8 4 1-16,0 6-5 16,-3-4 0-16,-1 1-10 15,4 2 1-15</inkml:trace>
  <inkml:trace contextRef="#ctx0" brushRef="#br2" timeOffset="105166.2">2462 11633 9 0,'0'-15'4'0,"0"-23"-1"15,0 29 5-15,0-1-4 16,0 10 1-16,4-6 1 0,3 0 0 16,-7-1-8-16,0 7 1 15,0 0 6-15,0 0 1 16,0-6 0-16,0 6 0 15,0 0 1-15,0 0 1 16,0 3-1-16,0 13 1 16,0 3-2-16,0 6 1 15,-7 13-3-15,3 5 1 16,-3 11-3-16,4 8 0 16,-8 7-1-16,4 10 0 0,-3-7-1 15,-1-3 1-15,4-9-3 16,3-13 0-16,-6-10-4 15,10-12 1-15,3-12-7 16,8-16 0 0</inkml:trace>
  <inkml:trace contextRef="#ctx0" brushRef="#br2" timeOffset="105558.56">2381 11405 39 0,'0'9'19'0,"4"0"-13"16,6-6 23-16,-3-3-26 0,4 4 0 15,7-1 3-15,-4 3 1 16,3 0-8-16,12 1 1 15,6 2 5-15,21 4 0 16,4-1-2-16,7 7 1 16,-3 0-2-16,3 9 1 15,-18 3-3-15,-6 10 1 16,-15 3-2-16,-3 3 1 16,-11 9-1-16,-11 10 0 0,-13 19-1 15,-12 0 1-15,-16-7-1 16,-22-12 1-16,0-16-1 15,0-9 1-15,0-16-1 16,3-13 1-16,-3-8-5 16,7-11 1-16,4 1-10 15,0 0 0-15</inkml:trace>
  <inkml:trace contextRef="#ctx1" brushRef="#br2">9049 8344 0</inkml:trace>
  <inkml:trace contextRef="#ctx0" brushRef="#br2" timeOffset="106504.22">13772 11232 41 0,'4'16'20'0,"-4"15"-14"15,0-25 21-15,0 13-26 16,-4 13 0-16,-6 5 0 16,-1 16 0-16,1 7-2 15,-1 9 1-15,-3 3 0 16,3-3 1-16,1-6-1 16,-1-13 0-16,4-12-4 15,4-10 1-15,3-12-9 0,0-16 1 16,3-19-1-16,-3-16 0 15</inkml:trace>
  <inkml:trace contextRef="#ctx0" brushRef="#br2" timeOffset="106952.87">13642 11276 24 0,'0'0'12'0,"0"9"-4"0,0-9 20 16,0 0-25-16,3 0 0 0,5-3 4 15,-1 3 0-15,3 3-8 16,4-3 1-16,4 0 5 16,0-3 0-16,3 3-1 15,10-3 0-15,8 3-1 16,4 0 0-16,2-3-1 16,1 3 0-16,-3 0-1 15,-5 0 1-15,-9 6-1 16,-12 7 0-16,-10 18-1 15,-7 4 0-15,-7-1-1 16,-7 1 1-16,-10-4-2 16,-12-3 1-16,-3-6 0 15,-3-3 0-15,7-7 0 16,0-2 1-16,3-1 0 16,11 1 0-16,3-4 0 15,4 0 1-15,10 7-1 16,8-4 1-16,6 4 0 0,12 2 0 15,9 7 0-15,8 7 0 16,0 5 0-16,3 7 0 16,-6 6-1-16,-1 0 1 15,-3 0-3-15,-1 6 1 16,-2-9-15-16,-12-19 0 16</inkml:trace>
  <inkml:trace contextRef="#ctx0" brushRef="#br1" timeOffset="110752.17">3069 14713 41 0,'4'-16'20'0,"3"16"-17"15,-7 0 27-15,3 0-28 16,4 0 0-16,-7 6-1 16,0 7 1-16,-10 6-3 15,-8 6 0-15,-3 9 1 16,-7 7 0-16,-4-3-1 0,-7 9 1 16,7-3-3-16,1 0 1 15,-5-7-7-15,15-5 1 16,-7-4-4-16,14-13 0 15</inkml:trace>
  <inkml:trace contextRef="#ctx0" brushRef="#br1" timeOffset="110992.62">2745 14826 39 0,'24'12'19'0,"-13"13"-17"16,-1-15 36-16,1 9-35 15,17 6 0-15,4 9 0 16,7 10 1-16,-7-3-7 16,6 9 0-16,1 3-3 15,0 4 0-15,-4-4-8 16,1-3 0-16</inkml:trace>
  <inkml:trace contextRef="#ctx0" brushRef="#br1" timeOffset="115074.93">3429 14522 26 0,'0'9'13'0,"11"-15"-11"0,-11 6 14 0,7-7-15 16,-4 1 0-16,8-3 3 16,-1-1 0-16,1-2-4 15,0-1 1-15,3-2 2 16,0-7 1-16,3 0 0 15,1-3 0-15,-7-1-2 16,10 1 1-16,0-3-1 16,0-3 0-16,7 3-1 15,1-4 1-15,9 1-2 16,-6 6 1-16,7-3-1 16,0 2 1-16,3 1-1 15,7 0 1-15,1 3 0 16,-11 0 1-16,10-3 0 15,0 6 0-15,4-2 0 16,-3 2 0-16,-1 0 0 16,0 3 1-16,1-3-2 0,10 7 1 15,-11-1-1-15,4 4 1 16,-3-4-1-16,-1 4 1 16,4 3-2-16,3 3 1 15,1-1 0-15,-1-2 0 16,8 0-1-16,-4 3 1 15,0-4 0-15,-7 4 0 16,3-3 0-16,4 9 0 16,3-3 0-16,4 6 0 15,-3-2-1-15,7-1 1 0,3-3-1 16,-14 6 0-16,10-6-1 16,-3 9 1-16,7 1 0 15,4 2 1-15,-4-2-1 16,4 2 1-16,-8 4-1 15,-3 3 1-15,7 3 0 16,0 3 1-16,-3 6-1 16,-1-6 0-16,-3 7-1 15,4-1 1-15,-11 0-1 16,-7 1 0-16,3-1-1 16,-3 4 1-16,4-1-1 15,3 4 0-15,-7-1 0 16,0 1 1-16,-4-4 1 15,4 4 0-15,-4 0-1 16,-3-1 0-16,0-2 0 16,-11-7 1-16,-3-3-1 0,-4 0 0 15,4 3 0-15,0-2 0 16,-8-1 0-16,1 0 0 16,0-3-1-16,-1 6 1 15,1 0 0-15,0 3 0 16,0 1-1-16,-8-1 0 15,1-3 1-15,3 1 0 16,-7-4 0-16,0 0 1 16,4-3-4-16,-4 0 1 15,0-3-6-15,0-4 1 0,-3-2-10 16,-1-7 0-16</inkml:trace>
  <inkml:trace contextRef="#ctx0" brushRef="#br1" timeOffset="115541.52">7691 14672 30 0,'3'-3'15'0,"4"-3"-2"0,-7 6 14 16,4 3-24-16,3 0 1 15,0 3 1-15,3 4 1 16,4 5-8-16,1 1 1 15,6 3 5-15,7 6 1 16,7 6-3-16,1 1 1 16,-5-1-1-16,-6-3 0 0,0 3-1 15,-15-5 0-15,1 2-1 16,-8 6 0-16,-10 1-1 16,-10-4 1-16,-22 0-2 15,-7 7 1-15,-7 0-3 16,4-4 0-16,-1-6-4 15,8-9 1-15,7-3-6 16,10-10 1-16,-3-9-2 16,17-13 1-16</inkml:trace>
  <inkml:trace contextRef="#ctx0" brushRef="#br1" timeOffset="115739.82">7722 14641 39 0,'-3'12'19'0,"3"57"-13"0,3-44 40 15,-3 13-44-15,0 3 1 16,0 3-1-16,0 6 1 16,0-3-8-16,0-6 0 15,0-10-9-15,-10-15 1 16</inkml:trace>
  <inkml:trace contextRef="#ctx0" brushRef="#br1" timeOffset="116741.37">5782 12982 52 0,'11'19'26'0,"-8"-32"-30"0,-3 7 40 0,-3 6-36 16,-1 0 0-16,-14 3 0 16,4 0 0-16,-14 3 0 15,7 1 0-15,-7 5 0 16,0 1 1-16,3 6-1 16,7-1 1-16,-3 4-2 15,10-3 1-15,4 0-2 16,7-3 1-16,7-7-1 15,8-3 0-15,6-6 1 16,3-3 1-16,1-3 0 16,0-7 0-16,-4 1 2 15,0-4 0 1,-3 7-1 0,-4-1 0-16,-7 4-2 0,-4 0 0 15,-3 6-3-15,-3 6 1 16,-4 0-1-16,3 1 0 15,4 11 1-15,-7 11 1 16,7 2 1-16,7 3 0 16,-7 4 2-16,4 3 1 15,3 0 1-15,-7-1 0 16,0-8 0-16,-7-4 0 0,-4-3-1 16,-3-6 1-16,-3 0-2 15,-15-10 1-15,4-3-2 16,-1-2 0-16,1-4 0 15,0-10 1-15,3-6-1 16,8-2 1-16,6-1 1 16,11 0 1-16,7-3 0 15,14 6 0-15,7 4-1 16,15 2 0-16,-4-2-1 16,-4 2 0-16,0-2-11 15,-7 9 1-15,-6-4-7 16,-12 14 0-16</inkml:trace>
  <inkml:trace contextRef="#ctx0" brushRef="#br1" timeOffset="117869.55">8467 15189 38 0,'10'0'19'0,"-10"-12"-12"0,4 6 19 0,-1-4-22 15,1 1 1-15,-4 3 0 16,0-1 1-16,-4 1-8 16,-3 3 0-16,-14 3 5 15,0 3 1-15,-4 0-3 16,-3 3 1-16,3 4-2 16,4-4 1-16,7 7-1 15,0 5 1-15,3 11-1 16,4-11 0-16,4 1 0 15,3-3 0-15,3-3-1 16,8-7 1-16,7-3 0 16,3-9 0-16,0-4-1 15,-4-2 1-15,1 2-1 16,3 1 1-16,-14-1-2 16,0 1 1-16,-7 9-3 0,-3-6 0 15,-1 0-2-15,-3 2 0 16,-10 4-2-16,6 7 1 15,0 2 1-15,4 4 0 16,4 5 2-16,3 8 1 16,7 5 4-16,4 6 0 15,10 4 3-15,0-3 0 16,0 0 1-16,-3 2 0 16,-4-2 1-16,-4 0 0 15,-3-4-2-15,-3-9 0 16,-4 0-1-16,-7-6 0 15,-4-3-2-15,-6-10 1 0,-1 0-2 16,-3-3 0-16,-7-9 0 16,-15-25 0-1,22 9 0-15,7 0 0 16,3 3 1-16,8 0-3 16,6 4 1-16,12-1-9 15,2-3 1-15,1-3-5 16,3 0 1-16</inkml:trace>
  <inkml:trace contextRef="#ctx0" brushRef="#br1" timeOffset="118170.96">8816 15033 41 0,'0'9'20'0,"0"-6"-24"0,0-3 35 15,-7 6-30-15,3 4 0 16,-10 2 1-16,0 4 0 16,0 3-3-16,-4-3 1 15,4 9 1-15,0 0 0 16,0 3 0-16,7-3 0 0,-4 3-1 15,8 1 0-15,6-1-3 16,8-3 0-16,7-3-9 16,-1-7 0-1</inkml:trace>
  <inkml:trace contextRef="#ctx0" brushRef="#br1" timeOffset="118428.81">9070 15133 38 0,'-7'25'19'0,"-18"0"-18"16,22-22 27-16,-11 7-27 15,-1 2 0-15,-2 7 1 16,-4 0 0-16,3-3-3 0,4 2 0 15,3-2 1-15,-3 0 0 16,4-4-6-16,6-5 1 16,4-4-7-16,-3-10 1 15</inkml:trace>
  <inkml:trace contextRef="#ctx0" brushRef="#br1" timeOffset="118677.69">8915 14989 30 0,'10'-7'15'0,"8"23"-10"0,-11-10 22 0,4 7-26 16,3-4 1-16,0 23-1 16,7-4 1-16,4 6-3 15,-11 1 1-15,7-7 1 16,4 7 0-16,-4-13-1 15,-4-4 0-15,5 1-2 16,-8-6 0-16,-4-4-5 16,4-3 1-16,-3-9-5 15,-11-9 1-15</inkml:trace>
  <inkml:trace contextRef="#ctx0" brushRef="#br1" timeOffset="118876.61">9211 15023 48 0,'25'47'24'0,"21"29"-29"0,-32-64 48 16,3 10-43-16,1 6 0 16,-4 0-1-16,-3 1 1 15,-8-1-3-15,-10 0 0 16,-14 0-11-16,-7 1 1 15</inkml:trace>
  <inkml:trace contextRef="#ctx0" brushRef="#br1" timeOffset="120030.45">9955 8146 30 0,'0'-9'15'0,"15"-10"-6"15,-8 13 16-15,7-3-21 16,0 2 0-16,14 1 5 15,7 3 0-15,8 3-10 0,10 3 0 16,14-3 7-16,10 0 0 16,11 0-3-16,1-13 1 15,2-2-3-15,8-4 1 16,-4-6-2-16,1 6 0 16,-8 3-1-16,-14 1 0 15,-14-1-1-15,-11 3 0 16,-10 4-3-16,-4 0 1 15,-14 2-6-15,-3 11 0 16,-14-1-5-16,-15 0 0 0</inkml:trace>
  <inkml:trace contextRef="#ctx0" brushRef="#br1" timeOffset="120420.6">10040 8234 38 0,'11'-9'19'0,"17"-1"-16"16,-18 7 31-16,8-3-30 0,7 0 0 16,3 3 2-16,14-1 0 15,15 4-7-15,10 4 0 16,14-1 5-16,4 3 1 16,3-3-3-16,7 3 1 15,0-2-1-15,-3-4 0 16,-4 0-2-16,-10-4 0 15,-15-2-2-15,-13 0 0 16,-11 0-5-16,-11 2 0 16,-14-2-10-16,-21 0 1 15</inkml:trace>
  <inkml:trace contextRef="#ctx0" brushRef="#br1" timeOffset="123046.88">9391 14622 18 0,'-4'22'9'0,"4"-28"-3"16,0 6 9-16,0 0-12 15,0 0 0-15,4-7 2 16,-1 1 0-16,1-3-6 16,3-1 1-1,11-9 4 1,-4 1 1-16,3-8-2 0,1 1 1 16,7-3-1-16,-1-9 1 15,1-4-2-15,0-3 1 16,7 3-2-16,3-6 0 15,7 3 0-15,4 3 0 16,0 1 1-16,3-1 1 16,8 0-1-16,6 0 1 15,-6 4 0-15,-4 5 1 16,3 4-1-16,4 3 0 16,4 3-2-16,-1 10 1 15,4-4-1-15,7 0 0 0,-3-3 0 16,-4 4 1-16,3-1-1 15,4-3 0-15,0 7 0 16,4 2 0-16,7 1-1 16,-4 9 1-16,-3 6-1 15,3 7 1-15,0-1-1 16,3 4 1-16,5-7-1 16,-1 1 1-16,-11 2-1 15,5 1 0-15,9-4 0 16,-2 1 0-16,6 8 0 15,0 11 1-15,-7 5-1 16,0 7 0-16,4 12 0 16,0-3 1-16,-7 4-1 15,-4 2 0-15,-4-3 0 16,-6-2 0-16,-15 2 0 16,1 0 0-16,-1-3 0 0,8 4 0 15,-8-4-1-15,-7 3 1 16,1-6-1-16,-4 0 1 15,-4-3-1-15,-3-6 1 16,-4-10-5-16,-7-6 0 16,-6-10-12-16,-15-8 1 15</inkml:trace>
  <inkml:trace contextRef="#ctx0" brushRef="#br1" timeOffset="123560.1">13451 14465 24 0,'-10'22'12'0,"-18"6"3"15,21-18 2-15,-4 2-16 0,0 4 0 16,1 0 3-16,-1 2 0 15,1 4-4-15,3-3 1 16,3 3 3-16,8 0 1 16,6 0-1-16,4 3 1 15,7 0-2-15,4 3 1 16,3 4-3-16,-6-4 1 16,-5 0-2-16,-3-3 1 15,-7 7-1-15,-3-1 0 16,-15 7-1-16,-17 2 0 15,-14-2 0-15,-8-13 1 0,-6-6-2 16,-1-7 0-16,5-5-6 16,6-7 0-16,10-7-5 15,1-5 1-15</inkml:trace>
  <inkml:trace contextRef="#ctx0" brushRef="#br1" timeOffset="123754.75">13197 14606 48 0,'0'44'24'0,"7"34"-30"15,-3-52 44-15,0 8-42 0,-1 4 0 16,1-4-22-16,-4-9 1 15</inkml:trace>
  <inkml:trace contextRef="#ctx0" brushRef="#br1" timeOffset="124382.81">11426 13101 48 0,'4'13'24'0,"3"2"-23"0,-7-15 37 15,0 0-37-15,0-6 0 16,0-3 1-16,0-13 1 0,0-4-3 15,0-5 0-15,0-10 2 16,-3-9 0-16,3-6-1 16,0-7 1-16,3 0-1 15,8 4 1-15,3 2-1 16,3 7 0-16,5 6-1 16,-1 19 0-16,3-6-3 15,-2 12 1-15,-1 13-6 16,-7 9 0-16,-4 6-9 15,-10 10 1-15</inkml:trace>
  <inkml:trace contextRef="#ctx0" brushRef="#br1" timeOffset="124566.65">11282 12872 49 0,'-11'41'24'0,"4"-16"-16"16,11-22 39-16,-1 0-44 0,4 0 0 15,0-3 0-15,7 0 1 16,15 0-8-16,13 3 1 16,4-3-5-16,0 4 1 15,-4 2-11-15,-3 6 1 16</inkml:trace>
  <inkml:trace contextRef="#ctx0" brushRef="#br1" timeOffset="125675.48">13497 15691 34 0,'0'35'17'0,"0"-17"-10"15,0-14 18-15,0 5-23 16,0-3 0-16,0 1 1 15,0-7 0-15,0-7-3 16,0-5 0-16,-3-13 3 16,-1-13 1-16,1-6-2 15,-4-3 1-15,3-6-1 16,1 3 1-16,3-4-1 16,7 1 0-16,0 12-1 15,3 0 1 1,11-2-2-1,1 5 0-15,-1 13-3 16,-4 6 0-16,-2 13-7 0,-5 6 1 16,-6 9-6-16,-8 4 0 15</inkml:trace>
  <inkml:trace contextRef="#ctx0" brushRef="#br1" timeOffset="125885.54">13300 15421 47 0,'3'13'23'15,"15"0"-21"-15,-11-10 42 0,7-3-44 16,4 3 1-16,6 0 0 16,5 0 1-16,-1-3-3 15,-7 3 0-15,0-3-3 16,0 0 0-16,-3 0-11 15,-7-6 1-15</inkml:trace>
  <inkml:trace contextRef="#ctx0" brushRef="#br1" timeOffset="126319.2">14076 15055 42 0,'3'6'21'0,"4"-6"-18"0,-7 0 28 0,0 0-29 16,0 3 0-16,-3 3 0 16,-4 7 0-16,-4 2-3 15,-6 1 0-15,-8 6 1 16,0 6 0-16,-3 10 0 15,0 0 0-15,-4 6-2 16,7 9 1-16,8-6-3 16,3-3 1-16,3-7-4 15,7 1 1-15,8-10-7 16,7-12 0-16</inkml:trace>
  <inkml:trace contextRef="#ctx0" brushRef="#br1" timeOffset="126920.3">14178 15315 45 0,'4'28'22'0,"6"-6"-23"0,-10-22 41 16,0 3-40-16,-3 3 1 15,-4 1-1-15,-4-1 1 16,-3 3-2-16,0 1 1 16,0-1 0-16,3 4 1 0,1 6-1 15,3-1 0 1,-1-2 0-16,5 0 1 0,-1-1 0 16,4 1 0-16,0-3-1 15,7-4 1-15,8-6-1 16,6-3 0-16,0 0 0 15,0-9 0-15,-7-1-1 16,-3-5 1-16,-1-1-1 16,-3 0 0-16,-3 4-2 15,-4 2 1-15,-4 1-4 16,1 3 0-16,-4 6-2 16,0 6 0-16,0 7 0 15,0-1 1-15,0 4 3 16,0 3 1-16,3 6 5 15,4 3 1-15,0 6 2 16,4 4 1-16,-4 3 0 16,0 0 1-16,-4-1-2 15,1 1 1-15,-5-6-3 0,-2-7 0 16,-1-3-2-16,1-6 1 16,-1-7-1-16,1-6 1 15,-1-2-2-15,4-11 1 16,0-5-1-16,3-4 1 15,4-3-1-15,4-3 0 16,3-3-4-16,7 3 0 16,7-3-10-16,0 0 1 15</inkml:trace>
  <inkml:trace contextRef="#ctx0" brushRef="#br1" timeOffset="127296.73">14397 15183 35 0,'7'-3'17'0,"-4"0"-12"16,-3 3 21-16,0 0-24 16,0 0 1-16,-3 3 3 15,-4-3 0-15,0 6-7 0,-4 7 0 16,1 3 5-16,-1 2 0 16,-3 7-2-16,0 4 0 15,3 5-1-15,4 4 0 16,4-1-2-16,3 1 1 15,3-3-3-15,1-4 1 16,3-9-5-16,7-10 0 16,0-5-7-16,0-7 0 15</inkml:trace>
  <inkml:trace contextRef="#ctx0" brushRef="#br1" timeOffset="127552.71">14601 15284 47 0,'0'15'23'0,"-7"17"-26"16,7-23 40-16,-3 7-36 15,-4 2 0-15,-4 1 0 16,-3 6 0-16,-3-3-2 15,-1-3 1-15,0-3-2 16,4 3 1-16,0-7-5 16,3-2 0-16,4-4-7 15,0-6 0-15</inkml:trace>
  <inkml:trace contextRef="#ctx0" brushRef="#br1" timeOffset="127766.73">14482 15287 29 0,'14'56'14'0,"7"-15"-5"0,-14-25 17 15,3-1-25-15,1 4 0 16,3 3 1-16,0-3 0 16,-3 0-4-16,-1-4 1 15,5-2 0-15,-1-4 0 0,0 1-9 16,-4-7 1-16,-3-6-2 15,-3-16 1-15</inkml:trace>
  <inkml:trace contextRef="#ctx0" brushRef="#br1" timeOffset="128018.11">14669 15252 40 0,'10'16'20'0,"8"-4"-27"15,-11-8 42-15,3 5-34 0,1 0 1 16,0 7-1-16,-1 3 0 16,1 6-2-16,-4 6 0 15,-4 1 1-15,-3 2 1 16,-3 4-5-16,-4-10 1 15,-4-3-8-15,1-9 0 16</inkml:trace>
  <inkml:trace contextRef="#ctx0" brushRef="#br1" timeOffset="128348.49">14690 14779 24 0,'7'25'12'0,"21"25"3"16,-17-28 10-16,6 6-22 15,8 7 1-15,3 8 3 16,7 5 0-16,-3-1-8 16,-4 3 1-16,1 3 4 15,-12 7 1-15,-10 2-3 16,-10-2 1-16,-15 6-9 0,-14 3 0 16,-14-13-8-16,1 1 0 15</inkml:trace>
  <inkml:trace contextRef="#ctx0" brushRef="#br0" timeOffset="133902.88">3168 15359 34 0,'11'15'17'0,"-8"-5"-20"0,-3-7 30 0,0-3-27 16,7 3 1-16,4-3 0 15,-8 6 1-15,11 7-2 16,-3-1 1-16,10 4 1 15,-10 6 0-15,6-3 0 16,4 6 0-16,1-6 0 16,-1 3 0-16,7 0-1 15,11 3 0-15,-7 0 0 16,6 3 1-16,1-6 0 16,0 6 0-16,3 1 0 15,18 2 0-15,-10 0 0 16,10 1 1-16,0-1-1 15,7 3 0-15,-4-2-2 16,4-1 1-16,-3 1 0 16,6-4 0-16,4 0-1 15,7-3 0-15,8 6 0 16,-19-6 0-16,15 1 0 16,3-1 1-16,0-3-1 0,11 0 1 15,0-7-1-15,-7 1 1 16,10-4-1-16,7 1 1 15,4 3 0-15,-4-7 0 16,4 10-1-16,7 3 0 16,0 3 0-16,7-3 0 15,-7 0 0-15,7 0 0 16,4-7 0-16,3 1 1 16,-7-6 0-16,3 2 0 0,1 1 0 15,10-7 1-15,-14 3-1 16,11 4 0-16,3-1 0 15,7-2 0-15,-11-7 1 16,5 0 0-16,6-6-1 16,-7-3 0-16,-4-4 0 15,8 1 1-15,3-4-1 16,-10 1 0-16,3-4-1 16,4 0 0-16,-1 4 0 15,-10-4 1-15,7 1-1 16,0-11 0-16,1 8 0 15,-12-4 0-15,8 0 0 16,-8 0 0-16,4 0 0 16,-3 0 0-16,-8 0 0 15,1 3 0-15,-8-3-1 0,1 0 1 16,-1 3-1-16,-17-6 1 16,-4 0-1-16,4-9 0 15,-8 2 0-15,-2 1 0 16,-1 0 0-16,-7-7 1 15,-10 0 0-15,-4 4 0 16,0 3-1-16,0-1 1 16,-4-2 0-16,4 2 0 15,-3 1 0-15,-1 0 0 16,1 2 0-16,-4 7 0 16,-7 4-1-16,-8-1 1 15,-2 0-1-15,-4 3 1 0,-4 1-3 16,-7-1 1-16,-7 3-4 15,-3 1 0-15,-8-4-11 16,-13 4 1-16</inkml:trace>
  <inkml:trace contextRef="#ctx0" brushRef="#br0" timeOffset="134549.63">11850 15227 40 0,'10'31'20'0,"1"-15"-16"0,-7-10 24 16,3 4-25-16,3-1 1 16,1 4 1-16,3-4 0 15,3 4-7-15,5-4 1 16,9 0 4-16,8 1 0 16,4-4-2-16,9-3 1 0,5-6-1 15,-4 0 0 1,3 3-1-16,1 0 1 15,-4 0-1-15,0 0 0 0,-15 3-1 16,-2 3 1-16,-12 4-1 16,-10 2 0-16,-7 7 0 15,-7 3 0-15,-7 3-1 16,-7 0 1-16,0 4-1 16,-7-1 0-16,3 3 1 15,4 4 0-15,0-4 0 16,-3 7 0-16,-1-4 1 15,-3-3 0-15,3-2 0 16,0-4 0-16,1-10-1 16,-1-2 1-16,4-4-1 15,0-5 0-15,3-11 1 16,4-8 0-16,4-1 1 16,3-9 0-16,3-10 0 15,1-5 0-15,3-4 0 0,-4 3 0 16,-3-3-1-16,-3 0 1 15,-8 0-1-15,-6 0 1 16,-8 0-7-16,-7 0 1 16,-14-3-8-16,11 4 0 15</inkml:trace>
  <inkml:trace contextRef="#ctx0" brushRef="#br0" timeOffset="136889.07">4653 17363 27 0,'0'28'13'15,"11"-9"-1"-15,-11-16 13 0,0 0-22 16,0 0 1-16,0-3 3 16,0 3 0-16,0-3-8 15,0-6 1-15,0-10 5 16,0-12 1-16,0-7-2 0,-7-15 0 15,3-16-2-15,4 1 1 16,0 5-1-16,0-3 0 16,4-6-2-16,3 7 1 15,3 8 0-15,-3 10 0 16,4 0-1-16,3 10 1 16,4 3-2-16,-1 6 1 15,5 12-4-15,-1 4 0 16,-4 9-5-16,-3 3 0 15,-3 9-8-15,-11 7 1 16</inkml:trace>
  <inkml:trace contextRef="#ctx0" brushRef="#br0" timeOffset="137115.67">4424 17118 46 0,'0'25'23'0,"39"0"-21"16,-29-19 38-16,11 1-38 15,11-1 0-15,7-3 0 16,0 0 1-16,-11 0-5 16,4-3 1-16,-4-6-2 15,-7 3 1-15,-10-10-13 16,-8 4 0-16</inkml:trace>
  <inkml:trace contextRef="#ctx0" brushRef="#br0" timeOffset="137608.9">5263 17181 39 0,'8'6'19'0,"2"-19"-10"16,-10 13 22-16,0 0-29 16,0 0 0-16,0 0 1 15,0 0 0-15,-10-6-4 16,-1 3 0-16,-14-3 2 16,1 9 1-16,-5 0-2 15,1 3 1-15,3 1-1 16,1-1 1-16,3 3-1 15,3 4 1-15,4-1-1 16,3 1 1-16,11-1-2 16,0-5 1-16,11-4-1 0,6-3 1 15,8-3-1-15,3-4 1 16,1 1-1-16,-5 3 1 16,1-3-6-16,-11-4 0 15,7-2-8-15,-7-7 1 16</inkml:trace>
  <inkml:trace contextRef="#ctx0" brushRef="#br0" timeOffset="138225.69">5599 17162 44 0,'3'6'22'0,"-3"-25"-24"15,0 13 35-15,-3 0-33 16,-4-4 0-16,3 4 0 15,-10 0 0-15,0 3 0 16,-4 3 0-16,-3 6-1 16,0 3 0-16,0 4 0 0,3 3 0 15,7-4 0-15,-6 1 0 16,13-1-1-16,-6 4 1 16,10 3 1-16,10 3 0 15,1 6 0-15,-1 3 1 16,5 4-2-16,2 9 1 15,1 0 0-15,-1 3 1 16,5 3-1-16,-8 3 1 16,3-12 0-16,-6-4 0 15,-4-5 0-15,-7-7 1 16,0-3-2-16,-14-3 1 0,0-7 0 16,-4-2 0-16,-7-7-2 15,1-6 1-15,-4-7 0 16,3-5 0-16,-3-1 0 15,-1-6 0-15,15 3 1 16,-3 3 0-16,10 4 1 16,3 2 0-16,8 1 1 15,6 0 0-15,15-1-1 16,7 1 1-16,-1-4-5 16,5 1 1-16,-15-1-13 15,-7-6 0-15</inkml:trace>
  <inkml:trace contextRef="#ctx0" brushRef="#br0" timeOffset="142415.01">5373 12304 45 0,'7'10'22'0,"-4"6"-9"0,-3-13 22 0,0 3-34 16,0 3 0-16,-3 1 0 15,3 2 1-15,-7 13-3 16,3 1 0-16,4 14 1 15,-7 1 0-15,7 6-6 16,-3-12 1-16,3-10-10 16,-7-22 1-16</inkml:trace>
  <inkml:trace contextRef="#ctx0" brushRef="#br0" timeOffset="142805.46">5577 12123 44 0,'32'0'22'0,"18"-16"-13"0,-40 13 32 15,1 3-37-15,-8 0 0 16,4 3 0-16,-7 0 0 16,-7-3-6-16,-7 0 0 15,-14 0 4-15,-4 0 0 16,-7 6-3-16,-3 10 1 15,3 3-2-15,-7 6 1 16,8 13-2-16,-5-1 0 0,11 16-4 16,1 7 1-16,17 3-2 15,10 3 1-15,4-7 1 16,11-12 0-16,17-12 3 16,7-16 1-16,11-16 5 15,3-16 0-15,4-12 3 16,4-13 0-16,-15 1-1 15,-3-13 1-15,-7-4-5 16,-11 4 0-16,-7 6-13 16,-21 0 1-16,-7 4-3 15,0 2 0-15</inkml:trace>
  <inkml:trace contextRef="#ctx0" brushRef="#br0" timeOffset="143720.88">10947 12079 34 0,'-18'0'17'0,"7"9"-4"0,11-6 17 0,-3 0-25 16,-8 1 1-16,8-8 2 16,-1 8 1-16,1-1-11 15,3-3 1-15,0 0 8 16,10-3 0-16,12-4-3 15,2 7 1-15,8 7-1 16,3 2 0-16,1-3-2 16,-5 4 1-16,-6-1-3 15,-7 4 1-15,-8-1-3 16,-10-2 1-16,-10-1-2 16,-4 3 1-16,-1 1-2 15,1 3 0-15,0-1 1 16,4-2 0-16,-1 3 0 15,4-4 1-15,3 4 1 16,4-1 1-16,0-2 0 16,7 0 0-16,4-4 0 15,0 0 0-15,3-5-4 0,3-4 1 16,5-7-9-16,-1-2 1 16,-7-7-5-16,0 4 0 15</inkml:trace>
  <inkml:trace contextRef="#ctx0" brushRef="#br0" timeOffset="144157.19">11289 12204 46 0,'32'13'23'0,"17"-42"-22"0,-35 17 41 0,0-1-38 16,-3-5 0-16,-1-4 3 15,-10 3 0-15,-3-3-8 16,-15 0 0-16,-3-3 5 16,-11 0 1-16,-10 0-3 15,-7 3 1-15,-1 9-2 16,-6 4 0-16,-1 9-3 15,1 9 1-15,-1 4-1 16,8 12 0-16,-4 16-1 16,7 9 1-16,7 12-1 0,8 4 0 15,10 3 1-15,10-6 0 16,15-7 1-16,10-9 1 16,14-12 1-16,18-16 0 15,14-19 1-15,28-22 1 16,0-13-1-16,7-12 0 15,-10 0-5-15,-14 0 1 16,-22 3-15-16,-24 4 1 16</inkml:trace>
  <inkml:trace contextRef="#ctx0" brushRef="#br0" timeOffset="145913.14">981 5857 43 0,'28'-6'21'0,"0"19"-10"0,-17-10 22 0,-1 6-30 15,1 4 0-15,0 15 1 16,-1 13 0-16,-3 6-6 16,4 12 0-16,-1 26 3 15,-6 31 1-15,3 13-4 16,3 15 1-16,-10 19-1 16,0 6 1-16,0 7-1 15,-3-4 1-15,-4-18 0 16,-4-19 0-16,1-32-2 15,-1-18 0-15,1-13-4 16,-1-16 0-16,4-15-7 16,-4-16 1-16</inkml:trace>
  <inkml:trace contextRef="#ctx0" brushRef="#br0" timeOffset="147118.18">1090 5735 24 0,'18'-3'12'0,"21"15"-8"15,-29-8 13-15,1-1-13 16,-1-3 1-16,11-3 3 15,-3-7 0-15,3 4-10 16,0-7 1-16,8-2 6 16,-1-10 0-16,11 3-3 15,7 0 1-15,10 12-1 16,15 7 0-16,6 6-1 16,-3 4 1-16,11 2-1 15,-4 0 1-15,7 1-1 0,-3-7 0 16,10 3 0-16,-3-3 0 15,-4 0-1-15,21 4 0 16,1 5 0-16,10 7 1 16,0 6-1-16,10 3 1 15,1-3-1-15,6-6 0 16,-10 0 0-16,14-3 1 16,-3-4 0-16,3-5 0 15,-7-4 0-15,21-3 0 16,-6 0-1-16,-8-3 1 0,17 3 0 15,-6 0 0-15,3-4-1 16,-10-5 0-16,10 0 0 16,-14-10 0-16,-3 0 0 15,-25-6 0-15,-14 0 0 16,-4-3 0-16,-11 6 0 16,-6-3 1-16,-14 6-1 15,-4 0 0-15,-15 6 0 16,-6 10 0-16,-7 3-1 15,-11 7 1-15,-3 5-1 16,-15 4 0-16,1 9-1 16,-4 9 1-16,0 1 0 15,0 9 0-15,0 12 0 16,3-3 1-16,4 13 0 16,4-3 0-16,0 6 0 15,-1 6 1-15,1 10-1 0,6-4 0 16,5 10-1-16,2 3 0 15,1 13 0-15,-4 6 1 16,0 3-1-16,0-3 1 16,-3-6-1-16,-7-4 1 15,-1-9-1-15,-3 0 1 16,4-6 0-16,-8-7 0 16,4-5-1-16,-7-7 1 15,-7-13 0-15,4-9 1 16,-8-6-2-16,-6-3 0 15,-4-7 0-15,-18 0 0 0,-7 1 0 16,-14-7 1-16,-11-3-2 16,-3 3 1-16,-14-6 1 15,-21-7 0-15,-4-2 0 16,-4-4 0-16,-10-6 0 16,-7-3 0-16,-10-4 1 15,-8 1 1-15,-17-6 0 16,-1-1 0-16,-20-6 0 15,-18 7 0-15,10-4 0 16,-10 0 0-16,7 7-2 16,-7 3 1-16,-11-4-1 15,18 7 1-15,-11 0-2 16,4 0 1-16,-11 0 0 16,-6-4 0-16,6 4-1 15,7 3 1-15,4 3-8 16,0 4 1-16,17 15-7 0,1 9 1 15,-759 126 26 1</inkml:trace>
  <inkml:trace contextRef="#ctx0" brushRef="#br0" timeOffset="165924.75">17981 6535 21 0,'4'3'10'0,"-11"-10"-3"16,7 7 11-16,0 0-13 16,-4 0 0-16,4-6 4 15,0 6 1-15,0 0-10 16,-3 10 1-16,3 8 7 16,3 8 1-16,-3 8-2 15,4 10 0-15,-4 15-3 16,0 14 0-16,3 8-3 15,4-2 0-15,0-4-5 16,-3-6 0-16,-1-10-12 0,-3-15 1 16,0-16-1-16,4-9 1 15</inkml:trace>
  <inkml:trace contextRef="#ctx0" brushRef="#br0" timeOffset="166299.91">18306 7400 44 0,'0'13'22'0,"0"2"-22"0,0-15 43 0,0 0-42 16,0-9 1-16,0 3 1 15,3-16 0-15,-3-16-3 16,0-9 0-16,-3-13 2 16,-1-9 1-16,1-12-1 15,3 9 0-15,0 0-1 16,7 9 1-16,0-9-2 16,3 9 1-16,4 0 0 15,1 13 0-15,2 13-1 16,1 8 0-16,-1 14-2 15,1 12 1-15,0 18-5 16,-4 7 0-16,-7 6-10 16,-7 4 1-16,-14-1-2 0,-11-3 0 15</inkml:trace>
  <inkml:trace contextRef="#ctx0" brushRef="#br0" timeOffset="166466.84">18133 7149 56 0,'-11'57'28'0,"32"-51"-30"0,-14-6 58 16,8 0-54-16,9 0 1 16,12 0 0-16,9-6 1 0,-2-4-9 15,-1 1 0-15,-3-4-11 16,-11 4 1-16,-3 0-4 16,-8 5 1-16</inkml:trace>
  <inkml:trace contextRef="#ctx0" brushRef="#br0" timeOffset="167951.1">20278 7049 66 0,'0'9'33'0,"7"-12"-46"0,-11 3 66 16,-6 3-53-16,-8 0 0 15,-3 4 0-15,3-1 0 16,-7 3 0-16,1 7 0 15,-4 3 0-15,-1 0 1 32,-2 15-2-32,6 1 1 15,11-1-1-15,7-6 0 16,10-6 0-16,11-6 1 16,4-10-2-16,10-12 1 0,4-7 1 15,0-5 0-15,-4 2-1 16,0 0 1-16,-7-3 0 15,-7 1 0-15,-3-1-2 16,-7 9 0-16,-4-5-1 16,-4 5 0-16,-3 10-3 15,0 13 0-15,0-1 0 16,3 7 0-16,-3 9 1 16,4 4 1-16,-1 2 2 15,4 7 0-15,4 3 4 16,6 3 1-16,4 3 2 15,1 0 0-15,-1 1 1 16,0-11 0-16,-4-8 0 16,-3-4 0-16,-10-6-3 15,-8-6 1-15,-10-7-3 16,-4 0 1-16,1-12-2 0,-4-9 1 16,-4-4-1-16,-3-6 0 15,-1 0 0-15,4-3 1 16,8 0-1-16,3 0 0 15,10 6 0-15,8-3 1 16,13 6-1-16,8 1 0 16,6-1-3-16,8 7 1 15,7-1-6-15,3-2 0 16,-3-1-9-16,-4-6 0 16</inkml:trace>
  <inkml:trace contextRef="#ctx0" brushRef="#br0" timeOffset="168237.97">20729 6876 40 0,'7'16'20'0,"11"0"-16"15,-18-16 27-15,0 0-31 16,-7 3 0-16,-4-3 0 15,1 9 1-15,-4 7 1 16,-4 6 0-16,0 6 1 16,1 10 0-16,-1-4 0 15,4 7 0-15,3 6 0 16,4-3 0-16,7-3-4 0,7-10 0 16,4-6-6-16,3-9 0 15,-3-4-8 1,3-8 1-16</inkml:trace>
  <inkml:trace contextRef="#ctx0" brushRef="#br0" timeOffset="168484.83">21078 6989 33 0,'11'10'16'0,"-7"-1"-5"0,-4-3 19 0,0 4-26 16,-7 2 0-16,-4 10 2 15,-3 7 0-15,-7-11-8 16,0 4 0-16,-4 7 5 16,0-1 1-16,-3 0-3 15,0 3 1-15,7-6-2 16,3 0 0-16,4 1-5 16,3-14 0-16,4-2-10 15,7-7 1-15</inkml:trace>
  <inkml:trace contextRef="#ctx0" brushRef="#br0" timeOffset="168702.94">20846 7118 43 0,'28'59'21'0,"14"-21"-15"0,-31-25 30 16,10 5-36-16,0 8 0 15,4-5 0-15,3-5 0 16,0 0-1-16,-3-4 1 16,-4 1-4-1,-3-7 1-15,-1 0-10 0,-6-2 0 16,-7-17 0-16,-4-3 1 16</inkml:trace>
  <inkml:trace contextRef="#ctx0" brushRef="#br0" timeOffset="169093.77">21153 6685 43 0,'3'0'21'0,"18"10"-28"0,-14-7 43 15,4 3-33-15,-1 10 0 16,8 6 3-16,7 3 1 15,3 12-8-15,7 17 0 16,1 2 5-16,-8 0 0 16,-3 7-3-16,-8-16 1 15,-10 19-4-15,-14-3 1 16,-10-4-13-16,-12-8 0 16,-2-23-2-16,13-16 1 15</inkml:trace>
  <inkml:trace contextRef="#ctx0" brushRef="#br0" timeOffset="169577.68">22670 7024 48 0,'0'41'24'0,"-4"24"-29"0,4-46 47 0,0-3-43 16,-4 9 1-16,1 0-2 16,-1-6 0-16,1-7-3 15,-1-8 0-15,1-14-9 16,-1-21 1-16</inkml:trace>
  <inkml:trace contextRef="#ctx0" brushRef="#br0" timeOffset="170039.61">22525 6698 36 0,'18'22'18'0,"3"0"-14"16,-14-19 26-16,3 3-30 16,4 0 1-16,4 1-1 0,3-4 0 15,7 3-3-15,8-3 0 16,3 0-3-16,-8-3 0 15,8-6-3-15,3 0 1 16,1-1 1-16,-1 1 1 16,-3 3 3-16,-7 3 1 15,-4 3 4-15,-3 0 1 16,-4 0 3-16,-4 4 1 16,-3-1-1-16,-3 3 1 15,-7 1-1-15,-4 2 0 16,-4 7-1-16,-10 0 0 15,-7 6-3-15,-4-3 1 0,0 0-2 16,4 0 0 0,0 0-1-16,3-3 0 0,8-4 0 15,3 4 1-15,7 0 0 16,7-3 1-16,14 2 1 16,7 8 0-16,4 2 0 15,0-9 1-15,-1-4-2 16,-6 1 1-16,-11 6-3 15,-10 6 0-15,-15 7-11 16,-13-7 1-16,-12-6-6 16,1-3 1-16</inkml:trace>
  <inkml:trace contextRef="#ctx0" brushRef="#br0" timeOffset="170849.91">25347 6992 52 0,'11'7'26'0,"3"-26"-25"15,-14 19 48-15,0 0-48 16,3-3 1-16,-3 3 1 16,0 0 1-16,-7 0-5 15,-3 0 1-15,-8 3 2 16,-10 6 0-16,0 1-1 0,-4 5 0 15,0 7-1-15,4 7 1 16,3-1-2-16,0 3 1 16,4 7-2-16,4 3 1 15,6-7-2-15,11 1 0 32,32-7-6-32,7-13 1 15,3-2 0-15,4-10 0 16,0-6 1-16,0-6 0 15,3-7 2-15,-3 0 1 16,0-3 6-16,-11 4 0 16,-7-1 2-16,-3-3 1 0,0 0-1 15,-4 4 1-15,-7-1-2 16,-4 10 1-16,-3 0-1 16,-7 9 0-16,-3 3-2 15,-4 3 0-15,-4-2-1 16,-6-1 1-16,-1 3-1 15,0 4 0-15,1-1 0 16,3 4 0-16,7-3-1 16,3-1 1-16,8-2-4 15,6-4 0-15,1-3-3 16,3-3 0-16,0 0-5 16,0-3 0-16,-3-3-2 15,-1-1 1-15</inkml:trace>
  <inkml:trace contextRef="#ctx0" brushRef="#br0" timeOffset="171316.74">25718 7272 30 0,'10'9'15'0,"22"-6"-9"0,-25-3 27 16,0 0-31-16,0 0 0 16,4-3 1-16,-1 0 0 15,1 0-5-15,-4 0 1 16,0-1 2-16,0 4 1 15,4 0-2-15,-1 7 1 16,1 2-2-16,-1 4 1 0,1 2-1 16,-1-2 1-1,5-4-1-15,2 1 0 0,1-4 0 16,7-6 1-16,3-6-1 16,3-7 1-16,1-6 1 15,-4-3 0-15,8-15 0 16,3-13 0-16,-8-7 0 15,5-15 0-15,-8 0 1 16,-4-7 0-16,-9-8-1 16,-8-1 0-16,-4 0 0 15,-3 3 0-15,-7 10-1 16,-3 16 1-16,-5 12 0 16,1 15 0-16,4 16-1 15,-1 23 1-15,1 21 0 16,3 32 0-16,3 21-1 15,-3 19 1-15,3 7-1 0,1 0 0 16,3-16-3 0,0-16 1-16,0-22-6 0,0-12 1 15,0-19-7-15,-7-10 1 16</inkml:trace>
  <inkml:trace contextRef="#ctx0" brushRef="#br0" timeOffset="171514.01">25908 6949 36 0,'25'21'18'0,"35"-11"-6"0,-43-7 28 0,12-3-38 16,-1 0 1-16,0 0 0 16,4-3 0-16,-4 0-6 15,4 6 1-15,-4 3-7 16,0 4 1-16,-7-7-7 15,0 0 1-15</inkml:trace>
  <inkml:trace contextRef="#ctx0" brushRef="#br0" timeOffset="171705.48">26472 7162 52 0,'11'53'26'0,"-7"-18"-34"0,-4-26 47 16,0 4-40-16,-4-4 1 16,1-6-5-16,-5-6 1 15,5-10-2-15,-1 1 1 16,-3-16-9-16,-3-7 1 16</inkml:trace>
  <inkml:trace contextRef="#ctx0" brushRef="#br0" timeOffset="171870.45">26374 6823 36 0,'17'3'18'0,"4"13"-17"0,-10-10 28 0,0 0-29 16,3 4 0-16,3 2 0 16,1 1 0-16,3 3-5 15,-3-1 1-15,3 1-6 16,-3 0 0-16</inkml:trace>
  <inkml:trace contextRef="#ctx0" brushRef="#br0" timeOffset="173070.81">26642 7127 27 0,'-4'38'13'0,"4"3"-10"16,0-41 17-16,0 0-19 16,0 0 0-16,4 3 0 15,3-13 1-15,0-5-2 16,0-7 0-16,0-3 1 15,0 0 1-15,0 0-1 16,0 3 0-16,4 0 0 16,-4 0 0-16,3 6 0 15,-3 3 1-15,8 4-1 0,-1 9 0 16,0 6 0-16,0 7 1 16,0 6-1-16,0 6 0 15,0-3-1-15,-3 0 1 16,-1 0-2-16,1-4 1 15,-4 1-4-15,0-6 0 16,0-7-4-16,-7-6 1 16,7-6-4-16,0-7 1 15,0-6 0 1,64-9 10-16,-128 31 0 16,72-21 0-16,-1 5 6 15,-4 7 0-15,4 6 4 16,-3 12 0-16,-4 7-4 15,4 3 0-15,-1-3-2 16,1 3 0-16,-4 0-1 16,3 0 0-16,1-4-1 15,3-2 1-15,0-6-1 16,4-4 0-16,3-6 0 16,0-3 0-16,0-4-1 15,4-2 0-15,-4 3-3 16,0-4 1-16,-3-2-5 15,0-4 1-15,3-3-6 16,0 1 0-16,0-4-2 16,4 3 0-16,7 0 2 15,38-9 11 1,-98 53 1-16,63-25 0 16,0 6 6-16,-6 3 1 15,-5 7 2-15,-2 6 0 16,-5-12-5-16,-3 2 0 15,-3 4-3-15,-4-1 1 16,0 1-2-16,-3 0 1 16,-1-1-2-16,1-2 1 15,-1 0 0-15,1-1 0 16,3 1-1-16,0-4 1 0,3-3-1 16,4-3 1-16,1 1-1 15,2-8 1-15,1-2-1 16,3 0 0-16,-3 0-1 15,-1-1 0-15,1 1 0 16,3 3 0-16,4 3-2 16,7 0 1-16,3 3-1 15,4-3 0-15,3 0-1 16,-3 0 1-16,0 0 0 16,-1 0 1-16,1-3 2 15,-4 3 0-15,-3 0 1 16,0 0 0-16,-4-3 0 15,0 0 0-15,-6-4-2 16,2 4 1-16,4-3-5 16,4 0 1-16,0-1-5 15,7-2 0-15,-4 3 0 16,4-1 1-16,-4 1 3 16,-3-3 0-16,0-7 5 0,-8 4 1 15,1-1 5-15,-4 1 0 16,0 2 1-16,1-2 0 15,-5 2-2-15,-3 4 0 16,-3 3-2-16,-4 3 1 16,0 3-2-16,-7 6 1 15,0-2-1-15,0 8 1 16,0-5-1-16,0-4 1 0,0 3 1 16,3 4 0-16,5-1 1 15,2 4 0 1,4 6 0-16,0 3 1 0,0-3-2 15,1 3 1-15,-5 0-3 16,-3 0 0-16,-7 7-2 16,-7-1 1-16,-14 4-6 15,-11-10 1-15,-10-3-11 16,-15-16 0-16</inkml:trace>
  <inkml:trace contextRef="#ctx0" brushRef="#br0" timeOffset="173912.54">30826 6961 51 0,'7'35'25'0,"-7"-7"-27"15,0-25 40-15,-4 0-39 16,-3 3 1-16,-7 1-1 16,-4-4 0-16,-3 3 1 15,-3-3 1-15,2 3-1 16,1-2 0-16,4-1-1 15,-1 0 1-15,7 0-2 16,4-3 1-16,7 0-2 16,7-6 1-16,11-1-1 15,7 4 0-15,6-3 1 16,1 0 1-16,-4-4 1 16,1 1 0-16,-1 0 1 15,-3 2 1-15,-4 4-1 0,0 3 0 31,4 16-1-31,-1 3 1 16,1 6-2-16,-4 3 0 16,0-3 0-16,1 6 1 15,-1-2-1-15,0-4 1 16,4-7 0-16,6-8 0 16,5-13 0-16,2-7 0 15,5-18 1-15,-1-16 0 0,4-25 2 16,-4-9 0-16,-10-16 1 15,-7-25 0-15,-8-1 0 16,-10-11 0-16,-14 8-2 16,-10-2 1-16,-4 6-2 15,-8 19 0-15,-6 15-3 16,-4 16 0-16,0 34-2 16,8 20 1-16,-1 30-2 15,4 29 1-15,3 35-1 16,7-23 0-16,8 73 1 15,6-1 1-15,4-15-5 16,0-9 1-16,0-17-4 16,0-21 0-16</inkml:trace>
  <inkml:trace contextRef="#ctx0" brushRef="#br0" timeOffset="174123.42">30889 6679 54 0,'14'28'27'0,"25"-6"-27"0,-21-19 53 15,14-3-49-15,3-3 1 16,11-3 0-16,21-4 1 16,21-5-10-16,11 5 1 15,-18 4-2-15,-4 0 1 0,-10 6-15 16,-17 6 0-16</inkml:trace>
  <inkml:trace contextRef="#ctx0" brushRef="#br0" timeOffset="174936.94">32431 6560 39 0,'21'-7'19'0,"-14"7"-10"0,-7 0 18 16,0 4-26-16,-3 8 0 15,-8 7-1-15,-7 3 1 16,-6 12-2-16,-5 4 1 0,1 12 0 15,4 0 1-15,-1 1-3 16,4-8 1-16,3-8-8 16,7-10 1-16,-3-9-4 15,4-16 1-15</inkml:trace>
  <inkml:trace contextRef="#ctx0" brushRef="#br0" timeOffset="175130.42">32212 6635 38 0,'21'31'19'0,"-3"35"-19"15,-11-50 34-15,4-4-34 16,3 17 0-16,3 2 0 16,5 7 0-16,-5-7-1 15,4 0 0-15,-3-6-5 16,0-6 0-16,-1-9-6 15,-6-17 1-15</inkml:trace>
  <inkml:trace contextRef="#ctx0" brushRef="#br0" timeOffset="175368.28">32565 6738 35 0,'7'16'17'0,"11"-13"-5"0,-11-3 29 0,0 0-38 16,3-3 0-16,8 3 1 15,3-3 0-15,7 0-6 16,1 0 1-16,-1 0 1 16,-4 3 1-16,-2 3-9 15,-8 0 1-15,-11 6-8 16,-3-2 1-16</inkml:trace>
  <inkml:trace contextRef="#ctx0" brushRef="#br0" timeOffset="175549.18">32501 6902 44 0,'25'12'22'0,"25"-9"-26"0,-33 0 34 15,11 0-31-15,4 1 0 16,0-4-8-16,0 0 1 16,-1 6 1-16,-2-3 1 15</inkml:trace>
  <inkml:trace contextRef="#ctx0" brushRef="#br0" timeOffset="175953.48">33165 6760 41 0,'35'10'20'0,"-3"-7"-15"15,-25-3 33-15,-4 0-40 16,-3 0 1-16,-3 3 0 16,-8 6 0-16,-6 1 1 15,-8-4 1-15,0 4-1 16,-3 5 0-16,3 7 1 15,1-3 0-15,6 0 0 16,4 0 0-16,3-1 0 16,8-2 1-16,3 0-2 15,7-7 0-15,3-6-1 16,8-9 1-16,7-6-2 16,-4-7 1-16,0 0-1 15,-3 0 1-15,-4 10-1 16,-4-1 0-16,1 1 0 15,-1 6 1-15,1 12 0 0,0 13 1 16,3 3 0-16,3 16 0 16,1 9 1-16,0 0 0 15,-4 7-8-15,-4 2 1 16,-13-18-6-16,-8-3 1 16</inkml:trace>
  <inkml:trace contextRef="#ctx0" brushRef="#br0" timeOffset="177965.22">18457 8256 38 0,'11'0'19'0,"-8"3"-11"16,-3 0 20-16,0 7-25 15,0 2 0-15,0 10 2 16,-3 16 0-16,-1-7-5 16,-3 10 0-16,0 9 5 15,0 0 0-15,4 1 0 16,3-7 0-16,3-1-1 15,1-14 1-15,-1-14-3 16,1-15 1-16,-4-12-3 0,-4-16 1 16,-3-7-2-16,-17 1 0 15,-8-7-1-15,-7-3 0 16,0 6 0-16,-3 7 1 16,-4 0 0-16,4 12 1 15,3 6-1-15,7 7 1 16,11 15 0-16,10 13 1 15,11 7 1-15,22 5 0 16,9-3 0-16,19-6 1 16,10-6 0-16,7-16 0 15,17-12-2-15,8 3 0 0,-7-10-9 16,-15 0 0-16,-13-2-12 16,-18 5 1-16</inkml:trace>
  <inkml:trace contextRef="#ctx0" brushRef="#br0" timeOffset="178475.31">19770 9119 55 0,'21'25'27'0,"-14"-44"-28"0,-7 19 41 15,0-22-39-15,0-19 1 16,-7-9 1-16,-7-13 0 0,0-9-4 16,-4-3 1-16,4 0 3 15,0-1 0-15,7 4-1 16,3-3 1-16,4 0-1 15,4 9 0-15,6 3 0 16,8 13 0-16,0 15-2 16,-1 17 0-16,1 18-3 15,-1 15 1-15,1 7-5 16,-4 6 1-16,-7 4-8 16,-7 2 1-16,-7 4-5 15,-14-4 0-15</inkml:trace>
  <inkml:trace contextRef="#ctx0" brushRef="#br0" timeOffset="178661.29">19519 8752 39 0,'-14'31'19'0,"14"-15"-6"0,0-13 31 15,7-3-37-15,4 0 0 16,3 0 3-16,11 0 1 16,10-6-15-16,11 6 1 15,3 0 8-15,8 0 1 16,-1 3-9-16,-3 0 0 15,-4 0-8-15,-3-6 0 16,-11-3-9-16,-13-10 1 16</inkml:trace>
  <inkml:trace contextRef="#ctx0" brushRef="#br0" timeOffset="178913.54">20376 8554 47 0,'18'19'23'0,"3"-7"-17"16,-14-8 34-16,-3-1-39 16,-4 3 0-16,-4 7 0 15,-3 2 1-15,-10 4-2 16,-8 3 0-16,-3 6 2 16,-1 10 0-16,-2 3-1 15,3 6 1-15,6 3-1 16,5-3 0-16,10 3-3 15,10-12 1-15,11-10-6 16,15-9 1-16,2-16-11 16,1 0 1-16</inkml:trace>
  <inkml:trace contextRef="#ctx0" brushRef="#br0" timeOffset="179138.3">20673 8667 38 0,'3'-3'19'0,"-3"22"-12"0,4-13 24 16,-4 10-28-16,-4 6 1 16,-6 6 1-16,-4-3 0 15,-4 6-7-15,-3 1 1 16,0-1 4-16,3-3 0 16,4 4-2-16,0-11 1 15,3-2-4-15,4-6 1 0,4-7-8 16,-1-6 1-16,4-6-7 15,-3-13 1-15</inkml:trace>
  <inkml:trace contextRef="#ctx0" brushRef="#br0" timeOffset="179352.42">20581 8639 35 0,'25'25'17'0,"17"31"-8"16,-31-31 24-16,-1 10-31 15,4 2 1-15,4 4 1 16,0 0 0-16,3-3-5 16,4-7 0-16,3 0 1 15,-4-6 1-15,1-6-5 16,-4-6 0-16,-3-13-9 16,-4-3 0-16,-7-16-1 0,4-9 1 15</inkml:trace>
  <inkml:trace contextRef="#ctx0" brushRef="#br0" timeOffset="179542.42">20906 8623 47 0,'49'63'23'0,"15"56"-25"0,-43-97 49 0,7 16-46 15,0-1 0-15,-7 10 0 16,-3 0 0-16,-11 0-3 15,-7 0 1-15,-7 0-5 16,-7-3 0-16,-14-6-9 16,3-13 0-16</inkml:trace>
  <inkml:trace contextRef="#ctx0" brushRef="#br0" timeOffset="179920.76">22218 8701 52 0,'-7'16'26'0,"3"31"-28"0,4-31 43 16,-3 3-41-16,-1 6 1 15,1 9-1-15,-1 1 0 0,4-7-3 16,0-3 0-16,4-12-5 15,-1-20 1-15,1-8-8 16,-4-17 1-16,-4-12-1 16,-3-6 1-16</inkml:trace>
  <inkml:trace contextRef="#ctx0" brushRef="#br0" timeOffset="180248.81">22102 8419 28 0,'17'13'14'0,"29"21"-10"16,-28-27 28-16,3-1-28 15,7 0 1-15,0 3 2 16,8 1 0-16,6 2-9 16,7 1 0-16,1-4 6 15,-1 4 0-15,-7-1-2 16,-6 1 1-16,-8-4-3 16,-10 4 1-16,-8-4-1 0,-10 1 1 15,-7-1-1-15,-4 4 1 16,-6-1-2-16,-1 4 0 15,4 3 1-15,4 3 0 16,6 0 0-16,8 6 0 16,6-3 2-16,8 0 0 15,6 6 0-15,-2 1 0 16,-1-1-1-16,-11 7 1 16,-10-7-3-16,-10 10 0 15,-18 0-10-15,-11-7 0 16,-11-15-5-16,-3-10 1 0</inkml:trace>
  <inkml:trace contextRef="#ctx0" brushRef="#br0" timeOffset="180953.69">24539 8510 59 0,'0'-6'29'0,"0"12"-38"0,0-3 55 16,-3 0-46-16,-4 7 1 16,-4-1-1-16,-3 1 1 15,-7 8-1-15,0 1 0 0,-4 3 0 16,4 3 1-1,0 7-1-15,3 2 1 0,7 4-1 16,8-4 0-16,3 4-3 16,10-4 0-16,8-5-5 15,7-11 1-15,3-8-3 16,4-10 0-16,-1-3 1 16,5-4 1-16,3-5 4 15,-4-1 1-15,-3-2 5 16,-1-1 0-16,-2 0 3 15,-5 1 1-15,-3-1 0 16,-3 0 1-16,-4 4-3 16,-3 2 0-16,-4 1 0 15,-7 3 0-15,-4 3-2 16,-6 6 1-16,-4 0-2 16,-4 3 1-16,-7 3-1 0,4 7 0 15,0 3-1 1,3 0 1-16,8 3-1 0,3-3 0 15,7-1-3-15,10-5 0 16,4-4-3-16,4-9 0 16,3 0-3-16,-3 0 0 15,6-22-4-15,1-3 1 16,-4 0 0-16,-3 6 1 16</inkml:trace>
  <inkml:trace contextRef="#ctx0" brushRef="#br0" timeOffset="181404.2">24938 8770 24 0,'14'26'12'0,"-3"8"-7"0,-8-31 23 0,4 7-26 16,0-4 1 0,0 0 2-16,0 0 0 0,0-9-7 15,4 0 1-15,0 3 3 16,-1-6 1-16,1 0-2 16,-1-1 0-16,1 1-2 15,-4 0 1-15,4 6-1 16,-1 9 1-16,4 4-1 15,0-1 1-15,0 4-1 16,1-4 1-16,6 4 0 16,3-6 0-16,1-4 0 15,3-9 0-15,4-4 0 16,3-15 0-16,4-12 0 16,0-13 1-16,0-16-1 15,-4 1 0-15,-7-17-1 16,-10-6 1-16,-11 1 0 0,-7-7 0 15,-7 0 0-15,-4 16 0 16,-6 9 0-16,-4 16 1 16,-4 18 0-16,4 20 1 15,-1 21-1-15,1 29 1 16,4 21-1-16,3 26 0 16,-1 12 0-16,12 10 1 15,3-1-2-15,3-15 1 16,1-15-4-16,0-26 1 15,-1-19-8-15,-3-9 0 16,-7-22-2-16,-7-12 0 0</inkml:trace>
  <inkml:trace contextRef="#ctx0" brushRef="#br0" timeOffset="181599.42">25146 8494 42 0,'21'10'21'0,"36"9"-19"16,-40-13 42-16,8-6-42 16,10 0 0-16,8-3 1 15,-1 0 0-15,-3 6-6 16,0 0 1-16,-8 3-5 16,1 1 0-16,-7-4-8 15,-4-3 1-15</inkml:trace>
  <inkml:trace contextRef="#ctx0" brushRef="#br0" timeOffset="181794.34">25643 8592 31 0,'4'56'15'0,"3"4"-5"0,-7-45 18 16,4 4-28-16,-1 3 1 15,-3-3-1-15,0 0 1 16,-3-4-3-16,-1-8 1 15,4-17-3-15,0-8 0 16,-4-8-5-16,1-5 0 0,3-3-2 16,-4-7 1-16</inkml:trace>
  <inkml:trace contextRef="#ctx0" brushRef="#br0" timeOffset="181974.73">25629 8357 25 0,'7'3'12'0,"0"9"-7"0,-3-9 22 0,3 4-25 15,0 5 1-15,4 1 0 16,3 2 0-16,0-2-5 16,0-4 0-16,0-2-2 15,0-1 0-15,4-6-5 16,-1 0 0-16,-2 0 0 16,-5 6 0-16,1 0 0 15,-1 1 0-15</inkml:trace>
  <inkml:trace contextRef="#ctx0" brushRef="#br0" timeOffset="182244">25862 8642 15 0,'-3'28'7'0,"-8"0"0"0,11-21 17 16,0-1-23-16,0 0 0 15,4-6 0-15,-4 0 0 16,3-6-2-16,1-4 1 16,3-5 0-16,-4-7 1 15,4 0-1-15,-3-13 0 16,3 10 0-16,0 6 1 15,3 1-1-15,1 2 0 16,3 3 0-16,4 7 1 16,3 0 0-16,-7 9 0 0,4 13 0 15,-4 6 0-15,-4 3 0 16,1 6 1-16,0 7-2 16,-4-4 0-16,0-6-8 15,-4-2 1-15,-3-20-2 16,-3-12 1-16</inkml:trace>
  <inkml:trace contextRef="#ctx0" brushRef="#br0" timeOffset="182502.26">26187 8676 31 0,'3'54'15'0,"11"-10"-17"15,-10-35 30-15,3 4-27 0,0-1 1 16,4 4 3-16,-1-7 0 16,1-3-6-16,3-2 0 15,0-1 4-15,4-3 0 16,-1-7-2-16,1-5 1 16,0-4-5-16,-1 1 0 15,1-4-7-15,3 0 0 16,-3 3-2-16,3 1 1 15</inkml:trace>
  <inkml:trace contextRef="#ctx0" brushRef="#br0" timeOffset="183326.18">27799 8404 48 0,'14'12'24'0,"-18"-2"-27"16,-3-7 42-16,-7 0-39 15,-7 3 1-15,-7-3 0 0,-4 3 1 16,0 1-3-16,1 2 1 16,2-3 1-16,8 1 0 15,4-4 0-15,6 0 0 16,8 0 0-16,3 3 0 15,14 13 0-15,7-3 0 16,4 9 0-16,-4-3 0 16,-4 3-2-16,-10 0 1 15,-10 6-8-15,-15-2 1 0,-17-4-9 16,-22-10 1-16</inkml:trace>
  <inkml:trace contextRef="#ctx0" brushRef="#br0" timeOffset="187363.92">26734 8585 38 0,'3'-3'19'15,"1"-19"-15"-15,-1 13 19 0,-3 0-22 16,-3-1 1-16,-1 1 1 16,-3 2 0-16,-4 4-4 15,-3 0 1-15,-3 3 1 16,-1 0 1-16,-3 3 0 15,3 4 0-15,1 5-2 16,-1 4 0-16,4 6-2 16,7 3 1-16,7 3-1 15,7 7 0-15,10-7-2 16,8-6 1-16,0-7 0 16,-4-8 1-16,4-10-1 15,-4-7 0-15,4-2-7 16,-8-10 0-16</inkml:trace>
  <inkml:trace contextRef="#ctx0" brushRef="#br0" timeOffset="187623.77">27033 8479 36 0,'11'22'18'0,"-4"31"-15"0,-3-44 29 16,-1 7-31-16,1 0 1 0,3 0 2 16,0-1 0-16,3 4-4 15,4-3 1-15,4-10 3 16,0-6 0-16,3-9-1 16,0-10 0-16,-3-13-4 15,-4 7 1-15,0-6-14 16,-7-10 0-16</inkml:trace>
  <inkml:trace contextRef="#ctx0" brushRef="#br0" timeOffset="188581.61">29284 8570 44 0,'32'15'22'0,"3"-8"-15"16,-28-7 29-16,0 3-34 15,0-3 1-15,-3 3 0 16,-4-3 0-16,-4 3-5 15,-3 0 1-15,-7-3 3 16,-4 7 0-16,-3 2-1 16,-3 10 0-16,-1 0-1 15,4 3 0-15,0-1-2 0,3-2 0 16,7-6 0-16,4-1 0 16,7-5-1-16,7-7 0 15,7-7 0-15,4-2 1 16,3-4 0-16,0 1 0 15,1-1-2-15,-1 4 0 16,-4 0-1-16,1 9 1 16,0 9 0-16,-4 3 1 0,0 10 0 15,0 10 0-15,0-1 3 16,0 0 0-16,-3 1 1 16,3-4 0-1,21-12 2 1,8-13 1-16,2-9 1 15,1-23 0-15,-3-18-1 16,-1-19 1-16,-7-6 0 16,-7-9 1-16,-6-20-3 15,-8-5 0-15,-7 6-2 16,-7 2 0-16,-4 7-2 16,-3 7 1-16,-3 12-4 15,-4 15 1-15,-1 26-1 16,-2 15 0-16,-1 19-1 15,-3 16 1-15,-4 28 1 16,4 25 0-16,7 22 2 16,3 7 1-16,4 15 0 15,14-7 0-15,8-11-4 0,-1-17 1 16,0-24-7-16,0-26 0 16</inkml:trace>
  <inkml:trace contextRef="#ctx0" brushRef="#br0" timeOffset="188763.55">29401 8328 48 0,'0'19'24'0,"21"-16"-19"0,-11-9 42 0,8 0-46 16,10-10 1-16,18 0 0 15,17-2 1-15,19-4-9 16,-1 3 0-16,-4 6-9 15,-6 7 0-15</inkml:trace>
  <inkml:trace contextRef="#ctx0" brushRef="#br0" timeOffset="189600.18">31464 8498 48 0,'11'12'24'0,"-8"-21"-20"15,-3 9 32-15,-3 3-35 16,-11 0 1-16,0-6 0 16,-4 6 0-16,0-6-3 15,-6 3 0-15,-5 6 2 16,1 0 1-16,0 10-1 15,3-3 0-15,4 2-3 16,3 1 1-16,4 0-3 0,7-4 1 16,11 1-1-16,6-4 1 15,12 1-1-15,6-10 1 16,0-10 1-16,-3 1 0 16,-4 3 2-16,-3-4 0 15,-4-2-2-15,-4 2 1 16,-3 7-5-16,-7 3 0 15,0 6-1-15,0 10 0 16,0 6 1-16,-3 12 1 16,3 10 3-16,0 6 1 15,3 13 7-15,4-3 0 16,0 12 3-16,0-3 0 0,1 0-1 16,-5-3 1-16,-3-10-4 15,-7-9 1-15,-4-12-3 16,-3-13 0-16,-3-13-2 15,-12-12 0-15,5-13-1 16,-1-12 1-16,4-13-1 16,3-3 1-16,4-3-2 15,7-3 0-15,4 6-2 16,3 3 1-16,3 4-7 16,4 6 1-16,11 2-7 15,6 7 0-15</inkml:trace>
  <inkml:trace contextRef="#ctx0" brushRef="#br0" timeOffset="189873.52">32008 8206 29 0,'-4'19'14'0,"-24"22"-9"0,14-32 18 16,-4 4-21-16,-7 5 0 16,-6 7 1-16,6-3 0 15,-7 16-4-15,7 0 0 16,4 6 3-16,4-1 1 16,3 4-2-16,6 1 0 0,12-1-3 15,7-10 1-15,10-12-10 16,7-12 1-16</inkml:trace>
  <inkml:trace contextRef="#ctx0" brushRef="#br0" timeOffset="190380.99">32247 8394 48 0,'0'3'24'0,"4"0"-25"0,-4-3 40 16,0-3-37-16,-4 6 0 15,-6-3 0-15,-4 7 1 16,-4 2-4-16,-3 7 1 15,-4-4 2-15,4 7 0 16,0 6-1-16,3 0 1 16,4-3-2-16,4 0 0 15,3-3-1-15,3-6 1 16,11-4-2-16,4-3 1 0,6-3-1 16,4-3 1-16,-3-6-1 15,3 0 1-15,-3 0-2 16,-4-1 1-16,-3 4-2 15,-1-3 0-15,-3 6 0 16,0-3 0-16,0-4 1 16,-3 4 1-16,-1 10 1 15,4-1 1-15,-3 6 0 16,3 4 1-16,0 3 0 16,0 9 0-16,4-6-1 15,-1 0 0-15,1-6-6 16,3-7 1-16,4-12-6 15,-4-6 0-15</inkml:trace>
  <inkml:trace contextRef="#ctx0" brushRef="#br0" timeOffset="190624.84">32477 8385 45 0,'24'66'22'0,"22"12"-27"0,-32-50 40 15,1 0-36-15,-1 7 0 16,0 6 0-16,-7-7 0 16,-4 4 1-16,-10-10 0 0,-10 3-4 15,-8-2 1-15,-7-1-9 16,-7-6 1-16</inkml:trace>
  <inkml:trace contextRef="#ctx0" brushRef="#br0" timeOffset="190924.68">32964 8843 49 0,'35'40'24'0,"-28"1"-28"0,-7-19 42 15,-4-3-39-15,-10 15 1 16,-14 7-4-16,-4 6 1 16,4 0-9-16,-11 3 1 15</inkml:trace>
  <inkml:trace contextRef="#ctx0" brushRef="#br0" timeOffset="192123">17889 9802 39 0,'7'13'19'0,"-3"12"-14"0,-1-22 20 16,1 6-23-16,-4 10 0 15,0 6 4-15,-4 7 0 16,1 15-7-16,-8 6 0 16,-3 10 4-16,4 12 0 15,-1-3-4-15,1-9 0 16,-1-13-13-16,4-16 0 0</inkml:trace>
  <inkml:trace contextRef="#ctx0" brushRef="#br0" timeOffset="192784.51">17434 10251 52 0,'11'40'26'0,"14"-27"-23"16,-11-10 41-16,0-3-41 16,10-9 0-16,12-13-1 15,6-10 1-15,11-18-5 16,7-6 1-16,-7-16 2 16,0 3 1-16,-4 9-2 15,4 0 0-15,-3 16-1 0,-12 1 1 16,-6 11-1-16,-4 17 1 15,-7 15-2-15,-6 15 1 16,-5 10-2-16,-6 16 1 16,-4 6 0-16,-7 3 0 15,0 0 0-15,0-9 0 16,-4 0 1-16,4 3 0 16,0 0 1-16,3-13 0 15,1-6 0-15,-1-9 0 16,4 0-1-16,4-10 1 15,3 0 0-15,0-6 0 0,3 0 0 16,5 0 0-16,2 3 0 16,1 0 1-16,3 1-1 15,7-1 1-15,4 0 0 16,3-3 1-16,4-3-1 16,3-4 1-16,-10-2-1 15,0-4 1-15,-4 1-1 16,4 6 0-16,-11-4-1 15,-3-2 1-15,-4-1-2 16,-4 1 0-16,-3-1-1 16,-7 4 0-16,-7 2-1 15,0 11 1-15,4 2-1 16,-4 9 1-16,0 7-1 16,0 7 1-16,3-1 0 15,4-3 1-15,0 0-2 16,4 0 1-16,3-3-2 0,10-6 1 15,4-4-7-15,1-9 0 16,-1-9-2-16,7-3 0 16</inkml:trace>
  <inkml:trace contextRef="#ctx0" brushRef="#br0" timeOffset="193159.99">18821 10313 24 0,'7'35'12'0,"-4"-13"-1"0,-3-16 18 0,4 3-25 16,-1 1 0-16,4-1 1 16,-3-3 0-16,-1 1-7 15,5-4 0-15,-1-3 4 16,0 0 1-16,0-3-3 16,0-7 1-16,3 1-2 15,1-4 1-15,-1 1-1 16,8-4 1-16,-4 0-1 15,0-2 0-15,0 2 1 16,1-6 0-16,-5 3 0 16,4 0 0-16,4 4 0 15,0 2 1-15,-1 4-1 16,-3 3 1-16,7 9-1 16,1 9 1-16,-1 10 0 15,7 9 0-15,-3 1 1 16,3-1 0-16,4-6-1 15,3-6 1-15,4-6-8 0,0-7 1 16,-11-12-8-16,-7-1 1 16</inkml:trace>
  <inkml:trace contextRef="#ctx0" brushRef="#br0" timeOffset="194600">19696 12496 13 0,'-15'34'6'0,"12"-2"16"0,3-23-3 15,0-3-11-15,0 4 1 16,7-7 4-16,4-9 0 16,13-10-17-16,5-22 1 15,16-6 11-15,12-18 0 16,3-20-4-16,0-18 0 15,7-16-2-15,0-13 0 16,-4-12-1-16,-10 3 0 16,-10-9-1-16,-12 15 1 0,-10 3-1 15,-10 20 0-15,-4 15-1 16,-7 12 0-16,-3 19-1 16,-8 29 0-16,-3 21-2 15,-4 26 1 1,-3 25-1-16,0 21 0 0,0 16 1 15,3 19 1-15,4 10 2 16,0 18 0-16,0-3 1 16,3 7 1-16,4-4-1 15,4-3 0 1,-1 10-6 0,4-29 0-16,7-31-8 15,11-28 0-15</inkml:trace>
  <inkml:trace contextRef="#ctx0" brushRef="#br0" timeOffset="194828.74">20486 12226 59 0,'-7'19'29'0,"-4"34"-34"0,11-40 53 16,0 2-48-16,0 4 0 16,0-6-2-16,0-4 1 15,4-3-6-15,3-6 1 0,3-12-10 16,-3-13 0-16</inkml:trace>
  <inkml:trace contextRef="#ctx0" brushRef="#br0" timeOffset="194994.54">20369 11862 43 0,'7'16'21'0,"15"22"-18"16,-15-32 28-16,3 3-32 16,4 1 1-16,8-1-12 15,-1 1 1-15,3-1 5 16,1 0 0-16</inkml:trace>
  <inkml:trace contextRef="#ctx0" brushRef="#br0" timeOffset="195426.89">20645 12251 30 0,'3'38'15'0,"4"-4"-4"0,-3-31 19 15,-1 1-30-15,1-1 1 16,3-3-1-16,0-7 1 15,-4-2-2-15,4-4 1 16,4-2 0-16,0-1 0 16,3 4 0-16,-4-1 0 15,4 4 0-15,1 2 1 0,-1 1 0 16,-4 0 0-16,1 6 0 16,-1-3 1-16,-3 3-1 15,4 0 0-15,-4 0-1 16,4 0 1-16,-1 0-1 15,-3-3 0-15,4 3 0 16,-1-10 0-16,1-2 0 16,0-1 0-16,-1-3 0 15,1 4 0-15,3-4 0 16,0 7 0-16,0-1 1 16,0 10 0-16,4 7 1 15,3 5 0-15,4 1 0 16,3 9 0-16,0 9 0 15,0 10 0-15,1-7-1 16,-1-6 1-16,7-2-5 16,0-4 0-16,-3-7-11 15,-4-9 1-15</inkml:trace>
  <inkml:trace contextRef="#ctx0" brushRef="#br0" timeOffset="195895.76">19950 12775 48 0,'0'6'24'0,"-18"29"-19"15,11-23 36-15,-4 10-39 0,-6 0 1 16,-4 3-1-16,-8 13 0 16,-2-1-3-16,-1 7 0 15,4 3 1-15,3-6 0 16,7-3-7-16,4-10 1 15,4-15-10-15,6-23 1 16</inkml:trace>
  <inkml:trace contextRef="#ctx0" brushRef="#br0" timeOffset="196087.04">19713 12863 31 0,'28'56'15'0,"-3"1"-2"0,-18-42 15 0,4 13-26 16,3 1 0-16,4 5 0 16,3 4 1-16,3-7-5 15,1-3 1-15,0-6-3 16,-4-6 1-16,0-10-9 16,-3-12 0-16</inkml:trace>
  <inkml:trace contextRef="#ctx0" brushRef="#br0" timeOffset="196357.8">20122 13023 54 0,'0'12'27'0,"8"7"-29"0,-5-19 49 15,1 3-44-15,-4-3 0 16,3 3 2-16,4-3 1 16,7 3-8-16,11 0 1 15,7 1 2-15,3 2 1 16,0-6-6-16,1 3 1 16,-5-3-8-16,-2-3 1 0,-1-7-9 15,0-5 1-15</inkml:trace>
  <inkml:trace contextRef="#ctx0" brushRef="#br0" timeOffset="196597.51">20451 12916 52 0,'14'34'26'0,"10"-21"-27"16,-13-10 43-16,3 7-41 15,4 5 1-15,3 1 2 16,0 3 0-16,-3 3-5 16,-1 0 1-16,-3-4 2 15,1 8 0-15,-8 2-4 16,-7 0 0-16,-11 3-11 0,-14-6 0 16,-6-3-4-16,2-9 0 15</inkml:trace>
  <inkml:trace contextRef="#ctx0" brushRef="#br0" timeOffset="197214.2">21237 13088 54 0,'0'7'27'0,"0"-14"-34"0,-3 11 51 16,-4-1-44-16,-7 0 0 15,-1 0 0-15,-2 10 1 16,-4-4-1-16,3 7 0 15,0-4 1-15,1 4 0 16,3 3-1-16,3 3 0 16,0-4-2-16,8 1 0 15,6-6-1-15,4-1 1 16,8-2-2-16,2-4 1 16,1-6 0-16,0-9 0 0,-4-10 2 15,0-3 0-15,0 0 0 16,-4 3 1-1,-3 3 0-15,4 4 0 0,3 2 1 16,0 14 0-16,0 11 0 16,4 13 1-16,3 7 0 15,-3 3 0-15,3-1-4 16,-3-2 1-16,-1-10-12 16,1-16 0-16</inkml:trace>
  <inkml:trace contextRef="#ctx0" brushRef="#br0" timeOffset="197768.7">21967 12436 37 0,'4'28'18'0,"3"-2"-8"0,-7-20 21 0,4 0-28 16,-4-3 1-16,0-3 1 15,0-15 0 1,-4-54-5-1,-10-19 0-15,0-13 5 16,-4-8 0-16,4-1-2 16,0-12 0-16,3-1 0 15,4 10 0-15,7 0-2 16,7 13 0-16,8 19-1 16,2 15 0-16,4 16-1 15,0 18 0-15,1 20-3 0,-1 18 1 16,-4 10-6-16,-6 9 1 15,-7 12-9-15,-8 7 1 16</inkml:trace>
  <inkml:trace contextRef="#ctx0" brushRef="#br0" timeOffset="197965.21">21685 11997 57 0,'4'13'28'0,"20"-1"-31"0,-13-12 48 0,3 0-44 16,7 0 0-16,11 3-1 16,14-3 1-16,0 4-4 15,3-1 0-15,1 0-6 16,-8 0 1-16,-3-3-8 16,-8-3 0-16</inkml:trace>
  <inkml:trace contextRef="#ctx0" brushRef="#br0" timeOffset="198223.17">22588 11850 59 0,'11'12'29'0,"-15"29"-36"0,4-28 53 16,-3 5-46-16,-11 4 1 15,-4 4 0-15,-7 11 1 16,-3 4-3-16,-4 6 1 16,4 6 0-16,4 1 1 15,2 2-2-15,8-3 1 16,4-6-6-16,3-3 0 16,7-16-10-16,7-12 0 15</inkml:trace>
  <inkml:trace contextRef="#ctx0" brushRef="#br0" timeOffset="198970.31">22927 12339 53 0,'11'16'26'0,"3"-7"-25"0,-14-9 41 15,0 3-41-15,-11 0 0 16,1 0 0-16,6 7 1 16,-3-7-3-16,-4 3 1 15,1 7 1-15,-1 3 1 16,1 5-1-16,-1 1 0 15,4 0-1-15,3 3 1 0,8-6-1 16,3-6 0-16,0-7-1 16,4-9 1-16,10-6-1 15,7-7 0-15,4-6 0 16,-7 0 1-16,-4 6-2 16,-7 1 1-16,-7 5-2 15,0 4 0-15,-11-3-2 16,1 2 0-16,-8 10-3 15,-3 13 1-15,0 6 1 16,0 6 0-16,3 10 4 16,4 9 0-16,4 0 3 15,3 6 1-15,3 4 3 16,-3-7 1-16,0 3 0 16,0-12 1-16,-3 6-3 15,-8-6 0-15,-3-4-1 16,4-8 1-16,-5-7-3 15,-2-10 1-15,-4-6-2 0,-4-6 1 16,4-6-1-16,3-13 0 16,4 0 0-16,7 7 0 15,7-7-2-15,7-3 1 16,7-6-7-16,4 0 1 16,-1-1-9-16,5 4 1 15</inkml:trace>
  <inkml:trace contextRef="#ctx0" brushRef="#br0" timeOffset="199269.66">23474 12145 53 0,'7'18'26'0,"-7"-18"-32"15,0 7 45-15,-7 2-39 16,0 0 0-16,-7 7 2 16,-11 9 0-16,0 7-2 15,-3-1 1-15,0-6 1 16,3 6 0-16,8 4 0 16,2-1 0-16,8-2-2 15,7 2 1-15,11-6-7 16,7-9 1-16,6-6-9 15,-3-7 1-15,8-9-3 0,-1-10 0 16</inkml:trace>
  <inkml:trace contextRef="#ctx0" brushRef="#br0" timeOffset="199558.18">23802 12289 51 0,'7'12'25'0,"-11"10"-29"0,1-12 51 0,-8 2-46 15,-6 4 0-15,-4 6 1 16,-1 6 0-16,-2 7-3 15,3-1 0-15,-1 4 1 16,5-4 0-16,-1-2-6 16,4-4 1-16,0-19-11 15,7-12 1-15</inkml:trace>
  <inkml:trace contextRef="#ctx0" brushRef="#br0" timeOffset="199782.18">23580 12301 38 0,'24'13'19'0,"12"31"-14"0,-22-35 23 15,3 7-25-15,5 12 1 16,2 7 0-16,1 5 1 16,3 4-7-16,0 0 0 15,-3-6 4-15,0-7 0 16,-4-12-5-16,-3-10 0 15,-4-9-5-15,0-12 1 16,-4-7-6-16,1-6 0 16</inkml:trace>
  <inkml:trace contextRef="#ctx0" brushRef="#br0" timeOffset="200022.14">23982 12270 38 0,'14'60'19'0,"-11"-13"-15"16,8-41 31-16,0 6-32 15,6 4 1-15,4 3 0 16,1 0 1-16,-5 3-7 16,-3 3 0-16,-7 6 3 15,-7 0 1-15,-7 4-4 16,-3-1 0-16,-4-5-5 15,-4-7 0-15,4-7-7 16,0-8 1-16</inkml:trace>
  <inkml:trace contextRef="#ctx0" brushRef="#br0" timeOffset="200321.62">24324 11878 56 0,'35'44'28'0,"18"50"-35"0,-46-85 51 0,14 45-43 15,4 15 0-15,-11 12 0 16,-7 7 1-16,-7 12-3 16,-14 10 0-16,-21-6-2 15,-11 2 0-15,-10-5-13 16,-4-14 1-16</inkml:trace>
  <inkml:trace contextRef="#ctx1" brushRef="#br0" timeOffset="95116.99">20733 8629 0,'0'0'16,"0"0"0,0 0-16</inkml:trace>
  <inkml:trace contextRef="#ctx0" brushRef="#br0" timeOffset="201656.05">25337 12170 26 0,'-29'9'13'0,"1"-6"-1"16,25 0 14-16,-1 4-22 15,-3-4 1-15,3-3 5 0,8 3 1 16,-1 0-12-16,5 0 1 16,6 0 8-16,10-3 1 15,12 0-3-15,13 0 0 16,7 0-5-16,1 0 0 15,3 0-7-15,-7-3 0 16,-11 0-12-16,-10 0 0 16</inkml:trace>
  <inkml:trace contextRef="#ctx0" brushRef="#br0" timeOffset="201836.68">25195 12421 56 0,'-3'25'28'0,"31"15"-25"16,-14-36 44-16,11 5-47 16,10-6 1-16,15 6-4 15,2-5 0-15,1-4-8 16,-3-10 1-16,-11 7-7 16,-1 3 1-16</inkml:trace>
  <inkml:trace contextRef="#ctx0" brushRef="#br0" timeOffset="203291.9">26218 13277 44 0,'15'28'22'0,"9"-13"-13"16,-17-15 23-16,7-9-29 0,4-7 1 15,0-12 2-15,-1-9 0 16,1-14-7-16,-7-5 0 15,-4-22 7-15,-11-20 0 16,-6-18-2-16,-1-12 0 16,-3-1 0-16,0-3 0 15,3 1-2-15,8 18 0 16,3 9-2-16,10 7 1 16,4 16-2-16,4 5 1 15,3 20-3-15,11 12 1 16,7 16-3-16,10 15 1 0,-7 10-4 15,-3 13 1-15,-11 12-8 16,-10 3 0-16,-18 6-2 16,-11 3 0-16</inkml:trace>
  <inkml:trace contextRef="#ctx0" brushRef="#br0" timeOffset="203491.08">26077 12483 66 0,'-10'35'33'0,"20"-10"-36"16,-3-19 68-16,8 3-62 16,6 1 0-16,10-1-1 15,15 4 1-15,7 3-7 16,4-4 1-16,-1 1-2 16,-3-4 0-16,-7-3-13 15,-7-9 1-15,-15-3-5 0,-6-4 1 16</inkml:trace>
  <inkml:trace contextRef="#ctx0" brushRef="#br0" timeOffset="203985.91">27661 11853 42 0,'-17'-3'21'0,"-29"40"-17"0,32-27 34 15,-11 9-37-15,-7 6 1 16,-7 16 2-16,-3 6 0 15,3 12-5-15,-7 10 0 16,-3 10 4-16,0 8 1 16,-1 14-1-16,4 18 0 15,8 0 0-15,9 3 0 16,12 1-2-16,13-23 1 16,15-9-7-16,14-16 0 15,10-22-13-15,-7-21 1 16</inkml:trace>
  <inkml:trace contextRef="#ctx0" brushRef="#br0" timeOffset="204628.57">27859 13019 48 0,'0'26'24'0,"10"-5"-14"0,-6-21 32 15,7-3-41-15,3-6 1 16,7-7 1-16,4-18 0 15,6-20-4-15,-2-21 0 16,-1-19 2-16,0-3 1 16,-3-10-2-16,-4-18 1 0,-4 3-1 15,1 12 0-15,-4-3-1 16,-3 13 1-16,-8 18-1 16,1 10 0-16,-4 22-2 15,-4 18 1-15,-6 14-1 16,-4 21 0-16,-4 16 0 15,0 15 0-15,-3 22 1 16,4 20 1-16,-1 15 2 16,0 9 0-16,4 4 1 15,7-10 0-15,7 3 0 16,7-9 0-16,0-10-2 16,4-9 1-16,3-6-6 15,0-16 1-15,0-7-9 16,4-8 1-16,3-10-4 15,0-16 1-15</inkml:trace>
  <inkml:trace contextRef="#ctx0" brushRef="#br0" timeOffset="204824.55">28374 12734 54 0,'0'38'27'0,"0"18"-30"0,0-40 53 15,0 6-48-15,-4-3 1 0,1-1 0 16,-1 1 0 0,4 0-6-16,0-6 0 0,0-7-3 15,0-6 1-15,0 0-13 16,4-19 1-16</inkml:trace>
  <inkml:trace contextRef="#ctx0" brushRef="#br0" timeOffset="204992.5">28282 12452 44 0,'14'25'22'0,"4"-9"-21"16,-11-10 29-16,4 0-31 16,-1 10 0-16,1-4-7 15,-1-2 1-15,-3 2-1 16,4 1 1-16</inkml:trace>
  <inkml:trace contextRef="#ctx0" brushRef="#br0" timeOffset="205470.45">28480 12784 39 0,'10'19'19'0,"8"9"-14"0,-14-25 29 16,-1 1-32-16,4-8 0 15,4-2 0-15,3-6 0 0,0-1-3 16,0 4 0 0,0-1 2-16,0 1 1 0,-3 3-2 15,-1 2 0-15,1 4 0 16,0 0 1-16,-4 7-2 16,0 2 1-16,-4 1 0 15,1-1 0-15,-1-3-1 16,1 0 1-16,3-6-1 15,0-6 0-15,0 0 0 16,0 0 0-16,0-4-1 16,0 4 0-16,0 3 0 15,0 3 0-15,4-3 1 16,-1-4 0-16,1 1-1 16,0-3 1-16,3-7 1 15,0-3 0-15,0 0 1 16,4 1 0-16,-1-4 1 15,4 6 1-15,-3 7-1 16,0 12 1-16,3 12-1 0,3 7 1 16,8 10-1-16,0 5 0 15,-4 4-2-15,-3 0 0 16,0-13-5-16,-1-6 1 16,-3-3-10-16,-3-10 1 15</inkml:trace>
  <inkml:trace contextRef="#ctx0" brushRef="#br0" timeOffset="205920.84">28035 13389 45 0,'4'-3'22'0,"-4"-3"-14"0,0 9 34 16,0 3-40-16,-4 7 1 16,-3 9 1-16,-7-3 1 15,-11 9-7-15,-3 7 1 16,-4 8 3-16,8 4 0 15,3 4-4-15,-1-7 0 16,5-7-6-16,6-15 1 16,4-19-10-16,4-15 1 0</inkml:trace>
  <inkml:trace contextRef="#ctx0" brushRef="#br0" timeOffset="206116.41">27827 13371 39 0,'11'50'19'0,"-1"22"-9"16,1-50 25-16,3 6-34 15,7 7 0-15,7 9-2 16,1-1 0-16,-1 1-3 16,-3-9 1-16,-1-7-9 15,-3-3 1-15,1-9-3 16,-5-10 1-16</inkml:trace>
  <inkml:trace contextRef="#ctx0" brushRef="#br0" timeOffset="206356.14">28176 13600 53 0,'4'15'26'0,"14"-15"-31"0,-8 3 55 16,4 4-50-16,7 2 1 15,4-3-1-15,0 1 0 0,7-1-3 16,6 0 0-16,-2-3-5 16,-5-6 0-16,1-6-8 15,-4-13 1-15</inkml:trace>
  <inkml:trace contextRef="#ctx0" brushRef="#br0" timeOffset="206581.42">28423 13358 44 0,'18'35'22'0,"14"12"-18"16,-25-38 35-16,3 4-37 15,4-1 1-15,4-2 2 16,0 5 0-16,-1 4-7 16,1 3 1-16,0 0 3 15,-8 6 1-15,-10 7-7 0,-14 5 1 16,-14 7-13-16,-11-9 0 16</inkml:trace>
  <inkml:trace contextRef="#ctx0" brushRef="#br0" timeOffset="207031.34">28967 13512 55 0,'7'6'27'0,"-4"-3"-29"16,-3 0 41-16,-3 0-39 15,-1 4 0-15,-10-1 0 16,0 7 1-16,-4 2-1 16,-3 1 0-16,0 3 0 15,0 0 0-15,7-1 0 16,0-2 1-16,3-3-2 15,4-4 0-15,7-6-1 16,7 0 0-16,7-3-1 16,0-6 1-16,0 0-1 15,4-1 0-15,-4-2 1 0,-3 3 0 16,-1 6 1-16,-3 0 0 16,0 3 1-16,4 3 1 15,-1 7-1-15,8-1 1 16,-4 13 0-16,4 0 0 15,0 1-8-15,3-5 0 16,0-5-6-16,7-16 1 16</inkml:trace>
  <inkml:trace contextRef="#ctx0" brushRef="#br0" timeOffset="207722.63">30028 12834 49 0,'25'35'24'0,"-14"-19"-22"16,-8-13 43-16,-3-3-45 16,-3 3 1-16,3 0 1 0,-4 3 0 15,-6 4-2 1,-8-1 0-16,-7 1 1 0,-6-4 0 31,-26-6 0-31,11 0 0 16,7 0-1-16,11 3 1 15,4-3-2-15,6 6 1 16,7 0-1-16,8-6 0 16,10 4 0-16,10-4 0 15,15-4-1-15,7-5 1 16,0-7 0-16,-4 1 1 16,-10 2 0-16,-1 1 0 15,-6 2-1-15,-7 4 1 0,-4 6-2 16,-4 6 1-16,-3 4-3 15,-3 2 1-15,-4-2-2 16,0 5 1-16,-4 13-1 16,0 10 1-16,4 6 2 15,7 9 1-15,7 4 3 16,-3 2 1-16,0 4 2 16,-4-10 0-16,-4 4-1 15,-7-1 1-15,1-6-2 16,-8-9 0-16,-3-13-2 15,-7-6 0-15,-4-9-1 16,-7-13 1-16,-3-16-1 16,0 1 0-16,-1-14 0 15,4-8 0-15,8-1-3 16,6-9 1-16,7 3-6 16,11 0 1-16,14 7-8 15,11-4 0-15</inkml:trace>
  <inkml:trace contextRef="#ctx0" brushRef="#br0" timeOffset="208008.55">30455 12794 45 0,'7'-3'22'0,"0"3"-21"0,-7 0 36 0,-10 3-36 16,-1 3 0-16,-6 6 1 16,-12 4 1-16,1 3-4 15,-4 3 1-15,-3 0 1 16,0 6 1-16,3 7-2 16,0 2 1-16,11 7-2 15,7 0 1-15,11 0-6 16,13-10 1-16,8-8-10 15,6-20 1-15</inkml:trace>
  <inkml:trace contextRef="#ctx0" brushRef="#br0" timeOffset="208232.42">30596 12878 38 0,'7'32'19'0,"-10"-1"-16"0,-1-28 26 16,-3 7-29-16,-7 8 1 16,-7 4 0-16,-4 3 0 15,1 4-2-15,-1 5 1 16,0 1-1-16,8-10 1 16,3-3-8-16,3-3 0 15,4-13-4-15,3-9 1 0</inkml:trace>
  <inkml:trace contextRef="#ctx0" brushRef="#br0" timeOffset="208431.31">30431 12932 39 0,'24'47'19'0,"12"40"-21"16,-22-65 34-16,0 10-32 15,3 2 1-15,-2-2-1 16,-5-4 0-16,1-6-4 16,-1-3 0-16,1-16-7 15,3-16 1-15</inkml:trace>
  <inkml:trace contextRef="#ctx0" brushRef="#br0" timeOffset="208699.21">30730 12910 39 0,'11'37'19'0,"3"-30"-15"0,-3-1 30 15,-1 3-31-15,4 4 1 0,1 6-1 16,2 3 1-16,-3 3-6 15,-3 0 1-15,-11 3 2 16,-4 13 1-16,-3-7-5 16,-7-2 0-16,-10-7-10 15,-8-3 1-15,-4-7-2 16,-2-2 1-16</inkml:trace>
  <inkml:trace contextRef="#ctx0" brushRef="#br0" timeOffset="209044.05">31231 11514 29 0,'-14'3'14'0,"25"66"-1"0,-1-50 23 16,8 25-32-16,7 13 1 16,3 24 1-16,7 26 1 15,4 28-9-15,0 31 0 16,-4 19 5-16,-17 3 1 15,-22 19-3-15,-24 3 1 0,-18-3-10 16,-10-22 1-16,-15-28-8 16,1-32 1-16</inkml:trace>
  <inkml:trace contextRef="#ctx0" brushRef="#br1" timeOffset="214118.1">19159 13437 29 0,'-3'12'14'0,"13"-9"-6"0,-3-6 14 16,8 0-20-16,6 0 0 16,11 3 2-16,17 0 1 0,14-3-5 15,22 0 1-15,21 3 4 16,24 0 1-16,8 0-2 15,17 0 0-15,11 0-1 16,0-4 0-16,14 4-2 16,0 4 0-16,-4 5-2 15,-3 10 1-15,-7-4 0 16,-25 4 0-16,-4 9-3 16,-13 4 1-16,-25-4-5 15,-25-3 0-15,-28-3-7 16,-32-9 1-16</inkml:trace>
  <inkml:trace contextRef="#ctx0" brushRef="#br1" timeOffset="-213848.25">20902 11627 24 0,'0'13'12'0,"7"-13"-7"0,-3 3 12 16,-4-3-16-16,3-3 0 15,4-10 2-15,0 4 0 16,7-10-3-16,1 0 1 0,-1-6 2 15,3-3 1-15,1 0 0 16,3-1 0-16,4 1 0 16,-1 0 0-16,1 0 0 15,3 3 0-15,-3-7-1 16,-4-5 0-16,7-4-1 16,4 6 0-16,4-5-1 15,2-4 0-15,1 6-1 16,0 0 1-16,0 7 0 15,7-3 0-15,-4 9 0 16,4 3 0-16,-4 0 0 16,0 0 0-16,-3-7-1 15,4 1 1-15,6 3 0 16,-3 9 0-16,0 1-1 16,0 2 0-16,3 1 0 15,-3 5 0-15,3 4 0 16,1 0 1-16,-5 3-1 0,-2-3 0 15,-4 3 0-15,3 0 0 16,0 0-1-16,4-3 1 16,0 0 0-16,3 3 0 15,-3 0 0-15,0 6 0 16,-4 3 0-16,-3 7 0 16,0 3 0-16,-4 3 0 15,-3-3 0-15,-4-1 0 16,1 4 0-16,-8 0 0 15,-4 3 0-15,1 4 0 0,-4 2-1 16,0 4 1-16,0 5-1 16,-3 4 1-16,-4 0-1 15,0 6 1-15,-3 7-1 16,3 2 1-16,0 10-2 16,-4-6 1-16,-3 0-2 15,0-7 1-15,0-9-3 16,-3-6 1-16,3-13-3 15,0-6 1-15,3-6-7 16,8-13 0-16</inkml:trace>
  <inkml:trace contextRef="#ctx0" brushRef="#br1" timeOffset="-213200.79">22634 11655 33 0,'11'-3'16'0,"-1"16"-13"0,-6-7 23 0,3 7-25 16,0 2 1-16,-3 4 1 16,3 3 1-16,-4 0-4 15,4 0 0-15,-3 6 3 16,-1-3 1-16,1 3-2 15,-1-2 1-15,-3 2-2 16,0-6 1-16,0-3-1 16,0-4 0-16,0-2-2 15,-3-4 1-15,3-6 0 16,0-3 1-16,3-6 0 16,4-6 0-16,7-4-1 15,4-6 1-15,3 3 0 16,4-6 0-16,-4 3-1 15,7 0 1-15,8 3-1 16,-5 0 0-16,1 4 0 16,3 2 1-16,-10 1-1 0,-4-1 0 15,-3 1-1-15,-4-1 1 16,-7 1-1-16,-7-1 0 16,-7 4 1-16,-11-1 0 15,-6 4 0-15,-5 0 0 16,-6-1 0-16,-18 4 1 15,-3 3-1-15,-1 0 1 16,-3 0-6-16,0-3 0 0,0-6-9 16,18-1 0-16</inkml:trace>
  <inkml:trace contextRef="#ctx0" brushRef="#br1" timeOffset="-208935.97">27852 14208 11 0,'0'16'5'0,"0"-16"4"0,0 0 5 0,0-4-11 16,0 1 0-16,0 0 3 15,0 0 0-15,-4 3-6 16,4-6 0-16,0 3 5 16,-3-4 1-16,3 7-1 15,0 0 0-15,0 0-1 0,7 0 0 16,3-3-1-16,12 0 1 15,9-6-1-15,8-7 1 16,18-3-2-16,10 0 1 16,3 1-1-16,18 2 1 15,15 3-2-15,20 4 0 16,-6 0 0-16,10 2 0 16,0 4-1-16,3-3 0 15,-21 0 0 1,-17-1 1-16,-21 1-2 15,-15 0 1-15,-14 3-1 16,-10 0 1-16,-14 3-3 0,-15 3 1 0,-20-3-11 16,-19-10 1-16,-9-9-2 15,6-6 0-15</inkml:trace>
  <inkml:trace contextRef="#ctx0" brushRef="#br1" timeOffset="-206657.11">19632 6434 42 0,'42'7'21'0,"36"-1"-24"0,-53-3 35 16,14 0-31-16,10 0 1 0,11-3 1 16,10 3 1-16,19 0-4 15,9-6 0-15,8-9 2 16,-3-7 1-16,17-9-1 16,-1-4 0-16,-2 4-2 15,-8-3 1-15,-10 3-1 16,-7 6 1-16,-1 3-1 15,-9 9 1-15,-1-2-1 16,-4 2 0-16,1-5 0 16,-7-4 0-16,-12 3-1 15,-2 1 1-15,-4-1 0 16,-7 3 0-16,-4 4-1 16,-3 6 1-16,-4 3 0 15,-7 12 0-15,-6 10-1 16,-5 7 1-16,-6-4-1 15,-11 9 0-15,-7 4 0 16,-11-4 1-16,-3 4-1 16,3 6 0-16,-3 15 0 0,-4 4 1 15,-3 12 0-15,-4 13 0 16,8 9 0-16,10 7 0 16,7 2 0-16,7-5 0 15,7 2 0-15,0-15 1 16,0-9-1-16,0-10 0 15,-7-4 0-15,-7-8 0 16,-18-7 0-16,-21-12 1 16,-14-7-1-16,-21-6 0 15,0-6 0-15,-21-3 0 0,-15-4-4 16,-3-3 1-16,-10-5-11 16,-22-17 1-16</inkml:trace>
  <inkml:trace contextRef="#ctx0" brushRef="#br1" timeOffset="-206160.09">19583 6262 36 0,'3'15'18'0,"-3"36"-8"0,0-33 22 0,-3 8-30 15,3 11 1-15,0 13-1 16,0 16 1-16,-4 9-4 15,1 16 1-15,3 25 2 16,3 10 0-16,-3-1-1 16,0 4 0-16,0-13-2 15,4-16 1-15,-4-18-7 16,0-23 0-16,-4-24-7 16,8-13 0-16</inkml:trace>
  <inkml:trace contextRef="#ctx0" brushRef="#br1" timeOffset="-205184.67">31796 6052 37 0,'18'53'18'0,"3"-22"-14"16,-14-6 18-16,-4 13-21 0,-3 22 1 16,0 27 1-16,0 8 1 15,-7 8-5-15,-7 13 0 16,0-9 2-16,0-7 1 15,3-22-2-15,1-15 0 16,-1-16-5-16,4-12 1 16,0-17-7-16,3-18 1 15,4-25-2-15,4-22 1 16</inkml:trace>
  <inkml:trace contextRef="#ctx0" brushRef="#br1" timeOffset="-204614.47">31701 6136 19 0,'0'22'9'0,"38"-9"0"16,-27-13 15-16,3 0-23 16,7 0 1-16,4-3 2 15,3-4 1-15,11 1-5 16,10 0 1-16,18 3 2 15,-3 0 1-15,17-4-2 16,7 4 1-16,15 0-2 16,-1 0 1-16,4 3-2 15,0 0 0-15,3 3 0 16,7 0 1-16,-6 0-2 16,-19 1 1-16,5-1 0 0,-12-3 0 15,-6 0-1-15,0 3 1 16,-8 0 0-16,-17 3 0 15,-11 4-1-15,-6 5 1 16,-8 1-1-16,-7 0 1 16,-7-4-1-16,-3 10 1 15,-4 6-1-15,-11 4 1 16,-6 8 0-16,-8 8 0 31,-10 24 0-31,0-3 1 0,-1-7-1 16,5 4 1-16,2 0 0 15,5 0 0-15,6 9 0 16,4-6 1-16,0 0 0 16,-7-3 0-16,0 0 1 15,-4-10 0-15,-3-6-2 16,-7-3 1-16,-18-15 0 16,-17-13 0-16,-22-16-2 15,-14-19 1-15,-38-12-3 16,-26-19 0-16,-10-13-11 15,-28-15 0-15</inkml:trace>
  <inkml:trace contextRef="#ctx0" brushRef="#br1" timeOffset="-202813.35">19173 8181 29 0,'18'31'14'0,"17"29"-4"0,-28-51 15 15,1 4-24-15,-5 12 0 16,1 13 1-16,-4 5 0 16,0 17-3-16,-4 12 1 15,1 16 1-15,-8 9 1 16,-3 3-2-16,3 4 1 0,1 9-2 15,-1-22 1-15,0-16-4 16,4-12 0-16,4-19-7 16,-1-16 1-16,8-25-1 15,3-22 0-15</inkml:trace>
  <inkml:trace contextRef="#ctx0" brushRef="#br1" timeOffset="-202121.05">19152 8096 35 0,'39'25'17'0,"7"-12"-22"0,-28-10 36 16,6 0-30-1,12-3 0-15,9 0 1 0,5 0 0 16,17-6-2-16,21 0 0 16,14-4 1-16,4-2 1 15,11-4-1-15,13-9 1 16,4 0-1-16,-10 0 0 16,-11 3-1-16,3 3 1 15,-14 0-1-15,1 0 1 16,-5 4-1-16,-9 2 1 15,-12 7-2-15,-10 3 1 16,-7 3 0-16,-3 6 0 0,-8 3-1 16,-7-5 1-16,-6 11-1 15,-8 4 1-15,-11 3-1 16,-6 3 1-16,-4 0-1 16,-3 6 1-16,-4 4-1 15,-7 9 1-15,0-3 0 16,-4 6 0-16,-3 6 0 15,0 3 0-15,0 13 0 16,0 4 0-16,3 11 0 16,4-2 1-16,3 2 0 15,4-5 1-15,7-1 0 16,4 1 0-16,3-7 0 16,0-3 0-16,0-7-1 15,-3-2 1-15,-8 3-1 16,-10-7 0-16,-7-6-1 15,-3-3 0-15,-19-12 0 0,-20-7 0 16,-18-6-1-16,-18 0 1 16,-7-6-1-16,-14-10 1 15,-17-9 0-15,-1-10 0 16,-10-6 0-16,0-9 0 16,-3 9-1-16,13-6 1 15,-3 0-4-15,7 10 0 16,11-1-9-16,10 6 0 15</inkml:trace>
  <inkml:trace contextRef="#ctx0" brushRef="#br1" timeOffset="-201220.52">30808 7980 34 0,'-18'47'17'0,"-17"44"-10"0,32-56 17 16,-4 15-22-16,0 19 0 15,3 25 1-15,0 22 1 0,4 6-5 16,-3 10 0-16,-1-3 2 16,4-4 1-16,0-28-3 15,0-22 1-15,0-21-4 16,7-29 0-16,4-28-8 15,3-38 1-15,4-25-1 16,3-15 1-16</inkml:trace>
  <inkml:trace contextRef="#ctx0" brushRef="#br1" timeOffset="-200589.96">30678 7974 40 0,'21'19'20'0,"10"-16"-27"0,-16-9 42 16,6 6-35-16,7-7 1 16,7 4 0-16,11 6 1 15,7 4-2-15,7-1 0 16,18 3 2-16,13 1 0 15,12-1 0-15,-5-6 0 16,19 4-1-16,-1-11 1 0,8-5-2 16,-4-4 1-16,-14-2-1 15,6 5 0-15,-6-2 0 16,4-4 1-16,-12 0-1 16,-9 4 0-16,-12 3 0 15,-17 2 0-15,-3 7 0 16,-4 3 1-16,-4 4-2 15,-7-4 1-15,-10 3-1 16,-4 0 0-16,-10 7 0 16,-8-1 0-16,-10 7-1 15,-7 3 1-15,-3 6-1 16,-4 13 1-16,3 3 0 16,-3-3 1-16,0 3 0 15,0 12 0-15,0 1 0 16,0 15 1-16,6 9-1 15,5 10 0-15,3 19 0 16,-4 0 1-16,-3 6-1 16,-3 3 0-16,-11-12-1 0,-15-4 1 15,-10-15-1-15,-6-13 1 16,-5-9-1-16,-3-13 1 16,7-9-1-16,-7-19 0 15,-17-12 1-15,-19-7 0 16,-16-9-2-16,-30-7 0 15,-23-8-7-15,-8-11 1 16,-28-2-3-16,17 3 0 16</inkml:trace>
  <inkml:trace contextRef="#ctx0" brushRef="#br1" timeOffset="-192889.25">16351 15933 41 0,'21'25'20'0,"4"-13"-9"0,-18-9 21 0,0-3-31 15,14-3 1-15,1-6-1 16,2-16 1-16,4-7-3 15,8-8 1-15,3-14 0 16,-1-5 1-16,-2-4-1 16,-5-6 1-16,1 0-1 15,-4-6 0-15,-3 9 0 16,0 0 0-16,-4 3 0 16,0 7 0-16,-3 6-3 15,-11 12 1-15,-4 10-2 16,-3 9 0-16,-3 10-1 15,-4 12 0-15,0 12 0 16,0 4 0-16,-4 19 2 16,-3 15 1-16,3 10 1 15,1 6 0-15,6 9 1 16,1-9 1-16,3 3 0 0,7-12 0 16,3-7-1-16,15-12 1 15,10-13 0-15,11-15 1 16,7-10 0-16,0-6 1 15,3-13 1-15,-3-12 1 16,-7-7-1-16,-3-15 0 16,-12-12-1-16,-2-14 1 15,-5 7-2-15,-6-3 0 16,-4-3-5-16,-3 12 0 16,-4-3-5-16,-7 16 0 15,-4 19-6-15,1 15 0 0</inkml:trace>
  <inkml:trace contextRef="#ctx0" brushRef="#br1" timeOffset="-192512.9">17417 15638 44 0,'31'3'22'0,"-20"-28"-30"16,-4 15 40-16,-3-2-33 15,-4-1 1-15,-7-2 0 16,-4-4 1-16,0 3-1 0,-3 4 0 16,4 2 0-16,-1 7 1 15,-3 9-1-15,0 7 1 16,0 12-1-16,0 6 1 15,3 4-1-15,4-7 0 16,3 0 0-16,12-3 0 16,2 1-1-16,1-11 1 15,3-9 0-15,3-6 0 16,5-3 0-16,6-9 0 16,-3-7-4-16,3-9 1 0,-4 0-8 15,-6-13 0-15</inkml:trace>
  <inkml:trace contextRef="#ctx0" brushRef="#br1" timeOffset="-192244.56">17731 14754 44 0,'-7'47'22'0,"-11"34"-28"16,14-56 36-16,-3 16-30 15,-3 9 1-15,-1 16-1 16,4 0 0-16,0 6-1 16,0-3 1-16,0-13-3 0,0-12 0 15,3-9-8 1,-3-10 0-16,-3-19 0 0,-8-12 0 15</inkml:trace>
  <inkml:trace contextRef="#ctx0" brushRef="#br1" timeOffset="-192026.29">17381 15262 58 0,'14'0'29'0,"50"-41"-43"0,-36 31 64 0,4 4-50 16,14 3 1-16,10 0-4 16,1 0 0-16,-8-4-2 15,-7 7 1-15,-6-3-10 16,-8 3 1-16,-10-6-3 16,-11-3 1-16</inkml:trace>
  <inkml:trace contextRef="#ctx0" brushRef="#br1" timeOffset="-191642.31">17731 15475 49 0,'28'37'24'0,"14"-11"-25"0,-28-26 49 16,4 0-47-1,3 0 0-15,7 0 0 0,1-7 0 16,6 1-2-16,-3-3 0 16,-1-4 1-16,-10-9 0 15,-3 6-1-15,-11-2 1 16,-10-4-2-16,-8 0 1 16,-7 6-2-16,1 3 0 15,-4 7-1-15,-1 9 1 16,5 10 0-16,-8 12 0 0,11 3 1 15,3 10 0 1,4 6 4-16,7 0 0 16,7-7 1-16,4-5 1 15,7-10-1-15,17-7 0 0,0-2-4 16,0-1 1-16,-6-2-8 16,-12-4 1-16,-13-3-8 15,-15-3 1-15</inkml:trace>
  <inkml:trace contextRef="#ctx0" brushRef="#br1" timeOffset="-191252.41">16312 16130 57 0,'-3'28'28'0,"42"-15"-31"0,-25-10 53 15,14 0-47-15,14 3 1 16,18-2 2-16,18-1 0 15,21-3-8-15,28-3 1 0,14-7 4 16,18-5 0 0,13-4-2-16,-2 0 0 0,-1-3-3 15,-14 3 1-15,-10 3-4 16,-25 1 0-16,-25-1-5 16,-21-3 0-16,-17 4-9 15,-22-1 1-15,-24 0 0 16,-11 7 0-16</inkml:trace>
  <inkml:trace contextRef="#ctx0" brushRef="#br1" timeOffset="-190845.64">18574 15136 47 0,'7'0'23'0,"-4"0"-25"0,-3 0 48 0,4 3-46 16,-4 4 0-16,0-1 0 15,0 0 0-15,0 0-3 16,0 1 1-16,3-1-8 15,1-3 1-15,-8-3-5 16,4 0 0-16</inkml:trace>
  <inkml:trace contextRef="#ctx0" brushRef="#br1" timeOffset="-190681.73">18482 15459 60 0,'7'0'30'0,"11"-19"-45"0,-18 19 60 16,0 0-54-16,-4 3 0 15,1 4-20-15,-15-1 0 16</inkml:trace>
  <inkml:trace contextRef="#ctx0" brushRef="#br1" timeOffset="-184916.72">24963 7679 24 0,'14'38'12'0,"21"-19"2"15,-24-10 13-15,3-3-24 16,0-3 1-16,7 4 2 16,14-4 1-16,11 0-8 15,14-3 0-15,14 0 6 16,7-3 0-16,29-13-2 16,13 0 1-16,15-2-3 15,27-1 1-15,26-3-1 16,10 6 0-16,21 1-1 15,-14 8 0-15,4 14-2 0,-4 8 1 16,-35 7-2-16,-7-3 0 16,-25 3-3-16,-17 6 1 15,-26 0-5-15,-17-3 0 16,-17-3-3-16,-29-9 0 16</inkml:trace>
  <inkml:trace contextRef="#ctx0" brushRef="#br1" timeOffset="-184257.32">24518 9140 18 0,'-11'16'9'0,"1"-3"2"0,10-13 9 15,0 0-14-15,0 0 0 0,7-3 5 16,4-4 1-16,10-2-14 16,18-4 1-16,10 1 10 15,25-4 0-15,14 4-4 16,32 2 1-16,42 4-4 15,18-4 1-15,21 4-2 16,8-3 1-16,-1 6-3 16,0 0 1-16,-18-1-2 15,-3 8 1-15,-10-4-3 16,-26 0 1-16,-20 6-5 16,-11 0 1-16,-11 3-6 15,-24-2 1-15,-22-7-2 16,-6 0 0-16</inkml:trace>
  <inkml:trace contextRef="#ctx0" brushRef="#br1" timeOffset="-179857.75">19819 14873 39 0,'28'-13'19'0,"-17"10"-4"15,-11 3 20-15,0-6-32 16,-4 6 1-16,-6 3 1 15,-15 3 1-15,-10 4-8 16,-4 5 0-16,-3 7 5 16,-4 6 0-16,-7 7-3 15,0 6 1-15,4-7-1 16,6-2 0-16,8 5 0 16,10-2 0-16,8-1 0 15,10-2 1-15,14-4 0 16,14 0 0-16,14-3 0 0,0 3 0 15,8 4 0-15,-1 5 0 16,-3-9-1-16,-7 1 1 16,-15-1-1-16,-13 6 0 15,-15 4-1-15,-10 3 1 16,-14-7-1-16,-11 1 1 16,0-1-3-16,0-5 1 15,4-8-4-15,7-2 1 16,10 0-4-16,7 0 0 15,8-7-8-15,10-5 1 0</inkml:trace>
  <inkml:trace contextRef="#ctx0" brushRef="#br1" timeOffset="-179406.07">19798 15669 42 0,'35'-15'21'0,"4"-4"-17"0,-28 12 34 0,3 1-35 16,-4 0 1-16,1 0 0 15,-4 2 1-15,0 1-7 16,-7-3 0-16,-7 0 4 16,-7 3 0-16,-7 3-1 15,-4 3 0-15,-7 6 0 16,-3 4 0-16,0 2-1 16,-1 4 0-16,8 0-1 15,7 0 1-15,3 6-1 16,8-3 1-16,6 0-1 15,11-6 0-15,11-7 1 0,10-9 0 16,4-6-1-16,3-1 1 16,0 1-1-16,-3-3 0 15,0-1 0-15,-4 1 1 16,-7 0 0-16,-3 2 0 16,3 7 0-16,-7 3 0 15,11 7 1 1,-14-1-1-16,-4 1 1 15,3 2-1-15,-3 7 1 16,0 3-1-16,4 0 1 0,-1 0-1 16,1 0 0-16,-4-3-3 15,0-4 0-15,0-5-9 16,0-10 0-16,-3-10-4 16,-1-5 1-16</inkml:trace>
  <inkml:trace contextRef="#ctx0" brushRef="#br1" timeOffset="-179120.8">20676 15453 39 0,'39'6'19'0,"18"-28"-10"16,-43 25 34-16,-4 7-41 15,-3-1 1-15,-7 7 0 0,-10 9 1 16,-11 6-6-16,-1 10 1 16,-13-3 3-16,-14 18 0 15,-11 10-2-15,-7 19 0 16,0-10-1-16,-4-3 0 16,15-9-3-16,13-13 0 15,12-13-8-15,6-21 0 16,4-19-4-16,14-19 1 15</inkml:trace>
  <inkml:trace contextRef="#ctx0" brushRef="#br1" timeOffset="-178947.83">20331 15409 39 0,'17'-3'19'0,"4"50"-17"16,-17-35 34-16,3 17-33 15,-3 8 0-15,-1 7 0 16,4 3 0-16,0 3-5 15,0 4 1-15,4-7-1 16,-1-10 1-16,4-12-13 16,-10-15 1-16</inkml:trace>
  <inkml:trace contextRef="#ctx0" brushRef="#br1" timeOffset="-177575.42">18852 11141 27 0,'11'16'13'0,"0"-1"-7"15,-4-8 14-15,0 2-18 16,0 4 0-16,0-1 1 0,3 4 1 31,1-4-3-31,3-2 0 16,-3 2 4-16,-1-5 1 16,-3 2 0-16,4-6 0 15,0-3-1-15,3-6 1 16,0-13-2-16,7-12 1 15,7-16-3-15,14-16 1 16,11-19-4-16,18-2 1 16,7-7-16-16,-1-6 1 15</inkml:trace>
  <inkml:trace contextRef="#ctx0" brushRef="#br1" timeOffset="-176388.36">21329 15277 53 0,'14'0'26'0,"-14"0"-20"16,0 3 27-16,-7 4-33 15,-11 5 0-15,-3 1 0 0,-3 6 0 16,-8-1 0-16,-4 7 0 16,1-6 0-16,3 3 0 15,8 3 0-15,3-6 0 16,6-3 1-16,12-4 0 15,14 4-1-15,10 0 1 16,7 3 0-16,0 2 0 16,11 1-1-16,0 0 1 15,-4 0-1-15,-10 0 0 16,-18-3 0-16,-4-3 0 16,-27 18-5-16,-19 1 0 15,-10-4-10-15,-3-15 0 0</inkml:trace>
  <inkml:trace contextRef="#ctx0" brushRef="#br1" timeOffset="-175173.43">23495 15760 30 0,'0'19'15'0,"-7"-3"-6"0,7-16 16 15,7-10-22-15,0-5 1 16,0-14 4-16,4-15 0 16,-8-18-9-16,1-14 1 15,-1-8 6-15,1-10 0 16,3-3-1-16,-4-10 0 16,4 7-3-16,4 2 1 15,3 20-1-15,4 3 0 16,3 12-1-16,7 16 1 0,7 12-2 15,4 17 0-15,-3 11-2 16,-8 7 0-16,-11 22-5 16,-10 7 0-16,-10 14-10 15,-15 8 0-15,-10-11 1 16,-7 4 0-16</inkml:trace>
  <inkml:trace contextRef="#ctx0" brushRef="#br1" timeOffset="-174990.68">23283 15393 58 0,'-3'22'29'0,"24"-16"-38"16,-10-6 62-16,6-3-52 15,8 3 1-15,3-6 0 16,11 6 0-16,10 3-3 16,-6 0 0-16,3 4-2 0,-4 2 0 15,0 0-11-15,-3-5 0 16,-11-8-3-16,-3 1 0 15</inkml:trace>
  <inkml:trace contextRef="#ctx0" brushRef="#br1" timeOffset="-174677.73">24130 15516 56 0,'0'18'28'0,"-25"-21"-38"0,18 3 55 0,-7 0-46 16,-3 3 1-16,2-3 1 16,1 0 0-16,-3 4 0 15,3-4 0-15,-4 6 1 16,4 0 0-16,0 3 0 16,7 4 0-16,3-4-2 15,8 1 1-15,3-4-2 16,0-6 0-16,7 0-1 15,3-3 0-15,5-3-3 16,-1-1 0-16,-4 1-10 16,5 0 0-16,-8 0 0 15,0 2 0-15</inkml:trace>
  <inkml:trace contextRef="#ctx0" brushRef="#br1" timeOffset="-174214.01">24592 15606 48 0,'21'0'24'0,"-10"-12"-28"0,-11 6 48 16,-4-4-44-16,-3 4 1 15,-3-3 0-15,-1-1 1 16,-3-2-3-16,0 5 1 15,-4 1 1-15,-6 6 0 0,-1 3-1 16,0 7 1-16,4-1-2 16,0 7 0-16,10 6-1 15,8 6 1-15,10 0-1 16,3 13 1-16,12 9 0 16,-1 13 0-16,7 3 1 15,-3-7 0-15,-8 4 0 16,-10-3 0-16,-7-4 0 15,-3-9 0-15,-11-6-1 16,-15-10 1-16,-9-6 0 16,-12-9 0-16,4-13 0 15,-3-12 1-15,3-13 0 16,4-7 1-16,10-8 0 16,11-1 1-16,14-3 0 15,21 1 1-15,11 11-2 16,13 4 0-16,8 7-3 0,4 2 1 15,-11 0-6-15,-8 0 0 16,-6 1-10-16,-7-7 0 16</inkml:trace>
  <inkml:trace contextRef="#ctx0" brushRef="#br1" timeOffset="-172680.72">26137 15494 44 0,'4'44'22'0,"-15"-4"-24"15,8-21 31-15,-1 6-30 0,-3 0 1 16,0-6-4-16,0-3 1 16,0-4 0-16,0-9 0 15,3-6-9-15,1-16 1 16</inkml:trace>
  <inkml:trace contextRef="#ctx0" brushRef="#br1" timeOffset="-172514">25986 15114 27 0,'3'19'13'0,"8"-6"-12"0,-8-10 18 0,4 0-22 16,0 0 1-16,0-3-7 16,4 0 1-16,0 0 6 15,-1 0 0-15</inkml:trace>
  <inkml:trace contextRef="#ctx0" brushRef="#br1" timeOffset="-172004.87">26624 15334 55 0,'21'3'27'0,"-21"-3"-37"0,0 0 60 0,0 0-50 16,-3-3 1-1,-4 6-1-15,-4 0 1 0,-3 0-1 16,-4 0 0-16,1 3 0 16,-4 4 0-16,3 2-1 15,4 1 1-15,3 0 0 16,4-1 0-16,4 7 0 15,10 0 0-15,7-4 0 16,3 7 1-16,8 13-1 16,0-4 1-16,-4 4-1 15,-3-1 0-15,-8-9-1 16,-10 3 1-16,-10 4-5 16,-11-7 1-16,-4-3-11 15,-3-13 1-15,-1-9-2 16,-2-6 1-16</inkml:trace>
  <inkml:trace contextRef="#ctx0" brushRef="#br1" timeOffset="-171465.8">28579 15701 41 0,'17'15'20'0,"1"-12"-14"0,-11-3 39 0,0-3-42 15,0 0 1-15,0-3 0 16,-3 0 0-16,-4-1-6 15,-7 1 1 1,-25 3 4 0,-4 3 0-16,1 6-2 15,7 7 0-15,0-4-1 0,-4 10 0 16,4 6-1-16,3 10 1 16,7-1-3-1,4 13 1-15,11 0-3 0,6-3 0 31,4-6-3-31,15-7 1 0,13-9-5 0,11-13 1 32,3-2-3-32,4-17 0 0</inkml:trace>
  <inkml:trace contextRef="#ctx0" brushRef="#br1" timeOffset="-170698.89">28931 15870 23 0,'11'-6'11'0,"-11"-10"-1"0,0 16 15 0,0 3-22 0,0 0 0 0,0 0 3 0,0 4 1 0,-4-1-7 16,1 3 0-16,-4 4 5 16,0 3 1-16,0 2-2 15,0 4 0-15,0 3-2 16,0 0 1-16,3-6-3 16,0-3 1-16,4-3-1 15,0-4 0-15,8-9-1 16,2-6 1-16,1-7-1 15,3-6 1-15,3 4-1 16,8-1 1-16,-4 0 0 16,0 4 0-16,1-1-1 15,-1 10 1-15,0 3-2 0,-3 3 0 16,-4 3-1 0,0 1 0-16,-4 5-1 15,1 1 1-15,-4-1-1 0,-3 4 0 16,-1 0-1-16,1 3 1 47,-4-1-3-47,0 7 0 15,3-3-1-15,1-3 0 0,3-6 2 0,3-10 0 47,8-6 5-47,7-7 1 0,6-9 5 0,8-18 0 0,4-10 2 16,-1-10 0-16,4-12 0 0,7-12 1 0,0-13-2 0,-8-3 0 0,-6-1-2 15,-7-5 0-15,-7 6-1 16,-8 9 1-16,-6 0-2 16,-4 16 1-16,-7 16-1 15,-7 18 0 1,-7 25 0-16,-7 16 0 0,-4 26 0 16,-3 21 0-16,3 25 0 15,4 19 0-15,0 10-1 16,3-13 0-1,4 3-2-15,3-13 0 0,4-12-1 16,4-6 0-16,3-13-7 16,-4-6 1-16,1-16-7 15,-11-9 1 79</inkml:trace>
  <inkml:trace contextRef="#ctx0" brushRef="#br1" timeOffset="-170549.98">29196 15672 47 0,'18'41'23'0,"24"-22"-19"0,-28-16 38 0,7 0-40 0,7-3 0 0,4 6 1 0,0-2 0 0,0 5-5 0,3 0 0 0,4 4-2 16,-8 0 1-16,1-7-12 15,3 0 0-15,-6-9-1 16,-1 0 1-16</inkml:trace>
  <inkml:trace contextRef="#ctx0" brushRef="#br1" timeOffset="-170381.08">29764 15873 28 0,'3'38'14'0,"-3"21"-6"0,0-40 25 0,0 0-30 0,0 0 0 0,0 0 1 0,0-4 0 0,0-2-6 15,-3-4 0-15,3 1 2 16,0-7 0-16,0-3-5 16,3-13 0-16,-3-9-7 0,0-6 0 15,-3-7 0-15,3-15 0 16</inkml:trace>
  <inkml:trace contextRef="#ctx0" brushRef="#br1" timeOffset="-170219.16">29757 15606 24 0,'10'10'12'0,"12"2"-11"0,-15-8 24 16,0-1-21-16,3 3 0 15,4-3 2-15,0 3 1 0,1 1-10 16,-1-1 1-16,0 3 3 15,0 4 0-15,-3-1-11 16,-4-5 1-16</inkml:trace>
  <inkml:trace contextRef="#ctx0" brushRef="#br1" timeOffset="-169857.38">29887 15933 26 0,'4'9'13'0,"3"7"-6"0,-4-13 14 0,1 0-21 0,0-3 0 0,3 0 1 16,0-3 0-16,0 0-1 16,0-4 1-16,3-5 1 0,1-4 0 15,3-3-1-15,-3-9 1 16,3 3 0-16,-4 3 0 15,1 3-1-15,-1 4 1 16,1-1-2-16,0 10 1 16,-1 9-1-16,-3 6 1 15,4 13 0-15,-4 6 0 16,0 4 0-16,0 2 0 16,0 4 0-16,-3-4 0 15,-1-5-1-15,1-7 0 16,-4-4-6-16,0-8 1 15,3-1-7-15,4-15 0 0</inkml:trace>
  <inkml:trace contextRef="#ctx0" brushRef="#br1" timeOffset="-169619.51">30290 15744 24 0,'10'-6'12'0,"4"9"-3"0,-10 4 13 16,-4 8-18-16,0 17 0 0,0-1 2 15,0 10 0-15,0-4-8 16,0 1 1-16,3-7 4 16,4-9 1-16,0-3-2 15,4-3 0-15,3-4-1 16,4-2 1-16,6-1-2 16,1-6 1-16,0-9-1 15,3-6 0-15,-3-7-3 16,-4-6 0-16,0-4-10 0,0 4 0 15</inkml:trace>
  <inkml:trace contextRef="#ctx0" brushRef="#br1" timeOffset="-169272.76">30801 15795 21 0,'14'18'10'0,"0"17"1"0,-10-26 5 0,-1 4-14 16,-3-4 1-16,0 4 1 15,0-1 0-15,0 4-5 16,-3-3 1-16,-1-1 4 16,4 1 0-16,0-1-1 15,0-2 1-15,0-1-1 16,7-3 1-16,0 1-2 16,7-4 1-16,1-3-2 15,2 0 1-15,1-3-2 16,0-4 1-16,3 1-1 15,3-3 0-15,-2-4 0 16,-5-3 0-16,1 1-1 16,-1-4 1-1,1-3-2-15,0 0 0 0,-1-3-4 16,-3 3 0-16,1 3-2 16,2 4 0-16,4-1-4 15,4 6 0-15</inkml:trace>
  <inkml:trace contextRef="#ctx0" brushRef="#br1" timeOffset="-168958.87">31521 15751 17 0,'17'9'8'0,"1"-9"1"0,-14-3 10 15,-1 0-17-15,-3 3 1 16,0 0 2-16,0 0 0 16,-3-3-6-16,-5-4 0 15,-6 4 4-15,-3 3 1 16,-4 0-2-16,-4-3 0 0,0 3-1 15,0 0 0-15,4 0 0 16,4 0 0-16,3 0-1 16,10 0 1-16,4 10 0 15,11-1 1-15,6 7 0 16,8 9 0-16,7 3 1 16,3 3 1-1,-7-2-1-15,0 2 1 16,-10 0-2-1,-11-2 1-15,-14-1-4 0,-14 0 0 0,-14-6-8 16,-18-3 0-16,-11-13-5 16,-3-3 0-16</inkml:trace>
  <inkml:trace contextRef="#ctx0" brushRef="#br1" timeOffset="-168087.34">32568 16061 56 0,'11'10'28'0,"-4"-17"-37"0,-7 7 54 0,0 0-44 15,0-6 0 1,-7-3 0 0,-4 2 1-16,1 1-3 15,-4 9 1-15,3 7 0 16,1-4 1-16,-1 0-3 0,4 0 1 15,3-2-2-15,8-1 1 16,7 0-1-16,6 0 0 16,4 0 0-16,1 3 0 15,2-6 1-15,-3 0 0 16,-3 0-1-16,0 4 1 16,-4-1-1-1,0-3 1 1,-4 3 0-16,1 0 0 0,-4 3 0 0,0 0 0 15,4 1 1 1,-1-4 1-16,1-3 0 0,-1 0 0 16,5-3 0-16,9-4 1 0,12-11 0 15,9-14 1-15,5-12-1 16,6-15 1 0,-6-13 1-16,-4-7 0 0,-11-24 1 15,0-10 0-15,-10 3-2 16,-4 0 1-16,-10 4-1 15,-8 2 1-15,-3 17-4 16,-7 11 0-16,-4 20-2 16,-6 21 1-16,-4 23-1 31,-4 27 0-31,-3 17 0 16,-1 18 0-1,-2 28 1-15,6 23 1 0,7 9 1 0,4-7 1 16,4 7 0-16,6-10 0 0,11-9-1 15,0-13 0-15,0-15-8 0,0-19 1 16,-7-25-5-16,-10-16 0 16</inkml:trace>
  <inkml:trace contextRef="#ctx0" brushRef="#br1" timeOffset="-167912.51">32660 15403 44 0,'-7'-13'22'0,"14"41"-14"0,4-18 41 0,3 5-44 0,7 4 1 16,0-6 0-16,18-4 1 0,21 4-10 16,14-10 0-16,14-6 0 15,-7-10 1-15,-21 1-16 16,-14-7 1-16</inkml:trace>
  <inkml:trace contextRef="#ctx0" brushRef="#br1" timeOffset="-166360.47">17417 16989 41 0,'24'7'20'0,"1"-32"-7"0,-18 21 21 16,0 4-29-16,-7 0 0 16,7 0 3-16,-7 4 0 0,-3 2-11 15,-11 10 1-15,-4 5 6 16,0 14 1-16,-13 3-5 16,-1 9 1-16,-3 6-6 15,-1-3 1-15,4-12-8 16,4-7 1-16,4-12-7 15,9-16 0-15</inkml:trace>
  <inkml:trace contextRef="#ctx0" brushRef="#br1" timeOffset="-166148.15">17233 17024 39 0,'7'31'19'0,"18"7"-20"15,-18-22 29-15,4 2-27 16,3 4 1-16,0 3 1 16,3 7 0-16,-2-4-4 0,2-3 0 15,4 0 0-15,1-9 1 16,-1-7-11-16,0-6 0 16,-7-12-1-16,4 0 0 15</inkml:trace>
  <inkml:trace contextRef="#ctx0" brushRef="#br1" timeOffset="-165907.65">17674 17099 49 0,'-3'25'24'0,"10"-22"-29"0,-4-6 51 0,4 0-45 15,4 3 1-15,3-3 0 16,7 0 0-16,4 0-4 16,3 0 0-16,0-1-3 15,-3-2 1-15,-4 0-10 16,0-4 0-16,-10-2-1 16,-11-1 0-16</inkml:trace>
  <inkml:trace contextRef="#ctx0" brushRef="#br1" timeOffset="-165729.35">17621 17287 38 0,'14'35'19'0,"25"-10"-24"0,-25-19 37 0,7-3-32 0,8 0 1 15,2-3-5-15,5-6 1 16,-8-3-6-16,-3-7 0 15</inkml:trace>
  <inkml:trace contextRef="#ctx0" brushRef="#br1" timeOffset="-165309.25">18373 17121 48 0,'17'13'24'0,"-10"-20"-21"16,-7 10 41-16,0-3-42 15,-3 0 0-15,-4-3 1 16,-4 6 0-16,-6 1-4 16,-5 2 0-16,1 0 3 15,-3 7 0 1,-5 9-2-1,8 0 0-15,4-4-2 16,2 1 1-16,8-3-2 16,7-4 1-16,7-5-2 15,4-4 1-15,7-9 1 0,3-4 0 16,0 1 1-16,0-1 0 16,0-2 0-16,-3 6 1 15,0-1-1-15,-1 7 1 16,-3 3 0-16,0 10 0 15,1 9 0-15,2 12 1 16,-6-2-1-16,-1-1 1 16,1 0-4-16,0-9 0 15,-1-3-10-15,1-16 0 16</inkml:trace>
  <inkml:trace contextRef="#ctx0" brushRef="#br1" timeOffset="-164870.03">19883 17199 62 0,'-7'26'31'0,"-11"43"-38"0,14-51 54 16,1 1-47-16,-1 3 1 16,4 0-5-16,0 0 0 15,0-3-2-15,4-7 0 0,3-8-11 16,0-11 1-16</inkml:trace>
  <inkml:trace contextRef="#ctx0" brushRef="#br1" timeOffset="-164710.12">19879 16848 30 0,'11'7'15'0,"17"5"-11"15,-18-12 14-15,8 0-21 16,0 3 1-16,3 0-15 15,0-6 1-15</inkml:trace>
  <inkml:trace contextRef="#ctx0" brushRef="#br1" timeOffset="-164391.5">20341 17353 53 0,'0'44'26'0,"0"-35"-36"0,0-9 50 16,0-9-38-16,0-7 1 16,-3-15 1-16,-4-13 1 0,-4-19-6 15,0-2 0-15,4-4 3 16,4 3 1-16,-1-6-2 15,4 9 1-15,4 6-3 16,6 14 1-16,1 11-1 16,3 7 1-16,4 9-3 15,3 10 0-15,-3 6-3 16,-4 6 0-16,-7 7-5 16,-11 3 1-16,-3 2-5 15,-7-2 0-15</inkml:trace>
  <inkml:trace contextRef="#ctx0" brushRef="#br1" timeOffset="-164221.6">20137 16958 56 0,'-7'6'28'0,"14"16"-31"0,3-19 56 0,4 7-52 16,11 2 0-16,7 1-1 0,7 3 1 16,3-7-4-16,0 4 1 15,-3-4-8-15,-7-3 1 16,-11-9-8-16,0-3 0 15</inkml:trace>
  <inkml:trace contextRef="#ctx0" brushRef="#br1" timeOffset="-163745.72">22190 16557 52 0,'7'-3'26'0,"3"46"-22"0,-6-36 43 16,-1 8-44-16,-3 10 1 15,0 10-1-15,-3 9 1 16,-1-10-7-16,-3 7 0 16,4-3 0-16,-1-4 1 15,1-9-10-15,3-9 0 16,3-13-6-16,1-12 1 15</inkml:trace>
  <inkml:trace contextRef="#ctx0" brushRef="#br1" timeOffset="-163389.04">22472 16397 46 0,'42'0'23'0,"-6"-16"-16"0,-36 16 38 15,3 0-43-15,-3 0 0 0,-7-3 0 16,-4 0 1-16,-13 3-4 16,-8 0 0-16,4 3 3 15,-11 9 0-15,-3 7-2 16,-4 3 1-16,-4 13-1 16,-3 2 0-16,4 14-2 15,7 11 1-15,6 4-3 16,15 9 1-16,14-3-2 0,14 4 1 15,14-14 0-15,18-8 0 16,4-29 4-16,13-19 0 16,4-12 3-16,0-16 0 15,-7-13 0-15,-4-5 0 16,-10-11-1-16,-11-2 0 16,-6-6-15-16,-8-10 1 15,0-4-4-15,3 20 0 16</inkml:trace>
  <inkml:trace contextRef="#ctx0" brushRef="#br1" timeOffset="-162666.83">23086 16942 61 0,'42'22'30'0,"-14"-12"-34"0,-21-10 60 16,0 0-54-16,1 0 1 15,-5 0-1-15,-3 0 1 16,-3-3-4-16,-8-1 1 16,-7 4 2-16,-6 4 0 15,-8 2-2-15,0 6 0 16,0 1-1-16,8-1 0 15,2 1-3-15,5 9 0 16,3-3 0-16,0 6 0 0,7-3 0 16,7-3 0-16,17-4 2 15,11-8 0-15,4-11 1 16,-7 4 0-16,3-22 0 16,-7-3 0-16,-7 0 0 15,-3 7 0-15,-8-1-2 16,-6 3 1-16,-8 7-4 15,-3 5 0-15,-3 11-1 16,-1 5 0-16,0 10 2 16,4 10 1-16,4 5 5 15,6 10 1-15,4 3 5 16,11 4 0-16,-1 5 3 16,4-5 1-16,4-4-2 15,-4-3 0-15,-3-3-4 16,-8-10 0-16,-6-2-3 0,-4-10 1 15,-11-4-3-15,-3-8 1 16,-4-10-3-16,0-3 1 16,8-10-3-16,3-3 0 15,0-6-6-15,10-12 0 16,18-1-9-16,7-2 1 16</inkml:trace>
  <inkml:trace contextRef="#ctx0" brushRef="#br1" timeOffset="-162137.87">24423 16993 45 0,'0'37'22'0,"7"-2"-17"0,-4-23 32 16,1 7-36-16,-1 3 0 16,-3 3 0-16,0 0 0 0,0 0-2 15,0 0 1-15,0-6-2 16,0-3 1-16,0-10-9 16,0-12 1-16,-3-10-5 15,-1-25 0-15</inkml:trace>
  <inkml:trace contextRef="#ctx0" brushRef="#br1" timeOffset="-161736.29">24359 16682 16 0,'-7'-25'8'0,"21"34"3"0,-7-2 5 0,4 8-14 16,3 1 1-16,4 0 4 16,3 3 0-16,4 2-7 15,-4-2 0-15,7 3 6 16,11-9 0-16,7 2-2 15,0-2 1-15,3 0-3 0,0-7 0 16,1 0-1-16,-8-6 0 16,-7 3 0-16,-6-3 0 15,-8 0 0-15,-4-3 1 16,1 3-1-16,-11 3 1 16,-7 3-1-16,-3 1 0 15,-12 5-1-15,5 4 1 16,-4 3-1-16,3 0 0 15,4 3 0-15,0 6 1 16,7 0-1-16,7 7 1 16,4-7 0-1,6-3 0-15,8 0 1 0,-4 0 1 16,0 0-1 0,-3 0 0-16,-4 0 0 0,-3-6 0 0,-8-3-4 31,-10-1 1-31,-14-5-10 0,-14-10 0 15,-22-3-5-15,-3 3 0 0</inkml:trace>
  <inkml:trace contextRef="#ctx0" brushRef="#br1" timeOffset="-160693.3">21788 17773 40 0,'3'0'20'0,"-3"-3"-9"15,0 3 32-15,4 0-39 0,3 0 1 0,3 0 3 16,8 3 0-16,3 4-10 16,7 5 1-16,1 4 6 15,2 6 0-15,12 0-3 16,-5-3 1-16,-2 2-2 15,-5-5 0-15,-6 0-2 16,-11-7 0-16,-10 10 0 16,-11 0 0-16,-7 3-2 15,-8 0 0-15,-6 3-1 16,-4-6 0-16,1 0 1 16,2-1 0 46,1 1 0-15,4-3 1-31,6-1 1-1,4 4 0-15,10 0 1 0,4 0 1 47,11-7-1-31,10 1 1-1,4 0-4 1,6-7 0-16,1 0-4 0,0-6 0 0,0-3-9 0,-4-6 1 16</inkml:trace>
  <inkml:trace contextRef="#ctx0" brushRef="#br1" timeOffset="-160323.34">22331 17789 42 0,'32'-9'21'0,"10"2"-20"0,-31 1 32 0,-4-3-30 0,3-4 1 0,-6-3 2 16,-4 1 0-16,-7-7-8 16,-7-6 1-16,-4 9 5 15,-10-3 0-15,-11 3-2 16,-11 3 0-16,-6 10-1 15,-11 0 1-15,0 15-1 16,3 7 0-16,4 12-2 16,1 13 0-16,-1 25-2 15,7 12 1-15,14 19-2 0,18-3 0 16,14-3 1-16,17-3 0 16,4-19 1-16,29-16 0 15,13-15 3-15,25-22 0 16,11-19 0-1,-11-10 1-15,-7-9-1 0,-10-16 0 16,-11-5-4-16,-11-8 1 16,-17 1-12-16,-15-6 0 15</inkml:trace>
  <inkml:trace contextRef="#ctx0" brushRef="#br1" timeOffset="-159345.81">22864 18284 38 0,'7'44'19'0,"-7"-19"-14"0,0-15 23 15,0 6-26-15,0-1 0 16,0 1 1-16,0-4 1 16,-4-2-5-16,1-10 0 0,-1-16 4 15,0-3 0-15,-3-25 0 16,0-6 0-16,0-9-1 15,4-1 0-15,3-9-1 16,0-3 1-16,0 3-1 16,3 0 0 46,1 0-1-31,3 13 1 1,3 9-1-32,1 6 1 0,3 31-5 0,-3 20 0 0,-8 9-7 15,-3 6 1-15,-3 0-5 0,-8 0 0 0</inkml:trace>
  <inkml:trace contextRef="#ctx0" brushRef="#br1" timeOffset="-159164.9">22659 18143 56 0,'32'13'28'0,"38"-19"-41"0,-49 2 54 15,8 1-42-15,2 3 1 16,5 3-9-16,-1 1 0 16,0 2 0-16,-10-3 0 15</inkml:trace>
  <inkml:trace contextRef="#ctx0" brushRef="#br1" timeOffset="-158805.08">23774 18121 47 0,'7'41'23'0,"-7"19"-22"0,0-41 36 0,-4-1-37 0,1 4 0 15,-4 0-1-15,0-3 1 16,3-3-3-16,-3-10 0 16,3-6-6-16,1-6 1 15,-1-7-5-15,-3-15 0 16</inkml:trace>
  <inkml:trace contextRef="#ctx0" brushRef="#br1" timeOffset="-158404.62">23675 17911 21 0,'0'-19'10'0,"0"16"-3"0,3 0 10 0,5 3-13 16,2 3 1-16,4 4 0 16,4 5 1-16,3 4-8 15,0-4 0 1,4 1 5 0,3 3 0-16,0 2-3 0,1-2 1 0,-5 3-1 15,1-10 0-15,0-2-1 16,-1-4 1-16,1-6 0 15,-4-1 1-15,-3 8 0 16,-4-1 0 15,-3-3 0-31,-4 6 0 0,-7 0 0 0,-4 1 0 0,1-1-1 16,-1 3 1-16,-3-2-2 16,0-1 1-16,3 0 0 0,1-3 0 15,-1 3 0-15,4 1 0 16,7 5 1-16,4 1 1 15,3 9 2-15,7 3 0 16,4 3 0-16,0-6 1 31,-4-3-1-31,-4 0 0 0,-6-1-2 0,-7 1 0 16,-8-3-7-16,-10 0 0 16,-14-4-10-16,-8-9 0 15</inkml:trace>
  <inkml:trace contextRef="#ctx0" brushRef="#br1" timeOffset="-156255.83">24776 18269 37 0,'24'-3'18'0,"26"-32"-13"0,-29 23 19 16,7-7-21-16,4-3 0 15,7-10 3-15,3-5 1 16,7 2-9-16,8-12 1 15,3-9 5-15,10 3 0 0,4-16-1 16,-3-7 0-16,10 1-2 16,0 6 0-16,4-3 0 15,3 0 0-15,0 6-1 16,-7 0 0-16,-3 3 0 16,-4-2 1-16,4-1-1 15,-4 3 0-15,-4 0 0 16,1-12 0-1,21-35 0 1,-8 13 0-16,-10 6 0 16,0 19 0-16,-3 12 0 15,-7 13 0-15,-1 10-1 16,-3 9 1-16,0 6-5 16,-11 9 1-16,-6 7-9 15,-4-4 0-15,-11-5-2 16,-14-4 1-16</inkml:trace>
  <inkml:trace contextRef="#ctx0" brushRef="#br1" timeOffset="-155612.22">27051 16049 23 0,'-4'22'11'0,"15"-4"1"0,-7-14 17 16,-1-1-25-16,4 3 0 16,0 3 4-16,4 4 0 15,3 3-9-15,4 6 0 16,6 6 7-16,4 0 0 15,1 10-2-15,2 6 0 16,8-1-2-16,4 8 0 0,-5-1-1 16,-9-6 0-16,-12-4-2 15,-13 4 1-15,-18 3-1 16,-7 4 1-16,-11-4-1 16,-11-10 0-16,-6 1-4 15,0-16 0-15,-1-7-10 16,4-8 0-16,4-7 0 15,10-7 1-15</inkml:trace>
  <inkml:trace contextRef="#ctx0" brushRef="#br1" timeOffset="-155396.39">26952 16077 48 0,'-7'63'24'0,"11"65"-36"0,6-81 51 15,-3 25-43-15,4 10 0 16,3 3-12-16,0-23 0 16,-3-8 14-16,3-17 0 15</inkml:trace>
  <inkml:trace contextRef="#ctx0" brushRef="#br1" timeOffset="-154529.56">28166 16767 45 0,'-4'3'22'0,"-24"-9"-28"0,17 2 42 16,-3 1-36-16,-3 0 1 15,-8 0 1-15,-3 3 0 16,0 0-2-16,-1 6 0 15,1 7 2 1,7 6 0-16,3 3-2 0,4 0 0 16,4 0-3-16,3 3 1 15,7-7-2-15,10-2 0 16,11-6 0-16,0-10 0 0,8-7 1 16,-5-2 0-16,1-7 2 15,-4-3 0-15,-3-3-1 16,0 0 0-16,-4 4-2 15,0-1 1-15,0 3-1 16,0 7 1-16,0 2-1 16,-3 11 1-16,-4 8 1 15,0 7 0-15,-4 0 2 16,-3 6 0-16,0 3 1 16,0 0 1-16,4 4 0 15,3-4 1-15,0-3 0 16,7-3 0-16,7-13 0 15,7-6 1-15,4-15 0 16,3-16 0-16,4-7-1 16,4-12 1-16,-5-6-2 15,1-13 1-15,-7-3-2 0,-7-13 1 16,-4 14-2-16,-4 8 1 16,-6 3-1-16,-4 10 1 15,-7 10-1-15,-7 21 1 16,-11 10-2-16,-6 15 0 15,-1 19 0-15,0 26 1 16,-3 5-1-16,-4 20 0 16,8-1 0-16,3 4 0 15,6-16-3-15,8-13 1 16,4-19-8-16,6-18 1 16,-3-16-1-16,-3-9 1 0</inkml:trace>
  <inkml:trace contextRef="#ctx0" brushRef="#br1" timeOffset="-154316.65">28123 16641 57 0,'15'3'28'16,"30"-3"-36"-16,-23 0 63 0,13 0-55 15,4 0 0-15,21 4-2 16,7-1 1-16,7 3-6 15,-7 3 1-15,-4-2-11 16,-17 2 1-16</inkml:trace>
  <inkml:trace contextRef="#ctx0" brushRef="#br1" timeOffset="-153792.15">30110 16506 44 0,'-7'13'22'0,"-15"12"-16"0,15-15 30 16,0 5-34-16,-7 1 1 15,-7 12 1-15,-11 10 0 16,-10 12-6-16,0-6 1 16,3 3 2-16,-7 0 0 15,7 0-6-15,4-6 1 16,7-13-12-16,3-9 1 16</inkml:trace>
  <inkml:trace contextRef="#ctx0" brushRef="#br1" timeOffset="-153566.53">29711 16657 42 0,'11'66'21'0,"13"28"-15"16,-13-75 28-16,3 12-34 15,7 4 0-15,4 2-3 16,-1-5 1-16,1 2-4 16,-4-15 0-16,-3-16-7 0,-7-9 0 15</inkml:trace>
  <inkml:trace contextRef="#ctx0" brushRef="#br1" timeOffset="-152906.66">30339 16670 52 0,'7'21'26'0,"4"-5"-30"0,-4-13 49 0,0 0-44 15,3-3 0-15,4 0 0 16,0-3 1-16,8 0-3 16,-1 0 1-16,7 0 0 15,-3-3 0-15,-4 2-6 16,-3 1 1-16,-4-3-11 16,-4 3 1-16</inkml:trace>
  <inkml:trace contextRef="#ctx0" brushRef="#br1" timeOffset="-152712.78">30268 16883 43 0,'14'22'21'0,"25"-3"-21"0,-25-16 30 15,8 0-30-15,6 0 0 16,4 3-1-16,-1-3 1 15,1-3-5-15,-4 0 0 16,-3-3-7-16,0-9 1 16</inkml:trace>
  <inkml:trace contextRef="#ctx0" brushRef="#br1" timeOffset="-152081.98">31143 16789 48 0,'4'0'24'15,"-1"0"-22"-15,-3 0 42 0,0 0-42 16,0 3 0-16,-3 3 0 15,-8 4 0-15,-3-1-3 16,-4 0 0-16,-6 7 2 16,-1 3 1-16,0 0-2 15,4 3 1-15,0 0-3 16,7-4 1-16,0-2-1 16,10 0 0-16,11-4 0 0,11 1 0 15,3-7-1-15,4-3 1 16,0-9 1-16,-4-7 0 15,-4-5 0-15,-3-4 0 16,1 3 0 0,-5 3 1-16,-3 0-3 0,0 4 1 15,-7 2-3-15,0 10 1 16,0-3-2-16,-3 10 0 16,-4 5 1-16,-4 10 0 15,4 3 5-15,0 13 0 16,3 3 4-16,1-1 1 15,-1 1 2-15,1 0 1 0,-4 0-1 16,-4-1 0-16,-3-2-3 16,-4 0 1-16,-3-13-2 15,-3-3 0-15,-1-10-2 16,-3 1 0-16,3-4 0 16,7-3 0-16,4-2-1 15,4-4 0-15,3-7-2 16,7-2 1-16,7-7-4 15,10-3 0-15,8-6-9 16,10-3 1-16,4-13-3 16,0-6 0-16</inkml:trace>
  <inkml:trace contextRef="#ctx0" brushRef="#br1" timeOffset="-151820.56">31665 16648 43 0,'4'12'21'0,"-11"-2"-26"0,3-4 40 15,-6 6-34-15,-8 1 0 16,-3 6 2-16,-4 3 0 16,1 3-3-16,-5-3 1 15,5 6 1-15,-1 0 1 16,0 7-1-16,8 2 0 0,2-2-3 15,8-1 1-15,4-6-7 16,3-9 0-16,7-3-8 16,7-10 1-16</inkml:trace>
  <inkml:trace contextRef="#ctx0" brushRef="#br1" timeOffset="-151401.74">31895 16833 33 0,'14'3'16'0,"-18"6"-8"0,4-6 21 0,-7 0-28 15,-7-3 1-15,-7 10 1 16,-4-1 0-16,1 4-4 16,-1 6 1-16,4-1 2 15,-1 1 0-15,5 0 0 0,3 3 0 16,3-3-1-16,4 0 1 15,4-4-1-15,3-2 0 16,0-1-1-16,3-5 1 16,8-7-1-16,6 0 0 15,1-7-1-15,3-2 1 16,0-4-1-16,4-2 1 16,-4-1-1-16,-3 4 1 15,-1-4 0-15,-2 6 0 16,-1 7 0-16,-4 3 0 15,1 3 0 17,-4 7 1-17,0 6-2-15,-4 2 1 0,1 11 0 0,0-1 0 16,-1 0-3-16,1-6 1 0,3-3-7 0,3-7 1 31,4-9-5-15,-3-18 0-16</inkml:trace>
  <inkml:trace contextRef="#ctx0" brushRef="#br1" timeOffset="-151170.87">32110 16569 43 0,'17'47'21'0,"19"7"-17"16,-26-29 39-16,4 9-42 15,1 4 1-15,-5 12-1 0,4 3 1 16,-3 4-4-16,-8 5 1 16,-6-11-3-16,-15-1 1 15,-17-6-12-15,-14-4 1 16</inkml:trace>
  <inkml:trace contextRef="#ctx0" brushRef="#br1" timeOffset="-133706.48">28007 1473 30 0,'49'-34'15'0,"-20"-1"-1"15,-22 23 15-15,-4-4-27 0,1 7 1 16,-8-1 4-16,-10 10 0 0,-14 0-8 15,-14 10 1-15,-4 5 4 16,-14 7 0-16,-7 4-2 16,-4 11 1-16,4 7-3 15,7-9 1-15,11-1-1 16,13 1 0-16,12-4 1 16,10-6 0-16,14 0 0 15,21-3 0-15,18 0 0 16,14-3 0-16,-4 6-1 15,7 3 1-15,-3-3-1 16,-7 3 1-16,-14 1-1 16,-14-1 0-16,-11 0-1 15,-14 3 1-15,-4-9 0 16,-14 10 0-16,-6-4-1 16,-12 6 0-16,1-12 1 15,3-9 0-15,7-1 0 16,4 4 1-16,10-6 0 0,8 2 0 15,10 1 1-15,10-1 1 16,19 4-1-16,6-7 1 16,4 1 0-16,21-7 0 15,7-3-1-15,14-10 0 16,7-2-2-16,-7 2 1 16,-14-5-1-16,-7-4 0 15,-7-9-1-15,-7 0 1 16,-7 2-2-16,-11-5 1 15,-7 9-1-15,-7 3 0 16,-10 1-1-16,-8 5 1 16,-6 10-2-16,-11 12 1 0,-8 1 0 31,-2 18 1-31,-5 6 0 0,5 1 0 0,2 2 1 16,5 1 0-16,6-3 1 15,11-1 1-15,10-9-1 16,15-6 0-16,10-3-3 15,4-13 1-15,-4-3-6 16,1-10 1-16,-1-5-8 16,4 2 0-16</inkml:trace>
  <inkml:trace contextRef="#ctx0" brushRef="#br1" timeOffset="-133256.54">28512 2182 21 0,'3'0'10'0,"4"-3"5"0,-3 3 6 16,-1 0-18-16,-3 0 1 16,0 0 6-16,4 0 0 15,-4 0-11-15,3 3 1 16,1 0 7-16,3 0 1 15,0 4-2-15,3-7 1 16,5 0-4-16,6 0 1 16,10 0-2-16,5 3 1 0,-1-6-2 15,-3-7 1-15,-4-2-2 16,-3-1 1-16,-8-6-2 16,-6 1 1-16,-8 2-1 15,-6-3 1-15,-8 3-2 16,-6 10 0-16,-8 6 0 15,-3 16 0-15,0 9-1 16,-4-6 1-16,0 15 0 16,4 4 1-16,7-4 0 15,10 1 1-15,11 2 0 16,11-2 1-16,17-19-3 16,11-4 0-16,10-12-10 15,0-3 0-15,-13-13-3 16,6-2 0-16</inkml:trace>
  <inkml:trace contextRef="#ctx0" brushRef="#br1" timeOffset="-132716.24">30603 1627 36 0,'4'16'18'0,"-11"-1"-16"0,3-2 30 16,-10 12-33-16,-17 10 1 0,-19 27 0 0,-10 10 0 15,-7 10 0-15,-3 15 1 16,10 0-2-16,10-15 1 15,11-16-5-15,11-16 0 16,7-22-6-16,10-18 0 16</inkml:trace>
  <inkml:trace contextRef="#ctx0" brushRef="#br1" timeOffset="-132505.79">29831 2320 46 0,'28'38'23'0,"39"-13"-19"16,-46-31 42-16,11 2-46 15,14 4 1-15,0 0-1 16,0 0 0-16,0 0-3 16,-4 0 0-16,-7-6-7 15,-3 6 0-15,-4 0-6 16,-10 0 1-16</inkml:trace>
  <inkml:trace contextRef="#ctx0" brushRef="#br1" timeOffset="-132220.62">30318 2464 46 0,'14'3'23'0,"21"13"-24"0,-21-19 42 16,14 0-39-16,8-3 1 15,-1 2 0-15,-7-8 0 16,-3 3-5-16,-7-1 1 15,-4 1 1-15,-4-7 1 16,-3 10-2-16,0 3 1 16,-7-7-1-16,-7 10 0 15,-7 10-1-15,-7 2 1 0,-4 10-1 16,1 6 1-16,-1-3 0 16,4 4 1-1,10-1-1-15,4 0 0 0,11 3-1 16,10-9 0-16,7-6-5 15,4-3 0-15,-4-13-6 16,7-10 0-16</inkml:trace>
  <inkml:trace contextRef="#ctx0" brushRef="#br1" timeOffset="-131860.33">31083 2449 33 0,'18'-3'16'0,"-11"6"-15"16,-7 3 23-16,-7 3-24 15,-14 4 1-15,-7 9 0 16,-11 0 0-16,-11 9-1 16,1 7 0-16,-4-4 1 0,4 1 0 15,6 2 0 1,8-12 0-16,10-6-2 0,4-16 0 16,11 4-7-16,6-17 0 15,4-9-2-15,4-15 0 16,3-4-1-1,88-37 11 1,-173 106-2-16,96-71 1 16,0 18 8-16,-1 22 1 15,1 9 2-15,-4 19 1 0,4 7-5 16,-4-4 1-16,3 19-3 16,-3-3 0-16,1-6-4 15,-1-9 1-15,0-1-8 16,0-19 1-16,7 4-5 15,0-22 0-15</inkml:trace>
  <inkml:trace contextRef="#ctx0" brushRef="#br1" timeOffset="-131620.21">31602 1981 27 0,'32'-62'13'0,"-11"12"-4"0,-18 46 19 0,1-5-24 15,-4 9 1-15,-7 0 2 16,-11 19 1-16,-10 15-10 16,-7 13 0-16,-11 22 6 15,-11 13 0-15,-10 18-3 0,7 23 0 16,18-7-2-16,7-26 0 16,10-17-3 15,7-26 0-31,4-16-4 0,4-28 1 0,6-15-6 0,-3-20 0 15</inkml:trace>
  <inkml:trace contextRef="#ctx0" brushRef="#br1" timeOffset="-131452.25">31044 2339 21 0,'-52'-28'10'0,"2"12"12"0,43 19 10 0,0 10-25 0,7-4 1 0,7 1 4 16,11-1 1-1,77-6-17 1,14 3 0-16,11-6 7 15,-14-9 1-15,-7 9-9 16,-21-6 1-16,-26 6-13 16,-27-3 1-16</inkml:trace>
  <inkml:trace contextRef="#ctx0" brushRef="#br1" timeOffset="-130674.09">27570 3204 54 0,'17'10'27'0,"8"2"-24"0,-14-9 43 0,6 1-41 16,11 5 1-16,8-3 1 16,6-6 1-16,18 0-11 15,7 0 1-15,0-9 6 16,4 3 1-16,-15-4-4 16,-10-5 0-16,-11 2-2 15,-10 0 1-15,-11-2-2 16,-7-1 0-16,-14 0-2 15,-7 13 0-15,-11 3-1 16,-7 10 0-16,-10 12-1 16,0 12 1-16,3 7 1 31,11 9 0-31,3-9 2 0,7 3 1 0,8-4 1 16,13-2 0-16,15-7-1 0,14-2 1 15,3-14-5-15,7-8 1 16,11-7-10-16,4-13 0 15,-4 1-1-15,-4-7 1 16,11-9-1 0,18-38 15-1,-68 81-1 1,61-52 0-16,-18 12 10 0,-18 6 1 16,-17 19 1-16,-18 0 1 31,-11 9-6-31,-17 7 0 0,0 12-3 15,-8-9 0-15,-10 9-1 0,1 0 0 0,2 4-2 16,4-13 1-16,8-4-3 16,13-8 0-16,4-4-8 15,10-16 1-15,8 1-3 16,3-17 0-16</inkml:trace>
  <inkml:trace contextRef="#ctx0" brushRef="#br1" timeOffset="-130484.96">28332 3233 25 0,'21'28'12'0,"0"13"-2"0,-14-23 19 0,0 4-26 16,-3 10 1-16,-1-1 0 15,1 13 0-15,-1 6-7 0,4-6 1 16,7 9 1 0,4-15 0-16,7-4-10 0,-1-12 0 15</inkml:trace>
  <inkml:trace contextRef="#ctx0" brushRef="#br1" timeOffset="-130063.59">28854 3493 35 0,'21'-10'17'0,"-3"10"-13"0,-15 0 25 16,-3 0-27-16,0 0 0 16,-3 0 2-16,-8 0 0 0,-3 7-5 15,-7 2 1-15,-8 4 3 16,1 2 0-16,0 1-1 15,3 3 1-15,4 3-1 16,3 0 0-16,8-3-1 16,6-1 1-16,8 1-2 15,6-3 1-15,8-7-1 16,0-2 1-16,-1-7-2 16,1 0 0-16,0-7 0 15,-1 1 1-15,1-3 0 16,-4 5 0-16,0-5 0 15,0 9 0-15,-3 0 0 16,-1 9 1-16,1 1-1 16,0-4 1-16,-1 7 0 15,-3 6 0-15,4-4-1 16,-1-2 1-16,8 6-2 16,0-7 1-16,3-2-4 0,0-1 0 15,0-9-10-15,4-9 0 16,3-10-1-16,0 3 1 94</inkml:trace>
  <inkml:trace contextRef="#ctx0" brushRef="#br1" timeOffset="-129575.02">29305 3753 44 0,'0'57'22'0,"-7"-7"-24"0,4-38 43 0,-1 1-38 15,1 3 0-15,-1-7 1 16,1-3 1-16,3-3-6 16,0-3 0-16,7-9 3 15,3 0 1-15,1-7-2 16,-1 3 0-16,1-2-1 16,0-4 0-16,-1 6-3 15,1 4 1-15,-1 3-2 16,4-1 1-16,1 7-1 15,-1 0 1-15,0 3 0 16,0 7 0-16,-4-4 2 16,5 4 0-16,-5-4 1 15,-3 3 1-15,-3 1-1 16,3-1 1-16,-7 0-1 16,0-2 1-16,3 2-1 15,-3-9 1 1,4 0-1-16,3 0 0 0,3-6 0 0,5 3 0 47,2-7 0-47,1-5 1 0,-1 5-1 47,1 1 1-32,0 3-1-15,-1-1 1 0,1 10 0 16,-4 7 1-16,0-7-1 0,0 6 1 0,0 10 0 0,1 3 0 0,-1-3-1 15,0 0 1-15,0 0-1 0,0-4 0 0,4-2-4 16,-1-4 0-16,4-3-5 0,1 1 0 0,-1-7-7 16,-4-7 0-16</inkml:trace>
  <inkml:trace contextRef="#ctx0" brushRef="#br1" timeOffset="-129098.22">29887 4230 43 0,'-7'50'21'0,"-10"47"-20"0,10-78 34 15,-4 15-34-15,-7 4 0 16,4-3 0-16,0-1 0 16,4-6-2-16,3-15 0 15,10-7 1-15,8-15 1 16,6-19-1-16,8-7 0 16,3-21 0-16,0-4 0 15,4-12 1-15,-4 0 0 16,-3-7-2-16,0 7 0 15,-1 6 0-15,5 7 0 0,6 12 0 16,0 19 0-16,-3 18 1 16,-4 10 0-16,-3 13 1 15,-7 12 0-15,-11 0 0 16,-11 9 0-16,-14 7 0 16,-6 0 0-16,-8-7-1 15,4-2 0-15,3-4-3 16,0-6 1-16,4-13-5 15,7-9 0 1,4-6-6-16,10-16 1 0</inkml:trace>
  <inkml:trace contextRef="#ctx0" brushRef="#br1" timeOffset="-128858.38">30603 3352 42 0,'0'25'21'0,"0"44"-21"0,-3-60 36 15,-4 19-35-15,-7 13 0 16,0 13 0-16,-4 5 1 16,-3 16-2-16,-4 1 0 15,4 5 0-15,0-9 1 16,7-12-4-16,3-16 1 15,8-10-11-15,6-24 0 16</inkml:trace>
  <inkml:trace contextRef="#ctx0" brushRef="#br1" timeOffset="-128436.27">30600 4057 44 0,'-4'22'22'0,"15"-12"-13"16,0-10 33-16,3 0-40 16,7 0 1-16,7 0 0 15,4-7 0-15,3-5-5 16,4 2 1-16,0 4 2 15,-8-3 1-15,-9-4-3 0,-8-2 1 16,-11-1-1-16,-6 0 0 16,-8 4-1-16,-6 2 1 15,-5 10-1-15,-2 10 1 16,-5 2 0-16,1 20 1 16,4 5-1-16,2 10 1 15,15 0 1-15,7 10 0 16,14-10 0-16,8-16 1 15,13 0-2-15,7-9 1 32,8-18-9-32,-19-8 0 0,-13-11-7 15,-11-1 0-15</inkml:trace>
  <inkml:trace contextRef="#ctx0" brushRef="#br1" timeOffset="-127903.27">31475 3988 45 0,'3'19'22'0,"-31"-6"-25"0,14-7 33 0,-7-6-30 0,-18 0 0 15,-7 0 0-15,7 6 0 16,1-6-1-16,6 7 0 16,4-7 0-16,6-4 1 0,8 4 0 15,7 0 1-15,7 4 1 16,7 5 0-16,18 7 1 16,17 9 1-16,11-3-1 15,0 9 0-15,-7 13-1 16,-14-6 0-16,-22 2-3 15,-17-8 1-15,-21-1-4 63,-18-6 0-32,-10-9-10-31,-22-10 0 16</inkml:trace>
  <inkml:trace contextRef="#ctx0" brushRef="#br1" timeOffset="-127212.99">27340 865 46 0,'29'9'23'0,"6"-9"-17"0,-28-6 34 15,-4 12-40-15,4 13 0 16,-7 16 1-16,-17 18 1 16,-8 19-3-16,-14 38 1 15,-21 34 1-15,-14 32 0 16,-14 3 0-1,0 24 0-15,10 11-1 0,11-7 1 16,11 6-1-16,6 3 1 16,8-12-2-16,7-25 1 78,10-19-6-47,11-41 1-15,14-41-10-1,7-43 0 1</inkml:trace>
  <inkml:trace contextRef="#ctx0" brushRef="#br1" timeOffset="-126643.11">27079 956 42 0,'64'63'21'0,"35"-10"-13"16,-71-50 29-16,21 10-38 0,29 6 1 16,24 2 0-16,18 11 0 15,32-13 0-15,17 9 0 16,39 6 1-16,4 4 0 16,24-3 1-16,-3-7 0 31,21-3 0-31,-11-16 1 31,18-3-1-15,-7-12 0 15,-7 0-1-31,4-7 1 16,-18-12-2-16,3 7 1 0,-14 8-2 0,-10 1 0 0,-4-1 0 0,-14 10 0 0,-21-9-1 0,-7 18 1 0,-14 1 0 0,-18 5 1 15,-25 14-1-15,-14-1 1 0,-21 6-1 16,-14 10 0-16,-17 10 0 15,-12 2 0-15,-13 13 0 16,-11 16 1 0,-7 28-1-16,-11 12 1 0,-10 38 0 15,-7 38 0 17,-4 40 0-17,-3 26 0-15,0 31 0 16,-11 15 1-16,-3-12 0 15,-4-15 1 1,7-45 0-16,-21-31 0 47,-25-37 0-31,-28-17 1-16,-39-27 0 0,-35-32 0 0,-63-15-2 31,-40-38 1-31,-59-26-1 0,-64-30 1 0,-67-35-7 0,-59-41 1 0,-51-22-13 15,-9 4 1-15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22:04.559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70C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305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6:27:28.069"/>
    </inkml:context>
  </inkml:definitions>
  <inkml:trace contextRef="#ctx0" brushRef="#br0">2424 3778 39 0,'7'10'19'0,"14"5"-12"0,-11-21 20 15,5 3-26-15,9-3 1 16,15 3 3-16,21-7 1 16,21 1-6-16,-10-1 0 15,59-5 3-15,29-1 1 16,-11 0-1-16,32-3 0 15,7 7-2-15,4-7 0 16,-1 10-1-16,-21 2 0 0,-31 7-1 16,-36 4 1-16,-14-1-3 15,-28-3 0-15,-21 3-5 16,-25-3 0-16,-24 0-7 16,-29-3 1-16</inkml:trace>
  <inkml:trace contextRef="#ctx0" brushRef="#br0" timeOffset="2417.44">2004 4891 39 0,'3'26'19'0,"15"17"-10"0,-18-33 19 0,0 9-25 16,0 12 1-16,0 13 0 15,-11 16 0-15,4 5-6 16,4 17 0-16,-8 15 4 16,4-9 0-16,-3 3-4 15,-1-13 0-15,11-6-7 16,-7-21 1-16,3-17-6 15,4-15 1-15</inkml:trace>
  <inkml:trace contextRef="#ctx0" brushRef="#br0" timeOffset="5359.49">2103 5679 38 0,'-7'18'19'0,"14"-5"-17"16,-7-10 34-16,0 0-33 15,-7 3 1-15,7 7 2 16,-4-4 0-16,-3 4-7 16,7-1 1-16,0 1 4 15,0 0 1-15,0-1-2 16,7-9 0-16,-3 7-1 15,3-7 0-15,3-6-2 16,1-10 0-16,-1-3-1 16,8 1 1-16,-7 5-2 0,-1-5 0 15,1-1-1-15,-1 0 1 16,8 1-1-16,-4-1 1 16,4 0 0-16,3 4 1 15,-11 2 1-15,8 1 0 16,-7 9 0-16,-1 3 0 15,1 3 0-15,-4 10 0 16,-4-7-1-16,4 7 1 0,-7 9-2 16,0-3 0-16,0 0-4 15,4-6 0-15,3-7-8 16,4-12 0-16</inkml:trace>
  <inkml:trace contextRef="#ctx0" brushRef="#br0" timeOffset="5637.69">2604 4901 42 0,'0'59'21'0,"-11"45"-16"16,0-70 32-16,4 20-35 15,4 18 1-15,-8 13 0 0,1 2 1 16,10-11-6-16,-7-14 1 16,7-8 1-1,-4-23 0-15,4-12-5 0,-7-7 1 16,7-2-5-16,-7-13 1 16,7-13-7-16,-4 0 1 15</inkml:trace>
  <inkml:trace contextRef="#ctx0" brushRef="#br0" timeOffset="5796.52">2286 5396 49 0,'11'7'24'0,"34"2"-24"0,-23-3 46 0,9-6-45 16,-2 0 0-16,2 3 0 15,15-3 0-15,4 7-8 16,-1 5 1-16,-7-9-9 15,-3 4 1-15</inkml:trace>
  <inkml:trace contextRef="#ctx0" brushRef="#br0" timeOffset="6139.96">2731 5694 48 0,'31'28'24'0,"1"-12"-18"16,-14-13 36-16,-1-3-41 0,4-6 1 16,8 0-2-16,-8-4 1 15,0-5-2-15,-10-4 0 16,-1 0 0-16,-3-3 0 16,-14 6-2-16,4 1 1 15,-15 5-2-15,0 4 1 16,4 6 0-16,-3 3 1 15,6 7 0-15,4 2 1 16,3 4 1-16,4-4 0 16,4 13 1-16,3 4 1 0,4-4-1 15,6 0 0-15,4 0-3 16,1-6 1-16,-1-7-8 16,7-2 1-16,-10-17-5 15,-4-5 0-15</inkml:trace>
  <inkml:trace contextRef="#ctx0" brushRef="#br0" timeOffset="6397.48">3161 5710 44 0,'0'0'22'0,"0"-6"-17"16,7-1 40-16,-7-2-43 15,11-7 1-15,-8-6 1 16,4 7 1-16,4-1-6 16,-1 3 0-16,1 4 5 0,7 0 0 15,3 2-2-15,-4 1 0 16,8 0-5-16,3 0 0 16,-10-4-7-16,3-2 0 15,-10-14-8-15,6-2 0 16</inkml:trace>
  <inkml:trace contextRef="#ctx0" brushRef="#br0" timeOffset="7162.91">3651 5782 54 0,'7'22'27'0,"0"-22"-32"0,-3-6 47 15,3-1-41-15,4 1 0 16,-1-6 1-16,1-1 0 15,6 1-2-15,-3-1 0 16,4-3 1-16,3 1 1 16,-3-1-1-16,-8 0 0 15,5 4-1-15,-5 2 1 0,4-2-1 16,-3 6 0-16,-8 2-1 16,4 4 1-16,-3 0 0 15,3 4 0-15,-7-1 0 16,4 0 0-16,3 0 0 15,-7 0 0-15,0 3-1 16,0-6 1-16,0 0-1 16,0 0 1-16,7-9-1 15,-4 3 1-15,4-1-1 16,4-2 0-16,-8 0 0 16,4 2 1-16,4-8-1 15,0-1 0-15,-1 10 0 16,8-4 0-16,-8 4 0 15,1-3 0-15,0 5 0 16,-1 4 1-16,1 0-1 16,-1 10 1-16,1 6-1 15,-4 9 1-15,0-7-2 16,4 1 1-16,-11 0-2 0,3 0 1 16,4-10-1-16,-3 1 0 15,6-4-4-15,1 0 0 16,3-3-6-16,-3 4 0 15</inkml:trace>
  <inkml:trace contextRef="#ctx0" brushRef="#br0" timeOffset="7507.09">4205 5641 58 0,'21'28'29'0,"11"-6"-34"0,-14-22 56 0,-1 0-49 15,4 0 1-15,4-6-2 16,0-4 1-16,-4-2-4 16,-3-7 0-16,-4 0 2 15,-7-3 1-15,-4 10-3 16,-6-1 1-16,-4-6-1 16,-7 1 0-16,-4 11-2 15,-3 1 1-15,0 6 0 16,3 6 0-16,7 10 1 15,4 9 0-15,7 0 1 16,7 3 0-16,4 7 2 16,7-10 0-16,3 3-1 0,11-12 1 15,-1-7-3-15,5-9 0 16,6-6-7-16,-3-3 1 16,0-23-7-16,3-2 1 15</inkml:trace>
  <inkml:trace contextRef="#ctx0" brushRef="#br0" timeOffset="7898.17">5009 4932 43 0,'-3'57'21'0,"-8"49"-23"0,8-71 35 0,3 12-31 16,0 9 1-16,0 13 0 15,0-6 0-15,0 0-4 16,10-7 0-16,-6-6 2 16,3-15 1-16,0-7-1 15,-3-12 0-15,-4-10-1 16,-4-12 0-16,-7-7 0 16,-3 1 0-16,-10-4-1 15,-12 0 0-15,-6-3-1 16,10 4 1-16,4-1 0 15,0 7 1-15,7 15 0 16,10 0 1-16,1 7-1 16,-1 2 1-16,4 4 0 15,3 3 1-15,15 0-2 16,10 0 1-16,7 0-3 0,4-6 1 16,7-4-6-16,0-2 1 15,-4-4-8-15,0-6 1 16</inkml:trace>
  <inkml:trace contextRef="#ctx0" brushRef="#br0" timeOffset="8272.4">5271 5591 58 0,'-8'81'29'0,"19"-62"-41"0,-11-16 53 0,0 0-42 16,0-3 0-16,0-6-4 16,7-3 0-16,-7-7 3 15,0-12 0-15,-7 0-5 16,4 9 0-16,-8-13-2 16,-7-2 0-16,1-4 1 15,3 4 0-15,3-1 2 16,-3 4 1-16,3 6 5 15,8 6 0-15,-8 6 4 16,11-2 1-16,-7 9 1 16,7-1 1-16,0 7 0 15,7 0 0-15,-3-9-3 16,3 3 1-16,3-1-5 16,8-5 1-16,-7-1-12 0,3-2 1 15,-7-11-1-15,3 4 0 16</inkml:trace>
  <inkml:trace contextRef="#ctx0" brushRef="#br0" timeOffset="9999.04">5750 5462 39 0,'-10'-6'19'0,"-19"3"-8"0,26 6 20 16,-15 3-28-16,1 4 0 15,-8-4 1-15,0 3 0 16,1 1-6-16,-1-1 1 15,0-3 3-15,4 4 1 0,3 2-3 16,8 4 1-16,-1 3-2 16,4 0 1-16,14-1-3 15,4-2 1-15,-1-6-2 16,8-4 0-16,7-6 0 16,-4-6 0-16,4-4 0 15,-4-6 0-15,-4 1-1 16,5-1 1-16,-8-3-1 15,0-3 0-15,-4 0 0 16,1 10 1-16,0 9 0 16,-1 12 0-16,-3-6 2 15,4 7 1-15,-1 5 3 16,1 4 1-16,0-3 1 16,-1 3 1-16,1-13 1 15,6-3 0-15,8-6 1 16,10-3 0-16,1-7-2 0,-1-9 1 15,4-16-3-15,-1-12 1 16,5-16-2-16,-11-12 1 16,-4-3-2-16,-11-20 1 15,-6-9-2-15,0 7 0 16,-18 6-1-16,3 0 1 16,-10 24 0-16,0 14 0 15,-4 24 0-15,4 23 0 16,-14 18-1-16,0 32 1 15,-1 24 0-15,8 17 0 0,4 24 0 16,6 16 1-16,7 13-1 16,4-25 1-16,7-19-2 15,4-19 0-15,0-22-6 16,-8-19 1-16,-3-19-9 16,-3-15 1-16</inkml:trace>
  <inkml:trace contextRef="#ctx0" brushRef="#br0" timeOffset="10193.94">5634 5149 58 0,'-4'3'29'0,"26"9"-24"16,-5-9 53-16,1-3-54 16,14-3 0-16,10 3 0 15,25-6 1-15,11-7-9 16,13-2 1-16,-10-1 0 15,-10 4 0-15,-11 2-8 0,-4 4 1 16,-10 0-11 0,-11 2 0-16</inkml:trace>
  <inkml:trace contextRef="#ctx0" brushRef="#br0" timeOffset="11094.25">6209 5503 46 0,'7'9'23'0,"7"-21"-15"16,-7 12 32-16,7 0-37 16,4 0 1-16,3 0 1 15,-3-3 1-15,10-4-8 16,0 1 0-16,4-3 4 15,-7-7 1-15,-8 0-3 0,1-2 1 16,-8-4-2-16,-10 0 0 16,-3 3-2-16,-4-6 0 15,-11 6-2-15,1 6 0 16,-8 10-1-16,0 3 1 16,0 7 0-16,4 8 0 15,-3 7 2-15,10 16 0 16,-4-4 4-16,14 7 1 15,4 3 2-15,14 3 0 32,53-16-3-32,15-9 0 0,9-19-13 15,-6-15 1-15</inkml:trace>
  <inkml:trace contextRef="#ctx0" brushRef="#br0" timeOffset="11543.64">7976 4822 45 0,'4'57'22'0,"6"50"-10"0,-6-76 29 15,-1 13-39-15,1 3 1 16,0 6 1-16,-1-6 1 15,8-3-5-15,-11-3 0 16,10-7 4-16,-6-12 1 16,6-6-2-16,4-19 1 0,1-10-1 15,9-15 0-15,8-6-2 16,0-20 1-16,0-2-3 16,3-4 0-16,0-6-4 15,0 10 0-15,1 9-8 16,-1 6 0-16,-3 10-7 15,-4 9 0-15</inkml:trace>
  <inkml:trace contextRef="#ctx0" brushRef="#br0" timeOffset="12175.23">8580 5255 63 0,'-7'10'31'0,"3"-14"-40"0,4 4 57 16,0 0-49-16,-4 0 1 15,-3 4-1-15,-3-1 1 16,-1 6 0-16,-6 7 0 16,2-4 0-16,1 10 0 15,0 0-1-15,4 7 1 16,3-4-3-16,3-3 1 15,4-7-2-15,4-9 0 16,6-6-1-16,1 0 1 16,-1-12 0-16,1-4 1 0,0 1 0 15,3 2 0-15,-4 1 1 16,-3-4 1-16,0 3-2 16,0 7 0-16,0 3 0 15,1 6 1-15,-1 3 0 16,3 7 0-16,-3-1 1 15,4 7 0-15,-1 0 2 16,1 0 1-16,0 3 0 16,-1-3 0-16,4-4 2 15,4-8 0-15,3-17 0 16,0 1 0-16,4-16-1 16,3-7 1-16,4-21-2 15,3-7 1-15,-3-12-2 16,-7-3 1-16,-1-7-1 15,-10-12 0-15,-3 13 0 16,-7-7 0-16,-8 3-1 16,-3 16 0-16,-4 16 0 15,-3 9 0-15,-7 25-1 0,3 23 0 16,4 11-1-16,-10 29 1 16,6 28 0-16,11 16 0 15,-11 12-2-15,15 13 1 16,6 6-2-16,4-18 0 15,4-17-10-15,7-21 1 16</inkml:trace>
  <inkml:trace contextRef="#ctx0" brushRef="#br0" timeOffset="12462.2">9095 5258 49 0,'0'38'24'0,"0"9"-20"15,3-34 39-15,1 2-43 16,3 4 1-16,0 9 0 16,0-3 0-16,-4-3-1 15,1-3 0-15,3-3 1 16,4-4 0-16,3-5-1 15,3-11 1-15,8-8-1 16,-4-10 0-16,0-6-5 16,4 0 1-16,-4-1-12 0,0-2 0 15</inkml:trace>
  <inkml:trace contextRef="#ctx0" brushRef="#br0" timeOffset="12759.85">9387 5315 49 0,'11'31'24'0,"14"-18"-15"0,-15-13 34 15,8-10-43-15,7 1 1 16,-1-1 0-16,1-2 0 0,-4-4-2 16,0-3 1-16,-7 4-1 15,-3-7 1-15,-11 6-1 16,-7 4 0-16,-7 12 0 15,-4 6 0-15,-6 10 0 16,2 9 0-16,5 15 1 16,3 11 1 31,7-17-1-47,7 1 1 0,14-4-1 0,3-6 0 0,15-6-4 0,0-7 0 0,3-5-11 15,4-4 0-15</inkml:trace>
  <inkml:trace contextRef="#ctx0" brushRef="#br0" timeOffset="13151.64">11162 4882 45 0,'-32'72'22'0,"-14"-9"-10"16,36-35 30-16,-1 16-41 15,-3 16 1-15,-4 18-1 16,4 10 1-16,-3 9-5 16,-1-3 1-16,0-6-4 15,8-16 1-15,-1-22-11 16,-3-25 1-16</inkml:trace>
  <inkml:trace contextRef="#ctx0" brushRef="#br0" timeOffset="13816.93">10418 5437 51 0,'35'-9'25'0,"42"-29"-22"0,-45 19 39 16,14-12-41-16,10-7 1 16,19-18-1-16,13-4 1 15,7-21-3-15,-7-7 0 16,-14 0 1 0,-14 13 0-16,-10 12-1 0,-12 7 1 0,-6 15-1 15,-7 16 0-15,-7 15-1 16,-8 20 1-16,-6 15-1 15,-1 28 0 1,-3 13-1-16,-3 12 1 31,-4-5 0-31,-4 8 0 32,0-12 1-32,4-12 0 15,0-10 1-15,4-10 0 0,3-9 1 0,0-9 0 0,3-6 0 0,4-7 0 0,0 0-1 16,0-6 1-16,1 0-1 15,2 0 1-15,4-3-2 16,0 3 1-16,0 0-1 16,-3 6 1-16,3 1 0 15,0 5 0 1,7 1 1 0,4-1 1-16,0 1 0 0,3-7 0 0,4-3 0 0,3-6 0 15,0-9 0-15,1-7 0 16,-5-3-2-16,-2-3 0 15,-5 6-1-15,-6-3 1 16,-4 0-1 0,-7 0 1-16,-3 3-2 0,-8 10 1 15,-3 9-1-15,-4 9 0 16,1 7-2-16,-4 6 1 16,3 6-1-16,1 0 0 15,6 10 1-15,4 3 0 0,7-7 1 16,7-12 0-16,7 3-2 15,4-6 0-15,3 0-7 16,-3-10 0 0</inkml:trace>
  <inkml:trace contextRef="#ctx0" brushRef="#br0" timeOffset="14084.52">12086 5334 24 0,'25'-10'12'0,"-11"-9"4"16,-14 19 13-16,0 0-25 15,0 0 0-15,0 0 2 16,-7-3 1-16,-7 10-9 16,-4-4 1-16,-7 3 4 15,1 3 1-15,-4 10-2 16,3 6 0-16,4-3-2 16,7 6 1-16,3-3-2 15,4-6 1-15,-4-3-1 0,8-3 1 16,10-7-3-16,7 0 1 15,11-12-5-15,6-4 0 16,1-5-6-16,0-4 0 16</inkml:trace>
  <inkml:trace contextRef="#ctx0" brushRef="#br0" timeOffset="14324.13">12301 5472 38 0,'-7'-22'19'15,"4"0"-14"-15,3 12 29 0,0-2-31 0,3-1 0 0,1 4 2 16,3-7 1-16,0 4-7 16,4-1 1-16,3 10 4 15,3-3 0-15,4 2-2 16,4-2 0-1,7 0-3-15,-4 0 0 0,-3-1-6 16,-4-2 1-16,-7 6-10 16,-3-3 1-16</inkml:trace>
  <inkml:trace contextRef="#ctx0" brushRef="#br0" timeOffset="14637.44">12594 5406 58 0,'46'12'29'0,"7"-27"-34"0,-39 5 50 15,4 1-46-15,-1-4 1 16,-3-2-2-16,-6-4 0 16,-1 0 1-16,-7-3 1 15,-7 3-2-15,-8-3 0 16,1 10-1-16,0-1 1 15,-3 13-1-15,-5 10 0 0,1 8 1 16,7 7 0-16,7 10 0 16,4 9 1-16,6-10-1 15,4 4 0-15,4 0-1 16,3-13 1-16,7-3-5 16,4-7 0-16,6-15-5 15,-2 0 1-15</inkml:trace>
  <inkml:trace contextRef="#ctx0" brushRef="#br0" timeOffset="15238.3">13003 5478 48 0,'15'44'24'0,"6"-25"-28"0,-18-19 46 0,4 0-43 0,0-4 1 16,4 4-1-16,-1-3 1 16,1-3 0-16,0-7 0 15,-4-2-1-15,0-1 1 16,-4 4 0-16,-3-7 0 16,7 3-2-16,-3 4 0 15,-1 5-1-15,4-2 0 16,1 9-1-16,2 9 1 0,-3-6 0 15,0 4 0-15,0-7 1 16,-3 3 1-16,-1-6 1 16,1 0 0-16,3-4 0 15,0-5 1-15,0 2-1 16,0-5 1-16,0-1-1 16,0-9 1-16,0 0-1 15,4-3 0-15,-1 2 0 16,1 5 1-16,0 5 0 15,3 0 0-15,0 7-1 16,3 6 1-16,5 3-1 16,-1-4 1-1,3 4-1-15,8 4 1 0,-11 2-1 16,4 3 1-16,3 4 0 16,1 9 1-16,6 0 1 15,4 12 0-15,-1 1 0 0,1 2 0 16,0-2 0-1,0-13 0-15,-4-3-2 16,0-4 1-16,4 1-2 0,0 0 1 16,0-10-4-16,-7-6 1 15,6-9-10-15,-9-7 0 16,-5-6-3-16,1 0 1 16</inkml:trace>
  <inkml:trace contextRef="#ctx0" brushRef="#br0" timeOffset="16922.32">1676 6237 24 0,'3'9'12'0,"11"-9"-5"0,-10 0 13 0,3 0-17 16,4 0 0-16,-1 0 3 0,11 0 0 16,7 0-8-16,4 6 1 31,35 1 4-31,4 2 1 16,-1 0 0-16,12 4 0 15,6 3-1-15,-11-1 0 16,4 1 0-16,22-3 0 15,3 2-1-15,6-5 1 16,5-4-2-16,13 0 0 16,1 1-1-16,7-4 1 0,3 3-1 15,10 3 0 1,5 1 0-16,2 5 0 0,5-2 0 16,13 6 0-1,-17-4 0-15,10 4 1 0,11-6 0 16,-11-4 1-1,11-3-1-15,0 1 0 0,-11-7 0 16,4 0 0-16,4 0-1 16,-8 0 1 15,4 0-1-15,0 0 0-16,0 0 0 0,-4-7 1 15,-3 4-1-15,7-9 0 0,-11-1 1 0,4 4 0 0,3-4-1 16,-3 1 1-16,3-1 0 15,1 4 1-15,-5 3-1 16,8-4 1-16,4-2-1 16,-1-1 1-16,11-6-1 0,0 0 1 15,-4-3-1-15,4 4 0 16,18-1 0-16,-18-3 0 16,7 3 0-16,14-3 0 15,-7 6-1-15,7 7 1 16,-10 0 0-16,10-1 0 15,11 1 0-15,-11-4 0 16,11 1 0-16,-8-1 1 16,15-2 0-16,7 2 0 0,-4 4-1 15,0 5 0-15,-13 4-1 16,2 4 1-16,1 11-2 16,-21 7 0-16,-11 6-3 31,-11-3 1-31,-14-9-11 0,-35-3 1 0,-21-16-7 15,-21-1 1-15</inkml:trace>
  <inkml:trace contextRef="#ctx0" brushRef="#br0" timeOffset="26544.12">900 5117 46 0,'-7'19'23'0,"3"-19"-10"16,4 0 24-16,0 0-35 16,11-6 0-16,-1 0 1 15,8-10 1-15,3-3-5 0,7-6 0 16,-3-16 2-16,10-6 0 15,-3-3-1-15,0-3 1 16,6-7-2-16,-9 13 1 16,-1 3-1-16,-7 0 1 15,0 10-1-15,-10 6 0 16,6 9-1-16,-13-3 0 16,3 9-1-16,-7 7 0 15,0 6-2-15,-11 6 0 16,4 0 0-16,4 7 1 0,-4 6 0 15,3 9 1-15,-3 3 1 16,0 10 1-16,14 6 3 16,-7 7 0-16,11 2 1 15,-4-3 0-15,-4-6 0 16,4-6 1-16,-3-13-1 16,3-6 1-16,-7 0-1 15,4-6 0-15,3-7 0 16,3-6 0-16,1-6-1 15,-1-3 0-15,-3-7-1 16,4-2 1-16,-11-4-2 16,-7 6 1-16,-7 1-2 15,-11-4 0-15,-7 1-1 16,-20 5 1-16,-5 1-1 16,-3 9 0-16,0 0 0 0,-10 3 1 15,3 0-1-15,-4 0 1 16,18 7 0-16,-3 2 0 15,13 7 1-15,12-10 0 16,2 1 0-16,19-7 1 16,20-9 0-16,22-4 1 15,17-18 0-15,18-13 0 16,22 0-1-16,13-6 0 16,7-3 0-16,-6 0 1 15,2 6-3-15,-16 13 1 16,-19 9 0-16,-10 3 0 15,-7 3-1-15,-14 10 0 0,-11 0 0 16,-14 12 0-16,-7 16 0 16,-28 3 0-16,-18 22 0 15,-3 10 0-15,-36 5-1 16,-13 7 0-16,-15-6-4 16,4 3 1-16,3-3-7 15,11-10 0-15,6-12-2 16,26-4 0-16</inkml:trace>
  <inkml:trace contextRef="#ctx0" brushRef="#br0" timeOffset="27145.55">1499 4678 46 0,'39'-25'23'0,"39"-31"-29"0,-57 37 46 15,-3-6-39-15,3-3 1 0,0 2 2 16,-11-5 0-16,-2 0-4 16,-8-1 0-16,-8 4 3 15,-13 0 0-15,-18 3-1 16,-10 6 0-16,-4 7-1 16,-14 5 1-1,-63 32-4 1,27 0 0-16,5 13-2 15,9 15 0-15,1 10-1 16,18 3 1-16,-1 22-1 16,22 9 1-16,10 0 1 15,18-3 0-15,21-6 1 16,17-3 1-16,15-13 1 16,28-16 1-16,28-9 1 0,22-12 1 15,2-16 1 1,5-16 0-16,-8-13 0 0,-6-15 1 15,-12-19-2-15,-13-12 1 16,-18-22-1-16,-11-13 0 16,-21-7-1-16,-13 4 0 15,-19 0-1-15,-24 6 1 16,-14 1-4-16,-18 11 0 16,0 17-5-16,-11 15 0 15,-14 19-10-15,-6 9 1 16</inkml:trace>
  <inkml:trace contextRef="#ctx0" brushRef="#br0" timeOffset="37352.98">3450 1154 35 0,'7'15'17'0,"-3"4"-7"0,-4-19 18 0,0 3-25 16,0 3 1-16,0 4 0 15,-4 6 1-15,-3-7-7 16,-3 10 1-16,-1 15 3 16,0 10 1-16,1 19-2 15,3 3 0-15,3 12 0 16,8-9 1-16,6-6 0 16,8-10 0-16,0-15 1 15,13-23 0-15,1-5-1 16,14-41 1-16,7-13-2 15,3-19 1-15,-3-12-2 16,-10 6 0-16,-8-7-2 16,-10 7 1-16,-11 10-5 15,-4 12 0-15,-6 0-10 16,-8 3 0-16</inkml:trace>
  <inkml:trace contextRef="#ctx0" brushRef="#br0" timeOffset="38041.96">4046 1455 40 0,'0'28'20'0,"-21"6"-15"0,14-24 25 0,-3-1-30 16,-1 7 0-16,-10 3-1 15,3-7 1-15,1 4 0 16,2-10 0-16,-6 4 0 16,4-1 0-16,6 0-1 15,0-9 1-15,4 3-2 16,4-3 1-16,3 0-1 16,3 7 1-16,8-7-1 15,7 0 1-15,-1 3 1 16,4-6 0-16,-3 3 0 15,3 0 1-15,-10 0-1 16,-1 3 1-16,1 3-1 16,-11 4 1-16,0-1-2 15,0 7 1-15,-11 2-1 16,4 1 1-16,-3 6-1 16,6-15 1-16,-3 2 0 15,7 1 1-15,0-4 2 16,11-6 0-16,6 4 1 0,12-7 1 15,-5 0 0-15,5 0 0 16,-1-10 0-16,0 4 0 16,4 3-2-16,-11-13 0 15,7 7-2-15,-7-10 0 16,-3 3-1-16,3-3 0 16,-10-6-1-16,-4-3 0 15,-4 3-1-15,-6 3 1 16,-1 6-1-16,-6 7 0 0,-1 9 0 15,-3 3 0-15,3 13 1 16,-3 9 0-16,4 3 0 16,6 0 0-16,-3 1 1 15,4 2 1-15,3 0-1 16,3-6 0-16,8 1-1 16,6-8 1-16,1-2-4 15,7-13 1-15,-1 3-9 16,1-15 0-16,0 0-2 15,-1-7 0-15</inkml:trace>
  <inkml:trace contextRef="#ctx0" brushRef="#br0" timeOffset="38762.4">4614 1687 29 0,'18'28'14'0,"-7"16"-5"0,-11-44 24 16,3 3-30-16,-3-6 0 16,0-16 2-16,7-3 1 15,-7-9-7-15,4-20 1 16,3-2 5-16,-4-13 0 15,4 4-2-15,0-7 1 0,4 6-2 16,-8-3 1-16,5 3-2 16,-5 4 1-16,15 2-2 15,-8 13 1-15,8 19-3 16,3 7 0-16,0 8-4 16,0 13 0-1,-3 7-10-15,-7 8 1 0</inkml:trace>
  <inkml:trace contextRef="#ctx0" brushRef="#br0" timeOffset="38976.78">4494 1448 43 0,'4'35'21'0,"24"-7"-8"15,-10-22 31-15,-1-6-41 0,15 3 0 16,-7-3 1-1,0-3 1-15,-1-3-7 0,1 3 0 16,-4-3 2-16,0 6 0 16,0 0-11-16,1 0 1 15,-5 0-7-15,-6-3 0 16</inkml:trace>
  <inkml:trace contextRef="#ctx0" brushRef="#br0" timeOffset="39214.11">4921 1583 35 0,'4'72'17'15,"3"-37"-10"-15,-4-20 22 0,-3-2-27 16,7 9 0-16,-7-9 3 16,4 2 1-16,7-9-6 15,3 4 0-15,7-23 4 16,4 1 0-16,3-13-2 15,0 6 1-15,0-9-5 16,-7-13 1-16,-3 3-11 16,3-9 0-16,-10-3-3 15,-8 3 0-15</inkml:trace>
  <inkml:trace contextRef="#ctx0" brushRef="#br0" timeOffset="39454.87">5271 956 61 0,'0'44'30'0,"3"31"-41"0,-3-43 61 15,-3 15-50-15,-8 22 1 16,0 28-4-16,1-6 1 15,3 0-2-15,-4-13 0 0,1-6-12 16,10-19 1 0,0-18-2-16,3-16 1 0</inkml:trace>
  <inkml:trace contextRef="#ctx0" brushRef="#br0" timeOffset="40249.33">6586 1793 47 0,'4'29'23'0,"-11"-29"-21"0,7 0 48 16,3 0-49-16,4-19 1 16,-3-16-1-16,3-12 1 15,-7-6-3-15,4-13 1 16,3-6 1-16,-4 6 0 15,8-6-1-15,3 3 0 16,7 3 1-16,-7 3 0 16,7 4-1-16,4 12 0 15,0 3-3-15,-1 19 1 0,-2 6-5 16,-1 10 1-16,-4 18-11 16,-6 10 1-16</inkml:trace>
  <inkml:trace contextRef="#ctx0" brushRef="#br0" timeOffset="40730.75">6368 1696 48 0,'0'19'24'0,"42"0"-15"16,-24-13 37-16,10 3-44 15,11-5 0-15,-1 2 0 16,8 3 0-16,4-9-3 15,6 0 0-15,-6 0-1 16,-12-6 0-16,-9 3-6 16,2-3 1-16,-2 2-5 0,-12-5 1 15,1 0-2 1,-1-1 1-16,-2 4 1 0,-1 0 0 16,0 2 6-16,-4-2 0 15,1 6 7-15,3 0 0 16,-3 0 4-16,-1 0 1 15,-6 0 2-15,3 6 1 16,-14-2-1-16,3 2 1 16,-6 3-4-16,-8 1 0 15,7 5-4-15,1-5 1 0,-8 2-2 16,4 4 1-16,0 3-1 16,0 0 1-16,3-4-1 15,4 1 0-15,7 3 0 16,7-16 1-16,4 3-2 15,-1-15 1-15,8-7-1 16,3 7 1-16,-3-7-2 16,3-3 0-16,0 0-5 15,-3-9 1-15,0 0-10 16,-1 3 1-16</inkml:trace>
  <inkml:trace contextRef="#ctx0" brushRef="#br0" timeOffset="40959.89">7200 1768 46 0,'4'0'23'0,"3"-6"-15"0,0 3 34 15,0-3-40-15,3 2 1 16,8-5 2-16,10 0 0 15,1-4-7-15,13 0 1 16,-10 4-1-16,6 0 1 16,1-1-15-16,0 1 0 15</inkml:trace>
  <inkml:trace contextRef="#ctx0" brushRef="#br0" timeOffset="41661.68">9197 1492 45 0,'0'47'22'0,"-4"29"-14"0,4-64 26 0,0 4-33 16,4 9 0-16,-4-6 1 15,0-1 0-15,-4-5-2 16,1-7 0-16,3-6 2 16,3-9 0-16,1-10-1 15,3-9 1-15,0-7-1 16,4-5 0-16,3-1-1 16,7-3 0-16,0-6-1 15,0 6 1-15,0 16-1 16,1 3 0-16,-1 3-1 15,0 3 1-15,0 3-1 16,4 7 1-16,-1 2-1 16,-2 4 1-16,-1 13 0 15,-4 5 0-15,-2 7 1 0,-1 7 0 16,-14 2 0-16,0 3 0 16,-18 4-1-16,-3 0 0 15,0-4-3-15,-8-9 0 16,1-6-10-16,0-10 0 15</inkml:trace>
  <inkml:trace contextRef="#ctx0" brushRef="#br0" timeOffset="42635.52">9687 1633 45 0,'4'19'22'0,"6"-16"-18"16,-10-3 33-16,0 0-35 0,0 0 0 16,11-3 1-16,-11-6 1 0,4-19-5 15,-1 2 0-15,1-8 3 16,-1 6 1-16,1-7-2 15,3-2 0-15,0 2 0 16,3 7 0-16,1 3-1 16,3 6 1-16,7 3-1 15,0 4 1-15,1 2-4 16,-5 4 0-16,1-3-11 16,-1-1 0-16,1 1-2 15,-4 3 0-15</inkml:trace>
  <inkml:trace contextRef="#ctx0" brushRef="#br0" timeOffset="43131.61">10202 1483 23 0,'0'3'11'0,"4"10"4"0,-1-20 15 0,-3 7-27 16,0-6 1-16,0 6 3 16,-3-3 1-16,-4 3-10 15,0-10 1-15,-4 4 5 16,-3 6 1-16,-4 0-2 16,-3 6 0-16,0 10-3 15,0 3 0-15,3 3-1 16,1 0 0-16,3-3-1 15,6 3 0-15,8 0-1 16,8-4 1-16,6-5 1 16,7-7 0-16,0-6 1 15,0-16 0-15,0-2-2 16,-3-7 1 0,-4-4-10-16,0 1 0 0,-3 0-2 15,-4 6 1-15</inkml:trace>
  <inkml:trace contextRef="#ctx0" brushRef="#br0" timeOffset="43807.21">10375 1473 37 0,'11'16'18'0,"-1"3"-17"0,-10-10 34 16,0 1-32-16,0 9 1 15,0-4 1-15,0 4 0 0,0 0-6 16,0 0 0 0,0-4 5-16,4 4 0 0,-4-9-1 15,7-4 1-15,4-6-2 16,-4 0 1-16,7-16-1 16,0-3 1-16,3-9-2 15,5 3 0-15,2-3-4 16,1 3 0-1,0-3-7-15,-1 2 0 0,5 8-7 16,-8-11 1-16</inkml:trace>
  <inkml:trace contextRef="#ctx0" brushRef="#br0" timeOffset="44004.11">10763 1458 44 0,'7'44'22'0,"0"15"-24"0,-7-46 35 16,0 2-34-16,4-5 0 15,-4-4-6-15,0-6 0 16,0-12 0-16,-4-10 0 16,1 3-5-16,-1-6 0 15</inkml:trace>
  <inkml:trace contextRef="#ctx0" brushRef="#br0" timeOffset="44543.87">10714 1270 22 0,'14'6'11'0,"7"-3"-8"0,-14 3 18 0,0 4-18 16,7-1 0-16,4 7 3 15,3-7 1-15,7 1-8 16,8-1 1-16,6-9 5 15,-3-6 0-15,0 3-1 16,-4-7 0-16,-3 1-2 16,-4-7 1-16,0 7-1 15,-3-1 0-15,-4 4-1 16,-3 3 0-16,-4-3-2 16,-4 12 0-16,-6-6-2 15,-4 9 1-15,-4 10-4 0,-3 0 0 16,-3 6-2-16,3 3 0 15,0 16 1-15,3 0 0 16,4 12 4-16,4 4 1 16,3 3 4-16,3-1 1 15,1-5 3 1,-1 12 0-16,1-16-1 0,-4 4 1 16,-7-7-4-16,-4-13 1 15,-10-2-2-15,-3-19 0 16,-12-7-1-16,-2-9 1 15,-5-19-1-15,-2 4 0 16,-5-4 0-16,8-13 1 0,3 4 0 16,8 0 0-16,6 0 1 15,7 9 1-15,15-3 0 16,17 13 1-16,7-4-1 16,15 7 1-16,10-4-3 15,-1 1 1-15,-6-7-6 16,-7 4 0-16,-11-4-11 15,-10-3 1-15</inkml:trace>
  <inkml:trace contextRef="#ctx0" brushRef="#br0" timeOffset="45284.48">12397 602 24 0,'24'-47'12'0,"1"22"6"0,-18 12 9 16,0-3-22 0,0 1 1-16,0 2 3 0,0 4 1 15,-3 2-12-15,-8 14 1 16,-3 5 7-16,-3 20 1 15,-15 5-3-15,-28 42 0 16,-7 15-2-16,-14 19 0 16,-7 15-2-16,14 10 1 0,3 6-1 15,8-9 1 1,-1 6-1-16,8-25 1 0,14-15-2 16,3-13 0-16,11-23-7 15,3-14 1-15,15-17-10 16,3-25 0-16</inkml:trace>
  <inkml:trace contextRef="#ctx0" brushRef="#br0" timeOffset="46720.18">13099 1386 43 0,'10'-10'21'0,"1"16"-14"0,-11-6 29 0,0 0-35 16,0 0 1-16,-4 0-1 15,-3-6 1-15,-7 6-3 16,-7 0 0-16,3 6 2 16,1-2 1-16,-8 5-2 15,0 0 0-15,1 1-1 16,2 6 0-16,5-1-1 16,-1 4 0-16,11 0-1 15,7-3 0-15,7 2 0 16,11-8 1-16,-4-1 0 15,4-9 1-15,3 0 1 16,0-9 0-16,0-1 0 0,0 1 0 16,-3 0 0-16,-4-7 0 15,0 6-1-15,-3 1 0 16,-1 3 0-16,1 6 0 16,-1 6 0-16,1 13 0 15,-4-3 1-15,4 2 0 16,-4 1 0-16,0 6 1 15,0-6 0-15,-4 0 1 16,1-3-2-16,-1 2 1 16,-3-8-4-16,0-1 0 15,4-3-9-15,-1-6 1 0</inkml:trace>
  <inkml:trace contextRef="#ctx0" brushRef="#br0" timeOffset="47141.58">13377 1793 48 0,'-10'57'24'0,"-1"43"-24"16,8-78 40-16,-1-3-40 15,4-7 1-15,-3 1 0 16,3-10 0-16,0-9-1 16,3-7 0-16,4-12 1 15,0-3 0-15,0-16-1 0,0-3 1 16,0 3-1 0,0-9 1-16,1-1-2 0,-1 1 1 15,3 3-2-15,8 9 1 16,-1 7 0-16,1 6 1 15,0 2-1-15,3 11 0 16,-3 5 2-16,-4 17 0 16,-4-4 0-16,-6 12 0 15,-8 11-1-15,-3 5 0 16,-7-6-1-16,-7-6 1 16,-4-4-6-16,0-5 1 0,4-7-10 15,7 3 1-15</inkml:trace>
  <inkml:trace contextRef="#ctx0" brushRef="#br0" timeOffset="47575.92">13688 1875 40 0,'-7'56'20'0,"-7"4"-16"16,10-51 27-16,1-2-31 15,-4-4 0-15,3-13 3 0,0-5 1 16,4-17-4 0,4-2 1-16,0-16 2 0,-4-4 0 15,7-2-1-15,0 6 1 16,0-4-2-16,0 4 0 15,3 6-1-15,8-6 1 16,3 6-2-16,4 7 1 16,7 8-1-16,6 4 1 15,1 16 0-15,-4-1 0 16,-3 10-1-16,-14 10 1 0,-8 5 0 16,-10 4 1-16,-7 16-1 15,-10 2 0-15,-15-2-2 16,4-1 1-16,0-2-3 15,-4-4 0-15,4-3-8 16,3-6 1-16,7-7-3 16,8-2 0-16</inkml:trace>
  <inkml:trace contextRef="#ctx0" brushRef="#br0" timeOffset="47845.1">14090 793 35 0,'7'13'17'0,"-7"37"-10"0,0-28 30 16,-4 18-37-16,8 1 1 15,-4 19 0-15,-4-1 0 16,-3 13-2-16,4 1 1 15,3-1 1-15,0 3 0 16,0-22-2-16,3-12 1 16,-3 3-7-16,0-16 0 15,4-12-6-15,3-26 1 16</inkml:trace>
  <inkml:trace contextRef="#ctx0" brushRef="#br0" timeOffset="48044.82">14337 1361 52 0,'0'59'26'0,"3"-6"-31"16,-3-37 49-16,-3 12-45 16,-1-3 1-16,1-6-1 15,-1-6 0-15,1-4-4 16,-1 1 1-16,4-10-11 15,0-10 1-15</inkml:trace>
  <inkml:trace contextRef="#ctx0" brushRef="#br0" timeOffset="48193.67">14298 1204 23 0,'21'28'11'0,"4"-3"-4"0,-18-25 6 15,4 0-19-15,3 0 1 16,0 0-8-16,3 0 0 16</inkml:trace>
  <inkml:trace contextRef="#ctx0" brushRef="#br0" timeOffset="48884.11">14824 1304 36 0,'21'16'18'0,"-11"-16"-25"0,-10 3 34 0,0-3-28 16,-10 0 1-16,-4 0-1 15,-7 6 1-15,-4-3 0 16,0 7 0-16,1 5-1 16,2 4 1-16,5 0-1 15,6 6 0-15,1-6 0 16,3 6 0-16,3-6-1 15,4 0 0-15,7-4 0 16,4-5 1-16,-1-1 0 16,8-3 0-16,-1-6 0 15,1-3 0-15,-4 3 1 16,-3-3 0-16,-1 3-1 0,1-6 1 16,-4 3-3-16,0-7 1 15,4 10-2-15,-4-6 1 16,0 3-2-16,0 3 1 15,0 0-1-15,-4 0 1 16,1 3 2-16,-1 6 1 16,1 7 1-16,0 0 0 15,-1 6 1-15,1-13 0 16,-1 1 0-16,4-1 1 16,4 4-1-16,3-4 1 15,0 0 0-15,11-6 1 16,-1-3 2-16,8 0 0 0,3-3 1 15,1-15 0-15,6-14-2 16,4 1 0-16,0-13-2 16,0-9 1-16,-4-20-3 15,-7 1 1-15,-10-12 0 16,-7-17 1-16,-11 4 0 16,-11-3 1-16,-14 3-1 15,-10 24 0-15,0 4-1 16,3 16 1-16,1 25-1 15,-1 0 0-15,0 37-1 16,4 16 0-16,0 32 0 16,7 21 1-16,10 13-2 15,4 6 0-15,0 10-1 16,7-7 1-16,0-3-4 16,0-15 1-1</inkml:trace>
  <inkml:trace contextRef="#ctx0" brushRef="#br0" timeOffset="49108.55">15021 1295 56 0,'14'19'28'0,"18"-4"-26"0,-14-21 43 15,3 12-44-15,4-6 0 0,13-6-1 16,15 3 1-16,11 3-5 16,-4 0 0-16,-7 3-6 15,-7 3 0-15,-15 4-7 16,-9-7 1-16</inkml:trace>
  <inkml:trace contextRef="#ctx0" brushRef="#br0" timeOffset="49574.68">15667 1483 44 0,'3'19'22'0,"4"15"-24"15,-7-28 35-15,0 4-31 16,0 9 0-16,0-10 0 15,0 4 0-15,-3-4-7 16,3 4 1-16,0-4-8 16,-4-18 1-16</inkml:trace>
  <inkml:trace contextRef="#ctx0" brushRef="#br0" timeOffset="49737.78">15709 1232 12 0,'18'25'6'0,"31"-25"-4"0,-28 0-8 16,11 3 3-16,3 3 0 16</inkml:trace>
  <inkml:trace contextRef="#ctx0" brushRef="#br0" timeOffset="49977.77">16055 1260 24 0,'-14'-3'12'0,"-4"25"-16"0,11-16 23 0,0 4-19 16,-7 2 0-16,-7 10 1 16,0-3 0-16,-1 0-3 15,1 0 1-15,7 6-4 16,4 3 0-16,6 6-1 15,4 1 1-15,11-7 2 16,3-3 1-16,10-12 2 16,1-7 1-16,0-12 3 15,0-7 1-15,-4-9-6 16,0 0 1-16</inkml:trace>
  <inkml:trace contextRef="#ctx0" brushRef="#br0" timeOffset="50294.27">16228 1323 28 0,'7'50'14'0,"0"-3"-8"0,-4-37 23 16,1-1-29-16,3-3 1 16,-3 4-1-16,-1-10 0 15,-3 0-1-15,7 0 1 16,-3-10 0-16,-1-9 1 15,1-3 0-15,-1-6 0 0,4 3-1 16,4-3 1-16,-1 0 0 16,5-1 1-16,2 4-1 15,4 16 0-15,1 3-1 16,2 15 0-16,1 1-1 16,-4 5 1-16,0 10-2 15,-3 0 1-15,0 4-7 16,-1-7 0-16,1-7-3 15,3 1 1-15</inkml:trace>
  <inkml:trace contextRef="#ctx0" brushRef="#br0" timeOffset="50608.03">16923 1072 35 0,'10'16'17'0,"-24"-32"-17"16,14 16 31-16,-3 0-32 15,-4 0 1-15,-4 3-1 0,0 0 1 16,-3 7 0-16,0-1 1 16,-3 1-2-16,3 8 1 15,3-2 0-15,0 3 1 16,8 0-1-16,6-7 1 16,4 4 1-16,8 0 0 15,2 6 1-15,8 3 0 16,-4 0 0-16,0-6 1 15,-3 6-2-15,-8-7 1 16,-10 1-1-16,-7 6 0 16,-7-3-4-16,0 0 0 0,0-12-7 15,0 2 0-15,-4 4-5 16,-3-16 1-16</inkml:trace>
  <inkml:trace contextRef="#ctx0" brushRef="#br0" timeOffset="50752.5">17138 1473 1 0,'0'13'0'0</inkml:trace>
  <inkml:trace contextRef="#ctx0" brushRef="#br0" timeOffset="52547.35">16842 1426 48 0,'17'19'24'0,"-3"22"-18"0,-7-35 25 0,0 1-41 16,4-4 1-16,-4 3-18 15,-3-15 1-15</inkml:trace>
  <inkml:trace contextRef="#ctx0" brushRef="#br1" timeOffset="69585.13">16376 3794 29 0,'14'3'14'0,"0"3"-3"15,-7-3 14-15,0 7-25 16,4-1 0-16,-1 16 0 16,-2 26 0-16,-1 5-1 0,-4 22 1 15,8 10 0-15,-1 22 0 16,4 25-1-16,0 22 1 16,1 12 0-16,6 32 0 15,0 6 0-15,4 25 1 16,-1 0-1-16,1 25 1 31,14 223-1-31,-11-167 1 16,-3 117-1-16,-4-26 0 15,-3 4 0-15,-1-7 1 0,-3 10-1 16,0-3 1-16,4 12 0 16,-7 6 0-16,-4-5 2 15,-4-7 1-15,-3-16-1 16,-7-9 1-16,0-4-1 15,-3-12 0-15,-12-28-1 16,-2-12 0-16,-8-13-2 16,-3-19 0-16,-1-16-2 15,5-9 1-15,6-19 0 16,7-25 1-16,4-19 0 16,4-2 0-16,6-20-1 15,4-6 1-15,0-6 1 16,0-7 0-16,0-9-1 15,4 0 0-15,-1-15-3 16,-3-10 1-16,-3-16-4 16,-1-12 0-16,1-7-7 15,-5-15 0-15</inkml:trace>
  <inkml:trace contextRef="#ctx0" brushRef="#br1" timeOffset="74239.8">1485 7431 40 0,'0'13'20'0,"0"9"-12"16,0-16 20-16,0 4-23 15,-7 2 0-15,7 7 3 16,-3 6 0-16,-4 10-11 15,7 12 1-15,0 12 6 16,0 13 1 0,0 29-6-16,7-17 0 15,-4-15-6-15,-3-19 1 16,7-21-10-16,-3-10 0 16</inkml:trace>
  <inkml:trace contextRef="#ctx0" brushRef="#br1" timeOffset="74644.98">1764 8131 47 0,'3'31'23'0,"15"-21"-27"0,-18-10 35 0,4-4-28 15,3-2 0-15,-4-10 3 16,4-12 0-16,-7-9-8 16,0-20 1-16,-10-9 4 15,-1-12 1-15,-7-10-3 16,4-9 1-16,-3 3-1 15,-1 0 0-15,15 3-1 16,-5 6 0-16,5 16 0 16,6 6 1-16,5 13-1 0,2 9 1 15,4 16-3-15,11 13 0 16,7 12-2-16,-4 12 1 16,-7 7-5-16,0 0 0 15,-3 0-8-15,-8 3 1 16</inkml:trace>
  <inkml:trace contextRef="#ctx0" brushRef="#br1" timeOffset="74856.86">1510 7692 63 0,'14'34'31'0,"18"-18"-32"0,-18-10 60 0,11-3-58 15,17-6 0-15,7-9-1 16,4-1 1-16,-3 4-6 16,-5-4 1-16,-2-3-11 15,-4 7 1-15,-22 0-5 16,-6 6 0-16</inkml:trace>
  <inkml:trace contextRef="#ctx0" brushRef="#br1" timeOffset="75546.35">4205 8291 33 0,'4'40'16'0,"3"-43"-10"0,-7-3 22 0,3-13-25 0,-3-12 1 16,-3-7 2-16,-4-9 0 15,-4-6-7-15,8-10 1 16,-8-6 5-16,-7-15 1 15,8-4-3-15,-1-10 1 16,1 8-1-16,-1-1 0 16,11 9-2-16,0-6 0 15,0 13 0-15,4 9 0 0,3 10 0 16,3 9 0 0,1 15-1-16,3 10 1 15,3 16-2 1,1 9 0-16,-4 13-6 0,0 6 1 0,-14 6-11 15,-7 3 1-15</inkml:trace>
  <inkml:trace contextRef="#ctx0" brushRef="#br1" timeOffset="75747.82">3895 7767 55 0,'-14'25'27'0,"21"0"-26"0,-7-19 44 0,10 1-43 15,8-1 0-15,3 0-1 16,7 1 1-16,8-4-3 16,-1 0 0-16,7 0-3 0,4 0 0 15,-4-3-12 1,-10 0 0-16,-4-6-1 0,1 0 1 16</inkml:trace>
  <inkml:trace contextRef="#ctx0" brushRef="#br1" timeOffset="76010.23">4604 7761 46 0,'17'22'23'0,"-6"-22"-23"0,-11 0 45 15,0 0-44-15,0 0 1 16,-7 3 0-16,0 6 0 0,-4 4-3 15,1 9 1-15,-4 3 1 16,3-3 1-16,-7 15-2 16,8 1 1-16,-1 3-1 15,1 0 1-15,10-1-3 16,0-5 0-16,10-13-7 16,11-3 0-16,-3-13-7 15,3-12 1-15</inkml:trace>
  <inkml:trace contextRef="#ctx0" brushRef="#br1" timeOffset="76261.5">4893 7855 52 0,'7'22'26'0,"-14"22"-29"0,0-41 45 15,3 9-42-15,-6 7 1 16,-11 3 0-16,3 3 1 15,-3 3-3-15,0 7 1 16,3-4 0-16,0 1 1 16,4-4-3-16,4-12 1 15,3-7-6-15,-4-3 0 16,11-12-8-16,0-3 1 16,0-10-1-16,0-13 0 0</inkml:trace>
  <inkml:trace contextRef="#ctx0" brushRef="#br1" timeOffset="76455.42">4763 7861 38 0,'14'19'19'0,"-7"19"-19"0,-4-35 39 0,4 9-36 16,0 4 0-16,4 6 1 16,-1 0 0-16,1 3-6 15,3 0 1-15,0 0 3 16,7-3 1-16,8-6-4 15,-15-1 1-15,3-8-6 16,5-4 0 0</inkml:trace>
  <inkml:trace contextRef="#ctx0" brushRef="#br1" timeOffset="76690.28">5002 7830 58 0,'29'62'29'0,"13"-21"-27"0,-24-35 38 16,-4 7-39-16,7 6 0 16,4 3 0-16,-4 3 0 15,-7 9-3-15,0-5 1 0,-3 5-2 16,-11 1 1-16,-11-1-12 15,-14-9 0-15,1-15-2 16,6-10 0-16</inkml:trace>
  <inkml:trace contextRef="#ctx0" brushRef="#br1" timeOffset="77142.57">6816 7930 46 0,'0'16'23'0,"3"28"-29"0,1-29 41 0,-1 4-36 16,4 6 1-16,-7-6-1 15,4-3 1-15,3-7-2 16,-7-9 1-16,3-9-7 16,4-10 0-16,-7-12-4 15,-10-1 0-15</inkml:trace>
  <inkml:trace contextRef="#ctx0" brushRef="#br1" timeOffset="77526.84">6805 7723 39 0,'32'13'19'0,"14"15"-22"0,-36-28 34 16,15 0-31-16,10 0 1 15,4 0-1-15,7 0 0 16,3-3 0-1,1 6 0-15,-4-3-1 0,-15 0 1 16,-2 0 0-16,-8-6 0 16,-4 9-1-16,-13-6 1 15,-4 3 0-15,-4 3 1 16,-13 3-1-16,-1 3 0 31,4 4 0-15,-4 3 1-16,1 2-1 0,3-2 0 0,3 0 0 15,4-4 1 1,3 1 2-16,8-4 0 0,7 4 1 0,10-7 1 0,7 7 0 16,4 2 1-1,3 4-2-15,-14 3 1 0,-3 0-4 16,-8 0 1 0,-20 9-6-16,-11-2 1 0,-8-1-10 15,-17-6 1-15,-6-13-4 16,2-12 1-16</inkml:trace>
  <inkml:trace contextRef="#ctx0" brushRef="#br1" timeOffset="78881.06">9684 7761 39 0,'10'-10'19'0,"8"10"-9"0,-18 0 33 0,0 0-40 16,0 0 1-16,0 0 1 16,0 3 1-16,-7 1-8 15,0-4 0-15,-4 3 5 16,-6 3 0-16,-1 7-2 15,-10 5 1-15,3 11-2 16,0-4 1-16,4 3-1 16,4 6 1-16,6 4-2 15,7 3 1-15,12-4-3 16,9-2 0-16,8-10-4 16,3-19 0-16,7-3-8 15,8-6 1-15,-1-6-2 16,4-10 0-16,-4 0 3 15,-95 0 13 1,170 4 0-16,-61-17 0 16,-13 4 8-16,-8 6 0 15,-7 3 3-15,-10 4 1 16,-4 5-7-16,-11 7 1 16,-3 3-2-16,-7 6 0 15,-7 4-1-15,-4-4 0 16,1 4-2-16,-1 5 1 15,1 7-2 1,2-6 1-16,1 3 0 0,7-1 0 16,4-2-1-16,3-6 1 0,10-1-2 15,4-9 1-15,4-3-3 16,3-10 0-16,0 4-2 16,1-4 1-16,-5-2-3 15,1 2 1-15,-4 4-1 16,0-1 0-16,0 7 0 15,-3 0 1-15,-1-3-1 16,8-1 1-16,-11 1 1 31,4-3 1-31,-4 3 1 0,0-1 0 0,-4 4 3 16,1 6 1-16,-1 4 3 16,-3 2 1-16,0 7 0 15,0 2 1-15,0 4 0 16,4-3 0-16,-4 0-2 0,3 0 0 15,1-4-1 1,-4-5 1 0,3-1-2-16,1-2 1 0,3-7-1 0,0 0 0 15,4-7-1-15,-1-5 1 16,4-7-2-16,-3-3 1 16,0 6-1-16,-1 1 0 15,1 5 0 1,-1 4 0-16,1 0-1 0,-1 3 1 15,5 3-1-15,-1 3 0 16,0 0 0-16,0 3 0 16,4 0-1-16,-4 4 1 15,0 5 0-15,0 1 1 16,-4 3-1-16,5-3 1 0,-1-4 0 16,3 1 0-16,1-10 0 15,7-3 1-15,3-10-1 16,4-12 0-16,3-9 1 31,7-13 0-31,4-12-1 0,-4-19 1 0,1-13 0 16,-4-9 1-16,-15-10 0 15,-10 0 0-15,-14-2-1 16,-3-8 1-16,-8 17-1 16,-3 12 1-16,-3 16-1 15,2 19 1-15,1 28-1 16,4 22 1-16,-4 28 0 15,7 37 0-15,-1 23-1 0,5 25 1 16,3 15-1-16,0-5 1 16,7-11-3-16,-3-24 1 15,-1-19-5-15,-3-16 1 16,0-16-9-16,-3-12 1 16,-8-12-2-16,-7-7 0 15</inkml:trace>
  <inkml:trace contextRef="#ctx0" brushRef="#br1" timeOffset="79077.28">10573 7660 42 0,'21'4'21'0,"25"-14"-19"0,-32 4 43 0,7-4-42 15,0 1 0-15,7 0 0 16,4-1 1-16,0 4-7 15,0 3 1-15,-1 3-4 16,1 3 0-16,3 0-10 16,-13-3 1-16</inkml:trace>
  <inkml:trace contextRef="#ctx0" brushRef="#br1" timeOffset="79244.82">11035 7849 43 0,'0'59'21'0,"0"-28"-26"0,0-27 32 0,0-1-29 0,0-3 0 15,-4 3-8-15,1-3 0 16,-1-6 5-16,1-7 1 16</inkml:trace>
  <inkml:trace contextRef="#ctx0" brushRef="#br1" timeOffset="79434.88">10986 7601 37 0,'3'0'18'0,"-3"6"-9"0,0-6 30 0,4 6-36 0,-1-3 0 0,1 1 1 15,3-1 0-15,3 0-7 16,1 0 0-16,3-3-3 15,7 0 1-15,-3-6-10 16,-4-7 1-16</inkml:trace>
  <inkml:trace contextRef="#ctx0" brushRef="#br1" timeOffset="79838.28">11278 7767 48 0,'14'13'24'0,"-3"27"-26"16,-7-30 39-16,-1-1-38 0,1 7 1 15,-4-7-1-15,0 1 1 16,0-4-1-16,-4 0 0 16,1-3 0-16,-1-6 0 15,0-6 0-15,1-7 0 16,3-6 0-16,3 6 0 15,5-2 2-15,-1-4 0 16,0 3-1-16,3 0 0 16,4 0-1-16,4 13 1 0,0 6 0 15,-1 3 0-15,4 3-1 16,-3-3 0 0,-4 7 1-16,4-1 0 15,-4 4 0-15,0 3 0 0,0 2-1 16,-7 4 1-16,0 0-1 15,0-3 0-15,0-3-4 16,0-7 1-16,0-6-7 16,1-3 1-16,-5-9-1 15,8-7 0-15</inkml:trace>
  <inkml:trace contextRef="#ctx0" brushRef="#br1" timeOffset="80124.64">11659 7701 28 0,'11'41'14'0,"3"-35"-8"0,-14-6 27 0,4 3-31 0,-1 7 0 16,1 2 2-16,-1 4 1 16,1 3-5-16,3 0 0 15,3-1 3-15,-3 1 0 16,4 0-1-16,3-6 1 15,0-4-2-15,4-3 1 16,-1-6-2-16,1-6 0 16,-4-7 0-16,0-2 0 0,4-4-1 15,14-22-4 1,-11 19 1-16,0-9-10 16,-7-4 1-16</inkml:trace>
  <inkml:trace contextRef="#ctx0" brushRef="#br1" timeOffset="80726.05">12234 7726 45 0,'18'32'22'0,"0"-36"-26"0,-11 4 35 15,0 4-29-15,3-1 1 16,1 3 1-16,-1 0 1 16,1 1-6-16,0-4 0 15,-1-3 4-15,1-7 0 16,3-2-2-16,-3 9 0 15,-1-9-1-15,-3-4 1 16,0-6-1-16,4 4 0 16,-8 2-1-16,1 0 1 15,-4 7 0-15,0 0 0 0,3-3 0 16,-3 9 0-16,0-7-1 16,0-2 1-16,0 3-1 15,0-1 1-15,0-2 0 16,0-1 0-1,-3 1 0-15,-1 3 0 0,-6 6 0 16,3-3 0-16,0 6 0 31,0 3 0-31,0 3 0 0,-1 10 1 16,5 3-2-16,-1-3 1 0,1 3-1 16,3 3 1-16,0 3-1 15,7-6 1-15,0-3 0 16,4-3 0-1,-1-10 0-15,1-3 0 0,3-6 0 16,0-10 0-16,-3 7-3 16,3-6 1-16,-4-10-4 0,-3-3 0 15,0 3-8-15,-7 0 1 16</inkml:trace>
  <inkml:trace contextRef="#ctx0" brushRef="#br1" timeOffset="81100.53">12577 7588 54 0,'0'25'27'0,"17"16"-33"0,-13-25 50 0,3-4-44 15,0 7 0-15,0 3 0 16,0 9 1-16,0-5-1 16,0-1 0-16,4-3 0 15,-1-7 0-15,4-2 0 16,4-10 0-16,3-6 0 15,0-13 0-15,4-6-1 16,-4 3 1-16,0-15-3 16,-3-10 1-16,-4 3-7 15,0-3 1-15,-3 4-7 16,-4-4 1-16</inkml:trace>
  <inkml:trace contextRef="#ctx0" brushRef="#br1" timeOffset="81414.92">13021 7529 47 0,'7'18'23'0,"-10"-8"-28"0,3-10 39 0,-4 6-34 16,-3 0 0-16,0 1 0 15,0-1 0-15,-4 3-1 16,4-2 1-16,0 2 1 15,4 0 0-15,-1 1 1 16,8-1 1-16,-1 4 0 16,4 6 1-16,11-4 0 15,3-2 0-15,7 3-2 16,0 2 1-16,-6 7-2 16,-8-3 0-16,-7 3-3 15,-14 1 1-15,-11-4-8 16,-3-4 1-16,-11-2-8 15,-10-19 0-15</inkml:trace>
  <inkml:trace contextRef="#ctx0" brushRef="#br1" timeOffset="81880.88">14891 7601 29 0,'-18'6'14'0,"-21"-3"-1"0,29 3 15 0,-4 1-27 16,-4-1 1-16,4 0 0 15,-4 4 1-15,1 2-4 16,6 10 1-16,4-6 1 15,-4 6 1-15,8 6-2 16,6-3 1-16,4 0-2 16,8-6 1-16,6-6-1 15,3-10 0-15,1-10 0 0,3-5 1 16,1-1-5 0,-5-2 0-16,-3-7-6 0,1-10 0 15</inkml:trace>
  <inkml:trace contextRef="#ctx0" brushRef="#br1" timeOffset="82227.67">15074 7707 35 0,'14'47'17'0,"0"-31"-12"0,-7-19 26 16,1 3-32-16,-1 0 1 15,-4 0-1-15,4 0 0 0,-3-9 1 16,-4-4 1-16,0-12-2 15,-4 3 0-15,1-6 1 16,-1 3 0-16,4 3-1 16,7 0 1-16,0 6 0 15,4 0 0-15,6 1 2 16,5 8 0-16,6 7 1 16,11 4 0-16,3 2 1 15,0 10 0-15,4 2 0 16,7 11 1-16,-4-1-3 15,-3-6 1-15,-3 3-2 16,-1-6 1 0,-3-4-3-16,-7 1 1 0,-8-7-7 15,-6-2 0-15,-15-4-8 16,-13-3 1-16</inkml:trace>
  <inkml:trace contextRef="#ctx0" brushRef="#br1" timeOffset="83354.03">1658 8877 58 0,'-3'-6'29'0,"3"3"-25"0,0 3 30 15,-18 6-34-15,-3-6 1 16,-11 9-1-16,-7 1 1 16,11 2-1-16,-11 4 0 15,7 3-1-15,-6 0 1 16,-1-1-2-16,7 1 0 16,4 6-2-16,7 4 0 15,-1-4 0-15,12 6 0 0,3 0 1 16,7 4 0-1,0 9 2-15,0 9 0 0,0 7 1 16,0-1 1-16,-11 4 0 16,1 0 0-1,-1-4 0-15,1-5 1 0,2-4 0 16,5-3 0-16,-4 0 1 16,3-3 0-16,4 0-1 15,4-7 1-15,6-2 0 16,1-4 0-1,7-3-1-15,13-6 0 0,-2-6-1 16,-1-7 1-16,14-6-1 16,8-3 1-16,3 0-5 15,-4 0 0-15,7 0-14 16,-13-3 1-16</inkml:trace>
  <inkml:trace contextRef="#ctx0" brushRef="#br1" timeOffset="83821.98">1947 9805 56 0,'-3'-6'28'0,"-4"0"-29"0,3-1 40 16,-3 1-39-16,-10 3 1 0,2 0 0 15,-6 3 1 1,-3 0-3-16,2 3 1 0,8 3 1 16,-3 7 0-16,-1-1 0 15,4 4 0-15,7 3-1 16,-4-7 1-16,11 1-1 16,7 0 1-16,-3-7-2 15,6-3 1-15,1-6-1 16,7-3 1-16,-8-4-1 15,8-2 1-15,-8-1-1 16,5 0 1 0,9 1 0-1,-3 9 1-15,-6 6-1 16,2 6 0 0,-10 1 1-16,4 2 0 0,-1 4-1 15,-6 6 1-15,7-3-1 16,3 3 1-16,-4-3-3 0,1-4 0 15,-1-5-6-15,12-10 1 16,-5-13-10 0,4 1 1-16</inkml:trace>
  <inkml:trace contextRef="#ctx0" brushRef="#br1" timeOffset="84092.83">2321 9821 43 0,'-7'34'21'0,"-3"13"-14"0,3-31 30 0,3 6-34 16,-7 3 0-16,1 7 0 16,-1 2 1-16,-3 4-6 15,11-7 1-15,-8 0 1 16,11-18 0-16,0-7-6 15,4-6 0-15,3-12-9 16,3-13 0-16</inkml:trace>
  <inkml:trace contextRef="#ctx0" brushRef="#br1" timeOffset="84392.18">2702 9266 55 0,'0'41'27'0,"0"34"-34"0,0-56 46 16,0 12-39-16,0 7 1 15,-7 12-1-15,4 6 1 0,3-2-2 16,0-4 1-16,0-6-1 16,0-10 1-16,0-12-4 15,3-12 0-15,4-7-4 16,-7-10 0-16,0 1-5 16,0-10 0-16,-7 1-1 15,4-7 1-15</inkml:trace>
  <inkml:trace contextRef="#ctx0" brushRef="#br1" timeOffset="84573.16">2713 9598 23 0,'21'-3'11'0,"7"3"0"0,-17 0 21 0,6 3-24 0,5 0 1 0,6 4 4 16,4 2 0-16,-1 4-17 16,-2-1 1-16,-8 7 10 15,-4 6 1-15,-6 0-5 16,-18 10 0-16,-4 2-3 15,-10 4 0-15,-7 0-6 0,-4-13 1 16,0-6-12-16,4-6 0 16</inkml:trace>
  <inkml:trace contextRef="#ctx0" brushRef="#br1" timeOffset="85109.85">3002 9046 56 0,'-3'19'28'0,"17"-6"-27"16,-7-13 43-16,3 0-43 16,1-3 0-16,-4-1 2 15,14 4 1-15,11-3-5 16,10-3 1-16,4 6 2 16,-4-6 0-16,4 3-2 15,-10 0 1-15,-1-1-2 16,-3 4 1-16,-11 0-2 0,-4 0 1 15,-6 4-2 1,-7 2 1-16,-8 9-4 0,-3 4 1 16,3 6-2-16,-6 4 1 15,10 2 0 1,0 7 1-16,0 2 2 0,10 7 1 16,12 7 3-16,-5-1 1 15,4 10 2-15,1 3 0 16,-1-1 0-16,0-2 1 15,-3 0-3 1,-8-4 1-16,-10 1-2 0,-14-7 0 0,-14 1-1 16,-11-7 0-16,-10 3-5 15,-22-9 0-15,4-4-10 16,-4-12 0-16</inkml:trace>
  <inkml:trace contextRef="#ctx0" brushRef="#br1" timeOffset="85971.97">5842 9106 49 0,'7'6'24'0,"4"13"-16"15,-8-16 36-15,1 3-41 16,-1 4 1-16,-3 6 1 15,7 9 1-15,-7 9-8 16,0 13 1-16,4 6 4 0,3 7 0 31,3 31-1-31,-2-16 0 16,-1-18-2-16,0-20 1 16,0-15-1-16,-4-15 1 15,-6-17-1-15,-8-9 1 16,-14-6-2-16,4-9 1 15,-11-1-1-15,-17-6 1 16,0-2-1-16,-8 2 1 16,4 9-1-16,0 4 1 0,4 6 0 15,10 13 0-15,7 9 0 16,8 12 1-16,13 7 1 16,18 0 0-1,7 3 2-15,25 0 0 16,21-3 0-16,11-7 0 0,27-9-1 15,19-12 0-15,6-3-5 16,-6-7 1-16,-18 0-11 16,-15 9 0-16,-24 1-10 15,-10 9 0-15</inkml:trace>
  <inkml:trace contextRef="#ctx0" brushRef="#br1" timeOffset="89088.79">7557 9956 37 0,'14'31'18'0,"17"-12"-7"0,-20-13 18 16,0 4-24-16,-4 2 1 15,3 1 2-15,-3 2 1 16,0 4-12-16,0 0 1 16,0-6 7-16,4 2 0 15,-11-8-3-15,4-4 0 0,3-19 0 16,-7-12 1-16,0-22 0 15,-7-16 0-15,-4-16-1 16,-7-6 1-16,4 1-1 16,-7-4 1-16,7 0-2 15,0-3 1-15,7 6-2 16,3 9 0-16,4 10-1 16,4 10 1-16,13 12-1 15,5 9 1-15,2 13-1 16,8 6 1-16,7 10-3 15,3 6 0-15,0 6-4 16,-3 6 0-16,-7 4-6 16,-11 3 1-16,-7 9-7 15,-14 3 1-15</inkml:trace>
  <inkml:trace contextRef="#ctx0" brushRef="#br1" timeOffset="89299.13">7401 9583 57 0,'-17'22'28'0,"20"-13"-28"0,1-6 52 15,6-3-49-15,4 0 0 16,1-3 1-16,9 3 0 16,15 0-6-16,7 0 1 15,3 0-2-15,4 0 1 16,-10-3-9-16,-1-3 0 0,-7-4-8 15,-7-2 0-15</inkml:trace>
  <inkml:trace contextRef="#ctx0" brushRef="#br1" timeOffset="89586.74">8160 9551 55 0,'14'7'27'0,"-14"-11"-33"15,-4 4 47-15,-3 4-41 16,-3-1 1-16,-4 3 0 16,-4 0 1-16,0 4-3 0,-3-1 1 15,0 10 1-15,0 6 0 16,0 3-2-16,7 7 1 15,6 2-5-15,8 4 0 16,4-3-7-16,7-7 0 16,6-15-4-16,4-16 1 15</inkml:trace>
  <inkml:trace contextRef="#ctx0" brushRef="#br1" timeOffset="89975.28">8322 9721 41 0,'11'-7'20'0,"3"-2"-14"0,-14 9 37 0,0 0-42 16,0 0 1-16,-4 0 0 16,-6 3 1-16,-1 3-4 15,-3 1 1-15,-4 5 1 16,1 1 1-16,-5-1-2 16,5 4 1-16,-1-4-1 15,4 1 1-15,4 3-1 16,6-1 1-16,-3-5-1 15,14-1 1-15,4-3-1 16,-1 4 1-16,1-7-2 16,3 0 1-16,0-6-1 15,-7-3 1-15,7-1-1 16,-3-2 1-16,6-4-1 16,-6 1 1-16,-4 3 0 15,7-1 0-15,0 4 0 16,0 6 1-16,0 3-1 15,1 6 1-15,-1 4 0 0,3 12 0 16,-3-3-3-16,4 3 1 16,0-9-6-16,-8-7 0 15,4-12-9-15,-3-10 1 16</inkml:trace>
  <inkml:trace contextRef="#ctx0" brushRef="#br1" timeOffset="90217.4">8421 9307 39 0,'17'37'19'0,"26"32"-2"0,-29-50 26 16,0 12-38-16,7 1 0 0,4 12 2 15,0 3 1-15,-1-3-11 16,-3 3 1-16,-6 3 5 15,-8 0 1-15,-7-3-8 16,-11 0 0-16,-3-9-10 16,-7-7 1-16,-11-9-6 15,4-6 1-15</inkml:trace>
  <inkml:trace contextRef="#ctx0" brushRef="#br1" timeOffset="90694.93">9119 9551 40 0,'4'10'20'0,"-4"-10"-11"0,0 0 32 0,0-3-37 15,0 3 1-15,7-7 2 16,7 4 0-16,4 0-8 16,17 0 0-16,7 0 5 15,11-10 1-15,7 4-3 16,4-4 0-16,-8 1-7 0,-10-4 1 15,-11 7-14-15,-10-1 0 16,-14 1 0-16,-11 3 0 16</inkml:trace>
  <inkml:trace contextRef="#ctx0" brushRef="#br1" timeOffset="90906.29">9109 9758 57 0,'7'13'28'0,"39"-16"-34"0,-25 3 57 15,11 0-51-15,10-4 1 0,7-2-2 16,4 0 1-16,4-3-4 16,-8-7 0-16,-7-6-7 15,-6 3 0-15,-12 0-6 16,-6-3 1-16</inkml:trace>
  <inkml:trace contextRef="#ctx0" brushRef="#br1" timeOffset="91158.97">9525 9097 58 0,'-7'43'29'0,"-18"33"-35"0,18-45 56 15,-3 7-50-15,-8 21 0 16,-3 13 0-16,-11 16 0 16,4 19-1-16,-4-10 0 15,0-6-6-15,8-13 0 16,2-18-9-16,5-22 0 15</inkml:trace>
  <inkml:trace contextRef="#ctx0" brushRef="#br1" timeOffset="91760.79">10559 9987 31 0,'10'0'15'0,"-3"-9"-2"0,-3-4 14 15,-4-9-22-15,0-6 0 16,-4-10 2-16,1-15 1 0,-4 0-10 16,0-19 1-16,-4-10 7 15,0-15 1-15,1-3-3 16,3 2 1-16,3 1-2 15,8 12 1-15,6 4-2 16,8 9 1-16,3 6-1 16,4 19 0-16,3 16-3 15,0 15 1-15,1 19-3 16,-8 13 1-16,0 15-6 16,-7 4 0-16,-7 8-11 15,-7-2 1-15</inkml:trace>
  <inkml:trace contextRef="#ctx0" brushRef="#br1" timeOffset="91955.97">10365 9498 47 0,'-43'56'23'0,"54"-49"-12"0,-4-4 32 16,7 0-38-1,4 0 1-15,10-3 1 0,14 0 0 16,11 0-10-16,4-3 0 15,-8-3 3-15,0-4 1 16,-3 1-10-16,-3-7 0 16,-8 4-10-16,-10-4 1 15</inkml:trace>
  <inkml:trace contextRef="#ctx0" brushRef="#br1" timeOffset="92284.39">11208 9300 48 0,'7'0'24'0,"-4"7"-18"15,-3-7 35-15,0 0-39 16,-3 3 0-16,-4 3 1 15,-4 0 1-15,-6 7-5 16,-8 9 1-16,-3-6 3 16,3 9 1-16,-3 9-2 0,-4 4 1 15,4 12-1-15,3 6 0 16,7 4-3-16,8 0 1 16,6-4-5-16,11-9 0 15,7-6-9-15,11-13 1 16,0-22-6-16,3-9 1 15</inkml:trace>
  <inkml:trace contextRef="#ctx0" brushRef="#br1" timeOffset="92544.22">11398 9347 44 0,'-3'41'22'0,"-8"6"-20"16,8-34 38-16,-1 6-40 15,-3 9 1-15,0 0-1 16,0 10 1-16,0 2-1 16,3-8 0-16,1-1-1 15,-1-3 1-15,4-6-8 16,0-6 1-16,0-7-7 15,-3-15 1-15</inkml:trace>
  <inkml:trace contextRef="#ctx0" brushRef="#br1" timeOffset="92812.22">11331 9614 43 0,'11'6'21'0,"24"-3"-15"0,-21-3 35 15,11 4-39-15,7 2 1 16,3 0 2-16,4 0 0 16,0 4-6-16,-4-1 0 15,-7 7 4-15,-7 3 1 0,-7-1-3 16,-14 1 1 0,-7 6-2-16,-10-3 1 0,-5 0-2 15,-9 3 1-15,-1-9-2 16,-3 0 0-16,6-4-5 15,1-9 0-15,7-3-10 16,0-6 1-16</inkml:trace>
  <inkml:trace contextRef="#ctx0" brushRef="#br1" timeOffset="93096.42">11705 9071 49 0,'14'16'24'0,"25"41"-17"15,-25-39 37-15,7 14-41 0,11 15 1 16,3 0 2-16,4 9 1 15,4 1-9-15,-15 2 0 16,-14 13 5-16,-14 7 0 16,-18 2-8-16,-3 1 1 15,-21-1-15-15,-15-18 1 16</inkml:trace>
  <inkml:trace contextRef="#ctx0" brushRef="#br1" timeOffset="99358.4">12425 9931 54 0,'10'12'27'0,"12"26"-19"0,-19-38 28 0,-3 6-34 15,-3 10 0-15,-4 9-1 16,-4 3 1-16,-10 10-3 16,-7 6 0-16,-1-10-4 15,-2-9 1-15,2-12-12 16,5-16 0-16</inkml:trace>
  <inkml:trace contextRef="#ctx0" brushRef="#br1" timeOffset="99926.59">13765 9128 36 0,'0'0'18'0,"7"-25"-8"16,-3 19 17-16,0-1-24 16,-1 1 1-16,-3 6 3 15,0 6 1-15,0 7-10 16,-3 15 1-16,-5 10 6 16,-6 18 0-16,-7 13-3 0,-4 6 1 15,-13 16-5-15,6 10 0 16,4-7-5-16,3-10 0 15,4-15-9-15,0-9 1 16</inkml:trace>
  <inkml:trace contextRef="#ctx0" brushRef="#br1" timeOffset="100618.48">13226 9805 48 0,'0'7'24'0,"3"-26"-18"0,4 12 38 0,4-8-43 16,6-10 1-16,15 0 0 16,7-10 0-16,0-12-3 15,10 3 0-15,4-12 2 16,4-1 1-16,-1 4-2 15,-3 3 1-15,-4 6-1 16,-3 3 0-16,0 10 0 16,-7 6 0-16,-7 12-1 15,-8 13 0-15,-6 16-2 16,-4 9 1-16,-7 13-2 16,-10 9 0-16,-4 6-1 0,-4-9 0 15,-3 6 0-15,0-3 1 16,3-6 1-16,4-7 0 15,0-9 1-15,3-3 1 16,4-6 1-16,4-7 0 16,3-2-1-16,4-10 1 15,3-1 0-15,0-5 1 16,0 0-1-16,0 5 0 16,7 4 0-16,0 4 0 15,1 2 1-15,-1 0 0 0,3 4 0 16,8-4 1-16,3 0 0 15,4 0 1-15,4-3 0 16,-5-3 0-16,-2-3 0 16,-5-6 0-16,1-4-1 15,-7-2 0-15,-4 5-2 16,-7-2 1-16,-7-4-1 16,-7 4 0-16,-3-1-1 15,-8 4 1-15,1 9 0 16,-5 0 1-16,-2 9-2 15,3 4 1-15,0 8 0 16,3 5 1-16,7 2-1 16,4-3 0-16,8 0-1 15,2-6 0-15,4-4-5 16,4-5 1-16,-1-4-9 16,-2-6 0-16</inkml:trace>
  <inkml:trace contextRef="#ctx0" brushRef="#br1" timeOffset="100994.14">14531 9805 35 0,'0'10'17'0,"0"-7"-17"0,3-9 21 16,1-1-22-16,0 1 1 0,3-7 0 15,0-2 0-15,3-1 0 16,1-3 0-16,-1-3 0 16,4 0 0-16,4 4 0 15,0 5 1-15,-1 0-1 16,1 4 0-16,3 0 1 16,0 2 0-16,1 7 1 15,-1-3 0-15,0 3 0 16,-3 10 1-16,-4 5 0 15,0 7 0-15,-4 3 0 16,1 4 1-16,-4-1-2 16,0-3 0-16,0-6-2 15,4-7 0-15,3-5-5 16,3-7 0-16,5-4-9 16,-8-5 1-16</inkml:trace>
  <inkml:trace contextRef="#ctx0" brushRef="#br1" timeOffset="103051.12">1266 11972 43 0,'15'25'21'0,"2"-28"-15"16,-17 3 21-16,11-3-24 16,-4-6 0-16,-4-4 2 15,4-15 1-15,-7-13-7 16,-10-12 0-16,-1-23 5 15,-13-11 0-15,2-11-2 16,-9-5 1 0,10-41-2-1,-1 15 1-15,5 26-2 0,10 18 1 16,7 16-1 0,7 19 1-16,10 12-1 0,5 13 0 15,9 16-3 16,-3 12 0-31,-3 9-5 16,0 10 1-16,-4 7-10 0,-10 5 1 0</inkml:trace>
  <inkml:trace contextRef="#ctx0" brushRef="#br1" timeOffset="103277.17">871 11611 55 0,'7'13'27'0,"43"6"-28"0,-36-16 47 0,14 0-45 15,11-3 0-15,3 0 0 16,15-6 1 0,24-13-11-1,-4 0 1-15,-13 10-8 16,-8-1 1-16</inkml:trace>
  <inkml:trace contextRef="#ctx0" brushRef="#br1" timeOffset="103544.05">1757 11568 41 0,'7'9'20'0,"-4"13"-17"0,-3-19 27 16,-3 3-30-16,-4 4 0 15,-14-4 0-15,3 3 1 16,-7 1-1-16,-10-4 0 15,3 7 0-15,1 2 1 16,-5 4-1-16,12 0 1 16,-5 3 0-16,12-3 0 15,6 3-2-15,8-4 1 0,6 4-1 16,15-3 1-16,3-6-2 16,7-7 1-1,-3-6-1-15,10-6 0 16,-3-7-1-16,-4-2 0 15,4-1-8-15,-14 0 0 0</inkml:trace>
  <inkml:trace contextRef="#ctx0" brushRef="#br1" timeOffset="103827.89">1873 11800 51 0,'21'-13'25'0,"-6"-15"-24"0,-8 18 44 16,3 1-41-1,1 0 0-15,-1-1 5 0,8 1 0 16,10-1-12-16,11-2 1 16,3-4 5-16,8-3 1 15,-1-3-7-15,1-3 1 16,-12 3-11-16,-6 4 0 15,-21-1-7-15,-1 3 1 16</inkml:trace>
  <inkml:trace contextRef="#ctx0" brushRef="#br1" timeOffset="104415">4166 11514 42 0,'0'28'21'0,"-7"4"-15"0,4-23 32 15,-8 1-35-15,1 2 0 16,-12 1 3-16,5-4 0 15,-11-3-7-15,6 4 0 16,1-1 5-16,4-2 1 16,-1 2-3-16,7-3 1 15,1 0-2-15,6 4 0 16,4-1-2-16,4-2 0 16,3 2-2-16,3 0 1 0,1 1-2 15,7-4 1 1,-8-3 0-16,4-3 0 0,4-3 0 15,-7 0 1-15,6-3 1 47,-6 3 0-47,3 3 0 0,0 0 1 32,-3 3 0-32,-1 3 1 15,1 3-1-15,-1 1 0 0,1-1-3 0,-4 1 1 16,4-7-5-16,-1-6 1 0,1-4-7 0,-1-5 1 0,-3-4-2 15,4 4 0-15</inkml:trace>
  <inkml:trace contextRef="#ctx0" brushRef="#br1" timeOffset="104794.19">4413 11809 47 0,'0'22'23'0,"0"-16"-34"0,0-6 50 16,0 0-38-16,0 0 1 15,0-3 1-15,11-6 0 16,-8-4-4-16,15-6 0 0,-7-3 2 16,6-3 1-16,-3 7-2 15,8-1 1 1,2-3-1-16,-3 0 0 0,8-3 0 15,-8 9 0-15,-4 3 0 16,5 10 0-16,-1 6 0 16,-11 7 0-16,-3 2 0 15,4 7 1-15,-8 3-1 16,5 3 1-16,2 0-1 16,1-3 1-1,-1-6-3-15,8-3 1 0,-4-1-6 31,4-6 0-31,10-3-7 16,-3-9 0-16</inkml:trace>
  <inkml:trace contextRef="#ctx0" brushRef="#br1" timeOffset="105077.39">5542 11445 55 0,'0'22'27'0,"-17"6"-30"0,9-12 49 15,-9 12-44-15,-15 4 0 16,-3 15 1-16,-8 0 0 16,-6 16-4-16,-7 12 0 15,-4 13 3-15,0 12 1 16,7-12-3-16,3-4 0 31,5-8-5-31,13-20 0 0,11-25-7 0,3-5 1 16,25-36-7-16,-3-15 0 0</inkml:trace>
  <inkml:trace contextRef="#ctx0" brushRef="#br1" timeOffset="105246.76">4964 11784 20 0,'-11'-75'10'0,"15"-1"-4"15,-1 61 7-15,-3-4-5 16,11 13 1-16,-1 12 7 15,1 13 1-15,6 12-20 16,5 10 1-16,-1-7 12 16,0 1 1-16,-3 2-7 15,-4-8 1-15,3-7-14 16,-10-10 1-16,-10-9-8 16,-1-3 0-16</inkml:trace>
  <inkml:trace contextRef="#ctx0" brushRef="#br1" timeOffset="108875.47">6869 12104 25 0,'-4'9'12'0,"8"-9"-8"15,-4 0 12-15,3-6-13 16,-3 6 0-16,0 0 2 16,0 0 0-16,0 3-6 15,0 3 1-15,0 1 5 16,0-1 0-16,0 3-1 15,-3-2 1-15,3-1-1 0,0 0 0 16,0-3-1-16,0 0 1 16,0-3-2-16,0 4 1 15,3-1-2-15,1 3 0 16,-1 0-1-16,1 0 1 16,-1-2-1-16,4-1 0 15,-7-3 0-15,0 3 0 16,4 0 0-16,-4-3 0 15,0 0 1-15,10-3 0 16,-10 3 0-16,4 0 0 16,-4 0 0-16,7 0 1 0,0-3-1 15,4-7 1-15,-1-5-1 16,8-14 1-16,-4-2-1 16,4-7 1-16,3-12 0 15,3 3 1-15,1-9-1 16,-4-4 1-16,4-6-1 15,-11 1 0-15,4 8-1 16,-4 4 0-16,0-1-1 16,0 14 0-16,-3 5 0 15,-1 7 0-15,1 9 0 16,3 3 0-16,-3 10-2 16,-8 12 1-16,4 7-1 15,0 12 1-15,0 6-1 16,0 10 1-16,4 13-1 15,-1 2 0-15,5-3 1 16,2 4 1-16,8-4 0 0,-4 0 0 16,18-6-1-16,0-3 1 15,7-12 0-15,10-17 0 16,4-15 2-16,0-18 0 16,7-11 0-16,-14-21 1 15,-4-9 1-15,-10-17 0 16,-7-5-1-16,-11-10 1 15,-7 12-2-15,-3-2 0 16,-18 9-1-16,-4 0 1 0,-7 15-4 16,-10 10 0-1,3 10-4-15,4 11 0 0,-7 11-12 32,7 5 1-32,14 4-3 0,7-6 0 0</inkml:trace>
  <inkml:trace contextRef="#ctx0" brushRef="#br1" timeOffset="109672.11">9656 10922 49 0,'0'18'24'0,"7"23"-13"0,-7-25 24 16,0 9-34-16,-4 6 0 16,1 16 1-16,-8 10 0 15,-3 12-3-15,0 15 1 0,0 4 0 16,0-6 1-16,-1-10-4 16,5-13 1-1,3-11-4-15,3-20 0 0,1-19-5 16,3-15 1-16,-4-7-5 15,1-12 0-15</inkml:trace>
  <inkml:trace contextRef="#ctx0" brushRef="#br1" timeOffset="109942.82">9483 11329 27 0,'10'16'13'0,"18"3"-3"15,-17-13 18-15,7-3-23 16,3 3 0-16,0 4 5 15,11 2 1-15,7 4-12 16,10 0 0-16,-7 6 8 16,1 6 1-16,-8 3-4 15,-7-3 1-15,-10 7-4 16,-11-1 1-16,-11 7-3 0,-13-3 1 16,-12-7-2-16,-2-3 1 15,-1-6-4-15,0 0 1 16,4-3-4-16,3-6 1 15,8-1-9-15,3-5 0 16,10-7 1-16,4 0 0 16</inkml:trace>
  <inkml:trace contextRef="#ctx0" brushRef="#br1" timeOffset="110300.92">9952 11746 44 0,'18'19'22'0,"20"-6"-20"16,-24-13 46-16,8-7-46 16,2-2 1-16,1-4 1 15,0-2 0-15,-4-1-5 16,0 4 0-16,-10-4 3 16,-1 3 1-16,-6-5-2 15,-4 2 1-15,-4 0-2 16,-3 7 1-16,-3-4-2 15,-5 10 0-15,1 6-1 16,-3 10 1-16,3-4-1 16,-1 4 0-16,1 6 0 15,4 6 1-15,6 3 0 16,4 0 1-16,7 0 0 0,7-3 1 16,8 0-1-16,2-6 0 15,8-6-5-15,7-13 1 16,7 0-8-16,3-13 0 15,0-18-4-15,4-16 1 16</inkml:trace>
  <inkml:trace contextRef="#ctx0" brushRef="#br1" timeOffset="110542.24">10763 10733 34 0,'0'7'17'0,"-17"33"-14"0,10-24 29 0,-4 9-30 16,-3 16 1-16,-4 9 2 16,-3 16 0-16,0 9-6 15,-4 13 1-15,1 6 3 16,-1 3 1-16,4 1-2 16,-1-7 1-16,8-22-5 15,0-13 1-15,7-12-6 16,0-16 0-16,0-12-8 15,-7-16 1-15</inkml:trace>
  <inkml:trace contextRef="#ctx0" brushRef="#br1" timeOffset="110741.6">10238 11395 44 0,'14'10'22'0,"32"5"-17"0,-25-12 37 16,7 0-40-16,7 1 1 15,8-1 0-15,2 0 0 16,5 0-5-16,-4 3 1 16,-4 1-2-16,-7 2 1 15,1 0-8-15,-8 1 0 16,-3-7-6-16,-11-6 1 16</inkml:trace>
  <inkml:trace contextRef="#ctx0" brushRef="#br1" timeOffset="111084.02">10753 11561 28 0,'3'38'14'0,"4"18"-3"0,-3-43 19 0,-1 3-28 15,1 2 1-15,-1 1 2 16,4-3 1-16,0 0-7 16,1-4 0-16,-1-2 4 15,3-4 0-15,1 0-2 16,-4-3 1-16,3-3-2 15,1 0 0-15,0 0-1 16,3 0 1-16,0 0 0 16,0 3 0-16,7 4 0 15,-7 2 1-15,4 0-1 16,-4-5 1-16,4-1-1 16,3 0 0-16,0 0 0 0,0-3 1 15,0-6 0-15,0-7 0 16,1-3-1-16,-1-2 1 15,0-4-1-15,-3 0 1 32,-1-10-14-32,-6 1 0 15</inkml:trace>
  <inkml:trace contextRef="#ctx0" brushRef="#br1" timeOffset="111443.93">11342 11740 60 0,'17'19'30'0,"5"-10"-32"0,-8-9 47 0,7-6-45 16,7 0 1-16,-3-7 2 15,0-2 1-15,3-1-5 16,-4 3 1-16,-2 1 0 15,-1-4 1-15,-7-6-1 16,-4 3 0-16,-6-3-2 16,-8 10 0-16,-3 2-1 15,-3 14 1-15,-1 2-1 16,1 6 1-16,-4 4-1 16,3 3 1-16,0 3 0 0,4 6 0 15,7 0 0 1,0-3 0-16,4 0-1 0,3-3 0 15,3 0-5-15,5-6 0 16,-1-7-6-16,3-9 0 16</inkml:trace>
  <inkml:trace contextRef="#ctx0" brushRef="#br1" timeOffset="111802.8">11804 11709 53 0,'18'12'26'0,"6"-15"-31"0,-17 0 48 0,4-3-42 15,7-4 0-15,3-2 0 16,7-1 0-16,-3-6-2 16,-4 1 1-16,0-8 1 15,-7 5 0-15,-3-1-1 16,-4 0 1-16,-7 3-1 15,-7 3 0-15,-4 4-2 16,-7 8 1-16,1 8-1 16,-1 11 0-16,4 7 0 15,3 0 0-15,1 6 0 16,-4 10 1-16,7-3 0 16,3-1 1-16,8-6-2 0,10-3 1 15,3-6-3-15,8-6 0 16,0-7-6-16,3-6 0 15,-3-6-3-15,-1-10 0 16</inkml:trace>
  <inkml:trace contextRef="#ctx0" brushRef="#br1" timeOffset="112101.89">12224 11709 36 0,'-7'28'18'0,"7"-25"-22"0,0-3 32 16,3-6-27-16,4-4 1 0,-3-5-1 16,3 2 0-16,3-9-2 15,1-6 0-15,3-7 2 16,0 1 0-16,4 3-1 16,0 2 1-16,-4 11 1 15,3 5 0-15,1 7 1 16,0 12 1-16,10 10-1 15,-4 15 1-15,1-3-2 16,3 4 1-16,1 2-4 16,-1-6 1-16,-3-6-7 15,-1-9 0-15,-6-7-7 16,0-9 1-16</inkml:trace>
  <inkml:trace contextRef="#ctx0" brushRef="#br1" timeOffset="112657.57">14016 11680 44 0,'10'0'22'0,"1"-43"-21"16,-7 14 36-16,-4-15-36 0,3-15 0 15,1-23 1-15,-4-15 0 16,-4-19-2-16,4 6 0 15,4-9 1 1,3 9 1-16,0 4-1 0,0 9 0 16,10 15 0-16,5 19 1 15,-1 16-1-15,11 16 1 16,-1 15-2-16,-3 19 0 16,-6 13-4-16,-5 3 0 15,-6 9-11-15,-8 10 1 16,-13 3-1-16,-4-1 0 15</inkml:trace>
  <inkml:trace contextRef="#ctx0" brushRef="#br1" timeOffset="112827.48">13931 11188 30 0,'-21'35'15'0,"25"-7"-5"0,6-25 26 0,1 0-32 15,6 3 0-15,5-2 1 16,-1-1 0-16,10-3-8 15,5 0 1-15,3 3-3 16,3-3 0-16,-3 0-8 16,-1-10 0-16</inkml:trace>
  <inkml:trace contextRef="#ctx0" brushRef="#br1" timeOffset="113071.3">14594 11003 45 0,'11'44'22'0,"-11"0"-22"0,-4-35 36 15,-6 4-36-15,-4 6 1 16,-7 6 1-16,-1 0 0 16,-2-3-2-16,-1 6 0 15,4 7 2-15,3 2 0 16,1 7-1-16,3-3 1 15,10-4-5-15,8-2 0 16,13-10-11-16,1-3 0 16</inkml:trace>
  <inkml:trace contextRef="#ctx0" brushRef="#br1" timeOffset="113453.08">14873 11273 45 0,'11'9'22'0,"-4"-9"-17"16,-7 0 30-16,0 3-33 16,-4 0 0-16,-6 4 1 15,-8 2 0-15,-7 1-4 16,-3 8 1-16,0-2 2 16,-4 6 1-16,7-3-1 15,4 3 0-15,4 0 0 0,3 0 0 16,3 0-1-1,7-7 0-15,1-2-1 0,6-4 1 16,12-6-1-16,2-6 0 16,1-3-1-16,6 0 1 15,-2-7-1-15,-1 1 0 16,0-4-1-16,-3 0 1 16,-1 1 0-16,1-1 1 15,0 7-2-15,-4 5 1 16,0 8-2-16,0 5 1 15,7 3-4-15,-3 4 1 16,-1 0-7-16,4-4 1 0,-3-8-4 16,-4-11 1-16</inkml:trace>
  <inkml:trace contextRef="#ctx0" brushRef="#br1" timeOffset="113710.09">15053 10953 44 0,'4'60'22'0,"27"2"-20"0,-17-49 42 0,4 2-41 16,0 7 1-16,10 4 2 15,11 2 1-15,3-3-8 16,-3 0 0-16,-7 3 4 15,-8 3 1-15,-17 10-3 16,-17 0 0-16,-18 3-10 0,-15 3 0 16,-27-3-9-16,-11-13 1 31</inkml:trace>
  <inkml:trace contextRef="#ctx0" brushRef="#br1" timeOffset="114685.21">1348 12612 55 0,'7'19'27'0,"7"40"-21"16,-7-40 27-16,-7 12-31 15,3 10 1-15,-3 12 3 16,-3 7 1-16,3 3-8 15,-7 9 0-15,7-3 4 16,-11 0 1-16,11-13-2 16,-3-9 1-16,-4-12-3 0,7-10 0 15,7-16-2-15,-4-15 1 16,4-22-1-16,-7-13 1 16,-7-6-1-16,-3-9 0 15,-12 5 0-15,-6-8 1 16,-4 2 1-16,-6 4 0 15,-12-3-2-15,1 5 1 16,0 14 0 0,6 12 0-16,4 15 0 0,11 17 0 15,-4 11 1-15,15 17 0 16,6 3 2-16,1-1 0 0,20-2 1 16,18-4 1-1,22-9-1 16,31-19 0-31,18-12-4 0,21-4 1 0,10-12-10 0,-3-6 1 0,-17-7-10 16,-12 4 0-16</inkml:trace>
  <inkml:trace contextRef="#ctx0" brushRef="#br1" timeOffset="115211.43">3143 13587 54 0,'0'16'27'0,"-3"-16"-30"0,3-7 44 0,3-8-40 15,-3-10 1-15,-3-16 1 16,3-16 0-16,-11-15-3 16,1-9 0-16,10-7 3 15,-11-6 1-15,11-16-1 16,0 7 0 0,0-1-1-16,11 10 1 0,3 3-1 15,14 10 0-15,0 9-2 16,0 18 0-1,4 13-2-15,-4 16 1 0,-3 13-4 16,-4 15 0-16,-7 10-8 16,-3 8 1-16,-18 11-7 0,-11 2 1 15</inkml:trace>
  <inkml:trace contextRef="#ctx0" brushRef="#br1" timeOffset="115397.48">2900 13026 46 0,'-39'40'23'0,"32"-8"-14"0,7-29 37 16,7 6-40-16,4-2 1 16,17 2 1-16,4-6 0 15,6 0-12-15,12 0 1 16,13 1 4-16,4-4 0 16,4-4-10-16,-4-2 1 0,-4 3-11 15,-6-3 0-15</inkml:trace>
  <inkml:trace contextRef="#ctx0" brushRef="#br1" timeOffset="115645.58">3736 12922 37 0,'-11'22'18'0,"-24"6"-11"15,24-18 19-15,-3 2-24 16,-3 4 0-16,-4 3 5 15,-4 3 0-15,0 9-7 16,-3 10 1-16,7 3 4 16,0 6 1-16,3 6-1 15,7-2 0-15,4-7-3 16,14 0 0-16,8-13-6 0,9-9 0 16,-3-12-9-16,8-10 1 15,-5-12-5 1,12-7 0-16</inkml:trace>
  <inkml:trace contextRef="#ctx0" brushRef="#br1" timeOffset="115924.93">3888 12860 46 0,'7'40'23'0,"-25"17"-21"0,18-38 41 0,-18 12-41 16,8 16 1-16,-8 9 0 15,4 4 0-15,-7 6-4 16,3-7 0-16,-3-2 3 16,11-10 0-16,-1-6-3 15,11-13 0-15,0-16-4 16,3-5 0-16,5-7-5 16,2-10 0-16,-10-2-6 15,-7-4 1-15</inkml:trace>
  <inkml:trace contextRef="#ctx0" brushRef="#br1" timeOffset="116123.83">3817 13258 45 0,'39'15'22'0,"10"17"-15"0,-28-29 39 0,8 3-43 0,6 4 0 0,0 2 1 0,-3 1 1 15,-11 2-7-15,-3 7 1 16,-8 7 3-16,-6-11 1 15,-15 14-3-15,-3 2 0 16,-14-6-5-16,0-2 0 16,0-8-8-16,3-8 1 15,-3-10-5-15,17-7 0 16</inkml:trace>
  <inkml:trace contextRef="#ctx0" brushRef="#br1" timeOffset="116366.69">4209 12753 46 0,'17'25'23'0,"22"16"-22"0,-28-26 41 0,17 7-41 16,-3 13 1-16,10 9 3 15,14 19 0-15,-10 5-6 16,-4 17 1-16,-6-6 3 16,-12-1 0-16,-24 3-3 15,-10 4 1 1,-8 3-10-16,-14-10 0 0,-21-12-8 16,0-16 0-16</inkml:trace>
  <inkml:trace contextRef="#ctx0" brushRef="#br1" timeOffset="117315.77">5175 13816 56 0,'28'63'28'0,"1"-32"-20"0,-22-22 29 15,-4 10-37-15,-3 6 1 16,-10 4-1-16,-8 8 1 0,-10 1-4 15,-4-1 1 1</inkml:trace>
  <inkml:trace contextRef="#ctx0" brushRef="#br1" timeOffset="117838.05">6759 12919 41 0,'7'0'20'0,"0"16"-1"16,-3-10 5-16,-4 0-21 16,-4 10 0-16,-3 9 1 15,-3 13 0-15,-1 12-6 16,-10 19 1-16,-7 9 3 15,-4 4 0-15,-7 9-6 16,4-7 0-16,0-11-5 16,-1-14 1-16,1-18-7 15,7-19 0-15</inkml:trace>
  <inkml:trace contextRef="#ctx0" brushRef="#br1" timeOffset="118468.64">6008 13615 45 0,'21'7'22'0,"18"-39"-20"0,-25 16 40 16,14 1-40-16,18-17 0 16,0-11 0-16,21-17 0 15,14-12-3-15,14 0 0 16,-10 3 2-16,0 6 0 0,-11 0-1 15,-7 13 1 1,-7 13 0-16,-7 8 0 16,-8 14-1-16,-13 11 0 0,-7 4-2 15,-11 13 0 1,-3 12-2 15,-4 10 1-31,-14 12-2 0,0 6 1 16,-4 0 1-16,0 1 0 0,1-4 2 0,6-3 0 0,-6-13 3 15,10-2 0-15,0-10 1 16,10-10 1-16,1-9 0 16,6-3 0-16,-2-6-1 15,2 0 1-15,1-10-2 16,7 3 0-16,-4 1-2 16,-4-4 1-16,5 4 0 15,2-4 0-15,1-6 0 16,3 0 0-16,-3-6-1 15,0 3 1-15,-4 0-1 16,-4 3 1-16,-3 0-2 0,-3 6 1 16,-4 0-2-16,-3 10 0 15,-4 0-1-15,-4 9 0 16,-3 10 0-16,4 9 0 16,-8 6 0-16,0 0 1 15,4 3 1-15,4 4 0 16,3 2 1-16,10-2 1 15,1-7-1-15,10-9 0 32,7-6-1-17,-3-13 0-15,0-7-6 16,-1-5 1-16,-2 2-8 0,-5-2 1 0</inkml:trace>
  <inkml:trace contextRef="#ctx0" brushRef="#br1" timeOffset="119037.97">7609 13393 57 0,'0'9'28'0,"11"0"-28"0,-7-9 52 16,3 0-49-16,3 0 1 16,4 0 1-16,0-3 0 15,8-9-7-15,6-1 0 16,4-2 4-16,-4 2 1 16,0-3-3-16,0-6 1 15,-3-3-2-15,-7-3 0 16,-8 3-3-16,-6 0 1 15,-4 3-2-15,-4 6 1 16,-3 4-2-16,-4 5 1 0,1 7 0 16,-1 7 1-1,4 5 2-15,0 1 0 0,4-4 1 16,-1-3 1-16,4 1 1 16,0-1 0-16,0-3 0 15,0 10 0-15,0-1 0 16,-3 4 1-16,3-7-1 15,-4 1 1-15,1-7-1 16,3 3 0-16,0-3-1 16,0 4 1-16,0-1-1 15,-4 0 0-15,4 3 0 16,-3 7 0-16,-1 3 0 16,0 3 0-1,4-3-1-15,0 3 1 0,0-7-5 16,4-2 1-16,7-7-12 15,-8-6 1-15</inkml:trace>
  <inkml:trace contextRef="#ctx0" brushRef="#br1" timeOffset="119730.01">7472 13389 50 0,'0'0'25'0,"7"-28"-23"0,-4 19 37 16,8-10-36-16,0 0 0 0,6-12 2 16,-10-4 0-16,4-2-7 15,-1 2 1-15,1 1 4 16,0 6 1-16,6 2-2 15,1 14 1-15,7 6-2 16,-4 2 1-16,11 4-5 16,-1-9 0-16,5 0-9 15,-15-7 0-15,-11 0-6 16,-3 10 0-16</inkml:trace>
  <inkml:trace contextRef="#ctx0" brushRef="#br1" timeOffset="120285.38">9116 13226 65 0,'10'22'32'0,"36"13"-39"0,-28-35 60 0,10-3-53 16,4-7 1-16,0-5-1 16,-1-4 0-16,-2-3-1 15,-5-3 0-15,-3 0 0 16,-6 3 0-16,-5 0 0 15,-10 0 0-15,-10 9 0 0,-1 4 0 16,-7 9-1 0,-6 6 0-16,-1 7 0 0,4 18 0 15,0 4 0-15,6 8 1 32,12 5 0-32,3 2 0 0,7-3 0 15,14-13 0-15,7-2-5 0,8-10 1 16,6-4-10-16,7-11 0 15</inkml:trace>
  <inkml:trace contextRef="#ctx0" brushRef="#br1" timeOffset="120507.25">10065 13082 47 0,'7'32'23'0,"-28"8"-16"0,14-24 34 0,-8 12-40 0,-6-3 1 0,4 0-1 16,-15 7 1-16,4-1-3 16,-8 4 1-16,5-4 0 15,2-6 0-15,8 0-6 16,4-9 1-16,6-7-11 16,0-9 1-16</inkml:trace>
  <inkml:trace contextRef="#ctx0" brushRef="#br1" timeOffset="120737.12">9793 13073 48 0,'18'53'24'0,"3"22"-19"0,-10-53 35 16,-1 0-40-16,1 6 0 15,-1 4 0-15,1 2 1 16,3 4-1-16,4-7 0 15,-4 1 0-15,0-4 0 16,-4-3-4-16,1-3 1 16,0-10-5-16,3-2 0 15,-7-10-7-15,3-6 1 16</inkml:trace>
  <inkml:trace contextRef="#ctx0" brushRef="#br1" timeOffset="120961.18">10192 13129 39 0,'3'13'19'0,"4"-10"-10"0,-7-3 31 0,0 3-39 15,4 0 0-15,-4 0 0 16,0-3 1-16,0 3-3 15,3 1 1-15,-3-4-3 16,0 3 1-16,0-3-8 0,0-7 0 16,-7-5-4-16,0-4 1 15</inkml:trace>
  <inkml:trace contextRef="#ctx0" brushRef="#br1" timeOffset="121210.09">10238 12844 64 0,'-7'6'32'0,"17"4"-45"0,-6-7 66 0,6 3-54 16,8 0 0-16,0 4-7 15,6 2 1-15,8 1 0 16,-4-4 0-16,0-3-10 16,4-6 0-16</inkml:trace>
  <inkml:trace contextRef="#ctx0" brushRef="#br1" timeOffset="121516.92">10753 12976 48 0,'0'22'24'0,"-25"18"-27"16,14-30 42-16,-3 2-39 15,-7 4 1-15,-4 0-1 16,1-7 1-16,-1 7-1 0,4-7 0 16,7 0 0-16,3-2 1 15,4-1 0-15,7 0 0 16,11 1 0-16,6 5 1 15,8 1 0-15,3-1 0 16,-3 1-1-16,0 6 1 16,-8-4-1-1,-3 1 0-15,-7 6-2 0,-10 6 0 16,-11 3-5-16,-11 1 1 0,-7-4-8 16,-3 0 0-1,0-12-3-15,7-13 1 0</inkml:trace>
  <inkml:trace contextRef="#ctx0" brushRef="#br1" timeOffset="122147.37">11070 12386 48 0,'7'0'24'0,"4"16"-27"15,-11-7 48-15,-4 16-44 16,-3 13 0-16,-3 28 0 16,-4 12 0-16,-4 13-2 0,-7 16 1 15,4 2-1 1,3-5 1-16,4-13-3 16,7-22 0-16,0-22-4 0,7-19 0 15,0-15-2-15,-7-17 0 16,-3-8-3-16,-12-7 0 15,1-6 2-15,-3 0 0 16,2-3 5-16,1-1 1 16,4 11 3-16,6-1 1 15,4 6 6-15,3 13 0 16,11 7 4-16,8-1 1 16,6 0 1-16,10 0 0 0,8 1 0 15,7-4 0-15,4-3-3 16,6 0 1-16,0 0-5 15,-6-6 1-15,-4 2-4 16,-8-2 1 0,-6 6-3-16,-11 0 0 0,-3 0-2 15,-7 0 1-15,-8 0-1 16,-3 6 0-16,-3 4-1 16,-4-1 1-16,-4 4-2 15,0 6 1-15,1-4 0 16,3 4 1-1,7 3 0-15,3-3 1 16,4 0 1-16,4-1 1 0,-1 4 1 16,5 3 0-16,-1 1-1 15,0-1 1-15,-4-7-1 16,-6 4 0-16,-8-3-4 0,-6-3 0 16,-11-4-8-16,-15 1 1 15,-6-13-6-15,3-9 1 16</inkml:trace>
  <inkml:trace contextRef="#ctx0" brushRef="#br1" timeOffset="122746.43">13871 12963 40 0,'0'3'20'0,"-21"-6"-13"15,14 3 33-15,-7-3-39 16,-11 6 1-16,-7 3 2 16,-6 4 0-16,2 5-5 0,1 1 1 15,3 3 2-15,8 6 1 16,2 0-1-16,5 10 0 15,6-4-2 1,4 0 0-16,4 1-1 0,3-7 1 16,17-13-2-16,8-5 1 15,7-14-1-15,0-5 1 16,-1-7 0-16,1-3 0 16,0-6 0-16,0-7 1 15,-1-2-1-15,-3 8 1 0,1 4 0 16,-8 10 0-16,0 2 0 15,0 1 0 1,-3 5-1-16,-4 14 1 0,-3 11 0 16,-1 7 1-16,1 0-1 15,3 10 0-15,0 6-4 16,0-4 0-16,4-8-10 16,-1-4 0-16</inkml:trace>
  <inkml:trace contextRef="#ctx0" brushRef="#br1" timeOffset="126126.36">942 14766 45 0,'7'10'22'0,"-18"-10"-12"0,15 3 23 15,3 3-30-15,-3 3 0 16,3 13 3-16,3 10 0 16,1 8-7-16,-4 11 1 15,3-4 4-15,-6 0 1 16,3-3-2-16,4-13 0 15,-11 0-3-15,10-12 1 16,-3-13-1-16,4-12 0 16,3-16 0-16,11-16 0 15,6-15-2-15,19-6 0 0,-1-4-6 16,0 0 1-16,4 10-11 16,-3 6 0-16</inkml:trace>
  <inkml:trace contextRef="#ctx0" brushRef="#br1" timeOffset="126770.39">1655 14901 56 0,'-8'25'28'0,"-13"-6"-32"0,14-19 46 0,-3 6-41 15,-4 0 0-15,-4 1 0 16,0 2 1-16,-3 0-3 16,0 4 1-16,0 0 0 15,3-1 0-15,8 4-2 16,-1-4 1-16,4 1-3 0,3-7 0 16,4-3-2-16,11-6 0 15,7-3 0-15,3-7 1 16,0-9 0-16,0 4 1 15,7-1 0-15,-6 3 1 16,-5 7 1-16,4 6 1 16,0 6 0-16,-3 6 0 15,-4 7 0-15,4 6 0 16,-8 3 0-16,1 3 1 16,0-3 0-16,-4-6 0 0,3-3 0 15,1-4 1 1,17-9 2-1,4-12 0-15,-4-13 1 16,11-13 0-16,3-12 0 16,-3-12 0-16,-11-10 0 15,4-6 1-15,-4-7-2 16,-7-9 0-16,-10-6 0 16,-4 9 0-16,-7 7-1 15,-7 8 0-15,-4 11-2 16,1 15 1-16,-8 15 0 15,8 17 0-15,-8 21 0 16,4 16 1-16,3 25-1 16,1 28 0-16,3 10-1 15,-4-19 0-15,11 53-2 16,11 3 1-16,-1-15-3 0,8-10 0 16,3-16-5-16,7-18 0 15,-7-13-6-15,-10-18 0 16</inkml:trace>
  <inkml:trace contextRef="#ctx0" brushRef="#br1" timeOffset="127043.71">2286 15020 47 0,'11'25'23'0,"-1"16"-21"0,-10-29 41 0,0 4-41 16,0 3 1-16,-3 6 0 16,3-6 0-16,3 6-5 15,4-9 0-15,0-4 2 16,4-6 1-16,10-6-2 16,0-9 0-16,0-3 0 15,8-14 0-15,-12-2-5 16,4 0 1-16,-6-10-10 15,-1 1 1-15</inkml:trace>
  <inkml:trace contextRef="#ctx0" brushRef="#br1" timeOffset="127385.99">2621 15155 57 0,'21'19'28'0,"22"-13"-30"0,-26-6 46 16,1-6-42-16,3-7 0 16,0-6 0-16,0-6 1 15,1-6-5-15,2-4 1 16,-13 1 2-16,-1-1 1 16,-10 7-3-16,-7 0 0 0,4 6-2 15,-8 6 1-15,-6 10 0 16,6 22 0-1,0 9 0-15,1 9 0 0,-1 7 1 16,4 0 0-16,7 0 2 16,7-4 0-16,14-2-1 15,1-7 0-15,16 0 0 16,5-12 0-16,3-13-6 16,-4-9 1-16,-3-4-10 15,-11-15 0-15</inkml:trace>
  <inkml:trace contextRef="#ctx0" brushRef="#br1" timeOffset="128151.45">6177 14901 24 0,'18'-3'12'0,"3"3"-5"0,-10 0 5 16,-8-6-8-16,4 2 0 16,-3-2 4-16,-1 0 1 15,1-4-9-15,-4 4 1 16,0 0 7-16,0 0 1 16,-4 6-2-16,-3 0 1 15,-3 3-3-15,-12 0 1 16,-2 3-2-16,-1 4 1 0,-3 5-2 15,-11 10 0-15,7 7 0 16,-7 8 0-16,8 4-1 16,6 7 0-16,11 5-1 15,7 0 1-15,17 1-2 16,15-10 1-16,17-3-1 16,18-16 0-16,4-15-6 15,3-13 1-15,0-10-14 16,-18-6 0-16</inkml:trace>
  <inkml:trace contextRef="#ctx0" brushRef="#br1" timeOffset="128631.43">7186 14776 57 0,'7'12'28'0,"-7"1"-27"0,-7-7 39 15,4 6-39-15,-15 7 1 0,-7 6-1 16,-3 0 1-16,-11 4-3 16,7-1 0-16,4 0 2 15,-4 0 0-15,8 1-1 16,3-4 0-16,7-3 2 15,3-4 0-15,7-2 0 16,8-3 1-16,10-4-1 16,14 0 1-16,4-2-1 15,7 2 0-15,0-6-6 16,-11 3 1-16,-3 1-8 0,-8-4 1 16,-10 0-9-1,0-9 0-15</inkml:trace>
  <inkml:trace contextRef="#ctx0" brushRef="#br1" timeOffset="128875.82">6816 15412 69 0,'3'22'34'0,"22"-25"-36"0,-15 3 64 15,1 3-60-15,10-3 1 0,22-3-1 16,6 0 1-16,7-4-6 16,4 1 1-16,-3-3-4 15,-11-1 1-15,-11-2-13 16,-24 6 1-16,-8-4-5 16,-3-2 1-16</inkml:trace>
  <inkml:trace contextRef="#ctx0" brushRef="#br1" timeOffset="129443.93">5669 14763 44 0,'21'0'22'0,"-14"3"-14"0,-7 0 36 0,-3 0-42 16,-8 4 0-16,-3 2 0 15,-7 0 1-15,-7 7-4 16,-4 3 0-16,-3 3 2 15,-4 0 1-15,-3 6-2 16,3-3 1-16,7 0-1 16,4 0 1-16,7 0-1 15,3 1 1-15,7-5-1 16,8-2 1-16,13-3-1 16,12 0 1-16,9-1-1 15,5-2 1-15,2-4-1 0,5-2 0 16,-1-4-2-1,-3-3 1-15,0-3-7 0,-11-4 1 16,-7 4-10-16,-10-6 0 16</inkml:trace>
  <inkml:trace contextRef="#ctx0" brushRef="#br1" timeOffset="129643.37">5330 15249 58 0,'22'25'29'0,"16"3"-27"0,-23-25 48 0,9 1-49 15,8-1 1-15,7-3-1 16,3-10 0-16,4 4-8 16,-11-6 1-16,1 2-12 15,-26-2 1-15</inkml:trace>
  <inkml:trace contextRef="#ctx0" brushRef="#br1" timeOffset="130314.66">4801 15030 44 0,'4'-7'22'0,"6"7"-9"0,-10 0 26 0,0 0-35 15,-3-3 1-15,-8 0 1 16,-6 0 0-16,6 3-8 15,-7 0 1-15,4 6 5 16,-14 4 1-16,7 2-3 16,-7 4 0-16,7 3-1 15,-8 2 1-15,8-2-3 16,11-6 1-16,-1 3-2 16,4-7 1-16,14 3-2 15,4-2 1-15,10-7-1 16,0-3 0-16,0-3 1 0,7-7 1 15,1-5-1 1,-5-4 1-16,1 0 0 16,-4 0 0-16,-3 7 0 0,-4 2 1 15,3 7-1-15,-2 6 1 16,-1 10 0-16,0 9 0 16,-4-3 0-16,1 6 1 15,-4 3-1-15,11 3 0 16,-8-6-3-16,1-3 0 15,10-6-11-15,-10-3 1 32,6-16-3-32,4-4 0 0</inkml:trace>
  <inkml:trace contextRef="#ctx0" brushRef="#br1" timeOffset="130782.42">7712 14688 53 0,'0'37'26'0,"-7"10"-31"0,3-37 51 15,-3 12-44-15,4 12 0 16,-8 7 0-16,-7 12 0 16,1 1-3-16,3 8 0 15,3 20-2 1,4-16 0-16,7-29-5 16,7-21 1-16,-3-16-5 15,6-13 1-15,-3-12-5 16,-7-12 1-16</inkml:trace>
  <inkml:trace contextRef="#ctx0" brushRef="#br1" timeOffset="130975.29">7659 14945 24 0,'14'31'12'16,"4"-12"-8"-16,-11-16 18 0,3 7-16 16,8 2 1-16,7 7 5 15,6 3 0-15,5 6-14 16,6-3 1-16,-3 3 9 15,3 1 1-15,-10-1-4 16,-8-3 0-16,-9 3-3 0,-15 4 0 16,-7 2-7-16,-18 7 1 15,-10-7-12-15,-18-2 0 16</inkml:trace>
  <inkml:trace contextRef="#ctx0" brushRef="#br1" timeOffset="131484.79">10428 14653 37 0,'-7'13'18'0,"-32"-1"-7"16,29-12 19-16,-8 3-27 15,-7 1 1-15,-3 5 1 16,-4 0 1-16,-3 4-8 15,-4 3 1-15,4 2 4 16,-4 1 0-16,7 0-1 0,4 0 0 16,7-3-2-16,3-1 1 15,8-2-1-15,10-1 0 16,10-2 0-16,12 5 1 16,9 4-1-16,1-3 1 15,3 0-1-15,1-1 1 16,-8 1 0-16,-7 3 1 15,-10 3-2-15,-11 6 1 16,-7 3-2-16,-8-3 1 16,-2 4-4-16,-8-7 0 15,0-6-6-15,1-7 0 16,6 1-6-16,4-16 0 0</inkml:trace>
  <inkml:trace contextRef="#ctx0" brushRef="#br1" timeOffset="131742.22">10615 14876 54 0,'18'22'27'0,"-1"6"-32"16,-13-15 50-16,-1-1-45 16,-3 7 1-16,0 6 0 15,0 3 1-15,4 4-3 16,3-4 1-16,4 0 1 15,3 0 0-15,3 0 0 16,12-6 0-16,2-3-1 16,5-16 0-16,2-6-2 15,-2 0 1-15,-1-3-6 16,-3-10 1-16,-4-3-10 0,-7-3 0 16</inkml:trace>
  <inkml:trace contextRef="#ctx0" brushRef="#br1" timeOffset="132041.1">11416 14982 65 0,'0'0'32'0,"-21"7"-40"0,14-7 57 0,-4 0-49 16,1 3 0-16,-5 0 1 15,-2 6 1-15,-8 4-2 16,-3 9 0-16,-4 3 1 16,0 3 1-16,1-3-1 15,6 4 0-15,4 5-1 16,3 7 1-16,11-4-4 16,11 1 1-16,10-10-4 15,10-9 0-15,8-10-4 16,3-9 0-16,11-12-8 15,4-16 0-15</inkml:trace>
  <inkml:trace contextRef="#ctx0" brushRef="#br1" timeOffset="132431.53">11666 14399 48 0,'-42'75'24'0,"-7"32"-28"0,35-72 40 16,-4 8-36-16,-3 17 1 15,3 6 0-15,4-3 0 16,3-4-2-16,1-12 1 16,6-9 0-16,8-13 0 0,3-9-1 15,7-10 1-15,0-9-1 16,0-10 1-16,4 1-1 15,-1-1 0-15,1-3 1 16,0 7 1-16,3 3-1 16,0 6 0-16,0 3 1 15,0 6 0-15,1 10 0 16,-5 9 1-16,1 4 0 16,-4-4 0-16,0 6-1 15,4-2 1-15,-4-4-1 16,3 0 0-16,5-12-4 15,9-10 1-15,5-9-13 16,-1-6 1-16</inkml:trace>
  <inkml:trace contextRef="#ctx0" brushRef="#br1" timeOffset="132837.47">13480 14763 48 0,'-14'60'24'0,"-11"74"-24"0,14-90 35 0,-6 10-35 16,-1 11 1-16,0 4-1 15,1 0 0-15,3-6-2 16,-1-19 1-16,1-6-4 16,4-10 0-1,-1-6-9-15,-3-10 1 0</inkml:trace>
  <inkml:trace contextRef="#ctx0" brushRef="#br1" timeOffset="133331.73">12788 15337 47 0,'18'6'23'0,"38"-18"-22"0,-35-4 38 16,18-9-37-16,14-7 0 0,14-15 0 15,21-15 0-15,1-10-3 16,2-7 0-16,5 1 2 15,-5 6 0 17,-10 3-1-32,-6 6 1 0,-12 6 0 0,-10 14 0 15,-7 11-1-15,-14 20 0 0,-8 21-1 16,-13 10 1-16,-8 19-1 16,-6 9 0-16,-4 6-1 15,-4 0 1 1,1-12 0-16,-1-3 0 0,0-1 1 15,4-12 0-15,0-3 0 16,4-6 0-16,-1-4 0 16,8-2 0-16,3-4 0 15,0 0 0-15,3 4 0 0,5 6 0 16,-1 2 0 0,0 4 0-1,0 0 0 1,-3 0 0-16,-1 3 0 0,4-3 0 0,0 3-2 0,0-6 0 15,4-6-3-15,0-10 1 16,-1-3-3-16,8-6 0 16,7-1-7-16,-4 1 0 15</inkml:trace>
  <inkml:trace contextRef="#ctx0" brushRef="#br1" timeOffset="133886.9">14295 15111 27 0,'14'-6'13'0,"7"-7"-6"16,-14 10 18-16,0-3-21 0,-4 3 1 0,-3 3 2 15,0 0 0-15,-3 0-9 16,-4 3 1-16,0 3 5 16,-4 0 1-16,-3 4-3 15,0 2 0-15,0 1-2 16,0-4 1-16,3 1-4 16,4-4 1-16,7 0-2 15,0 0 1-15,11-2-1 16,-1-1 1-16,1 0 0 15,3 3 0-15,0-3 2 16,0 0 0-16,-3 4-1 16,-1-4 1-16,1 6 0 15,3 1 0-15,0 2 0 16,0-2 0-16,4-4 1 16,10 3 0-16,0-2 1 0,4-7 0 15,0 3 0-15,3-3 0 16,8-10-1-16,2-5 1 15,1-7-1-15,0-16 1 16,7-12-1-16,-4-16 0 16,1-16 1-16,3-8 1 15,-11-11-1-15,-7-2 1 16,-10-7-1 0,-4 6 1-16,-7 17-1 0,-10 11 0 15,-29 23 1 1,-3 25 0-16,0 28 1 15,-4 38 0-15,0 30 0 16,-7 27 1-16,8 27 0 16,6 22 0-1,4-3-3-15,10-15 1 16,4-13-3-16,4-26 1 0,3-21-7 16,-4-28 1-16,1-19-9 15,-12-19 1-15</inkml:trace>
  <inkml:trace contextRef="#ctx0" brushRef="#br1" timeOffset="134067.79">14415 14747 52 0,'14'32'26'0,"28"8"-12"0,-24-36 43 16,10-1-54-16,14-13 0 15,25-2 0-15,21-10 1 16,15-3-7-16,17-4 0 15,0 8-4-15,-11-1 1 16,-21 6-14-16,-31 6 0 16</inkml:trace>
  <inkml:trace contextRef="#ctx0" brushRef="#br1" timeOffset="135975.23">4068 17363 24 0,'7'40'12'0,"-4"-18"-5"0,-3-15 12 0,7 2-13 15,-7 0 0-15,0 1 6 16,0-1 0-16,4 1-14 15,3-7 1-15,-7-6 10 16,10-10 1-16,-10-6-2 16,4-15 0-16,-1-16-2 15,-3-19 0-15,4-13-2 16,3 7 0-16,4-13-2 16,-1-3 1-16,11-6-3 15,-3 6 0-15,14 9-3 16,-4 4 1-16,4 18-1 15,-4 13 0-15,-3 16-1 0,-1 12 0 16,-3 16-4-16,-10 16 1 16,0 18-6-16,-18 7 1 15,-15 9-5-15,-6-4 1 16</inkml:trace>
  <inkml:trace contextRef="#ctx0" brushRef="#br1" timeOffset="136171.73">3831 17294 61 0,'-3'28'30'0,"10"-6"-34"0,-4-16 61 0,8-3-55 15,10 0 0-15,18-3 0 16,10-6 1-16,8-7-4 16,6-2 0-16,8-4-3 15,-1 0 1-15,-6-6-9 16,-8 9 0-16,-10-2-7 15,-7-8 0-15</inkml:trace>
  <inkml:trace contextRef="#ctx0" brushRef="#br1" timeOffset="136500.07">4985 16782 52 0,'7'10'26'0,"-7"-10"-26"0,0 0 44 15,0 3-42-15,-11 3 0 16,1 7 2-16,-15-1 0 16,0 10-4-16,-10 10 0 15,0 8 3-15,6 17 0 16,-6 12-1-16,11 6 0 15,-5-3-1-15,8 3 1 16,11 4-2-16,10-7 0 16,0-9-3-16,10-19 0 0,11-13-4 15,11-15 0-15,3-13-6 16,4-9 1-16,-4-7-6 16,11-12 0-16</inkml:trace>
  <inkml:trace contextRef="#ctx0" brushRef="#br1" timeOffset="136769.18">5373 17002 48 0,'17'12'24'0,"-24"-2"-21"16,7-7 42-16,-3 3-43 16,-8 7 1-16,-10-1 2 15,3 10 0-15,-3 3-5 16,-3 0 0-16,-8 4 4 15,0 5 0-15,0 4-1 0,4-1 0 16,0-2-1 0,7-4 1-16,10 1-2 0,4-4 0 15,14 3-1-15,4-9 0 16,17-3-3-16,-3-10 0 16,10-5-7-16,-3-8 1 15,-4-8-11-15,4-4 0 16</inkml:trace>
  <inkml:trace contextRef="#ctx0" brushRef="#br1" timeOffset="137085.34">5613 16635 60 0,'-4'38'30'0,"29"46"-34"16,-11-59 50-16,-3 4-45 16,10 8 1-16,7 4 1 15,-7 6 0-15,7 10-4 16,-6-1 0-16,-5 4 1 15,-6 2 1-15,-8 10-3 16,-3 13 0-16,-3-3-9 16,-11-13 0-16,-11-10-7 0,-3-21 1 15</inkml:trace>
  <inkml:trace contextRef="#ctx0" brushRef="#br1" timeOffset="137505.81">6368 17065 56 0,'-7'3'28'16,"10"-6"-26"-16,-3 3 49 0,11 3-45 15,3 0 1-15,7 3 1 16,7 4 1-16,7 2-12 0,8-6 0 16,10-2 6-16,3-8 0 15,-3-5-7-15,-7 0 0 16,-11-1-10-16,-10 4 0 16,-14 9-8-16,-22 3 1 15</inkml:trace>
  <inkml:trace contextRef="#ctx0" brushRef="#br1" timeOffset="137686.07">6350 17410 65 0,'11'9'32'0,"49"-6"-42"0,-36 0 57 0,4 0-48 15,8-6 0-15,10 0-6 16,3-6 1-16,0-7-3 15,-3-3 0-15,-7-6-8 16,0 6 1-16</inkml:trace>
  <inkml:trace contextRef="#ctx0" brushRef="#br1" timeOffset="138270.57">7281 17435 66 0,'-7'12'33'0,"14"16"-39"0,-7-24 66 15,11-1-58-15,0 0 0 16,-1-3 0-16,8 0 1 15,3-13-5-15,4 1 1 16,3-13 2-16,0-10 0 16,11-15-1-16,0-13 0 15,-4-9-2-15,7-3 1 0,1 3-3 16,-5-7 0-16,-2 1 0 16,-8 6 0-16,-3 12-1 15,-8 13 0-15,-3 16 1 16,-3 12 0-16,0 16 2 15,-4 22 1-15,0 12 0 16,-7 4 0-16,0 12 0 16,3 9 1-16,4 16 0 15,7 7 0-15,0 2 0 16,11-12 1-16,7-6-1 16,7-7 0-16,10-15 0 15,8-10 1-15,6-12 0 16,8-6 1-16,-8-13 0 15,-3-16 0-15,-7-15 1 16,-7-16 0-16,-14-19-1 16,-8-9 1-16,-3-4-2 0,-3-12 0 15,-14-15-2 1,-11 2 1-16,-8-2-4 0,-6 18 0 16,-7 9-7-16,0 13 0 15,-4 16-7-15,14 13 1 16</inkml:trace>
  <inkml:trace contextRef="#ctx0" brushRef="#br1" timeOffset="138512.73">8950 17312 68 0,'11'29'34'0,"-4"-4"-48"16,0-22 66-16,-7 0-58 16,3 0 1-16,-3-9-30 15,-3-7 0-15</inkml:trace>
  <inkml:trace contextRef="#ctx0" brushRef="#br2" timeOffset="159725.9">22123 4158 31 0,'7'15'15'0,"0"17"-4"16,-4-26 15-16,1 10-25 15,-1 9 0-15,1 9 2 16,-1 4 0-16,-3 18-2 16,-3 10 0-16,-1 22 2 15,1 3 1-15,-4 0-2 16,0 6 1-16,0-25-1 15,3-3 0-15,1-16-3 16,-1 1 0-16,1-26-4 0,3-9 1 16,0-3-7-16,3-29 0 15,4-15-3-15,-3-22 1 16</inkml:trace>
  <inkml:trace contextRef="#ctx0" brushRef="#br2" timeOffset="160039.18">22003 4095 34 0,'0'6'17'0,"10"-3"-16"0,-3-3 31 0,4 4-30 16,3-1 1-16,7-3 2 15,4-3 1-15,7-7-6 16,7 1 0-16,-1-1 5 15,8 1 1-15,11 9-1 16,-1 9 0-16,-3 7-1 16,-4 12 0-16,-13 0-2 15,-12 16 0-15,-17-3-2 16,-17 12 1-16,-18 7-4 16,-4-7 1-16,-10 1-5 15,-1-4 1-15,1-9-6 16,3-7 1-16,7-9-5 15,8-9 0-15</inkml:trace>
  <inkml:trace contextRef="#ctx0" brushRef="#br2" timeOffset="160265.74">22564 4819 55 0,'-7'44'27'0,"3"31"-36"0,4-65 53 0,0 2-45 15,0 4 1-15,0-3-3 16,0-4 1-16,0-9-2 16,0 0 0-16,0-9-11 15,-7-13 1-15</inkml:trace>
  <inkml:trace contextRef="#ctx0" brushRef="#br2" timeOffset="160461.74">22567 4597 37 0,'25'15'18'0,"17"14"-20"16,-28-20 24-16,4 4-23 15,3-4 1-15,4 3-5 16,0 1 0-16,-1-10-1 16,1 0 0-16,0-9-3 0,-8-10 0 15</inkml:trace>
  <inkml:trace contextRef="#ctx0" brushRef="#br2" timeOffset="160731.37">23139 4628 38 0,'7'31'19'0,"-7"-21"-19"0,0-10 40 15,-4 6-39-15,-3 3 1 16,-14 4-2-16,-4-4 1 16,-3 7-2-16,0-3 1 0,0 5 1 15,6 14 0-15,1 2 0 16,7-2 0-16,0 8 0 15,7-2 0-15,0 0-1 16,11-4 1-16,10-6-1 16,14-6 0-16,4-9-6 15,6-13 0-15,1-16-8 16,0-6 1-16</inkml:trace>
  <inkml:trace contextRef="#ctx0" brushRef="#br2" timeOffset="161030.63">23403 3552 49 0,'4'4'24'0,"-4"68"-24"0,3-47 42 15,1 19-42-15,-1 9 0 16,-3 16 0-16,-3 28 1 16,3 13-2-16,0 6 1 15,-4 3 0-15,-3 0 0 16,4-6-1-16,-1-16 0 0,-3-15-5 16,0-16 1-16,0-19-7 15,0-28 0-15,0-19-3 16,-4-10 1-16</inkml:trace>
  <inkml:trace contextRef="#ctx0" brushRef="#br2" timeOffset="161243.51">23297 4556 46 0,'50'16'23'0,"6"-7"-27"15,-42-9 47-15,4-3-43 16,10 3 1-16,-3 0-1 16,0 3 1-16,-4 0-3 15,-4 0 0-15,1-3-6 0,-11-3 1 16,-3-3-7-16,-4-10 1 16</inkml:trace>
  <inkml:trace contextRef="#ctx0" brushRef="#br2" timeOffset="161493.23">23576 4684 34 0,'14'57'17'0,"7"-13"-11"0,-10-35 25 16,0 4-29-16,-1 2 0 0,1 1 3 15,3 6 0-15,4-9-6 16,-1-4 0-16,4-6 4 15,0-9 1-15,1-3-2 16,-1-7 0-16,0-6-2 16,0-6 1-16,0-1-5 15,0-11 1-15,-6 8-12 16,-1 4 1-16</inkml:trace>
  <inkml:trace contextRef="#ctx0" brushRef="#br2" timeOffset="161802.5">23982 4844 39 0,'14'51'19'0,"-14"-20"-9"16,0-25 25-16,0-6-33 0,3-12 1 31,8-32 1-31,3 0 0 16,4 0-5-16,3 0 1 15,4 13 3-15,3 6 0 16,-3 6-2-16,3 0 1 16,-3 13-2-16,-1 6 1 0,-3 6-5 15,-3 3 1-15,-7-5-9 16,-4 5 1-16,-4 0-5 15,-3-6 0-15</inkml:trace>
  <inkml:trace contextRef="#ctx0" brushRef="#br2" timeOffset="162171.99">24306 4844 45 0,'32'19'22'0,"42"9"-27"16,-53-28 41-16,8 10-35 16,2-10 1-16,12-10 1 15,3 1 1-15,-8 0-5 0,-2-4 0 16,-8-3 2-16,-7 1 1 16,-10-4-2-16,-8 0 0 15,-13 3 0-15,-12-6 0 16,-6 16-2-16,0 6 1 15,-4 13-1-15,0 2 1 16,1 7 0-16,2 19 1 16,5-13 0-16,6 16 0 15,11 6 1-15,7-9 1 16,11 0 0-16,6-3 0 16,1-16-2-16,17-10 1 15,15-2-3-15,6-20 1 16,-10-2-6-16,-11-7 1 0,-17 0-8 15,-11 0 0-15</inkml:trace>
  <inkml:trace contextRef="#ctx0" brushRef="#br2" timeOffset="162591.88">21872 5600 39 0,'-14'19'19'0,"14"-6"-6"0,7-10 30 16,7 0-39-16,11 0 0 16,21-3 4-16,21-3 0 15,14-3-9-15,35-7 0 16,40-3 6-16,24 1 0 16,28-4-2-16,7-9 0 15,4-10-3-15,-11 0 0 16,3-6-1-1,-2 7 0-15,-26 2-3 0,-14 20 0 0,-17 5-4 16,-14 10 0-16,-25 10-5 16,-25-1 0-16,-25 4-5 15,-20-10 0-15</inkml:trace>
  <inkml:trace contextRef="#ctx0" brushRef="#br2" timeOffset="169604.55">21611 4957 11 0,'14'3'5'0,"-10"-6"4"0,-4 0 5 16,-4-6-14-16,-6-1 1 16,-4-2 1-16,-8-1 0 15,-9-6-2-15,-12 4 1 16,-13-4 0-16,-8 0 1 16,-10-9-1-16,-14-7 1 15,-21-8-2-15,6 5 1 16,-16-6-1-16,-12-6 0 15,-14-13 0-15,1 0 0 0,-19 1 0 16,-9 15 0-16,-5 3 0 16,-17 6 1-16,0 16-1 15,-10 13 0-15,-8 9 0 16,4 12 0-16,-11 7 0 16,14 9 1-16,-10 1-1 15,0 5 0-15,7 1 0 16,0 5 1-16,3 1-1 15,-3-10 1-15,0 13-1 32,10-3 1-32,11 3-1 0,4 0 1 0,3 0-3 15,25 3 0-15,14-3-5 16,14-13 0-16</inkml:trace>
  <inkml:trace contextRef="#ctx0" brushRef="#br2" timeOffset="170204.37">15328 4822 25 0,'0'22'12'15,"-14"29"-10"-15,7-33 18 0,-4 4-17 16,-6 10 0-16,-4 8 0 15,-1-5 0-15,-2 12-5 16,-4-6 1-16,-1 0 2 16,5-4 1-16,2-2-2 15,5-7 1-15,6-6 0 16,8-10 0-16,6-2 0 16,8-13 0-16,6 0 1 15,5-4 0-15,9-2-1 16,19-1 1-16,6 10-1 15,11 4 0-15,4 2 0 16,-1 3 0-16,-6 1-1 0,-1-1 1 16,1 0-1-16,-4 1 0 15,-7 6 0-15,-14-7 0 16,-8 0-1-16,-17-9 0 16,-10-6 0-16,-11-6 0 15,-11-7 0-15,-3-16 1 16,-4-2 0-16,-6-17 0 15,-8-8 0-15,-11-17 0 16,-2-12-9-16,-8-3 1 16,-7-3-3-16,14-10 1 0</inkml:trace>
  <inkml:trace contextRef="#ctx0" brushRef="#br2" timeOffset="178657.11">19823 6538 25 0,'3'-13'12'0,"4"4"0"0,-7 9 13 0,0-6-22 15,0-1 0-15,0 7 2 16,4 3 0-16,-1 10-6 15,-3 12 0-15,4 0 3 16,-4 10 1-16,0 12-3 16,0 6 1-16,0 13-2 15,-4 18 1-15,4 1-1 16,-3 12 1-16,3 23 0 16,-4 8 0-16,1 13 0 15,-1 10 1-15,1 9-1 16,3 18 1-16,0 4-1 15,-4 10 1-15,4 11-1 16,0 17 0-16,0-4-1 16,-3 4 1-16,-5 2 0 15,-6 7 0-15,4 3 0 16,-4 7 0-16,3 12 0 0,-3 3 0 16,0 15 0-16,0-9 1 15,3 13-1-15,1-9 0 16,6 5 2-16,-3-5 0 15,7-10-1-15,4 12 1 16,3-9-1-16,3 4 1 16,4-7-1-16,4-10 1 15,3-15-2-15,4 0 1 32,-1-9-2-32,1-23 1 0,3 1-4 0,4-13 0 15,0-10-5-15,3-12 1 16,-7-9-6-16,1-10 0 0</inkml:trace>
  <inkml:trace contextRef="#ctx0" brushRef="#br2" timeOffset="180548.98">19184 14998 24 0,'-7'0'12'0,"11"-6"-7"0,-4 6 16 15,0 0-17-15,3 3 0 0,1 0 2 16,6-3 0-16,-3 3-8 16,0 0 1-16,4-3 5 15,3 0 0-15,4-3-2 16,3 0 0-16,7-3-1 16,4 6 0-16,7-6-1 15,-1-1 1-15,5-2 0 16,-1 0 0-16,7-1 0 15,4 4 0-15,7 3 1 16,7 0 0-16,7-7 0 16,1 1 0-16,-1-4-1 15,7-2 1-15,3 5-1 16,12 4 1-16,2 0-1 16,-2-4 0-16,17 1-1 0,7 2 1 15,7-2-1-15,-4 0 1 16,18 6-1-16,4-7 0 15,-4 4 0-15,14-7 0 16,0 4 0-16,8 0 0 16,-1-4 0-16,4 4 0 15,7-4 0-15,-4-3 0 16,4 4 0-16,10-4 0 16,-3 4 0-16,-4-1 0 15,11 7 0-15,-10-1 0 16,3 1 0-16,10 0 1 0,-10 3-1 15,4 0 0-15,10 3 0 16,-14 0 0-16,3 0 0 16,11 3 0-16,-11-6 0 15,-3 3 1-15,11 0-1 16,-15-3 1-16,4 3 0 16,11 0 0-16,-15-4 1 15,4 4 0-15,3-3-1 16,-13 0 0-16,3 3 0 15,7 0 1-15,-15-3-2 16,8 3 1-16,0 0-1 16,-4-6 0-16,4-1 0 15,-7-2 0-15,7-7 0 16,-7 4 0-16,-8-1 0 16,8 4 1-16,-14-1-1 15,3 7 0-15,0 3 0 16,8-3 1-16,-15 0-1 0,0 3 1 15,4-3-1-15,-1 0 0 16,-13 0 0-16,-4 3 1 16,7 0-1-16,0 0 0 15,-21 3 0-15,7 0 0 16,-10 3 0-16,-4-3 0 16,-8 0 0-16,-6-3 0 15,-14-3-2-15,-15 0 0 16,-6-3-7-16,-8 0 1 0,-6-7-9 15,-19 4 1-15</inkml:trace>
  <inkml:trace contextRef="#ctx0" brushRef="#br2" timeOffset="181194.24">31545 14151 29 0,'7'4'14'0,"-3"-4"-4"0,-4 0 13 15,4-4-20-15,-1 4 0 16,4 4 2-16,0-4 1 16,4 3-7-16,3-3 0 15,0 0 5-15,0 0 0 16,0 6-2-16,0 0 1 16,0 1-2-16,4 5 1 15,3 1-2-15,4 2 1 16,7 4-1-16,-1 0 1 15,5 0-1-15,-5 0 0 16,1 6-1-16,-4-3 1 0,-3-4 0 16,-4-5 0-16,-10 3-1 15,-11 2 0-15,-7 8 0 16,-7 2 0-16,0 3 0 16,-8-3 0-16,1 1 0 15,0 2 1-15,0 0-1 16,3-2 1-16,1-4 0 15,3-3 1-15,-1 3-1 16,1-7 0-16,0-2-1 16,0-6 1-16,3-4 1 15,4-9 0-15,0-13 0 16,0-6 0-16,4-6 1 16,-1-10 1-16,4-6-1 15,-3-6 1-15,-1 0-2 16,1-3 1-16,3 2-1 15,0 1 0-15,-4 0-9 0,1-3 1 16,-4 6-8-16,0 3 1 16</inkml:trace>
  <inkml:trace contextRef="#ctx0" brushRef="#br2" timeOffset="182274.53">19353 6663 17 0,'-14'6'8'0,"0"13"6"16,11-12 8-16,-1-1-15 15,1 3 0-15,3 1 5 16,0-1 0-16,0 0-14 15,3-2 0-15,4-1 10 16,11-6 0-16,3-6-4 0,11-10 1 16,3-6-3-16,4-6 1 15,-4-19-2-15,0-6 0 16,4-10-1-16,0 3 0 16,-7-2 0-16,-8-1 0 15,-6 13-1-15,-4 6 1 16,-3 6-1-16,-4 13 0 15,0 6-1-15,-4 7 0 16,1 15-2-16,-1 12 0 0,1 7 0 16,0 7 0-1,-1 5 1-15,8 13 0 0,3 0 1 16,3 7 1-16,5-1 1 16,6-3 0-16,11 10 0 15,6-7 1-15,1-9 0 16,-7-7 0-16,-11-5 0 15,-3-13 1-15,-11-4-1 16,0-2 0 0,-46-26 0-1,-17-2 1-15,-18 2-1 16,-11 0 0-16,-3 4-3 16,-14 0 1-16,-4 2-3 15,-7 4 0-15,4 3-10 16,7 10 1-16</inkml:trace>
  <inkml:trace contextRef="#ctx0" brushRef="#br2" timeOffset="183614.63">22391 14412 43 0,'3'15'21'0,"1"4"-15"0,-1-3 21 15,1 9-27-15,-4 6 0 16,0 16 2-16,-4 16 0 16,1 12-4-16,-1-6 1 15,-3 0-5-15,0-3 1 0,0-19-7 16,7-12 0-16</inkml:trace>
  <inkml:trace contextRef="#ctx0" brushRef="#br2" timeOffset="184198.09">22557 15754 59 0,'3'0'29'0,"-3"3"-39"0,0-3 56 15,-3-3-47-15,-4 3 1 16,-11 0 0-16,-10 0 0 15,-1 3 0-15,5-3 0 16,-4 3 0-16,-1-3 1 16,1 10-1-16,0 2 0 15,0 7 0-15,-1-3 0 16,8 6-1-16,4 3 1 16,6 3-1-16,4 0 1 15,3-3-2-15,8-6 1 0,10-6-1 16,4-10 1-16,-1-6 0 15,-2-7 0-15,2-2 0 16,-3-4 0-16,0-3 1 16,-3 0 0-16,0 4-1 15,-4 2 1-15,0 0-1 16,0 10 0-16,0 3 0 16,0 7 1-16,0 5-1 15,3 7 1-15,5 9-1 16,2 4 1-16,4-4 0 15,1 0 1-15,-1 0-5 16,0-3 0-16,0-6-9 16,-3-6 0-16</inkml:trace>
  <inkml:trace contextRef="#ctx0" brushRef="#br2" timeOffset="184948.18">29122 14051 43 0,'-11'38'21'0,"-24"53"-22"16,28-63 31-16,-4 22-30 15,-3 19 0-15,-3 13-1 16,-1 9 1-16,7 12-1 15,1-15 0-15,3-13-9 16,0-15 1-16,-11-20-3 16,7-2 1-16</inkml:trace>
  <inkml:trace contextRef="#ctx0" brushRef="#br2" timeOffset="185325.84">28868 15606 48 0,'-7'35'24'0,"0"18"-35"16,3-43 48-16,1 9-38 15,-4 6 1-15,0 3 0 16,-1 6 0 0,-2 16-2-1,-4-6 1-15,3-3-3 16,1-9 1-16,-1-7-4 15,4-7 1-15,0-5-3 16,0-7 0-16,0-6-1 16,3-3 0-16</inkml:trace>
  <inkml:trace contextRef="#ctx0" brushRef="#br2" timeOffset="185606.76">28702 15886 18 0,'11'0'9'0,"10"6"-5"0,-14-6 15 16,7 0-18-16,4 3 1 15,3 3 4-15,0 1 1 16,4-1-7-16,3 3 1 16,7 4 7-16,4 6 0 15,3-1-1-15,-10 7 1 16,-7-3-3-16,-8 0 1 0,-13 7-2 15,-15 2 0-15,-6-3-3 16,-5 0 0-16,-6-3-2 16,-14-6 1-16,-4-9-5 15,11-4 1-15,-11-28-11 16,11-9 1-16</inkml:trace>
  <inkml:trace contextRef="#ctx0" brushRef="#br2" timeOffset="187965.51">9902 8375 22 0,'-14'10'11'0,"14"-10"-2"0,0 0 12 16,0 0-17-16,0 0 1 16,11-7 2-16,7 1 1 15,10 0-10-15,18-3 1 16,3 2 7-16,11 1 0 15,21 3-2-15,18 0 0 16,10-4-1-16,32-2 0 0,11 3-1 16,3-7 1-1,18-6-2-15,-3 1 1 0,-5-4-2 16,-13 3 1-16,3 0-1 16,0 0 0-16,-3 4 0 15,-11-1 0-15,-7 0-1 16,-14 0 0-16,-10 4-1 15,-26-1 0-15,-17 1-3 16,-21 6 1-16,-14 2-4 16,-21 4 1-16,-22 7-7 15,-28-4 0-15</inkml:trace>
  <inkml:trace contextRef="#ctx0" brushRef="#br2" timeOffset="188476.09">9902 8567 32 0,'11'0'16'0,"3"3"-12"0,-7 0 24 0,4 0-27 15,3 0 1-15,4 0 1 16,6 0 0-16,8-3-3 15,10-3 1 1,57-3 4 0,7 0 1-16,3 3-2 15,1-1 1-15,6 11-1 16,4-4 1-16,7-3-3 16,0 0 1-16,4-3-2 15,6-7 0-15,4-2-1 16,4-1 1-16,0 7-1 15,3-3 0-15,-7 2-1 0,-14 1 1 16,-21 9-2 0,-11 3 1-16,-17 4-4 0,-15-1 0 15,-17-2-11-15,-18-4 1 16</inkml:trace>
  <inkml:trace contextRef="#ctx0" brushRef="#br2" timeOffset="189525.17">8149 10458 21 0,'11'9'10'0,"21"-31"-5"0,-18 13 11 16,3-1-12-16,11-6 0 16,8 1 2-16,10-4 0 15,7 0-7-15,21-3 0 16,10 7 6-16,22-1 1 0,3 3-1 16,26 1 1-16,20-4-2 15,0-6 1-15,21 6-1 16,22-5 1-16,-4-5-3 15,7-2 0-15,-10-3-2 16,6 6 0-16,-10 6 0 16,-11 3 0-16,-31 7-1 15,-11 6 0-15,-17 0-1 16,-22-1 1-16,-18 1-4 16,-17 3 1-16,-17 0-8 15,-15 3 0-15,-28 1-2 16,-25 2 0-16</inkml:trace>
  <inkml:trace contextRef="#ctx0" brushRef="#br2" timeOffset="190021.93">8565 10686 33 0,'0'7'16'0,"8"-10"-13"0,-5-1 29 0,8 1-31 16,6-3 1-16,4 3 1 16,15 0 1-16,6 0-3 15,14 3 1-15,19-4 2 16,9 4 1-16,19 4-1 15,24 2 1-15,10-3-1 16,22 6 0-16,21-5-3 16,17-1 1-16,4-6-1 15,1-7 1-15,6-2-2 16,-4-7 0-16,-34 0-2 16,-15 0 1-16,-35 7-3 0,-25 2 0 15,-35 7-12 1,-28 0 0-16</inkml:trace>
  <inkml:trace contextRef="#ctx0" brushRef="#br2" timeOffset="193594.73">14767 13079 38 0,'-7'6'19'0,"28"29"-10"16,-17-26 19-16,3 4-25 0,0-1 1 16,-3 1 1-16,3-1 1 15,0 1-7-15,0-4 0 16,0 1 4-16,3-1 1 16,1 7-2-16,3 0 1 15,4-4-1-15,3-3 1 16,11-2 0-16,-1-14 1 15,8-11-1-15,0-11 0 16,10-18-1-16,15-9 0 16,13-26-6-16,8 1 1 0,3-23-16 15,-10-24 1-15</inkml:trace>
  <inkml:trace contextRef="#ctx0" brushRef="#br2" timeOffset="196779.2">15229 17065 27 0,'4'31'13'0,"21"35"-3"0,-11-50 14 16,7 2-21-16,7 7 1 16,14 7 0-16,22 5 1 15,10-2-5-15,25 6 0 0,24-1 4 16,18 4 0-16,32 3-2 15,18-3 1-15,17 3-2 16,18-3 1-16,3-12-2 16,4-7 0-1,-29-19-1-15,1-22 0 0,-25-15-1 16,-18-16 1-16,-17-13-2 16,-32-6 0-16,-21-3-8 15,-15-9 0-15,-17 0-1 16,-11 21 0-16</inkml:trace>
  <inkml:trace contextRef="#ctx0" brushRef="#br2" timeOffset="197351.64">17678 16851 40 0,'17'25'20'0,"19"-18"-23"0,-22-4 39 16,10 6-32-16,8 4 0 0,7-1 0 15,14 1 1-15,21-7-7 16,14-6 0-16,7-9 4 16,1-4 1-16,-1-2-3 15,-7-4 1-15,-7 3-2 16,-14 0 1-16,-10 7-1 16,-15 0 0-16,-7 5-2 15,-17 11 1-15,-11 2-3 16,-10 13 1-16,-15 13-3 15,-7 15 1-15,0 12 0 16,-3 1 1-16,7 0 2 16,3-4 1-16,4 1 1 15,7 3 1-15,4-7 2 16,3-2 0-16,7-4 1 16,0-10 0-16,7-5 0 15,-3-7 0-15,-4-12 0 16,-7-13 0-16,-7-12-1 0,-8-16 0 15,-6-7-1-15,-14 1 1 16,-21-13-2-16,-22-6 1 16,-21-13-4-16,-3-9 1 15,-15-13-10-15,12 13 1 16</inkml:trace>
  <inkml:trace contextRef="#ctx0" brushRef="#br2" timeOffset="-212782.36">19368 12546 26 0,'-15'3'13'0,"8"3"1"0,7-6 13 0,0 0-20 16,0 0 1-16,4 0 5 16,6-3 0-16,8 0-16 15,10-3 1-15,15-4 10 16,3-2 1-16,13-4-5 15,9 4 0-15,6 2-6 16,-4 1 0-16,-6 9-10 16,-15 0 0-16,-21-3-7 15,-14 6 1-15</inkml:trace>
  <inkml:trace contextRef="#ctx0" brushRef="#br2" timeOffset="-212043.95">17769 12806 24 0,'11'32'12'0,"0"-1"3"0,-8-25 10 16,1 0-22-16,-1 1 1 16,-3-4 1-16,0-3 1 15,4-10-7-15,-1-11 1 16,4-5 4-16,-3-21 1 15,-1-6-2-15,1 12 1 16,-1-28-1-16,1-9 1 16,-1 3-2-16,1 3 1 15,0-4-1-15,-1 10 1 0,4 1-2 16,4 8 0-16,-1 7-2 16,4 12 1-16,-3 13-2 15,0 10 0-15,3 11-3 16,3 14 0-16,-3 12-3 15,-3 12 1-15,-4 13-6 16,-10 7 0-16,-5-4-1 16,-9-9 1-16</inkml:trace>
  <inkml:trace contextRef="#ctx0" brushRef="#br2" timeOffset="-211833.31">17544 12590 54 0,'-4'9'27'0,"18"-9"-36"16,-3 3 58-16,-1-6-48 16,8 3 0-16,3-3 1 0,11 0 0 15,7-3-3-15,3 3 0 16,-3-4 1-16,0 4 1 16,-11 0-5-16,-7 3 0 15,-3-3-10-15,-1-3 1 16,-10-4-3-16,4 4 0 15</inkml:trace>
  <inkml:trace contextRef="#ctx0" brushRef="#br2" timeOffset="-211517.19">18341 12402 48 0,'3'6'24'0,"-6"-3"-30"0,3-3 46 0,-4-3-40 16,-3 6 1-16,-7 7-1 15,-7-1 1-15,-4 7-2 16,1 2 1-16,-8 8 0 15,0 8 0-15,7 0-1 16,1 10 1-16,6-9-3 16,8-1 1-16,3-2-6 15,7-4 0-15,14-12-5 0,3-7 0 16</inkml:trace>
  <inkml:trace contextRef="#ctx0" brushRef="#br2" timeOffset="-211053.83">18450 12606 37 0,'14'0'18'0,"1"-7"-13"0,-15 7 31 15,3 3-33-15,-3 1 1 0,0 5 2 16,-3 7 0 0,-5 2-8-16,-6 4 0 0,-3-3 4 15,-8-6 1-15,4-1-3 16,3 4 1-16,1 0-1 15,-1-1 1-15,4 1-1 16,7-3 0-16,0-4 0 16,7 3 0-16,7-8-1 15,10-4 1-15,5-10-1 16,-1 1 1-16,-4-1-2 16,1-5 1-16,-4-7-1 15,0 6 1-15,-7-3-2 16,0 4 1-16,-3 5-3 15,-1 1 0-15,-3 3 0 16,0 6 0-16,4 3 1 16,3 0 0-16,0 6 2 15,-3 4 0-15,-1-4 3 16,1 1 0-16,3 2 2 0,0 7 0 16,-4 0 0-16,8 0 0 15,-1 2 0-15,-3-2 0 16,4-3-2-16,0-3 1 15,-4-4-5-15,-4-6 1 16,1-3-10-16,3-9 0 16</inkml:trace>
  <inkml:trace contextRef="#ctx0" brushRef="#br2" timeOffset="-210767.53">18694 12439 54 0,'39'47'27'0,"13"29"-33"15,-37-58 46-15,2 11-41 16,-3 2 1-16,-7 4-2 16,-10 8 1-16,-11 8-4 15,-7-8 0-15,-15-11-9 0,5-7 0 16</inkml:trace>
  <inkml:trace contextRef="#ctx0" brushRef="#br2" timeOffset="-210095.17">19396 8689 55 0,'-4'16'27'0,"29"-26"-29"0,-15 4 46 0,15 0-41 16,3-4 0-16,8-2 2 15,17 2 1-15,14-2-8 16,10-7 1-16,11 3 1 16,-10-6 1-16,-4 7-8 15,-14-1 1-15,-14 3-12 16,-25 4 0-16</inkml:trace>
  <inkml:trace contextRef="#ctx0" brushRef="#br2" timeOffset="-209358.41">17628 9046 47 0,'0'10'23'0,"14"18"-16"0,-14-28 33 15,4-3-39-15,3 0 0 16,-3-13 0-16,-1 4 0 16,-3-39-1-16,-3-14 0 15,-5-11 1-15,5 1 1 16,-1-7-1-16,1-5 0 0,3 11 0 15,7 4 1-15,4 3-2 16,3 3 0-16,7 13-1 16,7 6 1-16,0 19-2 15,4 12 0-15,0 13-3 16,-4 19 1-16,-7 6-4 16,-3 9 1-16,-8 10-8 15,-10 6 0-15</inkml:trace>
  <inkml:trace contextRef="#ctx0" brushRef="#br2" timeOffset="-209147.13">17424 8708 48 0,'3'6'24'0,"15"0"-23"16,-11-3 40-16,4 1-41 0,3 5 1 15,3-3 0-15,4 0 1 16,8-2-4-16,6-1 1 16,4-6-6-16,3-1 0 15,4-11-7-15,-11-1 0 16</inkml:trace>
  <inkml:trace contextRef="#ctx0" brushRef="#br2" timeOffset="-208904.32">18232 8322 44 0,'3'19'22'0,"-17"28"-20"0,7-35 34 0,-4 7-36 16,-3-3 0-16,-7 9 1 15,-7 13 0-15,0 6-2 16,-4 12 1-16,7 7 1 15,4-1 0-15,10 1-3 16,8-6 1-16,6-7-6 16,8-9 0-16,7-16-6 15,6-13 0-15</inkml:trace>
  <inkml:trace contextRef="#ctx0" brushRef="#br2" timeOffset="-208635.7">18288 8620 52 0,'-14'47'26'0,"14"41"-35"0,0-63 48 15,0 6-40-15,0 10 1 0,0 0-1 16,3 0 1-16,-3-1-2 16,4-12 1-16,-1-6-6 15,1-12 1-15,0-7-7 16,-1-3 0-16</inkml:trace>
  <inkml:trace contextRef="#ctx0" brushRef="#br2" timeOffset="-208396.47">18225 8849 20 0,'3'-6'10'0,"25"28"6"16,-17-22 8-16,6 6-19 15,1 0 0-15,3 0 5 16,4 1 0-16,0-1-11 16,-1 0 0-16,-2 4 8 15,2-1 1-15,-3 7-3 16,-6-4 0-16,-5 7-3 0,-6-3 1 15,-4 2-3-15,-7 11 1 16,-8-4-4-16,-6-6 0 16,-7-4-4-16,3-5 1 15,1-4-10-15,6-12 0 16</inkml:trace>
  <inkml:trace contextRef="#ctx0" brushRef="#br2" timeOffset="-208113.34">18447 8146 36 0,'17'32'18'0,"15"59"-7"15,-11-69 23-15,15 15-29 16,6 10 1-16,4 10 1 16,0 5 1-16,-4 14-11 15,-10 2 0-15,-15 10 6 16,-17-3 1-16,-14 2-10 16,-17-8 1-16,-15-20-11 15,-11-5 0-15</inkml:trace>
  <inkml:trace contextRef="#ctx0" brushRef="#br0" timeOffset="-200830.3">22581 12527 21 0,'7'6'10'0,"-7"-15"-7"16,0 3 11-16,0 6-13 15,0-13 1-15,-3 1 1 16,-4-4 0-16,-7 0-4 16,-7 1 1-16,-4 5 2 15,-3 1 1-15,-1-1-1 16,1 10 1-16,11 4-1 0,-1 5 0 15,4 0-1-15,0 4 1 16,3 3-1-16,0 6 0 16,8-1 0-16,-1 1 0 15,4 3 0-15,4 1 0 16,7 2 0-16,3-3 0 16,7 0 1-16,4-3 0 15,6-6 0-15,-6-4 0 16,0-2-1-16,-4-4 1 15,0-3-1-15,-3-6 1 16,-4-10-2-16,-4 1 1 0,-3-1-1 16,-3-6 0-16,-8 1 0 15,-10-1 0-15,-3 3-1 16,-8 0 1-16,-3 1 0 16,-4 2 0-16,7 4-1 15,-3 2 1-15,7 1 0 16,0 3 0-16,3 3 1 15,4 0 0-15,3 3 0 16,8 3 0-16,3 4 0 16,0 2 1-16,10 4-1 15,5-3 1-15,2 5-2 16,4-2 1-16,4-6 0 16,7-1 0-16,-4-12 0 15,-3 0 0-15,-1-7 0 16,-2-2 0-16,-5-4 0 15,-3-6 1-15,-3-3-1 0,-4-3 0 16,-7 0-1-16,-4-1 0 16,-3 11 0-16,-7 2 0 15,-7 3 0-15,-7 1 0 16,-4 6 0-16,4 6 0 16,0 3 0-16,3 9 0 15,0 1 0-15,1-1 0 16,2 7 0-16,8-3 0 15,4 6 0-15,6-3 1 16,4-1-1-16,7 1 1 0,0-6 0 16,-3-1 0-16,13 1-1 15,8-4 0-15,0-6 0 16,-4-6 0-16,0-3 0 16,4-3 0-16,-7-4-1 15,-4-6 1-15,-4-3-1 16,-3 0 1-16,-7-3-1 15,-3 3 1-15,-8 7-1 16,-3-1 1-16,-4 6 0 16,-3 1 0-16,0 3-1 15,3 6 1-15,1-6 0 16,3 9 0-16,0 3 0 16,-1 0 0-16,5 4 0 15,3 2 1-15,3 7 0 16,4-3 0-16,4 6 0 15,6 0 0-15,8-4-1 16,3-2 1-16,0-3-1 0,1-7 1 16,2-3-1-16,-3-3 0 15,-3-3-1-15,0-7 1 16,-4-5 0-16,-4-4 0 16,1-3 0-16,-4-6 0 15,-3 6 0-15,-8 3 0 16,-7 0-1-16,-6 4 1 15,-4-1-1-15,-4 3 1 16,0 7-1-16,4 3 1 16,3 3 0-16,1 3 0 0,-1 0 0 15,4 0 1-15,0 4-1 16,3 5 0-16,4 7 0 16,4 0 1-16,3 6-1 15,3-3 1-15,4 3-1 16,0 0 0-16,8-9 0 15,2-1 1-15,1-8-2 16,3-1 1-16,-3-6 0 16,-1-6 0-16,1-7-1 15,0-6 0-15,-8-3 1 16,-3-6 0-16,-7 6-1 16,-3 3 1-16,-8-3-1 15,-7 0 1-15,-3 4-1 16,0 2 1-16,0 3 0 15,0 10 0-15,0 3 0 16,-1 3 0-16,1 7 0 16,4-7 1-16,3 6-1 15,3 7 1-15,4 3-1 0,7 3 1 16,3 0-1-16,4-3 1 16,4 2-1-16,0-2 1 15,-4-3-1-15,0-4 0 16,3-5 0-16,1-4 0 15,-1-9 0-15,1-7 0 16,0 1-1-16,-1-7 1 16,1-3-1-16,-4 0 1 0,-4 6 0 15,-3 0 0-15,-7 1-1 16,-3 2 1-16,3 1-1 16,0 5 1-16,0 4 0 15,0 3 0-15,-4 3 0 16,4 1 0-16,-4-1 0 15,4 3 1-15,0 3-1 16,4 4 1-16,-1 6-1 16,4-4 0-16,4 4 0 15,-1-3 1-15,4 3-1 16,-3-4 1-16,3-2-1 16,0-7 0-16,3-3 0 15,1-3 0-15,3 0-1 16,-3-6 1-16,3 0-1 15,0-4 1-15,0-5-1 16,-3-7 1-16,-1 3 0 16,-6 3 0-16,-4 1-1 15,-4 5 1-15,-10-2 0 0,0 2 0 16,0 4-1-16,0 3 1 16,-4 3-1-16,1-3 1 15,-5 3 0-15,1 3 0 16,0 6 0-16,3 1 1 15,1 5-1-15,6-2 1 16,4 3 0-16,4-1 0 16,6 1-1-16,8 3 1 0,3-7-1 15,3 4 1-15,1-7-1 16,0-2 1-16,-1-4-2 16,5 0 1-16,-8-3-1 15,0-6 1-15,-4-1-1 16,-3-2 1-16,-3 0-1 15,-1-10 0-15,-6-3 0 16,-4 6 1-16,-4-3 0 16,4 7 0-16,0 2 0 15,-3 4 0-15,-1 12 0 16,0 1 1-16,1 8-1 16,-1 7 0-16,1 0 0 15,3 3 0-15,0-6-4 16,3-3 0-16,-3-10-11 15,-4-9 1-15</inkml:trace>
  <inkml:trace contextRef="#ctx0" brushRef="#br0" timeOffset="-197362.89">29757 7946 24 0,'3'3'12'0,"-3"-9"-7"0,0 6 13 16,0-7-15-16,-3-2 0 15,-4 0 1-15,-4-4 0 16,-3 0-6-16,-7 4 1 16,-4 3 3-16,-7 3 1 15,4 3-2-15,7 0 0 0,3 3-1 16,4 3 1-16,0 3-1 15,7-2 1-15,0 5 0 16,0 10 0-16,7 3 0 16,11 7 0-16,3-4-1 15,10 3 1-15,8-12 0 16,0-3 0-16,0-10-1 16,-4-6 1-16,0-9 0 15,-3-4 0-15,-4-3-1 16,-3-6 1-16,-1 4-1 15,-6 2 1-15,-8 0-1 16,-6 1 0-16,-11-1-1 16,-7 3 1-1,-11 4 0 1,-7 6 0-16,-7 6 0 0,11 0 1 0,0 6-1 16,3 10 1-16,4 3 0 15,3 0 0-15,7 3 0 16,8 3 1-16,10-6 0 0,3 4 0 15,15-8 0-15,14-2 1 16,13-13-1-16,5-9 1 16,-1-4-2-16,-3-8 0 15,-7-11 0-15,-7-2 0 16,-8 6-1-16,-6-3 1 16,-7-4-1-16,-11-2 0 15,-7 3 0-15,-11 2 1 16,-3 7-1-16,-7 7 0 0,-8 8 0 15,-3 7 0-15,1 7 0 16,6 8 1-16,4 7 0 16,6-9 0-16,5 9 0 15,3 0 0-15,3 3-1 16,11 0 1-16,11-3-1 16,17-3 1-16,7-4-1 15,1-2 1-15,-1-7-1 16,-3-6 0-16,-4-6-1 15,-4-7 1-15,-6-5 0 16,-4 2 0-16,-3 3-1 16,-11-2 1-16,-4-4-1 15,-10 0 1-15,-7 3-1 16,-11 4 1-16,-7 2 0 16,-3 4 1-16,7 6-1 15,3 6 0-15,0 7 0 16,4-7 1-16,0 7 0 0,3-1 0 15,8 4-1-15,6 3 1 16,11-4 0-16,14-5 0 16,0-4-1-16,11-6 1 15,10-3-2-15,0-10 1 16,-3 4 0-16,-4-3 0 16,-3-4-1-16,-7 0 0 15,-4-3 0-15,-4 1 1 16,-6-1-1-16,-8 0 0 15,-6 3 1-15,-8 4 0 0,-6 5 0 16,-5 4 0-16,5 3 0 16,2 3 1-16,5 7-1 15,-1 2 1-15,1 4-1 16,2 0 1-16,5 3-1 16,6 3 1-16,4 6 0 15,4 0 0-15,10-3-1 16,11-3 1-16,6 0-1 15,5-13 0-15,-1-2-1 16,-3-11 1-16,-4-8-1 16,-3-7 0-16,-4 0 0 15,-7 7 0-15,-4-4 0 16,-6 0 1-16,-8-2-1 16,-6-1 1-16,-4 3-1 15,-14 0 1-15,-8 4 0 16,-3 6 0-16,8 2 0 15,2 1 0-15,-2 3 0 16,3 0 0-16,3 3 0 0,4 1 1 16,3 2 0-16,4 3 0 15,10 4 0-15,11-7 0 16,4 4-1-16,0 2 1 16,-1 1-1-16,8-4 1 15,-1-3-2-15,5-6 1 16,-1-6-1-16,0 6 1 0,0-3-1 15,-7-7 1-15,-3 1-1 16,-4-3 1-16,-7-1-1 16,-4 0 1 15,-3 1-1-31,-7 2 1 0,-3 4 0 0,-1 3 0 0,4 0 0 16,0 3 0-16,0-3 0 15,3 3 1-15,0 3-1 16,4 3 1-16,0 4 0 15,7 2 0-15,0-2-1 16,4-1 1-16,3 0-1 16,11 1 1-16,3-1-1 15,3-6 0-15,1-3-2 16,-7 0 1-16,-11 0-9 16,-7-9 0-16,-14-7-6 15,0 4 0-15</inkml:trace>
  <inkml:trace contextRef="#ctx0" brushRef="#br0" timeOffset="-195682.6">9208 7272 20 0,'10'3'10'0,"-6"15"0"0,-1-8 10 15,-3 2-16 1,0 1 1-16,-3 6 2 0,-1 9 1 16,1 7-10-16,-4 12 0 15,3 9 6-15,4 13 0 16,0 16-2-16,0 18 0 16,0 16-1-16,-7 4 0 15,3-4-1-15,-3-10 0 16,4-21-1-16,-4-19 0 15,0-25-10-15,3-31 0 16,4-23-1-16,14-18 1 16</inkml:trace>
  <inkml:trace contextRef="#ctx0" brushRef="#br0" timeOffset="-194930.25">9271 7209 35 0,'18'12'17'0,"17"-21"-22"16,-24 9 31-16,6-3-26 15,11 3 0-15,11 3 1 16,7 3 0-16,3 0 0 16,22 4 0-16,17-7 1 0,25-3 0 15,7-6 0-15,28-1 1 16,18-8-2-16,10-10 1 16,15 0-1-16,-1-10 0 15,19 1-2-15,-1-4 1 16,-11-3 0-16,8-3 0 15,-11 10-1-15,-7-4 1 16,-11 1 0-16,-10-1 0 16,-11 7 0-16,-31 6 0 15,-1 3-1-15,-10 6 1 16,-7 3 0-16,-11 4 0 0,-10 9-1 16,-11 3 1-16,-14 6 0 15,-7 7 0-15,-14 0-1 16,-8 6 1-16,-9 6-1 15,-8 7 1-15,-4 12-1 16,-10 6 1-16,-10 6-1 16,-4 1 1-16,-8 9 0 15,1 6 0-15,-4 7 0 16,4 15 0-16,4 6 0 16,3 4 1-16,3 12-1 15,7 13 0-15,8-7 0 16,3-2 1-16,0-17 0 15,-7-8 0-15,-7-14 0 16,-11-12 0-16,-20-9 0 16,-12-7 1-16,-20-5-1 0,-26-7 1 15,-27-13-1 1,-15-12 1-16,-27-19-1 0,-15-13 1 16,-14-15-1-16,-18-19 0 15,-24 3-3-15,-11-6 1 16,-21 0-8-16,-1 6 1 15,-16 3-5-15,2 13 0 16</inkml:trace>
  <inkml:trace contextRef="#ctx0" brushRef="#br0" timeOffset="-186494.5">22595 12367 7 0,'4'13'3'0,"-1"-7"3"15,-3-3 3-15,0-3-6 16,0 0 0-16,0 0 2 15,0 0 0-15,0 0-7 16,4-3 1-16,0 0 4 16,-1 0 0-16,4 0-1 0,0-1 0 15,0 1-1-15,0 3 0 16,0 0 0-16,0 0 1 16,0 0-1-16,4-3 1 15,0 0 0-15,-1 0 0 16,4 0 0-16,4 0 0 15,0 0 0-15,-1-1 1 16,1 1-1-16,0-3 0 16,-1 0-1-16,1 3 1 15,-4-1-1-15,0-2 1 16,4 0-1-16,3-4 0 16,7-2 0-16,7-1 0 0,-6-2 0 15,-1 5 0-15,0-2 0 16,4-1 0-16,-1 1 0 15,1-4 0-15,0 0-1 16,0 4 1-16,-1-1-1 16,1 1 1-16,0-4-1 15,-4 0 1-15,0 4-1 16,1-1 0-16,-1 1 0 16,0-1 0-16,4 1 0 15,0-1 1-15,3 1-1 16,-7-1 1-16,4 0-1 15,-4-2 1-15,4-4-1 16,0-3 1-16,-1 3-1 16,-2 0 1-16,2 4-1 15,-2-1 1-15,-1-3-1 16,-4 0 0-16,1 1 0 16,-4-1 0-16,-3 0 0 0,3 0 0 15,-7 0 0-15,4 1 0 16,3-1 1-16,0-3 0 15,0 0 0-15,4 0 0 16,-4 0 0-16,4-3 0 16,-4 6 0-16,0 0 1 15,-3 0-2-15,0 4 1 16,-1-1-1-16,1-3 1 16,-4 0-1-16,4-3 1 15,-1-3-1-15,1 0 1 0,-1 6-1 16,1-3 1-16,0 10-1 15,-4-1 1-15,3-5-1 16,-2 2 1-16,-1 0 0 16,0 1 0-16,0-4-1 15,4 0 1-15,-4 0-1 16,0 0 1-16,-4 0-1 16,1 4 0-16,0-7 0 15,-1 3 0-15,-3-6 0 16,0 3 0-16,0-3 0 15,4 3 1-15,-4-6-1 16,4 0 1-16,3 6-1 16,0-4 1-16,0 5-1 15,0 2 1-15,0-10-1 16,0 4 0-16,4 3 0 0,-4 4 1 16,0-1-1-1,0-3 0-15,0-6 0 0,4-1 0 16,0 1 0-16,-1 3 0 15,-3 3 0-15,4-3 0 16,0 0 0-16,-1 0 0 16,1 0 0-16,-1 0 1 15,1 0-1-15,0 3 0 16,-1-3 0-16,5 3 1 16,-1 0 0-16,0-3 0 15,-3 3-1-15,-1-3 1 16,-3 3-1-16,4-3 1 0,0 6-1 15,3 3 0-15,0 0 0 16,0 1 1-16,4-1-1 16,-1-3 1-16,1-3-1 15,0-3 1-15,0 0-1 16,-1 6 1-16,1-3-1 16,0 3 0-16,-1 1 0 15,1-1 1-15,0 0-1 16,6 3 1-1,-6 1-1-15,0-4 0 0,0 0 0 16,-1-3 1-16,-6 3-1 16,3 0 0-16,7-2 0 15,0 2 0-15,1 0 0 16,2 3 1-16,1-3-1 16,0 4 0-16,0-1 0 0,-1 4 1 15,5-1-1-15,-1-3 0 16,0 4 0-16,8 5 0 15,-8-2 0-15,0-3 1 16,-7-1 0-16,1 0 0 16,2-2-1-16,5 2 1 15,2 1 0-15,-2-1 0 16,-1 1-1-16,0-4 1 16,4 3-1-16,3 1 0 15,4-1 0-15,4 1 0 16,-8 5 0-16,0 1 1 0,-6-3-1 15,2-4 0-15,5 4 0 16,3-1 0-16,-1 1 0 16,1 0 1-16,0-4-1 15,0 1 0-15,3-1 0 16,1-3 0-16,-4 1 0 16,-4 2 0-16,-3 1 0 15,0 2 1-15,-1 1-1 16,1-1 0-16,4 4 0 15,2-3 0-15,1-1 0 16,-3 1 0-16,6-4 0 16,-3 4 0-16,3-4-1 15,-3-2 1-15,-4 2 0 16,-3 1 1-16,4-1-1 16,2 0 0-16,5 1 0 15,-4-7 0-15,-4 7 0 0,7 2 0 16,-3-2 0-16,4-4 0 15,-1 0 0-15,-3-3 0 16,-4 1 0-16,-6-1 0 16,2 3 0-16,-2-3 0 15,2 4 0-15,1-1 0 16,0 0-1-16,0-3 1 16,-7-2 0-16,-1-1 0 15,-2-4 0-15,-1 5 0 16,0-1 0-16,0-4 0 15,0 1 0-15,-3 0 0 0,3 3 0 16,1-6 0-16,-5 3 0 16,1 0 0-16,0 3 0 15,-8 6 0-15,1 1 0 16,-4-1 0-16,0-3 0 16,0 0 0-16,4 1 0 15,7-1 0-15,-4 0 0 16,0 0 1 15,14 0-1 0,-3 0 1-15,0 7 0-16,0-4 1 0,-4-3-1 0,3 1 0 16,-2-1 0-16,-1 0 0 0,0-3-1 0,-3 3 1 0,0-3-1 15,-1 7 0-15,-3 2 0 16,1 1 0-1,-5 2 0 1,1-2 0 15,-4 2 0-15,4 1 1-16,-8 2-2 0,1 1 1 0,3-3 0 0,-4-1 0 0,1 1-3 0,-4 3 0 0,-7-1-5 0,-3 1 0 16,-4-6-11-16,-15-13 0 15</inkml:trace>
  <inkml:trace contextRef="#ctx0" brushRef="#br0" timeOffset="-178596.23">29503 6864 26 0,'10'-25'13'0,"-6"12"-5"0,-4 13 14 0,0 0-18 15,0 0 0-15,0 0 3 16,-4 0 1-16,1 7-9 15,-4 8 0-15,-7 7 6 16,-7 3 1-16,-11 13-3 16,-3 15 0-16,-4 4-2 15,-4 8 1-15,5 4-3 16,-1 4 1-16,3-11-3 16,5-8 1-16,6-10-7 15,4-16 1-15,7-6-6 16,3-25 1-16</inkml:trace>
  <inkml:trace contextRef="#ctx0" brushRef="#br0" timeOffset="-178353.75">29221 6817 24 0,'3'9'12'0,"4"4"0"0,-3-10 14 15,-4 9-24-15,3 7 1 16,-3 0 0-16,0 0 0 16,0 6-4-16,4 3 0 15,-4 4 2-15,3 2 1 16,1-3-3-16,3-2 1 0,0-7-8 16,0-10 1-16,-3-6-4 15,-1-9 0-15</inkml:trace>
  <inkml:trace contextRef="#ctx0" brushRef="#br0" timeOffset="-178038.64">29542 7055 41 0,'3'16'20'0,"4"-19"-20"16,-7 3 39-16,7 0-36 16,0 0 0-16,4-7 1 0,-1 7 1 15,5 0-7-15,6-3 1 16,0-3 2-16,0 0 1 15,0-1-6-15,0 1 1 16,-3 0-10-16,-7 0 1 16,-8-1-3-16,-3 7 1 0</inkml:trace>
  <inkml:trace contextRef="#ctx0" brushRef="#br0" timeOffset="-177860.54">29496 7237 45 0,'3'13'22'0,"4"-7"-30"16,0-6 44-16,4 0-36 15,7-6 0-15,3-1-4 16,0-2 1-16,7 3-7 16,-3-1 1-16,0-5-3 15,3-1 1-15</inkml:trace>
  <inkml:trace contextRef="#ctx0" brushRef="#br0" timeOffset="-177515.39">29979 7359 33 0,'-3'10'16'0,"-5"-35"-13"0,8 9 31 16,-7-6-30-16,7 0 1 15,-3-16 2-15,-1-9 1 16,1-6-10-16,3-13 1 0,3 10 5 16,4-7 1-1,8 0-3-15,-1 7 0 0,0 9-1 16,3 3 1-16,5 9-2 15,2 7 1-15,1 9-3 16,0 13 1-16,-4 3-4 16,-7 9 1-16,-7 7-9 15,-7 3 0-15,-11-4-3 16,-6 1 1-16</inkml:trace>
  <inkml:trace contextRef="#ctx0" brushRef="#br0" timeOffset="-177333.5">29810 6992 46 0,'0'26'23'0,"7"-5"-25"0,0-17 44 15,0-1-41 1,0 6 1-16,4-3-1 0,3 4 1 16,3-4-4-16,8 0 0 15,0 1-5-15,-4-7 1 16,7-7-8-16,-7-8 0 15</inkml:trace>
  <inkml:trace contextRef="#ctx0" brushRef="#br0" timeOffset="-177062.81">30452 6789 43 0,'3'22'21'0,"-20"-10"-21"16,10-12 33-16,-7 6-33 16,-4 7 0-16,-7 9 0 15,-3 3 1-15,-4 3-1 16,0 4 1-16,1 11-1 16,2 4 1-16,5-3 0 15,3 0 0-15,3 0-3 16,4-9 0-16,7-4-9 15,10-9 0-15,4-13-2 16,8-5 0-16</inkml:trace>
  <inkml:trace contextRef="#ctx0" brushRef="#br0" timeOffset="-176806.16">30642 6927 39 0,'0'50'19'0,"-14"-22"-20"0,11-19 36 16,-4 10-35-16,-4 6 1 16,-10 7 0-16,-7-10 1 15,-8 3-3-15,1 3 1 0,-4-3 0 16,8 0 0-16,2-3-3 15,8-3 0-15,3-3-9 16,8-7 0-16</inkml:trace>
  <inkml:trace contextRef="#ctx0" brushRef="#br0" timeOffset="-176552.86">30487 7018 22 0,'0'34'11'0,"4"16"-2"0,-1-37 7 0,1 6-12 15,-1-4 0-15,1 1 0 16,-1 0 1-16,4 2-7 16,0 4 0-16,0 3 5 0,0 1 0 15,4-5-3-15,0-5 0 16,-1-3-3-16,1-4 0 15,-4-6-7-15,0-6 1 16,0-6-1-16,0-10 1 16</inkml:trace>
  <inkml:trace contextRef="#ctx0" brushRef="#br0" timeOffset="-176314.95">30632 6795 31 0,'21'6'15'0,"7"13"-13"0,-17-10 33 0,3 13-30 15,3 0 1-15,5 10 2 16,-1-1 1-16,-4 7-12 16,-2 6 0-16,-5-10 7 15,-6 7 0-15,-8 6-4 16,-14 6 1-16,-13-6-7 15,-5 3 1-15,-2-12-9 16,-8-10 0-16</inkml:trace>
  <inkml:trace contextRef="#ctx0" brushRef="#br3" timeOffset="-168448.28">4039 12383 18 0,'-3'0'9'0,"3"6"-1"0,0-6 10 16,0 0-16-16,0 0 0 15,3 3 3-15,4 0 1 0,-7-3-7 16,11 0 1-16,-4 4 4 16,4-1 1-16,-1 0-1 15,11 3 1-15,-10-3-2 16,10-3 1-16,11 3 0 16,7 1 0-16,7-1 0 15,6-6 0-15,15 3-1 16,15 0 0-16,-1 3-1 15,25 12 1-15,14 1-1 16,10-3 0-16,29-4 0 16,21-6 1-16,17-9 0 15,11-13 0-15,4 3 0 16,7-2 0-16,-11-4-1 16,11 6 1-16,-4 3-2 15,-28 1 0-15,-11 2-1 16,-24 1 0-16,-18 0-1 15,-11-4 1-15,-17-6-1 0,-10 0 0 16,-19 1 0-16,-10-7 0 16,-3-7-1-16,-8 10 1 15,-14 0 0-15,-10 7 0 16,-4-1 0-16,-10 3 0 16,-7 7-2-16,-11 3 0 15,-11 0-4-15,-7 3 1 16,-10-3-11-16,-14-10 1 15,0 4 0-15,-1 2 0 16</inkml:trace>
  <inkml:trace contextRef="#ctx0" brushRef="#br3" timeOffset="-167470.32">2833 13756 44 0,'0'60'22'0,"56"-66"-14"16,-31 3 23-16,10-4-28 16,15-2 1-16,31-4 1 15,18 1 1-15,10-4-8 16,32-3 0-16,7 4 4 16,0-1 0-16,4 7-10 15,-4 9 1-15,-7-7-9 16,-31-5 1-16</inkml:trace>
  <inkml:trace contextRef="#ctx0" brushRef="#br3" timeOffset="-166690.83">13818 11853 37 0,'25'3'18'0,"21"0"-9"0,-25-6 19 0,14 3-25 16,4-3 1-16,28 3 1 15,25-3 0-15,17-3-7 16,25-4 1-16,14-2 3 16,4-4 1-16,-11 0-3 15,-3 1 0-15,-29-1-5 16,-21 0 1-16,-28 1-8 15,-28 2 0-15,-32 4-2 16,-10-1 0-16</inkml:trace>
  <inkml:trace contextRef="#ctx0" brushRef="#br3" timeOffset="-163116.62">19801 8560 16 0,'7'-3'8'0,"-7"-3"-6"16,0 6 8-16,0 0-10 15,0 3 1-15,0 0 0 0,-7 3 1 16,0 4-2-16,0 2 1 15,0 4 1-15,0 3 0 16,0 3 0-16,0-3 0 16,0 0 0-16,0-1 0 15,3 1-1-15,1 3 1 16,-4 3-1-16,0-3 1 16,0 0-1-16,0 0 1 15,0 3-1-15,0 3 0 0,0 1 0 16,3-1 1-16,0 0 0 15,1 0 0-15,3-3-1 16,-4 0 1-16,1 4-1 16,3-1 0-1,0 19-1 1,3 0 1-16,1 3-1 16,-4-6 0-16,0 0 0 15,0 0 1-15,0 0-1 16,0-7 0-16,-4-2 0 15,4 6 1-15,-3-4-1 16,3 1 1-16,0-1-1 16,0 1 1-16,0-3-1 15,0 2 1-15,0 4-1 16,3 0 0-16,4-7 0 16,-3 4 1-16,3 0-1 15,0-1 0-15,-3 1 0 16,3-7 0-16,0 10 0 0,-4 0 0 15,4-1 0-15,0 1 0 16,-3 0 0-16,3-3 0 16,-3 2 0-16,6 4 0 15,-3 0 0 1,0 0 0-16,0 3 0 0,0-3 1 16,0 0-1-16,0 3 0 15,-3-3 0-15,-1 0 0 0,1-7 0 16,0 1 0-16,-1 0 0 15,-3 2 0-15,0-2 0 16,0 0 0-16,0-1 0 16,0 7 0-16,0 0 0 15,0-3 0-15,0-7 0 16,0 4 0-16,0-4 0 16,-3 1 0-16,3-1 0 15,0 4 0-15,-4-3 0 16,4-10 0-16,-4 15 0 15,4 4 0-15,0-3 0 16,-3-3 0-16,3 2 0 16,-4 4 0-16,1-3 0 15,-1-13 0-15,-3 7 0 16,0-1 0-16,4 4 0 16,-1 0 0-16,1-4 0 15,3 1 0-15,0-4 0 0,3 0 0 16,1 4 0-16,-4-7 0 15,3-3 0-15,1-3 0 16,-1-3 0-16,1-3 0 16,-1-1 0-16,-3-2 0 15,4-4 0-15,-4-3 0 16,3 1-1-16,1-4 1 16,-4-3 0-16,0 3 0 15,0-9-1-15,0-4 1 16,-4 1 0-16,1 3 0 15,-4-4 0-15,3 4 0 0,1 0 0 16,-4 6 0-16,0 0 0 16,3 6 0-16,1 0 0 15,-1 1 0-15,1-4 0 16,3 3 0-16,0-3 0 16,0-3 0-16,0 0-1 15,0 0 1-15,0 0-1 16,3-6 1-16,1-4-1 15,-1-2 1-15,-3-7-1 16,7-9 1-16,4-7 0 16,-4-9 0-16,0 4 0 15,-4-7 0-15,4-7 0 16,-3 7 0-16,0-6 0 16,-1-10 0-16,1 7 0 15,-1-7 0-15,-3-3 0 16,0 13 0-16,-3-7 0 0,-1 1 0 15,-3-1 0 1,-4 1 0-16,-3-1 0 0,0 4 0 16,0-1 0-16,4 10 0 15,-1-3 0-15,4 3 0 16,3 3 0-16,4-3 1 16,-3 0-1-16,-1-3 1 15,1 6-2-15,-1-3 1 16,-3 3 0-16,-3-3 1 0,3 3-1 15,-1 3 0 1,5-3 0-16,3-9 0 0,0 6 0 16,-4-3 0-16,4-4 0 15,-3 1 1-15,-1 3-1 16,4 3 1-16,-3-3-1 16,-1 6 1-16,4-3-1 15,0 0 1-15,0 0-1 16,0-3 1-16,0 6-1 15,0 0 0-15,0-3 0 16,0 0 0-16,-3-3 0 16,-1-4 1-16,1 4-1 15,-1 3 0-15,1 0 0 16,-1-3 0 0,1 6 0-16,3-6 1 0,0 9-1 15,0 0 0-15,0 0 0 16,0-2 1-16,3 5-1 0,-3-3 0 15,0-3 0-15,-3 0 0 16,3 0 0-16,-4 1 0 16,4 2-1-16,-3 0 1 15,3 0-1-15,0 4 1 16,0-1-5-16,0 3 1 16,0 1-7-16,-4-4 1 15</inkml:trace>
  <inkml:trace contextRef="#ctx0" brushRef="#br3" timeOffset="-161871.81">19540 10229 42 0,'0'9'21'0,"7"10"-11"15,-7-19 22-15,4-3-31 16,3 0 1-16,0 3 1 16,0-4 0-16,7-2-4 15,7-3 1-15,11 2 2 0,10 1 1 16,8-3-1-1,6-1 0-15,8 4-2 16,-4-3 1-16,-7-1-1 0,-11 1 1 16,-3-4-2-16,-11 1 1 15,-7-1-2-15,-10 1 1 16,-4 5 0-16,-7 7 0 16,-14 7 0-16,-14 5 0 15,-18-2 0-15,-11-1 0 16,-17 7 1-16,11-4 0 15,3 1 0-15,3-4 0 16,1 1 0-16,3-4 0 16,3 0 0-16,8-3 0 15,7 4 1-15,7-1 0 0,-1 0-1 32,15 0 1-32,7 1 0 0,14 2 1 0,11-3-1 15,14 1 1-15,-1-4-1 16,15-6 1-16,14-4-2 15,4-2 1-15,-1-4 0 16,-3-2 0-16,-7-1-1 16,-10 7 0-16,-8-1 0 15,-3 4 1-15,-11 0-1 16,-7-1 0-16,-11 1 0 16,-10 3 0-16,-14 3-1 15,-14 0 1-15,-7 0-1 16,-15 0 1-16,11 0 0 15,0 0 0-15,0 0 0 16,4 0 0-16,0 0 0 0,7 0 0 16,3 0 0-16,7 0 1 15,4 3 0-15,7 0 0 16,7 4 0-16,7-4 0 16,7 6 0-16,10-3 0 15,5 4 0-15,6-7 0 16,18-9-1-16,14-1 0 15,3 4 0-15,4-3 0 16,0-3 0-16,-10-1 0 0,-8 1-1 16,-10-1 1-1,-7 1-1-15,-11 0 1 0,-7 2-5 16,-11 1 1-16,-13 6-13 16,-22-3 1-16</inkml:trace>
  <inkml:trace contextRef="#ctx0" brushRef="#br3" timeOffset="-160952.54">18112 10627 44 0,'14'3'22'0,"14"-25"-16"16,-17 13 26-16,3-4-31 16,3 1 1-16,4-7 1 0,4-6 0 15,3-10-4 1,4-6 0-16,0-15 2 0,0 6 0 16,-4-4-1-16,-7 1 1 15,0 3-2-15,-10 6 1 16,-1 10 0-16,-3 8 0 15,0 5 0-15,-3 8 0 16,0 10-1-16,-1 6 0 16,-3 6-2-16,0 7 1 15,-3 3-1-15,-1 6 1 0,0 6-1 16,4 1 0-16,0-1 1 16,4-3 0-16,7 4 1 15,3-4 1 1,7-6 0-16,7-3 1 0,7-10 0 15,4-6 0-15,0-6 1 16,0-6 1-16,0-7-1 16,-1-6 1-16,1-3-1 15,-4 0 1-15,-6 0-1 16,-5-10 0-16,-2-9-2 16,-8-3 1-16,-11-6-1 15,-10-3 1-15,-11-1-4 16,-3-6 0-16,-3 7-11 15,-1 6 0-15</inkml:trace>
  <inkml:trace contextRef="#ctx0" brushRef="#br3" timeOffset="-158073.96">9754 14020 29 0,'-3'3'14'0,"6"-6"-2"15,4 3 14-15,7-3-23 16,8 0 1-16,2-1 3 16,8-2 0-16,10-3-9 15,18 2 1-15,0 1 6 16,22 0 0-16,13 0-2 16,25 2 0-16,17 4-1 31,-38 0 0-31,92 7-2 0,27 5 1 0,12-2-1 0,6 5 0 15,0-5 0-15,1-7 1 16,-1-3 0-16,-24-13 0 16,10-5 0-16,4-4 0 15,-15-3-1-15,-2-1 1 16,-12-5-1-16,-21-3 0 16,-17 8-2-16,-18 1 0 15,-14 13-2-15,-21 2 0 16,-18 4-3-16,-17 6 0 15,-22-6-8-15,-24 0 0 16</inkml:trace>
  <inkml:trace contextRef="#ctx0" brushRef="#br3" timeOffset="-156601.12">4724 15939 18 0,'-21'9'9'0,"31"1"-1"0,-10-10 9 0,0-7-12 16,0 7 0-16,0-6 5 15,11-3 1-15,10-1-12 16,18 1 0-16,10 3 8 15,18-1 1-15,14 1-3 16,32 3 0-16,25 6-3 16,20-3 1-16,26-3-2 15,10-3 0-15,11-4-1 16,-1-2 0-16,-17-1 0 16,14 7 0-16,-21 3 0 15,-7 0 0-15,-18 3 0 16,-17 0 0-16,-8 3 0 15,-10-3 0-15,-10 3 0 16,-22-6 0-16,-7-3-1 0,-18-4 1 16,4-2-1-1,-10-4 0-15,-8-3 0 0,-6 10 0 47,-15-1-1-31,-7 1 1-1,-10 3-5-15,-11-1 1 0,-18 7-8 0,-10-9 0 0</inkml:trace>
  <inkml:trace contextRef="#ctx0" brushRef="#br3" timeOffset="-152066.58">21093 10050 33 0,'10'16'16'0,"8"-16"-8"16,-11-4 17-16,3 1-25 16,1-3 1-16,3 0-1 15,0-1 1 1,11 1-8-16,0 6 1 15,-4 0-4-15,4-3 0 16</inkml:trace>
  <inkml:trace contextRef="#ctx0" brushRef="#br3" timeOffset="-151843.28">21534 10003 26 0,'17'9'13'0,"15"-6"-13"0,-21-3 18 0,3 0-18 16,3 0 0-16,1-3-1 16,0 3 1-16,3 0-6 15,-4 0 0-15,-3 0-1 16,-3 0 0-16</inkml:trace>
  <inkml:trace contextRef="#ctx0" brushRef="#br3" timeOffset="-151630.65">21975 10034 36 0,'17'16'18'0,"4"-7"-22"0,-14-6 38 16,4-3-35-16,0 0 1 16,3-3-1-16,0-3 1 15,3 0-2-15,1-4 1 16,3 1-9-16,0-1 0 16</inkml:trace>
  <inkml:trace contextRef="#ctx0" brushRef="#br3" timeOffset="-151405.34">22430 9962 30 0,'28'19'15'0,"-7"-13"-6"15,-14-6 20-15,4-3-28 16,-1 3 0-16,4 0 0 15,0-3 0-15,1-3-2 16,2-1 1-16,1 4-3 16,-1 3 0-16,5 0-8 15,-1-3 1-15</inkml:trace>
  <inkml:trace contextRef="#ctx0" brushRef="#br3" timeOffset="-151179.54">23005 9975 37 0,'21'12'18'0,"11"-12"-20"0,-25 0 28 16,3-3-26-16,1 0 0 15,-1 3 0-15,1 0 0 16,0 0 0-16,3 0 0 15,0 0-4-15,0 0 1 16,0 0-7-16,0 0 1 16</inkml:trace>
  <inkml:trace contextRef="#ctx0" brushRef="#br3" timeOffset="-150941.65">23439 9899 30 0,'3'25'15'0,"25"-25"-10"15,-24 4 22-15,3-4-26 16,3 3 0-16,1-3 0 16,0-3 1-16,3 3-3 15,3-4 1-15,1-2-3 16,0 3 1-16,-1-3-7 15,1-1 1-15,0 4-2 16,-4-6 0-16</inkml:trace>
  <inkml:trace contextRef="#ctx0" brushRef="#br3" timeOffset="-150729.66">23932 9859 30 0,'22'18'15'0,"-1"-8"-16"0,-18-16 30 0,4 2-29 16,0-2 1-16,4-3-1 15,3-1 1-15,0 1-2 16,0 3 0-16,0-1-2 16,1 1 0-16,-1 3-7 15,-4 3 1-15</inkml:trace>
  <inkml:trace contextRef="#ctx0" brushRef="#br3" timeOffset="-150521.41">24356 9843 22 0,'28'12'11'0,"0"1"-7"15,-17-13 14-15,-1 0-18 16,1-3 1-16,3 3-1 15,0-3 1-15,-3 3-1 0,-1-3 1 16,1 3-1-16,-4-4 1 16,0 1-2-16,0 3 1 15,4-9-7-15,-4 3 0 16</inkml:trace>
  <inkml:trace contextRef="#ctx0" brushRef="#br3" timeOffset="-150251.52">24814 9764 24 0,'11'10'12'0,"10"-1"-4"16,-14-9 16-16,0 3-22 15,4 1 1-15,-1-1-1 16,5 0 1-16,2-3-4 16,1 0 0-16,3-3 2 15,-3 0 1-15,-1 3-5 16,1 0 1-16,-4 0-8 16,-3 0 1-16</inkml:trace>
  <inkml:trace contextRef="#ctx0" brushRef="#br3" timeOffset="-149980.83">25255 9714 24 0,'11'3'12'0,"17"1"-6"0,-21-4 14 16,0-4-20-16,0 4 1 16,0-3-1-16,0 0 1 15,1 3-2-15,-1 0 0 0,0-6-2 16,0 3 1-16,0-3-5 16,-4-1 1-16,1-2-2 15,3-1 1-15</inkml:trace>
  <inkml:trace contextRef="#ctx0" brushRef="#br3" timeOffset="-149876.66">25407 9692 20 0,'4'4'10'0,"-8"-1"-33"16,1-3 18-16</inkml:trace>
  <inkml:trace contextRef="#ctx0" brushRef="#br3" timeOffset="-148883.22">25583 10069 38 0,'15'31'19'0,"-5"-12"-16"0,-6-16 20 15,-1 3-23-15,4 1 0 16,-3-1 0-16,-1 0 0 16,1 0-2-16,-1 1 1 15,-3 2-6-15,0-3 0 16,-3 1-3-16,-4-14 0 0</inkml:trace>
  <inkml:trace contextRef="#ctx0" brushRef="#br3" timeOffset="-148689.25">25531 10354 25 0,'3'35'12'0,"8"27"-14"0,-8-49 19 0,-3 2-18 16,4-2 0-16,-4-4-8 15,0-2 0-15,0-1 7 16,0-3 1-16</inkml:trace>
  <inkml:trace contextRef="#ctx0" brushRef="#br3" timeOffset="-148465.05">25576 10693 20 0,'4'37'10'0,"3"-27"-12"0,-7-4 17 15,0 3-15-15,0 4 0 16,0 3 0-16,0-1 0 16,0 4-1-16,0 0 1 0,0 0-2 15,-4-4 0-15,1-2-4 16,-1-4 1-16</inkml:trace>
  <inkml:trace contextRef="#ctx0" brushRef="#br3" timeOffset="-148252.91">25555 11132 22 0,'4'34'11'0,"6"-2"-9"15,-6-26 20-15,-1 6-20 16,1 1 1-16,3-1 0 15,-3 1 0-15,-1 0-5 16,-3 2 1-16,0 1 1 16,0-7 1-16,0-2-4 15,-3 2 1-15,-1-6-4 16,0-3 0-16,1 3-3 0,-4-3 1 16</inkml:trace>
  <inkml:trace contextRef="#ctx0" brushRef="#br3" timeOffset="-148059.55">25534 11511 16 0,'7'31'8'0,"0"-31"-12"0,-3 4 12 0,-1 5-9 0,-3 4 1 16,0-1 0-16,0 1 0 16,0-1 0-16,-3 4 0 0,-1-4-1 15,1 4 1-15,-4-3 0 16,0 2 1-16,-1-2-5 15,1-1 1-15,0 1 0 16,-3 0 0-16</inkml:trace>
  <inkml:trace contextRef="#ctx0" brushRef="#br3" timeOffset="-147848.35">25421 12025 29 0,'4'19'14'0,"10"6"-13"15,-11-18 33-15,4 2-34 16,0 7 0-16,-3-4-3 0,0 7 1 16,-4-3-6-16,0-1 1 15,0 1-3-15,-4 0 1 16</inkml:trace>
  <inkml:trace contextRef="#ctx0" brushRef="#br3" timeOffset="-147636.83">25414 12659 21 0,'4'34'10'0,"6"7"-10"0,-6-35 16 0,-4 1-16 16,0 2 0-16,0 4-1 15,0-1 0-15,-4 1-5 16,1-4 1-16</inkml:trace>
  <inkml:trace contextRef="#ctx0" brushRef="#br3" timeOffset="-147459.02">25411 13019 8 0,'7'41'4'0,"0"-13"-2"0,-7-18 0 15,0 9-4-15,3-4 0 16,1 4-2-16,-4-6 1 15</inkml:trace>
  <inkml:trace contextRef="#ctx0" brushRef="#br3" timeOffset="-147261.78">25432 13474 7 0,'0'22'3'0,"3"3"-9"15,-3-25 5-15,0 6 0 16,-3 1 1-16</inkml:trace>
  <inkml:trace contextRef="#ctx0" brushRef="#br3" timeOffset="-147006.53">25449 14076 19 0,'11'19'9'0,"3"-25"-10"0,-10 6 18 16,3 3-18-16,-4-3 1 16,4-3-2-16,-3-4 1 15,-4 7-1-15,0 0 0 16,0 0-4-16,0 0 1 16</inkml:trace>
  <inkml:trace contextRef="#ctx0" brushRef="#br3" timeOffset="-146859.29">25464 14117 26 0,'0'41'13'16,"10"15"-17"-16,-6-37 26 0,-1 9-27 16,1 7 0-16,-4-4-9 15,-4-6 0-15</inkml:trace>
  <inkml:trace contextRef="#ctx0" brushRef="#br3" timeOffset="-145999.03">25432 14343 31 0,'10'-3'15'0,"8"9"-7"16,-11-3 27-16,0 3-31 0,0 7 1 0,4-1 3 15,-4 7 0-15,0 9-10 16,-4 7 1-16,-3-1 6 15,-3 10 0-15,-1 10-2 16,1 2 0-16,-1-9-2 16,4-3 0-16,0-9-6 15,-3-10 1-15,-1-10-12 16,-6-12 0-16</inkml:trace>
  <inkml:trace contextRef="#ctx0" brushRef="#br3" timeOffset="-145448.35">25633 15594 36 0,'10'-13'18'0,"22"-5"-9"16,-21 8 17-16,-4-2-24 15,3-10 0-15,-3-3 3 16,-7-7 0-16,-3 4-6 16,-8 3 0-16,-6 0 5 15,-12 9 0-15,-9 7-2 16,-8 9 1-16,-4 6-1 15,-2 10 1-15,-5 12-1 0,4 6 0 16,4 17 0 0,6 2 1-16,12 6 0 0,6 4 1 15,11 0-1 1,14 0 0-16,18-13-1 0,17 0 1 16,18-12-1-16,10-4 0 15,-3-18-4-15,-7-1 1 16,-14-8-8-16,-7-4 0 31,-11-13-10-31,-14 4 0 0</inkml:trace>
  <inkml:trace contextRef="#ctx0" brushRef="#br3" timeOffset="-141857.47">17755 10087 38 0,'18'13'19'0,"10"-19"-16"0,-17 3 20 0,6-4-22 16,5 1 1-16,-1-3 0 15,3-1 0-15,8 1-3 16,3-1 0-16,-6 4-3 16,-1 3 0-16,-10 3-7 15,-11-3 0-15</inkml:trace>
  <inkml:trace contextRef="#ctx0" brushRef="#br3" timeOffset="-141677.9">17769 10197 49 0,'4'16'24'0,"10"-10"-22"0,-3-6 44 15,3 0-46-15,3-6 0 16,5 0-1-16,-1 3 0 15,3-1-7-15,5-2 1 16,-5 0-8-16,-10 3 0 16</inkml:trace>
  <inkml:trace contextRef="#ctx0" brushRef="#br3" timeOffset="-140971.89">16986 10671 36 0,'11'-7'18'0,"-1"-43"-11"0,-10 31 23 0,0-15-29 15,-3-13 1-15,-1-16 2 16,-3-3 0-16,0-6-5 16,4 3 0-16,-4-3 3 15,0-6 1-15,0 9-2 16,3 9 1-16,4 4-2 15,4 6 1-15,3 3-1 16,3 6 1-16,1 9 0 16,3 10 0-16,4 4-1 15,-1 5 1-15,4 16-1 16,1 7 0-16,-5 5-3 16,1 4 1-16,-8 6-5 15,-3 7 0-15,-3-1-7 0,-8 3 0 16</inkml:trace>
  <inkml:trace contextRef="#ctx0" brushRef="#br3" timeOffset="-140778.16">16813 10254 46 0,'-3'12'23'0,"13"-12"-19"0,-10 0 39 15,4 0-41-15,10-6 1 16,0 3 0-16,7 0 0 0,8 3-5 15,6 0 1 1,-3 3 2-16,-4 0 1 0,-3 0-7 16,-4-3 1-16,-7 3-12 15,-4-12 0-15</inkml:trace>
  <inkml:trace contextRef="#ctx0" brushRef="#br3" timeOffset="-140493.25">17311 9981 43 0,'3'6'21'0,"1"-6"-18"16,-4-6 27-16,0 6-29 0,-4 0 1 15,-3 6 0 1,-3 4 1-16,-4 5-4 15,-4 10 1-15,-3 4 2 0,0 2 0 16,-1 10-1-16,8 6 1 16,0 3-1-16,7 0 1 15,4 0-3-15,3-9 1 16,7-13-7-16,3 4 1 16,8-10-9-16,-4-10 1 15</inkml:trace>
  <inkml:trace contextRef="#ctx0" brushRef="#br3" timeOffset="-140129.12">17413 10169 38 0,'7'6'19'0,"-3"7"-13"16,-4-7 28-16,0 4-33 15,0-1 1-15,-4 7 0 16,1-1 0-16,-1 1-2 16,1 3 0-16,-1 0 3 15,-3-4 0-15,3 4-1 16,4 6 1-16,-3 0-1 16,3 3 0-16,0 1-1 15,0-10 1-15,0-1-2 0,3-2 0 16,8-7-4-16,3-2 1 15,4-7-4-15,-1-7 1 16,1-5-9-16,-4-4 0 16,-3-12 0-16,-1-10 1 15</inkml:trace>
  <inkml:trace contextRef="#ctx0" brushRef="#br3" timeOffset="-139891.37">17420 9877 27 0,'14'35'13'0,"0"18"-7"0,-7-47 25 0,4 7-27 15,3 3 1-15,4 9 5 16,3 6 0-16,4 0-12 15,-1 13 0-15,1 3 7 16,0 4 1-16,-8 11-5 16,-3 1 1-16,-14 12-10 15,-10-9 0-15,-25-9-7 16,-1-10 0-16</inkml:trace>
  <inkml:trace contextRef="#ctx0" brushRef="#br3" timeOffset="-136244.54">8925 7018 34 0,'4'-10'17'0,"-1"1"-10"15,1 12 17-15,3 0-23 16,0 10 1-16,0 12 0 16,0 3 1-16,4 13-4 15,-11 18 1-15,10 10 2 0,-10 13 0 16,7 15-2-16,-3 19 1 15,-1 6-1-15,1 10 1 16,-1-3-1-16,-3 5 1 16,0-21-2-16,-3-16 1 15,-1-18-3-15,1-23 0 16,-1-15-7 0,1-19 1-16,3-16-3 0,0-15 1 15</inkml:trace>
  <inkml:trace contextRef="#ctx0" brushRef="#br3" timeOffset="-135298.9">9144 6880 26 0,'18'18'13'0,"38"11"-8"0,-28-29 22 0,8 0-25 0,13-4 0 0,14 1 1 0,12-6 1 0,16-4-5 0,22-5 0 0,14 2 3 0,21 0 0 16,8-6-2-16,2-3 1 0,15-6-1 0,0 3 0 0,-7-7 0 0,-4-6 1 0,4-6 0 0,0 0 0 15,-15-3-1-15,5 3 1 16,-1 3 0-16,-7 7 0 15,-14 5-1-15,-10 1 0 16,-4-1 0 0,-15-2 0-16,-6-1-1 0,-11-2 1 0,-10 12-1 15,-11 0 1-15,-14 0-1 16,-7 3 0-16,-7 6 0 16,-8 10 1-1,-6 3-1-15,-4 9 0 31,4 0 0-31,-11 10 0 0,4 6 0 16,-4 6 1-16,0 13-1 0,-4 9 0 0,5 13 0 16,2 6 1-16,8 0 0 15,3 15 0-15,4 10 0 16,0 3 0-16,6 16 0 16,8-3 0-16,0-6 0 15,0 12 0-15,0-3 0 0,-11-4 1 16,4-2-1-16,-7-10 0 15,3-9 0-15,-3 0 0 32,-8-13 0-32,-2 0 0 0,-8-6 0 15,-7 3 0-15,-7-12 0 0,-7-4 0 16,-7 1 0-16,3-4 0 16,-3-9 0-16,-11-3 1 15,-10-13 0-15,-15-6 1 16,-13-3 0-16,-18-10 0 15,0-6 0-15,-22-6 1 47,-17 0-1-47,-14 0 1 0,4 0-1 0,-11 6 0 0,-25 3-1 0,7 7 0 0,-10-4 0 16,-18 4 0 0,-7 9-1-16,-11 3 1 15,1 0-2-15,-4 3 0 31,-15-3-1-15,5-3 1-16,-12-3-2 0,1-7 0 0,-11 1-10 0,0-4 1 16</inkml:trace>
  <inkml:trace contextRef="#ctx0" brushRef="#br3" timeOffset="-129789.15">22341 12395 9 0,'7'-9'4'15,"8"-4"4"-15,-8 7 5 0,0 0-10 16,0 0 1-16,3-1 2 16,-3 1 0-16,4 0-8 15,0-4 1-15,-1 1 5 16,-3-4 1-16,7 1-2 15,-3-4 1-15,-4 4-1 16,4-7 0-16,3 0 1 16,0-9 0-16,0-3-1 15,0-1 1-15,0-2-2 16,4-4 1-16,-1 0-1 0,1 4 1 16,0-4-1-16,3-6 0 15,0 0 0-15,0-3 0 16,4 4 0-16,-4-11 0 15,0 1-1-15,0-4 0 16,-3 4 0-16,0-3 0 16,-1 9 0-16,1 0 0 15,-8-4-1-15,5-5 1 16,-5 6-1-16,4-3 1 16,0-7-1-16,4 7 1 0,3-7-1 15,0-6 1-15,4 16-1 16,0-6 1-16,-1-4-1 15,-2 4 1-15,-1-7-1 16,-4 0 0-16,1 0 0 16,0-2 0-16,-1-4 0 15,1 9 0-15,-4-6 0 16,0 3 1-16,0 1-1 16,0-4 1-16,-3 3-1 15,3-3 1-15,0 0-1 16,0 7 1-16,4-4-1 15,0-3 0-15,-1 4 1 16,-3-4 0-16,0-6-1 16,1 3 0-16,-1 3 0 15,-4-3 1-15,4 6-1 16,1-3 1-16,2 4-1 16,1-4 1-16,-1-10-1 0,1 1 0 15,3-3 0-15,4 2 0 16,0-2 0-16,-4-3 0 15,0 15 0-15,0-3 1 16,0 6-1-16,0 3 1 16,4 7-1-16,0-3 0 15,3-4 0-15,0 7 1 16,1-7-1-16,-1-9 1 16,-4 13-1-16,-2-1 0 15,-1 1 0-15,-4 6 0 0,1 3 0 16,3 9 0-16,4 4 0 15,3-1 1-15,4 4-1 16,3-7 0-16,0 7 0 16,1-4 1-16,-1-6-1 15,0 1 0-15,1 2 0 16,-1 4 0-16,4 5 0 16,-4 4 1-16,0 13-1 15,-7-1 0-15,8 4 0 16,-1-4 1-16,4 10-1 15,3-3 0-15,0 0 0 16,1-4 0-16,3 1 0 16,-1 2 1-16,5 1-1 15,-1 3 0-15,-3 6 0 16,0 3 0 0,-11 1 0-16,4-4 1 15,3 3-2-15,4 0 1 0,-3 4 0 0,-1-1 0 16,0 1-1-16,1-1 1 15,-5 7-1-15,1 3 0 16,0 2 0-16,-4-5 1 16,1 12-1-16,-5 1 1 15,-2 2 0-15,-5-3 0 16,-3 4 0-16,1-4 0 16,-1-3-1-16,3 3 1 0,1 0 0 15,-4 7 0-15,4-1-1 16,3-5 1-16,-3 2 0 15,0 10 0-15,-1 6-1 16,-3-13 1-16,1 4 0 16,-1 3 0-16,-4-1 0 15,1 1 0-15,0 0 0 16,6 6 1-16,-6 3-1 16,0-3 0-16,-1 6 0 15,1 7 0-15,0-4-1 16,-1 7 1-16,-3-3 0 15,4 2 0-15,0 4 0 16,-4 3 0-16,0 0 0 16,-4 3 0-16,1-3 0 15,-4 10 0-15,-3-1 0 16,3 4 1-16,0-7-2 0,3 6 1 16,1-5 0-16,3-10 0 15,0 3 0-15,0 3 1 16,0-6-2-16,4 3 1 15,0-4 0-15,-1 4 1 16,1 4-1-16,0-14 0 16,-1 4 0-16,1 3 0 15,-1-4 0-15,1-2 0 16,0 0 0-16,3-4 0 16,0-6 0-16,0 0 0 15,0 7 0-15,4-4 0 0,-4-6 0 16,0 3 0-1,1 4 0-15,-1-7 0 0,0 3 0 16,0-6 0-16,-3-4 0 16,-1 4 0-16,8-3 0 15,0-9 0-15,-1-1 0 16,5 6 1 0,13 11-2-1,0-8 1-15,1-8 0 16,3-4 0-16,-1-3-1 15,1-9 1-15,-3-7 0 16,-5-3 0-16,-2-3-1 16,2 1 1-16,5-1 0 15,6 0 0-15,1-3 0 16,-1-3 0-16,7-4 0 16,1 1 0-16,-4-3 0 15,0-4 0-15,-11 1-1 0,7-4 1 16,4 0 0-16,4 1 0 15,-4 2 0-15,0-3 0 16,3 1 0-16,-3-1 0 16,0-6 0-16,0-3 0 15,-7 0 0-15,-4-6 0 16,0 2 0-16,4-5 0 16,7-4-1-16,-4 4 1 15,4-1-1-15,-3-2 1 16,-1-4 0-16,1-6 0 0,-5 6 0 15,1-6 0-15,-7-6 0 16,-4-4 0-16,-3-2 0 16,3-4 0-16,4 7-1 15,7-4 1-15,-4 0 0 32,-3 10 0-32,0-6 0 0,0-1 0 0,-4 4 0 15,0-7 0-15,4 4 0 16,0 0 0-16,0-1 0 15,-4-6 1-15,-3 4-2 16,-4-1 1-16,-10-9 0 16,-1-3 0-16,8-3 0 15,-4 6 0-15,0-3-1 16,1 3 1-16,-1 6 0 16,-4-3 0-16,1-3 0 15,0 3 0-15,3 0-1 0,0 1 1 16,-3 2-1-16,-4-3 1 15,-7 3-3-15,-11 10 1 16,-13 0-10-16,-12 3 0 16,-6 9-4-16,21 3 1 15</inkml:trace>
  <inkml:trace contextRef="#ctx0" brushRef="#br3" timeOffset="-126400.58">23340 10834 28 0,'10'31'14'0,"4"-6"-7"16,-6-15 15-16,-1 2-22 15,0 4 0-15,0 0 0 16,-4-1 0-16,1 1 0 15,-1 3 0-15,1 0-1 16,-4-1 1-16,0-2-7 0,-4 3 0 16,-3-3-2-16,-3 2 1 15</inkml:trace>
  <inkml:trace contextRef="#ctx0" brushRef="#br3" timeOffset="-126152.83">23336 11699 28 0,'21'38'14'0,"-3"21"-17"0,-11-52 25 16,0 8-22-16,0 4 0 0,-3 3 0 15,-1 3 0-15,-3-3-1 16,0 3 1-16,0-6-1 15,0-3 0-15,-3 3-2 16,-1-4 0-16,1-2-4 16,-1 3 1-16,1-1-1 15,-1 4 0-15</inkml:trace>
  <inkml:trace contextRef="#ctx0" brushRef="#br3" timeOffset="-125943.48">23364 12436 24 0,'0'35'12'0,"8"27"-5"16,-5-46 24-16,4 3-30 0,0 9 1 15,0 0-1 1,0-3 1-16,-3 1-4 0,-1-5 1 16,1 5 1-16,-4-8 0 15,0 1-3-15,0-3 1 16,0 0-5-16,-4-4 1 15,-3-3-4-15,-3-5 1 16</inkml:trace>
  <inkml:trace contextRef="#ctx0" brushRef="#br3" timeOffset="-125732.93">23301 13289 28 0,'21'31'14'0,"-3"23"-17"16,-15-42 24-16,1 10-22 16,-1 0 1-16,1-3-1 15,-4 0 1-15,0 0-2 16,0 6 1-16,0-3-6 16,-4-3 1-16,1 2-1 15,3-2 0-15</inkml:trace>
  <inkml:trace contextRef="#ctx0" brushRef="#br3" timeOffset="-125572.29">23340 13897 20 0,'7'29'10'0,"3"33"-11"16,-6-46 19-16,3 3-18 0,-3 6 1 16,-1 9-1-16,1-2 1 15,-1 2-3-15,1 1 0 16,-1-1-4-16,-3-5 1 15</inkml:trace>
  <inkml:trace contextRef="#ctx0" brushRef="#br3" timeOffset="-125403.21">23319 14446 18 0,'0'38'9'0,"7"40"0"0,-4-62 13 0,1 18-21 15,-4 4 0-15,3-3-8 16,-3-4 1-16,-3-12 1 16,-1-7 1-16</inkml:trace>
  <inkml:trace contextRef="#ctx0" brushRef="#br3" timeOffset="-124384.28">23417 14456 39 0,'-3'18'19'0,"-4"36"-16"0,3-35 19 15,-3 6-22-15,-3 15 0 16,-4 11 1-16,3 18 0 16,0 6-2-16,4 6 1 15,4-2-3-15,-1-7 0 16,1-6-7 0,-1-13 0-16</inkml:trace>
  <inkml:trace contextRef="#ctx0" brushRef="#br3" timeOffset="-123979.5">23393 15813 41 0,'14'7'20'0,"-4"-7"-21"15,-6-7 33-15,-1-2-32 16,-3-3 1-16,-3-1 2 16,-4 7 0-16,-7-1-3 15,-4 4 0-15,-3 3 3 0,0 7 0 31,-7 24 0-31,6-3 1 16,8 10-2-16,11 6 1 16,6-7-1-1,8-2 0-15,7-4-3 0,3-3 1 16,0-3-5-16,-4-3 0 16,1-9-8-16,3-7 0 15,0-6-2-15,4 3 0 16</inkml:trace>
  <inkml:trace contextRef="#ctx0" brushRef="#br3" timeOffset="-123792.61">23664 16105 53 0,'11'25'26'0,"-4"38"-35"15,-7-41 53-15,0 3-44 16,0 9 0-16,-4 10-1 15,1-3 0-15,-1-3-8 16,1-13 1-16,-1-13-6 16,15-9 0-16</inkml:trace>
  <inkml:trace contextRef="#ctx0" brushRef="#br3" timeOffset="-123122.99">25848 16158 57 0,'18'22'28'0,"17"3"-34"0,-17-18 52 15,6 2-44-15,12 4 0 16,-1-1 0-16,0-2 0 16,-3-4-4-16,-7 0 1 15,-1-3 2-15,-6 0 0 16,-8 4-2-16,1-1 0 16,-11-3 0-16,-7 3 0 15,-14 7 0-15,-7-1 0 16,-8 4 0-16,5 3 1 15,-1 3 0-15,4 6 0 0,6 0 0 16,1 7 1-16,11-4 0 31,10-3 0-31,10 1-1 0,11-4 0 0,8-10-7 16,2-5 0-16,-2-10-9 16,-15-6 1-1</inkml:trace>
  <inkml:trace contextRef="#ctx0" brushRef="#br3" timeOffset="-120117.77">25344 9677 26 0,'3'3'13'0,"15"-19"-3"0,-11 16 13 16,3 3-22-16,8-3 1 15,3 3 0-15,7 1 0 16,8 2-4-16,-1-3 0 0,4 3-7 16,14-6 1-1</inkml:trace>
  <inkml:trace contextRef="#ctx0" brushRef="#br3" timeOffset="-119895.02">26180 9661 31 0,'14'9'15'0,"-14"1"-9"15,7-10 20-15,0 3-26 16,3-6 0-16,5-3 0 16,2-1 0-16,4-2-3 15,4-1 0-15,0 1-7 0,3 3 1 16</inkml:trace>
  <inkml:trace contextRef="#ctx0" brushRef="#br3" timeOffset="-119714.65">26913 9627 26 0,'39'12'13'0,"0"-9"-14"0,-28 0 16 0,3 0-25 15,3 1 1-15,5-1-4 16,-1-10 0-16</inkml:trace>
  <inkml:trace contextRef="#ctx0" brushRef="#br3" timeOffset="-119532.38">27587 9696 17 0,'36'12'8'0,"6"-3"-9"16,-32-12 13-16,8 3-18 16,0-3 1-16,-1 3-4 15,1-3 1-15</inkml:trace>
  <inkml:trace contextRef="#ctx0" brushRef="#br3" timeOffset="-119338.3">28173 9623 26 0,'25'7'13'0,"13"-14"-18"0,-24 4 26 16,1 3-24-16,-1 0 0 15,3-3-6-15,-3 0 1 0,1 0 7 16,-1 0 0-16</inkml:trace>
  <inkml:trace contextRef="#ctx0" brushRef="#br3" timeOffset="-119142.85">28681 9595 24 0,'39'13'12'0,"14"-4"-10"15,-39-9 22-15,3 3-25 16,4 0 1-16,1-6-2 16,-1 0 0-16,-4 0-2 15,1 3 1-15,3-3-5 16,7-7 1-16</inkml:trace>
  <inkml:trace contextRef="#ctx0" brushRef="#br3" timeOffset="-118919.39">29422 9438 25 0,'42'13'12'0,"-17"-10"-6"0,-15-6 22 16,8 0-27-16,7 0 1 16,3 0 0-16,4 3 0 15,-1-4-3-15,1 4 0 0,-4-12-1 16,1-1 0-16,-8-2-8 15,3-7 1-15</inkml:trace>
  <inkml:trace contextRef="#ctx0" brushRef="#br3" timeOffset="-118783.85">29961 9250 25 0,'46'22'12'0,"0"10"0"16,-32-26 15-16,7 0-27 15,11-3 1-15,-4-3 0 16,-3 0 0-16,0-3-5 16,-8 0 0-16,-2-3-6 15,-19-7 1-15</inkml:trace>
  <inkml:trace contextRef="#ctx0" brushRef="#br3" timeOffset="-118210.68">29065 10558 7 0,'-7'3'3'0,"18"10"6"0,-11-7-8 16,0 3 2-16,-4 4 0 16,1 9 0-16,-1 3 1 15,-3 6-6-15,0 7 1 16,0 12-2-16,-3-6 1 0</inkml:trace>
  <inkml:trace contextRef="#ctx0" brushRef="#br3" timeOffset="-117999.88">28914 11618 20 0,'10'41'10'0,"-3"-10"-9"15,-3-19 18-15,-4 4-20 16,0 6 1-16,0 0 0 16,0 3 0-16,-4 3-1 15,1 4 1-15,-1-1-3 16,1 0 0-16,-4 1-3 16,0-1 0-16</inkml:trace>
  <inkml:trace contextRef="#ctx0" brushRef="#br3" timeOffset="-117611.54">28649 13408 17 0,'0'41'8'0,"0"9"-6"16,0-43 12-16,0 8-12 16,4 7 1-16,-4 3 0 15,0 7 0-15,0 2-5 16,0 4 1-16,-4 2-2 16,1-5 0-16,-4-1-4 15,-1-2 1-15</inkml:trace>
  <inkml:trace contextRef="#ctx0" brushRef="#br3" timeOffset="-117511.27">28494 14258 2 0,'-14'63'1'0,"7"-13"1"0,3-41-6 16</inkml:trace>
  <inkml:trace contextRef="#ctx0" brushRef="#br3" timeOffset="-117132.23">28466 14522 36 0,'17'18'18'0,"-3"20"-20"15,-14-29 36-15,4 10-33 0,-4 3 0 16,-4 6 0-16,1 4 0 16,-4 8-2-16,-7-2 0 15,-4 3-5-15,4-7 1 16,3-5-6-16,-6-14 0 16</inkml:trace>
  <inkml:trace contextRef="#ctx0" brushRef="#br3" timeOffset="-116666.81">28074 15428 39 0,'21'15'19'0,"-3"-18"-21"15,-18 3 33-15,0 0-31 16,0 0 0-16,-4-3 0 0,-3 3 1 15,-3 3 0-15,-4 4 0 16,-4 2 1-16,-3 0 0 16,0 1 0-16,-4 2 1 15,0 7-1-15,-3-3 0 16,7 3 0-16,7 6 0 16,3 0-1-16,1 3 0 15,10-3-1-15,7-6 1 16,3 0-1-16,11-7 1 15,4 1-5-15,3-7 1 16,-7 0-10-16,1 1 1 16,-5-4-2-16,4-3 0 15</inkml:trace>
  <inkml:trace contextRef="#ctx0" brushRef="#br3" timeOffset="-116216.6">28123 15876 29 0,'18'35'14'0,"14"-1"-8"16,-22-24 24-16,5 2-28 15,2 1 0-15,4-1 1 16,1 4 0-16,-1-4-4 15,-4 1 1-15,-3 0 2 0,-3-4 0 16,-4-3-2 0,-7 0 1-16,-3 1-1 0,-8-7 1 15,-3 3-2-15,-4 0 1 16,-3 0-1-16,0 3 1 16,0-2 0-16,3-4 1 15,4 6-1-15,0 3 1 16,7 4-1-16,3 2 1 15,4 7 0-15,4 3 0 16,3 4-1-16,7-10 1 16,0 2-1-16,4-5 0 15,-4 0-1-15,-4 0 1 0,-3-7-1 16,-10-3 1-16,-15 0-1 16,-10-2 0-1,-18-4-3-15,-17-4 1 0,-1-11-9 16,-10-10 1-16</inkml:trace>
  <inkml:trace contextRef="#ctx0" brushRef="#br3" timeOffset="-112042.71">14658 12734 27 0,'32'-41'13'0,"-25"-3"-5"0,-11 29 14 0,-3-4-21 16,-3 0 0-16,-12 0 0 16,-9-3 1-16,-19 7-2 15,-13-1 0-15,-18 10 1 16,-4 6 0-16,-10 9-1 16,-4 4 1-16,-7 5-1 15,0 8 1-15,11 11-1 16,10 1 0-16,4 9-1 15,7 6 1-15,7 13-1 16,14 6 1-16,11 13 0 16,10-4 0-16,14 7 0 15,15-9 0-15,17-4 0 16,18-9 1-16,17-4 0 16,29-15 0-16,24-25-1 0,11-22 1 15,21-22-1 1,14-25 1-16,-17-28 0 0,-11-6 1 15,-4-4 0-15,-24-9 0 16,-22 15-1-16,-20-5 0 16,-22 9 0-16,-17 2 1 15,-18 8-2-15,-8 2 1 16,-23 6-1-16,-22 13 0 16,-29 7 0-16,-6 6 0 15,-11 9-1-15,-10 15 1 16,-11 20-1-16,3 12 0 15,5 19-1-15,2 6 1 0,11 13-1 16,-3-1 1-16,7-2-1 16,20 3 1-16,5-7-3 15,10-3 0-15,10 4-1 16,12 2 1-16,13 4-1 16,21 3 0-16,15 0 1 15,20-13 0-15,26 4 4 16,31-4 0-16,18-12 3 15,28-16 0-15,24-19 1 16,-9-6 0-16,13-12 0 16,-4-14 0-16,-13-5-1 15,-18-7 1-15,-21-2-2 16,-15-4 0-16,-2-6-2 16,-19-7 0-16,-7 1 0 0,-13-10 0 15,-18 0 0-15,-18 6 0 16,-18 1 0-16,-14 2 0 15,-24 1 1-15,-18 9 0 16,-25 3 0-16,0 16 0 16,1 3-1-16,-5 12 1 15,-2 4-1-15,2 9 1 16,8 9-1-16,18 7 1 16,10 6-1-16,7 0 1 15,7 6-1-15,7 10 1 16,4 9-1-16,3 6 0 15,7 7 0-15,15 12 0 0,10 0-3 16,7-3 0-16,7-6-8 16,14-10 1-16</inkml:trace>
  <inkml:trace contextRef="#ctx0" brushRef="#br3" timeOffset="-107538.02">1863 4437 23 0,'-7'0'11'0,"7"3"-5"16,0 0 12-16,0 3-14 15,-7 1 1-15,3 5 2 16,4 4 1-16,-11 3-11 16,4-1 1-16,4 14 6 15,-4 12 0-15,-4 9-2 16,4 19 0-16,4 19-2 0,-4 3 0 16,3 6 0-1,-3 23 1-15,3-7-2 16,-6-3 0-16,-8 0-1 0,1-13 0 15,-5 0-4-15,-9-6 0 16,2-12-4-16,1-13 1 16,4-10-2-16,6-21 1 15</inkml:trace>
  <inkml:trace contextRef="#ctx0" brushRef="#br3" timeOffset="-106637.9">1824 4650 28 0,'3'0'14'0,"19"-28"-21"16,-8 25 29-16,-4 3-19 15,1-3 0-15,10 3 3 16,-3 6 1-16,-4 0-8 16,14 0 1-16,11 1 6 0,10-4 0 15,22-6-2-15,17-7 1 16,14 1-2-16,36 3 0 15,10-4-2-15,21 10 1 16,22-6-2-16,-8 6 0 16,22 6 0-16,3 0 0 15,14 4-1-15,8-7 0 16,-19 3 0-16,8-6 0 16,-14-3 0-16,-8-6 0 15,8 2 1-15,-18-5 0 16,-7-4 1-16,-4-6 0 15,-7-3 0-15,-24 3 0 0,-11 3 0 16,0 4 0-16,-7-4-2 16,-3 0 0-16,-19-3 0 15,-16-3 1-15,-1 3 0 16,-4-9 0 0,5 9-2-16,-8-10 1 0,-14 10 2 15,-7 7 0-15,-11 2-1 16,-6 4 0-16,-8 9-2 15,-11 6 1-15,-6 7 0 16,-11 12 1-16,-10 6-2 16,-11 10 1-16,-29 9 0 15,-13 25 1-15,-4 16-1 16,-7 16 1-16,-7 18-1 16,-15 16 1-16,8 10 0 15,0-7 0-15,14 7-1 0,7-7 1 16,11-9 0 15,-8-13 0-31,4-9-1 0,1-22 1 16,2-10 0-16,1-12 0 0,-8-9-1 15,-6-10 1-15,-4-3 0 0,-4-9 0 16,-10-4-1-16,-18-2 1 16,-24-10 0-16,-1-7 1 15,-27-8-1-15,-19-7 1 16,-24-7 0-16,-28-5 0 0,-28-7 1 15,-19-6 1 1,-20 0 0-16,-11 6 0 0,-7 10-1 16,18 12 1-16,10 9-5 15,33 7 0-15,23-6-12 16,29 5 1-16</inkml:trace>
  <inkml:trace contextRef="#ctx1" brushRef="#br3">13067 5164 0,'0'0'0,"0"0"16</inkml:trace>
  <inkml:trace contextRef="#ctx0" brushRef="#br3" timeOffset="-105381.47">19145 9416 8 0,'18'-25'4'0,"-32"-37"0"0,3 46 5 0,-10-6-6 16,-7-3 0-16,-18 0 2 15,11 3 1-15,-68 9-7 0,1 13 0 16,-7 13 4-16,-4 12 0 16,0 16-3-1,-3 15 1-15,17 19-3 0,14 29 1 16,15 24-2-16,10 14 0 16,17 14 1-16,22-2 0 15,14-7 1-15,14-12 0 16,35-9 2-1,22-17 0-15,24-14 2 0,14-17 1 16,15-28 1-16,10-25 1 16,32-88 1 15,-22-27 1-31,-28-14-2 0,-24-3 1 0,-25-12-3 16,-32-9 0-16,-21-4-5 15,-17 7 0-15,-15 2-9 16,-31 7 1-1,-33 10-3 1,-2 24 1 0</inkml:trace>
  <inkml:trace contextRef="#ctx0" brushRef="#br3" timeOffset="-100797.92">2402 1947 21 0,'32'-6'10'0,"-4"12"-2"0,-17-12 10 16,-7 6-14-16,3 0 1 0,0 0 2 15,-4 6 1-15,4 0-8 16,-7 4 0-16,0 8 7 16,-7 14 0-16,4 18-3 15,-4 16 1-15,-4 22-2 16,4 25 1-16,3 21-3 16,-13-2 0-16,6 12-2 15,-6-6 1-15,2 0-5 16,-6-34 1-16,4-4-6 15,-1-9 1-15,4-25-5 16,-4-13 0-16</inkml:trace>
  <inkml:trace contextRef="#ctx0" brushRef="#br3" timeOffset="-100064.27">2314 2035 38 0,'18'19'19'0,"24"6"-18"0,-31-16 33 0,17-9-33 16,-7 0 1-16,11 0 1 16,24-9 0-16,22-7-4 15,17-3 1-15,11-12 2 16,32-10 0-16,13 7-1 15,-2 5 0-15,20 4-1 16,0 6 0-16,-17 1 0 16,14-7 0-16,-4-4-1 15,-14-11 0-15,-24 5 0 16,-4-6 0-16,-11-3-1 16,-14 10 1-16,-14 6 0 15,-10 3 0-15,-11 15 1 16,-4 20 0-16,-6 8-1 15,-19 17 1-15,-2 9-1 16,-19 9 1-16,-6 10-1 0,-8 15 1 16,-6 7-1-16,-4 18 1 15,-1 4-1-15,-6 18 1 16,11 1-1-16,3 9 1 16,3 15 0-16,8 1 0 15,6 5-1-15,8-21 1 16,-4-16 0-16,11-12 0 15,-11-25 0-15,3-10 0 16,-6-16-1-16,-11-6 1 0,-11-3 0 16,-17-6 1-16,-14-3-1 15,-18-7 0-15,-21-9 0 16,-15-3 1-16,-27-10 0 16,-22-12 0-16,-24-12-1 15,-11-7 1-15,-32 0-1 16,-17 3 1-16,-21 0-3 15,-8 10 0-15,1 9-10 16,-4 6 1-16</inkml:trace>
  <inkml:trace contextRef="#ctx0" brushRef="#br3" timeOffset="-88095.52">26698 3480 10 0,'11'10'5'0,"3"-20"-2"0,-11 10 5 0,1 0-8 16,0 0 0-16,-1 0 3 15,-3 0 1-15,4 0-2 16,-1 3 0-16,-3-3 2 16,0 0 1-16,0 7-1 15,4-4 1-15,-4 3-2 16,0-3 0-16,0 4-3 16,0-17 1-16,0 4-3 15,0-4 0-15,0-8-6 16,0-1 0-16</inkml:trace>
  <inkml:trace contextRef="#ctx0" brushRef="#br3" timeOffset="-87780.63">27376 3339 56 0,'17'3'28'0,"1"-15"-39"0,-11 12 58 0,-4-6-48 15,4 2 1-15,-7 4-6 16,0 0 1-16,0 4-3 16,-7 2 1-16,-3-3-8 15,-4 0 1-15</inkml:trace>
  <inkml:trace contextRef="#ctx0" brushRef="#br3" timeOffset="-87314.88">27277 3647 27 0,'14'6'13'0,"-14"0"-2"16,0-6 16-16,0 3-25 15,0 3 0-15,-7 10 0 16,-14 3 1-16,-18 12-4 16,-18-2 0-16,-17 5 3 15,-3 7 0-15,-11 3-2 16,-4-4 0-16,4 1-5 15,10-6 1-15,7-7-7 16,15-9 0-16</inkml:trace>
  <inkml:trace contextRef="#ctx0" brushRef="#br3" timeOffset="-86640.54">27517 3574 20 0,'91'-72'10'0,"1"-16"7"16,-67 67 8-16,-4-30-21 15,0 1 1-15,-3-13 0 16,-4 4 1-16,-7 6-7 15,-14 9 0-15,-21 6 5 16,-22 0 1-16,-24 16-3 16,-3 10 0-16,-22 3-1 15,-14 9 1-15,-7 9-2 16,7 10 0-16,7 0-1 0,-3 6 1 16,10-3-2-16,7 18 1 15,4 7-1-15,0 13 0 16,14 3-1-16,0 18 1 15,7 26-1-15,3 15 0 16,4 10 0-16,11 6 1 16,17 3 0-16,22-3 1 15,20-13 0-15,18-21 0 16,36-13 1-16,38-38 0 0,29-28 0 16,-32-6 1-16,98-72 0 15,29-38 0-15,-11-22 2 16,-42-13 0 15,-35 1-1-31,-29 3 1 16,-35 12-1-16,-35 13 0 0,-22 15-1 0,-27 1 0 0,-29 15-8 15,-28 16 0-15,-18 9-6 16,-13 22 1-16</inkml:trace>
  <inkml:trace contextRef="#ctx0" brushRef="#br3" timeOffset="-82481.2">8989 856 30 0,'0'22'15'0,"-4"47"-5"0,4-44 16 16,-10 3-26-16,-4 16 1 15,-4 9 0-15,0 19 1 16,-3 25-3-16,3-2 1 0,8 11 0 16,3 7 1-1,3 3-1-15,4-9 0 0,0-26-1 16,0-18 1-16,0-10-6 16,0-40 0-16,7-26-5 15,4-24 1-15</inkml:trace>
  <inkml:trace contextRef="#ctx0" brushRef="#br3" timeOffset="-81641.16">8855 1081 36 0,'21'10'18'0,"7"15"-15"16,-14-22 30-16,4 3-33 16,0-6 1-16,6 3 3 15,4-3 1-15,1 0-5 0,6 0 0 16,21 0 3-16,15 0 0 16,17 0-1-16,0-3 1 15,22-3-2-15,10-3 1 16,10 6-2-16,-6-7 1 15,17-9-1-15,3-6 1 16,-3-9-2-16,-6 6 1 16,-5-7-1-16,-14 7 1 15,-10 9-1-15,-14-3 1 0,-11 9-1 16,-14-5 1-16,-10 11-1 16,-11 1 1-16,-8 3-1 15,-6 3 0-15,-7 3 0 16,-4 3 0-16,-3 10-1 15,-4 6 1-15,0 9-1 16,0 1 1-16,-4 2 1 16,-2 16 0-16,2-3-1 15,1 26 0-15,-1 14 2 16,1 4 0-16,-4 13-1 16,-7 6 0-16,0-4-1 15,-4 1 1-15,4-10 0 16,0-15 0-16,4-13 0 15,-4-4 0-15,3-5 1 16,-3-10 0-16,0-9 0 0,-3-7 0 16,-1-12 1-16,-6-3 0 15,-18 3-1-15,-25-12 1 16,-32 8-1-16,-24-5 1 16,-36 9-1-16,-28-3 1 15,-21-4-2-15,-18 4 1 16,1-9 0-16,3-7 0 15,14 3-1-15,28-6 1 16,14 0 0-16,15 0 0 16,17 9 0-16,10-6 0 15,15 4 0-15,10-1 0 16,15 3 0-16,6-5 0 0,8 2-1 16,10-3 0-16,7 3 0 15,11-6 1-15,7 0 0 16,7 0 0-16,0 0 0 15,6 3 0-15,5 4-1 16,-1-7 1 0,1 9-3-16,3-9 0 0,0 0-9 15,0-9 1-15,-4-7-7 16,11-6 0-16</inkml:trace>
  <inkml:trace contextRef="#ctx0" brushRef="#br0" timeOffset="135508.99">23823 724 46 0,'21'0'23'0,"-21"-9"-12"16,-3 9 24-16,-4 0-34 16,-4 3 0-16,-10 3 0 15,-11 10 0-15,-10 2-2 16,-8 4 1-16,-2 4-1 15,-1 8 1-15,-4 0-1 16,-3 14 0-16,-3 2 0 16,3 6 1-16,7-3-1 15,7 7 0-15,4 3 0 16,6-22 1-16,12-1-11 16,10-21 1-16,24-3-4 0,11-7 1 15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27:59.291"/>
    </inkml:context>
    <inkml:brush xml:id="br0">
      <inkml:brushProperty name="width" value="0.05292" units="cm"/>
      <inkml:brushProperty name="height" value="0.05292" units="cm"/>
      <inkml:brushProperty name="color" value="#7030A0"/>
    </inkml:brush>
    <inkml:context xml:id="ctx1">
      <inkml:inkSource xml:id="inkSrc12">
        <inkml:traceFormat>
          <inkml:channel name="X" type="integer" max="9600" units="cm"/>
          <inkml:channel name="Y" type="integer" max="7200" units="cm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T" name="resolution" value="1" units="1/dev"/>
        </inkml:channelProperties>
      </inkml:inkSource>
      <inkml:timestamp xml:id="ts1" timeString="2021-02-09T16:28:10.720"/>
    </inkml:context>
    <inkml:brush xml:id="br1">
      <inkml:brushProperty name="width" value="0.05292" units="cm"/>
      <inkml:brushProperty name="height" value="0.05292" units="cm"/>
      <inkml:brushProperty name="color" value="#FF0000"/>
    </inkml:brush>
    <inkml:brush xml:id="br2">
      <inkml:brushProperty name="width" value="0.05292" units="cm"/>
      <inkml:brushProperty name="height" value="0.05292" units="cm"/>
      <inkml:brushProperty name="color" value="#00B050"/>
    </inkml:brush>
    <inkml:brush xml:id="br3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8029 3625 40 0,'0'15'20'0,"21"4"-8"0,-10-19 21 0,10-6-30 16,11 0 0-16,10-4 3 15,22-2 0-15,13-13-8 16,36-1 1-16,18-2 4 15,6 3 0-15,22 3-3 16,14 3 0-16,-18 7-4 16,0 9 0-16,-13 9-6 15,-37-6 1-15,-31 9-7 16,-28 1 0-16</inkml:trace>
  <inkml:trace contextRef="#ctx0" brushRef="#br0" timeOffset="300.14">8121 4010 54 0,'0'19'27'0,"56"-13"-23"0,-34-6 49 0,27-3-50 0,18-3 1 16,25-10 1-16,28 1 0 16,14-7-7-16,0 3 0 15,3-3 4-15,-13 3 0 16,-15 7-4-16,-17 5 0 16,-18 4-4-16,-18-3 0 0,-13 0-7 15,-26 2 1-15,-20-5-7 16,-8 9 0-16</inkml:trace>
  <inkml:trace contextRef="#ctx0" brushRef="#br0" timeOffset="1770.16">10774 3901 23 0,'88'-41'11'0,"28"-13"0"16,-70 33 12-16,4-5-21 16,-1 1 0-16,-10 7 3 15,-7 2 1-15,-8 6-7 0,-6 4 1 16,-4 6 3-16,-10 6 0 15,-11 7-1-15,-11 15 1 16,-10-3-5-16,-8 13 1 16,1-4-2-16,-4 7 0 15,4 0-2-15,7-19 1 16,3 0-6-16,8 0 1 16,13-10-1-16,11-5 0 15</inkml:trace>
  <inkml:trace contextRef="#ctx0" brushRef="#br0" timeOffset="1984.85">11726 3509 27 0,'14'15'13'0,"-10"13"-9"0,-4-18 25 0,-4 2-30 15,-3 14 0-15,-10 5 0 16,-11 6 1-16,-11 7-1 15,-7 0 1-15,4-3-4 16,-1-6 1-16,11-10-5 16,8-3 1-16,13-16-2 15,15-9 1-15</inkml:trace>
  <inkml:trace contextRef="#ctx0" brushRef="#br0" timeOffset="3436.41">12227 3483 21 0,'50'-3'10'0,"-29"22"-8"0,-18-9 20 16,-6 2-20-16,-8 10 0 16,-6 3 1-16,-8 7 0 15,-10 8-5-15,-11 4 1 16,0-3 2-16,4-3 0 16,3-7-2-16,14-6 1 15,7-6-1-15,11-10 1 16,14-9-1-16,18-15 1 15,14-11-1-15,7-5 1 16,10 0-1-16,1-7 1 0,3 0-1 16,3 1 1-16,1 6 0 15,-1 9 0-15,-10 6 0 16,-11 6 1-16,-6 1 0 16,-8 18 0-16,-10 7-1 15,-15 6 1-15,-13 6-1 16,-8 7 0-16,-3 2 0 15,-4 4 0-15,-3-16-1 16,7 4 0 0,7-11-1-1,10-5 1-15,11-7-1 16,7-15 0-16,18-10 0 16,-7 3 1-16,35-21-1 15,7-10 1-15,-7 3 1 0,-15 9 0 16,22 4-1-16,4-1 1 15,-15 14 0-15,-13 8 1 16,-11 4-1-16,-15 9 1 16,-6 19-1-16,-15 3 0 15,-3 3 0-15,-7 1 0 16,3 5 0-16,-3-3 0 16,4 1-1-16,-1-10 1 15,4 0-1-15,4-3 1 16,6-10-1-16,4-18 0 15,7-1 0-15,11-12 0 0,7 0 0 16,7-9 0-16,3-1 0 16,4-2 1-16,0 6 1 15,-4 6 0-15,-7 9 1 16,-3 4 0-16,0 3 1 16,-11 6 1-16,-3 6 0 15,-4 3 0-15,-7 4-2 16,-4-1 1-16,-3 7-2 15,0 0 1-15,0 9-2 16,0 0 1-16,4-2-1 16,-1-1 1-16,4-10-1 15,0-5 0-15,4-10 0 16,7-13 0-16,10-9-1 16,18-12 1-16,10-13-1 15,8 6 1-15,6-6-2 0,-3-3 1 16,0 6-1-16,-3 12 1 15,-8 4-1-15,-3 13 1 16,-11 8 0-16,-10 17 0 16,-14 8 1-16,-8 4 1 15,-10 7-1-15,-7-1 1 16,0 0-1-16,0-3 0 16,0 0 1-16,4-6 0 15,6-3 0-15,8-7 1 16,6-9-1-16,12 0 0 15,2-9 0-15,8-7 1 16,0 4-2-16,0-4 0 16,3 0 0-16,-3 4 0 0,-7 2 0 15,-4 1 0-15,-3 3 0 16,-4-1 0-16,-4 4 0 16,-6 13 1-16,-4 8-1 15,-3 7 1-15,-1 7-1 16,1-7 1-16,-1-3-1 15,1 6 1-15,3 0-1 16,3-3 1-16,1 4-1 16,7-7 0-16,-1 0 0 15,4-4 0-15,8-5 0 16,2-4 0-16,1-6-1 16,3 1 1-16,4-11 0 31,7-2 0-31,-4-10 0 0,1 7 0 0,-4-14 0 15,-1 8 0-15,-2-7 0 0,-1 6 0 16,-3 3 0-16,-1 7 0 16,1-1 0-16,0 7 0 15,0-3 0-15,-8 12 1 16,-3-6-1-16,-3 9 0 16,0 4 0-16,-4 0 0 15,0 2-1-15,-3 1 1 16,-1 3 0-16,1-4 0 15,3 1 0-15,3-3 1 16,1-7-1-16,7 0 1 0,7 0 0 16,3-2 0-16,7-4-1 15,18-4 1-15,11 1 0 16,10-6 0-16,7 0-1 16,-7-7 1-16,7 3-1 15,8 4 0-15,-12 3-1 16,-6 6 1-16,-8 6-10 15,-13-3 0-15</inkml:trace>
  <inkml:trace contextRef="#ctx0" brushRef="#br0" timeOffset="8721.57">3179 6409 44 0,'14'28'22'0,"3"-24"-8"0,-10-11 22 0,-7-8-34 0,4-17 1 15,3-18 0-15,-7-16 1 16,-11-18-5-16,4-7 0 16,-3-7 3-16,3-5 1 15,3-4-2-15,8 10 0 16,3 6 0-16,10 3 0 16,5 7-1-16,-1 6 1 15,7 6-1-15,4 9 1 16,-11 13-3-1,7 12 1-15,-10 17-3 0,-8 21 0 16,-6 16-5-16,-8 18 1 0,-6 17-9 16,-8 2 0-16</inkml:trace>
  <inkml:trace contextRef="#ctx0" brushRef="#br0" timeOffset="8920.39">2903 5926 52 0,'0'38'26'0,"29"-10"-20"16,-22-22 44-16,3 1-47 16,11 2 1-16,1-6 0 15,6 0 0-15,11-9-6 16,-4 0 0-16,11-4 2 16,-7 4 0-16,-1-3-8 15,-6 2 1-15,7-2-12 16,-7 0 1-16</inkml:trace>
  <inkml:trace contextRef="#ctx0" brushRef="#br0" timeOffset="9200.07">3761 5892 49 0,'0'22'24'0,"-14"3"-22"0,3-22 33 0,0 9-35 0,-6-5 0 16,6 5 0-16,-10 13 1 16,3 4-1-16,-3 5 0 0,0 7 1 15,3 3 0-15,8 6-1 16,-1-3 0-16,15-6-5 16,3-13 1-16,14-6-10 15,0-16 0-15</inkml:trace>
  <inkml:trace contextRef="#ctx0" brushRef="#br0" timeOffset="9577.44">4145 6067 49 0,'-10'38'24'0,"-19"12"-23"0,19-37 39 0,-11 6-39 0,-4 2 0 0,0 8 0 0,-3 2 1 16,0 0-3-16,3-2 1 16,0-4 0-16,11-10 1 15,4 1-5-15,3-10 1 16,7-2-6-16,7-11 0 16,3-8-5-16,-6-7 0 15,3-3-1-15,3-4 1 16,-10 1-6-1,-95-10 20 1,201 42-2-16,-102-26 1 16,3 9 6-16,3 7 1 15,8 6 4 1,-8 6 0-16,8 7 1 0,3-1 1 16,0 7-3-16,1 3 0 0,-5 3-3 15,-3 0 0 1,0-3-4-16,1-6 0 15,2-4-8-15,4-9 0 0,-10-6-8 16,7-12 1-16</inkml:trace>
  <inkml:trace contextRef="#ctx0" brushRef="#br0" timeOffset="9777.18">4283 5958 58 0,'53'59'29'0,"-4"38"-39"0,-38-65 54 15,-4 5-46-15,-7 10 1 16,-14-3-16 0,-1-3 1-16,-6-10 10 0,4-15 0 15</inkml:trace>
  <inkml:trace contextRef="#ctx0" brushRef="#br0" timeOffset="10308.59">4801 5898 64 0,'11'0'32'0,"10"0"-37"0,-10 0 60 16,10 0-54-16,14-6 0 16,11 0 0-16,10 2 0 15,4-2-3-15,-10 0 0 0,-1 0-4 16,-10 6 0-16,-7 0-11 16,-15 0 0-16,-6 3-2 15,-11-3 1-15</inkml:trace>
  <inkml:trace contextRef="#ctx0" brushRef="#br0" timeOffset="10434.49">4893 6234 66 0,'0'37'33'0,"39"-31"-38"0,-18-2 68 0,11-4-63 15,24-7 0-15,4-2-8 16,4 0 1-16,13-4-9 15,1 0 0-15</inkml:trace>
  <inkml:trace contextRef="#ctx1" brushRef="#br0">1764 2427 0,'0'0'16,"0"0"15</inkml:trace>
  <inkml:trace contextRef="#ctx0" brushRef="#br0" timeOffset="11728.35">6406 5766 45 0,'-17'22'22'0,"-8"22"-10"0,15-28 22 16,-8 9-32-1,-10 16 0-15,-11-1 1 0,-3 8 0 16,-1 8-5-16,-3-6 1 15,4 3 1-15,7-2 0 16,10-7-9-16,11-10 1 16,17-18-7-16,12-19 0 15</inkml:trace>
  <inkml:trace contextRef="#ctx0" brushRef="#br0" timeOffset="11922.91">6149 5907 41 0,'18'41'20'0,"6"34"-12"0,-13-59 31 0,3 19-37 15,7 5 0-15,7 14 0 16,-6 8 1-16,6-2-5 16,3-4 1-16,8-15-3 15,-7-9 1-15,0-17-11 16,-4-15 0-16</inkml:trace>
  <inkml:trace contextRef="#ctx0" brushRef="#br0" timeOffset="12460.6">6773 5283 56 0,'-10'13'28'0,"10"9"-26"0,0-22 47 0,0 0-45 16,3 0 0-16,4-3 1 15,4 3 1-15,7 0-8 16,6-6 1-16,4-1 5 16,-3 1 0-16,3 3-2 15,-6-7 0-15,-5 10-2 16,1 0 1-16,-15 10-2 16,-3-7 1-16,-3 10-3 15,-8-1 1-15,4-3-3 16,-3 7 1-16,-1 6 0 15,0-3 0-15,1 0 1 32,-1 0 0-32,11-1 1 0,0 1 1 15,11-3 2-15,-4 0 0 0,4-1 1 16,10 1 0-16,-7-4 0 0,7 1 1 16,4-4-1-16,-11 1 1 15,-4-1-1-15,-6 4 0 16,-11 2-5-16,-11 7 1 15,-3 0-7-15,-11-3 0 16,-17-9-10-16,3 2 0 16</inkml:trace>
  <inkml:trace contextRef="#ctx0" brushRef="#br0" timeOffset="13139.56">7271 6340 55 0,'-11'19'27'0,"11"-16"-22"0,0-3 43 0,7 0-44 16,7-3 1-16,8 0 2 15,6-3 0-15,11-4-10 16,24 4 1-16,1 0 4 16,10-4 1-16,-4 7-7 15,-3 3 1-15,-7 3-7 16,-10-6 0-16,-8 3-10 16,-21-9 0-16</inkml:trace>
  <inkml:trace contextRef="#ctx0" brushRef="#br0" timeOffset="14082.04">7479 6049 62 0,'10'31'31'0,"-2"3"-34"0,-5-15 52 16,1 6-50-16,-4 13 1 15,-4 9-1-15,1 9 1 16,-5 10-1-16,5-6 0 15,-1-4-5-15,4-9 0 16,0-9-11-16,0-19 0 0</inkml:trace>
  <inkml:trace contextRef="#ctx0" brushRef="#br0" timeOffset="14385.24">8745 5976 60 0,'-21'57'30'0,"-42"2"-35"16,49-37 48-16,-11 10-43 15,-10 9 0-15,-15 9 0 16,-6 12 0-16,6 1 0 0,1-6 0 16,10-10-3-16,7-10 0 15,8-5-8-15,13-17 0 16,8-24-5-16,6-13 0 16</inkml:trace>
  <inkml:trace contextRef="#ctx0" brushRef="#br0" timeOffset="14579.3">8350 6058 48 0,'28'31'24'0,"22"20"-23"0,-36-30 43 16,11 39-41 0,-1 6 0-16,-6-3-1 15,0-1 1-15,-1-12-9 16,1-9 1-16,0-16-4 15,-1-15 1-15,4-23-8 16,1-9 0-16</inkml:trace>
  <inkml:trace contextRef="#ctx0" brushRef="#br0" timeOffset="14967.29">8816 4976 53 0,'3'-9'26'0,"26"28"-24"0,-19-10 49 16,8 7-48-16,7 6 1 16,10 6 2-16,4-9 1 15,-8-4-9-15,1-2 1 16,7-4 4-16,-7 1 1 15,-4-4-3-15,-3 0 1 16,-8 7-2-16,-10 12 0 16,-10 0-1-16,-8 6 0 0,1 1-1 15,-8 5 1-15,-3-9 0 16,0 10 1-16,3-3 0 16,4-13 0-16,7 3 0 15,7-3 1-15,7-4 0 16,7-2 0-16,4-3-2 15,13-7 1-15,12 3-7 16,3-9 1-16,3 3-14 16,0 1 1-16</inkml:trace>
  <inkml:trace contextRef="#ctx0" brushRef="#br0" timeOffset="15346.23">9289 6359 59 0,'0'3'29'0,"17"13"-26"0,-6-13 43 0,7 3-45 15,10 1 1-15,11-4 0 16,17 0 0-16,-3-3-6 15,7 0 0-15,3 3-7 16,1-6 0-16,-4-7-7 16,-4 1 1-16</inkml:trace>
  <inkml:trace contextRef="#ctx0" brushRef="#br0" timeOffset="15612.78">10562 5381 49 0,'14'37'24'0,"-14"23"-21"0,-3-29 40 16,-4 19-43-16,-7 23 1 15,-4 27-1-15,0 19 0 16,-3 22-1-16,0 13 1 16,3 12-4-16,1-6 0 0,6-19-11 15,4-22 0-15</inkml:trace>
  <inkml:trace contextRef="#ctx0" brushRef="#br0" timeOffset="19068.59">11321 6638 62 0,'-4'25'31'0,"15"-25"-31"0,-11-6 32 16,0 6-44-16,0-3 1 0,-4-19-20 15,1-3 0-15</inkml:trace>
  <inkml:trace contextRef="#ctx0" brushRef="#br0" timeOffset="19755.72">15388 5218 40 0,'-3'-13'20'0,"-29"16"-11"0,21-6 21 0,-17 12-26 0,-4 10 1 0,-14 3-1 15,-13 16 1-15,-12 3-7 16,-3 6 0-16,-4-3 5 15,8 3 0-15,10 0-3 16,7-7 1-16,10-5 0 16,12-7 0-16,13 7 0 15,11-10 0-15,18-3 0 16,20-4 1-16,19 4-1 16,17 0 1 15,7 3-1 0,0 4 0-15,-11-7 0-16,-10 9 1 15,-14 7-2 1,-21-1 1-16,-11 1-2 0,-21 6 1 0,-22 3-1 0,-9-3 1 16,-5-13-3-16,1-9 1 0,-4-3-5 0,14-4 1 0,7-2-11 0,11-4 1 0</inkml:trace>
  <inkml:trace contextRef="#ctx0" brushRef="#br0" timeOffset="20102.29">15649 6023 60 0,'0'-3'30'0,"-17"10"-35"15,6-4 50-15,-7 3-45 0,-10 3 0 0,-7 1 1 0,-4-4 0 0,-3 10-1 16,-4 9 1-16,4 6 0 16,6-3 0-16,8 7 0 15,10-1 1-15,15-2-1 16,13-10 0-16,19-10-1 15,9-12 0-15,5-6-2 0,6-13 0 16,-6-15-5-16,-8 2 0 16,-7-12-10-16,-7-12 0 15</inkml:trace>
  <inkml:trace contextRef="#ctx0" brushRef="#br0" timeOffset="20373.03">15734 4964 60 0,'7'22'30'0,"4"68"-30"0,-8-68 50 0,1 25-49 16,-1 19 1-16,-3 16-1 15,-3 21 1-15,-1 20-4 16,1 8 1-16,-1 10-1 15,4-15 1 1,0-10-4 0,0-28 1-1,4-22-5-15,3-16 0 0,7-22-5 0,3-22 1 0,1-12-3 16,3-13 0-16</inkml:trace>
  <inkml:trace contextRef="#ctx0" brushRef="#br0" timeOffset="20628.18">16051 5998 56 0,'7'47'28'0,"1"-18"-38"0,-5-23 57 16,1 6-47-16,3 10 1 16,0 0 0-16,0 10 1 15,7-10-2-15,0 0 1 16,4 0 2-16,3-10 1 15,0-2-1-15,0-7 1 16,-3-16-1-16,3-3 0 16,4-15-3-16,-1 6 1 0,5-13-7 15,-1 4 1-15,0-4-14 47,0 1 1-47</inkml:trace>
  <inkml:trace contextRef="#ctx0" brushRef="#br0" timeOffset="20972.52">16482 6133 51 0,'17'28'25'0,"1"-2"-16"15,-7-26 34-15,3-4-41 16,10-5 0-16,5-7 0 15,2 1 0-15,-2-14-3 16,-5 1 0-16,-2-3 1 0,-8-4 1 16,-7 13-1-16,-7 0 0 15,-11 7-1-15,-7 8 0 16,-3 17 0-16,-3 15 1 16,-1 3 0-16,4 13 1 15,3 3-1 1,8 0 1-16,10-3 0 0,7-7 1 15,14-3-2-15,14-9 0 16,7-9-7-16,-3-13 1 16,3-10-11-16,-3-8 0 15</inkml:trace>
  <inkml:trace contextRef="#ctx0" brushRef="#br0" timeOffset="21527.14">19480 6274 55 0,'0'0'27'0,"4"-22"-24"0,-1-12 42 0,1-16-43 16,0-26 1-16,3-24 1 15,-4-32 1-15,1-9-6 16,3-6 1-16,3 6 3 15,1 3 1-15,-1 3-2 16,8 13 0-16,7 21-1 16,7 14 1-16,3 18-3 15,-3 12 0-15,-1 26-3 16,-6 12 0-16,-4 28-6 31,-7 23 0-31,-7 30-10 16,-17 4 0-16</inkml:trace>
  <inkml:trace contextRef="#ctx0" brushRef="#br0" timeOffset="21732.47">19223 5719 48 0,'-25'22'24'0,"11"28"-14"0,14-43 35 16,4 5-41-16,6 1 1 15,11-4 1-15,8-6 0 16,13 0-9-16,11-3 1 15,0-6 3-15,3 0 0 16,1 0-8-16,-1-10 1 16,1 3-13-16,-5-5 0 15</inkml:trace>
  <inkml:trace contextRef="#ctx0" brushRef="#br0" timeOffset="21975.54">20172 5519 42 0,'21'40'21'0,"-32"-11"-10"0,8-17 24 0,-4 7-35 15,0-3 1-15,-7 18 0 16,-7 4 1-16,-8 9-2 16,1 9 0-16,0 1 1 15,3 2 0-15,4 4-1 16,7-7 1-16,10-9-5 15,11-9 1-15,15-13-11 16,6-19 0-16,4-12 0 16,10-3 0-16</inkml:trace>
  <inkml:trace contextRef="#ctx0" brushRef="#br0" timeOffset="22201.57">20623 5744 40 0,'4'25'20'0,"-25"10"-24"0,10-19 39 0,-10-1-33 0,-7 7 0 16,-7 3 2-16,-4 4 1 15,-11 5-6-15,1 1 1 16,0-1 3-16,13 1 0 16,5 2-2-16,2 1 1 0,8-10-5 15,7-6 0-15,3-3-10 16,11-16 0-16,15-16-1 15,2-5 0-15</inkml:trace>
  <inkml:trace contextRef="#ctx0" brushRef="#br0" timeOffset="22433.49">20401 5820 41 0,'18'72'20'0,"-4"-3"-18"0,-4-41 40 0,-2-3-42 16,-1 16 1-16,0 3 0 15,-4 3 0-15,1 6-2 0,-1-9 1 16,-3-6-3-16,4-16 0 16,-1-16-5-16,4-16 0 15,4-8-6-15,0-23 1 16</inkml:trace>
  <inkml:trace contextRef="#ctx0" brushRef="#br0" timeOffset="22676.43">20546 5716 57 0,'39'79'28'0,"14"12"-34"0,-39-63 55 0,0 12-49 16,3-2 0-16,1 6-2 16,0 3 0-16,-8-6-1 15,-10 3 0-15,-7 6-8 16,-7 0 0-16,-11-9-5 16,-6-10 1-16</inkml:trace>
  <inkml:trace contextRef="#ctx0" brushRef="#br0" timeOffset="23066.38">21297 5917 59 0,'-3'3'29'0,"31"6"-34"0,-14-5 57 0,7-1-52 16,7-3 1-16,11 0-1 15,14 0 1-15,4 0-4 16,-8-7 1-16,-7 4-7 16,-10 3 1-16,-11-3-9 15,-14 6 0-15</inkml:trace>
  <inkml:trace contextRef="#ctx0" brushRef="#br0" timeOffset="23200.96">21248 6252 58 0,'10'16'29'0,"75"-7"-35"15,-60-9 49-15,17-3-44 0,11 3 0 16,3 3-11-16,1-3 0 15,-8-12 3-15,4-1 0 16</inkml:trace>
  <inkml:trace contextRef="#ctx0" brushRef="#br0" timeOffset="23666.54">23230 5704 56 0,'29'-22'28'0,"-51"-19"-34"0,8 25 47 0,-10 1-41 16,-26-1 0-16,-3 0 0 15,-10 4 1-15,-18 5-1 16,-11 11 0-16,7 14 1 15,-3 7 0-15,14 19 0 16,14 16 0-16,14 25 0 16,11 2 0-16,10 14-1 15,8 8 0-15,27 4-1 16,22-12 0-16,14-23-1 0,21-18 0 16,0-16 0-1,25-26 1-15,3-21 1 0,0-16 1 16,4-15 0-1,-18-1 1 1,-14-12 0 0,-14-6 0-1,-14 3-1 32,-15-7 1-47,-13 1-6 0,-14 0 0 31,-8 9-12-31,-7 3 1 0,-3 19-1 0,7 15 0 0</inkml:trace>
  <inkml:trace contextRef="#ctx0" brushRef="#br0" timeOffset="23859.01">23925 6466 65 0,'18'6'32'0,"-4"-9"-53"16,-14 3 69-16,-3-7-73 16,-15-2 0-16,-3 0-6 15,0 6 1-15</inkml:trace>
  <inkml:trace contextRef="#ctx0" brushRef="#br1" timeOffset="29906.28">7281 5312 21 0,'25'-10'10'0,"0"-9"0"15,-15 13 10-15,1-3-16 16,-4-10 1-16,4-3 2 16,-4 0 0-16,-7-3-9 15,-7-6 0-15,-11-1 6 16,-14 1 0-16,-17 15-2 16,-15-6 0-16,1 7-1 0,-4 5 0 15,-7 10-1-15,-7 6 1 16,-8 10-1-16,-6 9 1 31,10 3-2-31,8 10 1 16,6 12-1-16,4 4 0 0,7 11-1 0,18 1 0 15,7-6 0-15,21-4 1 16,24-9-1-16,4-15 1 16,32-4 0-16,35-12 0 15,22-16 0-15,13-10 1 16,22-2-1-16,-1-17 1 0,-17-8-1 15,-21-4 1-15,-15-3 0 16,-16-3 0 0,-19-38 0-1,-24 10 0-15,-15 3 0 16,-20 3 1-16,-22-3-1 16,-21 9 0-1,-14 0-10-15,-7 1 1 0</inkml:trace>
  <inkml:trace contextRef="#ctx0" brushRef="#br1" timeOffset="48929.02">7751 2057 29 0,'17'-3'14'0,"-3"6"-1"16,-7 3 15-16,-3 0-26 15,3 7 0-15,0 2 0 16,4 4 0-16,-4-3-3 0,-4 12 0 15,-6 16 2-15,-4 3 0 16,-4 22-1-16,-7 22 0 16,1-3 0-16,3 3 0 15,-4 25 0-15,7 3 0 16,4 3 0-16,0 4 0 16,0-17-1-16,0-5 0 15,0-16-4-15,4-22 1 16,-8-7-7-16,4-21 0 15</inkml:trace>
  <inkml:trace contextRef="#ctx0" brushRef="#br1" timeOffset="49752.32">7609 1831 20 0,'4'-16'10'0,"17"13"1"16,-10 3 8-16,3 10-13 0,7 5 0 16,0 4 2-16,7 0 0 15,8 0-11-15,6-4 1 16,11-5 6-16,7-7 1 16,21-13-4-16,21-8 1 15,4-1-2-15,28-9 1 16,14-4-2-16,1 1 1 15,-5-13 0-15,11 13 0 16,1-1-1-16,-26-2 1 16,1-10-1-16,6-3 1 0,-17 3-1 15,-14-9 1-15,-14 9-1 16,-15 6 1-16,-10 7-1 16,-14 3 1-16,-10 9-1 15,-8 12 1-15,-10 7-1 16,-11 16 1-16,-11 12-1 15,-13 13 0-15,-11 16-1 16,-8-1 0-16,-2 13 0 16,-8 9 1-16,0 10 0 15,11 22 0-15,3 6 0 16,7 19 1-16,15 15 0 16,10 13 0-16,3 7 0 15,8 5 0-15,0-5 0 16,-4-10 0-16,0-16 0 15,0 0 1-15,4-22-1 16,-1-6 0-16,-3-22 0 0,-3-15 0 16,0-7 0-16,-4-3 0 15,-4-6 0-15,-6-16 1 16,-4-10-1-16,-7-5 1 16,-11-7-1-16,-14-6 1 15,-17-10 0-15,-15-6 1 16,-17-6-1-16,-32-16 0 15,-11 0 0-15,-27-6 1 16,-26-6-1-16,4 0 1 16,-17-7-1-16,13 13 0 0,4 6-2 15,4 0 1-15,7 7-11 16,13-1 0-16</inkml:trace>
  <inkml:trace contextRef="#ctx0" brushRef="#br1" timeOffset="53911.55">3080 9153 39 0,'10'35'19'0,"-6"-14"-10"16,-4-21 19-16,0 0-25 15,0 0 0-15,7-9 3 16,-7-13 0-16,0-22-7 16,7-19 1-16,-7-15 4 15,-7-13 1-15,7-6-2 0,0-7 0 16,0-8-1-16,0 8 0 15,7 13-1-15,-3-6 0 16,13 19 0-16,-6 2 0 16,10 10-2-16,7 10 1 15,-7 15-2-15,-3 13 1 16,3 15-2-16,-10 17 0 16,-1 18-5-16,-3 12 0 15,-14 13-9-15,-10 10 1 16</inkml:trace>
  <inkml:trace contextRef="#ctx0" brushRef="#br1" timeOffset="54140.2">2780 8752 58 0,'3'12'29'0,"19"-9"-31"0,-12-3 51 0,8 3-47 16,10 1 1-16,11-1 1 15,0-3 0-15,-4 0-6 16,11-7 1-16,-4 1 2 16,8 0 1-16,-8 0-4 15,-7 2 0-15,-7 1-7 16,-6 3 0-16,-19-3-10 16,-3 3 1-16</inkml:trace>
  <inkml:trace contextRef="#ctx0" brushRef="#br1" timeOffset="54887.81">3796 8328 40 0,'3'13'20'0,"-31"31"-20"0,25-32 24 0,-15 13-24 15,-3 7 0-15,0 8 1 16,-8 4 1-16,8 10 0 15,0 8 0-15,0 4 2 16,-4 3 0-16,11 0 0 16,4 0 0-16,-1-6-1 15,11-13 0-15,11-3-7 16,-1-9 1-16,4-10-11 16,11-12 0-16</inkml:trace>
  <inkml:trace contextRef="#ctx0" brushRef="#br1" timeOffset="55233.41">4106 8680 63 0,'11'3'31'0,"-4"-6"-40"0,-7 3 55 15,0 0-46-15,0 0 0 16,-14-4-1-16,0 1 1 16,-14 6 0-16,-1 4 0 0,-2 5 0 15,-1 10 0-15,-3 9 0 16,3 7 1-16,0 6-1 16,11 0 0-16,10-3-1 15,11 3 1-15,0-10-1 16,14-12 0-16,15-13-1 15,9-12 1-15,1-12-1 16,-3-10 0-16,-1-16-4 16,-7-9 0-16,-7-4-9 15,-7-8 0-15</inkml:trace>
  <inkml:trace contextRef="#ctx0" brushRef="#br1" timeOffset="55503.99">4156 8134 55 0,'10'31'27'0,"19"57"-28"0,-15-66 44 15,10 19-43-15,1 18 0 16,10 10 0-16,-3 13 1 15,7 3-2-15,-7 9 1 16,-4-7 0-16,-18-2 0 16,1 0-1-16,-18-16 1 15,-7-10-6-15,-25-9 1 0,7-18-10 16,-7-10 0-16</inkml:trace>
  <inkml:trace contextRef="#ctx0" brushRef="#br1" timeOffset="56000.09">4935 8582 60 0,'7'7'30'0,"4"-1"-31"0,-7-9 51 0,10 3-47 16,7-7 0-16,7 4 1 15,14 0 0-15,8 0-6 16,-11-3 0-16,-1-1-1 16,5 1 0-16,-15 3-10 15,0 3 0-15,-21-3-6 16,-7 3 0-16</inkml:trace>
  <inkml:trace contextRef="#ctx0" brushRef="#br1" timeOffset="56181.46">4844 8758 74 0,'21'25'37'0,"39"6"-47"0,-39-31 73 16,18-6-64-16,17-3 1 16,4-7-8-16,0 3 1 15,0 1-1-15,-7 6 0 16,-18 6-12-16,-3 6 0 15</inkml:trace>
  <inkml:trace contextRef="#ctx0" brushRef="#br1" timeOffset="60171.94">5888 8796 30 0,'0'3'15'0,"0"-3"1"0,0 0 15 15,0 0-25-15,3-7 0 16,8 4 3-16,3-3 1 0,7-3-13 16,11-4 1-16,7 4 7 15,10-1 1-15,1 1-4 16,-1 3 0-16,-7-1-7 16,1 1 0-16,-5-3-12 15,1-10 0-15</inkml:trace>
  <inkml:trace contextRef="#ctx0" brushRef="#br1" timeOffset="60455.93">6854 8159 48 0,'8'6'24'0,"2"16"-28"0,-6-9 34 16,-4 12-28-16,0 0 1 16,0 19 0-16,-4 19 0 15,-3 12-4-15,4 25 0 16,-5 10 2-16,-2 0 1 15,-1-1-6-15,-3-5 0 16,4-19-10-16,-1-20 1 0</inkml:trace>
  <inkml:trace contextRef="#ctx0" brushRef="#br1" timeOffset="62815.93">7521 9479 58 0,'43'28'29'0,"2"13"-20"0,-34-31 29 0,0-1-39 16,-8 3 1-16,-6 14-1 15,-19 8 1-15,-2 7-3 16,-4 9 1-16,-8-3-15 15,-10-16 1-15</inkml:trace>
  <inkml:trace contextRef="#ctx0" brushRef="#br1" timeOffset="63386.59">10174 9278 44 0,'0'13'22'0,"0"-19"-13"0,0-4 26 0,0-9-33 16,0-21 0-16,0-7 1 15,0-16 1-15,-7-15-4 16,0-23 0-16,0-9 3 16,3-6 0-16,1-15-1 15,6-4 1-15,8 9-1 16,3 4 0-16,0 25-3 15,4 9 1-15,7 16-1 16,-1 16 0-16,1 18-2 16,3 22 1-16,-3 7-3 15,-7 25 0-15,-8 15-4 16,-13 22 0-16,-8 10-7 0,-17 15 1 16</inkml:trace>
  <inkml:trace contextRef="#ctx0" brushRef="#br1" timeOffset="63583.07">9835 8736 48 0,'-3'22'24'0,"-1"0"-18"0,11-22 41 16,4 0-45-16,7-3 1 16,3-4 0-16,11-2 0 0,3 0-4 15,4-1 0-15,3 1 0 16,0-1 1-1,4-5-11-15,0-4 1 0,0-12-7 16,3-7 0-16</inkml:trace>
  <inkml:trace contextRef="#ctx0" brushRef="#br1" timeOffset="63850.8">10851 8297 40 0,'15'28'20'0,"-19"-40"-11"16,1 5 29-16,-5 7-36 16,-6 7 0-16,0 5-1 15,-7 13 1-15,-7 3-3 16,-11 7 1-16,-7 9 1 16,0 6 0-16,0 6 0 0,8 10 0 15,6 16-1-15,7-4 1 16,8 7-1-16,13-4 0 15,8-15-4-15,13-9 1 16,11-13-7-16,11-13 1 16,0-18-6-16,-4-13 1 15</inkml:trace>
  <inkml:trace contextRef="#ctx0" brushRef="#br1" timeOffset="64109.8">11031 8686 48 0,'18'50'24'0,"-18"22"-26"0,0-53 44 15,0 9-42-15,0 10 0 0,-4 3 0 16,1-1 1-16,-1 1-1 15,1 0 0-15,3-7-3 16,0-5 1-16,0-8-11 16,7-8 0-16,0-16-1 15,7-13 0-15</inkml:trace>
  <inkml:trace contextRef="#ctx0" brushRef="#br1" timeOffset="64360.99">11169 8262 46 0,'21'32'23'0,"21"-23"-28"0,-27 4 45 15,-1 18-39-15,3 7 0 0,1 18 1 16,7 16 0-16,-1 10-3 15,1 15 0-15,-11 7 1 16,-7 5 0-16,-7 1-10 16,-10-19 1-16,-12-9-5 15,-6-14 1-15</inkml:trace>
  <inkml:trace contextRef="#ctx0" brushRef="#br1" timeOffset="64979.81">11875 8639 48 0,'0'-3'24'0,"17"-13"-23"16,-10 13 44-16,11-3-43 15,7-1 1-15,13-2 0 0,12-4 1 16,13 4-6-16,8-1 0 15,-4 4-1-15,-4 3 0 16,-6-3-13-16,-15 0 1 16,-7 9-2-16,-17-3 1 15</inkml:trace>
  <inkml:trace contextRef="#ctx0" brushRef="#br1" timeOffset="65160.25">12012 8865 73 0,'4'18'36'0,"41"-21"-49"0,-27 0 79 0,14 3-66 15,-7 0 1-15,38 0-5 16,1-3 1-16,-1 3-3 16,-6-3 0-16,-5 3-14 15,-23-10 0-15</inkml:trace>
  <inkml:trace contextRef="#ctx0" brushRef="#br1" timeOffset="68803.66">13077 7899 48 0,'11'31'24'0,"-11"29"-13"15,-3-35 24-15,6 15-34 16,1 14 1-16,-1 9 0 16,-3 12 1-16,0 25-4 0,0 10 1 15,4 3 2 1,-1 3 1-16,1-3-1 0,3-10 1 16,0-9-1-16,3-15 1 15,-3-20-6-15,-3-15 1 16,-4-19-15-16,-4-15 0 15</inkml:trace>
  <inkml:trace contextRef="#ctx0" brushRef="#br1" timeOffset="73369.39">2843 11480 34 0,'0'34'17'0,"7"10"-8"0,-3-38 17 0,3 7-22 15,-7 3 1-15,4-4 1 16,3 1 1-16,-7-7-9 15,0-12 1-15,0-22 6 16,0-13 0-16,0-19-2 16,0-18 1-16,0-13-1 15,-7-9 0-15,3-1-1 16,4-2 0-16,0 2-1 16,4 4 0-16,3 3 0 15,0 9 0-15,3 13-1 16,4 6 0-16,4 10-1 15,-7 9 0-15,6 16-1 16,-6 15 0-16,-1 10-5 16,5 18 1-16,-1 20-6 0,-11 18 0 15,-3 0-4-15,-10 6 0 16</inkml:trace>
  <inkml:trace contextRef="#ctx0" brushRef="#br1" timeOffset="73566.92">2660 11235 65 0,'11'22'32'0,"13"-9"-39"0,-6-13 66 16,3-3-59-16,14-1 1 0,1-2-1 16,2 0 0-16,1-4-4 15,4 4 1-15,-15 0-9 16,0 0 0-16,-10-4-7 15,6 1 0-15</inkml:trace>
  <inkml:trace contextRef="#ctx0" brushRef="#br1" timeOffset="73985.69">4135 11511 44 0,'0'41'22'0,"3"-7"-26"0,4-24 34 16,-7 5-30-16,0 4 0 0,0-3-1 15,0-3 1-15,0-1-2 16,0-6 1-16,-7-6-5 15,4-6 1-15,3-13-6 16,-11-12 0-16</inkml:trace>
  <inkml:trace contextRef="#ctx0" brushRef="#br1" timeOffset="74332.11">4046 11188 23 0,'0'-22'11'0,"11"25"2"0,-4 0 13 0,4 4-23 0,3 2 0 0,3 1 2 15,-6-1 0-15,10 0-5 16,7 1 0-16,1-4 6 0,9 0 0 16,5 1-1-1,-5-1 1-15,12-3-1 16,-1-3 0-16,-13 0-1 0,-1 0 0 16,-14 0-3-1,-3 0 1-15,-8 3-2 0,-10 0 0 16,-7 0-2-16,-3 1 0 15,-1-1-3-15,-7 3 1 16,4 3 0-16,4 7 0 16,3 6 1-16,3-3 0 15,4 0 3-15,11 3 1 16,-1 0 2-16,15-1 1 16,3-2 0-16,0 0 1 15,1-3-3-15,-8 3 1 0,-7 6-4 16,-7 0 0-16,-11-3-8 15,-10-3 1-15,-7-7-9 16,0-3 1-16</inkml:trace>
  <inkml:trace contextRef="#ctx0" brushRef="#br1" timeOffset="74871.35">6248 11884 52 0,'-11'50'26'0,"-10"26"-30"0,21-61 44 16,0 4-41-16,0-3 1 16,0-4-1-16,-7-5 1 0,3-14 0 15,1-8 0-15,-1-17 0 16,1-5 1-16,-4-13 0 15,0-16 0-15,-4 3 0 16,8-3 1-16,-4-6-1 16,7 0 0-16,7 6 0 15,10 13 1-15,8 9 0 16,7 9 0-16,-4 7 0 16,7 9 0-16,0 13-1 15,-3 12 1-15,3 10-2 16,-17 9 1-16,-7 10-2 15,-11 9 1-15,-14-1-3 16,-1 4 0-16,-13 0-3 16,-4 1 0-16,1-11-3 15,3-5 0-15,-4-11-7 16,14-11 1-16</inkml:trace>
  <inkml:trace contextRef="#ctx0" brushRef="#br1" timeOffset="75186.23">6787 11489 51 0,'32'-3'25'0,"-18"3"-23"0,-14 0 44 15,0 0-44-15,0 0 1 16,0 0-1-16,-7 0 1 16,-7 0-5-16,-11 3 1 15,-3 0 2-15,4 7 0 16,-15 2-2-16,7 10 1 0,-7 0-3 15,11 6 1-15,7 13-1 16,10 0 0-16,11-7-1 16,11-5 0-16,3-4 0 15,21-16 0-15,4-12 1 16,-4-16 1-16,1-6 0 16,-5-9 1-16,-2-10-5 15,-8-13 1-15,7-9-7 16,-14-9 1-16</inkml:trace>
  <inkml:trace contextRef="#ctx0" brushRef="#br1" timeOffset="75367.12">6974 10636 54 0,'18'13'27'0,"-4"46"-33"15,-7-27 50-15,-3 8-44 0,3 26 1 16,-4 3 0-16,-3 10 0 15,0 27-2-15,0-5 0 16,0-4-2-16,0-9 0 16,0-19-7-16,0-16 1 15,11-15-6-15,3-20 0 16</inkml:trace>
  <inkml:trace contextRef="#ctx0" brushRef="#br1" timeOffset="75771.89">7472 11198 44 0,'0'37'22'0,"0"35"-22"0,-7-43 39 0,-4 8-38 16,-6 20 1-16,-15-1-1 15,-11 16 1-15,1 3-3 16,-4 4 0-16,4-4 0 15,7-6 0-15,3-9-6 16,7-23 0-16,11-21-6 16,11-22 1-16,-4-16-2 15,14-22 1-15,-7-6 0 32,-71 72 13-32,152-157 0 0,-74 38 1 15,4 18 9-15,-1 20 0 16,5 15 3-16,2 9 0 15,1 23-6-15,-4 15 1 16,4 12-3-16,-8 14 1 16,4 5-5-16,0-6 1 15,-3-3-5-15,-8-3 0 16,8-6-8-16,0-10 0 16,-4-6-2-16,3-9 0 15</inkml:trace>
  <inkml:trace contextRef="#ctx0" brushRef="#br1" timeOffset="75938.39">7634 11505 54 0,'7'41'27'0,"-3"15"-41"15,-4-47 56-15,3-2-52 16,-3 2 1-16,-3-12-18 15,-1-10 0-15</inkml:trace>
  <inkml:trace contextRef="#ctx0" brushRef="#br1" timeOffset="78847.13">9384 10925 39 0,'0'-3'19'0,"-4"18"-13"0,4-8 19 0,-3 8-24 16,-1 13 1-16,-10-2 1 15,0 14 1-15,-7 4-4 16,0 10 0-16,0 8 3 16,3 4 1-16,0 0-1 15,11-3 0-15,0-13-1 16,4-9 0-16,-1-13-1 16,8-13 1-16,3-18-1 15,-4-15 0-15,1-17-2 16,-1-6 1-16,-6-9-1 15,-8-3 0 1,-6-1-1 0,-1 7 0-16,-10 0-1 15,-4 7 1-15,-7 8-1 16,-3 10 0-16,3 13 2 0,7 12 0 0,1 0 2 0,6 10 0 16,11 6 3-16,3-4 1 15,18-2 1-15,11-4 0 16,17-6-1-16,7-6 1 15,33-9-4-15,16-1 0 16,19-6-8 0,-1-3 0-1,14 0-12-15,-13 0 0 0</inkml:trace>
  <inkml:trace contextRef="#ctx0" brushRef="#br1" timeOffset="79317.7">10954 11110 43 0,'-11'12'21'0,"-14"1"-17"15,15-10 26-15,-4 3-28 0,-4 4 0 16,1 2 0-16,-1 4 1 15,0 0-4-15,-3 2 0 16,0 11 3-16,0 2 0 16,0 7-1-16,3 2 1 15,7-2-1-15,8 0 1 16,3-4-1-16,10-3 1 0,1-9-3 16,3-6 1-16,14-13-4 15,8-6 1-15,2-3-5 31,1-4 1-31,0 1-8 0,0-7 1 16</inkml:trace>
  <inkml:trace contextRef="#ctx0" brushRef="#br1" timeOffset="79602.34">11250 11285 45 0,'18'-6'22'0,"-8"0"-17"15,-10 6 38-15,0 0-41 16,0 0 0-16,0 0 1 15,-3 0 0-15,-8 0-4 16,-6 3 0-16,-8 0 2 16,-3 3 1-16,-1 13-3 15,1 6 1-15,4 0-2 0,2 0 0 16,1 1-3-16,11-1 0 16,3 0-3-16,10-6 0 15,11-10-5-15,7-6 0 16,8-12 0-16,2-10 0 15</inkml:trace>
  <inkml:trace contextRef="#ctx0" brushRef="#br1" timeOffset="80111.75">11324 11357 30 0,'-3'16'15'0,"10"12"-13"0,-7-21 28 0,3 2-28 0,-3 0 1 0,0 4 2 0,4-7 0 0,-1-3-6 0,4 1 1 0,0-1 2 16,0-6 1-16,1 3-2 16,-1-10 1-16,0 1-3 15,0-4 1-15,0 4-2 16,3-7 0-16,8 4 0 16,-7 2 0-16,3-2 0 15,0 5 0-15,-4 10 0 16,4 7 0-16,1 6 0 15,-1 2 1-15,0 4-1 16,-4 0 1-16,4-3 0 16,-3-3 1-16,3-4 0 15,0-2 0-15,4-1 0 16,3-3 0 0,4-6 0-1,3-9 1-15,4-7 1 0,3-18 1 0,0-10-1 16,8-16 1-16,-5-12 1 0,-6-9 0 15,0-7-1-15,-7-3 0 16,-11-13-2-16,-7 17 1 16,-11-7-1-16,-3 3 0 15,-7 9-1 1,0 13 1-16,0 16-1 0,-7 18 0 16,3 26 0-16,4 25 0 0,0 21 0 15,0 23 0-15,0 34-1 16,7 25 1-16,7 6-1 31,3 4 0 16,4-16-4-47,0-25 1 0,0-26-9 0,0-18 0 16</inkml:trace>
  <inkml:trace contextRef="#ctx0" brushRef="#br1" timeOffset="80307.67">11582 11116 48 0,'14'28'24'0,"25"-18"-22"0,-25-10 40 0,10 3-40 0,12 0 0 0,-1 0 0 16,-3 3 0-16,3-3-5 0,7 4 1 15,1 2-3-15,3 1 0 16,-8-4-11-16,-2-9 1 15</inkml:trace>
  <inkml:trace contextRef="#ctx0" brushRef="#br1" timeOffset="80479.89">12164 11307 45 0,'3'35'22'0,"4"12"-16"0,-3-35 32 0,-4 1-39 16,0-1 1-16,0 1-5 15,0-4 0-15,-4-5-3 16,1-8 1-16,-1-11-7 16,1-13 1-16</inkml:trace>
  <inkml:trace contextRef="#ctx0" brushRef="#br1" timeOffset="80638.95">12023 11060 29 0,'10'15'14'0,"15"1"-8"0,-14-19 21 0,3 3-27 16,0 0 1-16,3 6-1 15,5 0 0-15,-1 4-5 16,0-4 0 0,0 0-5-16,4-6 1 15</inkml:trace>
  <inkml:trace contextRef="#ctx0" brushRef="#br1" timeOffset="80981.2">12333 11248 31 0,'0'31'15'0,"0"-22"-9"0,0-9 24 16,0 4-29-16,0-4 1 16,0 0 1-16,4 3 0 15,-1 0-5-15,-3-3 1 0,0-6 1 16,0 6 1-16,0-7-2 15,4-2 1-15,-1-7-2 16,1 1 1-16,-1-4 0 16,4 0 0-16,0 6 0 15,4 4 1-15,0 3-1 16,-1 9 0-16,-3 6 1 16,4 7 1-16,-8 9-1 15,4 3 1-15,0 4-1 16,-3 8 1-16,3-11-1 15,0-4 1-15,-3-3-4 16,3-7 0-16,-4-2-7 16,1-13 0-16,-1-10-1 15,1-8 1-15</inkml:trace>
  <inkml:trace contextRef="#ctx0" brushRef="#br1" timeOffset="81245.05">12573 11320 40 0,'11'37'20'0,"-18"14"-24"0,7-39 43 0,0 4-38 0,3 0 0 16,1-1 1-16,3-2 0 15,0-1-2-15,3 1 0 0,4-10 2 16,1 0 1-1,6-9-2-15,0-4 1 0,7-5-2 16,0-7 0-16,1 0-6 16,-1-6 1-16,0 3-9 15,-7-4 0-15</inkml:trace>
  <inkml:trace contextRef="#ctx0" brushRef="#br1" timeOffset="81592.39">13183 11270 35 0,'18'15'17'0,"-4"-5"-9"0,-10-7 22 0,-1 0-29 16,-3-3 0-16,-3 0 0 0,-4-3 0 16,-8 0-2-16,-6 3 0 15,-7 3 1-15,0 0 1 16,0 3-1-16,6 7 0 15,1 3 0-15,4-1 1 16,3 4-3-16,-1 0 1 16,5-7-2-16,6 4 0 15,4-3-1-15,4-1 0 16,6-9-2-16,5-3 0 16,2 0-3-16,4-6 0 15,4-10 0-15,-4-6 1 16</inkml:trace>
  <inkml:trace contextRef="#ctx0" brushRef="#br1" timeOffset="81760.42">13300 11379 46 0,'10'26'23'0,"8"-1"-36"0,-11-19 51 0,0 3-38 16,0 4 0-16,4-1-1 15,-1-2 1-15,1-7 0 16,-1 0 0-16,5-9-1 16,6-7 1-16,0-6-1 15,7-6 0 1,11-3-5-16,7 3 0 0,0 0-5 16,3-13 0-16</inkml:trace>
  <inkml:trace contextRef="#ctx0" brushRef="#br1" timeOffset="82016.4">14062 11119 26 0,'3'3'13'0,"-3"-3"-11"0,-3-3 16 16,-4 0-18-16,-7 0 0 15,-8 0 0-15,-2 0 0 16,-5 3 0-16,1 0 0 16,0 0 0-16,7 0 0 15,7 3 2-15,7 3 1 16,7 0 1-16,10 7 0 15,11 3 1-15,11 2 1 0,0 1 0 16,-4 0 0-16,-7 0-2 16,-3 6 1-16,-7 6-3 15,-11 1 0-15,-18 5-3 16,-21-5 0 0,-21-10-13-16,-28-10 1 0</inkml:trace>
  <inkml:trace contextRef="#ctx0" brushRef="#br1" timeOffset="82738.92">3979 13110 62 0,'7'-15'31'0,"-14"-17"-37"0,7 26 53 16,-3-3-46-16,-8-4 0 15,1 1 0-15,-8-4 0 16,-10 7-2-16,0-1 1 16,3 4-1-16,-3 9 0 15,6 16-2-15,5 6 0 16,6 9-2-16,11 7 0 15,0 6-1-15,7-12 0 16,14-7-2-16,11-3 0 16,11-16-5-16,2-15 1 0,-2-13 0 15,-8-3 0-15</inkml:trace>
  <inkml:trace contextRef="#ctx0" brushRef="#br1" timeOffset="83056.95">4233 12925 39 0,'-7'38'19'0,"7"34"-23"0,-7-50 40 0,7 3-34 15,-3 10 1-15,3-7 1 16,0-6 0-16,0-6-5 16,0-4 0-16,0-9 3 15,10 0 1-15,-3-9-3 16,4 0 1-16,0-10-1 0,3 4 0 15,3-7-1 1,4 3 1-16,8 0-1 0,-8-6 1 16,7 10 0-16,4 2 1 15,0 7-1-15,3 10 1 16,-10 2-1-16,3 10 0 16,0 9 0-1,0 7 0 1,-3-7-5-1,0 0 0-15,-4-6-8 16,-7-13 0-16</inkml:trace>
  <inkml:trace contextRef="#ctx0" brushRef="#br1" timeOffset="83463.56">6057 13085 60 0,'11'3'30'0,"28"1"-40"0,-18-4 54 0,11-4-45 0,13-2 1 15,1-3-10-15,4-1 0 16,3 4 0-16,7-16 0 0</inkml:trace>
  <inkml:trace contextRef="#ctx0" brushRef="#br1" timeOffset="83936.98">7281 13126 49 0,'-21'28'24'0,"-18"13"-24"0,29-35 36 0,-8-3-37 0,-3 1 1 0,-7-8 0 15,7-2 0-15,-8-6 0 0,8-4 1 16,4-6-1-16,6-3 0 16,7-10-1-16,8 7 0 15,7 6-1-15,6 3 0 16,4 7-1-16,1 12 1 16,6 9-1-16,4 10 1 15,3 3 1-15,0 3 0 16,0-3 1-16,1 3 0 15,-1-6 0-15,-7-10 1 16,11-2-1-16,3-7 1 16,-3-3 1-16,0-7 0 0,-4-6 1 15,-7-5 0-15,-6-11 0 16,-12 10 0-16,-10-3-1 16,-14-3 1-1,-11 0-3 1,1 3 1-16,-8 3-6 15,-3 6 1-15,-4 7-11 0,-4 2 1 0</inkml:trace>
  <inkml:trace contextRef="#ctx0" brushRef="#br1" timeOffset="84433.39">8562 12722 51 0,'-7'22'25'0,"-11"3"-21"0,8-22 40 0,-15 9-43 16,0 10 0-16,-14 6 1 15,1 1 0-15,6-7-3 16,0 6 1-16,4-3 1 15,0-6 0-15,3 3-1 16,7-7 1 0,22 1-1-1,10-7 1-15,14 4-1 16,11 0 1-16,0 2-2 16,7 1 1-16,-7 3-2 15,-1 3 1-15,5 0-7 16,-12 3 0-16,5-6-9 15,-8-4 1-15</inkml:trace>
  <inkml:trace contextRef="#ctx0" brushRef="#br1" timeOffset="84780.79">9617 12828 47 0,'-4'3'23'0,"-3"10"-18"0,0-4 35 0,-7 7-38 15,-11 6 0-15,-6 0 1 16,-5 3 1-16,-10 6-5 15,-3 7 0-15,3-7 3 16,0 4 0-16,11 2-4 16,7 1 1-16,3-3-12 15,4-10 0-15,0-16-3 16,14-6 1-16</inkml:trace>
  <inkml:trace contextRef="#ctx0" brushRef="#br1" timeOffset="85050.72">9236 12844 43 0,'7'25'21'0,"14"6"-19"0,-10-18 37 15,3 6-39-15,10 9 1 16,-2 10 0-16,9 5 0 16,5 1-4-16,6 6 0 15,-3-2-6-15,-4-1 1 16,-10-7-6-16,-8-8 1 0</inkml:trace>
  <inkml:trace contextRef="#ctx0" brushRef="#br1" timeOffset="85394.49">10354 12718 48 0,'4'35'24'0,"-40"-10"-26"0,26-12 46 0,-8 12-44 15,4 0 0-15,-7 0 0 0,-7-6 0 16,-4-1 0 0,0 4 0-16,0 3 0 0,8 1 1 15,2-4-1-15,5-1 1 16,3-2 0-16,7 0 0 15,10-3 0-15,11-1 0 16,4 1-1-16,7 0 1 16,-1-7-2-16,1 4 1 15,3 2-4 17,0 4 1-32,-3-6-12 0,7-4 1 0,-7-3-1 15,6-9 0 1</inkml:trace>
  <inkml:trace contextRef="#ctx0" brushRef="#br1" timeOffset="86069.55">11271 12919 43 0,'-14'44'21'0,"-46"-19"-29"0,39-9 42 16,-11 3-34-16,-17 6 0 15,-4 0 0-15,0 0 0 16,7 0 0-16,0-6 0 16,4-7 0-16,3-2 0 15,4-7 0-15,3-13 0 16,7-5 1-16,11-13 0 16,11-7-1-16,10 7 0 15,7-7 0-15,7 1 0 16,11 2-2-16,14 7 1 31,-4 10-1-15,7 12 1-1,-3 12-1-15,0 0 1 0,-3 16-1 0,-5 10 1 0,-6-4 0 0,0 1 0 0,-7-1-2 16,-1 0 1-16,-6-12-1 16,0 0 1-16,-4-3 0 15,0-7 0-15,-4-3 2 16,1-2 0-16,3-4 2 15,4-4 0 1,3 1 0-16,7-3 1 16,11 0 0-1,14-7 1-15,0-6-3 0,-4-3 1 0,-3-15 0 16,-11 9 0-16,-7-10 0 16,-13-3 0-16,-12-3 0 0,-14 7 0 15,-13-7-1 1,-19 0 1-1,-6 6-4 1,0 13 0-16,3 13-10 0,3 12 0 0</inkml:trace>
  <inkml:trace contextRef="#ctx0" brushRef="#br1" timeOffset="86307.47">12058 13126 61 0,'21'22'30'0,"-21"-38"-42"0,0 16 54 0,0 0-59 15,-10-3 1-15,-12-6-14 16,12-1 0-16</inkml:trace>
  <inkml:trace contextRef="#ctx0" brushRef="#br1" timeOffset="87556.09">21488 7704 27 0,'0'63'13'0,"-18"31"-10"0,15-53 14 0,-8 25-17 16,-7 31 0-16,-6 28 0 15,-1 42 0-15,-3 8 0 16,-1 38 0 0,-9 189 2-1,2-26 1 1,1-28-1-1,0-15 1 1,0-7-1 0,3 3 1-16,0-3-1 15,0 0 0-15,1 0-2 0,2 4 0 0,5-11 0 0,-5-8 0 0,5-4-1 16,6-15 1-16,11-7-1 16,0-18 1-16,0-4-1 15,7-21 1-15,-7-26-3 0,-4-15 0 16,-6-26-6-16,-8-34 0 15</inkml:trace>
  <inkml:trace contextRef="#ctx0" brushRef="#br1" timeOffset="89193.01">29891 13584 36 0,'3'6'18'0,"8"4"-13"0,-4-14 26 0,0 1-30 15,7 0 1-15,4 0 3 16,3 0 0-16,-3 12-6 16,10 4 0-16,11 3 4 15,10 12 0-15,8 6-1 16,2 7 0-16,-2-13-2 15,-11 0 0-15,-11-2 0 16,-10 2 0-16,-11 3-1 16,-14 4 0-16,-7-1-1 15,-11 4 0-15,-3 9 0 16,-4 0 1-16,-3 0-1 16,0 9 1-16,0 1 0 15,-1-7 1-15,5 0 0 16,3-6 0-16,6-6 1 15,5-10 0-15,3-6 0 16,10-7 0-16,8-11 1 0,3-14 1 16,4-9 0-16,-1-18 1 15,-3-10-2-15,-7-13 1 16,-3 1-1 0,-4-7 1-16,-11 0-2 0,-10 0 0 15,-7-6-3-15,0 9 0 16,0 4-11-16,6-4 0 15,-6 16-3-15</inkml:trace>
  <inkml:trace contextRef="#ctx0" brushRef="#br1" timeOffset="89571.95">31253 13850 39 0,'7'13'19'0,"-14"0"-21"0,0-10 32 16,-11 6-30-16,0 7 1 16,-6 9-1-16,-12 6 1 15,-10-6-1-15,1 10 0 16,-1-4-3-16,7-6 1 15,4-6-9-15,10-16 1 16</inkml:trace>
  <inkml:trace contextRef="#ctx0" brushRef="#br1" timeOffset="89741.86">30939 13700 34 0,'17'31'17'0,"33"66"-12"16,-33-62 23-16,4 12-27 15,4 3 0-15,3 7-1 16,11-4 0-16,0-9-11 16,-4-16 1-16,-3-15 0 15,-4-4 0-15</inkml:trace>
  <inkml:trace contextRef="#ctx0" brushRef="#br1" timeOffset="90723.96">21174 8021 33 0,'-4'25'16'0,"4"-16"-7"0,0-9 17 0,0 4-24 15,4-1 0-15,3-3 1 16,3-13 1-1,19-53-4 1,-1-12 0-16,-3 0 3 16,3 5 0-16,0 4-2 15,-3 10 1-15,-1 12-1 16,-2 9 1-16,-5 10-2 16,-3 9 0-16,0 16-2 15,-7 12 1-15,-7 10-2 16,0 13 1-16,0 8-1 15,0 1 0-15,4 9 1 16,7 4 1-16,6 15 0 16,8-4 1-16,10 4 1 15,7 4 0-15,1-4 0 16,-4-16 0-16,-11-9 0 0,-3-10 0 16,-8-6-2-1,-6-12 1 1,-11-6-1-16,-11-4 1 0,-21 3-1 0,-13-2 0 15,-15-7 0-15,-14-4 1 16,6-8 0-16,-9-1 0 16,3 1-11-16,7-4 0 15</inkml:trace>
  <inkml:trace contextRef="#ctx0" brushRef="#br1" timeOffset="91121.25">21537 6933 35 0,'0'-6'17'0,"0"15"-9"0,0-9 21 0,0 6-26 0,-3 1 1 15,-8 8 2-15,-7 10 0 16,-10 16-8-16,-4 3 1 15,-10 16 4-15,10 15 0 16,1 3-3-16,6-6 1 16,4-12-6-16,3-13 0 15,4-22-9-15,0-22 0 16</inkml:trace>
  <inkml:trace contextRef="#ctx0" brushRef="#br1" timeOffset="91275.37">21223 6829 48 0,'14'44'24'0,"22"53"-26"0,-22-78 38 0,3 16-39 16,1-4 1-16,0 4-24 16,-8-7 1-16</inkml:trace>
  <inkml:trace contextRef="#ctx1" brushRef="#br1" timeOffset="80294.58">15501 12119 0,'0'0'15,"0"0"1</inkml:trace>
  <inkml:trace contextRef="#ctx0" brushRef="#br1" timeOffset="92361.49">20817 14735 42 0,'-3'34'21'0,"-4"4"-14"0,7-22 21 0,-4 15-25 0,1 13 1 15,-1 15 1-15,-3 10 0 16,4 16-6-16,-4 19 0 16,0 15 4-16,-8 12 1 15,5 26-3-15,-1 3 1 16,1 16-1-16,3 2 1 16,0-8-2-16,3-7 1 15,4-13-1-15,0-9 0 0,-3-18-1 16,-1-10 1 15,0-22-1-31,1-10 0 16,-8-12-4-16,-3-6 1 0,0-13-10 0,0-9 0 0,0-19-2 15,3-10 1-15</inkml:trace>
  <inkml:trace contextRef="#ctx0" brushRef="#br2" timeOffset="96923.6">3457 9470 15 0,'-17'-10'7'0,"-15"7"-4"16,21 3 8 0,1 10 0-1,-4-1 0-15,10 4 6 16,-3-4 1-16,7 0-23 15,7 1 0-15,11-1 15 16,13 1 0 0,58-7-4-16,20 0 0 15,11-3-3-15,21 3 0 16,18 0-1-16,3-3 0 16,14-3-1-16,11-3 1 15,-14-7-2-15,25 1 0 16,-4-4 0-16,-11 0 0 15,11 4-1-15,-7 5 1 16,-17 4 0-16,10 3 0 16,-15 3-1-16,-9 7 1 15,-19-1 0-15,-10 1 0 16,-14-4-1-16,-7 0 0 16,-25 0-3-16,-10-2 0 15,-18-1-5-15,-15 0 0 0,-13 0-7 16,-21-3 1-16</inkml:trace>
  <inkml:trace contextRef="#ctx0" brushRef="#br2" timeOffset="97944.42">7253 9156 22 0,'4'19'11'0,"-8"12"-7"0,4-21 9 16,0-1-12-16,0 7 1 0,4-7 3 15,-4 1 0-15,3-4-5 16,1 0 1-16,3-6 4 15,3-6 0-15,1-10 0 16,0-18 1-16,-1-4-2 16,4-18 1-16,0-10-2 15,-10-13 1-15,3-12-2 16,0 1 1-16,0-14-2 16,-7-3 1-16,0-2-2 15,0-14 1-15,4 4-1 16,-1 13 1-16,-3-4-1 15,4 3 0-15,3 10 0 16,-4 3 0-16,1 19-1 16,-1 18 1-16,4 10-1 15,-7 13 1-15,0 5-1 16,-7 8 1-16,4 2-1 0,-4 6 0 16,-4 1 0-16,-3 2 1 46,-4 4-2-46,-3 0 1 0,-4 3 0 0,-3 6 0 0,-7 6 0 0,-4 4 1 16,-10 2-1-16,-1 4 0 16,-10-3 1-16,-10-1 0 15,-22-2 0-15,-14 3 1 16,4-4-2-16,-21 7 1 16,-22 0 0-16,0 3 1 15,1 0-1-15,-15 0 0 16,0-3 0-16,0-4 0 0,8-5 1 15,-26-4 0-15,26-3-1 16,-15-6 1-16,-7-3 0 16,4-1 0-16,-1-5 0 15,-6-4 1-15,14 4-2 16,3-1 1-16,-7 4-1 16,14-1 1-16,11 1-1 15,11 6 1-15,13 3-1 16,8 6 0-16,7 3 0 15,13 7 0-15,12 9 0 16,6 7 0-16,11 2-1 16,18 13 0-16,3-6 1 15,4 12 0-15,10 7 0 16,4 6 0-16,3 9-1 16,1 6 1-16,-4 7-1 0,-11 19 1 15,-3 21-3-15,3 10 0 16,0 16-3-16,-7 0 0 15,7-10-7-15,-6-19 0 16</inkml:trace>
  <inkml:trace contextRef="#ctx0" brushRef="#br2" timeOffset="99760.93">20902 14020 25 0,'0'0'12'0,"4"0"-5"16,-4 0 12-16,3 3-17 16,-3 3 0-16,0 4 0 15,0-4 1-15,-3 10-4 0,3 5 1 16,-4 8 2-16,4 5 0 15,0 7 0-15,4 0 1 16,-1 0-1-16,1-13 1 16,-1 0-1-16,-3-9 1 15,0-4-1-15,0-2 0 16,0-7-1-16,-3-9 0 16,-1-13-1-16,-3-2 1 15,-3-11-1-15,-1-8 1 16,0-7 0-16,-3 3 0 15,0-6-1-15,4-3 1 16,-1 6 0-16,4 3 0 0,0 0 0 16,7 10 0-16,0 3 0 15,0 15 0-15,3 7 0 16,4 3 0-16,0 9 0 16,-3 10 0-16,0 9-1 15,-1 3 1-15,-3 7-1 16,4 9 0-16,-1-1 0 15,-3 5 0-15,0 5 0 16,0-3 1-16,-3-9-1 16,-1-7 1-16,1-12-3 15,-5-12 1-15,1-17-14 16,0-18 1 0</inkml:trace>
  <inkml:trace contextRef="#ctx0" brushRef="#br2" timeOffset="100377.67">20084 13079 46 0,'7'0'23'0,"3"-22"-17"15,-10 22 31-15,0-9-37 16,-3-4 0-16,-4 1 0 15,-7 2 0-15,-8 7 0 0,-6 6 1 16,-4 7-1-16,-3 8 1 16,-7 11 0-16,3 5 0 15,4 13-1-15,-1 3 1 16,8 10-1-16,11-7 1 16,6 4-2-16,15-4 1 15,13-12-1-15,11-13 0 16,15-19 0-16,13-5 1 15,-3-17 1-15,-11-12 0 16,-6-6 0-16,-12 5 0 0,-6-17-1 16,-7-1 1-16,-11 3-9 15,-11-3 0-15,-10-6-7 16,-4 9 0-16</inkml:trace>
  <inkml:trace contextRef="#ctx0" brushRef="#br2" timeOffset="101042.49">20514 16554 52 0,'7'18'26'0,"7"-24"-24"16,-7 6 45-16,4-3-43 15,-1-3 1-15,5-1 3 16,2-2 1-16,4 0-11 0,11-1 1 16,14 4 6-16,14 6 0 15,7 0-3-15,4 3 1 16,-4-3-7-16,-15-3 0 16,-13-3-11-16,-18 9 0 15,-21 0-6-15,-3 6 1 16</inkml:trace>
  <inkml:trace contextRef="#ctx0" brushRef="#br2" timeOffset="101491.61">18810 16883 53 0,'-3'-10'26'0,"10"10"-23"0,0 0 43 15,7-3-45-15,3 6 1 16,12-3 1-16,6-3 1 15,7 0-6-15,4 0 1 16,0 3 0-16,-4 0 0 16,-3 0-8-16,-4 0 0 0,-3-9-9 15,-4-7 0-15</inkml:trace>
  <inkml:trace contextRef="#ctx0" brushRef="#br2" timeOffset="101745.34">19551 16547 54 0,'0'28'27'0,"-7"32"-28"16,3-41 46-16,-3 18-45 15,-7 4 0-15,-3 16 0 16,2 12 1-16,5 6-2 0,3 0 0 16,3-9-8-1,4-13 1-15,0-18-8 0,4-10 1 16</inkml:trace>
  <inkml:trace contextRef="#ctx0" brushRef="#br2" timeOffset="103229.08">20955 16412 29 0,'28'-12'14'0,"8"-13"4"16,-26 18 14-16,1 1-27 15,-1 0 0-15,1-3 3 0,-4 2 0 16,-4 4-10-16,-3-3 0 16,-7 3 7-16,-7 3 0 15,-10 0-3-15,-12 3 1 16,-6 3-2-16,-7 7 1 15,6-1-2-15,8 13 1 16,0-6-1-16,3 9 0 16,4 7-1-16,3-1 1 15,7 1-1-15,8 2 1 16,6 1-1-16,8-3 1 16,3-10 0-16,14-3 0 0,14-13 2 15,4-9 0-15,0-9-1 16,0-4 1-16,-4 1 0 15,-3-10 0-15,-4-7-1 16,-10-2 1-16,-4-3-2 16,-7-1 0-16,-11-6-1 15,-6 10 1-15,-12 3-1 16,-9 6 1-16,-5 12-1 16,-2 10 0-16,-1 7 0 15,0 5 0-15,0 4-1 16,4 6 1-16,7 9-1 15,3 4 1-15,4-1 0 16,7 7 1-16,10 6 0 16,11-3 0-16,4-3 0 15,7-10 0-15,6-9 1 0,11-6 0 16,8-13 1-16,-1-10 0 16,0-8 0-16,-3-10 0 15,-7 0 0-15,-7-4 1 16,-11-11-1-16,0-1 0 15,-14 0-2-15,-7 3 1 16,-14 4-1 0,-7 3 0-16,-8 12 0 15,1 6 0-15,3 13-1 0,-3 6 0 16,3 7 0-16,0 9 1 0,4 3-2 16,4 3 1-16,2-3 0 15,8 4 1-15,7-1 0 16,11-3 1-16,6-3-1 15,8-3 1-15,0-4 0 16,13-12 0-16,12-12 0 16,-1 0 0-16,-3-10 0 15,-4-9 1-15,-7-7-1 16,-7 1 0-16,-6-4 0 16,-12 0 0-16,-3 1-1 15,-10 12 1-15,-8 0-2 16,-3 6 1-1,-18 22-1 1,4 13 0-16,3 2 0 16,4 7 0-16,3 1-1 0,7 8 1 15,8-3 0-15,3-5 0 16,7-5 1-16,7-5 0 16,0-3 0-16,7-4 1 15,7-9 0-15,7-6 0 16,-3-10 0-16,-4-3 0 15,-3-6-1-15,-4-3 1 16,-4 0-1-16,-2 0 1 16,-1-4-2-16,-7 7 1 15,-7 6-1-15,-4-3 1 16,-3 7-1-16,-7 5 0 16,3 1-1-16,4 9 0 0,-4 3-1 15,1 0 0-15,-1 7 0 16,0-1 0-16,1 3 1 15,6 1 0-15,4 6 1 16,4 0 0-16,3 3 1 16,7 0 0-16,3-4 1 15,-3-2 0-15,7-3-1 16,0-7 1-16,4-6 1 16,0-3 0-16,-4-4 0 15,0-5 0-15,-3-4-1 16,-4-6 1-16,-4-3-1 15,-3 0 0-15,-7 6-3 16,-7-3 1-16,0 4-5 16,0 5 0-16,-7 0-12 15,-11 4 0-15</inkml:trace>
  <inkml:trace contextRef="#ctx0" brushRef="#br2" timeOffset="104701.88">9483 7742 42 0,'7'9'21'0,"7"1"-14"0,-11-17 21 0,4 11-26 15,0 11 0 1,1 20 1-16,-5 9 0 0,-3 22-4 16,4 18 0-16,-4 29 2 15,-4 19 1-15,1 18-2 16,-1 1 1-16,0 12-2 16,1-3 1-16,-1-13-2 15,1-15 0-15,-1-29-2 16,1-18 1-16,-1-25-7 15,4-29 0-15,0-31-3 16,4-35 0-16</inkml:trace>
  <inkml:trace contextRef="#ctx0" brushRef="#br2" timeOffset="105438.26">9423 7547 39 0,'7'10'19'0,"32"-13"-17"0,-22 6 35 16,11 3-35-16,8 7 1 15,17 6 0-15,24 6 1 16,26 0-5-16,9 0 0 15,26-6 2-15,17-10 1 16,0-15-1-16,25-7 0 0,7-6 0 16,11-6 0-16,14 0 0 15,-11-3 0-15,17 3 0 16,-2 0 0-16,-1 0-1 16,7 0 1-16,-7 0-1 15,4-1 0-15,-11-2-1 16,-21-3 1-16,-4-7-1 15,-6 1 1-15,-11 8-1 16,-25 1 1-16,3 0 0 16,-6 9 1-16,-15 7-1 15,-13 5 1-15,-15 10-1 16,-21 1 1-16,-3 18-1 16,-22 15 0-16,-17 23-1 15,-18 9 1-15,-21 19-1 0,-28 9 0 16,-29 9-1-16,-21 14 1 15,-3 2 0-15,-10 16 0 32,-65 110-1-32,29-10 1 15,32-6-1-15,24 0 1 16,25 3 0-16,18-6 1 16,10-22 0-16,11-31 0 15,7-32 1-15,4-28 0 16,3-19 0-16,-4-25 1 15,-10-12-2-15,-21-16 1 16,-22-7 0-16,-34-2 1 0,-19-10-1 16,-38-9 1-16,-28-13 0 15,-47-16 0-15,-24-6-1 16,-38-3 1-16,-15-3-1 16,-7 3 0-16,-14 4-1 15,18-1 0-15,-1 0-4 16,18-6 0-16,4-3-11 15,18-7 0-15</inkml:trace>
  <inkml:trace contextRef="#ctx0" brushRef="#br2" timeOffset="106503.81">27615 13515 43 0,'8'19'21'0,"-8"53"-17"0,0-38 22 15,-4 20-26-15,-3 24 0 16,-4 7 0-16,1 3 0 0,-1 6 0 16,4-10 0-16,4-15-6 15,3-15 1 1,7-14-7-16,10-11 1 0</inkml:trace>
  <inkml:trace contextRef="#ctx0" brushRef="#br2" timeOffset="106819.35">27771 15011 55 0,'14'53'27'0,"-7"25"-32"0,-7-53 50 15,-4 19-45-15,4 10 1 16,-3 5-3-16,-4 1 1 15,-4-4-14-15,1-21 1 16</inkml:trace>
  <inkml:trace contextRef="#ctx1" brushRef="#br2" timeOffset="96267.8">16154 6864 0,'0'0'16,"0"0"0,0 0-1,0 0 1,0 0-1,0 0 1,0 0 0</inkml:trace>
  <inkml:trace contextRef="#ctx0" brushRef="#br2" timeOffset="107989.89">20687 10382 49 0,'0'3'24'0,"18"7"-10"0,-4-10 24 15,14-3-34-15,14-4 1 16,15 1 1-16,17 0 0 15,10 0-9-15,12-1 1 16,2 4 1-16,-6 0 0 16,-18 3-10-16,-17 0 1 15,-15 0-9-15,-21 3 1 16</inkml:trace>
  <inkml:trace contextRef="#ctx0" brushRef="#br2" timeOffset="108367.8">19498 10135 64 0,'18'50'32'0,"-8"41"-42"0,-3-60 58 0,0 13-50 0,-3 9 0 16,-4 10-12-16,-4-7 1 15,-3-12 4-15,-7 0 0 16</inkml:trace>
  <inkml:trace contextRef="#ctx0" brushRef="#br2" timeOffset="110000.31">28152 10627 55 0,'46'-16'27'0,"-39"13"-30"0,-7 3 44 16,-4-6-40-16,-3-4 0 16,-4-2-1-16,-3 2 1 15,-7-2-2-15,0 6 1 0,-4-1 1 16,-3 4 0-16,0 6-1 15,0 10 1-15,-1 6 0 16,5 6 0-16,-1 0-1 16,7 0 1-16,8 6 0 15,6 4 0-15,11-1-1 16,11-2 1-16,17-4-1 16,4-6 1-1,3-7-1-15,4-8 0 0,0-7 1 16,-4-16 0-1,-3-6-1-15,-7-3 1 0,-11-9-1 16,-7-13 0-16,-10 6 0 31,-11 0 1-31,-11-3-1 16,-7 6 0-16,-6 7-1 0,-1 9 1 0,-7 16-1 16,-3 6 0-16,-1 9 0 0,5 4 0 15,2 9 0-15,5 9 1 16,9 0 0-16,5 13 0 15,3 3 0-15,14 4 1 16,10-4 0 0,18-3 0-16,15-7 0 0,10-12 0 15,7-15 0-15,0-17 1 16,-11-8-1-16,-7-14 1 16,-10-2-1-16,-11-7 1 15,-10-5-1-15,-11 2 0 0,-11-3 0 16,-10-3 0-16,-11 6-3 15,1 7 1 1,-8 9-1-16,-3 9 1 0,-4 13-1 16,3 15 1-16,5 4-1 15,6 6 0 1,4 9 2-16,6 4 0 0,8-4 0 16,4 4 1-16,6-1 0 15,15 1 1-15,13-7-1 16,15-6 1-1,-3-7-1 1,6-8 1-16,-3-10-1 16,-4-10 1-16,-3 0-2 0,-8-5 0 0,-6-11 0 15,-7-8 1-15,-11 5-2 16,-4-5 1-16,-7-1-2 16,-6 4 1-16,-1 2-1 15,-3 10 0 1,-7 7 0-16,-4 8 1 15,0 7-1-15,1 7 0 0,-1 2 1 0,4 1 1 16,10 2 0-16,4 4 1 16,0 6-1-16,3 3 1 15,11 3-1-15,7-3 1 16,14 0 0 0,11-9 0-16,7-7 0 15,3 1 1-15,-3-4-1 0,-4-9 1 16,-3-7-1-16,-7-5 1 0,-8-1-2 15,-6-3 1-15,-11 0-2 16,-4 1 1 0,-6-4-2-16,-4-7 0 15,-7-5-7-15,-8-4 0 16,-9-6-10-16,9 4 1 0</inkml:trace>
  <inkml:trace contextRef="#ctx0" brushRef="#br2" timeOffset="114311.56">20927 16450 17 0,'14'-3'8'16,"7"-7"-5"-16,-10 7 9 0,3 0-10 15,3-3 1-15,5 0 2 16,-1-1 0-16,3 1-5 15,1 3 0-15,0 0 4 16,0-3 1-16,3-1-2 16,0-5 1-16,7 2-1 15,8-2 0-15,-1 2-1 16,0 4 0-16,4-3-1 16,7-4 1-16,0-2-1 15,0-1 1-15,-4 0-1 16,-6-3 1-16,6 1-1 15,4-4 0-15,0-4 0 16,3 5 1-16,4-1 0 0,7-4 0 16,-3-5-1-16,-4 0 1 15,-7 3-1-15,3-4 1 16,4 7 0-16,0-3 0 16,0-3-1-16,7-1 0 15,-3-2 0-15,-1-10 0 16,-7-6 0-16,-3-1 0 15,-10 1 0-15,3-3 0 16,3-3-1-16,4-4 1 16,0 3-1-16,-7 7 1 15,0-6-1-15,-1-7 1 0,-2 7-1 16,-4-13 1 0,-4 0-1-16,-3 0 0 15,-4 3 0-15,0 0 1 0,-3 10-1 16,-1-4 0-16,-2-3 0 15,-5 4 0-15,-3-13 0 16,0 9 1-16,4-3 0 16,3 0 0-16,-3 3-1 15,-1 13 1-15,5 0-1 16,-1 0 1-16,0 3-1 16,0 3 1-16,0 3-1 15,0-9 1-15,4 0-1 16,0-3 0-16,3-1 0 15,4-2 1-15,0 6-1 16,3 6 0-16,-3-3 0 16,-1 0 1-16,-2 3-1 15,-5 3 0-15,5 0 0 0,6-6 0 16,0 3 0-16,0 4 1 16,4-4-1-16,3-3 0 15,1-4 0-15,3 14 0 16,3-7 0-16,0 0 0 15,-3 0 0-15,-3 3 1 16,-5 4-1-16,15 2 0 16,-3 1 0-1,-1-4 0-15,1 0 0 0,2 1 1 16,1-1-1-16,4 4 0 16,-1-1 0-16,-6 4 1 0,6 3-1 15,1 3 0-15,6 3 0 16,1-3 1-16,3 6-1 15,7 3 1-15,-4 7-1 16,-10-4 0-16,11-3 0 16,-1 4 0-16,-3-1-1 15,4-2 1-15,-4-1 0 16,3 0 0-16,-3-3 0 16,-3-3 0-16,-11 4-1 15,0-4 1-15,3-6 0 16,4-10 0-16,-3 0-1 15,-4 1 1-15,0-4 0 16,-4-3 0-16,0 3-1 16,4 4 1-16,-10-7 0 15,-1-3 0-15,-7 3 0 0,-3 0 0 16,-4 0 0-16,4 0 1 16,0 3-1-16,3-3 0 15,4 4 0-15,0 2 1 16,-1 0-1-16,1 4 0 15,3-1 0-15,1 7 1 16,-1 3-1-16,0 0 1 16,-3-6-1-16,-3 2 0 15,2-2 0-15,5 0 0 16,3 2 1-16,-1-2 0 16,1-3 0-16,0-1 0 15,4-3 0-15,-5 7 0 0,-2-3 0 16,-1 9 0-16,0 3-1 15,-6 3 1-15,2-3-1 16,1 0 1-16,4 0-1 16,2-3 0-16,-2 3-1 15,-8 3 1-15,0 6 0 16,-10 7 0-16,-4-3-3 16,-7 6 1-16,-7-4-6 15,-17 1 1-15,-18-10-11 16,3 7 0-16</inkml:trace>
  <inkml:trace contextRef="#ctx0" brushRef="#br2" timeOffset="115526.11">27908 9159 20 0,'46'-12'10'16,"-21"2"4"-16,-18 7 11 0,-4 0-21 15,-3 3 0-15,4 3 3 16,-4-3 0-16,-4 3-9 15,-3 7 1-15,-3 5 6 16,-15 7 0-16,4 16-2 16,-4 15 0-16,-10 16-1 15,-11 7 0-15,-7 14-1 16,0 8 0-16,7-14-4 16,8-18 1-16,6-16-12 15,11-9 1-15</inkml:trace>
  <inkml:trace contextRef="#ctx0" brushRef="#br2" timeOffset="115753.17">27608 9175 40 0,'7'47'20'0,"11"35"-15"0,-14-57 26 0,-1 3-31 16,1 9 0-16,-1 4 0 16,1-3 1-16,3-7-4 15,-4-3 1-15,4-15-10 16,0-16 1-16</inkml:trace>
  <inkml:trace contextRef="#ctx0" brushRef="#br2" timeOffset="116066.68">27982 9401 55 0,'4'0'27'0,"6"-22"-30"0,-2 19 46 15,-1 0-42-15,3-1 1 16,4 1 0-16,4 3 0 16,3 0-3-16,7 3 0 15,1 4-1-15,-1-1 0 0,-4-3-8 16,-2-3 0-1,-8-6-6-15,-14 6 0 0</inkml:trace>
  <inkml:trace contextRef="#ctx0" brushRef="#br2" timeOffset="116233.66">27915 9517 42 0,'7'37'21'0,"22"-15"-16"16,-15-15 34-16,0-4-39 15,7 0 1-15,4-3-1 16,6 0 0-16,8-6-7 16,4-1 1-16,2-8-7 15,-13 2 0-15</inkml:trace>
  <inkml:trace contextRef="#ctx0" brushRef="#br2" timeOffset="116576.14">28684 9821 55 0,'4'-19'27'0,"6"-59"-32"0,-6 50 49 15,0-23-42-15,-4-15 0 16,-4-18 1-16,0-13 0 0,1-7-4 16,3-2 1-16,0-4 2 15,7 9 0-15,4 4-1 16,6 16 1-16,8 9-1 16,3 15 1-16,0 10-2 15,1 25 0-15,-5 13-3 16,-6 15 0-16,-4 16-6 15,0 19 0-15,-3 6-9 16,-11-3 0-16</inkml:trace>
  <inkml:trace contextRef="#ctx0" brushRef="#br2" timeOffset="116772.3">28501 9256 47 0,'-14'19'23'0,"35"-3"-16"0,-10-13 36 15,3 3-41-15,3 4 1 16,8-1-1-16,3 4 1 16,8-4-5-16,-5 1 1 15,5-4 0-15,-5-3 1 16,1 0-8-16,-7-6 0 16,-4-10-8-16,-7-2 0 15</inkml:trace>
  <inkml:trace contextRef="#ctx0" brushRef="#br2" timeOffset="117016.62">29238 9300 48 0,'-28'22'24'0,"-18"13"-27"15,29-26 37-15,-8 4-34 16,-3-1 1-16,3 7 0 16,0 6 0-16,4 7-1 15,3-1 0-15,4 3-2 16,4 1 0-16,3-4-11 16,14-9 1-16</inkml:trace>
  <inkml:trace contextRef="#ctx0" brushRef="#br2" timeOffset="117271.9">29446 9294 48 0,'4'35'24'0,"-25"21"-23"0,10-50 36 16,-10 7-37-16,-7 6 0 15,-4 3 0-15,0 3 1 16,1 3-1-16,2-3 0 0,1 0 0 16,7-6 1-16,3-3-4 15,8 2 1-15,6-8-6 16,4-7 0-16,4-3-6 16,3-3 0-16</inkml:trace>
  <inkml:trace contextRef="#ctx0" brushRef="#br2" timeOffset="117493.82">29242 9269 27 0,'14'22'13'0,"11"25"-3"16,-15-34 16-16,1 2-24 15,3 10 0-15,0 7 1 16,0 2 1-16,0-2-5 15,-3 5 0-15,-1 4 2 16,1-10 1-16,0-9-3 0,3-6 1 16,0-10-5-16,0-9 1 15,0-3-7-15,0-13 0 16</inkml:trace>
  <inkml:trace contextRef="#ctx0" brushRef="#br2" timeOffset="117688.85">29665 9197 42 0,'60'81'21'0,"-7"39"-18"0,-39-83 36 16,4 7-38-16,-8 22 0 0,-6 3-2 15,-15 13 1-15,-13-7-9 16,-19-6 0-16,-17-16-4 15,-7-9 0-15</inkml:trace>
  <inkml:trace contextRef="#ctx0" brushRef="#br2" timeOffset="120420.06">3965 17626 43 0,'11'22'21'0,"-1"-28"-16"15,-6-1 21-15,7-5-26 16,6-20 1-16,11-15 0 16,1-15 0-16,-5-17 0 15,5-8 0-15,9-17 1 0,1 4 1 16,3-7-1-16,4-6 0 47,-3-3 0-47,6-6 0 0,11-7-1 0,-11-2 0 0,1-4 0 0,-1 9 0 15,1 4-1-15,10 12 1 16,-8 4-1-16,5 5 1 16,3 13-2-16,3 4 1 15,4 5-1-15,-7 4 0 16,-10 6 0-16,10 3 1 16,-7 10-1-16,10 6 1 0,-3 9 0 15,11 13 1-15,-8 12-1 16,8 10 1-16,-4 15-1 15,-4 16 1-15,15 0-1 16,-1 13 0-16,1 3 0 16,-7 9 0-16,-1 6-1 15,1 1 0-15,-18 9 0 16,3 6 0-16,-3 16 0 16,7 9 0-16,4 9 0 15,-8 17 0-15,0-7 1 16,1 3 1-16,-1-6-1 15,1-13 0-15,-4 4 0 16,-4-10 0-16,7-3 0 16,8 0 0-16,-1 0 0 15,8-1 0-15,10 8 0 16,-7-4 1-16,0-10-1 0,0-8 0 16,22-7 0-16,-12-16 0 15,12-12 0-15,-12-16 0 16,8-16 0-16,10-15 0 15,-17-10 1-15,10-18 0 16,-10-13-1-16,0-25 1 16,-11-10 0-16,10-9 0 15,-10-12-1-15,4-23 1 16,0-5-1-16,-11-23 1 16,-4-6 0-16,-3-13 0 0,-3-5-1 15,-5-4 1-15,-9 3 0 16,3 10 0-16,0-4 0 15,17 13 0-15,-3 22-1 16,18 16 1-16,13 9 0 16,-6 19 0-16,7 6-1 15,10 1 1-15,-7 2-1 16,1 6 0-16,-8 7-2 16,-14 7 0-16,-4 5-8 15,-13 3 1-15,-11-5-7 16,-4 5 0-16</inkml:trace>
  <inkml:trace contextRef="#ctx0" brushRef="#br2" timeOffset="122222.66">5733 4766 19 0,'24'-19'9'0,"1"19"3"0,-14 0 9 16,-4 6-16-16,3 10 1 16,1 6 3-16,-1 19 1 15,-3 28-11-15,-7 28 0 16,-7 41 7-16,4 38 1 16,3 37-3-16,-11 22 1 15,-3 19-5-15,4-3 1 16,6-13-3-16,4-15 1 0,0-26-2 15,4-37 0-15,-1-34-5 16,1-42 1-16,3-36-6 16,7-42 0-16</inkml:trace>
  <inkml:trace contextRef="#ctx0" brushRef="#br2" timeOffset="122927.42">5927 4722 27 0,'10'-16'13'0,"40"-27"-9"16,-36 30 16-16,10 0-19 15,19 4 0-15,6 3 2 0,4-4 1 16,14 7-4-16,21 3 0 16,15 7 3-16,6-7 1 15,22 3-2-15,20-6 1 16,11-4-2-16,22 7 1 16,17-3-1-16,14-6 0 15,7-7-1-15,8 0 0 16,13 4 0-16,-6-4 0 15,17 0 0-15,3-2 0 16,11-4 0-16,-17-7 0 0,-4 23-1 16,-8-3 1-16,-27-1 0 15,-7-5 0-15,-22-1-1 16,-24 10 1-16,-25 6-1 16,-18 0 1-1,-6-3-2 1,-29-1 1-16,-28 11-1 15,-25-4 0-15,-17 6 0 16,-11 16 0-16,-4 10 0 16,-10 15 0-16,-7 22 1 15,0 19 1-15,-4 22 0 16,4 28 0-16,3 25 0 16,1 16 1-16,2 16-1 15,5 6 1-15,-1-1-1 16,-3 4 1-1,-3-15 0-15,-5-4 0 0,1-9 1 16,-4-29 1-16,-10-18 0 0,-11-16 1 16,-10-6 0-16,-18-13 0 15,-28-13-2-15,-18-15 0 16,-32-6-2-16,-39-25 1 16,-34-23-3-16,-51-24 0 31,-426-91-11-31,67-4 0 15</inkml:trace>
  <inkml:trace contextRef="#ctx0" brushRef="#br2" timeOffset="129161.12">22691 7918 27 0,'3'9'13'0,"11"13"-2"0,-14-22 13 16,4 6-20-16,-1-3 1 15,1 7 1-15,-4 5 0 16,0 7-9-16,-4 13 1 16,1 12 5-16,-1 0 0 0,-3 12-3 15,0 7 1-15,0-6-4 16,4-10 1-16,-1-15-9 16,1-17 1-16,-1-21-2 15,4-12 0-15</inkml:trace>
  <inkml:trace contextRef="#ctx0" brushRef="#br2" timeOffset="129625.58">22613 7792 39 0,'18'6'19'0,"21"-28"-17"15,-25 16 37-15,7-3-35 16,7 9 0-16,4-3 2 0,-4 3 1 16,4-4-9-16,-4 4 1 15,0 0 4-15,-3 7 1 16,-11 5-3-16,-7 4 1 16,-10 0-2-16,-5 2 0 15,1 1-1-15,-3 0 0 16,-4-3-2-16,0-1 1 15,-1 11 0-15,-2-5 1 16,3 8-1-16,3-1 1 16,4 0 0-16,7 7 0 15,4-10 1-15,6 0 0 0,4 0 0 16,0 0 1-16,1-3-1 16,-1 0 1-16,3-3-1 15,-3-4 0-15,1 1 0 16,-8-7 0-16,-7 1-1 15,-4 2 0-15,-7 4 0 16,-6 6 1-16,-8 3-3 16,-7 0 1-16,1-3-4 15,-1 0 0-15,4-3-8 16,6-7 1-16</inkml:trace>
  <inkml:trace contextRef="#ctx0" brushRef="#br2" timeOffset="129912.89">23273 8322 39 0,'-18'9'19'0,"-28"48"-19"0,29-38 30 16,-8 0-29-16,-10 18 1 16,-8 7 0-16,5 0 1 0,6-6-4 15,7-1 0-15,7-9 0 16,1-6 0-16,6-9-9 16,1-10 1-16,6-12-3 15,4-10 0-15</inkml:trace>
  <inkml:trace contextRef="#ctx0" brushRef="#br2" timeOffset="130077.37">22913 8178 29 0,'7'28'14'0,"25"47"-4"16,-22-65 23-16,4 5-31 15,1 10 1-15,-1 10-1 16,0-4 1-16,0-2-5 15,-7-4 0-15,-4-10-9 16,1-8 1-16</inkml:trace>
  <inkml:trace contextRef="#ctx0" brushRef="#br2" timeOffset="130629.46">23996 7714 56 0,'0'50'28'0,"3"3"-36"0,-3-31 48 15,0 9-40-15,-3 20 0 16,3 18 0-16,0 12 0 16,-4 4-1-16,1-10 0 15,-1-15-5-15,1-7 1 0,3-25-10 16,-4-12 1-16</inkml:trace>
  <inkml:trace contextRef="#ctx0" brushRef="#br2" timeOffset="131095.64">24289 7551 39 0,'14'37'19'0,"-7"13"-17"16,-7-37 26-16,0 6-29 15,-4 0 1-15,1 3-1 16,-4 9 1-16,-4 3 1 0,4 4 1 16,0 6 1-16,4 3 1 15,-1 6-1-15,4 4 1 16,0 5 0-16,4-18 0 16,-1 0-1-16,1-3 0 15,3-7-3-15,-4-2 1 16,1-7 0-16,3 3 1 15,-4-3-1-15,4 0 0 16,0-6 1-16,1 0 0 16,-1-6 0-16,0-4 1 15,3-6-1-15,4-3 1 16,0-6-1-16,1-10 1 16,2-3-1-16,1-9 1 0,-1-25-1 15,12-13 0-15,-8-16-2 16,7-12 1-16,4 3-5 15,0 10 0-15,-1 9-11 16,-2 9 0-16,-12 7-4 16,-3 18 1-16</inkml:trace>
  <inkml:trace contextRef="#ctx0" brushRef="#br2" timeOffset="131474.04">25001 7764 35 0,'18'0'17'0,"-7"-13"-13"0,-8 20 24 15,-3 8-26-15,0 10 1 16,-3 7 0-16,-4 8 1 0,-8 14-5 16,1 15 1-16,-3 3 2 15,3 9 1-15,-4-5-2 16,7-10 0-16,4-7-2 15,4-18 0-15,-1-19-6 16,4-19 0-16,0-22-6 16,-7-9 1-16</inkml:trace>
  <inkml:trace contextRef="#ctx0" brushRef="#br2" timeOffset="131680.65">24606 7773 29 0,'-14'-9'14'0,"7"25"2"15,11-10 19-15,3 0-28 16,3-3 1-16,11-3 2 16,8-6 1-16,9-3-14 15,19 9 0-15,13-13 8 0,8-6 1 16,21-6-7-16,3 6 1 16,-3-3-7-16,-11 0 1 15,-14 4-9-15,-14 2 1 16,-17 0-3-16,-19 1 0 15</inkml:trace>
  <inkml:trace contextRef="#ctx0" brushRef="#br2" timeOffset="132914.49">26116 8175 41 0,'4'22'20'0,"-1"12"-21"0,-3-21 37 16,0 2-36-16,-3 1 0 15,-1 6 0-15,1 3 0 16,-4 3-2-16,0-6 1 16,-1-6-8-16,5-7 1 15,-1-15-4-15,-3-3 0 16</inkml:trace>
  <inkml:trace contextRef="#ctx0" brushRef="#br2" timeOffset="133105.04">26042 7986 33 0,'7'38'16'0,"7"-13"-16"15,-7-19 28-15,0-2-27 16,0 2 1-16,0-3-1 15,4 3 1-15,3-3-4 16,0 1 1-16,0-1-5 16,8-3 0-16,9-3-5 15,8-1 1-15</inkml:trace>
  <inkml:trace contextRef="#ctx0" brushRef="#br2" timeOffset="133376.7">26681 7943 31 0,'10'-7'15'0,"-10"17"-15"0,-3-4 26 31,-22 16-25-31,-3 0 0 16,-4 0 0-16,4 0 1 15,0-3-3-15,6-1 1 16,1 1 1-16,7-3 1 16,7 3 1-16,7 6 1 15,11 0 1-15,6 3 0 0,8-6 1 16,7-3 0-16,-1 3-1 15,-2 0 0-15,-8-3-3 16,-7 6 0-16,-11-3-2 16,-20 6 0-16,-18-6-6 15,-18-3 0-15,-14-7-10 16,-18-6 1-16</inkml:trace>
  <inkml:trace contextRef="#ctx0" brushRef="#br2" timeOffset="134141.26">22363 9492 37 0,'-4'15'18'0,"-7"-21"-10"0,11 0 22 0,-3 0-30 0,-1-4 1 0,-6 4-1 16,-4 0 1-16,-4 6-1 15,0 6 0-15,1 6 1 16,-1 10 1-16,1 7-1 15,2-14 1-15,5 7-1 0,3-3 0 16,3-3 0-16,8-1 0 16,6-2-1-16,4-10 0 15,8-3-1-15,-1-6 1 16,-4 0 0-16,-2-4 0 16,-1-2-1-16,0-4 0 15,-4 3 0-15,-3 4 1 16,0 0 0-1,1 2 0-15,-5 7 0 0,4 7 1 0,4 5 0 16,-4 10 1 0,3 13-1-16,1 5 1 0,7 1-2 15,-1 6 1-15,8-9-4 16,-7-10 0-16,-1-9-11 16,-3-19 1-16</inkml:trace>
  <inkml:trace contextRef="#ctx0" brushRef="#br2" timeOffset="134786.54">23530 9329 34 0,'0'0'17'0,"4"18"-4"0,-1-11 20 0,4-1-27 16,0 0 0-16,4 1 4 16,3-4 0-16,0-3-11 15,4 0 0-15,7-3 8 16,6 3 1-16,1-4-4 15,0 8 1-15,-4-4-3 16,-7 6 1-16,-3 6-3 16,-8-5 0-16,-6 2-1 15,-8 4 0-15,-10 2 0 16,-7 7 0-16,-4 3-1 16,-3 0 0-16,-7 0 1 15,0-6 1-15,-1 0-1 16,1 3 1-16,7 3-1 15,7-3 1-15,3 0 1 0,4 3 0 16,7-3-1-16,7 0 1 16,11-6 0-16,10-1 0 15,10-2-3-15,1-7 1 16,-4 0-4-16,1-2 0 16,-5-4-9-16,-2-10 1 15,-8-6-6-15,0-2 0 16</inkml:trace>
  <inkml:trace contextRef="#ctx0" brushRef="#br2" timeOffset="135000.6">23424 9460 44 0,'0'19'22'0,"11"-6"-14"0,-7-10 36 0,-4 3-41 16,14 0 0-16,3 4 1 15,15 5 0-15,3-2-6 16,4 0 0-16,3-1 1 16,1 1 0-16,-4-7-7 15,-8-3 1-15,1 3-10 16,-11-6 1-16</inkml:trace>
  <inkml:trace contextRef="#ctx0" brushRef="#br2" timeOffset="135197.03">24116 9617 31 0,'25'10'15'0,"-11"-20"-12"0,-14 10 16 16,0 0-22-16,3-6 0 15,-6 0-14-15,-1-4 1 16</inkml:trace>
  <inkml:trace contextRef="#ctx0" brushRef="#br2" timeOffset="135614.72">24045 9432 18 0,'-3'0'9'0,"3"13"-5"0,0-10 7 0,3 3-5 15,1 0 0-15,-1 4 5 16,1-1 0-16,-1 1-12 16,5 2 0-16,-1 1 10 15,0-1 0-15,0 7-3 16,7-3 1-16,3-7-2 16,1 0 0-16,3 1-2 15,4-4 1-15,3 0-2 16,0-2 1-16,1-1-1 15,-1-3 0-15,-3-3-2 16,-4-4 1-16,-4-2-1 16,-6-4 0-16,-4 1-1 0,-7-1 1 15,-11 1-1-15,-6-1 1 16,-4 7-1-16,-4 6 0 16,-3 6 0-16,-4 10 0 15,4 0 0-15,-1 2 0 16,5 7 0-16,10 1 0 15,3-1-1-15,8 0 0 16,10-3-3-16,10-4 0 16,4-5-6-16,4-7 0 15,3-9-4-15,1-9 0 0</inkml:trace>
  <inkml:trace contextRef="#ctx0" brushRef="#br2" timeOffset="136018.43">24497 9721 48 0,'0'15'24'15,"7"1"-27"-15,-4-13 47 0,1 0-43 0,-4-3 0 16,4-3 3-16,3-6 0 16,0-7-4-16,0-9 0 15,0 3 2-15,0-3 1 16,3-3-1-16,1 3 1 15,0 3-2-15,3 0 0 16,0 6 0-16,10 3 1 16,1 4-3-16,0 9 1 15,0 3-5-15,3 3 1 16,-4 1-10-16,1 2 0 0,-7-6-4 16,-1-3 0-16</inkml:trace>
  <inkml:trace contextRef="#ctx0" brushRef="#br2" timeOffset="136334.04">25111 9507 34 0,'24'7'17'0,"-9"-4"-10"16,-12-3 28-16,1 0-35 15,-4 0 1-15,-4 3 0 16,-7 0 0-16,4 6-2 15,-3 4 1-15,-8 3 0 16,1-7 1-16,-5 7-1 16,1 9 0-16,4 6 0 15,6 4 1 1,22 9 0-16,3-13 0 16,14-19-1-16,11-15 1 15,3-6 0-15,-3-13 0 16,-7 0-1-16,-8-6 0 15,-10-4-6-15,-7-5 0 16,-10-1-6-16,-18 13 0 16</inkml:trace>
  <inkml:trace contextRef="#ctx0" brushRef="#br2" timeOffset="137115.99">22430 10574 52 0,'0'3'26'0,"-4"-13"-20"16,4 10 26-16,-3 0-31 15,-4 0 0-15,-8 3 2 0,5 4 0 16,-1 2-4-16,-3 4 1 16,-4 9 1-16,1 0 1 15,-1 6-3-15,4 0 1 16,4 3-2-16,2-2 0 15,8-4 0-15,11-10 0 16,3-8-3-16,14-14 0 16,8-5-4-16,2-1 1 15,5-12-6-15,-8-6 1 16</inkml:trace>
  <inkml:trace contextRef="#ctx0" brushRef="#br2" timeOffset="137431.29">22684 10746 49 0,'3'25'24'0,"1"-6"-30"15,-1-16 44-15,1 0-39 16,3-3 1-16,0 0 0 16,3-6 0-16,1-4-1 15,0-2 1-15,-1 6-1 16,4-4 0-16,-3 1 1 15,3-4 0-15,0-2 0 16,0-1 0-16,0 0 0 16,0 1 0-16,1 5-1 15,2 4 1-15,4 6 0 16,4 9 0-16,0 4 0 16,-8 9 1-16,-3 12 0 0,1 4 1 15,-1 9-4-15,0 0 1 16,0-9-12-16,0-16 1 15</inkml:trace>
  <inkml:trace contextRef="#ctx0" brushRef="#br2" timeOffset="137911.84">24222 10200 42 0,'0'-3'21'0,"-4"19"-14"0,1-13 28 16,-1 6-34-16,-10 1 1 15,-7 2 1-15,-4 7 0 16,-3 3-4-16,3 6 1 15,4 7 2-15,0 6 0 16,0 6-1-16,3 6 1 16,0-3-1-16,8 3 0 15,3 1-1-15,7-10 0 16,3-7-5 0,8-12 1-16,3-9-11 0,14-10 1 15,-10-12-2-15,7-3 1 16</inkml:trace>
  <inkml:trace contextRef="#ctx0" brushRef="#br2" timeOffset="138274.12">24515 10545 49 0,'3'10'24'0,"-6"-29"-28"16,3 9 49-16,-8-5-45 15,-6-1 1-15,-3 0 1 16,-8 1 0-16,-7 9-2 16,4 12 0-16,0 3 2 0,0 7 0 15,3 6-2-15,4 3 1 16,3 6-2-16,8-3 1 15,2 1-2-15,12-7 0 16,10-7 0-16,11-5 0 16,7-7 1-16,-1-6 0 15,1-7-3 17,-4-2 0-32,-3-1-10 0,0-2 0 31</inkml:trace>
  <inkml:trace contextRef="#ctx0" brushRef="#br2" timeOffset="138476.6">24652 10655 60 0,'0'41'30'0,"4"-4"-35"0,-4-27 52 0,0 9-48 16,0-1 1-16,0 1-2 15,-4 0 1-15,1-3-3 16,3-7 0-16,7-6-7 15,0-6 0-15,7-19-5 16,3-3 0-16</inkml:trace>
  <inkml:trace contextRef="#ctx0" brushRef="#br2" timeOffset="138729.47">25086 10367 48 0,'0'0'24'0,"4"22"-23"0,-1-16 43 15,-3 9-43-15,0 14 0 16,0-4 0-16,0 12 1 0,0 10-4 15,-3-6 1-15,-1 3-3 16,4-6 1-16,0-7-12 16,0-18 0-16</inkml:trace>
  <inkml:trace contextRef="#ctx0" brushRef="#br2" timeOffset="139049.6">25220 10131 42 0,'21'35'21'0,"18"-23"-13"0,-25-2 28 15,4 12-36 1,7 3 1-16,6 6 0 0,8 13 1 15,0 0-3-15,-4 6 1 16,-14 10 0-16,-17-7 1 16,-18 13-8-16,-18 0 1 15,-28 0-8-15,7-10 0 16</inkml:trace>
  <inkml:trace contextRef="#ctx0" brushRef="#br1" timeOffset="146633.54">19893 2003 26 0,'32'22'13'0,"-4"16"-10"15,-21-13 14-15,0-3-17 16,-3 22 1-16,-4 9-1 16,-4 26 1-16,4 12 0 15,0 9 0-15,0 3 1 16,-3 13 0-16,-1-6 0 15,4 3 0-15,0-3 0 16,4-7 1-16,3-15-3 0,0-6 1 16,0-17-4-1,-4-11 1-15,1-20-7 16,-4-31 1-16,0-21-2 0,-4-14 1 16</inkml:trace>
  <inkml:trace contextRef="#ctx0" brushRef="#br1" timeOffset="148116.44">19897 2151 17 0,'3'12'8'0,"4"4"-2"16,0-13 14-16,0-3-16 15,4 0 1-15,7 3 1 16,-1-6 0-16,4 3-8 16,8-3 0-16,-1-3 5 0,4-4 1 15,17 1-3-15,14-1 1 16,19-2-1-16,6-4 0 16,7 1 0-16,18 2 0 15,7-6-1-15,0 4 1 16,-4 5-1 15,18-6 1-31,-3 4-1 0,3-4 0 0,3 1 0 0,8 2 1 16,10 4-1-16,-10-7 0 15,17 7 0-15,4-1 0 16,-11 10 0-16,22 0 0 16,-8 0 0-16,0 0 0 0,1-6 0 15,3-7 0-15,-1 4 0 16,1-4 0-16,7 1 0 15,4-4 1-15,-8 4 0 16,11 5 0-16,0-2 0 16,-4-7 1-16,4 4-1 15,0-4 1-15,0-3-1 16,4 0 0-16,-11 1-1 16,10-8 1-16,8 11-1 15,-18 2 0-15,14 4 0 16,14 9 0-16,-18-10 0 15,15 7 0-15,-4 0 0 16,0 3 0-16,7 0 0 16,-14 0 0-16,4 0 0 15,-8 0 0-15,-10 0 0 0,0 0 0 16,0 0-1-16,-7 0 1 16,-14-6 0-16,3 3 0 15,-3 3 0-15,-4 3 0 16,-21 3 0-16,4-12 0 15,-8 6-1-15,-6 6 1 16,-11-6 0-16,-15 0 0 16,-20-6-1-16,-4 6 1 15,-3 6 0-15,-11 10 0 16,-4 3 0-16,-10 3 0 0,-7 3-1 16,-8 9 1-16,-6 13 0 15,-4 3 0-15,-7 4-1 16,-7 2 1-16,-7 13-1 15,-3 3 1-15,-11 16-1 16,-7 19 1-16,-1-1-1 16,-2 10 1-16,3-3 0 15,3 13 0-15,0-4 0 16,4 0 0-16,0-15 0 16,-4-13 1-16,1 0-1 15,3-22 0-15,0-6 0 16,-1-13 0-16,1-9 0 15,0-3 0-15,0-10-1 16,-4-2 1-16,-6-4-1 16,-4 0 1-16,-8-6-1 15,-6-1 1-15,-14-5 0 0,3-7 0 16,-11-9 0-16,-10 0 0 16,-7-3 0-16,-25-10 0 15,7 0 0-15,-7 4 0 16,-10-1 0-16,-25 1 0 15,10-1 0-15,-10 7 0 16,-17 3 0-16,-5 3 0 16,-6 3-1-16,-11 3 1 15,4 3 0-15,-4 1 0 16,-18-1 0-16,18 10 1 0,-7 0-1 16,-14 9 0-16,14-3 0 15,-7 3 0-15,-7 4 1 16,0-1 0-16,-14 1-1 15,14-1 1-15,-14 0 0 16,-4 4 0-16,-7 6 0 16,-14-1 0-16,11-5-1 15,-18 2 1-15,18 1-1 16,-18-7 1-16,10-9-1 16,-17-3 0-16,4-9 0 15,-15-4 0-15,1-6 0 16,-22-3 0 15,11-4 0-31,-22 1 0 0,12 3 0 0,-15 3 0 0,7 3-5 16,-10-3 1-16,10 3-8 15,-11 4 1-15</inkml:trace>
  <inkml:trace contextRef="#ctx0" brushRef="#br1" timeOffset="155460.16">24504 13622 21 0,'-4'3'10'0,"4"3"-2"16,0-6 11-16,0 0-15 15,0 0 1-15,0 0 1 16,0 6 1-16,0 0-9 15,0 7 1-15,0 0 6 16,4 9 0-16,-4 9-2 16,3 0 1-16,1 7 0 15,0 9 1-15,-1 3-2 16,-3-3 1-16,0 6-1 16,0 4 1-16,4-7-3 0,-1-3 1 15,1 6-2-15,-1-12 1 16,1 0-1-16,-1-10 0 15,-3-6-5-15,0-18 1 16,-3-14-11-16,-8-15 0 16</inkml:trace>
  <inkml:trace contextRef="#ctx0" brushRef="#br1" timeOffset="156110.34">24437 14600 31 0,'18'-13'15'0,"-8"7"-3"0,-6 6 13 0,-1 0-23 16,4 3 1-16,-3 3 2 16,3 7 1-16,-4-4-7 15,1 7 0-15,-4 3 4 16,0 9 0-16,0 7-1 15,0-4 0-15,0 4-3 16,0-4 0-16,0-3-4 16,0-9 1-16,3 0-10 15,-3-10 1-15</inkml:trace>
  <inkml:trace contextRef="#ctx0" brushRef="#br1" timeOffset="156397.37">24751 14685 40 0,'-4'12'20'0,"-13"29"-22"0,6-32 30 16,-6 7-28-16,-5 6 0 15,-6 6 0-15,3 7 0 0,-3-1 0 16,0 10 0-16,-4 3 0 16,0-3 1-16,4-6-4 15,0-10 1-15,0 0-8 16,7-12 0-16,3-7-1 16,4-9 1-16</inkml:trace>
  <inkml:trace contextRef="#ctx0" brushRef="#br1" timeOffset="160370.41">24507 12615 12 0,'4'-13'6'0,"0"1"3"0,-4 12 7 0,0 0-14 16,0 0 0-16,3-6 1 16,-3-1 0-16,0 1-4 15,-3 0 0-15,-1 3 2 16,-3-4 1-16,-4 4-1 16,-3 0 0-16,0 3-1 15,0 6 0-15,-7 4 0 16,7 9 1-16,3 6-1 15,1 6 1-15,3-6-1 16,-1-3 1-16,5 3-1 16,3 0 1-16,7 0-1 15,4 0 0-15,3-6 0 16,7 0 1 0,4-10 0-16,-4-2 0 0,-4-4 0 0,1-3 1 15,-4-6 1-15,0-4 0 16,-3 1-1-16,-1-7 1 15,-3 10-2-15,-3-7 1 16,-4-6-2-16,-4-2 1 16,-3-1-2-16,0-4 1 15,-3 8 0-15,-4-1 0 16,0 3 0-16,-1 7 1 16,1 2-1-16,0 11 0 0,4 5 1 15,-1 10 0-15,0 0-1 16,8-4 1-16,3 1-1 15,3 0 1-15,8 3-1 16,0-1 1 0,-1-2-1-16,4-3 1 0,0-4-1 15,1-3 1-15,2-6-1 16,1-3 1-16,-1-6 0 16,-2 2 0-16,-5-5-1 15,-3-4 1-15,-3 1-1 16,-8-4 1-16,-6-3-1 15,-1 3 1-15,-3-3-1 16,-4 6 0-16,-3 4 0 16,0 2 1-16,0 4-1 15,0 9 0-15,-1 7 0 0,5 8 1 16,3 8 0-16,3-8 0 16,4 7 0-16,4 1 0 15,3-1 0-15,7 0 0 16,7 0-1-16,3-10 1 15,8-2-1-15,-4-4 0 16,-3-2 0 15,-1-7 1-31,1-3-1 0,-4-4 0 0,-3-2 0 16,-4-1 1-16,-4-2-1 0,-3 2 1 16,-3-11-1-16,-1-1 0 15,-3-3 0-15,-7-1 0 16,0 1 0-16,-4 7 0 0,-3 2 0 15,4 3 1-15,-5 4-1 16,8 6 0 0,0 6 0-16,4 3 1 0,-1 4 0 15,4 5 0-15,3 4-1 16,8-3 1-16,3-1-1 16,7 4 0-16,4 3 0 15,3-3 1-15,4-3-1 16,-4-4 0-16,4-2 0 15,3-10 1-15,-4-10-1 16,-2 1 1-16,-8-1-2 16,-7-2 1 15,-7-7-2-31,-7-3 1 0,-4 0-13 16,-6-6 0-16</inkml:trace>
  <inkml:trace contextRef="#ctx0" brushRef="#br1" timeOffset="161287.74">20690 12414 34 0,'-3'16'17'0,"13"3"-3"0,-6-13 17 15,3-6-27 1,4 3 0-16,10-3 2 0,7-3 1 16,11 0-9-16,7-3 1 15,7-4 5-15,10 1 0 16,-6 3-3-16,-12-1 0 16,-9 7-6-16,-5 3 0 0,-9 4-11 15,-12-1 1 1</inkml:trace>
  <inkml:trace contextRef="#ctx0" brushRef="#br1" timeOffset="161888.41">19092 12747 41 0,'11'-3'20'0,"3"-45"-9"0,-10 20 25 0,3-16-33 16,-4-12 0-16,1-22 0 15,-8-13 1-15,4-7-6 16,0-8 1-16,7 12 3 16,4 0 1-16,-1 9-2 15,8 0 0-15,3 13 0 16,0 9 0-16,4 16 0 15,0 13 0-15,-4 9-1 16,0 19 0-16,-3 18-2 16,-1 7 0-1,-6 15-5-15,-4 4 0 0,-11 9-10 16,-3 6 1-16,-7-6 0 16,-3-3 1-16</inkml:trace>
  <inkml:trace contextRef="#ctx0" brushRef="#br1" timeOffset="162088.84">19018 12261 31 0,'0'0'15'0,"11"-4"-9"0,-11 4 29 16,7 0-31-16,7 0 1 16,4 4 0-16,3-4 1 15,4 0-9-15,3 0 1 16,0-4 3-16,-3-2 1 15,-4 0-7-15,-4-3 0 0,-2-1-8 16,-5-2 0-16</inkml:trace>
  <inkml:trace contextRef="#ctx0" brushRef="#br1" timeOffset="162517.14">19597 11922 43 0,'7'3'21'0,"-7"-12"-21"0,0 12 33 0,-4 3-31 0,1 3 0 15,-8 4 0-15,-3 3 1 16,-4 3-4-16,-3 12 0 15,-3 10 2-15,-1-1 1 0,0 11-2 16,4 5 1-16,0-6 0 16,7 3 0-16,3 1-1 15,8-10 0-15,6-10-4 32,8-6 0-32,3-6-10 15,7-15 0-15</inkml:trace>
  <inkml:trace contextRef="#ctx0" brushRef="#br1" timeOffset="162795.06">19706 11966 41 0,'7'31'20'0,"0"4"-19"0,-3-29 29 0,-4 3-30 0,0 7 0 16,0 9 0-16,3 0 1 15,-3 3-2-15,4 7 1 16,-1 6-2-16,4-1 0 16,1-11-8-16,-1-4 0 15,3-10-2-15,-3-5 1 16</inkml:trace>
  <inkml:trace contextRef="#ctx0" brushRef="#br1" timeOffset="163672.87">20055 11953 38 0,'4'3'19'0,"-8"16"-21"0,1-16 38 15,-1 4-35-15,-3 5 1 16,-7 7 0-16,-3 6 0 15,-8 10-2-15,-3-4 0 16,-8 10 2-16,5 9 1 16,-8 0-1-16,0 6 0 15,4 4-2-15,3 0 1 16,0-4-3-16,8-6 0 0,2-18-5 16,8-10 0-16,4-10-6 15,3-12 0 1,7-12 0-1,3-14 0-15</inkml:trace>
  <inkml:trace contextRef="#ctx0" brushRef="#br1" timeOffset="164048.67">19847 12326 40 0,'11'13'20'0,"3"-4"-22"15,-7-9 43-15,0 0-38 0,4 0 0 16,3 0 1-16,3 0 1 16,8 0-6-16,0 0 0 15,0 4 3-15,-4-1 1 16,-4 3-2-16,-3 0 0 16,-3 0-1-16,-4 1 0 15,-3-4-1-15,-8 0 1 16,-3 6-1-16,-7 4 0 15,0 3-1-15,0 2 1 16,-4 4 0-16,4-3 1 16,0 0-1-16,3 3 0 0,1-3 1 31,3-4 0 0,3 1 0-31,4-3 1 16,7-1-4-16,4-5 1 15,3-7-5-15,7-7 1 0,4-5-8 0,-1-17 0 0</inkml:trace>
  <inkml:trace contextRef="#ctx0" brushRef="#br1" timeOffset="164308.26">20225 11690 45 0,'7'22'22'0,"18"31"-20"0,-15-37 37 16,1 18-38-16,6 16 0 15,1 26 0-15,0 2 0 16,-4 7-2-16,-4-16 0 16,-6 6 1-16,-11-3 0 15,-14-6-6 16,-15 6 1-15,-2-3-9-16,-12-6 0 0</inkml:trace>
  <inkml:trace contextRef="#ctx0" brushRef="#br1" timeOffset="166795.03">18542 11960 36 0,'-21'22'18'0,"-4"9"-15"0,18-22 19 16,-3 4-21-16,-5 9 1 16,-2 0 2-16,-8 3 0 15,4-3-3-15,0-3 0 0,0-1 3 16,3-2 0-1,4 0-1-15,3 3 1 0,4-4-1 16,7 4 1-16,7 3-2 16,11 3 0-16,7-6 0 15,3-3 0-15,-4 9-1 16,12 0 1-16,-4 0-3 16,-4 3 0-16,-4-6-12 15,-6-6 0-15,-11-10-3 16,0-3 1-16</inkml:trace>
  <inkml:trace contextRef="#ctx0" brushRef="#br1" timeOffset="167337.1">17780 11960 28 0,'32'-13'14'0,"-11"-9"-5"0,-18 13 19 0,-3-4-26 15,-3-3 1-15,-4 7 1 16,-7-4 0-16,-11-2-5 16,-3-1 0-16,-7 4 3 15,-11 2 0-15,-7 4-1 16,3 12 1-16,1 7-2 15,0 15 0-15,-4 10-1 16,7 18 1-16,4 4-2 16,6 9 1-16,12 0-1 15,9-13 1-15,19-3 0 16,17-12 0-16,11-10 0 16,21-15 1-16,21-6 1 15,0-17 1-15,0-15-1 0,-7-6 0 16,-14-13 0-16,-14-6 0 15,-11-6-5-15,-7 0 0 16,-10-4-8-16,-11 1 1 16</inkml:trace>
  <inkml:trace contextRef="#ctx0" brushRef="#br1" timeOffset="169234.8">23742 13988 16 0,'11'4'8'0,"3"-14"4"0,-7 4 1 15,-4-4-10-15,1-2 0 16,-4-1 1-16,-4 1 1 0,-3-7-7 16,-10 3 1-1,-8-2 4-15,-7 5 1 0,-7 4-3 16,-3 2 1-16,7 7-1 16,-1 0 1-16,1 0-1 15,0 7 1-15,-4-7-1 16,4 6 0-16,3 3 0 15,0 10 0-15,4 9-1 16,7 7 1-16,7-1-1 16,10 10 1-16,8-3-1 15,10-3 0-15,7-4 0 32,7-6 1-17,4-6-1-15,7-6 0 0,7-7 0 0,3-9 0 0,-7-3-1 16,1-6 1-1,-1-19-4 1,-10 6 0-16,-11-7-6 31,-10-2 0 1</inkml:trace>
  <inkml:trace contextRef="#ctx0" brushRef="#br1" timeOffset="170264.05">21022 15334 20 0,'28'9'10'0,"22"-3"-1"0,-33-6 8 16,8-3-14-16,7 0 1 15,17 0 1-15,11 0 0 16,11 0-6-16,10 3 0 16,0-7 4-16,7 4 1 15,14 3-2 1,4-3 1-16,4 0-1 0,-1 0 0 0,0 0-1 16,8-4 1-16,3-2-1 15,-4-3 0-15,15-1-1 16,3-3 1-16,7 1 0 15,-14 2 0 1,0 4-1-16,-7 2 1 31,-14 7-1-15,-8 7 0-16,-16 2-1 16,-15 0 1-16,-11 7-4 0,-14-3 1 0,-13-4-9 0,-12-6 0 0</inkml:trace>
  <inkml:trace contextRef="#ctx0" brushRef="#br1" timeOffset="170833.76">23682 14995 18 0,'-7'6'9'0,"3"16"4"0,4-15 2 0,0 2-11 15,4 3 0-15,-1 1 1 16,5 3 0-16,2-1-7 16,1 1 0-16,6 0 5 15,4-4 1-15,8 1-3 16,-1 2 1-16,0 4-2 15,0 3 1-15,-3-6-1 16,-4-4 1-16,-7 4-2 16,-3 0 1-16,-4 3-1 0,-7-4 1 15,-4 4-1 1,-3 3 1-16,-7 3 0 0,-7 7 0 16,-7-4-1-1,-7-3 1-15,-4 0-1 0,-4 3 1 16,-2-6 0-1,2-3 1-15,4 0-3 0,4-4 0 16,7-5-8-16,7-10 1 16</inkml:trace>
  <inkml:trace contextRef="#ctx0" brushRef="#br1" timeOffset="171033.64">23601 14970 24 0,'10'28'12'0,"8"32"3"0,-11-41 13 0,0 2-26 15,0 5 0-15,0 8 0 16,-3 7 1-16,-1-7-7 16,-3-5 1-16,-10-1-7 15,-8-16 1-15</inkml:trace>
  <inkml:trace contextRef="#ctx0" brushRef="#br1" timeOffset="171945.34">21146 14860 31 0,'7'25'15'0,"-18"35"-10"0,0-51 18 0,-6 13-23 0,-11 6 1 15,-4 7 0-15,-7-4 1 0,-7-3-2 16,-3 7 0-16,6-10 1 15,5 3 0-15,6 1-1 16,7-4 1-16,4 0-1 16,7-3 1-16,3 0-1 15,11 0 0-15,7-1 0 16,15 8 0-16,6-4 0 16,3 3 1-16,5-6-1 15,3-3 0 1,3 0 0-16,-3-4 0 0,-4 1 0 15,-3 0 0-15,-4 2 0 16,-7 4 0-16,-3 0-1 16,-8-3 1-16,-3 0-1 15,-3-6 1-15,-4-4 0 16,0-9 0-16,0-13 2 16,0-9 0-16,3-12 1 0,-3-16 1 15,4-19-1-15,0 0 1 16,-8-6-4-1,-7-4 1-15,-6 1-13 0,-8-1 0 16</inkml:trace>
  <inkml:trace contextRef="#ctx0" brushRef="#br1" timeOffset="174589.15">22500 13800 35 0,'0'0'17'0,"-3"7"-9"16,3-7 17-16,3 6-24 15,-3 0 1-15,4 7 0 16,-1 2 1-16,1 10-3 16,-1 7 1-16,4 2 1 15,0 1 1-15,-3 6-1 16,-1-1 0-16,1 1-2 15,0 0 0-15,-1-7-6 0,-3-5 1 16,0-11-9-16,-3-5 1 16</inkml:trace>
  <inkml:trace contextRef="#ctx0" brushRef="#br1" timeOffset="175161.98">22137 12791 27 0,'7'25'13'0,"-7"-3"-11"0,-4-16 15 0,1 3-17 15,-4 7 0-15,0 6-1 16,-4 0 1 0,4 6-2-16,4-3 1 0,-1-3-6 15,0-3 0-15</inkml:trace>
  <inkml:trace contextRef="#ctx0" brushRef="#br1" timeOffset="175399.53">22324 12957 28 0,'3'9'14'0,"-10"19"-9"15,0-21 22-15,-7 5-25 16,-11 7 1-16,-6 3 0 16,-8 9 1-16,-3 7-6 0,-4 3 1 15,-4 3 1-15,4 0 1 16,4-1-8-16,3-2 1 16,8-6-5-16,6-13 1 15</inkml:trace>
  <inkml:trace contextRef="#ctx0" brushRef="#br1" timeOffset="175776.66">22186 13311 26 0,'7'13'13'16,"-7"-10"-11"-16,0-3 19 0,0-7-20 15,-3 4 0-15,-1 6 2 16,1-3 0-16,-4 4-3 15,3 5 1-15,1 4 2 16,-1 5 0-16,4 4 0 16,0 7 0-16,4-7-2 15,-1-4 1-15,4-2-2 0,4-7 0 16,3-2-3-16,0-4 0 16,4-6-8-16,-1-10 1 15</inkml:trace>
  <inkml:trace contextRef="#ctx0" brushRef="#br1" timeOffset="175939.56">22320 13151 28 0,'0'25'14'0,"-10"63"-5"0,6-69 18 16,-6 12-26-16,-8 13 1 0,-10 6-1 15,-4 7 1-15,0 2-9 16,0 4 1-16,-3 0-4 15,0-7 1-15</inkml:trace>
  <inkml:trace contextRef="#ctx0" brushRef="#br1" timeOffset="181043.58">16528 7246 36 0,'7'-12'18'0,"3"-1"-12"0,-10 10 18 0,0-3-23 16,-7 0 0-16,-3 3 1 15,-12-1 1-15,-6 11-4 16,-7 8 1-16,0 7 2 15,3 7 1-15,-3 14-1 16,-1 14 0-16,5 18-1 16,6 0 1-16,7 10 0 15,11-10 0-15,7-9-1 16,11-16 0-16,3-9-2 16,14-19 0-16,15-13-7 15,6-21 0-15,4-16-6 16,3-19 1-16</inkml:trace>
  <inkml:trace contextRef="#ctx0" brushRef="#br1" timeOffset="181614.33">16810 7005 22 0,'0'9'11'0,"0"48"1"0,0-32 11 31,-4 16-19-31,-6 12 1 0,-4 16 2 0,-4 13 1 15,0 12-9-15,1-10 0 16,-1-12 6-16,4-12 1 16,0-13-4-16,7-16 1 15,0-9-2-15,7-15 1 0,0-7-2 16,7 0 0-16,3-7-1 16,1-8 1-16,-4 2 0 15,4-3 0-15,-1 1-1 16,1 2 0-16,-1 4 0 15,1 6 0 1,0 9 0-16,3 13 1 0,-4-4 0 16,1 1 0-16,-1 9 1 15,1-3 1-15,0-3 0 16,3 0 0-16,0-7 1 16,7 1 0-16,7-7-1 15,7-3 0-15,-3-6-1 16,0-6 1-16,0-7-2 15,-1 0 1-15,-6-9-2 16,0-3 1-16,-8-3-1 16,-6 2 0-16,-4 1 0 0,-3 6 1 15,-8 3-1 1,1 7 0-16,-4 12-1 0,-4 9 1 16,0 10 0-16,1 6 0 15,-1 7 0-15,1 2 0 16,3 7 0-16,3-4 1 15,4-5-1-15,7-10 0 16,4 0-3-16,10-10 0 16,7-9-6-16,4-9 1 15,0-6-5-15,-1-10 1 0</inkml:trace>
  <inkml:trace contextRef="#ctx0" brushRef="#br1" timeOffset="181840.92">17505 7623 25 0,'21'-16'12'0,"-3"-3"-1"0,-11 16 17 0,0-3-25 16,-7 6 1-16,0-6 1 16,-4 2 0-16,-6 1-7 15,-8 6 1-15,-3 10 4 16,-4 9 0-16,8 6-2 16,2 4 1-16,1 2 0 15,-3 10 0-15,6 0 0 16,4-10 0-16,3 1-2 15,4-1 0-15,15-12-5 16,13-12 1-16,11-4-10 16,3-22 1-16</inkml:trace>
  <inkml:trace contextRef="#ctx0" brushRef="#br1" timeOffset="182350.37">17900 7099 22 0,'7'25'11'0,"-3"28"4"0,-4-34 7 16,-4 16-19-16,-3 6 1 15,-4 15 2-15,-3 10 1 0,4 15-9 16,-4 4 0-16,3-3 6 16,0-20 0-16,4-5-3 15,0-20 1-15,7-8-3 16,7-14 1-16,4-15-1 15,3-12 0-15,0-1 0 16,-3-6 0-16,-1-9 0 16,1 0 0-16,-1 0 0 15,-2 9 1-15,2 0 0 16,-3 3 1-16,7 7-1 16,-7 3 1-16,4 6-1 15,-4 0 0-15,-7 0-1 16,0 3 1-16,-4 0 0 15,1 3 0-15,-1 1-1 16,-3 2 0-16,0 0 1 16,0 4 0-16,-3-4 0 15,3 4 1-15,0-4 0 0,3 1 0 16,4 2 2-16,4 1 1 16,3 2 1-16,0 4 0 15,17 0 0-15,5-3 1 16,6-1-2-16,0-2 0 15,-3-1-4-15,-4-2 0 32,-3-1-11-17,-8-2 0-15,-6-7-6 0,-18-4 1 0</inkml:trace>
  <inkml:trace contextRef="#ctx0" brushRef="#br1" timeOffset="182982.37">16058 9680 37 0,'-10'28'18'0,"6"-19"-9"0,4-9 26 15,4-9-31-15,3-10 1 0,0-12 2 16,0-16 0-16,-3-16-8 16,-1-12 0-16,4-7 6 15,0 1 1-15,4-7-3 16,-1 3 1-16,4 1-2 16,1-1 1-16,2 7-2 15,4 9 1-15,1 6-2 16,-1 16 1-16,-7 19-3 15,0 9 1-15,0 13-4 16,-7 12 1-16,0 6-7 16,-3 7 1-16,-4 6-8 15,-7 3 0-15</inkml:trace>
  <inkml:trace contextRef="#ctx0" brushRef="#br1" timeOffset="183162.62">15871 9250 48 0,'-7'6'24'0,"18"1"-18"0,-4-7 38 16,4-3-41-16,6 3 0 15,12 0 1-15,-1-4 0 16,3 1-7-16,5-3 1 0,3 3-2 16,-1-3 0-16,-2-10-13 15,-5-9 0 1</inkml:trace>
  <inkml:trace contextRef="#ctx0" brushRef="#br1" timeOffset="183431.1">16803 8570 48 0,'-4'47'24'0,"-13"9"-19"15,10-37 33-15,-8 12-37 16,-6 10 1-16,-10 12 0 16,-1 4 1-16,0 12-4 15,0 3 1-15,1 10 2 16,6-4 0-16,7 7-1 16,8-10 1-16,6-16-3 15,8-15 0-15,10-6-6 0,7-10 1 16,7-6-10-16,0-22 0 15</inkml:trace>
  <inkml:trace contextRef="#ctx0" brushRef="#br1" timeOffset="183703.97">16940 8636 52 0,'7'15'26'0,"-10"14"-26"0,6-17 40 0,-3 7-40 16,4 6 1-16,0 3-1 16,-4 0 1-16,3 7-2 15,1-4 1-15,-1-3-4 16,4-2 1-16,0-4-10 15,7-10 0-15,4-9-2 16,3-9 1-16</inkml:trace>
  <inkml:trace contextRef="#ctx0" brushRef="#br1" timeOffset="183929.52">17272 8705 30 0,'11'31'15'0,"-11"19"-6"0,-4-34 25 16,-3-4-33-16,-7 10 1 16,-7 10 0-16,-7 5 1 15,-4 4-3-15,-7 9 1 16,0 7 2-16,0-1 0 16,4-3-3-16,3 4 1 15,8-7-7-15,6-15 0 16,7-7-8-16,4-6 1 0</inkml:trace>
  <inkml:trace contextRef="#ctx0" brushRef="#br1" timeOffset="184315.8">17152 9260 52 0,'14'28'26'16,"18"-3"-26"-16,-21-19 46 0,3-3-44 16,3 4 0-16,4-7 0 15,4 0 1-15,-4-7-4 16,0 4 1-16,1 0 1 16,-5-3 1-16,-3 3-2 15,-7 3 1-15,0 6-1 0,-10 0 0 16,-1 7 0-16,-3 6 0 15,-3-4-1-15,-4 4 0 16,-4 3 0-16,-3 3 1 16,3 3-1-16,4 4 1 15,4-7 0-15,2 3 0 16,8-3 1-16,8 0 0 16,2-3-2-16,8-6 0 15,3-7-4-15,0-12 0 16,7-3-9-16,4-7 0 15,7-12-3-15,0-9 1 0</inkml:trace>
  <inkml:trace contextRef="#ctx0" brushRef="#br1" timeOffset="184572.54">17399 8369 62 0,'18'47'31'0,"24"50"-42"15,-24-65 64-15,3 21-53 16,7 16 0-16,4 16 0 16,-4 6 0-16,0 9-1 15,-7 0 1-15,-7-6-2 16,-10-3 0-16,-11-3-7 0,-14-19 0 15,-11-12-8-15,0-7 1 16</inkml:trace>
  <inkml:trace contextRef="#ctx0" brushRef="#br1" timeOffset="185017.14">17942 8981 40 0,'-7'9'20'0,"7"-3"-6"15,0-6 27-15,4 0-38 16,-1 0 0-16,8 0 1 0,7 0 1 15,3 0-7-15,14 0 1 16,4 0 3-16,0 0 1 16,-1 3-5-16,-2-3 1 15,-8 7-8-15,-7-1 0 16,-10 0-8-16,-11 0 1 16</inkml:trace>
  <inkml:trace contextRef="#ctx0" brushRef="#br1" timeOffset="185172.18">17921 9222 45 0,'4'3'22'0,"20"13"-19"0,-10-19 35 0,8 3-38 16,6 3 0-16,7-3-2 16,0 0 0-16,1-6-4 15,-1-7 1-15,4-3-8 16,-4-6 0-16</inkml:trace>
  <inkml:trace contextRef="#ctx0" brushRef="#br1" timeOffset="185516.84">18482 8498 52 0,'11'3'26'0,"3"3"-24"0,0-6 45 16,3 0-45-16,12 3 0 16,2 0 2-16,8 0 1 15,7 7-6-15,4-4 1 16,2 0 2-16,-6 4 1 16,-7-1-2-16,-7 1 0 15,-7 2-2-15,-8 1 0 16,-10 2-1-16,-14 14 1 15,-14 5-1-15,-11 10 0 16,-3-3 0-16,-11 0 1 16,-3 2-2-16,3 4 1 0,4 1-2 15,3-1 0-15,7 0-4 16,11-4 0-16,7-8-9 16,10-10 1-16</inkml:trace>
  <inkml:trace contextRef="#ctx0" brushRef="#br1" timeOffset="185685.74">18616 9329 57 0,'0'25'28'0,"11"9"-31"16,-8-28 50-16,1 4-48 15,-1-4 1-15,-3 0-9 16,-7 4 1-16,-3 2-4 15,-8 4 1-15</inkml:trace>
  <inkml:trace contextRef="#ctx0" brushRef="#br1" timeOffset="187800.64">25037 15277 43 0,'53'13'21'0,"91"-10"-17"0,-94-6 22 15,20-3-26-15,18-4 0 16,29 1 0-16,20-7 0 16,-3-3-1-16,15 0 1 15,-12-6-3-15,-10 0 1 0,-21 3-10 16,-18 0 1-16</inkml:trace>
  <inkml:trace contextRef="#ctx0" brushRef="#br1" timeOffset="188293.52">26430 14728 27 0,'11'13'13'0,"13"0"1"0,-13-7 13 15,3 3-24-15,4 1 0 16,10 5 3-16,11 1 0 0,-4 6-8 16,18 0 1-16,14 6 4 15,4 0 0-15,-8-3-2 16,-7 1 1-16,-6-5-2 15,-18 5 0-15,-18 2-1 16,-18 0 0-16,-17 0 0 16,-18-6 0-16,-3 6-1 31,-7-3 1-31,-11 10-1 0,0-7 0 31,0 0 1-31,7-6 0 16,7-3-3-16,3-3 0 0,8-4-8 0,14-12 1 0</inkml:trace>
  <inkml:trace contextRef="#ctx0" brushRef="#br1" timeOffset="188523.97">26539 14638 46 0,'11'34'23'0,"3"63"-20"0,-10-56 38 16,-1 6-41-16,-6 22 0 15,-8 0-5-15,-7 6 1 16,1-3-6-16,3-9 1 16,3-19-5-16,11-9 0 0</inkml:trace>
  <inkml:trace contextRef="#ctx0" brushRef="#br1" timeOffset="198833.95">15275 6779 28 0,'32'-34'14'0,"-4"5"-2"15,-17 23 14-15,-1 6-23 16,1 3 0-16,0 13 0 0,-4 19 1 16,-11 27-6-1,-6 32 1-15,-8 35 3 0,-3 37 0 16,-7 7-3-16,-1 49 1 16,1 20-2-16,3 21 1 15,-6 13-1-15,9-3 0 16,1-16-1-16,4-6 0 15,3-29-3 1,-1-33 1-16,5-36-5 0,3-37 0 16</inkml:trace>
  <inkml:trace contextRef="#ctx0" brushRef="#br1" timeOffset="199674.05">15360 6970 23 0,'0'-25'11'16,"21"-3"-1"-16,-14 16 13 0,4-1-20 15,3-3 0-15,11 7 2 0,3 0 0 16,11-1-6-16,10-5 0 16,11-1 4-16,25 0 1 15,24 0-2-15,0-2 0 16,36-4-1-1,14 0 0-15,-1 3 0 0,26 0 1 16,3 10-2-16,-7-7 1 16,7 13-1-16,0 0 1 15,-4-7-1-15,8-8 0 16,-11-1-1-16,-11-6 0 16,4-4 1-1,-7 1 0-15,-11-3-1 0,-21 3 1 0,-4 3 0 16,-6-4 0-16,-11 7 0 15,-14 4 0 1,-11 8 0-16,-11 4 0 16,-13 6-1-1,-15 9 1 1,-6 10-1-16,-8 12 0 16,-7 13-1-16,-7 22 0 0,-7 31 1 0,-10 29 0 0,-11 21-1 15,-14 26 1-15,-8 27-1 16,-6 10 1-16,3 7 1 15,11 9 0-15,7 12-1 16,7-12 1-16,7-4 0 16,11-12 0-16,6-15 0 31,-3-57 1-31,11 50-1 16,-7-25 1 15,-4-6-1-16,-7-16 1-15,-7-6-1 0,-7-10 0 0,-11-6 0 0,-17-9 0 0,-4-13 0 0,-17-9 1 0,-8-13-1 0,-3-12 1 16,-17-10 0-16,-26-12 0 16,-17-13 0-16,-25-12 0 15,-38-10 0-15,-50-6 0 16,-21-6 0-16,-42-3 0 16,-1-13-1-16,-3-6 1 15,-10 2-4-15,13 14 1 16,-10 15-10-16,22 16 1 15</inkml:trace>
  <inkml:trace contextRef="#ctx0" brushRef="#br1" timeOffset="205019.9">10463 4606 40 0,'7'3'20'0,"8"32"-12"0,-8-29 21 16,-4 3-26-16,4 4 0 16,0-1 3-16,0 1 0 15,-3 3-8-15,-1-7 1 16,1 1 5-16,-1-4 0 15,-3 0-2-15,4-3 0 16,-4-3 0-16,11-12 0 16,6-17 0-16,11-14 1 15,8-14-1-15,2-28 1 16,22-18-6-16,25-4 0 0,21-15-14 16,-4 3 1-1</inkml:trace>
  <inkml:trace contextRef="#ctx0" brushRef="#br1" timeOffset="212195.6">24003 743 45 0,'11'-19'22'0,"-8"-9"-13"16,-6 18 22-16,3-5-32 0,-7 5 1 15,-8 1-1-15,-13 9 1 16,-14 9 0-16,-4 1 0 15,-3 15-1-15,-8 9 1 16,1 7 0-16,3 12 0 16,7 7 0-16,14 12 1 15,4 6 1-15,7 4 0 16,17 6 1-16,18-7 0 16,15-5 0-16,16-17 0 15,19-12-3-15,7-15 1 0,-4-20-5 16,10-12 0-16,1-3-4 15,-8-13 1-15,-3-3-3 16,-3 1 1-16,-4-11 1 16,-7 4 1-16,-7 0 3 15,-8 0 1-15,-6 13 4 16,-4-7 0-16,-3 3 3 16,-7 7 0-16,-8 2 1 15,-3-2 0-15,-7 9-1 16,-3-3 1-16,-11 3-3 15,-11 0 1-15,-14 0-2 16,0 0 1-16,1 3-2 16,-5 6 1-16,1 7-1 15,3 3 1-15,0 6 0 16,11-3 0-16,7 0 0 16,10-3 0-16,11-4-2 0,22-5 0 15,9-10-3 1,12-6 1-16,6-4-7 0,4-15 1 15,-7 0-4-15,-4-3 0 16</inkml:trace>
  <inkml:trace contextRef="#ctx0" brushRef="#br1" timeOffset="212857.34">24994 661 48 0,'7'57'24'0,"-24"18"-32"0,10-53 48 0,-4 28-41 16,-3 3 1-16,-4 13 1 16,4-12 0-16,0 5-1 15,4-12 1-15,2 0 1 16,5-6 0-16,3-16 1 15,7-6 0-15,0-10-1 16,0 4 0-16,0-7-1 16,-7-6 1-16,0 0-2 15,-3-9 1-15,-4-1-2 16,-8 4 0-16,-2 3-2 16,-4-7 1-16,-4 10-2 0,-3 0 1 15,0 0-1 1,-1 10 1-16,1 2 0 0,3 7 1 15,4 3 1-15,7-3 0 16,4 3 1-16,10 3 1 16,14 0 0-16,10 10 1 15,8-4 1-15,14 0 0 16,14-2 0 15,3-11 1-31,1 1-1 0,6-9 0 0,-6-14-1 0,-8-5 0 16,1-32-2-1,-15 1 0-15,-10-4-1 16,-14 3 1-16,-11 9-2 16,-14 7 1-16,-8-3 0 15,-9 9 1-15,-4 13-1 16,6-3 1-16,1 12 0 16,0 19 0-16,3 6 0 15,8 6 0-15,3 4 0 16,3 9 0-16,15-6 0 15,14-13 1-15,13-9-4 16,15-3 1-16,11-4-6 16,-1-6 0-16,-3-21-7 15,-3-7 1-15</inkml:trace>
  <inkml:trace contextRef="#ctx0" brushRef="#br1" timeOffset="213097.16">25883 366 53 0,'11'10'26'0,"-8"34"-32"0,-3-25 48 16,-3-4-42-16,-4 23 1 15,0 6 0-15,-4 19 0 16,-3-1-2-16,4 7 1 15,2 3 0-15,5-9 0 16,3-16-4-16,0-3 0 0,0-9-11 16,0-1 1-16</inkml:trace>
  <inkml:trace contextRef="#ctx0" brushRef="#br1" timeOffset="213472.03">25792 1367 49 0,'17'0'24'0,"1"19"-19"15,-11-19 37-15,-7 0-42 16,0 0 1-16,3 0 0 15,-3 0 0-15,-7 0-1 0,-3 6 0 16,-4-6 0 0,-4 3 1-16,-3 3-1 0,-4 13 1 15,8-3 0-15,2 12 0 16,5 0-1-16,3 7 0 16,0-10 0-16,3-13 1 15,11-2 0-15,11 5 0 16,7-11-1-16,-1-8 0 15,1-5 0-15,-7 0 0 16,-4-7-6-16,-7 3 0 0,-14 1-10 16,-11 2 0-16</inkml:trace>
  <inkml:trace contextRef="#ctx0" brushRef="#br3" timeOffset="-168948.26">20920 16494 12 0,'0'0'6'0,"10"0"2"0,1-3 6 16,-4-3-12-16,0 2 1 15,0-2 1-15,4 3 0 16,-1-3-4-16,1-1 0 16,3 1 3-16,0 0 1 15,4 0-1-15,3-1 1 16,0 1-1-16,4 0 0 15,-1 0 0-15,1-4 0 16,7 1 0-16,3 2 0 0,0-5-1 16,4 2 0-16,0 1 1 15,0-3 0-15,0 2-1 16,6 7 0-16,1-3 0 16,4-1 0-16,-1 1-1 15,-10 0 0-15,7 0 0 16,7 3 0-16,0-1-1 15,0 4 1-15,3-3-1 16,7 0 1-16,1 0-1 16,-1 0 1-16,-6-3 0 15,-1-1 0-15,8 4-1 16,-1 0 1-16,1 3-1 16,6 0 0-16,-3-3 0 15,0 0 0-15,-7-4 0 16,-7 1 0-16,7 3 0 15,0 0 1-15,0 0-1 16,4 0 1-16,-4 0-1 16,3-1 0-16,1 1 0 0,-4-3 0 15,-4-3 0-15,4 2 0 16,4-5 0-16,3-1 1 16,-4-2-1-16,4 2 1 15,0 0-1-15,0-12 0 16,-7 3 0-16,-3-12 1 15,-1 3-1-15,11-4 0 16</inkml:trace>
  <inkml:trace contextRef="#ctx0" brushRef="#br3" timeOffset="-168404.48">25439 13897 87 0,'25'-50'-12'0,"-4"6"0"0</inkml:trace>
  <inkml:trace contextRef="#ctx0" brushRef="#br3" timeOffset="-162052.03">19424 14070 17 0,'18'6'8'0,"3"-3"-1"0,-11-6 8 0,1 3-13 15,3-3 0-15,0 3 4 16,4 0 0-16,-4 3-6 16,0-3 0-16,4 0 5 15,3 0 0-15,0 3-1 16,4 0 1-16,6 4-2 15,-2-4 0-15,2-3 0 16,1 0 0-16,3-3-1 16,4 3 1-16,4-3-1 15,-1-4 1-15,4 7-1 16,-11 3 0-16,0 4-1 16,8-1 0-16,-1 0 0 15,7 1 1-15,-3-4-1 16,4 0 0-16,3 0 0 15,3-3 1-15,4 0-1 16,-7 0 1-16,-4-3-1 0,8 6 0 16,3 3-1-16,0 1 1 15,0-1-1-15,3 0 1 16,4-3-1-16,0 0 0 16,-7-6 0-16,4 0 1 15,3 3-1-15,-4-6 1 16,1 3-1-16,3-4 0 15,3 1 1-15,1 6 0 16,-11 3-1-16,0 0 0 16,3 4 0-16,4-7 0 15,0 3 0-15,4-6 1 0,3 3-2 16,-3-3 1-16,-4-4 0 16,-7 4 0-16,3 3 0 15,1-3 0-15,-1 3-1 16,1 0 1-16,6 0 0 15,-3-3 0-15,0 3 0 16,-7-3 1-16,0 0-1 16,4 3 0-16,3 0 0 15,-4 0 0-15,8-4 0 16,-4 1 0-16,3 3 0 16,-3-6 0-16,-7 0 0 15,11 3 0-15,-4-1 0 16,3 4 0-16,-3-3 0 15,7 0 0-15,-3 0 0 16,-7 3 0-16,-1-3 0 16,8 3 0-16,3 0 0 15,0 3 0-15,3-3-1 32,5-3 1-32,-5-3 0 0,-6-4 0 0,6 4 0 0,4 3 0 15,-3 3 0-15,7 0 0 16,3 0 0-1,-14-3 1-15,11 0-1 0,6-1 0 16,1 1 0-16,7 0 1 16,0-3-1-16,-11 0 1 15,14 3 0-15,-10 3 0 16,7 0 0-16,6 3 0 0,-9-3-1 16,6 0 0-16,0 0-1 15,4-3 1-15,4-4 0 16,-12-5 0-16,8 2 0 15,0 1 0-15,3-1 0 16,4 1 0-16,-7 0 0 16,3-1 0-16,1 1 0 15,3-1 0-15,7 4 0 16,-7 0 0-16,3 0 0 16,0-1 1-16,8 4-1 15,3 0 1-15,-11 3-1 16,4 0 1-16,11 3-1 15,3 0 1-15,-14 0-1 16,7 1 1-16,7-1 0 16,7-3 1-16,-18-3-1 0,11-1 0 15,4 1 0-15,3 0 0 16,-17 3-1-16,6 0 0 16,-6 3 0-16,3-3 0 15,-7 0 0-15,-22-3 1 16,-6 0-5-16,-7 0 1 15,-8-3-15-15,-13-13 0 16</inkml:trace>
  <inkml:trace contextRef="#ctx0" brushRef="#br3" timeOffset="-160101.12">24571 15227 30 0,'18'13'15'0,"6"-17"-3"15,-10 1 15-15,4 3-25 16,3-9 0-16,4 3 4 15,0-1 0-15,-4 4-7 16,3 0 1-16,-6 6 3 16,0 4 1-16,-8-1-2 15,-3 0 1-15,-7 3-3 16,-3-2 0-16,-8 2-1 16,-6 1 1-16,-8-1-1 0,-7 0 0 15,0 7 1-15,1 0 0 16,6 3 0-16,7 9 1 15,4-3-1 1,4 0 0-16,3 3 1 0,3-9 0 16,15 0 0-16,10-7 0 15,7 1-1-15,0-4 0 16,1-6-8-16,-1-3 0 16,-7-6-6-16,0 3 0 15</inkml:trace>
  <inkml:trace contextRef="#ctx0" brushRef="#br3" timeOffset="-158508.33">23668 16096 13 0,'3'-3'6'0,"8"12"9"16,-4-9-4-16,0 0-7 16,4 0 0-16,3 3 3 15,0-3 1-15,4 0-10 0,-1 0 1 16,4-3 6-16,1 3 1 15,2-6-3-15,1 3 1 16,0-7-2-16,-1 4 1 16,-6-7-2-16,7 4 1 15,3-7 0-15,0 1 0 16,0-1 0 0,1 0 1-16,-1 1-1 0,0-7 1 15,0 0-2-15,0-3 1 16,1 3-2-16,-1 0 1 15,4 0-1-15,-1 3 1 16,1 3-1 0,0 4 1-16,0-4-1 0,-1 0 1 0,-2 1-1 15,-5-4 1-15,4 0-1 16,8 0 1-16,-1-3-1 16,0 0 0-1,-3 3 0-15,0 1 0 16,3 2 0-1,0 0 1-15,1-6-2 0,-1-3 1 16,0-6 0-16,0 0 1 0,1-4-1 16,3 1 0-16,-11 2 0 15,0 1 1-15,0-1 0 16,4 7 0-16,3 0-1 16,1 0 0-16,-1-3 0 15,-3-7 1 1,3 1-1-16,0 3 0 0,0-7 0 0,1-6 0 15,-1 0 0-15,4 0 0 16,0-3 0-16,-4 3 1 16,-3 0-1-16,-1 7 1 15,1 2-1-15,3-2 1 16,4-1-1-16,-4-3 1 16,1 1-1-16,-5-4 0 15,5-3 0-15,-4-4 1 16,3-2-1-16,0 0 0 15,0-4 0-15,8 13 0 16,-8-3 0-16,0-3 0 16,-3 0 0-16,-7 6 0 0,-1-19 0 15,1 4 0 1,0-4 0-16,3 4 0 0,4 2-1 16,-1-2 1-16,-2 2 0 31,-5 1 0-31,1 2 0 15,0 7 0-15,-1-6 0 0,1 0 0 0,3 3 0 16,-3-4 0-16,3-5 0 16,1-1 0-16,-1-9 0 15,0 6 1-15,-3 1-1 16,-4-7 0 0,0 0 0-16,-3 0 1 15,-1 3 0-15,4 3 0 0,1 0-1 16,6-2 0-16,0 5 0 0,4-9 1 15,0 0 0-15,-1-9 0 16,5 2-1 0,6 4 1-16,0-6 0 0,1 6 0 15,-1-4 0-15,-3 1 0 16,0 3-1-16,6-3 1 16,15 6-1-16,4 6 1 15,6-3-1-15,1-3 0 16,-4 3 0-16,-7-3 0 15,-11 0 0-15,1-3 0 16,-1 0-3-16,1 16 1 16,-8 2-7-16,-3 7 0 15,-8 0-8-15,-9 16 0 0</inkml:trace>
  <inkml:trace contextRef="#ctx0" brushRef="#br3" timeOffset="-157594.39">26307 13857 29 0,'28'-22'14'0,"-7"-16"-3"0,-10 26 13 0,-1-7-22 16,-3 0 0-16,0-9 0 16,-3-7 0-16,-8 1-3 0,-6 9 1 15,-11-4 1-15,-8 1 1 16,5 3-1-16,-5 3 0 16,-2 3-1-16,-1 7 1 15,-3 6-1-15,-4 6 1 16,-3 9-1-16,-1-3 1 15,1 16-2-15,0 10 1 16,-1 8 0-16,8 20 0 16,3 6-1-1,7 6 0-15,11-6 0 0,11 3 1 0,13-3-1 16,12-4 1-16,13-5 0 16,14-7 0-16,11-12 1 15,-7-7 0 1,7-9 1-16,7-10 0 15,0-5 1-15,0-14 0 0,4-8 0 16,-1-20 1-16,-3-2-1 16,-17-14 0-16,-11-5-1 15,-8-16 0-15,-10 3-1 16,-10-3 0 0,-53-29-16-1,-11 4 1-15</inkml:trace>
  <inkml:trace contextRef="#ctx0" brushRef="#br3" timeOffset="-156589.22">24529 13104 20 0,'3'22'10'0,"1"-13"6"0,-1-5-4 0,4-8-9 16,0 4 1-16,7-3 2 16,4 3 0-16,7 0-7 15,7-3 0-15,3 0 5 16,7 3 1-16,8 3-1 15,2 0 1-15,5 0-1 16,3-3 0-16,21 0-1 0,4 0 1 16,10-3-1-16,7-6 0 15,8 0-2 1,13-1 1-16,8 7-1 0,-11 3 1 16,10 0-1-16,11 9 0 15,-3-2-1-15,-8-4 0 16,8 6 0 15,-1-3 0-31,5-6 0 0,-12 0 0 16,18 0-1-16,-38 0 1 0,24 4 0 0,-21-8 0 15,-11 11 0-15,-25-7 0 16,-13 0-2-16,-15 3 1 16,-13-6-6-16,-19 0 1 0,-20-7-9 15,-11 4 1-15</inkml:trace>
  <inkml:trace contextRef="#ctx0" brushRef="#br3" timeOffset="-155222.35">24751 12816 30 0,'3'18'15'0,"-6"11"-7"0,3-23 15 15,-7 3-23-15,-4 7 1 16,-3-3-1-16,-11-1 1 16,1 10-2-16,-1 0 1 0,-3 6 0 15,0-3 1-15,-1 0-1 16,5-3 0-16,-1-3 0 15,4-3 0-15,3 3 0 16,4-10 1-16,0-3 0 16,10 1 0-16,8-4 0 15,10 3 0-15,0 0 1 16,0 1 0-16,4 2-1 16,7 0 1-16,6 4-2 15,8 6 1-15,-4 3-1 16,-3-3 1-16,-4-7-1 15,1-3 0 17,-8 1-1-32,-4-4 1 0,-6 0 0 15,0-9 0 1,-8-16 0-16,1-9 1 0,-8-13-1 16,1-12 0-16,-4 6-1 0,0-3 1 0,-8 0-11 15,-6 3 0-15</inkml:trace>
  <inkml:trace contextRef="#ctx0" brushRef="#br3" timeOffset="-154425.92">27517 12759 31 0,'3'6'15'0,"8"-2"-10"0,-4-4 17 0,3 3-20 16,1 3 1-16,7 3 1 16,3 4 1-16,7 6-6 15,4 0 1-15,3-4 2 16,-3 1 1-1,10 3-2 1,-10-4 0-16,-11-5-2 16,-7 6 1-16,-7 12-1 15,-7 0 1-15,-3 6-1 16,-8 7 1-16,-10 9-1 0,-7-6 1 16,-4 0-1-1,-7-3 1-15,4-3-1 0,0-10 1 16,6-3-6-16,5-6 1 31,6-7-6-31,15-5 1 0</inkml:trace>
  <inkml:trace contextRef="#ctx0" brushRef="#br3" timeOffset="-154220.04">27633 12737 48 0,'4'32'24'0,"-4"46"-23"0,0-56 45 0,-4 22-46 16,1 15 0-16,3 17-2 15,0 2 0-15,0-6-12 16,0-15 1-16,0-20-2 16,3-18 1-16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35:51.064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13765 4637 42 0,'4'4'21'0,"7"5"-17"15,-8 0 22-15,4 1-25 16,0 2 0-16,0 4 3 16,0 9 0-16,0-3-4 15,4 9 1-15,-1 4 3 16,1 3 0-16,0-10 0 15,-1-3 0-15,1 0-1 0,3-6 1 16,4-10 0 0,10-18 0-16,-4-29-1 0,12-28 0 15,13-31-2 1,18-22 0-16,18-22-8 0,14-10 1 16,-4 13-13-16,11 0 1 15</inkml:trace>
  <inkml:trace contextRef="#ctx0" brushRef="#br0" timeOffset="841.62">15081 10517 33 0,'14'28'16'0,"-7"35"-7"0,-3-44 17 16,-4 0-23-16,3 6 1 16,1 0 4-16,0 3 0 15,3-9-8-15,3-7 0 16,1-5 8-16,10-14 0 15,7-8-1-15,18-26 0 16,18-19-3-16,17-21 1 16,10-16-8-16,15-23 1 15,-3-2-16-15,-15-13 0 16</inkml:trace>
  <inkml:trace contextRef="#ctx0" brushRef="#br0" timeOffset="6657.61">7765 8451 24 0,'10'12'12'0,"15"-6"0"15,-18-6 12-15,4 0-20 0,3 0 0 16,3-3 5-16,4 3 1 16,4-3-12-16,3 0 0 0,8 3 7 15,-1 0 0-15,11 0-2 16,7 3 1-16,10 0-4 16,11 0 1-16,4-6-1 15,7 0 1-15,17 0 0 16,7 0 0-16,4-3-1 15,7-1 1-15,11 4-1 16,6 3 1-16,-3-3-1 16,14 6 1-16,8 0-1 15,2 0 0-15,1-3 0 16,3 10 0-16,8-7 0 16,-1 3 1-16,7-3-1 15,4 4 0-15,-3-1 1 16,10 0 0-16,0 0 0 15,7 7 0-15,0-7 0 16,-4-3 1-16,8 4-1 16,6-7 1-16,-2 0-1 0,-1-3 1 15,7-1-2-15,0-2 1 16,4 3-1-16,-4 0 1 16,0 3-1-16,11 3 1 15,-8 6-1-15,1 4 0 16,0 3 1-16,-1-1 1 15,1 1-1-15,-11 0 1 16,4-4 0-16,-1 4 0 16,-17 3-1-16,7-4 1 15,-10 4-2-15,-19 0 0 16,5 0-2 0,-19 0 0 15,-9-7-3-16,-15-2 1-15,-18-4-13 16,-31-3 1-16,-33-6-2 0,-13-7 0 0</inkml:trace>
  <inkml:trace contextRef="#ctx0" brushRef="#br0" timeOffset="9593.59">23022 8607 35 0,'-7'0'17'0,"7"7"-11"0,0-7 17 0,0 0-21 16,0 0 1-16,0 3 2 16,4 3 1-16,-1 0-7 15,4 7 1-15,0 3 4 16,4-1 0-16,0 4-1 16,-1 0 0-16,1-7 0 15,3-5 1-15,3-14 0 0,8-11 1 16,7-26 0-16,14-13 0 15,3-12-1-15,4-25 0 16,21-19-5-16,14 0 1 16,8 7-13-16,-8-13 0 15,-18-1-6-15,4 17 1 16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9600" units="cm"/>
          <inkml:channel name="Y" type="integer" max="7200" units="cm"/>
          <inkml:channel name="F" type="integer" max="256" units="dev"/>
          <inkml:channel name="T" type="integer" max="2.14748E9" units="dev"/>
        </inkml:traceFormat>
        <inkml:channelProperties>
          <inkml:channelProperty channel="X" name="resolution" value="377.95276" units="1/cm"/>
          <inkml:channelProperty channel="Y" name="resolution" value="425.28058" units="1/cm"/>
          <inkml:channelProperty channel="F" name="resolution" value="0" units="1/dev"/>
          <inkml:channelProperty channel="T" name="resolution" value="1" units="1/dev"/>
        </inkml:channelProperties>
      </inkml:inkSource>
      <inkml:timestamp xml:id="ts0" timeString="2021-02-09T16:36:10.101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2872 4465 22 0,'10'-16'11'0,"1"4"-3"0,-11 12 11 16,7 0-16-16,-7 0 1 16,0-10 3-16,0 4 1 15,0 3-8-15,0-6 0 16,0 9 7-16,0 0 1 16,3 0-2-16,4 3 1 15,8 31-2 1,2 1 1-16,1-1-2 15,-4 4 0-15,4-4-2 16,-8-9 0-16,1-3-1 16,6-6 1-16,1-16-1 15,14-13 1-15,7-8-1 16,10-20 1-16,22-25-1 16,10-16 0-16,0-24-4 15,11-1 0-15,-4-6-12 16,-11 19 0-16,-17 3-3 15,-7 22 0-15</inkml:trace>
  <inkml:trace contextRef="#ctx0" brushRef="#br0" timeOffset="630.16">2632 6638 48 0,'3'35'24'0,"15"8"-24"0,-11-33 44 16,-4 2-41-16,8 1 1 16,0-4 3-16,6-2 0 15,-6-7-8-15,17-10 0 16,4-9 7-16,17-28 0 16,8-12-3-16,13-16 1 15,15-20-4-15,3 1 1 0,0 0-9 16,-10 3 0-1,-18 13-12-15,-21 3 0 0</inkml:trace>
  <inkml:trace contextRef="#ctx0" brushRef="#br0" timeOffset="1996.64">2223 10156 21 0,'10'0'10'0,"-6"-6"-5"0,3 3 11 0,-7-3-15 16,10 3 1-16,-3 0 3 16,-3-1 0-16,3 4-5 15,3 0 0-15,1 4 5 16,0 2 0-16,-8 9-1 15,4 14 1-15,0 8-1 16,-7 17 0-16,0 5-1 16,0 16 0-16,0 4-1 15,-7 2 0-15,-3-5-2 16,-1-7 1-16,0-13-4 16,1-18 1-16,3-13-4 15,-4-13 0-15,4-15-5 16,4-16 0-16,3-12-2 15,0-22 1-15</inkml:trace>
  <inkml:trace contextRef="#ctx0" brushRef="#br0" timeOffset="2508.11">2226 9833 31 0,'0'22'15'0,"7"7"-10"0,-3-20 30 16,3 0-33-16,-4 1 0 0,4-4 3 16,4 0 0-16,6-2-6 15,8-8 1-15,10-5 3 16,4-4 0-16,14-5-1 16,18-7 1-16,17-10-3 15,11 1 0-15,-1-4-2 16,1 3 1-16,-3 1-1 15,-12-4 1-15,-13 1-2 16,-11 2 1-16,-11 7 0 16,-21 0 1-16,-7 9-1 15,-17 6 1-15,-8 20-3 16,-17 15 1-16,-17 18-4 16,-1 14 0-16,7 21 0 15,4 6 1-15,0 10 2 16,10 10 1-16,14 15 2 0,-3 6 1 31,53 63 5-31,4-16 0 16,-8-43-1-16,-10-26 1 15,-8-28-3-15,-13-18 0 16,-22-17-1-16,-24-8 1 16,-7-1-1-16,-39 0 1 15,-29-3-1-15,-6 0 1 16,-25 6-4-16,-18 1 1 15,7-1-9-15,-7-3 1 16</inkml:trace>
  <inkml:trace contextRef="#ctx0" brushRef="#br0" timeOffset="3006.38">2462 12424 35 0,'11'22'17'0,"0"25"-14"0,-11-38 24 15,0 10-25-15,0 6 0 16,0 9 0-16,0 7 1 0,-7 13-4 16,-4 5 0-16,-3 10 2 15,3 0 1-15,4-9-2 16,-3-7 0-16,3-12-1 16,3-13 0-16,-3-12-2 15,7-16 1-15,7-16-6 16,4-12 1-16,-1-22-4 15,-3-13 0-15</inkml:trace>
  <inkml:trace contextRef="#ctx0" brushRef="#br0" timeOffset="3454.08">2402 12289 33 0,'4'44'16'0,"14"9"-11"16,-11-44 28-16,-4 10-28 15,4 0 1-15,4 0 1 16,3 0 0-16,4-4-10 16,10-2 1-16,25-1 6 15,17-12 1-15,26-9-4 0,2-13 1 16,22 0-1-16,0-9 0 16,-10-7-1-16,-12 1 0 15,-24 5-1-15,-14 4 1 16,-14-3-1-16,-10 6 1 15,-12 9-1-15,-10 13 0 16,-14 3-1-16,-10 9 1 16,-15 10-2-16,-3 12 0 15,0 1-1-15,6 8 1 0,1 14 1 16,4 8 0-16,17 17 0 16,7 12 1-16,17 9 3 15,12 16 0-15,6-3 0 16,-10-6 0-16,-4-10 0 15,-10-19 0-15,-8-12 0 16,-27-13 0-16,-33-2-2 16,-42-17 1-16,-28-9-2 15,-38-12 1-15,-22-7-13 16,-18-12 0-16,-13-4-1 16,17 1 1-16</inkml:trace>
  <inkml:trace contextRef="#ctx0" brushRef="#br0" timeOffset="5210.64">3052 14848 37 0,'116'-38'18'0,"57"-34"-15"0,-134 50 33 0,10-16-32 15,-7-15 0-15,-6-19 2 16,-15-7 0-16,-7-8-8 16,-18-7 0-16,-27 3 5 15,6 22 1-15,-77-38-4 16,-25 10 1-16,-32 15-3 16,-3 20 1-16,-18 24-4 15,-7 19 1-15,17 29-2 16,8 21 1-16,32 13 0 15,20 12 1-15,22 20 2 16,32 18 0-16,31 6 2 16,46 10 0-16,28 3 1 0,40-10 1 15,34 4-2-15,36-10 1 16,28-12 0-16,-18-13 0 16,0-6 3-16,-10-13 0 15,-7-22 2-15,-36-15 0 16,-3-16 1-16,-14-22 1 15,-18-16-3-15,-10-24 1 16,-22-4-5-16,-17-16 1 16,-25-15-2-16,-18-6 0 15,-10 5-2-15,-28-5 1 16,-22-1 1-16,-28 17 0 0,1 11 0 16,-12 26 0-16,-6 9 0 15,-4 26 0-15,11 24 1 16,6 16 0-16,4 19 0 15,11 6 1-15,7 10-2 16,18 3 1-16,3 9-2 16,21 6 0-16,11 7-2 15,17 9 1-15,15 9-1 16,31 4 0-16,4-7 1 16,24-6 0-16,18-18 1 15,29-20 0-15,6-18 1 16,25-20 0-16,7-27 1 15,-10-19 0-15,-18-25 0 16,-11-10 1-16,-24-19 0 16,-11-6 0-16,-28-9-1 0,-11 0 0 15,-24-3 0-15,-18 6 0 16,-7 3-1-16,-32 0 1 16,-18 15-1-16,-31 20 1 15,-7 25-1-15,-15 31 1 16,-17 22 0-16,14 18 0 15,0 20 0-15,4 9 1 32,14 16-1-32,17-4 0 0,21 13-1 15,19 16 0-15,23 0-2 0,29-7 1 16,25 1-3-16,25-10 1 0,34-13-1 16,29-21 0-1,127-63 1 1,-35-32 1-16,-36-21 2 15,-24-23 0-15,-25-5 2 16,-35-26 0-16,-22-6 0 16,-31-16 1-16,-25 10-2 15,-24-7 1-15,-26-2-2 16,-20 8 1-16,-25 11-1 16,-29 11 0-16,-6 32 0 15,-25 28 1-15,-11 29-1 16,4 28 1-16,-11 24 0 15,18 26 0-15,11 16 0 16,20 15 0-16,15 16-1 16,31 12 0-16,29 10-1 15,32 6 0-15,31 10-1 16,32-16 0-16,25-7 0 0,42-21 0 16,10-26 0-16,22-15 1 15,10-25 0-15,-24-22 1 16,-11-19 1-16,0-16 1 15,-25-22 1-15,-20-24 0 16,-22-23 0-16,-18-12 0 16,-28-26-1-16,-21-11 1 15,-32-11-3-15,-14 7 1 16,-31 7-7-16,-32 8 1 16,-11 26-14-16,-14 25 1 0</inkml:trace>
  <inkml:trace contextRef="#ctx0" brushRef="#br0" timeOffset="5810.66">3348 15817 52 0,'10'3'26'0,"-17"0"-23"0,4 6 35 0,-25 13-37 16,-15 22 0-16,-6 19 0 15,-25 15 1-15,-21 29-5 16,-15 12 0-16,-6 19-3 16,3-9 0-1,7 2-6-15,14-8 1 0,22-23-5 16,-1-19 1-16</inkml:trace>
  <inkml:trace contextRef="#ctx0" brushRef="#br0" timeOffset="6021.59">2522 15854 54 0,'22'10'27'0,"27"43"-34"0,-28-31 55 15,18 16-47-15,21 24 1 16,10 17-1-16,19 18 0 0,31 25-7 15,28 26 1-15,3 11-10 16,19 26 1-16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B90474-87AB-4A6B-83FA-DFCC2487ACF8}" type="datetimeFigureOut">
              <a:rPr lang="en-US"/>
              <a:t>2/9/2021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C28C09-3979-4877-84C6-8AFB987FBD64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3030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858551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Says three things, draw picture.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5462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Cf(x), +,-, x, /</a:t>
            </a:r>
          </a:p>
          <a:p>
            <a:r>
              <a:rPr lang="en-US">
                <a:cs typeface="Calibri"/>
              </a:rPr>
              <a:t>Note, these are just the 5 limit laws.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79119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Where is f continuous?</a:t>
            </a:r>
          </a:p>
          <a:p>
            <a:r>
              <a:rPr lang="en-US">
                <a:cs typeface="Calibri"/>
              </a:rPr>
              <a:t>F(x) = (ln(x-2) + sin(x))/(x^2-x-2)</a:t>
            </a:r>
          </a:p>
          <a:p>
            <a:r>
              <a:rPr lang="en-US">
                <a:cs typeface="Calibri"/>
              </a:rPr>
              <a:t>Check where each is continuous, watch for zero division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88054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Remind function composition.</a:t>
            </a:r>
          </a:p>
          <a:p>
            <a:r>
              <a:rPr lang="en-US">
                <a:cs typeface="Calibri"/>
              </a:rPr>
              <a:t>Can pass limit to the inside.</a:t>
            </a:r>
          </a:p>
          <a:p>
            <a:r>
              <a:rPr lang="en-US">
                <a:cs typeface="Calibri"/>
              </a:rPr>
              <a:t>Note, this implies continuity for the </a:t>
            </a:r>
            <a:r>
              <a:rPr lang="en-US" err="1">
                <a:cs typeface="Calibri"/>
              </a:rPr>
              <a:t>compositoin</a:t>
            </a:r>
            <a:r>
              <a:rPr lang="en-US">
                <a:cs typeface="Calibri"/>
              </a:rPr>
              <a:t> of two </a:t>
            </a:r>
            <a:r>
              <a:rPr lang="en-US" err="1">
                <a:cs typeface="Calibri"/>
              </a:rPr>
              <a:t>cont</a:t>
            </a:r>
            <a:r>
              <a:rPr lang="en-US">
                <a:cs typeface="Calibri"/>
              </a:rPr>
              <a:t> functions</a:t>
            </a:r>
          </a:p>
          <a:p>
            <a:r>
              <a:rPr lang="en-US">
                <a:cs typeface="Calibri"/>
              </a:rPr>
              <a:t>Straightforward result, examples in HW.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9780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Interm value theorem. Draw picture of continuous function.</a:t>
            </a:r>
          </a:p>
          <a:p>
            <a:r>
              <a:rPr lang="en-US">
                <a:cs typeface="Calibri"/>
              </a:rPr>
              <a:t>Statement: For f continuous on [</a:t>
            </a:r>
            <a:r>
              <a:rPr lang="en-US" err="1">
                <a:cs typeface="Calibri"/>
              </a:rPr>
              <a:t>a,b</a:t>
            </a:r>
            <a:r>
              <a:rPr lang="en-US">
                <a:cs typeface="Calibri"/>
              </a:rPr>
              <a:t>] with f(a) \</a:t>
            </a:r>
            <a:r>
              <a:rPr lang="en-US" err="1">
                <a:cs typeface="Calibri"/>
              </a:rPr>
              <a:t>neq</a:t>
            </a:r>
            <a:r>
              <a:rPr lang="en-US">
                <a:cs typeface="Calibri"/>
              </a:rPr>
              <a:t> f(b). </a:t>
            </a:r>
          </a:p>
          <a:p>
            <a:r>
              <a:rPr lang="en-US">
                <a:cs typeface="Calibri"/>
              </a:rPr>
              <a:t>For any number L between f(a) and f(b), there exists an N such that f(c)=N for a&lt;c&lt;b.</a:t>
            </a:r>
          </a:p>
          <a:p>
            <a:r>
              <a:rPr lang="en-US">
                <a:cs typeface="Calibri"/>
              </a:rPr>
              <a:t>Seem obvious. Useful when you don't have a good handle on f.</a:t>
            </a:r>
          </a:p>
          <a:p>
            <a:r>
              <a:rPr lang="en-US">
                <a:cs typeface="Calibri"/>
              </a:rPr>
              <a:t>Named theorem means important. Know this result since shows up in surprising places.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7145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F(x) = x^3+x^2-1 has a root on [0,1]. </a:t>
            </a:r>
          </a:p>
          <a:p>
            <a:r>
              <a:rPr lang="en-US">
                <a:cs typeface="Calibri"/>
              </a:rPr>
              <a:t>Picture to explain why. How to approximate?</a:t>
            </a:r>
          </a:p>
          <a:p>
            <a:r>
              <a:rPr lang="en-US">
                <a:cs typeface="Calibri"/>
              </a:rPr>
              <a:t>Bisection demo in Excel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69966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>
                <a:cs typeface="Calibri"/>
              </a:rPr>
              <a:t>Mention graded for completion and quality of writing.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C28C09-3979-4877-84C6-8AFB987FBD64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9140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2/9/2021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ustomXml" Target="../ink/ink1.xm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ustomXml" Target="../ink/ink2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ustomXml" Target="../ink/ink3.xm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ustomXml" Target="../ink/ink4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ustomXml" Target="../ink/ink5.xm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ustomXml" Target="../ink/ink6.xm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customXml" Target="../ink/ink7.xm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customXml" Target="../ink/ink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customXml" Target="../ink/ink9.xm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65DF66-721C-49F8-8A3B-ECA7E094359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>
                <a:cs typeface="Calibri Light"/>
              </a:rPr>
              <a:t>Section 2.5</a:t>
            </a:r>
            <a:br>
              <a:rPr lang="en-US">
                <a:cs typeface="Calibri Light"/>
              </a:rPr>
            </a:br>
            <a:r>
              <a:rPr lang="en-US">
                <a:cs typeface="Calibri Light"/>
              </a:rPr>
              <a:t>Continuity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1A1EB2E-E81E-49DE-9DE5-B6326661C59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Lecture 2</a:t>
            </a:r>
          </a:p>
          <a:p>
            <a:r>
              <a:rPr lang="en-US">
                <a:cs typeface="Calibri"/>
              </a:rPr>
              <a:t>Growing complexity and the IVT</a:t>
            </a:r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996CF6C-6898-4E86-A6C4-DA022E11A964}"/>
              </a:ext>
            </a:extLst>
          </p:cNvPr>
          <p:cNvSpPr txBox="1"/>
          <p:nvPr/>
        </p:nvSpPr>
        <p:spPr>
          <a:xfrm>
            <a:off x="4724400" y="3200400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D87ACB8-BC14-4BB4-83E2-27E3F40E01CD}"/>
                  </a:ext>
                </a:extLst>
              </p14:cNvPr>
              <p14:cNvContentPartPr/>
              <p14:nvPr/>
            </p14:nvContentPartPr>
            <p14:xfrm>
              <a:off x="4145400" y="2661840"/>
              <a:ext cx="4093560" cy="184500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D87ACB8-BC14-4BB4-83E2-27E3F40E01CD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4136040" y="2652480"/>
                <a:ext cx="4112280" cy="1863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373184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9491E-C9AE-4059-859D-FB7D839DE4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Recap: Limit definition of continuity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DC5505-26EB-47A2-988A-3604A5CAD1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ADBD4284-1A52-44F8-86BD-CE420D181FC6}"/>
                  </a:ext>
                </a:extLst>
              </p14:cNvPr>
              <p14:cNvContentPartPr/>
              <p14:nvPr/>
            </p14:nvContentPartPr>
            <p14:xfrm>
              <a:off x="901800" y="601560"/>
              <a:ext cx="10620000" cy="5614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ADBD4284-1A52-44F8-86BD-CE420D181FC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892440" y="592200"/>
                <a:ext cx="10638720" cy="56329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199889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57AFB3-26DF-4532-8AD5-20BD3D4321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Combinations of continuous functions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83784-22E3-4BAA-A433-20BDD535340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9D28F97-BD97-44E8-83A6-044DD1B926DA}"/>
                  </a:ext>
                </a:extLst>
              </p14:cNvPr>
              <p14:cNvContentPartPr/>
              <p14:nvPr/>
            </p14:nvContentPartPr>
            <p14:xfrm>
              <a:off x="729000" y="1063440"/>
              <a:ext cx="10232640" cy="5506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9D28F97-BD97-44E8-83A6-044DD1B926DA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719640" y="1054080"/>
                <a:ext cx="10251360" cy="5525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246382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D84083-F388-41D3-AFB7-3D040D833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Example: 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9DA011-D800-46C7-AAC4-38313386A4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0F8FD786-A12B-475E-949F-98406D42ACF3}"/>
                  </a:ext>
                </a:extLst>
              </p14:cNvPr>
              <p14:cNvContentPartPr/>
              <p14:nvPr/>
            </p14:nvContentPartPr>
            <p14:xfrm>
              <a:off x="113040" y="70920"/>
              <a:ext cx="12078000" cy="677592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0F8FD786-A12B-475E-949F-98406D42ACF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3680" y="61560"/>
                <a:ext cx="12096720" cy="679464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539212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3A9D74-08D4-4C1E-93B9-DFBB6146BA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Continuity and function composition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28D4F6-7207-4842-A731-6F9B1AA82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EC738CF3-40C3-4C01-BA3B-1B5D669A4A44}"/>
                  </a:ext>
                </a:extLst>
              </p14:cNvPr>
              <p14:cNvContentPartPr/>
              <p14:nvPr/>
            </p14:nvContentPartPr>
            <p14:xfrm>
              <a:off x="0" y="311400"/>
              <a:ext cx="12127680" cy="63244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EC738CF3-40C3-4C01-BA3B-1B5D669A4A44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-9360" y="302040"/>
                <a:ext cx="12146400" cy="63432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4174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8B0DA-66C7-4765-B132-117C05124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IVT: Continuity applied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07A861-8C5B-4057-A07A-606F151438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ED2A3E8-4445-4C63-8A35-6FD6040A053C}"/>
                  </a:ext>
                </a:extLst>
              </p14:cNvPr>
              <p14:cNvContentPartPr/>
              <p14:nvPr/>
            </p14:nvContentPartPr>
            <p14:xfrm>
              <a:off x="216000" y="164520"/>
              <a:ext cx="11298240" cy="62060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ED2A3E8-4445-4C63-8A35-6FD6040A053C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206640" y="155160"/>
                <a:ext cx="11316960" cy="622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1082416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6B623C-C6C7-4CCD-853F-21EE885132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>
                <a:cs typeface="Calibri Light"/>
              </a:rPr>
              <a:t>Example: IVT, root finding, and bisection method</a:t>
            </a:r>
            <a:endParaRPr lang="en-US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9D2014-9335-4AF4-85C5-E837B244FA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8B63F14-9CCE-479F-893A-D7629007D6D8}"/>
                  </a:ext>
                </a:extLst>
              </p14:cNvPr>
              <p14:cNvContentPartPr/>
              <p14:nvPr/>
            </p14:nvContentPartPr>
            <p14:xfrm>
              <a:off x="635040" y="131760"/>
              <a:ext cx="10622520" cy="622188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8B63F14-9CCE-479F-893A-D7629007D6D8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5680" y="122400"/>
                <a:ext cx="10641240" cy="6240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8158221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B2C0D7-B8F7-4D2E-8918-DF67C9DF9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Calibri Light"/>
              </a:rPr>
              <a:t>Section 2.5: Textbook Examples and Exercises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BBB11B-49A7-4A14-AC67-AC50FA0F8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>
                <a:cs typeface="Calibri"/>
              </a:rPr>
              <a:t>Rework examples 1, 2, 4, 5, 6, 7, 9, 10 in the text. Steps:</a:t>
            </a:r>
          </a:p>
          <a:p>
            <a:pPr lvl="1"/>
            <a:r>
              <a:rPr lang="en-US">
                <a:cs typeface="Calibri"/>
              </a:rPr>
              <a:t>Write down a problem.</a:t>
            </a:r>
          </a:p>
          <a:p>
            <a:pPr lvl="1"/>
            <a:r>
              <a:rPr lang="en-US">
                <a:cs typeface="Calibri"/>
              </a:rPr>
              <a:t>Close the book and attempt on own. </a:t>
            </a:r>
          </a:p>
          <a:p>
            <a:pPr lvl="1"/>
            <a:r>
              <a:rPr lang="en-US">
                <a:cs typeface="Calibri"/>
              </a:rPr>
              <a:t>Check / correct your solution against the text solution.</a:t>
            </a:r>
          </a:p>
          <a:p>
            <a:pPr lvl="1"/>
            <a:r>
              <a:rPr lang="en-US">
                <a:cs typeface="Calibri"/>
              </a:rPr>
              <a:t>If needed, rewrite the problem to be of the quality of the text solution.</a:t>
            </a:r>
          </a:p>
          <a:p>
            <a:r>
              <a:rPr lang="en-US">
                <a:cs typeface="Calibri"/>
              </a:rPr>
              <a:t>Complete exercises 3, 11, 23, 25, 35, 43, 53</a:t>
            </a:r>
          </a:p>
          <a:p>
            <a:pPr lvl="1"/>
            <a:r>
              <a:rPr lang="en-US">
                <a:cs typeface="Calibri"/>
              </a:rPr>
              <a:t>Write solutions of the same quality as in lecture and text solutions.</a:t>
            </a:r>
          </a:p>
          <a:p>
            <a:pPr lvl="1"/>
            <a:r>
              <a:rPr lang="en-US">
                <a:cs typeface="Calibri"/>
              </a:rPr>
              <a:t>Check your solution against the answer in the back of the book.</a:t>
            </a:r>
          </a:p>
          <a:p>
            <a:r>
              <a:rPr lang="en-US">
                <a:cs typeface="Calibri"/>
              </a:rPr>
              <a:t>Video reflection</a:t>
            </a:r>
          </a:p>
          <a:p>
            <a:pPr lvl="1"/>
            <a:r>
              <a:rPr lang="en-US">
                <a:cs typeface="Calibri"/>
              </a:rPr>
              <a:t>None</a:t>
            </a:r>
            <a:endParaRPr lang="en-US">
              <a:ea typeface="+mn-lt"/>
              <a:cs typeface="+mn-lt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5CE471BA-1A0E-41A5-9B60-D5153535A387}"/>
                  </a:ext>
                </a:extLst>
              </p14:cNvPr>
              <p14:cNvContentPartPr/>
              <p14:nvPr/>
            </p14:nvContentPartPr>
            <p14:xfrm>
              <a:off x="2795400" y="1460520"/>
              <a:ext cx="5774760" cy="2414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5CE471BA-1A0E-41A5-9B60-D5153535A38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86040" y="1451160"/>
                <a:ext cx="5793480" cy="243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7652996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451731-004D-47EF-B477-97CEF7BB49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ea typeface="+mj-lt"/>
                <a:cs typeface="+mj-lt"/>
              </a:rPr>
              <a:t>Homework Submission to Canvas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F44C5-F812-43C9-91CB-EF4235E70E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27297"/>
            <a:ext cx="10515600" cy="4862816"/>
          </a:xfrm>
        </p:spPr>
        <p:txBody>
          <a:bodyPr vert="horz" lIns="91440" tIns="45720" rIns="91440" bIns="45720" rtlCol="0" anchor="t">
            <a:normAutofit fontScale="77500" lnSpcReduction="20000"/>
          </a:bodyPr>
          <a:lstStyle/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Preview of section</a:t>
            </a:r>
            <a:endParaRPr lang="en-US"/>
          </a:p>
          <a:p>
            <a:pPr lvl="1"/>
            <a:r>
              <a:rPr lang="en-US">
                <a:ea typeface="+mn-lt"/>
                <a:cs typeface="+mn-lt"/>
              </a:rPr>
              <a:t>Skim the section in text and write a short paragraph summary. </a:t>
            </a:r>
          </a:p>
          <a:p>
            <a:pPr lvl="1"/>
            <a:r>
              <a:rPr lang="en-US">
                <a:ea typeface="+mn-lt"/>
                <a:cs typeface="+mn-lt"/>
              </a:rPr>
              <a:t>Give a bulleted list of all important definitions, theorems, and formulas without details.</a:t>
            </a:r>
            <a:endParaRPr lang="en-US">
              <a:cs typeface="Calibri"/>
            </a:endParaRP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Notes on video lectures</a:t>
            </a:r>
          </a:p>
          <a:p>
            <a:pPr lvl="1"/>
            <a:r>
              <a:rPr lang="en-US">
                <a:ea typeface="+mn-lt"/>
                <a:cs typeface="+mn-lt"/>
              </a:rPr>
              <a:t>Take notes on everything written on slides including all details, worked examples, on-own activities, as well as your own thoughts and questions.</a:t>
            </a:r>
          </a:p>
          <a:p>
            <a:pPr lvl="1"/>
            <a:r>
              <a:rPr lang="en-US" i="1">
                <a:ea typeface="+mn-lt"/>
                <a:cs typeface="+mn-lt"/>
              </a:rPr>
              <a:t>Try on-own activities first</a:t>
            </a:r>
            <a:r>
              <a:rPr lang="en-US">
                <a:ea typeface="+mn-lt"/>
                <a:cs typeface="+mn-lt"/>
              </a:rPr>
              <a:t>, then write down provided solution next to it for comparison.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Worked examples from the text</a:t>
            </a:r>
          </a:p>
          <a:p>
            <a:pPr lvl="1"/>
            <a:r>
              <a:rPr lang="en-US">
                <a:ea typeface="+mn-lt"/>
                <a:cs typeface="+mn-lt"/>
              </a:rPr>
              <a:t>Write down the problem and attempt without looking at the solution. </a:t>
            </a:r>
          </a:p>
          <a:p>
            <a:pPr lvl="1"/>
            <a:r>
              <a:rPr lang="en-US">
                <a:ea typeface="+mn-lt"/>
                <a:cs typeface="+mn-lt"/>
              </a:rPr>
              <a:t>Use the solution to write the best explanation you can.</a:t>
            </a:r>
            <a:endParaRPr lang="en-US"/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Solutions to textbook exercises</a:t>
            </a:r>
          </a:p>
          <a:p>
            <a:pPr lvl="1"/>
            <a:r>
              <a:rPr lang="en-US">
                <a:ea typeface="+mn-lt"/>
                <a:cs typeface="+mn-lt"/>
              </a:rPr>
              <a:t>Model approaches and explanations given in the video lectures and textbook examples.</a:t>
            </a:r>
          </a:p>
          <a:p>
            <a:pPr marL="514350" indent="-514350">
              <a:buAutoNum type="arabicPeriod"/>
            </a:pPr>
            <a:r>
              <a:rPr lang="en-US">
                <a:ea typeface="+mn-lt"/>
                <a:cs typeface="+mn-lt"/>
              </a:rPr>
              <a:t>Final reflection of section</a:t>
            </a:r>
          </a:p>
          <a:p>
            <a:pPr lvl="1"/>
            <a:r>
              <a:rPr lang="en-US">
                <a:ea typeface="+mn-lt"/>
                <a:cs typeface="+mn-lt"/>
              </a:rPr>
              <a:t>List the key takeaways to remember as a bulleted list.</a:t>
            </a:r>
            <a:endParaRPr lang="en-US">
              <a:cs typeface="Calibri"/>
            </a:endParaRPr>
          </a:p>
          <a:p>
            <a:pPr indent="-514350">
              <a:buAutoNum type="arabicPeriod"/>
            </a:pPr>
            <a:r>
              <a:rPr lang="en-US">
                <a:cs typeface="Calibri"/>
              </a:rPr>
              <a:t>Video reflection (for some sections)</a:t>
            </a:r>
          </a:p>
          <a:p>
            <a:pPr lvl="1"/>
            <a:r>
              <a:rPr lang="en-US">
                <a:cs typeface="Calibri"/>
              </a:rPr>
              <a:t>Write a 1 paragraph reflection on the video discussing what you found most interesting or useful.</a:t>
            </a:r>
          </a:p>
          <a:p>
            <a:endParaRPr lang="en-US">
              <a:cs typeface="Calibri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4A12008F-3A28-488A-86C0-8D12D82F3886}"/>
                  </a:ext>
                </a:extLst>
              </p14:cNvPr>
              <p14:cNvContentPartPr/>
              <p14:nvPr/>
            </p14:nvContentPartPr>
            <p14:xfrm>
              <a:off x="656640" y="1384920"/>
              <a:ext cx="722880" cy="47235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4A12008F-3A28-488A-86C0-8D12D82F3886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47280" y="1375560"/>
                <a:ext cx="741600" cy="4742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5270200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Application>Microsoft Office PowerPoint</Application>
  <PresentationFormat>Widescreen</PresentationFormat>
  <Slides>9</Slides>
  <Notes>8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Section 2.5 Continuity</vt:lpstr>
      <vt:lpstr>Recap: Limit definition of continuity</vt:lpstr>
      <vt:lpstr>Combinations of continuous functions</vt:lpstr>
      <vt:lpstr>Example: </vt:lpstr>
      <vt:lpstr>Continuity and function composition</vt:lpstr>
      <vt:lpstr>IVT: Continuity applied</vt:lpstr>
      <vt:lpstr>Example: IVT, root finding, and bisection method</vt:lpstr>
      <vt:lpstr>Section 2.5: Textbook Examples and Exercises</vt:lpstr>
      <vt:lpstr>Homework Submission to Canvas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revision>1</cp:revision>
  <dcterms:created xsi:type="dcterms:W3CDTF">2020-03-23T15:50:16Z</dcterms:created>
  <dcterms:modified xsi:type="dcterms:W3CDTF">2021-02-09T16:37:00Z</dcterms:modified>
</cp:coreProperties>
</file>