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28A21-2396-4270-A137-1552DD9E9556}" v="1" dt="2021-02-09T17:05:12.610"/>
    <p1510:client id="{726568C3-3CAC-F53C-EE7D-315CB16F9AE4}" v="6" dt="2021-02-09T16:43:05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CC0C3243-24A6-C008-36A2-C6D5C4BC4DD2}"/>
    <pc:docChg chg="addSld delSld modSld">
      <pc:chgData name="Chad Vidden" userId="S::cvidden@uwlax.edu::fa919fd6-03f8-48d0-9b95-10ac8c9672df" providerId="AD" clId="Web-{CC0C3243-24A6-C008-36A2-C6D5C4BC4DD2}" dt="2021-02-04T15:50:53.908" v="770"/>
      <pc:docMkLst>
        <pc:docMk/>
      </pc:docMkLst>
      <pc:sldChg chg="delSp modSp">
        <pc:chgData name="Chad Vidden" userId="S::cvidden@uwlax.edu::fa919fd6-03f8-48d0-9b95-10ac8c9672df" providerId="AD" clId="Web-{CC0C3243-24A6-C008-36A2-C6D5C4BC4DD2}" dt="2021-02-04T15:30:26.022" v="2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C0C3243-24A6-C008-36A2-C6D5C4BC4DD2}" dt="2021-02-04T15:29:17.66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C0C3243-24A6-C008-36A2-C6D5C4BC4DD2}" dt="2021-02-04T15:30:26.022" v="2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C0C3243-24A6-C008-36A2-C6D5C4BC4DD2}" dt="2021-02-04T15:29:20.035" v="14"/>
          <ac:inkMkLst>
            <pc:docMk/>
            <pc:sldMk cId="3637318454" sldId="257"/>
            <ac:inkMk id="5" creationId="{CD588FE6-E5FB-40DB-B529-766CFB44EFD5}"/>
          </ac:inkMkLst>
        </pc:inkChg>
      </pc:sldChg>
      <pc:sldChg chg="delSp">
        <pc:chgData name="Chad Vidden" userId="S::cvidden@uwlax.edu::fa919fd6-03f8-48d0-9b95-10ac8c9672df" providerId="AD" clId="Web-{CC0C3243-24A6-C008-36A2-C6D5C4BC4DD2}" dt="2021-02-04T15:29:30.254" v="15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CC0C3243-24A6-C008-36A2-C6D5C4BC4DD2}" dt="2021-02-04T15:29:30.254" v="15"/>
          <ac:inkMkLst>
            <pc:docMk/>
            <pc:sldMk cId="541778303" sldId="263"/>
            <ac:inkMk id="4" creationId="{B96B9D90-872C-4977-AC2D-CA388948834D}"/>
          </ac:inkMkLst>
        </pc:inkChg>
      </pc:sldChg>
      <pc:sldChg chg="delSp modSp modNotes">
        <pc:chgData name="Chad Vidden" userId="S::cvidden@uwlax.edu::fa919fd6-03f8-48d0-9b95-10ac8c9672df" providerId="AD" clId="Web-{CC0C3243-24A6-C008-36A2-C6D5C4BC4DD2}" dt="2021-02-04T15:34:20.780" v="181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CC0C3243-24A6-C008-36A2-C6D5C4BC4DD2}" dt="2021-02-04T15:31:05.508" v="41" actId="20577"/>
          <ac:spMkLst>
            <pc:docMk/>
            <pc:sldMk cId="927493513" sldId="264"/>
            <ac:spMk id="2" creationId="{17AFF332-7AC4-43E8-B919-E3E9993D48DC}"/>
          </ac:spMkLst>
        </pc:spChg>
        <pc:inkChg chg="del">
          <ac:chgData name="Chad Vidden" userId="S::cvidden@uwlax.edu::fa919fd6-03f8-48d0-9b95-10ac8c9672df" providerId="AD" clId="Web-{CC0C3243-24A6-C008-36A2-C6D5C4BC4DD2}" dt="2021-02-04T15:29:35.317" v="16"/>
          <ac:inkMkLst>
            <pc:docMk/>
            <pc:sldMk cId="927493513" sldId="264"/>
            <ac:inkMk id="4" creationId="{43944364-1502-4828-9343-6F85010D6510}"/>
          </ac:inkMkLst>
        </pc:inkChg>
      </pc:sldChg>
      <pc:sldChg chg="del">
        <pc:chgData name="Chad Vidden" userId="S::cvidden@uwlax.edu::fa919fd6-03f8-48d0-9b95-10ac8c9672df" providerId="AD" clId="Web-{CC0C3243-24A6-C008-36A2-C6D5C4BC4DD2}" dt="2021-02-04T15:29:41.645" v="21"/>
        <pc:sldMkLst>
          <pc:docMk/>
          <pc:sldMk cId="1035940172" sldId="265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36:29.956" v="325"/>
        <pc:sldMkLst>
          <pc:docMk/>
          <pc:sldMk cId="3903393776" sldId="265"/>
        </pc:sldMkLst>
        <pc:spChg chg="mod">
          <ac:chgData name="Chad Vidden" userId="S::cvidden@uwlax.edu::fa919fd6-03f8-48d0-9b95-10ac8c9672df" providerId="AD" clId="Web-{CC0C3243-24A6-C008-36A2-C6D5C4BC4DD2}" dt="2021-02-04T15:33:29.513" v="126" actId="20577"/>
          <ac:spMkLst>
            <pc:docMk/>
            <pc:sldMk cId="3903393776" sldId="265"/>
            <ac:spMk id="2" creationId="{E9714948-D9B9-434F-BC53-FA058EDF3267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630" v="20"/>
        <pc:sldMkLst>
          <pc:docMk/>
          <pc:sldMk cId="2039053139" sldId="266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38:08.007" v="421"/>
        <pc:sldMkLst>
          <pc:docMk/>
          <pc:sldMk cId="2212980947" sldId="266"/>
        </pc:sldMkLst>
        <pc:spChg chg="mod">
          <ac:chgData name="Chad Vidden" userId="S::cvidden@uwlax.edu::fa919fd6-03f8-48d0-9b95-10ac8c9672df" providerId="AD" clId="Web-{CC0C3243-24A6-C008-36A2-C6D5C4BC4DD2}" dt="2021-02-04T15:36:39.144" v="335" actId="20577"/>
          <ac:spMkLst>
            <pc:docMk/>
            <pc:sldMk cId="2212980947" sldId="266"/>
            <ac:spMk id="2" creationId="{CB9DAB7C-59B9-4FCD-8A81-85CF223C76BB}"/>
          </ac:spMkLst>
        </pc:spChg>
      </pc:sldChg>
      <pc:sldChg chg="modSp new modNotes">
        <pc:chgData name="Chad Vidden" userId="S::cvidden@uwlax.edu::fa919fd6-03f8-48d0-9b95-10ac8c9672df" providerId="AD" clId="Web-{CC0C3243-24A6-C008-36A2-C6D5C4BC4DD2}" dt="2021-02-04T15:48:22.044" v="519"/>
        <pc:sldMkLst>
          <pc:docMk/>
          <pc:sldMk cId="2436831604" sldId="267"/>
        </pc:sldMkLst>
        <pc:spChg chg="mod">
          <ac:chgData name="Chad Vidden" userId="S::cvidden@uwlax.edu::fa919fd6-03f8-48d0-9b95-10ac8c9672df" providerId="AD" clId="Web-{CC0C3243-24A6-C008-36A2-C6D5C4BC4DD2}" dt="2021-02-04T15:38:17.726" v="440" actId="20577"/>
          <ac:spMkLst>
            <pc:docMk/>
            <pc:sldMk cId="2436831604" sldId="267"/>
            <ac:spMk id="2" creationId="{9A51BBDC-0433-4DA6-9C7D-F845F370BC4A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599" v="19"/>
        <pc:sldMkLst>
          <pc:docMk/>
          <pc:sldMk cId="2996863552" sldId="267"/>
        </pc:sldMkLst>
      </pc:sldChg>
      <pc:sldChg chg="del">
        <pc:chgData name="Chad Vidden" userId="S::cvidden@uwlax.edu::fa919fd6-03f8-48d0-9b95-10ac8c9672df" providerId="AD" clId="Web-{CC0C3243-24A6-C008-36A2-C6D5C4BC4DD2}" dt="2021-02-04T15:29:41.583" v="18"/>
        <pc:sldMkLst>
          <pc:docMk/>
          <pc:sldMk cId="694069640" sldId="268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49:34.171" v="630"/>
        <pc:sldMkLst>
          <pc:docMk/>
          <pc:sldMk cId="2412071540" sldId="268"/>
        </pc:sldMkLst>
        <pc:spChg chg="mod">
          <ac:chgData name="Chad Vidden" userId="S::cvidden@uwlax.edu::fa919fd6-03f8-48d0-9b95-10ac8c9672df" providerId="AD" clId="Web-{CC0C3243-24A6-C008-36A2-C6D5C4BC4DD2}" dt="2021-02-04T15:48:37.013" v="527" actId="20577"/>
          <ac:spMkLst>
            <pc:docMk/>
            <pc:sldMk cId="2412071540" sldId="268"/>
            <ac:spMk id="2" creationId="{98A88AE8-FF4D-41D7-B3F9-CF472EF6FB8E}"/>
          </ac:spMkLst>
        </pc:spChg>
      </pc:sldChg>
      <pc:sldChg chg="modSp new modNotes">
        <pc:chgData name="Chad Vidden" userId="S::cvidden@uwlax.edu::fa919fd6-03f8-48d0-9b95-10ac8c9672df" providerId="AD" clId="Web-{CC0C3243-24A6-C008-36A2-C6D5C4BC4DD2}" dt="2021-02-04T15:50:53.908" v="770"/>
        <pc:sldMkLst>
          <pc:docMk/>
          <pc:sldMk cId="1892724652" sldId="269"/>
        </pc:sldMkLst>
        <pc:spChg chg="mod">
          <ac:chgData name="Chad Vidden" userId="S::cvidden@uwlax.edu::fa919fd6-03f8-48d0-9b95-10ac8c9672df" providerId="AD" clId="Web-{CC0C3243-24A6-C008-36A2-C6D5C4BC4DD2}" dt="2021-02-04T15:49:53.062" v="650" actId="20577"/>
          <ac:spMkLst>
            <pc:docMk/>
            <pc:sldMk cId="1892724652" sldId="269"/>
            <ac:spMk id="2" creationId="{8A16B051-3C14-4F71-8A80-AF7E68494BAC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552" v="17"/>
        <pc:sldMkLst>
          <pc:docMk/>
          <pc:sldMk cId="2713564885" sldId="26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787E96B7-F614-20D0-8474-6C2660C911E9}"/>
    <pc:docChg chg="addSld delSld modSld">
      <pc:chgData name="Chad Vidden" userId="S::cvidden@uwlax.edu::fa919fd6-03f8-48d0-9b95-10ac8c9672df" providerId="AD" clId="Web-{787E96B7-F614-20D0-8474-6C2660C911E9}" dt="2021-02-07T15:43:04.984" v="533"/>
      <pc:docMkLst>
        <pc:docMk/>
      </pc:docMkLst>
      <pc:sldChg chg="modSp">
        <pc:chgData name="Chad Vidden" userId="S::cvidden@uwlax.edu::fa919fd6-03f8-48d0-9b95-10ac8c9672df" providerId="AD" clId="Web-{787E96B7-F614-20D0-8474-6C2660C911E9}" dt="2021-02-07T15:33:44.456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87E96B7-F614-20D0-8474-6C2660C911E9}" dt="2021-02-07T15:25:19.521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87E96B7-F614-20D0-8474-6C2660C911E9}" dt="2021-02-07T15:33:44.456" v="4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787E96B7-F614-20D0-8474-6C2660C911E9}" dt="2021-02-07T15:35:05.534" v="135"/>
        <pc:sldMkLst>
          <pc:docMk/>
          <pc:sldMk cId="646906557" sldId="264"/>
        </pc:sldMkLst>
        <pc:spChg chg="mod">
          <ac:chgData name="Chad Vidden" userId="S::cvidden@uwlax.edu::fa919fd6-03f8-48d0-9b95-10ac8c9672df" providerId="AD" clId="Web-{787E96B7-F614-20D0-8474-6C2660C911E9}" dt="2021-02-07T15:34:32.018" v="52" actId="20577"/>
          <ac:spMkLst>
            <pc:docMk/>
            <pc:sldMk cId="646906557" sldId="264"/>
            <ac:spMk id="2" creationId="{8C4DDB88-C6D3-45E4-923B-A73AADD91CC6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8"/>
        <pc:sldMkLst>
          <pc:docMk/>
          <pc:sldMk cId="927493513" sldId="264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36:23.596" v="272"/>
        <pc:sldMkLst>
          <pc:docMk/>
          <pc:sldMk cId="2566324251" sldId="265"/>
        </pc:sldMkLst>
        <pc:spChg chg="mod">
          <ac:chgData name="Chad Vidden" userId="S::cvidden@uwlax.edu::fa919fd6-03f8-48d0-9b95-10ac8c9672df" providerId="AD" clId="Web-{787E96B7-F614-20D0-8474-6C2660C911E9}" dt="2021-02-07T15:35:14.549" v="144" actId="20577"/>
          <ac:spMkLst>
            <pc:docMk/>
            <pc:sldMk cId="2566324251" sldId="265"/>
            <ac:spMk id="2" creationId="{93C5F1C0-FB6D-4B11-BB68-D2A5BCC39E9B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7"/>
        <pc:sldMkLst>
          <pc:docMk/>
          <pc:sldMk cId="3903393776" sldId="265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41:17.079" v="421"/>
        <pc:sldMkLst>
          <pc:docMk/>
          <pc:sldMk cId="148109713" sldId="266"/>
        </pc:sldMkLst>
        <pc:spChg chg="mod">
          <ac:chgData name="Chad Vidden" userId="S::cvidden@uwlax.edu::fa919fd6-03f8-48d0-9b95-10ac8c9672df" providerId="AD" clId="Web-{787E96B7-F614-20D0-8474-6C2660C911E9}" dt="2021-02-07T15:36:42.705" v="296" actId="20577"/>
          <ac:spMkLst>
            <pc:docMk/>
            <pc:sldMk cId="148109713" sldId="266"/>
            <ac:spMk id="2" creationId="{C30EF359-DEBF-4214-81FE-D9563E94AE64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6"/>
        <pc:sldMkLst>
          <pc:docMk/>
          <pc:sldMk cId="2212980947" sldId="266"/>
        </pc:sldMkLst>
      </pc:sldChg>
      <pc:sldChg chg="del">
        <pc:chgData name="Chad Vidden" userId="S::cvidden@uwlax.edu::fa919fd6-03f8-48d0-9b95-10ac8c9672df" providerId="AD" clId="Web-{787E96B7-F614-20D0-8474-6C2660C911E9}" dt="2021-02-07T15:25:28.286" v="25"/>
        <pc:sldMkLst>
          <pc:docMk/>
          <pc:sldMk cId="2436831604" sldId="267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42:11.657" v="470"/>
        <pc:sldMkLst>
          <pc:docMk/>
          <pc:sldMk cId="3170110220" sldId="267"/>
        </pc:sldMkLst>
        <pc:spChg chg="mod">
          <ac:chgData name="Chad Vidden" userId="S::cvidden@uwlax.edu::fa919fd6-03f8-48d0-9b95-10ac8c9672df" providerId="AD" clId="Web-{787E96B7-F614-20D0-8474-6C2660C911E9}" dt="2021-02-07T15:41:36.813" v="431" actId="20577"/>
          <ac:spMkLst>
            <pc:docMk/>
            <pc:sldMk cId="3170110220" sldId="267"/>
            <ac:spMk id="2" creationId="{BCDC6120-BA0D-48E9-B77C-28EC9439CC01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4"/>
        <pc:sldMkLst>
          <pc:docMk/>
          <pc:sldMk cId="2412071540" sldId="268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43:04.984" v="533"/>
        <pc:sldMkLst>
          <pc:docMk/>
          <pc:sldMk cId="3892122087" sldId="268"/>
        </pc:sldMkLst>
        <pc:spChg chg="mod">
          <ac:chgData name="Chad Vidden" userId="S::cvidden@uwlax.edu::fa919fd6-03f8-48d0-9b95-10ac8c9672df" providerId="AD" clId="Web-{787E96B7-F614-20D0-8474-6C2660C911E9}" dt="2021-02-07T15:42:42.594" v="492" actId="20577"/>
          <ac:spMkLst>
            <pc:docMk/>
            <pc:sldMk cId="3892122087" sldId="268"/>
            <ac:spMk id="2" creationId="{3E5C7133-65C1-41F2-8CDC-4887107CC96D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3"/>
        <pc:sldMkLst>
          <pc:docMk/>
          <pc:sldMk cId="1892724652" sldId="269"/>
        </pc:sldMkLst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clId="Web-{787E96B7-F614-20D0-8474-6C2660C911E9}"/>
    <pc:docChg chg="modSld">
      <pc:chgData name="" userId="" providerId="" clId="Web-{787E96B7-F614-20D0-8474-6C2660C911E9}" dt="2021-02-07T15:24:58.489" v="0" actId="20577"/>
      <pc:docMkLst>
        <pc:docMk/>
      </pc:docMkLst>
      <pc:sldChg chg="modSp">
        <pc:chgData name="" userId="" providerId="" clId="Web-{787E96B7-F614-20D0-8474-6C2660C911E9}" dt="2021-02-07T15:24:58.489" v="0" actId="20577"/>
        <pc:sldMkLst>
          <pc:docMk/>
          <pc:sldMk cId="3637318454" sldId="257"/>
        </pc:sldMkLst>
        <pc:spChg chg="mod">
          <ac:chgData name="" userId="" providerId="" clId="Web-{787E96B7-F614-20D0-8474-6C2660C911E9}" dt="2021-02-07T15:24:58.489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fa919fd6-03f8-48d0-9b95-10ac8c9672df" providerId="ADAL" clId="{67728A21-2396-4270-A137-1552DD9E9556}"/>
    <pc:docChg chg="modSld">
      <pc:chgData name="Chad Vidden" userId="fa919fd6-03f8-48d0-9b95-10ac8c9672df" providerId="ADAL" clId="{67728A21-2396-4270-A137-1552DD9E9556}" dt="2021-02-09T17:05:12.610" v="0"/>
      <pc:docMkLst>
        <pc:docMk/>
      </pc:docMkLst>
      <pc:sldChg chg="addSp">
        <pc:chgData name="Chad Vidden" userId="fa919fd6-03f8-48d0-9b95-10ac8c9672df" providerId="ADAL" clId="{67728A21-2396-4270-A137-1552DD9E9556}" dt="2021-02-09T17:05:12.610" v="0"/>
        <pc:sldMkLst>
          <pc:docMk/>
          <pc:sldMk cId="3637318454" sldId="257"/>
        </pc:sldMkLst>
        <pc:inkChg chg="add">
          <ac:chgData name="Chad Vidden" userId="fa919fd6-03f8-48d0-9b95-10ac8c9672df" providerId="ADAL" clId="{67728A21-2396-4270-A137-1552DD9E9556}" dt="2021-02-09T17:05:12.610" v="0"/>
          <ac:inkMkLst>
            <pc:docMk/>
            <pc:sldMk cId="3637318454" sldId="257"/>
            <ac:inkMk id="5" creationId="{9F6B2118-48DA-4A3F-813B-8BC17EFFC997}"/>
          </ac:inkMkLst>
        </pc:inkChg>
      </pc:sldChg>
      <pc:sldChg chg="addSp">
        <pc:chgData name="Chad Vidden" userId="fa919fd6-03f8-48d0-9b95-10ac8c9672df" providerId="ADAL" clId="{67728A21-2396-4270-A137-1552DD9E9556}" dt="2021-02-09T17:05:12.610" v="0"/>
        <pc:sldMkLst>
          <pc:docMk/>
          <pc:sldMk cId="541778303" sldId="263"/>
        </pc:sldMkLst>
        <pc:inkChg chg="add">
          <ac:chgData name="Chad Vidden" userId="fa919fd6-03f8-48d0-9b95-10ac8c9672df" providerId="ADAL" clId="{67728A21-2396-4270-A137-1552DD9E9556}" dt="2021-02-09T17:05:12.610" v="0"/>
          <ac:inkMkLst>
            <pc:docMk/>
            <pc:sldMk cId="541778303" sldId="263"/>
            <ac:inkMk id="4" creationId="{96857BBB-52E4-498F-9380-7D83DD00CBBA}"/>
          </ac:inkMkLst>
        </pc:inkChg>
      </pc:sldChg>
      <pc:sldChg chg="addSp">
        <pc:chgData name="Chad Vidden" userId="fa919fd6-03f8-48d0-9b95-10ac8c9672df" providerId="ADAL" clId="{67728A21-2396-4270-A137-1552DD9E9556}" dt="2021-02-09T17:05:12.610" v="0"/>
        <pc:sldMkLst>
          <pc:docMk/>
          <pc:sldMk cId="646906557" sldId="264"/>
        </pc:sldMkLst>
        <pc:inkChg chg="add">
          <ac:chgData name="Chad Vidden" userId="fa919fd6-03f8-48d0-9b95-10ac8c9672df" providerId="ADAL" clId="{67728A21-2396-4270-A137-1552DD9E9556}" dt="2021-02-09T17:05:12.610" v="0"/>
          <ac:inkMkLst>
            <pc:docMk/>
            <pc:sldMk cId="646906557" sldId="264"/>
            <ac:inkMk id="4" creationId="{C8B57FB1-3FD5-441D-9EE7-4E2AAAAA9018}"/>
          </ac:inkMkLst>
        </pc:inkChg>
      </pc:sldChg>
      <pc:sldChg chg="addSp">
        <pc:chgData name="Chad Vidden" userId="fa919fd6-03f8-48d0-9b95-10ac8c9672df" providerId="ADAL" clId="{67728A21-2396-4270-A137-1552DD9E9556}" dt="2021-02-09T17:05:12.610" v="0"/>
        <pc:sldMkLst>
          <pc:docMk/>
          <pc:sldMk cId="2566324251" sldId="265"/>
        </pc:sldMkLst>
        <pc:inkChg chg="add">
          <ac:chgData name="Chad Vidden" userId="fa919fd6-03f8-48d0-9b95-10ac8c9672df" providerId="ADAL" clId="{67728A21-2396-4270-A137-1552DD9E9556}" dt="2021-02-09T17:05:12.610" v="0"/>
          <ac:inkMkLst>
            <pc:docMk/>
            <pc:sldMk cId="2566324251" sldId="265"/>
            <ac:inkMk id="4" creationId="{48696791-6598-476E-A5FE-775D2511324C}"/>
          </ac:inkMkLst>
        </pc:inkChg>
      </pc:sldChg>
      <pc:sldChg chg="addSp">
        <pc:chgData name="Chad Vidden" userId="fa919fd6-03f8-48d0-9b95-10ac8c9672df" providerId="ADAL" clId="{67728A21-2396-4270-A137-1552DD9E9556}" dt="2021-02-09T17:05:12.610" v="0"/>
        <pc:sldMkLst>
          <pc:docMk/>
          <pc:sldMk cId="148109713" sldId="266"/>
        </pc:sldMkLst>
        <pc:inkChg chg="add">
          <ac:chgData name="Chad Vidden" userId="fa919fd6-03f8-48d0-9b95-10ac8c9672df" providerId="ADAL" clId="{67728A21-2396-4270-A137-1552DD9E9556}" dt="2021-02-09T17:05:12.610" v="0"/>
          <ac:inkMkLst>
            <pc:docMk/>
            <pc:sldMk cId="148109713" sldId="266"/>
            <ac:inkMk id="4" creationId="{9EBB1081-0156-45C1-9C1C-315662959EEF}"/>
          </ac:inkMkLst>
        </pc:inkChg>
      </pc:sldChg>
      <pc:sldChg chg="addSp">
        <pc:chgData name="Chad Vidden" userId="fa919fd6-03f8-48d0-9b95-10ac8c9672df" providerId="ADAL" clId="{67728A21-2396-4270-A137-1552DD9E9556}" dt="2021-02-09T17:05:12.610" v="0"/>
        <pc:sldMkLst>
          <pc:docMk/>
          <pc:sldMk cId="3170110220" sldId="267"/>
        </pc:sldMkLst>
        <pc:inkChg chg="add">
          <ac:chgData name="Chad Vidden" userId="fa919fd6-03f8-48d0-9b95-10ac8c9672df" providerId="ADAL" clId="{67728A21-2396-4270-A137-1552DD9E9556}" dt="2021-02-09T17:05:12.610" v="0"/>
          <ac:inkMkLst>
            <pc:docMk/>
            <pc:sldMk cId="3170110220" sldId="267"/>
            <ac:inkMk id="4" creationId="{2382CB9D-38C0-4EBB-80F5-46BAD14D24CD}"/>
          </ac:inkMkLst>
        </pc:inkChg>
      </pc:sldChg>
      <pc:sldChg chg="addSp">
        <pc:chgData name="Chad Vidden" userId="fa919fd6-03f8-48d0-9b95-10ac8c9672df" providerId="ADAL" clId="{67728A21-2396-4270-A137-1552DD9E9556}" dt="2021-02-09T17:05:12.610" v="0"/>
        <pc:sldMkLst>
          <pc:docMk/>
          <pc:sldMk cId="3892122087" sldId="268"/>
        </pc:sldMkLst>
        <pc:inkChg chg="add">
          <ac:chgData name="Chad Vidden" userId="fa919fd6-03f8-48d0-9b95-10ac8c9672df" providerId="ADAL" clId="{67728A21-2396-4270-A137-1552DD9E9556}" dt="2021-02-09T17:05:12.610" v="0"/>
          <ac:inkMkLst>
            <pc:docMk/>
            <pc:sldMk cId="3892122087" sldId="268"/>
            <ac:inkMk id="4" creationId="{B8BF771D-0F9C-4593-8423-0D578EFCA875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726568C3-3CAC-F53C-EE7D-315CB16F9AE4}"/>
    <pc:docChg chg="modSld">
      <pc:chgData name="Chad Vidden" userId="S::cvidden@uwlax.edu::fa919fd6-03f8-48d0-9b95-10ac8c9672df" providerId="AD" clId="Web-{726568C3-3CAC-F53C-EE7D-315CB16F9AE4}" dt="2021-02-09T16:43:05.800" v="2" actId="20577"/>
      <pc:docMkLst>
        <pc:docMk/>
      </pc:docMkLst>
      <pc:sldChg chg="modSp">
        <pc:chgData name="Chad Vidden" userId="S::cvidden@uwlax.edu::fa919fd6-03f8-48d0-9b95-10ac8c9672df" providerId="AD" clId="Web-{726568C3-3CAC-F53C-EE7D-315CB16F9AE4}" dt="2021-02-09T16:43:05.800" v="2" actId="20577"/>
        <pc:sldMkLst>
          <pc:docMk/>
          <pc:sldMk cId="3892122087" sldId="268"/>
        </pc:sldMkLst>
        <pc:spChg chg="mod">
          <ac:chgData name="Chad Vidden" userId="S::cvidden@uwlax.edu::fa919fd6-03f8-48d0-9b95-10ac8c9672df" providerId="AD" clId="Web-{726568C3-3CAC-F53C-EE7D-315CB16F9AE4}" dt="2021-02-09T16:43:05.800" v="2" actId="20577"/>
          <ac:spMkLst>
            <pc:docMk/>
            <pc:sldMk cId="3892122087" sldId="268"/>
            <ac:spMk id="2" creationId="{3E5C7133-65C1-41F2-8CDC-4887107CC96D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4330977E-E593-417E-AE5D-A35768097B7D}"/>
    <pc:docChg chg="modSld">
      <pc:chgData name="Chad" userId="fa919fd6-03f8-48d0-9b95-10ac8c9672df" providerId="ADAL" clId="{4330977E-E593-417E-AE5D-A35768097B7D}" dt="2021-02-01T20:57:25.400" v="0"/>
      <pc:docMkLst>
        <pc:docMk/>
      </pc:docMkLst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3637318454" sldId="25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3637318454" sldId="257"/>
            <ac:inkMk id="5" creationId="{CD588FE6-E5FB-40DB-B529-766CFB44EFD5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541778303" sldId="263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541778303" sldId="263"/>
            <ac:inkMk id="4" creationId="{B96B9D90-872C-4977-AC2D-CA388948834D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927493513" sldId="264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927493513" sldId="264"/>
            <ac:inkMk id="4" creationId="{43944364-1502-4828-9343-6F85010D6510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1035940172" sldId="265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1035940172" sldId="265"/>
            <ac:inkMk id="4" creationId="{621B6EFE-1A01-40DC-A6A9-5308CD31113E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039053139" sldId="266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039053139" sldId="266"/>
            <ac:inkMk id="4" creationId="{2CF0DE6C-E911-4703-8B06-DAB59978EF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996863552" sldId="26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996863552" sldId="267"/>
            <ac:inkMk id="4" creationId="{1F830528-65D3-4357-BA14-8697EBF7F2CC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694069640" sldId="268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694069640" sldId="268"/>
            <ac:inkMk id="4" creationId="{8D6BD84A-2418-499A-8CF0-08DDD0A2BA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713564885" sldId="269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713564885" sldId="269"/>
            <ac:inkMk id="4" creationId="{EA0512E6-278E-4E93-9DF7-A5EC8AD48B8D}"/>
          </ac:inkMkLst>
        </pc:inkChg>
      </pc:sldChg>
    </pc:docChg>
  </pc:docChgLst>
  <pc:docChgLst>
    <pc:chgData name="Chad Vidden" userId="S::cvidden@uwlax.edu::fa919fd6-03f8-48d0-9b95-10ac8c9672df" providerId="AD" clId="Web-{97252636-8AC6-E370-7553-9FEF1911B0D8}"/>
    <pc:docChg chg="addSld delSld modSld">
      <pc:chgData name="Chad Vidden" userId="S::cvidden@uwlax.edu::fa919fd6-03f8-48d0-9b95-10ac8c9672df" providerId="AD" clId="Web-{97252636-8AC6-E370-7553-9FEF1911B0D8}" dt="2021-01-26T21:10:12.462" v="740"/>
      <pc:docMkLst>
        <pc:docMk/>
      </pc:docMkLst>
      <pc:sldChg chg="modSp modNotes">
        <pc:chgData name="Chad Vidden" userId="S::cvidden@uwlax.edu::fa919fd6-03f8-48d0-9b95-10ac8c9672df" providerId="AD" clId="Web-{97252636-8AC6-E370-7553-9FEF1911B0D8}" dt="2021-01-26T20:37:17.225" v="38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7252636-8AC6-E370-7553-9FEF1911B0D8}" dt="2021-01-26T20:34:09.382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7252636-8AC6-E370-7553-9FEF1911B0D8}" dt="2021-01-26T20:36:52.209" v="32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97252636-8AC6-E370-7553-9FEF1911B0D8}" dt="2021-01-26T20:37:22.443" v="39"/>
        <pc:sldMkLst>
          <pc:docMk/>
          <pc:sldMk cId="541778303" sldId="263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45:57.456" v="152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97252636-8AC6-E370-7553-9FEF1911B0D8}" dt="2021-01-26T20:41:21.973" v="45" actId="20577"/>
          <ac:spMkLst>
            <pc:docMk/>
            <pc:sldMk cId="927493513" sldId="264"/>
            <ac:spMk id="2" creationId="{17AFF332-7AC4-43E8-B919-E3E9993D48DC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6"/>
        <pc:sldMkLst>
          <pc:docMk/>
          <pc:sldMk cId="3767389311" sldId="264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1:13.219" v="234"/>
        <pc:sldMkLst>
          <pc:docMk/>
          <pc:sldMk cId="1035940172" sldId="265"/>
        </pc:sldMkLst>
        <pc:spChg chg="mod">
          <ac:chgData name="Chad Vidden" userId="S::cvidden@uwlax.edu::fa919fd6-03f8-48d0-9b95-10ac8c9672df" providerId="AD" clId="Web-{97252636-8AC6-E370-7553-9FEF1911B0D8}" dt="2021-01-26T20:44:37.628" v="146" actId="20577"/>
          <ac:spMkLst>
            <pc:docMk/>
            <pc:sldMk cId="1035940172" sldId="265"/>
            <ac:spMk id="2" creationId="{9B117486-EA1E-438E-A32B-CCE2A3343DB1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5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4:28.296" v="379"/>
        <pc:sldMkLst>
          <pc:docMk/>
          <pc:sldMk cId="2039053139" sldId="266"/>
        </pc:sldMkLst>
        <pc:spChg chg="mod">
          <ac:chgData name="Chad Vidden" userId="S::cvidden@uwlax.edu::fa919fd6-03f8-48d0-9b95-10ac8c9672df" providerId="AD" clId="Web-{97252636-8AC6-E370-7553-9FEF1911B0D8}" dt="2021-01-26T20:51:27.407" v="247" actId="20577"/>
          <ac:spMkLst>
            <pc:docMk/>
            <pc:sldMk cId="2039053139" sldId="266"/>
            <ac:spMk id="2" creationId="{4A621517-B353-4544-89DE-6DE850EFBF86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3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97252636-8AC6-E370-7553-9FEF1911B0D8}" dt="2021-01-26T20:37:04.037" v="34"/>
        <pc:sldMkLst>
          <pc:docMk/>
          <pc:sldMk cId="2938737161" sldId="267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6:57.452" v="472"/>
        <pc:sldMkLst>
          <pc:docMk/>
          <pc:sldMk cId="2996863552" sldId="267"/>
        </pc:sldMkLst>
        <pc:spChg chg="mod">
          <ac:chgData name="Chad Vidden" userId="S::cvidden@uwlax.edu::fa919fd6-03f8-48d0-9b95-10ac8c9672df" providerId="AD" clId="Web-{97252636-8AC6-E370-7553-9FEF1911B0D8}" dt="2021-01-26T20:54:32.921" v="382" actId="20577"/>
          <ac:spMkLst>
            <pc:docMk/>
            <pc:sldMk cId="2996863552" sldId="267"/>
            <ac:spMk id="2" creationId="{599587FE-0092-4270-9834-15265E13AF81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0:59:11.107" v="613"/>
        <pc:sldMkLst>
          <pc:docMk/>
          <pc:sldMk cId="694069640" sldId="268"/>
        </pc:sldMkLst>
        <pc:spChg chg="mod">
          <ac:chgData name="Chad Vidden" userId="S::cvidden@uwlax.edu::fa919fd6-03f8-48d0-9b95-10ac8c9672df" providerId="AD" clId="Web-{97252636-8AC6-E370-7553-9FEF1911B0D8}" dt="2021-01-26T20:55:45.827" v="410" actId="20577"/>
          <ac:spMkLst>
            <pc:docMk/>
            <pc:sldMk cId="694069640" sldId="268"/>
            <ac:spMk id="2" creationId="{843FD9A8-813E-4AEA-97A0-9B1920449A1C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1:10:12.462" v="740"/>
        <pc:sldMkLst>
          <pc:docMk/>
          <pc:sldMk cId="2713564885" sldId="269"/>
        </pc:sldMkLst>
        <pc:spChg chg="mod">
          <ac:chgData name="Chad Vidden" userId="S::cvidden@uwlax.edu::fa919fd6-03f8-48d0-9b95-10ac8c9672df" providerId="AD" clId="Web-{97252636-8AC6-E370-7553-9FEF1911B0D8}" dt="2021-01-26T20:58:18.607" v="560" actId="20577"/>
          <ac:spMkLst>
            <pc:docMk/>
            <pc:sldMk cId="2713564885" sldId="269"/>
            <ac:spMk id="2" creationId="{424F76AA-7AE3-4AF2-AD0D-8CF9D5563717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43:35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6735 7444 19 0,'42'-6'9'0,"35"15"-8"16,-52-9 10-16,18 6-14 15,6-2 0-15,11 2 1 0,10 3 0 16,12 1 4-16,2-1 0 16,15 7-1-16,7-4 1 15,3 1 1-15,8 2 0 16,10 1 1-16,0-3 0 16,3-1-1-16,8-5 1 15,10-4-2-15,4 0 1 16,-1-3-1-16,15-3 0 0,7 0-1 15,0-1 1-15,7 1-1 16,3 0 1-16,-3-3-1 16,0 3 1-16,11 0 0 15,-1-1 0-15,1 1 0 16,3 0 0-16,3 3-1 16,11-3 1-16,-3 3-1 15,10 0 1-15,0 0-2 16,11 3 1-16,3 3-1 15,-3-2 1-15,7-1-1 16,0 0 0-16,7 3 0 16,0 4 1-16,6-1-1 15,-2 3 1-15,-1 1-1 16,1 3 1-16,-1 3-1 16,1 6 1-16,-5-7-1 15,-6 1 1-15,4 9-1 0,-15-2 0 16,-3-1 0-16,-8-3 0 15,-6-4 0-15,-8-2 1 16,-10-3-2-16,-7-4 1 16,-10-3-2-16,-1 1 1 15,-14-4-2-15,0-3 0 16,-13 0 0-16,-5 0 1 16,-3-3-4-16,-35-1 0 15,14-2-5-15,-4 0 1 16</inkml:trace>
  <inkml:trace contextRef="#ctx0" brushRef="#br0" timeOffset="1620.89">19262 6575 13 0,'14'0'6'0,"10"-12"3"15,-16 6 7-15,-1-7-15 16,3-3 0-16,-3-2 1 16,4-11 1-16,-1-8-1 15,1-1 0 1,0-43 3 0,-4-7 0-16,-4 3 0 15,-3 0 1-15,0 7-2 16,0 6 0-16,-3 12-2 15,3 7 0-15,3 9-2 0,1 6 1 16,-1 10-2-16,4 9 0 16,4 10 0-16,3 9 0 15,4 6 0-15,-4 10 0 16,0 15-1-16,0 7 1 16,0 9 0-16,4 13 1 15,-1-4 0-15,-3 10 0 16,-3 0 0-16,0-4 0 15,3-5 0-15,0-10 1 16,0-6 0-16,0-10 0 0,0-9 1 16,0-3 0-16,-3-4-1 15,-4-15 1-15,-4-6-1 16,-10-9 1-16,-3-1-2 16,-4-9 1-16,-7-7-1 15,-11-5 0-15,-14 5-1 16,-3 4 1-16,-4-3 0 15,-7 3 0-15,3-1 0 16,4 7 0-16,4 4-1 16,10 8 1-16,4 7 0 15,3 6 0-15,4 16-1 16,7-10 1-16,3 7-1 16,4 9 0-16,3 3 1 15,8 1 0-15,-1-4 0 16,4-3 0-16,7 3 0 15,0-6 0-15,4-10 1 16,10-9 0-16,7-6-1 0,4-13 1 16,10-9 0-16,11-7 0 15,11-6-2-15,3-9 1 16,7 3-1-16,4-3 1 16,-8-3-1-16,-6 9 1 15,-8 6-1-15,-10 7 0 16,-7 6 0-16,-8 3 1 15,-6 9-2-15,-7 7 1 16,-8 9 0-16,-10 25 0 16,-7 7 1-16,-14 28 0 0,-14 9 0 15,-11 19 0-15,-17 12 0 16,-22 13 1-16,-7 0-5 16,-21-3 0-16,4 6-6 15,3-9 0-15</inkml:trace>
  <inkml:trace contextRef="#ctx0" brushRef="#br0" timeOffset="4233.85">16228 12424 1 0,'17'-10'0'0</inkml:trace>
  <inkml:trace contextRef="#ctx0" brushRef="#br0" timeOffset="5433.12">15953 12311 34 0,'0'3'17'0,"0"-6"-12"16,0 3 18-16,0 0-23 15,0 0 1-15,0 0-1 16,0 0 0-16,3-3-1 15,4-1 1-15,7 4-1 16,7 0 1-16,8 4-2 16,6 2 1-16,7 0 0 15,-3 0 1-15,11 1 0 16,9-4 0-16,9 0 0 16,13 3 1-16,10-3 0 15,8 4 1-15,7-1-1 16,10 0 0-16,15-3 0 15,7 0 0-15,-1 1-1 0,15 2 1 16,7 3-1-16,-1 1 1 16,15 2 0-16,4 1 0 15,-5-1 0-15,8-2 0 16,0 2-1-16,-3-2 1 16,-1-4-1-16,-3-3 1 15,-4-3-1-15,-7-3 0 16,1 0 0-16,-15-3 0 0,-7 2 0 15,-3-2 0-15,-8 3-5 16,-10-6 1-16,-11 9-8 16,11 0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44:05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3059 4766 27 0,'0'0'13'0,"0"-25"-2"0,3 16 14 0,-3-1-21 16,7 1 1-16,-7-13 2 16,0 0 0-16,0 3-9 15,0-3 1-15,0 0 6 16,4 0 1-16,-4-3-3 16,-4 0 1-16,-6 3-2 15,-1 3 1-15,-17-6-1 16,0 3 0-16,-11 6-1 15,0 7 1-15,-10-3-1 16,6 15 0-16,-6 6-1 16,-1 13 0-16,8 16 0 15,3-4 0-15,1 16-1 16,-1 4 0-16,7 5 0 16,-7 10 0-16,7-6-1 15,1 0 1-15,-5-4 0 16,12-2 0-16,-1 5 0 0,11 4 0 15,14-12 0-15,10 2 0 16,19 4-1-16,6-10 1 16,11-3-2-16,14-13 0 15,21-15 0-15,7-22 1 16,4-13-1-16,14-15 1 16,0-13 1-16,-1-6 1 15,-2-22 1-15,-15-4 0 16,-21-5 2-16,-7-4 0 15,-21 1 0-15,-8 2 1 16,-20 1-1-16,-11 18 0 16,-18 3-2-16,-6 7 1 0,-12 3-4 15,-17 9 0-15,-7 3-5 16,4 13 0-16,-7 3-8 16,-8 7 0-16</inkml:trace>
  <inkml:trace contextRef="#ctx0" brushRef="#br0" timeOffset="1607.35">2395 7005 24 0,'7'22'12'0,"-7"25"-6"0,0-28 10 0,0 6-16 16,-7 22 0-16,4 3-1 15,-4 19 0-15,7 13 0 16,7 12 1-16,3 6-1 15,-6-6 0-15,3 3 0 16,-7-18 0 0,0-10-4-1,0-22 1-15,0-22-2 16,4-22 0-16</inkml:trace>
  <inkml:trace contextRef="#ctx0" brushRef="#br0" timeOffset="2162.42">2304 7124 24 0,'10'32'12'0,"-3"2"-6"0,-7-31 22 15,0-3-27-15,0 3 1 16,4 0 1-16,3 1 1 15,3-1-5-15,1-3 1 16,10 3 2-16,0 0 1 16,8-3-1-16,-8-3 0 15,11-10-1-15,13-9 1 16,15-12-1-16,4-1 0 16,10-2-1-16,-4-1 1 0,-10 0-1 15,0 4 0-15,-17 9 0 16,3 3 0-16,-4 9-1 15,-3 4 1-15,-7 9 0 16,-1 6 0-16,5 7 0 16,-12 6 0-16,4 9-1 15,1 16 1-15,-12 3-2 16,8 15 0-16,-4 14 0 16,4 8 1-16,7 10-1 15,-1 4 1-15,5-1 0 16,-12-12 0-16,-2 2 1 15,-5-5 1-15,-6-13 0 16,-4-10 0-16,-7-12 0 16,-11 1 1-16,-10-8-1 15,-7-8 0-15,-22-10 0 16,-20 0 0-16,-1 0-1 0,-24-1 1 16,-18 1-2-16,-17 0 1 15,-19 3-5-15,-9 1 1 16,-1-8-7-16,7 4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44:15.1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2953 5575 55 0,'0'13'27'0,"0"-23"-18"0,0 4 27 0,7-13-36 15,-7-15 1-15,0-13 1 16,0-26 1-16,0-11-3 15,0-10 0-15,-7-3 1 16,7-20 0-16,7 11 1 16,-7-1 0-16,10 1-1 15,1 15 0-15,7 9-1 16,-4 4 0-16,7 18-1 16,4 13 1-16,-4 10-2 15,7 15 1-15,4 12-2 16,-1 20 1-16,-2 12-2 15,-1 12 1-15,-14 13-4 16,-3 6 0-16,-11 10-10 16,-11 0 1-16</inkml:trace>
  <inkml:trace contextRef="#ctx0" brushRef="#br0" timeOffset="256.2">2829 5293 53 0,'4'9'26'0,"13"10"-26"0,-17-19 43 16,11 0-42-16,0 0 0 15,-1-3 0-15,11-3 1 0,1-4-4 16,2 1 1-16,1 3-3 15,0-10 1-15,6 0-6 16,-2 4 0-16,6-7-7 16,4-3 0-16</inkml:trace>
  <inkml:trace contextRef="#ctx0" brushRef="#br0" timeOffset="509.41">3577 5045 43 0,'-7'16'21'0,"7"-1"-17"15,0-11 35-15,-3 2-39 16,-4 6 1-16,3-2 0 16,-14 6 1-16,1-1-3 15,-4 7 1-15,-1 3 0 0,1 0 1 16,4 4-3-16,-5-1 1 15,12 6-2-15,3 4 1 16,3-4-5-16,8-2 1 16,6-10-8-16,8-7 1 15</inkml:trace>
  <inkml:trace contextRef="#ctx0" brushRef="#br0" timeOffset="782.69">3817 5152 35 0,'11'3'17'0,"-1"3"-8"0,-10-3 25 0,-3 4-30 15,-4 2 0 1,-15 13 1 0,-13 3 1-16,11 3-8 15,2 0 0-15,-2 4 4 16,10-1 1-16,3 4-3 15,0-7 0-15,4 0-3 16,-3-6 0-16,3-3-4 16,3-7 0-16,4-12-5 15,0-3 0-15,-7-9-2 16,4-10 1-16</inkml:trace>
  <inkml:trace contextRef="#ctx0" brushRef="#br0" timeOffset="990.22">3609 5186 37 0,'11'38'18'0,"-4"-7"-20"0,-4-21 36 16,8 8-33-16,6 8 0 16,1-1-1-16,-4 6 0 15,4-6-3-15,-1-3 1 16,5-3-8-16,-1-10 0 0,0-18-1 15,7-4 0-15</inkml:trace>
  <inkml:trace contextRef="#ctx0" brushRef="#br0" timeOffset="1202.59">3916 4964 51 0,'32'59'25'0,"38"26"-30"15,-49-63 53-15,4 12-48 16,-4 4 0-16,-7 6-1 16,-3 12 1-16,-8-2-3 15,-17-1 0-15,-17 0-12 16,-19-9 0-16</inkml:trace>
  <inkml:trace contextRef="#ctx0" brushRef="#br0" timeOffset="1924.35">4554 5039 42 0,'-7'0'21'0,"14"3"-11"0,-7-3 26 0,7 3-34 16,4 0 1-16,0 0 1 15,-1-3 0-15,4 0-5 16,11-6 0 0,7-6-1-1,-4-1 1-15,4 4-9 16,-11-1 0-16,-3 4-6 16,-8 6 1-16</inkml:trace>
  <inkml:trace contextRef="#ctx0" brushRef="#br0" timeOffset="2085.25">4544 5443 40 0,'32'10'20'0,"35"-32"-26"0,-46 16 34 15,0-1-40-15,11-5 0 16,3-4-8-16,0 4 1 15</inkml:trace>
  <inkml:trace contextRef="#ctx0" brushRef="#br0" timeOffset="2446.4">5888 4374 42 0,'-7'44'21'0,"-4"-13"-26"0,8-9 38 15,-4 3-34-15,0 16 1 16,3 9-3-16,-7 4 1 16,11 5-3-1,-7 1 0-15,4-16-7 0,-8-4 1 16</inkml:trace>
  <inkml:trace contextRef="#ctx0" brushRef="#br0" timeOffset="2745.22">5249 5343 55 0,'11'31'27'0,"28"-27"-34"16,-18-8 54-16,28-2-46 16,11-3 1-16,21-7 0 15,8-6 1-15,20-6-4 16,4-4 0-16,7-5-2 15,-21-1 0-15,-4 1-12 16,-3-1 0-16,-22 10-1 0,-17 15 0 16</inkml:trace>
  <inkml:trace contextRef="#ctx0" brushRef="#br0" timeOffset="3046.43">5987 5710 58 0,'10'16'29'0,"1"-26"-34"0,-18 13 59 0,3 10-55 15,-6-1 0-15,-15 10 0 16,0 3 1-16,-10 4-2 16,-7 5 1-16,-1 4-4 15,-3-1 0-15,4 1-7 16,-4-13 1-16,11-3-6 16,10-3 1-16</inkml:trace>
  <inkml:trace contextRef="#ctx0" brushRef="#br0" timeOffset="3242.92">5510 5682 58 0,'39'37'29'0,"60"26"-35"0,-67-38 57 16,7 13-51-16,10 15 0 15,14 10-4-15,12 3 1 16,6 21-1-16,-7 4 0 15,-4 13-12-15,-17-19 0 16,-10-1 0-16,-5-2 0 16</inkml:trace>
  <inkml:trace contextRef="#ctx0" brushRef="#br0" timeOffset="5628.82">8749 7485 40 0,'-18'59'20'0,"11"-2"-16"15,7-32 20-15,4 3-23 16,-1 16 0-16,-3 9 0 16,0 19 0-16,-3 13-2 15,-1 9 1-15,1 16 0 16,-4 25 1-16,0 12-1 15,0 10 0-15,-8 22 0 16,8 3 1-16,0 6 0 16,-3 16 1-16,3-4 1 15,0 1 0-15,-4 9 0 16,11-3 0-16,-7 12 0 16,0 1 0-16,7 3-2 0,3-1 0 15,1 17-1-15,3-1 1 31,-3 132-1-31,-4-56 0 16,-4-42 0-16,-3-27 0 16,-7-29-1-16,0-18 1 15,0-7-3-15,3 0 1 16,-7-21-3-16,1-4 1 16,3-12-2-16,-4-1 1 15,4-15-3-15,3 10 0 0,4-4 1 16,7 3 0-16,4-3-1 15,6 16 0-15,4-9-1 16,1-4 1-16,2-6 2 16,-10-3 0-16</inkml:trace>
  <inkml:trace contextRef="#ctx0" brushRef="#br0" timeOffset="6964.14">3849 11129 29 0,'-4'22'14'0,"15"-7"-8"16,-1-12 14-16,1 0-20 15,10 1 1-15,11-4-1 16,14-4 0-16,-4 1 0 16,18 0 0-16,11 3 1 15,6 3 0-15,15 4 0 0,3-1 0 16,1 3 1-16,9 1 0 15,12-1 0-15,6-3 0 16,15 1-1-16,-4-1 1 16,14-3 0-16,0-3 0 15,4 0-2-15,10 0 1 16,0-6-1-16,8 0 1 16,3-1-1-16,3-2 0 15,11 3 0-15,7-1 0 16,0 1-1-16,7 0 1 15,-3-1 0-15,13 1 0 0,1 0 0 16,-7-3 1-16,3-1-1 16,11 1 1-16,-4 2 1 15,3 1 0-15,-2-10 0 16,2 4 0-16,12-4 0 16,-15-3 0-16,11-6 0 15,-15 0 0-15,12 0-1 16,-5 0 1-16,-6 3-1 15,7-3 1-15,-15 6-1 16,8 0 1-16,-4 1-1 16,-10-4 1-16,-4 3-1 15,-7 0 1-15,-15 3-2 16,-13 4 1-16,-7-4-2 16,-4-3 1-16,-7-3-2 15,-24 4 0-15,-12-1-4 16,-13 0 1-16,-7 0-10 0,-15 0 0 15</inkml:trace>
  <inkml:trace contextRef="#ctx0" brushRef="#br0" timeOffset="7595.37">13416 10401 48 0,'21'28'24'0,"4"7"-26"0,-14-29 38 0,-1 3-34 16,1 4 1-16,3-4 1 16,7 4 1-16,7-1-6 15,8 4 0-15,-1 0 3 16,4 0 0-16,3-1-1 16,0-2 0-16,4-1-1 15,-4-2 0-15,-6-1 0 16,-4 1 0-16,-4-1-1 0,-7 3 1 15,-7 1 0-15,-3-4 0 16,-4 1-1-16,-4 2 0 16,-3 7 0-16,-7 0 0 15,-3-3 0-15,-1 2 0 16,-3 1 0-16,-4 0 1 16,-3 0-1-16,3 3 1 15,1 3-1-15,3 0 0 16,0 3 0-16,-1 1 1 15,1-1-1-15,4-6 1 0,-1-4-1 16,1-5 1 0,-8-4-1-16,0-2 1 0,1-10 0 15,-1-7 0-15,-3-12 0 16,3-12 0-16,1-10 0 16,-1-9 1-16,0-13 0 15,4 0 0-15,0-13-2 16,0 1 0-16,3 9-13 15,-3-9 0-15</inkml:trace>
  <inkml:trace contextRef="#ctx0" brushRef="#br0" timeOffset="8046.81">14760 10580 36 0,'0'-6'18'0,"4"15"-7"16,-8-3 18-16,-3 10-27 15,-7 9 1-15,-7 0-1 16,0 16 1-16,-7 6-5 15,-4 9 1-15,-4 10 1 16,-2-3 0-16,-1-4-4 16,7-2 1-16,4-13-4 15,7-19 1-15,3-16-5 16,4-15 1-16,3-22-2 16,4-16 1-16</inkml:trace>
  <inkml:trace contextRef="#ctx0" brushRef="#br0" timeOffset="8196.7">14316 10592 20 0,'-7'-47'10'0,"14"44"6"16,0 0 16-16,7 9-27 16,4 10 0-16,10 15 1 0,14 4 1 31,29 71-11-31,-8-8 1 16,-6-11 1-16,-8-11 1 15,-10-14-11-15,-11-21 1 16</inkml:trace>
  <inkml:trace contextRef="#ctx0" brushRef="#br0" timeOffset="9143.16">8297 7692 41 0,'25'-3'20'0,"35"-32"-20"16,-35 23 31-16,-1-4-30 15,5-6 0-15,-5-6 3 16,1-13 0-16,3 0-5 15,-7-3 0-15,1-9 3 16,-1 12 0-16,-7-9-3 0,0 9 0 16,4 7-3-16,-11 9 0 15,7 12-1-15,3 13 1 16,-2 10-2-16,2 15 0 16,-3 6 3-16,4 7 1 15,0 9 1-15,-1 3 1 16,4 3 2-16,1 7 0 15,2-4 2-15,4-12 0 16,8 0 0-16,-5-6 0 16,-2-7 0-16,-5-6 0 15,-2-9-1-15,-5-7 1 0,-3-6-2 16,-3-6 1-16,-11 3-2 16,-4-3 0-16,-10-3-1 15,-10-7 1-15,-12-3-1 16,-20 1 0-16,-8 2-2 15,-3 4 1-15,0 3-2 16,-3 6 0-16,3 6-7 16,3 3 1-16,11-2-5 15,-3 5 1-15</inkml:trace>
  <inkml:trace contextRef="#ctx0" brushRef="#br0" timeOffset="9488.62">8841 6513 37 0,'3'15'18'0,"-13"14"-16"0,6-23 32 16,-3 3-34-16,0 7 1 0,-11 0-1 15,-6 12 1-15,-5 9-2 16,-6 14 1-16,3 8-5 15,4 4 1-15,0 3-7 16,3-13 0-16</inkml:trace>
  <inkml:trace contextRef="#ctx0" brushRef="#br0" timeOffset="9655.83">8488 6544 38 0,'21'44'19'0,"7"0"-23"16,-24-41 29-16,3 6-32 0,7 7 0 15,0 9-12-15,-3 0 0 16</inkml:trace>
  <inkml:trace contextRef="#ctx0" brushRef="#br1" timeOffset="14771.77">3955 11521 18 0,'21'0'9'0,"4"-4"-12"0,-11 1 16 31,17 0-11-31,-2-3 0 16,2 3 2-16,8 0 1 16,0 3-6-16,10 3 1 15,4 3 3-15,4 0 0 16,6-3-2-16,4 4 1 15,-7 2 0-15,4-3 0 16,6 4 0-16,4 2 0 16,-3 1 0-16,10-1 1 15,7-5-1-15,-14 5 1 16,11 4-2-16,0-4 1 0,10 4-2 16,7 3 1-16,-14 0-1 15,4 3 1-15,7 6-1 16,0-6 1-16,3 9 0 15,-3 4 0-15,-4 2 1 16,-7 7 0-16,7 6-1 16,-3 4 1-16,3-1-1 15,4 7 0-15,-21-1-1 16,3 16 1-16,0 1 0 16,0 8 1-16,0 4 0 15,-3 9 0-15,0-3 0 16,-8 7 1-16,-10 15-1 15,-3 0 1-15,3 3-1 16,-4 10 0-16,4 9 0 16,-7 6 0-16,-4 3 0 15,-3 1 0-15,0 5 0 16,-4-9 0-16,-3 10-1 0,0 3 1 16,-7 3-2-16,-4-13 0 15,-3 4 0-15,3-7 0 16,-11 7 0-16,-6-14 0 15,0-8-1-15,-4 3 0 16,-4-19-1-16,4-7 0 16,-7-12-8-16,7-12 1 15,0-26-7-15,-3-18 1 16</inkml:trace>
  <inkml:trace contextRef="#ctx0" brushRef="#br1" timeOffset="16153.84">9211 7171 33 0,'0'50'16'0,"4"-37"-13"15,-4 3 21-15,-4 9-22 16,-3 6 0-16,0 10 2 16,0 12 1-16,0 10-6 15,0 3 1-15,3 9 2 0,-3 0 1 16,0 16-1-16,4 3 0 16,-1 7-1-16,1 2 1 15,6 1 0-15,1 2 0 16,3 7 0-16,0-3 1 15,7 3 0-15,-4-4 0 16,8-2-1-16,7 0 1 16,3-7-2-16,4-6 0 15,3 0-1-15,7-6 1 16,8-3-1-16,-1-4 1 16,-3-6-1-16,7 1 1 15,7 2-1-15,3-12 1 0,4 0-1 16,7-4 1-16,11-2-1 15,-11-7 1-15,11-2-1 16,7-1 0-16,10-3 0 16,4-6 0-16,7-7 0 15,3 4 1-15,8-1-1 16,6-5 1-16,1-4 0 16,3-3 0-16,14 3 0 15,-4-12 0-15,5-10-1 16,6-3 1-16,4-9-1 15,-1-7 0-15,-2-2-1 16,-1-4 1-16,-7 0-4 16,-7 0 0-16,0 0-7 15,-3 4 1-15,-15-4-7 16,-24 6 1-16</inkml:trace>
  <inkml:trace contextRef="#ctx0" brushRef="#br1" timeOffset="16964.71">13222 9009 40 0,'-3'12'20'0,"3"-2"-16"15,0-7 30-15,-4 3-31 16,1 4 0-16,-12 5 1 16,-6 7 1-16,-7 10-7 15,-7 5 1-15,7 10 3 16,-1 6 0-16,-2 4-3 16,-1 6 0-16,4-7-4 15,-1 4 0-15,1-1-3 0,7-12 0 16,7-12-6-1,7-16 0-15</inkml:trace>
  <inkml:trace contextRef="#ctx0" brushRef="#br1" timeOffset="17175.3">12771 9009 40 0,'17'50'20'0,"11"-9"-22"0,-17-22 34 0,3 9-32 16,4 9 0-16,3 7 0 15,0 3 1-15,0-6-4 16,-7-3 1-16,-3-7-9 16,-4-15 0-16</inkml:trace>
  <inkml:trace contextRef="#ctx0" brushRef="#br1" timeOffset="17552.54">13286 9181 41 0,'0'7'20'0,"14"-4"-18"0,-7-3 32 0,3 0-31 16,4-7 0-16,8-2-1 16,2-4 1-16,1 1-6 15,3-10 0-15,-7 9-2 16,-3 1 1-16,-7 2-10 16,-1 1 1-16</inkml:trace>
  <inkml:trace contextRef="#ctx0" brushRef="#br1" timeOffset="17730.68">13233 9319 34 0,'-11'25'17'0,"18"-9"-7"16,-3-10 23-16,3-3-30 16,7-3 1-16,4 0-1 15,3-6 0-15,7-3-6 16,0-1 0-16,0-2-2 15,1-7 0-15,-1-3-9 0,-7-3 1 16</inkml:trace>
  <inkml:trace contextRef="#ctx0" brushRef="#br1" timeOffset="18017.46">13914 8730 44 0,'-4'40'22'0,"-3"4"-25"0,7-34 36 0,-4 9-33 16,1 3 1-16,-1 6 1 15,1 0 1-15,-1 3-4 16,1-9 1-16,3-3-2 16,3-3 1-16,4-4-11 15,4-2 0-15</inkml:trace>
  <inkml:trace contextRef="#ctx0" brushRef="#br1" timeOffset="18287.23">14090 9053 46 0,'-14'50'23'0,"-7"41"-20"0,10-72 35 15,-7 15-37-15,-10 4 0 16,-11 9 0-16,-6 9 1 15,6-6-3-15,-4 4 0 16,1-1 1-16,3-9 0 0,8-6-4 16,6-10 0-16,4-6-10 15,10-7 0-15,8-11 0 16,10-4 0-16</inkml:trace>
  <inkml:trace contextRef="#ctx0" brushRef="#br1" timeOffset="18665.29">14206 9282 41 0,'-7'15'20'0,"-21"32"-23"0,21-34 41 16,-7-1-36-16,3 7 0 15,-3 3 0-15,-3 6 1 16,-5 4-5-16,1-1 1 16,4-9-1-16,3 3 1 0,3-9-10 15,4-4 1-15,3-5-3 16,4-11 0-16</inkml:trace>
  <inkml:trace contextRef="#ctx0" brushRef="#br1" timeOffset="18857.37">14023 9256 41 0,'14'44'20'0,"11"35"-13"16,-22-57 39-16,8 12-44 16,-1 10 0-16,8 3 0 15,3 6 0-15,0-5-6 0,1-1 1 16,-8-13-11-16,0-12 1 15,-11-13-2-15,-3-9 0 16</inkml:trace>
  <inkml:trace contextRef="#ctx0" brushRef="#br1" timeOffset="20642.09">8036 16541 35 0,'4'34'17'0,"10"-5"-10"0,-7-23 17 16,0 3-23-16,4 1 1 15,-1 2 0-15,-3 7 0 16,0 3-3-16,0 6 0 16,0 1 2-16,-3-1 0 0,3-6-1 15,-7 0 0-15,4-7 0 16,3 1 1-16,-7-7 1 16,3-5 0-16,4-4 2 15,4-13 0-15,3-15 0 16,0-10 0-16,4-15-1 15,3-13 1-15,3 0-3 16,8 0 0-16,4-6-9 16,2-3 1-16,-6 6-8 15,-4 12 0-15</inkml:trace>
  <inkml:trace contextRef="#ctx0" brushRef="#br1" timeOffset="21406.94">8340 16924 43 0,'-7'34'21'0,"10"-18"-15"15,-3-13 32-15,4 0-36 16,-4-3 0-16,7-3 1 16,3-10 1-16,4-6-5 15,4 1 0-15,10-17 3 0,1-12 1 16,-5-6-2 0,1-7 0-16,0-2-1 0,3-1 1 15,0 3-2-15,-3 10 1 16,-4 6-1-16,-3 7 0 15,-4 8-1-15,-4 4 1 16,-3 13-3-16,0 2 0 16,-3 17-2-16,-4 5 1 15,0 7 0-15,-4 15 0 16,1 10 1-16,-1 3 1 16,4 7 2-16,0 2 0 0,4-3 2 15,3 7 0-15,0-4 0 16,11-2 1-16,-1-4-2 15,1-3 1-15,-4-13-2 16,0-2 1-16,0-13-2 16,-3-10 0-16,-1-9-4 15,-6-6 0-15,-4-7-5 16,-4-15 1-16</inkml:trace>
  <inkml:trace contextRef="#ctx0" brushRef="#br1" timeOffset="21574.9">8502 16776 49 0,'-11'28'24'0,"15"-18"-24"15,-1-10 48-15,4 0-46 0,4-3 0 16,3-7 0-16,7-5 0 16,15-7-9-16,-1-3 1 15,7-10-9-15,1 1 0 16</inkml:trace>
  <inkml:trace contextRef="#ctx0" brushRef="#br1" timeOffset="23899.6">17272 4490 38 0,'11'13'19'0,"10"18"-11"16,-14-22 19-16,0 1-26 15,0 5 0-15,0 14 4 16,-3-1 0-16,-1 10-6 16,4-1 0-16,0 4 3 15,0 3 1-15,0 0-1 16,-3-13 0-16,-1 0-1 16,4-15 1-16,0 0-1 15,4-13 1-15,7-19 0 0,6-12 1 16,8-16-1-16,7-15 0 15,7-20-1-15,7 10 1 16,0-6-2-16,0 9 0 16,-8-6-6-16,-6 19 0 15,-7-1-10-15,-7 14 0 16</inkml:trace>
  <inkml:trace contextRef="#ctx0" brushRef="#br1" timeOffset="24560.15">17808 4979 37 0,'-7'28'18'0,"14"-18"-8"0,0-16 21 16,0 2-27-16,7-8 0 15,1-16 1-15,-1-13 1 16,3-15-8-16,1-10 1 15,3-16 4-15,4 4 0 16,0-4-2-16,3 4 1 16,0-1-2-16,-3 10 1 0,-1 10-1 15,-6 9 1-15,0 12-1 16,-4 13 0-16,-4 9-1 16,1 23 1-16,-4 11-2 15,0 14 1-15,-3 12-1 16,-4 9 0-16,0 10-1 15,0 9 1-15,0 6 0 16,0-6 1-16,0 0 0 16,0-9 0-16,3-10-1 15,1-9 0-15,-1-9-2 16,4-10 0-16,0-13-6 16,0-12 1-16,-3-9-4 15,-4-10 1-15</inkml:trace>
  <inkml:trace contextRef="#ctx0" brushRef="#br1" timeOffset="24771.35">17946 4760 44 0,'0'3'22'0,"0"3"-18"0,7-12 43 15,0-4-45-15,11-2 1 16,3-4 0-16,10-3 0 15,8-3-6-15,7 7 1 0,-4-4-2 16,-3 10 1-16,-7-1-13 16,-7 4 1-16,-15 6-1 15,-6 6 0-15</inkml:trace>
  <inkml:trace contextRef="#ctx0" brushRef="#br1" timeOffset="25057.02">17212 5409 62 0,'0'28'31'0,"32"-40"-39"16,-15 12 67-16,12 0-57 15,2-7 0-15,29-2 1 0,22-7 0 16,16-6-5-16,8-12 1 16,14-1-1-16,0 4 1 15,-4 9-6-15,-17 3 0 16,-18 7-10-16,-14-1 0 16,-10-3-2-16,-8 4 0 15</inkml:trace>
  <inkml:trace contextRef="#ctx0" brushRef="#br1" timeOffset="25372.83">18708 4493 40 0,'-11'32'20'0,"11"-14"-13"15,0-14 35-15,0 2-41 16,0-6 0-16,0 3-1 15,0 3 0-15,4 0-7 16,-1 1 1-16,4-4-8 16,4 0 1-16</inkml:trace>
  <inkml:trace contextRef="#ctx0" brushRef="#br1" timeOffset="25539.1">18648 4879 62 0,'14'41'31'0,"11"-1"-41"0,-18-36 56 0,0 2-54 15,0-3 1-15,0 0-25 16,0-12 0-16</inkml:trace>
  <inkml:trace contextRef="#ctx0" brushRef="#br1" timeOffset="28674.37">19173 5399 47 0,'15'0'23'0,"52"-37"-11"16,-50 15 24-16,11-16-34 0,11-9 0 16,0-16 0-16,0-21 0 15,0-13-3-15,-8-7 0 16,-6-2 1-16,-7-7 1 15,-4 9-2-15,-4 10 1 16,1 0-1-16,-4 28 1 16,0 3-1-16,-3 13 0 15,-1 13-1-15,-3 5 1 16,0 20-1-16,-7 18 1 16,0 22-2-16,-3 13 0 15,-5 12-1-15,-2 23 1 16,-1 11 1-16,-3 1 0 0,3 3 0 15,4-13 0-15,0-2 1 16,0-7 0-16,7-3 1 16,3-7 0-16,8-21-1 15,3-4 0-15,7 1-4 16,0-13 1-16,4-7-7 16,3-5 0-16</inkml:trace>
  <inkml:trace contextRef="#ctx0" brushRef="#br1" timeOffset="28884.86">19738 5017 46 0,'7'25'23'0,"-11"22"-21"0,4-34 40 15,-3-4-41 1,-1 4 1-16,1-4-1 0,3 0 1 15,-4-2-4-15,4-7 1 16,0 0-4-16,0 0 0 16,4-10-10-16,-4-12 1 15</inkml:trace>
  <inkml:trace contextRef="#ctx0" brushRef="#br1" timeOffset="29034.14">19646 4866 38 0,'7'25'19'0,"11"-3"-16"0,-11-15 25 0,0 2-29 16,7-3 1-16,0 4-5 15,4-7 0-15,0 3-3 16,-1 0 0-16</inkml:trace>
  <inkml:trace contextRef="#ctx0" brushRef="#br1" timeOffset="29545.09">19918 5092 30 0,'3'13'15'0,"8"6"-8"15,-4-19 19-15,0 3-24 16,0-3 0-16,0-3 1 16,4-7 0-16,3-2-4 0,0-4 1 15,0 0 2-15,0-3 1 16,0 7-2-16,0 2 1 15,-3 4-1-15,0 3 1 16,-1 3 0-16,1 3 0 16,-4 7 0-16,0 2 0 15,0 4 0-15,-4-1 0 16,1-2-2-16,0 0 1 16,-1-4-1-16,1 4 0 15,-1-10-1-15,1 3 1 16,-1-3 0-16,1 0 0 0,3 0-1 15,3-3 1 1,1 0-1-16,3 0 1 0,-3 0-1 16,3-3 1-16,0 0-1 15,0-6 0-15,0-1 0 16,4-2 1-16,-4-1 0 16,0 4 0-16,4 2 0 15,-1 1 1-15,1 6-1 16,3 6 1-16,-3 4 0 15,3 6 0-15,3-7 0 16,-2 10 0-16,-1 3 0 16,0 3 0-16,0-13-1 15,0 4 1-15,0-7-6 16,-3-5 0-16,-4 2-9 16,-7-9 0-16</inkml:trace>
  <inkml:trace contextRef="#ctx0" brushRef="#br1" timeOffset="29950.95">19456 5838 41 0,'-7'13'20'0,"-15"18"-17"16,15-24 29-16,-3 5-32 15,-4 13 0-15,-4 13-1 16,-3-4 1-16,0 1-1 16,0 6 0-16,3-1-5 15,0-11 1-15,4-4-7 0,7-10 1 16</inkml:trace>
  <inkml:trace contextRef="#ctx0" brushRef="#br1" timeOffset="30178.24">19262 5917 25 0,'0'12'12'0,"0"57"-2"0,0-53 13 16,3 3-21-16,1-3 1 15,3 6 2-15,0 3 0 0,0 0-6 16,7 0 0-16,7 0 4 16,7-6 0-16,4-1-3 15,0-8 1-15,3 2-5 16,-7-8 0-16,-6 2-8 16,-5-6 1-16</inkml:trace>
  <inkml:trace contextRef="#ctx0" brushRef="#br1" timeOffset="30447.62">19604 6140 47 0,'-7'9'23'0,"7"-9"-19"0,3 0 41 16,4 3-43-16,4 0 0 15,7 0-1-15,6 0 1 16,5 1-5-16,2-4 1 16,1 0-7-16,3-4 1 15,4-5-8-15,-7 0 1 16</inkml:trace>
  <inkml:trace contextRef="#ctx0" brushRef="#br1" timeOffset="30704.74">19876 6074 42 0,'0'15'21'0,"7"-8"-17"15,-4-7 32-15,4 0-34 16,4 3 1-16,3 3 2 16,11 3 0-16,-4 1-7 15,0-1 1-15,0 1 3 16,-3-1 1-16,-8 0-3 16,-6 7 0-16,-15 6-7 15,-13-9 1-15,-8 5-10 16,-11-8 1-16</inkml:trace>
  <inkml:trace contextRef="#ctx0" brushRef="#br1" timeOffset="31092.17">20405 6099 45 0,'10'6'22'0,"-6"-12"-17"0,-4 6 33 0,-4-7-39 16,-3 7 1-16,-3 4-1 16,-4 2 1-16,-8 6 0 15,-6 4 0-15,-4 6-2 16,1 0 0-16,2 9 0 15,8 10 0-15,4 3 0 16,6-3 0-16,7-7 1 16,12-5 0-16,13-14 3 15,10-9 0-15,5-9 1 16,3-12 0-16,-1-10 0 16,-2 3 0-16,-8-3-1 15,-3-4 1-15,-11 1-5 16,-7 0 0-16,-14 6-12 15,-7 3 0-15</inkml:trace>
  <inkml:trace contextRef="#ctx0" brushRef="#br1" timeOffset="31798.73">20602 5998 29 0,'28'4'14'0,"8"-14"-10"15,-22 7 10-15,3-6-17 16,5-1 0-16,-5 4-12 16,1-16 1-16</inkml:trace>
  <inkml:trace contextRef="#ctx0" brushRef="#br1" timeOffset="31993.14">20690 5757 42 0,'0'47'21'0,"-7"38"-24"0,7-63 39 16,4 15-37-16,-4 7 0 15,3 3-9-15,1 0 0 16,-4-12 3-16,-4-10 1 16</inkml:trace>
  <inkml:trace contextRef="#ctx0" brushRef="#br1" timeOffset="32848.75">21325 5343 44 0,'-10'66'22'0,"13"15"-16"0,1-65 37 16,-4 0-39 0,3-4 0-16,1-2 3 0,-1-7 0 15,-3-9-9-15,0-26 0 16,0-15 6-16,-3-16 0 15,3-18-3-15,-4-7 1 16,4-9-2-16,4-7 0 16,3 10-1-16,7 3 1 15,4 0-1-15,-4 16 0 16,0 13-1-16,4 8 0 16,-1 10-2-16,4 19 1 15,-6 13-4-15,-1 2 0 0,-7 20-9 16,-7 12 0-16,-11 3 0 15,-10 9 0-15</inkml:trace>
  <inkml:trace contextRef="#ctx0" brushRef="#br1" timeOffset="33031.35">21082 5312 39 0,'-7'44'19'0,"18"-29"-15"0,-4-15 37 0,3 0-39 15,8 0 0-15,7 0 1 16,6 0 1-16,12-3-6 16,6-3 0-16,0 3-2 15,4-7 1-15,4 4-11 16,6-3 1-16</inkml:trace>
  <inkml:trace contextRef="#ctx0" brushRef="#br1" timeOffset="33254.94">21975 5124 43 0,'-11'18'21'0,"-14"7"-19"0,18-15 31 16,-3-1-34-16,-4 7 1 16,-8 3-1-16,1 3 1 15,4 9 0-15,-1 7 0 16,4 6 0-16,0-4 0 0,3 7-2 15,4-3 1-15,7-3-7 16,7-10 0-16,7-15-4 16,4-13 0-16</inkml:trace>
  <inkml:trace contextRef="#ctx0" brushRef="#br1" timeOffset="33464.87">22197 5280 38 0,'10'-9'19'0,"-3"25"-19"16,-7-10 33-16,-3 3-32 16,-4 7 0-16,-4 6 0 15,-3 3 1-15,-7 0-3 0,0 3 1 16,-4-3 1-16,0 7 0 16,1 2-2-1,3 7 0-15,-1-10-4 0,8-6 1 16,4-3-8-16,6-6 0 15</inkml:trace>
  <inkml:trace contextRef="#ctx0" brushRef="#br1" timeOffset="33691.32">22003 5177 39 0,'10'22'19'0,"8"53"-16"0,-11-56 30 0,4 12-31 16,3 16 0-16,3-6 0 15,5 6 1-15,2 6-6 16,1-12 1-16,0-6-2 16,-4-10 0-16,-4-16-9 15,-2-21 0-15</inkml:trace>
  <inkml:trace contextRef="#ctx0" brushRef="#br1" timeOffset="33899.21">22380 5070 48 0,'43'85'24'0,"20"97"-23"0,-56-138 41 16,-7 6-47-16,-7-3 1 16,-11-6-14-16,-3-13 0 15,-7-16 15-15,3-8 0 16</inkml:trace>
  <inkml:trace contextRef="#ctx0" brushRef="#br1" timeOffset="34319.6">22825 5186 49 0,'-7'35'24'0,"7"-16"-21"0,7-19 43 16,3 3-44-16,4 0 0 15,1 0 1-15,9 0 0 16,19-3-5-16,9-9 0 16,5-1-3-16,-4-2 1 15,-7 2-12-15,-15-2 0 16</inkml:trace>
  <inkml:trace contextRef="#ctx0" brushRef="#br1" timeOffset="34485.51">22860 5509 40 0,'32'16'20'0,"10"-7"-25"15,-14-9 23-15,4 0-36 16,7-6 1-16</inkml:trace>
  <inkml:trace contextRef="#ctx0" brushRef="#br1" timeOffset="35040.75">24014 5406 48 0,'-11'40'24'0,"0"14"-26"0,4-51 48 15,-10 3-46-15,-11 0 1 16,-1 1-1-16,-2-4 1 0,-1 0-2 15,0-3 1-15,4 6 0 16,3-12 0-16,7-10-2 16,4-6 1-16,7-6-2 15,7-3 1-15,11-7-1 16,10 1 0-16,7 2 1 16,8 16 0-16,-1 10 0 15,-7 18 0-15,4 10 1 16,7 16 0-16,-4-4-1 15,0 3 1-15,-3 7-1 16,0-3 0-16,-4-1 0 16,0-5 1-16,0-7 0 15,8-6 0-15,2-10-1 16,1-9 1-16,0-9 1 16,-4-10 0-16,-3 3 1 15,-4 1 1-15,-3-1 0 16,-4-3 0-16,-7 0 0 0,-7 4 1 15,-10-4-2-15,-11 0 1 16,-18-3-1-16,-7 0 0 16,-14 0-1-16,-7 0 1 15,0-9-6-15,4-1 0 16,-8 1-7-16,11 12 0 16</inkml:trace>
  <inkml:trace contextRef="#ctx0" brushRef="#br1" timeOffset="40490.75">24839 5509 48 0,'11'38'24'0,"-18"9"-15"0,3-28 24 15,-3 0-33-15,-4 12 0 16,-6 3-1-16,-4 1 0 15,-1-1-3-15,-2-15 1 0,3-9-11 16,3-23 0-16</inkml:trace>
  <inkml:trace contextRef="#ctx0" brushRef="#br1" timeOffset="41419.67">25792 5534 34 0,'3'35'17'0,"-3"6"-3"0,4-35 18 16,-1 0-26-16,4-3 0 16,0-3 2-16,0-9 1 15,7-10-11-15,11-12 0 16,10-20 7-16,8-14 0 16,6-11-3-16,-7-15 0 15,-3-6-2-15,-7-6 1 16,-7-7-2-16,-8 7 1 15,-10-1-1-15,-3 19 0 16,-8 10-2-16,-3 12 1 0,-3 4-3 16,-1 12 1-16,1 22-2 15,-4 18 0-15,-4 11 0 16,0 17 0-16,1 20 1 16,-5 16 0-16,5 15 2 15,3 12 1-15,7 1 2 16,3-3 1-16,8-10 0 15,3 0 1-15,3-6 0 16,4-3 0-16,0-10-1 16,4-6 1-16,0-3-2 15,-1-3 0-15,-2-10-5 16,-1 0 1-16,0-15-8 16,0-7 1-16</inkml:trace>
  <inkml:trace contextRef="#ctx0" brushRef="#br1" timeOffset="41647.61">26412 5199 54 0,'0'50'27'0,"0"-6"-28"0,0-35 49 16,0 4-48-16,-3 6 1 15,3-4-1-15,-4 4 1 16,4-9-4-16,0-4 1 16,4-3-8-16,3-6 1 0,0-10-7 15,0-12 0-15</inkml:trace>
  <inkml:trace contextRef="#ctx0" brushRef="#br1" timeOffset="41843.47">26388 5142 43 0,'7'10'21'0,"3"9"-17"15,-3-19 34-15,1 6-36 16,-1-3 0-16,0 3 0 16,7-6 1-16,3 3-6 15,1-3 1-15,0 0-3 16,-1-3 0-16,1-3-9 15,0 3 0-15</inkml:trace>
  <inkml:trace contextRef="#ctx0" brushRef="#br1" timeOffset="42275.3">26677 5177 29 0,'11'15'14'0,"-1"36"0"0,-6-45 15 15,-1 3-26-15,1-2 1 16,-1 2 1-16,4-3 0 15,-3 1-6-15,3-7 0 16,-3-7 5-16,-1 7 0 0,1-3-2 16,3-3 1-16,-4 0-2 15,4-4 1-15,0 7-1 16,4-3 0-16,-1 3 0 16,5 6 0-16,-5 3-1 15,4 0 0-15,-3 1 0 16,3 5 0-16,-3-2 0 15,-1-1 0-15,1-3 0 16,-1-3 1-16,1 1 0 16,-1-4 0-16,1-4 0 15,3 1 1-15,0-3-1 16,7-7 0-16,-3 1 0 16,3-7 0-16,4 0-1 15,3 0 0-15,0 10 1 16,1 0 0-16,-1 9 0 15,0 9 1-15,-3 10 0 16,-4 0 0-16,0 6-1 0,4-6 1 16,3-1-5-16,4-2 1 15,7-13-16-15,-1-25 0 16</inkml:trace>
  <inkml:trace contextRef="#ctx0" brushRef="#br1" timeOffset="43883.37">26144 5901 38 0,'4'13'19'0,"-8"9"-8"16,4-19 20-16,-7 3-28 0,-3 13 1 16,-11 0 0-16,-8 3 0 15,-6 0-6-15,-7 6 0 16,3 6 3-16,-7 4 0 15,11-10-5-15,0-3 1 16,10-3-6-16,4-9 0 16,10-4-5-16,4-12 0 15</inkml:trace>
  <inkml:trace contextRef="#ctx0" brushRef="#br1" timeOffset="44092.78">25792 5926 24 0,'14'13'12'0,"10"21"2"16,-20-24 14-16,3 9-24 16,0-4 1-16,4 4 0 15,6 9 0-15,4 7-7 16,8 2 1-16,6-2 3 16,-3 2 1-16,-1 1-4 15,1-7 1-15,-4-9-9 16,-6-9 1-16,-5-19-5 15,1-1 1-15</inkml:trace>
  <inkml:trace contextRef="#ctx0" brushRef="#br1" timeOffset="44498.81">26335 6083 44 0,'7'31'22'0,"11"-43"-22"0,-11 9 41 0,3 3-40 16,1 0 1-16,6 3 0 15,8 0 0-15,10-3-3 16,1 0 0-16,2-3-1 15,-2 3 0-15,-4-3-8 16,-8-4 0-16,-3-11-4 16,-14-4 0-16</inkml:trace>
  <inkml:trace contextRef="#ctx0" brushRef="#br1" timeOffset="44815.8">26607 5945 46 0,'14'35'23'0,"17"2"-23"0,-20-24 43 0,3 2-41 16,0-8 1-16,4 2 1 16,-4 1 0-16,0-4-6 15,0 0 1-15,-7 0 2 16,-7 7 0-16,-3 3-7 16,-8 9 1-16,-10 0-11 15,-18-6 1-15</inkml:trace>
  <inkml:trace contextRef="#ctx0" brushRef="#br1" timeOffset="46149.32">27361 6202 39 0,'11'10'19'0,"-7"-14"-11"16,-4 4 20-16,-4-9-27 15,-3-3 0-15,-7-4-1 16,3 3 1-16,-6 1-2 16,3 2 1-16,-18 1 0 15,7 3 1-15,-10 15-2 16,7 1 0-16,-4 15-1 16,7-3 0-16,4 21-3 0,7-11 1 15,14 9-1-15,0-10 0 16,21-6 1-16,-3-3 1 15,17-16 1-15,-7-3 1 16,11-18 1-16,-11 2 1 16,0-3-4-16,-3-2 1 15,-4-11-6-15,-7 7 1 16</inkml:trace>
  <inkml:trace contextRef="#ctx0" brushRef="#br1" timeOffset="46423.13">27527 6014 48 0,'-3'19'24'0,"13"-13"-19"16,-3-3 48-16,7-3-53 16,4-3 0-16,7-3-1 15,3 0 0-15,4-7-7 16,0 4 0-16,-8-7-8 16,-10 0 0-16</inkml:trace>
  <inkml:trace contextRef="#ctx0" brushRef="#br1" timeOffset="46945.13">28568 5641 52 0,'11'9'26'0,"-8"-43"-27"16,-3 28 43-16,4-29-42 15,-1 7 1-15,-3-41 1 0,0 16 1 16,-10-48-3-16,2 29 0 15,-13-47 2-15,7 28 0 16,7-22-1 0,0 6 1-16,4 20-2 0,3 2 1 15,3 7-1-15,4 21 0 16,4 16-2-16,3 19 0 16,0 13-5-16,-3 22 0 15,-4 15-10-15,-4 13 1 16</inkml:trace>
  <inkml:trace contextRef="#ctx0" brushRef="#br1" timeOffset="47112.01">28346 5261 48 0,'21'32'24'0,"4"-32"-18"0,-11 0 36 0,7 0-43 16,18 0 0-16,-1-6-7 15,5-4 1-15,6 1-4 16,-3-10 1-16</inkml:trace>
  <inkml:trace contextRef="#ctx0" brushRef="#br1" timeOffset="47353.95">29058 4992 47 0,'14'25'23'0,"-17"22"-20"0,-1-35 34 16,-6 4-37-16,-4 6 1 15,-4 13 0-15,0 2 0 16,1-2-1-16,-1 5 0 16,-3 8 0-16,3 2 1 15,8-6-2-15,3 3 1 16,7-3-6-16,7-13 1 15,3-12-10-15,11-16 1 0</inkml:trace>
  <inkml:trace contextRef="#ctx0" brushRef="#br1" timeOffset="47576.15">29401 5130 40 0,'-4'47'20'0,"-31"-28"-15"16,24-4 28-16,-10 14-31 16,-4-8 0-16,-3 11 0 15,0-4 0-15,-4 10-3 16,4-7 0-16,3-3-1 16,4-3 1-16,7-3-8 15,7-9 0-15,7-1-4 16,7-18 0-16</inkml:trace>
  <inkml:trace contextRef="#ctx0" brushRef="#br1" timeOffset="47801.59">29199 5218 44 0,'22'43'22'0,"6"30"-27"0,-18-58 40 16,5 14-36-16,2-8 1 16,4 5-1-16,4-5 1 0,0-2-3 15,-4-6 1-15,0-7-8 16,-3-3 0-16,-4-12-2 16,-11-10 1-16</inkml:trace>
  <inkml:trace contextRef="#ctx0" brushRef="#br1" timeOffset="48026.84">29475 4957 39 0,'24'60'19'0,"1"12"-19"16,-18-59 37-16,18 37-37 0,-8-13 0 15,15 26-1-15,-7-13 1 16,-4 13-1-16,-3-16 1 16,-18 13-6-16,0-13 1 15,-29-7-7-15,5-8 0 16</inkml:trace>
  <inkml:trace contextRef="#ctx0" brushRef="#br1" timeOffset="48507.51">30036 5283 49 0,'0'4'24'0,"7"2"-24"0,-7-6 44 16,10 0-44-16,-3 0 1 15,14 0 1-15,-3 0 0 16,21-6-3-16,-11 2 0 15,21-8-3-15,-10 2 0 16,0-5-10-16,-7 2 1 16,-15-2-3-16,-2 2 1 0</inkml:trace>
  <inkml:trace contextRef="#ctx0" brushRef="#br1" timeOffset="48659.97">29993 5462 42 0,'-10'44'21'0,"20"-28"-19"0,-6-13 42 0,6 0-44 16,-3 3 1-16,22-6-5 15,-8 0 1-15,32-15-9 16,-11 5 0-16</inkml:trace>
  <inkml:trace contextRef="#ctx0" brushRef="#br1" timeOffset="49182.95">31013 5556 61 0,'17'7'30'0,"15"-7"-35"16,-25 0 50-16,14-7-46 15,-7 1 1-15,39-10-5 16,4-6 0-16,6 7-6 0,1-4 0 16,-11 0-6-16,-7 3 1 15</inkml:trace>
  <inkml:trace contextRef="#ctx0" brushRef="#br1" timeOffset="49724.53">32050 5719 46 0,'-21'19'23'0,"-57"-6"-26"16,60-23 42-16,1 4-38 16,-1-10 0-16,-3-9 0 15,3-6 0-15,8-13-4 16,3 13 1-16,7-4-1 15,14-3 1-15,7 1-3 16,4 9 1-16,3 6-1 16,4 3 1-16,6 13 1 15,1 6 1-15,-3 15 1 16,-1 1 0-16,-3 3 1 16,-8 9 1-16,1 10 0 0,0 2 1 15,-1-8-1-15,5-1 0 16,-1 4-1-16,0-13 1 15,0 3 0-15,4-16 1 16,3-9 1-16,1 3 0 16,-1-9 1-16,-7-7 1 15,-7-9-1-15,-7-9 1 16,-7 3-2-16,-7-10 1 0,-10-3-2 16,-8-6 0-16,-14 7-3 15,-13-1 0-15,-5 10-10 16,-10 9 1-16,-14 9-5 15,0 13 1-15</inkml:trace>
  <inkml:trace contextRef="#ctx0" brushRef="#br1" timeOffset="54301.43">17043 8350 45 0,'-4'7'22'0,"4"-4"-7"0,0-3 22 16,0 6-34-16,0-3 1 15,0 13 0-15,0-4 1 16,0 13-7-16,0-6 1 15,-3 28 4-15,-1-12 0 16,1 27-3-16,-1-8 1 16,1 8-3-16,-1-15 1 0,-3 16-4 15,3-16 0-15,1 0-8 16,-1-9 0-16,1-10-4 16,-1-6 0-16</inkml:trace>
  <inkml:trace contextRef="#ctx0" brushRef="#br1" timeOffset="54646.65">17371 8300 36 0,'-4'9'18'0,"-3"-2"-16"16,7-7 28-16,-3 22-30 0,-1-7 1 15,-3 17-1-15,0-7 1 16,-7 28 1-16,3-9 0 16,4 25 1-16,0-16 0 15,4 23-1-15,-1-23 1 16,1 13-2-16,-1-16 0 15,-3 25-4-15,0-18 0 16,0-20-4-16,0-9 0 16,3-15-4-16,1-4 0 0,-1-18-1 15,1 3 1 1</inkml:trace>
  <inkml:trace contextRef="#ctx0" brushRef="#br1" timeOffset="54844.15">17025 8880 52 0,'4'13'26'16,"17"-20"-34"-16,-14 4 56 0,14-3-48 16,-3 3 1-16,27-25-4 15,-6 6 1-15,4-10-6 16,-8 7 0-16,0 3-7 15,-7 4 1-15</inkml:trace>
  <inkml:trace contextRef="#ctx0" brushRef="#br1" timeOffset="55352.81">17494 9140 48 0,'0'32'24'0,"0"-20"-20"0,0-8 41 16,7-11-44-16,-3 4 1 15,6-25 0-15,-3 6 1 0,8-19-4 16,-5 10 1-16,4-35 1 15,-3 16 1-15,3-38-2 16,0 22 1-16,7-19-1 16,-7 23 0-16,11-17 0 15,-7 23 0-15,6 12-1 16,-6 10 1-16,3 8-1 16,-3 8 1-16,3 5-1 15,-3 1 0-15,-4 30-1 16,-4-2 0-16,-3 28 0 15,-3-10 1-15,-4 35-1 16,0-15 1-16,-4 21 0 16,1-19 1-16,-1 13 0 15,1-15 0-15,3 2 0 16,0-9 1-16,0 0-2 0,0-9 0 16,7-4-2-16,-4-9 0 15,4-6-5-15,1-6 1 16,-1-13-6-16,-4 0 1 15,-3-19-2-15,0 6 1 16</inkml:trace>
  <inkml:trace contextRef="#ctx0" brushRef="#br1" timeOffset="55548.78">17649 8796 38 0,'8'28'19'0,"6"3"-15"16,-11-25 39-16,4-2-40 15,0-4 0-15,4 0 1 16,-1 0 0-16,12-16-6 16,-5 3 1-16,19-12 1 15,-12 3 1-15,8 0-6 16,-4 3 0-16,7 1-10 16,-3 2 0-16</inkml:trace>
  <inkml:trace contextRef="#ctx0" brushRef="#br1" timeOffset="55789.28">18239 8617 56 0,'0'12'28'0,"3"-5"-35"0,-3-7 47 16,4 6-42-16,-4-3 0 15,0 0-11-15,0-3 1 16,0-9 4-16,0-1 1 16</inkml:trace>
  <inkml:trace contextRef="#ctx0" brushRef="#br1" timeOffset="55966.95">18150 8924 54 0,'7'19'27'0,"4"-16"-37"15,-11-3 47-15,7-6-43 16,-3 3 0-16,3-10-21 15,-4 7 1-15</inkml:trace>
  <inkml:trace contextRef="#ctx0" brushRef="#br1" timeOffset="56464.65">16732 9623 8 0,'-17'4'4'0,"3"-4"21"0,10 0-13 0,0 3-4 16,1 0 0-16,-1-6 6 16,1 0 0-16,3 6-17 15,0-3 1-15,0 0 12 16,0 0 0-16,10 6-4 15,-2-3 0-15,16-6-1 16,-6 0 0-16,24 0-2 16,-10 0 1-16,63-13-1 15,-17 3 1-15,59-24-2 16,-34 8 1-16,62-8-3 0,-38 12 0 16,43-16-5-16,-47 13 0 31,22-4-14-31,-39 7 0 15</inkml:trace>
  <inkml:trace contextRef="#ctx0" brushRef="#br2" timeOffset="64105.25">1894 10755 43 0,'11'16'21'0,"0"37"-15"16,-4-46 22-16,-7 5-26 16,3 7 1-16,-3 9-1 15,7 10 1-15,-3 6-4 16,3 12 0-16,-7 1 2 16,0 9 0-16,0 6-3 15,10 0 0-15,-10 6-2 16,11-12 1-16,-11-6-4 15,0-13 0-15,4-13-6 0,-4-12 0 16</inkml:trace>
  <inkml:trace contextRef="#ctx0" brushRef="#br2" timeOffset="64437.42">2078 10749 29 0,'18'6'14'0,"-1"-2"-2"0,-17-8 20 0,4 8-27 16,3-1 0-16,-7 3 1 16,3 6 1-16,-3 7-10 15,7 3 1-15,-7 10 6 16,0 15 0-16,11 6-3 15,-4 10 0-15,4 6-1 16,-1 6 0-16,1-3-1 16,-1 0 1-16,1-3-3 15,-1-12 0-15,-2-10-3 16,-5-10 1-16,4-12-6 16,-7-9 1-16,-7-16-4 15,4-13 1-15</inkml:trace>
  <inkml:trace contextRef="#ctx0" brushRef="#br2" timeOffset="64661.91">1866 11392 45 0,'7'6'22'0,"4"10"-24"0,-1-19 43 15,1-3-40-15,7-7 1 16,-4-3-1-16,14-3 1 0,4 1-5 16,7-7 0-1,-8 3-3-15,5 0 1 0,-15 3-9 16,0 0 0-16</inkml:trace>
  <inkml:trace contextRef="#ctx0" brushRef="#br2" timeOffset="65156.91">2402 11633 43 0,'0'29'21'0,"0"-29"-21"15,0 0 34-15,0 0-34 16,0 0 0-16,0 0 2 16,0-13 1-16,0-6-2 15,0-12 0-15,0-7 1 0,0-18 0 16,0-7 0-16,0-12 0 16,0-10-1-16,4-3 1 15,3 1-3-15,-3 2 0 16,3 10 0-16,3 9 1 15,-3 9 0-15,4 10 0 16,-8 10 0-16,8 5 0 0,0 14 1 16,3 8 0-1,-11 10-1-15,4 10 1 0,7 15-1 16,-3 15 0-16,7 7 0 16,-1 19 0-16,4 3-1 15,-3 3 1-15,-4 13-1 16,4-7 0-16,3-5-1 15,-3-4 0-15,-8-7-2 16,4-8 0-16,0-14-3 16,-3-11 0-16,-8-14-7 15,5-8 1-15,-16-14 1 16,-2-15 0-16</inkml:trace>
  <inkml:trace contextRef="#ctx0" brushRef="#br2" timeOffset="65369.88">2353 11292 43 0,'0'40'21'0,"18"-2"-20"16,-15-35 46-16,4 3-45 0,7-2 1 15,4-8-1-15,3-11 1 16,7-7-6-16,4-10 1 15,7 1-7-15,-11 0 0 16,-7 3-6-16,1 2 0 16</inkml:trace>
  <inkml:trace contextRef="#ctx0" brushRef="#br2" timeOffset="75560.75">18725 9696 40 0,'11'6'20'0,"14"-31"-13"0,-11 12 21 16,7-9-25-16,4-19 1 16,3-6 1-16,-3-22 1 15,-1-3-8-15,-3 16 1 16,8-35 4-16,-8-3 1 15,-7 0-3-15,0-3 1 16,-3 2-1-16,-4 8 0 0,0 5-1 16,-4 13 1-16,1 10-1 15,-1 18 0-15,-3 9 0 16,0 17 0-16,0 12-2 16,-3 12 1-16,-8 19-1 15,1 13 1-15,-1 28-1 16,1 0 1-16,-5 3-1 15,1 13 1-15,0 3 0 16,-3-7 1-16,2-2-1 16,5-14 1-16,3 1-2 15,3-6 0-15,8-7-1 16,3-3 1-16,7-6-5 16,7-12 1-16,-3-7-7 15,-1-7 0-15</inkml:trace>
  <inkml:trace contextRef="#ctx0" brushRef="#br2" timeOffset="75803.78">19251 9344 50 0,'4'35'25'0,"3"6"-23"0,-4-38 45 15,-3 3-45-15,0 3 0 16,0 1 1-16,0-1 1 16,0 1-6-16,0-4 1 0,0-3 0 15,0-3 1-15,7-6-9 16,0-7 0-16,0-9-8 16,0-6 0-16</inkml:trace>
  <inkml:trace contextRef="#ctx0" brushRef="#br2" timeOffset="75965.3">19315 9147 38 0,'14'25'19'0,"10"-3"-17"16,-17-22 26-16,4 0-29 15,3 0 1-15,0 3-9 16,4-3 0-16,3 3 3 15,-7-3 0-15</inkml:trace>
  <inkml:trace contextRef="#ctx0" brushRef="#br2" timeOffset="76400.78">19604 9379 25 0,'3'41'12'0,"12"-29"-4"0,-5-9 14 15,1 0-19-15,-1-3 1 16,1-3 1-16,3-9 0 15,0-7-7-15,0-6 1 16,4-10 4-16,-1 4 1 0,5-4-3 16,-5 7 1-16,1 3-1 15,0 13 1-15,-1 5-2 16,1 14 1-16,-1 8-1 16,1 13 1-16,3 4-1 15,-3-1 1-15,3-9-1 16,-3-3 0-16,-1-3 0 15,-3-4 0-15,4-2 0 16,-4-4 0-16,0-3-1 16,0-9 1-16,1-7-1 15,-1-6 0-15,0 1 0 16,-4-8 1-16,4 5-1 16,4 2 1-16,0 3 0 15,3 3 0-15,4 7 1 16,3 6 0-16,0 6-1 15,0 10 1-15,4 6-1 16,0 6 1-16,3-3-4 0,0 4 1 16,1-4-6-16,-8-3 0 15,-7-10-4-15,-10-2 0 16</inkml:trace>
  <inkml:trace contextRef="#ctx0" brushRef="#br2" timeOffset="76884.19">18860 10116 44 0,'-25'40'22'0,"-28"1"-31"0,42-19 43 15,-10 6-34-15,-4 7 0 16,1 3 0-16,-1-4 0 15,4-3-2-15,0-6 1 32,10-31-10-32,-3-13 0 0</inkml:trace>
  <inkml:trace contextRef="#ctx0" brushRef="#br2" timeOffset="77077.25">18577 10022 30 0,'18'18'15'0,"3"23"-4"16,-14-28 17-16,4 2-26 16,6 7 0-16,5 0 1 15,2 7 0-15,4 2-3 16,4 3 0-16,3-2 2 16,-3 2 0-16,-4-2-4 15,-3-4 0-15,0-9-10 16,-8-7 0-16</inkml:trace>
  <inkml:trace contextRef="#ctx0" brushRef="#br2" timeOffset="77365.12">19043 10216 38 0,'0'28'19'0,"0"-15"-13"0,0-13 27 15,3 3-28-15,5 0 0 0,-1 3 1 16,3 1 0-16,8-4-8 16,7 3 0-16,6-3 5 15,5 0 0-15,6-9-5 16,7-3 1-16,1 2-7 15,-1-5 0-15,-7-7-7 16,-6 3 0-16</inkml:trace>
  <inkml:trace contextRef="#ctx0" brushRef="#br2" timeOffset="77617.61">19466 10119 42 0,'14'25'21'0,"11"-13"-22"15,-14-8 33-15,-1-1-29 0,4 0 0 16,4 3 2-16,3 4 0 16,-3 5-7-16,-1 1 1 15,-2 0 3-15,-8 6 0 16,-7-1-2-16,-7 5 1 15,-4-1-6-15,-10 6 1 16,-7 0-11-16,-8-9 1 16</inkml:trace>
  <inkml:trace contextRef="#ctx0" brushRef="#br2" timeOffset="78142.98">20130 10313 41 0,'0'16'20'0,"-8"15"-20"16,5-21 28-16,-8 2-28 15,-6 1 0-15,-8-4 0 16,-3-3 1-16,-4-2-2 16,4-8 1-16,0-2 0 0,3-6 0 15,7-1-1-15,8-3 1 16,3-2-3-16,10-1 1 16,11 0-1-16,11 6 1 15,10 4-1-15,1 3 0 16,2 9 1-16,1 3 1 15,3 7 1-15,-3 2 1 16,-3 7 0-16,-1 10 0 16,-3 2-1-16,-8-2 1 15,1-4-1-15,-4-3 1 16,4-3 0-16,0-7 0 0,3-5 2 16,7-7 0-1,-3-6 2-15,-4 3 1 0,0-13-1 16,-7 4 1-16,-3-7-1 15,-7 4 0-15,-11-1-3 16,-11-2 1-16,-10-1-7 16,-7-6 1-16,-8 3-12 15,-13-3 0-15</inkml:trace>
  <inkml:trace contextRef="#ctx0" brushRef="#br2" timeOffset="78817.95">21336 9680 45 0,'0'6'22'0,"11"-53"-22"0,-4 31 30 16,-7-15-28 0,0-13 1-16,0-22 0 0,-4-9 1 15,4-10-5-15,4-12 0 16,-1-6 3-16,4 5 1 15,7 1-2-15,0 0 0 16,1 19-1-16,-1 9 1 16,-4 9-2-16,4 16 0 15,-3 13-2-15,0 15 0 16,-1 7-3-16,4 21 1 16,-3 20-7-16,-4 21 0 0,-7 19-1 15,-4 3 0-15</inkml:trace>
  <inkml:trace contextRef="#ctx0" brushRef="#br2" timeOffset="79239.48">21202 9492 30 0,'-4'9'15'0,"8"-3"-19"15,-1-6 26-15,5 0-22 16,-1 0 0-16,3-6 0 15,11 0 0-15,8 0 1 16,6-4 0-16,7-2 0 16,8 2 1-16,10 1-2 15,-4-4 0-15,-3 1-3 16,-7 2 0-16,-4-2-5 16,-3-1 1-16,-4 4 0 15,-3-1 0-15,-4 4 6 0,-3 0 0 16,-4 0 5-16,-3-1 1 15,-1 4 5-15,1 3 1 16,-7 3 0-16,-4 4 0 16,-4 2-3-16,1 4 0 15,-8-1-4-15,-6 7 1 16,-5 6-3-16,-2 3 1 16,-1 0-3-16,4-3 0 15,-4 10-1-15,1-1 0 16,3 4-2-16,3-3 0 0,8-4-5 15,6-6 1-15,8-9-7 16,3-10 0-16</inkml:trace>
  <inkml:trace contextRef="#ctx0" brushRef="#br2" timeOffset="79481.03">22243 9517 45 0,'-11'41'22'0,"-31"12"-23"16,28-41 38-16,-8 7-37 15,-2 6 1-15,-4 4-1 16,-1-1 1-16,1 0-1 16,0 0 0-16,3-6 0 0,8 0 0 15,2-9-4-15,5-7 0 16,6-12-7-16,4-7 1 15,4-3-3-15,3-9 0 16</inkml:trace>
  <inkml:trace contextRef="#ctx0" brushRef="#br2" timeOffset="79704.11">22027 9398 22 0,'4'37'11'0,"14"10"0"0,-11-28 16 0,0 6-24 16,0 0 1-16,3 7 1 16,1 2 0-16,3 1-7 15,4-1 1-15,3-3 4 16,0-2 0-16,4-7-3 16,-4-10 1-16,0-2-5 15,-3-14 0-15,-4-5-8 16,-4-13 1-16</inkml:trace>
  <inkml:trace contextRef="#ctx0" brushRef="#br2" timeOffset="79917.2">22359 9432 48 0,'28'57'24'0,"43"33"-19"0,-54-68 41 15,5 10-46-15,-5 5 1 16,-3 4-1-16,-7 6 0 16,-10 3-2-16,-11-3 1 15,-14-6-9-15,-4-9 1 32</inkml:trace>
  <inkml:trace contextRef="#ctx0" brushRef="#br2" timeOffset="80413.3">22775 9614 54 0,'0'9'27'0,"11"-12"-23"0,0 3 32 15,3 0-35-15,3 0 0 0,8-3 0 16,7-3 0-16,10 3-2 16,0 0 0-16,-3-1-4 15,0 1 1-15,-4 0-12 16,-14 0 1-16</inkml:trace>
  <inkml:trace contextRef="#ctx0" brushRef="#br2" timeOffset="80591.92">22744 9840 43 0,'45'19'21'0,"22"-1"-25"15,-38-18 29-15,10 4-35 0,13-4 1 16,-2 0-12-16,-1-4 1 15</inkml:trace>
  <inkml:trace contextRef="#ctx0" brushRef="#br2" timeOffset="81235.22">24264 9457 52 0,'4'-3'26'0,"-8"-13"-35"0,1 10 49 16,-8 6-40-16,-10-3 1 15,-11 0 0-15,-7 0 1 16,-3 6-3-16,-7-3 0 16,-8 9 1-16,-10 13 1 15,4 10-3-15,6 2 1 16,4 26-3-16,11 5 0 15,10 14-1-15,14 12 0 16,11 0 1-16,14-10 0 0,11-12 1 16,17-19 0-16,15-15 3 15,13-23 1-15,18-18 3 16,18-31 0-16,-4-20 2 16,-10-18 1-16,-14-7 0 15,-18-2 0-15,-18-1-1 16,-18 10 1-16,-17-1-9 15,-17 1 1-15,-11 9-15 16,-11 7 0-16</inkml:trace>
  <inkml:trace contextRef="#ctx0" brushRef="#br2" timeOffset="84027.71">24553 10194 57 0,'14'28'28'0,"29"63"-26"15,-33-66 29-15,1 7-32 16,-4 5 0-16,-11 1-6 16,-10-4 1-16,-3 1-1 15,-8-7 0-15,-14-12-8 0,0-13 1 16</inkml:trace>
  <inkml:trace contextRef="#ctx0" brushRef="#br2" timeOffset="84719.37">25622 10160 43 0,'25'-25'21'0,"46"-60"-24"0,-43 50 39 16,7-21-36-16,4-16 0 16,3-29 0-16,0-8 1 15,-6-10-1-15,-4-4 1 16,-15 4-1-16,-6 9 1 16,-11 7 0-16,-7 9 0 0,-7 9-1 15,-4 16 1-15,-3 19-3 16,0 19 0-16,-1 15 0 15,-6 25 0-15,4 16-1 16,-5 22 1-16,5 22 0 16,-1 19 1-16,7 6 2 15,4-3 1-15,4 3-1 16,3-12 1-16,10-1 0 16,8-2 1-16,3-4-3 15,3-3 0-15,5-9-4 16,-1-13 0-16,3-6-8 15,-2-10 0-15</inkml:trace>
  <inkml:trace contextRef="#ctx0" brushRef="#br2" timeOffset="84931.28">26158 9902 47 0,'8'60'23'0,"-12"-19"-25"0,4-26 39 16,0 4-37-16,-4 0 0 15,1-6-4-15,-1-7 0 16,4-6-7-16,0-13 1 16,-7-5-3-16,-3-17 1 0</inkml:trace>
  <inkml:trace contextRef="#ctx0" brushRef="#br2" timeOffset="85083.25">26088 9630 31 0,'28'6'15'0,"11"25"-22"15,-28-28 26-15,3 4-33 16,0-1 0-16</inkml:trace>
  <inkml:trace contextRef="#ctx0" brushRef="#br2" timeOffset="85573.92">26374 10040 46 0,'3'26'23'0,"4"-33"-29"0,0 1 46 16,0 0-40-16,4-7 1 15,0 4-1-15,6-4 1 16,4 1-2-16,1-4 1 16,2-3 0-16,4 0 0 15,1 7 0-15,-1 6 0 16,0 9 0-16,-3 6 0 16,-4-3-1-16,-3 7 0 15,-4 3 1-15,-4 2 0 0,1 1-1 16,-1-3 1-16,-2 0 0 15,-1-4 0-15,0-6-1 16,3-2 1-16,1-1-1 16,3-6 1-16,-4-4-1 15,5 1 1-15,-1-3-1 16,0-4 0-16,0 4 1 16,0 2 0-16,0-2 0 15,0 0 0-15,0-7 0 16,4 3 0-16,0 4 1 15,10 6 0-15,0 9 0 16,4-3 0-16,3 10 0 16,0 9 0-16,1 9 0 15,-1-3 0-15,-7 0-1 16,0 1 1-16,1-4-1 0,-1-10 0 16,-3-2-7-16,-1-7 0 15,-13-6-6-15,-8 0 0 16</inkml:trace>
  <inkml:trace contextRef="#ctx0" brushRef="#br2" timeOffset="86055.61">25774 10605 46 0,'-11'12'23'0,"-10"17"-23"0,11-20 40 15,-8 4-40-15,0 5 1 16,-3 8 0-16,-4 14 0 16,1-5-2-16,-1 6 1 15,0-4-3-15,4-5 0 16,4-7-11-16,2-10 1 16,1-21-1-16,7-10 1 15</inkml:trace>
  <inkml:trace contextRef="#ctx0" brushRef="#br2" timeOffset="86252.66">25559 10671 39 0,'32'75'19'0,"-1"-9"-22"0,-20-50 37 0,6 9-34 16,5 0 0-16,-1 6-3 15,0 0 0-15,4-5-5 16,-8-8 1-16,1-11-4 16,-7-11 0-16</inkml:trace>
  <inkml:trace contextRef="#ctx0" brushRef="#br2" timeOffset="86506.07">25880 10893 42 0,'7'10'21'0,"14"-13"-24"0,-10 0 41 15,6 3-37-15,8 0 1 16,3 0-3-16,7 0 1 15,1 0-4-15,-1-7 0 16,-3 4-7-16,-1-3 1 16</inkml:trace>
  <inkml:trace contextRef="#ctx0" brushRef="#br2" timeOffset="86762.09">26197 10624 42 0,'14'50'21'0,"11"-16"-19"16,-14-24 31-16,6 5-29 16,1 1 0-16,7 3 1 15,3 3 0-15,0 3-7 0,0 3 0 16,-3-3 5-1,-4 4 0-15,-7-4-3 0,-7 0 1 16,-17-3-5-16,-11 3 1 16,-18-6-12-16,-14 2 1 15</inkml:trace>
  <inkml:trace contextRef="#ctx0" brushRef="#br2" timeOffset="88157.08">26656 10931 44 0,'3'19'22'0,"8"-16"-14"15,-7 0 29 1,3 0-34-16,3-3 0 0,4-3 1 15,7-3 1-15,4 3-7 16,10-7 1-16,4 1 2 16,0-1 0-16,-4 1-7 15,-3 0 0-15,0-4-10 16,-11 4 1-16</inkml:trace>
  <inkml:trace contextRef="#ctx0" brushRef="#br2" timeOffset="88683.12">27372 10969 46 0,'7'12'23'0,"-21"23"-20"0,10-26 33 16,-3 4-35-16,-3-1 0 16,-1-2 0-16,-3-1 1 15,0-6-3-15,-4-6 1 0,-3-6 1 16,0-10 0-16,0-9-1 16,3-4 0-16,4 1-1 15,7-7 1-15,7 7-3 16,7-1 0-16,4 7-1 15,6 7 1-15,1 5-1 16,7 13 0-16,3 9 0 16,4 10 1-16,3 6 2 15,0 7 1-15,-3 5 0 16,7 1 0-16,-4-4 0 16,0 4 0-16,1-7-1 15,-1-2 1-15,0-7-1 16,0-7 1-16,-3-8 0 15,0-7 1-15,-7-7 1 16,-4 4 0-16,-4-9 1 16,-2-7 1-16,-5-3-1 15,-6-10 0-15,-8 1-1 0,-6 3 1 16,-12 0-5-16,-13-1 0 16,-11-2-12-16,-14 6 1 15</inkml:trace>
  <inkml:trace contextRef="#ctx0" brushRef="#br2" timeOffset="89312.49">28441 10116 40 0,'3'-13'20'0,"-17"-46"-15"0,14 30 27 16,-3-15-28-16,-1-12 1 16,1-13 1-16,-1-16 0 15,4-9-8-15,4-6 0 0,10-10 5 16,4 7 1-16,6 5-3 15,-10 8 0-15,0 8-1 16,-3 13 0-16,-4 19-1 16,0 9 1-16,-3 25-4 15,3 10 1-15,0 19-5 16,-4 18 1-16,-3 13-6 16,-3 9 1-16,-4 10-3 15,-7 0 0-15</inkml:trace>
  <inkml:trace contextRef="#ctx0" brushRef="#br2" timeOffset="89528.52">28123 9786 41 0,'0'22'20'0,"25"-6"-19"0,-14-10 40 15,10-3-40-15,7 1 0 16,11-1 0-16,7 0 0 15,10-6-3-15,4 0 0 16,7-4-6-16,-3-2 0 16,-11-7-6-16,-4 1 1 15</inkml:trace>
  <inkml:trace contextRef="#ctx0" brushRef="#br2" timeOffset="89718.08">28974 9714 44 0,'17'41'22'0,"-27"-6"-27"16,10-23 39-16,-4 4-34 15,1 9 0-15,-1 3 0 16,-3-6 1-16,-4 3-2 16,4 3 1-16,0 1 0 15,4-1 0-15,3-3-4 16,3-6 1-16,1-7-9 15,6-9 1-15</inkml:trace>
  <inkml:trace contextRef="#ctx0" brushRef="#br2" timeOffset="89943.72">29362 9721 42 0,'-4'34'21'0,"-21"23"-22"0,15-39 32 15,-8 11-30-15,-6-4 0 16,-5 9 2-16,1 4 1 16,-7-1-5-16,0-2 1 15,3-4 2-15,0-3 0 16,7-6-1-16,4 0 0 16,7-12-7-16,7-7 0 15,7-12-7-15,4-13 0 0</inkml:trace>
  <inkml:trace contextRef="#ctx0" brushRef="#br2" timeOffset="90157.78">29122 9805 28 0,'28'47'14'0,"0"19"-3"15,-17-53 14-15,3 9-23 16,7 9 1-16,0 7 0 15,0-4 0-15,-3 1-5 16,0-4 1-16,-4 0-2 16,0-18 1-16,0-10-7 15,-3-3 1-15,-1-9-3 16,-6-16 0-16</inkml:trace>
  <inkml:trace contextRef="#ctx0" brushRef="#br2" timeOffset="90366.35">29365 9627 54 0,'43'72'27'0,"6"50"-35"0,-35-88 58 16,4 13-50-16,-1 10 0 0,1-1-1 15,-7-5 1 1,-4-1-4-16,-4-3 1 0,-10-6-12 15,-3-10 0-15,-8-9 0 16,-3-13 0-16</inkml:trace>
  <inkml:trace contextRef="#ctx0" brushRef="#br2" timeOffset="90813.13">29894 9771 42 0,'4'19'21'0,"-1"-23"-15"0,-3 4 41 0,8 0-42 15,-1 4 0-15,3-4 3 16,4 0 0-16,7 3-10 16,11-3 0-16,11 3 6 15,9 0 0-15,5-3-8 16,-1 0 1-16,-6 3-11 16,-11 3 1-16,-22 4-6 15,-10 5 0-15</inkml:trace>
  <inkml:trace contextRef="#ctx0" brushRef="#br2" timeOffset="90966.46">29916 10103 53 0,'14'28'26'0,"28"-15"-34"0,-24-13 47 15,10 0-45 1,14 0 1-16,4 0-22 0,0-6 0 15</inkml:trace>
  <inkml:trace contextRef="#ctx0" brushRef="#br2" timeOffset="92780.1">31630 9746 38 0,'4'-41'19'0,"-40"-28"-15"0,19 50 19 16,-19-6-23-16,-6 0 1 16,-21 3 2-16,3 0 0 15,0 9-4-15,-7 10 1 16,-4 13 1-16,0 12 1 15,8 15-1-15,3 17 1 32,21 90-4-32,25 3 1 0,28-6-1 15,29 1 1-15,6-23-1 16,25-16 0-16,21-31 0 16,15-22 0-16,3-21 2 15,3-32 0-15,-14-23 1 16,-14-14 0-16,-21-10 1 15,-21-16 1-15,-25 0-1 16,-21-6 0-16,-24-10-1 16,-19-9 1-16,-20 7-8 15,-22-4 1-15,-24 12-7 16,-4 7 0-16</inkml:trace>
  <inkml:trace contextRef="#ctx0" brushRef="#br2" timeOffset="97148.67">2522 6610 26 0,'-7'16'13'0,"14"-35"-5"0,-7 19 13 16,0 0-20-16,4 3 1 0,14-6 0 15,-1 3 0-15,22-3-3 16,7 3 0-16,21-4 2 15,3-2 0-15,8 0-1 16,21 0 0-16,10-1 0 16,4 1 0-16,14-6-1 15,11 5 1-15,13 1 0 16,-2 3 0-16,20 6 0 16,0 6 0-16,-7-2 0 15,15 2 0-15,3-3 2 16,-18 1 0-16,14-7 1 15,-13 0 0-15,-8 6 1 16,-14-6 0-16,-3-3 0 16,-8 6 0-16,-10 0-3 15,-7 3 1-15,-14 1-1 16,-18-1 0-16,-7 3-2 16,-11 1 0-16,-6-1 0 15,-8 1 0-15,-6 2 0 0,-1 4 0 16,-7 3 0-16,-7-1 1 15,4 1-1-15,-11 0 1 16,8 3 0-16,6 3 0 16,0 3 0-16,4 0 0 15,3-2 0-15,-3-4 0 16,0-7 0-16,3 1 1 16,-3-7 0-16,3-6 1 0,-3-9 0 15,-4-3 1 1,1-13-1-16,-4-6 1 0,-4-19 0 15,-4-7 0-15,-2-18-2 16,-5-19 0-16,-3-15-1 16,-3-14 1-16,-4-14-1 15,-3-14 0-15,-4-2 0 16,0-7 0-16,-4-9 0 16,4 6 0-16,-7-10-1 15,3 7 0-15,1-3-1 16,-1 19 0-16,4-4 0 15,4 10 1-15,3 22-1 16,4 3 1-16,6 19 1 16,-3 3 0-16,11 12 2 15,-11 16 0-15,4 7 0 16,-1 5 0-16,-6 14-1 16,0 5 0-16,-8 13-1 15,-3 3 1-15,-3 7-2 0,-5-1 1 16,-6 7-1-1,-3 6 0-15,-12 3 0 0,-6 3 0 16,-7 4 0-16,-4 2 1 16,-10 4-1-16,-15 0 1 15,-10-4-1-15,-28 4 1 16,-1-4-1-16,-20 1 1 16,-19-4-1-16,-9 1 1 15,-12-1 0-15,-20 13 0 16,-1 0-1-16,-6 6 0 15,-4 1 1-15,-7-4 0 0,-11-10-1 16,11-2 1-16,-7-4 0 16,10-2 1-16,-3-7-1 15,0-7 1-15,17-5 0 16,1-7 0-16,3-3-1 16,10 0 1-16,33 0-1 15,-5 0 0-15,30-3-1 16,9 6 1-16,11 0-1 15,18 7 0-15,14 2 0 16,18 10 0-16,10 7 0 16,18 5 1-16,10 10 0 15,4 13 0-15,7 2-1 16,7 17 0-16,11 5-1 16,-4 17 0-16,7 11-2 15,7 1 0-15,4 22 0 16,3 31 0-16,-3 6 0 15,-4 29 1-15,1 28 1 0,-19 3 0 16,1 22 1-16,-8 0 1 16,4-1-4-16,-7-21 0 15,-10 0-5-15,3-34 1 16</inkml:trace>
  <inkml:trace contextRef="#ctx0" brushRef="#br2" timeOffset="107703.17">18299 8284 25 0,'3'13'12'0,"4"6"-6"16,-3-19 13-16,-1 0-15 0,1 0 0 16,3 0 1-16,-7 0 0 15,7-10-7-15,0-8 1 16,-4-8 4-16,1-8 0 15,0-1-2-15,3-12 0 16,3 4-1-16,1-8 1 16,-1-5-2-16,1 6 1 15,-4 9-2-15,0-3 1 16,-3 10 0-16,-1 5 0 16,4 4-1-16,4 6 0 0,-4 16-1 15,3 3 1-15,-3 7-1 16,-3 5 1-16,3 10 0 15,-3 6 0-15,3-3 0 16,0 10 1-16,-4 9 0 16,4 3 1-16,4 0 0 15,3 9 0-15,0-2 0 16,0-10 1-16,0-7-1 16,0-6 1-16,-3-5-1 15,0-4 0-15,-4-7 1 16,-4-5 0-16,-3-10 0 15,-3-4 0-15,-8-2 0 16,-3-6 0-16,-4-4 0 16,1-3 0-16,-5 0-1 15,-9 7 0-15,-12 2 0 16,-10 10 1-16,-7 0-1 16,-3 7 0-16,-4-4-1 0,10 12 1 15,1-5 0-15,7 2 1 16,6 1-1-16,8-7 0 15,7 1 0-15,7 2 1 16,10-3-1-16,11-3 1 16,7-3-2-16,14-12 1 15,15-7-2-15,20-9 0 16,11-4-1-16,7-8 1 16,0-7-1-16,0 6 0 15,0-3 2-15,-3 0 0 0,-18 6 1 16,-11 7 1-16,-10 3 2 15,-14 6 0-15,-11 6 0 16,-14 7 0-16,-11 9 0 16,-3 6 1-16,-7 10-2 15,-18-1 0-15,-11 14-3 16,-10 8 0-16,-3 4-3 16,3 19 0-16,7-4-3 15,7 1 0-15,14-1-3 16,7-3 1-16</inkml:trace>
  <inkml:trace contextRef="#ctx0" brushRef="#br2" timeOffset="108335.83">18673 8115 23 0,'84'-28'11'0,"4"-41"-4"0,-66 56 20 0,2-9-24 16,1-9 1-16,0-7 1 16,-11 4 0-16,-4-7-7 15,-6-9 1-15,-8 3 4 16,-3-6 0-16,-7 6-2 16,-11 0 1-16,-6 3-1 15,-19 9 1-15,-13 13-1 16,-4 3 0-16,-14 19-1 15,-11 13 1-15,-21 12-2 16,4 9 0-16,10 14-2 16,7 8 0-16,8 7-2 15,9 12 1-15,15 10-1 16,29 12 0-16,20 6 3 16,18-9 0-16,7 0 1 15,15-3 1-15,16-15 1 0,15-14 1 16,11-15 1-16,10-22 0 15,4-18-1-15,17-23 1 16,11-15-1-16,-4-16 1 16,-21-7-2-16,-17-5 0 15,-22-7-1-15,-13-9 0 16,-22 6 0-16,-21-10 0 16,-18-5-1-16,-28-1 1 15,-7 10-3-15,-14 9 0 0,-18 6-7 16,-28 16 0-1</inkml:trace>
  <inkml:trace contextRef="#ctx0" brushRef="#br2" timeOffset="112117.63">18203 9918 21 0,'0'13'10'0,"4"15"-3"15,-4-25 11-15,0 0-16 16,0 3 1-16,0 7 0 16,-4 6 1-16,1 6-5 0,-1 6 1 15,1 1 3-15,-1 8 1 16,1 4-3-16,-1 0 1 16,1 9-1-16,-1 4 0 15,1-7-2-15,-1 0 0 16,1-6-4-16,-1-3 1 15,4-3-2-15,0-7 0 16,0-3-4-16,0-9 1 16</inkml:trace>
  <inkml:trace contextRef="#ctx0" brushRef="#br2" timeOffset="113199.06">18366 9771 17 0,'3'12'8'0,"8"-15"-3"15,-11 3 12-15,0 0-13 16,7 0 1-16,0-3 4 0,0 3 0 16,3 3-11-16,5-3 0 15,2 3 6-15,1 0 1 16,3 1-3-16,7-1 1 15,8 0-2-15,6 0 0 16,7 0 0-16,11 0 1 16,7-3-1-16,0-3 1 15,14 0-1-15,15 0 1 16,2 3-2-16,1-3 1 16,-11-7-1-16,-3-2 0 15,7-1 0-15,-8-2 1 0,-2-1-1 16,-5 3 1-16,1-5 0 15,-8 5 0-15,-10 7-1 16,4-1 1-16,-1 1-1 16,1 0 0-16,-1 3 0 15,-3-4 0-15,-3 4-1 16,-8 0 1-16,-3 3 0 16,-7-3 1-16,0 3-1 15,-11 0 0-15,-7 3-1 16,0 3 0-16,-7 1 1 15,0 2 0-15,-3 4-1 16,-4-1 0-16,0 1 0 16,0 2 1-16,0 1 0 15,-3 6 0-15,3 6-1 0,0 4 0 16,-4 5 0 0,4-5 1-16,4 5-1 0,0 10 1 15,-1-3-1-15,4 6 1 16,7 4 0-16,11 8 0 15,11 4 0-15,-1-3 1 16,0 0-1-16,1 3 0 16,2-4 0-16,-9-12 0 15,-8 4 0-15,-7-4 1 16,-3 0-2-16,-8 3 0 16,-3-6 0-16,-7 4 1 0,-7-1-1 15,-7-13 0-15,-7-2 0 16,0-10 0-16,-4 0 0 15,-3-6 1-15,-4-10-1 16,-3-2 1-16,0-4-1 16,3-6 1-16,0-4-1 15,-7-5 1-15,-10-4 0 16,-7-3 0-16,-12 0 0 16,-9 1 0-16,-4 2-1 15,-4 0 1-15,-14 4 0 16,-10-1 0-16,-7 4 0 15,-1-1 0-15,-6 4-2 16,-8 0 1-16,-3 0-2 16,7-1 1-16,0 4-1 15,7 6 0-15,-3 4-1 16,6-1 0-16,11 0 1 16,1 0 0-16,-1 4-2 0,-7-4 0 15,0 3-2-15,11 1 1 16</inkml:trace>
  <inkml:trace contextRef="#ctx0" brushRef="#br2" timeOffset="116126.6">21029 4189 12 0,'-14'6'6'0,"-4"-15"4"0,15 9 6 15,-1 0-9-15,1 9 0 16,-1 1 3-16,4 2 1 15,0 10-14-15,0 3 0 16,-3 13 8-16,-1-7 1 0,4 19-4 16,0 4 0-16,0 21-1 15,4 19 1-15,3 13 0 16,3 18 0-16,4 4 0 16,1 15 0-16,2-6-1 15,1 12 0-15,-1-5-1 16,1-10 0-16,-7-10-4 15,-4-18 1-15,-4-10-4 16,-3-19 1-16,-3-15-6 16,-1-19 0-16</inkml:trace>
  <inkml:trace contextRef="#ctx0" brushRef="#br2" timeOffset="116907.76">20860 4026 24 0,'35'16'12'0,"14"-13"-8"0,-31 0 13 16,10 0-16-16,11 0 0 15,3 3 3-15,15 4 1 0,20-1-5 16,22 7 0-16,11 0 3 16,27-1 0-16,15 4-1 15,7-6 0-15,24 5-2 16,8-5 0-16,10-4-1 15,17-2 1-15,-6-4-1 16,10 3 1-16,-6-3 0 16,-8-3 0-16,-7 0 0 15,-11-3 0-15,-10-3 0 16,-11-7 0-16,-13-12 0 16,-12-3 0-16,-24 9 0 15,-24-9 0-15,-19 3 0 16,-13 0 0-16,-8 0 0 15,-14 3 1-15,-6 3 0 16,-8 6 1 0,-7 54-1-1,-3 0 0-15,-1 12 0 16,1 22 0-16,-11-2 0 16,0 5 0-16,-7 13 0 15,0 16-1-15,-3 2 0 16,-8 7-1-16,0 4 1 15,4 5-1-15,0 7 0 16,-3-1 0-16,-8-5 0 16,-3-10 0-16,-4 3 0 15,-3-9 1-15,-11-4 1 0,-10-8 0 16,-15-14 1-16,-10-9 0 16,-10-6 0-16,-19-9 0 15,-27-7 0-15,-8-12-1 16,-17-6 0-16,-21-10-1 15,-8-3 1-15,-21 0-1 16,1-4 1-16,-15-2-4 16,-3 3 0-16,-22-3-7 15,-2-7 1-15,-30-6-3 16,-2 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46:24.48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0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6:48:07.725"/>
    </inkml:context>
  </inkml:definitions>
  <inkml:trace contextRef="#ctx0" brushRef="#br0">20475 1956 47 0,'-24'44'23'0,"-26"0"-18"15,36-25 23-15,-11 9-28 16,-10 7 0-16,-4 18 1 16,4 3 0-16,-4 20-2 15,0 24 1-15,1 7 0 0,-1 2 1 16,7 7-1-16,11 7 1 16,10-7-3-16,8-16 0 15,10-12-1-15,7-19 0 16,7-13-4-16,4-18 1 15,7-16-7-15,3-13 0 16</inkml:trace>
  <inkml:trace contextRef="#ctx0" brushRef="#br0" timeOffset="930.73">21121 2339 57 0,'25'0'28'0,"-11"0"-31"0,-14 0 55 0,0 0-51 16,0 0 0-16,0 0 0 15,0 0 0-15,-7 3-2 16,-8 6 0-16,-6-2 1 15,-7 2 1-15,-4 16-2 16,-3-6 0-16,-7 6-1 16,-4-3 0-16,11 3 0 15,6 0 0-15,5-3-1 16,6 0 0-16,11 6 0 16,10-3 1-16,12 4 0 15,13 5 1-15,14 10 0 0,15 3 0 16,-4-12 1-16,-4-10 0 15,-10 12 0-15,-11-8 1 16,-3 5-2-16,-15 1 1 16,-10 2-1-16,-10-2 1 15,-15-4-1-15,-10-6 0 16,-4-9 0-16,-7-7 0 16,0-9 0-16,-3-3 1 15,13-19 1 1,19-6 0-16,10 9 0 15,17-9 1-15,15-4 0 16,10-2 0-16,11 3-3 16,-7 2 0-16,-4 4-11 15,-7 7 1-15,-10 2-4 16,-7 6 1-16</inkml:trace>
  <inkml:trace contextRef="#ctx0" brushRef="#br0" timeOffset="1755.72">21590 2784 41 0,'-4'0'20'0,"4"-12"-16"15,0 5 36-15,0 7-38 16,4-3 0-16,-4 3 2 16,7-3 1-16,7 3-6 15,7 0 0-15,8-9 1 16,2-1 1-16,1-5-8 15,3-1 0-15,4-3-8 16,-7-3 0-16</inkml:trace>
  <inkml:trace contextRef="#ctx0" brushRef="#br0" timeOffset="2522.17">22592 2377 49 0,'3'-4'24'0,"-3"17"-24"0,-3-13 41 0,-1 6-41 15,-3-3 1-15,-7 13 0 16,-3-10 0-16,-5 4-2 16,1-1 1-16,-3 1 0 15,-1 2 1-15,0 4-1 16,8-1 0-16,2 4-1 15,5 0 1-15,-1-3-1 16,1 6 1-16,3-7-2 16,3 1 0-16,1-3 0 15,3-4 0-15,0 0 0 16,7 7 1-16,7-10 0 16,7 4 1-16,0-1 0 15,0 1 1-15,4-1 0 0,-7-6 1 16,-1 3-1-1,-3-2 0-15,-3 2-1 0,-4 3 1 16,0-3-1-16,-3 4 0 16,-1-1-1-16,-3 1 1 15,-3-1-1-15,-5 7 0 16,-2 3 0-16,-4-1 1 16,-4-5-1-16,-3 3 1 15,3-1 0-15,-6-2 0 16,10-1 0-16,-1-2 1 15,1-1-1-15,7-9 0 0,0 13 0 16,4 2 1-16,-1 1-1 16,1 3 1-16,-4 6-1 15,3-6 0-15,0 0 0 16,1-1 1-16,3 1-1 16,0 0 0-16,0 3 0 15,0 0 1-15,11-3 0 16,10 3 0-16,14-10-1 15,7-2 0-15,4-4-3 16,4-12 0-16,-5-4-11 16,1-5 1-16</inkml:trace>
  <inkml:trace contextRef="#ctx0" brushRef="#br0" timeOffset="3168.49">23738 2954 50 0,'7'37'25'0,"1"7"-25"15,-5-31 39-15,1 5-39 16,3 4 0-16,0 3 0 15,3 4 1-15,1-7-1 0,-1 3 0 16,5-10 1-16,-1 1 0 16,-4-3 1-16,1-4 0 15,-1-3-1-15,-3 4 1 16,1-7-1-16,-1 3 1 16,0-12-2-16,0 3 1 15,3-7-1-15,1 1 0 16,-1-4 1-16,1 1 0 15,3-7-1-15,-7 0 1 0,0 3-1 16,4-9 0-16,-1 7-5 16,1 2 1-16,3-3-12 15,-3-6 0-15</inkml:trace>
  <inkml:trace contextRef="#ctx0" brushRef="#br0" timeOffset="3679.27">24119 3151 39 0,'-3'13'19'0,"-4"9"-6"0,7-22 21 16,0 3-31-16,3 3 1 15,-3-6 2-15,7 0 1 16,4 0-9-16,3-9 1 15,4-1 5-15,3 1 1 16,0-7-3-16,-3 0 0 16,-1 1-2-16,-3-4 1 0,-3-3-2 15,-7-6 0-15,-4 12-2 16,-4-3 1-16,-3 7-2 16,0 2 0-16,-4 10-2 15,1 10 0-15,-1 5 0 16,-3 4 1-16,7 9 1 15,4 4 0-15,3-7 1 16,3 12 1-16,4-8 1 16,4-4 1-16,6-3-4 15,8-10 0-15,3 1-7 16,0-7 1-16</inkml:trace>
  <inkml:trace contextRef="#ctx0" brushRef="#br0" timeOffset="3933.61">24522 3204 34 0,'0'0'17'0,"-11"-18"-11"0,11 11 26 16,-4-5-30-16,1-4 0 15,3-3 3-15,0 0 0 16,0 4-5-16,7-4 0 15,0 3 3-15,0 4 1 16,25 5-2 0,3 1 1-16,0 3-6 15,1-3 0-15,-5 3-11 16,5-7 0-16</inkml:trace>
  <inkml:trace contextRef="#ctx0" brushRef="#br0" timeOffset="4294.64">25058 2928 36 0,'0'13'18'0,"-7"12"-17"16,3-16 21-16,-3 4-23 16,-3 3 1-16,-5-4-5 15,1 7 1-15,-3-6 3 16,3-1 1-16,0 1-3 15,-1 2 1-15,8-5-1 16,7 2 1-16,4 1 4 0,10 6 0 16,0-10 1-16,4 0 1 15,-1-2 0-15,1-1 0 16,-4-3-1-16,0 3 1 16,-3 1-2-16,-4 8 0 15,-4-2-2-15,-3 6 1 16,-3-4-1-16,-8 11 0 15,1-5-2-15,-4 5 1 16,3-1-3-16,0 0 1 16,4-6-4-16,0-7 0 15,7 1-4-15,4-4 1 0</inkml:trace>
  <inkml:trace contextRef="#ctx0" brushRef="#br0" timeOffset="4490.53">25164 3314 16 0,'-4'10'8'0,"-17"-10"-8"15,17 0 9-15,1-4-16 16,-1 4 1-16,4-15-2 15,0 5 1-15</inkml:trace>
  <inkml:trace contextRef="#ctx0" brushRef="#br0" timeOffset="4684.6">25132 3164 16 0,'3'-4'8'0,"12"-2"-5"0,-12 3 15 16,4-6-18-16,0 2 0 15,0 4-11-15,-3-6 1 0,3-1 10 16,3-2 0-16</inkml:trace>
  <inkml:trace contextRef="#ctx0" brushRef="#br0" timeOffset="5057.66">25541 3214 42 0,'4'3'21'0,"-15"0"-31"0,4 3 48 15,-4 1-39-15,-3-1 1 16,-3 3-1 0,-4 1 1-16,-8 9 0 0,5-13 0 15,2 9-1-15,5 7 0 16,6-3-1-16,4 6 0 15,7 4 0-15,7-14 1 16,4 4-1-16,6-16 1 16,1-3 0-16,3-9 0 15,-3-7-2-15,3-3 1 16,-7 0-7-16,-3-6 0 16</inkml:trace>
  <inkml:trace contextRef="#ctx0" brushRef="#br0" timeOffset="5450.05">25643 3333 37 0,'4'31'18'0,"-1"-9"-18"16,-3-15 30-16,0-7-30 15,0 0 0-15,0 0 1 16,0-10 0-16,0 1-1 16,0-7 0-16,4 0 0 15,3-6 1-15,4-15-1 16,-4 5 0-16,3 4-1 16,1 3 0-16,-1 6 0 0,1 7 1 15,0 5-1-15,3 7 1 16,3 4 0-16,-3 8 0 15,1 16 0-15,-1-12 0 16,0 6-1-16,-4 3 1 16,5-3-2-16,-1 0 0 15,3-3-1-15,1-3 0 16,3 2-4-16,0-8 0 16,4 2-3-16,-4-5 0 0</inkml:trace>
  <inkml:trace contextRef="#ctx0" brushRef="#br0" timeOffset="5840.67">25975 1869 12 0,'-67'21'6'0,"46"39"12"0,21-38 5 15,10 16-16-15,12 9 0 16,16 22 5-16,8 12 0 15,4 10-14-15,10 16 0 16,7-4 9-16,-7-2 1 16,-7 5-4-16,-11 4 1 15,-14-3-4-15,-17 12 1 16,-18-6-3-16,-15 0 1 16,-9-7-7-16,-1 1 1 0,-10-19-9 15,-15-7 0-15</inkml:trace>
  <inkml:trace contextRef="#ctx0" brushRef="#br0" timeOffset="14457.6">2812 5744 51 0,'10'22'25'0,"1"-19"-16"0,-4-6 25 16,3-6-31-16,5 0 0 15,2-17 2-15,11-11 0 16,-6-23-6-16,6-6 1 16,-7-12 3-16,0-7 1 15,7-6-2-15,-10-9 0 16,3 3-1-16,-10 0 0 15,-1 9-2-15,1 9 1 16,-11 10-1-16,-7 7 0 0,3 8-1 16,4 11 0-16,0 11-1 15,-7 13 0-15,4 13-1 16,-4 15 0 0,-7 51 1-1,-4 18 0-15,7 10 0 16,1-3 1-16,-1 12 1 15,1 0 0-15,10-6 1 16,0-9 1-16,3-10-1 16,4-6 1-16,-7-13-1 15,11-12 0-15,-8-13-3 16,8-6 0-16,-4-13-5 16,4-5 0-16,6-11-7 15,-6-12 1-15</inkml:trace>
  <inkml:trace contextRef="#ctx0" brushRef="#br0" timeOffset="14682.14">3291 5378 43 0,'7'25'21'0,"4"6"-15"0,-11-22 36 16,0 4-40-16,0 3 1 15,0-4 1-15,0 1 0 16,-7-4-6-16,7 0 1 15,0-2 2-15,0-1 1 16,-4-6-6-16,4-13 0 16,0-5-12-16,0-14 0 15</inkml:trace>
  <inkml:trace contextRef="#ctx0" brushRef="#br0" timeOffset="15282.04">3281 5177 39 0,'17'15'19'0,"-6"20"-12"16,-11-32 23-16,11 7-30 15,-8-10 0-15,4 6 0 16,4 0 0-16,6-3 0 16,-2 0 0-16,9 4-2 15,-10-1 1-15,4 3-2 16,0 4 1-16,3-1 0 15,-11 4 0-15,5 0 0 0,-1 3 1 16,-4-7 2-16,-6 1 0 16,3-1 1-16,3 1 1 15,-6-7 1-15,3 0 1 16,0-6-1-16,-3 0 1 16,3 0 0-16,-4-12 1 15,4-1-2-15,4 4 1 16,-1-1-2-16,-6 7 0 15,3 0-1-15,4 6 0 0,-1 4-2 16,1-1 1 0,6 0-1-16,-6 0 0 0,-1 1 0 15,8 8 0-15,-7-12 0 16,6 1 0-16,-3-1-1 16,4-3 1-16,3 0-1 15,-3 0 1-15,-4-7-1 16,4 4 0-16,-1-6 0 15,4-1 0-15,1 1 1 16,6 0 0-16,-3 2 0 16,3 1 0-16,0 3 0 15,0 0 1-15,4 3-1 16,-4 6 1-16,0 4-1 16,4-1 1-16,7 3-1 15,10 7 1-15,-6-9-2 16,-5 2 0-16,1-2-2 15,-3-1 0-15,2-6-3 0,-2-6 0 16,-15-3-9-16,-11 3 1 16,-10 3-1-16,0 6 0 15</inkml:trace>
  <inkml:trace contextRef="#ctx0" brushRef="#br0" timeOffset="15675.56">2861 6293 49 0,'-7'19'24'0,"-7"3"-24"15,14-16 47-15,-11 4-46 16,4 2 1-16,-10 7-1 15,-5 6 1-15,1 6-4 0,-10 13 1 16,-8 0-1-16,7 3 0 16,4-3-5-16,7-6 0 15,-4-10-9-15,11-19 1 16</inkml:trace>
  <inkml:trace contextRef="#ctx0" brushRef="#br0" timeOffset="15898.32">2572 6353 39 0,'28'34'19'0,"25"16"-9"0,-35-34 27 16,6 3-32-16,4 9 0 0,11 3 1 15,0 1 1-15,0-1-10 16,0-3 0-16,-4-6 3 15,0-6 0-15,-10-10-9 16,0-6 0-16,-11-9-8 16,3-7 1-16</inkml:trace>
  <inkml:trace contextRef="#ctx0" brushRef="#br0" timeOffset="16184.73">3101 6466 37 0,'-11'9'18'0,"11"13"-13"16,4-19 27-16,3 7-28 0,0-4 1 15,4 0 2-15,3 0 1 16,3-3-10-16,15 1 0 15,3-1 6-15,8-10 0 16,10-2-4-16,3 0 0 16,-7-1-6-16,-10-2 0 15,-7 5-8-15,-4-8 0 0,-7-1-2 16,-3 0 1-16</inkml:trace>
  <inkml:trace contextRef="#ctx0" brushRef="#br0" timeOffset="16442.39">3521 6303 57 0,'7'15'28'0,"7"17"-34"16,-7-26 60-16,11 10-53 15,-8-1 1-15,15 4-1 16,0 3 1-16,-1 6-4 16,1 0 1-16,-14 1 0 15,-1-1 1-15,-10 10-6 16,-18-4 1-16,-3 4-12 0,-10-7 0 16</inkml:trace>
  <inkml:trace contextRef="#ctx0" brushRef="#br0" timeOffset="17294.68">4357 6434 39 0,'-4'13'19'0,"4"12"-9"0,0-19 21 16,-7 0-28-16,0 1 1 16,-3-1 0-16,-1 3 1 0,-3-2-7 15,-4-1 0-15,1-3 4 16,-5 0 1-16,8-3-3 15,0 0 1-15,0-6-1 16,4 0 0-16,-1-4-1 16,4 1 0-16,3-4-1 15,4 1 0-15,4-1 0 16,6-2 0-16,8 2-1 16,-4 7 1-16,11-1 0 15,-4 7 0-15,0 7-1 16,7-1 1-16,1 10-1 15,2 6 1-15,-2 6 0 16,2 6 1-16,1-2-1 16,7-7 1-16,-7-3 1 15,7-3 0-15,-8-7 2 16,5-6 0-16,-5-2 1 16,-2-11 1-16,-1-8 0 15,-4-1 1-15,-6-9-1 0,-7 0 1 16,-4-7-2-16,-14 7 1 15,-4 0-2-15,1 3 0 16,-12 0-4-16,-6 7 1 16,-7 2-8-16,0 1 1 15,-4-1-8-15,11 4 1 16</inkml:trace>
  <inkml:trace contextRef="#ctx0" brushRef="#br0" timeOffset="17879.14">5355 5838 45 0,'-10'-9'22'0,"10"-44"-17"0,0 25 36 0,-4-16-37 15,4-28 0 1,-7-76 4 0,14-9 0-16,0 16-10 15,14 0 1-15,11 19 6 16,-4 12 0-16,0 22-2 16,4 13 0-16,-7 15-5 15,3 23 1-15,0 5-5 16,1 23 1-16,-15 25-11 15,0 15 0-15,-14 19-3 16,-4 16 0-16</inkml:trace>
  <inkml:trace contextRef="#ctx0" brushRef="#br0" timeOffset="18092.66">5140 5588 47 0,'25'25'23'0,"21"-13"-25"0,-32-15 43 16,3 0-40-16,12-3 1 15,-1-1-2-15,14-2 1 16,0 0-4-16,8-4 1 16,-1 1-5-16,8-7 1 15,-8-13-9-15,-7 4 1 0</inkml:trace>
  <inkml:trace contextRef="#ctx0" brushRef="#br0" timeOffset="18330.88">6022 5334 55 0,'35'15'27'0,"-21"-5"-29"16,-10-7 50-16,-1 6-47 15,-3 1 0-15,-3 5-1 16,-4 7 1-16,-14 0-2 15,-1 0 1-15,-2 3 0 16,-4 3 0-16,3 1-1 16,4 2 0-16,-4-3-1 15,11-3 0-15,3 7-3 16,11-7 0-16,11-6-6 0,7-13 0 16,13-6-4-1,-3-16 0-15</inkml:trace>
  <inkml:trace contextRef="#ctx0" brushRef="#br0" timeOffset="18558.25">6354 5374 44 0,'7'10'22'0,"-4"-7"-19"0,-3 0 39 16,0 10-40-16,0 9 1 15,-7-1 0-15,-4 5 1 0,-10-1-6 16,-7 12 1-16,-4-2 2 15,-3-7 0-15,3 7-3 16,4 2 1-16,0-2-5 16,7-13 1-16,7-4-10 15,3-11 1-15,11-10-1 16,4-7 0-16</inkml:trace>
  <inkml:trace contextRef="#ctx0" brushRef="#br0" timeOffset="18767.28">6258 5440 37 0,'18'35'18'0,"3"12"-16"16,-14-35 35-16,0 1-34 16,0 9 1-16,0 3 1 0,4-3 0 15,-8-6-7-15,4 2 0 16,1-5 2-16,-5-4 1 15,1-6-6-15,3-9 0 16,0-6-9-16,3-13 0 16</inkml:trace>
  <inkml:trace contextRef="#ctx0" brushRef="#br0" timeOffset="18978.6">6438 5167 38 0,'28'25'19'0,"11"-6"-7"0,-25-12 28 0,4-1-35 16,10 10 0-16,-7-4 2 15,8 10 0-15,-8 0-10 16,-4 12 0-16,-6 10 5 16,-11 0 0-16,-11 10-8 15,-6-4 1-15,-11 0-12 16,-4-12 0-16</inkml:trace>
  <inkml:trace contextRef="#ctx0" brushRef="#br0" timeOffset="19547.97">7341 5409 42 0,'-7'25'21'0,"14"-19"-10"15,4-6 27-15,-4 3-35 16,7-6 1-16,7-3 2 0,15 0 0 15,9-1-8-15,12 4 1 16,3-9 3-16,3 5 1 16,-3 4-8-16,-10 3 1 15,-8 0-13-15,-17 7 1 16</inkml:trace>
  <inkml:trace contextRef="#ctx0" brushRef="#br0" timeOffset="19744.04">7341 5791 48 0,'-7'16'24'0,"39"-10"-17"16,-18-9 32-16,11-3-37 16,14-3 0-16,10-1-1 15,4-2 0-15,7 5-9 16,0-8 0-16,-4 2-7 15,-10 1 1-15</inkml:trace>
  <inkml:trace contextRef="#ctx0" brushRef="#br0" timeOffset="20957.09">8650 4857 54 0,'4'16'27'0,"-4"12"-19"0,0-22 28 16,0 10-36-16,0-7 0 16,-4 13 1-16,1 10 0 0,-15 8-2 15,4 23 1 1,-25 59 0 0,0-9 1-16,0-3-1 15,8-10 0-15,2-21 2 16,8-4 1-16,11-9 1 15,10-10 1-15,17-9 0 16,15 3 1-16,10-12-1 16,22-3 1-16,10-10-4 15,7-3 0-15,7-16-6 16,-10-12 0-16,3-4-15 16,-3-9 1-16,-15 4-3 15,1 2 0-15</inkml:trace>
  <inkml:trace contextRef="#ctx0" brushRef="#br0" timeOffset="21515.25">11134 5685 55 0,'-4'41'27'0,"1"-16"-32"0,-1-10 50 15,1 4-45-15,-1 3 1 16,1-3-2-16,-1-3 0 15,0-4-5-15,1-6 1 16,3-12-10-16,0-13 0 16</inkml:trace>
  <inkml:trace contextRef="#ctx0" brushRef="#br0" timeOffset="21664.16">10989 5481 39 0,'21'16'19'0,"11"-4"-23"0,-21-12 24 0,3-6-38 15,7-10 0-15</inkml:trace>
  <inkml:trace contextRef="#ctx0" brushRef="#br0" timeOffset="22010.54">11553 5901 45 0,'0'16'22'0,"0"-35"-21"0,0 3 45 16,-7-21-43-16,0-7 0 15,-7-13 1-15,-7-18 1 16,-4-25-7-16,4 3 1 16,4-10 4-16,2-3 0 15,8 7-2-15,7 2 0 0,11 10 0 16,10 10 1-16,4 15-2 16,3 16 0-16,4 12-3 15,3 13 1-15,0 25-4 16,-3 13 1-16,-4 6-10 15,-6 18 1-15,-19 7-2 16,-6 3 0-16</inkml:trace>
  <inkml:trace contextRef="#ctx0" brushRef="#br0" timeOffset="22181.6">11222 5437 51 0,'0'50'25'0,"18"-18"-22"15,-8-26 48-15,8-3-49 16,3 3 0-16,14-6-2 16,11 0 1-16,18-19-8 15,-1 4 0-15,-3-13-9 16,-14 9 0-16</inkml:trace>
  <inkml:trace contextRef="#ctx0" brushRef="#br0" timeOffset="31122.66">25407 5139 35 0,'7'-3'17'0,"11"12"-8"15,-11-5 18-15,0 5-25 16,3 19 0-16,-2 10 2 15,2 18 1-15,-3 4-6 16,0 25 0-16,-7 27 3 16,0 23 0-16,-3 25-2 15,-4 38 0-15,0 2-2 16,-4 29 1-16,-7 13-1 16,4 27 1-16,0 1-1 0,4 6 1 31,6 232 3-31,8-56 0 15,3-45 0-15,3-27 1 16,4-26 0-16,-3-18 1 16,7-10-1-16,-8-19 0 15,4-15-2-15,-3-16 1 16,3-7-2-16,0-12 0 16,0-9-1-16,0-13 0 15,-3-21-3-15,-1-4 1 16,-3-32-6-16,4-8 1 15,-4-42-6-15,-10-15 0 0</inkml:trace>
  <inkml:trace contextRef="#ctx0" brushRef="#br0" timeOffset="32368.76">23435 9959 36 0,'4'34'18'0,"41"-37"-21"16,-23 3 27-16,6 0-24 15,7 0 0-15,14 0 1 16,11 0 1-16,7 0-1 16,1-3 0-16,13 3 1 15,14 0 1-15,11-3 1 16,-4-3 1-16,22-4-2 16,17 4 1-16,7-6-2 15,11-1 1-15,17 7-2 16,0-4 1-16,11 4-2 0,18 3 0 15,-8-3 0-15,12-1 1 16,-1 4-1-16,10 0 0 16,15 3 0-16,-3 3 1 15,17 3-1-15,-11 7 1 16,14 0 0-16,-13-1 0 16,17-2 0-16,-18-4 0 15,15-3 0-15,-4-3 0 16,3 0 0-16,-74 0 0 15,96-6-1-15,-4 3 0 16,-21-1 0-16,-74 1 0 16,77 3 0-16,-13 3 1 0,-8 1-1 15,-24 2 0-15,-11 3-1 16,-7-9 1-16,-11 3-2 16,-31 0 1-16,-11 4-3 15,-11-7 0-15,-20 3-7 16,-19-3 1-16,-13-19-4 15,-11-3 0-15</inkml:trace>
  <inkml:trace contextRef="#ctx0" brushRef="#br0" timeOffset="32923.78">32223 9633 27 0,'0'3'13'0,"3"-12"-7"0,-3 9 19 15,0 0-23-15,7-4 1 16,0 4 1-16,4 0 1 16,7 7-6-16,10 2 0 15,7 4 4-15,4 2 0 0,7 4-1 16,3 3 0-16,4 6-2 16,-7 4 1-16,-11 5-1 15,-10 4 0-15,-15 6-1 16,-10 3 1-16,-10-3-1 15,-11 0 0-15,-4 3 0 16,-3 1 0-16,-7-7 0 16,-1-4 0-16,5-5 0 15,6-10 1-15,4-3-1 16,7-6 0-16,-1-7 1 16,8-3 0-16,4-9-1 15,6-6 1-15,-3-13 0 16,4 0 1-16,-4-13-1 15,-4-12 1-15,-6 0-1 16,-8-12 0-16,-3-1 0 16,3-6 1-16,1 3-5 0,3 1 0 15,7 2-7 1,-8 7 1-16</inkml:trace>
  <inkml:trace contextRef="#ctx0" brushRef="#br0" timeOffset="33496.71">33422 9808 38 0,'4'4'19'0,"-22"21"-24"0,11-13 31 15,0 7-25-15,-4 6 0 0,-3 0 0 16,-3 10 0-16,-5 5-2 16,1-2 1-1,-3 3 0-15,-1-4 0 0,4 1-7 16,0-13 0-16,6-12-3 15,5-16 0-15</inkml:trace>
  <inkml:trace contextRef="#ctx0" brushRef="#br0" timeOffset="33734.24">33288 9714 40 0,'7'44'20'0,"14"13"-22"0,-14-29 38 16,4 0-35-16,-4 10 0 16,7 6 0-16,7 3 0 15,4-7-4-15,0 1 1 16,-11-6-10-16,-7-7 1 15</inkml:trace>
  <inkml:trace contextRef="#ctx0" brushRef="#br0" timeOffset="34784.35">25121 5506 39 0,'4'28'19'0,"6"-18"-12"0,-6-13 20 16,7-1-27-16,-1 1 1 15,4-19 0-15,11-6 1 16,3-6-3-16,7-10 1 15,8-16 1-15,3 7 0 16,-1-10-1-16,-6 10 1 16,0 9-2-16,-11 6 1 15,-7 13-1-15,-3-6 1 16,-4 15-2-16,-3 4 0 0,-4 2-1 16,-4 16 1-16,-3 4-1 15,0 12 0-15,0 3 0 16,4 0 1-16,3 10 1 15,4-1 0-15,-1-3 2 16,4 7 0-16,7-4 1 16,1-2 0-16,6-1 0 15,-3-6 0-15,-4-3-1 16,-4-6 1-16,-3 0-2 16,-3-1 0-16,-7-12-1 15,-12 4 1-15,-6-7-1 16,-7-7 1-16,-3 4 0 15,-12-6 0-15,-13 3 0 16,-15 6 1-16,-13-7-7 16,-11 7 1-16,-1-3-6 15,8 0 0-15</inkml:trace>
  <inkml:trace contextRef="#ctx0" brushRef="#br0" timeOffset="35223.22">25640 4249 33 0,'3'31'16'0,"-3"10"-10"16,0-32 25-16,4 7-30 15,-8 3 0-15,-6 9 0 16,-8 16 1-16,-6 0-3 16,-12 9 0-16,-3 0-3 0,4-3 1 15,0-3-8 1,10-15 0-16</inkml:trace>
  <inkml:trace contextRef="#ctx0" brushRef="#br0" timeOffset="35374.14">25375 4343 31 0,'18'59'15'0,"14"-24"-22"0,-25-23 21 0,3 13-27 15,-3-6 0-15</inkml:trace>
  <inkml:trace contextRef="#ctx0" brushRef="#br0" timeOffset="36916.92">25051 8121 40 0,'24'10'20'0,"43"-4"-14"0,-28-6 20 16,14-3-26-16,18-3 1 15,6-4 0-15,19-9 0 16,-1 4-3-16,-14-1 0 0,-10 0-6 16,-19 10 0-16,-20 3-4 15,-11 9 1-15</inkml:trace>
  <inkml:trace contextRef="#ctx0" brushRef="#br0" timeOffset="37592.87">24292 8062 43 0,'11'9'21'16,"14"-6"-21"-16,-15-3 40 0,1 3-39 16,3 4 1-16,0-1 2 15,-3 3 1-15,-1-2-5 16,-3 5 0-16,-3 4 3 16,-8 9 0-16,-3 6-1 15,-7-2 0-15,-4 2-2 16,1 7 0-16,-1 2 0 15,4 1 0-15,3-13 0 0,4-9 1 16,4 3 0-16,10-6 0 16,14 3 0-16,11-10 0 15,7 0 0-15,3-2 0 16,14-1-3-16,1 0 1 16,-4 0-11-16,-4-6 0 15,-7 4-5-15,-3 5 0 16</inkml:trace>
  <inkml:trace contextRef="#ctx0" brushRef="#br0" timeOffset="38976.58">23107 8222 37 0,'28'15'18'16,"-3"-2"-12"-16,-18-13 19 0,4-3-24 15,-1 3 1-15,1 0 0 16,3 0 1-16,0-10-3 16,4 4 0-16,-1 0 1 15,4-4 1-15,8 1-14 16,-1-7 1-16</inkml:trace>
  <inkml:trace contextRef="#ctx0" brushRef="#br0" timeOffset="39171.22">23781 8331 47 0,'-4'7'23'0,"4"-7"-27"0,0 0 34 16,11-10-34-16,3 7 0 15,4-9-20-15,-1-7 1 16</inkml:trace>
  <inkml:trace contextRef="#ctx0" brushRef="#br0" timeOffset="39635.3">26423 7971 39 0,'7'12'19'0,"28"-5"-28"0,-20-11 27 0,9-5-35 16,8 0 1-16</inkml:trace>
  <inkml:trace contextRef="#ctx0" brushRef="#br0" timeOffset="39846.89">27277 8134 43 0,'10'22'21'0,"15"-22"-31"0,-11 0 42 16,7 0-41-16,11 0 0 15,3-10-12-15,11-2 0 16</inkml:trace>
  <inkml:trace contextRef="#ctx0" brushRef="#br0" timeOffset="40085.51">28554 8015 29 0,'53'25'14'0,"3"-22"-14"0,-38-6 19 0,10-3-20 15,4-4 1-15,3 1-3 16,0-4 1-16,-3 7-4 16,7-7 0-16,3 7-2 15,15-6 1-15</inkml:trace>
  <inkml:trace contextRef="#ctx0" brushRef="#br0" timeOffset="40298.35">29764 8049 27 0,'39'10'13'0,"14"-7"-4"0,-39-3 28 16,3 0-34-16,5 0 0 15,2 0 1-15,1 0 1 16,3 0-8-16,0-3 1 16,4-1-2-16,0 4 0 15,0 0-8-15,3-3 0 16</inkml:trace>
  <inkml:trace contextRef="#ctx0" brushRef="#br0" timeOffset="40535.03">31111 8137 39 0,'25'16'19'0,"-7"-16"-21"15,-8 0 30-15,8 0-29 16,3 0 1-16,11 3-10 16,3 0 1-16,1-3 3 15,6 0 1-15</inkml:trace>
  <inkml:trace contextRef="#ctx0" brushRef="#br0" timeOffset="40731.05">32120 8118 30 0,'29'13'15'0,"6"-16"-17"0,-24 3 21 0,-1 0-26 15,4-4 1-15,4-2-9 16,7 0 0-16</inkml:trace>
  <inkml:trace contextRef="#ctx0" brushRef="#br0" timeOffset="40940.33">32851 8034 57 0,'38'21'28'0,"5"11"-41"16,-26-29 59-16,1 0-48 15,3 0 1-15,-7-3-13 16,4-3 1-16,3-13 6 16,7-6 0-16</inkml:trace>
  <inkml:trace contextRef="#ctx0" brushRef="#br1" timeOffset="49183.03">23234 12775 18 0,'25'3'9'0,"24"-9"-8"15,-35-1 10-15,4-5-10 16,3-13 0-16,-3-3 2 16,6-7 1-16,8-3-4 0,10-5 1 15,1-1 1-15,3-13 1 16,6 1-1-16,5-1 1 15,-1-5-2-15,1-1 1 16,-1-3-2-16,15 6 1 16,10-2 0-16,0 8 0 15,7-2 0-15,-3-7 0 16,3 4 0-16,7-7 1 16,4 3-2-16,0 4 1 15,3-1-1-15,-6 4 1 16,2 5-1-16,12 7 0 15,-1 1 0-15,-3-4 0 0,-11-7 0 16,4 4 1-16,0-6-1 16,-4-4 0-16,0 0 1 15,0-12 0-15,-13 10-1 16,-1-4 1-16,-4-3 0 16,1-13 0-16,-8 1 0 15,1-7 1-15,-7 0-1 16,-5-12 1-16,1-1 0 15,-14-5 0-15,-3-4 0 16,-5 3 1-16,-2-5 0 16,-12-4 0-16,-6-4-1 15,0-2 0-15,-4 3-1 16,0-7 1-16,0 4-2 16,0 0 1-16,4 6-1 15,6 6 1-15,-2 7-1 16,2-4 0-16,5 10 0 0,2-10 1 15,1 16-1-15,7-6 1 16,-4 9-1-16,4-6 0 16,0 6 0 15,3-3 1-31,-3 0-1 0,-4 7 0 0,4 2 0 0,3 13 0 16,11-9 0-16,0 9 0 15,0 3 0-15,7 3 1 16,0-6-1-16,-4 7 1 15,-3 5-1-15,-7 1 0 16,7 2 0-16,4 1 1 0,-4 19-2 16,3-4 1-16,4 0 0 15,-4 1 0-15,1 2 0 16,-1 1 0-16,-6 6 0 16,-1 2 0-16,0-2 0 15,1 6 1-15,6 0-1 16,1 7 0-16,-1-1 0 15,-3 3 0-15,0 4 0 16,0 3 0-16,-4 3 0 16,-6 3 0-16,2 3 0 15,1-3 0-15,0 6 0 16,11-3 0-16,-8 3 0 16,-3 7 0-16,0-1 0 15,0 1 0-15,3 6 0 16,0 0 1-16,-3 6-1 15,-3 0 1-15,-12-6-2 16,5 3 1-16,-1 0 0 0,7 3 0 16,-3 3 0-16,0 0 0 15,-4 0 0-15,0-9 0 16,1 6 0-16,-1 3 0 16,-3 1 0-16,-1 2 1 15,1-6-2-15,-4 0 1 16,1-3 0-16,-1 0 0 15,0 0 0-15,-3 0 0 0,-1-3 0 16,-2 3 0-16,-1 3 0 16,4 0 1-16,3-6-2 15,0 0 1-15,4-7 0 16,-4 1 0-16,0-1 0 16,0 1 0-16,1 2-1 15,-1-2 1-15,4 3 0 16,-1 2 0-16,1 1 0 15,3 0 1-15,-3-3-2 16,0-1 1-16,0 4 0 16,-8 0 1-16,1 0-1 15,0 0 0-15,3 0 0 16,0-1 0-16,7 4 0 16,1-6 0-16,-5 0 0 15,5-4 0-15,-5 1 0 16,5 2 0-16,-1-5 0 15,-3-1 0-15,0 1 0 16,-1-1 1-16,5-3-1 0,-5 1 0 16,-2-4 0-16,-8 3 0 15,7 0 0-15,-3 1 0 16,3-4 0-16,4 3 1 16,3-3-1-16,0 0 0 15,0 0 0-15,-3 0 1 16,3 1-1-16,1 2 0 15,-1-3 0-15,0 0 1 0,4 3-1 16,-4 1 1-16,-3-1-2 16,-4-3 1-16,-3 3 0 15,3 1 0-15,0-7 0 16,8 3 0-16,3 0 0 16,-4 0 0-16,0 0 0 15,0 3 1-15,4-2-2 16,0-1 1-16,3 0 0 15,-3 3 0-15,-4 0 0 16,1 1 0-16,-5-1 0 16,-2-3 0-16,-1 3 0 31,4 1 1-31,-1-1-1 0,5-3 0 0,-1 3 0 16,-3-3 0-16,-1 1 0 15,1-1 0-15,0 0 0 16,3 0 0-16,-3 0 0 15,0 3 0-15,-1 1 0 16,1-4 0-16,0 3 0 0,0-3 1 16,-4 0-1-16,-3 0 1 15,-4 1-1-15,-4-4 1 16,8 0-1-16,3 0 0 16,1 0 0-16,2-4 0 15,1 4 0-15,-4-3 0 16,1 3 0-16,2-3 0 15,-3 0 0-15,1 0 0 16,-5 3 0-16,-2 0 0 0,-5 3-2 16,-3-3 0-1,-3 3-6-15,-8 0 1 0,-6-6-9 16,-8 3 1-16</inkml:trace>
  <inkml:trace contextRef="#ctx0" brushRef="#br1" timeOffset="50203.85">28956 5519 33 0,'11'-16'16'0,"-4"3"-5"16,-7 13 17-16,3 7-26 15,-3 2 1-15,0-3 1 16,-3-3 1-16,-1 10-7 15,1 9 1-15,-8 9 3 16,-7 4 0-16,-10 15-3 16,-7 10 0-16,-7 5-2 0,3-5 0 15,0-7-3-15,7-3 1 16,4-12-8-16,7-10 1 16,3-12 1-16,8-7 0 15</inkml:trace>
  <inkml:trace contextRef="#ctx0" brushRef="#br1" timeOffset="50401.13">28596 5494 36 0,'7'12'18'0,"0"1"-21"0,-3-7 38 0,-1 6-34 16,1 10 0-16,-1 7 0 15,4-1 1-15,1-3-6 16,2 6 1-16,1-12-8 16,-1-6 1-16</inkml:trace>
  <inkml:trace contextRef="#ctx0" brushRef="#br1" timeOffset="50718.56">29048 5694 30 0,'14'10'15'0,"-4"2"-4"0,1-15 19 16,0 3-29-16,-1 0 1 15,4-3-1-15,4 0 1 16,7 0-4-16,-1-7 0 0,-3 4-6 16,1 0 1-16,-8-4-5 15,-4 4 1-15</inkml:trace>
  <inkml:trace contextRef="#ctx0" brushRef="#br1" timeOffset="50879.61">28970 5942 29 0,'14'3'14'0,"22"-6"-23"15,-26 0 23-15,11-7-26 16,7 1 1-16</inkml:trace>
  <inkml:trace contextRef="#ctx0" brushRef="#br1" timeOffset="51223.66">29503 6058 35 0,'0'38'17'0,"10"-38"-14"0,-10 0 34 16,0-7-34-16,0-11 1 15,0-11 2-15,-3-5 0 0,3-29-8 16,0 4 1-16,0-4 4 15,3 6 1-15,-3-5-2 16,-3-7 0-16,6 9-1 16,8 0 1-16,7 7-2 15,3 3 0-15,7 12-2 16,0 7 1-16,-3 18-3 16,0 10 1-16,-8 16-6 15,-3 6 1-15,-7 3-7 16,-10 9 0-16</inkml:trace>
  <inkml:trace contextRef="#ctx0" brushRef="#br1" timeOffset="51409.18">29266 5920 38 0,'-3'6'19'0,"10"4"-10"0,0-13 30 16,7 3-38-16,7 0 1 15,4-4-1-15,7 1 1 16,0 0-6-16,6-3 0 16,5 0-9-16,-1-4 0 15</inkml:trace>
  <inkml:trace contextRef="#ctx0" brushRef="#br1" timeOffset="51670.09">29990 5738 45 0,'3'28'22'0,"-10"-15"-21"16,4-4 31-16,-4-2-31 16,-11 5 0-16,4 4 0 15,-4 3 0-15,1 6-2 16,-5 0 1-16,5 6 1 15,-1 4 0-15,7-10-1 16,4 3 0-16,4 3-3 16,6-6 1-16,4-6-12 15,8-13 1-15</inkml:trace>
  <inkml:trace contextRef="#ctx0" brushRef="#br1" timeOffset="51961.86">30159 5845 31 0,'0'31'15'0,"-25"7"-5"0,15-29 15 16,-1 7-25-16,1 9 0 16,-5-3 0-16,1-6 1 0,0 2-1 15,0 4 0-15,0 0 0 16,0 0 0-16,3 0-4 15,1-6 0-15,3-4-7 16,3-5 1-16</inkml:trace>
  <inkml:trace contextRef="#ctx0" brushRef="#br1" timeOffset="52118.78">30028 6058 33 0,'15'47'16'0,"-8"-47"-16"0,-7 9 26 0,0-2-26 0,0 2 0 0,3 1 1 16,1-1 0-16,3-3-2 0,0 0 0 15,7 1-5-15,0-4 1 16,0-6-5-16,0-4 1 15</inkml:trace>
  <inkml:trace contextRef="#ctx0" brushRef="#br1" timeOffset="52342.64">30261 5650 51 0,'25'57'25'0,"21"-7"-34"0,-32-25 51 0,11 16-43 15,3 18 1-15,-3-5-2 16,-11 12 1-16,-11-10-5 16,-17-9 1-16,-18-3-9 15,-17-3 1-15</inkml:trace>
  <inkml:trace contextRef="#ctx0" brushRef="#br1" timeOffset="62134.86">16125 5998 100 0</inkml:trace>
  <inkml:trace contextRef="#ctx0" brushRef="#br1" timeOffset="74209.37">13183 5835 49 0,'-3'-22'24'0,"-4"-69"-12"0,0 54 25 16,-11-23-37-16,0-9 1 0,1-12-1 16,-1-7 1-16,4 3-1 15,3 10 0-15,4 6 1 16,4 6 0-16,6-3 0 15,11 10 0-15,4 6 0 16,3 6 1-16,4 9-2 16,0 10 1-16,-4 13-2 15,0 12 1-15,-3 6-3 16,-4 19 0-16,-7 0-6 16,-4 3 0-16,-10 7-8 15,-10 6 1-15</inkml:trace>
  <inkml:trace contextRef="#ctx0" brushRef="#br1" timeOffset="74630.48">12838 5556 39 0,'-18'25'19'0,"14"0"-10"0,8-21 28 16,3 5-34-16,7 0 0 15,7 1 1-15,8-4 0 16,6 0-6-16,11-6 1 15,7 0 2-15,10-9 1 16,4-4-5-16,0-2 1 16,-3-1-2-16,-11 0 1 15,-11-2-1-15,0 2 0 16,-7 10 2-16,-3-1 0 16,-4-2 3-16,-6-1 1 15,-5 1 1-15,-3 3 0 0,-3-4 1 16,-4 7 0-1,-3-3-2-15,-8 3 1 0,-3 6-2 16,-4 10 1-16,1-1-2 16,-4-12 1-16,0 9-2 15,-4 10 0-15,0 3-2 16,1 10 0-16,3-10 0 16,3 0 0-16,7 6-1 15,8-9 0-15,3-7-1 16,7-9 1-16,0 0-2 15,0-9 1-15,4-3-7 16,3-10 0-16</inkml:trace>
  <inkml:trace contextRef="#ctx0" brushRef="#br1" timeOffset="74900.75">13811 5657 38 0,'11'34'19'0,"3"-6"-15"0,-11-31 32 16,-3 3-35-16,0 0 0 16,4 3 2-16,-4-3 0 15,0-9-2-15,-4-7 0 16,1 1 4-16,-1-7 0 16,4-3 2-16,0 3 0 0,7 3 0 15,11 6 1-15,10-2-2 16,11 5 0-16,-7-9-5 15,3 4 0-15,0-4-9 16,1-3 0-16,-5 0-13 16,-6-3 1-16</inkml:trace>
  <inkml:trace contextRef="#ctx0" brushRef="#br1" timeOffset="75576.35">16080 5688 42 0,'-11'6'21'0,"-7"-12"-8"0,15 6 23 0,-4 0-33 15,-4-3 1-15,1 0 0 16,-4 3 0-16,-1 0-6 16,-2 0 1-16,-4 3 3 15,-1 0 0-15,-2 0-2 16,6 3 1-16,4 1-1 16,0 8 0-16,3-2-1 15,4 3 0-15,4 2-1 16,3-2 0-16,7 0-1 15,7-7 1-15,4 4-1 16,3-13 1-16,0 3 0 16,4-6 1-16,-4-7-1 15,-4-2 0-15,1-7-1 16,0 6 0 0,6-12-5-1,-2 3 1-15,2 7-1 0,-3 5 0 16,1 10 1-16,-5 3 0 15,-3 4 2-15,0-1 1 16,-3 0 7-16,0 0 0 16,-4 4 1-16,3-4 1 15,-3 0-1-15,4-2 0 16,-1-4-5-16,-3-4 0 16,1 8-8-16,-1-4 1 15</inkml:trace>
  <inkml:trace contextRef="#ctx0" brushRef="#br1" timeOffset="75906.73">16284 5779 36 0,'4'6'18'0,"-4"-3"-18"0,3-3 30 0,4-3-28 15,-3 3 0-15,-1 3 3 16,8 0 1-16,-4-3-7 16,-3 0 1-1,-1 4 3-15,1-1 1 0,-4-3-1 16,0 0 0-16,3-10-2 15,-3 1 1-15,7-4 0 16,0 4 0-16,0-4 0 16,4 7 0-16,3 0 0 15,0 0 0-15,4 6 0 16,3 6 0-16,0 3-1 16,0 10 0-16,0 6-1 15,4-3 1-15,0 3-1 0,3 3 0 16,0-2 0-16,4 2 0 15,3-6-2-15,1 0 0 16,-1-22-5-16,0-4 0 16,4-14-9-16,0-14 0 15</inkml:trace>
  <inkml:trace contextRef="#ctx0" brushRef="#br1" timeOffset="76325.39">17628 5688 44 0,'-3'19'22'15,"-1"-13"-14"-15,1-3 30 0,-4 13-36 16,-11 18 0-16,-7 1 0 15,-6 12 0-15,-5 0-3 0,-10 25 0 16,-14 3 1-16,4 16 1 16,7 10-2-16,6-4 0 15,8-9-3-15,7-13 1 16,10-16-8-16,8-27 1 16,6-26-5-16,4-34 1 15</inkml:trace>
  <inkml:trace contextRef="#ctx0" brushRef="#br1" timeOffset="76477.9">16986 5791 38 0,'7'-15'19'0,"11"59"-20"15,0-26 33-15,3 17-30 16,7 9 1-16,4 0 1 16,-4 3 1-16,4 0-8 15,-4 0 1-15,-3-16-9 16,-4-9 1-16</inkml:trace>
  <inkml:trace contextRef="#ctx0" brushRef="#br1" timeOffset="77453.73">19554 4982 59 0,'0'7'29'0,"0"-10"-26"0,4-4 49 16,-4 7-49-16,0-6 0 15,-4 6-1-15,-6 3 1 16,-8 7-4-16,-10 2 0 16,-7 10 2-16,-8 3 1 15,5 3-3-15,-8 4 1 16,0 2-1-16,4 4 0 15,3-7-1-15,3 4 0 0,8-4-1 16,7 4 0 0,3-4 0-16,8-3 1 0,10-6-1 15,10 0 1-15,8-9 1 16,10-7 0 15,1-3 1-31,-1 0 0 0,0-6 0 0,-3 9 1 0,-4 0-1 16,-4 4 1-16,-2-4-1 15,-8 7 1-15,-7-1-2 16,-4-2 1-16,-6-4-1 16,-5 6 1-16,-2 7-2 15,-8-3 1-15,-3 6 0 16,0 3 0-16,-4 0 0 16,7-6 1-16,4 3 0 15,7-3 0-15,0 3 0 0,3 3 1 16,1 3 0-1,10 0 1-15,3 7 0 0,11-4 1 16,11 7 0-16,3-10 0 16,7-3-1-16,8-3 1 15,6-16-3-15,8-6 0 16,-8-6-8-16,-3-13 1 16,3-9-12-16,-13-7 0 15</inkml:trace>
  <inkml:trace contextRef="#ctx0" brushRef="#br1" timeOffset="77918.95">19724 5428 40 0,'7'22'20'0,"-4"-10"-9"16,-3-12 24-16,0 0-31 0,0 0 0 16,15 10 2-16,-1-10 1 15,7 0-9-15,11 0 1 16,10 0 6-16,7 0 0 16,4 0-2-16,-10 6 0 15,-12 3-2-15,-6-2 1 16,-4 8-2-16,-10 13 0 15,-11 10-3-15,-14 9 0 16,-11 10-5-16,-7-7 1 0,0 0-8 16,1-6 1-1,2-10-3-15,19-9 0 0</inkml:trace>
  <inkml:trace contextRef="#ctx0" brushRef="#br1" timeOffset="78473.66">20796 5453 40 0,'25'-3'20'0,"-7"-35"-15"0,-15 32 37 16,-3-1-40-16,0-5 1 15,-7-4-1-15,-11 1 1 16,-6 5-4-16,-1 4 1 16,-10 6 1-16,-4 6 1 15,-7 19-2-15,0 10 0 0,4 2-2 16,3 17 0-16,11 5-3 16,7 13 1-16,10 13-1 15,15-3 0-15,13-23 0 16,15-9 1-16,7-12 1 15,7-10 1-15,17-22 4 16,4-18 0-16,-7-13 2 16,-3-19 1-16,-11 0 0 15,-8-12 0-15,-9-1 0 16,-15-6 0-16,-7-6-7 16,-4 0 1-16,-6-12-14 15,-1 9 1-15</inkml:trace>
  <inkml:trace contextRef="#ctx0" brushRef="#br1" timeOffset="80199.08">21848 4374 37 0,'-15'44'18'0,"-23"28"-12"0,24-53 19 15,-18 25-25-15,-11 15 0 16,-2 26 0-16,-1 6 1 15,0 12-1-15,7 13 0 16,7 7 0-16,11 2 1 16,7-2-1-16,10-11 0 15,8-8-2-15,10-16 0 16,11-16-5-16,7-19 0 16,3-25-4-16,-7-12 0 15</inkml:trace>
  <inkml:trace contextRef="#ctx0" brushRef="#br1" timeOffset="81656.43">22109 4412 26 0,'-4'6'13'0,"1"44"-8"0,3-37 20 0,0 2-24 16,0 4 0-16,-4 0 1 16,4-6 1-16,-4-4-3 15,4 0 1-15,-3-2 2 16,3-4 0-16,0-3-1 16,0-10 1-16,3-2-1 15,5-7 0-15,-1-3-2 16,3 0 1-16,1 13-1 15,3-10 0-15,4-3-1 16,-1 0 1-16,1 0 0 16,-1 6 0-16,1 1-1 15,0 2 1-15,-4 4 0 16,-4 6 0 0,5 15 0-1,-1 1 0-15,-4-1-1 16,-3 10 1-16,0 6-1 0,0-3 1 15,-3 4-2-15,-1-7 0 16,-3-4-9 0,0-5 1-16,0-4-1 0,4-5 0 15</inkml:trace>
  <inkml:trace contextRef="#ctx0" brushRef="#br1" timeOffset="81972.05">22571 4462 40 0,'14'-6'20'0,"0"-1"-24"0,-7 1 41 0,-3 0-37 16,-1-1 0-16,-3 4 1 16,-7-6 0-16,0 3-1 15,-4 3 0-15,-6 3 0 16,3 9 0-16,-4 3 0 15,0 10 0-15,4 7-2 16,0-7 1-16,7 3-2 16,4 3 1-16,3-3-1 15,10-6 0-15,4-10 1 16,4-12 0-16,3 3 1 16,4-9 0-16,-4-4 0 15,-3-3 1-15,-8 1-9 16,-6-4 0-16</inkml:trace>
  <inkml:trace contextRef="#ctx0" brushRef="#br1" timeOffset="82630.62">21862 5020 42 0,'3'25'21'0,"4"0"-17"0,-3-22 35 0,-1 4-38 15,1-1 1-15,-1-3 0 16,1 0 1-16,-4-3-4 16,7-3 1-16,0-6 1 15,7-1 1-15,0 1-2 16,4-13 1-16,-4 6-1 16,0 10 0-16,0-4 0 15,0-2 0-15,0 9 0 16,1-7 0-16,-1 1 0 15,-4 3 0-15,1 3 0 0,-1-1 0 47,-3 4-1-47,0 4 1 0,1-4-1 0,-1 3 1 16,0-10-1-16,0 4 1 0,0 10-1 0,0-1 0 16,0-3-1-16,0-3 1 15,0-6 0-15,0-4 1 16,0-2-1-16,0-4 0 15,0 7 1-15,0 6 0 0,0 3-1 16,4 6 1-16,-1 3 0 16,-2-3 0-16,-1 10 0 15,3-3 1-15,-3 6-1 16,0 2 0-16,0-5 0 16,0 3 1-16,0 0-1 15,4-7 1-15,0 1-5 16,-1-7 1-1,-3-3-8-15,-3-9 1 47,3-7-4-47,0 1 1 0</inkml:trace>
  <inkml:trace contextRef="#ctx0" brushRef="#br1" timeOffset="83038.63">22557 4967 36 0,'7'-3'18'0,"0"9"-16"15,-7-3 32-15,0-3-33 0,-4 0 1 16,-3-3 0-16,0 3 0 16,-3 3-2-16,-5 3 0 15,1 4 1-15,-3-1 1 16,-1 0-1-16,0 1 0 16,-3-4 0-16,7 0 0 15,4-2-3-15,2-4 1 16,5 0-1-16,3 0 0 15,7-7-2-15,4 1 1 16,-1-3-1-16,8 5 1 0,-4-5 1 16,0 3 0-16,-3 3 1 15,-1 3 0-15,1 0 1 16,-4 3 0-16,0 3 0 16,0 7 0-16,4 2 0 15,-4 1 0-15,0 6 0 16,0-6 0-16,3 2 0 15,1-5 0-15,-1 0-1 16,1-1 1-16,3-6-6 16,0-3 0-1,0-3-4 1,0-9 1-16</inkml:trace>
  <inkml:trace contextRef="#ctx0" brushRef="#br1" timeOffset="83360.81">22885 4587 37 0,'3'19'18'0,"1"34"-15"0,-4-40 33 16,-4 3-35-16,-3 9 0 15,0 12 0-15,4 17 1 16,-4-7-3-16,-1 9 0 15,1-6 1-15,4 10 1 16,-1-7-2-16,4-15 0 0,0-10-5 16,4-12 0-16,6-13-6 15,1-9 0-15</inkml:trace>
  <inkml:trace contextRef="#ctx0" brushRef="#br1" timeOffset="83518.2">23029 4581 30 0,'7'16'15'0,"0"12"-9"16,-7-9 21-16,-3 9-27 0,-4 13 1 0,0-4-1 0,-4 7 1 0,1 10-2 15,-4 2 1-15,3 0 0 16,-3 1 1-16,3-4-1 15,-3-15 0-15,7-4-4 0,4-12 1 16,-1-9-7-16,1-19 1 16</inkml:trace>
  <inkml:trace contextRef="#ctx0" brushRef="#br1" timeOffset="83730.14">22680 4973 43 0,'11'-19'21'0,"27"32"-22"0,-20-10 37 16,7 0-37-16,3-3 1 0,4 0-4 16,14 0 1-16,0-3-4 15,3 0 1-15,-3-10-6 16,-7-6 0-16</inkml:trace>
  <inkml:trace contextRef="#ctx0" brushRef="#br1" timeOffset="84091.78">23167 5007 39 0,'14'26'19'0,"7"-23"-16"0,-10-6 34 0,3-4-34 16,0-2 1-16,0-1 0 16,-3 1 1-16,-4 3-7 15,0 0 0-15,-4-1 4 0,-6 4 1 16,-1 0-3-16,-3 0 1 16,-3 6-2-16,-1 0 1 15,0 7-1-15,1 5 0 16,-1 7-1-16,4 3 1 15,0 0 0-15,4-6 0 16,3 3 0 31,3-3 0-47,4 3-1 0,4 0 1 0,-1-10-2 31,8-2 1-31,0-10-7 16,3-7 1-1,4-5-5-15,-8-7 0 0</inkml:trace>
  <inkml:trace contextRef="#ctx0" brushRef="#br1" timeOffset="84396.85">23432 5007 39 0,'-8'-12'19'0,"5"-10"-19"16,3 16 34-16,0 9-31 15,0-9 1-15,3 9 4 16,5-10 0-16,-1 11-9 0,10-4 0 16,4 3 5-1,8-10 1-15,2 1-5 0,1-3 1 16,-4-4-12-16,-10 7 0 16,-7 0-5-16,-15-1 0 15</inkml:trace>
  <inkml:trace contextRef="#ctx0" brushRef="#br1" timeOffset="84975.23">22006 5515 48 0,'11'35'24'0,"-1"47"-25"0,-6-70 42 15,-4 19-40-15,0 1 0 16,0 2-1-16,-4-6 1 0,-3-6-2 16,4-3 1-16,-1-6 0 15,1-10 0-15,-1-9 0 16,1-7 0-16,3 4-1 15,0-7 1-15,3 3-1 16,1-2 1-16,3 5-1 16,0 7 0-16,4 10 0 15,-1 2 0-15,4 7 0 16,0 2 1-16,0 1-3 16,1-3 1-16,2 3-4 15,1-4 0-15,3 1-7 16,0-10 0-16</inkml:trace>
  <inkml:trace contextRef="#ctx0" brushRef="#br1" timeOffset="85260.4">22475 5713 46 0,'11'6'23'0,"-4"-6"-21"0,-7 0 39 0,-3-3-41 0,-4 0 1 16,-4 3 0-16,-7 0 0 16,-3 0-2-16,4 3 1 15,2 10 0-15,1-4 1 16,0 10-2-16,0 0 0 0,0-4-4 16,7 4 1-16,3 3-4 15,4-6 1-15,0-4-2 16,7-5 1-16,4-10-5 15,7-4 0-15</inkml:trace>
  <inkml:trace contextRef="#ctx0" brushRef="#br1" timeOffset="85559.16">22560 5766 36 0,'11'41'18'0,"3"-3"-17"0,-7-35 33 0,-4 6-33 0,4-6 1 0,1 1-1 15,-1-4 0-15,0-4-2 0,0-2 0 0,0 3 0 0,3-6 1 16,1 2-2-16,-4 1 1 16,4 9-1-16,-1 3 1 15,1 1 0-15,3 2 1 16,3-3 0-16,5-2 0 15,-1-8 1-15,4-2 0 16,-4-6 1 0,0-4 0-16,0-3-1 0,-3 0 1 15,-4 4-2-15,-4 2 1 16,1 1-12-16,-8-4 0 16</inkml:trace>
  <inkml:trace contextRef="#ctx0" brushRef="#br1" timeOffset="86130.2">22176 6099 45 0,'3'-3'22'0,"-13"9"-18"0,3 0 33 16,-8 7-37-16,-6 6 1 16,-7 2-1-16,0 1 1 15,-7-6-2-15,-1-3 1 0,-3 5-2 16,4-5 1-16,10 6-2 15,4-4 1-15,11 1-1 16,6-3 1-16,11-1 0 16,7-2 0-16,8-1 1 15,-1 0 1-15,7-2 1 16,-7-4 0-16,0 3 1 31,-3 4 0-31,-8-1-1 0,-2 4 0 47,-12 5-1-31,-3 1 1-16,-7 6-7 0,-4-6 1 0,1-3-8 0,-1-7 0 0</inkml:trace>
  <inkml:trace contextRef="#ctx0" brushRef="#br1" timeOffset="86626.69">22197 6478 44 0,'3'25'22'0,"4"-12"-24"0,-7-13 36 0,4 3-33 0,-4-3 0 16,0 0 0-16,3-6 1 15,1-4-3-15,3-2 1 0,0 2 1 16,0 1 0-16,0-4-1 15,0 4 0-15,0 3-1 16,4-1 0-16,-1 4-2 16,-2 3 1-16,-1 7-2 15,0-1 1-15,-4 0-1 16,1-3 1-16,-1 0 0 16,-3-3 1-16,0 0 0 15,4-3 1-15,-1 0 0 16,1-3 0-16,-1 0-1 15,-3 6 0-15,4-7-1 16,-1 1 1-16,4 0 0 16,0 3 0-16,1-1 1 15,-1 1 0-15,0 3 3 16,0 7 1-16,3 2-1 16,-3 7 0 15,4-1-1-31,0 1 1 0,-4-3-2 0,0-1 1 0,3-2-6 0,4-1 1 15,-3-9-5 17,-1 0 0-32</inkml:trace>
  <inkml:trace contextRef="#ctx0" brushRef="#br1" timeOffset="87000.13">22747 6409 39 0,'11'10'19'0,"-4"-17"-20"0,-7 7 35 0,0 0-34 16,-4 0 1-16,1 3 0 16,-4 1 0-16,-4-1-1 15,0 0 0-15,-3 0 1 16,4 3 0-16,-1-3-1 16,1 4 1-16,3-7-2 15,0 0 1-15,7 0-2 16,7-3 1-16,3-1-1 15,4 1 1-15,0 0-1 16,0-6 1-16,1-1-1 16,-5 1 1-16,1 3 1 15,-1 6 0-15,1 3-2 16,-4 3 1-16,0 3-2 16,0 7 0-16,0 6-2 15,0 6 1-15,4 4-4 0,-1-4 1 16,1-6-1-16,0-3 1 15,-4-4 0-15,3-5 0 16</inkml:trace>
  <inkml:trace contextRef="#ctx0" brushRef="#br1" timeOffset="87268.5">23146 6077 52 0,'-7'22'26'0,"-4"44"-40"0,8-44 60 0,-1-1-46 16,1 11 0-16,-5 15 0 15,5 0 0-15,3 6-1 16,0 1 0-16,3-11-4 15,1-8 0-15,3-13-9 16,7-19 0-16</inkml:trace>
  <inkml:trace contextRef="#ctx0" brushRef="#br1" timeOffset="87461.7">23333 6124 37 0,'-4'34'18'0,"-17"51"-20"0,14-51 25 15,0 7-25-15,-4 6 1 16,4 3-5-16,4-3 0 16,-1-9 0-16,4-16 1 15</inkml:trace>
  <inkml:trace contextRef="#ctx0" brushRef="#br1" timeOffset="87963">23569 3913 40 0,'35'63'20'0,"-3"103"-23"0,-21-113 36 16,6 29-33-16,5 37 0 15,6 28 0-15,-4 23 0 16,1 30 0-16,-4 1 0 0,-7 9 1 16,-3 7 0-16,-7-14 0 15,-12-11 0-15,-13-20-2 16,-7-12 0-16,-11-31-10 16,-10-20 0-1,-8-24-1 1,1-13 0-16</inkml:trace>
  <inkml:trace contextRef="#ctx0" brushRef="#br1" timeOffset="89628.65">25135 7322 24 0,'0'15'12'0,"-7"-2"-8"0,4-10 19 0,3-3-18 15,0 3 1-15,0-3 4 16,3 3 1-16,-3-3-13 16,7 0 1-16,8 0 9 15,2 0 0-15,11 0-2 16,4-3 1-16,10 0-3 16,11-3 1-16,7-4-2 15,-3-2 1-15,-8-4-5 16,-10 4 1-16,0 2-8 15,-11 4 1-15,-10 3-11 16,-15 6 0-16</inkml:trace>
  <inkml:trace contextRef="#ctx0" brushRef="#br1" timeOffset="91130.99">24204 7046 38 0,'-3'28'19'0,"-1"16"-17"0,4-32 24 0,-3 4-27 15,-5 3 1-15,-6 6 1 16,0 3 0-16,0 0 0 15,0-2 0-15,-4-1 2 16,4-7 0-16,4 4 0 16,6-6 1-16,1 0-1 15,3-1 0-15,3-2 0 16,4 0 1-16,4-4-3 16,6-3 1-16,1 0-1 15,3-6 1-15,0 0-2 16,1 0 1-16,-1-6-5 15,0 3 0-15,-3 3-11 16,-1-6 0-16</inkml:trace>
  <inkml:trace contextRef="#ctx0" brushRef="#br1" timeOffset="91476.19">24405 7250 44 0,'0'3'22'16,"7"-6"-17"-16,0 3 29 0,0 0-32 16,4 3 0-16,7 0 1 15,-4 0 0-15,3-3-4 16,-3 0 0-16,1 0 1 16,2 0 1-16,1 0-6 15,-1-3 0-15,-2-3-9 16,-8-7 0-16</inkml:trace>
  <inkml:trace contextRef="#ctx0" brushRef="#br1" timeOffset="91686.57">24539 7184 29 0,'0'22'14'0,"-7"-16"-4"0,7 0 14 0,-7 10-23 0,0 3 1 0,-4 6-1 16,1-3 1-16,3 6-3 0,0-3 1 15,0 0-3-15,0-6 1 16,7-6-8 0,-4-13 0-1</inkml:trace>
  <inkml:trace contextRef="#ctx0" brushRef="#br1" timeOffset="92470.59">24857 7043 43 0,'10'18'21'0,"1"-18"-15"0,-8 4 36 0,4-4-39 0,1 3 1 16,-1 0 2-16,-4 0 0 16,1-3-8-16,-1 3 1 15,-3-3 4-15,-3 3 0 16,-4 4-2-16,0-1 0 16,-4-3-1-16,-3 6 0 15,0-2-1-15,-4-1 1 16,0 0-1-16,1 4 0 0,-1 2-1 15,-3-2 1-15,0 2-1 16,0-6 0-16,3 4-1 16,0 2 1-16,4 1-1 15,4-1 1-15,3 1 0 16,3-1 1-16,4-2 0 16,7-1 0-1,4-2 1-15,3-1 0 16,0 0 0-16,4-3 1 0,-4-3-1 15,0 0 1-15,0 0-1 16,-3 0 1-16,-4 0-1 16,0 0 0-16,-7 0-1 15,0 0 1-15,0 0 0 16,-4 0 0-16,-3 0-1 16,0 0 1-16,-4 3-1 15,1 0 1-15,-4 1 0 16,0 2 0-16,0 3 0 0,-4 4 0 15,4-4 0-15,0 1 0 16,3 2 0-16,4 1 1 16,3 6-1-16,8-1 1 15,3-2 0 1,7 0 0-16,4 3 0 0,3-10 0 16,4 0-4-16,-1-2 0 15,-2-4-12-15,-8-3 1 0</inkml:trace>
  <inkml:trace contextRef="#ctx0" brushRef="#br1" timeOffset="93291.87">25294 8767 45 0,'-7'-9'22'0,"11"12"-14"0,-4-3 31 16,3 3-36-16,4 0 1 16,0-3 2-16,7 0 0 15,4 0-7-15,10 0 1 16,8-3 4-16,6-3 0 15,4 0-2-15,-15-4 0 0,-2 1-6 16,-5 3 1-16,-6-1-14 16,-7 1 0-16,-11 6-2 15,0 6 1-15</inkml:trace>
  <inkml:trace contextRef="#ctx0" brushRef="#br1" timeOffset="94071.93">23745 8714 45 0,'8'16'22'0,"-5"9"-27"0,1-16 41 16,-4 4-35-16,-4 9 1 15,-3-4 0-15,0 1 1 16,-4 10-4-16,1-1 0 16,-1 6 2-16,1-6 1 15,-1-6-1 1,4 0 1-16,0-3 0 0,3 0 0 15,4-3 0-15,7-4 1 16,8-2-1-16,2-1 1 0,11-6-2 16,4 0 1-16,0 4-3 47,0-4 0-47,-1 3-8 0,-2-6 0 0,-8-9-7 0,-4-4 1 15</inkml:trace>
  <inkml:trace contextRef="#ctx0" brushRef="#br1" timeOffset="94429.02">23999 8893 28 0,'-7'9'14'0,"11"1"1"0,-4-10 13 0,3 3-25 0,-3 0 0 0,0 0 3 0,4-3 1 0,7 0-9 0,3-3 1 0,10 0 3 0,5 0 1 0,-1-4-9 0,-3-2 1 0,-1 6-9 0,-3-7 1 0</inkml:trace>
  <inkml:trace contextRef="#ctx0" brushRef="#br1" timeOffset="95076.96">24504 8689 40 0,'7'9'20'0,"0"-2"-11"0,-3-4 30 16,-4-3-37-16,0 0 1 15,3 3 0-15,1 3 1 16,-4 0-5-16,0 1 0 16,0-1 3-16,-4 3 0 15,-3 4-2-15,-7 3 1 16,0-1-1-16,-4 4 0 15,1-10-1-15,-5 1 1 16,5 2-1-16,3 1 0 16,0 3 0-16,3-4 0 15,0 1 0-15,8-4 0 0,3 1 0 16,3-1 0-16,8-3 0 31,3 4 1-31,4-4 0 0,-1-3 0 0,1-3 0 16,3 0 1-1,-7 3-2 32,0-6 1-15,-3 3 0-32,-4-3 0 15,-3 3-1-15,-4 0 1 0,0 0-1 0,-4-6 1 0,-3 6 0 0,-4 0 0 0,-3 6-1 16,-3 3 1-16,-5 7-1 0,1 3 1 0,0-4-1 0,3 7 0 0,1 0 1 15,3 0 0-15,7 3 0 16,3 1 0-16,4-5 1 0,11-2 1 16,6-3-1-16,5-7 1 15,6-5-1-15,-4-4 0 16,5-7-7-16,-8-2 0 16,-7-7-9-16,-3 4 1 15</inkml:trace>
  <inkml:trace contextRef="#ctx0" brushRef="#br2" timeOffset="101023.36">26102 8654 10 0,'0'4'5'0,"4"-4"2"16,-4 0 6-16,0 0-12 16,3 3 0-16,-3-3 1 15,4 0 0-15,-1 3-2 16,4-3 0-16,0 3 2 0,0-3 0 15,0 3 0-15,0 0 0 16,0-3 0-16,1 0 1 16,-1 3-1-16,0-3 1 15,3 0-1-15,4 0 1 16,0 0-1-16,1-3 1 16,6 3-1-16,3 0 0 15,1 0-1-15,3-3 1 16,1-3-1-16,2 3 1 15,5-4-2-15,6 4 1 16,-3 0 0-16,3 0 0 16,-3-3 0-16,0 3 0 0,3 6-1 15,0 0 1-15,11 0-2 16,-3 0 1-16,6 3 0 16,1-2 1-16,3 2-1 15,-1-3 1-15,-6 0 0 16,4-3 0-16,6 0 0 15,4 3 0-15,4 0-1 16,3 1 1-16,4-1-1 16,-4 3 0-16,-4 0 1 15,8-3 0-15,3 0-1 16,0 1 1-16,11-1-1 16,-4-3 1-16,-3 3-1 15,10-3 1-15,4 0-1 16,3 0 1-1,7 0-1-15,-13 3 0 0,10 3 0 16,3-3 1-16,11 1-1 16,-7-4 0-16,0 0 0 0,7 0 0 15,10-4 1-15,-3 1 0 16,0 3-1-16,4 0 1 16,10-3-1-16,-4 3 0 15,-3 0 1-15,7 6 0 16,11 1-1-16,-14-1 0 15,10 3 0-15,7 1 0 16,-3-7 1-16,-11 3 1 16,7 4 0-16,7-1 0 15,-3 4-1-15,-4-1 1 0,7 4-1 16,4-4 1-16,-18 1-1 16,11-7 0-16,-4 4-1 15,0-4 1-15,-21 3-1 16,0 1 0-16,-14 5-1 15,-3-2 0-15,-12 6-8 16,-20-10 1-16,-15-9-7 16,-17 0 1-16</inkml:trace>
  <inkml:trace contextRef="#ctx0" brushRef="#br2" timeOffset="102598.15">26321 7156 24 0,'7'6'12'0,"10"-6"-7"0,-9 0 12 0,2 0-17 16,4-3 1-16,0 0 2 16,4 3 1-16,7 0-4 15,6 0 1-15,5 3 2 16,2 3 0-16,5 0 0 15,-4 0 0-15,6 1-1 16,12-4 0-16,-1 3 0 16,8-3 0-16,6 4 0 15,8-1 1-15,-11 0 0 16,0 0 0-16,11-3 0 16,-1 1 0-16,8-1-1 15,3 0 0-15,0-3-1 16,-6-3 0-16,9-4-1 15,1 1 0 1,7 3 0-16,7-6 1 0,-11-4-1 16,11-6 1-16,3 1 0 15,4-1 0-15,3 6-1 16,-3 1 1-16,4 2-1 0,6 4 1 16,8-3-1-16,-15 5 0 15,11 4 0-15,4-3 0 16,10 3 0 15,-14-3 1-15,7 0-1-16,0 0 1 15,7-3 0-15,-11-1 0 16,8 4 0-16,0 3 1 16,-1 0-1-16,-6 0 0 0,10 3 0 0,3 0 1 0,1 1-2 0,-7-1 1 0,10-3-1 15,-4 3 1 1,1-3 0-16,0 3 1 0,3 3 0 15,0 1 0-15,-10 2 0 16,10 3 0-16,-11 7-1 16,5 0 1-16,-12-6-2 15,-10 2 0 1,-7 1 0-16,-7 0 0 0,-4-4-1 16,-14-2 0-16,-10-4-5 15,-15-3 1-15,-17 0-13 16,-18-9 0-16</inkml:trace>
  <inkml:trace contextRef="#ctx1" brushRef="#br2">17974 4785 0,'0'0'15,"0"0"1</inkml:trace>
  <inkml:trace contextRef="#ctx0" brushRef="#br2" timeOffset="104537.59">26920 5694 39 0,'11'22'19'0,"-11"-9"-11"0,0-7 20 0,-11 13-28 16,-10 12 1-16,-10 16-1 16,-1 3 1-16,-14 29-2 15,-18 5 1-15,-6 23-1 16,-11 12 1-16,-4 7-3 15,11 5 1-15,7-11-3 16,11-11 0-16,3-12-6 16,7-21 1-16,10-26-1 15,8-22 0-15</inkml:trace>
  <inkml:trace contextRef="#ctx0" brushRef="#br2" timeOffset="104988.81">26095 6754 36 0,'11'50'18'0,"-8"-6"-21"0,-3-28 38 15,-3 9-34-15,-1 9 0 16,1 7 1-16,-5 6 1 15,-2 3-4-15,-4 1 1 0,0-1 1 16,0-9 1-16,-1-7-2 16,1-6 0-16,4-3 0 15,-1-6 0-15,4-3 0 16,4-4 1-16,6-2 0 16,8-7 1-16,10-3 0 15,11-6 0-15,-1-7 0 16,12-6 1-16,6 0-1 15,-3 1 1-15,-4-1 0 16,-10 6 1-16,-4 1-1 16,-7 2 0-16,-6 7-1 15,-15 3 0-15,-15-3-1 16,-9 3 1-16,-1-12-3 16,-7-1 1-16,-7-9-2 15,-6-6 1-15,-1-4-10 16,3-2 1-16,12-10-7 15,13 0 1-15</inkml:trace>
  <inkml:trace contextRef="#ctx0" brushRef="#br2" timeOffset="105888.68">26949 4412 45 0,'0'15'22'0,"-4"-33"-18"0,4 21 36 0,-7 3-39 15,0-6 0 1,-7 0 0-16,-11 9 0 0,-3 1-1 16,3 5 0-16,-3 14 0 15,0-11 1-15,-4 4-1 16,4-9 0-16,0 6 0 16,3 0 0-16,4 6-1 15,7-6 0-15,3 2 0 16,8-5 0-16,6 0 0 15,8-7 1-15,3-3 0 16,0-6 0-16,0 0 0 16,-3-3 0-16,-1 3 0 15,-3 0 0-15,0 3 0 16,-3 1 0-16,-4 2-1 16,-4 0 1-16,-3 7-1 15,-3-4 1-15,-1 7-1 16,-3-1 1-16,-4 7 0 15,1-6 0-15,-4 3-1 0,-1 0 1 16,5-4 0-16,3 7 1 16,3 3 0-16,4-9 1 15,3 0 0 1,8-4 0-16,7 1 1 16,10-1 0-16,7-2 0 0,0-7 0 15,4 0-2-15,10-3 0 16,1-6-4-16,-1-4 1 15,-3 4-12-15,-4-16 1 16,-3 0-4-16,0 3 1 16</inkml:trace>
  <inkml:trace contextRef="#ctx0" brushRef="#br2" timeOffset="106143.89">26984 4788 52 0,'-7'3'26'0,"10"-9"-26"0,-3 6 49 0,8 3-48 15,-1-3 0-15,3 0 0 16,8-3 1-16,-1 3-6 15,5-6 0-15,2 2-7 0,-3-11 0 32</inkml:trace>
  <inkml:trace contextRef="#ctx0" brushRef="#br2" timeOffset="106666.68">27291 4713 43 0,'-4'50'21'0,"8"-9"-15"16,-1-29 19-16,1 4-21 15,-1 0 0-15,1-1 1 16,0 1 1-16,-4-4-8 16,-4 4 1-16,4-10 5 15,0-6 0-15,0 0-2 16,7-9 0-16,0 0-1 16,-3-1 0-16,-1-2-2 15,4 5 0-15,4 11-3 16,3 5 1-16,0 3-2 15,4 4 0-15,-4 0-1 16,3-4 1-16,1 1 0 0,-4-1 1 16,4-2 3-16,-1-1 0 15,1-2 1-15,0-1 1 16,-1-3-1-16,1-3 0 16,0 0 0-16,-4-6 1 15,0 6-1-15,-4-7 1 16,1-8-1-16,0-4 1 15,-1-3 0-15,-3 0 0 16,0 3-3-16,0-3 1 16,0 3-10-16,4 4 1 15,-4-10-1-15,0 6 0 0</inkml:trace>
  <inkml:trace contextRef="#ctx0" brushRef="#br2" timeOffset="106882.14">27841 4779 45 0,'0'22'22'0,"4"28"-31"16,-4-44 46-16,0 3-38 15,3-2 1-15,-3-4-1 16,0 0 0-16,0-3-2 15,0-6 1-15,0-4-10 16,0-9 1-16</inkml:trace>
  <inkml:trace contextRef="#ctx0" brushRef="#br2" timeOffset="107013.82">27869 4518 2 0,'18'10'1'0,"7"-1"7"0,-15-9-16 16</inkml:trace>
  <inkml:trace contextRef="#ctx0" brushRef="#br2" timeOffset="107314.13">28063 4813 13 0,'8'16'6'0,"-1"-16"-1"0,-7 0 13 0,3-7-20 15,1-2 0-15,-1 0-2 16,4-4 0-16,-3 1 4 16,3-1 1-16,0-3-4 15,3 7 0-15,1-4 3 16,0 7 1-16,-1-3 2 15,1 9 0-15,3 3 1 16,0 3 1-16,0 7 0 16,0 5 0-16,0 4-2 0,0 0 0 15,-3 0-2-15,0-3 0 16,-4-9-8-16,0-10 1 16</inkml:trace>
  <inkml:trace contextRef="#ctx0" brushRef="#br2" timeOffset="107718.82">28529 4528 30 0,'0'56'15'0,"-10"-6"-12"16,6-31 24-16,-3 6-25 15,3 10 1-15,4-4 2 16,0 13 1-16,4-10-6 16,0-5 1-16,-4-4 4 15,3-6 0-15,1-4-2 16,-4-2 1-16,0-1-2 16,-7 1 0-16,-1-7-2 15,-6-6 1-15,-3-6-2 16,-1 3 1-16,4-10 0 15,0 4 0-15,0 3-1 16,0 2 1-16,0 8-1 16,3 5 1-16,4-3-1 15,3 7 1-15,4-4-1 0,4 7 0 16,3 0-2-16,0-4 1 16,4 1-5-16,3-7 0 15,7-6-6-15,0-6 0 16</inkml:trace>
  <inkml:trace contextRef="#ctx0" brushRef="#br2" timeOffset="108034.11">28737 4926 26 0,'21'19'13'0,"1"-10"-2"0,-22-9 15 0,7-6-25 16,-7 3 0-16,0 3 2 15,-4-7 1-15,1 14-4 16,-8-4 0-16,0 3 2 16,-3-6 1-16,0 6-1 15,0 7 0-15,4 6 0 16,-1 6 0-16,0 0-1 16,4 3 1-16,0-9-2 15,4 3 0-15,3-3 0 16,7-4 1-16,0-2-2 15,0-10 0-15,3-3-1 16,1-3 0-16,3-6-7 16,-3-4 1-16,-1-6-4 15,1 0 0-15</inkml:trace>
  <inkml:trace contextRef="#ctx0" brushRef="#br2" timeOffset="108456.01">28942 5070 34 0,'-4'25'17'0,"18"-12"-13"0,-14-13 29 0,0 0-32 15,0-3 0-15,0-4 1 16,0-2 0-16,0 0-3 15,4 2 1-15,3 4 1 16,0 3 0-16,0 3-2 16,0 4 1-16,4 2-2 15,-1 0 0-15,1 1 0 16,-4 6 0-16,0-7-1 16,4-3 1-16,-1-3 0 15,4 0 1-15,4 1 1 16,0-1 0-16,-1-3 0 15,4 0 0-15,-3-3 0 16,3-4 0-16,0-2 0 16,4 0 1-16,0-4 0 15,-4-3 0-15,-3 1-1 16,-4 5 1-16,-4-9-9 16,-6 7 1-16,-11 2-4 0,0 1 1 15</inkml:trace>
  <inkml:trace contextRef="#ctx0" brushRef="#br1" timeOffset="123094.43">24201 5807 28 0,'7'-3'14'0,"10"19"3"0,-10-7 15 0,7 4-27 0,4 5 1 15,3 11 1-15,4 5 0 16,0 1-10-16,-8 9 0 16,-10 12 5-16,-17 0 0 15,-18 17-16-15,-25-4 1 16</inkml:trace>
  <inkml:trace contextRef="#ctx0" brushRef="#br1" timeOffset="124097.43">2431 7613 33 0,'3'19'16'0,"-3"25"-4"15,0-28 17-15,-3 3-25 16,-4 12 1-16,-4 10 1 16,0 3 1-16,-6 12-10 15,6 13 1-15,-10 19 4 16,0 15 1-16,3 7-6 16,-10 6 1-16,3 0-6 15,-3-12 0-15,-4-17-6 16,4-21 0-1</inkml:trace>
  <inkml:trace contextRef="#ctx0" brushRef="#br1" timeOffset="124774.11">1725 8852 35 0,'-10'19'17'0,"-1"3"-12"0,11-22 27 0,-7 3-28 0,7-6 1 0,0 3 3 0,7-3 0 0,4-10-10 0,10-12 1 0,7-6 6 16,4-16 0-16,6-13-2 16,12-12 0-16,10-13-2 15,10-18 1-15,-6-4-4 16,10-3 1-16,-3 4-2 15,-8 2 0-15,-14 13 0 16,-3 16 0-16,-10 15 0 16,-1 13 0-1,-3 10 2-15,-1 21 0 0,-2 22 0 16,-12 13 0-16,-6 22-1 16,-1 3 1-1,-20 63-2 1,-1-13 1-16,1-7-1 15,10-5 0-15,-7-16 1 16,3-4 0-16,-3-11 0 0,7-11 1 16,0-8 2-16,11-10 0 15,-1-7 1-15,11-8 1 16,15-7 0 0,-5-10 1-16,8-5-2 0,-7-7 1 15,0 0-1-15,3 0 0 31,-14-3-2 32,0-4 1-47,-3 4-1-16,-4-3 1 0,-7 6-1 15,-3 0 1-15,-4 7-1 16,-4 2 0-1,-3 7-3-15,-4 3 1 16,-3 6-2-16,0 12 1 0,0 7-2 0,3 3 1 0,-10 4 0 0,14 5 0 0,-3 1 2 16,10-7 0-16,3-9 0 0,11-4 1 0,0-2-4 0,15-7 1 0,-1-9-5 0,-3-6 0 0</inkml:trace>
  <inkml:trace contextRef="#ctx0" brushRef="#br1" timeOffset="125130.89">3090 8498 28 0,'0'40'14'0,"4"-40"-15"0,-4 0 22 0,0-6-20 0,0-6 1 0,0-4-1 0,0-6 1 15,-4-6-2-15,4 0 1 16,-7-1 2-16,4 1 1 15,6 0-1-15,4-4 1 16,-3 7 1-16,10-3 1 16,7 0-2-16,0 6 1 15,8-3-2-15,2 3 0 0,-2 6-1 47,2 4 1-47,-3 5-3 0,4 4 0 16,-4 0-7 15,1 3 0-31,2 0-7 31,-9-3 0-31</inkml:trace>
  <inkml:trace contextRef="#ctx0" brushRef="#br1" timeOffset="125464.34">3528 8426 47 0,'0'18'23'0,"21"-21"-19"16,-14-3 38-16,4-3-41 0,-1-4 0 15,4-3-1 1,4 1 1-16,0-4-2 0,-8 0 1 16,4-12 0-16,-7 6 0 15,-3-1-2-15,-8 4 1 16,-3 4-2-16,4 8 0 15,-8 4-2-15,1 15 1 16,-1 13-1-16,-3 7 0 16,10 11 1-16,-3 14 1 15,7-1 1-15,7-3 0 16,4-9 1-16,7-10 1 31,6-9-6-31,15-12 1 0</inkml:trace>
  <inkml:trace contextRef="#ctx0" brushRef="#br1" timeOffset="125961.18">4844 8494 54 0,'38'13'27'0,"22"-16"-30"0,-38 3 45 0,9-10-42 0,8-5 1 15,0-7-1-15,0-3 1 16,-11 0-2-16,-3-4 1 16,-8 1-1-16,1-3 1 15,-15 9-2-15,-3 3 0 0,-3 7-2 16,-8 5 1-16,-6 17-2 15,-4-1 1-15,-8 13-1 16,1 9 0-16,0 4 1 16,7 3 0-1,7 5 2-15,-4 1 0 0,11-3 1 16,7-6 1-16,7-4-2 16,11-9 0-16,3-13-8 15,18-15 1-15</inkml:trace>
  <inkml:trace contextRef="#ctx0" brushRef="#br1" timeOffset="126178.68">5729 8140 30 0,'0'35'15'0,"-18"30"-10"0,15-52 20 0,-11 9-24 0,0 16 1 16,-7 6-1-16,-4 3 0 15,0 6-2-15,-3 0 1 16,7-6 0-16,-7-6 0 16,6-13-5-16,1-9 0 15,11-13-5-15,3-18 1 16</inkml:trace>
  <inkml:trace contextRef="#ctx0" brushRef="#br1" timeOffset="126372.18">5454 8275 36 0,'25'41'18'16,"10"-13"-15"-16,-24-12 31 0,3 9-32 0,0-3 0 0,3 6 1 0,5 0 1 0,-1 3-6 0,0 1 1 0,4-1 1 15,-4-3 0-15,-7-6-8 16,3 0 0-16,1-6-5 15,-11-10 0-15</inkml:trace>
  <inkml:trace contextRef="#ctx0" brushRef="#br1" timeOffset="126594.77">5877 8488 20 0,'0'41'10'0,"21"9"-1"0,-21-37 10 15,0 6-18-15,0-1 0 16,-7 1-1-16,4-6 1 16,3-7-2-16,-11-3 1 15,11-6-2-15,-10-10 0 16,10-2-6-16,0-17 0 16</inkml:trace>
  <inkml:trace contextRef="#ctx0" brushRef="#br1" timeOffset="126950.88">6036 8309 34 0,'46'4'17'0,"21"5"-15"0,-46-9 31 0,7-3-31 16,4 0 1-16,-4-4 2 16,1 7 0-16,-8-3-6 15,0 6 0-15,-4-3 4 16,-2 4 0-16,-8-11-4 15,-7 7 1-15,0 0-5 16,0 0 1-16,-4 3-7 16,1 1 0-16,-1 2-2 15,1 3 0-15,3 4 4 16,3-7 0-16,1 0 6 16,3 4 0-16,10-1 9 15,4 4 1-15,8-1 2 0,-5 7 1 16,1-3-1-16,0-4 0 15,-8 7-4-15,-6 3 1 16,-7 3-6 0,-4 3 1-1,-8 1-8 1,1-4 0-16,-3-6-5 31,-1-7 1-15</inkml:trace>
  <inkml:trace contextRef="#ctx0" brushRef="#br1" timeOffset="127580.92">6918 7726 29 0,'46'-128'14'0,"-53"93"-5"16,3 32 24-16,-3 3-28 16,4 6 0-16,-11 16 1 15,3 10 1-15,-3 5-10 16,-7 23 1-16,0 15 6 15,3 16 0-15,-3 3-3 16,10 19 0-16,8-16-1 16,3-9 1-16,0-16-2 15,3-22 0-15,4-21-3 16,0-20 1-16,0-22-2 16,-7-12 1-16,-10-6-5 0,-8-10 1 15,-3-3-1-15,-7 7 1 16,-4 2 2-16,-7 10 0 15,4 6 3-15,3 7 0 16,7 5 4-16,11 7 1 16,14 10 1-16,11 6 1 15,14-1 1-15,6-2 1 94,15-4 0-94,7-6 0 16,4-6 0-16,17-6 1 31,7-4-1-31,0-2 0 16,-7 5-2-16,-14 4 1 15,-14 0-2-15,-7 2 0 0,-4 4-3 0,-17 0 1 0,-8 4-2 0,-6 2 0 0,-11 3-3 16,-7 4 1-16,-4-4-2 0,-3 10 0 0,0 0 0 0,3-4 1 0,4-5 1 0,3 2 0 0,8 4 5 0,6 0 0 15,8-1 3-15,10 1 0 0,11 0 1 16,7-10 0-16,-11 0-1 16,0-2 0-16,-7 2-3 15,-7 6 1-15,-14 10-5 16,-17 0 0-16,-15 6-12 16,-7 4 1-16,-17-4-3 15,3-9 0-15</inkml:trace>
  <inkml:trace contextRef="#ctx0" brushRef="#br1" timeOffset="128481.86">10160 8259 44 0,'-11'57'22'0,"-13"-45"-22"0,13-2 40 16,-6-1-39-16,-8 1 0 16,-3-1 0-16,-1 0 0 15,-2 1-2-15,2-1 1 16,1-3 0-16,0 1 1 15,7-1-4-15,3 0 1 16,8 1-2-16,3 2 1 0,7-3-1 16,7 4 0-16,3-4 0 15,1 0 1-15,-1-3 1 16,1 0 0-16,-1 1 1 16,8-4 1-16,-4-7 0 15,0 1 0-15,4-3-1 16,7-1 1-16,-4-2 0 15,7-1 0-15,0 1 0 16,-3-1 1 31,0 4 0-47,-4 2 1 31,0 7 0 32,-7 0 1-48,-3 3-1 1,3 4 0 0,0-1 1-1,0 3 1 1,0 4-2-1,0 3 0 1,0-4-1-16,4 1 1 0,0-4-11 0,-1 1 1 0,-3-14-5 0,1-8 1 0</inkml:trace>
  <inkml:trace contextRef="#ctx0" brushRef="#br1" timeOffset="130959.92">21562 1931 23 0,'24'-22'11'0,"-13"-3"1"0,-4 16 11 16,-3-1-20-16,-1 4 0 16,-3 6 3-16,-3 6 1 15,-11 4-9-15,-11 15 1 16,-14 3 4-16,-10 19 0 16,-8 3-1-16,-6 16 0 0,-18 13-2 15,-4 12 0-15,-14 25 0 16,7-4 0-16,1 4 0 15,2 4 0-15,8-7 0 16,11-4 1-16,6-2-1 16,11-16 0-16,11-19 0 15,7-9 1-15,10-13-1 16,4-22 0-16,10 0-3 16,11-18 0-16,18-20-9 15,-4-2 0-15</inkml:trace>
  <inkml:trace contextRef="#ctx0" brushRef="#br1" timeOffset="132970.71">20705 2069 56 0,'10'28'28'15,"4"1"-22"-15,-7-20 28 0,4-3-33 16,7 13 1-16,3 16 1 15,7 12 0-15,7 22-4 16,11 22 0-16,10 6 2 16,1-3 1-16,-4 13-2 15,-7-10 0-15,3-6-1 16,-7-4 0-16,-3-18-4 16,-7-6 0-16,-11-10-6 0,-10-9 0 15,-15-15-6 1,-3-14 0-16</inkml:trace>
  <inkml:trace contextRef="#ctx0" brushRef="#br1" timeOffset="134248.2">20440 1643 41 0,'-11'9'20'0,"11"-15"-20"15,0 6 34-15,4 6-30 16,-4-6 0-16,0 0 1 16,0 0 0-16,0 0-7 15,0 0 0-15,0 0 5 16,0 0 0-16,0 0-2 16,7-9 1-16,-4 12-1 15,1-13 0-15,0-8-1 16,-1-1 1-16,4-9-1 15,4-13 1-15,3-6 0 16,0 0 0-16,7-7 0 0,4-8 0 16,-1 8 0-16,1 11 0 15,-4-11-1-15,-3 10 1 16,-4 0-1-16,-3 16 0 16,-1-6 0-16,1 6 0 15,-4-4-1-15,0 4 1 16,0 9 0-16,-3 3 0 15,3-2-1-15,0 14 0 16,0 4 0-16,0 10 1 0,0 2-1 16,-4 4 0-16,4 3 0 15,0 9 1-15,1-12-1 16,-1 0 0-16,0 2 1 16,0 7 0-16,3-6 0 15,1 0 0-15,-1-3 0 16,-3-4 0-16,8-5 0 15,-5 2 1-15,4-15-2 16,0-4 1-16,4 1 0 16,3 9 1-16,7-13-1 15,-3-2 0-15,0-10 0 16,-4-4 0-16,0-5 0 16,0-1 0-16,-3-2 0 15,-4 2 0-15,0 7 0 16,0 3 0-16,-3 6 0 0,-1 10 0 15,-2-1 0 1,-1 13 0-16,-4 19 0 0,1 0 0 16,-1 19-1-16,1 3 1 15,-1-6-1-15,1 15 1 16,-1 0 0-16,1 19 0 31,-4 7 0-15,3-4 0-16,1-6 0 0,-1-13 1 0,1-5-5 0,-1-17 1 15,1-3-12-15,-8-9 0 16</inkml:trace>
  <inkml:trace contextRef="#ctx0" brushRef="#br1" timeOffset="136110.62">11377 8727 34 0,'0'9'17'0,"0"13"-7"15,4-22 18-15,-4 0-25 16,0 3 1-16,0-3 3 15,0 0 0-15,3-9-8 16,1-4 1-16,3-3 5 0,3-6 0 16,15-12-1-16,0-7 0 15,3-12-2-15,7-4 0 16,4-18-1-16,0-3 1 16,3-7-2-16,-3 13 0 15,-4 3-1-15,-3 3 1 16,-7 3-2-16,-1 10 1 15,-6 16-2-15,-4 2 1 16,0 13-1-16,4 16 1 16,0 12 0-16,-1 10 0 15,-3 9 0-15,0 0 1 0,-3 0 0 16,0-6 1-16,-4 0 1 16,0-7 0-16,0-2 0 15,3-7 0-15,4-6 0 16,8-10 0-16,2 4 0 15,1-7 1-15,3 0-1 16,4-3 1-16,0-2-1 16,-1-5 0-16,1-2 0 15,-4 0 1-15,-3 6-2 16,-7-3 1-16,-4-6-1 16,-4 2 0-16,1 7 0 15,-4 7 0-15,0 5-1 16,0 17 1-16,0 5 0 15,4 1 0-15,-4 15 0 16,0 10 0-16,-7 5 0 16,0 17 0-16,0 9 0 15,0 3 0-15,0 13 0 0,3-1 0 16,1 1 0-16,3 0 0 16,4-13-1-16,3-16 0 15,7-12-5-15,7-12 0 16,4-14-10-16,3-18 0 15</inkml:trace>
  <inkml:trace contextRef="#ctx0" brushRef="#br1" timeOffset="137897.1">12958 7939 39 0,'-4'4'19'0,"8"-4"-13"0,-4 0 24 15,3 3-27-15,1-6 0 0,-1-1 0 16,1-2 1-16,10 0-6 15,7 0 1-15,7-1 3 16,4 4 1-16,3 6-2 16,0 4 0-16,1-1 0 15,-1 0 0-15,-3 4 0 16,-4 2 0-16,-7 7-1 16,-7 9 0-16,-7 4-1 15,-7 11 1-15,-10 4-1 16,-8 4 0-16,0 2-1 15,-6 0 0-15,-1-9-4 16,0-6 1-16,4-13-9 16,11-9 1-16</inkml:trace>
  <inkml:trace contextRef="#ctx0" brushRef="#br1" timeOffset="138452.6">14030 7911 42 0,'25'-9'21'0,"-8"-19"-19"0,-13 18 31 0,3-2-30 16,-4-1 1 0,1 1-1-16,-4-1 1 0,0 4-6 15,-4-1 0-15,1 4 4 16,-4 0 0-16,-7-1-2 15,-11 4 0-15,-7 10 0 16,-3 2 0-16,-4 10-1 16,-7 6 0-16,4 0-2 15,0 13 1-15,6 9-2 16,8 6 0-16,11 22-2 16,6-9 1-16,11 3-1 15,11-6 1-15,6-4 2 0,8-9 0 16,14-21 4-16,10-7 0 15,0-22 4-15,11-19 1 16,0-13 1-16,-7-18 0 16,0 0 0-16,-10-6 0 15,-12-1-3-15,-10 10 1 16,-13-3-7-16,-8-3 0 16,-15 3-13-16,-9-1 1 15</inkml:trace>
  <inkml:trace contextRef="#ctx0" brushRef="#br1" timeOffset="139066.29">15797 7933 53 0,'7'3'26'0,"-3"7"-24"0,-8-10 39 16,-3 9-41-16,-3 4 0 15,-4 5-1-15,-4 4 1 0,-3 4 0 16,-4 2 0-16,1 0-2 16,-1 3 1-16,0-2-1 15,4-1 1-15,7-3 0 16,3-3 0-16,4-3 0 16,7-7 0-16,11 1 2 15,10-1 0-15,4-2 0 16,-1 2 0-16,5 1 0 15,-1-4 0-15,-4 7-1 16,-2 0 1-16,-8-1-2 16,-14 10 1-16,-7 0-4 15,-4 7 0-15,-10-1-11 16,0-3 1-16,-7-9-1 16,3-6 1-16</inkml:trace>
  <inkml:trace contextRef="#ctx0" brushRef="#br1" timeOffset="139352.4">16051 8234 40 0,'15'28'20'0,"-5"4"-25"0,-10-23 39 15,0 7-34-15,-3 9 0 16,-1-3 0-16,1 3 0 0,-5 0 0 15,5-6 0 1,3 0 1-16,0 0 0 0,7-1 2 16,4-5 0-16,6-10 0 15,4-3 1-15,4-6-1 16,0-7 1-16,-1-9-2 16,-2 0 0-16,-5-3-9 15,-3 6 1-15,4-9-9 16,3 0 1-16</inkml:trace>
  <inkml:trace contextRef="#ctx0" brushRef="#br1" timeOffset="139653.22">16746 8281 64 0,'22'22'32'0,"-22"-9"-45"0,0-13 58 16,-4 0-46-16,-3-3 1 16,-7 3-1-16,-7 3 1 15,-4 3 0-15,0 13 1 16,-3 3-1-16,3 9 0 16,4-6 0-16,7 10 1 15,4-1-2-15,6-2 1 16,8-1-1-16,6-3 0 15,11-12-3-15,11-13 0 0,3-12-3 16,1-13 1-16,-5-7-10 16,1-11 1-16</inkml:trace>
  <inkml:trace contextRef="#ctx0" brushRef="#br1" timeOffset="140012.81">16986 7491 44 0,'18'66'22'0,"10"31"-18"15,-24-72 34-15,-1 22-36 16,-6 16 1-16,-4 9 0 16,0 10 0-16,3-4-4 15,0-9 1-15,4-13 2 16,0-12 1-16,0-9-2 0,4-10 1 15,3-9-2-15,4-7 1 16,-1-3-1-16,1 1 0 16,-1-1 0-16,-3-3 0 15,4 0 0-15,0 0 0 16,-1 3 0-16,4 7 1 16,4 9-1-16,3 6 1 15,4 0-1-15,3-9 0 16,0 3 0-16,4-3 0 15,-4-3-6-15,4-7 1 16,3-6-11-16,1-12 0 16</inkml:trace>
  <inkml:trace contextRef="#ctx0" brushRef="#br1" timeOffset="140449.26">19029 7406 40 0,'-11'41'20'0,"-10"25"-7"0,18-53 24 16,-1 8-33-16,-3 14 0 15,0 3 2-15,-4 18 0 16,1 10-8-16,-4 15 0 16,0 14 4-16,3-5 0 0,0-2-5 15,1-16 1-15,-4-15-9 16,0-13 1-16,3-19-7 16,0-13 1-16</inkml:trace>
  <inkml:trace contextRef="#ctx0" brushRef="#br1" timeOffset="140899.23">18514 8077 45 0,'24'22'22'0,"26"-44"-21"16,-29 7 38-16,11-7-39 15,10-3 1-15,11-10 0 16,7-6 0-16,-7 7-2 0,-11 3 1 16,-3 6 0-16,0 9 1 15,-7 3-2-15,-4 13 0 16,-7 13-1-16,-3 9 0 16,-4 6 0-16,-4 3 0 15,-3 1 0-15,-3-1 0 16,-1-6 1-16,1-6 1 15,3 0 1-15,0-10 0 16,0-3 0-16,4-2 1 16,3-4-1-16,0 0 0 15,-3 3-1-15,3-3 0 0,0 3 0 16,0 0 0-16,4 3 0 16,-1 4 0-16,1-1 0 15,3 4 0-15,0-1 0 16,4 1 1-16,3-4-3 15,0-6 0-15,4 0-7 16,3-3 1-16,-6-6-5 16,2 3 1-16</inkml:trace>
  <inkml:trace contextRef="#ctx0" brushRef="#br1" timeOffset="141469.28">19777 8087 41 0,'14'9'20'0,"-7"-12"-20"16,-7 6 36-16,0-3-37 0,3 3 1 16,-3-3 0-16,0 4 0 15,-7-1 0-15,0 6 0 16,0 0 0-16,0 4 0 16,0 3 0-16,4 6 0 15,3-4 0-15,3 1 0 16,4 0-1-16,0-3 1 15,4-1 0-15,3-5 0 16,0-1-1-16,0 1 0 16,4 2 0-16,3 1 0 0,0-1-1 15,4 1 1 1,7-7 0-16,-1-9 0 0,1-3 0 16,0-13 1-16,7-9 2 15,7-10 0-15,6-9 0 16,-2-9 0-16,-1-10 0 15,1-6 1-15,-8-4-2 16,-10-5 1-16,-4 2-2 16,-7-8 1-16,-7 11-1 47,-7 1 1-47,-10 3-1 0,-8 6 1 0,-3 25 0 0,-7 7 1 0,3 15-1 15,-6 22 1-15,-5 16-1 16,1 25 1-16,3 22-1 15,11 22 0-15,4 9-1 16,10 9 1-16,3 1-1 16,8-7 1-16,-4-18-1 0,0-10 0 15,0-16-3-15,-4-15 1 16,-3-9-3 0,-3-14 0-16,-4-5-8 0,-7-10 0 15,-11-19-2-15,-3-6 1 16</inkml:trace>
  <inkml:trace contextRef="#ctx0" brushRef="#br1" timeOffset="141653.79">19865 7858 54 0,'3'19'27'0,"36"18"-26"0,-21-30 57 0,14-4-53 0,6 0 1 0,8-9 0 15,21-10 1-15,14-12-11 16,15 3 1-16,-8-13 1 15,-10 7 0-15,-15 9-12 16,-14 9 0-16,-17 10-7 16,-4 3 1-1</inkml:trace>
  <inkml:trace contextRef="#ctx0" brushRef="#br1" timeOffset="143631.9">29686 9655 44 0,'0'3'22'0,"-10"3"-15"0,10-6 23 0,0 3-27 15,-4 0 0-15,1 10 4 16,-1 6 0-16,1 9-8 16,-1 13 0-16,4-4 5 15,4 14 0-15,-4 2-2 16,3-3 1-16,-3-9-8 15,0-7 0-15,4-9-12 16,-4-9 1-16</inkml:trace>
  <inkml:trace contextRef="#ctx0" brushRef="#br1" timeOffset="144530.87">29302 11301 42 0,'-11'13'21'0,"1"24"-11"16,10-31 24-16,-4 4-31 15,4-1 0-15,-3 4 2 0,3-4 1 16,0-2-7-1,3-1 0-15,4-6 5 0,4-6 1 16,3-10-2-16,3-6 1 16,5-3-2-16,2-13 0 15,1-3-1-15,0 7 0 16,-4-4-1-16,0 1 1 16,-3 5-2-1,-4 7 1-15,0 10-2 0,0 11 1 16,-3 8-3-16,-1-1 1 15,-3 3-1-15,0 0 1 16,4 4 0-16,-4 2 0 0,3 1 1 16,-2-1 1-16,2-2 1 15,4-4 0-15,0 0 0 16,0-3 0 0,4-3 0-16,0-6 0 0,-1-3 0 15,1-4 0-15,3 4-1 16,-3-7 1-16,-1-6-1 15,1 0 1-15,0-3-1 16,-4 3 1-16,0-3-2 16,-3 6 1-16,-1 4 0 15,1 2 0-15,-1 10 0 16,1 6 0-16,-1 16 0 16,-2 6 1-16,-1 6 0 15,0 7 1-15,0 6-1 16,0-3 1-16,0 2-1 15,0 1 1-15,0-3-2 0,3-10 1 16,1-2-8-16,3-14 0 16,-3-18-6-16,3-6 0 15</inkml:trace>
  <inkml:trace contextRef="#ctx0" brushRef="#br1" timeOffset="146303.41">29711 9435 13 0,'0'3'6'0,"0"-9"6"16,0 6-2-16,0-6-9 16,0 0 0-16,0-4 2 15,3 1 0-15,-3-4-3 16,0 1 0-16,0-1 2 0,0 1 1 15,0-4-1-15,0 0 0 16,-3 1 0 0,3-4 0-16,-4 0-1 0,-3 0 0 15,7-6 0-15,-3 0 1 16,-1-3 0-16,4 3 0 16,0 3-1-16,0 0 0 31,4-16 0-31,-4-3 0 15,0 10 0-15,0-4 0 16,-7-8 0-16,0-1 0 16,0 6 1-16,0 0 0 0,3 1 0 15,-3-4 0-15,4 3-1 16,-1 1 1-16,4-7-1 16,0 0 0-16,-4 0 0 15,1-3 0-15,-4 3 0 16,0 0 1-16,0-6-1 15,0 0 1-15,0-3 0 16,3-10 0-16,1 10-1 16,-1-4 1-16,1-9-2 15,-1 16 1-15,0-13-1 16,1 1 1-16,-1-14-1 16,1 1 0-16,-1 0 1 15,4-4 0-15,0 14-1 16,-3-8 1-16,3-2-1 15,0-3 0-15,-4-7 0 16,1-3 1-16,-4-3-1 0,-4 10 0 16,1-4 0-16,6 1 1 15,-3-11-1-15,3 1 1 16,-3 0-1-16,0 19 1 16,-3-10-1-16,6-6 0 15,-3-9 0-15,4 6 1 16,-1-6-1-16,-3 21 1 15,0-12-1-15,0 4 0 16,3-8 0-16,1 8 1 16,-1-11-1-16,1 26 0 15,-1-15 0-15,1-1 1 0,-1-9-1 16,4 12 0-16,-3-3 0 16,-1-3 0-16,-3 10 0 15,-3-1 0-15,-1 4 0 16,4-10 0-16,-4 16 0 15,1-10 0-15,3-2-2 16,0 24 0-16,0-3-3 16,3 4 1-16,-3 2-4 15,0 7 1-15,-4 0-7 16,1 3 0-16</inkml:trace>
  <inkml:trace contextRef="#ctx0" brushRef="#br1" timeOffset="147398.13">30258 9435 29 0,'-7'7'14'0,"3"-11"-5"16,4 4 17-16,0 0-24 15,0 0 1-15,0 0 1 16,0 0 1-16,0 0-6 15,7 0 1-15,0-3 3 16,4 3 1-16,3 0-2 16,4-3 1-16,3 3-1 0,7 0 0 15,4 0-1-15,7-3 1 16,-1 0-1-16,5 3 1 16,10-3 0-16,7 3 0 15,10-3 1-15,11-1 0 16,4 4-1-16,3-3 0 15,11 0 0-15,7-3 1 16,7 0-2-16,-11-1 0 16,14 1-1-16,1 3 1 15,6 0-1-15,-6 0 1 16,-11 0-1-16,3 3 0 0,-10 3 0 16,-8 0 0 15,-6-3-1-31,-7 0 1 0,-8 3-1 0,-13-3 0 0,-15 3-4 15,-14 0 0-15,-17 3-7 16,-18 1 0-16,-14-4-5 16,-15 0 1-16</inkml:trace>
  <inkml:trace contextRef="#ctx0" brushRef="#br1" timeOffset="147894.1">32106 9128 25 0,'0'16'12'0,"4"2"-1"0,-4-18 15 16,0 0-25-16,0 0 0 15,7 0 2-15,3 0 0 16,5 0-3-16,2 4 1 0,1 2 2 16,10 3 0-16,7 1 1 15,15 2 0-15,-1 1-1 16,4 6 0-16,0-1-2 15,0 1 0-15,-11 6 0 16,-6 0 1-16,-8-6-3 16,-11 6 1-16,-13 7-1 15,-11 8 1-15,-14 1-1 16,-8 6 1-16,-6 6-1 16,-7-5 1-16,-4-8-1 15,7-2 1-15,7-7-1 16,8-6 1-16,3-6-1 15,3-6 0-15,4-7-3 16,3-9 1-16,4-10-10 16,4-15 0-16</inkml:trace>
  <inkml:trace contextRef="#ctx0" brushRef="#br1" timeOffset="148091.6">32212 9219 52 0,'4'53'26'0,"13"35"-28"0,-10-69 45 15,-3 15-43-15,-1-9 1 16,-3 19-1-16,0 0 0 0,0 0-7 16,-3-9 1-16,-8-10-9 15,-6-3 1-15</inkml:trace>
  <inkml:trace contextRef="#ctx0" brushRef="#br1" timeOffset="152858.51">29806 2803 41 0,'4'13'20'0,"-8"18"-13"0,1-22 20 0,-8 4-25 0,-7 3 1 0,-17 18 0 15,-11 1 0-15,4 12-5 16,-4 6 1-16,-7 3-1 16,4-6 1-16,-1-6-7 15,15-15 0-15,7-11-5 16,10-18 0-16</inkml:trace>
  <inkml:trace contextRef="#ctx0" brushRef="#br1" timeOffset="153061.4">29499 2838 42 0,'0'31'21'0,"14"13"-24"0,-10-29 38 16,3 11-35-16,0 11 1 15,0 16 2-15,7 4 0 16,7 6-4-16,4-4 1 16,0-5-1-16,-4-17 0 15,0-15-8-15,-3-16 0 16,-1-9-4-16,1-6 0 16</inkml:trace>
  <inkml:trace contextRef="#ctx0" brushRef="#br1" timeOffset="153518.22">29831 3154 46 0,'18'25'23'0,"24"-22"-25"0,-28 1 44 15,7-4-42-15,4 0 0 16,10-4-1-16,4 1 1 0,0 0-7 16,0-3 0-16,-4-4-7 15,4 1 1-15</inkml:trace>
  <inkml:trace contextRef="#ctx0" brushRef="#br1" timeOffset="154109.43">30431 3436 40 0,'-11'44'20'0,"-7"-31"-16"0,15-16 31 0,-1 3-33 0,4 0 0 0,0 0 2 0,7-16 0 0,8-6-5 16,2-3 1-16,8 0 2 0,7-3 1 0,-8-4-2 0,1 4 1 16,0 6-1-16,3 10 0 15,-3 2-1-15,-4 7 1 16,-4 13-2-16,-6-1 1 16,-4 3-1-16,-3 4 1 0,-4 0-1 15,0-7 1-15,0 1-1 16,3-4 1-16,1-3-1 15,3 3 1-15,0-6 0 16,0-6 0-16,3 3 0 16,4-3 0-16,1-4-1 15,-1 4 1 1,0-7 0-16,3-5 0 0,1-1-1 16,0-3 0-16,-1 3 0 15,5 6 0-15,-5 4 1 16,1 3 0-1,-1 0 0 17,1 6 0-32,-4 9 0 15,-3 3 1-15,3 7-1 0,-7-6 0 0,-4 9 0 0,-3 0 0 0,0 3 0 16,0-6 0-16,0 6 0 16,0-3 0-16,4-4-2 0,0-2 0 15,3 0-6-15,3-7 0 16,4-9-6-16,-3-6 0 15</inkml:trace>
  <inkml:trace contextRef="#ctx0" brushRef="#br1" timeOffset="154489.29">31404 3320 43 0,'25'10'21'0,"0"-4"-22"0,-18-6 35 0,-7 0-32 16,0 0 0-16,0 0 2 15,-7 0 0-15,-4 3-5 16,-3 0 0-16,-4 4 3 16,-6 2 1-16,-1 7-2 15,-3-4 1-15,0 7-2 16,3 3 0-16,4-13-3 16,3 1 1-16,7-4-1 15,4 0 0-15,11-2-1 16,10-1 0-16,4-6 0 15,-1-4 1-15,4-2 1 16,1-1 1-16,-1-5 1 16,0 5 0-16,-3 1 0 15,-1 6 0 17,1 6 0-32,-4 9 1 15,0 4-1-15,-3-6 0 16,-4 8-1-16,3 4 1 0,-3-3-7 0,0-6 1 0,4-1-5 0,3-9 0 15</inkml:trace>
  <inkml:trace contextRef="#ctx0" brushRef="#br1" timeOffset="154721.79">31965 3393 34 0,'7'28'17'0,"-28"13"-17"0,11-35 28 0,-8 0-28 16,-10 13 0-16,-8 6 0 16,1 0 1-16,0 10-2 15,3-4 1-15,4-6-1 16,3 0 1-16,8-16-7 16,2-5 1-16,8-17-4 15,7-18 0-15</inkml:trace>
  <inkml:trace contextRef="#ctx0" brushRef="#br1" timeOffset="154863.74">31704 3286 18 0,'7'25'9'0,"0"16"1"0,0-19 10 16,0 6-17 0,4 10 1-16,7 12 0 0,3 3 1 15,-4 10-8-15,5-10 1 16,-5-12-5-16,-10 0 0 15</inkml:trace>
  <inkml:trace contextRef="#ctx1" brushRef="#br1" timeOffset="52431.7">26243 197 0,'0'0'0,"0"0"15,0 0 1,0 0-16,0 0 16,0 0-16,0 0 15,0 0 1,0 0-16,0 0 16,0 0-1,0 0-15,0 0 16,0 0-1,0 0-15</inkml:trace>
  <inkml:trace contextRef="#ctx0" brushRef="#br1" timeOffset="155825.41">30459 3712 42 0,'-7'47'21'0,"-14"22"-10"0,14-47 21 0,-11 19-34 16,-3-10 0-16,-4 20-3 0,-7 2 1 0,1 3 1 16,-1 10 0-16,0-3-10 15,4-16 1-15</inkml:trace>
  <inkml:trace contextRef="#ctx0" brushRef="#br1" timeOffset="156287.38">29873 4233 47 0,'14'16'23'0,"15"-29"-24"15,-15 4 41-15,3-10-40 16,12-9 1-16,6-7 0 0,11-6 0 15,3-3-2-15,0 4 1 16,4-1 0-16,-3 6 0 16,-4 4 0-16,-8 12 0 15,-2 7 0-15,-8 9 0 16,-10-1-2-16,-11 11 0 16,-7 12-1-16,-7-1 1 15,-4 7-2-15,-3-6 1 16,0 0-1-16,3-3 0 15,1 3 2 1,3-10 0-16,3-3 0 0,11-3 1 0,4-3 0 16,3 4 1-16,3-4 0 15,5-4 1-15,-1 1-1 16,-4 6 1-16,5-3-1 16,-8 7 0-16,-4 8 0 15,-3 7 1-15,0 3 0 16,-3-3 0-16,-1 0-1 15,4 3 1-15,1-3-1 16,-1-6 1 0,0 0-7-16,-4-1 1 0,1-8-6 15,-8-7 1-15</inkml:trace>
  <inkml:trace contextRef="#ctx0" brushRef="#br1" timeOffset="156633.47">30649 4377 41 0,'-3'-3'20'0,"-8"-25"-23"0,11 12 35 15,0 0-30-15,4-5 0 16,3 2 3-16,0-6 1 15,3 0-6-15,1 6 0 16,3 0 4-16,4 3 0 0,3 10-1 16,-3 6 1-16,3 3-4 15,-4 6 1-15,1 1-5 16,0-7 1-16,-1 3-8 16,-3-3 1-16,4-6-5 15,-4-6 0-15</inkml:trace>
  <inkml:trace contextRef="#ctx0" brushRef="#br1" timeOffset="156870.51">30914 4321 54 0,'25'28'27'0,"20"-12"-32"0,-30-7 52 0,6-9-47 0,0 0 0 0,0 0 0 16,0-16 0-16,-7 7-1 15,0-7 1-15,-3-3-1 0,-4 1 1 16,0 2-1 0,-3 0 0-16,-4 10 0 0,0 0 0 15,-4 3-1-15,1 12 0 16,-1 4 0-16,1 9 0 16,-1 6-1-16,4-6 1 15,4 9-1-15,3-12 0 16,0-3-5-16,7-7 1 15,14-9-6-15,7-6 1 16</inkml:trace>
  <inkml:trace contextRef="#ctx0" brushRef="#br1" timeOffset="157143.9">31577 4252 22 0,'7'-3'11'15,"-7"6"-10"-15,-3 3 11 0,-4-3-13 16,-4 3 1-16,-7 4 0 15,-3-1 0-15,-3 1-1 16,-5 5 1-16,1-5-1 16,3 9 1-16,8-4 0 15,3-2 0-15,7-4 0 16,3 1 1-16,8 2 2 16,10 1 1-16,3 2 0 15,8 1 1-15,0 3-1 16,-4 0 1-16,-7-1-2 31,-7 1 0-31,-10-3-6 0,-8-3 1 0,-7-1-8 0,-3-6 1 16</inkml:trace>
  <inkml:trace contextRef="#ctx0" brushRef="#br1" timeOffset="157502.31">31754 4164 47 0,'-18'60'23'0,"-10"5"-32"0,24-43 44 0,-3 0-35 0,-3 3 0 0,-5 4 0 15,-2-4 0-15,-1 0 0 16,4-10 0-16,3 1-1 15,4-3 1-15,7-13-1 16,7 0 0-16,4-10 0 16,3 4 1-16,0-3 0 15,-3 9 0-15,3 9 1 16,7 7 0-16,7-1 1 16,4 7 1-16,0-6 0 15,0 3 0-15,3-7-1 16,7 1 0-16,1-1-5 15,2-12 1-15,-6 7-11 16,-11-14 0-16</inkml:trace>
  <inkml:trace contextRef="#ctx0" brushRef="#br1" timeOffset="161302.78">2272 10458 42 0,'0'65'21'0,"0"-27"-21"15,0-29 21-15,0 7-21 16,-7 6 0-16,7 0-1 16,-4-3 0-16,-3-7-5 15,7-5 0-15,0-23-4 16,7-19 0-16</inkml:trace>
  <inkml:trace contextRef="#ctx0" brushRef="#br1" timeOffset="161471.31">2085 9978 54 0,'-11'56'27'0,"11"-46"-35"0,0-7 54 16,0-3-47-16,11-3 1 16,-4-4-6-16,4-2 0 15,3-4-6-15,14-2 1 16</inkml:trace>
  <inkml:trace contextRef="#ctx0" brushRef="#br1" timeOffset="161810.84">2815 10768 58 0,'7'41'29'0,"-14"-41"-35"0,4-10 46 0,-4-5-39 15,3-17 1-15,-7-24 0 16,-10-16 0-16,4-10-3 16,-1-2 1-16,7-11 1 15,1-2 1-15,10 0-1 0,7 0 0 16,4 6-1-16,-1 9 0 15,11 16-1-15,-3 13 1 16,7 12-3 15,3 16 1-31,4 7-4 0,3 8 1 16,-14 10-9-16,-3 6 1 16,-8 7-3-16,-6 9 1 0</inkml:trace>
  <inkml:trace contextRef="#ctx0" brushRef="#br1" timeOffset="162002.76">2632 10360 66 0,'10'10'33'0,"43"-7"-43"0,-28-9 70 0,7-7-61 16,17-9 1-16,4-3-8 15,-4-3 1-15,-3 6-2 16,-3 0 0-16,-5 3-9 15,-6 10 0-15</inkml:trace>
  <inkml:trace contextRef="#ctx0" brushRef="#br1" timeOffset="163087.96">6417 10922 48 0,'-3'-4'24'0,"-5"11"-13"0,8-7 25 16,-10 6-34-16,10 3 0 15,-7 10 1-15,-4 3 0 16,-6 10-4-16,-8 21 0 0,-14 10 2 16,-7 12 1-16,0 6-3 15,-3-2 0-15,0-1-3 16,-1-9 0-16,8-12-5 16,14-7 0-16,3-22-8 15,11-15 1-15</inkml:trace>
  <inkml:trace contextRef="#ctx0" brushRef="#br1" timeOffset="163326.49">5973 10856 36 0,'14'6'18'0,"14"25"-14"16,-18-18 26-16,5 9-24 15,2 9 0-15,-3 7 5 16,11 25 1-16,7 9-15 0,10 12 1 16,4 10 8-16,-4 7 0 15,8-4-5-15,3-9 1 16,0-10-8-16,-4-12 0 16,-3-13-12-16,-7-18 1 15</inkml:trace>
  <inkml:trace contextRef="#ctx0" brushRef="#br1" timeOffset="163957.54">7197 10765 43 0,'0'25'21'0,"7"-6"-14"0,-4-16 27 15,1 0-33-15,3 3 1 0,7 1 1 16,-3 5 1-16,10-3-4 16,7 4 1-16,7 0 3 15,4-1 0-15,14-2 0 16,7 5 1-16,-4-2-2 15,-3 2 1-15,-7 4-2 16,-7 9 0-16,-11-2-2 16,-17 14 0-16,-11 7-2 15,-14 13 0-15,-11 6-2 16,-7-4 1-16,-7 7-5 16,11-15 1-16,3-10-10 15,1-7 0-15</inkml:trace>
  <inkml:trace contextRef="#ctx0" brushRef="#br1" timeOffset="164814.62">8259 11872 55 0,'-4'22'27'0,"0"-25"-31"16,4-7 44-16,0 1-39 16,4-13 0-16,0-19 1 15,6-6 1-15,4-16-3 16,11-18 0-16,0-10 1 15,10-3 1-15,7-13 0 16,-6-3 0-16,-1 4-2 31,4 12 1-31,-4 12-1 0,0 13 0 47,-3 13 0-47,0 9 1 16,-1 15-2-16,-2 10 0 31,2 16 0-31,1 12 0 16,-4-2-1-16,4 14 1 0,0 7-1 15,-4 4 0-15,7-1 0 0,-6-3 1 0,-1-3 0 0,-4-10 1 0,-2 1 0 0,-5-10 0 16,12-3 1-16,-1-6 1 0,7-7-1 0,0-9 1 16,4 0 0-16,-4-9 0 15,1-10 1-15,-5-9 0 16,1 12-1-1,-4-5 0-15,-3-1-1 16,3 0 1-16,-3 6-1 0,0 4 1 0,-1 9-1 31,1 3 0 1,-4 9-1-32,0 13 1 15,1 16-1 1,-5 6 0-16,-3 12-1 0,0 16 1 0,-3 4 0 15,-7 12 0-15,-1 6-1 0,1 12 1 0,-4-2 0 0,0 6 1 0,-4-4-2 16,-3 4 1-16,7 0-2 16,0 6 0-16,0-12-3 15,0-4 1 1,4-6-6-16,-1-9 0 0,1-13-8 0,-1-9 0 16</inkml:trace>
  <inkml:trace contextRef="#ctx0" brushRef="#br1" timeOffset="165198.7">10093 11875 64 0,'18'16'32'0,"6"37"-40"16,-17-41 59-16,0 7-52 16,4 9 1-16,-11 13-3 15,0 0 0-15,-18 9-5 0,-3 0 1 16,-3-9-10-16,2-16 0 16</inkml:trace>
  <inkml:trace contextRef="#ctx0" brushRef="#br1" timeOffset="165744.81">12284 10542 59 0,'-21'50'29'0,"-18"44"-35"0,28-68 50 0,-3 17-44 0,-4 14 1 0,-3 9-3 0,-3 12 1 0,-5 10-5 0,-2 3 1 15,2 0-11-15,-2-7 1 0</inkml:trace>
  <inkml:trace contextRef="#ctx0" brushRef="#br1" timeOffset="166424">11402 11474 44 0,'0'-22'22'0,"46"-13"-22"0,-25 10 31 0,7-6-29 0,18-23 0 15,21-18 0-15,7-16 1 16,25-6-4-16,7-22 1 15,3 7 3-15,-17-1 0 16,-11 9-1-16,-4 4 0 16,-10 19 0-16,-10 12 0 15,-1 16-1-15,-10 15 1 16,-7 7-3 0,-11 22 0-16,-7 18-2 31,-3 23 0-31,-7 18-2 0,-8 19 1 15,-6 4-1-15,-4-1 1 16,-4-3 2-16,4-6 1 31,3-4 1-31,1-11 0 0,3-11 2 0,7-5 1 0,7-10-1 0,0-12 0 16,4-7-1-16,-1-6 0 0,5-6 0 16,-1-4 0-16,0 1-1 15,-3-4 1-15,3 1-1 16,-4 2 0-16,1 1 0 15,0 3 1-15,-1-1-1 16,-3 1 0 0,1 3 0-16,-5 3 1 0,1 6-1 31,-4 4 0-31,0 2 0 16,-4 7 0-16,4 0-1 0,0 12 1 0,1-3-1 15,2 10 0-15,1 3 1 0,3-1 0 16,-4-5 0-16,1-7 1 15,3-3 0-15,7-6 0 16,7-3-1-16,8-7 1 16,3-12-6-16,-1-9 1 15,5-14-10-15,-5-5 1 16</inkml:trace>
  <inkml:trace contextRef="#ctx0" brushRef="#br1" timeOffset="166780.84">13444 11304 52 0,'0'47'26'0,"-3"-12"-31"0,3-29 43 0,0-3-38 16,0-3 1-16,7-6-1 15,3-10 1-15,1-3-2 16,3-6 0-16,-3-9 1 15,-1-4 0-15,4 1 0 16,4-1 0-16,3-3-1 16,4 3 1-16,3 4 0 15,4 9 1-15,0 6 0 16,3 7 1 15,0 8-1-31,4 20 0 0,-4 0 2 0,4 12 0 47,0 13 0-31,0 3 0-16,-8 3-1 0,1 3 0 15,18 0-6-15,-1-9 0 0,-3-16-13 0,-4-19 1 0</inkml:trace>
  <inkml:trace contextRef="#ctx0" brushRef="#br1" timeOffset="167426.7">15991 9865 46 0,'-7'41'23'0,"7"15"-14"0,0-50 30 0,0 13-36 0,-3 16 0 0,-1 5 2 0,4 17 1 0,-3 24-7 16,-1 17 0-16,4 14 5 15,0 17 0 1,0 9-2-16,0 3 0 0,4-9-3 16,-1-19 0-1,4-22-7-15,0-19 0 16,8-19-11-16,2-22 1 0</inkml:trace>
  <inkml:trace contextRef="#ctx0" brushRef="#br1" timeOffset="167805.54">16436 11445 57 0,'-7'-3'28'0,"17"-69"-29"0,-6 41 45 0,-4-23-43 16,-7-11 1-16,0-14 2 15,-4-12 0-15,4-9-5 16,-3 9 0-16,-1-13 3 16,8-2 0-16,3 2 0 15,7 20 0-15,7 5-2 16,10 13 1-16,1 16-1 15,7 16 1-15,0 18-4 16,-1 7 0-16,1 18-5 31,-7 22 0-31,-11 13-11 32,-14 10 1-17</inkml:trace>
  <inkml:trace contextRef="#ctx0" brushRef="#br1" timeOffset="167978.21">16231 11000 48 0,'0'53'24'0,"11"-21"-15"0,-4-32 35 16,0 3-39-16,7 0 0 15,14-3 0-15,15-3 1 16,10-3-11-16,10-4 1 16,-6 1-3-16,-8 2 1 15,-7-11-12-15,-10 2 0 16</inkml:trace>
  <inkml:trace contextRef="#ctx0" brushRef="#br1" timeOffset="168281.56">17265 10727 48 0,'-7'10'24'0,"-14"-1"-20"16,14-6 35-16,-7 7-36 15,-4 2 0-15,-3 7 1 16,-4 3 0-16,-3 9-6 16,0 13 1-16,-1 3 3 15,1 10 1-15,0 5-3 16,7 7 1-16,7 0-1 0,10 0 0 15,11-9-4-15,11-16 0 16,7-13-11 0,6-18 0-16,5-20-2 0,-1-5 1 15</inkml:trace>
  <inkml:trace contextRef="#ctx0" brushRef="#br1" timeOffset="168542.31">17653 10940 45 0,'-4'16'22'0,"1"-10"-20"0,-1-2 43 0,1 5-42 0,-4 0 1 0,-4 10 1 16,-6 3 0-16,-5 0-6 15,-9 6 0-15,-1 7 4 16,0 2 0-16,0 14-3 15,-6 2 1-15,2-3-3 16,8 0 0-16,7-12-6 16,3-10 0-16,8-19-10 15,6-12 1-15</inkml:trace>
  <inkml:trace contextRef="#ctx0" brushRef="#br1" timeOffset="168788.89">17353 10922 42 0,'18'28'21'0,"-1"31"-14"0,-10-40 30 15,4 0-35-15,3 9 0 16,7 7 1-16,-3-1 1 16,3 7-5-16,0 0 0 15,4 0 2-15,-4-10 0 16,-3-6-7-16,-1-9 1 15,1-13-10-15,0-16 0 16</inkml:trace>
  <inkml:trace contextRef="#ctx0" brushRef="#br1" timeOffset="168973">17769 10577 34 0,'15'-10'17'0,"16"32"-5"15,-17-12 20-15,4 12-25 16,0 3 1-16,3 22 1 16,7 12 1-16,7 13-13 15,4 10 0-15,-11-1 8 16,-6 14 0-16,-8-5-6 16,-11-5 1-16,-6-10-7 15,-11-15 0-15,-4-16-11 16,-3-16 1-16</inkml:trace>
  <inkml:trace contextRef="#ctx0" brushRef="#br1" timeOffset="169412.84">18390 11141 59 0,'-3'19'29'0,"20"-10"-26"0,-6-6 49 0,10 1-48 15,-3-1 1-15,17 0 0 16,-7 0 0-16,32 0-8 15,4-3 1-15,-4 0-1 16,-4-6 0-16,-6 0-12 16,-8-7 1-16,-14-6-6 0,-7-12 0 15</inkml:trace>
  <inkml:trace contextRef="#ctx0" brushRef="#br1" timeOffset="169768.18">19286 10611 59 0,'0'75'29'0,"-10"10"-40"0,6-54 53 0,-3 20-42 16,-7 5 1-16,0 10 2 15,0 0 0-15,-4-4-2 16,-3 4 0-16,3-6 3 16,4-7 1-16,4-3-1 15,6-12 1-15,4-3-1 16,11-7 1-16,6-3-3 16,8-9 1-16,10-4-2 15,8-3 0-15,6-5-6 16,1-11 1-1,-8-2-10-15,0-7 0 32,-7-12-7-32,4-3 1 15</inkml:trace>
  <inkml:trace contextRef="#ctx0" brushRef="#br1" timeOffset="170099.31">19844 10251 52 0,'-14'9'26'0,"-4"3"-26"0,18-8 44 0,-11 18-43 15,4 18 1-15,0 7 1 16,-3 29 1-16,-4 8-4 15,0 26 1-15,3 12 3 16,-7 4 0-16,1 9-1 16,-1-4 1-16,0-5-2 15,4-1 1 32,-3-24-3-47,-5-1 1 16,5-19-5-16,3-18 1 0,3-13-9 0,8-15 1 0,10-29-8 0,7-9 0 0</inkml:trace>
  <inkml:trace contextRef="#ctx0" brushRef="#br1" timeOffset="170549.86">20500 10690 49 0,'7'28'24'0,"-7"-19"-18"0,-4-9 37 0,-6 13-42 0,-8 6 1 0,-6 6 0 16,-15 3 0-16,0 6-3 16,-7 7 1-16,11 3 3 15,3-6 0-15,4-1 0 16,3 4 0-16,4-6 0 16,7-4 1-16,3 0-1 15,8-3 1-15,-1-6-2 16,11 0 0-16,14 0-1 15,11 0 0-15,0 0-2 16,0-3 1-16,-1 3-6 0,1-6 1 16,-4-1-9-1,-3-5 0-15,-7-13-6 16,-1-4 0-16</inkml:trace>
  <inkml:trace contextRef="#ctx0" brushRef="#br1" timeOffset="171255.62">21424 10542 55 0,'7'-3'27'0,"-10"9"-27"0,3-6 48 0,0 3-47 0,-4 1 0 0,-3 2 0 15,-7 3 1-15,-11 4-3 16,-3 2 1-16,3 7 1 15,-6 0 0-15,-5 3-1 16,1 1 0-16,-4 2 0 16,4 3 1-16,3-3 0 15,4-3 1-15,7 1-1 16,3-8 0-16,8-2 0 0,10 0 1 16,10-4-1-16,11-2 1 15,8-4-2-15,6 0 1 16,7-6-1-1,11 3 0-15,-3-3-1 0,-5 0 0 16,-6 0 0-16,-3 3 1 16,-12-3-2-1,-3 4 1 1,-14-4-1-16,-14 6 0 0,-17 0 0 0,-5 0 1 16,-2 1 0-16,-5 8 0 0,-6 4 1 15,-4 6 0 1,0 3 1-16,4 4 0 0,7 9 0 15,3 3 0-15,11 9 1 16,10 6 0-16,15 7-1 16,13 3 1-16,12-9 0 15,2-7 0 17,12-3 0-17,6-3 0 1,1-3-1-16,-1-9 0 0,-3-7-2 0,-4-6 1 0,0-10-5 0,-10-5 1 0,-4-10-10 15,-3-10 0-15,-7-3-6 16,3-12 1-16</inkml:trace>
  <inkml:trace contextRef="#ctx0" brushRef="#br1" timeOffset="171549.04">22084 11790 85 0,'25'57'42'0,"-8"-51"-63"0,-13-6 87 16,-1-3-69-16,-3 3 1 15,-3 0-13-15,-15 0 1 0,-10-10 1 16,-14-8 0-16</inkml:trace>
  <inkml:trace contextRef="#ctx0" brushRef="#br1" timeOffset="176825.51">2494 3678 31 0,'11'3'15'0,"24"0"-5"16,-21-9 16-16,14 6-25 16,1-6 0-16,2 2 1 15,8-2 0-15,0 3-2 16,3 3 0-16,8-6 1 15,-1 0 1-15,4-1-1 16,3 4 1-16,15-6-2 16,-4 6 1-16,7-7 0 15,7 1 0 1,4-1 1-16,0 1 0 0,10 3 1 0,-7-4 0 16,14 1 0-16,-3 9 0 15,0 0-1-15,3 0 0 16,4 0-1-16,14-6 0 15,-11 2 0-15,11-5 0 16,0 0-1-16,18-4 1 16,-8-6-1-16,22-3 1 15,0-9-1-15,3 3 0 0,4 3 0 16,10 3 1-16,0 6-1 16,11 7 0-1,0 6 0-15,-3 3 0 0,2 3-1 16,-6 0 1-16,0 0-1 15,-18-3 1-15,-3-3-1 16,-7-3 0-16,-1-1 1 16,-17 1 0-16,-7-3 0 15,0 5 0-15,0-2 0 16,-3 3 0-16,-8-3 0 16,-10-1 0-16,-8 1 0 15,1 0 0-15,-11 0-1 16,-14 3 1-16,-10 3 0 31,-8 0 0-31,-6 3-1 47,-5 6 0-47,-13-3 0 0,0-9 1 16,-8 3-1-1,-3 0 1 1,1 0-1-16,-1 0 1 0,-4 0 0 0,-6 0 0 0,3 0 0 0,0 0 0 0,0 0 0 0,-3 0 0 0,3 0-1 15,-4 0 1-15,-3 0 0 0,4 3 0 16,3-9 0-16,-7-6 1 16,0-17-1-16,0-5 0 15,0-16 0 1,0-7 1-16,0-15-1 16,-7 0 1-16,-4-22 0 15,0-13 0-15,-3 1-1 0,0-4 1 0,-3 28-1 16,6-5 1-16,0 5-1 31,4 13 0-15,4 13 0-1,-1-7 1-15,-3 19-1 0,7 6 0 0,0 4-1 16,0 6 0-16,0 6 0 16,0 3 1-16,0 6-2 0,0-2 1 0,0 5-1 15,0 1 1-15,0 9 0 16,0 3 1-16,0 3-1 15,-3-3 1-15,-4 10-1 16,0-1 1-16,-7 7-1 16,-8-3 1-16,-13-10-1 15,0 4 1 1,-4-1-1 0,-10 0 1-16,-25 1-1 15,-15 2 1 1,-13 1-1-1,-11 6 1-15,-10-10 0 16,-15 1 0-16,0-7 0 0,-10-3 0 0,-10-3 0 16,6-7 0-16,-17-9 0 0,-11 1 1 0,-4-4-1 15,-6 0 0 1,-11-3 0-16,3 6 1 16,-14 3-1-16,11 3 1 0,-7 1-1 0,-4 9 0 15,18-7 0-15,0-5 1 0,0 5-1 16,22 4 1-16,-5-6 0 15,15 2 0-15,-4 1-1 16,25-1 1-16,3 10 0 16,4 0 0-16,7 0-1 15,7 0 1 1,15 10-1 0,13-1 1-16,11 1-1 0,0-1 0 15,10 0 0-15,11 1 0 0,11 5 0 16,3 4 1-16,7-3-1 15,7 3 1 1,0 0 0 0,11-4 0 15,-3 4 0-15,2-6 0-16,8 2-1 15,-3-5 1-15,-1-1-1 0,4 0 0 0,3 7-1 0,-3-13 1 0,4 7 0 0,6-1 1 0,-6 7-1 0,10 3 1 16,-8-1-1-16,5 4 1 15,3 10-1-15,0 8 0 16,-7 14 0-16,-4 9 0 16,-6 21 0-16,-8 20 0 15,0 15-1-15,1 19 1 16,-15 6-3-16,0-3 0 16,0-6-13-16,7-25 1 15</inkml:trace>
  <inkml:trace contextRef="#ctx0" brushRef="#br1" timeOffset="178494.08">23262 1571 25 0,'11'22'12'0,"-1"-22"-6"0,-6 0 12 16,-1 6-15-16,1 3 0 15,-4-9 1-15,0 7 1 0,3 5-6 16,1 4 1-16,0 3 4 16,3-4 1-16,0 4-1 15,3-10 1-15,8-15-1 16,3-6 1-16,4-17-2 16,10-14 1-16,21-42-2 15,19-22 1-15,13-21-11 16,7-32 1-16,18-13-8 15,21-12 1-15</inkml:trace>
  <inkml:trace contextRef="#ctx0" brushRef="#br0" timeOffset="191959.37">1958 15265 49 0,'-4'75'24'0,"8"-37"-18"16,3-32 25-16,-3 0-30 16,3 0 0-16,0-2 0 15,3-11 1-15,-6-5-2 16,6-20 0-16,8-2 1 15,0-16 1-15,13-13-1 16,-2-19 0-16,2 4-1 16,-2-3 0-16,-8 2-1 15,0 4 0-15,-3 6-1 0,-8 9 1 16,1 10-3-16,-1 6 1 16,-10 16-2-16,7 12 0 15,-7 16-3-15,0 16 0 16,4 9-1-16,-4 19 0 15,7 6 3-15,3 16 1 16,12 6 2-16,-5 7 1 16,15-1 3-16,-4-3 1 0,8-12 0 15,9-7 1-15,15-2 1 16,0-20 0-16,11-15 2 16,-4-16 0-16,3-15 1 15,-10-7 0-15,0-16 1 16,-10-12 0-16,-11-12-3 15,-18-7 0-15,0-6-3 16,-14-7 1-16,-3 10-2 16,-4 0 0-16,-11 3-2 15,-10 16 1-15,-14 3-4 16,-1 13 0-16,-3 9-6 16,-10 9 1-16,10 13-7 15,0 19 1-15</inkml:trace>
  <inkml:trace contextRef="#ctx0" brushRef="#br0" timeOffset="192323.48">3478 15199 51 0,'18'3'25'0,"-7"-6"-27"0,-11 3 46 16,0 0-43-16,0-3 1 16,-11-10 0-16,4 4 1 0,-14-4-4 15,0 4 1-15,-4-1 2 16,0 4 1-16,-14 6-1 16,11 6 0-16,-4 7-2 15,4 6 0-15,7 12-1 16,3 7 1-16,15-4-2 15,-4 7 0-15,14-7-2 16,7-2 1-16,4-7 0 16,-1-6 0-16,4-10-2 15,1-9 0-15,-1-12-6 16,7-13 0-16,11-19-3 16,-7-10 0-16</inkml:trace>
  <inkml:trace contextRef="#ctx0" brushRef="#br0" timeOffset="192572.34">3630 14440 55 0,'7'3'27'0,"4"7"-34"16,-1-4 55-16,-10 6-47 0,4 10 1 15,-4 3-1-15,-4 16 1 16,4 9-3-16,-10 7 0 15,10 12 2-15,-7 6 0 16,3 7-3-16,4-4 1 16,-7-9-3-16,4-10 1 15,3-11-6-15,0-14 1 16,-7-12-7-16,3-16 0 0,4-12 0 16,0-16 0-16</inkml:trace>
  <inkml:trace contextRef="#ctx0" brushRef="#br0" timeOffset="192758.06">3429 14920 40 0,'0'22'20'0,"11"-7"-19"16,-4-11 41-16,3-1-41 16,4 0 1-16,4-9 0 15,10-4 1-15,-3-2-7 16,10-1 0-16,-3 0-9 15,7 1 1-15</inkml:trace>
  <inkml:trace contextRef="#ctx0" brushRef="#br0" timeOffset="193075.77">3747 15186 34 0,'24'35'17'0,"33"-20"-9"0,-40-18 18 16,-3 0-24-16,15-6 1 16,-1-1 2-16,-3-5 1 15,-8-10-8-15,1 0 1 16,-15-1 4-16,-6 4 0 0,-4 4-2 16,-7 5 0-16,-4 7-2 15,0 6 0-15,-3 9-1 16,-7 10 1-16,14 3-1 15,-7 9 1-15,14 4 0 16,7 9 0-16,0-10 2 16,7 1 0-16,7-7-1 15,7-6 0-15,7-10-6 16,0-8 1-16,4-14-7 16,0-12 1-1</inkml:trace>
  <inkml:trace contextRef="#ctx0" brushRef="#br0" timeOffset="193324.5">4343 14788 41 0,'21'22'20'0,"-7"6"-11"0,-7-18 32 16,4 2-40-16,-4 1 0 16,-4-1 0-16,4 7 1 15,-7-6-6-15,4-4 1 0,3-6-9 16,-7 0 0-16,0 0-2 16,0-3 0-16</inkml:trace>
  <inkml:trace contextRef="#ctx0" brushRef="#br0" timeOffset="193489.84">4233 15205 49 0,'32'25'24'0,"17"10"-36"15,-34-32 47-15,2 3-42 16,1-6 1-16,-4 0-18 15,-7-9 1-15</inkml:trace>
  <inkml:trace contextRef="#ctx0" brushRef="#br0" timeOffset="193834.03">2092 15873 68 0,'-7'19'34'0,"35"3"-39"15,-7-22 65-15,8 3-59 16,20 0 0-16,14-6 0 16,43-6 0-16,25-4-2 15,10-9 1-15,28 0-3 16,8-6 0-16,-15 6-7 16,-14 6 1-16,0 4-11 15,-28 5 0-15</inkml:trace>
  <inkml:trace contextRef="#ctx0" brushRef="#br0" timeOffset="194614.86">5779 15779 52 0,'10'28'26'0,"32"-50"-25"0,-17 13 39 16,25-13-39-16,13-22 0 15,15-12 0-15,-4-20 1 16,-4-15-3-16,-6 0 0 16,-15-3 1-16,-14-9 0 15,-6-4-1-15,-12 4 1 16,-13 2-1-16,-8 4 1 16,4 9-2-16,-14 7 0 15,-7 9-3-15,-4 18 0 0,-10 17-4 16,-4 21 1-16,4 13-2 15,-4 12 1-15,-3 20 2 16,3 11 0-16,0 17 5 16,0 18 0-16,11 13 4 15,7 9 1-15,10 16 1 16,4-3 1-16,14 3-2 16,8-4 1-16,9-8-3 15,-3-23 1-15,8-15-5 16,2-16 1-16,12-16-8 15,3-21 1-15</inkml:trace>
  <inkml:trace contextRef="#ctx0" brushRef="#br0" timeOffset="194828.61">6650 15415 61 0,'-11'63'30'0,"-10"9"-42"0,18-59 61 16,3 2-50-16,-7 1 1 15,3-4-3-15,-3-2 1 16,7-10-5-16,7-13 1 16,-7-18-10-16,11-7 0 15</inkml:trace>
  <inkml:trace contextRef="#ctx0" brushRef="#br0" timeOffset="194978.52">6569 15008 48 0,'17'28'24'16,"1"22"-26"-16,-7-38 39 0,-1 7-39 16,1-6 0-16,6-1-6 15,5 1 0-15,2-4-1 16,1-2 1-16</inkml:trace>
  <inkml:trace contextRef="#ctx0" brushRef="#br0" timeOffset="195470.13">6865 15494 42 0,'7'50'21'0,"4"-22"-13"0,-1-25 31 15,-6-3-37-15,6 0 1 16,1-3-1-16,3-6 1 15,7-7-5-15,-7-6 1 16,8-6 2-16,2 0 0 16,-10 6-1-16,11 3 0 15,-4 3-1-15,0 7 1 16,-3 2 0-16,3 4 0 16,-7 6 0-16,4 7 0 15,0-4 0-15,-1 3 1 16,-3 4-2-16,4-10 1 15,-7-6 0-15,3-3 0 0,-4-1-1 16,4-2 1-16,-3 0-1 16,0 2 1-16,-1 1 0 15,4 0 0-15,0 3 0 16,0-4 1-16,1-2-1 16,2 0 0-16,8-1 0 15,-15-2 1-15,12-4 0 16,6 3 0-16,-7-2 0 15,7 5 0-15,0 10 0 16,8 7 1-16,-1 8-1 16,-10 10 1-16,3 7-2 15,0 5 1-15,0-5-1 16,-3-4 0-16,0 0-3 16,-4-3 0-16,0-6-7 0,-3-3 1 15,-8-7-7-15,1 4 0 16</inkml:trace>
  <inkml:trace contextRef="#ctx0" brushRef="#br0" timeOffset="195924.54">5782 16240 55 0,'7'0'27'0,"-7"3"-27"16,0 0 50 0,-10 19-49-1,-8 10 0-15,-3 5 0 16,-8 16 0-16,-2 1-4 0,-12 2 1 15,5-2-3-15,2-7 0 16,12-10-3-16,-5-12 0 16,12-12-9-16,6-16 1 15,1-16 1-15,6-13 0 16</inkml:trace>
  <inkml:trace contextRef="#ctx0" brushRef="#br0" timeOffset="196116.06">5380 16300 24 0,'-11'-32'12'0,"15"4"-6"0,3 22 22 15,3 6-25-15,8 6 0 0,3 6 3 16,0 4 1-16,-3 12-6 16,7 7 0-16,-1 2 4 15,8 11 1-15,0 2-2 16,7-6 0-16,0-4-2 16,-8-2 0-16,1-7-6 15,-4-6 1-15,4-9-11 16,-4-10 1-16,0-12-1 15,-10-6 0-15</inkml:trace>
  <inkml:trace contextRef="#ctx0" brushRef="#br0" timeOffset="196387.69">5930 16441 44 0,'-17'22'22'0,"13"-7"-22"0,4-12 44 16,0-3-42-16,0 7 1 15,7-1 0-15,4 3 1 16,-1 1-6-16,11-1 1 16,1 4 3-16,6-1 0 15,4-5-2-15,10-7 0 16,4-7-4-16,-7-2 1 15,-1-7-8-15,-2-9 1 0,-8-6-5 16,0-4 0 0</inkml:trace>
  <inkml:trace contextRef="#ctx0" brushRef="#br0" timeOffset="196701.65">6149 16300 43 0,'-14'9'21'0,"17"7"-17"16,1-16 36-16,10 9-37 15,-3 0 1-15,13 1 3 16,12-1 0-16,-8 4-7 0,14 6 1 15,-10-1 4-15,-4 4 1 16,0 0-3-16,-17 7 0 16,-11 5-4-16,-11 7 0 15,-13 3-6-15,-12-4 0 16,-2-5-7-16,-5-4 1 16,8-15-5-16,14-10 0 15</inkml:trace>
  <inkml:trace contextRef="#ctx0" brushRef="#br0" timeOffset="196991.08">6710 16638 66 0,'7'13'33'0,"25"-13"-46"16,-15 0 65-16,12-3-53 16,-1-4 1-16,11-2-5 15,3-4 1-15,-3 7-4 16,-1 0 1-16,-6-10-10 15,-7 4 0-15</inkml:trace>
  <inkml:trace contextRef="#ctx0" brushRef="#br0" timeOffset="197482.14">7571 16431 48 0,'-7'32'24'0,"-22"18"-21"0,22-41 38 0,0 4-40 16,-3 2 0-16,-8 4 0 16,0-3 0-16,-3-7-2 15,-3 1 1-15,-1-4 0 16,-3-6 1-16,3-3-2 15,4-3 0-15,7-4-2 16,7 4 0-16,10 0-1 16,11 2 0-16,11 4 0 15,0 7 1-15,10 2 0 16,-7 1 1-16,7 2 1 16,1-6 1-16,-8 4 0 15,7-1 0-15,-3 1 0 16,3-1 0-16,-3 0 0 15,3 1 1-15,8-4-2 16,-12 0 1-16,1-6-1 0,3-9 1 16,-14 3 2-16,4-1 0 15,0-8 1-15,-15 2 0 16,1-3 0-16,-7 7 1 16,-11-7-1-16,-11 4 1 15,-10-4-7-15,-4 1 0 16,-10-1-12-16,-4-3 1 15</inkml:trace>
  <inkml:trace contextRef="#ctx0" brushRef="#br0" timeOffset="198053.1">8682 15895 59 0,'-7'38'29'0,"3"-35"-33"0,4-13 49 16,0-18-42-16,0-16 1 15,0-25 0-15,-3-22 1 0,-1-15-6 16,-3-20 0-16,4-9 5 16,3-12 0-16,7 6-2 15,3 0 0-15,1 6-1 16,3 19 1-16,-3 12-2 15,6 26 1-15,1 18-4 16,-1 23 1-16,1 21-5 16,-7 29 1-16,-4 18-5 15,-11 19 0-15,-10 10-9 16,-7 6 0-16</inkml:trace>
  <inkml:trace contextRef="#ctx0" brushRef="#br0" timeOffset="198235.59">8329 15415 45 0,'4'16'22'0,"20"-16"-19"0,-10 0 33 16,8 0-35-16,9-3 1 16,1-4-1-16,10-2 1 15,15-3-7-15,6-4 0 16,1-3-8-16,-4-3 0 15</inkml:trace>
  <inkml:trace contextRef="#ctx0" brushRef="#br0" timeOffset="198474.52">9264 15180 46 0,'32'19'23'0,"-15"-16"-17"0,-17-3 35 0,0 6-40 16,-10 4 1-16,-1 8 0 15,-6 4 1-15,-8 0-4 16,0 3 0-16,4 13 2 16,-7 3 1-16,3-4-2 15,0 4 1-15,4 3-2 16,4 0 0-16,10-3-4 16,10-7 1-16,8-5-7 15,10-14 0-15,11-12-5 16,10-15 1-16</inkml:trace>
  <inkml:trace contextRef="#ctx0" brushRef="#br0" timeOffset="198716.45">9659 15321 47 0,'7'25'23'0,"-10"7"-22"0,-1-17 42 15,-3 7-41-15,-14 3 1 16,-4 7 1-16,-3 5 0 15,0 4-5-15,-4 0 1 16,4-4 3-16,0 1 0 16,3 0-2-16,4-4 0 15,3-2-3-15,7-7 0 0,8-13-5 16,6-9 1-16,4-15-8 16,11-7 0-16,-7-12-3 15,3-10 1-15</inkml:trace>
  <inkml:trace contextRef="#ctx0" brushRef="#br0" timeOffset="198914.31">9483 15255 41 0,'17'54'20'0,"15"21"-22"16,-21-53 39-16,3 6-37 15,0 10 1-15,0 9 1 16,4 0 0-16,-4 0-3 15,0 3 0 1,14 6-4 0,-7-18 0-16,-3-16-7 15,0-25 0-15</inkml:trace>
  <inkml:trace contextRef="#ctx0" brushRef="#br0" timeOffset="199134.22">9850 14986 30 0,'35'6'15'0,"-3"44"0"0,-22-28 19 15,4 6-29-15,0 13 1 16,4 9 1-16,0 19 1 0,-4 0-11 16,-7 13 0-16,-7-7 6 15,-11 3 1-15,-10-6-5 16,-7-6 1 15,-7-16-7-31,-1-12 1 0,5-7-10 0,2-24 1 0</inkml:trace>
  <inkml:trace contextRef="#ctx0" brushRef="#br0" timeOffset="199543.31">10534 15280 55 0,'-39'38'27'0,"25"-16"-26"0,11-16 46 0,3-3-42 16,0 4 0-16,7-4 1 15,7 3 1-15,10-3-10 16,15-6 1-16,7-6 4 15,7-1 1-15,0-2-9 16,-4-1 1-16,-13 4-13 16,-12 2 0-16,-17 1-2 15,-7 6 1-15</inkml:trace>
  <inkml:trace contextRef="#ctx0" brushRef="#br0" timeOffset="199705.43">10287 15669 58 0,'18'35'29'0,"35"-16"-39"15,-29-16 59-15,19-3-50 0,17-10 1 16,3-9-10-16,15-3 0 16,6-9-1-16,-6-3 1 15</inkml:trace>
  <inkml:trace contextRef="#ctx0" brushRef="#br0" timeOffset="200112.07">11889 14540 56 0,'14'41'28'0,"3"28"-30"0,-17-44 44 0,-3 10-42 16,-8 15 1-16,4-3-1 15,-7 9 1-15,-11 10 0 16,-10-6 1-16,-4 2 1 16,1 4 0-16,2 3 0 15,1 3 1-15,7-9-1 16,3 0 1-16,7-4-1 15,8 1 0-15,6-10-1 16,11-9 0-16,15 0 2 16,16-4 1-16,12-5-1 15,10-4 1-15,21-6-1 16,18-6 1-16,-1-4-3 16,-2 1 0-16,-8-7-7 15,-4 0 1-15,-9 0-10 0,-12-6 0 16,-14-6-10-16,4 12 0 31</inkml:trace>
  <inkml:trace contextRef="#ctx0" brushRef="#br0" timeOffset="202752.06">11321 7187 27 0,'3'-3'13'0,"-3"40"-3"15,0-21 14-15,0 12-21 16,0 16 0-16,0 19 1 16,0 15 0-16,4 1-6 15,-4 12 1-15,-7 25 2 16,0 12 1-16,-4 13-2 16,-7 7 1-16,1 2-1 15,-1-6 0-15,0-9-1 16,1-19 0-16,-4-9-3 15,3-16 0-15,0-16-7 0,1-18 0 16</inkml:trace>
  <inkml:trace contextRef="#ctx0" brushRef="#br0" timeOffset="203457.34">11049 7403 38 0,'42'22'19'0,"68"3"-18"0,-82-25 30 0,21 3-31 16,25-3 1-16,32-6 0 15,14-10 1-15,32 1-3 16,14-4 0-16,28-3 1 16,21-6 0-16,11-7-1 15,7 7 1-15,-4 3-2 16,7-3 1-16,-10-7 1 15,-4 7 1-15,-14-3 0 0,-21 9 0 32,-17 3 0-32,-12 3 0 15,-9 10 0-15,-22 6 0 0,-18 3-1 0,-17 16 1 32,3 22-2-32,-25 3 1 15,-24-1 0-15,-14 8 0 16,-18 11-2-16,-7 7 1 15,-7 10 0-15,-7 2 0 16,-10 4 0-16,-5 22 1 16,-2 9 0-16,-1 6 0 15,0 10 0-15,1-4 1 0,-5 7 0 16,1-16 1-16,-7-9-1 16,0-13 1-16,-4-18-1 15,-4-7 0-15,-2-6-1 16,-12-13 1-16,-13-6 0 15,-29-6 0-15,-18-7 0 16,-17-9 1-16,-28-12 0 16,-18-13 0-16,-32-13-1 15,-17-9 0-15,-39-6-3 16,-18-3 1-16,-21-4-4 16,-28-2 0-16,0-1-9 15,-14-12 1-15</inkml:trace>
  <inkml:trace contextRef="#ctx0" brushRef="#br0" timeOffset="205545.42">5383 10191 37 0,'25'38'18'0,"-11"37"-9"16,-7-47 19-16,-7 13-25 16,4 6 0-16,-4 22 0 15,-4 19 0-15,4 31-5 0,0 16 1 16,0 21 1-16,-7 17 0 15,4 9-3-15,-8 0 1 16,-3 6-2-16,0-16 0 16,3-6-7-16,-3-28 1 15,4-22-2-15,-1-37 1 16</inkml:trace>
  <inkml:trace contextRef="#ctx0" brushRef="#br0" timeOffset="206236.53">5080 9975 30 0,'14'-4'15'0,"36"39"-13"16,-33-26 26-16,1 7-27 15,3 0 1-15,11-1-1 16,7 1 0-16,13 0-2 16,19-1 0-16,24-2 2 15,15 3 0-15,20-1 0 16,29 4 0-16,24-3 0 16,22-10 0-16,17-3 0 0,7-6 1 15,8-6-1-15,10-4 1 16,3-12-2-16,-3-19 1 15,4-6-1-15,-8-10 0 16,-3 4-1-16,-4-13 0 31,85-22 0-31,-67 19 0 16,-42 12 1-16,-43 16 1 16,-31 16 1-16,-36 13 1 15,-14 15 0-15,-21 15 0 0,-14 17-1 16,-14 18 0-16,-11 19-2 15,-10 19 1-15,-4 21-2 16,-3 14 1-16,6 15 0 16,1 9 0-16,10 10 1 15,8 3 0-15,-1 3 1 16,0-3 0-16,-7-4-1 16,-3-18 1-16,-14-6-1 15,-15-16 1-15,-21 0-3 16,-10-9 1-16,-11-1-2 15,-24-5 1-15,-22-7 0 16,-21-13 0-16,-21 1 0 16,-28-7 0-16,-22-12 1 15,-45-10 0 1,-29-6 1-16,-38-6 0 0,-39 3 0 16,-25-10 1-16,-14-5-2 0,7-4 0 15,-10-10-9-15,-4-8 0 16,-4-11-6-16,36-5 1 15</inkml:trace>
  <inkml:trace contextRef="#ctx0" brushRef="#br0" timeOffset="207725.6">13219 15751 55 0,'7'22'27'0,"0"47"-20"15,-11-47 27-15,-6 9-34 16,-8 13 1-16,-10 6-1 16,-8 10 0-16,-2 2-6 15,-1-2 1-15,-3-10-11 16,-4-19 1-16</inkml:trace>
  <inkml:trace contextRef="#ctx0" brushRef="#br0" timeOffset="212287.22">15670 15393 59 0,'-3'13'29'0,"-15"2"-25"0,8-5 30 15,-8 6-34-15,-7 2 0 16,-3 1 0-16,-4 9 0 16,4 1 0-16,-4 5 0 15,-3 1 0-15,0-7 0 32,3 16 0-32,7-7 1 15,8-5 0-15,6-7 0 0,8 0 0 16,3-9 1-16,10-7 0 15,8 0 1-15,3 1-1 16,7-1 0-16,8 1 0 16,-5-1 0-16,-3 0-1 15,-3 4 1-15,-4-4-2 16,-3 4 1-16,-4 3-2 16,-7 2 1-16,-3 4-2 15,-8 3 1-15,-6-9-1 31,-5 3 0-31,-2 3 0 0,-4 3 0 0,-1 3-2 16,5-3 1-16,-1-3-3 16,8-3 0-16,-1-3-11 15,8-16 0-15</inkml:trace>
  <inkml:trace contextRef="#ctx0" brushRef="#br0" timeOffset="212527.39">16058 15911 66 0,'-3'34'33'0,"-4"7"-39"0,7-25 58 15,-4-1-52-15,1-2 0 16,-1-1-2-16,1-2 0 15,-1-4-1-15,4 0 0 0,4-12-11 16,3-13 1-16,0-9-5 16,3-13 0-16</inkml:trace>
  <inkml:trace contextRef="#ctx0" brushRef="#br0" timeOffset="212676.7">16111 15588 12 0,'18'25'6'0,"0"-16"-12"16,-11-9-4-16</inkml:trace>
  <inkml:trace contextRef="#ctx0" brushRef="#br0" timeOffset="213202.27">16242 15936 43 0,'3'34'21'0,"4"-9"-29"0,-7-22 42 16,0-3-34-16,0 0 1 15,0 0 1-15,4-9 1 16,0 0-3-16,-1-7 1 15,1 3 2-15,-1 1 0 0,1-1-1 16,3 1 1-16,3 2-1 16,1 4 0-16,3 6-2 15,4 3 1-15,-1 7-1 16,1 2 1-16,0 1-1 16,3 2 0-16,0-5-1 15,-3-1 1-15,-4 4 0 16,0-1 0-16,-4-2 0 15,1-1 0-15,-1-3 0 16,-2 4 0-16,-1-7-1 16,0 3 1-16,0-6-1 15,0-6 1-15,3 0 0 16,1-1 0-16,0 4 0 16,-1 0 0-16,4 3 0 15,0 6 1-15,0 4-1 16,1 2 1-16,-1-2 0 15,0 2 0-15,0 4-1 0,0 6 1 16,-3-3-1-16,-1-4 1 16,1 1-2-16,-1-3 1 15,1-4-5-15,3-6 1 16,0-6-8-16,0-3 0 16,-3-7-3-16,-1-2 1 15</inkml:trace>
  <inkml:trace contextRef="#ctx0" brushRef="#br0" timeOffset="213415.37">17011 16114 48 0,'11'38'24'0,"-11"25"-29"15,-4-47 48-15,0-1-42 16,4-2 1-16,-3-4-1 15,3 1 1-15,0-4-4 16,0-6 1-16,3-13-6 16,5-9 1-16,-1-9-8 15,-7-13 0-15</inkml:trace>
  <inkml:trace contextRef="#ctx0" brushRef="#br0" timeOffset="213577.57">16937 15563 24 0,'-7'-19'12'0,"10"9"8"0,-3 10 9 16,4 0-27-16,-1 0 1 16,8 0 0-16,0 0 0 15,3 0-6-15,3 0 1 16,1-6-4-16,3-3 0 16,0-13-6-16,0-6 1 15</inkml:trace>
  <inkml:trace contextRef="#ctx0" brushRef="#br0" timeOffset="213833.02">17276 14888 60 0,'21'88'30'0,"-21"6"-41"0,-4-59 59 0,1 21-48 15,-1 29 1-15,1 0-2 16,-4 9 1-16,-1 19-3 16,8 9 1-16,4-16-2 15,0-2 0-15,-1-23-4 16,1-15 1-16,3-19-8 16,0-15 1-16,3-23 0 15,-3-6 1-15</inkml:trace>
  <inkml:trace contextRef="#ctx0" brushRef="#br0" timeOffset="214224.77">17533 15911 48 0,'28'25'24'0,"1"-3"-26"0,-22-22 51 16,0 0-48-16,-4 3 1 15,-3-3-1-15,0 0 1 16,-3 0-3-16,-4 0 1 15,-4 0 1-15,0-3 1 16,-3 6-2-16,0 3 1 0,0 4-1 16,-4 2 1-16,4 1-2 15,0-1 1-15,7 4-2 16,0-4 1-16,4-2-1 16,3-7 1-16,3 3-1 15,1 0 0-15,3-6 1 16,0 4 1-16,0-4 0 15,0 3 0-15,0 0 0 16,0 0 1-16,0-3-1 16,4 3 0-16,-4 7 0 15,3 2 0-15,1 4 0 16,-1 3 0-16,-3-1-2 16,4 1 1-16,0-6-5 15,-1-4 1-15,4-6-10 16,4-12 1-16</inkml:trace>
  <inkml:trace contextRef="#ctx0" brushRef="#br0" timeOffset="214508.39">17875 16149 46 0,'4'25'23'0,"-8"-31"-20"0,4-4 36 16,-3-2-36-16,-1-1 0 15,1-2 2-15,-1-7 1 16,4-7-7-16,0 1 0 16,0 0 5-16,4 0 1 0,-1 3-1 15,8 3 0-15,-1-3-1 16,4 6 0-16,8-3-1 16,9-3 0-16,5 3-4 15,6 3 0-15,-3 7-5 16,-4-1 0-16,-3 4-11 15,-4 2 1-15,-7 10-3 16,4 1 1-16</inkml:trace>
  <inkml:trace contextRef="#ctx0" brushRef="#br0" timeOffset="214689.94">18390 16268 70 0,'11'16'35'0,"7"-7"-57"0,-11-9 75 15,-7 0-63-15,3-6 1 16,-6 0-25-16,-15-7 1 16</inkml:trace>
  <inkml:trace contextRef="#ctx0" brushRef="#br0" timeOffset="-205470.43">20511 2217 28 0,'7'-22'14'0,"-11"9"-8"0,4 10 15 15,0-6-17-15,0 2 1 16,0 4 4-16,0 3 1 16,-3 10-12-16,-1-1 0 15,-10 25 8-15,-7 20 0 16,-8 21-3-16,-9 22 0 16,-5 16-2-16,1 16 1 15,3 12-2-15,11 0 1 16,0-12-1-16,0-7 0 0,3-12-2 15,7-20 0-15,4-24-6 16,0-28 1-16,7-19-8 16,10-32 1-16</inkml:trace>
  <inkml:trace contextRef="#ctx0" brushRef="#br0" timeOffset="-204840.26">20253 2217 28 0,'7'6'14'0,"4"-6"-12"15,-4-6 17-15,3 2-17 16,1-5 1-16,3 9 2 0,4 0 0 15,3-16-5-15,14 7 0 16,11 0 5-16,10-10 1 16,8-3-2-16,24 0 1 15,21 3-1-15,8-6 0 16,20 6-2-16,12-6 1 16,2 0-2-16,19-16 0 15,6 7-1-15,-14-7 1 16,1 10-1-16,-12-4 0 15,-3 10 0-15,-14 6 0 16,-21 10-1-16,-24 3 0 0,-8 6 1 16,-4 0 0-16,-10 6 0 15,-10-3 0-15,-11 9 0 16,-8 17 0-16,-16 8-1 16,-8 10 1-16,-4 19-1 15,-6 0 1-15,-8 12-1 16,1 7 1-16,-1 12 0 15,8 16 0-15,3-6 0 16,0-1 0-16,0 4 0 16,4-3 0-16,-1 3-1 15,-6-16 1-15,-4-7 0 16,-11-5 0-16,-10-16-1 16,-7-3 1-16,-8-13 0 15,-20-13 0-15,-18-8 0 16,-28-14 0-16,-4-8 0 0,-32 2 1 15,-28-6 0-15,-17-3 0 16,-36-3-5-16,-10-3 1 16,-18-7-11-16,-11-12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50:29.32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6:50:39.877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2939 5525 33 0,'10'28'16'0,"-10"-15"-5"0,0-10 17 15,0-3-26-15,0 0 0 16,0-6 3-16,0-13 0 16,-7-16-5-16,4-9 1 15,3-15 3-15,0-7 0 0,0-6 0 16,3-10 0-16,4-6-1 16,4-3 0-16,3-3-2 15,4 13 1-15,-1-4 0 16,-6 19 0-16,10 7-1 15,-3 5 0-15,-4 11 0 16,3 14 0-16,1 7-2 16,-4 13 1-16,4 6-3 15,-4 12 0-15,0 10-4 16,-11 6 0-16,-3 19-7 16,-3 3 1-16,-22 6-4 15,1 10 1-15</inkml:trace>
  <inkml:trace contextRef="#ctx0" brushRef="#br0" timeOffset="243.47">2642 5252 53 0,'-7'41'26'0,"32"28"-12"0,-14-60 52 16,10-6-64-16,0 1 1 15,7-4 1-15,21-10 0 16,1-12-6-16,-1-3 0 16,4 0-2-16,-3-6 1 15,-8 6-11-15,-7 3 0 16,-24 3-8-16,-1 6 1 0</inkml:trace>
  <inkml:trace contextRef="#ctx0" brushRef="#br0" timeOffset="724.12">3609 5164 44 0,'0'16'22'0,"0"-7"-14"0,0-6 31 16,-7 7-37-16,3 6 0 16,-6-1 0-16,-8-2 0 15,4 6-3-15,-11 3 0 0,4 3 1 16,0 6 0-16,0 7-2 15,3 2 0-15,8 1-2 16,3 0 0-16,14-7-1 16,0-8 0-16,14-11-6 15,4-5 0-15,-1-23-2 16,1-6 1-16</inkml:trace>
  <inkml:trace contextRef="#ctx0" brushRef="#br0" timeOffset="1140.75">3905 5186 43 0,'11'-9'21'0,"3"43"-15"16,-7-24 40-16,-3-1-44 15,-4 4 1-15,-4 5-1 16,-7 4 1-16,-6 4-5 0,-4 5 1 16,-8 3 2-16,-2 1 1 15,-1-1-3-15,4-5 1 16,-1-4-4-16,8-3 1 15,0-7-4-15,11-5 0 16,-1-10-4-16,4-7 1 16,7-8-1-16,7-7 0 15,-7 0 3-15,0-6 1 16,-7-1 3-16,7 1 1 16,0-3 4-16,-4 3 1 15,4 12 3-15,0 3 0 0,11 4 1 16,0 6 0-16,-1 6 0 15,1 10 0-15,6-1 1 16,5 7 0-16,2 9-2 16,1 0 0-16,0 1-2 15,-1-4 1-15,1-3-2 16,3-4 0-16,-7-5-5 16,1-4 0-16,-5-15-6 15,1-6 1-15,-4-10-6 16,-3-13 0-16</inkml:trace>
  <inkml:trace contextRef="#ctx0" brushRef="#br0" timeOffset="1336.46">4004 5095 19 0,'-7'-44'9'0,"7"10"-8"0,7 24 7 0,4 10-8 16,-1 0 0-16,4 0 6 16,4 10 1-16,0 2-2 15,-4 7 0-15,3 9 6 0,5 7 0 16,6 9 0-16,-11 0 1 15,5-3-4-15,-12 12 0 16,-10-3-10-16,-10 0 1 16,-1-9-13-16,-17-3 0 15,-4-16-2-15,-3-13 0 16</inkml:trace>
  <inkml:trace contextRef="#ctx0" brushRef="#br0" timeOffset="1907.05">5962 4296 48 0,'-4'31'24'0,"-24"51"-20"0,18-54 48 16,-1 9-48-16,-10 23 0 16,3 12 1-16,8 13 1 15,-1 12-8-15,0-9 0 16,1 0 5 15,3-19 0-31,3-7-2 0,-3-18 0 16,7-6-1-16,7-19 0 0,-3-16-1 0,13-13 1 15,8-2-1-15,3-4 1 0,8 0-1 16,-5 1 0 0,-2 9 0-16,-1 6 0 0,4 6-1 15,3 3 0-15,0 10-1 16,-3 9 1-16,-4-3-1 16,-3 4 0-16,0-11-3 15,-4 1 0-15,-4-13-8 16,-3 4 0-16,-3-10-2 15,0 0 1-15</inkml:trace>
  <inkml:trace contextRef="#ctx0" brushRef="#br0" timeOffset="2267.15">6618 5152 46 0,'7'3'23'0,"-7"0"-27"0,0 0 44 15,0-6-40-15,-7 0 0 16,-3 3 0-16,-1 0 0 16,-7 3 0-16,4 6 0 15,-7 4 0-15,3-1 1 16,1 7-1-16,3-6 0 16,3 3 0-16,4-7 1 15,3-3-1-15,8-3 0 16,14 0 0-16,3-6 0 0,-4 3 0 15,5 0 1-15,-1 0 0 16,0 3 1-16,-3 4 0 16,-1-1 0-16,1-3 0 15,0 3 1-15,-1 4-1 16,1-1 0-16,3-6-4 16,0-6 0-16,0-6-8 15,8-13 0-15,-8 0-6 16,-4-6 0-16</inkml:trace>
  <inkml:trace contextRef="#ctx0" brushRef="#br0" timeOffset="2537.36">7123 4970 37 0,'3'-10'18'0,"-6"17"-14"16,3-4 28-16,-7 0-31 15,3-6 0-15,-7 6 0 16,1 3 1-16,-1 7-3 0,-3 2 0 15,4 7 1-15,-1 0 1 16,4-3 1-16,3-3 1 16,4 3 2-16,7 0 0 15,4-4 3-15,10 4 0 16,-7 0 0-16,4-10 0 16,0 10-3-16,-8 0 0 15,-10 3-6-15,-10 3 1 16,-15-3-9-16,0 3 0 15,-10-3-11-15,0-6 0 0</inkml:trace>
  <inkml:trace contextRef="#ctx0" brushRef="#br0" timeOffset="3062.04">9758 5145 48 0,'-18'4'24'0,"-21"-1"-23"0,32-3 33 16,-10 3-34-1,-8 9 1-15,-14 10 1 0,0 0 0 16,-3 7-3-16,3 2 1 16,0 0 1-16,4 4 1 15,3-1-3-15,11-2 1 16,11-10-3-16,10-4 1 15,7-11-1-15,10-4 0 0,15-10 0 16,3-5 1 0,4-4 1-16,-4-9 0 0,-3 10 1 15,-4-4 1-15,-3-3-1 16,0 0 1-16,-4 9 0 16,-3 4 0-16,-1 9 0 15,1 3 0-15,0 6 0 16,3 16 1-16,0 10-1 15,4-1 0-15,-1-2-5 16,-3-4 0-16,1-6-9 16,-1-9 0-16</inkml:trace>
  <inkml:trace contextRef="#ctx0" brushRef="#br0" timeOffset="3556.38">11818 4064 49 0,'0'18'24'0,"-3"42"-20"15,3-44 39-15,-4 15-42 16,0 19 0-16,-3 13 0 16,-3 9 0-16,-4 19-2 15,0 25 1-15,3-3-1 16,0-10 1-16,1-18-5 15,3-13 0-15,0-19-10 16,3-18 0-16,4-16 0 16,7-32 0-16</inkml:trace>
  <inkml:trace contextRef="#ctx0" brushRef="#br0" timeOffset="3783.67">12100 4123 41 0,'39'-75'20'0,"-28"72"-17"0,-11 3 39 15,-4 3-40-15,-3 13 1 16,-7 15 1-16,-4 16 0 16,4 9-5-16,-7 10 0 0,-4 10 3 15,-3 24 1-15,3 13-3 16,1 3 1-16,6-10-1 16,4-5 0-1,7-10-2 1,7-25 0-16,3-13-4 0,8-31 0 15,3-16-9-15,-7-12 0 0</inkml:trace>
  <inkml:trace contextRef="#ctx0" brushRef="#br0" timeOffset="3980.94">11613 4938 58 0,'22'7'29'0,"48"-23"-30"16,-42 4 50-16,4-4-49 0,10-9 0 16,11 6-3-1,11 0 0-15,-11 0-8 0,-7 7 0 16,-8-1-6-16,-2 7 1 16</inkml:trace>
  <inkml:trace contextRef="#ctx0" brushRef="#br0" timeOffset="4397.39">12323 5255 48 0,'-4'10'24'0,"8"-42"-19"0,3 20 41 0,0-17-43 16,7-11 0-16,0-26 3 16,7-22 0-16,11-3-8 15,3-15 1-15,0-7 4 16,4 3 0-16,-4 6-2 16,1 4 0-16,-5 9-3 15,-2 13 1-15,-5 9-1 16,-2 22 0-16,-5 9-2 15,-3 26 1-15,0 15-2 16,-7 25 0-16,-3 16 0 0,-4 22 1 16,0 21 0-16,0 11 0 15,0 8 2-15,0 1 1 16,4-16-1-16,-1-10 0 16,4-12-2-16,-3-15 1 15,3-14-6-15,-4-15 0 16,-3-9-4-16,-7-13 0 15</inkml:trace>
  <inkml:trace contextRef="#ctx0" brushRef="#br0" timeOffset="4581.26">12460 4907 44 0,'4'28'22'16,"6"-37"-18"-16,-3 0 44 0,11-7-44 15,10-6 0-15,11-3 1 16,17-10 0-16,18-9-11 16,1 1 1-16,2 5-10 15,1 13 1-15</inkml:trace>
  <inkml:trace contextRef="#ctx0" brushRef="#br0" timeOffset="5360.26">14513 4870 44 0,'-21'-13'22'0,"-14"19"-10"0,24 1 24 0,-6-1-33 16,-8 3 1-16,4 7 0 15,-7-7 1-15,-4 7-7 16,4 3 0-16,-1 3 4 15,5 3 0-15,2 0-4 16,5-6 1-16,6 6-3 16,8-13 1-16,6-2-2 15,11-7 1-15,8-6 0 16,2-10 0-16,8-9 1 16,7 7 1-16,3-11 1 15,-3-8 1-15,0 6 0 16,-11-4 1-16,-3 10-1 15,-4 7 0-15,0 5-2 16,-3 14 1-16,-1 17-1 16,-3 1 0-16,0 10 0 15,1 5 0-15,-5-2 0 0,1-1 1 16,3 13 0-16,4-12 1 16,6-7 0-16,4-9 1 15,4-13 0-15,7-12 1 16,10-7 1-16,8-18 0 15,6-10 1-15,-10-25 0 16,4-9 0-16,-4-6 0 16,-8-13-1-16,-9-10 0 15,-15-3-2-15,-3-5 0 16,-8 11-1-16,-10 4 0 16,-7 12 0-16,-4 4 1 0,-3 15-1 15,-3 6 1-15,-4 26-1 16,-4 21 0-16,-3 7 0 15,-4 28 0-15,0 28-1 16,0 29 1-16,8 27-2 16,6 13 1-16,7 19-3 15,8-6 1-15,3-13-5 16,0-12 1-16,0-35-7 16,-4-19 0-16</inkml:trace>
  <inkml:trace contextRef="#ctx0" brushRef="#br0" timeOffset="5557.46">14746 4606 68 0,'35'28'34'0,"25"7"-34"0,-38-41 67 15,16-4-66-15,22-2 0 16,4-7-2-16,17-6 1 15,-3-10-8-15,-4 7 0 16,-11 12-13-16,-17 13 0 16</inkml:trace>
  <inkml:trace contextRef="#ctx0" brushRef="#br0" timeOffset="6411.22">17632 4634 42 0,'-4'10'21'0,"-10"27"-10"0,11-27 22 16,-8 12-32-16,-10 6 1 31,-46 79-1-31,-11 5 1 0,-3 11-6 16,11-7 1-1,6-13-1-15,11-21 0 16,7-26-8-16,11-21 0 0,7-20-2 15,14-27 1-15</inkml:trace>
  <inkml:trace contextRef="#ctx0" brushRef="#br0" timeOffset="6594.05">17113 4672 55 0,'18'22'27'0,"10"16"-37"15,-17-26 58-15,3 19-49 16,3 13 1-16,5-3-2 16,2 6 0-16,1-6-6 15,-4-10 1-15,-7-15-8 16,4-4 1-16</inkml:trace>
  <inkml:trace contextRef="#ctx0" brushRef="#br0" timeOffset="6966.48">18052 4735 48 0,'-11'15'24'0,"25"-2"-21"0,-14-13 41 0,7 0-43 0,4-3 0 0,6-10 0 0,1-2 1 0,3 5-5 0,0-9 1 0,1 4-8 0,-5 2 0 0,-13 7-6 0,-4 6 1 0</inkml:trace>
  <inkml:trace contextRef="#ctx0" brushRef="#br0" timeOffset="7071.13">17911 4973 40 0,'10'9'20'0,"22"4"-11"0,-14-13 33 0,3 0-42 0,10 0 0 16,5-6-5-16,3-4 1 16,-1-9-8-16,-2-3 1 15</inkml:trace>
  <inkml:trace contextRef="#ctx0" brushRef="#br0" timeOffset="8165.54">19029 4267 48 0,'14'-9'24'0,"18"25"-11"0,-25-10 24 0,0 7-34 16,-4 8 0-16,-3 8 2 15,-10 8 1-15,-1 10-8 16,-6 10 0-16,-5 12 5 15,-2 9 0-15,-1 4-1 16,0-1 1-16,4-2 0 16,3-20 1-16,8 1 2 15,6-10 0 1,11-3 1 0,11-12 0-16,10-17-1 46,11-8 0-46,14-7-3 0,14-3 0 0,11 0-11 0,-1-6 0 0,-6-4-16 16,-18 1 0-16,10 9-1 0,-3 6 0 0</inkml:trace>
  <inkml:trace contextRef="#ctx0" brushRef="#br0" timeOffset="8515.94">20676 5080 53 0,'-10'9'26'0,"-8"32"-24"0,11-38 48 0,0 9-49 15,0 4 1-15,0 9 0 16,0-3 0-16,3 3-6 16,4-6 1-16,7-6-7 15,4-7 0-15,-4-9-7 16,-7-16 0-16</inkml:trace>
  <inkml:trace contextRef="#ctx0" brushRef="#br0" timeOffset="8922.21">21138 5318 53 0,'4'9'26'0,"-8"-21"-34"0,4 6 46 0,0-7-39 0,-3-3 1 0,3-3-4 16,-4-2 1-16,1 5-2 15,-1-3 1-15,1 0-10 16,-8 0 1-16</inkml:trace>
  <inkml:trace contextRef="#ctx0" brushRef="#br0" timeOffset="9472.19">21100 5374 53 0,'-4'-9'26'0,"-3"-19"-21"0,4 9 47 15,-5-16-50-15,1-8 0 16,-3-20 1-16,-1-25 1 16,4-19-5-16,4-2 0 31,34-86 3-31,8 29 1 15,7 19-2-15,3 34 1 16,4 9-1-16,0 26 0 16,-3 18-4-16,-8 26 1 0,-7 12-7 15,-3 22 1-15,-14 19-12 16,-15 15 1-16</inkml:trace>
  <inkml:trace contextRef="#ctx0" brushRef="#br0" timeOffset="9714.73">20948 4967 75 0,'21'31'37'0,"46"-22"-40"16,-42-5 67-16,10-4-62 15,11-4 0-15,14 4-1 16,3-15 1-16,1-1-5 15,-15 4 0-15,8-4-6 16,-11 3 1-16,-18 10-15 16,-18 0 1-16</inkml:trace>
  <inkml:trace contextRef="#ctx1" brushRef="#br0">22546 4314 0,'0'0'15</inkml:trace>
  <inkml:trace contextRef="#ctx0" brushRef="#br0" timeOffset="11019.94">28272 4553 45 0,'14'116'22'0,"-25"97"-12"0,4-135 22 15,-11 54-32-15,-3 53 0 16,-7 47 3-16,0 50 0 16,3 35-3-16,4 41 1 31,3 40 2-31,4 25 0 0,4 32 1 0,3 18 1 15,3 1-2-15,4-16 1 16,-3-13-2-16,-1-6 1 16,-3-19-2-16,0-15 1 15,-4-13-3-15,-6-16 0 16,-15-22-1-16,-10-28 0 0,6-24-3 16,-6-45 0-16,3-41-7 15,0-22 1-15,1-46-6 16,13-57 0-16</inkml:trace>
  <inkml:trace contextRef="#ctx0" brushRef="#br0" timeOffset="11880.75">23153 9906 40 0,'3'-4'20'0,"40"11"-17"16,-26-7 30-16,12-3-31 0,9-4 1 16,22-2 1-16,18 0 0 15,31-1-4-15,22 4 0 16,28 3 3-16,35 0 1 15,17 9-1-15,26 10 0 16,13 9-1-16,15 0 1 16,6-3-1-16,15 0 0 15,10-4-1-15,8-5 1 16,10-7 0-16,28-6 0 16,0-6 0-16,11 0 0 0,14-4 0 15,-14 1 0-15,-1-7 1 16,-6 7 0-16,-11-4-1 15,-14 7 0-15,-28 3-2 16,-14 3 1-16,-25-6-4 16,-14 2 1-16,-22 4-4 15,-17-3 1-15,-42 0-5 16,-25 6 1-16,-21-3-10 16,-32 3 1-16,-24-6 1 15,-15 0 1 16</inkml:trace>
  <inkml:trace contextRef="#ctx0" brushRef="#br0" timeOffset="12444.13">31270 9501 35 0,'32'25'17'0,"10"28"-12"0,-28-46 32 15,8 2-32-15,6 7 0 0,7 0 3 16,11-4 0-16,-4-3-10 15,4 1 0-15,4-4 6 16,6 0 1-16,-7-2-3 16,-6 2 0-16,-8 3-2 15,-3 1 1-15,-8 2-1 16,-9 4 0-16,-8 3-1 16,-11 9 1-16,-7 0-2 15,-6 10 0-15,-8 6-1 16,0 6 1-16,-6 0-1 15,-5 6 1-15,-2 7-1 16,2 6 1-16,5-6 1 16,-1-10 1-16,7-9-1 15,4-6 1-15,3-13 0 16,8-10 0-16,3-8 1 16,3-14 1-16,8-11 1 15,3-14 0-15,0-8 0 0,-4-17 1 16,1-12-1-16,-8-19 1 15,-6 4-5-15,-4-7 0 32,-15-10-15-32,15 23 0 15</inkml:trace>
  <inkml:trace contextRef="#ctx0" brushRef="#br0" timeOffset="12970.62">32643 9934 45 0,'-18'3'22'0,"-28"31"-15"0,32-27 24 16,-7 12-30-16,-4 12 0 0,-7 0 1 15,-6 13 0-15,-1 6-3 16,7-6 1-16,4 0-2 16,7-9 0-16,6-13-6 15,8-13 1-15,7-12-7 16,-3-25 1-16</inkml:trace>
  <inkml:trace contextRef="#ctx0" brushRef="#br0" timeOffset="13120.83">32300 9915 42 0,'25'44'21'0,"42"44"-14"16,-49-63 36-16,6 12-42 15,1 14 1-15,3-4-3 16,-7 0 1-16,-3-7-12 16,-14-5 0-16,-1-16-2 15,4-19 1-15</inkml:trace>
  <inkml:trace contextRef="#ctx0" brushRef="#br0" timeOffset="14021.58">27838 4995 44 0,'7'0'22'0,"28"-16"-11"0,-21 10 22 0,11-7-31 16,3-2 0-16,11-17 0 15,3-2 1-15,8-13-4 16,3 0 0-16,-4-22 2 16,-7 3 0-16,-6-3-1 15,-5 3 0-15,-6 7-1 16,-7 8 1-16,-1 11-1 15,-3 5 1-15,0 16-2 16,-3 19 1-16,0 13-2 16,-1 15 0-16,-3 19 0 15,4 6 0-15,-1 13 0 16,5 3 1-16,9 7 2 16,1-11 0-16,0 4 2 15,-1-6 0-15,1-6 0 16,3-10 1-16,-3-10 0 15,0-5 0 1,-8-4-1-16,-3-9 1 0,-3-7-1 0,-8-2 0 16,-10-4 0-16,-10 0 0 15,-11 4-1-15,-18-7 1 16,-4 0-2-16,-17 3 1 16,-17 3-3-16,2 1 1 15,-6 6-8-15,7-7 1 16,0-3-8-16,10 0 0 15</inkml:trace>
  <inkml:trace contextRef="#ctx0" brushRef="#br0" timeOffset="14384.76">28346 3314 48 0,'3'-16'24'0,"-3"29"-22"16,0-13 38-16,-3 13-39 0,-8 12 1 16,-7 9-1-16,-3 19 0 15,-7 13-2-15,-4 13 0 16,1-10-1-16,2 3 1 16,5-6-7-16,6-13 0 15,0-3-7-15,11-28 1 16</inkml:trace>
  <inkml:trace contextRef="#ctx0" brushRef="#br0" timeOffset="14534.51">28025 3355 58 0,'17'28'29'0,"12"54"-40"15,-19-54 54-15,4 16-55 16,-3 6 1-16,-8 0-19 15,4-3 1-15</inkml:trace>
  <inkml:trace contextRef="#ctx0" brushRef="#br0" timeOffset="15176.73">27785 7275 57 0,'7'-3'28'0,"10"-10"-19"0,-9 10 47 15,6 3-52-15,21-3 1 16,14 0 3-16,25-1 0 16,15-2-11-16,9 0 1 15,1 0 3-15,-11 2 0 16,-14 1-9-16,-14 0 1 15,-24 3-14-15,-26 6 0 16,-24 1-1-16,-11-4 0 0</inkml:trace>
  <inkml:trace contextRef="#ctx0" brushRef="#br0" timeOffset="15673.83">27323 6804 46 0,'7'-6'23'0,"-11"56"-15"0,1-37 42 15,-1 9-49-15,-3 6 1 16,-4 10 0-16,-6 9 0 15,-4 0-3-15,-8 6 0 16,1 7 4-16,0-10 0 16,3-6-1-16,8-4 1 0,3-2 1 15,3-10 1-15,7-3-1 16,15-6 1-16,7-9-2 16,13-7 0-16,1-3-1 15,14-7 0-15,7 7-8 16,-4-6 1-16,-3 3-16 15,-11 6 0-15,8 7 0 16,-8-1 0-16</inkml:trace>
  <inkml:trace contextRef="#ctx0" brushRef="#br1" timeOffset="18901.24">23629 7218 43 0,'0'0'21'0,"4"-3"-11"0,-4 3 22 0,7 0-29 15,0-6 0-15,3 6 3 16,1 0 0-16,3-3-8 16,7 3 1-16,7 0 3 15,4 0 0-15,3 0-11 0,1 3 1 16,-8 0-8-16,7 0 0 15</inkml:trace>
  <inkml:trace contextRef="#ctx0" brushRef="#br1" timeOffset="19122.16">24522 7218 39 0,'17'0'19'0,"11"0"-21"0,-13-6 27 0,2 0-25 16,8-1 0-16,0 1-3 15,-1-3 0-15,5 2-4 16,2 4 1-16,-3-3-4 16,4-3 0-16</inkml:trace>
  <inkml:trace contextRef="#ctx0" brushRef="#br1" timeOffset="19432.66">25474 7171 44 0,'46'35'22'0,"7"-26"-25"0,-39-9 44 15,0 0-41 1,7 0 1-16,4 0 0 15,7 0 1-15,-1 0-3 0,1 0 1 16,7 0-2-16,3-3 1 16,4-3-12-16,-3-4 0 15</inkml:trace>
  <inkml:trace contextRef="#ctx0" brushRef="#br1" timeOffset="19514.68">26564 7099 49 0,'21'28'24'0,"4"-21"-29"0,-14-7 37 0,-1-4-42 16,1-5 1-16,-1 0-16 15,-6-4 1-15</inkml:trace>
  <inkml:trace contextRef="#ctx0" brushRef="#br1" timeOffset="19924.84">28988 7209 38 0,'-7'3'19'0,"10"3"-17"16,1-6 28-16,6 0-29 15,4 0 0-15,8-3 0 16,2 0 0-16,5-3-6 15,13 6 1-15,4-3-7 16,3-4 0-16</inkml:trace>
  <inkml:trace contextRef="#ctx0" brushRef="#br1" timeOffset="20233.34">30014 7187 63 0,'18'19'31'0,"10"-38"-44"0,-14 13 60 0,7-1-47 0,8-2 0 16,2 3-4-16,5-1 0 15,6-5-3-15,7-1 1 16,1 4-10-16,-8-4 0 15</inkml:trace>
  <inkml:trace contextRef="#ctx0" brushRef="#br1" timeOffset="20387.3">31111 7077 28 0,'36'22'14'0,"27"3"-1"0,-42-19 14 0,4-6-21 15,3-3 1-15,4-3 2 16,0 6 1-16,3-3-13 16,0-3 0-16,4-1 7 15,4 7 0-15,-8-3-6 16,0 0 0-16,-7-6-6 16,4-1 1-16,3 1-4 15,-3-10 0-15,3-3-3 16,4 3 0-1</inkml:trace>
  <inkml:trace contextRef="#ctx0" brushRef="#br1" timeOffset="20584.74">32441 7030 45 0,'32'16'22'0,"7"-13"-32"0,-25-3 44 16,7-6-42-16,8-1 0 16,2 1-13-16,1 0 1 0,0 6 23 15,-4-3 0-15</inkml:trace>
  <inkml:trace contextRef="#ctx0" brushRef="#br1" timeOffset="20796.66">33189 6892 38 0,'50'10'19'0,"-4"11"-20"16,-32-17 39-16,0 2-35 0,3-3 1 0,5 3 3 0,2 1 0 0,5-7-8 15,-1-4 0-15,0 1 5 16,0-3 0-16,-3 0-14 15,-7-4 1-15,-1-2-6 16,1-1 0-16</inkml:trace>
  <inkml:trace contextRef="#ctx1" brushRef="#br1" timeOffset="10677.75">17022 4713 0,'0'0'16,"0"0"-1,0 0 1</inkml:trace>
  <inkml:trace contextRef="#ctx0" brushRef="#br1" timeOffset="21573.48">22306 6484 44 0,'11'54'22'0,"-4"21"-17"15,-7-53 22-15,-7 19-27 16,-4 9 0-16,-6 13-3 15,-1 18 1-15,-3 1-1 16,3-1 0-16,0-6-7 16,4-15 0-16,-3-16-2 0,6-16 0 15</inkml:trace>
  <inkml:trace contextRef="#ctx0" brushRef="#br1" timeOffset="21857.67">22419 6453 48 0,'21'0'24'0,"7"35"-25"0,-24-20 50 32,-4 32-48-32,-4 7 0 0,-3 2 0 15,-7 13 0-15,0 6-2 16,7 13 0-16,0-13-1 15,4-9 1-15,-1-9-5 16,0-13 1-16,8-13-9 16,0-15 0-16,-12-10-1 15,1-16 1-15</inkml:trace>
  <inkml:trace contextRef="#ctx0" brushRef="#br1" timeOffset="22027">22176 6854 49 0,'17'16'24'16,"11"0"-24"-16,-17-16 50 0,7 3-50 0,-1-6 1 0,12-3-3 0,9-4 1 15,5 1-8-15,-1 6 0 16,0-7-6-16,-3 1 0 15</inkml:trace>
  <inkml:trace contextRef="#ctx0" brushRef="#br1" timeOffset="22414.46">22613 7328 60 0,'0'34'30'0,"4"-27"-35"0,-1-10 55 0,4-10-48 15,7-12 1-15,4-10-1 16,3-15 0-16,0-9-3 16,11-23 0-16,0-2 2 15,-4 2 0-15,-3-15-2 16,-4 9 1-16,4 13-1 15,-4 6 1-15,-7 15-1 16,0 11 1-16,-3 21-1 16,-1 12 1 15,-3 16-1-15,4 23 1-1,-8 8-1-15,-3 17 0 0,-3 8-1 31,-8 14 0-31,8 8-1 0,-1 7 1 0,1-12-3 0,-1-14 0 16,1-14-9-16,-1-14 0 0,0-21-2 0,-3-13 1 0</inkml:trace>
  <inkml:trace contextRef="#ctx0" brushRef="#br1" timeOffset="22582.55">22687 6927 40 0,'-7'34'20'0,"25"1"-13"0,-11-29 36 0,7 0-39 15,4-3 1-15,6-3 0 16,4 0 1-16,11-6-12 16,11 0 1-16,6-1-9 15,8-2 1-15</inkml:trace>
  <inkml:trace contextRef="#ctx0" brushRef="#br1" timeOffset="26903.72">26194 2982 14 0,'0'15'7'0,"0"23"0"0,3-29 7 15,-3 7-11-15,4 3 1 16,-1 0 5-16,-3-7 0 16,4 10-10-16,-1-3 1 0,8 12 6 15,-4 1 0-15,4 2-2 16,3 10 1-16,0-6-3 16,7 9 0-16,4 3-1 15,-1 6 0-15,5-5 1 16,6 11 0-16,4-5 0 15,7-4 0-15,-1 4 0 16,5 2 0-16,-4-2-1 16,3 5 1-16,4 4-2 15,7-3 1-15,3 9-1 16,4-6 0-16,8 0 0 16,-8 0 1-16,-4-13-1 15,8 10 1-15,3 2 0 16,0-2 0-1,46 34 0-15,-21-3 0 16,-1-15 0-16,-6-10 1 16,0 0-1-16,3 0 0 31,0-16 0 0,-7 0 0-15,4-2 0-16,0-1 1 15,3 3-1-15,7-3 0 0,-3 0 0 0,-11 1 0 0,8-4-1 0,-1-3 1 0,7-4-1 0,1 1 0 16,-12-3 0-16,12-1 1 16,6 1-1-16,7-7 1 15,1 1 0-15,-4-4 1 0,7 6 0 16,7 7 0-16,0 0-1 16,-11-7 1-16,11-5-1 15,4 2 1 1,3 0-2-16,-11-2 0 0,11-1 0 15,11 0 1-15,-1-6-1 32,-10 3 1-32,11 6-1 15,7 1 1-15,-8-4 0 0,1 6 0 0,7-5-1 16,-1 2 0-16,-9-3 0 16,-5-3 1-16,4 0-1 15,-3 1 0-15,-4-8 0 16,-14-5 0-1,-4-1 0-15,-6 1 0 16,-5 0 0-16,-13-7 0 0,349 22 0 16</inkml:trace>
  <inkml:trace contextRef="#ctx0" brushRef="#br1" timeOffset="27045.19">33775 6679 1 0,'0'0'-1'0</inkml:trace>
  <inkml:trace contextRef="#ctx0" brushRef="#br1" timeOffset="28503.47">30092 4788 39 0,'28'-3'19'0,"-10"6"-4"16,-11-3 20-16,-7 0-33 15,7 3 0-15,-7 0 0 16,-7 7 1-16,-11 5-4 15,-3 17 0-15,-11 2 2 16,-14 16 0-16,-6 4-1 16,-12 18 0-16,-3 3-2 15,4 3 1-15,6 1-3 16,11-13 0-16,7-7-5 16,8-18 0-1,6-6-5 1,0-17 0-1</inkml:trace>
  <inkml:trace contextRef="#ctx0" brushRef="#br1" timeOffset="28709.45">29718 4879 47 0,'18'12'23'0,"-1"32"-26"0,-13-34 42 0,-1 5-39 16,1 14 0-16,-4 5-1 15,0-6 1-15,0 7-2 16,0-4 0-16,0-6-8 16,3-3 0-16,-3-15-3 15,7-1 0-15</inkml:trace>
  <inkml:trace contextRef="#ctx0" brushRef="#br1" timeOffset="28998.29">30064 5136 48 0,'14'3'24'0,"21"-3"-25"0,-21 0 46 0,7 0-45 0,4 0 1 0,3 0-3 0,1 0 1 15,-5-3-7-15,1 0 0 16,-14 3-7-16,-1-6 1 16</inkml:trace>
  <inkml:trace contextRef="#ctx0" brushRef="#br1" timeOffset="29224.03">30074 5312 39 0,'14'22'19'0,"25"-16"-16"16,-25-6 30-16,4 0-33 16,3-3 0-16,0-4-8 15,4 1 0-15,-4 0 0 16,4-10 1-16</inkml:trace>
  <inkml:trace contextRef="#ctx0" brushRef="#br1" timeOffset="29520.33">30529 5581 38 0,'15'0'19'0,"-8"-47"-5"0,-4 25 29 15,1-12-41-15,3-10 1 16,0-16 1-16,3-5 1 16,-3-4-6-16,0-10 1 15,4-2 3-15,7-1 1 16,6 10-1-16,8 3 0 0,0 16-2 15,-4 12 1-15,0 6-3 16,-7 20 0-16,-3 15-4 16,-7 9 0-16,-8 10-9 31,-10 9 1-31,-18 16-5 78,-6-6 0-78</inkml:trace>
  <inkml:trace contextRef="#ctx0" brushRef="#br1" timeOffset="29682.23">30307 5277 45 0,'7'25'22'0,"14"-9"-18"0,-10-16 38 0,7 3-41 0,6-3 1 0,8-3 0 16,3-3 0-16,8-1-5 0,-1 4 0 15,-3-6-6-15,0 3 0 16,-15-4-6-16,1-2 0 15</inkml:trace>
  <inkml:trace contextRef="#ctx0" brushRef="#br1" timeOffset="29890.12">31055 5064 38 0,'18'22'19'0,"-18"9"-17"0,-4-21 31 0,-6-7-32 16,-8 12 0 0,-3 4 0-16,-4 3 1 0,-7 3-2 15,8 4 1-15,-1-1 0 16,0 9 1-16,4-2-1 16,7 9 1-16,3-10-7 15,8-9 1-15,6-3-9 16,4-9 0-16</inkml:trace>
  <inkml:trace contextRef="#ctx0" brushRef="#br1" timeOffset="30108.66">31263 5227 41 0,'7'25'20'0,"-42"16"-17"0,21-32 31 15,0 4-33-15,-4 12 1 16,-7 6 0-16,-6 7 0 16,-8-10-3-16,4-6 0 15,-1 0 0-15,5-3 0 16,2-4-12-16,5-5 0 16</inkml:trace>
  <inkml:trace contextRef="#ctx0" brushRef="#br1" timeOffset="30350.58">31069 5265 35 0,'7'62'17'0,"11"-8"-7"0,-11-29 19 0,0 3-28 15,0-3 0-15,0 3-1 16,0-3 1-16,0 0-3 15,4-6 1-15,6-6-4 16,5-7 1-16,-1-6-8 16,0-6 1-16</inkml:trace>
  <inkml:trace contextRef="#ctx0" brushRef="#br1" timeOffset="30507.48">31475 5202 52 0,'53'53'26'0,"3"41"-30"0,-38-65 47 16,-1 5-44-16,-2 7 0 16,-8 3-6-16,-11 0 0 15,-21-4-4-15,-24 4 1 16</inkml:trace>
  <inkml:trace contextRef="#ctx0" brushRef="#br1" timeOffset="32088.6">5673 6842 46 0,'14'6'23'0,"-4"16"-12"0,-6-22 24 15,-4 6-34-15,0 4 1 16,-4 9 1-16,-3 3 1 15,0 3-5-15,4 6 0 16,-4 16 0-16,7-16 0 0,7-2-8 16,-7-7 1-16,3-7-8 15,1-5 0-15</inkml:trace>
  <inkml:trace contextRef="#ctx0" brushRef="#br1" timeOffset="32489.12">5881 6685 60 0,'21'-9'30'0,"-10"2"-36"0,-11 7 55 0,3-6-46 16,-6 0 0-16,-4 6 1 15,-11-6 1-15,-3 6-7 16,-4-3 1-16,-10 3 3 15,-4 6 1-15,-10 9-3 0,-1 7 0 16,-10 7-3-16,4 8 0 16,3 7-2-16,7 16 1 15,4 9-2 1,10 6 1-16,7 7-1 0,15 12 0 16,10-10 1-16,17-12 1 15,11-9 1-15,11-16 1 16,4-19 3-16,13-25 0 15,4-24 3-15,4-20 1 16,-5-6 0-16,-2-22 0 16,-18-7 0-16,-8-14 0 0,-9 11-6 15,-12-2 1-15,-13 15-7 16,-8-3 0-16,-7 9-10 16,-20 7 0-16</inkml:trace>
  <inkml:trace contextRef="#ctx0" brushRef="#br1" timeOffset="33074.47">6135 8510 48 0,'14'-6'24'0,"25"-57"-14"0,-25 38 38 16,11-16-44-16,-1-25 0 16,4-12 0-16,11-16 0 15,-3-19-7-15,-1 0 1 16,0-6 3-16,-3-6 0 16,-15 5-3-16,-2 4 1 0,-8 10-1 15,-7 9 1-15,-11 6-3 16,-3 22 1-16,0 15-1 15,-7 23 0-15,0 22-2 16,-8 18 0-16,8 26 0 16,-4 12 0-16,4 18 2 15,0 20 0-15,11 9 2 16,2 16 0-16,16 9 2 16,2-12 0-16,1 2 1 15,10-14 1-15,7-5-1 16,4-11 1-16,3-10-2 15,0-19 0-15,1-12-3 16,-8-16 1-16,4-16-7 16,-11-12 1-16,0-10-4 0,0-12 1 15</inkml:trace>
  <inkml:trace contextRef="#ctx0" brushRef="#br1" timeOffset="33255.49">6805 7939 45 0,'7'22'22'0,"-3"-3"-17"0,-4-16 44 16,0 19-45-16,0 7 0 16,0 8 0-16,0 4 0 15,0 3-6-15,0-13 0 16,0-3 2-16,0-6 0 16,3-9-9-16,1-16 1 0,-4-10-9 15,-4-9 0-15</inkml:trace>
  <inkml:trace contextRef="#ctx0" brushRef="#br1" timeOffset="33420.74">6805 7827 44 0,'11'9'22'16,"6"13"-18"-16,-6-19 32 0,-8 3-36 15,4 1 1-15,4-4-5 16,0 0 0-16,-1 0-3 15,8 0 1-15,-4 3-7 16,-3-2 0-16</inkml:trace>
  <inkml:trace contextRef="#ctx0" brushRef="#br1" timeOffset="33854.74">7045 8159 34 0,'7'38'17'0,"7"-32"-9"0,-7-6 26 16,-7-6-31-16,7-4 0 15,4-5 1-15,3-4 0 16,4-6-6-16,-8-7 1 16,1 4 3-16,3 3 1 15,0 3-3-15,7 6 1 16,-3 1 0-16,6 5 0 0,5 7-1 16,-1 9 1-16,0 4-1 15,-3-1 1-15,-4 1-1 16,0-1 0-16,4 0-1 15,-11 1 0-15,4-7-2 16,-1-3 1-16,1-3-1 16,3-7 0-16,0 7 1 15,-7-6 0-15,8 6 1 16,2-7 0-16,-3 1 2 16,8-4 1-16,-8 10 1 15,7-3 0-15,-3 0-1 16,10 6 1-16,-7 9-1 15,11 7 0-15,-4 3-1 16,1 9 0-16,6 6-1 16,-10 7 1-16,3 3-4 0,-3-6 1 15,-8-4-7 1,-10-9 1-16,-10-6-7 0,-4-3 1 16</inkml:trace>
  <inkml:trace contextRef="#ctx0" brushRef="#br1" timeOffset="34233.32">6685 8912 55 0,'14'-26'27'0,"-7"11"-28"15,-7 15 51-15,0-6-46 16,-3 6 0-16,-8 6 1 15,-3 3 1-15,0 10-9 16,-11 9 1-16,-10 10 1 16,-4 3 1-16,0 3-7 0,8-4 1 15,-8-2-10 1,7-4 1-16,-3-12-4 0,10-12 1 16</inkml:trace>
  <inkml:trace contextRef="#ctx0" brushRef="#br1" timeOffset="34425.61">6269 8843 48 0,'18'9'24'0,"20"25"-27"0,-27-24 46 16,-1 6-43-16,8 9 1 16,7 0 0-16,7 6 0 15,3 7-3-15,-3-4 1 0,3-2-3 16,-3-4 0-16,-4-9-7 15,-3-7 0-15,-8-9-4 16,1-12 1-16</inkml:trace>
  <inkml:trace contextRef="#ctx0" brushRef="#br1" timeOffset="34668.89">6802 8868 48 0,'-7'25'24'0,"14"-10"-29"16,0-11 47-16,3 2-42 0,4 0 0 16,7 4 0-16,-3-7 0 15,17-3-1-15,4-10 1 16,4 4-4-16,-5-3 1 15,1-10-11-15,-4-3 1 16</inkml:trace>
  <inkml:trace contextRef="#ctx0" brushRef="#br1" timeOffset="34939.36">7183 8780 51 0,'3'56'25'0,"29"29"-15"0,-18-66 40 0,-3-4-48 16,3 1 1-16,0-3 0 15,0-1 1-15,-4-2-6 16,-2 2 0-16,-8-2-1 15,-8-1 0-15,-6 0-10 16,-3 1 1-16,-12-1-6 16,5-3 0-16</inkml:trace>
  <inkml:trace contextRef="#ctx0" brushRef="#br1" timeOffset="35415.94">7948 8890 44 0,'11'62'22'0,"-25"-2"-21"0,10-54 36 16,-7 7-36-16,1 2 1 15,-18 4 1-15,3-6 1 0,0-4-5 16,1-6 1-16,6-9 2 15,-7 0 0-15,8-4-1 16,10-5 1-16,-4-4-2 16,4 3 1-16,14-3-1 15,4 4 1-15,3 8 0 16,14 4 0-16,4 6-1 16,3 7 1 15,-3-1 0-31,3 1 0 0,0-1-1 0,-3 4 0 0,3 5-1 15,1 1 1-15,2 0-1 16,-2-3 1-16,-5-10 0 16,1-3 1-16,-4-9 2 15,1-7 0-15,-1 4-1 16,-7-7 1-16,-3-3-1 16,-11-3 1-16,-11 4-2 0,-10-7 1 15,-11 3-5-15,-10-3 1 16,-4-1-8-16,-3 1 0 15,0 7-8-15,3 2 1 16</inkml:trace>
  <inkml:trace contextRef="#ctx0" brushRef="#br1" timeOffset="35896.51">9190 8441 43 0,'-14'57'21'0,"-11"-20"-12"16,22-34 30-16,-1-3-36 16,-3-6 1-16,-4-3 4 0,-3-16 1 15,-3-13-10-15,-8-25 1 16,-3-21 6-16,-1-7 0 15,1-16-2-15,7-15 1 16,3-7-3-16,11-3 0 16,7 13-2-16,7 10 1 15,4 5-1-15,7 23 0 16,3 21-3-16,0 19 1 16,0 22-5-16,4 23 1 15,0 17-9-15,-8 23 0 16,-17 16-5-16,-3 15 1 0</inkml:trace>
  <inkml:trace contextRef="#ctx0" brushRef="#br1" timeOffset="36080.17">8664 8319 55 0,'36'9'27'0,"55"-46"-34"0,-59 21 50 0,17-9-45 16,8-3 0-16,3-1-14 16,7 1 1-16,-4-3 9 15,4 3 0-15</inkml:trace>
  <inkml:trace contextRef="#ctx0" brushRef="#br1" timeOffset="36288.67">9684 7930 52 0,'10'9'26'0,"-13"7"-27"0,-1-13 44 16,1 4-42-16,-1 11 0 15,-3 1 0-15,-7 3 1 16,-4 13-3-16,1 5 0 16,-4 7 1-16,-1 0 0 15,5 0-3-15,3 1 0 16,10-5-4-16,8-5 1 15,10-13-10-15,7-15 1 16</inkml:trace>
  <inkml:trace contextRef="#ctx0" brushRef="#br1" timeOffset="36593.87">10072 7971 52 0,'17'25'26'0,"-20"3"-28"0,-1-18 44 0,-6 8-40 16,-8 11 0-16,-3 2 3 16,-7 7 0-16,0-1-5 15,-4 4 0-15,0 0 3 16,-3-1 0-16,10 1-2 16,4-9 1-16,10-4-6 15,-6-12 1-15,10-4-6 16,3-9 0-16,8-15-8 0,-4-10 1 15,0-10-1-15,0-5 0 16</inkml:trace>
  <inkml:trace contextRef="#ctx0" brushRef="#br1" timeOffset="36746.87">9768 8043 25 0,'4'-22'12'0,"17"3"-5"0,-10 16 21 0,6 3-23 0,-3 3 1 0,4 7 5 0,0 2 1 16,-1 10-12-16,1 6 0 15,7 7 9-15,-4 6 0 0,4-7-4 16,-1 1 1-16,1-7-7 16,0-6 1-16,-4-7-7 15,0-8 0-15,-3-7-5 16,-4-16 1-16,-7-12-6 16,-7-7 0-16</inkml:trace>
  <inkml:trace contextRef="#ctx0" brushRef="#br1" timeOffset="36937.05">10167 7870 47 0,'39'44'23'0,"3"3"-14"0,-24-34 41 0,-1 6-45 0,5 6 0 0,-1 6 3 15,-7 7 0-15,-3 9-11 16,-8 0 0-16,-10 9 3 15,-7-2 1-15,-7 8-10 0,-4-5 0 16,-10-7-11-16,-4-16 0 16</inkml:trace>
  <inkml:trace contextRef="#ctx0" brushRef="#br1" timeOffset="37338.11">10823 8090 62 0,'-14'41'31'0,"7"-19"-25"0,11-19 52 0,3 3-53 15,3 0 0-15,11 4 1 16,18-7 0-16,14-6-9 0,11-7 0 15,3-2 3-15,-7-4 0 16,-7-3-9-16,-15 4 1 16,-9 5-12-16,-19 13 1 15,-17 1-3-15,-11 8 0 16</inkml:trace>
  <inkml:trace contextRef="#ctx0" brushRef="#br1" timeOffset="37491.33">10763 8444 60 0,'7'29'30'0,"25"-14"-32"0,-11-12 59 0,15-3-57 16,-1 3 1-16,11-3-2 15,0 0 0-15,3-6-6 16,0-3 1-16,-3-7-12 16,-11 0 0-16</inkml:trace>
  <inkml:trace contextRef="#ctx0" brushRef="#br1" timeOffset="37997.25">12076 7560 60 0,'7'60'30'0,"-18"31"-29"0,8-70 46 15,-8 20-46-15,-7 3 1 16,-10 16 0-16,0 9 1 16,7 9-3-16,0-3 1 15,-1-6 3-15,5-3 1 16,6-12 0-16,4-4 1 0,4-6 0 16,3-7 0-1,28-5 1 1,21-7 0-16,4-10-2 15,14-5 0-15,4-13-3 16,-1 3 0-16,4 6-9 16,4-3 1-16,-4 13-17 15,-10-1 1-15,3 14-5 16,24 5 1-16</inkml:trace>
  <inkml:trace contextRef="#ctx0" brushRef="#br1" timeOffset="41467.81">17251 7516 48 0,'-7'50'24'0,"-14"-21"-15"0,14-29 25 16,-4 3-32-16,-7 0 0 0,-10 0 1 15,-7 0 0-15,-11 0-4 16,-7 0 0-16,-3 0 2 16,-11 1 1-16,-4 5-1 15,4 7 0-15,-7 9-1 16,3 0 0-16,4 16 0 16,11 9 0-16,10 13-2 15,7 15 0-15,18 7-4 16,10-1 1-16,15-8 0 15,17-11 0-15,14-18 2 16,15-22 1-16,10-21 2 16,0-20 0-16,0-25 3 15,0-15 0-15,-4-4-14 16,-13-3 0-16</inkml:trace>
  <inkml:trace contextRef="#ctx0" brushRef="#br1" timeOffset="41976.83">17307 8096 59 0,'4'104'29'0,"10"12"-30"0,-14-85 47 16,-4-3-43-16,1 1 0 0,-1-11 0 15,1 1 0-15,-1-16-5 16,1-18 1-16,-1-7 2 16,4-22 1-16,0-16-2 15,11-12 0-15,6 0 0 16,-2-6 1-16,9 2-1 16,15 17 0-16,7 2 0 15,0 7 0-15,-4 9 1 16,0 13 0-16,1 12-1 15,-8 16 0-15,-3-3 0 16,-7 13 1-16,-8 15-1 16,-10 9 0-16,-10 4-2 15,-11 0 1-15,-8 5-1 16,-13 1 0-16,-7-3-2 16,-8 0 1-16,8-7-1 15,7 4 1-15,3-10 1 16,7 0 0-16,4-2 2 0,14 2 1 15,11 6 3-15,17 4 1 16,14 0 0-16,11-7 1 16,10 3-1-16,1 4 0 15,-4 0-8-15,-7-4 0 16,-15 4-17-16,-20-7 1 16</inkml:trace>
  <inkml:trace contextRef="#ctx0" brushRef="#br1" timeOffset="43057.45">5009 11075 68 0,'36'7'34'0,"63"-14"-27"0,-71 7 35 0,11-9-42 16,-1 6 1-16,1-4-1 15,3 7 1-15,-13 0-2 16,2 7 1-16,-13-1 0 15,-4 0 0-15,-7 4-3 16,-14 2 1-16,-7 10-1 16,-11 6 0-16,1 1-2 15,-5 5 1-15,-2 1 0 16,-5-4 0-16,5 3 2 16,2-2 1-16,8-7 2 15,11 0 0-15,-1-6 1 16,11-4 1-16,11-5-1 15,6-4 0-15,15-6-6 0,0-6 1 16,14-4-13-16,3-8 0 16</inkml:trace>
  <inkml:trace contextRef="#ctx0" brushRef="#br1" timeOffset="43477.08">5807 10878 63 0,'3'-7'31'0,"-6"-11"-34"0,-1 8 49 0,-6-2-44 16,-12-10 0-16,-9 3 1 15,-15-3 0-15,-7-3-4 16,-14 0 0-16,3 9 3 15,-13 13 1-15,-11 12-4 16,3 10 0-16,-3 9-3 16,-4 19 1-1,7 13-3 1,11 12 1-16,4 7-3 0,20 18 1 0,15 13 0 16,21 12 1-16,25-9 2 15,13-7 0-15,26-5 4 16,24-23 0-16,10-22 5 15,22-21 0-15,7-22 2 16,14-23 1-16,-11-28-2 0,-3-21 1 16,-21-13-5-16,-7-16 1 15,-15-9-11-15,-20-4 0 16,-29-8-10-16,-21 5 0 16</inkml:trace>
  <inkml:trace contextRef="#ctx0" brushRef="#br1" timeOffset="44065.57">6315 12599 62 0,'3'-15'31'0,"18"-76"-36"15,-10 62 54-15,10-21-49 16,4-28 1-16,3-19 0 0,4-10 1 16,-11-6-3-16,7-15 0 15,-17-1 1-15,3 7 1 16,-7-1 0-16,-11 7 0 16,1 3-1-16,-8 16 0 15,-3 19 0-15,4 15 1 16,-8 16-2-16,0 25 0 15,4 19-2-15,-3 25 1 16,-1 22-2-16,-3 12 0 16,3 20-2-16,4 27 1 15,3 13 0-15,4 3 1 0,4 4 0 16,6-4 1-16,4-3 0 16,4-6 1-16,3-20 1 15,11-17 1-15,0-11-2 16,-1-8 0-16,4-17-2 15,4-15 0-15,-11-9-7 16,1-10 1-16,-1-16-2 16,7-12 1-16</inkml:trace>
  <inkml:trace contextRef="#ctx0" brushRef="#br1" timeOffset="44244.9">6872 11978 44 0,'21'85'22'0,"-21"-16"-18"0,0-56 46 16,0 9-49-16,0 3 0 15,0 0 0-15,4-6 0 16,6-10-7-16,-6-9 1 16,7-6-10-16,-4-16 1 15</inkml:trace>
  <inkml:trace contextRef="#ctx0" brushRef="#br1" timeOffset="44409.05">6904 11696 49 0,'7'-3'24'0,"4"25"-18"0,-1-16 35 0,4 4-41 16,7-1 1-16,1 4-2 15,6-1 0-15,4 1-4 16,-1-4 0-16,12 7-10 15,-12-7 1-15</inkml:trace>
  <inkml:trace contextRef="#ctx0" brushRef="#br1" timeOffset="44829.35">7454 12273 41 0,'-3'-3'20'0,"6"-28"-16"15,4 18 26-15,-7-9-30 16,4-3 0-16,6-3 0 16,4-4 0-16,8 4-1 15,-1 0 1-15,11 6 0 0,6 0 0 16,5 10-1-16,3 2 1 16,-8 7-1-16,5 3 1 15,-4 6 0-15,-1 1 0 16,-9-4 0-16,2-3 0 15,-13 0-1-15,0-7 1 16,-1-2-1-16,-3-7 1 16,4-2-1-16,7-1 1 0,-8 0 2 15,4 0 0 1,11 7 1-16,-4-1 1 0,4 10 0 16,7 9 1-16,7 10 0 15,7 9 1 1,0 0-3-16,-4 0 0 0,8 3-2 15,-8-3 1-15,0-6-5 16,-6-3 1-16,-19 3-10 16,-13 0 0-16,-15-4-4 15,-20 1 0-15</inkml:trace>
  <inkml:trace contextRef="#ctx0" brushRef="#br1" timeOffset="45252.83">6752 12885 48 0,'0'25'24'0,"-17"9"-22"0,6-34 43 0,0 13-44 16,-3 9 1-16,0 6-1 16,-18 13 1-16,-3 3-3 15,-7 12 0-15,-8 0 0 16,12 4 0-16,6-7-8 16,-7-12 0-16,0-10-6 15,11-12 0-15</inkml:trace>
  <inkml:trace contextRef="#ctx0" brushRef="#br1" timeOffset="45459.3">6290 12907 34 0,'7'-4'17'0,"14"26"-12"0,-14-18 23 0,4 11-27 0,3 7 0 15,7 10 0-15,4 5 0 16,14 4-2-16,-4 12 1 15,11 1 0-15,3 2 0 16,1-6-1-16,-1-3 1 16,-7-9-5-16,-3-10 1 15,-7-3-7-15,-11-15 0 16</inkml:trace>
  <inkml:trace contextRef="#ctx0" brushRef="#br1" timeOffset="45702.25">6773 13045 48 0,'11'28'24'0,"14"0"-23"0,-15-19 43 0,8 1-44 16,3-1 1-16,14-6-1 15,15 0 0-15,-4 1-3 16,6-8 1-16,1-2-6 16,-3-3 1-16,-11-7-8 15,-8-9 1-15</inkml:trace>
  <inkml:trace contextRef="#ctx0" brushRef="#br1" timeOffset="45970.36">7161 12819 46 0,'22'59'23'0,"2"-2"-21"0,-17-51 39 0,4 10-39 16,7 6 0-16,3 0 2 15,7-4 0-15,-7 4-4 16,7-3 1-16,-10 3 3 15,0 0 0-15,-4 6-1 16,-11 4 1-16,-13 2-6 16,-15 7 1-16,-10 0-10 15,-8-10 0-15,-13-9-7 16,3-9 0-16</inkml:trace>
  <inkml:trace contextRef="#ctx0" brushRef="#br1" timeOffset="46256.86">7779 13076 61 0,'10'9'30'0,"22"-18"-35"0,-14 6 55 15,10-10-50-15,4 1 0 16,14-4-7-16,-1-3 0 16,-2 7-5-16,-4-1 1 15,-4 1-6-15,4-1 1 16</inkml:trace>
  <inkml:trace contextRef="#ctx0" brushRef="#br1" timeOffset="46781.17">8576 13302 58 0,'-18'34'29'0,"1"-6"-39"16,13-24 57-16,-6-1-48 0,-8-6 1 16,0-4 2-1,4-2 0-15,-7-1-2 0,7-8 0 16,3-7 1-16,4 3 1 15,4-10-1-15,6 4 1 16,8 3-3-16,3 6 1 16,4 7-1-16,3 2 0 15,7 10-1-15,0 16 0 16,1 6 0 15,-1 6 0-31,0 0 0 0,-3 0 1 0,-1 1 0 0,-2-4 1 16,2 0-1-16,-6-3 0 0,-1 0-2 15,8 0 1-15,0-7-1 16,0-5 1-16,-1-4 2 16,1-3 0-16,3-6 3 15,-7-6 0-15,-3-10 1 16,-4-6 1-16,-3 0-1 16,-8-4 1-16,-6-5-5 15,-8-4 1-15,-7 1-14 16,-10 2 1-16,-7 1-5 15,7 2 0-15</inkml:trace>
  <inkml:trace contextRef="#ctx0" brushRef="#br1" timeOffset="47261.71">9885 12812 52 0,'-7'22'26'0,"-14"-56"-25"16,14 12 46-16,0-19-46 16,-4-18 0-16,0-17 2 15,-10-15 1-15,0-28-3 16,0-6 1-16,3-16 2 15,1-10 1-15,10-6-1 16,14 10 0-16,3 12-1 16,4 10 0-1,14 24-6 1,1 36 0-16,-8 33-7 16,-3 26 1-16,-8 22-9 0,-13 34 0 15,-15 22-3-15,-7 13 1 16</inkml:trace>
  <inkml:trace contextRef="#ctx0" brushRef="#br1" timeOffset="47439.64">9299 12311 45 0,'4'44'22'0,"28"-13"-19"0,-22-28 42 0,8-3-44 0,17-9 1 0,18-10 0 0,3-9 0 0,15-7-4 0,7-6 1 0,-1 4-4 0,1 2 1 0,-1 7-11 16,-6 3 1-1</inkml:trace>
  <inkml:trace contextRef="#ctx0" brushRef="#br1" timeOffset="47680.54">10418 11856 48 0,'14'-16'24'0,"-7"16"-15"0,-7 0 35 0,0 4-42 0,0 5 0 0,-7 0 1 16,-4 13 0-16,-14 3-5 15,4 10 1-15,-7 9 2 16,3 0 1-16,-3 9-2 16,0 10 1-16,0 3-2 15,-1-1 1-15,8-2-2 0,11 0 0 16,10-7-5-16,14-15 1 15,7-13-6-15,11-15 0 16,6-13-5-16,5-13 1 16</inkml:trace>
  <inkml:trace contextRef="#ctx0" brushRef="#br1" timeOffset="47926.35">10710 12141 44 0,'11'-12'22'0,"-4"2"-16"0,-3 14 40 15,-4 8-45-15,-4 4 1 0,-3 9 0 16,-7 16 1-16,-11-1-3 16,-7 4 0-16,-3 10 1 15,-4 5 1-15,4-2-1 16,0 9 1-16,3-13-2 16,7-6 1-16,4-9-5 15,7-13 0-15,0-13-4 16,10-18 0-16,4-16-7 15,4-9 0-15,-4-16-1 16,0-4 0-16</inkml:trace>
  <inkml:trace contextRef="#ctx0" brushRef="#br1" timeOffset="48089.87">10361 12167 34 0,'-7'-38'17'0,"25"38"-11"16,-8 9 33-16,4 4-35 15,8 6 1-15,-1 12 3 0,3 13 1 16,1-10-11-16,0 7 0 15,-1 3 6-15,1 0 0 16,0-6-3-16,0-7 0 16,-1-9-8-16,1-3 0 15,-4-13-10-15,-3-9 1 16</inkml:trace>
  <inkml:trace contextRef="#ctx0" brushRef="#br1" timeOffset="48312.16">10834 11784 65 0,'32'66'32'0,"28"53"-34"0,-43-81 57 0,4 9-55 15,1 15 0-15,-5 1-1 16,-3 12 1-16,-7 1-2 15,-7 5 0-15,-7-6-6 32,-7-9 1-32,-3-19-12 0,-8-12 1 0</inkml:trace>
  <inkml:trace contextRef="#ctx0" brushRef="#br1" timeOffset="48659.7">11419 12069 64 0,'-14'35'32'0,"25"28"-31"0,-8-57 53 0,4 3-52 15,8 4 1-15,2-1-1 16,4 1 1-16,8-7-5 16,9-6 0-16,5-3-1 15,-4-6 0-15,-4-10-8 16,-10 0 1-16,-15 10-10 15,-13 2 0-15</inkml:trace>
  <inkml:trace contextRef="#ctx0" brushRef="#br1" timeOffset="48838.62">11317 12530 64 0,'21'35'32'0,"36"-16"-35"0,-33-16 55 0,8-3-54 0,3 0 0 16,11-7-5-16,7-5 0 16,4-7 0-16,-1-9 0 15,-6-7-11-15,6 1 0 16</inkml:trace>
  <inkml:trace contextRef="#ctx0" brushRef="#br1" timeOffset="49182.81">12481 11561 62 0,'29'57'31'0,"-5"-4"-38"0,-17-34 56 0,-3 9-49 15,-8 10 1-15,-6 15 1 16,-11 10 0-16,-1 15-2 15,-9 13 0-15,-8 0 1 16,-7 9 1-16,4-2-1 16,3-7 0-16,7-13 0 15,4-6 1-15,7-12 0 16,7-7 0-16,10-9 0 16,11-7 1-16,14-5 0 15,15-7 1-15,6-9-3 16,18-10 1-16,7-9-5 15,0-4 0-15,0-2-9 16,0-4 1-16,-7 1-11 0,-11 3 1 16</inkml:trace>
  <inkml:trace contextRef="#ctx0" brushRef="#br1" timeOffset="49401.65">13176 12910 76 0,'4'44'38'0,"10"-26"-57"0,-14-18 69 0,0 0-72 16,0 0 1-16,-7-12-15 16,3-1 1-16</inkml:trace>
  <inkml:trace contextRef="#ctx0" brushRef="#br2" timeOffset="55053.94">27700 7601 62 0,'0'15'31'0,"-10"42"-28"0,2-45 31 15,-2 14-34-15,-1 14 0 16,-3 1-3-16,0 3 1 15,0-3-9-15,3-4 1 16,4-12-6-16,14-12 1 16</inkml:trace>
  <inkml:trace contextRef="#ctx0" brushRef="#br2" timeOffset="55837.52">27820 10978 46 0,'7'16'23'0,"0"-1"-17"0,-3-11 38 16,-1 5-39-16,4-3 0 15,7 4 3-15,8-4 0 16,9-6-11-16,5 0 1 15,13-6 6-15,11-7 0 16,7-6-7-16,0 0 1 16,-3-2-11-16,-12 2 0 0,-20 3-6 15,-7 7 0 1</inkml:trace>
  <inkml:trace contextRef="#ctx0" brushRef="#br2" timeOffset="56492.61">27125 10853 58 0,'7'6'29'0,"-3"0"-34"0,-4-6 52 0,0 6-46 15,-4 7 1-15,-3 6 2 16,-3 6 0-16,-5 3-5 16,-2 0 0-16,-1 4 3 15,0 2 0-15,1-2-1 16,-1-1 1-16,8-3-1 15,-1-3 1-15,4-3 0 16,7 0 0-16,7-6 0 16,7-4 1-16,14-2-2 15,11-4 1-15,4-3-6 16,-5 0 0-16,-2-3-13 0,-8 0 1 16,-3 0-5-16,-1 0 1 15</inkml:trace>
  <inkml:trace contextRef="#ctx0" brushRef="#br2" timeOffset="56869.11">27400 11351 56 0,'21'25'28'0,"-3"-15"-27"0,-7-10 51 0,3 0-48 0,0 0 1 0,4-3 2 16,3-4 0-16,0 4-9 15,-4 0 0-15,1 6 6 16,-7 3 0-16,-4 4-3 16,-11 6 0-16,-6-1-2 15,-8 4 0-15,-7 0-2 16,-3-3 0-16,0 9 1 15,-4-3 0-15,7-4 0 16,4 4 0-16,4-3 2 16,10 0 0-16,7 0 1 15,14-7 0-15,7-2-3 16,7-7 1-16,11 0-10 0,-4-6 0 16,-14-10-9-16,0-6 1 15</inkml:trace>
  <inkml:trace contextRef="#ctx0" brushRef="#br2" timeOffset="57727.96">23216 11480 48 0,'14'34'24'0,"15"-18"-15"0,-19-16 24 0,4 3-33 0,4-3 0 16,0-6 0-16,3-4 0 15,0-2-4-15,4-1 1 16,6-2-11-16,1-4 0 16</inkml:trace>
  <inkml:trace contextRef="#ctx0" brushRef="#br2" timeOffset="57981.82">24405 11288 35 0,'50'10'17'0,"-5"-20"-17"16,-34 4 18-16,10-3-21 16,7-1 0-16,4-2-1 15,0-1 1-15,3 1-1 16,0-1 1-16,-3 1-6 16,7-1 1-16</inkml:trace>
  <inkml:trace contextRef="#ctx0" brushRef="#br2" timeOffset="58239.25">25495 11119 25 0,'21'13'12'0,"4"18"2"0,-18-25 23 15,0 1-30-15,4 2 1 0,-1 0 2 16,5-2 1-16,-1-4-15 16,10 0 0-16,12 0 6 15,2-3 1-15,1 0-14 16,0-3 1-16,-4-6-6 16,4-1 1-16</inkml:trace>
  <inkml:trace contextRef="#ctx0" brushRef="#br2" timeOffset="58741">29185 10762 39 0,'29'25'19'0,"16"-13"-22"16,-27-12 30-16,10-6-33 16,11-3 0-16,7-1-14 15,0-2 0-15</inkml:trace>
  <inkml:trace contextRef="#ctx0" brushRef="#br2" timeOffset="58927.36">30491 10981 54 0,'49'22'27'0,"-3"-22"-34"0,-32-9 50 15,11-1-44-15,10-2 0 16,4-4-6-16,7 4 1 0,7-4-2 15,-1 0 0-15,-2-3-6 16,3 1 0-16</inkml:trace>
  <inkml:trace contextRef="#ctx0" brushRef="#br2" timeOffset="59110.84">31679 10840 41 0,'22'19'20'0,"20"-7"-19"0,-28-12 36 0,4 4-37 16,10-4 0-16,0 3-2 15,4-3 0-15,0-3-4 16,3-1 1-16,7 1-7 16,-6-6 0-16</inkml:trace>
  <inkml:trace contextRef="#ctx0" brushRef="#br2" timeOffset="59347.32">32925 10912 55 0,'95'38'27'0,"4"-1"-30"0,-71-27 52 16,4 9-49-16,0-1 1 15,-4-5-4-15,-7-4 0 0,-11-2-11 16,-20-7 1-16,-11-13-3 16,0-9 0-16</inkml:trace>
  <inkml:trace contextRef="#ctx1" brushRef="#br2" timeOffset="49251.18">16369 7651 0,'0'0'15,"0"0"1,10 3-1,19 7 1,2-4 0,8 13-1</inkml:trace>
  <inkml:trace contextRef="#ctx0" brushRef="#br2" timeOffset="60045.92">21597 10492 39 0,'-21'69'19'0,"-18"38"-29"0,29-79 20 15,-1 19-24-15,-7 16 0 0</inkml:trace>
  <inkml:trace contextRef="#ctx0" brushRef="#br2" timeOffset="60320.51">21837 10348 45 0,'14'31'22'0,"-10"29"-24"16,-8-38 44-16,-3 6-42 16,-4 13 1-16,1 3-1 15,-4 12 1-15,0 7-2 16,3 9 0-16,0 0-1 0,4-9 1 15,0-13-5-15,4-13 0 16,3-11-8 0,0-11 1-16</inkml:trace>
  <inkml:trace contextRef="#ctx0" brushRef="#br2" timeOffset="60506.27">21541 10784 56 0,'38'18'28'0,"29"-11"-37"0,-42-7 52 0,3-7-43 16,4 1 0-16,7 0-11 16,0 0 1-16,-4-1 0 15,-7 1 1-15</inkml:trace>
  <inkml:trace contextRef="#ctx0" brushRef="#br2" timeOffset="60939.53">21939 11241 52 0,'0'29'26'0,"11"-32"-26"16,-4-4 42-16,3-8-41 0,5-10 0 16,9-10 1-16,8-18 1 15,10-13-4-15,4-13 1 16,0 1 1-16,-7-3 1 16,0-4-2-16,0 0 1 15,-8 10-1-15,1 12 1 16,-4 10-2-16,-7 12 1 15,-3 7-2-15,-4 12 1 16,-7 12-3 0,-7 13 0-16,0 10-2 0,-3 18 1 15,-4 13 0-15,-4 10 1 0,0 2 1 16,4 13 1-16,4 6 1 16,3 10 1-16,3-7 1 15,8-2 0-15,3-14-2 16,-3-5 0-16,3-17-4 15,-4-11 0-15,-3-10-5 16,0-7 1-16,-7-9-3 16,-7-9 0-16</inkml:trace>
  <inkml:trace contextRef="#ctx0" brushRef="#br2" timeOffset="61181.89">22179 10887 54 0,'18'35'27'0,"21"-20"-30"16,-25-15 58-16,3-3-52 0,12 0 0 15,16-6 0-15,12-1 0 16,6-5-9-16,-3 2 1 16,-7 4-7-16,-14 9 0 15,-14 3-6-15,-8 9 0 16</inkml:trace>
  <inkml:trace contextRef="#ctx0" brushRef="#br2" timeOffset="62078.64">27693 15108 35 0,'-11'-50'17'0,"-52"-35"-16"16,42 54 25-16,-18-13-26 16,-17-19 1-16,-8-9 0 15,-17-16 0-15,-18-18-1 0,-17-14 0 16,-1-2 0 0,-20-16 1-16,-11 0-1 0,3 0 1 15,-21 0-1-15,-3-9 1 16,-1 18 0-16,-17 1 1 15,-7 15 0-15,4 12 1 16,-18 7 0-16,3 16 0 16,-17 9 0-16,0 6 0 15,-11 4 0-15,4 12 0 16,-1 9 0-16,-10 7 0 0,11 9-1 47,-11 0 1-32,0 6 0 1,-3 4 1-16,7-1-2 16,13 7 1-16,12-1-2 0,6 1 1 0,29-3-1 0,10-1 0 0,14-8-5 15,18-8 1-15,7-5-15 0,7 0 1 0</inkml:trace>
  <inkml:trace contextRef="#ctx0" brushRef="#br2" timeOffset="68915.73">2561 3474 24 0,'0'6'12'0,"0"4"-7"0,0-10 13 0,0 0-15 16,0 0 1-16,4-7 2 15,3 7 1-15,3 0-8 16,-6-3 1-16,10 3 5 16,-3 0 0-16,10-6-1 15,0 0 1-15,7-4-3 0,4-2 0 16,7-4-1-16,10 0 1 16,0-2-2-16,1 5 0 15,3-3-1-15,7 7 0 16,7-3-1-16,3 5 1 15,1 4 0-15,6 0 0 16,-6 0 0-16,10 3 1 16,7 0 0-16,-6-6 0 15,6 6 0-15,0 0 1 16,-7 0 0-16,7-4 0 0,4 4-1 16,0 0 0-16,3 0 1 15,0 0 0-15,-10 0 0 16,0 0 0-16,10-9-1 15,-7 9 1-15,-3 0 0 16,10-6 1-16,-7-1-1 16,-7 4 0-1,7 3-1-15,8 0 1 0,-1 0-1 16,14 0 0-16,-21 3 0 16,8 1 0-16,2-1 0 15,-2-3 0-15,3 6 0 16,3-6 0-16,-14 3 1 15,0 3 0-15,7 4-1 16,1 6 0-16,2 2 1 16,-2 1 0-16,-8 0 0 15,0 0 1-15,0 0-1 16,-3-1 0-16,0-2 0 0,-1 0 1 16,1-7-1-16,-14 1 0 31,6-7-1-31,15-3 1 0,-11-10-1 0,7 17 1 15,0-17-1-15,-6 20 1 16,6-4-1-16,7-9 0 16,0 9 0-16,-3-3 0 15,3-3 0-15,-3 0 0 16,17 0 0-16,-6 3 0 16,6-12 0-16,0 9 1 15,-3 0-2 1,14 0 1 15,-3 3 0-31,6 0 1 0,-14-3-1 0,4 0 0 0,4 3 0 16,-1 0 0-16,4-3 0 0,-11 0 1 0,8 4 0 15,3-4 0-15,3 0-1 16,-6 0 1-16,6-7-1 16,1 7 1-16,-1 0-1 15,8 0 1-15,-4 0-1 16,3 0 0-16,4 3-1 15,4 1 1-15,-1-1 0 16,8 6 1-16,3 0-2 63,-3 1 1-17,6 2 0-46,-2-2 0 0,6 2 0 16,-18-12 0-16,8 4-1 0,3 2 1 31,0-6 0-15,-6 0 0-16,6 3 0 0,3-3 0 16,-6-3 0-16,-7 3 0 0,3-6 0 0,10 2 1 0,-13 4-1 0,3 4 1 0,7 2 1 0,-7-6 0 0,-7 3 0 0,-10-3 0 15,10 0 0-15,-11-13 1 0,-3 1-2 0,-7-4 0 0,-7 0-3 0,-4 1 0 0,-3 2-8 16,-7 1 1-16,-14 9-10 15,-8-7 1 1</inkml:trace>
  <inkml:trace contextRef="#ctx0" brushRef="#br2" timeOffset="81118.27">1129 15008 55 0,'-7'6'27'0,"7"3"-21"0,0-6 27 16,0 4-31-16,7 2 1 0,-7 10 0 15,7 9 0-15,-4 3-5 16,5 13 1-16,-5 13 2 15,4 6 1-15,4-1-2 16,-8 1 0-16,4-3 0 16,4-4 0-16,-11-12 0 15,7-10 0-15,-4-5-1 16,-3-11 0-16,8-5 0 16,-8-7 0-16,10-12 0 15,-6-3 0-15,6-4-1 16,4 0 1-16,0 4 0 15,4 6 0-15,-4 3-1 16,11 6 0-16,-4 7-2 16,0-1 1-16,-10 1 0 15,-1-1 0-15,8 1 1 16,3-4 0-16,-3-2 1 16,3-4 0-16,0-3 0 15,7-3 1-15,1-10 0 0,-8-6 0 16,0-9 0-16,0-3 0 15,0-7 0-15,4-6 0 16,-4-6 1-16,-7-3 1 16,4 2 0-16,-8 1 0 15,-10-3 0-15,0-3 0 16,0-4-1-16,-10 0 1 16,6-2-15-16,-3-4 0 15</inkml:trace>
  <inkml:trace contextRef="#ctx0" brushRef="#br2" timeOffset="82466.89">1796 14844 48 0,'10'13'24'0,"1"0"-20"0,-4-7 33 16,-4 3-36-16,4 7 0 15,4 3 1-15,0 9 0 16,-1 13-2-16,-10 3 0 16,0 15 2-16,-10 13 0 15,3 13-1-15,-4 3 1 16,-3 0-1-16,-4-16 0 15,1-22-1-15,2-9 0 0,5-10-1 16,3-12 1-16,3-16 0 16,8-12 0-16,3-10-2 15,7-3 1-15,4-6 0 16,3-4 0-16,7 7 0 16,-7 0 1-16,7 13-1 15,-6 5 1-15,-1 14-1 16,7 11 1-16,0 11-1 15,-7 5 1-15,1 4-2 16,-1-7 1-16,-4 0-4 16,5-2 1-16,-15-4-9 15,3-3 1-15,-6-10-2 16,3-6 0-16</inkml:trace>
  <inkml:trace contextRef="#ctx0" brushRef="#br2" timeOffset="82903.4">2600 15578 53 0,'14'3'26'0,"-17"-9"-36"0,3 6 53 0,0-6-42 16,-11-7 1-16,4 1 0 16,-4-4 0-16,-10 4-3 15,0 2 1-15,-18 7 1 16,0 12 1-16,1-2-3 15,-5 12 1-15,15 12-4 16,7 6 1-16,3-2-2 16,18 6 0-16,7 0-1 15,14-4 0-15,8-5 5 16,2-14 0-16,8-8 4 16,-3-13 0-16,9-13 1 15,-6-9 1-15,-7-10-3 16,-14-9 0-16,-8-9-15 15,-17-6 0-15</inkml:trace>
  <inkml:trace contextRef="#ctx0" brushRef="#br2" timeOffset="83669.11">4646 15305 59 0,'7'16'29'0,"-14"-16"-30"0,4 3 47 0,-4 0-43 16,-4-3 0-16,-7 4 0 15,-3-1 1-15,-4 3-6 16,-3 3 1-16,0 1 3 16,-11 2 0-16,7 13-1 15,1 7 0-15,-8 2-2 16,11 13 0-16,6 0-1 16,5 0 1-16,13 0-2 15,4-6 1-15,11 0-1 16,10-10 0-16,18-9-3 15,10-9 1-15,11-16-12 16,-10-16 1-16</inkml:trace>
  <inkml:trace contextRef="#ctx0" brushRef="#br2" timeOffset="84058.15">5002 15450 46 0,'11'6'23'0,"-7"-9"-19"0,-4 3 31 16,-4 0-34-16,-3 3 1 16,-4 0 0-16,-3 7 0 15,-14 2-3-15,0 1 0 0,-4 2 2 16,0 7 1-16,4 6-1 16,7 1 0-16,3-1-2 15,8 0 1-15,-1-6-1 16,1-3 1-16,2-7-2 15,8-2 1-15,8-1-1 16,2-6 1-16,4-3 0 16,4-3 0-16,3-3 1 15,-3-3 0-15,3-4 0 16,-4 0 0-16,5 1 1 16,-5 3 0-16,4 2 0 15,-3 10 1-15,3 7-1 16,0 5 1-16,1 1-1 15,6-6 0-15,-7 5-4 16,7 4 0-16,0-3-12 16,-3-7 1-16</inkml:trace>
  <inkml:trace contextRef="#ctx0" brushRef="#br2" timeOffset="84358.54">5341 15845 44 0,'-7'28'22'0,"7"-34"-14"0,0-1 29 0,0-5-34 16,0-10 1-16,7-3 1 16,-3-10 1-16,3-2-7 15,10-4 1-15,-6-3 4 16,14 0 1-16,-1 3-2 15,-3 7 1-15,8 6-3 16,-8 3 1-16,7 9-4 16,4 7 0-16,0 5-5 15,-4 8 1-15,0 2-6 16,-7 3 0-16,-3 7-6 16,-4 0 0-16</inkml:trace>
  <inkml:trace contextRef="#ctx0" brushRef="#br2" timeOffset="84688.69">5711 15776 49 0,'8'9'24'0,"9"23"-20"0,-6-32 43 15,3 0-44-15,4-4 1 16,-1-2 1-16,15-6 1 31,21-10-8-31,-7-3 0 16,-8-7 3-16,-6-2 1 15,-14 6-3-15,-8-7 1 16,-6 7-2-16,-11 3 1 16,-7 9-1-16,-4 7 0 15,-7 12-1-15,1 3 1 16,3 13 0-16,3 9 0 0,4 3 0 16,-4-2 0-16,8 2 1 15,3 4 1-15,10-1 0 16,4 4 0-16,7-7-3 15,15-6 1-15,2-6-6 16,-3-7 1-16,8-12-8 16,3-15 1-16</inkml:trace>
  <inkml:trace contextRef="#ctx0" brushRef="#br2" timeOffset="85004.66">6516 15409 30 0,'67'-44'15'0,"-11"13"-7"0,-45 28 18 0,3-4-24 0,-10 4 1 0,3 6-1 16,-14 4 1-16,3 5-4 0,-17 4 0 16,-4 6 2-1,-7 0 0-15,1 3-1 16,-5 0 0-16,12-6 0 0,-5 6 0 16,8-6 1-16,4-1 1 15,6-2 1-15,4 0 1 16,3-1 1-16,8 1 1 15,21 0 0-15,6 3 0 16,8-1 0-16,4 1 0 16,-8 0-2-16,-3-6 0 15,-15-1-2-15,-10 4 0 0,-10 3-4 16,-18 3 0 0,-25 6-8-16,-7 0 1 0,-18 3-10 15,-20 1 0-15</inkml:trace>
  <inkml:trace contextRef="#ctx0" brushRef="#br2" timeOffset="85723.86">1446 16259 37 0,'11'9'18'0,"21"1"-11"0,-15-10 22 0,1 0-28 16,7 0 0-16,14 0 1 15,20 0 0-15,9-4-1 16,6 4 0-16,21 4 3 15,18 5 0-15,7-6 1 16,24-3 0-16,19 6 1 16,6-2 0-16,32-4-2 15,25 3 0-15,24-3-1 16,18-7 0-16,15 4-2 16,6-3 0-16,14 0-1 0,-3 6 0 15,-4 3 0-15,4 6 0 16,-10-6 0-16,-8 4 1 15,-14 5-1-15,-11-2 1 16,-27-1-1-16,-29-9 0 16,-21 0-1-16,-21-6 0 15,-25 3-7-15,-22-10 1 16,-20-9-11-16,-25 0 0 0</inkml:trace>
  <inkml:trace contextRef="#ctx0" brushRef="#br2" timeOffset="86745.78">7013 14744 41 0,'-7'6'20'0,"-3"-9"-12"0,17 0 23 0,-7 3-26 0,3 0 0 0,15-9 3 16,-1-1 1-16,15-5-10 16,7 2 0-16,10-3 7 15,15-2 0-15,-4-1-2 16,7 3 1-16,-4 7-3 16,-3 9 1-16,-10 6-2 15,-11 3 0-15,-11 16-2 16,-18 10 1-16,-13 18-1 15,-8 1 0 1,-6 2-2 0,-5 10 1-1,5-10 0 1,-4 1 1 0,-4-4-2-1,0-3 1-15,4-6-4 0,7 0 1 0,3-13-9 0,8-9 1 0,-4-6-4 16,7-7 0-16</inkml:trace>
  <inkml:trace contextRef="#ctx0" brushRef="#br2" timeOffset="87018.35">7345 15792 62 0,'7'25'31'0,"11"-3"-46"0,-11-19 62 0,0 3-50 0,0-6 0 0,3 0-16 16,1-3 0-16,-11-3 14 15,-11-4 1-15</inkml:trace>
  <inkml:trace contextRef="#ctx0" brushRef="#br2" timeOffset="101428.51">9236 14750 49 0,'-4'22'24'0,"-6"-6"-10"0,6-13 24 16,-6 3-35-16,-8 1 0 16,0-1 1-16,-6 0 1 0,-12 1-6 15,-10-1 0-15,-3 3 3 16,-4 1 1-16,0-1-2 16,-3 4 0-16,6-1-2 15,8 10 0-15,3-3-3 16,11-3 1-16,0 2-2 15,10 1 0-15,4 0-2 16,3 0 0-16,4 0 2 16,4-1 1-16,3 1 2 15,0 0 0-15,-4 3 2 16,-3 0 0-16,0 9 1 16,-3 13 1-16,-12 3-1 15,-2 13 0-15,-4-4-1 16,-4 7 1-16,-3 6-1 15,6-9 0-15,-2 2 1 16,13 1 1-16,7-3 1 16,11 5 1-16,11-5-1 0,3-13 1 15,21-9 0-15,-6-10 0 16,2-6-2-16,8-16 1 16,7-6-4-16,3-9 0 15,-3-7-5-15,-7-3 0 16,-7 0-4-16,-11 1 1 15,-7-7-8-15,-7-4 1 16,-7-2 1-16,-3-4 0 16</inkml:trace>
  <inkml:trace contextRef="#ctx0" brushRef="#br2" timeOffset="101641.17">8513 15619 59 0,'-8'28'29'0,"16"-6"-40"16,-5-19 66-16,8 0-52 16,-8-3 0-16,4-3 1 15,7-3 1-15,15-3-7 16,9-4 1-16,8-6 0 16,4 4 0-16,3-4-8 15,-4-6 0-15,0-13-10 16,-13 4 1-16</inkml:trace>
  <inkml:trace contextRef="#ctx0" brushRef="#br2" timeOffset="102074.02">9349 15415 57 0,'10'28'28'0,"-3"-15"-27"0,-7-10 47 15,0 3-47-15,-3 4 0 16,-4-1 0-16,-7 7 0 16,-4-7-2-16,-7 4 1 15,-3 3 0-15,0 2 0 0,3 7-1 16,0 0 1-16,1 1-1 15,3-1 0-15,3-7 0 16,4-2 0-16,3-3 1 16,4-4 0-16,7 4 0 15,7-4 1-15,4 4 1 16,10-4 0-16,7 0 1 16,11 1 0-16,-14 6 0 15,-1-4 1-15,-6 4-1 16,-4 3 0-16,-17 6-4 15,-12 9 0-15,-13 1-6 16,4-1 0-16,-8-9-9 16,0-3 0-16,0-9-4 0,8-10 0 15</inkml:trace>
  <inkml:trace contextRef="#ctx0" brushRef="#br2" timeOffset="102628.8">9701 16036 49 0,'-10'75'24'0,"-1"-12"-27"16,11-44 45-16,0 3-39 15,-3 0 0-15,-1 0 1 16,1-7 1-16,-1-2-7 15,1-4 1-15,-1-5 4 16,4-4 1-16,0-13-2 16,4-12 1-16,-1-10-1 0,1-5 0 15,-4-14 0-15,0-5 0 16,7-1-1 0,3 4 0-16,4 2-1 0,8 1 1 15,6 3 0-15,4 6 0 16,-4 10 0-16,0 8 0 15,-3 8 0-15,-4 8 1 16,-4 13-2-16,1 7 1 16,-18 2-3-16,-7 10 0 15,-18 10-3-15,11-7 1 16,-21 15-4-16,3-2 1 16,4 0-4-16,3-7 0 15,4-6-6-15,11-12 0 0</inkml:trace>
  <inkml:trace contextRef="#ctx0" brushRef="#br2" timeOffset="103005.87">9948 15763 47 0,'11'10'23'0,"0"15"-23"0,-4-19 38 0,0 3-36 15,0 1 0-15,3 2 3 16,1 1 0-16,3-7-5 15,4 0 0-15,6-2 5 16,5-8 1-16,-5-5-2 16,-3-3 1-16,4-1-3 15,-4-6 1-15,-7 7-2 16,-3-7 1-16,-4 6-4 0,-3 1 1 16,-4 2-3-16,0 10 1 15,-4 0-2-15,-3 0 0 16,0 10 0-16,-4 5 1 15,-3 4 0-15,4 6 1 16,-1 0 1-16,11 0 1 16,0-3 1-16,11-3 0 15,-1-3-1-15,8-10 0 16,7-3-3-16,3-3 1 16,0-3-5-16,4-3 1 15,3-3-7-15,0-13 0 0</inkml:trace>
  <inkml:trace contextRef="#ctx0" brushRef="#br2" timeOffset="103259.13">10696 15713 37 0,'21'-12'18'0,"-3"-1"-13"0,-14 10 29 0,-4 3-31 16,3 0 1-16,-3 0 2 16,4 3 0-16,-8 3-8 15,1 4 1-15,-8-1 5 16,-3 7 0-16,-4 6-2 15,-3 6 1-15,0 3-2 16,3 1 0-16,1-4 0 16,6 3 0-16,4-3-1 15,7 1 1-15,11-1-3 16,6-9 1-16,4-13-5 16,4-6 0-16,-4-6-10 0,7-10 0 15,-6-6 0-15,6-3 1 16</inkml:trace>
  <inkml:trace contextRef="#ctx0" brushRef="#br2" timeOffset="103443.43">10968 15879 48 0,'7'47'24'0,"-4"-25"-30"0,-3-12 50 0,-3-1-44 16,-1 1 0-16,1-7-1 15,-1 0 1-15,1-3-4 16,-1-10 0-16,1-5-10 16,3-10 1-16</inkml:trace>
  <inkml:trace contextRef="#ctx0" brushRef="#br2" timeOffset="104147.85">10918 15632 30 0,'8'31'15'0,"9"13"-8"0,-6-38 16 0,-4 0-24 16,3 4 1-16,5 2 0 15,-1-5 0-15,3 2-1 16,8-6 1-16,3-9-4 16,7 6 1-16,4-3-2 0,0-4 0 15,-7-2 1-15,3 3 0 16,-3 0 4-16,0-1 0 15,-4 7 6-15,-7 0 0 16,0 0 4-16,-3 3 0 16,-4 1 0-16,-4-1 1 15,-2 0-5-15,-8 0 0 16,0 0-3-16,0 0 1 16,-8 0-4-16,-2 0 1 15,-4 1-2-15,3 5 0 0,1 0-3 16,-1 1 1-1,4 9-1-15,7-4 0 0,0 4 0 16,4-6 0-16,6-1 1 16,1 4 0-16,-1 0 2 15,1-4 0-15,3 1 1 16,-7-1 0-16,7-2 0 16,-3-4 0-16,3 3 0 15,3-6 0-15,5-6-1 16,-1-6 1-16,3-7 0 15,8-12 0-15,11 0 2 16,6-16 1 15,-7-16 0-31,1-6 1 0,2-12-1 0,1-13 0 0,0-3 0 16,0-6 0-16,-18 2-3 16,-7-5 1-16,-3 3 0 15,-7 12 1-15,-8 3 0 0,-10 13 1 16,-3 12-1-16,-8 17 1 15,0 14-1-15,1 23 0 16,3 25-1-16,-1 25 1 16,-2 22-1-16,6 25 0 15,4 34 0-15,7 13 0 16,-3 6-1-16,-1-12 1 16,8-13-3-16,-1-22 0 15,4-28-8-15,-3-19 0 16,3-24-7-16,0-17 0 0</inkml:trace>
  <inkml:trace contextRef="#ctx0" brushRef="#br2" timeOffset="104987.57">14002 14807 44 0,'7'9'22'0,"0"1"-13"0,-4-4 34 16,-3 3-39-16,0 4 0 16,-3 3 3-16,-4 2 0 15,-4 14-9-15,-6 9 1 16,-8 9 5-16,-3 9 0 0,-4 10-2 15,0 22 0-15,4 0-5 16,0 3 0-16,7-6-2 16,-1-13 0-1,5-12-3-15,6-16 1 0,15-16-7 16,6-18 0-16,4-16-2 16,1-10 1-16</inkml:trace>
  <inkml:trace contextRef="#ctx0" brushRef="#br2" timeOffset="105196.5">13578 15425 54 0,'11'34'27'0,"3"1"-29"15,-7-32 52-15,7 0-47 0,11 0 1 16,3 0 1-16,11-3 1 15,7-3-10-15,3 0 1 16,1 3-2-16,-4 0 1 16,-1-6-14-16,-6-10 0 15</inkml:trace>
  <inkml:trace contextRef="#ctx0" brushRef="#br2" timeOffset="105392.02">14245 15578 43 0,'-7'38'21'0,"-18"31"-17"15,18-60 26-15,-3 4-28 16,-1-1 0-16,4 4 0 16,0-3 0-16,0-7-6 15,4-6 1-15,6-6-9 16,8-13 0-16</inkml:trace>
  <inkml:trace contextRef="#ctx0" brushRef="#br2" timeOffset="105588.13">14171 15315 45 0,'4'19'22'0,"6"6"-25"0,-6-22 32 16,3-3-32-16,3 0 1 16,4 3-11-16,1-3 1 15,6-3 8 1,0 0 0-16</inkml:trace>
  <inkml:trace contextRef="#ctx0" brushRef="#br2" timeOffset="106246.75">14404 15654 35 0,'3'37'17'0,"1"-21"-10"0,0-16 28 0,6-3-32 15,1-7 0-15,-1-2 1 16,1-7 0-16,3 0-6 16,0 0 1-16,0 0 3 15,0 4 0-15,0 2-2 16,1 4 1-16,-1-4-1 15,0 7 1-15,0 0-1 16,-4 6 1-16,1 0-1 16,-4 0 1-16,0 0-1 15,-3 3 1-15,-1 0-1 16,1 0 0-16,3-3 0 16,0 0 0-16,0 0-1 15,0-3 0-15,0 0 0 16,4 3 0-16,-4 0 0 0,3 0 1 15,1 0-1-15,3 0 1 16,0 0 0-16,0 3 0 47,4 3 0-47,-1 1 1 0,-2-4 2 0,-1 0 0 0,3 0 0 0,1 3 1 16,3 1-1-16,7-1 1 15,4 0-2-15,0 0 1 16,0-3-3-16,-1-3 1 15,-2 0-2-15,-1-6 1 16,-7 0 0-16,0-3 0 16,-3-1-1-16,-4-6 1 15,0 4 0-15,-3-7 0 0,-1 0-1 16,-3-3 0-16,-7 4-3 16,0 2 1-16,-3 3-2 15,-4 7 0-15,0 6 0 16,-1 6 0-16,1 13 1 15,4 3 1-15,3 13 2 16,0 5 0-16,7 1 2 16,0-10 1-16,4-2-1 15,6-14 1-15,11-2-1 16,4-10 0-16,0-12-7 16,-4-7 1-16,-3-12-8 15,3-1 0-15</inkml:trace>
  <inkml:trace contextRef="#ctx0" brushRef="#br2" timeOffset="107099.15">17251 14998 48 0,'-28'38'24'0,"-11"43"-20"0,28-62 42 0,-3 9-44 16,0 16 1-16,-4 3 4 15,4 7 0-15,0-1-8 16,4-3 1-16,3-3 5 16,3-3 0-16,0-9-1 15,1-10 0-15,-1-7-3 16,1-5 1-16,-1-10-2 15,1-6 1-15,-8-3-2 16,-6-4 1-16,-12-2-2 0,-6-1 1 16,3-2-1-1,-6 8 1-15,-1 1-1 0,-4 9 0 32,1 0 0-32,3 10 1 15,8 9 0 1,2 6 0-1,8 3 1 1,11-6 0 0,6 10 0-16,11 9 1 15,11 0-1-15,10 6 1 0,4-6-1 0,3-3 1 16,11-7-2-16,7-12 1 0,3-6-1 0,8-13 1 0,-4-9-2 0,0-10 1 0,-4-6 0 16,-7-3 1-16,-6-7-1 15,-11 4 0 1,-4-3 0-1,-4-7 0-15,-2 4 0 16,-8 2 1-16,-4 1-2 16,-3 6 0-16,-3 3-2 0,-4 6 1 15,0 7 0-15,0 12 0 0,-4 6-1 16,-3 10 1-16,0 0 1 62,-3 9 1-30,-1 7 1-32,4 2 1 0,4 4 0 0,3 0 0 31,7 0 0-15,3-7 0-16,1-6-2 15,6-12 1-15,5-13-6 0,9-3 0 0,5-6-9 0,-1-13 1 0</inkml:trace>
  <inkml:trace contextRef="#ctx0" brushRef="#br2" timeOffset="107440.39">17702 16046 43 0,'-10'65'21'0,"-11"17"-15"0,14-63 31 15,0 0-33-15,-1-1 0 0,1-5 3 16,0-7 0-16,4-12-8 16,3-16 1-16,3-9 5 15,1-13 1-15,3-10-3 16,4-8 1-16,-1-4-2 15,4 9 0-15,0-5-3 16,0 2 1-16,8 0-1 16,2 17 1-16,5 5-1 15,-1 10 1-15,-4 3 0 16,1 6 1-16,3 6 0 16,-3 7 0-16,0-3 0 15,-8 9 0-15,-6 6-1 16,-15 6 0-16,-3 13-4 15,-10 4 1-15,-19 5-9 16,-9 1 0 15,-5-10-7-31,1-3 1 16</inkml:trace>
  <inkml:trace contextRef="#ctx0" brushRef="#br2" timeOffset="108573.87">19646 15400 68 0,'14'0'34'0,"-7"-10"-44"0,-7 10 63 15,0 3-53-15,-10 7 0 16,-4 2-1-16,-4 10 1 0,-7 0-2 16,-10 3 0-16,-4 7-2 15,-3-1 0-15,0 0 0 16,-1-3 0-16,12 1 0 15,6-4 0-15,7-10 2 16,8-2 1-16,10 0 2 16,10 5 0-16,11-5 2 15,8-4 0-15,2 1 0 16,5-1 0-16,-12 1 0 16,-6-1 1-16,-4 7-2 15,-10-1 0-15,-8 4-2 16,-7 3 0-16,-3 0-3 31,-3-3 1-15,-1-3-4-16,0-1 0 0,8-2-4 0,3-4 0 0,7-6-7 15,7-9 1-15</inkml:trace>
  <inkml:trace contextRef="#ctx0" brushRef="#br2" timeOffset="108853.84">19798 15726 42 0,'7'28'21'0,"-4"19"-23"0,-3-35 34 16,-3 7-29-16,-4 0 0 16,0 6 5-16,0 3 0 15,-4 1-9-15,1-1 0 0,3-6 5 16,0-7 0-16,-1-2-6 15,8-13 1-15,0-9-13 16,4-10 0-16,3-16-2 16,4-12 0-16</inkml:trace>
  <inkml:trace contextRef="#ctx0" brushRef="#br2" timeOffset="109160.72">20017 15124 36 0,'49'-44'18'0,"0"-13"-17"0,-31 45 32 0,10-10-31 0,4-3 0 0,3-4 2 15,-3 4 0-15,-4 3-6 16,0 7 1-16,-3 5 3 0,-4 4 1 16,-3 6-2-1,0 6 1-15,-8 10-1 0,-3 6 0 16,-7 12 0-16,-7 17 0 15,-3 11 0 1,-12 10 0-16,-6 23-1 16,-4-1 1-16,1 3 1 0,3 0 0 15,3-6 0-15,7-13 1 16,4-6-1-16,3-9 1 16,4-16-3-16,0-12 1 15,4-10-5-15,-1-13 0 0,1-9-7 16,-4-3 1-16,0-12-6 15,-7-10 0 1</inkml:trace>
  <inkml:trace contextRef="#ctx0" brushRef="#br2" timeOffset="109329.15">19957 15654 53 0,'24'25'26'0,"29"3"-30"0,-39-22 48 0,4 0-43 16,0-2 1-16,-1-1 0 15,8 0 0-15,7 3-4 16,-1-6 1-16,5 3-5 16,-1-6 0-16,4-6-10 15,-7-7 1-15</inkml:trace>
  <inkml:trace contextRef="#ctx0" brushRef="#br2" timeOffset="109549.09">20451 15685 35 0,'-4'47'17'0,"8"-16"-9"0,-4-18 19 16,0 9-23-16,3 3 0 16,1 3 3-16,-1 0 0 15,4 4-8-15,0-4 0 32,21-12 5-32,1-13 1 15,-1-10-2-15,-3-5 0 16,-4-4-2-16,-4-9 0 15,5 0-7-15,2 0 0 0,4-3-10 16,1 0 1 15</inkml:trace>
  <inkml:trace contextRef="#ctx0" brushRef="#br2" timeOffset="110256.79">21086 15917 63 0,'7'12'31'0,"-4"-15"-37"0,-3 3 54 0,-3 0-48 15,-1 0 1-15,-7 0-1 0,-3 3 1 16,-7 4-1-16,0-1 1 15,-4 0 0-15,1 7 1 16,-1-4-3-16,-3 7 1 16,10-4-3-16,4 1 1 15,0-4-2-15,10-2 0 16,4-7-2-16,7-3 1 16,4-4 0-16,3 1 1 15,0 0-1-15,0-4 1 16,4 1-1-16,-7 3 0 0,-1-1 1 15,1 11 0-15,-1 5 1 16,-3 0 0-16,0 10 2 16,0-3 0-16,1-4 2 15,2 1 1-15,1-4 0 16,-1 1 1-16,4-4-1 16,4-3 1-1,3 3-1 1,7-6 0-1,-3-15-1 1,3-7 1-16,8-10-2 16,9-2 1-16,8-19 0 0,7-4 1 15,7-15 0 1,-3-6 0-16,-11-7 0 0,-4-6 1 0,-6 0-1 0,-12 0 1 0,-6 7-3 16,-4 5 1-16,-7 1-1 0,-7 12 1 15,-3 13-1-15,-8 12 1 16,-6 13-1-16,-8 21 0 15,-7 14 0-15,-10 21 1 16,-7 19-1-16,-1 19 1 16,-2 21-1-1,2 17 0 1,1 3-1 0,3-1 1-1,7 1-4-15,8-19 1 0,2-19-9 0,8-13 0 0,0-25-3 0,7-18 1 16</inkml:trace>
  <inkml:trace contextRef="#ctx0" brushRef="#br2" timeOffset="111006.39">21273 15600 53 0,'35'25'26'0,"32"-9"-34"0,-53-13 53 0,4 3-45 16,-1 4 1-16,4-1-1 15,-7 1 1-15,4 2-2 16,-4-2 0-16,0-1-2 16,4-3 0-16,-4 1-5 15,0-4 1-15,-3 0-1 16,-1 3 0-16,-3-3 0 16,-3 3 0-16,-4 10 3 15,0 3 0-15,0 6 5 16,0 0 1-16,-4 6 1 15,1 7 0-15,-4-3 0 0,0-4 1 16,0-3-1-16,0-9 1 16,3 0-1-16,1-7 0 15,3-12-4-15,7-6 1 16,0-10-6-16,0-2 0 16,0-4 1-16,0-7 0 15,-4 1 4-15,4 0 0 16,1 6 4-1,2 3 1-15,4 7 7 0,4 5 1 0,0 11-1 16,-1 2 1-16,1 3-4 16,-1 1 0-1,1-1-2-15,-4 4 0 0,4-7-2 16,7 3 1 0,-1-9-3 15,8-3 0-31,3-6-1 15,-7 2 1-15,4-8 0 0,3-4 0 32,-3 3-1-32,-4 4 1 15,1 2 0-15,-5 4 0 0,-2 6-2 0,-5 0 0 0,-3 6-3 16,-3 1 1-16,-1 2-1 0,1 0 1 0,-4 1-1 16,0-4 1-16,4 0 1 15,-1 1 0-15,1-4 2 16,-1 0 0-16,1 0 0 0,0 6 0 15,-1 4 0-15,4 3 0 32,0-1 0-32,1 1 0 0,-1 0 0 0,3-1 1 15,4-5 0-15,4-1 0 16,7-6-2-16,3-3 1 16,4-6-5-16,0-6 1 15,0-7-9-15,6-13 1 16</inkml:trace>
  <inkml:trace contextRef="#ctx0" brushRef="#br2" timeOffset="111321.03">23047 15431 36 0,'18'-19'18'0,"6"41"-13"0,-24-19 26 0,-3 13-31 0,-8 0 0 0,-10 9 0 15,-7 3 1-15,0 3-2 16,3 1 1-16,0-1 0 15,-7-3 0-15,4-9 1 16,4 0 0-16,6-4 2 16,4-2 0-16,7 0 1 15,7-1 0-15,10 4 2 16,4 3 0-16,8 6 0 16,2 0 0-16,-3 0-2 15,1 6 0-15,-5 1-2 16,-10 2 1-16,-14 1-4 15,-7-7 0-15,4-3-6 16,-5-6 1-16,-2-7-11 0,3-6 0 16,-7-6-1-16,6-3 1 15</inkml:trace>
  <inkml:trace contextRef="#ctx0" brushRef="#br2" timeOffset="111519.43">23343 16187 59 0,'36'69'29'0,"-15"-13"-42"0,-21-37 60 16,-4 9-49-16,-10 7 1 0,-11-4-11 15,-10-3 0-15,-4-12 3 16,-3-7 1-16</inkml:trace>
  <inkml:trace contextRef="#ctx0" brushRef="#br2" timeOffset="112459.89">25446 15158 58 0,'-7'19'29'0,"-18"-10"-21"0,15 1 30 0,-8 5-37 16,-7 7 0-16,-10 7 0 15,-4 8 0-15,-3 16-2 16,-1 16 0-16,-2 10 1 16,-8 15 0-16,3 19-1 15,8 9 1-15,7-9 0 16,10-6 0-16,11-13 0 15,14-22 0 17,18-22-1-32,10-25 1 15,0-22-6-15,4-9 0 0,3-16-11 32,-3-12 0-32</inkml:trace>
  <inkml:trace contextRef="#ctx0" brushRef="#br2" timeOffset="112645.92">24786 15735 67 0,'-21'38'33'0,"28"-7"-32"0,0-22 58 0,7-2-56 15,11-1 0-15,17 3 0 16,11-5 1-16,25 2-6 16,3-6 0-16,4 0-3 15,-8-3 1-15,-3 0-18 16,-14-10 1-16</inkml:trace>
  <inkml:trace contextRef="#ctx0" brushRef="#br2" timeOffset="113028.17">25643 15951 66 0,'-3'10'33'0,"13"-10"-34"0,-6 3 47 0,7 3-44 0,10 1 0 15,11-4 2-15,10 6 0 16,14-6-6-16,11 0 0 16,0 0 0-16,-10-3 1 15,-8 0-8-15,-10 0 1 16,-7-3-12-16,-8-9 1 0</inkml:trace>
  <inkml:trace contextRef="#ctx0" brushRef="#br2" timeOffset="113247.23">26190 15719 63 0,'7'25'31'0,"-7"16"-30"0,11-25 51 0,7 0-49 15,6 6 0-15,4 3 0 16,-3 3 1-16,-7 6-6 16,-11 1 0-16,-14 9 2 0,-14 3 1 15,-4 6-6-15,-7-9 0 16,-10-3-14-16,-1-13 0 16,5-3-1-16,9-9 1 15</inkml:trace>
  <inkml:trace contextRef="#ctx0" brushRef="#br2" timeOffset="113844.45">27203 16024 49 0,'-39'37'24'0,"-39"-2"-23"0,57-35 46 0,-4 3-46 16,-3 0 0-16,-7-3 1 15,0 0 1-15,3 0-4 16,7 0 1-16,4-3 1 16,7 0 1-16,7-16-2 0,7 3 1 15,10-3-2 1,12 1 1-16,2-1-1 0,8 0 0 16,7 3 0-16,3 4 0 15,1 2 0-15,-1 4 0 16,-3 6 1-16,-4 13 1 15,-10 9-1 1,-4-1 0-16,0 8-1 0,0 2 1 16,-3 7-1-16,-1-4 0 15,1-2-1-15,3-1 1 16,4-9-1 0,3-3 1-1,0-4 1 16,8-8 0-31,10-11 2 0,-4-8 1 0,0-13 1 0,-3 0 0 16,-11-7 0 0,-10 4 0-16,-11-3-2 15,-11-4 1-15,-17 7-2 0,-21-3 0 0,-18 3-6 16,-4 6 0-16,-17 3-13 0,4 9 1 0</inkml:trace>
  <inkml:trace contextRef="#ctx0" brushRef="#br2" timeOffset="119820.11">24437 15080 44 0,'0'0'22'0,"18"3"-10"15,-11 0 23-15,0 3-32 16,3 4 0-16,1 2 2 16,-1 1 0-16,1-1-6 15,0 10 0-15,-8 16 3 0,4 6 1 16,-3 18-2-16,-4 20 0 16,-7 15-1-16,-7 25 1 15,-4 7-2-15,-10 3 0 16,-8-7-1-16,5-6 1 15,2-18-4-15,1-7 0 16,7-22-5-16,3-6 0 16,4-19-7-16,7-16 1 15</inkml:trace>
  <inkml:trace contextRef="#ctx0" brushRef="#br2" timeOffset="120630.18">24627 14829 39 0,'4'12'19'0,"17"-5"-23"16,-10-4 31-16,3 0-27 15,3 3 0-15,8 4 2 16,10 2 0-16,11-2 0 16,11 2 0-16,6-6 2 0,22 1 0 15,14-4 0-15,17-3 1 16,4-3-1-16,18 3 0 15,13-7-2-15,1 7 0 16,10-3-1-16,18 0 1 16,-3-3-1-16,17-7 0 15,-4 4-1-15,4-1 0 16,7 10 0-16,-21 0 0 16,0 4-1-16,-7 5 1 0,-14-3-1 15,-18 7 1 1,-14-4 0-16,-11 1 0 0,-10-1-1 15,-11 4 1-15,-10-4-1 16,-4 7 1-16,-14 2-1 16,-14 4 1-16,-7 7-1 15,-11 2 0-15,-10-3-1 16,-11 7 0-16,-14 9-1 16,-7 6 0-16,-7 3 0 15,-11 7 0-15,-3 2 0 16,-7 7 1-16,-4 10 1 15,-4 9 0 1,-2 62 1 0,6-21 0-16,4-16 0 15,6-4 0-15,12-8 0 16,3-10 1-16,-1-4 1 0,-2-5 0 16,-8-7-1-16,-7-12 1 15,-6-4 0-15,-8-5 0 16,-21-10 1-16,0-10 1 15,-14-6-2-15,-29-9 0 16,-20-13 0-16,-8-6 0 16,-24 0-1-16,-18 0 1 15,-21-6-3-15,-18-6 1 16,-7-7-5-16,-21-3 0 16,0 3-9-16,-17 3 0 15,-8 4-1-15,-28 6 0 0</inkml:trace>
  <inkml:trace contextRef="#ctx0" brushRef="#br2" timeOffset="124130.4">8301 16538 44 0,'0'-10'22'0,"7"1"-9"15,-7 9 23-15,3 3-34 16,1 7 1-16,-4 8 2 16,-4 7 0-16,1 19-6 15,-8 7 0-15,1 18 4 16,-1 12 0-16,-3 4-2 15,0 6 0-15,-4-10-1 16,4-12 0-16,0-16-1 16,11-9 1-16,-8-9-2 0,11-10 1 15,0-19-1-15,4-12 1 16,6-10-2-16,4-12 0 16,4-3 0-16,3-1 0 15,0 1 0-15,0 3 1 16,-7 9 0-16,4 3 0 15,0 10 2-15,-4 12 0 16,-4 13 0-16,-3 0 1 16,1 6-1-16,-1 3 1 15,0 7-2-15,0-1 0 16,3 1-3-16,-10-7 1 16,7 0-6-16,0 3 0 0,4-5-5 15,0-8 1 1</inkml:trace>
  <inkml:trace contextRef="#ctx0" brushRef="#br2" timeOffset="124534.72">8865 17312 46 0,'25'13'23'0,"3"-10"-25"15,-21-3 43-15,-7 0-39 16,0 0 0-16,0 0 1 15,0-6 1-15,0 3-5 16,-14 0 0-16,-3 3 3 16,-1 6 0-16,-3 3-3 15,-4 1 1-15,0 2-2 0,1 1 0 16,2-1-1-16,5-2 0 16,-1 2 1-16,8-6 0 15,6-2 1-15,4-1 0 16,7-3 1-16,7 0 0 15,4 0 0-15,-4 3 0 16,4-3 0-16,-1 0 1 16,1 0-1-16,0 3 1 0,-1 6-1 15,1 4 1-15,-1 9-1 16,8-3 0 0,-4 3-1-16,1-7 1 0,2-2-4 15,4-10 1-15,1-6-6 16,-5-10 0-16,12-9-4 15,-1-3 0-15</inkml:trace>
  <inkml:trace contextRef="#ctx0" brushRef="#br2" timeOffset="124805.09">9423 17212 46 0,'24'-16'23'0,"1"-2"-20"0,-21 14 43 0,3 1-44 16,-7 6 0-16,0-3-1 15,0 7 1-15,0-1-3 16,0 0 0-16,-11 4 1 15,-3 2 0-15,0 4-1 16,0 0 0-16,0 2 0 0,0 4 0 16,3-3 1-1,4 0 1-15,3-3 1 0,4 2 1 16,7-5 2-16,4-4 0 16,7 1-1-16,-4 2 1 15,-4 1-2-15,-6 6 1 16,-8 3-7-16,-10 9 0 15,-21 0-12-15,-4-2 0 16,0-1-5-16,-10-6 1 16</inkml:trace>
  <inkml:trace contextRef="#ctx0" brushRef="#br2" timeOffset="125884.04">10873 17485 45 0,'-18'50'22'0,"4"6"-29"0,10-40 38 0,1 6-30 0,-1-3 0 16,-3 6 3-16,4-9 1 16,-1-4-5-16,4-2 1 15,0-10 3-15,4-13 0 16,3-9 0-16,3-3 0 0,8-6-2 16,0-7 0-16,6 4-2 15,5 2 1-15,-8 1-2 16,-4 3 0-16,1 6 0 15,0 6 0-15,-1 7-1 16,-3 2 1-16,0 7 0 16,-3 3 0-16,0 1 0 15,-4-1 1-15,0 0-2 16,-4 6 0-16,1 1-1 16,-1-1 0-16,1 0-1 15,-1-2 1-15,-3-1-1 16,4-6 1-16,3 0 1 15,0-6 0-15,4-4 1 16,3 4 1-16,3-3 0 16,5-7 1-16,-1 0 0 0,0-3 1 15,0 4-1 1,-3 2 0-16,-4 4 0 0,0 3 0 16,0 9-1-16,0 6 1 15,0 7 0-15,-3-4 0 16,-1 7 0-16,-3 3 0 15,1 0-1-15,-1-3 1 16,0 0 0-16,0 0 0 16,0-4-2-16,3 4 1 15,8-3-3-15,-4-4 0 16,7 1-1-16,0 2 1 16,-3-5 0-16,0-4 0 15,-1 0 3-15,4-2 0 0,1-4 5 16,2 0 1-16,8-7 1 15,0-2 0-15,3-1 1 16,0-8 0-16,-3-1-3 16,0-6 0-16,-4 3-3 15,0 3 0-15,-6 0-1 16,-1-3 0-16,0 0-2 16,-7 0 1-16,-7 3-1 15,-3 7 0-15,-8 3-2 16,-7 9 1-16,4 9-1 15,-7 7 1-15,4 9 0 16,-4 6 0-16,3 7 1 16,4 2 0-16,3 4 1 15,4 0 1-15,4-9-1 16,-1-4 1-16,8-6-2 0,7-9 0 16,10-7-5-16,7-6 1 15,4-9-10-15,7-13 1 16</inkml:trace>
  <inkml:trace contextRef="#ctx0" brushRef="#br2" timeOffset="126260.33">12407 17463 44 0,'18'-10'22'0,"-4"1"-14"0,-11 6 31 16,-3 3-38-16,0 0 0 16,4 3 0-16,-8-3 0 0,1 3-2 15,-8 7 1-15,-6 2 0 16,-1 4 1-16,-3 6-1 15,0 3 0-15,0 3 0 16,3 3 1-16,0-5-1 16,8-5 1-16,3 1-1 15,3-3 1-15,4-6-1 16,7-4 0-16,4-6 0 16,3-9 1-16,0-3-1 15,0-1 0-15,0-5 0 31,-3 2 0-31,-1 4 0 0,1-1 1 0,-4 7 0 16,4 6 0-16,-4 3-1 16,7 10 1-16,-7 0-2 15,0 0 1-15,0-1-2 16,-4-2 1-16,1-4-4 0,3 1 0 16,0-7-10-16,7-10 0 15,0-2-1-15,4-13 1 16</inkml:trace>
  <inkml:trace contextRef="#ctx0" brushRef="#br2" timeOffset="126576.09">12661 17591 33 0,'0'47'16'0,"4"-3"-17"0,-4-37 31 15,3-1-30-15,1 0 1 16,-4-6 1-16,0 0 0 0,0-9-2 15,3-1 0-15,1 1 2 16,-1-4 1-16,1 1-1 16,3-1 0-16,4-2-1 15,-1-1 1-15,4 0-1 16,0-6 1-16,4 7-1 16,0 2 0-16,-1 4 0 15,1 2 0-15,0 7-1 16,-8 4 1-16,1 8-1 15,-4 4 0 1,3 15-7 0,1 1 1-16,0-4-7 15,3-16 1-15</inkml:trace>
  <inkml:trace contextRef="#ctx0" brushRef="#br2" timeOffset="127191.21">13197 17519 38 0,'0'44'19'0,"-7"3"-16"0,7-37 28 16,0 8-28-16,0 1 0 15,0 3 2-15,0-6 0 16,0 0-6-16,0-4 0 0,4-2 3 15,-1-4 1-15,4 0-3 16,4-9 1-16,0-3-2 16,6-13 0-16,4-3 0 15,8-3 1-15,6-3 0 16,7-7 0-16,-6 1 0 16,6 2 1-16,-3 4-1 15,0 6 1 1,-1 6 0-1,1 7 0 1,-4 6-1-16,-6 3 0 16,-1 6 0-16,-3 4 0 0,-8 2-1 15,-3 4 0-15,0 9-1 0,-3 3 0 0,0 10 1 16,-1-4 0-16,8 7 0 16,-1 6 1-16,5 9 1 15,-1-8 0-15,-4 8 2 0,1 0 0 16,-4-5-1-16,-7 8 1 15,-10 1-1-15,-15-10 0 16,-3 3-1 15,-7-6 0-31,-4-6-2 16,-3-13 1-16,-1-6 0 0,1-16 0 0,0-12 0 16,3-9 0-16,7-14 0 0,11-5 1 15,7-4 0-15,7-3 0 16,14 4-1-16,15-1 1 0,9 10-3 15,8 0 0-15,0-1-9 16,0 1 1-16,-7-6-6 16,-8 2 1-16</inkml:trace>
  <inkml:trace contextRef="#ctx0" brushRef="#br2" timeOffset="127579.78">15113 17585 59 0,'7'6'29'0,"-3"-15"-36"0,-4 9 56 0,0 0-48 0,0 0 0 0,0 0 0 0,-4-9 0 0,-7 9-2 0,-6 9 1 0,-11 0 1 0,-1 4 0 0,-2 3-2 0,-1 6 0 16,4 3 0-16,-1-6 0 15,12 6-2-15,6 0 1 16,4 0-2-16,4 0 0 15,10-6-1 1,3-7 1-16,8-5-1 0,7-11 1 0,-1-5-2 31,5 0 0-31,-1-10-7 0,0-13 0 16</inkml:trace>
  <inkml:trace contextRef="#ctx0" brushRef="#br2" timeOffset="127864.9">15374 17795 31 0,'14'19'15'0,"-10"-25"-7"15,-4-4 19-15,0-5-25 16,-7-20 0-16,0-15 1 16,3-13 0-16,-10-21-3 15,0-7 1-15,-4-13 3 0,4-9 0 16,4 7-1-16,-1-1 1 15,4 10-2-15,3 6 1 16,4 9-1-16,0 13 1 16,11 16-4-16,0 16 1 15,-1 15-5-15,4 12 0 16,-7 13-7-16,0 13 1 16,-7 6-4-16,-10 6 0 15</inkml:trace>
  <inkml:trace contextRef="#ctx0" brushRef="#br2" timeOffset="128047.67">14944 17322 55 0,'3'41'27'0,"32"-32"-35"0,-17-15 55 0,14-4-47 15,3-5 1-15,11-7-2 16,7 0 0-16,0-3-5 15,-7 3 0-15,-7-3-9 16,-8 3 0-16</inkml:trace>
  <inkml:trace contextRef="#ctx0" brushRef="#br2" timeOffset="128930.67">17417 17240 53 0,'21'28'26'0,"-18"1"-28"0,-3-23 43 15,-3 0-40-15,-8 4 1 0,4-1-1 16,-3 4 1-16,-5 2-3 16,-6-2 1-16,-3-4 1 15,-5 1 0-15,-2 5-2 16,2 1 1-16,5 3 0 15,6-4 0-15,4-2-1 16,3 0 1-16,8-4 0 16,6 0 0-16,12 1 1 15,2-1 0-15,4 1 1 16,4-4 0-16,-4 0-1 16,-3 4 1-16,-4 2-2 15,-3 10 1 1,-8-3-4-16,-10 12 1 0,-11-3-6 31,-6-2 0-31,-8-5-7 0,4-2 1 0,3-6-2 0,7-7 0 16</inkml:trace>
  <inkml:trace contextRef="#ctx0" brushRef="#br2" timeOffset="129233.71">18059 16607 46 0,'17'6'23'0,"-6"29"-28"0,-11-29 47 0,0 6-42 16,-7 17 1-16,-7 5 0 15,-7 7 0-15,-4 15-2 16,0 20 1-16,-3 18 0 15,-4 0 0-15,-3 6 0 16,7-3 0-16,3-15-2 16,7-16 0-1,4-19-1-15,7-13 0 0,4-18-5 16,-1-7 1-16,-3-12-6 16,-3-3 0-16</inkml:trace>
  <inkml:trace contextRef="#ctx0" brushRef="#br2" timeOffset="129433.16">17621 17422 47 0,'11'13'23'0,"10"-4"-20"0,-10-6 43 0,6 3-43 0,8-6 1 0,10 4-1 0,4-8 1 0,0 1-6 0,0-3 0 16,6 0 0-16,5 0 1 15,-8 6-7-15,-7-4 1 16,-3-2-10-16,-4-3 0 16</inkml:trace>
  <inkml:trace contextRef="#ctx0" brushRef="#br2" timeOffset="129637.74">18193 17406 42 0,'7'19'21'0,"0"28"-19"0,-4-31 30 0,-3 9-32 0,0 6 1 0,0 7 2 16,-3 3 1-16,3-10-4 16,0-6 1-16,3-3 1 15,4-6 1 1,32-22-1 0,0-13 1-16,-4-6-6 15,1-10 0-15,2-9-12 16,8-9 1-16</inkml:trace>
  <inkml:trace contextRef="#ctx0" brushRef="#br2" timeOffset="130028.67">19022 16924 41 0,'-4'72'20'0,"1"37"-14"0,-1-84 25 16,1 16-25-16,-4 9 0 16,0-3 3-16,0 7 1 0,-1-1-12 15,1-6 1 1,4-6 8-16,-1-7 0 0,4-5-4 16,-3-11 1-16,-1-5-3 15,-6-4 0-15,-8-5-2 16,0-1 1-16,-6-6-2 15,-4-7 0-15,-1 4 0 16,-2-4 0 0,-5 7 1-16,8 3 0 47,3 3 0-32,1 4 0-15,6 2 1 0,7 7 1 0,8 3-1 16,13-4 1-16,5 4-3 0,6-3 1 0,11-1-5 0,6-5 0 0,8-10-12 15,-11-10 0-15</inkml:trace>
  <inkml:trace contextRef="#ctx0" brushRef="#br2" timeOffset="130257.11">19449 17466 38 0,'3'50'19'0,"-31"22"-13"0,17-47 21 16,-6 7-24-16,-8-1 1 16,-3 10 1-16,-7 6 0 15,-4-3-7-15,-4-3 1 0,5 6 3 16,6-3 0-16,4-7-6 16,6-5 1-16,8-20-11 15,11-18 1-15</inkml:trace>
  <inkml:trace contextRef="#ctx0" brushRef="#br2" timeOffset="130445.36">19135 17422 37 0,'10'22'18'0,"4"47"-13"0,-7-50 24 0,0 6-29 16,4 9 1-16,-4-2-2 15,0-4 0-15,-3-6-6 16,3-3 0-16,0-4-4 16,3-11 0-16</inkml:trace>
  <inkml:trace contextRef="#ctx0" brushRef="#br2" timeOffset="131169.07">19660 17686 46 0,'-3'62'23'0,"-4"-30"-32"0,7-23 43 0,-4 4-34 15,1-1 0-15,-1 4 0 16,1-4 0-16,3-2 0 16,-4-7 0-16,4-9 0 15,0-4 0-15,7-5-4 16,0-7 1-16,-3-4-2 16,-1-2 1-16,4 0-1 15,0 3 0-15,0 3 1 16,8 6 1-16,2 4 4 15,4 2 0-15,4 7 1 16,3 3 1-16,8 0 0 16,2 0 1-16,8-3 0 15,4 0 0-15,-8 0 1 0,14 0 0 16,4 0-1-16,-3 3 0 16,-8 0-1-16,-3 3 1 15,-7 0-2-15,-7 3 1 31,-8 0-3-31,-3-3 0 32,-6 4-1-32,-8 2 0 31,-7 7-1-31,-7 0 1 16,-4 9-1-16,0 12 0 31,-3 13 0-31,0 4 0 0,7 15 1 0,4 15 1 0,3-2 0 0,0 9 0 0,-7-13 1 0,-8 1 0 0,-2-7 0 15,-11-3 1-15,-1-13-1 0,-2-15 1 0,-8-13-2 16,-7-15 1-16,-3-16 0 16,-1-13 0-16,1-6 0 15,-1-13 1-15,12-5 0 16,9-1 1-16,12 3 0 16,17 1 1-16,17-1-1 15,26-3 0-15,13 1-4 16,11-1 1-1,4 3-7-15,-15 0 0 0,-6 4-10 16,-12 0 0-16</inkml:trace>
  <inkml:trace contextRef="#ctx0" brushRef="#br2" timeOffset="132384.7">21417 17638 45 0,'-14'16'22'0,"32"-13"-24"0,-11-6 33 0,0 0-28 15,7-3 0-15,4-4 2 16,3 1 1-16,3-7-8 16,5-3 1-16,-5-6 3 15,5 0 1-15,-5 0-2 16,-6 0 0-16,-4-3-2 16,-3 0 1-16,-4-1-1 15,-4 7 1-15,1 7-2 16,-4 2 1-16,-4 10-1 15,1 9 0-15,-4 7 0 16,-4 3 0-16,0 6-1 16,1 9 1-16,-1 3 1 15,4 7 1-15,0 0 0 16,7 6 0-16,4-13 0 16,3-5 0-16,7-4-3 15,3-6 0-15,5-7-10 0,-1-15 1 16</inkml:trace>
  <inkml:trace contextRef="#ctx0" brushRef="#br2" timeOffset="132745.93">21862 17686 45 0,'-4'53'22'0,"-10"-16"-25"0,14-30 36 0,0-1-33 15,-4 0 0-15,4 1 0 16,0-4 1-16,0-6-1 16,0-7 1-16,8-2 0 15,2-7 0-15,1-6 0 16,3-4 0-16,0 1-1 16,7 0 1-16,-3 3-1 15,3 6 0 1,7 16 0-1,-3 9 0-15,-4 10 0 16,-3 12 1-16,-4-3-1 16,0 0 1-16,-4 4-1 15,1-1 1-15,-4 0-3 16,4 0 0-16,3-6-5 16,3-6 0-16,5-10-6 0,-1-15 0 15</inkml:trace>
  <inkml:trace contextRef="#ctx0" brushRef="#br2" timeOffset="133165.46">22856 17137 39 0,'8'6'19'0,"-8"29"-18"0,0-23 30 16,0 7-27-16,-4 12 0 0,-3 7 1 15,-4 6 1-15,-3 6-7 16,4 6 0-16,-1 7 6 16,4-6 1-16,4-4-3 15,3-9 1-15,0-7 0 16,0-5 1-16,0-7-3 16,0-6 0-16,0-4-2 15,-8-5 1-15,-2-7-2 16,-4-3 1-16,-7-6-2 15,-4 2 1-15,-3-2 0 16,-1 3 0-16,-6 0 0 16,3 3 1-16,1 3 0 15,2 0 0-15,5 7 0 16,6 2 1-16,8 4-1 16,2 0 1-16,12 2-1 0,10 1 1 15,7 0-4 1,15-10 1-16,6-9-7 0,4-3 0 15,0-16-8-15,-15 7 0 16</inkml:trace>
  <inkml:trace contextRef="#ctx0" brushRef="#br2" timeOffset="133544.34">23114 17773 61 0,'4'7'30'0,"20"-11"-39"15,-6 1 54-15,10-3-46 16,11-6 1-16,0-7-13 0,0-3 1 15,-1-6 3-15,-2-4 0 16</inkml:trace>
  <inkml:trace contextRef="#ctx0" brushRef="#br2" timeOffset="133978.17">23753 17005 58 0,'-4'31'29'0,"-7"38"-32"16,11-50 47-16,-3 9-43 15,-1 19 0-15,-3 4 1 0,0 21 1 16,0 12-4-16,-3 7 1 15,-1 13 1-15,-3-16 0 16,0-7-1-16,0-12 0 16,3-12-2-16,1-17 0 15,2-15-4-15,8-15 0 16,8-10-11-16,2-22 1 16</inkml:trace>
  <inkml:trace contextRef="#ctx0" brushRef="#br2" timeOffset="134263.28">23686 17673 41 0,'10'38'20'0,"11"-16"-8"0,-7-19 24 0,4 3-32 15,3 3 0-15,4 4 2 16,0-1 1-16,-4 4-9 16,-4 3 0-16,-6 3 5 15,-11 3 1-15,-11 0-3 16,-13 0 0-16,-12 7-4 16,-2-4 1-16,-5-3-5 15,4-6 1-15,4-4-11 16,10-12 1-16</inkml:trace>
  <inkml:trace contextRef="#ctx0" brushRef="#br2" timeOffset="134651.63">24024 17861 55 0,'14'28'27'0,"0"-21"-29"0,-3-11 44 15,3-2-40-15,7-6 0 0,0 2 0 16,-3-2 1-16,0-4-5 16,-4 0 1-16,-4 4 2 15,-3-4 0-15,-3-3-2 16,-8 7 0-16,-3-4-2 15,-3 7 1-15,-8 6-1 16,1 9 1-16,-1 6-1 16,0 7 1-16,1 6 1 15,3 7 0-15,6 2 1 16,5-6 1-16,6-3-1 16,5 1 1-16,2-5-3 15,8-5 1-15,3-6-11 16,7-14 1-16,-3-2-3 15,7-13 0-15</inkml:trace>
  <inkml:trace contextRef="#ctx0" brushRef="#br2" timeOffset="134982.24">24472 17497 42 0,'-14'63'21'0,"7"47"-23"0,0-85 39 0,3 13-33 16,-3 5 0-16,0-2 3 15,0-6 0-15,4-7-9 16,-1-3 1-16,1-6 4 16,3-7 1-16,3-5-2 15,4-4 0-15,4-9-2 16,3-1 1-16,0-2-1 15,-3 3 0-15,3 6 0 16,0 3 0-16,-4 6-1 16,1 1 1-16,-4 2-2 15,-3 7 0-15,-1 0-5 16,4-4 1-16,0-5-10 16,7-10 1-16</inkml:trace>
  <inkml:trace contextRef="#ctx0" brushRef="#br2" timeOffset="135373.9">24881 17946 39 0,'-3'9'19'0,"-15"-9"-19"0,11-3 25 15,-7 3-25-15,0 0 1 16,-4 3 1-16,-3 3 1 15,-4-6-4-15,1 7 1 16,3 5 1-16,-1 4 0 16,1 0 0-16,4-1 0 0,6 1-1 15,4-3 1-15,3-1-1 16,12-2 0-16,2-7 0 16,8-6 0-16,-1-1 0 15,1 1 0-15,-4-3 0 16,4 3 0-16,-4 0 0 15,0 6 0-15,-3 6 0 16,-1 1 1-16,1 2-1 16,-4 4 1-16,0-4 0 15,0 1 1-15,0-1-2 16,0-5 0-16,4-7-5 31,3-7 1-31,3-8-9 0,1-7 1 0</inkml:trace>
  <inkml:trace contextRef="#ctx0" brushRef="#br2" timeOffset="135659.1">25058 17971 39 0,'3'28'19'0,"1"-15"-16"0,-4-4 29 16,0 4-28-16,0 2 0 15,3 1 3-15,1-3 0 16,-1 2-8-16,1-2 0 16,0-4 6-16,3-3 0 0,0-2-2 15,3-4 0-15,4-7-2 16,4-2 1-16,0-1-5 16,6-8 0-16,5-4-9 15,-1 3 1-15,0-9-6 16,0-4 1-16</inkml:trace>
  <inkml:trace contextRef="#ctx0" brushRef="#br2" timeOffset="135840.96">25414 18002 40 0,'-7'25'20'0,"-7"22"-24"15,14-34 32-15,-4-4-29 16,4-2 1-16,-3-1-2 0,-1 0 1 16,1-9-3-16,3-10 1 15,0-5-7-15,3-7 0 16</inkml:trace>
  <inkml:trace contextRef="#ctx0" brushRef="#br2" timeOffset="136214.34">25375 17761 28 0,'7'9'14'0,"15"-3"-6"0,-15 1 19 16,0-1-27-16,3 3 1 15,1 1-1-15,-1-1 1 16,8-2-2-16,0-1 0 16,-1-3-5-16,4-3 1 0,-3 0-5 15,0-3 1-15,-1-3-2 31,43 93 11-31,-102-181-3 16,56 91 1-16,-3 3 6 16,-4 0 1-16,0 3 4 15,-4 0 1-15,1 4-4 16,-4-1 0-16,-4 0-3 16,-3 0 0-16,-3 4-2 15,-4-1 0-15,0 7-1 16,-4 0 0-16,4-1-3 15,0 1 0-15,3-7-1 16,4 4 0-16,7-7-2 16,7-3 1-16,4 0-3 0,3 1 1 15,0-11 0-15,0-8 0 16</inkml:trace>
  <inkml:trace contextRef="#ctx0" brushRef="#br2" timeOffset="136485.81">25672 17871 47 0,'7'-13'23'0,"3"-37"-32"0,-6 37 53 0,3-15-44 0,3 0 0 0,1-7 1 16,3 1 0-16,4 2 0 15,6 4 0-15,5 6 0 16,-1 0 1-16,-3 7 0 16,-1-1 0-16,-3 10-2 15,1-1 1-15,-5 1-6 16,-3 0 0-16,-7 0-10 16,1-4 1-16</inkml:trace>
  <inkml:trace contextRef="#ctx0" brushRef="#br2" timeOffset="136811.22">26116 17560 53 0,'4'10'26'0,"6"-14"-33"0,-6 8 43 0,-1 2-41 16,-3 3 0-16,0-3-22 15,-10-2 1-15</inkml:trace>
  <inkml:trace contextRef="#ctx0" brushRef="#br2" timeOffset="137803.28">21915 18322 44 0,'-4'3'22'0,"15"0"-23"16,-1-3 31-16,4-3-27 15,4 3 1-15,17 0 4 16,18-3 0-16,14-6-8 16,32-1 1-16,39-5 6 15,31-4 0-15,28-3-2 16,12-3 1-16,20 3-4 16,-10 0 1-1,6 3-2 1,-6 6 0-1,-18 1-3-15,-17 9 0 0,-22 0-3 16,-17 3 0-16,-29 0-6 0,-28 0 1 0,-21 0-9 16,-24-7 1-16</inkml:trace>
  <inkml:trace contextRef="#ctx0" brushRef="#br2" timeOffset="138330.38">21805 18598 39 0,'-7'0'19'0,"28"-6"-14"0,-14 3 26 16,7 3-26-16,15 3 0 15,10 0 8-15,20 0 1 16,23 0-14-16,23-3 0 16,33-6 10-16,24-7 0 15,32 1-2-15,11 2 0 16,17-2-5-16,8-4 1 0,-15 1-6 15,-28 2 0-15,-22 0-6 16,-23 7 1-16,-37 3-14 16,-23-10 0-16,-33 4-1 15,-17 0 1-15</inkml:trace>
  <inkml:trace contextRef="#ctx0" brushRef="#br2" timeOffset="139786.19">22391 16833 55 0,'3'6'27'0,"-3"-9"-22"0,-3 3 27 0,-1 0-31 16,1-3 1-16,-4 3-1 15,3 0 1-15,-6 3-3 16,-5 0 1-16,-2 3 0 16,-4-3 0-16,-4 0-1 15,0 4 0-15,1 5-2 16,2 4 1-16,5-4-2 16,3 1 1-16,7 0 0 15,7-1 1-15,7-6 1 16,7-3 0-16,7-9 1 15,4-3 1-15,-4-7 0 0,-4 4 1 16,-2 2-1-16,-1 1 0 16,-7 2-2-16,0 1 1 15,0 6-3 1,0 0 1-16,0 3-1 16,0 0 0 15,0 10 0-31,-3 0 0 0,-4 2 1 0,0-2 0 0,7-1 0 15,-4 1 0-15,4-4-9 0,7-9 1 0</inkml:trace>
  <inkml:trace contextRef="#ctx0" brushRef="#br2" timeOffset="140087.9">22754 16701 47 0,'14'16'23'0,"-14"-4"-31"0,0-6 38 0,-7 4-31 16,-3 2 1-16,-4 1-1 16,-8-1 1-16,1 1 0 15,0 0 0-15,0-4-1 16,3 0 1-16,4 1-1 16,4-4 1-16,2-3 0 15,8 3 0-15,8 1 0 16,6-4 1-16,3 0-1 0,1 0 1 15,-4 3-1-15,-3 1 1 16,-8 2-2-16,-3 7 0 16,-7 3-9-1,-3-4 1-15,-5-5-2 0,5-4 0 16</inkml:trace>
  <inkml:trace contextRef="#ctx0" brushRef="#br2" timeOffset="140354.81">23128 16789 43 0,'4'22'21'0,"-8"15"-27"0,1-30 41 0,-12 5-35 16,-6 13 1-16,-10 7-1 15,-5 11 0-15,5 11 0 16,-8 5 0-16,-11 4-2 16,4-3 0-16,4-16-7 15,7-7 1-15,7-9-4 16,10-18 1-16</inkml:trace>
  <inkml:trace contextRef="#ctx0" brushRef="#br2" timeOffset="140531.74">22849 16876 34 0,'11'26'17'0,"0"30"-24"0,-8-43 31 16,1 2-26-16,-1-2 0 15,1-4-8-15,-1-3 0 16,4-2 7-16,-3-11 1 15</inkml:trace>
  <inkml:trace contextRef="#ctx0" brushRef="#br2" timeOffset="141093.47">23273 16999 42 0,'3'28'21'0,"1"-31"-25"16,-4 3 42-16,0 0-34 15,0-10 0-15,0 1 1 16,3-3 1-16,1-1-7 16,3 0 0-16,0 1 4 15,4-1 1-15,-1 4-3 16,1 3 0-16,-1 3-2 15,1-4 1-15,-1 7-2 16,1 3 1-16,0 1-1 0,-1-4 1 16,-3 3-1-16,0-3 1 15,0-3 0-15,-3 3 0 16,3 0 1-16,0 3 0 16,0-3-2-16,7 0 1 15,-3 0-3-15,-1 0 1 16,1-3-1-16,0-7 0 15,-1 1-1-15,1-1 1 16,-1 7 1-16,1-3 1 16,3 0 2-16,0-4 0 15,0 7 0-15,0 0 0 0,0 3 0 16,1 3 1-16,-1-3-1 16,0 6 0-1,-4 7 1-15,1-1 0 0,-4 4 1 16,0 0 0-1,0-1 0-15,0-2 1 0,0 3-1 16,0 6 0-16,0-4-3 16,4-2 1-16,-1-3-10 15,5-4 0-15,-1-12-2 16,3-10 0-16</inkml:trace>
  <inkml:trace contextRef="#ctx0" brushRef="#br2" timeOffset="141354.41">24109 16657 42 0,'7'6'21'0,"-7"38"-26"0,-4-31 40 16,-3 9-33-16,-3 6 1 16,-4 3 2-16,-4 10 1 15,4 9-6-15,0 19 0 16,0 0 4-16,0-3 0 15,-1-10-2-15,1-9 1 16,4-12-4-16,-1-10 0 16,4-12-4-16,-3-10 1 15,2-10-5-15,-2-5 1 16,-4 3-7-16,-4-13 0 0</inkml:trace>
  <inkml:trace contextRef="#ctx0" brushRef="#br2" timeOffset="141665.23">23763 17102 21 0,'14'13'10'0,"22"18"3"0,-22-28 9 0,3 4-18 0,8 2 1 0,3-3 2 0,-3-3 1 0,10 1-9 0,4-1 0 0,0-3 6 0,-4-3 1 0,0-1-2 15,-6 1 0-15,-1-3 0 16,-7-3 0-16,0 2-1 15,-3 1 0-15,-8 0-1 16,1-1 0-16,-8 1-1 16,-6 0 1-16,-4 0-2 0,-7 3 0 15,0-1-2-15,-4 4 1 16,0 4-2-16,1 2 0 16,3 3-3-16,7 1 1 15,-1-1-5-15,8 7 1 16,8-4-5-16,6-2 1 15,3-7 0-15,4-3 0 16</inkml:trace>
  <inkml:trace contextRef="#ctx0" brushRef="#br2" timeOffset="141939.07">24564 16532 42 0,'7'22'21'0,"-11"31"-27"0,1-41 46 0,-1 7-39 15,1 9 1-15,-4 13 1 16,-7 0 1-16,-7 9-4 16,-4 7 0-16,7 2 3 15,1 4 0-15,-1-7-2 16,4-9 0-16,7-12-4 15,0-13 0-15,0-10-7 16,0-9 0 0</inkml:trace>
  <inkml:trace contextRef="#ctx0" brushRef="#br2" timeOffset="142248.47">24285 16939 35 0,'0'6'17'0,"18"10"-7"0,-8-10 14 16,5 1-21-16,2-1 0 15,8 7 2-15,7-4 0 16,-4-3-7-16,4-3 1 16,-1 0 2-16,1 1 0 15,-4-1-5-15,1-3 1 16,-8-3-6-16,-4-1 1 16,-3 1-1-16,-3 3 0 0,3 0 3 15,-3 3 1-15,-4 4 3 16,3 5 1-16,-3 7 5 15,1 3 0-15,-5 3 0 16,1 3 0-16,-4 4-1 16,-4-1 0-16,1-3-2 15,-1-3 0-15,-3-6-2 16,3-6 0 0,1-13-4-16,3-7 1 0,0-5-4 15,0-10 0-15</inkml:trace>
  <inkml:trace contextRef="#ctx0" brushRef="#br2" timeOffset="142658.76">24642 16971 21 0,'-8'-32'10'0,"26"-2"-9"16,-14 27 14-16,6 7-14 0,1 0 0 15,-1 7 0-15,5 2 1 16,-1 4 0-16,-4-1 0 16,1 4 2-1,-1 0 0-15,1 2-1 0,3-5 0 16,0-1 0-16,4-2 0 15,3-4-3-15,0-3 0 16,4 0 0-16,3-3 0 16,7 0 1-16,1 0 1 15,-5 0 0-15,-6-3 0 16,3 0 1-16,-7 0 0 0,1 0 0 16,-5 0 1 15,-6 3-3-31,-4-3 1 62,-7 3-1-62,-7 3 0 0,-4 0 0 32,1 6 0-32,-4 4-1 0,-1-1 0 0,1 4 1 0,0 6 0 15,4 0-1-15,-1 0 1 16,8 3-1-16,6-3 1 0,4 0-3 15,7-6 1-15,0-4-3 0,0-6 1 0,8-9-7 16,-1-3 0-16,7-13-3 16,-3-6 0-16</inkml:trace>
  <inkml:trace contextRef="#ctx0" brushRef="#br2" timeOffset="143083.21">25506 16873 38 0,'14'-6'19'0,"0"9"-12"0,-7-3 35 15,-3 6-40-15,3 1 0 16,-4 5 0-16,-3-2 0 16,0 5-3-16,-7 1 0 15,-3 0 2-15,-5 3 0 16,-6 3-1-16,-3-4 0 16,-8 1 0-16,4-3 0 15,-1 0-1-15,1 2 1 0,0-5 0 16,3-1 0-16,8-2 0 15,3 2 1 1,10-2 0-16,4 2 0 0,7 1 1 16,7-7 0-16,7 0 0 15,8 4 0-15,-1-1-1 16,-7 1 0-16,-7 2-1 16,-14 4 1-16,-14 0-4 62,-18-1 0-46,-21-2-6 15,0-4 0-31,-14-15-7 16,-14-7 0-16</inkml:trace>
  <inkml:trace contextRef="#ctx0" brushRef="#br2" timeOffset="143680.34">21967 16444 38 0,'4'12'19'0,"24"1"-13"0,-24-10 27 16,-1 3-30-16,-3 4 0 15,0 5 0-15,-3 7 1 16,-4 3-6-16,-4 7 1 16,-3 15 3-16,-4 3 0 15,-6 10-2-15,3 2 1 16,6 1-2-16,1-7 1 0,7-12-5 15,0-6 1-15,7-22-10 16,7-20 1-16</inkml:trace>
  <inkml:trace contextRef="#ctx0" brushRef="#br2" timeOffset="144516.49">21911 16475 40 0,'7'16'20'0,"32"6"-21"16,-29-19 28-16,5 3-25 0,6 4 0 15,7-1 2 1,11-3 1-16,10-6-5 0,-3 0 0 15,14-3 5-15,14 0 0 16,14 0-1-16,15-3 0 16,-5-1-1-1,15 1 1-15,4 3-2 0,3 0 1 16,-4 0-2-16,-3-1 1 16,3 4-1-16,8-3 1 15,3 0-1-15,-11 0 0 16,11 6-1-16,4 0 1 15,10 0 0-15,-7 4 0 0,4-1 0 16,-1 3 0-16,-3 1 0 16,-14-1 0-1,7 4 0 1,-7 2 0-16,-14-2 0 16,-11 0 0-16,-7-4 0 0,-10 0 0 0,-15 1-1 31,-6-1 1-31,-11 4-1 0,-15-1 1 15,5 4-1-15,-4 6 1 16,-1 3-2-16,5 0 1 0,-5-3 0 16,-2 6 0-1,-1 4-1-15,0-1 0 0,-3 0 0 16,-4 1 1-16,-7-4-1 16,0 6 1-16,-3-5-1 15,-1 2 1-15,-3 0-1 0,-3-6 1 16,-1 0-1-16,-3 1 1 15,-3 2-1-15,-4 0 0 16,-14 3 0-16,-11 1 0 16,-7 2 0-16,-7 1 0 15,-17-1 0-15,-18 4 0 16,-25-4 0-16,-14-2 1 16,-18-4-1-16,-21-6 1 15,-21 0-1-15,-17-6 1 16,-8 2-2-16,-24-8 1 15,0 2 0-15,-32-5 0 16,0-4 0-16,-25-13 1 16,4 1 0-1,-4-7 0-15,11-3 1 0,7-3 0 16,10-6-3-16,11 3 1 0,14-3-11 16,11-3 1-16,3-1-6 15,36 13 1 1</inkml:trace>
  <inkml:trace contextRef="#ctx0" brushRef="#br3" timeOffset="150881.04">1298 17961 39 0,'11'22'19'0,"-11"-22"-25"0,0 0 41 15,0 0-31-15,0-6 0 16,0-6 3-16,0-10 1 16,0-7-10-16,7-5 1 15,3-16 5-15,1-4 0 16,0-5-3-16,6-4 0 16,-3 0-2-16,8-2 1 15,-5 5-1-15,1 7 0 16,-8 3 0-16,1 9 0 15,0-3 1-15,-1 13 1 0,-3 2 0 16,-7 7 0-16,11 10 0 16,-1 9 0-16,1 3-1 15,0 6 0 1,-1 6-1-16,-3 1 1 0,4 3-2 16,-1-1 1-16,1 1 0 15,0-3 1-15,-4-1 1 16,3-6 0-16,1-6 0 15,-1-6 1-15,1-6 0 16,-1-1 1-16,8-3-1 16,-7-2 1-16,10-8-1 15,-3 1 0-15,3-3 0 16,0 0 0-16,-4 3-1 16,-2 3 0-16,2 6 0 15,1 1 0-15,-4 2-1 16,4 4 1-16,-8 2-1 15,1 10 1-15,6 7-3 16,-6 9 1-16,0 15-1 0,-4 7 0 16,-7 6-1-16,0 6 1 15,-7-3-1-15,0 7 0 16,3-4-2-16,-7-3 1 16,1 1-7-16,10-4 0 15,0-7-4-15,0 1 0 16</inkml:trace>
  <inkml:trace contextRef="#ctx0" brushRef="#br3" timeOffset="151408.09">2212 17491 23 0,'0'-3'11'0,"11"3"6"15,-11 0 13-15,0 0-23 16,0 0 0-16,3 3 5 16,4 3 0-16,-7-2-15 15,0-1 0-15,0 0 10 16,0 6 0-16,-10-3-4 15,-8 4 1-15,-3-1-4 16,0 1 0-16,3-1-3 16,-3 13 1-16,0-9-3 0,3 2 0 15,7 4-3-15,1 0 1 16,10 0-2-16,0-4 1 16,0-5 1-16,0-4 1 15,3-12 4-15,4-4 0 16,4-8 3-16,7 2 0 15,-8-9 2-15,4-3 0 16,4-7-2-16,-8 4 0 16,1 6-2-16,0 6 1 15,-1 3-1-15,4 10 0 0,-3 12 0 16,10 4 1-16,-7 5 0 16,11 7 0-16,-4 3-1 15,7 4 0-15,-7 2-4 16,8-3 1-16,-5-3-6 15,5-3 1-15</inkml:trace>
  <inkml:trace contextRef="#ctx0" brushRef="#br3" timeOffset="152096.91">2593 16817 44 0,'0'25'22'0,"-18"6"-26"0,15-18 42 16,-4 12-36-16,3 9 1 16,-6 23-1-16,10 3 1 15,-7 8-4-15,-4 1 0 16,0 4 2-16,1-1 1 15,-1-10-4-15,1-5 1 16,-4-10-3-16,3-9 0 0,0-13-3 16,-3-10 0-1,4-12-2-15,-8-9 0 0,7-9 0 16,-10-4 0-16,4-10 1 16,-5 4 0-16,1 0 2 15,4 3 1-15,-1 4 6 16,4 2 0-16,7 3 5 15,-4 4 0-15,4 6 3 16,7 3 0-16,7 3 2 16,4 0 0-16,6 0-3 15,5 0 0-15,6-6-1 16,-3-3 0-16,3-10-1 16,4-9 0-16,-8-6-2 15,1-7 0-15,10-9-3 16,-10 6 1-16,0 4-2 15,-4 5 1-15,0 7-2 16,0 6 1-16,0 7-1 16,4 6 0-16,-14 6-1 15,3 9 1-15,-4 4-1 16,-3 9 0-16,0 6 0 0,-3 3 0 16,-4 4 1-16,0 5 0 15,0 1 0-15,7 0 0 16,4 3 1-16,10-3 1 15,-4-4 0-15,4-5 0 16,11-7 0-16,-4-13 0 16,15-12-2-16,-4-15 1 15,-8-39-15 1,5-5 1-16</inkml:trace>
  <inkml:trace contextRef="#ctx0" brushRef="#br3" timeOffset="152519.25">3859 17065 54 0,'-3'37'27'0,"3"20"-28"0,0-45 39 16,0 10-37-16,0 10 1 16,0 5 0-16,0 4 0 15,0 0-3-15,-11 3 1 0,11 0-1 16,-7-4 0-16,4-2-5 16,3-13 0-16,0-12-10 15,0-13 1-15,-4-19-1 16,-6-16 1-16</inkml:trace>
  <inkml:trace contextRef="#ctx0" brushRef="#br3" timeOffset="152983.51">3567 16886 44 0,'10'16'22'0,"15"6"-20"16,-11-16 45-16,7 3-43 15,11 4 0-15,10-4 5 16,4 1 1-16,7-4-12 16,3-6 1-16,4-3 7 0,-10 3 0 15,-8 0-2-15,-3-3 0 16,-11 3-4-16,-3 6 1 16,-7-3-4-16,-11 10 1 15,3 2-3-15,-10 4 0 16,-7 3-1-16,-3 9 1 15,-1-2-1-15,0-4 1 16,4-3 3-16,4-4 0 16,3 1 1-16,0-3 1 15,0-4 1-15,10 1 0 16,-6 0 0-16,10-1 1 0,-3 1 0 16,-1 2 1-16,4-2 0 15,4-1 1-15,0 1-1 16,3-1 0-16,-11 1-2 15,-3 3 0-15,-7 6-2 16,-7 3 0-16,-3 3-4 16,-8 3 1-16,4-2-3 15,-11-4 0-15,4 0-5 16,7-6 1-16,-4-7-5 16,8-6 0-16</inkml:trace>
  <inkml:trace contextRef="#ctx0" brushRef="#br3" timeOffset="153224.51">4505 17378 40 0,'11'47'20'0,"6"-19"-23"15,-17-18 33-15,0 2-30 0,0 1 1 16,0-4-1-16,0 4 1 16,0-4-3-16,-7-2 1 15,4-7-6-15,3-13 1 16,-7-6-5-16,3-9 0 0</inkml:trace>
  <inkml:trace contextRef="#ctx0" brushRef="#br3" timeOffset="153659.6">4463 17209 34 0,'21'12'17'0,"0"7"-21"0,-14-16 28 0,4 1-24 15,3-1 0-15,3-3 2 16,1 0 1-16,3 0-3 16,0-7 1-16,1 1 0 15,-5 0 1-15,4-4-2 16,-3 1 1-16,3 0-2 15,-7-1 1-15,0 4-2 16,0 6 1-16,-3 0 1 16,0 3 1-16,3-3 1 0,-4 3 1 15,1-3 0 1,-1 3 1-16,-10-3 0 0,0 3 0 16,-7 4-2-16,-7 2 1 15,0 4-3-15,0 2 1 16,4 7-3-16,-8 7 0 15,4-4-3-15,7 3 1 16,-4 3-3-16,1 1 1 16,10-4-1-16,3 0 1 15,4-9 2-15,4-7 1 16,-1-8 5-16,11-17 0 16,11-6 4-1,3-6 0-15,-6-9-1 0,-5-4 1 16,-13 3-8-16,-4-2 1 0,-25 2-10 15,4 7 1-15</inkml:trace>
  <inkml:trace contextRef="#ctx0" brushRef="#br3" timeOffset="-168276.85">24913 3637 13 0,'7'10'6'0,"7"2"1"16,-10-9 7-16,-1-3-15 15,8 6 1-15,-4 4 0 16,0-7 0-16,4 3 0 0,-4 4 0 16,3-1 0-16,1 1 0 15,-1 5 0-15,1 1 0 16,3 6 0-16,0-6 0 15,-3-4 0-15,-4 7 0 16,4 3 0-16,-1-3 1 16,1 6-1-16,-4-3 1 15,3 3 0-15,1 0 0 16,-1-3 0-16,1 0 1 16,0 6-1-16,-1-3 1 15,1 3-1-15,-1 1 1 0,1-4-1 16,-4-3 1-16,7 9-2 15,0-9 1 1,-3 0-1-16,3 6 1 0,-3-6-1 16,-1 0 1-16,1 3-1 15,-1-9 0-15,1 6 0 16,-1-7 0-16,1 7 0 16,3 3 0-16,-3 0 0 15,3 7 0-15,3-10 0 16,1 6 0-16,0 0 0 15,-1 7 1-15,5-7-1 16,-5 6 0-16,4-2 0 16,1-1 1-16,-1 7-1 15,0-4 1-15,-3 1 0 16,-4-1 1-16,3-2-1 16,-3 2 1-16,8 1-1 0,-1 2 0 15,3-2 0-15,1 2 1 16,0-2-2-16,-1 2 1 15,5-5-1-15,-5 2 1 16,5 1-1-16,2-7 0 16,1 3 0-16,7 7 1 15,-4 3-1-15,0-7 0 16,-3-6 0-16,-4 1 1 16,-6 2-1-16,2 0 0 15,5 1 0-15,2-4 1 16,-2-3-2-16,2 3 1 0,1 7 0 15,0-4 0-15,0 1 0 16,-1-4 0-16,-3 3 0 16,4 0 0-16,4 1 0 15,-5 2 0-15,1-2 0 16,0 5 0-16,-4-8-1 16,0-4 1-16,-3 3 0 15,-4 0 1-15,-7 3-1 16,4-5 1-16,-1-1-1 15,1 0 1-15,3 0-1 16,0 0 1-16,4 3-1 16,3-6 1-16,-3 0-1 15,0 3 0-15,-4-3 0 16,0-3 0-16,0 0 0 16,4-1 0-16,0 4 0 15,-1 0 1-15,1 0-1 0,0 0 0 16,-1 0 0-16,1-3 0 15,0 6 0-15,-1-6 1 16,-2-3-1-16,-1-4 0 31,-4-2 0-31,-2 2 1 0,-1-2-1 0,-4 2 0 16,4-3 0-16,0 1 1 16,4-1-1-16,0 1 0 15,3 2 0-15,-3 1 0 16,3-1 0-16,0 4 0 15,0-3 0-15,4-1 1 0,-4-3-2 16,0 1 1-16,0-1 0 16,4 4 1-16,0 3-1 15,-1 5 0-15,1-2 0 16,-4-3 0-16,0 6 0 16,1 0 0-16,-1-6 0 15,0 2 1-15,0 1-1 16,0 6 0-16,-3 0 0 15,-4 0 0-15,0 4 0 16,4-4 0-16,-1-3 0 16,1-3 0-16,0-1 0 15,3 4 1-15,-4 0-1 16,1 0 1-16,3 0-1 16,-7 0 1-16,0 0-1 15,1-6 0-15,-1-1 0 16,0 1 0-16,0 3 0 0,0 0 1 15,0 0-1-15,4-1 0 16,-1 4 0-16,5-6 0 16,2 3 0-16,1-4 0 15,0 4 0-15,3-6 0 16,0-1 0-16,-3 4 1 16,-4 0-1-16,-3-1 0 15,3 1 0-15,0 0 0 16,0-1 0-16,0-2 0 15,0 3-1-15,8-1 1 0,-5-2 0 16,-2-1 0-16,-1-2 0 16,0-1 1-16,0-3-1 15,0 7 0-15,0-7 0 16,1 4 0-16,-5-1-1 16,1 1 1-16,-1-1 0 15,1-3 0-15,0 4-1 16,-1-1 1-16,5-3 0 15,-5 1 1-15,1 2-1 16,-1 0 0-16,1 1 0 16,0-1 0-16,-1 1 0 15,-3-4 0-15,1 0 0 16,-1 4 0-16,-7-1 0 16,0-3 0-16,3 1 0 15,4 2 0-15,1-6 0 16,-1 0 0-16,0 3-1 15,0 1 1-15,4-1 0 16,-1 0 0-16,1 1 0 0,-1-1 0 16,-2-3 0-16,-1 0 0 15,0 0 0-15,0-3 1 16,0 3-1-16,0-3 0 16,0 3 0-16,0 1 0 15,0-1 0-15,1 0 0 16,-1 3 0-16,3 0 0 15,-3 1 0-15,4-4 0 0,0 3-1 16,-1-3 1-16,1 0 0 16,0 1 0-16,-1 2 0 15,1-6 1-15,-4 0-1 16,0 0 0-16,0-6 0 16,0 6 0-16,-3 0 0 15,3-4 1-15,-7 1-1 16,0 0 0-16,0 0 0 15,0 0 0-15,4-3 0 16,-1 2 0-16,5-2 0 16,-1 3 0 15,0 0 0-31,0-3 0 0,0-1 0 0,0 4 0 0,0 0 0 16,0 0 0-16,0 0 0 15,1-3 0-15,-1-1-1 16,-4 4 1-16,1 3 0 15,-1 0 0-15,1-3 0 16,0-3 0-16,-1 6 0 16,1 3 0-16,-1-3-1 0,-3 0 1 15,0-3 0-15,4-4 0 16,-4 1 0-16,0 0 1 16,4 0-1-16,-4-1 0 15,0 1 0-15,3 0 0 16,1 0 0-16,0-4 0 15,-1 1 0-15,-3-1 0 16,4 1 0-16,-1 0 0 0,1-1 0 16,0 1 0-16,-1-1 0 15,1 1 0-15,-4 3 0 16,3-1 0-16,4-2 0 16,-6 3 1-16,2-1-1 15,-3 4 1-15,0 3-1 16,0-3 1-16,0-6 0 15,0-1 0-15,0 1-1 16,1-1 0-16,-5 1 0 16,1 0 1-16,-1-1-1 15,1 4 0-15,3-3 0 16,-4 2 0-16,4 1 0 16,0 0 1-16,4 0-1 15,-4-1 0-15,4 4 0 16,-1-3 0-1,1-4 0 1,-4 4 0-16,0 0 0 16,0 3 0-16,0-4-1 0,0 4 1 15,0 0 0-15,0 0 0 16,0-3 0-16,0 3 1 16,0 0-2-16,4-4 1 15,-1 4 0-15,-3-3 0 16,4 0 0-16,-4-1 0 15,0 1 0-15,0 0 0 16,0 3 0-16,0-1 0 0,-3 1 0 16,-1-3 0-16,1 0 0 15,-1 0 1-15,1-1-1 16,0 1 0 0,-1 0 0-16,1-1 0 0,-1 4 1 15,1-3 0-15,-1 0 0 16,4-1 0-16,-3 1 0 15,3 0 1-15,0 3-1 16,0 0 1-16,0 0-2 16,0-4 1-16,0 1-1 15,0-3 0-15,0 5-1 16,0-2 1-16,0 0 0 16,0 0 0-16,0-1 0 15,0 1 0-15,1 3 0 16,-1 0 0-16,0 3 0 15,0 0 0-15,0-3 0 16,0-4 0-16,0 1 0 0,3 0 0 16,-3 0 0-16,1-1 0 15,-1 1 0-15,3 0 0 16,-3 0 0-16,0-1 1 16,0 1-1-16,0 0 0 15,0-1 0-15,1-2 1 16,-1 3-1-16,0-4 1 15,0 1-1-15,0 0 0 16,0-1 0-16,0 4 0 16,0 0 0 15,0-4 0-31,-4 4 0 0,-3 0 0 0,4 2 0 0,0 1 1 0,3 0-1 16,0 0 0-16,0-3 0 15,3-4 0-15,1 1 0 16,-1 0 0-16,1 2 0 15,0 1 1-15,-1 0-1 16,1 0 0-16,3-4 0 16,-4-2 0-16,5 2 0 15,-5 1 0-15,1-1 0 16,-1 4 0-16,1-3 0 16,0-1 0-16,-1 1 0 15,-3-1 0-15,4 1 0 16,-4 0 0-16,0-1 0 15,0 1 1-15,0 3-1 16,0-4 0-16,0 4 0 16,4 3 0-16,-1 0 0 0,1-4 0 15,-1 4 0-15,-3 0 0 16,1 0 0-16,2 0 0 16,1 0 0-16,-4-1 0 15,3 1 0-15,1-3 0 16,-1 0 0-16,1 0 0 15,-4-1 0-15,0 1 0 16,4 0 0-16,-1-7 0 16,1 7 0-16,0-3 0 15,-1 2 0-15,1-2 1 16,-1 3-1-16,-3-1 0 0,4 4 0 16,-4-3 1-16,0 0-1 15,0-1 1-15,0 4-1 16,0-3 0-16,-7 6 0 15,4-6 1-15,-1 3-1 16,1-4 0-16,3 1 0 16,0 3 1-16,3-3-2 15,-2 2 1-15,2-2 0 16,1 0 0-16,-1 0-1 16,1-1 1-16,-1-2 0 15,1 3 0-15,0-4 0 16,-1 4 0-16,1-3 0 15,-1-1 1-15,1 1-1 16,0-1 0-16,-1 1 0 16,1 3 0-16,-1-1 0 0,1 1 0 15,-1 0 0 1,5 0 0-16,-1-1 0 16,0 1 1-16,0 0-1 0,0 3 0 15,0 0 0-15,0 6 0 16,4 0 0-16,-4-3 0 15,0 0 0-15,0 0 0 16,0-3 0-16,0-4 0 16,1 1 0-16,-1 0 0 15,0-4-1-15,0 4 1 0,0 0 0 16,0 0 1-16,-3-4-1 16,-1 7 0-16,1 0 0 15,-1 0 0-15,1 3 0 16,-4 3 0-16,0-3 0 15,0 0 0-15,4 0 0 16,-1 3 0-16,4 3 0 16,1 1 0-16,-1-1 0 15,-4-3 0-15,4-3 0 16,0 3 0-16,4 0 0 16,-4 4 0-16,0-4 0 15,0 0 0-15,1 0 0 16,-5 0 0-16,1 0 0 15,-1-3 0-15,1 0 0 16,-1 3 0-16,1-3 0 16,-4-3 0-16,0 3-4 15,0-9 0-15,4-19-11 32,-1-13 1-32</inkml:trace>
  <inkml:trace contextRef="#ctx0" brushRef="#br3" timeOffset="-166975.75">32120 6557 29 0,'18'-35'14'0,"-4"-6"-11"0,-10 32 14 16,-1-4-15-16,-3-2 0 16,-3 2 2-16,-4-6 0 0,-7 4-5 15,-8-1 0-15,-9 3 3 16,-15 10 0-16,-11 6-1 15,-3-3 0-15,0 7-1 16,-7 2 0-16,-3 1-1 16,-1 5 1-16,-10 7-2 15,0 0 1 1,7 6-1-16,7 4 1 0,3-4-2 16,-3-3 1-16,4-6-1 15,3 0 0-15,3-1 0 16,8 4 0-16,3 0 0 15,11 7 0-15,7-1 0 16,14 6 1-16,10 7 1 16,11 3 0-16,11 3 1 15,13 0 0-15,12-6 2 16,3 0 1-16,0-4 1 16,10-5 1-16,7-11 1 0,8-5 0 15,3-10-1-15,0-6 1 16,-7-6-2-16,0-10 0 15,0-5-2-15,11-5 0 16,-1-8-2-16,1-13 0 16,0 6-1-16,-8-9 1 15,-13-6-1-15,-11 5 0 16,-11-2 0-16,-10 6 1 16,-11 0-1-16,-7 6 0 15,-7 4-5-15,-4-1 1 0,-10 3-6 16,-11-2 1-16</inkml:trace>
  <inkml:trace contextRef="#ctx0" brushRef="#br3" timeOffset="-166000.95">32254 7105 23 0,'0'0'11'0,"22"-6"-8"16,-15 3 12-16,0 3-15 15,3 0 0-15,1 0-2 16,0 0 1-16,-1 0-4 16,4-3 0-16,0-3-1 15,-3-1 0-15</inkml:trace>
  <inkml:trace contextRef="#ctx0" brushRef="#br3" timeOffset="-165821.71">32660 7278 16 0,'28'28'8'0,"4"-3"-7"0,-25-19 14 16,4 1-16-16,-1-1 1 15,1 0-8-15,0-3 0 0,-4 0 7 16,0 1 1-16</inkml:trace>
  <inkml:trace contextRef="#ctx0" brushRef="#br3" timeOffset="-165669.68">33108 7450 3 0,'14'16'1'0,"7"0"-1"15,-13-13-2-15</inkml:trace>
  <inkml:trace contextRef="#ctx0" brushRef="#br3" timeOffset="-165447.52">33390 7620 16 0,'15'0'8'0,"23"15"-8"0,-27-12 16 16,0 4-17-16,3-4 1 15,-4 3-9-15,-3 0 0 0,-10 1 9 16,-1-4 0 0</inkml:trace>
  <inkml:trace contextRef="#ctx0" brushRef="#br3" timeOffset="-159485.5">24511 14641 30 0,'7'3'15'0,"0"-9"-6"0,-7 6 15 0,0 0-21 16,4 3 0-16,-4 12 0 15,-4 14 1-15,-3 18-6 16,-7 18 0-16,-14 26 3 15,-18 32 1-15,-4 21-4 16,-2 25 1-16,-1 19-1 16,3 4 0-16,8 2 0 15,10-3 1-15,11-9 0 16,3-12 0-16,8-20 0 16,3-6 0-16,0-21-4 15,3-20 1-15,4-18-6 16,4-32 0-16</inkml:trace>
  <inkml:trace contextRef="#ctx0" brushRef="#br3" timeOffset="-158495.65">24366 14550 33 0,'36'6'16'0,"13"-6"-18"16,-31 0 27-16,-1 3-24 16,12 0 0-16,16 4 2 15,12 2 0-15,17 0-3 16,14 4 0-16,11-4 2 0,17 1 1 15,18-7-1 1,0 6 1-16,22 10-1 0,17 3 0 16,-8 6 0-16,12 7 0 15,10 2-2-15,-18 1 1 16,14-4 0-16,1-2 0 16,-18-4-1-16,14-12 1 15,-4-4-2-15,-17-2 1 16,14-7-1-16,-8 0 1 15,-2 3-1-15,-15-3 1 0,-3 7-1 16,-4-7 0-16,-7 0 1 16,-11 0 0-16,-24-6-1 15,-11-6 1 1,14-13 0 0,-24 3 0-16,-11 6-1 15,-18 7 1-15,-10 6-1 16,-14 13 1-16,-7 9-2 15,-15 18 1-15,-13 11 0 16,-15 17 0-16,0 17-2 16,-3 12 1-16,-7 10 0 15,-15 15 0-15,1 10 0 16,3 0 0-16,0-1 1 16,4 4 0-16,-4 9 1 15,4-15 0-15,3 0 1 16,4-16 0-16,-1-16 0 0,5-9 0 15,6-13 1-15,7-9 0 16,-7-10 0-16,1-12 0 16,-8-6 0-16,-14-13 1 15,-10-13-2-15,-18-5 1 16,-7-11-1-16,-8-2 1 16,-24-6-2-16,-21-4 0 15,-3 3 0-15,-25 1 1 16,-25 2-1-16,-15 1 0 15,-27 9 0-15,-4 0 0 16,-17-6 0-16,-15-1 0 16,-17 1 0-16,-25 0 0 0,-10 3-5 15,-15-4 0-15,-35-2-7 16,28-3 0-16</inkml:trace>
  <inkml:trace contextRef="#ctx0" brushRef="#br3" timeOffset="-59706.21">508 15186 35 0,'11'3'17'0,"-11"29"-9"0,3-23 18 16,4 1-24-16,-3-1 0 16,3 4 0-16,-4-4 0 15,4-3-3-15,4 1 0 16,-4-4 1-16,-7-3 1 15,4-13-2-15,-4-9 1 16,7-19-1-16,-7-21 0 16,0-17 0-16,-7-9 0 15,7 4 0-15,-4-7 1 0,-3 9 0 16,0 10 0 0,14 6 1-16,-7 10 0 0,7 9 0 15,-3 12 0-15,6 13 1 16,8 16 1-16,-4 9-1 15,3 10 0-15,1 12 0 16,3 9 0 0,-10 7-1-1,7 6 1 17,-8 7-2-32,1 5 1 0,-1 4-1 15,1 3 1-15,-1-4-1 0,8 1 1 0,-7-13-1 0,-1-12 0 0,1-10 0 16,-1-3 0-16,-3-6-1 15,4-6 1-15,0-10 0 16,-1-10 1-16,1-5 0 16,-4-7 0-16,3-3 0 15,1-9 0 17,-7-1-1-32,-4 1 1 0,-4 3-1 0,-3 6 1 0,3 6-1 15,-3 1 0-15,4 8 0 0,-8 14 1 16,-13 8-1-16,-1 4 0 15,-14 9 0 1,0 7 1-16,-3 2-1 0,-4-2 1 16,-7 2-1-16,7-2 0 15,4-1 0-15,3 4 0 16,7-10 0-16,11-9 0 0,-3-3-1 16,2-10 1-1,12-9 0-15,6 0 0 0,-3-16-1 16,18 3 1-1,17-9 0-15,11-12 0 0,3-7 0 16,15-10 0-16,-4-5-1 31,6-1 0-31,-9-2 0 0,-8 8 1 0,4 1-1 16,-4 3 0-16,-3 6 1 16,0 6 0-16,0 7 0 15,-7 3 1-15,-4 9-1 16,-7 13 1-16,0 9 0 15,-14 9 0-15,-7 23-1 16,-7 12 0-16,-3 15 0 16,-22 7 1-16,4 10 0 15,-15-4 1-15,-13 0 0 16,3-6 0-16,-4-3-1 16,-3 0 1-16,8-19-9 31,-5-3 1-16,4-6-10 1,14-20 0 0</inkml:trace>
  <inkml:trace contextRef="#ctx0" brushRef="#br3" timeOffset="-59217">893 14625 47 0,'24'-16'23'0,"-3"-34"-19"15,-10 34 35-15,-7-5-38 16,3-11 0-16,-7-9 2 15,0-6 0-15,0 3-3 16,-7 1 1-16,3-1 2 16,-7 6 0-16,-6 7 1 15,6 2 0-15,-21 11-1 0,-13 14 1 16,-8 14-1-16,-14 12 0 16,-4 9-1-16,1 19 1 15,-12 16-2-15,-408 354-2 31</inkml:trace>
  <inkml:trace contextRef="#ctx0" brushRef="#br3" timeOffset="-59079.04">0 15309 147 0,'173'203'0'0,"-145"-165"-3"0,4 0 1 0,10-7-1 0,15-6 1 0,13-3 3 0,1-3 0 0,10-16-3 16,4-16 0-1,-1-15 1-15,11-19 0 0,-3-15 0 16,-4-20 1-16,-10-3-1 31,-15-9 0-31,-13-16-1 0,-11 1 1 0,-22-1 0 16,-17-12 1-16,-17-10-1 16,-15-3 1-16,-17 16-1 15,-11 12 0 1,-7 10-4-16,-11 19 1 0,-7 12-8 15,-14 16 0-15,11 6-4 16,0 25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56:53.68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7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6:58:11.030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7461 4007 47 0,'0'19'23'0,"4"-10"-15"0,3-2 24 15,-7 5-32-15,0 13 1 16,-7-3-1-16,3 10 0 16,4 5-2-16,-7 1 0 15,4 3-1-15,3-4 0 16,0-12-4-16,-7 0 0 16,3-6-7-16,1-9 1 15</inkml:trace>
  <inkml:trace contextRef="#ctx0" brushRef="#br0" timeOffset="328.89">6907 4876 48 0,'0'0'24'0,"22"0"-21"16,-8-6 44-16,7-7-44 16,7 0 0-16,18-2 3 15,17-17 1-15,19-5-9 0,-1-1 1 16,14 0 2-16,7 4 1 15,-10-4-5-15,0 7 1 16,-15 9-7-16,-10 6 0 16,-21 10-9-16,-11 6 0 15</inkml:trace>
  <inkml:trace contextRef="#ctx0" brushRef="#br0" timeOffset="782.12">7581 5011 36 0,'-7'-4'18'0,"14"-5"-9"0,-7 9 21 0,0 3-26 15,-7 3 0-15,4 4 0 16,-15 6 0-16,0 12-7 0,-6 0 1 16,-12 19 1-16,-9 6 1 15,-5 4-5-15,4 6 1 16,15-10-3-16,-5-6 1 16,12-6-5-16,-1-10 0 15,4-9 0-15,7-13 0 16</inkml:trace>
  <inkml:trace contextRef="#ctx0" brushRef="#br0" timeOffset="975.24">7112 5152 35 0,'21'9'17'0,"7"35"-16"0,-17-31 34 0,3 2-34 15,7 7 0-15,7 6 1 16,8 1 0-16,3 8-3 16,-4 4 1-16,4-10-2 15,3 1 0-15,-7-1-9 16,-17-3 0-16</inkml:trace>
  <inkml:trace contextRef="#ctx0" brushRef="#br0" timeOffset="1549">8276 5127 58 0,'14'12'29'0,"4"4"-35"0,-11-13 52 16,-3 16-47-16,-4 0 0 15,-4 9-7-15,-3 6 0 16,-4 4-1-16,-13-4 0 15,-1-8-7-15,-3-11 0 16</inkml:trace>
  <inkml:trace contextRef="#ctx0" brushRef="#br0" timeOffset="2015.59">9430 4051 40 0,'-4'13'20'0,"1"46"-16"0,3-40 37 16,0 6-41-16,0 6 1 0,0 13-3 15,0-9 1 1,0 9-3-16,3 9 1 0,1-6-5 16,-4-12 0-16,0-1-5 15,0-15 0-15</inkml:trace>
  <inkml:trace contextRef="#ctx0" brushRef="#br0" timeOffset="2251.77">9038 4938 64 0,'50'7'32'0,"48"-39"-45"16,-52 20 66-16,25-7-53 15,10-3 0-15,18 0-2 16,3-9 0-16,-3 9-4 0,-8 12 1 16,-16 4-12-16,-19 3 1 15</inkml:trace>
  <inkml:trace contextRef="#ctx0" brushRef="#br0" timeOffset="2530.16">9730 5205 55 0,'0'22'27'0,"-29"16"-29"0,22-29 42 0,-7 13-40 0,-10 3 1 0,-8 13-1 16,-11 2 0-16,-2 1-4 16,-1 9 1-16,-4-3-5 15,1 4 1-15,10-4-8 16,4-7 0-16</inkml:trace>
  <inkml:trace contextRef="#ctx0" brushRef="#br0" timeOffset="2781.67">9275 5365 37 0,'42'41'18'0,"18"25"-14"0,-39-54 27 0,18 13-31 0,0 10 1 16,3-1-1-16,-3 10 1 0,0 3-2 0,-1-3 0 15,-2-3-5-15,-5-13 1 16,-6-9-6-16,-4-19 0 0</inkml:trace>
  <inkml:trace contextRef="#ctx0" brushRef="#br0" timeOffset="3337.16">9938 5045 41 0,'-4'6'20'0,"8"-9"-13"0,-4 3 34 16,7-3-37-16,0 0 0 16,7-3 3-16,4 3 0 15,3-1-9-15,-4 1 0 0,1 3 5 16,-4 0 1-16,-3 0-3 15,-4 0 0-15,-4 3-2 16,-6 4 0-16,-4 2-2 16,-4 10 1-16,-3 0-2 15,-4-4 1-15,4 1 0 16,0 6 1-16,4 6 0 62,3-3 1-46,3-3 1-16,8-3 1 47,3-3 1-47,7-7 0 0,7-9 0 0,7-3 0 0,4-6-3 0,0-4 0 0,-4 7-8 16,-7 3 1-16,-3-4-8 0,-4 7 0 0</inkml:trace>
  <inkml:trace contextRef="#ctx0" brushRef="#br0" timeOffset="3850.09">10739 5459 57 0,'17'22'28'0,"4"16"-30"0,-10-32 51 0,3 13-49 0,4 6 0 16,-4 3-1-16,-4 3 1 15,-10 13-3-15,-10-6 1 16,-8 0-7-16,-3-4 0 16,-14-6-8-16,-8-6 1 31</inkml:trace>
  <inkml:trace contextRef="#ctx0" brushRef="#br0" timeOffset="4603.24">11553 4857 61 0,'8'16'30'0,"6"2"-39"0,-7-18 56 0,0 4-48 0,3-4 1 0,4 0-6 16,4 6 0-16,7-16-6 15,3-2 1-15,-3-4-5 16,-4-3 0-16</inkml:trace>
  <inkml:trace contextRef="#ctx0" brushRef="#br0" timeOffset="4798.96">12129 4907 55 0,'10'38'27'0,"8"-10"-35"0,-11-28 55 0,0 0-48 0,3 0 0 0,5 0-3 0,-1-3 1 0,3 9-1 0,4-9 1 15,1-3-12-15,-1-7 1 0,-4-12-1 0,-2 0 1 0</inkml:trace>
  <inkml:trace contextRef="#ctx0" brushRef="#br0" timeOffset="4999.95">12615 4863 42 0,'14'10'21'0,"11"21"-25"0,-18-25 42 0,0 1-38 0,-3 2 0 0,-1-3 0 0,1-3 0 0,-1-6-2 0,4-3 0 0,4-7-10 0,-4-9 0 16</inkml:trace>
  <inkml:trace contextRef="#ctx0" brushRef="#br0" timeOffset="5523.21">14030 3763 48 0,'-7'6'24'0,"0"28"-19"0,3-24 39 0,1-7-41 0,-1 6 0 0,-3 13 0 0,0 10 1 0,0-1-6 0,4 13 1 0,3 3 0 0,0 0 1 0,3-6-7 0,4-7 0 0,0-6-10 0,-3-3 1 0</inkml:trace>
  <inkml:trace contextRef="#ctx0" brushRef="#br0" timeOffset="6004.56">13409 4634 66 0,'18'25'33'0,"28"0"-33"15,-29-21 59-15,15-8-57 16,21-2 1-16,17-9-1 16,22 2 1-16,10-12-5 15,15-3 0-15,-4-4-3 47,-7 10 1-47,-18 0-10 0,-18 13 1 16,-24 0-8-16,-18 9 0 0</inkml:trace>
  <inkml:trace contextRef="#ctx0" brushRef="#br0" timeOffset="6422.95">14125 5186 54 0,'-7'19'27'0,"-7"22"-30"0,7-19 45 0,-4 3-42 16,-6 16 0-16,-8 3 0 16,-10 6 0-16,-8 6-2 15,1 4 1-15,-4 6-2 16,4 3 0-16,7-10-4 15,3-9 1-15,7-15-9 0,8-13 1 16</inkml:trace>
  <inkml:trace contextRef="#ctx0" brushRef="#br0" timeOffset="6665.9">13653 5315 47 0,'28'25'23'0,"25"16"-19"0,-39-29 38 0,7 20-40 0,4-4 0 0,6 9 2 0,5 7 0 0,2-3-5 0,1 9 0 0,-7 7 2 16,-4-4 1-16,-3-12-5 15,0-7 0-15,-4-9-14 16,-7-18 1-16</inkml:trace>
  <inkml:trace contextRef="#ctx0" brushRef="#br0" timeOffset="7504.62">14302 4973 45 0,'0'19'22'0,"10"37"-14"0,-6-34 28 0,-1-6-35 0,1 0 0 0,-1 6-1 0,-3-7 1 0,0 1-2 0,0-7 0 16,0 4 1-16,-3-19 0 15,-1-1-1-15,1-5 1 16,3-10-2-16,-4-6 0 16,1 2-1-16,-1 1 1 0,4 0-1 15,0 0 1 1,4 6-2-16,-1-6 1 16,1 0 0-16,3 6 1 0,3 1 1 15,4 5 0-15,4 4 1 16,3 6 0-16,8 6 2 15,-1 3 0-15,-7 6 1 16,0-2 1-16,-7-1-1 31,-7 4 0-15,-7-4-1-16,-10 4 1 16,-4-4-2-16,-4 4 0 0,-3-4-5 15,-4-6 1-15,7-3-10 0,1 0 0 0</inkml:trace>
  <inkml:trace contextRef="#ctx0" brushRef="#br0" timeOffset="12335.37">18341 4901 39 0,'3'37'19'0,"8"-18"-6"0,-4-19 20 0,4-3-31 15,3-6 1-15,3-4 1 16,1-9 0-16,10-6-4 16,8-13 0-16,13-9 3 15,7-28 1-15,8-7-2 16,3-9 0-16,0-22-1 16,-14 9 1-16,-11 7-2 15,-10 0 0-15,-4 9-1 16,-10 9 1-16,-8 4-1 0,-3 12 0 15,-3 13-1-15,-8 2 0 16,-6 29-1-16,-8 7 0 16,-14 24-2-16,1 13 0 15,-1 10 0-15,0 18 0 16,8 6 2-16,-5 23 0 16,5 2 1-16,10 16 0 15,6 10 2-15,5-13 1 16,6 3-1-16,8-3 1 15,7-18-1-15,-1-14 0 16,4-12-5-16,4-21 1 16,3-14-7-16,-3-18 0 0</inkml:trace>
  <inkml:trace contextRef="#ctx0" brushRef="#br0" timeOffset="12537.5">19071 4691 54 0,'-7'47'27'0,"11"-16"-33"0,-4-25 51 0,0-6-46 16,0 4 0-16,0-4-8 15,0 0 1-15,7-10-1 16,-4-12 0-16,1-3-6 15,-1-9 0-15</inkml:trace>
  <inkml:trace contextRef="#ctx0" brushRef="#br0" timeOffset="12723.21">19046 4493 49 0,'8'28'24'15,"13"-6"-30"-15,-14-22 49 0,3 4-44 0,4-4 1 16,4 0-8-16,3-4 0 31,0-5-1-15,-3 0 0-16,0-4-5 0,-1 7 1 0</inkml:trace>
  <inkml:trace contextRef="#ctx0" brushRef="#br0" timeOffset="13123.99">19279 4597 39 0,'4'0'19'0,"13"9"-24"0,-9-9 39 0,2 0-34 16,1 0 0-16,-1 3 0 15,4-3 0-15,-3 0-1 16,3-3 1-16,-3 3-1 16,-1 0 0-16,1-6 0 15,-1 3 0-15,1-10 0 16,7 4 0-16,-8-1 1 15,4 1 0-15,0-4 0 16,1 4 1-16,-1-4-1 16,-4 1 0-16,1 2 0 0,-1 1 1 15,1 9-1-15,0 0 0 16,3 0 0 0,0 6 1-16,3 4 0 0,5 5 1 31,2-2 1-16,5 0 0-15,-5-1 1 63,4-3 0-63,4-5-1 0,0 2 1 31,0 6-5-31,-4-5 1 16,-3 2-12-16,-8-9 1 0,-17 0-3 0,0 0 0 0</inkml:trace>
  <inkml:trace contextRef="#ctx0" brushRef="#br0" timeOffset="13484.89">18616 5177 43 0,'-3'-6'21'0,"-12"6"-17"0,8 6 41 0,-10 3-45 0,-1 1 1 15,-7 15 0-15,-13 3 0 16,-8 16-4-16,-7 0 1 15,7 3-3-15,4-6 1 16,6-7-7-16,8-6 0 16,11-12-4-16,6-10 1 15</inkml:trace>
  <inkml:trace contextRef="#ctx0" brushRef="#br0" timeOffset="13650.41">18253 5196 41 0,'17'15'20'0,"12"29"-16"0,-19-31 38 0,1 6-41 0,3 3 1 0,4-1 1 15,3 14 0-15,3-7-4 16,-2 4 0-16,2-4 1 16,-3 0 0-16,1-6-7 15,-1-6 1-15,7-10-9 16,-7-6 0-16</inkml:trace>
  <inkml:trace contextRef="#ctx0" brushRef="#br0" timeOffset="13942.79">18729 5374 49 0,'4'16'24'0,"17"-16"-22"0,-11 0 40 16,8 0-42-16,10-3 1 15,7 0-3-15,4 0 1 16,-4 0-5-16,4-1 0 0,-3-2-9 16,-8-6 1-16</inkml:trace>
  <inkml:trace contextRef="#ctx0" brushRef="#br0" timeOffset="14184.37">19054 5255 41 0,'10'32'20'0,"11"-26"-14"0,-7-3 30 0,4 3-35 16,3-3 0-16,7 4 3 16,-3-1 0-16,-4 0-5 15,-3 4 0-15,-4-4 2 0,-7 3 1 16,-10 7-5-16,-12 12 1 16,-13 0-8-16,-4-3 0 15,1-9-5-15,-5-6 1 16</inkml:trace>
  <inkml:trace contextRef="#ctx0" brushRef="#br0" timeOffset="14623.14">19696 5484 53 0,'0'53'26'0,"-11"-31"-35"0,4-15 51 0,0-1-43 15,-7-3 1-15,3 0 0 16,1-3 0-16,-4-6 0 16,-1 0 0-16,1 3 0 15,4-13 0-15,-1-3 0 16,4 3 0-16,4 1-1 15,6 2 1-15,4 4-2 16,11-1 1-16,6 10-1 16,8 7 1-16,3-1 0 15,1 3 0-15,-1-2 1 47,4 5 0-47,0-6 1 16,-4 1 1-16,0-1-2 15,4 3 1 1,-7 1-2-16,0-4 1 0,-4-3-2 0,-7-3 1 16,0 0 1-16,0-9 0 0,-3-1 1 0,-4-9 1 0,-7-2 0 0,-7-1 0 15,-7 3-2-15,-18 3 1 16,-10 0-13-16,-4-2 1 16,-7 2-4-16,-3 0 1 0</inkml:trace>
  <inkml:trace contextRef="#ctx0" brushRef="#br0" timeOffset="15209.7">21315 3393 45 0,'-4'21'22'0,"-6"11"-16"0,6-29 41 0,-3 10-45 16,0 5 0-16,0 11 1 16,0 5 0-16,3 10-4 15,1 16 0-15,-1 5 0 16,1 8 1-16,-1-8-6 15,8-2 1-15,-1-19-12 16,4-22 1-16</inkml:trace>
  <inkml:trace contextRef="#ctx0" brushRef="#br0" timeOffset="15461.58">21918 3913 49 0,'4'28'24'0,"-22"29"-14"0,7-45 36 16,-6 17-44-16,-15 11 0 15,-17 14 0-15,-18 8 0 0,-18 17-3 16,-10 12 0-16,-15 12 1 15,1 7 1 1,10-10-4-16,7 7 1 0,11-29-6 16,14-3 0-16,7-12-9 15,18-19 0-15</inkml:trace>
  <inkml:trace contextRef="#ctx0" brushRef="#br0" timeOffset="18269.93">21724 4992 46 0,'7'3'23'0,"-7"-9"-11"15,0 6 24-15,-7 0-35 16,-11 0 1-16,-6 9 0 16,-12 13 0-16,-6 3-4 15,0 13 1-15,-8 12 0 16,5 3 0-16,-1 1-3 16,10 8 0-16,12-15-11 15,6-12 0-15,7-16 0 16,8-19 0-16</inkml:trace>
  <inkml:trace contextRef="#ctx0" brushRef="#br0" timeOffset="18468.62">21414 4957 45 0,'17'35'22'0,"8"34"-25"0,-18-50 44 16,4-1-41-16,3 20 0 15,3 12 1-15,5 4 0 16,2 8-2-16,4 1 1 0,1-7-3 16,-1-5 1-1,0-17-11-15,-3-15 0 0</inkml:trace>
  <inkml:trace contextRef="#ctx0" brushRef="#br0" timeOffset="18945.29">22080 4876 44 0,'14'31'22'0,"8"16"-14"15,-15-44 32-15,0 4-40 16,0 2 1-16,-4 4-1 16,1-1 0-16,-4 1-1 0,0-1 1 15,0-2-1-15,0-7 1 16,-4-3-1-16,1-7 1 16,-4-2-1-16,0-4 0 15,-4-12 0-15,1 0 1 16,-1-6-1-16,4 0 1 15,0-1-1-15,7 1 1 16,3 9 0-16,8-3 1 16,3 6-1-16,7-3 1 15,4 16 1-15,0 3 0 0,-1 9 0 16,1 3 1-16,-4 7-1 16,0 3 0-16,-7 0-1 15,-3 6 1-15,-4-10-2 16,-10 14 0-16,-8-11-4 15,-10 1 0-15,-4-12-10 16,-3-7 1-16,3-13-3 16,8-6 1-16</inkml:trace>
  <inkml:trace contextRef="#ctx0" brushRef="#br0" timeOffset="19397.68">23001 4349 47 0,'-10'16'23'0,"27"-4"-16"0,-6-12 44 0,3 6-46 16,4 4 0-16,10-4 1 15,11 0 1-15,13-6-10 16,5-3 0-16,-8 0 3 16,4 3 0-16,-3-3-10 15,-12 9 0-15,-13 1-9 16,-11 5 0-16</inkml:trace>
  <inkml:trace contextRef="#ctx0" brushRef="#br0" timeOffset="19577.64">22927 4785 58 0,'42'19'29'0,"54"-7"-38"0,-65-12 49 15,79 3-50 1,-54-3-17-16,15-6 1 16,10-3 27-16,-4-4 0 15</inkml:trace>
  <inkml:trace contextRef="#ctx0" brushRef="#br0" timeOffset="20012.72">24737 4399 53 0,'42'-6'26'16,"4"-32"-31"-16,-32 26 53 0,0-4-46 16,-3 0 0-16,-4-6 1 15,-7 7 0-15,-11 2-4 16,-17 10 0-16,-18 3 2 15,-7 13 0-15,-14 12-3 16,-14 3 1-16,-4 0-2 16,-6 7 1-16,3 5-2 15,17 14 0-15,15 2-1 16,13 19 0-16,11 10-1 0,8 9 0 16,20-15 1-16,22-11 0 15,17-14 4-15,22-17 0 16,17-5 4-16,10-23 1 15,12-18 3-15,2-10 1 16,-2-16-1-16,-15-18 1 16,-11-6-3-16,-13-7 1 15,-11 6-4-15,-11-6 1 16,-7 4-4-16,-10 11 1 0,-8 4-9 16,-10 3 1 15,-3 13-9-31,-8 12 0 0</inkml:trace>
  <inkml:trace contextRef="#ctx0" brushRef="#br0" timeOffset="20221.68">25262 5218 60 0,'50'53'30'0,"-33"16"-42"16,-17-41 52-16,-10 10-48 15,-29 2 1-15,-7 17-23 16,-28 3 1-16</inkml:trace>
  <inkml:trace contextRef="#ctx0" brushRef="#br0" timeOffset="21212.39">27527 4841 31 0,'0'22'15'0,"4"16"-3"15,-1-26 15-15,-3 4-22 16,0 0 0-16,0 12 3 15,-3 10 0-15,-1-1-10 16,1 17 0 0,-4 43 6-1,0-9 1-15,0-16-4 16,3-22 1-16,4-22-2 16,0-28 0-16,4-28-1 0,-4-22 1 15,0-26-1-15,0-5 0 31,0-7 0-31,0 3 1 0,0 4 0 0,3 6 0 16,8 15 0-16,3 7 0 16,10 6 0-16,8 6 1 15,7 10 0-15,7 12 0 16,-4 9 1-16,11 14 0 16,7-1 2-16,-7 12 0 15,-11 10-1-15,-10 4 0 0,-14 11-1 16,-25 17 1-16,-18 2-4 15,-10 10 1-15,-15-15-4 16,-10-4 0-16,4-6-5 16,3-19 0-16,11-6-8 15,10-10 0-15</inkml:trace>
  <inkml:trace contextRef="#ctx0" brushRef="#br0" timeOffset="21556.72">28392 4575 40 0,'-4'25'20'0,"11"-16"-9"0,-7-2 27 16,0 2-36-16,4-3 0 15,-4 4 3-15,10-7 0 16,11 3-6-16,15-6 1 16,6 0 5-16,11-13 0 15,7 10-1-15,-4-3 0 16,-6 9-2-16,-11 0 1 16,-11 16-3-16,-18 6 0 0,-13 10-1 15,-22 27 0 1,-10-8-3-16,-11 8 0 0,-7-5-4 15,4-10 1-15,6-3-10 16,8-3 0-16</inkml:trace>
  <inkml:trace contextRef="#ctx0" brushRef="#br0" timeOffset="21992.39">29958 4543 48 0,'74'-15'24'0,"-46"-23"-20"16,-21 29 35-16,0-4-39 15,-7 1 1-15,-3 5-1 16,-11-2 0-16,-22 6 0 0,-24 6 0 15,-14 9-1-15,-7 17 1 16,-14-4-2-16,-14 12 1 16,-1 17-1-16,4 21 0 15,22 6-1-15,13 10 1 16,18 13-1-16,29 12 1 16,27-9 0-16,29-10 1 15,28-22-1-15,21-25 1 16,28-22 0-16,29-37 0 0,24-13 1 15,11-28 1-15,-21 3 2 16,-36-16 0-16,-28-6 1 16,-24-9 0-16,-29-7-1 15,-24-6 1-15,-25 13-9 16,-18-7 0-16,-21 10-9 16,11 6 0-16</inkml:trace>
  <inkml:trace contextRef="#ctx0" brushRef="#br0" timeOffset="29862.4">19068 5719 39 0,'0'10'19'0,"7"-13"-11"0,-7 3 20 15,7-4-27 1,7 1 0-16,0 3 1 0,0-3 1 16,7 3-5-16,0 0 1 15,1 0-2-15,-1-3 0 16,-4 0-9-16,1-3 0 16</inkml:trace>
  <inkml:trace contextRef="#ctx0" brushRef="#br0" timeOffset="30100.27">19163 5619 29 0,'0'19'14'0,"-7"15"-6"0,3-27 15 0,1 2-23 16,-1 7 0-1,-3-1-4-15,0 4 1 0,0 0-5 16,0-3 1-16</inkml:trace>
  <inkml:trace contextRef="#ctx0" brushRef="#br0" timeOffset="30478.02">18948 6045 36 0,'3'19'18'0,"8"0"-12"0,-4-19 29 0,0-3-31 16,7 3 0-16,-3-6 2 15,6-4 1-15,11-2-9 16,8-1 0-16,-1 1 3 16,0 2 0-16,1 1-13 15,-5 3 1-15,-6 2-4 16,-4 8 0-16</inkml:trace>
  <inkml:trace contextRef="#ctx0" brushRef="#br0" timeOffset="33960.75">4713 4220 44 0,'0'-3'22'0,"11"3"-11"0,-11 0 22 0,0 0-31 16,3 3 1-16,4 4 0 15,0 5 1-15,-7 7-6 16,0 9 1-16,-7-3 1 15,7 0 1-15,-3 13-5 16,-1 6 1-16,4-13-6 16,-3 1 0-16,3-10-6 15,0-13 0-15</inkml:trace>
  <inkml:trace contextRef="#ctx0" brushRef="#br0" timeOffset="34454.58">5214 3973 42 0,'11'-16'21'0,"-15"-12"-16"0,4 15 35 0,-10-2-39 16,-8 5 1-16,-10-6 1 16,-15 7 0-16,-6 3-4 15,-18 12 1-15,7 7 1 16,-11 12 1-16,-3 6-3 16,-3 10 0-16,6 12-3 15,-6 7 1-15,6-4-2 16,4 10 1-16,7 3-1 15,18 6 0-15,3 7-2 16,18-1 1-16,10 7 1 16,15-10 0-16,20-12 1 15,8-6 1-15,17-19 4 16,26-10 1-16,-1-22 4 16,24-34 1-16,8-19 1 15,4-12 0-15,-5-26-1 16,-34 7 1-16,-15-13-4 0,-10-6 1 15,-17 10-3 1,-12 5 1-16,-24 4-4 0,-7 0 1 16,-11 15-15-16,1 13 1 15</inkml:trace>
  <inkml:trace contextRef="#ctx0" brushRef="#br0" timeOffset="37144.67">2572 3151 30 0,'-21'25'15'0,"21"3"-3"0,10-24 15 0,1 2-26 15,21-16 1-15,10 4 1 16,32-10 0-16,7-6-1 16,39 4 0-16,32-14 2 15,35-5 1-15,35-10-1 16,35-22 0-16,29 12-1 16,35-18 0-16,7 12-2 15,4 13 0-15,10 6-1 16,-7 10 1-16,-21 15-1 15,-32 13 0-15,-6 12 1 16,-44-6 0-16,-2 9-2 16,-26 10 1-16,-20 6-1 15,-40-3 1-15,-34-6-1 0,-18-7 0 16,-36-9-5 0,-21-9 0-1,-28-10-9-15,-42-12 0 0</inkml:trace>
  <inkml:trace contextRef="#ctx0" brushRef="#br0" timeOffset="37578.97">3937 1430 40 0,'-18'-10'20'0,"15"1"-15"0,3 9 26 16,0 0-26-16,0 3 0 15,-7 9 0-15,3 17 1 16,-13 15-9-16,-1 9 1 15,-7 0 2-15,-10 29 0 16,3-1-9-16,1-2 1 16,2-4-7-16,8-12 1 15</inkml:trace>
  <inkml:trace contextRef="#ctx0" brushRef="#br0" timeOffset="38406.56">3073 2000 37 0,'21'10'18'0,"28"-20"-13"16,-24-5 29-16,7-7-31 15,17-10 1-15,11-15 2 16,18-15 0-16,3-20-7 15,0 0 0-15,7-5 5 16,0 2 0-16,-7 0-1 16,-6 13 0-16,-8 19-1 15,-18 0 0-15,-7 9 0 16,-6 6 0-16,-5 13-2 0,-13 16 0 16,3 2-3-16,-10 23 0 15,-8 12-4-15,-6 25 1 16,-8 10-2-16,-6 9 1 15,-5-9 0-15,1-3 0 16,4-7 3-16,6-9 0 16,0-13 3-16,1-6 1 15,13-9 1-15,4-7 1 16,4-6 0-16,7-3 0 16,-4 7 1-16,3-14 0 0,1 7-1 15,-7 0 0-15,10-3 0 16,-11 3 0-16,8 0-2 15,-7 3 1-15,3-3-1 16,-4 7 0-16,4 2 0 16,-3-3 0-16,0 7 0 15,-1 3 0-15,1 2-1 16,-4-5 1-16,7 3 0 16,-4-1 0-1,8-5 0 1,-4-1 0-16,4-3 0 0,-1-6 0 0,5-6 2 15,-1-3 0-15,0-10-1 16,4 0 1-16,-11 3-1 16,3-2 1-16,-2 8-1 15,-1-5 0-15,-4-4-1 16,1 3 0-16,-1 4 0 0,-10-10 0 16,0 9-2-16,0-3 1 15,-10 13-3-15,-1-3 1 16,1 12-2-16,-8 4 0 15,7 8 0-15,1-8 0 16,-1 6 2-16,1 5 0 16,10 11 2-16,0-4 1 15,3-6 1-15,8 0 0 16,6-13 0-16,-2 4 0 16,9-1-2-16,-3 1 1 0,1-7-6 15,6-3 0-15,-11-6-4 16,5-16 1-16</inkml:trace>
  <inkml:trace contextRef="#ctx0" brushRef="#br0" timeOffset="39048.78">4932 1520 44 0,'-11'0'22'0,"22"7"-20"0,-11-7 43 0,0 0-44 16,0 0 1-16,-7 0 1 15,-4-10 0-15,-3 10-4 16,-11 0 1-16,1 10 1 16,-1-1 1-16,11 7-2 15,-7 3 1-15,3 3-2 16,8 9 0-16,2 3-1 16,5-5 0-16,3-1-1 15,3-12 0-15,15-7 1 0,10-9 0 16,4-9-3-16,7-7 1 15,-7-3-10-15,-1-6 1 16</inkml:trace>
  <inkml:trace contextRef="#ctx0" brushRef="#br0" timeOffset="39365.75">5161 1643 42 0,'0'9'21'0,"-10"-15"-19"0,10 3 31 0,-7-13-31 16,3 4 1-16,-7-14 2 15,4 8 1-15,0-1-6 16,4-3 0-16,-4 9 5 15,7-5 1-15,7 2-1 16,7-3 0-16,4 3-2 16,3 4 0-16,0-4-3 15,-4-3 0-15,1 4-7 16,-4-1 1-16,0 3-12 16,-3-2 0-16</inkml:trace>
  <inkml:trace contextRef="#ctx0" brushRef="#br0" timeOffset="39962.53">5419 1508 41 0,'14'44'20'0,"-4"-16"-8"0,-10-28 24 15,0 0-35-15,0 0 0 16,7-9 0-16,-7-7 1 0,4 3-3 16,-1-2 1-16,1-4 1 15,7 10 0 1,6-7-1 0,-6 6 1-16,-1 10-1 15,1-6 0-15,0 6 0 16,-1 0 0-16,1 0-1 15,-1 0 1-15,1 6-1 16,3 4 0-16,-3-7-1 16,-1 3 0-16,1 4-1 15,-4-1 1-15,3 0-1 16,1 1 0-16,-7-4 1 16,6-3 0-16,1-3 1 15,-1-3 0-15,4-3 0 16,-3-4 0-16,3-2 1 0,-3-4 0 15,-1-3-1-15,4 4 1 16,-3-4 0-16,0 3 1 16,-1 4 0-16,1 2 0 15,6 4 0-15,-6 6 0 16,10 6 1-16,-7-6 0 16,4 10 0-16,7-1 0 15,-4-3-1-15,0 7 0 16,0 3 0-16,0-7 1 15,0 0-2-15,1 1 0 16,-5-4-3-16,1 4 0 0,-8-1-9 16,-3 0 1-16,-7-6-2 15,4 4 0-15</inkml:trace>
  <inkml:trace contextRef="#ctx0" brushRef="#br0" timeOffset="40250.37">6449 1473 55 0,'17'26'27'0,"12"-8"-32"0,-19-15 56 16,-6 4-51-16,6 2 0 15,-3-9-1-15,0 3 0 16,-7-3-6-16,0 0 0 16,-7-3-9-16,0 3 1 15</inkml:trace>
  <inkml:trace contextRef="#ctx0" brushRef="#br0" timeOffset="47980.49">4385 7864 56 0,'21'3'28'0,"7"-21"-20"15,-10 8 29-15,7-6-34 16,7-2 1-16,3 5 0 15,-7 4 1-15,4 2-7 16,-11 4 0-16,-3-3 4 0,3 3 0 16,-11 0-3-16,-3-4 0 15,4 7-1-15,-11 7 0 16,-7 5-1-16,-4 7 0 16,1 6-1-16,-11 7 1 15,-1-7 0-15,5 3 0 16,-4 0 2-16,10 3 0 15,-3-6 0-15,10 1 1 16,4-8 0-16,7 1 1 16,4-9-1-16,10-7 1 15,4-6-5-15,0-10 1 0,-4-3-12 16,7-6 1-16</inkml:trace>
  <inkml:trace contextRef="#ctx0" brushRef="#br0" timeOffset="48461.98">4995 7664 59 0,'25'-22'29'0,"-11"-10"-31"16,-14 23 48-16,0-4-45 0,-3-2 1 0,-8-4 1 15,-7-6 0-15,-13 12-4 0,-8 4 1 16,-11 12 2-16,1 9 1 16,-21 7-2-16,-1 6 0 15,-3 7-3-15,0 2 1 16,-7 10-2-16,21 3 1 15,-7 3-1-15,14 7 0 16,3 5 0-16,15 7 0 16,14 4 2-16,10 8 1 15,11 1-1-15,11-10 0 0,17 0 1 16,22-9 0 0,9-23 1-16,30-24 0 0,2-19 1 15,19-35 0-15,13-15 0 16,-3-25 0-16,-14-4 0 15,-28 7 0-15,-18 3-2 16,-22 6 1-16,-6 12-6 16,-11 7 0-16,-14 22-13 15,-17 0 0-15</inkml:trace>
  <inkml:trace contextRef="#ctx0" brushRef="#br0" timeOffset="50637.81">6541 8742 52 0,'7'25'26'0,"14"4"-24"0,-14-26 37 0,3 0-38 15,1 3 1-15,7-3 0 16,-4 0 0-16,10-6-2 16,8-3 0-16,-4-3 2 15,4-7 0-15,0-6-1 16,-4-3 0-16,0-7 0 15,-7-5 0 1,-6-16-2 0,-8 9 1-16,-7 6-1 15,-4 10 1-15,-10 6-3 16,0 12 1-16,-14 10-3 16,-1 7 1-16,1 11-1 0,4 8 1 15,-8 8 0 1,4-3 0-16,3 10 2 0,7 9 1 15,4-6 2-15,11 0 1 16,-4 6 0-16,14 1 1 16,3-11-1-16,11 4 0 15,18-9-1-15,0-13 1 16,3-13-3-16,8-6 1 16,6-12-11-16,15-16 0 15,-11-13-3-15,0-12 0 16</inkml:trace>
  <inkml:trace contextRef="#ctx0" brushRef="#br0" timeOffset="50926.82">7465 7560 64 0,'-4'9'32'0,"-3"26"-45"16,4-16 65-16,-4 6-53 16,-4-3 0-16,-10 15-5 15,-7 14 1-15,3-11 2 0,7-2 0 16,-6-4-11-16,10-5 0 15,-8-17-2-15,12-12 0 16</inkml:trace>
  <inkml:trace contextRef="#ctx0" brushRef="#br0" timeOffset="51091.73">7077 7679 37 0,'49'47'18'0,"18"-31"-23"0,-42-7 33 16,7 10-29-16,3 9 1 16,0 1-8-16,-3-1 1 0,-7 9 1 15,-1-5 1-15</inkml:trace>
  <inkml:trace contextRef="#ctx0" brushRef="#br0" timeOffset="51421.89">7945 9062 58 0,'3'9'29'0,"-10"35"-43"0,0-22 58 15,-4 7-49-15,-13 11 0 16,-5 7-21-16,-6 0 1 15,0 0 26-15,0-6 0 0</inkml:trace>
  <inkml:trace contextRef="#ctx0" brushRef="#br0" timeOffset="52559.55">9155 8654 54 0,'-4'16'27'0,"15"-19"-29"0,-11 3 54 15,0 0-49-15,0 0 0 16,0-3 1-16,-7-3 0 0,0-1-6 16,-4 1 1-16,-7 3 3 15,-6 3 0-15,-15 3-2 16,0 3 1-16,0 7-3 16,-3 6 0-16,0 9-1 15,3 3 0-15,11 7-2 16,6 9 1-16,1 3-2 15,14-3 0-15,7 3 1 16,11-12 1-16,6-10 2 16,8-12 0-16,10-10 2 15,11-6 1-15,-3-9 1 16,-8-10 0-16,0-6 0 16,-3-3 1-16,-4-1-2 15,-3 17 0 1,-4-10-1-16,0 9 1 0,-3-2-2 15,3 5 1-15,0 7-1 16,0-3 1-16,-3 12-1 0,3 10 0 16,-7 9-1-1,0 6 0 17,0-3-2-1,-3 1 0 0,3-1-10-31,4-16 1 16</inkml:trace>
  <inkml:trace contextRef="#ctx0" brushRef="#br0" timeOffset="53169.88">9962 7457 44 0,'-3'12'22'0,"-8"29"-18"16,8-32 33-16,-4 10-37 15,-11 6 1-15,-10 16-1 16,0-7 1-16,-4 10-4 16,0 3 0-16,4 0-2 15,7-6 1-15,0-3-7 16,7-10 1-16,10-9-4 15,-10-13 1-15</inkml:trace>
  <inkml:trace contextRef="#ctx0" brushRef="#br0" timeOffset="53386.94">9641 7544 24 0,'11'22'12'0,"10"25"-5"0,-14-28 20 16,7 9-24-16,4-9 0 15,3 6 0-15,4 13 0 16,3 6-5-16,0 0 1 16,4 6-5-16,3 3 0 15,1-3-4-15,-5 1 0 0</inkml:trace>
  <inkml:trace contextRef="#ctx0" brushRef="#br0" timeOffset="53851.46">10308 9128 64 0,'4'31'32'0,"13"4"-42"0,-13-29 68 0,-1 0-61 16,4 1 0-16,-3-4-16 15,0 0 1-15,-4-13 11 16,7 1 0-16</inkml:trace>
  <inkml:trace contextRef="#ctx0" brushRef="#br0" timeOffset="55299.59">13095 9037 47 0,'21'6'23'0,"32"-50"-12"0,-39 16 24 0,11-22-32 16,14-16 1-16,10-15 0 16,4-23 1-16,-7-21-7 15,3-4 0-15,-10-3 4 16,-7 16 0-16,-11-6-2 0,-10 6 0 16,-1 6-1-16,-10 10 0 15,-3 22-1-15,-1 15 0 16,-6 19-3-1,-12 19 1-15,-6 28-4 0,-4 22 1 16,1 25-2-16,-8 19 1 16,7 10 2-1,4 18 1-15,7 9 3 47,3 20 1-47,11-10 3 0,11 0 1 0,10-3 0 0,10-13 1 0,5-12-3 0,2-13 0 0,1-12-9 16,3-16 1-16,4-16-4 15,0-15 0 1</inkml:trace>
  <inkml:trace contextRef="#ctx0" brushRef="#br0" timeOffset="55552.75">13868 8626 43 0,'-7'57'21'0,"0"2"-15"0,3-40 40 0,1 3-45 16,-1-3 1-16,0 3-1 15,1-3 0-15,-1-1-4 16,4-8 0-16,4-7-9 16,7-9 0-16,-1-16-3 0,1-7 0 15</inkml:trace>
  <inkml:trace contextRef="#ctx0" brushRef="#br0" timeOffset="55653.7">13772 8488 46 0,'15'19'23'0,"13"12"-29"0,-14-27 42 15,4-1-40-15,3 0 0 16,7 0-21-16,4-9 1 0</inkml:trace>
  <inkml:trace contextRef="#ctx0" brushRef="#br0" timeOffset="56073.27">14069 8692 29 0,'-4'25'14'0,"11"-3"-2"0,-7-22 13 0,4 0-24 0,-1 3 1 0,1-9 0 0,3-3 1 0,0 2-3 15,4 1 0-15,-1-3 2 16,4 2 0-16,0-2-1 16,4 0 1-16,-4-1-1 15,4 4 1-15,-1 3-1 16,5 9 1-16,-5 3-2 0,-3 4 1 16,0-1-1-16,-3 1 1 15,-4-4-2-15,0-2 1 16,0-7-1-16,0-7 1 15,0-2-1-15,4 0 1 16,-1-4-1 0,5-3 1-16,-1 7 0 0,0 0 1 15,3 2 0-15,5 7 0 32,-1 3 0-32,0 4 0 0,0 2 0 0,4 1 1 15,0-1-1-15,-4 0 1 16,3 1-1-16,5-4 1 15,2 0-1-15,1-6 1 0,3 3-7 16,-6 1 1-16,-5-1-11 16,-10 3 1-16</inkml:trace>
  <inkml:trace contextRef="#ctx0" brushRef="#br0" timeOffset="56718.32">13395 9338 28 0,'0'28'14'0,"7"-18"-11"15,-7-4 12-15,-3 0-9 16,-1-3 0-16,-3 4 6 16,-4-1 1-16,-3 0-14 15,-7 7 0-15,-4 9 9 0,-6 9 1 16,-8 0-4-16,-4 13 1 15,1 3-5-15,3 3 0 16,8 4-5-16,6-10 1 16,4-13-12-1,7-12 1-15,0-19-2 0,10-16 1 16</inkml:trace>
  <inkml:trace contextRef="#ctx0" brushRef="#br0" timeOffset="56932.99">13120 9507 36 0,'28'54'18'0,"7"-10"-15"0,-28-35 31 0,7 7-33 16,1 6 0-16,2 0 0 16,1 0 1-16,7 3-3 15,-1 0 0-15,4-3 0 16,1-4 1-16,-5-2-7 15,-6-6 0-15,7-10-5 16,-15-7 1-16</inkml:trace>
  <inkml:trace contextRef="#ctx0" brushRef="#br0" timeOffset="57289.71">13522 9614 52 0,'-4'19'26'0,"8"9"-26"0,0-25 49 0,-1 3-47 0,1 1 1 0,10-1 1 16,7-3 1-16,14-3-8 0,7 0 1 0,11-6 1 0,4-4 0 0,-1 1-9 16,-6-4 0-16,-8 1-8 15,-10-1 0-15</inkml:trace>
  <inkml:trace contextRef="#ctx0" brushRef="#br0" timeOffset="57475.8">13910 9495 64 0,'39'50'32'0,"21"3"-36"16,-43-50 58-16,-2 7-54 15,-1-1 1-15,0 4-1 16,-7 2 0-16,-4-2-2 0,-3 12 0 16,-3 3-5-16,-8 7 1 15,-13 2-12-15,-12-2 0 16</inkml:trace>
  <inkml:trace contextRef="#ctx0" brushRef="#br0" timeOffset="57965.17">14404 9771 49 0,'-4'12'24'0,"8"-18"-13"0,-1 6 32 15,8 0-41-15,10-3 1 16,4 0 0-16,10 0 0 16,8-7-5-16,-1 4 0 15,7 0-3-15,1-4 0 16,-5-2-12-16,-6-7 0 15</inkml:trace>
  <inkml:trace contextRef="#ctx0" brushRef="#br0" timeOffset="58504.92">15272 9661 55 0,'-18'44'27'0,"-14"-10"-28"0,29-27 41 15,-4-4-40-15,0-3 1 16,0 0 0-16,0-6 1 16,0-7-3-16,3 0 1 15,4-2 0-15,0-4 1 16,0 0-1-16,4 7 1 15,6-4-2-15,1 3 1 16,6 7-2-16,5 6 1 16,2 0-2-16,4 0 1 15,1 10-1-15,-1 2 0 16,0 7 1 15,0 0 0-31,8 3 0 0,-1 0 1 0,0-7 1 0,4 1 0 0,-4-10 0 16,1-3 0-1,-1-6 1-15,-3-3 0 63,-4-7 1-63,-7-5 1 0,-3-4-1 0,-11 6 1 0,-7 0 0 0,-7 1 0 16,-8-1-2-16,-13 0 0 0,-11 1-11 0,-3-7 1 0,-4-3-7 15,4 3 0-15</inkml:trace>
  <inkml:trace contextRef="#ctx0" brushRef="#br0" timeOffset="59584.64">16828 8494 55 0,'7'10'27'0,"-4"-10"-29"0,-3 0 49 0,0 0-44 0,0 0 0 0,-3-3 1 0,-4 3 0 0,-11-3-6 0,-7 3 1 16,-10-4 3-16,-7 4 1 15,-4 4-3-15,-4 2 1 16,1 10-2-16,0 9 1 16,6 6-1-16,4-3 0 15,11 7-1-15,11-1 0 63,13-9 0-63,15 0 0 0,13-6 0 140,15-13 1-140,3-6 0 141,4-9 1-141,0-7 0 31,0-2 0-31,-7-1-1 78,-7-3 1-62,-4 6-1-16,-7-3 1 31,-3 10-1-31,-4 6 1 0,0 9-1 0,-4 7 0 16,1 9 1-16,-4 9 0 0,0 7 0 0,0-1 1 0,0 4-3 0,0-7 1 0,4-5-10 16,3-14 1-16,4-15-6 0,10-12 0 0</inkml:trace>
  <inkml:trace contextRef="#ctx0" brushRef="#br0" timeOffset="59656.7">17448 7591 54 0,'4'16'27'0,"-18"12"-31"0,3-18 49 0,4 9-46 0,0-4 1 0,-14 20 0 0,-11 15 0 0,-7-3 0 0,1 6 0 0,2 1-2 0,8-4 1 0,7-10-7 0,3-2 1 0,11-25-8 0,7-13 0 0</inkml:trace>
  <inkml:trace contextRef="#ctx0" brushRef="#br0" timeOffset="59774.21">17127 7648 48 0,'22'19'24'0,"38"43"-19"0,-39-40 40 0,7 13-44 0,0 9 1 0,4 12-2 16,0 1 1-16,3-1-6 15,-3-3 0-15,3-21-10 0,-10-13 1 16</inkml:trace>
  <inkml:trace contextRef="#ctx0" brushRef="#br0" timeOffset="60336.23">18112 8328 40 0,'-25'22'20'0,"7"-19"-9"0,15-3 23 16,-1 0-31-16,1 0 1 0,3 4 1 16,0-1 1-16,7-3-7 15,3 0 0-15,4 0 6 16,8-3 0-16,9-4-2 15,15 1 0-15,11 0-3 16,-4-7 0-16,3-3-8 16,-3-2 1-16,3-1-11 15,-13 3 1-15</inkml:trace>
  <inkml:trace contextRef="#ctx0" brushRef="#br0" timeOffset="60593.44">18013 8774 54 0,'53'9'27'0,"70"-34"-31"0,-80 15 42 0,9-8-40 0,5-1 1 15,3 0-15-15,7-3 1 16,-11-3 9-16,4 3 1 16</inkml:trace>
  <inkml:trace contextRef="#ctx0" brushRef="#br0" timeOffset="61134.94">20165 8153 54 0,'35'-16'27'0,"-10"-22"-30"16,-18 23 47-16,0-10-44 16,-4 6 1-16,-3-6-1 15,-10 6 1-15,-8 3-2 16,-17 7 1-16,-22 3 0 16,-17-1 1-16,-21 20-1 15,-4 9 0-15,-10 9-1 0,0 10 0 16,3 12-3-16,3 7 1 31,22 12-3-15,18 16 1-16,21 6-1 0,20 6 0 0,19 7 2 0,13-16 1 15,22-10 2-15,21-18 1 16,11-16 3-16,31-16 1 16,21-18 1-16,15-29 0 15,13-25 0-15,8-18 0 31,-4-16-1-15,-28-4 0 15,-28-5-2-31,-22 11 0 47,-27-8-2-47,-29-1 0 16,-32-5-5-16,-21 8 0 0,-31-6-10 15,-22 7 0-15</inkml:trace>
  <inkml:trace contextRef="#ctx0" brushRef="#br0" timeOffset="76612.7">11765 14412 30 0,'18'28'15'0,"6"-19"-18"0,-16-5 24 15,-5-1-30 1,-3-3 0-16,-3-3-7 0,-5-4 1 31</inkml:trace>
  <inkml:trace contextRef="#ctx1" brushRef="#br0">16602 6346 0,'0'0'0</inkml:trace>
  <inkml:trace contextRef="#ctx0" brushRef="#br0" timeOffset="77621">21318 9335 47 0,'22'22'23'0,"9"-6"-7"0,-27-10 23 0,-1 0-37 16,1 0 1-16,-8 7 0 16,-6 12 0-16,-11 9-5 15,-1 4 0-15,-6 12-3 16,0-9 1-16,0-6-13 16,-4-10 1-16</inkml:trace>
  <inkml:trace contextRef="#ctx1" brushRef="#br0" timeOffset="927.49">11603 8093 0</inkml:trace>
  <inkml:trace contextRef="#ctx0" brushRef="#br0" timeOffset="78923.14">16866 10028 53 0,'-3'0'26'0,"13"0"-18"0,-10 0 27 16,0 0-34-16,-3 0 1 15,-1 0-1-15,1 3 1 16,-4 3-3-16,-4 4 0 0,-3-1 2 15,-4 4 0-15,-3 2-2 16,0 4 1-16,0-6-2 16,3 6 1-16,1-1-2 15,3 4 0-15,6 3-1 16,5 0 0-16,3-6 0 16,7-3 0-1,7-4 1-15,4-8 0 0,3-8 2 16,-3-8 1-16,3-7 0 15,-4 0 1-15,-3 1-1 16,-3-1 0-16,0 0 0 16,-4 6 0-16,3 4-1 15,-3 3 1-15,4 9 0 16,-4 3 0-16,0 7 0 16,0 2 1-16,4 10-1 0,-1 4 0 15,1-4 0-15,-1 3 0 16,5-3-4-16,2-6 0 15,4-10-8-15,4-9 0 16</inkml:trace>
  <inkml:trace contextRef="#ctx0" brushRef="#br0" timeOffset="79281.89">17346 9959 41 0,'0'22'20'0,"7"-13"-14"0,-3-2 32 0,-1 2-36 16,4 0 1-16,0 4 1 15,-3-1 0-15,3-2-4 16,3-1 1-16,8 4 3 15,14-1 1-15,0-2-1 16,6 2 0-16,1 1-1 16,-3 6 0-16,-8-10-3 15,-7 7 1-15,-11 9-2 16,-10 6 0-16,-7 10-2 16,-10 9 0-16,-4-3-2 15,-4-9 0-15,-3-4-4 0,3-9 0 16,7-3-8-16,4-6 0 15</inkml:trace>
  <inkml:trace contextRef="#ctx0" brushRef="#br0" timeOffset="79508.38">18235 9793 57 0,'14'44'28'0,"-10"25"-32"0,-1-57 50 0,-3 20-46 15,-3 11 0-15,-4 33-4 16,3 18 0-16,1 3-4 16,-1 6 1-16,1 10-9 15,6-3 1-15</inkml:trace>
  <inkml:trace contextRef="#ctx0" brushRef="#br0" timeOffset="81594.84">23389 8858 49 0,'0'32'24'0,"7"-51"-23"0,-3 3 24 16,3-15-26-16,0-16 1 0,11-16-1 15,17-15 0-15,4-23 1 16,3-12 0-16,7-15-1 16,1-13 1-16,-8-10 0 15,-10 7 0-15,-11-7 1 16,-10 23 1-16,-11 12 0 15,0 12 0-15,-4 17 0 16,-3 14 0-16,0 14-1 16,-4 18 0-16,1 22-3 15,-4 19 1-15,0 28-2 16,-1 20 1-16,-2 14 0 16,-1 17 0-16,0 15 2 15,11 6 0-15,0 0 1 16,4 4 1-16,-1-1 0 15,11-5 0-15,4-8-1 16,3-11 1-16,4-16-5 16,-1-10 0-16,5-12-10 0,2-16 0 15,1-10-1-15,0-8 1 16</inkml:trace>
  <inkml:trace contextRef="#ctx0" brushRef="#br0" timeOffset="81794.14">24017 8275 53 0,'-3'56'26'0,"-1"-18"-40"0,1-29 55 0,3 4-42 15,0-4 1-15,0 1-14 16,0-10 1-16,3-13 7 15,1-2 0-15</inkml:trace>
  <inkml:trace contextRef="#ctx0" brushRef="#br0" timeOffset="81959.2">23985 7943 42 0,'0'18'21'0,"14"29"-23"15,-6-40 33-15,-1-4-34 16,7 3 1-16,3-6-10 16,-3 0 1-16,8 0 6 0,2 0 1 15</inkml:trace>
  <inkml:trace contextRef="#ctx0" brushRef="#br0" timeOffset="82377.39">24179 8206 42 0,'11'13'21'0,"3"-4"-24"0,-7-6 38 16,4-6-35-16,-1 0 1 15,4-3-1-15,1 2 1 16,-1-2-2-16,0 3 1 0,0 6 0 16,0 3 1-16,4 10-1 15,-1 3 0-15,1-3 0 16,0-1 0-16,-1 1 0 15,1 0 0-15,-4-4 0 16,4 1 0-16,-4-10 0 16,0-3 0-16,0-3-1 15,-4-7 0-15,1 7 0 16,0 0 0-16,-4 0-1 16,3 0 1-16,4 6-1 15,1-6 0-15,2-7 1 16,4 1 1-16,0 6 1 15,4 0 0-15,0 3 2 16,3 3 1-16,4 9-1 16,7 20 1-16,3 2-1 15,0 7 1-15,-3 6-3 0,-4 0 1 16,1-9-8-16,-12-7 1 16,-6-3-9-16,-11-6 0 15</inkml:trace>
  <inkml:trace contextRef="#ctx0" brushRef="#br0" timeOffset="82894.12">23707 9162 35 0,'-4'7'17'0,"-3"-7"-7"0,4 6 21 0,-8 7-27 0,-14 12 0 0,-6 15-1 0,-5 4 1 15,-3 13-8-15,-10-1 1 16,-4-3 1-16,0 1 1 0,11-7-8 16,7-10 0-16,10-15-5 15,14-12 1-15</inkml:trace>
  <inkml:trace contextRef="#ctx0" brushRef="#br0" timeOffset="83083.53">23333 9297 35 0,'17'41'17'0,"22"37"-11"15,-28-59 30-15,-1 13-33 16,1-1 1-16,10 10-1 15,11 3 1-15,-4-7-8 16,4 1 1-16,-4-10-2 16,-3-6 1-16,-4-6-9 15,-3-13 0-15</inkml:trace>
  <inkml:trace contextRef="#ctx0" brushRef="#br0" timeOffset="83355.61">23742 9573 54 0,'-7'25'27'0,"7"-9"-27"0,3-13 49 16,4 0-47-16,4 0 0 0,3-6 0 15,11 6 1 1,7-6-7-16,6 3 1 0,-2-3-2 15,13-3 1-15,-3-7-12 16,0-12 0-16,-4-3-1 16,-3-7 0-1</inkml:trace>
  <inkml:trace contextRef="#ctx0" brushRef="#br0" timeOffset="83604.48">24021 9426 54 0,'17'37'27'0,"4"-5"-31"15,-13-23 56-15,6 4-51 16,3 2 0-16,1 1 0 0,0 0 0 16,3-7-2-16,-4 1 1 15,-3-1-1-15,-3 0 1 16,-4 4-5-1,-10 6 1-15,-12 3-13 0,-6-3 1 16</inkml:trace>
  <inkml:trace contextRef="#ctx0" brushRef="#br0" timeOffset="84297.21">24874 9476 50 0,'-3'47'25'0,"-25"16"-25"0,17-57 36 16,-3 0-36-16,-4 1 1 15,-3-4 0-15,-4 3 0 0,1-6-2 16,3 3 1-16,3-6 1 15,0-3 0-15,8-4-2 16,6-2 1-16,4-4-1 16,7-3 1-16,7-6-2 15,0 6 1-15,4 7 0 16,3 2 0-16,4 10-1 16,3 13 0-16,4 9 1 15,0 0 0-15,-1 12 0 16,1 1 0-16,-4-1 0 15,4-2 1-15,-4-10 0 16,1-4 1-16,2-8 0 16,8-7 1-1,3-19 0 1,-10-2 1-16,-7-1 0 0,-11-6 0 16,-7-4-1-16,-14-2 1 15,-14 3-2-15,-4 0 0 16,-10 2-10-16,-14 11 0 15,-8 2-7 1,11 10 1-16</inkml:trace>
  <inkml:trace contextRef="#ctx0" brushRef="#br0" timeOffset="85063.09">26363 8344 44 0,'18'-13'22'0,"-18"7"-18"0,0 6 35 15,0 0-37-15,-7-3 0 0,-14 3 0 16,-8 0 1-16,1 6-5 16,-7 10 1-16,-8 3 2 15,-6 6 0-15,-4 0-2 16,4 3 0-16,6 4-1 16,8-1 1-16,7 0-2 15,3-3 0-15,15-6 0 16,10-6 1-16,10-10 0 15,18-6 1-15,8-9 1 16,3-13 0-16,-4 3 2 16,-7 0 0-16,0-3 0 15,-7 4 0-15,-3 5-1 16,0 4 1-16,-1 9-2 16,-3 9 0-16,1 7 0 15,-1 6 1-15,0 6-1 16,0 0 1-16,0 7-1 0,7 5 1 15,-3 4-4-15,3-6 1 32,0 3-12-32,7-10 1 0</inkml:trace>
  <inkml:trace contextRef="#ctx0" brushRef="#br0" timeOffset="85519.24">26871 7541 45 0,'-10'13'22'0,"-12"15"-19"0,15-15 32 16,-7 8-35-16,4 11 0 15,-5-1 0-15,-6 7 1 16,0 6-3-16,-4-4 1 16,4-2-5-16,4 3 1 15,6-7-8-15,4-18 0 16</inkml:trace>
  <inkml:trace contextRef="#ctx0" brushRef="#br0" timeOffset="85682.42">26547 7629 41 0,'7'22'20'0,"31"44"-12"0,-23-41 31 0,6 13-38 15,3-4 0-15,-2 13-1 16,6 6 0-16,7 4-8 15,7-1 0-15,-3 1-5 16,0-13 0-16</inkml:trace>
  <inkml:trace contextRef="#ctx0" brushRef="#br0" timeOffset="86161.47">27213 8413 57 0,'-3'13'28'0,"13"5"-29"0,-3-11 51 0,0-4-48 16,8 0 1-16,-5-3-2 16,15 0 1-16,14-6-5 15,3-1 0-15,0-2-3 16,-3 0 0-16,-4-1-12 16,-13 1 0-16</inkml:trace>
  <inkml:trace contextRef="#ctx0" brushRef="#br0" timeOffset="86305.47">27051 8789 54 0,'4'54'27'0,"31"-26"-29"0,-18-25 41 16,8 3-40-16,10-3 1 15,4 0-5-15,18-3 0 16,13-3-1-16,15 0 1 15,7-19-10-15,-8 0 1 16</inkml:trace>
  <inkml:trace contextRef="#ctx0" brushRef="#br0" timeOffset="86652.63">28766 8259 49 0,'28'-12'24'0,"-18"-20"-21"16,-10 23 43-16,-3-4-44 16,-8-2 1-16,-10 2 0 15,-14 1 1-15,-18 2-5 16,-4 7 0-16,-6 9 3 16,-8 10 0-16,-10 15-1 15,4-5 0-15,10 8-2 16,7 13 1-16,7 10-4 15,17 2 1-15,19 10-3 16,13 6 1-16,18-9-1 16,18-6 1-16,17-19 2 0,4-16 0 15,21-22 4-15,8-22 1 16,9-16 2-16,-2-8 0 16,-12-11 1-16,-13-2 0 15,-11 6-7-15,-15 6 1 16,-9 3-15-16,-5 0 1 15</inkml:trace>
  <inkml:trace contextRef="#ctx0" brushRef="#br0" timeOffset="86893.53">29041 9018 75 0,'21'66'37'0,"-39"28"-48"0,11-69 66 0,-7 22-58 0,0 0 0 0,-7 10-22 15,-11-1 1-15,-7-9 18 16,7-3 1-16</inkml:trace>
  <inkml:trace contextRef="#ctx0" brushRef="#br0" timeOffset="87418.83">31387 8457 40 0,'-14'-6'20'0,"-32"-4"-8"0,28 4 26 0,-14-3-36 15,4-1 1-15,-7 1 0 16,-11 2 0-16,-7 7-4 16,-3 7 0-16,3 8 3 15,0 1 0-15,10 15-1 16,5 7 0-16,6 0-2 16,11 2 1-1,24 1-1 1,15-9 0-16,14-20 0 15,13-9 0-15,8-12 0 32,-10-10 0-32,-1-6 0 0,-3 0 0 31,-7 0 0-15,-8 3 1-16,-6 3-1 0,-11 6 0 0,-7 7-1 0,-4 6 1 0,1 13-2 0,-1 12 1 15,-3 3 0-15,4 10 0 16,-1 6-5-16,4 3 1 15,-3-7-7-15,6 1 0 16</inkml:trace>
  <inkml:trace contextRef="#ctx0" brushRef="#br0" timeOffset="87768.72">32018 8469 54 0,'-18'22'27'0,"-41"7"-34"0,37-14 50 0,-13 7-44 0,0 0 1 0,-4 3 0 0,0 0 0 0,-3 7 0 15,3-4 0-15,4 0 0 16,7-3 1-16,6-3 0 0,15 0 1 16,14-6-1-1,11-4 0-15,0 4 0 16,6 3 0-16,5 0-2 16,2 3 1-16,-2 3-5 31,-1 3 0-31,-7-6-11 0,-3-6 1 15</inkml:trace>
  <inkml:trace contextRef="#ctx0" brushRef="#br0" timeOffset="88740.34">32773 7814 53 0,'11'9'26'0,"-8"45"-23"16,1-39 40-16,-8 29-43 0,4 25 0 0,-3 16 0 16,-1 22 0-16,-3 15-1 15,-4 22 1-15,-3 0-5 32,-7 4 1-17,0-13-12-15,0-10 1 0</inkml:trace>
  <inkml:trace contextRef="#ctx0" brushRef="#br0" timeOffset="89567.9">30152 8140 43 0,'-11'6'21'0,"-35"7"-22"0,36-10 27 0,-4 3-27 15,-7 4 1-15,-4 5 0 16,-7 7 0-16,-7 3-1 15,8 13 1-15,2 6-4 16,8 12 1-16,11 4-2 16,10-4 1-16,10-8 0 15,15-8 1-15,7-15 4 16,6-15 0-16,8-13 5 16,4-22 1-1,-4-1 1-15,-4-11 1 0,-3-10-2 16,-11 6 1-16,-10-9-6 15,-8 0 0 1,-3 0-9 0,-7 6 0-1,-7 0-8-15,4 9 0 0</inkml:trace>
  <inkml:trace contextRef="#ctx0" brushRef="#br0" timeOffset="89927.21">30611 8322 54 0,'3'19'27'0,"-6"18"-32"0,-1-24 48 15,-3 3-43-15,-4-1 0 16,-6-2 0-16,-4-1 0 0,-4-2 0 15,0 6 0-15,0-1 1 16,-3 1 0-16,4 3 0 16,-1 0 0-16,4-1 0 15,7 1 1-15,3 0 0 16,4 0 0-16,10 6 0 16,8-3 0-16,10 3 0 15,11 3 1-15,7-6-2 16,-4 0 0-16,0 3-7 15,-3-6 0-15,-4-3-12 16,-7-1 0-16</inkml:trace>
  <inkml:trace contextRef="#ctx0" brushRef="#br0" timeOffset="102688.64">4135 11386 54 0,'0'-7'27'0,"3"14"-18"0,4-20 28 15,-7 4-33-15,4-4 1 16,6-2 3-16,4 5 0 15,8-6-10-15,9 7 1 16,8 0 6-16,-7-1 0 0,7 4-2 16,-8 6 0-16,5 0-2 15,-12 3 0-15,-2 0-3 16,-8 0 1-16,-4 13-3 16,-10 6 1-16,-7 6-3 15,4 0 0-15,-11-2-1 16,3 5 0-16,0-6 2 15,8 0 0-15,3-3 2 16,0 0 1-16,0-6 2 16,10-4 1-16,5-2 1 15,9-4 0-15,-3-3 2 16,8-6 0-16,2-3 0 16,-9-1 0-16,-5 4-1 15,-3 6 1-15,-7 13-2 0,-17 0 0 16,-22 21-6-1,-7 7 1-15,-10 0-5 0,-11 3 0 16,0-6-10-16,10-13 0 16</inkml:trace>
  <inkml:trace contextRef="#ctx0" brushRef="#br0" timeOffset="103239.28">4773 11292 60 0,'32'-13'30'0,"0"-31"-31"0,-22 29 50 0,-3-7-45 16,0 0 0-16,-3 6 1 15,3-6 1-15,-14-3-7 16,-4 0 0-16,-3 0 5 16,-11 3 0-16,-6 6-2 15,-22 13 0-15,-14 9-1 16,-14 10 1-16,-15-7-2 16,12 7 1-16,-22 9-1 15,14 3 1-15,-3 7-3 16,10-4 1-16,4 13-2 15,14 3 1-15,21 6-2 16,14 10 1-16,18 6-1 0,25 13 0 16,10 2 0-16,18 1 1 47,21 0 1-47,10-7 0 0,12-12 2 62,16-19 0-62,12-25 2 16,-1-22 1-16,11-28 0 15,-7-23 0 1,-4-14 0-16,-10-23 0 0,-11-19-2 16,-21-9 1-16,-17 3-5 15,-26-9 1-15,-17 0-4 0,-24 18 0 0,-19 13-5 0,-20 13 1 0,-15 6-10 16,-10 15 1-16</inkml:trace>
  <inkml:trace contextRef="#ctx0" brushRef="#br0" timeOffset="104685.25">6724 12276 48 0,'11'10'24'0,"-1"-7"-18"0,-10-3 37 0,0 0-40 16,-7 3 0-16,-4 3 1 16,-10 4 0-16,-7-1-6 15,-14 7 1-15,-4-4 3 16,4 1 1-16,-1 6-3 15,1 6 1-15,3 3-2 16,0 6 1-16,11 4-2 16,7 6 1-16,0 0-2 15,14-10 1-15,7-12-1 16,3-6 0-16,11 3 2 16,-3-7 0-16,3-15 1 15,11-9 1-15,6-4 1 16,1-6 0-16,0-3-1 15,3-6 1-15,-14 2-1 16,8 4 0-16,-8 0-1 16,-7 10 0-1,4 8 0 1,-1 4 0 0,-3 13 0-16,0 5 0 0,1 7-1 0,-5 6 1 0,1 1 0 0,3 2 0 15,0 0 0-15,4-12 0 16,-4 0-3-16,3 0 1 15,1 0-6-15,0-7 1 16,-1-9-10-16,-3 0 1 16</inkml:trace>
  <inkml:trace contextRef="#ctx0" brushRef="#br0" timeOffset="104972.29">7024 12709 53 0,'17'63'26'0,"-2"-95"-28"0,-8 39 44 0,-7-7-40 15,0-16 0-15,0-9 0 16,0-3 0-16,-7-7-3 16,7 1 1-16,7-1 3 15,3-2 1-15,-3 15-1 16,11-3 1-16,0 3 0 15,6 6 0-15,8 0-2 16,0 4 0-16,7 5-6 16,-1 1 1-16,-6 3-8 15,0 0 0-15,-4-7-9 0,0 1 1 16</inkml:trace>
  <inkml:trace contextRef="#ctx0" brushRef="#br0" timeOffset="105271.27">7793 12348 65 0,'10'32'32'0,"-13"-23"-40"16,3-9 57-16,-7 3-50 0,-4-3 1 0,-3 3 0 15,-11 10 0-15,-3 9 0 16,-3 9 1-16,6 7 0 15,0 18 1-15,11-15-1 16,0 3 1-16,10 3 0 16,8 0 0-16,14-6-1 15,3-4 1-15,14-15-3 16,4-12 1-16,10-16-4 31,1-13 1-31,-8 6-9 0,-10-15 1 0,-1-13-9 16,-6-3 1-1</inkml:trace>
  <inkml:trace contextRef="#ctx0" brushRef="#br0" timeOffset="106111.31">8467 11643 60 0,'-7'-3'30'16,"-11"40"-37"-16,14-21 54 0,-3 15-47 0,-7 4 0 0,-7 18 0 15,7 10 1-15,0 3-1 16,3 22 0-16,-6 6 0 16,10 19 0-16,3-1 0 15,4-24 0-15,0-9-1 31,0-20 0-15,-3-18-2 31,-1-16 0-31,-3-3-4-1,0-22 1 1,-14-13-5-16,-4-9 0 0,0-9 0 0,-3-3 0 0,0 2 3 0,3 4 0 15,8 6 6-15,-5 10 0 0,12 2 7 0,3 10 0 0,7 3 3 0,10 7 0 0,8 2 1 0,7 1 1 0,10 6-2 0,0-7 1 16,15 1-3-16,6-7 1 16,1-3-3-16,6-9 1 15,4 0-3-15,-7-4 0 16,-7 1-2-16,-11-7 0 16,-6 10-1-16,-5-7 1 31,-10 1 0 0,-3-1 1-31,-4 7-1 16,-7-4 0-16,-10 17 1 0,-8 2 1 0,-3 10-1 0,0 0 1 0,-11 9-2 0,8 0 0 15,3 7 0 1,3-7 0-16,4 0-1 0,3-3 1 16,4-9-1-16,4-10 0 0,10 0 1 15,-3 1 0-15,3-1 0 16,3-3 0-16,1 0 0 15,0 0 0 17,-1-3-1-32,1 0 0 15,0 7-1-15,-1-1 0 0,-3 0-2 0,0-3 1 0,0 1-7 16,-3-1 0-16,7-10-6 16,-4 1 0-16</inkml:trace>
  <inkml:trace contextRef="#ctx0" brushRef="#br0" timeOffset="106485.21">9123 12803 38 0,'7'38'19'0,"-4"-23"-13"0,-3-15 27 0,0 0-28 16,0 0 1-1,0-6 2-15,4-6 0 0,3-7-11 16,0-3 1-16,0 9 7 16,0-6 0-16,4-6-4 15,-1 0 1-15,1-3-1 16,3 3 0-16,4 0 0 16,3 9 0-16,4 4 0 15,-1 9 0-15,-3 6-1 16,1 12 1-16,2 7-1 15,-3-9 1-15,4 6-2 16,-7 3 1-16,-1 3-2 16,1 3 1-16,0-3-3 15,-8-3 0-15,8-6-6 16,-4-10 1-16,4-12-8 16,-1-13 1-16</inkml:trace>
  <inkml:trace contextRef="#ctx0" brushRef="#br0" timeOffset="106802.17">10153 11837 46 0,'21'-6'23'0,"-3"6"-20"0,-11 3 37 16,0-3-37-16,-4 6 0 15,1 10 2-15,-4 9 1 0,-7 16-8 16,-4 6 0-16,-6-6 5 15,-1 15 0-15,-10 19-2 16,-4 10 1-16,7 6-2 16,4 3 0-16,7-12 0 15,7 5 1 17,7-8-3-32,7-13 0 15,11-13-3 1,3-12 0-16,4-19-12 15,-1-22 1 1,1-10-1 0,3-2 1-16</inkml:trace>
  <inkml:trace contextRef="#ctx0" brushRef="#br0" timeOffset="107177.67">10499 12392 50 0,'17'13'25'0,"-6"6"-29"0,-11-10 51 15,-4 7-46-15,-3 12 0 16,-3 10 0-16,-11 5 1 15,-8-5-2-15,1 6 0 16,-7 6 1-16,3 7 1 16,4-10-2-16,3 0 1 15,4-13-3-15,7-6 1 16,0-18-5-16,7-4 0 16,0-18-5-16,3-17 0 15,-3-5-4-15,0 6 0 16,0-10 4-16,0-6 0 15,0 6 8-15,3 7 1 0,4 3 8 16,7 9 0 0,0 10 6-16,8 12 0 0,6 12 0 15,-4-2 1-15,26 12-4 16,3 10 0 0,-1 12-4-16,5-3 1 0,-4 3-4 15,-4-7 1-15,-3-5-4 16,-4-10 0-16,-3-16-6 15,-4-12 1-15,-7-19-10 16,-3-19 0-16</inkml:trace>
  <inkml:trace contextRef="#ctx0" brushRef="#br0" timeOffset="107421.7">10693 11865 27 0,'24'22'13'0,"5"60"6"16,-15-54 10-16,10 13-23 0,15 3 1 0,7 19 5 0,11 12 1 0,-1 13-15 0,0 6 0 0,-10-22 10 0,-10 6 0 47,-15 1-5-47,-18-7 1 0,-17 0-10 0,-18 0 1 0,-17-12-14 47,-14-4 1-47</inkml:trace>
  <inkml:trace contextRef="#ctx0" brushRef="#br0" timeOffset="108970.87">6237 13524 36 0,'4'-6'18'16,"6"-10"-5"-16,-10 16 15 0,7 0-21 0,-7 0 1 16,0 0 5-16,7 7 0 15,-7-4-16-15,0 9 1 16,-7 20 9-16,7 15 0 16,-3 6-4-16,-1 25 0 15,1 4-5-15,-1 15 1 16,4 13-4-16,0-19 0 31,0-10-3-31,0-12 0 0,0-12-6 31,0-20 0-15,7-18-3 0,-3-6 1-16</inkml:trace>
  <inkml:trace contextRef="#ctx0" brushRef="#br0" timeOffset="109388.9">6389 14236 58 0,'17'38'29'0,"-6"40"-43"15,-7-65 58-15,-1 2-45 16,1 7 1-16,3 0-1 16,-7-3 1-16,0-3 0 15,0-4 0-15,0-2-1 16,0-7 1-16,10-9 0 15,1-7 0-15,-4 4-1 0,7-10 1 16,4-3 0-16,-4-6 0 16,7-1-1-16,-3 1 1 15,-1 0-1-15,1-6 1 16,-4 8 0-16,4 1 0 16,-1 3 0-16,1 4 1 15,0 8 0-15,-1 7 1 16,1 9 0-16,3 7 1 15,-7 9 0-15,4 6 0 16,-1 3-1-16,5-6 0 16,-8 4-1-16,3-4 1 0,1-3-4 15,-8-3 1 17,1-4-5-32,0-5 0 0,-4-4-9 0,3-3 0 0,1-6-1 15,-1-13 0 16</inkml:trace>
  <inkml:trace contextRef="#ctx0" brushRef="#br0" timeOffset="109684.76">7041 14224 53 0,'0'28'26'0,"15"13"-31"0,-8-26 54 0,3 7-47 15,-6-6 0-15,6 0 4 16,1 2 1-16,3 4-7 0,-3 3 1 16,-8-3 4-16,4-3 1 15,0-3-1-15,0-7 0 16,7-9-2-16,8-9 0 16,-1-7-2-16,10 1 0 15,5-14-3-15,-4-5 0 16,6-7-5-1,-13 0 0-15,3-9-14 16,4 9 1-16,-7 1-1 16,-11 5 0-16</inkml:trace>
  <inkml:trace contextRef="#ctx0" brushRef="#br0" timeOffset="110046.18">7489 14371 56 0,'15'41'28'0,"2"-38"-31"0,-6-6 55 0,3 0-48 16,11 3 0-16,-4-4 2 15,7-5 0-15,-7-3-8 16,0-7 0-16,-3-3 4 16,-4 3 1-16,-3-3-3 15,-4-3 1-15,-4 9-2 16,-3 4 0-16,0-1-3 15,-7 4 1-15,-3 9-2 16,3 6 1-16,-4 3 0 16,4 7 0-16,-4 9 1 0,4 10 0 15,4-17 2-15,6-5 1 16,4 3 0 15,4-1 1-31,0 4-1 0,3 0 1 16,0 0-4-16,0-3 0 0,3-4-10 0,1-9 0 15,0-6-2-15,3-3 0 16</inkml:trace>
  <inkml:trace contextRef="#ctx0" brushRef="#br0" timeOffset="110396.46">7990 14481 55 0,'4'19'27'0,"-1"-23"-31"16,-3-2 54-16,0-6-48 15,0-4 1-15,0 0 3 16,0-6 0-16,-3-9-7 16,6-4 1-16,1-2 4 15,3-7 0-15,4 6-1 16,-1 4 0-16,11 6-2 15,8 2 1-15,6 5-3 16,-3 2 0-16,3 3-4 0,0 3 0 47,4 4-10-31,3 0 1-16,-6-4-6 46,-1 1 0-46</inkml:trace>
  <inkml:trace contextRef="#ctx0" brushRef="#br0" timeOffset="110960.71">8587 14010 45 0,'17'16'22'0,"-13"6"-18"0,-8-16 35 0,1-3-38 0,-1 7 0 0,-3 2 0 0,-3 1 0 0,-5 3-2 0,-2-1 1 0,-4 4 0 0,3-3 0 0,0-4 0 15,4-2 0-15,4-1 0 16,10-3 1-16,0 1 1 15,10-1 0-15,4 0 1 16,4 0 0-16,0 1 1 16,-1 5 1-16,4 1-1 15,-6 6 0-15,-1 3-2 16,-7 6 0-16,0-16-1 16,-11 4 0-1,1 0-3 1,-1-1 1-16,1 1 0 0,-1 0 0 0,1-1 0 15,3 1 1-15,-7 0 0 16,7-4 0-16,0 1 1 16,-4-4 0-1,8 1-1-15,3-4 1 0,7-3-1 16,7-6 1-16,11-6-1 0,3-7 1 16,4-3 0-16,3 7 0 15,-3-7 0 1,-4-10 0-16,-3 1 0 0,-4-3 0 15,0-4-2-15,-14-5 1 16,-3 2-2-16,-7 4 1 16,-8 8-1-16,-3 8 0 15,-4 8-1-15,-3 10 1 16,0 16 0-16,-3 15 0 16,6 13 1-16,4-9 0 15,3 9 1 1,4-1 1 15,7 1-1-31,8-6 1 0,9-7-1 16,1-9 1-16,7-12-4 0,-1-13 0 0,-2-10-8 15,-12-3 0-15,1 7-6 0,7-10 0 0</inkml:trace>
  <inkml:trace contextRef="#ctx0" brushRef="#br0" timeOffset="111404.59">10089 13913 59 0,'-7'38'29'0,"-14"46"-36"0,18-58 53 0,-4 14-46 0,0 7 1 0,3 10-1 0,1-10 0 0,-1-3-1 16,0-4 0-16,1-8-2 15,-1-7 1-15,-3-9-4 16,0-10 0-16,0-6-8 16,-3 0 0-16,-1-10-1 15,-3-8 0-15</inkml:trace>
  <inkml:trace contextRef="#ctx0" brushRef="#br0" timeOffset="111847.65">9860 14268 30 0,'32'21'15'0,"14"5"-5"0,-29-26 27 0,12 3-32 0,9 0 1 16,5-3 3-16,3-3 1 15,7-4-11-15,-1 1 0 16,1-6 7-16,-7 2 1 31,-7 1-2-31,-7-1 0 16,-4 1-3-16,-14 3 1 15,-3 3-2-15,-11 3 0 16,-7 3-1-16,-4 3 1 16,-3 0-2-16,3 10 1 0,1 0-1 15,3 12 1-15,0-6-1 16,3-10 1-16,1 1 0 15,3-1 0-15,7-2 0 16,3-1 1-16,1-3-1 16,-1-2 0-1,8-4 0-15,-4 0 0 0,0-4 0 16,0 1 0-16,1 6-1 16,-5-3 1-16,1 7-2 15,3-4 0-15,-4-3-1 16,4 0 0-16,1 3-1 31,-5-3 0 0,1 0-1-15,-4-3 0-16,0 0-2 0,0 0 0 0,0-1-6 16,0 4 1-16,7 4-2 0,-3-4 0 0</inkml:trace>
  <inkml:trace contextRef="#ctx0" brushRef="#br0" timeOffset="112240.6">10756 14424 39 0,'4'22'19'0,"6"6"-12"0,-6-24 35 0,-4 2-39 0,3 0 1 16,-3 0 3-16,0-2 1 16,0-1-9-16,0-3 1 15,7-3 5-15,-3-4 1 0,7-2-3 16,-1-4 1-16,-3 4-3 15,4 0 1-15,-1-10-2 16,1 0 0-16,0-3 0 16,3-3 0-16,-4 6 0 15,8 3 0-15,3 4 0 16,0 2 1-16,0 7 0 16,-3 10 0-16,0 8-1 15,-1 7 1-15,1-9-1 16,0 2 0-16,-4 7-2 15,0 0 0-15,0-3-3 16,0-6 0 0,0-10-8-1,4-13 1 17,3-2-7-17,-3-10 1 1</inkml:trace>
  <inkml:trace contextRef="#ctx0" brushRef="#br0" timeOffset="112476.62">11592 13687 57 0,'0'22'28'0,"-17"22"-34"0,10-28 51 16,-8-4-45-16,-6 7 1 16,-3 13 0-16,-5 8 1 15,-2 7-2-15,9 16 1 0,-2 16 0 16,10-4 1-1,3-6-1-15,4 0 0 0,0-3-3 32,11-10 1-32,10-12-5 0,10-13 0 0,12-15-11 15,6-22 1 1,0-4-1-16,1-5 1 0</inkml:trace>
  <inkml:trace contextRef="#ctx0" brushRef="#br0" timeOffset="112698.16">11825 14064 59 0,'4'18'29'0,"-15"39"-42"0,4-35 63 0,-4 6-50 16,-3 19 1-16,-3-15 0 16,-8 11 0-16,0 8-2 0,-3 5 1 15,3-12 0-15,1 3 1 16,3-9-5-16,3-13 0 15,4-16-6-15,7-12 0 16,3-19-6-16,4-3 0 16</inkml:trace>
  <inkml:trace contextRef="#ctx0" brushRef="#br0" timeOffset="112869.59">11550 14067 42 0,'0'-10'21'0,"14"29"-21"0,-3-16 34 16,10 16-32-16,4 19 0 15,6 15 3-15,5-9 0 0,-1 6-6 16,0 10 0-16,-7-4 3 16,-7-6 1-16,4-9-6 15,-4-13 0-15,1-15-12 16,-1-16 1-16,-7-16-1 16,3-6 1-16</inkml:trace>
  <inkml:trace contextRef="#ctx0" brushRef="#br0" timeOffset="113062.21">11860 13653 47 0,'15'25'23'0,"44"47"-21"0,-27-56 48 0,4 15-46 15,2 19 0-15,-2 4 2 16,-8 15 0-16,-7 12-10 0,-10-6 1 15,-15 10 1-15,-14 9 1 16,-20-9-16-16,-15-4 0 16</inkml:trace>
  <inkml:trace contextRef="#ctx0" brushRef="#br0" timeOffset="115374.11">15981 14851 53 0,'-11'37'26'0,"-13"29"-22"0,17-38 26 0,-4 20-30 16,-7 33 1-16,4 26 0 15,0 31 1-15,11 37-1 16,-1 29 0-16,8 25 2 15,3 22 0-15,7 19-1 16,3 9 1-16,5 0-1 16,-5-16 0-16,-3-15-3 0,-3-29 1 15,-4-34-4-15,0-31 0 16,-4-25-10-16,-3-35 0 16,-3-38-3-16,-1-25 1 15</inkml:trace>
  <inkml:trace contextRef="#ctx0" brushRef="#br0" timeOffset="116080.39">12040 16996 36 0,'120'-3'18'0,"85"-10"-14"0,-135 7 29 0,33-1-30 15,20 4 0-15,36 0 1 16,28 3 1-16,32 3-6 15,17-3 1-15,32 3 4 16,25-12 1-16,10-4-2 16,32-8 0-16,8 2-1 15,-1-10 1-15,32-2-1 16,-11-3 0 0,-7 2-1-16,18 4 0 0,-14 6-1 15,-11 13 1-15,-6 9 0 16,-19 6 1-16,-13 7-1 15,-36 2 0-15,-11 7-1 16,-27 3 0-16,-29-12-5 0,-46 9 1 16,-24-3-13-16,-29-7 0 15</inkml:trace>
  <inkml:trace contextRef="#ctx0" brushRef="#br0" timeOffset="116681.9">19308 16554 51 0,'7'28'25'0,"24"-9"-20"16,-17-13 35-16,4-3-38 16,10 3 0-16,8 0 1 15,-5 1 0-15,5 2-4 16,9-3 0-16,5 4 3 15,-4-1 0-15,0 4-2 16,-1 6 1-16,-6-1-1 16,-3 4 0-16,-8 7-2 15,-11-1 1-15,-6 9-2 0,-11 17 0 16,-11 5-1-16,-3 10 1 16,-7-3-1-16,-4-3 0 15,-3-10 0-15,0-6 1 16,0-12 1-16,3-4 0 15,4-12 1-15,3-10 0 16,8-15 1-16,3-16 0 16,7-19 0-16,7-12 0 15,3-7 0-15,8 1 1 16,-4-4 0-16,-7-3 0 0,-7 7 0 16,-7 2 1-16,-7 7-1 15,0 6 1-15,-4 3-3 16,-3 4 1-16,-4 12-4 15,1 9 1-15,2 7-11 16,5 2 1-16</inkml:trace>
  <inkml:trace contextRef="#ctx0" brushRef="#br0" timeOffset="117075.96">20690 16670 49 0,'0'-4'24'0,"7"11"-22"0,-7-1 40 16,-3 13-41-16,-8 12 0 16,-10 10-1-16,-14 6 1 15,-7 3-2-15,-4 13 0 0,3 0-1 16,5-1 1-16,-1-5-4 15,11-13 0-15,6-13-10 16,8-22 1-16,4-24-1 16,3-17 1-16</inkml:trace>
  <inkml:trace contextRef="#ctx0" brushRef="#br0" timeOffset="117221.38">20341 16732 47 0,'11'-9'23'0,"42"53"-27"0,-32-25 49 0,14 9-42 15,7 16 0-15,1 12 1 16,3 10 1-16,7 9-7 16,-1-6 0-16,-9-9-1 15,-11-13 0-15,-8-19-13 0,-17-19 1 16</inkml:trace>
  <inkml:trace contextRef="#ctx0" brushRef="#br0" timeOffset="118183.01">15783 14998 48 0,'-10'60'24'0,"6"-60"-20"16,4 0 35-16,0 0-36 16,7-13 0-16,0-2 0 15,4-14 1-15,7-8-5 16,-4-4 0-16,3-9 3 15,4-4 0-15,1 11-1 16,-5-1 0-16,1 3-1 16,0 6 1-16,-8 7-1 15,1 9 0-15,-4 10-3 16,0 9 1-16,0 6-3 0,0 4 0 16,0 8 0-1,0 11 1-15,0 5 1 0,4 1 0 16,3 5 3-1,7 1 1-15,4-6 2 0,6-1 0 16,1 4 0-16,3-7 0 16,-6-3-1-16,-5-3 0 15,5-6-1-15,-8-3 1 16,-4-4-2-16,-6-2 1 16,-15 2-1-16,-3 1 1 15,-21-4-1-15,-21 4 0 16,-15-4-2-16,-13-2 1 0,-1-1-8 15,-10 0 1-15,0-6-8 16,10-3 1-16</inkml:trace>
  <inkml:trace contextRef="#ctx0" brushRef="#br0" timeOffset="118557.9">16263 13963 34 0,'7'-18'17'0,"0"-4"-8"0,-7 22 21 0,0 0-27 0,0-4 1 15,-7 8 2-15,-3 14 0 16,-12 11-8-16,-6 18 1 16,-11 9 4-16,-7 16 0 15,1 0-3-15,-5 13 0 16,4-7-4-16,4 1 0 0,7-7-5 15,10-9 0-15,7-10-5 16,8-28 0-16</inkml:trace>
  <inkml:trace contextRef="#ctx0" brushRef="#br0" timeOffset="118739.65">15917 13988 55 0,'25'16'27'0,"0"28"-31"0,-18-38 53 0,3 13-49 16,1 9 1-16,0 7-4 15,-1 2 1-15,-3 4-12 16,-3-13 0-16,-1-9-2 16,1-9 1-16</inkml:trace>
  <inkml:trace contextRef="#ctx0" brushRef="#br0" timeOffset="119910.31">15780 15525 47 0,'0'13'23'0,"0"-4"-10"16,0-9 24-16,3 3-31 15,1 0 0-15,3 0 3 16,3 0 1-16,12-3-13 16,6-3 0-16,11-3 7 15,17 3 0-15,1-3-10 16,-5-4 1-16,-9-9-15 15,-19 4 1-15</inkml:trace>
  <inkml:trace contextRef="#ctx0" brushRef="#br0" timeOffset="120391.39">14792 15058 58 0,'-4'0'29'0,"12"6"-29"0,-8-3 41 16,-4 7-41-16,0 8 1 16,1 1-1-16,-1 6 1 15,-3 10-2-15,4-1 0 16,3-6-4-16,0-2 0 16,-4-14-9-16,4-6 0 15,0-18-2-15,-3-4 0 16</inkml:trace>
  <inkml:trace contextRef="#ctx0" brushRef="#br0" timeOffset="120734.57">14633 14957 38 0,'4'22'19'0,"13"-15"-16"0,-10-4 34 0,8 0-34 15,2 3 0-15,4 0 5 16,8 1 0-16,2-4-9 15,8-3 0-15,3-6 6 16,4-1 0-16,0 4-2 16,-7 0 1-16,-7-6-3 15,-8 9 0-15,-2 0-2 16,-8 0 1-16,-4 0-1 16,-6 3 0-16,-8 6-2 15,-3 4 1-15,-3 2-1 16,-1 7 0-16,1 3 0 15,-1-3 1-15,0 0-1 16,4 0 1-16,4 6 1 0,3 1 0 16,0-10-1-16,7-4 1 15,7-9-5-15,7-9 0 16,0-6-8-16,-3-7 1 16</inkml:trace>
  <inkml:trace contextRef="#ctx0" brushRef="#br0" timeOffset="121010.96">15300 15014 55 0,'-18'66'27'0,"4"-10"-31"0,7-43 48 0,-7 12-43 15,-4 12 1-15,-3 4 1 16,-7 9 0-16,-4 0-4 16,-7 7 1-16,4-1 1 15,0 1 0-15,3-13-3 16,7-7 1-16,8-2-9 16,3-13 1-16,10-16-8 15,8-9 1-15</inkml:trace>
  <inkml:trace contextRef="#ctx0" brushRef="#br0" timeOffset="121485.27">15177 15381 48 0,'3'28'24'0,"11"-19"-18"0,-7-6 38 0,0 7-41 15,4-4 1-15,3 0 2 16,4-2 1-16,3-1-8 16,3 0 0-16,-2 0 5 15,-5 0 1-15,1-3-3 16,-8 3 1-16,-2 0-3 16,-5 4 1-16,-6 5-2 15,-8 1 1-15,-7 2-1 16,1 4 0-16,-1 3 1 15,-3 3 0-15,7 3 0 16,7 1 1-16,3-10 0 16,8-1 0-1,10-2-1-15,7-7 1 0,7 1-6 0,4-7 0 16,3-3-15-16,1-6 1 16</inkml:trace>
  <inkml:trace contextRef="#ctx0" brushRef="#br0" timeOffset="122222.96">15702 17980 55 0,'4'-6'27'0,"6"19"-20"0,-3-17 35 0,-3-2-36 15,6 0 1-15,8 3 3 16,3 3 0-16,15 0-13 15,2 3 0-15,12 0 8 16,6-3 0-16,1 0-6 16,-4-3 1-16,-8-3-10 15,-6-1 1-15,-11-5-13 0,-17-4 1 16</inkml:trace>
  <inkml:trace contextRef="#ctx0" brushRef="#br0" timeOffset="122779.02">14273 18109 48 0,'-3'12'24'0,"6"-15"-14"0,4 0 30 15,4 0-39-15,3-3 1 16,4-1 0-16,10-5 1 16,14-1-6-16,8 1 1 0,-8-4-6 15,-3 4 0-15,-4-4-8 16,-3 0 0-16</inkml:trace>
  <inkml:trace contextRef="#ctx0" brushRef="#br0" timeOffset="123380.9">14746 17974 37 0,'-3'9'18'0,"-1"35"-13"16,4-31 24-16,0-1-29 0,0 7 1 16,4 0 0-16,-1 3 0 15,1 0-2-15,-1-3 1 16,-3-4-3-16,0-2 1 15,0-13-3-15,-3-9 0 16,-1-7-1-16,-3-9 0 16,0 0-1-16,-4-3 1 15,4-4 1-15,-3-2 1 16,-1-1 2-16,4 4 1 16,0 6 0-16,0 3 1 15,4 6 3 1,-1 0 0-16,4 7 2 0,0 3 1 0,4-1 0 15,-1 4 1-15,4 6 0 16,4 1 1-16,3 2-2 16,3 0 1-16,8 0-2 15,0 1 1-15,3 2-2 16,0-3 0-16,0-3-2 16,1 1 1-16,-8-1-1 15,0 0 0-15,-7 0-2 16,-3 3 1-16,-8 4-1 15,-3-1 0-15,-3 1-2 16,-4 2 1-16,0 4-1 16,0 3 1-16,-4 3 0 15,4-1 0-15,3-2-1 0,1 0 1 16,3-3-4 0,3-4 1-16,4-5-10 0,11-14 0 15</inkml:trace>
  <inkml:trace contextRef="#ctx0" brushRef="#br0" timeOffset="123647.8">15173 17918 48 0,'0'43'24'0,"-14"-2"-24"0,7-25 36 0,-7 9-33 15,-4 10 1-15,-7 5 2 16,-3 7 1-16,-4 7-9 16,-3 2 1-16,3-3 4 15,8-12 0-15,-5-6-4 16,12-7 1-16,3-3-6 16,7-6 0-16,3-7-9 15,8-2 1-15,6-13-3 16,8-10 1-16</inkml:trace>
  <inkml:trace contextRef="#ctx0" brushRef="#br0" timeOffset="124007.6">15166 18297 44 0,'11'28'22'0,"-1"-21"-22"0,-6-4 43 16,6 0-40-16,1 3 1 15,6 0 2-15,5 1 0 16,2 2-7-16,1 0 1 16,3-2 5-16,-3 2 0 15,-4 0-2-15,-3 1 0 16,-4-1-2-16,-4 4 1 16,-6 3-3-16,-8-1 1 15,-3 1-2-15,-7-4 1 0,-3 4-1 16,-5 3 1-1,-2 12 1 17,6-2 1-32,8-8 0 0,6 1 0 0,11 0 0 15,11-3 1 1,10-9-3-16,11-10 1 16,7-7-9-16,-8-12 1 0,1-6-10 15,-14-3 0-15</inkml:trace>
  <inkml:trace contextRef="#ctx0" brushRef="#br0" timeOffset="126047.34">12037 17958 34 0,'10'3'17'0,"15"-6"-13"0,-18 3 17 0,0 0-19 15,4-3 0-15,-1 3 2 16,4-3 0-16,4 0-4 0,3 0 1 15,4 0 3-15,3 0 0 16,4 3-1-16,3-4 1 16,-7 4-2-16,4-3 0 15,3 3-1-15,1 0 0 16,6 0-1 15,0 0 1-31,-3 0 0 0,4 0 0 31,-1-3 0-15,4-3 1-16,3 0-1 0,1-1 0 0,-5-2 0 0,-2-1 0 0,3 4-1 0,3 0 0 0,0-3 0 16,-3 2 1-16,4-2-1 15,3-1 1 1,3 1 0-16,0 0 0 0,1 2 0 16,-11-2 0-16,3 3-1 15,4-4 1-15,-4 4-1 16,1 0 1-16,-1-4-1 15,4 1 0-15,0-7-1 16,0 1 1-16,0-4 0 16,-4 0 1-16,-6-3 0 15,2 0 0-15,-2 0 0 16,-1 3 1-16,7 0-1 16,1-9 0-16,-1 6-1 15,8-3 1-15,3 6-1 0,0 4 1 16,0-1-1-16,-11-3 0 15,4 0 0 1,3 4 0-16,-3-1 0 0,0-3 0 16,0 0 0-16,0-3 0 15,0 1 0-15,3-1 0 16,1 0 0-16,-8 0 0 16,1-3 0-16,-1-1 0 15,4 5 1-15,0-5 1 16,-4 1 0-16,-3 0 0 15,3 3 0 1,1-6 1-16,3 6-1 0,-4-3 0 16,-3 0-1-16,-7 0 0 0,3 3-1 15,1 3 1-15,2-3-2 16,1-3 1-16,-3-3 0 16,-5 0 1-16,1-1-1 15,7-2 0-15,-4 6 0 16,1-6 1-16,-1-4-1 15,0 1 1-15,-6-1-1 16,-1 1 1-16,7-4-1 16,1 4 0-16,6 2 0 15,-3 1 1-15,0 3-1 16,3-4 1 0,-7 1-1 30,-6 6 0-14,13-13 0-17,-3 1 1-15,-4 5-1 16,-6 4 1-16,-1 0-1 0,4-4 1 16,3 1-1-16,-3 6 1 0,7 0-1 0,0 3 0 15,-8 0 0-15,5 0 1 0,-1 3-1 0,4 0 0 0,0 1 1 0,-4-1 0 0,-3 0-1 0,0 3 1 0,-1 4-1 0,5-1 1 16,3 1 0-16,3-1 0 15,-3 1 0-15,3-1 0 16,4 4 0-16,0 5 0 16,-3-2 0-1,-1-3 0 1,-7-1-1 15,8 1 1 16,3 3-1-31,3-1 1-16,0 1-1 0,8 0 1 0,3 0 0 0,-4-4 0 0,-3-2 0 0,-3-1 0 0,6-3 0 0,8 1 0 0,-4 2-1 0,4 1 1 0,-1 2-1 0,-3 4 1 0,-3 3-2 15,-15 3 1-15,4 0 0 16,0 3 1-16,-4 0-2 16,1 0 0-16,-8 0-2 15,-7 4 1-15,-7-1-3 16,-3-3 0-16,-7 0-8 0,-8-3 1 15,1-6-11-15,-11 0 1 16</inkml:trace>
  <inkml:trace contextRef="#ctx0" brushRef="#br0" timeOffset="128122.56">12337 15481 49 0,'7'13'24'0,"7"-20"-16"0,-7 1 24 16,3 0-32-16,1 0 1 16,7 2-1-16,6 8 1 15,5-4-4-15,9 3 0 16,1-3-5-16,4 0 1 0,9-10-8 16,1 1 1-16</inkml:trace>
  <inkml:trace contextRef="#ctx0" brushRef="#br0" timeOffset="128319.35">13423 15534 42 0,'21'13'21'0,"15"3"-30"16,-26-16 36-16,1 0-31 15,6-4 1-15,5 1-13 16,6-6 0-16,7-10 16 16,4-6 0-16</inkml:trace>
  <inkml:trace contextRef="#ctx0" brushRef="#br0" timeOffset="128587.48">14178 15528 39 0,'14'16'19'0,"7"3"-15"0,-14-19 38 16,4 3-39-16,0-3 1 15,3 0 2-15,3-3 0 0,5-4-8 16,6 1 1-16,7 3 4 15,4 0 1-15,7 0-5 16,-4 3 0-16,-3 0-13 16,10-3 0-16,-3-7-3 15,7 1 1-15</inkml:trace>
  <inkml:trace contextRef="#ctx0" brushRef="#br0" timeOffset="129101.17">16849 15440 48 0,'0'25'24'0,"35"-6"-28"0,-21-16 45 0,4 4-41 15,10-4 1-15,4 3 0 16,6-3 0-16,12-3-3 16,6 0 1-16,1-6-6 15,-4-7 1-15,3-12-8 16,1 0 0-16</inkml:trace>
  <inkml:trace contextRef="#ctx0" brushRef="#br0" timeOffset="129323.11">18263 15255 54 0,'25'41'27'0,"10"-10"-36"0,-21-24 49 16,4-1-42-16,3-3 1 15,0-3-4-15,8 0 0 0,6 0 2 16,4-3 1-16,10 0-12 16,0-7 1-16</inkml:trace>
  <inkml:trace contextRef="#ctx0" brushRef="#br0" timeOffset="129662.58">19717 15309 39 0,'32'22'19'0,"13"-7"-13"0,-31-12 28 15,4 4-31-15,3 2 0 16,11 0 1-16,3-2 0 16,8-4-6-16,-5-3 1 15,-2-6 1-15,-1-1 1 16,4-2-12-16,0-7 0 16,-8 1-3-16,-2 2 0 15</inkml:trace>
  <inkml:trace contextRef="#ctx0" brushRef="#br0" timeOffset="130449.74">12375 18322 51 0,'-7'-6'25'0,"7"6"-14"0,4 0 26 15,-1 0-36-15,5 0 1 16,2 0-1-16,4 0 1 0,11 0-5 15,14 0 0-15,3 0-11 16,22-13 0-16,-1-2-2 16,-3 2 0-16</inkml:trace>
  <inkml:trace contextRef="#ctx0" brushRef="#br0" timeOffset="130677.17">13476 18093 44 0,'50'53'22'0,"-5"-34"-31"15,-31-12 41-15,4 2-33 16,7-6 0-16,3 0-16 0,0-3 1 15,4-9 14-15,7-4 0 16</inkml:trace>
  <inkml:trace contextRef="#ctx0" brushRef="#br0" timeOffset="130839.28">14019 18143 60 0,'15'35'30'0,"9"-10"-45"0,-17-22 61 0,7 0-52 16,4-3 1-16,3-3-25 15,7-6 0-15</inkml:trace>
  <inkml:trace contextRef="#ctx0" brushRef="#br0" timeOffset="131319.9">16873 17814 44 0,'18'22'22'0,"10"9"-13"0,-14-18 28 0,-3-1-36 15,7 1 0-15,3 0-1 16,3-4 0-16,8-6-3 15,11-6 0-15,13-6-6 16,0-7 1-16,8-12-6 16,3 3 0-16</inkml:trace>
  <inkml:trace contextRef="#ctx0" brushRef="#br0" timeOffset="131532.1">18161 17736 39 0,'25'28'19'0,"24"-12"-12"16,-35-10 32-16,7 10-36 0,4 2 0 15,3 4 1-15,4 0 0 16,-4 3-6-16,0-9 0 16,15 0 3-16,3-4 1 15,3-5-8-15,4-4 0 16,7-6-9-16,0-10 1 15</inkml:trace>
  <inkml:trace contextRef="#ctx0" brushRef="#br0" timeOffset="131753.29">19632 17905 36 0,'32'22'18'0,"3"0"-20"16,-24-16 23-16,3 0-22 16,0 1 1-16,4-1-1 15,-4-3 1-15,3-3-2 16,4 0 1-16,8-3-6 16,-1-3 0-16,7-7-2 15,4-2 0-15</inkml:trace>
  <inkml:trace contextRef="#ctx0" brushRef="#br0" timeOffset="131876.29">20366 17965 42 0,'25'22'21'0,"6"-29"-28"0,-20 7 44 16,3 3-42-16,-7-3 1 16,0-9-19-16,-10-7 1 15</inkml:trace>
  <inkml:trace contextRef="#ctx0" brushRef="#br0" timeOffset="132999.57">13847 13179 34 0,'-8'38'17'0,"8"-10"-7"0,0-21 17 16,0-4-22-16,0 0 0 16,0-3 4-16,0 0 1 0,4-10-11 15,3-2 1-15,7-13 7 16,11-13 0-16,14-15-2 16,-1-29 0-16,19-21-2 15,13-13 0-15,-2-25-3 47,-12 6 1-47,-10-3-2 0,-11 12 1 0,-10-2 0 16,-15 9 0-16,-10 25 0 0,-7 6 1 0,-7 19-1 15,-7 16 1-15,0 12-1 16,0 19 1-16,0 12-1 16,3 20 0-16,-3 24-1 15,0 23 0-15,3 18 0 16,7 3 0-16,-3 23 0 15,7 2 1-15,11 10-1 16,6 3 0 0,8-12 0-16,10-4 0 0,0-15-4 0,1-16 1 15,-1-13-4-15,-3-12 0 16,-4-13-2-16,0-18 1 16,0-16-8-16,4-13 1 15</inkml:trace>
  <inkml:trace contextRef="#ctx0" brushRef="#br0" timeOffset="133185.97">14626 12477 58 0,'7'72'29'16,"14"19"-36"-16,-21-66 56 0,4 6-49 0,-1 10 1 0,-3 0-1 15,4 0 1-15,0-10-3 16,-4-3 0-16,7-12-7 15,0-7 0-15,3-18-7 16,1-10 0-16</inkml:trace>
  <inkml:trace contextRef="#ctx0" brushRef="#br0" timeOffset="133438.71">14718 12477 56 0,'10'28'28'0,"8"13"-34"0,-11-35 48 0,0 4-42 15,4-4 0-15,6 0-2 0,5 0 1 16,-1 4-3-16,3 2 0 16,5 7-8-16,-5 0 0 15,1 3-3-15,-4-3 0 16</inkml:trace>
  <inkml:trace contextRef="#ctx0" brushRef="#br0" timeOffset="133806.06">15035 12825 34 0,'4'16'17'0,"3"-10"-14"0,0-9 31 0,0-3-32 0,7-4 0 16,0-6 2-16,4 1 0 0,-4-1-5 16,0-3 1-16,0 1 3 15,0 5 0-15,1 4-1 16,2 2 1-16,1 10-2 15,-1 7 1-15,5-7-1 16,-1 3 0-16,0 4-1 16,0 2 1-16,0 1 0 15,-3-4 1-15,0 1-1 16,-1-1 0-16,1 3 0 16,3-5 0-1,0-4-1-15,0-3 1 16,22-6-1-1,-5-7 0-15,1 4 0 16,-7 2 1-16,0 1-1 16,7 0 1-16,-1-10 1 15,8 7 0-15,0 3-1 0,3 6 1 16,8 3 0-16,-4 3 0 16,0 13-1-16,0 9 0 15,-11 10-1-15,-7-13 0 47,-6 0-3-47,-5-3 0 0,-6-3-15 16,-8-10 0-16</inkml:trace>
  <inkml:trace contextRef="#ctx0" brushRef="#br0" timeOffset="134302.79">14492 13603 43 0,'-21'15'21'0,"3"20"-10"0,15-23 23 16,-1 14-31-16,-3 5 0 16,-3 0 0-16,-8 4 1 15,0 2-5-15,1 4 0 16,-4 0 3-16,-1-7 0 16,-2 4-3-16,3-3 1 0,-1-10-6 15,5-7 1-15,3-11-11 16,7-10 1-16</inkml:trace>
  <inkml:trace contextRef="#ctx0" brushRef="#br0" timeOffset="134586.04">14132 13487 37 0,'-7'6'18'0,"21"28"-12"0,-7-21 21 0,4 9-26 16,7 12 1-16,3 17 3 15,3-4 0-15,5 9-6 16,6 4 0-16,7-4 3 16,1-12 0-16,-5-6-6 15,1-13 0-15,-7-6-10 16,-4-13 1-16</inkml:trace>
  <inkml:trace contextRef="#ctx0" brushRef="#br0" timeOffset="134787.21">14601 13662 55 0,'0'44'27'0,"15"-19"-33"0,-12-15 49 0,8-4-42 0,3 3 0 0,14 4 0 15,11-4 0-15,7-2-4 16,10-11 1-16,4-8-5 16,0-7 1-16,-11-9-9 15,-6-19 0-15</inkml:trace>
  <inkml:trace contextRef="#ctx0" brushRef="#br0" timeOffset="134958.1">15025 13487 54 0,'3'34'27'0,"8"1"-27"16,-4-23 47-16,0 7-44 16,4 3 1-16,6 0 2 0,1 6 1 15,0 4-9-15,-4 8 1 16,-4-15 4-16,-3 0 0 15,-7 4-5-15,-10 2 0 16,-11 0-11-16,-8-2 1 16,-2-14-8-16,6-8 1 15</inkml:trace>
  <inkml:trace contextRef="#ctx0" brushRef="#br0" timeOffset="135692.56">15826 13424 61 0,'14'31'30'0,"-11"7"-31"0,-3-35 54 0,-7 10-52 0,-3 5 1 16,-8 1-1-16,0-6 0 15,-3 2-3-15,0 1 1 0,0-6 0 16,0-7 1-16,0-3-2 15,3-7 0-15,4-5-1 16,3-1 1-16,8-2-1 16,10-10 1-16,3-7-1 15,8-2 0-15,3 6 1 47,7 6 0-47,8 3 0 0,2 16 1 16,1 12-1-16,0 13 1 0,0-3 0 0,3 0 1 0,0-1 0 15,1 1 1-15,-1-3 0 16,0 0 1-16,-6 2 1 16,-4-8 0-16,-1-4 1 15,1-3 1-15,-7-6-1 16,-4 0 1-16,-7-3-2 16,-10-4 0-16,-8 1-1 15,-3-4 0-15,-7-2-2 0,-11-1 0 63,-14 0-3-63,-10 1 0 15,-4 5-11-15,-3 4 0 0,-8 3-5 16,11 3 0-16</inkml:trace>
  <inkml:trace contextRef="#ctx0" brushRef="#br0" timeOffset="136302.47">17381 12944 58 0,'-7'-6'29'0,"7"6"-29"16,-3 0 52-16,-8 0-50 15,-6 3 0-15,-5-3 0 0,-6 3 1 16,-4 0-4-16,-3 0 1 16,3 10 1-16,4 3 1 15,0 6-3-15,7 3 1 16,3 3-2-16,4-3 1 16,7 0-2-16,3 3 1 15,8-6-1-15,7-6 1 16,6-7 0-16,4-5 0 15,4-11 1-15,0 1 1 0,-1-7 0 16,1 4 0 0,-4 3 1-16,0-1 0 0,-3 4-1 15,0 10 1-15,-4-1-1 16,0 13 1 0,-3 6-1-16,-1 3 1 0,1-6-1 15,-1 0 0-15,1 0-1 16,3-6 1-16,4-4-7 15,3-3 1 1,0-12-11-16,0-6 0 16</inkml:trace>
  <inkml:trace contextRef="#ctx0" brushRef="#br0" timeOffset="136558.07">17692 13135 62 0,'-4'22'31'0,"8"-28"-32"0,-4 6 52 16,0-6-50-16,0-4 1 16,0-5 1-16,3-7 0 15,1 0-4-15,3 3 1 16,0 0 2-16,4 4 0 16,3-1-1-16,3 7 1 15,8-4-3-15,3 0 1 16,0 1-5-16,4-1 1 15,3 4-8-15,8 0 1 16,-4-1-9-16,-1-2 0 0</inkml:trace>
  <inkml:trace contextRef="#ctx0" brushRef="#br0" timeOffset="136812.91">18482 12759 62 0,'0'-12'31'0,"-3"34"-32"15,3-16 54-15,-4 6-52 16,-3 7 1 0,-14 16 0-1,-7-4 1-15,3 7-4 16,4-1 0-16,0 1 2 16,6 3 1-16,8-4-4 15,7 10 0-15,7-3-2 16,0-9 0-16,18-7-6 15,3-6 1-15,-3-16-9 0,7-9 1 32,0-25 0-32,3-13 1 15</inkml:trace>
  <inkml:trace contextRef="#ctx0" brushRef="#br0" timeOffset="137069.34">19008 12298 46 0,'3'63'23'0,"-10"22"-23"0,0-57 46 0,0 13-44 15,0 2 0-15,-7 11 0 16,-4 12 1-16,-3 0-4 16,3 6 1-16,1 0 1 15,6 6 1-15,4-3-4 16,0-18 1-16,4-16-3 15,-1-7 0-15,1-21-5 16,-1-16 1 0,0-13-8-16,-3-9 1 0</inkml:trace>
  <inkml:trace contextRef="#ctx0" brushRef="#br0" timeOffset="137526.34">18556 12916 41 0,'4'34'20'0,"38"1"-14"0,-28-29 32 0,7 7-36 16,11-1 1-16,7 4 2 0,10-3 0 16,4-7-6-16,0-3 1 15,0-3 3-15,0 0 0 16,-4-3-2-16,-6 0 1 16,-8-7-3-16,-3-2 1 15,-11 5-1-15,-4-5 0 16,-2 9 0-16,-5 3 0 15,-10 0 0-15,4 3 0 16,-8-3 1-16,-3 12 0 16,0 1 0-16,0 3 1 0,0 2 0 15,0-2 0-15,3 12 2 16,4-9 0-16,4-3 1 16,3 6 0-16,3-3 0 15,5 6 0-15,-5-6 0 31,1 3 0-31,-4 3-2 0,0 0 0 0,0-3-1 16,-4-4 0-16,5-2-1 16,-5-3 0-16,4-7-1 15,0-6 0-15,0-6-4 16,0-4 1 0,0 1-5 15,4-4 0 0,-1 1-9-31,1 12 1 0,0-3-2 0,-1-1 0 0</inkml:trace>
  <inkml:trace contextRef="#ctx0" brushRef="#br0" timeOffset="137866.69">19410 13277 29 0,'7'12'14'0,"7"1"-11"0,-3-13 23 15,-4 3-25-15,0-3 1 16,0 6 0-16,0 7 1 16,0 2-3-16,0 4 0 15,-4-3 2-15,1-4 0 16,3-2 1-16,0-7 1 15,0-6 0-15,0-7 1 16,4-2-1-16,-1-4 1 0,1 4-1 16,0-1 1-16,-4-6-3 15,0 0 1-15,3-3-3 16,-3 1 1-16,0 2-1 31,0 3 0-31,4 3 0 0,0 4 1 0,-1 3-1 16,1 18 0-16,-1 10 0 15,1-9 1 1,-1 6-1 31,1 3 1-47,0 0-2 16,-4-1 0-16,3-5-2 0,-3-10 1 0,0-9-8 0,0-3 1 15,4-10-7-15,3-15 1 0</inkml:trace>
  <inkml:trace contextRef="#ctx0" brushRef="#br0" timeOffset="138150.81">20108 12718 43 0,'11'47'21'0,"0"-53"-16"0,-8 12 34 15,-3 7-38-15,-3 6 0 16,-8 9 1-16,-10-3 0 15,-7 3-3-15,-8 13 1 16,1 0 1-16,0 3 1 16,-1 3-1-16,12 12 1 15,3-18-1-15,6 6 0 0,8-3-2 16,7-3 0-16,7-4-2 16,8-8 0-16,6-10-5 15,3-13 0-15,8-12-7 16,-4-4 0-16</inkml:trace>
  <inkml:trace contextRef="#ctx0" brushRef="#br0" timeOffset="138554.43">20362 13004 57 0,'7'47'28'0,"-17"19"-33"15,3-44 52-15,-11 9-47 16,-7-6 1-16,-6 6-1 16,6 4 1-16,0 3-2 0,1-4 0 15,2-3-1-15,5-9 0 16,-1-9-5-16,8-10 0 16,-1-12-5-16,4-13 0 15,3-3-1-15,-3-13 0 16,4-6 2-16,-1-3 0 15,4 6 8-15,0 0 0 16,4 16 8-16,3 3 1 16,0 19 3-1,0 16 0-15,7 15 1 16,11 13 1-16,7-4-3 47,-1 14 0-47,1 2-4 0,0-9 1 0,0 0-3 0,-4 0 1 15,-4-13-4-15,1-9 0 0,-4-16-10 0,0-3 0 0,-6-25-3 16,-8-9 0-16</inkml:trace>
  <inkml:trace contextRef="#ctx0" brushRef="#br0" timeOffset="138774.54">20391 12781 30 0,'17'16'15'0,"26"43"-4"15,-29-37 23-15,7 3-29 16,4 16 1-16,-1 13 1 0,1 11 0 16,-4-5-10-16,-7 9 1 15,-10 6 5-15,-11-9 1 16,-11-10-6-16,-7-5 0 16,-3-20-9-16,0-12 1 15,0-13-5 16,10-15 1-31</inkml:trace>
  <inkml:trace contextRef="#ctx0" brushRef="#br0" timeOffset="139221">20959 13010 56 0,'7'25'28'0,"35"-15"-37"0,-21-7 55 0,14-10-46 0,4 1 0 16,11 0-1-16,2-4 1 15,-2-2-5-15,-11 3 1 16,-8 2-11-16,-13 1 0 16</inkml:trace>
  <inkml:trace contextRef="#ctx0" brushRef="#br0" timeOffset="139365.97">20969 13368 55 0,'21'31'27'0,"36"-12"-33"16,-33-19 44-16,8-7-39 15,0-5 0-15,14-4-13 16,10-3 1-16,1-15 6 16,-4-4 0-16</inkml:trace>
  <inkml:trace contextRef="#ctx0" brushRef="#br0" timeOffset="139631.81">22035 12477 58 0,'7'69'29'0,"-11"34"-38"0,4-84 52 15,-3 16-44-15,-5 15 1 16,1 0-1-16,-7 10 1 16,-3-7-1-16,-1-6 1 15,4-12-4-15,-4-14 0 0,8-11-7 16,-1-13 0 0,1-16-4-16,-1-16 1 0</inkml:trace>
  <inkml:trace contextRef="#ctx0" brushRef="#br0" timeOffset="139954.57">21678 12631 37 0,'4'22'18'0,"27"15"-5"0,-20-24 31 0,3-1-40 16,0-9 0 0,43 7 5-1,3-4 0-15,10-15-11 16,11-10 1-16,-10-9 6 15,3-7 1-15,0-6-3 16,-7-3 0-16,-10 10-3 16,-12 9 0-16,-2 6-1 47,-15 0 0-47,-7 7-1 0,-7 15 0 31,-7 13-2 0,-10 9 1-31,-8 15 0 0,-6-2 0 16,-8 6 0-16,-3 3 0 15,10 6 1-15,4-3 1 16,0 4-1-16,7-10 0 0,0-10-5 0,10-2 1 0,11-14-9 0,18-18 0 0</inkml:trace>
  <inkml:trace contextRef="#ctx0" brushRef="#br0" timeOffset="140190.6">22874 12643 36 0,'0'-19'18'0,"0"48"-10"0,0-14 22 0,0-2-26 16,-3 9 1-16,-12 15 2 15,-13 10 0-15,-14 19-8 16,-11 13 0-16,-14 5 6 16,-7 17 1-16,7-4-2 15,0 0 0-15,-4-9-1 16,11 0 1-1,7-13-5-15,11-9 0 16,10-16-9-16,15-6 1 0,13-28-9 16,11-13 0-16</inkml:trace>
  <inkml:trace contextRef="#ctx0" brushRef="#br0" timeOffset="140547.07">22479 13355 53 0,'25'47'26'0,"10"9"-22"0,-24-43 44 16,3-4-43-16,3 1 0 15,4-4 2-15,8-3 1 16,2 0-10-16,5 1 0 16,-5-4 6-16,-2 3 1 15,-5 0-3-15,-6-3 0 0,-7 9-2 16,-11 4 0-16,-11 9-1 15,-7 3 0-15,-3 6 0 16,-3 7 1-16,-1 9-1 31,4-10 1-31,3-2 0 0,7-4 1 47,8-6-1-47,10-9 0 16,14-10-4-16,11-6 0 15,3-12-6 1,0-13 1 0,4-7-11-16,7-15 0 0</inkml:trace>
  <inkml:trace contextRef="#ctx0" brushRef="#br0" timeOffset="140697.67">23347 13537 64 0,'7'47'32'0,"-11"38"-30"0,4-48 53 15,-3-2-56-15,-11 18 1 16,-7 7-6-16,-8 9 0 15,1 0-1-15,0-7 0 16,3-18-12-16,8-22 1 16</inkml:trace>
  <inkml:trace contextRef="#ctx0" brushRef="#br0" timeOffset="141420.47">24373 13515 61 0,'15'9'30'0,"48"-40"-29"0,-38 12 51 0,6-15-51 0,19-20 1 15,10-15-1-15,17-15 1 16,5-29-3-16,-15-9 0 16,-7-7 1-16,-11-3 1 31,-14 4-1-31,-10 15 0 0,-7 6-1 0,-4 13 1 15,-4 13-1-15,-6 12 1 0,-4 15-2 16,-4 26 1-16,-6 19-1 16,-4 31 0-16,-4 12 0 15,-7 29 0-15,-3 21 1 47,-4 17 0-31,11 2 1-16,0 13 0 0,7-15 1 0,3-1 0 0,8-9-2 62,10-13 1-30,7-12-7-1,4-16 0-16,3-12-10 17,-4-19 0-32</inkml:trace>
  <inkml:trace contextRef="#ctx0" brushRef="#br0" timeOffset="141550.63">25224 13023 61 0,'-14'47'30'0,"3"25"-32"0,11-53 50 0,-7 6-48 0,0 3 0 0,7-3-1 0,-4-3 1 16,4-3-3-16,4-10 0 16,-1-6-8-16,1-12 1 15,3-16-7-15,-7-13 0 16</inkml:trace>
  <inkml:trace contextRef="#ctx0" brushRef="#br0" timeOffset="142100.4">25111 12756 56 0,'17'3'28'0,"22"32"-34"0,-25-26 50 0,7 7-45 0,-3-1 0 0,7 4-2 16,-1 3 0-16,5-6-1 15,-1 6 0-15,-3 0-8 16,-4-7 0-16,-4 4-1 16,1 0 0-16,-4 0 6 15,-3-3 0-15,-1-4 7 16,4 4 1-16,-6-7 9 16,2 1 0-16,1-4 2 15,-4 0 0-15,3-3-4 16,1 0 1-16,3-6-5 0,0-3 0 15,0 0-2-15,4-1 1 16,0-8-1-16,-4-1 1 47,3 4 1 0,4-1 0-32,1 4 0-15,2-1 1 16,-3 4-1-16,1 3 1 0,-1 0-2 16,-7 9 0-16,-4 10-3 0,1-1 1 0,-4 4-2 15,0-3 1-15,0-4-1 0,0-5 0 0,4-1 0 16,-1-6 1-16,1 0-1 0,3-6 0 0,4-4 0 0,6 1 1 0,8-1 0 0,11-5 0 0,-1-1 0 16,-3 7 1-16,3-1-1 15,11 4 0-15,0 3 0 16,3 0 1-16,8 0 0 15,-1 9 0-15,-3 6-2 16,-3 1 1-16,-11 3-2 16,-8-4 0-16,-6 4-6 15,-7-1 1 1,-11-2-12 0,-18 3 0-16</inkml:trace>
  <inkml:trace contextRef="#ctx0" brushRef="#br0" timeOffset="142613.59">24680 13935 58 0,'-28'57'29'15,"-25"-1"-31"-15,43-40 45 0,-4 9-43 16,-8 6 1-16,1 0-1 16,-7 7 1-16,0 6-3 15,-4-3 0-15,7-7-3 16,4-9 0-16,7-6-12 0,7-19 1 15</inkml:trace>
  <inkml:trace contextRef="#ctx0" brushRef="#br0" timeOffset="142743.25">24433 13941 52 0,'25'41'26'0,"0"28"-25"0,-18-47 40 0,0 13-39 0,3 2 1 15,1 7 0-15,7 3 1 16,-1-6-6-16,5-3 0 16,-1-7 0-16,0-6 0 0,-4-12-12 15,1-10 0-15,-4-16-3 16,-3-12 1-16</inkml:trace>
  <inkml:trace contextRef="#ctx0" brushRef="#br0" timeOffset="143010.81">24797 14195 59 0,'-4'35'29'0,"8"-19"-27"0,-4-16 58 0,3 0-58 15,4 3 1-15,7 0 0 16,8-3 0-16,9 0-5 0,8-6 1 15,7-1-1-15,3-5 0 16,4-4-7-16,-3-12 1 16,-8 6-12-16,-3-16 0 15</inkml:trace>
  <inkml:trace contextRef="#ctx0" brushRef="#br0" timeOffset="143288.66">25093 13897 60 0,'0'13'30'0,"0"6"-25"0,0-13 47 0,7 4-49 0,7 2 1 0,7 7 0 16,11 3 0-16,0-3-6 15,0-1 1-15,-1 11 2 16,-6-4 1-16,-7 6-4 16,-11 4 0-16,-11 9-4 15,-6-7 0 1,-11-2-6-16,-8-10 0 0,1-13-8 15,0-9 1-15</inkml:trace>
  <inkml:trace contextRef="#ctx0" brushRef="#br0" timeOffset="143620.07">25661 14211 64 0,'4'25'32'0,"3"-3"-34"0,-4-19 58 0,4 0-55 15,7 1 0-15,8-1-1 16,6 0 1-16,7 0-3 15,7-6 0-15,4-3-6 16,0-4 0-16,3-6-11 16,-13-2 1-16</inkml:trace>
  <inkml:trace contextRef="#ctx0" brushRef="#br0" timeOffset="144051.67">26335 14123 48 0,'0'50'24'0,"-11"-6"-22"0,8-31 32 0,-4 3-34 0,0 6 1 16,-4 3 1-16,-3 0 1 15,-4-7-3-15,8-2 0 16,-4-6 1-16,0-7 1 15,-4-3-1-15,0-3 0 16,1-7-1-16,-1-6 1 16,4 1-2-16,3-1 1 15,4-3-1-15,4 1 0 0,6 2-1 16,8 3 1-16,3 7-1 16,4 6 0-16,6 6 1 15,12 10 0-15,2 6 0 16,-2 16 1-16,-1-13 0 15,0 0 1-15,-3-3-1 47,0-4 1-47,-1-8-1 0,1-7 0 16,-4-3 1-16,-3-6 1 0,-7-13 0 0,-8 0 0 0,-3-3 1 16,-3-3 0-16,-8 3-1 15,-3-6 1-15,-3 3-4 16,-8 6 1-16,-7 3-9 15,-6 4 1-15,-5-7-8 16,-2 6 0 0</inkml:trace>
  <inkml:trace contextRef="#ctx0" brushRef="#br0" timeOffset="145162.23">27827 12979 69 0,'11'22'34'0,"-11"-16"-41"0,0-9 65 0,-7 3-58 0,-4-3 0 0,-7 3 0 15,-10 6 1-15,-7 3-1 16,0 7 0-16,-1 0 0 16,1 9 0-16,3 3-2 15,8 6 1-15,2 1-2 16,8-7 1-16,7-3-1 16,11-6 0-16,10-9 0 15,7-7 0-15,7-13 1 16,4-2 1-16,-4-4 0 15,-3 0 1-15,-4 4 0 16,0 2 0 47,-3 7 0-63,0 3 1 31,-4 3-1-31,0 13 1 15,0 0-1-15,-3 3 1 0,-4-1 0 0,0 1 1 0,-4 0-1 0,4 0 1 16,-3 0-3 93,-1-4 0-62,4-2-6-31,0-4 1 46,4-9-12-62,3-9 1 0</inkml:trace>
  <inkml:trace contextRef="#ctx0" brushRef="#br0" timeOffset="145347.63">28032 13173 52 0,'-11'0'26'15,"4"-16"-23"-15,4 7 39 0,3 0-40 0,-4-4 0 0,4 4 1 0,4-13 1 0,3 6-5 0,3 3 1 0,1 4 3 0,3 3 0 0,7 3-1 0,7 3 1 0,4 3-2 0,3 3 0 0,1 0-2 0,-1-3 0 0,-3 1-4 0,-4-4 1 0,-3-4-7 0,-1-2 0 0,4-9-8 0,-3-4 1 16</inkml:trace>
  <inkml:trace contextRef="#ctx0" brushRef="#br0" timeOffset="145460.57">28628 12960 42 0,'0'12'21'0,"-11"-21"-20"0,8 15 31 0,-4 10-31 0,-7 3 1 0,-8 0 0 0,1 9 1 0,-3 13-4 0,-1 6 0 0,7-7 2 0,4 4 1 0,-3 3-1 0,9 0 0 0,1-6 0 16,0-6 0-16,14-1 0 15,8-9 0 1,13-12-2-16,0-1 1 0,7-12-3 15,4-12 1 1,3-10-5-16,4-3 1 16,0-16-8-16,0-6 1 0,-7-16 0 15,3-9 0-15</inkml:trace>
  <inkml:trace contextRef="#ctx0" brushRef="#br0" timeOffset="145883.34">29055 12116 53 0,'-4'47'26'0,"1"-31"-34"0,3 0 58 0,-4 15-48 0,-3 10 1 15,-3 22 1-15,-1 18 1 16,-3 19-6-16,3 16 0 15,1 22 4 1,-1 7 0-16,-7-4-3 0,4-22 0 16,0-22-3 31,0-25 1-47,4-15-4 31,3-20 0-31,3-21-9 31,0-19 1-31,-6-22-3 31,-4-19 1-31</inkml:trace>
  <inkml:trace contextRef="#ctx0" brushRef="#br0" timeOffset="148542.96">28656 12828 67 0,'14'3'33'0,"4"-6"-18"0,-11 0 34 0,7 0-46 15,4-3 1-15,13-4 0 16,12 4 0 0,6-3-7-16,15-4 0 0,13 10-1 15,4-3 1-15,-6-7-8 16,-16 4 0-16,-16 2-11 15,-18 7 0-15</inkml:trace>
  <inkml:trace contextRef="#ctx0" brushRef="#br0" timeOffset="149020.71">29319 13273 49 0,'39'19'24'0,"-18"-19"-17"0,-17 0 32 0,-1-6-36 0,-3 6 0 0,-3-9 3 0,-4 2 1 0,-7-2-9 0,0 3 1 0,-8-1 4 0,-2 4 1 16,-4 3-4-16,-1 3 1 15,5 10-3-15,-1-1 1 16,0-2-2-16,4 9 0 16,7 3-2-16,0 3 1 15,7 0 1-15,7 0 1 16,3-3 0-16,4-10 0 0,0-8 2 16,4-8 1-16,3-5 0 15,0-7 1 1,11-9 0-1,0 10 0-15,-4 5-1 16,0 7 1-16,-3 9-2 16,-4 7 1-16,0 6-1 15,-4 3 1-15,1-4-2 16,0-2 1-16,-1-3-3 16,1-7 0-16,-1-6-7 15,4-6 0-15,1-13-6 16,-8 0 1-16</inkml:trace>
  <inkml:trace contextRef="#ctx0" brushRef="#br0" timeOffset="149380.6">29503 13339 55 0,'0'13'27'0,"3"-7"-29"0,1-3 49 0,3-3-45 0,0-3 0 0,0 0 0 0,4-3 0 0,3-7-3 0,0 7 0 15,0 3 2-15,4-4 0 16,-1 1-2 0,1 6 1-16,0 0-1 0,-4 3 1 0,0-9-1 15,0 9 1-15,0 7-1 16,-3 5 0-16,-1 4 1 16,1 3 0-16,-4 0 0 15,0 0 0-15,0-3-1 78,0-4 0-78,0-5-2 0,0 2 1 47,0-5-9-31,4-7 0-16,-1-16-5 0,8-6 1 15</inkml:trace>
  <inkml:trace contextRef="#ctx0" brushRef="#br0" timeOffset="149611.1">30282 12769 48 0,'4'18'24'0,"-15"1"-22"16,8-9 42-16,-4 2-43 0,0 7 1 0,-4 3 0 0,-6 3 0 16,-5 6-3-16,-6 10 0 15,3 3 2-15,4 6 1 16,4 0-1-16,6 4 0 15,0-1-2-15,8-3 0 16,10-12-8-16,11-16 1 16,10-19-8-16,4-3 0 15</inkml:trace>
  <inkml:trace contextRef="#ctx0" brushRef="#br0" timeOffset="150026.43">30480 12960 42 0,'4'-10'21'0,"-8"42"-20"0,-3-20 31 0,-7 10-30 16,0 10 1-16,-7 5 1 15,-4 13 1-15,0-12-6 16,0 3 1-16,1 3 3 16,3 0 0-16,-1-4-2 15,1-5 1-15,14-4-3 16,0-15 1-16,7-10-4 15,0-15 1-15,4-13-3 16,-1 6 0-16,1-15-1 16,-1-1 1-16,1-2 1 15,-1 0 0-15,1 2 3 0,3 1 0 32,0 9 1-32,4 9 1 31,3 7 1-31,3 9 1 0,1 7 1 15,0 12 0-15,3 3 2 0,0-3 0 0,-3 3 0 0,-1 6 0 16,1 3-1-16,3 4 0 16,-3-7-4-16,-4-2 1 15,0-7-7-15,0-7 1 0,0-8-9 63,0-17 0-63</inkml:trace>
  <inkml:trace contextRef="#ctx0" brushRef="#br0" timeOffset="150216.91">30575 12706 56 0,'14'19'28'0,"0"72"-29"0,-3-63 50 0,7 22-48 0,-1 16 0 0,1 3 0 0,-4 12 0 0,-7 4-3 15,-10-3 0-15,-11-13-5 16,-1 0 0-16,-2-22-10 16,-11-19 0-16</inkml:trace>
  <inkml:trace contextRef="#ctx0" brushRef="#br0" timeOffset="150645.19">31133 13170 60 0,'3'6'30'0,"8"1"-31"16,-8-4 50-16,8 0-47 15,3 3 1-15,11-3 0 16,6-6 1-16,1-3-7 16,3 3 1-16,-3-4-3 0,-4 1 1 15,-10 0-14-15,-7-4 0 16</inkml:trace>
  <inkml:trace contextRef="#ctx0" brushRef="#br0" timeOffset="150831.12">31097 13506 60 0,'22'15'30'0,"2"-18"-32"0,-6 3 44 0,14 0-42 15,10 0 0-15,7-3-9 16,8 0 0-16,-1-3-3 16,-10-10 1-16</inkml:trace>
  <inkml:trace contextRef="#ctx0" brushRef="#br0" timeOffset="151166.76">31718 13327 61 0,'-7'12'30'0,"18"10"-28"0,-4-15 49 16,0-1-50-16,7 3 0 15,7 1 0-15,7-4 1 16,4-3-5-16,14-6 1 15,7-3-5-15,7-7 1 16,-11-3-13-16,-10 1 1 16</inkml:trace>
  <inkml:trace contextRef="#ctx0" brushRef="#br0" timeOffset="151339.75">32357 12907 63 0,'17'40'31'0,"-20"-2"-34"0,-1-25 51 0,1 8-47 0,-4 8 1 0,0 5-1 15,0 16 1-15,0-9-5 16,0 6 0-16,3 0-2 15,1-6 0-15,3-16-11 16,0-19 0-16,-4-12-2 16,4-19 0-16</inkml:trace>
  <inkml:trace contextRef="#ctx0" brushRef="#br0" timeOffset="151708.31">32159 12863 25 0,'-24'-29'12'0,"9"29"-6"0,15 4 17 16,4 8-17-1,3 4 0-15,7 3 6 0,0-4 1 16,4-5-15-16,3 5 1 16,7 1 11-16,11-10 0 15,7 1-2-15,14-7 0 16,7 0-4-16,11-7 0 0,-18-8-2 16,-8-1 0-16,-6 3-2 15,-7 4 1-15,-11 0-3 16,-10 2 1-16,-7 10-1 15,-4 7 0-15,-7 6 0 16,-7 9 0-16,-8 6 0 16,-2 10 0-16,-4 3 1 15,-1 9 1-15,1-9-1 16,4 3 0-16,3 0-1 16,3 0 0 15,4-6-5-31,0-10 1 31,7-12-11-31,3-13 1 63</inkml:trace>
  <inkml:trace contextRef="#ctx0" brushRef="#br0" timeOffset="151915.19">33119 12941 59 0,'0'31'29'0,"-21"-2"-30"0,7-4 50 0,-18 12-49 0,-14 17 0 16,-3 12 0-16,-11 9 1 15,-22 19-1-15,-6 22 0 16,-11-3-1-16,11 0 1 16,4-16-3-16,9-12 0 0,8-7-6 15,15-15 1-15,16-16-9 16,12-16 1-1</inkml:trace>
  <inkml:trace contextRef="#ctx0" brushRef="#br0" timeOffset="152829.26">32579 13722 53 0,'-3'19'26'0,"6"25"-26"16,1-38 43-16,3 3-40 0,3 4 1 0,4-7 3 16,4 0 1-16,3-3-10 15,7-3 1-15,1-6 5 16,6-3 1-16,7-7-3 15,1 4 1-15,-5 2-3 0,-6 1 1 16,-4 3-2-16,-7 2 1 16,-6 4-2-16,-5 13 1 15,-20 6-2-15,-8 3 1 16,-10 9-1-16,3 10 0 16,-3 0 1-16,0-4 0 15,-1 1 1-15,5-1 1 16,6-5 3-16,7-4 0 0,11-3 2 47,7 0 1-47,11-9-1 0,17 3 1 62,18-7-2-46,14-5 1-16,11-7-5 31,-11-4 0-31,-11-2-9 0,-13-3 1 47,-19-7-14-47,-20 3 0 16</inkml:trace>
  <inkml:trace contextRef="#ctx0" brushRef="#br0" timeOffset="154340.49">2494 12853 53 0,'0'19'26'0,"7"-19"-12"0,-7 0 26 0,0 0-36 16,0 0 1-16,0 3 2 15,4 0 0-15,3 4-10 16,-4-1 1-16,-3 0 5 15,0 0 1-15,0 1-5 16,0-4 0-16,7-3-9 16,-7-13 0-16,-7-9-11 15,4-6 1-15</inkml:trace>
  <inkml:trace contextRef="#ctx0" brushRef="#br0" timeOffset="154646.76">2953 12718 66 0,'10'26'33'0,"8"-8"-44"0,-7-18 56 0,-4 0-48 0,3 3 1 0,-6 4-9 16,3 2 1-16,-7 1 4 16,-11-1 0-16,-6-6-11 15,-5-3 1-15</inkml:trace>
  <inkml:trace contextRef="#ctx0" brushRef="#br0" timeOffset="155301.22">2314 13640 49 0,'-7'10'24'0,"7"-4"-20"0,0-6 46 0,0 0-46 15,7 0 1 1,11-6 2-1,7-7 0-15,3-6-10 16,4-3 1-16,-4-9 5 16,4-10 0-16,3-6-3 15,-3-3 1-15,-11-3-4 16,0 15 1 203,-3 4-2-219,-1 5 1 0,-3 17 0 0,4 12 0 0,3 9-1 0,-3 10 0 0,3 12 2 0,0 7 1 0,0 0 0 0,4-1 0 0,-4-2 1 0,0-4 1 0,-3-6-1 0,7-9 1 0,10-7-1 0,4-15 1 0,-8-3-1 0,8-10 0 0,11-9-3 0,-1-7 1 0,-3-9-6 0,0-9 0 0,-7 0-7 0,-8-10 0 15</inkml:trace>
  <inkml:trace contextRef="#ctx0" brushRef="#br0" timeOffset="156051.62">3549 12916 48 0,'28'-47'24'0,"-35"-38"-23"15,4 60 40-15,-8-9-41 16,-3-7 1-16,-11-6 2 16,-3 0 0-16,-14 6-2 0,-25 7 0 15,7-1 3-15,-21 10 0 16,-15 6 0-16,-13 10 0 15,-4 6-2-15,4 12 1 47,-11 19-1-47,10 16 0 0,1 19-2 32,0 9 1-32,17 6-1 0,4 20 1 15,7-1-1-15,14 6 0 16,17 13-1-1,18-6 0-15,22 0-1 0,13 3 1 0,8-4-1 0,24-5 1 16,8-7-1-16,17-12 1 0,17-10 0 0,11-12 0 0,25-13 1 16,35-22 0-16,1-22 0 15,20-15 0-15,11-29 1 16,-11-24 0-16,-7-17 0 16,-6-8 0-1,-22-26 0-15,-28-7 1 0,-25-11-2 16,-32-13 0-16,-38-4-1 15,-33-9 0-15,-34 7-1 16,-18-1 0-16,-32 10-1 16,-28 13 0-16,-25 15-1 15,-28 16 0 17,0 21-6 30,-7 23 1-46,0 9-7-1,21 19 0-15</inkml:trace>
  <inkml:trace contextRef="#ctx0" brushRef="#br0" timeOffset="177620.26">4773 3386 35 0,'-10'-3'17'0,"-19"-3"-13"16,29 6 17-16,-7 6-21 15,-3-3 1-15,-4 10 0 16,-15 6 0-16,-13-7-2 15,-7 10 1-15,-18 6 0 0,-4 1 1 16,-10-1-1-16,-7 3 0 16,-4-3 0-16,-7 4 0 15,0-1-2-15,11 7 1 16,7-1-1-16,0-2 1 16,10 12-1-16,15 6 0 15,3 19 0-15,4 16 1 16,13 6 0-16,5 10 0 15,-1 24 0-15,-3 20 0 16,3 2 0-16,0 19 0 0,4 1-3 16,7 5 1-16,-8 14 0 15,15-4 1-15,-3 12-1 16,10 10 1-16,7 6 1 16,0 7 1-16,10-1 1 15,4 10 1-15,0 0 0 16,8 6 1-16,-5 16-1 15,4 9 0-15,1 13-1 16,2 16 1-16,-3 6-1 16,8 12 0-16,2 3 0 15,-2 23 0-15,-5-1 1 16,1 7 0-16,-14-10 2 31,-11-6 0-31,-14-9 0 0,-11-17 1 0,-3-21-1 16,-4-22 0-16,-18-12-4 15,1-16 1-15,3-4-3 16,4-5 1-16,3 8-2 0,11-2 1 16,7-3-1-1,7 2 1-15,-4-18 2 0,18-16 1 16,-11-18 0-16,11-29 1 16,0-22 0-16,4-28 0 15,14-19-2-15,10-13 1 16,11-18-1-16,21-9 1 15,10-7-1-15,1-3 0 16,27 6-1-16,15 0 1 16,14 0 0-16,0 4 0 0,14 2 0 15,1 4 0-15,-5-1-4 16,4-2 0-16,0-1-7 16,-7-18 0-16</inkml:trace>
  <inkml:trace contextRef="#ctx0" brushRef="#br0" timeOffset="179646.07">5320 3794 17 0,'3'0'8'0,"4"12"-5"0,-7-12 9 16,0 0-10-16,0 7 1 16,0-1 1-16,0 3 0 15,0 1-5-15,0-7 0 0,4 6 4 16,3 7 0-16,-7-3-2 16,0-1 1-1,0 10 0 1,4-3 0-16,-1-3 1 15,-3-1 0-15,0-5 1 16,4-4 0-16,-1-3 1 16,4-6 1-16,4-10-1 15,6-9 0-15,12-6-1 16,2-13 0-16,8-18-2 16,14-13 0-16,7-22-7 15,-3-13 1-15,13-9-10 16,4-16 0-16</inkml:trace>
  <inkml:trace contextRef="#ctx0" brushRef="#br0" timeOffset="182484.84">5129 7083 20 0,'11'-3'10'0,"-7"0"-1"16,-4 3 10-16,0 0-17 16,0 0 0-16,0 0 0 15,0 0 1-15,0 0-3 16,7 0 0-16,-4 0 3 16,4 3 0-16,4-3-1 15,-4 3 1-15,7 1 0 16,4-4 0-16,-8 0-1 0,8-4 1 15,6-5-1-15,12-4 0 16,13 1-1 0,8-4 1-16,-5 1-2 0,5-1 1 15,-1 3-2-15,-6-2 1 16,-11 5-1-16,-11 1 1 16,-4-1-2-16,-2 10 1 15,-8 0-1-15,-4 10 1 16,-10 9-1-16,0 15 0 15,0 7 0-15,-14 12 1 16,0 19-1-16,-18 13 1 16,4 15 0-16,-7 10 0 0,0 9 0 15,-1 13 0-15,12 18-2 16,-1 4 1-16,14 15 0 16,18 13 0-16,-3 0 0 15,21 0 0-15,6-3 2 16,8 0 0-16,4 2 1 15,-1 1 1-15,4 10 0 16,3-1 0-16,-10 6 0 16,-11 4 0-16,-7 6-1 15,-10-9 1-15,-18-4-1 16,3-9 0-16,-10-9 0 16,4-10 1-16,-1-9 1 15,7 3 1 1,-3-10 0-16,4-15 0 15,-15-6-1-15,1-10 1 0,-8-13-2 16,-7-8 1-16,-14-20-2 16,-24-3 0-16,-8-12-2 0,-24-13 1 15,-29-19-4-15,-13-18 1 16,-29-26-11-16,-32-34 0 16</inkml:trace>
  <inkml:trace contextRef="#ctx0" brushRef="#br1" timeOffset="-168462.59">5853 3562 44 0,'63'0'22'0,"-3"-50"-10"0,-49 47 23 16,3-16-34-16,-7-13 0 15,-7 4 0-15,-7 0 1 16,-7-7-3-16,-15 10 0 15,1 13 2-15,-14 12 0 16,-18 6-1-16,-25 22 1 16,-17 13 0-16,-14 19 0 15,-19 18-1-15,-20 13 1 16,11 9-1-16,-12 16 0 16,12-9 0-16,20 0 0 15,11 53-1 1,32-26 1-1,35-11 0-15,25-23 0 0,28-9 1 16,29-16 0-16,24-12 0 16,14-19 0-16,24-13 0 15,33-25 0-15,10-31 0 16,28-12 0-16,4-17 0 16,11-8 0-16,-29-7 0 15,-18-10 0-15,-20 4 2 16,-18-28 1-16,-29-1-1 15,-20-3 0-15,-26-9 0 16,-24 0 1-16,-21 10-1 16,-28 12 0-16,-15 18-3 15,-27 14 1-15,-26 27-1 16,-3 16 1-16,-24 29-1 16,38 2 1-16,-64 57-1 0,1 13 0 15,10 3 0-15,1 15 1 16,13-9 0-16,25 6 0 15,11 0-1-15,24-6 1 16,14-3-2-16,22 3 1 16,21-9-2-16,28 2 0 15,14-2-2-15,32-10 0 16,21-16-1-16,24-12 1 16,19-12 0-16,10-23 1 15,21-15 1-15,-4-23 0 16,22-18 3-16,-11-12 0 0,-3-29 1 15,-14-12 0-15,-15-16-1 16,-14-10 1-16,-17 7-2 16,-25-9 1-16,-28 5-1 15,-15 4 0-15,-27 0 1 16,-8 9 0-16,-38 0 0 16,-29 19 1-16,-24 13 0 15,-29 22 1-15,-31 15-2 16,-11 38 0-16,-11 22-4 15,-3 24 1-15,11 20 0 16,3 9 0-16,25 19 1 16,21 16 0-16,35 15 0 15,21-3 0-15,36 4 2 16,31 2 1-16,22-3-2 16,38-9 1-16,15-9-4 0,35-26 1 15,28-15-6-15,7-22 0 47,21-20-10-47,4-14 0 0</inkml:trace>
  <inkml:trace contextRef="#ctx0" brushRef="#br1" timeOffset="-73171.75">5870 3800 31 0,'36'-59'15'0,"-33"-32"-4"15,-3 56 16-15,-7-6-26 16,-7-12 1-16,-4 6 1 16,1 0 1-16,-8-6-5 15,-14 9 0-15,-10 3 2 16,-11 3 1-16,-11 13-2 15,-10 7 1-15,-4 14-1 16,-17 14 0-16,-18 15-1 16,0 31 1-16,-7 23-1 15,-10 18 0-15,3 28-2 16,3 10 1-16,22 3 0 16,-1 0 0-16,22 10 0 0,18 8 0 15,10-5 1-15,21-4 1 16,18-6 1-16,10-6 1 15,22-13 0-15,3-2 0 16,10-23 0-16,19-12 0 16,10-13 0-16,24-16 1 15,15-18-1-15,7-19 1 16,17-23-1-16,8-27 1 0,3-19-1 16,10-32 1-16,4-15-1 15,-14-9 0-15,-3-20-2 16,-18 7 0-16,-22-7 0 15,-17 10 0-15,-10-6-1 16,-15-3 1-16,-14 6 0 16,-17-7 1-16,-8 7-1 15,-13 3 0-15,-22 3 0 16,-14 10 0-16,-24 18 0 16,-4 7 0-16,-15 15 0 15,-20 16 0-15,-11 19-1 16,-7 9 1-16,-7 28-1 15,-14 19 0-15,0 26 0 16,7 18 1-16,3 16-1 16,11 12 0-16,7 16 1 0,21 19 0 31,29 84 1-15,38-34 0-16,21-12 0 0,26-23 1 15,20-5-1-15,7-17 1 16,25-12-2-16,21-16 1 15,22-18-1-15,3-16 1 16,17-19-1-16,8-16 0 31,-1-31 0-31,15-19 0 16,7-31 0-16,3-22 0 0,-17-19 0 0,-4-19 1 0,-7-21-2 16,-18-7 1-16,-17-6 0 15,-21 2 0-15,-29-5 1 16,-17 9 0-16,-29 0 0 15,-24-3 0-15,-21 12 0 16,-8 13 1-16,-20 13-1 16,-18 12 0-16,-22 25-1 15,1 28 1-15,-22 20-1 16,-20 30 0-16,13 26-1 16,-17 28 0-16,0 22 0 15,17 2 0-15,8 5 0 16,24 11 0-16,14 4 1 15,25 0 0-15,18 3 0 16,13 9 1-16,19 3 0 16,17 1 0-16,21-1 0 15,21-3 0-15,15-12-1 16,20-3 1-16,4-26-2 16,11-5 1-16,17-26-1 0,18-16 1 15,-3-27-1 1,21-23 0-16,6-28 0 0,-13-19 1 15,-1-25 0-15,-2-24 1 16,-16-14-1-16,-13-9 1 16,-21-6 0-16,-25-6 0 15,-21 15-1-15,-25-6 0 16,-18 10 0-16,-20 2 0 16,-26 10 0-16,1 9 0 0,-36 23 0 15,-21 15 1-15,-17 15-2 16,-22 29 1-16,-35 25-5 15,0 22 1 1,-24 16-12-16,-15 18 1 0</inkml:trace>
  <inkml:trace contextRef="#ctx0" brushRef="#br2" timeOffset="57138.57">19413 5569 31 0,'25'-10'15'0,"-7"4"-4"16,-15 0 16-16,1-7-24 16,-4-6 0-16,-4 1 0 15,-10-4 1-15,-14 0-6 16,-7 3 1-16,-18 6 3 15,-7-2 0-15,0 12-1 16,-7 6 0-16,0 9-1 16,-4 10 1-16,8 3-1 0,-1 16 0 15,4 9-1-15,11 16 1 16,10 16-2-16,11 2 0 16,17 1 0-16,11 3 0 15,11-7 0-15,17-2 1 16,14-13 2-16,11-16 0 15,11-13 2-15,17-18 0 16,0-25 0-16,4-16 1 16,-4-13-1-16,-14-18 0 15,-14-6-3-15,-14-4 1 16,-15-12-2-16,-17-1 1 16,-17-2-4-16,-15-4 0 15,-21 1-10-15,-10-10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7:00:06.09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7:03:25.403"/>
    </inkml:context>
  </inkml:definitions>
  <inkml:trace contextRef="#ctx0" brushRef="#br0">3249 4910 45 0,'-7'50'22'0,"35"-43"-17"0,-21-10 42 15,-3-4-45-15,3-5 1 16,7-13 3-16,4-10 0 16,10-12-6-16,11-6 0 15,3-19 4-15,0-4 1 0,-6-5-2 16,-5-1 1-16,1-2-3 15,0 5 1-15,-4 7-2 16,0 6 1-16,-10 7-1 16,3 15 0-16,-7 9-2 15,0 7 0-15,-3 12-3 16,0 10 1-16,-8 12-2 16,-3 20 1-16,-3 8-1 15,-5 13 0-15,5 10 1 16,-8 8 1-16,-3 4 2 15,4 7 1-15,-1-4 0 16,0 0 1-16,1-6-1 16,3-7 1-16,3-12-5 15,4-3 0-15,-7-19-3 16,7-6 0-16,0-13-3 16,0-6 0-16,-3-9-1 15,-4-7 1-15,3-2 2 0,4-1 0 16</inkml:trace>
  <inkml:trace contextRef="#ctx0" brushRef="#br0" timeOffset="214.44">3507 4587 31 0,'-7'10'15'0,"14"-10"-12"0,3 0 36 0,1 0-34 0,-1-7 0 15,8 4 4-15,3-3 0 0,4-7-11 16,10-2 0-1,4-1 7-15,3-3 0 0,-3 4-6 16,0-4 1-16,3 6-8 16,1 4 0-16,2-4-8 15,-2 1 0 1</inkml:trace>
  <inkml:trace contextRef="#ctx0" brushRef="#br0" timeOffset="522.01">4195 4311 42 0,'21'-15'21'0,"-21"15"-19"0,0 6 32 0,-7 3-33 15,3 4 1-15,-6 6 0 16,-8-4 0-16,-3 1-4 16,-7 6 1-16,-1 3 1 15,5 3 0-15,-5 4-1 16,8-10 0-16,4-7 1 16,10 1 1-16,7 3 2 15,14-13 0-15,7 3 3 0,7-2 0 16,-3-4 0-16,10-3 1 15,-10 0-2 1,-4 0 1-16,-4 0-5 16,-9 12 0 31,-19 7-4-32,-7 6 0 16,-20 0-4-15,-5-3 0-16,-6-9-8 16,-1-13 0-16,-10-22-2 0,22-13 0 0</inkml:trace>
  <inkml:trace contextRef="#ctx0" brushRef="#br0" timeOffset="1027.34">6459 4559 56 0,'-24'38'28'0,"10"-29"-29"0,14-9 54 0,-4-6-49 0,-3 6 0 0,3 0 1 0,-6 0 0 0,-1 6-7 0,-6-6 0 0,-1 0 5 16,-3 6 0-16,-4 4-2 16,8 2 0-16,-5 7-2 15,1 0 1-15,7 3-2 16,3 6 0-16,11-3-2 16,8 3 0-16,6-12-1 31,10-6 0-31,8-7 0 0,-4-13 0 0,8-9-4 15,9-12 1 1,-13 0-8-16,0-4 1 0</inkml:trace>
  <inkml:trace contextRef="#ctx0" brushRef="#br0" timeOffset="1304.33">6706 4738 42 0,'18'59'21'0,"3"-18"-11"0,-17-41 30 0,-4 0-37 0,0-9 1 0,0-7 3 0,-4-22 1 0,4-5-9 0,-10-17 0 16,-1-6 6-16,0-12 1 0,-3-20-2 0,4 4 0 16,6-9-1-16,4 12 0 15,4-6-1-15,10 15 0 16,7 10-1-16,0 13 0 15,7 21-4-15,-6 13 0 16,-1 22-6-16,0 15 1 16,-4 4-13-16,-13 3 0 0</inkml:trace>
  <inkml:trace contextRef="#ctx0" brushRef="#br0" timeOffset="1488.66">6435 4474 80 0,'14'19'40'0,"46"-22"-42"0,-36-6 72 0,19-7-69 0,13-3 0 0,1 0-7 0,-8 1 0 0,8 2-5 16,-15 6 1-16,-7 1-13 15,0 0 0-15</inkml:trace>
  <inkml:trace contextRef="#ctx0" brushRef="#br0" timeOffset="2995.33">9169 4954 57 0,'3'22'28'0,"-6"-41"-21"0,3 7 29 0,0-16-34 15,0-19 1-15,3-16 2 16,1-22 0-16,3-18-6 15,3-20 0-15,12-5 4 16,9 9 1-16,8-13-2 16,3 16 0-16,4 16-1 15,-7 2 1-15,-7 36-2 16,-4 5 1-16,-7 26-4 16,-10 25 1-16,-11 18-6 15,-7 29 0-15,-7 12-12 16,-15 19 1 15</inkml:trace>
  <inkml:trace contextRef="#ctx0" brushRef="#br0" timeOffset="3311.43">8961 4663 49 0,'17'28'24'0,"40"3"-16"0,-43-28 33 0,7-3-39 0,11-3 1 16,10-6 0-16,4-7 1 15,0-6-6-15,3 6 0 16,1-2 1-16,-5-7 1 0,5-1-7 16,-8-2 0-16,-3 0-10 15,-7 6 1-15</inkml:trace>
  <inkml:trace contextRef="#ctx0" brushRef="#br0" timeOffset="3476.58">9832 4418 46 0,'14'19'23'0,"-3"-19"-15"0,-8 0 33 0,1 9-39 0,-4 7 0 0,0 3 0 0,-4-4 1 0,-3 7-4 16,-11-6 0-16,-3 9 2 15,0 6 0-15,-4 7-1 16,4 3 0-16,4 3-1 16,3-4 1-16,3 11-1 0,4-14 0 15,3-2-2 1,8-7 0 0,14-9-6-16,6-7 1 0,15-15-8 0,7-16 1 15</inkml:trace>
  <inkml:trace contextRef="#ctx0" brushRef="#br0" timeOffset="3692.85">10287 4619 48 0,'4'18'24'0,"-12"17"-27"0,1-23 41 0,-3 7-38 0,-1 3 0 0,-10 3-1 0,-7 16 0 0,-7-3 1 0,-4-4 0 0,0 4-1 0,4-7 0 0,3-3-3 16,7-6 1-16,8-6-9 16,3-13 1-16,10-9-2 15,11-16 0-15</inkml:trace>
  <inkml:trace contextRef="#ctx0" brushRef="#br0" timeOffset="3902.55">10029 4625 28 0,'8'25'14'0,"16"41"-7"0,-13-50 25 15,3 12-29-15,4 0 0 0,-1 6 2 0,1 1 1 0,3-1-8 16,-7-5 1-16,-3-1 4 0,-1 0 0 16,-3-9-3-16,0-3 0 31,8-29-13-31,-1-25 1 15</inkml:trace>
  <inkml:trace contextRef="#ctx0" brushRef="#br0" timeOffset="4091.77">10478 4462 48 0,'28'44'24'0,"28"12"-16"0,-42-40 36 0,0 15-43 0,-3 10 0 0,-4 12 0 0,-7 10 0 0,-11-7-3 16,-10 4 1-16,-3-4-4 0,-8-12 1 0,-3-9-12 16,-1-19 1-16</inkml:trace>
  <inkml:trace contextRef="#ctx0" brushRef="#br0" timeOffset="4527.72">10975 4860 58 0,'3'13'29'0,"12"5"-28"0,-8-18 46 0,7 0-43 0,10-9 1 0,15 0 0 15,14-4 1-15,-3-3-9 16,2 1 0-16,-6 5-1 15,-3 1 1-15,-12 3-16 16,-9 3 0-16</inkml:trace>
  <inkml:trace contextRef="#ctx0" brushRef="#br0" timeOffset="4709.26">11056 5189 55 0,'-7'41'27'15,"21"-22"-14"-15,-3-13 36 0,6 0-45 0,15-6 0 16,7-6 0-16,0-3 1 16,3-7-11-16,0 0 0 15,1 1-10-15,-1 2 1 16,-14 4-5-16,0 3 1 16</inkml:trace>
  <inkml:trace contextRef="#ctx0" brushRef="#br0" timeOffset="6101.64">12936 4104 47 0,'-28'51'23'0,"-46"18"-21"16,53-44 24-16,-7 9-29 15,-4-3 1-15,0 7-6 16,4 3 1-16,0-4 2 16,7-2 1-16,10-10-8 0,4-22 0 15</inkml:trace>
  <inkml:trace contextRef="#ctx0" brushRef="#br0" timeOffset="6310.59">12601 4155 39 0,'18'31'19'0,"10"13"-18"0,-21-32 38 0,4 10-35 0,-1 16 1 16,8-10 0-16,3 7 0 0,4 5-7 15,3-2 0-15,0 0 4 16,0-20 1-16,-3 1-8 16,-4-3 1-16,-3-13-11 15,-7-15 1-15</inkml:trace>
  <inkml:trace contextRef="#ctx0" brushRef="#br0" timeOffset="7018.96">13264 4271 65 0,'-10'34'32'0,"35"-15"-30"0,-8-19 57 16,11-3-58-16,11-7 1 16,0 1-1-16,-7 3 0 15,21-7-5-15,3 4 0 16,-6 2-7-16,-5 1 1 15,1-6-10-15,-3-7 0 16</inkml:trace>
  <inkml:trace contextRef="#ctx0" brushRef="#br0" timeOffset="7303.83">14415 3850 55 0,'3'29'27'0,"-3"2"-28"16,0-19 42-16,-3 14-41 15,-5-1 1-15,-2 19 0 16,3-1 1-16,-4 14-3 15,4 6 1-15,4 6 0 0,-1-7 0 16,1-8-7-16,3-10 1 16,-4-16-10-16,4-16 1 15</inkml:trace>
  <inkml:trace contextRef="#ctx0" brushRef="#br0" timeOffset="7752.63">12143 5033 54 0,'-7'0'27'0,"10"3"-24"15,4-3 43-15,11 0-40 16,24 0 1-16,22-7 6 0,31-2 0 15,50 0-15-15,31-16 1 16,39-13 10 0,39-3 0-16,0 4-5 0,7 8 1 15,-24 7-6-15,-19 7 1 16,-24 8-5-16,-17 1 1 16,-29 6-6-16,-28 3 1 15,-18 0-15-15,-21 1 1 16,-24 5 1-16,-19 13 0 15</inkml:trace>
  <inkml:trace contextRef="#ctx0" brushRef="#br0" timeOffset="8563.43">11793 5425 59 0,'22'12'29'0,"13"-6"-26"0,-21-9 58 0,11 6-59 15,10-3 1-15,0 7 0 16,-3-4 0-16,-4 6-5 16,-7 7 1-16,-7-4 1 15,-7-2 0-15,-14 2-4 16,-3 10 1-16,-8-3-3 15,-6 6 0-15,-1 0 0 16,7-6 0-16,4 3 1 0,3 3 0 16,1 0 3-1,3-3 0-15,7-3 2 0,7 0 1 16,11 0 1-16,3-10 0 16,7 4-1-16,0-7 1 15,0 6 0-15,-3-2 0 16,-7-1-1-16,-4 4 0 15,-11 6-1-15,-17 9 1 16,-14 3-3-16,-11 10 0 16,4-3-5-16,-7-1 1 15,-8-2-11-15,11-10 1 0</inkml:trace>
  <inkml:trace contextRef="#ctx0" brushRef="#br0" timeOffset="8833.14">12548 5741 58 0,'-17'35'29'0,"-19"9"-39"16,22-29 49-16,-3 10-40 16,-8 16 0-16,-7-3-2 0,0 3 0 15,1-1-1-15,6-2 1 16,4-10-12-16,7-15 1 16</inkml:trace>
  <inkml:trace contextRef="#ctx0" brushRef="#br0" timeOffset="9059.98">12386 5961 55 0,'32'37'27'0,"-4"17"-30"0,-17-45 47 0,6 4-44 16,-3 2 0-16,4 4-2 15,-4-3 1-15,-3 0-4 16,-1-4 1-16,1-6-9 16,-4-12 1-16,0-6-3 15,0-23 0-15</inkml:trace>
  <inkml:trace contextRef="#ctx0" brushRef="#br0" timeOffset="9418.29">12711 5277 46 0,'7'16'23'0,"3"-22"-19"16,-3 12 44-16,0 3-44 16,0-6 0-16,8 4 3 0,6-4 1 15,3 0-9-15,8-3 1 16,-4-6 6-16,4-4 1 15,0 4-3-15,-11 3 1 16,-7 3-3-16,-3 0 1 16,-8 9-5-16,-3 1 1 15,-3 5-4-15,-8 4 0 0,-3 9-2 16,-4 4 0-16,1-7 0 16,-4 3 0-16,10 3 2 15,7-2 1-15,8-4 2 16,10-3 0-16,7-7 2 15,4-5 0-15,10-7-4 16,8-3 0-16,-1-6-11 16,0-7 1-16</inkml:trace>
  <inkml:trace contextRef="#ctx0" brushRef="#br0" timeOffset="9646.61">13085 5904 52 0,'3'25'26'0,"25"-12"-20"0,-14-13 42 16,4-3-45-16,3 0 0 16,7-4 1-16,4-2 0 15,0 0-7-15,0-1 0 16,-4-2-3-16,-3 5 0 15,-1-18-12-15,-10-3 0 16</inkml:trace>
  <inkml:trace contextRef="#ctx0" brushRef="#br0" timeOffset="9857.2">13324 5854 53 0,'-14'57'26'0,"-3"21"-31"0,10-59 40 0,0 3-36 0,-4 3 1 0,0 0-5 0,4-3 1 0,4-6-4 0,3-7 0 0,10-12-6 16,8-3 1-16</inkml:trace>
  <inkml:trace contextRef="#ctx0" brushRef="#br0" timeOffset="10252.52">14358 5722 57 0,'-21'26'28'0,"-18"17"-33"0,25-27 57 0,-11 6-51 16,-3 6 1-16,-4 10 1 15,8 3 0-15,-5 12-4 16,5 3 1-16,-1-12-1 16,4 0 1-16,3-6-7 15,8-13 0-15,10-13-11 16,0-21 1-16</inkml:trace>
  <inkml:trace contextRef="#ctx0" brushRef="#br0" timeOffset="10424">14030 5606 45 0,'21'38'22'0,"11"40"-9"0,-14-52 29 0,6 11-39 16,15 10 0-16,3 7 1 0,4 2 1 15,-3 16-8-15,-5-9 1 16,1 9-4-16,-7-6 1 16,0-13-12-16,-15-6 1 15</inkml:trace>
  <inkml:trace contextRef="#ctx0" brushRef="#br0" timeOffset="15965.56">21156 5017 46 0,'4'34'23'0,"3"-5"-14"15,-4-29 35-15,4-4-41 16,4-2 1-16,-1-19 3 0,1-3 0 16,10-22-9-16,11-13 1 15,10-9 4-15,11-22 1 16,7 6-3-16,4-9 1 15,-4 12-2-15,-7-3 0 16,-8 13 0-16,-9 19 0 16,-8 2-1-16,-3 14 1 15,-8 11-2-15,-3 11 0 16,-7 18-2-16,-3 18 0 16,-4 20-1-16,-4 18 1 0,-3 1-1 15,-3 12 1-15,-4 12 1 16,0 7 1-16,3-6 1 15,0 2 1-15,4-18 0 16,7-3 0-16,0-16-1 16,7-9 0-16,0-13-3 15,0-10 1-15,1-5-6 16,-5-1 1-16,1-9-6 16,-8 3 0-16</inkml:trace>
  <inkml:trace contextRef="#ctx0" brushRef="#br0" timeOffset="16193.21">21315 4785 38 0,'-21'12'19'0,"24"4"-11"0,1-16 33 16,6 3-37-16,4-3 0 15,4-3 3-15,14-3 1 16,10-4-9-16,18-2 0 15,7-4 6-15,-3-6 0 16,-1 7-5-16,-3-4 0 16,-7 3-8-16,-7 7 0 15,-11-1-10-15,-10 1 0 16</inkml:trace>
  <inkml:trace contextRef="#ctx0" brushRef="#br0" timeOffset="16579.37">22370 4556 57 0,'3'9'28'0,"-24"10"-33"0,21-13 47 0,-7 10-42 15,-7 6 0-15,-7 3 0 16,-4-3 1-16,-7 3-3 16,0 3 1-16,1 7 0 15,3-4 0-15,6-6 0 16,8 0 0-16,4-6 0 16,10-3 0-16,10 0 1 0,11-4 1 15,8 1 0-15,2-1 0 16,-2 1-1-16,-5-10 0 15,-3 6 0-15,-6-12 1 16,-5 6-2-16,-3 4 1 16,-7 8-2-16,-7 4 0 15,-7 3-4-15,-11-6 1 16,1-4-10-16,-1-9 1 16</inkml:trace>
  <inkml:trace contextRef="#ctx0" brushRef="#br0" timeOffset="16867.78">22931 4427 43 0,'0'29'21'0,"-15"-4"-17"15,12-22 32-15,-1 3-35 16,1 0 0-16,3 1-1 16,0 2 0-16,0 0-6 15,0-2 0-15,-4-1-7 16,1-3 0-16</inkml:trace>
  <inkml:trace contextRef="#ctx0" brushRef="#br0" timeOffset="17016.79">22874 4766 51 0,'11'31'25'0,"-8"1"-40"0,-3-29 43 15,0 3-50-15,-10 4 0 16</inkml:trace>
  <inkml:trace contextRef="#ctx0" brushRef="#br0" timeOffset="21307.14">2646 4393 26 0,'7'25'13'0,"3"-16"3"15,-2-9-3-15,-8 0-12 16,3 0 1-16,4 0 2 16,-3 0 0-16,3-9-5 15,-4 3 1-15,4-4 2 16,0-2 1-16,-3-4 0 16,3 0 1-16,4-2-1 0,-8 2 0 15,4-3 1-15,4 3 1 16,-8 1 0-16,4 5 1 15,0 4-2-15,-3 0 1 16,3 6-1-16,-4 6 1 31,-3 57-2-31,0-1 1 16,-3 26-4 15,-4 0 1-31,3 6-2 0,4 0 0 0,-7-3-2 0,7-22 1 0,-7-3-3 16,7-16 0-16,-3-3-5 15,3-34 0 17</inkml:trace>
  <inkml:trace contextRef="#ctx0" brushRef="#br0" timeOffset="21571.19">2939 4064 43 0,'35'-19'21'0,"4"13"-6"0,-29 6 19 0,1 6-31 16,3 9 0-16,-10 7 0 15,3 7 0-15,-7 8-5 0,3 20 1 16,-3-4 1 0,7 16 1-16,-7 3-3 0,0 10 1 15,0-7-1-15,0-6 0 16,0-6-2-16,0-7 1 15,0-12-5-15,0-16 1 16,0-15-7-16,-7-13 1 47</inkml:trace>
  <inkml:trace contextRef="#ctx0" brushRef="#br0" timeOffset="21783.56">2692 4735 56 0,'10'40'28'0,"22"1"-24"0,-25-28 52 0,4-10-52 16,6 3 0-16,8-15 2 15,10-7 0-15,8-12-10 16,-1-13 1-16,4 0-1 16,-7 7 1-16,3-1-17 15,-14 7 1-15</inkml:trace>
  <inkml:trace contextRef="#ctx0" brushRef="#br0" timeOffset="23923.19">20574 4208 46 0,'-4'22'23'0,"4"41"-12"0,0-45 23 0,-3 1-32 0,-1 16 0 15,-3 9 1-15,0-1 0 16,-3 20-4-16,-1 3 0 16,1 12 2-16,-1-9 1 15,0 13-2-15,8-10 1 16,-1-9-4-1,4-19 1-15,4-13-7 32,6-15 1-17,8-19-8 1,0-10 1-16</inkml:trace>
  <inkml:trace contextRef="#ctx0" brushRef="#br0" timeOffset="24145.71">20856 4220 36 0,'60'-69'18'0,"-21"7"-14"0,-28 52 26 0,-1 1-27 15,1 9 0-15,-4 3 1 16,0 13 0-16,-7 3-6 16,-4 15 1-16,-3 10 3 15,-3-3 0-15,-4 12-2 16,-1 16 0-16,-6 0 0 16,0 6 1-16,7 4-1 15,7 2 0-15,3-12-1 16,4-3 1-16,0-10-3 15,0-9 0-15,4-21-10 0,3-14 0 32</inkml:trace>
  <inkml:trace contextRef="#ctx0" brushRef="#br0" timeOffset="24363.34">20588 4659 57 0,'0'73'28'0,"25"-58"-22"0,-15-15 49 0,5-3-52 16,9-6 1-16,15-13 1 15,10-3 0-15,15 0-7 16,3-7 0-16,0-2 0 16,-11 2 1-16,-13 4-19 15,-15 6 0-15</inkml:trace>
  <inkml:trace contextRef="#ctx0" brushRef="#br1" timeOffset="30646.77">12185 3490 30 0,'3'0'15'0,"1"-7"-4"0,0 7 16 0,-1 0-26 16,1 0 1-16,-1 7 1 16,1 2 1-16,-4 10-4 15,0 6 0-15,0 10 3 16,0 12 1-16,-4 6-2 15,1 10 0-15,-1 6-1 16,1 15 0-16,-5-2-1 16,-2 6 0-16,-1-10-1 15,-3 0 1-15,0-5-1 16,4-11 0-16,-5-8 0 16,5-17 0-16,3-2-1 15,3-13 0-15,4-7-2 16,4 1 0-16,3-7-3 15,0-5 0-15,-4-8-5 16,1-5 0-16</inkml:trace>
  <inkml:trace contextRef="#ctx0" brushRef="#br1" timeOffset="31593.57">12192 3581 5 0,'-4'-13'2'0,"8"7"10"16,-4 6-7-16,0 0 3 16,0 0 1-16,0 0 4 15,4 0 1-15,3 9-17 16,0-6 0-16,3 1 12 16,4-1 0-16,8 0-2 15,6 0 0-15,3-3-2 16,8-6 0-16,14-4-2 15,11-9 1-15,10 4-2 16,7-4 1-16,0-6-2 16,-10-6 0-16,6-1-1 0,1-2 0 15,-11 15 0-15,-4-6 0 16,-6 3-1-16,-8-10 1 16,-3 11 0-16,-7-5 0 15,-7 17 0-15,-4 3 0 16,-3 6-1-16,-8 12 0 15,-3-12-2-15,-3 13 1 16,-4 12-1-16,-7 3 0 16,-4 13-1-16,-3 0 1 15,-7 9 0-15,-3 3 0 16,2 10 2-16,1 3 0 16,0-7 0-16,0 10 0 0,4-3 1 15,3 6 0-15,3-9 0 16,4 0 0-16,4-4 0 15,3-5 0-15,-4 2 0 16,1-12 0-16,-4 0 0 16,-4 3 0-16,-3 3 0 15,0-6 0-15,-4-10 0 16,1 4 0-16,-4-10 1 16,0-3 0-16,-1-3 0 15,-2 0 1-15,-4-3 0 16,-4 3 0-16,-3 0 0 15,0-3 1 1,-8 0-1 0,-6-4 1-16,-7-2-1 0,-8-4 0 0,-3-2 0 0,0-1 0 15,4-3-1-15,-1 0 1 16,8 0-1-16,3 3 1 16,7 4-2-16,4-4 0 15,3 0 0-15,4 4 1 16,0-10-1-16,7 3 0 15,3 0 0-15,4 0 1 16,3-3 0-16,4 3 0 16,0 4-2-16,0-1 1 15,0 0-4-15,3-6 0 16,1 0-11-16,3-6 0 16,-4 3-1-16,4 3 0 0</inkml:trace>
  <inkml:trace contextRef="#ctx0" brushRef="#br1" timeOffset="32312.91">11624 5189 31 0,'0'7'15'0,"7"5"-4"0,-3-6 26 0,-4 1-34 16,0 2 0-16,0 4 1 15,0 9 1-15,-4 0-7 16,1 9 1-16,-4 16 3 0,-1 0 1 16,-2 13-2-16,-1 5 0 15,4 8-1-15,-3 2 0 16,3 0-1-16,-4 0 1 15,0-3-2-15,1 1 0 16,-1-11-3-16,1-15 1 16,-1 0-4-16,1-9 1 15,2-10-7-15,5-9 1 0</inkml:trace>
  <inkml:trace contextRef="#ctx0" brushRef="#br1" timeOffset="33109.92">11536 5337 27 0,'7'12'13'0,"-4"-2"-3"16,4-7 17-16,1 0-24 16,2 0 1-16,4 0 1 0,0 0 1 15,11-3-7-15,7-3 0 16,7-3 5-16,6-3 0 16,19-4-2-16,14 0 1 15,17-5-1-15,4-14 0 16,-1 4-1-16,8-3 0 15,-7-4 1-15,7-6 0 16,-11 1-1-16,-10 15 0 16,-15-7 0-16,-17 4 1 15,-3 3-2-15,-5 3 1 16,-2 3-1-16,-11 3 0 0,-4 7-1 16,-4 6 0-1,-2 3 0-15,-8 9 0 0,-4 4 0 16,1 6 0-16,-4 6 0 15,-4 3 0-15,1 0 0 16,0 10 1-16,-4 3 0 16,0-1 0-16,0 4 0 15,0 3 0 1,0 13 0-16,0-4 0 0,3 7-2 16,1 0 1-16,3 9 0 15,7 0 0-15,3 6-1 16,1 1 1-16,3-13 0 15,0 0 1-15,-3-1 0 16,-4-8 1-16,-7-13 0 16,-10 0 0-16,-19 0 0 15,-16-1 0-15,-12 1-1 16,-20-6 1-16,-15 3-1 0,-24-7 1 16,-4 1-1-16,-14-1 0 15,-7-6 0-15,-4-2 0 16,18-5 0-16,0 5 0 15,4-14 0-15,7 4 0 16,10-4 0-16,7 1 0 16,18-1 0-16,10-2 1 15,8 2-1-15,3 1 1 16,4-1-2-16,13-2 0 16,8-1-3-16,11-2 1 15,9-4-11-15,12-13 0 16</inkml:trace>
  <inkml:trace contextRef="#ctx0" brushRef="#br1" timeOffset="34415.39">11645 6945 55 0,'7'7'27'0,"-14"2"-30"15,4-6 45-15,-8 7-42 0,-10 2 0 16,-7 7 0-16,-8 6 0 16,-2 13-1-16,2-7 1 15,-2 4-2-15,-5 5 1 0,8-2 0 16,7 0 0-16,7-13-1 15,6 0 1-15,12 3 0 16,10-3 1-16,7-6 1 16,11 0 1-16,10-7 0 15,11-2 0-15,-4 2 0 16,-3-2 1-16,-7 5-2 16,-11-2 0-16,-7 9-2 15,-14 6 1-15,-18 10-3 16,-10 6 0-16,-7-7-2 15,7-9 0-15,-1-3-4 16,1-6 1 0,7-3-7-1,7-7 1-15</inkml:trace>
  <inkml:trace contextRef="#ctx0" brushRef="#br1" timeOffset="34836.22">11670 7526 41 0,'32'-10'20'0,"-1"4"-13"0,-24 3 33 16,4 6-39-16,0-6 0 16,-4 6 1-16,0 0 1 15,-4 0-4-15,-3 0 1 16,-3 4 1-16,-4-1 1 16,-7 0-2-16,-1 7 1 15,1-1-1-15,0 4 0 16,0 0 0-16,4 2 0 15,2 1 0-15,5-3 0 0,3-7-1 16,3-6 1-16,5-6 0 16,-1-6 0-16,3-4-1 15,1-2 1-15,-1-1-1 16,1 0 1-16,0 1 0 16,-1 2 0-16,1 4 0 15,-1-1 0-15,-3 13 1 16,4 4 0-16,-4 2-1 15,4 7 1-15,-1-1-1 16,1 7 1-16,-4-3-1 16,0 0 0-16,0-3-3 15,0-1 0-15,-4-2-6 16,1-4 0-16,3-15-6 16,4-3 1-16</inkml:trace>
  <inkml:trace contextRef="#ctx0" brushRef="#br1" timeOffset="35632.71">12114 7620 42 0,'-7'40'21'0,"11"-24"-15"0,-4-16 35 15,0 0-38-15,3-6 0 0,1-4 1 16,3-5 0-16,0-1-6 16,0 0 1-16,0 4 3 15,0-1 1-15,0 1-2 16,0-4 0-16,4 3-1 16,-1 1 0-16,-2 3-1 15,-1 5 1-15,0 4-1 16,0 4 0-16,-4-1-1 15,1 3 1-15,-1 0-1 16,-3-3 1-16,4 0 0 16,-1 1 0-16,4-8 0 15,0-2 1-15,1 6-2 16,2-3 1-16,1 0 0 16,-1 0 0-16,-3 0-1 15,0 3 1-15,4 0-1 16,-4 0 1-16,0 0 0 15,0 0 0-15,0-3 0 16,4-1 0-16,-4-2 0 0,0 9 1 16,3-3 0-16,-2 7 1 15,-1-1 0-15,0 0 0 16,0 0 0-16,7-3 1 16,-4 4-1-16,1-4 0 15,3 0 0-15,7-3 1 16,0 3-1-16,4 0 0 15,3 0 0-15,-3 4 1 16,0-4-1-16,-4-3 1 47,4 0-1-47,-4-3 1 0,3-7-1 16,-2 1 1-16,-1-4-1 0,0-2 0 0,-3 2-1 0,-4-3 1 0,-4-2-1 15,-3-1 0-15,-7 6-1 16,-3 1 1-16,-8 9-1 15,1 6 0-15,-1 9 1 16,0 7 0 0,4 3 0-1,4 6 0-15,-1 7 0 0,8 2 1 0,-1-2 0 16,8-10 0-16,3-3-1 16,7-6 1-16,4-1-2 15,3-8 1-15,-3-7-8 16,-7-7 1-16,-11-12-9 15,-7 4 0-15</inkml:trace>
  <inkml:trace contextRef="#ctx0" brushRef="#br1" timeOffset="42027.98">24490 4211 44 0,'3'16'22'0,"1"9"-11"0,-4-16 22 16,-4 10-33-16,-10 12 1 16,-10-6 0-16,-15 16 0 0,-7 9-2 15,-11 4 1-15,-6 12-1 16,3 9 1-16,0 3-2 16,0 10 0-16,4-3-1 15,3-13 1-15,7-10-3 16,11-8 1-16,10-23-8 15,11-12 1-15,10-13-1 16,8-12 0-16</inkml:trace>
  <inkml:trace contextRef="#ctx0" brushRef="#br1" timeOffset="42240.4">23950 4383 34 0,'11'47'17'0,"3"-15"-13"0,-11-13 31 15,1-1-35-15,-1 11 1 16,-3 5-1-16,0 1 0 16,0-4-4-16,0-9 0 15,7-3-7-15,0-16 0 16</inkml:trace>
  <inkml:trace contextRef="#ctx0" brushRef="#br1" timeOffset="42524.44">24567 4493 58 0,'18'22'29'0,"14"-16"-35"16,-15-6 55-16,5-3-49 16,2-3 1-16,8-3-1 15,7-1 1-15,-4 1-3 16,-3 6 1-16,-7-7-5 15,-8 10 0-15,-10 3-11 16,-14 4 1-16</inkml:trace>
  <inkml:trace contextRef="#ctx0" brushRef="#br1" timeOffset="42693.49">24518 4672 45 0,'7'12'22'0,"18"-8"-14"0,-11-8 31 15,14 1-38-15,7-3 0 16,8 0-1-16,3-10 0 16,-1 7-6-16,1-1 0 15,0 1-8-15,-11-7 0 0</inkml:trace>
  <inkml:trace contextRef="#ctx0" brushRef="#br1" timeOffset="42990.78">25608 3725 47 0,'7'9'23'0,"-7"45"-19"16,0-36 36-16,0 4-40 16,-3 19 1-16,-4 3-1 0,-4 16 1 15,0 2-2-15,4 7 1 16,0 3-4-16,4-21 1 16,-1-11-7-16,8-5 0 15,3-10-5-15,-4-16 1 16</inkml:trace>
  <inkml:trace contextRef="#ctx0" brushRef="#br1" timeOffset="43243.47">26060 4095 48 0,'-21'53'24'0,"-46"51"-30"0,42-70 45 0,-14 10-39 16,-10 13 0-16,-1 5-2 16,-3 10 1-16,-3 4 2 15,-4-4 0-15,-4 0-2 16,4 3 1-16,8 0-2 16,-1-18 0-16,10-4-7 15,15-6 0-15,7-12-4 16,24-16 0-16</inkml:trace>
  <inkml:trace contextRef="#ctx0" brushRef="#br1" timeOffset="43770.66">25813 4822 59 0,'35'26'29'0,"14"-14"-37"0,-27-9 60 15,9 0-52-15,12 7 1 16,-5-4-1-16,-6-3 1 0,-4 3-2 16,-6-2 1-16,-5 2-1 15,-6 3 1-15,-11 7-2 16,-7-10 0-16,-7 7-2 15,-11-4 1-15,0 1-2 16,-3 2 1-16,0 1 0 16,3-1 0-16,4-2 1 15,0-1 1-15,7-3 2 16,3 1 0-16,4 2 0 16,7 10 1-16,4-10 0 15,3 4 1-15,3 2-1 16,4-5 1-16,8-1 0 15,-1-2 1-15,0-1 0 16,0 0 0-16,-3 3-1 16,-4-2 1-16,-4 8-1 15,-6-5 0-15,-8 5-2 0,-10 7 0 16,-7 4-1-16,-4-11 1 16,-6 7-2-16,-8-3 1 15,0-3-3-15,4-4 1 16,-1-2-5-16,5-1 1 15,10-9-9-15,6-3 1 16</inkml:trace>
  <inkml:trace contextRef="#ctx0" brushRef="#br1" timeOffset="43964.04">26472 5026 50 0,'22'44'25'0,"-1"-12"-32"0,-14-23 43 0,-4 4-44 16,-3-4 0-16,-7 3-18 16,7-2 0-16</inkml:trace>
  <inkml:trace contextRef="#ctx0" brushRef="#br1" timeOffset="51078.81">12954 3725 45 0,'4'16'22'0,"6"2"-9"16,-10-18 22-16,0 0-34 16,4 4 1-16,-1-8 1 15,4 1 1-15,0-3-4 16,4 3 0-16,-1-3 4 15,5 6 0-15,-1 3-1 16,-4-3 1-16,1 3-3 16,-4 0 0-16,-4 0-2 15,-3 7 1-15,-7 2-3 16,-3 1 1-16,-1 2-1 16,1-5 0-16,3-1 2 0,0 1 0 15,-1 5 0-15,5-2 1 16,-1 6 0-16,4-7 1 15,4 1 2-15,10-4 0 16,4-3 0-16,6-6 0 16,5-3-1-1,-5 0 1-15,-3 0-6 0,-3-6 1 16,-4 2-16-16,-3 4 0 16</inkml:trace>
  <inkml:trace contextRef="#ctx0" brushRef="#br1" timeOffset="58084.94">19999 3697 23 0,'4'9'11'0,"3"10"2"0,-7-10 11 15,0 16-23-15,0-6 1 16,-4 9 2-16,1 13 0 16,-1 3-5-16,-3 13 1 15,0 12 3-15,0 12 0 16,0 19-1-16,-4 4 0 0,1 12-2 15,-8 13 1-15,0-1-1 16,1-2 1-16,3-10-1 16,-1-4 0-16,1-8-3 15,4-13 1-15,3-22-10 16,3-19 1-16</inkml:trace>
  <inkml:trace contextRef="#ctx0" brushRef="#br1" timeOffset="59098.42">20087 3552 25 0,'39'0'12'0,"14"4"-2"0,-25 2 10 16,11 0-17-16,17 0 0 16,15-2 4-16,7-4 0 15,20 0-8-15,15 0 1 16,18-7 5-16,3-2 0 15,17-10-2-15,12 7 1 0,-8-1-2 16,18 4 0-16,3-10-1 16,-10 0 0-16,10 0-1 15,4 3 1-15,-14-6-1 16,11 4 1-16,2-1-1 16,-9 6 0-16,6-5-1 15,8-4 1-15,-12-4-1 16,12 5 1-16,-1-5 0 15,-13 1 0-15,6 3-1 16,0-3 1-16,-6 0 0 16,-11 13 0 15,3-7 0-31,4 3 1 0,-22 1-1 0,1 2 0 0,0-9-1 16,-8 0 1-16,-6-6 0 15,-18 3 0-15,3-10-1 16,-7 1 1-16,-6-4-1 15,-5 10 1-15,-6 0 0 16,-11 3 0-16,-10 3 0 0,-4 9 0 16,0 13 0-16,-4 6 0 15,-6 16-1-15,-8 10 0 16,-6 15 0-16,-12 15 0 16,-10 26 0-16,-13 3 1 15,-19 16-1-15,-14 18 0 16,-6 7 0-16,2 12 1 15,-2 0-1-15,6 10 1 16,4 3 0-16,-4 0 0 0,7-4 0 16,8 4 0-16,-1-10 0 15,-3 10 0-15,3 3 0 16,1-6 1-16,-1-22-1 16,-3-1 0-16,0-21 0 15,0-10 0-15,-7-2 0 16,-4-17 0-16,-7-15-1 15,-13-6 1-15,-19-4 0 16,1-6 0-16,-26-6 0 16,-17-9 1-16,-13-10-1 15,-30-10 0-15,-23-15 0 16,-12-12 0-16,-28-10 0 16,-3-10 1-16,-32-2-1 15,-7-1 0-15,-28-2 0 16,-4 12 1-16,-10-3-1 15,-11 12 0 1,-197 10-2 0,73 6 1-16,61 3 0 0,31-3 1 15,32 0-1-15,18 0 0 16,21-7-1 0,21-2 1-16,18-3-10 0,24-14 0 15</inkml:trace>
  <inkml:trace contextRef="#ctx0" brushRef="#br1" timeOffset="59881.05">27615 4170 33 0,'8'25'16'0,"6"-34"-13"16,-7-1 19-16,3 7-24 0,1-6 1 15,-1-4-5-15,1 4 0 16,0 0 0-16,-1-7 1 15</inkml:trace>
  <inkml:trace contextRef="#ctx0" brushRef="#br1" timeOffset="60122.68">28166 4045 53 0,'10'3'26'0,"4"-6"-35"16,-14 3 52-16,0 0-44 16,0 3 0-16,-7 0-6 15,0-3 0-15,-3 6-3 16,-4-3 0-16</inkml:trace>
  <inkml:trace contextRef="#ctx0" brushRef="#br1" timeOffset="60552.86">28169 4609 40 0,'32'-3'20'0,"-4"-3"-15"15,-24 6 26-15,-4 0-29 16,-4 6 1-16,-10 7-1 16,-11 5 1-16,-10 14-5 15,-14-7 1-15,-8 6 2 16,4 7 1-16,-7 3-2 15,-3-1 0-15,-1-8-2 16,5-1 1-16,6 0-10 16,3-5 1-16,4-8-3 15,15-5 0-15</inkml:trace>
  <inkml:trace contextRef="#ctx0" brushRef="#br1" timeOffset="61123.42">28674 4412 25 0,'77'-13'12'0,"-6"-72"-2"0,-53 64 16 0,-1-11-23 16,4-5 1-16,-3-1 2 16,-4-12 0-16,-7 3-8 15,-7-3 1-15,-14 18 5 16,-21-2 0-16,-25 2-1 16,-28 10 0-16,-8 13-2 15,-27 9 1-15,-22 6-1 47,11 16 0-47,-14 6-3 16,-7 4 0-1,14 9-1-15,17 2 1 0,8 17-2 16,6 3 0-16,15 15 0 0,11 4 0 0,17 5 2 0,14 14 0 0,14-10-1 0,18 0 1 16,21 3-1-16,31-22 0 15,15 0 1-15,39-6 0 16,28-3 1-16,21-23 1 15,25-11 0-15,21-23 1 16,17-22 2 0,4-21 1-16,-31-14 0 0,-29-15 0 15,-28-3-1-15,-18-9 0 16,-25 9-1-16,-20-6 0 16,-22 9-2-16,-14-3 1 15,-14 3-4-15,-21-3 1 31,-21 10-9-31,-25-1 0 0</inkml:trace>
  <inkml:trace contextRef="#ctx0" brushRef="#br2" timeOffset="75776.86">1827 9674 47 0,'7'6'23'0,"15"-28"-14"16,-12 12 24-16,-3-8-31 16,14-14 0-16,-6-21 1 15,9-22 1-15,1-13-5 16,10-16 1-16,4-21 2 15,-7-7 0-15,7-6-1 16,-8 3 0-16,-2 1-1 0,-5 11 1 16,1 14-1-16,-14 8 0 31,-11 17-2-31,0 24 1 16,-8 16-1-16,-2 22 0 15,-11 22-3-15,0 19 1 16,-4 19 0-16,0 12 0 15,8 12 1-15,-1 11 1 0,4 5 1 16,3 7 0-16,1-1 2 16,-1 4 1-16,4-6-1 15,0-7 1-15,14 0-1 16,0-6 0-16,4-9-2 31,3-7 0-31,7-6 0 0,4-9 0 0,-1-7-2 16,1-9 0-16,0-9-8 15,-1-7 1-15,-2-3-2 16,-1-9 0-16</inkml:trace>
  <inkml:trace contextRef="#ctx0" brushRef="#br2" timeOffset="75977.4">2491 9128 52 0,'3'38'26'0,"4"5"-30"16,-3-30 52-16,3 12-47 0,-7 0 1 16,0 3-1-16,0-3 1 15,0-6-4-15,0-3 1 16,0-10-4-16,0-6 1 16,0-12-12-16,-7-13 0 15</inkml:trace>
  <inkml:trace contextRef="#ctx0" brushRef="#br2" timeOffset="76647.73">2473 9002 48 0,'18'35'24'0,"-8"-26"-18"0,-10-5 35 0,4-1-41 15,3-3 1-15,-4 0-1 16,4-7 0-1,11-2-2-15,-4 0 1 0,7-4-4 16,4 0 0-16,0 4-4 16,3 3 1-16,-10 6-1 15,-8 6 1-15,4 3 1 16,0 1 0-16,-10-1 5 16,3 4 0-16,-4-4 5 15,5 1 0-15,-5 2 2 16,4-2 0-16,-3-7 2 15,3 3 1-15,3-3-2 0,-3-3 0 16,-3-6-2-16,6-4 0 16,8-2-2-16,-7-7 0 15,6 0-2-15,-3 4 1 16,4 5-1-16,3 4 1 16,7 9-1-16,-6 6 1 15,-1 1-1-15,0 9 0 16,-3 0 0-16,-1 2 1 15,4-2-2-15,-3-3 1 16,3 0-1-16,-7-7 1 16,11-3-1-16,0-6 1 15,3-3-1-15,0-3 1 0,0-7-1 16,-6 1 1-16,-1-1-1 16,-4 4 1-16,-3-1 0 15,4 1 0-15,3-3 0 16,-3-4 1-16,-4 0 0 15,11 0 0-15,-4 4 1 16,0 3 0-16,0 5 0 16,7 8 0-1,15 21 0 1,3 0 1-16,7 0-1 16,3 0 1-16,-3-3-3 15,3-3 1-15,-10-7-3 16,0-2 0-16,-14-4-11 15,-15 3 1-15,-13 1-4 16,-4 5 0-16</inkml:trace>
  <inkml:trace contextRef="#ctx0" brushRef="#br2" timeOffset="77083">2067 9893 62 0,'11'16'31'0,"-4"21"-39"16,-7-21 59-16,-11 6-51 15,-6 9 1-15,-4 4-1 0,-11 6 0 16,-18 9-3-16,1-6 1 16,-11 0-4-16,4-7 1 15,3-9-7-15,10-9 1 16,-3-12-6-16,18-14 0 16</inkml:trace>
  <inkml:trace contextRef="#ctx0" brushRef="#br2" timeOffset="77296.2">1588 9912 43 0,'0'12'21'0,"17"23"-16"0,-6-26 36 16,-8 7-39-16,8 6 1 0,6 6 1 16,5-3 1-16,16 10-6 15,1 6 0-15,0-7 4 16,0 1 0-16,3-4-3 15,-10-3 1-15,3-6-7 16,-10-3 1-16,0-10-11 16,-15-2 0-16</inkml:trace>
  <inkml:trace contextRef="#ctx0" brushRef="#br2" timeOffset="77550.57">2057 10122 40 0,'-14'31'20'0,"-4"-24"-6"16,18-7 25-16,0 0-35 0,7 0 0 15,4 0 2-15,13 0 1 16,12-4-8-16,-1-2 0 15,11-6 3-15,7-7 0 16,3 3-12-16,-7-6 1 16,1-3-8-16,-1-6 0 15</inkml:trace>
  <inkml:trace contextRef="#ctx0" brushRef="#br2" timeOffset="77807">2424 9912 65 0,'7'34'32'0,"35"-2"-33"15,-24-26 59-15,6 0-57 16,5 1 1-16,-1 2-1 15,-7 0 0-15,-3 7-3 16,-18 9 0-16,-11 6-6 16,-7 10 1-16,-13 3-13 15,-26 3 1-15</inkml:trace>
  <inkml:trace contextRef="#ctx0" brushRef="#br2" timeOffset="78524.88">3496 10338 56 0,'-18'3'28'0,"-3"-9"-26"16,11 3 39-16,3-3-41 15,-4 0 0-15,-7-4 0 16,4 1 0-16,-3-4 0 16,-1-3 0-16,4 1 0 15,-11-4 0-15,11 0 0 0,-4 0 0 16,4-3 1-16,7-3 0 16,7 0 0-16,7-3 0 15,-3 3 0-15,13 6 1 16,-2 3-1-16,9 7 0 15,8 3-1-15,0 3 1 16,7 6-1-16,-11 0 1 16,4 3-1-16,-4 0 0 15,4 1 0-15,-1-1 0 16,5 3 0-16,-5 7 0 16,1 3 0-16,3 6 0 0,-10 9-1 15,3-2 1-15,-10-1 0 16,3-3 0-16,7-6-1 15,-7-9 1-15,11-7 1 16,7-3 0-16,0-9 1 16,0-13 1-16,3-3 0 15,-3-6 0-15,-11-3 0 16,-3-4 0-16,-8 1-2 16,-13 5 1-16,-4-2-2 15,-11 6 1-15,-10 3-5 16,-11 10 1-16,-10 8-7 15,-7 8 1-15,-8 8-11 16,-6 7 1-16</inkml:trace>
  <inkml:trace contextRef="#ctx0" brushRef="#br2" timeOffset="79155.08">4752 9482 54 0,'21'19'27'0,"7"-38"-29"0,-24 10 42 16,6-22-40-1,-3-17 1-15,4-11 0 0,-7-20 1 16,-4-24-3-16,-4-13 1 15,-7-9 1-15,1-1 1 16,-1 1-2-16,4-1 1 16,4 10-1-16,3 6 1 15,3 23-1-15,-3 15 1 16,0 15 0-16,0 19 0 16,7 13-1-16,-7 29 0 15,0 27-3-15,0 22 1 0,0 7-5 16,0 9 1-16,0 6-5 15,-10 7 0-15,-4-7-5 16,0 0 0-16</inkml:trace>
  <inkml:trace contextRef="#ctx0" brushRef="#br2" timeOffset="79353.23">4494 9018 45 0,'4'19'22'0,"21"-6"-15"0,-15-10 40 0,1-3-44 16,10 0 0-16,7-3 1 16,0-1 0-16,8-2-6 15,10 3 0-15,3 3 0 16,0 0 1-16,11-3-9 16,0-7 0-16,-10-2-7 0,3-7 0 15</inkml:trace>
  <inkml:trace contextRef="#ctx0" brushRef="#br2" timeOffset="79573.82">5373 8877 41 0,'17'3'20'0,"-6"19"-15"0,-7-19 32 0,-4 7-36 0,0 2 1 16,-4 7 0-16,-7 0 1 16,-6 3-4-16,-1 9 0 15,-3 7 2-15,7 3 1 0,-4 6-1 16,4 3 0-16,7 3-1 15,-3-9 0-15,10-3-2 16,0-10 0-16,3-9-3 16,11-9 1-16,11-10-6 15,3-6 1-15,4-16-5 16,14-9 1-16</inkml:trace>
  <inkml:trace contextRef="#ctx0" brushRef="#br2" timeOffset="79788.03">5768 8996 60 0,'3'16'30'0,"-3"6"-37"15,0-16 60-15,-3 10-52 16,-8 9 1-16,-10 6 0 0,4 7 0 16,-12 6-4-1,1 9 1-15,0-15 0 0,3-4 0 16,-3-2-4-16,0-7 0 15,3-3-5-15,11-10 0 16,3-6-7-16,1-12 0 16</inkml:trace>
  <inkml:trace contextRef="#ctx0" brushRef="#br2" timeOffset="80001.89">5383 8971 31 0,'7'-12'15'0,"32"30"-2"0,-28-5 17 0,-1-4-26 15,8 13 0 1,3 13 3-16,0 2 1 16,1 4-10-16,6 0 0 0,11 3 5 15,-8-3 0-15,8-10-5 16,-7-6 0-16,0-6-6 16,3-16 1-16,-10-12-8 15,-8-10 1-15</inkml:trace>
  <inkml:trace contextRef="#ctx0" brushRef="#br2" timeOffset="80190.61">5779 8698 52 0,'24'66'26'0,"15"28"-23"16,-21-69 48-16,10 13-47 0,-3 15 0 15,-1 4-1-15,-3 2 1 16,-6 7-9-16,-12-9 0 16,-10-1-4-16,-11-6 0 15,-13-3-9-15,-8-6 0 16</inkml:trace>
  <inkml:trace contextRef="#ctx0" brushRef="#br2" timeOffset="80823.02">6473 9184 56 0,'-7'7'28'0,"36"11"-25"0,-19-18 47 0,1 0-48 0,14 0 1 0,10-6 0 0,14-6 1 16,11-4-8-16,0-6 0 0,-3 3-4 16,-5 7 1-16,-13 2-12 15,-7 1 1-15</inkml:trace>
  <inkml:trace contextRef="#ctx0" brushRef="#br2" timeOffset="80922.1">6466 9473 64 0,'-7'19'32'0,"43"-4"-30"0,-15-15 55 0,7-3-57 0,18-3 1 0,14-3-6 0,0-4 1 0,3 4-4 0,-3 2 0 16,-17-2-12-16,3 9 1 0</inkml:trace>
  <inkml:trace contextRef="#ctx0" brushRef="#br2" timeOffset="84229.27">25799 3462 19 0,'10'0'9'0,"-6"-10"-2"0,-4 10 9 15,7 0-12-15,0 3 1 16,-4 4 2-16,1-4 1 0,-1 3-9 16,1 3 0-1,0 10 8-15,3-6 0 0,0 2-2 16,0 1 0-16,0 3 0 15,0 0 0-15,0-4-1 16,3-5 0-16,1-10-1 16,7 0 1-16,3-19-1 15,11-6 0-15,6-16-1 16,1-9 1-16,11-25-7 16,20-10 0-16,4-12-13 15,-3-4 1-15</inkml:trace>
  <inkml:trace contextRef="#ctx0" brushRef="#br2" timeOffset="88884.09">7585 9868 47 0,'3'-9'23'0,"33"-17"-8"0,-19 14 23 16,-3-10-35-16,11-16 0 16,7-12 3-16,7-13 1 15,3-18-9-15,0-7 1 16,-3-9 4-16,-4 0 1 15,-10-4-2-15,-7-12 0 16,-1 1-2-16,-10-1 0 16,-3 6 0-16,-1 13 0 15,-3 22-3-15,-3 9 1 16,-1 13-3-16,-3 16 1 0,-3 8-3 16,-1 20 1-16,1 19-1 15,-5 12 0-15,1 25 4 16,0 13 0-16,4 12 2 15,3 19 0-15,3 0 2 16,4 0 1-16,4 0 0 16,3 0 0 15,3-12-2-31,4-4 1 0,0-15 0 0,4-10 1 0,0-12-2 16,-4-13 0-16,7-9-3 15,4-13 0-15,-1-6-5 16,12-6 0-16,-12-3-6 15,5-13 0-15</inkml:trace>
  <inkml:trace contextRef="#ctx0" brushRef="#br2" timeOffset="89082.27">8283 9479 57 0,'-3'57'28'0,"3"-4"-31"0,0-44 54 15,-4 7-48-15,1 0 1 16,-1-1-1-16,1 1 0 16,3-7-7-16,0-5 1 15,0-11-4-15,3-5 1 0,4-4-12 16,-3-12 0 0</inkml:trace>
  <inkml:trace contextRef="#ctx0" brushRef="#br2" timeOffset="89649.63">8283 9288 44 0,'-3'6'22'0,"6"10"-15"16,-3-13 29-16,4 0-35 0,6 0 0 0,-6-3-1 16,6 0 0-16,5 0-1 15,-1-3 0-15,3 3-3 16,4 0 0-16,1 0-5 15,2 3 0-15,-2 3 0 16,-1 1 1-16,-4-1 1 16,-3 0 1-16,1 7 6 15,-1 3 1-15,-11-4 5 16,4 1 1-16,0-1 2 0,0 1 0 16,-3-4-2-16,-1-3 1 15,1-2-3-15,-4-4 0 16,11 0-2-16,3-4 0 15,-4-2-2-15,8 0 0 16,3-4-1-16,-3-5 1 16,3 2 0-16,4 4 1 15,-1-4 0-15,-3 7 0 16,1 3 0-16,-5 3 1 16,4-6-1-16,-7 6 0 15,4-4-2-15,0 4 1 0,-1 0-2 16,-3-6 1-16,4 0-1 15,3 0 0-15,-3-1 0 16,0 4 0-16,-1 3 0 16,4 3 1-16,1 7-1 15,-1 9 1-15,3-1 0 16,5-2 0 0,-1 3 1-16,7 3 0 0,4 0-1 15,0 0 1-15,3-3-2 16,0-4 1-16,-3-5-8 15,-7-4 0-15,-11-12-9 16,-10-1 1-16</inkml:trace>
  <inkml:trace contextRef="#ctx0" brushRef="#br2" timeOffset="90381.87">7909 10078 39 0,'4'-12'19'0,"3"-1"-6"0,-7 13 25 16,0 0-33-16,0 0 1 0,0 0 3 15,-7 6 1-15,-11 13-14 16,-3 3 1-16,-11 19 7 15,-10 6 1-15,0 6-7 16,-4 10 1-16,0-13-6 16,11-6 0-16,-1-6-9 15,12-13 0-15,-5-22-2 16,12-16 1-16</inkml:trace>
  <inkml:trace contextRef="#ctx0" brushRef="#br2" timeOffset="90553.87">7461 10025 34 0,'11'6'17'15,"6"16"-14"-15,-2-13 30 0,2 4-28 0,8 6 0 16,10 3 3 0,-7 6 1-16,11 0-11 0,4 4 0 15,-1 5 6-15,4 7 1 16,0 3-5-16,-4-3 0 15,-10-6-6-15,-1-7 1 16,-2-9-9-16,-12-13 1 16,-3-18-2-16,1-13 0 15</inkml:trace>
  <inkml:trace contextRef="#ctx0" brushRef="#br2" timeOffset="90835.66">8047 10232 52 0,'3'3'26'0,"19"19"-30"0,-15-19 53 0,7 0-47 15,10 0 0-15,8 0 0 0,7-3 1 0,0-3-5 0,7 3 1 0,3-6-3 16,0-7 1-16,-3-2-11 16,-10-4 1-16,-12-9-4 15,-6-4 1-15</inkml:trace>
  <inkml:trace contextRef="#ctx0" brushRef="#br2" timeOffset="91065.38">8417 10047 39 0,'0'62'19'0,"11"-18"-17"0,-4-41 34 16,0 10-32-16,4-4 0 16,3-2 4-16,0 2 1 15,3 1-9-15,1-1 1 0,7 0 5 16,-1 1 1-1,-2-1-3-15,-5 4 1 0,-6 2-7 16,-11 4 0 0,-42 31-16-1,-1-6 0-15</inkml:trace>
  <inkml:trace contextRef="#ctx0" brushRef="#br2" timeOffset="91638.39">9239 10272 42 0,'-3'32'21'0,"-15"-1"-16"0,8-21 20 16,-8-1-22-16,0 4 0 16,-3-1-2-16,-4 1 1 15,-3-7-3 1,-4-3 0-16,1-3 3 0,2-3 0 16,8-3-2-16,11-4 0 15,-1-2 1-15,15-1 1 16,6-3-2-16,8 4 0 0,7-1 1 15,-1 4 0-15,4 0-1 16,8 2 0 0,3 10 1-16,-1 1 0 0,1 5-1 15,0 4 1-15,-7 2-1 16,-1 1 0-16,1 0-1 16,0 2 1-16,3 7-2 15,-7 7 0 1,1-13 0-16,-1-1 0 15,-7-2 1-15,0-3 1 16,0-7 1-16,-3 0 1 0,0-21 2 16,-4-7 1-16,0-3 1 31,0-7 1-31,-3 4-2 16,-8 0 0-16,-6 6-3 0,-8 3 0 0,-10 0-8 15,-14 3 1-15,-8 1-13 16,-10 2 0-16</inkml:trace>
  <inkml:trace contextRef="#ctx0" brushRef="#br2" timeOffset="93225.54">10978 8607 56 0,'-17'32'28'0,"10"9"-20"0,3-29 29 15,-6 10-37 1,-8 6 0-16,-10 10 0 0,3 9 0 16,-7 3-2-16,-3 7 1 15,0-1-2-15,3-6 1 16,4-6-5-16,3-6 0 16,7-13-9-16,8-16 0 15</inkml:trace>
  <inkml:trace contextRef="#ctx0" brushRef="#br2" timeOffset="93465.82">10689 8664 31 0,'21'37'15'0,"15"20"-3"0,-29-38 17 0,0 3-25 16,3-4 0-16,4 11 2 15,4-1 0-15,0 3-8 16,-1 4 0-16,5-1 4 16,-5-6 1-16,1-2-6 15,3-11 1-15,-7 1-9 16,4-10 0-16,-4-12-3 16,3-7 0-16</inkml:trace>
  <inkml:trace contextRef="#ctx0" brushRef="#br2" timeOffset="93852.4">11211 8341 62 0,'0'9'31'0,"11"-9"-33"0,-4 0 65 16,0 0-60-16,7 0 0 16,0 0 2-16,0 0 1 15,0-3-8-15,-3 3 1 16,0 0 3-16,-1 0 1 0,-3 3-3 16,-7 4 0-16,0 2-3 15,0 7 0-15,-3 2-2 16,-8 4 1-16,1-6-1 15,-5 3 0-15,1 6 1 16,4-3 1-16,3 0 2 16,3 0 0-16,8-7 2 15,6-2 1-15,4-7-2 16,8-12 0-16,9-7-7 16,5 4 1-16,-5-13-12 15,5 3 0-15</inkml:trace>
  <inkml:trace contextRef="#ctx0" brushRef="#br2" timeOffset="94231.13">11635 9059 56 0,'-4'6'28'0,"15"-3"-25"0,-1-3 43 0,4 0-43 16,11-3 0-16,7 0 0 15,3 3 1-15,4-6-8 16,3 0 1-16,1-4-4 16,2 1 0-16,-2-7-11 15,-4 0 1-15</inkml:trace>
  <inkml:trace contextRef="#ctx0" brushRef="#br2" timeOffset="94499.27">12541 8504 57 0,'4'3'28'0,"-8"35"-32"0,8-26 45 16,-11 13-39-16,0 10 0 16,0 15 2-16,-4-6 0 15,4 9-5-15,-4 7 1 16,8 15 0-16,3 3 1 0,0-5-4 16,3-14 1-16,-3-15-9 15,0-16 0-15,0-15-7 16,-3-13 1-16</inkml:trace>
  <inkml:trace contextRef="#ctx0" brushRef="#br2" timeOffset="94873.77">10502 9821 58 0,'-7'9'29'0,"32"-2"-31"0,-11-7 54 15,14-4-45-15,15-11 1 16,16 2 4-16,26-9 1 16,35-6-16-16,21 0 0 15,25-7 10-15,7-2 0 16,24-1-6-16,8-6 0 0,-11 13-7 16,-18-4 1-16,-17 1-6 15,-18 9 1-15,-31 6-14 16,-26 0 0-16</inkml:trace>
  <inkml:trace contextRef="#ctx0" brushRef="#br2" timeOffset="95564.99">10583 10031 54 0,'-35'31'27'0,"10"-2"-20"0,22-23 37 0,-1 0-40 16,1 0 1-16,3 1 2 15,3-1 0-15,8 3-10 16,7-2 1-16,3-1 6 16,0 0 1-16,0 0-4 15,0 4 1-15,-3-10-2 16,-4 3 0-16,-3 0-1 16,-4 3 0-16,-7 7-3 15,-7 3 1-15,-4 6-2 16,-3 0 1-16,0-1-1 15,0 1 0-15,0-3 1 16,3-3 1-16,4-4 1 16,3 1 1-16,4-4 2 15,7 1 1-15,8-1 0 16,2 1 0-16,8-1 1 0,0 7 0 16,-4-1 0-16,-4 4 1 15,-3-3-2-15,-3-4 1 16,-7 4-1-16,-4 6 0 15,-11 6-4-15,-14 7 1 16,-10-4-4-16,-4 4 0 16,4-1-6-16,0-6 0 15,6-3-8-15,1-15 1 16</inkml:trace>
  <inkml:trace contextRef="#ctx0" brushRef="#br2" timeOffset="95851.32">11229 10335 51 0,'-11'32'25'0,"-17"11"-23"15,18-24 41-15,-12 6-41 16,-2 0 0-16,-1 13 1 15,-7 6 1-15,-3-3-6 16,-4 6 1-16,0 6 2 16,4-3 1-16,3-12-4 15,11-7 0-15,7-9-4 0,3-16 0 16,8-6-6-16,3-12 0 16,7-10-4-16,0-9 0 15</inkml:trace>
  <inkml:trace contextRef="#ctx0" brushRef="#br2" timeOffset="96063.95">10834 10448 18 0,'-7'-38'9'16,"24"23"7"-16,-10 12 8 0,4 6-19 0,7 6 0 15,3 16 7-15,4 0 0 16,-4 10-13-16,0 6 0 16,4 3 9-16,3-7 0 15,0 7-2-15,4 0 0 16,-4 0-5-16,0-10 1 0,0-9-4 15,-3-9 1-15,-4-6-5 16,0-10 1-16,-3-13-12 16,0-6 1-16,-8-12 0 15,-3-7 0-15</inkml:trace>
  <inkml:trace contextRef="#ctx0" brushRef="#br2" timeOffset="96435.71">11321 9962 43 0,'-7'25'21'0,"17"0"-16"16,-6-22 42-16,-4 0-42 16,3 1 0-16,-3-4 5 15,0 0 1-15,4 0-12 0,10-4 0 16,4 4 9-16,6-3 0 15,1 3-2-15,0 0 0 16,-4 0-4-16,-4 3 1 16,-2 7-4-16,-5-4 0 15,-13 13-3-15,-4 3 0 16,-4-3-1-16,-3 3 1 16,0 6 0-16,3-3 0 15,4-3 2-15,4 0 1 16,3 0 1-16,3-6 0 0,11-10 0 15,11-3 1-15,3-3-5 16,7-9 1-16,4-1-14 16,4-2 0-16,-12-4-2 15,-6 3 0-15</inkml:trace>
  <inkml:trace contextRef="#ctx0" brushRef="#br2" timeOffset="96663.84">11677 10517 65 0,'21'16'32'0,"18"-4"-36"16,-25-15 65-16,7 3-59 0,4-6 1 15,3-7-2-15,4 4 1 16,0-7-7-16,3 1 1 15,-7 2-6-15,0-6 1 16,-6-6-11-16,-8-3 0 16</inkml:trace>
  <inkml:trace contextRef="#ctx0" brushRef="#br2" timeOffset="96964.24">11896 10276 59 0,'-7'25'29'0,"-4"22"-29"0,15-32 46 0,-4 11-46 16,0 5 0-16,-4 0-1 16,4 1 0-16,0 5-2 15,0 4 1-15,0-7-7 16,0-5 0-16,7-14-8 16,4-5 1-16</inkml:trace>
  <inkml:trace contextRef="#ctx0" brushRef="#br2" timeOffset="97651.99">12672 9978 54 0,'3'-19'27'0,"1"25"-31"0,-4-3 46 15,0 4-41-15,0-1 1 16,0 3 1-16,-4 4 0 0,-3 2-4 16,4 4 1-16,-15 6 2 15,-3 0 1-15,-7 10-2 16,-4 6 1-16,0 0-1 16,8 9 0-16,-1 3-3 15,0-9 1-15,0 0-3 16,1 3 1-16,6-6-6 15,4-10 1-15,7-6-9 16,0-19 0-16</inkml:trace>
  <inkml:trace contextRef="#ctx0" brushRef="#br2" timeOffset="98027.53">12337 9978 67 0,'7'12'33'0,"21"57"-33"0,-17-44 61 0,3 4-60 0,14 18 0 0,7 9 0 16,7 13 1-16,11-3-3 15,11 12 0-15,3-12-2 16,-4-6 1-16,-13-13-8 15,-8-13 0-15,-10-18-11 16,-18-13 1-16</inkml:trace>
  <inkml:trace contextRef="#ctx0" brushRef="#br3" timeOffset="103477.19">10301 8294 23 0,'0'0'11'0,"11"3"1"0,-8-3 12 0,1 3-22 16,3 3 0-16,0 4 1 15,-4 5 1-15,1 11-5 16,-1 5 0-16,-3 3 2 15,0 17 1-15,0 5-1 16,4 16 0-16,0 0-1 16,3 10 0-16,3 6 0 15,1 3 0-15,-1-10-1 16,1-9 0-16,3-6-3 16,-3-13 1-16,-4-15-7 15,0-19 0-15</inkml:trace>
  <inkml:trace contextRef="#ctx0" brushRef="#br3" timeOffset="104376.32">10389 8300 20 0,'39'0'10'0,"3"22"-6"0,-24-25 9 0,3 3-11 16,7 0 0-16,8-3 5 15,6-7 0-15,0-2-7 16,11-1 0-16,11-9 5 16,10 0 1-16,18 0-2 15,-4 4 1-15,4 2-2 16,13-3 0-16,5 3-2 16,6 1 1-16,-14-1-1 15,4 0 0-15,7 10-1 16,4-3 1-16,-1-1-2 0,-10 7 1 15,0 3 0-15,0 0 0 16,-1 0 0-16,-2-3 0 16,-8 3 0-16,-7 0 0 15,-7 0 1-15,0-3 0 32,-3 0 0-32,-11-4 1 0,-11 4-1 0,-6-6 0 15,-8 6 0-15,-3-3 0 16,-7 12-2-16,-4 0 0 15,-7 10-1-15,-7 9 1 16,-3 9-1-16,-4-2 0 16,-7 2 0-16,-7 7 0 0,-4 3 0 15,-3 3 1-15,-3 3 0 16,-5 7 0-16,1 2 0 16,0 4 1-16,0 6-1 15,3 0 1-15,1 3 0 16,2-3 0-16,1 3-1 15,7 0 1-15,4-9 0 16,-1-10 1 0,4-9-1-16,-3-9 0 0,-1-4 0 15,1-9 1-15,-8 0 0 16,-7-7 0-16,1-5-1 16,-8-1 1-16,-7 1 0 15,-14-1 0-15,-13-3-1 16,-16 1 1-16,-2 2-1 0,-8-3 0 15,-14 1 0 1,-6-1 1-16,-22 0 0 0,14 4 1 16,-7-1-1-16,-4 0 1 15,-10 4-1-15,14-7 1 16,-7 4-2-16,-3-4 0 16,-4 0-1-16,14-3 1 15,3 0-4-15,1-12 1 16,3-7-10-16,7-12 0 15</inkml:trace>
  <inkml:trace contextRef="#ctx0" brushRef="#br3" timeOffset="105082.8">10227 10078 42 0,'-3'3'21'0,"6"3"-20"16,-3-6 31-16,0 4-31 16,0 5 1-16,4 4 0 15,-4 9 0-15,3 6-3 16,-3 9 1-16,0 10 1 15,-3 16 0-15,3 0-2 16,-4 15 0-16,-3-6-2 0,-4-3 0 16,1-3-1-16,-1-9 0 15,4-13-4-15,0-13 1 16,0-12-4-16,7-26 0 16</inkml:trace>
  <inkml:trace contextRef="#ctx0" brushRef="#br3" timeOffset="105862.1">10287 9796 27 0,'18'16'13'0,"13"-4"-7"0,-16-6 19 0,9-6-25 16,4 0 0-16,15 0 2 15,6 0 1-15,8 0-1 16,6 3 0-16,15-3 3 16,13 0 0-16,15 0 0 15,4-3 1-15,17-6-2 16,7 0 0-16,7-7-2 15,3-3 1-15,5-6-1 16,2-3 0-16,-6 3-1 16,-4 3 1-16,-7 0-1 0,0-3 1 15,-3 3-1-15,-25 3 1 16,-4 3-2-16,-10 1 1 16,-11 2-1-16,-7 0 0 15,-14 4-1-15,-11 6 1 16,-10 6-2-16,-7 10 1 15,-11 5-2-15,-7-2 0 16,-3 9 0-16,-4 10 1 16,-4 2 0-16,-3 7 0 15,-3 9 0-15,-1-5 1 16,-3 11 0-16,-4 4 1 0,-3 6-1 16,4 6 0-16,3 13-1 15,7-3 1-15,0 5-1 16,0-5 1-16,3 3 0 15,4 0 0-15,0-7 1 16,0 1 0-16,0-10 1 16,-7-16 0-16,0-2 0 15,-7-4 1-15,-7 0-1 16,-10-6 0-16,-8-6 0 16,0-7 0-16,-14-6-1 15,-17-6 0-15,-18 0 0 16,-22-7 0-16,-10-2 0 15,-21 2 1-15,-24-6-1 16,-5-2 1-16,-13-8-1 16,0-2 0-16,-8-3 0 0,-6-7 1 15,10-3-2 1,-4 0 1-16,4 4 0 0,4-4 1 16,21 3-3-16,3 1 0 15,7-14-12-15,11-5 1 16</inkml:trace>
  <inkml:trace contextRef="#ctx0" brushRef="#br3" timeOffset="107140.03">9035 11847 39 0,'-7'9'19'0,"7"-15"-11"0,-4 12 23 15,-3 7-28-15,-7 5 1 16,-4 4-1-16,-10 0 0 0,0-3-5 16,-11-3 1-1,0 3 2-15,4-4 1 0,-7-2-3 16,6-7 1-16,1 0 0 15,7-9 0-15,0-3 0 16,3-3 0-16,4-4 0 16,7-3 0-16,-4-2 0 15,11-8 1-15,3 8-1 16,4-4 0-16,4 0 0 16,-1-3 1-16,5 3-1 15,6-3 0-15,3 3 0 16,4 3 0-16,8 3 0 15,-1 7 0-15,0 6-1 16,-3 6 1-16,3 3-2 16,0 7 1-16,0 2-2 15,-3 4 0-15,3-10-1 16,-3 10 1-16,3 0 0 0,-7 0 0 47,1-3 2-47,-1 2 0 0,0-5 1 0,4-4 1 0,-1 1 2 0,1-10 0 15,3-13 0-15,4 1 1 16,0 2-1-16,-4-2 0 16,-3-4-1-16,-11 0 1 15,-7 4-2-15,-7-1 0 16,-7 1-1-16,-4 2 0 16,-6 1-1-16,-1 0 1 0,4-1-3 15,-4 4 1 1,1 0-5-16,-1 2 1 0,0 4-8 15,-6 0 0-15</inkml:trace>
  <inkml:trace contextRef="#ctx0" brushRef="#br3" timeOffset="107665.69">9843 11627 42 0,'3'-19'21'0,"8"32"-15"0,-8-10 35 0,-6 3-38 16,-11 7 0-16,-8 9 2 15,-13 9 0-15,-11 4-7 16,-17 5 0-16,-11 11 4 16,-15 5 1-16,5 10-3 15,3-7 0-15,-1 7 0 16,-6 6 0-16,4-9 0 16,-1 6 0-16,7-6 0 15,1-4 0-15,17-5-2 16,10-1 0-16,8-3-4 15,7-12 1-15,3-1-6 16,11-5 1-16,7-13-6 16,10-7 1-16</inkml:trace>
  <inkml:trace contextRef="#ctx0" brushRef="#br3" timeOffset="108419.34">9384 12364 44 0,'-11'31'22'0,"-17"-2"-26"0,14-17 39 16,-11 10-33-16,-10 3 0 0,0 10 2 15,3-7 0-15,-10 0-5 16,3-3 0-16,0-3 3 16,4-9 0-16,3-1-1 15,4-2 0-15,3-4-2 16,4-3 1-16,3-6-1 15,4-3 0-15,0-7 0 16,14-6 1-16,7-3 0 16,14-6 0-16,8-6 0 15,6 9 0-15,-3-7 0 16,3 7 1-16,4 3 0 16,-1 7 0-16,1-1-1 15,0 3 0-15,-7 1 0 0,0 2 0 16,-4 1 0-16,0 6 0 15,-3 3-2-15,-1 6 1 16,-2 0-2-16,2 4 1 16,-6 9-2-16,-4-1 1 15,0 1 0-15,0 0 0 16,0 3 0-16,0-6 1 16,1-4 1-16,2 4 0 15,1-7 0-15,3-6 1 16,-3 1 0-16,3-8 1 15,7-5 0-15,0-4 1 16,4-8 0-16,-4 2 0 16,-7 6-1-16,1 1 1 0,-8-1-1 15,-4 1 1-15,-10-1-1 16,-7 0 0-16,-7 1-1 16,-7-1 1-16,0 4-1 15,-7 0 0-15,-8 2-3 16,-3 4 1-16,-3 3-9 15,0 3 0-15,3-3-2 16,4-3 1-16</inkml:trace>
  <inkml:trace contextRef="#ctx0" brushRef="#br3" timeOffset="117092.36">10650 11549 46 0,'0'3'23'0,"0"-3"-14"0,0 3 24 15,0 3-31-15,0 10 0 16,0-10 0-16,0 13 0 15,0 25-4-15,-3 3 1 16,-4 19 0-16,0 12 1 16,0 1-3-16,0-4 1 15,0-3-3-15,3-6 1 0,1-13-8 16,3-6 0-16,0-19-1 16,3-12 0-16</inkml:trace>
  <inkml:trace contextRef="#ctx0" brushRef="#br3" timeOffset="117514.55">10767 12232 41 0,'-4'32'20'0,"-3"12"-25"15,7-29 39-15,0 4-33 16,0-6 0-16,-3-7-1 16,3 0 0-16,-4 0 0 0,4-2 0 15,0-11 0-15,4-2 1 16,-1-7-1-16,4-6 0 16,-3-6 0-16,-1 9 1 15,8-6-1-15,-1 0 1 16,5-3-2-16,-1 6 1 15,0 6 0-15,3 7 0 16,1 3 0-16,0 9 0 16,-1 3 0-16,5 3 0 15,-8-2 1-15,0 5 1 16,-4 7-1-16,1 9 1 0,0 0-1 16,-4 1 0-16,0-4-1 15,0-6 0-15,3-4-6 16,1-5 1-16,-1-13-8 15,1-13 0-15</inkml:trace>
  <inkml:trace contextRef="#ctx0" brushRef="#br3" timeOffset="118188.86">11367 11800 48 0,'14'34'24'0,"-21"7"-28"16,7-25 42-16,0 12-36 15,0 0 0-15,0 7 3 0,0 2 0 16,0 1-5-16,3-13 1 16,1 0 3-16,3 0 1 15,0-6-1-15,-4-3 0 16,4-4-2-16,4-3 1 15,-4-5-3-15,-7-4 1 16,0 0-2-16,-4-4 1 16,-6 8-1-16,-1-4 0 15,1-4-2-15,-1 1 1 16,-3 3-2-16,0 3 0 0,0-3 0 16,0-3 1-16,3 10-1 15,4 5 1-15,3 13 1 16,4 0 0-16,0 4 1 15,8-8 0-15,-1-2 1 16,-4 0 0-16,4-3 0 16,7-1 1-16,4-5 0 15,3 2 1-15,0-8 1 16,15-1 0-16,-8-3-1 16,4-7 1-16,3-8-2 15,-3-7 0-15,-1-3-1 16,-6-4 0 15,-4 1-1-31,-3 13 1 0,-8-4-1 16,-3 0 1-16,-3-3-2 0,-4 6 0 0,-4 7-2 15,-3 9 0-15,-3 3-2 16,-1-3 1-16,4 9 0 0,0 10 1 16,4 10 1-16,-1 2 1 15,4-6 1-15,4 6 1 16,3-2 2-16,3-1 1 15,4-3-2-15,4-16 1 16,7-6-3-16,6-3 1 16,-2-15-7-16,-5-14 1 15,1-8-6-15,-4-16 0 16</inkml:trace>
  <inkml:trace contextRef="#ctx0" brushRef="#br3" timeOffset="118430.49">11987 11577 52 0,'11'41'26'0,"-4"-19"-34"15,-7 0 50-15,0 12-41 16,-7 13 0-16,0 13 0 16,0 15 1-16,3 0-3 15,1 7 1-15,-1-4 1 16,1-9 0-16,-1-6-2 15,1-19 0-15,-1-10-4 16,1-21 0-16,3-7-10 16,-4-15 0-16,-3-16 0 15,-4 3 1-15</inkml:trace>
  <inkml:trace contextRef="#ctx0" brushRef="#br3" timeOffset="118596.6">11818 12032 51 0,'14'18'25'0,"7"-14"-28"0,-14-8 54 16,0-5-49-16,11-3 0 16,14-7 0-16,10-9 0 15,11-4-6-15,0 7 1 16,0-3-10-16,-4 3 0 16,-13 3-4-16,-8 0 1 15</inkml:trace>
  <inkml:trace contextRef="#ctx0" brushRef="#br3" timeOffset="119119.93">12880 12395 48 0,'-4'4'24'0,"-3"-30"-23"0,4 11 45 16,-1-13-45-16,-3 2 1 15,-3-17 0-15,-4-17 0 0,3-6-3 16,0 0 0-16,4-9 2 15,0-3 0-15,7 12-1 16,0-3 0-16,7 3 0 16,4 6 1-16,3 1-1 15,0 15 1-15,0 13-2 16,0 12 0-16,0 12-4 16,1 17 1-16,-5 18-7 15,-6-6 0-15,-8 13-5 16,-10 8 0-16</inkml:trace>
  <inkml:trace contextRef="#ctx0" brushRef="#br3" timeOffset="119585.86">12661 12129 46 0,'0'6'23'0,"18"-15"-22"0,-8 6 42 16,8 3-41-16,7-7 0 15,7 4 0-15,-1 3 0 16,5 0-3-16,-5 3 0 16,-2-3 1-16,-1 0 1 15,0 0-2-15,-3-3 1 16,-4-3-1-16,-4 0 1 16,-2-4-1-16,2-2 1 15,-3 2 0-15,-3 1 0 0,-4 3 0 16,0 2 0-16,-3 1-1 15,-4 3 1 1,-11 3 0 0,0 4 0-16,-3-1-1 15,0 10 0-15,4-1-3 16,3 1 1-16,-1 6-2 16,1 3 0-16,4 3-4 15,-1 4 0-15,1-4 3 16,3-3 0-16,10-6 5 15,5-7 1-15,-1-5 4 16,3-7 1-16,1-10 3 16,3-9 1-16,-3 4-2 15,-1-4 0-15,-3-9-8 16,-3-4 0-16,-4-2-13 16,0 2 1-16</inkml:trace>
  <inkml:trace contextRef="#ctx0" brushRef="#br3" timeOffset="119870.58">13275 12295 55 0,'-3'-3'27'0,"-1"-25"-29"0,4 18 44 15,0-5-40-15,0 2 0 0,4-9 2 16,-1 3 0-16,4-3-4 16,0 0 0-16,4 0 3 15,6 1 0-15,5 2-3 16,-1 3 1-16,3 3-5 16,-2 4 0-16,2 3-9 15,-6 0 1-15,-4-4-6 16,-7 1 0-16</inkml:trace>
  <inkml:trace contextRef="#ctx0" brushRef="#br3" timeOffset="120461.4">13529 12348 54 0,'0'44'27'0,"0"-31"-32"0,0-10 49 16,0-3-44-1,0-6 1-15,4-7 0 0,-1-9 0 16,4-3-2-16,0-3 1 16,4 6-1-16,-1 3 1 15,4-3-2-15,1 3 1 16,-1 1-1-16,0-1 0 16,0 12 0-16,0 7 1 15,0 4 0-15,0-8 0 16,0 4 0-16,-3 0 1 0,0 4 0 15,-4-1 0-15,0 3 0 16,-4-3 0-16,4 0-3 16,-3 4 1-16,3-4-1 31,-4 0 1-31,-3-3-1 0,4-3 0 31,3-10 1-15,0 10 0-16,0-3 1 0,4-4 1 0,-1-5 0 0,1-4 0 0,-1 3 0 15,4 4 0-15,1 2 0 16,-1 1 1-16,0 12-1 16,0 6 1-16,0 10 0 15,4-6 0-15,-4 6-1 16,-4 6 1 0,1 6-1 15,0-3 1 0,-4-3-2-31,3-6 1 31,1-6-3-31,-1-7 1 16,1-9-8 0,3-7 1-16,-3-8-3 15,3 2 1-15</inkml:trace>
  <inkml:trace contextRef="#ctx0" brushRef="#br3" timeOffset="120679.86">14355 11950 30 0,'3'-9'15'0,"1"21"-14"0,-1-9 27 0,-6 1-28 0,-1 2 0 0,-7 3-1 0,-6 7 1 16,-4-4 0-16,-8 7 0 0,1 0-1 16,-4 9 1-16,8-9 1 15,3 0 0-15,-1 3 2 16,12-16 0-16,-1 0 1 16,8 4 1-16,10-1 1 15,10 1 0-15,12-1 0 16,-1 4 1-16,4-1-2 15,-8 7 0 32,-2-3-3-47,-12 6 0 0,-10 6-5 0,-18 0 0 0,-20 7-13 0,-8-7 0 16</inkml:trace>
  <inkml:trace contextRef="#ctx0" brushRef="#br3" timeOffset="123021.6">8622 12929 24 0,'-7'-4'12'0,"14"-5"0"0,0 6 2 0,4 0-12 16,6 0 0-16,4 3 0 15,8 0 0-15,2 0-3 16,8-4 0-16,7-2 3 16,10-3 1-16,1-4 0 15,6 1 0-15,15-1 1 16,3 1 1-16,18-1 0 16,-7 4 0-16,21-4-1 15,10 7 1-15,11 0-2 16,-7-1 0-16,18 1-2 15,-15 0 1-15,11 3-1 16,-10-1 1-16,6-2-1 0,-3 6 1 16,4-9 0-16,-7-1 0 15,-1 4 0-15,4 6 1 16,7-3-1-16,-10 6 0 16,3 3-1-1,3-2 0 16,5-1-1-15,-8 0 1 0,0 3-1-16,0 0 0 0,7-3 0 0,-11 4 1 0,1-4 0 0,-1 0 1 0,15-3-1 15,-11 3 1-15,4 0-1 0,-1 4 1 0,8-1-1 16,-15 0 1-16,-3 3-2 16,-3-2 0-16,-4-1 0 15,-7 0 1-15,-7 4-2 16,-15-1 1-16,-17 4 0 15,-3-1 0-15,-15 1 0 16,-3 2 0-16,-7-2-1 16,-3-7 1-16,-8 1-1 15,-7 2 1 1,-3-3-1-16,-4-6 0 16,-3-3-1-16,-8-6 1 0,1-7 0 15,-4-6 0-15,-7-6-1 16,0 0 1-16,0-13 0 15,-4-3 1 1,1-6 0-16,-1-10 0 0,4 1 0 16,7-7 0-16,0-10 0 0,0 14 0 15,4-1-1-15,3-3 1 32,0-6 0-32,0-3 0 15,0 12-1-15,-3 0 1 0,3 1 0 0,-7-1 0 16,-3 22-1-16,-4-3 1 15,0 0-1-15,-4 0 1 16,-3 4-2-16,-4 2 1 16,1 0-1-16,-1 10 0 15,-6-6 0-15,3 9 1 0,-8 0 0 16,5 6 0-16,-4-3 0 16,-1 0 1-16,1 3 0 15,-3 0 0-15,6 4 0 47,-3 5 0-47,-4-2 0 63,-3 5 0-63,-7 1 0 15,-8 3 0-15,-3 0 0 0,-3 3 1 0,-11 0-1 0,0 0 1 0,4 3-1 0,6 3 0 16,-6 0 0-16,-4-2 0 0,-4 5 0 0,-6-3 0 0,-11 4-1 0,-1 2 1 0,8 1 0 15,0-4 1-15,-3 4-2 16,-4-4 1 0,-4 4 0-1,-3-7 0-15,7 0 0 0,6 4 0 16,1-7-1-16,-7 0 1 0,4 3 0 0,-8 0 0 16,0-2 0-16,4-1 1 15,4-3-1-15,-1 0 0 16,0 0 0 15,-3-7 0-31,-7-2 0 0,0 3 0 16,10-4-1-16,-3 1 1 15,-7 3 0-15,-7 3 0 0,-4 3-1 0,4 0 1 0,6 0 0 16,-2 3 1 0,-65 3-1-1,26 3 0 1,6-2 0-1,-3 2 1 1,0 0-1-16,4 1 1 0,10-1 0 0,0 4 0 16,-10-10 0 15,-4-3 1 16,3-3-1-32,4-10 0-15,-7-6 0 0,7-3 0 0,-3-3-1 0,10 0 1 16,0 6-1-16,4 4 0 0,-1-1 0 0,1 0 0 0,7 7 0 0,3 3 0 0,7-1 0 0,-3 1 0 0,3 0 0 16,11 3 0-16,3 0 0 0,1 3 0 15,13 0-1-15,8 3 1 16,14 0-1-16,-1 6 1 16,15 4-1-1,0-1 0-15,7 4 0 16,-1-3 0-16,8 2 1 0,4 1 0 31,6 0-1-31,-3 6 1 16,14 0-1-16,-7 9 0 0,11 10 0 0,-1-7 0 15,1 10 0-15,0 6 0 16,-1-6 0-16,-3 10 1 0,-3 2-1 16,-4 4 1-1,3 5 0-15,-3 8 0 0,-3-5 0 16,-1 1 0-16,-3-6 1 15,-3 6 0-15,6-3 0 16,1 0 0-16,-1 0 0 16,4 6 0-16,4-6-1 15,-1-4 1-15,8-2-1 16,-1-7 0 0,8-3 0-1,3-2 1-15,4-8-1 0,10 1 0 0,-3-3 0 16,10-7 0-16,4-6-4 15,3-3 0-15,1-6-12 16,-4-4 1-16</inkml:trace>
  <inkml:trace contextRef="#ctx0" brushRef="#br3" timeOffset="124015.45">10615 12540 35 0,'18'12'17'0,"21"-2"-11"0,-25-14 16 16,3 1-20-16,12 6 0 15,13 1 4-15,11-1 1 16,7-3-7-16,14 3 1 16,3-6 5-16,-2-4 1 15,9-2-2-15,4-3 0 16,4-4-2-16,3-6 0 16,-10 3-2-16,-14 3 0 15,-11 7-4-15,-8 3 1 0,-6 6-6 16,-10 0 1-16,-15 3-9 15,-11 0 1 1</inkml:trace>
  <inkml:trace contextRef="#ctx0" brushRef="#br3" timeOffset="124373.75">10728 12631 40 0,'-4'0'20'0,"12"-4"-14"0,-5 4 27 15,4-3-30-15,4 6 1 16,3-3 3-16,10 4 1 16,15-1-8-16,11 0 0 15,13-3 6-15,4 0 0 16,0-3-2-16,-7-4 0 16,0-5-3-16,-3 3 0 15,-8-1-7-15,-3 4 0 16,-7 3-13-16,-8 3 1 0</inkml:trace>
  <inkml:trace contextRef="#ctx0" brushRef="#br3" timeOffset="131596.19">8308 11483 24 0,'-7'3'12'0,"3"0"2"16,4-6 12-16,0 3-24 16,0 0 1-16,0 3 1 15,0 0 1-15,0 0-5 16,0 1 1-16,0-1 2 16,0 3 1-16,4 0-3 0,3 7 1 15,-7-1-1-15,7 7 1 16,0-6-1-16,0-1 0 15,0-5 0-15,0-1 1 16,0-6 1-16,0-3 1 16,4-10-1-16,3-6 0 15,11-12-2-15,3-19 1 16,4-4-3-16,3-8 1 16,7-1-15-16,4-6 0 15</inkml:trace>
  <inkml:trace contextRef="#ctx0" brushRef="#br1" timeOffset="141518.6">11744 9802 9 0,'-4'-12'4'0,"1"-4"1"0,3 16 5 16,0-3-8-16,0 0 0 15,0-1 2-15,-4-2 1 0,4 0-5 16,-3 3 0-16,3-3 4 16,-4-1 0-16,1 1 0 15,-1 3 1-15,1 0-2 16,-4-4 1-16,3 1-2 15,-3 0 1-15,0 3-2 16,-4 0 1-16,1 0-2 16,-1-4 1-16,-3 7-1 15,0-6 0-15,4 3 0 16,-5 0 0-16,1 6 0 16,-3 0 1-16,-5 3-1 15,5 4 0-15,-4-4 0 16,-4 0 0-16,4 0 0 15,0 1 1-15,-1-4-1 16,-2 6 0-16,6 1 0 16,4-1 1-16,0 0-1 15,0 4 0-15,-4 0 0 0,4 2 0 16,0 1 0-16,-4 3 1 16,-3 0-2-16,0-1 1 15,0 4 0-15,0-6 0 16,-1-3 0-16,5 2 1 15,-1 1-1-15,1 3 1 16,2 3-1-16,1 0 1 16,0 0-1-16,0-4 1 15,4 4-1-15,-1-6 1 16,0 0 0-16,-3 3 0 0,0-1 0 16,0-2 0-1,-4 3-1-15,1 3 1 0,-1 0 0 16,4-3 1-16,-4-1-1 15,8-2 0-15,-1 3 0 16,4 0 1-16,0-1-1 16,0 1 0-16,0 0-1 15,0 3 1-15,3-3-1 16,-3 6 0-16,4-9 0 16,-4-1 0-16,0 1-1 15,0 0 1-15,0 2 0 16,3 4 1-16,-3 4-1 15,3-1 0-15,-3 0 0 16,0-3 0-16,0-4 0 16,0 1 0-16,0 0 0 15,0 3 0-15,0-3 0 0,0 0 0 16,0-4 1-16,3 4 0 16,1 0-2-16,-1 3 1 15,1-6 0-15,3 2 1 16,0-2-1-16,3 3 1 15,1-7-1-15,3 4 0 16,0-3 1-16,0-1 1 16,0 1-1-16,0-1 0 15,4-2 0-15,3 2 1 32,4 7-1-32,3-10 1 15,3 1-1-15,1-4 1 0,0-3-1 16,3-6 1-16,0 0-1 15,0-6 0 17,4-4-1-32,3-3 0 0,-3 1 0 0,0-1 0 0,0-6 0 15,-1 3 0-15,-2 0 0 16,-5 1 0-16,-2-1-1 16,6 0 1-16,0-3 0 15,-3-3 0-15,-1 9 0 31,1-3 0-31,0-6-1 0,3-3 1 0,-3-6 0 16,-4 2 1-16,-3-2-2 16,-1-7 1-16,-3 0 0 15,0 1 0-15,0-1 0 16,1-9 0-16,-5-1 0 0,1 4 0 16,-4-6-1-16,0-3 1 15,-7 12-3-15,0-3 0 16,-4 0-5-16,-3 6 1 15,-7 3-8-15,-7 1 1 16</inkml:trace>
  <inkml:trace contextRef="#ctx0" brushRef="#br1" timeOffset="142527.41">10139 13753 35 0,'3'38'17'0,"1"-7"-13"0,-1-28 24 15,-3 0-25-15,4 1 0 0,3-1 2 16,-7-3 1-16,0-7-7 15,7-2 1-15,4-10 5 16,-4-9 0-16,7-16-1 16,11-12 1-16,6-16-1 15,8-26 0-15,7-21-1 16,3-12 0-16,4-23-2 16,0-9 1-16,-3-10-3 15,-8-12 1-15,-3 3-2 16,-8 7 0-16,-6-1-5 15,0 16 0-15,-8 13-10 16,-6 9 0-16</inkml:trace>
  <inkml:trace contextRef="#ctx0" brushRef="#br1" timeOffset="143097.87">10453 11665 44 0,'0'3'22'0,"14"-3"-18"0,-7-6 31 16,7 3-33-16,7-7 1 0,7-6 2 16,8-12 0-16,-1 3-6 15,-3-3 1-15,-4-3 3 16,-3-10 1-16,-4 0-2 16,-3 3 1-16,-4 1-2 15,-4 2 1-15,1 1-3 16,-4 6 1-16,0 6-3 15,-4 6 0-15,1 10-3 16,-4 9 0-16,0 6 0 16,0 1 0-16,0 8 1 15,0 1 0-15,3 6 2 16,5 0 0-16,2 0 4 16,1-3 0-16,3 0 2 0,3 0 0 15,5-3 1 1,2 0 0-16,-3 0 0 0,-3-4 0 15,-4-2-1-15,-7-4 0 16,-10-2-2-16,-11-1 1 16,-11-3-2-16,-10 3 1 15,-11-6-1-15,-18 7 0 16,-10-4-3-16,-10 0 0 16,-1-3-12-16,4-16 1 15</inkml:trace>
  <inkml:trace contextRef="#ctx0" brushRef="#br1" timeOffset="143953.54">8477 14434 60 0,'4'3'30'0,"6"31"-35"0,-6-21 49 16,-1 6-44-16,-3 9 1 16,-3 3-1-16,-4 13 1 15,-4 6-2-15,-10 22 1 16,0 10-1-16,3 6 1 15,-10 12-3-15,7 7 1 16,-4-4-3-16,8-12 0 16,2-12-3-16,5-17 1 0,6-15-8 15,4-12 1-15,0-29 0 16,11-15 0-16</inkml:trace>
  <inkml:trace contextRef="#ctx0" brushRef="#br1" timeOffset="144267.17">8668 14421 46 0,'28'-9'23'16,"-10"-7"-26"-16,-11 19 49 0,0 3-45 16,-4-2 1-16,-3 5 0 15,-7 13 0-15,-3 12-3 16,-4 7 0-16,-1 9 1 15,-2 16 0-15,3 10-2 16,0 2 1-16,3 7-1 0,0 9 1 16,8 0-2-16,-1-3 1 15,4-4 0-15,4-18 1 16,3-15-1-16,7-10 0 16,-3-13 0-16,-4-9 0 15,0-13-4-15,-7-9 0 16,0-12-7-16,0-10 1 31</inkml:trace>
  <inkml:trace contextRef="#ctx0" brushRef="#br1" timeOffset="144464.87">8350 15186 56 0,'7'0'28'15,"25"19"-33"-15,-14-19 54 0,6-3-48 16,5 3 1-16,-1-3-2 16,0 0 1-16,0-7-4 15,4 7 0-15,0 0-10 16,7-3 1-16,-15-10-5 16,1 0 1-16</inkml:trace>
  <inkml:trace contextRef="#ctx0" brushRef="#br1" timeOffset="144687.24">9003 15334 48 0,'-11'47'24'0,"4"-19"-19"0,7-22 42 16,0 0-45-16,0 1 1 15,0-4-1-15,0 0 1 16,0 0-6-16,0-3 0 16,0 0-3-16,4-6 1 15,3-10-12-15,-4 4 1 0</inkml:trace>
  <inkml:trace contextRef="#ctx0" brushRef="#br1" timeOffset="145212.97">9747 14641 46 0,'-3'6'23'0,"10"-12"-16"16,-7 6 33-16,0-7-38 15,0 1 1-15,-4 0 0 0,-3 0 1 16,-7 2-5-16,4 4 0 16,-12 0 3-16,-9 4 1 15,-12-1-2-15,-6 0 0 16,-1 13-2-16,-6 5 1 15,7 8-3-15,-1 8 1 16,11 14-4-16,4 5 0 16,10 13-4-16,11-6 1 15,7 6 0-15,14-7 1 0,11-8 3 16,10-14 1-16,8-8 7 16,9-13 0-16,8-13 4 15,-3-16 0-15,-8-2 1 16,-10-10 1-16,3-13-3 15,-7 1 0-15,-3-4-4 16,-4-6 1-16,-7-6-3 16,-3 3 0-16,-1 3-5 15,1-3 1-15,-11 10-10 16,0-1 1-16,0 7-3 16,0 9 1-16</inkml:trace>
  <inkml:trace contextRef="#ctx0" brushRef="#br1" timeOffset="145439.54">9917 15120 60 0,'-4'35'30'0,"8"-23"-34"0,-4-12 62 16,0 0-56-16,0 4 0 15,0-4-1-15,0 0 0 16,0 0-6-16,0 0 1 16,0 0-9-16,7-7 1 15,-4-5-7-15,8-4 0 0</inkml:trace>
  <inkml:trace contextRef="#ctx0" brushRef="#br1" timeOffset="146099.04">10629 14415 54 0,'-10'16'27'0,"-4"21"-30"0,10-21 47 16,-3 12-44-16,0-3 1 16,0 16 0-16,0 15 0 15,3 7-2-15,1 3 1 16,3 6 0-16,0 0 0 0,3-15-2 16,1-10 0-16,-4-13-3 15,0-15 1-15,-4-16-2 16,-6-15 1-16,-4-13-4 15,-1-16 1-15,-6-6-5 16,0-13 1-16,-7 4 1 16,0-1 0-16,-4 4 5 15,4 3 0-15,3 9 9 16,4 3 0-16,3 13 8 16,4 6 1-16,7 7 3 15,0 3 0-15,7-1-1 16,7 1 1-16,7-4-4 15,18 1 1-15,10 2-3 16,29-5 0-16,6-7-4 16,22-4 1-16,7 1-5 15,3 0 0-15,-3 3-6 0,-21 7 0 16,-8 2-11-16,-10 4 0 16,-21 9-6-16,-3 15 1 15</inkml:trace>
  <inkml:trace contextRef="#ctx0" brushRef="#br1" timeOffset="146326.1">11007 15202 77 0,'0'3'38'0,"7"0"-57"0,0-3 76 0,3-3-64 16,4 3 0-16,-3-6-19 15,-4-7 0-15,-7-6 23 16,4 4 1-16</inkml:trace>
  <inkml:trace contextRef="#ctx0" brushRef="#br1" timeOffset="146912.44">8763 16136 61 0,'-25'35'30'0,"4"9"-37"16,18-32 54-16,-4 4-47 0,0 6 1 16,3 3-1-16,-3 0 1 15,3 0-2 1,1-6 0-16,-1-3-3 0,8-4 0 15,3-9-7-15,7-25 0 16,4 4-6-16,-4-14 1 16</inkml:trace>
  <inkml:trace contextRef="#ctx0" brushRef="#br1" timeOffset="147074.93">8714 15904 19 0,'3'-25'9'0,"-6"19"3"0,6 6 5 0,-3 0-14 16,7 0 1-16,0 0 0 15,4 0 1-15,-8 3-7 16,8 0 0-16,0 0 4 16,3 1 0-16,3-1-5 15,4 3 0-15,8-3-6 16,2 0 0-16</inkml:trace>
  <inkml:trace contextRef="#ctx0" brushRef="#br1" timeOffset="147435.06">9204 16347 47 0,'-7'18'23'0,"14"-21"-32"0,-7 3 43 15,0 0-34-15,0-6 0 16,0-3 0-16,4-1 1 15,-1-2-1-15,4-4 0 16,0-3 1-16,4-3 1 16,3 0-1-16,0 0 0 31,7 0 0-31,0 7 1 16,0 2 0-16,1 10 0 15,2 9-1-15,-6 7 1 16,10 6 0-16,-3 3 1 0,-4-1-2 15,0 11 0-15,0-4-2 16,1 3 1-16,-1-2-5 16,-4-7 0-16,1-10-10 15,0-9 0-15</inkml:trace>
  <inkml:trace contextRef="#ctx0" brushRef="#br1" timeOffset="148201.57">10724 15876 48 0,'-14'38'24'0,"7"28"-21"0,7-44 38 15,-3 0-40-15,-1 6 1 16,1 3 0-16,-1 7 1 16,4-4-3-16,4-2 0 15,-1-7 4-15,1-6 0 0,-1-4-1 16,1-2 1-16,-4-4-2 15,0-3 1-15,-4 1-2 16,1-4 1-16,-8-3-3 16,-3-3 0-16,-11-4-3 15,-6-2 1-15,-5 3-1 16,1-1 0-16,-7 7-1 16,-1 4 1-16,5 2 1 15,-5 3 0-15,12 7 1 16,6 6 0-16,0 6 2 15,7 3 0-15,11 7 1 16,11-7 0-16,17 10 0 16,11-3 1-16,3-10 0 15,22-3 1-15,6-6 0 16,1-6 0-16,3-10-1 16,3-6 1-16,-3-7-2 15,-10-6 1-15,-4-9-2 0,-4-3 1 16,-10-3 0-16,-4-1 0 15,-7 1-1-15,-3 3 0 16,-7 0 0-16,-4 3 1 16,-11-1-3-16,-6 5 1 15,-8 5-2-15,-3 3 0 16,0 7 1-16,-4 6 0 16,1 3 0-16,3 3 1 15,-4 4 0-15,4 6 1 16,7 5 1-16,7 5 0 0,3 2-1 15,8 3 1-15,-1-6-2 16,5-3 1-16,-1-6-4 16,3-7 1-16,4-9-10 15,8-9 1-15,-8-10-4 16,4-3 1-16</inkml:trace>
  <inkml:trace contextRef="#ctx0" brushRef="#br1" timeOffset="148621.49">11222 16422 47 0,'3'34'23'0,"4"-12"-23"16,-3-19 44-16,0 1-42 15,-4-1 0-15,0-3 0 16,3 6 1-16,-3-6-5 16,0 0 1-16,0-6 2 15,0-1 1-15,0 1-2 0,0 0 0 16,0 0 0-16,4-1 0 15,-1-2 0-15,4 3 0 16,0-4-1-16,0 1 0 16,4-4 0-16,-1 1 1 15,1-7 0-15,-4 6 0 16,4-2 0-16,-1-4 0 16,4 0 1-16,4-3 0 15,0 3-1-15,-1 4 1 16,4 2-1-16,-6 7 0 15,-1 6 0-15,0 6 1 0,0 7-1 16,0-4 0-16,-3 4 1 16,-1 2 0-16,-3 4-1 15,-3 0 1-15,-1 0-1 16,4-4 1-16,-3-2-3 16,3-1 1-16,0-8-7 15,0-4 0-15,7-16-8 16,0 3 0-16</inkml:trace>
  <inkml:trace contextRef="#ctx0" brushRef="#br1" timeOffset="148889.9">11860 16180 51 0,'11'16'25'0,"-7"-10"-27"15,-4-6 41-15,0 0-39 0,-4 3 0 16,-7 1 0-16,-6 2 0 15,-4 3 0-15,-8 7 1 16,1 0-1-16,-4 2 1 16,1 11-1-16,6-1 1 15,4-3 0-15,7 0 0 16,3 0-1-16,8-9 0 16,10-4 0-16,7-5 0 15,7-11-2-15,7-5 0 16,0-13-4-16,1-3 1 15,-1-3-10-15,-7-13 1 0</inkml:trace>
  <inkml:trace contextRef="#ctx0" brushRef="#br1" timeOffset="149356.69">11994 16387 55 0,'4'41'27'0,"3"-16"-31"16,-3-22 47-16,-1 0-43 15,4-3 1-15,0 0-1 16,4-3 0-16,-1-3-1 16,4-3 1-16,1-4 0 15,-5 1 0-15,4 2-1 16,-3 1 1-16,3 2 0 16,0-2 0-16,4 9 0 15,-1 6 0-15,1 1-1 16,0-1 1-16,-1 0-1 0,-3 0 0 15,1-2-1-15,-1-8 1 16,0 1-1-16,0 0 0 16,3-6-1-16,1-1 1 15,0-5-2-15,-1 5 1 16,5-2 0-16,-1-1 0 16,3-3 0-16,-2 1 1 15,2-4 2-15,5 0 1 16,-1 3 3-16,3 4 1 15,5 3 0-15,3 5 1 16,3 11 0-16,4 5 1 16,-4 1-2-16,-3 12 0 0,-7 0-3 15,-4 3 0-15,-3-3-3 32,-4 0 1-32,-4-12-8 15,-6-4 0-15,-4-15-9 0,-14-3 0 0</inkml:trace>
  <inkml:trace contextRef="#ctx0" brushRef="#br1" timeOffset="151594.01">13885 9485 40 0,'-3'7'20'0,"13"-14"-11"0,-3 4 20 16,4 0-24-16,7 0 1 16,3 3 6-16,7 0 0 15,7 0-13-15,22 3 1 16,10-3 9-16,17-9 1 15,8 2-4-15,25-11 1 16,10-7-4-16,14-10 0 16,-4-3-4-16,8-2 0 15,-15 2-5-15,-13 10 0 16,-22 6-8 0,-24 12 0-16,-22 10-7 0,-28 10 0 0</inkml:trace>
  <inkml:trace contextRef="#ctx0" brushRef="#br1" timeOffset="152194.41">14450 9661 44 0,'7'22'22'0,"0"6"-15"15,-4-18 33-15,1 2-39 16,-1 10 0-16,1 9 0 15,0 13 0-15,-1-6-2 16,1 6 0-16,-1 3-1 16,1-3 0-16,-1-13-5 15,4-3 0-15,4-9-8 16,-4-16 1-16</inkml:trace>
  <inkml:trace contextRef="#ctx0" brushRef="#br1" timeOffset="152509.25">14986 9733 44 0,'7'22'22'0,"-3"6"-21"0,-4-21 37 15,-4 2-36-15,-3 7 1 0,-7 9 0 16,-4 3 1-16,-6 0-4 15,-19 10 0-15,-6 9 3 16,-4 6 0-16,-11 10-1 16,-6 9 0-16,-8 6-1 15,1 4 1-15,-4-1-1 16,6-5 0-16,12-1-1 16,6-6 0-16,12-13-3 15,2-2 1-15,12-10-5 16,9-10 0-16,12-12-10 15,10-16 1-15</inkml:trace>
  <inkml:trace contextRef="#ctx0" brushRef="#br1" timeOffset="152826.07">14838 10479 39 0,'-14'44'19'0,"-14"-19"-9"15,13-12 25-15,-2 9-32 0,-8 3 0 16,4-3 0-16,-4 9 1 0,-3 4-6 15,0 2 1-15,0 1 2 16,3-3 1-16,4-7-6 16,7-6 1-16,3-7-10 15,7-8 1-15,4-14-3 16,4-11 1-16</inkml:trace>
  <inkml:trace contextRef="#ctx0" brushRef="#br1" timeOffset="153038.57">14619 10533 35 0,'4'15'17'0,"6"29"-10"15,-6-31 30-15,-1 3-34 16,4 2 1-16,0-2 1 0,0-3 1 16,1 12-8-16,2 6 1 15,4-3 4-15,-3-6 1 16,6 6-4-16,5-2 0 15,-5-1-5-15,1-10 0 16,-8-2-10-16,8-7 0 16</inkml:trace>
  <inkml:trace contextRef="#ctx0" brushRef="#br1" timeOffset="153455.09">15113 10182 42 0,'-7'6'21'0,"10"-9"-10"0,-3 3 30 0,0 0-36 16,0 0 1-16,8-3 3 15,-1 6 0-15,3-6-11 16,1-1 1-16,3 1 6 16,4 0 1-16,-4 9-3 15,-4 1 0-15,1-1-3 16,-8 7 0-16,-6-1-2 0,-4 1 0 16,-4 2-2-16,-3 1 1 15,-4 0 0-15,1 2 1 16,3 4 0-16,3 0 0 15,8-3 2-15,6 0 1 16,8-3 1-16,3-7 0 16,7-3-1-16,11-6 0 15,3-6-7-15,4-6 0 16,-4-10-13-16,-3-4 1 16</inkml:trace>
  <inkml:trace contextRef="#ctx0" brushRef="#br1" timeOffset="154103.76">14443 7758 57 0,'0'9'28'0,"3"-28"-28"0,-3 19 42 0,0 0-41 15,4 6 0-15,-4 10 0 16,3 9 1-16,1 7-3 16,3-1 0-16,0 10 1 15,0-1 0-15,0 1-2 16,4-6 0-16,-1-7-6 16,1-9 1-16,3-13-9 15,-3-12 0-15</inkml:trace>
  <inkml:trace contextRef="#ctx0" brushRef="#br1" timeOffset="154371.14">14870 7776 53 0,'0'38'26'0,"-7"22"-27"0,3-48 43 0,-10 13-40 16,-11 10 0-1,-7 5 1-15,1 17 1 16,-5-1-5-16,-6 10 0 0,-7 6 3 16,-4-3 0-16,0 10-2 15,3-4 0-15,5 0-2 16,-1-3 1-16,14-6-5 16,4-12 1-16,10-7-12 15,11-19 1 16</inkml:trace>
  <inkml:trace contextRef="#ctx0" brushRef="#br1" timeOffset="154644.79">14894 8407 47 0,'-3'28'23'0,"-15"16"-16"0,11-32 33 15,-7 10-39-15,-7 7 1 16,0 5-1-16,-8 7 1 16,1 6-3-16,3-3 1 15,4-7 0-15,4-8 1 16,3-4-7-16,3-10 1 15,4-5-11-15,0-23 1 16</inkml:trace>
  <inkml:trace contextRef="#ctx0" brushRef="#br1" timeOffset="154839.94">14644 8601 48 0,'17'47'24'0,"15"6"-19"15,-21-40 36-15,3 12-40 16,4 3 0-16,3-6 0 16,-4 3 0-16,5 4-3 15,-5-4 1-15,-3 0-5 16,-3-10 1-16,-1-5-10 16,1-16 1-16</inkml:trace>
  <inkml:trace contextRef="#ctx0" brushRef="#br1" timeOffset="155256.46">15011 8175 54 0,'10'9'27'0,"11"-9"-24"0,-10 3 45 0,3-3-43 15,4-3 0-15,-1 0 0 16,1 0 1 0,-4 0-9-16,0 0 1 0,0 3 4 15,-7 0 1-15,-3 9-4 16,0 3 1-16,-4 10-1 15,-4-9 0-15,-7 3 0 16,1 6 0-16,-4 3 0 16,3 0 1-16,4 3 1 15,4-3 0-15,3-6 0 16,7-3 0-16,3-10 0 16,1-3 1-16,6-9-5 15,12-7 1-15,6-6-10 16,0 4 0-16,-14-7-7 0,11-3 0 15</inkml:trace>
  <inkml:trace contextRef="#ctx0" brushRef="#br2" timeOffset="170871.72">10689 7990 36 0,'-3'22'18'0,"-1"-26"-10"0,1 4 19 16,-1 0-24-16,-3 4 1 16,0 2 1-16,-4 3 0 15,-6 10-6-15,-4 0 0 0,-8 6 4 16,-2 3 1-16,-1 13-2 15,-3 0 0-15,3 9-1 16,4 3 1-16,-1 10-2 16,8 3 1-16,7 6-1 15,11 9 1-15,6-2-1 16,11-7 0-16,4-9-2 16,14-10 1-16,10-12-7 15,11-16 0-15,0-22-7 16,-7-6 0-16</inkml:trace>
  <inkml:trace contextRef="#ctx0" brushRef="#br2" timeOffset="171411.21">12732 7918 38 0,'7'25'19'0,"25"31"-10"15,-18-40 28-15,7 3-32 16,7 12 0-16,4 7 3 16,-4 5 0-16,4-5-10 15,-11 3 0-15,-7 6 6 0,-7 6 0 16,-7 16-4-16,-7 3 0 15,-14 13-4-15,-18-7 0 16,-7 4-13-16,-3-16 0 16</inkml:trace>
  <inkml:trace contextRef="#ctx0" brushRef="#br2" timeOffset="172222.19">10513 9648 45 0,'0'19'22'0,"3"-19"-16"0,-3 0 28 0,0 0-32 15,-3 3 1-15,-8 10-1 16,-10 6 1-16,-11 0-5 16,-10 6 1-16,3 9 2 15,-3 10 0-15,-4 13-3 16,0 5 1-16,0 13-1 15,7 13 1-15,11 10-2 0,11 5 1 47,10-9-1-47,10 3 1 0,11-9 0 16,11-10 1-16,17-12-1 0,22-16 1 0,13-12-6 0,8-19 0 16,3-16-5-16,0-15 0 15</inkml:trace>
  <inkml:trace contextRef="#ctx0" brushRef="#br2" timeOffset="172807.52">12816 9605 37 0,'-3'18'18'0,"13"14"-12"0,-2-23 30 0,2 7-30 16,4 9 1-16,7 9 2 15,4 13 1-15,10 4-13 16,4 11 0-16,-4 7 7 15,-6 13 1-15,-12 21-6 16,-17 7 1-16,-14 6-8 16,-25 10 0-16,-24-7-9 15,-25 3 1-15</inkml:trace>
  <inkml:trace contextRef="#ctx0" brushRef="#br2" timeOffset="174791.87">16143 9470 40 0,'18'25'20'15,"35"-38"-17"-15,-39 4 20 0,3-1-23 16,15-5 1-16,3-4-2 15,4-6 0-15,-3 6-6 16,-12 3 0-16,-6 1-4 16,-15 5 1-16</inkml:trace>
  <inkml:trace contextRef="#ctx0" brushRef="#br2" timeOffset="174957.11">15886 9824 62 0,'0'38'31'0,"24"-32"-42"0,-3-12 65 16,11-4-55-16,18-5 1 15,6-4-13-15,4 0 0 16,4-12 2-16,6 6 1 0</inkml:trace>
  <inkml:trace contextRef="#ctx0" brushRef="#br2" timeOffset="175494.24">17279 10059 23 0,'-25'22'11'0,"8"-25"9"16,13 3 1-16,4 0-13 16,0-6 0-16,7-7 6 15,4-2 0-15,6-20-16 16,5-12 0-16,2-13 11 15,15-18 1-15,7-13-5 0,3-19 0 16,-10-21-4-16,-7 2 1 31,-7-6-3-31,-8 4 1 0,-6 8-1 0,-8 17 0 16,-3 12-2-16,-7 15 1 16,-7 10-2-16,-3 22 1 0,-8 19-4 15,0 19 1-15,1 27 0 16,-5 20 0-16,-6 31 1 15,3 16 1-15,-3 24 1 16,7 20 1-16,3-4 3 16,4-12 0-16,3 3-1 15,11-12 1-15,11-7-2 16,6-6 1-16,11-16-2 16,4-22 0-1,-4-9-4 1,4-6 0-16,7-16-6 0,3-22 0 0</inkml:trace>
  <inkml:trace contextRef="#ctx0" brushRef="#br2" timeOffset="175692.42">17724 9818 54 0,'-4'63'27'0,"4"-4"-30"0,0-49 51 15,0-4-47-15,-3 3 0 16,3 1-1-16,-4-1 1 31,11-15-18-31,4-22 1 16</inkml:trace>
  <inkml:trace contextRef="#ctx0" brushRef="#br2" timeOffset="175854.93">17709 9592 49 0,'11'25'24'0,"14"-3"-22"0,-18-19 30 0,7 3-39 16,4-2 1-16,3 2-20 15,0-6 0-15</inkml:trace>
  <inkml:trace contextRef="#ctx0" brushRef="#br2" timeOffset="176290.29">17935 9862 30 0,'-7'25'15'0,"14"-19"-3"0,-7-6 15 16,0-6-26-1,0-7 0-15,7 1 0 0,4-7 0 16,3-3-2-16,0 6 0 15,4 7 1-15,3-1 1 16,-3 4-2-16,-1 3 1 16,1 6-1-16,-4 3 1 15,0 1 0-15,-3-1 0 16,-1 0-1-16,1 1 1 16,-4-4-1-16,3 0 0 15,1-6-1-15,0-4 1 0,-4 1-1 16,0-3 0-16,0-1-2 15,0-2 1-15,3-1 0 16,1 4 0-16,0 3 1 16,3-1 1-16,3 7 1 15,4 3 1-15,1 4 4 16,2-1 0-16,1 3 2 16,0 4 1-16,-4-1 0 15,4 7 0-15,13 6-3 16,1 4 0-16,4-4-4 15,-1 3 1-15,-3-3-10 16,-8-3 1-16,-6-16-8 16,-7 0 0-16</inkml:trace>
  <inkml:trace contextRef="#ctx0" brushRef="#br2" timeOffset="176655.19">17212 10498 55 0,'-11'22'27'0,"-27"3"-35"16,24-12 50-16,-8 6-43 16,-6 9 0-16,-11 0-6 15,1 7 0-15,-5 5 5 16,4 11 0-16,1-4-6 15,9-7 0-15,5-11-6 16,10-20 0-16</inkml:trace>
  <inkml:trace contextRef="#ctx0" brushRef="#br2" timeOffset="176861.84">16813 10577 34 0,'7'22'17'0,"8"50"-8"0,-8-53 29 16,7 6-34-16,3 9 0 16,8-6 2-16,10 7 0 15,-3-7-9-15,0-3 1 16,0-6 3-16,-1-6 1 16,-2-4-6-16,-8-6 0 15,-4-3-11-15,1-9 0 16</inkml:trace>
  <inkml:trace contextRef="#ctx0" brushRef="#br2" timeOffset="177104.61">17258 10727 53 0,'0'13'26'16,"14"-7"-24"-16,-3-6 43 0,3-3-43 16,7 3 0-16,4-3 0 15,13 0 1-15,8-4-5 16,0 1 0-16,-7-6-4 16,-4 2 0-16,-3-9-11 15,-7-3 1-15</inkml:trace>
  <inkml:trace contextRef="#ctx0" brushRef="#br2" timeOffset="177346.03">17568 10514 56 0,'22'44'28'0,"6"-22"-26"0,-14-13 44 15,7 4-43-15,0 2 0 16,0 4 0-16,-3 0 0 0,-4-3-6 16,-10-1 1-16,-8 4 2 15,-6 6 1-15,-8-3-8 16,-3-3 0-16,-8 3-11 16,-6-13 1-16</inkml:trace>
  <inkml:trace contextRef="#ctx0" brushRef="#br2" timeOffset="177821.73">18228 10699 46 0,'-25'47'23'0,"-21"3"-25"0,29-37 30 16,-8-1-26-16,-3-2 0 15,-4-1 1-15,4-6 1 16,3 0-5-16,4-6 1 16,7-6 2-16,3-7 1 15,8-3-3-15,3 4 1 16,14-4-3-16,7 3 1 15,11 4-1-15,0 5 1 0,3 4 0 16,4 3 1-16,-4 10 0 16,0 5 0-16,-3 4 1 15,0 0 1-15,0 3-2 16,-1-3 1-16,1-4-1 16,-4-5 0-16,4-4 1 15,3 0 0-15,-6-6 1 16,-1-3 0-16,-4-6 1 15,-2-4 1-15,-8-2-1 16,-11-1 0-16,-10-3-1 16,-7 6 0-16,-11 1-5 15,-17-1 0-15,-18-5-14 16,0-14 1-16</inkml:trace>
  <inkml:trace contextRef="#ctx0" brushRef="#br2" timeOffset="180057.83">19960 8504 38 0,'-3'12'19'0,"3"26"-4"0,0-29 19 16,-4 7-29-16,1 6 0 0,-1 6 1 16,1 16 1-16,-1 6-10 15,-3 10 1-15,3 0 5 16,1 15 0-16,-1 6-4 15,1-5 1-15,-1-7-3 16,4-13 1-16,4-12-5 16,3-16 0-16,7-15-9 15,4-13 0-15</inkml:trace>
  <inkml:trace contextRef="#ctx0" brushRef="#br2" timeOffset="180348.44">20246 9043 53 0,'3'16'26'0,"5"-4"-23"0,-1-15 43 16,7 0-45-16,0 0 1 16,7 0 1-16,11 0 0 15,10 0-5-15,11-4 1 16,-4-2-3-16,-3-7 0 16,-11-3-13-16,-6-9 0 0</inkml:trace>
  <inkml:trace contextRef="#ctx0" brushRef="#br2" timeOffset="180725.74">21191 8325 44 0,'0'25'22'0,"-3"44"-22"0,3-53 27 0,-4 9-28 0,-3 9 1 16,0 1-1-16,0-1 1 15,4 1-1-15,3 6 0 16,3-7-9-16,4-6 1 16,0-18-2-16,0-4 0 15</inkml:trace>
  <inkml:trace contextRef="#ctx0" brushRef="#br2" timeOffset="180933.69">21541 8579 53 0,'-11'57'26'0,"-31"2"-34"0,24-34 54 0,-17 10-45 16,-4 9 0-16,-3 9 1 15,-8 3 0-15,-6 17-3 16,-1 2 1-16,4 3 0 15,4-9 1-15,7 0-5 79,10-12 1-79,7-13-8 0,8-10 0 0,13-18-5 0,15-7 1 0</inkml:trace>
  <inkml:trace contextRef="#ctx0" brushRef="#br2" timeOffset="181234.81">21738 9043 45 0,'-10'16'22'0,"-36"34"-21"0,28-37 41 0,-7 5-41 16,-6 4 1-16,-5 7 0 16,-2 5 0-16,-1 10-3 15,3-6 0-15,1-1 0 16,7-2 0-16,3-4-9 16,11-6 0-16,4-12-5 15,10-10 1-15</inkml:trace>
  <inkml:trace contextRef="#ctx0" brushRef="#br2" timeOffset="181463.4">21428 8987 31 0,'10'37'15'0,"11"7"-3"15,-13-25 21-15,-1 6-32 0,0 7 1 16,3 2 1-16,1 7 0 15,-1 3-4-15,5-10 0 16,2-6 2-16,1-6 1 16,-1-3-4-16,1-6 0 15,-4-4-11-15,4-12 1 16</inkml:trace>
  <inkml:trace contextRef="#ctx0" brushRef="#br2" timeOffset="181803.09">21925 8701 52 0,'21'26'26'0,"18"-17"-24"15,-28-6 42-15,6 0-41 16,8 3 1-16,3-2 0 15,-3-4 0-15,-4 0-6 16,-3 0 0-16,-4 6 3 16,-7 3 1-16,-11 10-3 15,-10-6 1-15,-7 5-1 16,-4 4 0-16,-10 7-1 16,0-1 0-16,3 3 1 0,0-3 0 15,4 1 1-15,11-7 0 16,6 0 1-16,11-7 1 15,14-5-1-15,14-7 0 16,18-3-7-16,0-10 1 16,0-12-12-1,-11-9 1-15</inkml:trace>
  <inkml:trace contextRef="#ctx0" brushRef="#br2" timeOffset="183076.83">14661 7952 23 0,'-3'-9'11'0,"-11"9"1"0,10-7 11 0,-3 1-21 16,-10-3 1-16,-15-4 0 15,-14-3 0-15,-7-2-5 16,-14-1 1-16,-7 0 3 0,0 3 0 15,-18 1-1-15,-7 5 1 16,-14-5 0-16,-3 2 0 16,-11-6-1-16,-11-3 1 15,1 7-1-15,-8 5 1 16,-3 13-2-16,-7 7 1 31,3-1-1 0,-3 0 0-31,-4 10 0 0,8 0 0 0,13 9-1 0,0 10 1 0,11 6-2 0,-3 9 0 0,10 10-2 16,11 12 0-16,-4 0-2 16,0 4 1-16,14-16-5 15,11-4 1 1,17-18-1-16,18-10 1 0</inkml:trace>
  <inkml:trace contextRef="#ctx0" brushRef="#br2" timeOffset="183751.69">14365 8131 36 0,'11'0'18'0,"-8"-3"-22"0,-3-4 37 0,0 4-33 16,-7-3 1-16,-7 3 0 15,-11-3 0-15,-13 2-1 16,-8 4 0-16,-4 0 0 16,-10 0 1-16,-10 0 0 15,-15 0 0-15,-10 0-1 16,7 4 1-16,-4-4 0 15,-3 0 0-15,3 0 0 16,-7 6 0 0,4 3-1-16,14 7 1 47,3 3-1-47,1 9 1 0,-1 3-3 15,7 4 1-15,4-1-1 0,14 4 0 0,4 0-1 16,10-10 0-16,8-6-6 0,6-3 1 0,7-16-3 0,4-6 1 15</inkml:trace>
  <inkml:trace contextRef="#ctx0" brushRef="#br2" timeOffset="184759.95">19459 10069 43 0,'-32'15'21'0,"15"-12"-19"0,17-3 42 0,0 0-42 15,3 0 1-15,11 0 2 16,15 0 0-16,2 0-6 15,29 0 1-15,25-3 6 16,32-6 0-16,27 3-1 16,50-7 0-16,25-3-1 31,31 1 0-15,26-13-1-1,-12-7 0 16,1-3-4-31,-22 4 0 16,-24-1-6-16,-25 1 0 0,-42 9-13 0,-43-10 0 16</inkml:trace>
  <inkml:trace contextRef="#ctx0" brushRef="#br2" timeOffset="185943.59">14199 10978 20 0,'-3'44'10'0,"-15"12"0"0,11-46 11 0,-3 5-17 15,-5 1 1-15,-6 6 2 16,-11 3 1-16,-17 3-10 16,-14 1 1-16,-26 5 6 15,-2 4 1-15,-15-1-2 16,-11-8 0-16,-10-4-2 16,-3-10 1-16,-4-2-2 15,-14-13 1-15,0-3-2 16,-8-10 1-16,-6-9-1 15,-4 0 0-15,4-6 0 16,-4-13 0 0,4-6-1-16,14-15 1 0,3-7-5 15,11-7 0-15,7 1-9 0,14-6 1 16</inkml:trace>
  <inkml:trace contextRef="#ctx0" brushRef="#br2" timeOffset="186513.78">14030 11047 26 0,'-28'60'13'0,"-67"-32"0"0,66-22 10 0,-24 4-21 0,-10-1 0 15,-15 0 1-15,-17-2 1 16,-7-11-5-16,-15-8 1 16,8-7 2-16,-4-19 0 0,4-9-2 15,10-15 1-15,4-7-9 16,17-13 1-16,15-18-5 15,24 0 1-15</inkml:trace>
  <inkml:trace contextRef="#ctx0" brushRef="#br2" timeOffset="187819.77">19540 10341 29 0,'-3'4'14'0,"-1"-11"2"0,4 7 14 15,-3 3-24-15,-1 1 0 16,1 5 3-16,-1 0 1 15,1 1-13-15,-1-1 1 16,1 1 9-16,3-1 0 16,3 0-3-16,4-2 1 15,4 2-2-15,3-3 0 16,4 1-1-16,-1-1 0 16,1 0-2-16,-4-3 1 15,-3 1-2-15,-4 2 1 0,-11-3-2 16,-3 6 0-16,0 1-1 15,0-1 0-15,-4 1-2 16,4-4 0-16,0 0 1 16,4 0 0-16,-1-3 1 15,8 1 1-15,-1-1 1 16,4 0 0-16,7 0 2 47,4 3 0-47,7 1 0 0,-4 2 1 15,0 4-1 17,-3-1 0-17,-8 4-1-15,-6 3 1 16,-11 3-1-16,-7-1 0 0,-8 5-1 0,-2-1 0 0,-8 6-4 0,-3-3 0 0,-4 4-10 0,4-7 0 0</inkml:trace>
  <inkml:trace contextRef="#ctx0" brushRef="#br2" timeOffset="188571.98">20038 10636 46 0,'3'-3'23'0,"26"-13"-18"0,-15 10 33 0,3 0-35 15,12 0 1-15,13 2 0 16,7 1 0-16,8 3-7 16,3 0 1-16,-4 3-11 15,1-3 1-15,-26 4-4 16,-10-1 1-16</inkml:trace>
  <inkml:trace contextRef="#ctx0" brushRef="#br2" timeOffset="190045.36">20994 10260 39 0,'-4'6'19'0,"4"-15"-14"0,0 9 20 0,0 3-25 16,0 9 1-16,0 4 1 16,0 6 0-16,0 9-3 15,0 10 1-15,0-3 1 16,0 6 0-16,0-3-4 15,4-1 1-15,3-8-9 16,3-7 0-16,1-16-1 16,3-6 1-16</inkml:trace>
  <inkml:trace contextRef="#ctx0" brushRef="#br2" timeOffset="190298.05">21477 10307 47 0,'11'38'23'0,"-29"9"-24"0,11-25 48 0,-7 6-47 0,-14 3 0 0,-11 13 0 0,-3 3 0 15,-11 13 0-15,-11 6 0 16,-3 9 0-16,4 0 0 15,-1-6-1-15,8-6 0 16,6-7-4-16,11-9 0 16,11-15-10-16,18-17 1 15</inkml:trace>
  <inkml:trace contextRef="#ctx0" brushRef="#br2" timeOffset="190572.14">21777 10693 55 0,'4'44'27'0,"-29"-26"-30"15,14-5 47-15,-10 6-44 16,-7 9 0-16,-7 13 0 15,-8 9 0-15,1-3-1 16,-7 3 0-16,3 0-2 16,0-6 0-16,14-9-10 0,4-10 1 15,10-19-3-15,11-9 1 16</inkml:trace>
  <inkml:trace contextRef="#ctx0" brushRef="#br2" timeOffset="190816.09">21424 10674 45 0,'28'53'22'0,"8"44"-20"0,-22-68 40 0,7 18-41 16,11 6 0-16,3 7-1 16,0 2 1-16,-3-5-4 15,-7-7 1-15,-8-6-12 16,-3-19 1-16,-14-9-1 15,-7-7 0-15</inkml:trace>
  <inkml:trace contextRef="#ctx0" brushRef="#br3" timeOffset="197385.15">20235 8629 19 0,'4'-25'9'0,"-4"-41"-3"15,3 51 9-15,-3-7-12 16,0-6 0-16,-3-1 4 15,-1 1 0-15,1 6-7 16,-4 0 1-16,-4-6 7 16,-3-3 0-16,0 2-1 0,3 1 0 15,-3 3-3-15,-7 3 1 16,-4 3-2-16,-6 10 1 16,-8 3-3-16,-3 9 0 15,-4 9-1-15,-7 13 0 16,0 0 0-16,-4 10 0 15,8 12-2-15,0 13 0 16,-4 2-1-16,7 23 0 16,3 9-1-16,12 3 1 15,3 4 0-15,6-1 0 0,12 0 1 16,10-9 0-16,10-9 1 16,8-4 1-16,3-12 0 15,4-10 0-15,10-8 0 16,15-14 0-16,2-6 0 15,8-6 0-15,7-9 1 16,4-20 0-16,-4-11 0 16,-3-7 0-16,-5-19-1 15,5-3 1-15,-8-16 0 16,-3-6 0-16,-7-19-1 16,-11-9 0-16,-13-3 0 15,-12-13 0-15,-10 3-4 16,-10 6 1-16,-19-5-9 15,-9-4 0-15</inkml:trace>
  <inkml:trace contextRef="#ctx0" brushRef="#br3" timeOffset="198555.14">22327 8385 22 0,'7'-41'11'0,"0"0"3"0,-7 16 8 0,0-6-21 15,0-1 1-15,0 1 1 16,0 0 0-16,-3 9-4 16,-8 0 1-16,-13 9 1 15,-15 1 0-15,-11 12 0 0,-17 0 0 16,-10 6-2 0,3 0 1-16,-7 7 0 0,-4-1 0 15,0 1 0-15,-3 12 1 16,3-3-1-16,8 6 0 15,-1 7 0-15,1 5 0 16,-5 4-2-16,8 13 1 16,0 5-3-16,7 7 0 15,7 13-1-15,4 3 0 16,13-1 0-16,12 7 0 16,6 0 2-16,14 0 0 0,11 0 2 15,15 3 1-15,6-3 1 16,10 0 1-16,15-3 2 15,14-7 0-15,-3-9 1 16,13-6 0-16,15-9 0 16,10-20 1-16,11-21-1 15,3-16 1-15,8-16-2 16,6-24 1-16,4-7-3 16,-17-19 1-16,-5-16-2 15,-2-12 1-15,-19-9-2 16,-13-13 0-16,-18-7-1 15,-11 4 1-15,-21 0-1 16,-21 9 0-16,-17 7-2 16,-15 9 0-16,-14 6-10 15,-21 3 1-15</inkml:trace>
  <inkml:trace contextRef="#ctx1" brushRef="#br3">14245 7250 0</inkml:trace>
  <inkml:trace contextRef="#ctx0" brushRef="#br3" timeOffset="199979.96">19858 10329 29 0,'10'-16'14'0,"-2"1"-6"16,-5 5 15-16,-3-6-20 15,-3-2 0-15,-5 2 2 16,-2-3 1-16,-8-6-7 16,-10 3 0-16,-11 3 4 15,4 4 0-15,-4-4-1 16,-7 6 0-16,-7 4-1 16,0-1 0-16,4 4-1 15,0 6 1-15,-1 6-1 16,4 7 1-1,-24 37-3-15,13 7 0 16,12 12-3-16,6 6 1 16,7 13-2-16,4 6 1 15,14 3-2-15,7 10 1 47,14-13 2-47,21-7 0 16,11-8 2-16,21-16 1 0,14-10 4 0,0-15 0 0,21-10 1 0,4-19 1 15,3-15 2-15,-7-13 0 0,-10-15-1 16,-14-17 1-16,-15-14-3 16,-14-4 0-16,-10-13-2 15,-7 0 1-15,-18-12-5 16,-11 7 1-16,-13-1-11 16,-15 9 1-16,-3 1-3 15,-11 12 1-15</inkml:trace>
  <inkml:trace contextRef="#ctx0" brushRef="#br3" timeOffset="201047.15">21802 10621 14 0,'7'-26'7'0,"10"-8"5"0,-10 18 4 15,-3-12-12-15,-1-10 1 0,1-9 1 16,-8-9 1-16,1 3-8 16,-4-4 0-16,0 4 5 15,-11 3 1-15,-14 3-2 16,-13 12 0-16,-15 16-1 15,-14 4 1-15,-4 2-2 16,-10 7 1-16,-15 9-1 16,-2 6 0-16,-8 4-1 15,14 9 1 1,-3 0-1-16,6 3 0 31,5 16-1-15,13 3 0-16,11 15-1 15,11 4 1-15,13 22-3 0,15 9 1 0,10 9-3 0,32 19 1 16,18 4-2-16,18 6 0 0,20-4 2 0,25-6 0 16,18-18 5-16,7-19 0 15,21-23 5-15,11-21 0 16,-11-19 5-16,7-25 0 16,-10-25-1 15,-11-19 0-16,-11-13-5-15,-17-12 1 0,-28-16-3 0,-25 0 1 0,-22-9-7 0,-20-3 1 16,-25-1-9-16,-29-15 0 16,-17-12-2-16,-10 2 1 0</inkml:trace>
  <inkml:trace contextRef="#ctx0" brushRef="#br2" timeOffset="205867.72">22553 10031 46 0,'11'6'23'0,"49"-15"-17"15,-32 6 23-15,14 0-29 16,4-1 1-16,-4 1-3 16,1 0 0-16,-1 0-5 15,-7 3 0 1</inkml:trace>
  <inkml:trace contextRef="#ctx0" brushRef="#br2" timeOffset="206048.34">22380 10410 67 0,'18'29'33'0,"45"-36"-36"0,-34-5 53 0,20 2-55 15,14-2 1-15,-3-4-18 16,0 4 1-16,-7-1 16 16,4 7 0-16</inkml:trace>
  <inkml:trace contextRef="#ctx0" brushRef="#br2" timeOffset="207082.63">23855 10294 40 0,'0'19'20'0,"3"-16"-15"0,-3-3 26 0,7-9-28 16,4-4 1-16,0-5 1 15,3-4 1-15,-4 3-8 16,1-3 1-16,-4-3 4 15,0 0 0-15,0 0-2 16,0-4 1-16,-3 7-2 16,-1 4 0-16,1 2 0 15,-4 3 1-15,0 7-1 16,-4 6 0-16,-3 0 0 16,-3 3 0-16,2 0 0 15,1 1 0-15,0-1 0 16,4-3 0-16,-1 0 1 15,4 0 1-15,0 0 1 0,7 0 0 16,0 3 0-16,0 0 1 16,-3-3-2-16,0 0 1 15,-4 0-3-15,0 0 1 16,3-6-1-16,4-4 0 31,-3 1 0-31,-1-1 1 0,1 4-1 0,-1 0 1 16,-3 0 1-16,0 6 0 15,0 0-2-15,0 0 1 0,0-13-1 16,4-3 1-16,-4-9-1 16,3-3 1-1,1-6 0-15,3-10 0 0,0-6-1 16,0-4 1-16,4-8 0 16,3-11 0-16,0-14-1 15,3-14 0-15,5-2 0 16,-5-10 0-16,-6 0-1 15,-1 10 1 17,-6 2-3-32,-4 20 0 0,-4 12-2 0,-6 12 0 0,-8 10-4 15,1 22 1-15,-1 19-1 16,-3 22 0-16,-4 21 1 16,0 20 1-16,4 15 4 15,-4 22 1-15,15 16 4 16,3-4 1-16,10 4 0 0,8-10 0 15,0-9-1 1,6-9 1-16,-3-7-3 0,7-15 0 16,8-7-3-16,2-6 0 15,-2-9-9-15,-1-10 0 16,0-9 0-16,4-10 1 16</inkml:trace>
  <inkml:trace contextRef="#ctx0" brushRef="#br2" timeOffset="207325.72">24402 9708 56 0,'-4'47'28'0,"-3"-3"-33"16,7-31 58-16,-3 5-53 15,-1 1 0-15,0-3-1 16,4-7 0-16,0 1-3 16,0-10 1-16,0-7-12 15,0-8 1-15,0-14-2 16,0-5 0-16</inkml:trace>
  <inkml:trace contextRef="#ctx0" brushRef="#br2" timeOffset="207898.33">24359 9489 35 0,'7'9'17'0,"22"10"-12"0,-19-16 29 16,1 3-33-16,3 4 1 15,0-1-1-15,7 0 1 16,-7 1-5-16,0-1 0 16,0 1-4-16,1 2 0 15,-1 7-4-15,-4 0 1 16,1 0 0-16,-4-1 1 15,-4-2 1-15,1 0 0 16,-4-4 6-16,0 4 1 16,0 0 1-16,4-7 1 15,-4 4 0-15,7-4 1 0,0 0 3 16,0-5 0-16,3-8 2 16,4-2 0-16,0-3 0 15,4-4 1-15,0 1-3 16,-1-4 1-1,1 0-4-15,0 4 1 0,-1-4-3 16,1 4 1-16,0 2 0 16,-1 1 0-16,1-1-1 15,0 1 1-15,3 0 0 16,-4-1 0-16,1 4 0 16,0 3 1-16,-1 3 0 15,-3 3 1-15,4 0 0 16,-7 0 1-16,-1-3-1 15,1-3 1-15,3 3 0 16,0 3 1-16,0 7-2 16,0-1 0-16,0 7 1 0,-3 2 1 15,10 4-1-15,4 0 1 16,-1 7-1-16,5-4 1 16,2-3-3-16,1-7 1 15,-4-2-7-15,1-7 1 16,-8-6-11-16,-11-3 0 15,-10-3-6-15,-7 6 1 16</inkml:trace>
  <inkml:trace contextRef="#ctx0" brushRef="#br2" timeOffset="208332.36">23996 10354 64 0,'0'-3'32'0,"-4"6"-35"0,4 0 60 15,0 10-57-15,-3 12 1 16,-8 9 0-16,-6 4 0 15,-12 9-3-15,-2 0 1 16,2-9-3-16,1-4 1 16,4-9-5-16,2-12 0 15,8-1-5-15,7-12 0 16,4-15-5-16,-1-10 0 16</inkml:trace>
  <inkml:trace contextRef="#ctx0" brushRef="#br2" timeOffset="208522.6">23707 10436 27 0,'0'-26'13'0,"10"11"-7"0,-3 15 17 0,4 0-19 16,7 6 1-16,-1 3 6 16,4 10 1-16,4 3-13 15,0 10 1-15,-1 5 9 16,1 7 0-16,-4-6-3 16,-3 3 0-16,7-4-5 15,-4-9 1-15,3-3-8 16,5-12 0-16,-1-10-10 15,4-6 1-15,-1-13-2 16,1-9 0-16</inkml:trace>
  <inkml:trace contextRef="#ctx0" brushRef="#br2" timeOffset="208752.62">24313 10492 55 0,'0'38'27'0,"11"-29"-32"0,-4-6 57 16,0 3-51-16,0-2 0 15,4 2 1-15,6-3 0 16,5-3-4-16,6-3 1 0,4 0-2 16,-1-4 0-16,1-5-9 15,0-7 0-15,-7-12-5 16,-4-4 0-16</inkml:trace>
  <inkml:trace contextRef="#ctx0" brushRef="#br2" timeOffset="209004.84">24515 10389 55 0,'21'40'27'0,"-7"-15"-28"16,0-15 51-16,7-4-48 16,11 3 0-1,7 4 2-15,-11-7 0 16,-10 7-7-16,-11 6 0 16,-11 6 0-16,-14 3 0 15,-10 0-13-15,0-3 0 16,-7-9-2-16,-1-4 0 15</inkml:trace>
  <inkml:trace contextRef="#ctx0" brushRef="#br2" timeOffset="209217.37">25164 10479 1 0,'-4'4'0'0</inkml:trace>
  <inkml:trace contextRef="#ctx0" brushRef="#br2" timeOffset="209694.97">25146 10410 39 0,'4'38'19'0,"-22"0"-11"0,14-26 19 16,-3 1-24-16,4-1 0 15,-4 1 2-15,-4-1 1 16,-3 1-7-16,-4 0 0 16,-3-1 4-16,0-3 0 15,0-2-1-15,3-4 0 16,4-6-2-16,4-7 1 16,3-2-1-16,7 2 0 0,7-8 0 15,3-4 0-15,8 0-1 16,3 0 1-16,-3 6-1 15,3 4 1-15,7 5-1 16,0 17 1-16,0 5-1 16,1 4 1-16,-5 9 0 15,1 4 0-15,0 2 0 16,-4-2 1-16,4-14-1 16,-1-2 0-16,5 3 0 15,2-7 0-15,1-8 1 16,0-11 0-16,0-12 1 15,-8-6 1-15,-3 0-1 16,-7-3 0-16,-6-6-1 16,-16 2 1-16,-9-2-11 15,-15-1 0-15,-24-2-7 16,-1 5 0-16</inkml:trace>
  <inkml:trace contextRef="#ctx0" brushRef="#br2" timeOffset="210684.81">26042 9028 58 0,'7'31'29'0,"7"50"-23"0,-10-46 29 15,6 18-35-15,1 26 0 16,0 8-1-16,3 17 1 15,0 12-1-15,0 6 0 0,-4-12-8 16,-3-13 1 0,-10-28-8 15,14-15 0-15</inkml:trace>
  <inkml:trace contextRef="#ctx0" brushRef="#br2" timeOffset="211588.15">27294 9877 47 0,'0'4'23'0,"7"-17"-15"0,4 7 24 0,10-1-29 16,15 4 0-16,6 0 0 16,11 3 1-16,0-3-8 15,-4-3 0-15,-3-4-9 16,-4-8 0-16,-14-1-2 16,-10-6 0-16</inkml:trace>
  <inkml:trace contextRef="#ctx0" brushRef="#br2" timeOffset="211753.41">27524 9564 53 0,'-4'69'26'0,"8"15"-33"0,-4-52 52 16,0 12-45-16,0 18 0 15,0 4-5-15,0-9 0 16,0-7-7-16,7-22 0 0</inkml:trace>
  <inkml:trace contextRef="#ctx0" brushRef="#br2" timeOffset="212320.2">28226 10216 44 0,'-4'0'22'0,"47"-31"-14"0,-26 6 30 16,8-22-35-16,7-22 0 16,14-22 0-16,3-22 0 15,4-19-5-15,-7-15 0 16,-8 6 3-16,-6-1 1 15,-11 1-3-15,-6 13 1 16,-8 9 0-16,-4 28 0 16,-3 12-1-16,-3 26 0 0,-4 15-1 15,-1 26 0 1,-2 24-2-16,-8 35 0 0,-3 19 0 16,-4 22 0-16,4 25 1 15,-3 6 0-15,2 3 1 16,5-6 0-16,-1-12 1 15,15-10 0-15,6-9 0 16,8-7 0-16,3-12-3 16,7-13 0-16,-3-12-5 15,-1-7 0-15,4-15-2 16,4-16 1-16</inkml:trace>
  <inkml:trace contextRef="#ctx0" brushRef="#br2" timeOffset="212504.09">28769 9840 46 0,'-7'37'23'0,"-4"36"-26"0,8-58 48 16,-1 4-45-16,1 0 1 16,-1-4-1-16,4-5 0 15,0-10-8-15,7-10 0 16,0-11-6-16,0-14 0 15</inkml:trace>
  <inkml:trace contextRef="#ctx0" brushRef="#br2" timeOffset="212653.01">28695 9652 37 0,'18'28'18'0,"13"-19"-32"0,-20-9 27 0,3 7-26 16,-3-7 0-16</inkml:trace>
  <inkml:trace contextRef="#ctx0" brushRef="#br2" timeOffset="213154.4">28889 9862 34 0,'11'0'17'0,"-1"-19"-18"0,-3 9 33 16,0-5-32 0,0-1 1-16,4 0-1 0,3 4 1 15,4-1-1-15,-4 4 0 16,-4 9-1-16,1 3 1 16,-4 3 0-16,0 4 0 15,0-1 0-15,0-3 0 16,-3 1 0-16,3-4 0 15,0 0 1-15,-4 0 0 16,4-6-1-16,0 0 1 16,4 0-1-16,0 0 1 0,-4-1-1 15,3-2 0-15,1 3 0 16,-1 0 0-16,1 0 1 16,3 0 0 15,0-1 1-31,7 4 0 0,1 4 1 0,6-4 0 0,0 3 0 31,4 0 1-31,-4-3-1 0,0 0 1 0,-3 0-2 16,-4 6 0-16,-3 0-1 15,-1 4 1-15,-3 2-1 16,4 4 0-16,0 3 0 16,3 0 0-16,-3-4-1 15,6 7 0-15,1-3-1 16,0-6 1-16,-4-1-10 15,-4 1 1 1,-13-4-6 0,-8 1 0-16</inkml:trace>
  <inkml:trace contextRef="#ctx0" brushRef="#br2" timeOffset="213519.76">28466 10489 51 0,'0'16'25'0,"-36"15"-25"0,29-25 43 0,0 7-43 16,-3 12 0-16,-15 3 0 15,-7 0 0-15,-7 13-1 16,-3 6 1-16,3-9-4 16,4-7 1-16,7-6-6 15,3-9 1-15,11-10-7 16,3-22 1-16</inkml:trace>
  <inkml:trace contextRef="#ctx0" brushRef="#br2" timeOffset="213687.66">28092 10508 35 0,'14'44'17'0,"18"25"-9"0,-22-47 25 15,4-1-30-15,4 8 1 16,3 5 1-16,4-2 1 15,3-4-8-15,0 0 0 16,-3-3 2-16,-4-9 0 16,0-4-12-16,0-12 0 0,1-12-2 15,2-10 0-15</inkml:trace>
  <inkml:trace contextRef="#ctx0" brushRef="#br2" timeOffset="213934.77">28501 10683 60 0,'0'16'30'0,"7"-10"-37"0,0-6 63 0,0 3-54 15,7-3 0-15,0 0 0 16,11 0 0-16,7 0-4 15,7 0 0-15,-1-3-3 16,1-3 1-16,-7-3-13 16,-4-10 1-16,-14-6-2 0,-3-4 0 15</inkml:trace>
  <inkml:trace contextRef="#ctx0" brushRef="#br2" timeOffset="214170.83">28780 10511 49 0,'24'44'24'0,"5"-35"-25"0,-19-3 47 15,4 4-44-15,0 2 0 0,4 4 1 16,-4 0 1-16,-3 3-5 16,-1-4 0-16,1 4 3 15,-4 0 0-15,-4 3-2 16,-3 0 1-16,-3 0-5 15,-8 0 1-15,-6-7-10 16,-4-2 1-16,-4-7-5 16,4-9 1-16</inkml:trace>
  <inkml:trace contextRef="#ctx0" brushRef="#br2" timeOffset="214621.78">29337 10762 54 0,'-11'15'27'0,"-20"17"-38"0,24-29 50 15,-7-3-40-15,-4 0 1 16,0 0 0-16,-3-6 1 15,0-1-1-15,3-5 0 16,4 2 0-16,7-2 1 16,4-1-1-16,3-2 0 15,10-4-2-15,8 6 1 0,10 4-2 16,11 3 1-16,0 6 0 16,-1 3 1-1,-2 3 0-15,-5 3 0 0,-9 10 1 16,-5 0 0-16,4 3 0 15,1 0 1 17,-1-3-1-17,0-7 0-15,4-2 0 16,-1-7 0-16,5-6 1 16,-8-10 1-16,-4-3 0 0,-10 4 1 0,-3-4-1 0,-18-6 1 15,-11 3-2-15,-3-2 0 0,-78-23-29 31</inkml:trace>
  <inkml:trace contextRef="#ctx0" brushRef="#br2" timeOffset="-214424.75">30780 8623 39 0,'-21'16'19'0,"21"-1"-6"0,3-8 21 0,-3 12-32 16,4 6 0-16,-1 9 2 15,1 7 1 1,-8 47-7 0,1-4 0-16,-1-12 0 15,1-12 0-15,3-10-12 16,0-18 0-16</inkml:trace>
  <inkml:trace contextRef="#ctx0" brushRef="#br2" timeOffset="-214172.39">30427 9504 72 0,'35'32'36'0,"54"-14"-43"0,-61-18 64 0,18-3-57 15,21-3 1-15,10-3-2 16,1-7 1-16,-15 3-5 16,-3 7 0-16,-10 0-10 15,-11 3 0-15,-18 0-5 16,-4 3 1-16</inkml:trace>
  <inkml:trace contextRef="#ctx0" brushRef="#br2" timeOffset="-213926.42">30695 9921 57 0,'-17'76'28'0,"-22"-23"-33"0,32-34 52 15,-4 3-47-15,-10 6 1 16,-11 16-1-16,-7-3 0 15,-3 2 0-15,0 1 0 16,6-9-2-16,8-7 0 16,7-15-7-16,7-13 1 15,10-13-8-15,4-18 1 16</inkml:trace>
  <inkml:trace contextRef="#ctx0" brushRef="#br2" timeOffset="-213696.51">30335 9934 27 0,'18'19'13'0,"24"12"4"0,-28-18 12 0,4 8-23 16,3 8 0-16,4-7 2 15,0 15 1-15,-4 7-12 16,-4-6 0-16,-2 3 7 16,-1-4 0-16,-4 1-6 15,1-13 0-15,-1-6-8 16,5-16 1-16,-1-13-6 15,0-11 0-15</inkml:trace>
  <inkml:trace contextRef="#ctx0" brushRef="#br2" timeOffset="-213387.62">30910 9786 62 0,'22'32'31'0,"2"5"-39"0,-10-30 61 16,-3 2-49-16,3 4 0 15,4-4 2-15,-1-3 0 16,1-3-8-16,0 1 0 16,-4-1 5-16,-4 0 0 15,-3 0-3-15,-7 6 1 16,-7 1-2-16,-10-4 1 0,-4 7-2 15,-1 5 1-15,-2 8 0 16,2-1 1-16,8 0 1 16,4-3 0 15,10-4 0-31,14-5 0 0,11-7 0 31,10-9 0-15,4-13-6-16,3-5 0 0,0-5-16 15,-13-8 1-15</inkml:trace>
  <inkml:trace contextRef="#ctx0" brushRef="#br2" timeOffset="-212485.82">23403 11323 31 0,'-14'28'15'0,"21"-25"-3"0,4 0 16 15,6-3-27-15,22 0 1 0,11-3 2 16,24 0 1-16,14-3-4 16,25 6 0-16,28-3 4 15,25-7 0-15,31-2-1 16,33 2 0-16,34-5-1 16,22-4 1-16,21-3-2 15,49 3 0 1,11 7-1-1,14 5 1 1,7 4 0-16,28 6 0 0,-3 7 0 0,-11 2 0 0,0 1 0 16,15-4 0-16,-26 4-1 15,-34 2 0-15,-22-2-2 16,-42 0 1-16,-43-4-10 16,-49-9 0-16,-42-16-9 31,-32 13 1-16</inkml:trace>
  <inkml:trace contextRef="#ctx0" brushRef="#br2" timeOffset="-211426.32">23745 12549 44 0,'-24'63'22'0,"-4"9"-5"0,21-60 22 16,3 4-34-16,0-6 0 15,1-1 3-15,3-3 1 16,7-12-11-16,11-10 1 16,10-15 6-16,14-16 1 15,4-3-3-15,-4-22 0 16,8-16-2-16,-1-6 1 15,-10-10-4-15,-7 10 0 16,-11 3-1-16,-11 7 0 16,-6 5-3-16,-8 16 1 0,-3 10-4 15,-3 16 0-15,-1 15-3 16,-3 12 1-16,-7 20-3 16,0 18 1-16,-4 6 3 15,-3 13 0-15,7 16 8 16,3 9 0-1,4-3 4 1,3 3 1-16,8-6 2 0,3 0 1 16,3-13-3-16,8-3 1 0,3-9-13 15,4-6 1 1</inkml:trace>
  <inkml:trace contextRef="#ctx0" brushRef="#br2" timeOffset="-211221.44">24176 12486 41 0,'-14'63'20'0,"0"-35"-19"0,14-21 31 16,-4 2-32-16,1 4 0 15,-1-7-1-15,1 0 0 16,-1-3-3-16,4-3 0 15,4-9-8-15,6-10 1 16</inkml:trace>
  <inkml:trace contextRef="#ctx0" brushRef="#br2" timeOffset="-211050.02">24176 12261 36 0,'3'25'18'0,"4"-10"-14"15,-3-15 28-15,3 3-32 16,0 1 1-16,7-1-2 16,4-3 1-16,3 0-9 15,4 0 1-15,3-7-3 16,-7 4 1-16</inkml:trace>
  <inkml:trace contextRef="#ctx0" brushRef="#br2" timeOffset="-210613.89">24437 12562 28 0,'25'-32'14'0,"10"-30"-17"0,-25 46 21 16,-2 3-18-16,2 1 0 15,1-1 0-15,-1 1 0 16,1 2 0-16,-1 7 0 15,5 6 0-15,-5-3 0 16,1 10 0-16,3 2 1 0,-4 4 0 16,5-4 1-1,-1 1 0-15,0-4 0 0,0-2 0 16,0-4 0-16,0-6 0 16,-3-4 0-16,-1 1-2 15,1-3 1-15,-1-4-1 16,1 7 1-16,0 0-2 15,3-4 1-15,3 1 0 16,5-4 0 0,2-2 1-16,4-1 0 0,1 0 1 15,-1 7 1-15,0 6 1 16,-3 6 0-16,-4 6 0 62,0 4 0-62,-7 6-2 0,-3 3 1 0,-4 6-5 0,0-3 0 0,-4 0-11 0,-3-6 0 0</inkml:trace>
  <inkml:trace contextRef="#ctx0" brushRef="#br2" timeOffset="-210247.49">23911 13013 46 0,'-10'13'23'0,"-36"18"-27"0,32-22 36 0,-7 4-32 0,-8 9 0 0,1 9-2 15,0 4 1-15,0-1-1 16,3-9 0-16,4-3-8 16,7-12 1-16,7-13-3 15,3-13 0-15</inkml:trace>
  <inkml:trace contextRef="#ctx0" brushRef="#br2" timeOffset="-210085.59">23693 12913 26 0,'21'19'13'0,"18"15"1"0,-29-21 20 16,8 9-31-16,3 6 0 15,4 3 0-15,-1 10 0 16,1 9-6-16,-4-15 1 15,0-7 0-15,-7-6 0 16,4-3-11-16,-4-16 1 16</inkml:trace>
  <inkml:trace contextRef="#ctx0" brushRef="#br2" timeOffset="-209848.72">24028 13092 44 0,'0'0'22'0,"3"22"-17"16,-3-22 36-16,11-4-40 16,3 4 0-16,11 0-1 15,6-6 0-15,8 12-6 16,4-12 0-16,6-3-8 15,-10-10 1-15</inkml:trace>
  <inkml:trace contextRef="#ctx0" brushRef="#br2" timeOffset="-209603.87">24359 12960 53 0,'14'6'26'0,"32"32"-25"0,-32-32 44 15,11 7-43-15,-4-1 1 0,0 4-1 16,1-1 1-16,-8-2-5 16,-4 9 0-16,-10 6 0 15,-3 0 1-15,-8 4-7 16,-6-7 0-16,-8-3-9 15,0-3 1-15</inkml:trace>
  <inkml:trace contextRef="#ctx0" brushRef="#br2" timeOffset="-209141.83">24857 13330 42 0,'-14'22'21'0,"-4"-10"-20"0,14-12 30 16,-3-3-31 0,0 0 1-16,0-3 1 0,0 0 1 15,4-4-4-15,-1-6 1 16,4-2 1-16,4-4 1 15,3 0-1-15,3-3 1 16,4 9-2-16,4 0 1 16,3 7-1-16,0 6 0 15,1 6 0-15,-1 6 0 16,0 7 0-16,0 6 0 16,-3-3 0-16,-1-4 0 15,1 1 0-15,0-3 0 16,-4-1 0-16,3-2 1 0,8-4 0 15,0-3 0-15,-1-3 0 16,1 0 1-16,-4-3-1 16,-3-10 0-16,-7 4-1 15,-15-7 1 17,-10 1-4-32,-7-4 1 15,-7 0-8-15,-8 0 1 0,-6-3-6 0,7 3 1 0</inkml:trace>
  <inkml:trace contextRef="#ctx0" brushRef="#br2" timeOffset="-208616.75">25658 12007 59 0,'3'40'29'0,"-3"4"-35"0,7-37 56 0,4-1-48 0,3 0 0 0,3 0 3 0,12 1 0 0,2-1-5 16,8 3 0-16,4 1 3 15,-1-1 0-15,-3 1-1 16,-8-4 0-16,-9 0-3 16,-12 3 0-16,-13 4-3 15,-8 3 1-15,-7-4-2 16,-6 4 1-16,3 3-2 15,3 0 1-15,4 2 1 16,3 1 0 31,4-3 2-47,7 3 0 0,11 3 2 0,6 10 1 16,5-1 1-16,-1 10 0 0,0 9 0 0,-10-5 0 0,-15 5-2 0,-17 0 1 15,-7-9-11-15,-18-16 0 16,-11-18-6-16,-3-26 0 15</inkml:trace>
  <inkml:trace contextRef="#ctx1" brushRef="#br2" timeOffset="22173.67">22578 8789 0,'0'0'0,"0"0"16,0 0 0,0 0-16,0 0 15,0 0 1</inkml:trace>
  <inkml:trace contextRef="#ctx0" brushRef="#br2" timeOffset="-207750.34">26801 12527 59 0,'-4'3'29'0,"15"0"-14"0,-1-3 29 0,8 0-43 0,10 4 1 0,14-4 0 0,22 0 0 0,6 0-6 0,12 0 1 16,6 0-8-16,-7 3 1 15,-14-3-9-15,-7 9 0 0</inkml:trace>
  <inkml:trace contextRef="#ctx0" brushRef="#br2" timeOffset="-207162.43">27951 12731 57 0,'3'31'28'0,"29"-18"-27"0,-22-16 47 16,5-10-44-16,9-15 0 16,12-13 1-16,13-18 0 15,4-7-7-15,0-16 0 0,-7-15 4 16,-8-3 0-16,1-4-2 15,-3 1 0-15,-12 9-2 32,-6-4 0-32,-8 11-2 0,-3 15 1 31,-7 18-1-31,-3 10 0 0,-8 16-2 0,4 22 1 0,-3 18 0 16,-4 20 0-16,-4 12 2 15,0 9 1-15,1 6 1 16,6 10 0-16,8 4 2 15,3-11 0-15,3 1 1 16,4 0 0-16,4-7-1 16,-1-2 0-16,-3-4-3 15,0-3 0 1,1-7-10-16,2-8 0 0,4-13-2 16,7-10 0-16</inkml:trace>
  <inkml:trace contextRef="#ctx0" brushRef="#br2" timeOffset="-206966.02">28656 12373 30 0,'11'10'15'0,"-4"6"-6"0,-7-4 24 15,0 7-29-15,-4 3 1 16,1 3 1-16,-1 3 1 16,-3 4-9-16,4-11 0 15,-1-2 5-15,1-3 1 0,-1-7-5 16,4-5 0-1,4-11-7-15,3-5 0 0,0-10-6 16,3-13 0-16</inkml:trace>
  <inkml:trace contextRef="#ctx0" brushRef="#br2" timeOffset="-206753.14">28653 12229 40 0,'-4'7'20'0,"11"11"-21"16,-7-15 32-16,4 4-28 15,-4-1 1-15,3-3 0 16,-3 0 0-16,0-3-6 16,0 0 1-16,7-3-2 15,0-3 1 1,0-4-11-16,0-2 0 0</inkml:trace>
  <inkml:trace contextRef="#ctx0" brushRef="#br2" timeOffset="-206154.34">28893 12433 56 0,'-8'44'28'0,"1"3"-35"0,7-41 48 15,0 1-41-15,0-1 1 0,0-3-1 16,0-3 1-16,7-6-2 16,1-10 1-16,2-6 0 15,-3 0 1-15,4 3-1 16,-4 7 0-16,0-7-1 15,0 0 1-15,0 3-2 16,0 10 1-16,0 6-1 16,0 6 0-16,0 7-1 15,0 3 0-15,0-7 1 16,0 4 0-16,4-4 1 16,0 0 0-16,-4 1 0 15,0-4 0-15,0 7 0 0,0-7 1 16,0-3-1-16,3 0 0 15,4 3 0 1,1-12 0-16,-1-6-1 0,0-4 1 16,3 3 0-16,5-5 0 15,6-4 1-15,4 0 0 16,-1 0 0-16,5 3 1 16,-1 3 0 15,-3 7 0-31,-4 3 0 0,-3 6 0 0,-4 3 1 15,3 6 0-15,5 4 0 0,-5-4 0 16,1 16 0-16,0 0 0 0,-4 7-1 16,0-4 1-16,-3-3-2 15,3 0 0-15,-3-9-8 16,-8-7 1-16,-10-6-7 16,-7-3 1-16</inkml:trace>
  <inkml:trace contextRef="#ctx0" brushRef="#br2" timeOffset="-205791.13">28134 13104 61 0,'14'-6'30'0,"-14"9"-38"0,-3 6 57 15,-8 1-49-15,-7 5 1 16,-3 11-1-16,-11 8 1 15,1 4-2-15,-5-1 1 16,8 1-1-16,0-4 0 16,10-8-5-16,8-14 1 0,10-12-5 15,3-12 1-15,4-14-8 16,-3-8 1-16</inkml:trace>
  <inkml:trace contextRef="#ctx0" brushRef="#br2" timeOffset="-205614.72">27972 13035 33 0,'21'28'16'0,"18"26"-8"16,-29-36 23-16,4 11-26 15,1 5 0-15,2 4 2 16,4 3 1-16,1 2-11 16,-1 1 1-16,-4-12 5 15,-3-4 0-15,-3-9-8 16,3 0 0-16,4-13-10 15,3-19 1-15</inkml:trace>
  <inkml:trace contextRef="#ctx0" brushRef="#br2" timeOffset="-205399.85">28395 13314 51 0,'0'6'25'0,"11"-2"-23"0,-4-4 42 16,7 0-43-16,3 0 0 0,15 0-1 15,-4 0 0-15,8-4-5 16,-1 1 0-16,-3-12-10 16,0-10 0-16</inkml:trace>
  <inkml:trace contextRef="#ctx0" brushRef="#br2" timeOffset="-205147.95">28617 13082 49 0,'22'22'24'0,"16"0"-18"15,-27-19 36-15,10 3-38 16,4 1 0-16,3-1 3 15,-7 7 0-15,0 5-9 16,-3 4 0-16,-7 3 5 0,-11 7 1 16,-8 2-5-16,-9 4 0 15,-8-4-5-15,-3-5 0 16,3-7-7-16,1-13 1 16,6-9-7-16,11-3 1 15</inkml:trace>
  <inkml:trace contextRef="#ctx0" brushRef="#br2" timeOffset="-204723.19">29157 13327 43 0,'-10'66'21'0,"-19"-4"-25"0,19-49 35 0,-8-4-31 15,-7-2 0-15,1-1 0 16,6-3 0-16,0-3 0 16,1-6 0-1,3-29 0 1,7 4 0-16,3-7-1 16,4 7 0-16,0 6 0 15,7 12 1-15,7 10-1 16,7 6 1-16,8 10 0 15,-1 9 0-15,0 6 0 16,7 3 0-16,4-9 1 0,0-3 0 16,3-3 1-1,-3-7 1 48,0-3 0-48,-4 1 1 1,-7-7 0 0,-3-3 1-16,-11-10-2 0,-3-3 0 0,-15-6-2 0,-13-3 0 0,-15 3-6 0,-10-6 1 0,-4-3-11 0,-4-4 1 0</inkml:trace>
  <inkml:trace contextRef="#ctx0" brushRef="#br2" timeOffset="-204312.47">30487 11514 42 0,'0'72'21'0,"-7"54"-18"0,3-98 29 16,1 16-30-16,-1 9 0 15,4 4-1-15,4 5 1 16,-1-8-7-16,5-10 1 16,-1-4-8-16,3-11 0 15</inkml:trace>
  <inkml:trace contextRef="#ctx0" brushRef="#br2" timeOffset="-204007.78">29979 12618 64 0,'-3'47'32'0,"13"-22"-34"16,-3-22 58-16,4 0-53 16,-1 10 0-16,19-4 1 15,13-2 0-15,18-4-6 0,-11 0 0 16,47-12 0-16,9-4 1 16,1-3-8-16,-18 1 1 15,-14 2-12-15,-17-3 0 16</inkml:trace>
  <inkml:trace contextRef="#ctx0" brushRef="#br2" timeOffset="-203748.93">30434 13104 56 0,'-25'60'28'0,"-20"2"-30"16,27-43 42-16,-3 0-40 15,-4 6 1-15,-10 10-1 16,0 2 1-16,3-5-3 16,7-7 0-16,7-6-10 15,11-10 0-15,7-18-3 16,11-13 0-16</inkml:trace>
  <inkml:trace contextRef="#ctx0" brushRef="#br2" timeOffset="-203582.01">30095 12891 25 0,'-24'-25'12'0,"34"37"4"0,-6 1 14 16,6 12-24-16,12 16 0 16,6 12 4-16,4 16 1 15,6 9-14-15,12 4 1 16,6-10 5-16,-3-3 0 15,-7-3-16-15,-14-16 0 16</inkml:trace>
  <inkml:trace contextRef="#ctx0" brushRef="#br2" timeOffset="-202326.37">23442 7949 40 0,'0'12'20'0,"-10"35"-12"0,6-31 21 16,-7 19-27-16,-6 15 0 15,-15 6 0-15,-14 19 0 16,-14 29-4-16,-7 21 0 0,0 10-1 15,-3 16 1-15,3-4-7 16,0-15 0-16,14-26-4 16,7-27 0-16</inkml:trace>
  <inkml:trace contextRef="#ctx0" brushRef="#br2" timeOffset="-201904.82">22800 9100 40 0,'4'40'20'0,"-8"23"-20"16,4-47 37-16,-3 15-37 0,-8 10 1 15,-3 0 0-15,-7 3 0 16,-4 3-2-16,0-7 0 15,1-8 1-15,-1-7 0 16,4-3-1-16,7-10 1 16,3-8 1-16,7-11 0 15,15-5 2-15,17-10 0 16,15 3 0-16,6 6 1 16,22-9-1-16,3 4 1 15,3 5-2-15,-10 4 1 16,-14 2-2-16,-10 1 1 0,-15 3-1 15,-18 0 0-15,-20 6-1 16,-18 0 0-16,-18-3 0 16,0-6 0-16,-14-7-3 15,-7-9 0-15,3-3-13 16,11-12 0-16</inkml:trace>
  <inkml:trace contextRef="#ctx0" brushRef="#br2" timeOffset="-201334.72">23788 6936 55 0,'35'-6'27'0,"-14"-4"-22"15,-17 10 39-15,-1 3-40 16,-3 10 0-16,-3 3 2 15,-8 6 1-15,-6 15-9 16,-5 4 1-16,-2 3 4 16,-1 6 1-16,4 0-2 15,3-9 1-15,4 3 0 16,4-3 0-16,6-7 1 16,4 1 0-16,11-4 0 15,6-6 0-15,4-9-1 16,8-4 0-16,6-5-6 15,-3-4 1-15,-1 0-10 0,-2-13 0 16,-5-11-12-16,1-8 0 16</inkml:trace>
  <inkml:trace contextRef="#ctx0" brushRef="#br2" timeOffset="-201005.37">24197 6817 53 0,'-3'12'26'0,"-5"23"-22"0,-2-19 35 0,-4 12-39 16,-4 0 1-16,-3 6 0 15,-7 17 0-15,7-1-1 16,-1 9 0-16,1-2 1 15,0 2 0-15,3-2 2 16,8-7 0-16,3-6 0 16,7-10 0-16,3-5 0 15,11-11 1-15,11-8-2 16,14-13 1-16,3-10-7 16,8-2 0-16,-1-4-9 15,-3 3 1-15,-4-9-8 16,-6 0 1-16</inkml:trace>
  <inkml:trace contextRef="#ctx0" brushRef="#br2" timeOffset="-200676.19">24642 7174 63 0,'7'41'31'0,"-18"-22"-40"0,4-13 57 15,-4 4-48-15,-3 2 0 16,4 1 0-16,-4 2 0 0,-1 4 0 16,1-3 1-1,0-4-1-15,4-2 0 0,3 2 2 16,3 1 1-16,4-1 0 16,7-2 1-16,0-1 0 15,7 1 0-15,4-1 0 16,0-3 0-16,-8 4-3 15,-6 9 1-15,-15 2-4 16,-10 5 1-16,-21 5-5 16,-18-6 0-16,-18-6-10 15,0-7 0-15,-3-12-4 16,7-6 0-16</inkml:trace>
  <inkml:trace contextRef="#ctx0" brushRef="#br2" timeOffset="-200029.75">24786 7507 37 0,'92'-50'18'0,"14"-35"-10"0,-82 54 27 0,1-13-31 15,7-13 0-15,3-9 3 16,0-9 0-16,-6 12-8 15,-12 1 0-15,-13-1 6 16,-18 10 1-16,-4-1-3 16,-17 4 1-16,-29 3-2 15,-17 6 1-15,-18 4-2 16,-10 8 0-16,-14 11-1 16,-12 18 1-16,12 15 0 15,-4 10 0-15,-4 16-2 16,8 0 0-16,0 19-2 15,17 12 1-15,10 15-2 0,12 11 1 16,10 5-1-16,17 13 0 16,18-3 2-16,22-9 0 47,20-14 1-47,19-14 0 0,30-10 1 0,-13-13 0 0,74-31 1 0,32-22 0 15,28-19 0-15,-4-28 1 16,11-16-2-16,3-21 1 15,-35-10 0-15,-24-22 1 16,-15-4-2-16,-24-8 1 16,-32 9-1-16,-28 3 0 0,-15 6-1 15,-20 13 0-15,-29 18-14 16,-25-2 0-16,-17 18-1 16,-14 13 0-16</inkml:trace>
  <inkml:trace contextRef="#ctx0" brushRef="#br3" timeOffset="-188814.58">26652 8692 21 0,'4'-9'10'0,"-11"-7"-7"0,0 10 11 0,-4-4-13 16,-10-2 1-16,-11-13 3 15,-14 0 0-15,-14-1-6 16,-7 1 1-16,-14-6 2 16,-21-3 1-16,-11-1-1 15,0 10 0-15,-17 3-2 31,-1 3 1-31,-10 13-1 0,18 6 0 16,-8 6 0-16,1 10 1 0,-1 0-1 16,8 2 1-16,-1 7-1 15,4 13 1-15,7 3-1 16,4 9 1-16,3 16-2 16,21 3 1-16,11 9-3 15,7 1 1-15,4 8-1 16,3 1 1-16,3 0 0 15,1 0 0 32,6 0 0-31,5-16 0-16,6 3 2 0,4-3 1 0,3 0-1 0,4 0 0 16,3 4-1-16,4 2 0 0,7 0 0 0,3 7 0 0,15 0-1 0,3 9 1 15,14-6 1-15,14 3 1 16,14-7 3-16,8-5 0 15,17-7 1-15,21-3 1 16,18-10 0-16,11-8 1 0,20-14-3 16,22-12 1-16,7-12-2 15,7-16 0-15,7-13-2 16,0-3 0-16,-7-3 0 16,0-6 0 15,-29-13-1-31,-3-3 0 0,-10-15 0 0,-18-17 1 0,-11-8 1 15,-13-23 0-15,-26-15-1 16,-13-10 0-16,-26 1-2 16,-20-11 1-16,-22-5-14 15,-10-22 1-15</inkml:trace>
  <inkml:trace contextRef="#ctx0" brushRef="#br3" timeOffset="-187100.58">26187 11872 17 0,'3'-35'8'0,"8"7"5"16,-8 15 8-16,-3 1-19 0,0-4 1 15,-3-3 1-15,-8-2 1 16,-17 2-6-16,-18-6 0 16,-14-4 3-16,-17-2 0 15,-12-3-1-15,-9 2 1 31,-89-12-2-31,-4 10 1 16,4 9-1-16,14 12 0 16,-3 4 0-16,7 6 1 15,3 6-1-15,11 6 1 16,3 1-1-16,7 2 0 0,-3 13-1 16,25 13 1-16,3 12-2 15,7 13 0-15,10 15-2 16,8 10 0-16,21 9 0 15,11 10 0-15,13-7 0 16,15 13 0-16,17 9 2 16,15 4 0-16,13-1 1 15,15 4 1-15,21 6 0 16,3-13 1-16,18-6 0 16,14-10 1-16,25-8 2 15,4-11 0-15,24-5 2 16,24-13 0-16,12-13-1 15,20-12 1-15,8-22-2 16,17-9 0-16,4-19-3 16,7-16 1-16,-15-10-2 0,-10-12 0 15,-31-12 0-15,-15-22 0 16,-18-13 1-16,-24 0 0 16,-21-19 0-16,-25-25 1 15,-28-6 0-15,-29-13 0 16,-34-12-4-16,-22-3 1 15,-28-4-12-15,-25 1 0 32</inkml:trace>
  <inkml:trace contextRef="#ctx0" brushRef="#br3" timeOffset="-186156.87">28328 10530 40 0,'0'25'20'0,"14"-25"-13"0,-7-3 20 15,4-1-23-15,10-8 0 16,21-16 3-16,22-7 0 16,24-24-8-16,21-7 1 15,32-22 5-15,32-37 1 16,35-13-3-16,11-16 0 0,11-15-1 15,-1 2 0-15,-21 4-2 16,-14-6 1-16,-11 9-2 16,-20 10 0-16,-36 18-2 15,-11 3 0-15,-14 19-4 16,-17 23 0-16,-21 21-10 16,-22 13 0-16</inkml:trace>
  <inkml:trace contextRef="#ctx0" brushRef="#br3" timeOffset="-185646.72">30579 8441 28 0,'17'-12'14'0,"15"-1"0"0,-14 10 12 16,10 0-22-16,4 0 0 15,10 0 3-15,15-1 1 16,10-2-10-16,0-3 1 0,17-4 5 16,1 1 0-16,0-4-2 15,-8 0 0 1,-6 4-2-16,-11 2 0 0,-11 1-1 15,-7 9 1-15,-17 3-2 16,-11 6 1-16,-14 13-2 16,-10 16 1-16,-11 0-1 15,-8 9 1-15,-13 0-1 16,0 0 1-16,3 3 0 16,4 0 1-16,6-9 1 15,8-10 0-15,11-6 0 16,6-9 1-16,15-7 1 15,10-12 0-15,4-9 0 16,-1-10 0-16,-3-13 0 16,-14-5 0-16,-10-11 0 15,-22-2 0-15,-14 3-2 16,-6-7 0-16,-19-2-8 16,-7-1 0-16,-10-2-6 0,7 5 1 15</inkml:trace>
  <inkml:trace contextRef="#ctx0" brushRef="#br3" timeOffset="-185183.2">32149 7431 40 0,'56'-34'20'0,"-24"-4"-13"16,-22 16 31-16,1-6-37 16,-4-6 1-16,-7-7 1 15,-3-6 0-15,-8 6-4 16,-10-3 0-16,-18 10 3 15,-14 9 0-15,-14 12-2 16,-7 16 1-16,7 16-2 16,10 12 0-16,5 26-2 15,6 21 1-15,10 16-1 16,22 7 0-16,11 8 1 16,13-18 1-16,26-19 0 15,24-9 1-15,21-28 1 0,7-32 1 16,11-16 0-1,-8-18 0-15,-16-19-1 0,-19-10 0 16,-21 4-1-16,-24-7 1 16,-29 7-8-16,-10-1 0 15,-25 16-7-15,-7 4 0 16</inkml:trace>
  <inkml:trace contextRef="#ctx0" brushRef="#br3" timeOffset="-184625.98">28649 13408 49 0,'39'38'24'0,"10"-22"-22"0,-35-16 41 16,11-7-42-16,10-11 1 15,11-23-1-15,21-19 1 0,25-24-3 16,21-20 0-16,14-25 2 16,39-21 1-16,21-16-3 15,7-7 0-15,3 1-1 16,-17 21 0-16,-14 16-2 16,-11 26 0-16,-21 8-4 15,-24 26 1-15,-26 12-8 16,-17 7 1-16</inkml:trace>
  <inkml:trace contextRef="#ctx0" brushRef="#br3" timeOffset="-184116.1">30053 12025 44 0,'0'10'22'0,"14"-16"-26"0,-3-4 35 15,6-2-29-15,12-4 1 16,6-9 1-16,14 0 0 16,15-10-6-16,10 1 1 15,4-4 3-15,13 0 1 16,8 7-2-16,0-3 0 0,-11 2-1 15,-14 4 0 1,-14 3 0-16,-11 6 0 0,-13 0-1 16,-8 10 0-16,-7 6-1 15,-7 15 0-15,-10 7-1 16,-8 9 0-16,-6 13-1 16,-11 0 0-16,-4 9 0 15,0 7 0-15,0 5 1 16,1 4 1-16,10-6 1 15,7-4 1-15,7-6 2 16,10-9 0-16,8-13 1 16,10-9 1-16,-7-13-1 15,-3-9 1-15,-8-6-1 16,-10-13 1-16,-14-6-2 16,-17-7 1-16,-15-2-2 15,-14-11 0-15,0 1-3 16,3 0 1-16,-6-6-13 15,3-3 1-15</inkml:trace>
  <inkml:trace contextRef="#ctx0" brushRef="#br3" timeOffset="-183709.89">32036 11442 44 0,'35'16'22'0,"7"-60"-18"16,-35 25 30-16,-3-3-34 15,-11 0 1-15,-18-3-1 16,-14-3 1-16,-17 6-2 15,-11 6 1-15,0 13 0 16,-11 9 0-16,-3 16-2 16,4 25 1-16,6 13 0 15,15 15 0-15,17 7 0 16,21-10 0-16,22-6 0 16,27-22 1-16,19-22 1 15,20-22 1-15,19-22-1 16,9-35 0-16,-6-18-1 0,-14 0 0 15,-18-10-8 1,-32 0 0-16,-32-15-5 16,-20 12 0-16</inkml:trace>
  <inkml:trace contextRef="#ctx0" brushRef="#br2" timeOffset="-178664.7">15307 15008 45 0,'-3'3'22'0,"6"-10"-19"0,4 4 23 16,4-6-24-16,6-1 1 15,8-2 1-15,10-4 0 16,15 1-6-16,3-1 1 16,-4 3 1-16,4 4 0 15,0 0-8-15,-7 9 0 16,-4 0-6-16,-17 0 1 16</inkml:trace>
  <inkml:trace contextRef="#ctx0" brushRef="#br2" timeOffset="-178471.92">15222 15393 80 0,'18'28'40'0,"46"-18"-55"0,-36-7 83 0,21-3-68 15,22-13 0-15,3 1-2 16,7-4 1-16,-3-3-5 15,-4 4 0-15,-11-4-16 16,-6-3 1-16</inkml:trace>
  <inkml:trace contextRef="#ctx0" brushRef="#br2" timeOffset="-177674.31">17293 13521 55 0,'-3'6'27'0,"-1"48"-19"0,1-39 28 0,3 14-35 16,0 8 0-16,0 10 1 16,-4 13 0-16,4 6-3 15,-3 15 1-15,-1 20 1 16,0-1 0-16,1 10-1 15,-1-16 0-15,-3-6-2 16,4-16 1-16,-1-16-4 16,1-12 0-16,3-13-7 15,10-18 0-15,4-13-4 16,-3-13 0-16</inkml:trace>
  <inkml:trace contextRef="#ctx0" brushRef="#br2" timeOffset="-177427.97">17590 14311 59 0,'-4'22'29'0,"15"-6"-36"0,-4-16 58 0,3 3-48 0,8 3 0 0,10 1 0 0,14-1 0 15,8-3-6-15,3-6 1 0,7-6-1 16,3-4 0-16,-3 0-12 16,-7-2 0-16,-11-4-3 15,-6-6 0-15</inkml:trace>
  <inkml:trace contextRef="#ctx0" brushRef="#br2" timeOffset="-177219.6">17928 14114 54 0,'-7'50'27'0,"0"16"-35"0,7-47 52 0,0 15-44 16,0 4 0-16,-3 12-1 15,-1 3 1-15,0 4-3 16,1 2 1-16,-1-9-8 15,4-6 0-15,0-22-5 16,-3-12 1-16</inkml:trace>
  <inkml:trace contextRef="#ctx0" brushRef="#br2" timeOffset="-176744.88">18976 13954 52 0,'3'6'26'0,"1"-12"-31"16,-4 6 50-16,0 0-43 15,0 0 1-15,-4 0-1 16,-10 6 1-16,-10 7-4 16,-22 6 0-16,0-1 2 15,-11 4 0-15,-2 13-2 16,9 9 0-16,4 12-3 16,11 4 0-16,7 18-1 15,10-6 0-15,4 7-1 16,10-4 1-16,19-12 1 15,16-7 1-15,12-18 4 16,13-16 0-16,15-13 4 0,3-21 1 16,14-10 1-16,0-16 1 15,-14-19-2 1,-14 4 0 15,-17-10-3-15,-19 1 0-16,-20-1-5 0,-18 0 0 0,-18 1-7 0,-7 2 1 0,-14 4-9 0,-17 5 1 15</inkml:trace>
  <inkml:trace contextRef="#ctx0" brushRef="#br2" timeOffset="-176353.27">16870 15443 74 0,'21'19'37'0,"81"-16"-41"0,-59-3 70 0,27-12-63 16,25-7 1-16,40-9 0 0,30-13 0 15,29 3-8 1,0-5 0-16,4 5 2 0,-22 10 0 16,-20 9-6-16,-22 6 1 15,-32 13-8-15,-24 0 1 16,-22 3-8-16,-28 10 1 15</inkml:trace>
  <inkml:trace contextRef="#ctx0" brushRef="#br2" timeOffset="-175811.87">16813 16074 61 0,'32'-10'30'0,"53"7"-34"16,-64 9 52-16,0 1-45 16,0-4 0-16,0 0 0 0,1 6 0 15,-5-2-5-15,-3 2 1 16,-3 7 0-16,-4 6 0 16,-7 6-3-16,-7-3 1 15,-4 0-3-15,-3 3 1 16,-7 1-1-16,0-1 0 15,0-3 2-15,0 0 0 16,7-9 3 0,-1 2 0-16,8-2 1 15,7 0 1-15,4-4 2 16,14 4 1 0,3-3 2-1,7-1 0-15,4 1 0 16,-1-4 1-1,-2 7-1-15,-8-4 0 0,-11 7-3 0,-13 3 1 0,-11 9-6 0,-14 7 1 0,-15 3-5 16,1 0 1-16,3-10-6 16,0-6 1-1,11-6-9-15,7-16 0 0</inkml:trace>
  <inkml:trace contextRef="#ctx0" brushRef="#br2" timeOffset="-175526.72">17455 16325 62 0,'0'15'31'0,"-3"-2"-29"0,3-13 55 15,3 3-54-15,8-3 0 16,10 0 0-16,11-9 1 15,10-1-6-15,18 7 0 16,7-3-1-16,-3-4 0 16,-8 1-10-16,-6-4 0 15,-8-5-8-15,-7-1 1 0</inkml:trace>
  <inkml:trace contextRef="#ctx0" brushRef="#br2" timeOffset="-175123.8">18651 16143 53 0,'36'-10'26'0,"-19"-12"-26"16,-13 16 43-16,-4-3-42 16,-4-7 1-16,-3 3 0 15,-10 4 1-15,-15 3-4 0,0 12 1 16,-7 3 1-16,-10 17 0 16,-11 5-2-16,-7 7 0 15,3 2-2-15,4 14 0 16,11 8-2-16,7 14 0 31,13-1 0-31,15-3 1 0,14-9 2 16,18-16 0-16,21-19 4 0,21-19 1 15,0-21 2-15,10-16 1 16,1-10-1-16,-11-12 0 16,-11-7-3-16,-10-2 1 15,-14-13-10-15,-15 6 1 0,-10-16-11 16,-7 7 0-16</inkml:trace>
  <inkml:trace contextRef="#ctx0" brushRef="#br2" timeOffset="-174697.96">19756 15258 55 0,'-11'29'27'0,"25"-17"-25"0,-3-9 44 0,3 0-43 15,14 1 1-15,14-1 0 16,11-6 0-16,0-7-7 15,-3 1 0-15,-5-1 0 16,-2 1 0-16,-11 3-15 16,-11 3 0-16</inkml:trace>
  <inkml:trace contextRef="#ctx0" brushRef="#br2" timeOffset="-174536.54">19600 15616 65 0,'11'16'32'0,"59"-10"-40"15,-41-6 51-15,24-6-48 16,17-4 1-16,1 1-29 0,17-7 1 16</inkml:trace>
  <inkml:trace contextRef="#ctx0" brushRef="#br2" timeOffset="-174222.72">22013 14424 57 0,'-21'25'28'0,"-4"41"-31"0,15-44 40 0,-8 0-37 0,1 13 0 0,-5 15 0 0,1 9 1 0,4 14-2 16,6 8 0-16,0-3-3 15,1-2 0-15,-1-17-11 16,1-12 0-16</inkml:trace>
  <inkml:trace contextRef="#ctx0" brushRef="#br2" timeOffset="-173966.77">21287 15334 66 0,'14'31'33'0,"39"-3"-34"0,-32-25 59 0,18-3-55 0,24 4 0 16,4-8 0-16,21-2 0 15,11-3-5-15,-25-1 0 0,36-2-2 16,-12-1 1-1,-27 7-10-15,-15 6 0 0,-17 0-8 16,-14 3 0-16</inkml:trace>
  <inkml:trace contextRef="#ctx0" brushRef="#br2" timeOffset="-173381.02">21167 16017 64 0,'0'54'32'0,"17"-32"-35"16,-6-19 57-16,-1 3-52 16,15 0 1-16,14 0 2 0,7 1 0 15,14-1-6-15,17-3 0 16,-6 0 3-16,-8 0 1 15,-17 1-2-15,-7-1 1 16,-7 3-2-16,-7 0 0 16,-8 4-2-16,-6 2 0 15,-4 4-1-15,-4 0 0 16,-6 2-1-16,-1 1 1 16,-3-6-1-16,-3-4 0 15,-1 4 1-15,1-1 1 16,-1 1 0-16,4-4 0 0,3 4 1 15,4-4 0 1,7 4 1-16,4-4 0 0,3 0 1 16,0 4 0-16,0 6-1 15,0-3 1-15,1-1-1 16,-5 1 1-16,1 0 0 16,-4-1 0-16,-4-2-1 15,-3 6 0-15,-3-1-1 16,-1 4 1-16,-10 7-1 15,-14 2 1-15,-11 3-1 16,-10 4 0-16,-1-3 0 31,1-7 1-31,3-9-1 0,-3-4 1 0,-1-5-1 16,8-4 1-16,7-3 0 16,6-3 0-16,5-6-9 15,3-7 1-15,3-6-8 0,14-6 0 16</inkml:trace>
  <inkml:trace contextRef="#ctx0" brushRef="#br2" timeOffset="-172721.75">22895 15268 68 0,'67'-10'34'0,"60"-74"-47"15,-95 43 62-15,0-19-50 16,-4-15 1-16,-7-6-1 16,-14-20 1-16,-17 4-1 15,-26-13 0-15,-20-6-1 32,-15 13 1-32,-38-7-1 0,-25 16 0 0,-18 3-1 15,-21 16 1-15,-6 25 0 16,-19 28 0-16,-7 31 0 0,15 26 1 31,3 34 1-31,-4 25 0 0,29 28 1 16,7 25 0-16,10 19 0 0,25 10 0 15,11 12 0-15,17 4 1 16,22-1-1-16,17 3 0 16,25-9 0-16,17 7 0 15,18-1 0-15,21-6 0 16,22-13 0-16,6-9 0 15,29-3 0-15,13-12 0 16,26-26 1-16,17-19 0 0,21-15 0 16,18-22 0-16,28-31 0 15,11-26 1-15,21-37 0 16,-11-47 1-16,1-23-2 16,-8-40 0-16,-35-37-1 15,-39-39 0-15,-39-14-2 16,-42-30 1-16,-42 4-7 15,-46-12 1-15,-43 6-14 16,-27-4 0 0</inkml:trace>
  <inkml:trace contextRef="#ctx0" brushRef="#br2" timeOffset="-170090.73">21368 14167 6 0,'-43'19'3'0,"-17"-35"5"0,46 13 4 0,-7-3-7 15,-11-7 0-15,-6 1 2 16,-12-1 0-16,-13-2-9 15,-8-4 0-15,-3-3 6 16,-7-3 0-16,-11-7-2 16,-7-5 0-16,-6-7 0 15,-1-9 0-15,0-1 0 16,-3-12 1-16,3-3-1 16,-4-9 1 15,5-4-1-16,-1-12 1 1,0-12-2-16,7 5 1 0,-7-2-2 0,4-13 1 0,7-6-1 0,3-1 1 0,7-5 0 16,4-20 1-1,-21-102-1-15,28 11 0 16,17 23 0-16,15 9 1 16,14 9-1-16,14 7 0 15,7 3 1-15,7 9 0 16,3 4 0-16,1 5 0 31,3-2 0-31,0 12 1 0,0-10-1 0,0 7 1 16,-4 0-2-16,-3 3 0 0,-3 4 0 15,-4 2 0-15,-7 10-1 16,-4 12 0-16,0 10-1 16,1 18 1-16,3 1-1 15,3 15 1-15,8 10-1 16,3-1 0 15,7 10 0-15,7 3 1-1,7 4 0-15,4-4 1 0,10 0-1 0,7 3 1 0,8 4-1 0,-1 5 1 0,15 4-1 16,17-3 0-16,3 9 0 16,15 6 0-16,0-2 0 15,14-8 0-15,7 5 0 16,3-11 0-16,-10-2 0 15,0-4 0-15,7-12 0 16,-4-3 0-16,4-7 0 0,-10 7 0 16,17-6 0-16,0 12 0 15,7-10 0-15,-7 4 0 16,14 0 0-16,0-4 0 31,0 7 0-31,-17 3 0 0,6 0 0 0,-3 6 0 16,-3 10-1-16,-5 6 1 15,-13 9 0-15,-3 7 0 16,-5 0 0-16,-6 3 0 31,-4-4 0-31,0 1 0 16,-10 3 0-16,-7-7 0 0,-11 1 0 0,-4-10 0 16,1 3 0-16,-1-6 0 15,-3 0 0-15,0 6 1 16,10-18-11-1,-6 2 0-15,-15 1-4 16,-3 9 0 0</inkml:trace>
  <inkml:trace contextRef="#ctx0" brushRef="#br2" timeOffset="-169537.62">22765 5258 39 0,'17'7'19'0,"22"-11"-19"0,-25 1 29 16,-3-6-29-16,7 0 0 15,6 2 0-15,15 1 1 16,7-3-1-16,0-4 1 16,3 0-1-16,4 7 1 15,0-3 0-15,-4-7 0 16,-3 0-1-16,-7 1 1 16,-11-1-1-16,0 4 1 0,-6 2-1 46,-5 4 0-46,-6 9-1 0,-4 10 1 16,-4 9-2-16,-6 6 1 16,-8 19 0-1,1 6 0 1,-4 10 0 0,0 0 0-16,-1 2 0 0,5-2 1 0,6 6 0 0,4-3 0 0,4-3 0 15,6-13 1-15,1-13 0 0,0-2 1 0,-1-13-1 16,-3-6 1-16,-10-7 0 15,-11 0 1-15,-15-15-1 16,-13 0 0-16,-14-10-1 16,-15-15 1-16,4 3-1 15,-4-13 0-15,-6-6-5 16,-8-16 0-16,11-3-9 16,0-9 0-16</inkml:trace>
  <inkml:trace contextRef="#ctx0" brushRef="#br2" timeOffset="-168786.95">26342 4631 24 0,'85'-75'12'0,"6"-38"0"0,-70 75 8 0,8-9-17 0,2-15 0 0,-2-1 3 16,-8-6 0-16,-11 3-8 15,-13 7 1-15,-22-1 4 16,-17 3 0-16,-22 4-2 16,-13-3 1-16,-18 2-2 0,-25-2 0 15,-14 3 0-15,-29 18 0 16,-20-2 0-16,-4 11 0 78,-14 11 0-62,7-1 0-16,0 13 0 31,0 12 0-31,7 16 0 0,17 10 1 31,12 12-1-15,13 9 0-1,11 20 1 1,10 15 0-16,29 15 0 0,21 20 0 0,25 12 0 0,24 15 1 16,36 20-1-16,27 6 0 0,40 18 0 46,24-2 0-46,32-1-1 16,15-3 0-16,27-18 0 0,21-29 1 16,19-22 0-16,20-18 1 0,-7-42 1 0,15-27 0 0,-11-44 0 0,-1-39 0 0,-16-36 0 0,-12-35 0 15,-17-26-2-15,-21-27 0 0,-32-13-1 0,-25-10 0 0,-31-2-1 0,-43-1 0 0,-31 1-1 16,-32 6 0-16,-36 9-3 0,-24 3 0 0,-28 25-11 0,-22 13 1 16,-17 28 0-16,-4 25 0 0</inkml:trace>
  <inkml:trace contextRef="#ctx0" brushRef="#br2" timeOffset="-166861.37">30491 4104 39 0,'-4'-15'19'0,"-3"-1"0"16,3 16 19-16,1-3-34 16,-8 6 1-16,4 3 3 15,0 4 1-15,0-7-11 16,0-3 0-16,0 6 6 16,4-3 1-16,-1 0-6 15,4 4 1-15,4-1-9 16,-1 0 0-16,4-18-10 0,-3 5 1 15</inkml:trace>
  <inkml:trace contextRef="#ctx0" brushRef="#br2" timeOffset="-166575.33">30836 4017 60 0,'0'3'30'0,"0"-6"-35"0,0 3 49 0,0 0-43 15,0 0 1-15,0 0 0 16,0 0 0-16,0 0-5 15,0 0 1-15,0 0-5 16,0 0 0-16,4-10-10 16,-1 1 1-16</inkml:trace>
  <inkml:trace contextRef="#ctx0" brushRef="#br2" timeOffset="-166129.78">30230 4465 40 0,'-4'28'20'0,"0"22"-14"0,4-40 26 0,0 2-29 16,4 10 1-16,3 10 3 15,4 2 0-15,3 4-7 16,10 3 1-16,15 6 6 15,14-7 0-15,0-8-1 16,18-4 0-16,3-12-2 16,7-20 1-16,4-17-3 15,-4-20 0-15,-11-13-2 16,-13-27 0-16,-11 6-2 16,-22-1 1-16,-10 1-8 15,-10 3 1-15,-8 0-12 16,-6 15 0-16</inkml:trace>
  <inkml:trace contextRef="#ctx0" brushRef="#br2" timeOffset="-165514.31">31447 4340 48 0,'109'-82'24'0,"-17"-53"-14"16,-78 91 31-16,0-9-39 15,-7-19 0-15,0-13 3 16,-3 1 1-16,-8-7-7 16,-17 3 0-16,-21 16 4 15,-22 3 0-15,-28 6-1 16,-3 10 0-16,-14 15-3 16,-11 16 0-16,-4 22-1 15,-10 9 0-15,-7 23-2 16,0 12 1-16,7 12-3 15,3 23 0-15,11 12 1 16,8 15 0-16,16 26 1 16,12 12 1-16,17 0 1 0,10 7 1 15,22-10 2-15,21-16 1 16,24-18 0-16,36-19 1 16,21-7-1-16,46-15 0 15,32-19 1-15,24-22 0 16,36-18 0-16,-1-33 0 15,5-21-1-15,-15-25 0 16,-39-15-1-16,-25-4 1 16,-24-3-2-16,-18-13 0 15,-24 7-1 1,-25-4 1 0,-22 1-3-16,-20 2 1 0,-11 4-4 0,-18-6 0 0,-21 12-10 15,-18-10 0-15</inkml:trace>
  <inkml:trace contextRef="#ctx0" brushRef="#br2" timeOffset="-160236.37">8283 11536 28 0,'-3'3'14'0,"3"4"-5"16,3-4 15-16,1 16-21 0,-1-7 0 15,4 7 3-15,-7 12 0 16,4 10-8-16,3 0 1 16,-7 15 3-16,0 13 1 15,0 16-4-15,0 0 0 16,7-1-5-16,4 13 0 16,-1 4-1-16,4-4 1 15,4-15-1-15,-11-13 0 16,4-13-3-16,-1-9 1 15</inkml:trace>
  <inkml:trace contextRef="#ctx0" brushRef="#br2" timeOffset="-159314.1">8273 11474 30 0,'-4'18'15'0,"11"4"-12"16,-3-19 28-16,3 1-29 15,3 5 0-15,4 0 1 16,4 1 1-16,10-1-5 15,1 4 1-15,9-4 3 16,-2 1 1-16,13-4-1 0,11-3 1 16,11-3-2-16,13-6 1 15,8-7-1-15,-7-3 0 16,20-6-1-16,-6 1 0 16,0-11-1-16,0-2 0 15,-15-4 0-15,1 13 0 16,-14 3 0-16,-1 3 0 15,-6 4-1-15,-11 5 1 16,-4 4 0-16,0-7 0 16,-3 13-2-16,0 16 0 15,-7 6-1 17,-4 6 0-32,-3 0-1 0,-4 7 1 0,-3-1 0 0,-4-5 0 0,-3 5 1 15,-4 7 1-15,0 15 1 16,0-2 0-16,-7 5 0 15,7 13 0-15,-3 10 0 16,-1-4 1-16,1 1-1 16,0-4 0-16,-4-3 0 15,-4 3 0-15,-3-6 0 16,0-3 1-16,-7 0-1 16,-7-3 0-16,-11-7 1 15,-10 4 0-15,-11-1 1 16,-3-9 0-16,-11-9 1 15,-4-9 0-15,1-7 0 0,-4-3 1 16,-11-7-1 0,-3-5 1-16,-7-7-2 0,-4-3 1 15,7 0-2-15,-3 0 1 16,0-6-1-16,-7-4 1 16,-4-2-1-16,4-1 1 15,14-3 0-15,6 4 0 16,12-1 0-16,3 4 1 15,14 3-1-15,7-4 0 16,15 7-1-16,-5 0 1 16,12 0-1-16,3 0 0 15,3 0-1-15,1-1 1 0,2 1-1 16,5 0 1-16,-1 3 0 16,1 0 0-16,3 0 0 15,0 0 0-15,3 3-1 16,1 0 0-16,-1 1-3 15,1-1 0-15,3-3-4 16,0-7 1-16,4 1-9 16,-8-6 0-16,4-17-3 15,-7 1 0-15</inkml:trace>
  <inkml:trace contextRef="#ctx0" brushRef="#br2" timeOffset="-158277.96">10114 8190 33 0,'0'0'16'0,"0"10"-10"0,0-10 23 16,4 3-28 0,-4 6 0-16,3 1 0 0,-3 8 1 15,0-8-3-15,0 9 1 16,0 9 0-16,0 16 1 15,0 12-1-15,4 13 0 16,-1 13-1-16,4-4 0 16,-3 13-2-16,-1-12 1 15,1-1-3-15,-4-3 0 16,0-15-4-16,0-10 1 16,-4-16-2-16,1-12 0 15</inkml:trace>
  <inkml:trace contextRef="#ctx0" brushRef="#br2" timeOffset="-157607.95">10019 8162 24 0,'10'31'12'0,"22"1"-13"16,-21-26 23-16,3 0-22 0,4 4 1 15,3-7 3 1,0 0 0-16,7 0-3 0,4-3 0 15,17-6 3-15,11-4 1 16,18-8-1-16,10-7 1 16,4-7-2-16,10-12 0 15,4 7-1-15,3-4 1 16,-6-9-1-16,-15 0 0 16,-7 3-1-16,-11 12 0 15,-6-3 0-15,-8 7 0 0,-10 3-1 16,0 0 1-16,-11 12-2 15,-3 10 1-15,0 18-2 16,-4-2 1-16,-7 18-2 16,-7 9 1-1,-3 11-1 17,-7 5 0 14,-4 10-1-30,-4 15 1-16,4 22 1 0,7 1 0 0,4 2 1 0,6-6 0 0,4-9 0 0,-3-19 1 16,0-6 0-16,-8-10 1 0,-3-6 0 15,-7-6 0-15,-7-3-1 0,-7-4 1 0,-11-3-1 16,-6 1 1-16,-15-10-1 0,-11 3 1 31,-3 0-2-31,-24-3 1 0,-15-6-2 16,-10-10 0-16,-4-9-8 0,-14 0 0 15</inkml:trace>
  <inkml:trace contextRef="#ctx0" brushRef="#br2" timeOffset="-157092.85">10005 9758 33 0,'0'25'16'0,"7"29"-13"0,-4-39 24 15,1 14-25-15,-4 2 1 16,0 16-1-16,0 3 1 16,-4 19-4-16,4 19 0 15,0 3 2-15,4 15 0 16,-1-2-1-16,4-7 0 16,1-3-1-16,-1-3 1 15,0-16-2-15,0-18 0 16,0-13-3-16,-4-13 1 0,4-15-7 15,4-22 1-15,0-20-1 16,3-17 1-16</inkml:trace>
  <inkml:trace contextRef="#ctx0" brushRef="#br2" timeOffset="-156507.47">10100 9884 40 0,'21'22'20'0,"22"-13"-30"0,-29-6 44 0,14 3-33 0,14 1 0 16,18-1 2-16,21 0 0 15,11-6-3-15,10-3 1 16,15-13 2-16,10-6 0 15,0-6 0-15,3 0 0 16,-6 0-2-16,-4 0 1 16,-4 2-2-16,-21 8 1 15,-10-1-1-15,-11 3 0 16,-10 4-1 15,-8 2 1-15,-10 10-2 15,-11-3 1-31,-3 6-1 0,-14 7 1 16,-11 8-1-1,-7 14 1 1,-7 15-2-16,-8 0 1 0,5 9-1 0,-11 7 0 0,-4 12-1 0,0 4 1 16,1 15 0-16,2-10 1 0,5 7 0 0,-1-3 1 0,4-6 2 0,0-7 0 0,0-3 1 15,3-9 1-15,1 0-1 16,-1-4 0-16,-3 4-1 15,0 0 1-15,-4-1-2 16,1-8 1-16,-8-7 0 16,-10-7 0-16,-8-8 0 31,-6-10 0-31,-15-13 1 0,-27-6 0 0,-19-18-2 16,-10-14 1-16,-24-15-13 15,-26-25 1 1</inkml:trace>
  <inkml:trace contextRef="#ctx0" brushRef="#br2" timeOffset="-146712.1">2709 10169 28 0,'-7'16'14'0,"14"-26"-6"0,-7 7 14 16,0 3-19-16,0 0 1 16,0 0 4-16,0 0 1 15,0 0-10-15,0 0 0 16,4 3 7-16,3 0 0 0,4-3-1 16,-1 0 0-16,4-3-3 15,0 0 0-15,18-3-3 16,-4-7 1-16,8-2-13 15,2-4 1 1,-9 3-3-16,-12 7 0 0</inkml:trace>
  <inkml:trace contextRef="#ctx0" brushRef="#br2" timeOffset="-146445.96">2882 10059 39 0,'0'25'19'0,"7"-6"-23"0,-7-16 32 16,4 4-28-16,-4 2 0 15,-4 4 0-15,-3 2 0 16,-3 10-4-16,-8 0 1 16,4 7-7-16,-11-1 0 15</inkml:trace>
  <inkml:trace contextRef="#ctx0" brushRef="#br2" timeOffset="-146115.66">2544 10636 49 0,'7'3'24'0,"24"-15"-23"16,-20 6 44-16,17-4-43 0,4-2 0 16,17-1-1-16,1-3 1 15,10 1-7-15,-11-1 0 16,0 3-10-16,-20 1 1 15</inkml:trace>
  <inkml:trace contextRef="#ctx1" brushRef="#br2" timeOffset="84704.56">3690 7303 0</inkml:trace>
  <inkml:trace contextRef="#ctx0" brushRef="#br2" timeOffset="-145109.18">8477 10602 42 0,'0'6'21'0,"11"-15"-15"0,-1 2 21 0,5-2-25 16,-1 3 1-16,10-4-1 15,12-2 1-15,-1-1-7 16,4-3 1-16,0 4-9 15,3-7 0-15</inkml:trace>
  <inkml:trace contextRef="#ctx0" brushRef="#br2" timeOffset="-144867.33">8738 10338 34 0,'-7'13'17'0,"14"15"-17"0,-7-25 19 16,0 4-20-16,0 5 1 16,0 4 0-16,0 9 0 15,0-3-3-15,-3 3 1 0,-1 3-7 16,1 0 1-16</inkml:trace>
  <inkml:trace contextRef="#ctx0" brushRef="#br2" timeOffset="-144553.08">8393 10881 45 0,'24'9'22'0,"26"-6"-19"15,-33-6 41-15,8 0-43 0,14-6 0 16,3-1-1-16,8-5 1 16,-5-1-6-16,-6 3 1 15,-7 4-10-15,-7-4 0 16</inkml:trace>
  <inkml:trace contextRef="#ctx0" brushRef="#br2" timeOffset="-142991.08">17484 11078 40 0,'0'10'20'0,"14"5"-12"0,-4-11 21 16,4 2-27-16,1 0 1 15,2 0 1-15,4-2 0 16,11-4-6-16,0-4 1 16,0-2 0-16,-1 0 0 15,-6-7-12-15,-4 1 0 16,-7-4-1-16,-7 0 0 15</inkml:trace>
  <inkml:trace contextRef="#ctx0" brushRef="#br2" timeOffset="-142798.91">17618 10849 40 0,'-4'44'20'0,"1"-6"-22"15,-1-22 38-15,-3 9-36 16,-3 3 0-16,-8 6-1 16,0 1 0-16,1-1-3 15,2 1 0-15,5-7-8 16,3-12 1-16</inkml:trace>
  <inkml:trace contextRef="#ctx0" brushRef="#br2" timeOffset="-142525.22">17223 11564 53 0,'-7'44'26'0,"24"-9"-23"0,-6-32 47 16,6-6-47-16,5-3 1 15,6-10-1-15,18-3 0 0,10-3-11 16,8 3 1-16,-4 0-9 16,-7 4 0-16</inkml:trace>
  <inkml:trace contextRef="#ctx0" brushRef="#br2" timeOffset="-141505.02">24652 10875 40 0,'7'15'20'0,"11"-15"-9"16,-8 0 21-16,5 0-30 15,-1-3 1-15,7 0 0 0,7-3 1 16,4-1-6-16,0-2 0 16,-1 6-3-16,-6 0 0 15,-11 0-9-15,-7 3 0 16</inkml:trace>
  <inkml:trace contextRef="#ctx0" brushRef="#br2" timeOffset="-141282.78">24733 10780 38 0,'4'54'19'0,"-15"12"-22"0,8-41 27 0,-4 9-25 16,0-6 1-16,-4 7-6 15,0-7 1-15,1-3 0 16,3-9 0-16,0-7-5 16,0-2 1-16</inkml:trace>
  <inkml:trace contextRef="#ctx0" brushRef="#br2" timeOffset="-141026.31">24522 11232 58 0,'10'19'29'0,"1"-13"-40"0,-1-6 65 16,8 0-54-16,14-3 0 15,3-3 0-15,0-1 1 16,1 1-5-16,-8 3 0 16,-7 0-12-16,-7 0 0 0</inkml:trace>
  <inkml:trace contextRef="#ctx0" brushRef="#br2" timeOffset="-140335.95">24331 13502 49 0,'11'10'24'0,"10"-4"-19"0,-11-6 33 16,5 0-38-16,6 0 1 15,3 0-1-15,1-3 1 16,0-3-3-16,-1 3 0 15,-2-1-7-15,-5 1 0 16,-3-6-6-16,-7-1 1 16</inkml:trace>
  <inkml:trace contextRef="#ctx0" brushRef="#br2" timeOffset="-140122.95">24388 13393 43 0,'-4'75'21'0,"0"-37"-25"15,4-23 35-15,-3 7-32 16,-1 0 1-16,1 3-1 16,-1 0 1-16,1-6-8 15,-1-3 0-15,1-13-3 16,3-3 0-16</inkml:trace>
  <inkml:trace contextRef="#ctx0" brushRef="#br2" timeOffset="-139869.71">24063 13894 54 0,'28'25'27'0,"39"-12"-28"0,-42-13 53 16,17-6-51-16,18-1 0 16,-3-2-2-16,6-4 1 15,1 1-11-15,-11 3 1 16,-18-1-7-16,-7-2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1/x, know VAs. Guess what the HA version should be. </a:t>
            </a:r>
          </a:p>
          <a:p>
            <a:r>
              <a:rPr lang="en-US">
                <a:cs typeface="Calibri"/>
              </a:rPr>
              <a:t>Notation easy, how to think about it 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0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} f(x) = L if....</a:t>
            </a:r>
          </a:p>
          <a:p>
            <a:r>
              <a:rPr lang="en-US">
                <a:cs typeface="Calibri"/>
              </a:rPr>
              <a:t>-\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 similar, think about the \delta - \epsilon version if you like.</a:t>
            </a:r>
          </a:p>
          <a:p>
            <a:r>
              <a:rPr lang="en-US">
                <a:cs typeface="Calibri"/>
              </a:rPr>
              <a:t>Draw picture. Note two directions, don't have to agree.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0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Careful definition to amend previous intuition.</a:t>
            </a:r>
          </a:p>
          <a:p>
            <a:r>
              <a:rPr lang="en-US">
                <a:cs typeface="Calibri"/>
              </a:rPr>
              <a:t>Think of this as end-behavior of some time dep function. Sometimes most interesting case.</a:t>
            </a:r>
          </a:p>
          <a:p>
            <a:r>
              <a:rPr lang="en-US">
                <a:cs typeface="Calibri"/>
              </a:rPr>
              <a:t>UWL ash tree, ecology population </a:t>
            </a:r>
            <a:r>
              <a:rPr lang="en-US" err="1">
                <a:cs typeface="Calibri"/>
              </a:rPr>
              <a:t>asymptotics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1/</a:t>
            </a:r>
            <a:r>
              <a:rPr lang="en-US" err="1">
                <a:cs typeface="Calibri"/>
              </a:rPr>
              <a:t>x^r</a:t>
            </a:r>
            <a:r>
              <a:rPr lang="en-US">
                <a:cs typeface="Calibri"/>
              </a:rPr>
              <a:t>, r&gt;0, look at 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+- \</a:t>
            </a:r>
            <a:r>
              <a:rPr lang="en-US" err="1">
                <a:cs typeface="Calibri"/>
              </a:rPr>
              <a:t>infty</a:t>
            </a:r>
          </a:p>
          <a:p>
            <a:r>
              <a:rPr lang="en-US" err="1">
                <a:cs typeface="Calibri"/>
              </a:rPr>
              <a:t>E^x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a^x</a:t>
            </a:r>
          </a:p>
          <a:p>
            <a:r>
              <a:rPr lang="en-US">
                <a:cs typeface="Calibri"/>
              </a:rPr>
              <a:t>Arctan(x)</a:t>
            </a:r>
          </a:p>
          <a:p>
            <a:r>
              <a:rPr lang="en-US">
                <a:cs typeface="Calibri"/>
              </a:rPr>
              <a:t>Check in </a:t>
            </a:r>
            <a:r>
              <a:rPr lang="en-US" err="1">
                <a:cs typeface="Calibri"/>
              </a:rPr>
              <a:t>desmos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0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Random rational function. Think back to previous rules from algebra. Divide by HOT in denom.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2.6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Limits at Infinity; Horizontal Asymptotes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Old idea, new foundation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6B2118-48DA-4A3F-813B-8BC17EFFC997}"/>
                  </a:ext>
                </a:extLst>
              </p14:cNvPr>
              <p14:cNvContentPartPr/>
              <p14:nvPr/>
            </p14:nvContentPartPr>
            <p14:xfrm>
              <a:off x="2424600" y="2039760"/>
              <a:ext cx="4954320" cy="245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6B2118-48DA-4A3F-813B-8BC17EFFC9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5240" y="2030400"/>
                <a:ext cx="4973040" cy="24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857BBB-52E4-498F-9380-7D83DD00CBBA}"/>
                  </a:ext>
                </a:extLst>
              </p14:cNvPr>
              <p14:cNvContentPartPr/>
              <p14:nvPr/>
            </p14:nvContentPartPr>
            <p14:xfrm>
              <a:off x="829440" y="1571400"/>
              <a:ext cx="441000" cy="142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857BBB-52E4-498F-9380-7D83DD00C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080" y="1562040"/>
                <a:ext cx="459720" cy="14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DB88-C6D3-45E4-923B-A73AADD9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Motivation: Basic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8F48-027F-4B61-A2D5-E38C6B80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B57FB1-3FD5-441D-9EE7-4E2AAAAA9018}"/>
                  </a:ext>
                </a:extLst>
              </p14:cNvPr>
              <p14:cNvContentPartPr/>
              <p14:nvPr/>
            </p14:nvContentPartPr>
            <p14:xfrm>
              <a:off x="671760" y="1333080"/>
              <a:ext cx="11050560" cy="479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B57FB1-3FD5-441D-9EE7-4E2AAAAA90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400" y="1323720"/>
                <a:ext cx="11069280" cy="48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90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F1C0-FB6D-4B11-BB68-D2A5BCC3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Definition: Limits at infinity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1FBB-CB43-4D9E-B395-6F3EE57B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96791-6598-476E-A5FE-775D2511324C}"/>
                  </a:ext>
                </a:extLst>
              </p14:cNvPr>
              <p14:cNvContentPartPr/>
              <p14:nvPr/>
            </p14:nvContentPartPr>
            <p14:xfrm>
              <a:off x="610920" y="70920"/>
              <a:ext cx="11501280" cy="595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96791-6598-476E-A5FE-775D251132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560" y="61560"/>
                <a:ext cx="11520000" cy="59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3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F359-DEBF-4214-81FE-D9563E94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Horizontal asymptotes defined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FF79-BB9E-445A-BE8D-0921F10D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BB1081-0156-45C1-9C1C-315662959EEF}"/>
                  </a:ext>
                </a:extLst>
              </p14:cNvPr>
              <p14:cNvContentPartPr/>
              <p14:nvPr/>
            </p14:nvContentPartPr>
            <p14:xfrm>
              <a:off x="0" y="1073520"/>
              <a:ext cx="12191040" cy="562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BB1081-0156-45C1-9C1C-315662959E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064160"/>
                <a:ext cx="12209760" cy="56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6120-BA0D-48E9-B77C-28EC9439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Basics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1276-3AFF-4A67-8C41-8239C0DF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82CB9D-38C0-4EBB-80F5-46BAD14D24CD}"/>
                  </a:ext>
                </a:extLst>
              </p14:cNvPr>
              <p14:cNvContentPartPr/>
              <p14:nvPr/>
            </p14:nvContentPartPr>
            <p14:xfrm>
              <a:off x="699840" y="396000"/>
              <a:ext cx="11255040" cy="632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82CB9D-38C0-4EBB-80F5-46BAD14D24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480" y="386640"/>
                <a:ext cx="11273760" cy="63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11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7133-65C1-41F2-8CDC-4887107C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Return of rational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F5D9-71FE-44EA-BA3B-190E6D46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BF771D-0F9C-4593-8423-0D578EFCA875}"/>
                  </a:ext>
                </a:extLst>
              </p14:cNvPr>
              <p14:cNvContentPartPr/>
              <p14:nvPr/>
            </p14:nvContentPartPr>
            <p14:xfrm>
              <a:off x="571680" y="993240"/>
              <a:ext cx="11079720" cy="525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BF771D-0F9C-4593-8423-0D578EFCA8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320" y="983880"/>
                <a:ext cx="11098440" cy="52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12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2.6 Limits at Infinity; Horizontal Asymptotes</vt:lpstr>
      <vt:lpstr>Homework Submission to Canvas</vt:lpstr>
      <vt:lpstr>Motivation: Basic example</vt:lpstr>
      <vt:lpstr>Definition: Limits at infinity</vt:lpstr>
      <vt:lpstr>Horizontal asymptotes defined</vt:lpstr>
      <vt:lpstr>Examples: Basics</vt:lpstr>
      <vt:lpstr>Example: Return of rational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2021-02-09T17:05:15Z</dcterms:modified>
</cp:coreProperties>
</file>