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0" r:id="rId3"/>
    <p:sldId id="271" r:id="rId4"/>
    <p:sldId id="272" r:id="rId5"/>
    <p:sldId id="273" r:id="rId6"/>
    <p:sldId id="274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EE282-5A28-4786-ACBB-A67501F68609}" v="1" dt="2021-02-09T19:48:2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CF5C7395-A152-F118-7006-AAD89B187EB5}"/>
    <pc:docChg chg="addSld modSld">
      <pc:chgData name="Chad Vidden" userId="S::cvidden@uwlax.edu::fa919fd6-03f8-48d0-9b95-10ac8c9672df" providerId="AD" clId="Web-{CF5C7395-A152-F118-7006-AAD89B187EB5}" dt="2021-02-07T15:23:46.740" v="458" actId="20577"/>
      <pc:docMkLst>
        <pc:docMk/>
      </pc:docMkLst>
      <pc:sldChg chg="modSp">
        <pc:chgData name="Chad Vidden" userId="S::cvidden@uwlax.edu::fa919fd6-03f8-48d0-9b95-10ac8c9672df" providerId="AD" clId="Web-{CF5C7395-A152-F118-7006-AAD89B187EB5}" dt="2021-02-07T15:23:46.740" v="458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F5C7395-A152-F118-7006-AAD89B187EB5}" dt="2021-02-07T15:23:46.740" v="458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Notes">
        <pc:chgData name="Chad Vidden" userId="S::cvidden@uwlax.edu::fa919fd6-03f8-48d0-9b95-10ac8c9672df" providerId="AD" clId="Web-{CF5C7395-A152-F118-7006-AAD89B187EB5}" dt="2021-02-07T15:10:37.121" v="36"/>
        <pc:sldMkLst>
          <pc:docMk/>
          <pc:sldMk cId="3653921209" sldId="272"/>
        </pc:sldMkLst>
      </pc:sldChg>
      <pc:sldChg chg="modNotes">
        <pc:chgData name="Chad Vidden" userId="S::cvidden@uwlax.edu::fa919fd6-03f8-48d0-9b95-10ac8c9672df" providerId="AD" clId="Web-{CF5C7395-A152-F118-7006-AAD89B187EB5}" dt="2021-02-07T15:14:19.481" v="140"/>
        <pc:sldMkLst>
          <pc:docMk/>
          <pc:sldMk cId="364174186" sldId="273"/>
        </pc:sldMkLst>
      </pc:sldChg>
      <pc:sldChg chg="modSp new modNotes">
        <pc:chgData name="Chad Vidden" userId="S::cvidden@uwlax.edu::fa919fd6-03f8-48d0-9b95-10ac8c9672df" providerId="AD" clId="Web-{CF5C7395-A152-F118-7006-AAD89B187EB5}" dt="2021-02-07T15:16:34.153" v="352"/>
        <pc:sldMkLst>
          <pc:docMk/>
          <pc:sldMk cId="4108241642" sldId="274"/>
        </pc:sldMkLst>
        <pc:spChg chg="mod">
          <ac:chgData name="Chad Vidden" userId="S::cvidden@uwlax.edu::fa919fd6-03f8-48d0-9b95-10ac8c9672df" providerId="AD" clId="Web-{CF5C7395-A152-F118-7006-AAD89B187EB5}" dt="2021-02-07T15:14:31.981" v="158" actId="20577"/>
          <ac:spMkLst>
            <pc:docMk/>
            <pc:sldMk cId="4108241642" sldId="274"/>
            <ac:spMk id="2" creationId="{C038B0DA-66C7-4765-B132-117C05124E4B}"/>
          </ac:spMkLst>
        </pc:spChg>
      </pc:sldChg>
      <pc:sldChg chg="modSp new modNotes">
        <pc:chgData name="Chad Vidden" userId="S::cvidden@uwlax.edu::fa919fd6-03f8-48d0-9b95-10ac8c9672df" providerId="AD" clId="Web-{CF5C7395-A152-F118-7006-AAD89B187EB5}" dt="2021-02-07T15:17:43.029" v="435"/>
        <pc:sldMkLst>
          <pc:docMk/>
          <pc:sldMk cId="2815822175" sldId="275"/>
        </pc:sldMkLst>
        <pc:spChg chg="mod">
          <ac:chgData name="Chad Vidden" userId="S::cvidden@uwlax.edu::fa919fd6-03f8-48d0-9b95-10ac8c9672df" providerId="AD" clId="Web-{CF5C7395-A152-F118-7006-AAD89B187EB5}" dt="2021-02-07T15:17:31.279" v="419" actId="20577"/>
          <ac:spMkLst>
            <pc:docMk/>
            <pc:sldMk cId="2815822175" sldId="275"/>
            <ac:spMk id="2" creationId="{726B623C-C6C7-4CCD-853F-21EE88513218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fa919fd6-03f8-48d0-9b95-10ac8c9672df" providerId="ADAL" clId="{2178B309-7247-409E-A591-B877DE72A7EA}"/>
    <pc:docChg chg="modSld">
      <pc:chgData name="Chad Vidden" userId="fa919fd6-03f8-48d0-9b95-10ac8c9672df" providerId="ADAL" clId="{2178B309-7247-409E-A591-B877DE72A7EA}" dt="2021-02-02T16:15:52.666" v="0"/>
      <pc:docMkLst>
        <pc:docMk/>
      </pc:docMkLst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637318454" sldId="257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637318454" sldId="257"/>
            <ac:inkMk id="5" creationId="{B98EE016-DAA1-412D-8B48-CC01607376CE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765299618" sldId="268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765299618" sldId="268"/>
            <ac:inkMk id="4" creationId="{C3D2C00D-6A80-4F9E-A33A-E0A1F9D33AE7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527020038" sldId="269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527020038" sldId="269"/>
            <ac:inkMk id="4" creationId="{3FD797A1-1A2D-42E9-874B-CC54AF1E2638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1199889324" sldId="270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1199889324" sldId="270"/>
            <ac:inkMk id="4" creationId="{5694B868-9D4C-4BD2-9518-4871527B7F2D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330924751" sldId="271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330924751" sldId="271"/>
            <ac:inkMk id="4" creationId="{4A776B96-95A8-42E0-8A81-34F9A79ED900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645652695" sldId="272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645652695" sldId="272"/>
            <ac:inkMk id="4" creationId="{1A73300A-AECD-4EA0-B782-569154D84A75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95566683" sldId="273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95566683" sldId="273"/>
            <ac:inkMk id="4" creationId="{F18D4AA6-E429-4DC6-B30E-C77DFF16B564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1097210119" sldId="274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1097210119" sldId="274"/>
            <ac:inkMk id="4" creationId="{26A1BB6C-8902-4D30-9A7D-09CE877E9BCC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780144382" sldId="275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780144382" sldId="275"/>
            <ac:inkMk id="4" creationId="{C753084A-5AD7-4557-9679-232B5C615EEA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ADD9071D-3F30-93C4-494C-82086D16D547}"/>
    <pc:docChg chg="addSld delSld modSld sldOrd">
      <pc:chgData name="Chad Vidden" userId="S::cvidden@uwlax.edu::fa919fd6-03f8-48d0-9b95-10ac8c9672df" providerId="AD" clId="Web-{ADD9071D-3F30-93C4-494C-82086D16D547}" dt="2021-01-27T16:00:28.199" v="384" actId="20577"/>
      <pc:docMkLst>
        <pc:docMk/>
      </pc:docMkLst>
      <pc:sldChg chg="modSp">
        <pc:chgData name="Chad Vidden" userId="S::cvidden@uwlax.edu::fa919fd6-03f8-48d0-9b95-10ac8c9672df" providerId="AD" clId="Web-{ADD9071D-3F30-93C4-494C-82086D16D547}" dt="2021-01-26T21:08:22.526" v="1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DD9071D-3F30-93C4-494C-82086D16D547}" dt="2021-01-26T21:03:51.544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DD9071D-3F30-93C4-494C-82086D16D547}" dt="2021-01-26T21:08:22.526" v="11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59" v="40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ADD9071D-3F30-93C4-494C-82086D16D547}" dt="2021-01-27T16:00:28.199" v="384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ADD9071D-3F30-93C4-494C-82086D16D547}" dt="2021-01-26T21:04:37.403" v="4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DD9071D-3F30-93C4-494C-82086D16D547}" dt="2021-01-27T16:00:28.199" v="384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75" v="42"/>
        <pc:sldMkLst>
          <pc:docMk/>
          <pc:sldMk cId="125151887" sldId="270"/>
        </pc:sldMkLst>
      </pc:sldChg>
      <pc:sldChg chg="modSp new modNotes">
        <pc:chgData name="Chad Vidden" userId="S::cvidden@uwlax.edu::fa919fd6-03f8-48d0-9b95-10ac8c9672df" providerId="AD" clId="Web-{ADD9071D-3F30-93C4-494C-82086D16D547}" dt="2021-01-26T21:06:14.464" v="105"/>
        <pc:sldMkLst>
          <pc:docMk/>
          <pc:sldMk cId="1199889324" sldId="270"/>
        </pc:sldMkLst>
        <pc:spChg chg="mod">
          <ac:chgData name="Chad Vidden" userId="S::cvidden@uwlax.edu::fa919fd6-03f8-48d0-9b95-10ac8c9672df" providerId="AD" clId="Web-{ADD9071D-3F30-93C4-494C-82086D16D547}" dt="2021-01-26T21:05:12.512" v="69" actId="20577"/>
          <ac:spMkLst>
            <pc:docMk/>
            <pc:sldMk cId="1199889324" sldId="270"/>
            <ac:spMk id="2" creationId="{B359491E-C9AE-4059-859D-FB7D839DE447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75" v="41"/>
        <pc:sldMkLst>
          <pc:docMk/>
          <pc:sldMk cId="1932655407" sldId="271"/>
        </pc:sldMkLst>
      </pc:sldChg>
      <pc:sldChg chg="modSp new modNotes">
        <pc:chgData name="Chad Vidden" userId="S::cvidden@uwlax.edu::fa919fd6-03f8-48d0-9b95-10ac8c9672df" providerId="AD" clId="Web-{ADD9071D-3F30-93C4-494C-82086D16D547}" dt="2021-01-26T21:12:50.851" v="203"/>
        <pc:sldMkLst>
          <pc:docMk/>
          <pc:sldMk cId="3330924751" sldId="271"/>
        </pc:sldMkLst>
        <pc:spChg chg="mod">
          <ac:chgData name="Chad Vidden" userId="S::cvidden@uwlax.edu::fa919fd6-03f8-48d0-9b95-10ac8c9672df" providerId="AD" clId="Web-{ADD9071D-3F30-93C4-494C-82086D16D547}" dt="2021-01-26T21:08:33.354" v="121" actId="20577"/>
          <ac:spMkLst>
            <pc:docMk/>
            <pc:sldMk cId="3330924751" sldId="271"/>
            <ac:spMk id="2" creationId="{5AD7D536-77C4-4AA1-8434-5665810E1CE8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59" v="39"/>
        <pc:sldMkLst>
          <pc:docMk/>
          <pc:sldMk cId="1781921513" sldId="272"/>
        </pc:sldMkLst>
      </pc:sldChg>
      <pc:sldChg chg="modSp new modNotes">
        <pc:chgData name="Chad Vidden" userId="S::cvidden@uwlax.edu::fa919fd6-03f8-48d0-9b95-10ac8c9672df" providerId="AD" clId="Web-{ADD9071D-3F30-93C4-494C-82086D16D547}" dt="2021-01-27T15:57:47.138" v="347"/>
        <pc:sldMkLst>
          <pc:docMk/>
          <pc:sldMk cId="3645652695" sldId="272"/>
        </pc:sldMkLst>
        <pc:spChg chg="mod">
          <ac:chgData name="Chad Vidden" userId="S::cvidden@uwlax.edu::fa919fd6-03f8-48d0-9b95-10ac8c9672df" providerId="AD" clId="Web-{ADD9071D-3F30-93C4-494C-82086D16D547}" dt="2021-01-27T15:53:26.843" v="225" actId="20577"/>
          <ac:spMkLst>
            <pc:docMk/>
            <pc:sldMk cId="3645652695" sldId="272"/>
            <ac:spMk id="2" creationId="{1244B576-2D27-48C9-ABA2-6C10DC05838F}"/>
          </ac:spMkLst>
        </pc:spChg>
      </pc:sldChg>
      <pc:sldChg chg="add replId">
        <pc:chgData name="Chad Vidden" userId="S::cvidden@uwlax.edu::fa919fd6-03f8-48d0-9b95-10ac8c9672df" providerId="AD" clId="Web-{ADD9071D-3F30-93C4-494C-82086D16D547}" dt="2021-01-27T15:13:42.337" v="204"/>
        <pc:sldMkLst>
          <pc:docMk/>
          <pc:sldMk cId="95566683" sldId="273"/>
        </pc:sldMkLst>
      </pc:sldChg>
      <pc:sldChg chg="del">
        <pc:chgData name="Chad Vidden" userId="S::cvidden@uwlax.edu::fa919fd6-03f8-48d0-9b95-10ac8c9672df" providerId="AD" clId="Web-{ADD9071D-3F30-93C4-494C-82086D16D547}" dt="2021-01-26T21:04:31.559" v="38"/>
        <pc:sldMkLst>
          <pc:docMk/>
          <pc:sldMk cId="3738261887" sldId="273"/>
        </pc:sldMkLst>
      </pc:sldChg>
      <pc:sldChg chg="add replId">
        <pc:chgData name="Chad Vidden" userId="S::cvidden@uwlax.edu::fa919fd6-03f8-48d0-9b95-10ac8c9672df" providerId="AD" clId="Web-{ADD9071D-3F30-93C4-494C-82086D16D547}" dt="2021-01-27T15:13:45.555" v="205"/>
        <pc:sldMkLst>
          <pc:docMk/>
          <pc:sldMk cId="1097210119" sldId="274"/>
        </pc:sldMkLst>
      </pc:sldChg>
      <pc:sldChg chg="del">
        <pc:chgData name="Chad Vidden" userId="S::cvidden@uwlax.edu::fa919fd6-03f8-48d0-9b95-10ac8c9672df" providerId="AD" clId="Web-{ADD9071D-3F30-93C4-494C-82086D16D547}" dt="2021-01-26T21:04:31.559" v="37"/>
        <pc:sldMkLst>
          <pc:docMk/>
          <pc:sldMk cId="2390177680" sldId="274"/>
        </pc:sldMkLst>
      </pc:sldChg>
      <pc:sldChg chg="add ord replId modNotes">
        <pc:chgData name="Chad Vidden" userId="S::cvidden@uwlax.edu::fa919fd6-03f8-48d0-9b95-10ac8c9672df" providerId="AD" clId="Web-{ADD9071D-3F30-93C4-494C-82086D16D547}" dt="2021-01-27T15:57:34.794" v="309"/>
        <pc:sldMkLst>
          <pc:docMk/>
          <pc:sldMk cId="3780144382" sldId="275"/>
        </pc:sldMkLst>
      </pc:sldChg>
    </pc:docChg>
  </pc:docChgLst>
  <pc:docChgLst>
    <pc:chgData clId="Web-{71E78D5B-549D-B3BF-C7BA-4849D34E6B58}"/>
    <pc:docChg chg="modSld">
      <pc:chgData name="" userId="" providerId="" clId="Web-{71E78D5B-549D-B3BF-C7BA-4849D34E6B58}" dt="2021-01-26T16:50:17.503" v="11" actId="20577"/>
      <pc:docMkLst>
        <pc:docMk/>
      </pc:docMkLst>
      <pc:sldChg chg="modSp">
        <pc:chgData name="" userId="" providerId="" clId="Web-{71E78D5B-549D-B3BF-C7BA-4849D34E6B58}" dt="2021-01-26T16:50:17.503" v="11" actId="20577"/>
        <pc:sldMkLst>
          <pc:docMk/>
          <pc:sldMk cId="3637318454" sldId="257"/>
        </pc:sldMkLst>
        <pc:spChg chg="mod">
          <ac:chgData name="" userId="" providerId="" clId="Web-{71E78D5B-549D-B3BF-C7BA-4849D34E6B58}" dt="2021-01-26T16:50:17.503" v="1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71E78D5B-549D-B3BF-C7BA-4849D34E6B58}"/>
    <pc:docChg chg="addSld delSld modSld">
      <pc:chgData name="Chad Vidden" userId="S::cvidden@uwlax.edu::fa919fd6-03f8-48d0-9b95-10ac8c9672df" providerId="AD" clId="Web-{71E78D5B-549D-B3BF-C7BA-4849D34E6B58}" dt="2021-01-26T17:08:13.543" v="426" actId="20577"/>
      <pc:docMkLst>
        <pc:docMk/>
      </pc:docMkLst>
      <pc:sldChg chg="modSp">
        <pc:chgData name="Chad Vidden" userId="S::cvidden@uwlax.edu::fa919fd6-03f8-48d0-9b95-10ac8c9672df" providerId="AD" clId="Web-{71E78D5B-549D-B3BF-C7BA-4849D34E6B58}" dt="2021-01-26T16:51:05.128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E78D5B-549D-B3BF-C7BA-4849D34E6B58}" dt="2021-01-26T16:51:05.128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71E78D5B-549D-B3BF-C7BA-4849D34E6B58}" dt="2021-01-26T16:54:29.939" v="179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71E78D5B-549D-B3BF-C7BA-4849D34E6B58}" dt="2021-01-26T16:50:23.988" v="3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1E78D5B-549D-B3BF-C7BA-4849D34E6B58}" dt="2021-01-26T16:50:23.988" v="2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71E78D5B-549D-B3BF-C7BA-4849D34E6B58}" dt="2021-01-26T16:50:23.972" v="1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71E78D5B-549D-B3BF-C7BA-4849D34E6B58}" dt="2021-01-26T16:50:23.972" v="0"/>
        <pc:sldMkLst>
          <pc:docMk/>
          <pc:sldMk cId="2539726724" sldId="266"/>
        </pc:sldMkLst>
      </pc:sldChg>
      <pc:sldChg chg="modSp">
        <pc:chgData name="Chad Vidden" userId="S::cvidden@uwlax.edu::fa919fd6-03f8-48d0-9b95-10ac8c9672df" providerId="AD" clId="Web-{71E78D5B-549D-B3BF-C7BA-4849D34E6B58}" dt="2021-01-26T17:08:13.543" v="4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1E78D5B-549D-B3BF-C7BA-4849D34E6B58}" dt="2021-01-26T17:05:41.794" v="37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1E78D5B-549D-B3BF-C7BA-4849D34E6B58}" dt="2021-01-26T17:08:13.543" v="42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2:28.784" v="69"/>
        <pc:sldMkLst>
          <pc:docMk/>
          <pc:sldMk cId="125151887" sldId="270"/>
        </pc:sldMkLst>
        <pc:spChg chg="mod">
          <ac:chgData name="Chad Vidden" userId="S::cvidden@uwlax.edu::fa919fd6-03f8-48d0-9b95-10ac8c9672df" providerId="AD" clId="Web-{71E78D5B-549D-B3BF-C7BA-4849D34E6B58}" dt="2021-01-26T16:51:25.690" v="25" actId="20577"/>
          <ac:spMkLst>
            <pc:docMk/>
            <pc:sldMk cId="125151887" sldId="270"/>
            <ac:spMk id="2" creationId="{1A7AD992-B173-41E1-A610-FD27633736D8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4:09.736" v="166"/>
        <pc:sldMkLst>
          <pc:docMk/>
          <pc:sldMk cId="1932655407" sldId="271"/>
        </pc:sldMkLst>
        <pc:spChg chg="mod">
          <ac:chgData name="Chad Vidden" userId="S::cvidden@uwlax.edu::fa919fd6-03f8-48d0-9b95-10ac8c9672df" providerId="AD" clId="Web-{71E78D5B-549D-B3BF-C7BA-4849D34E6B58}" dt="2021-01-26T16:53:29.080" v="82" actId="20577"/>
          <ac:spMkLst>
            <pc:docMk/>
            <pc:sldMk cId="1932655407" sldId="271"/>
            <ac:spMk id="2" creationId="{7A3105FB-A9B9-4EEE-AE9F-1D253B3790D7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1:56.201" v="307"/>
        <pc:sldMkLst>
          <pc:docMk/>
          <pc:sldMk cId="1781921513" sldId="272"/>
        </pc:sldMkLst>
        <pc:spChg chg="mod">
          <ac:chgData name="Chad Vidden" userId="S::cvidden@uwlax.edu::fa919fd6-03f8-48d0-9b95-10ac8c9672df" providerId="AD" clId="Web-{71E78D5B-549D-B3BF-C7BA-4849D34E6B58}" dt="2021-01-26T16:54:55.657" v="184" actId="20577"/>
          <ac:spMkLst>
            <pc:docMk/>
            <pc:sldMk cId="1781921513" sldId="272"/>
            <ac:spMk id="2" creationId="{1C47D63A-CE6C-491F-88CD-102FA3F98ADF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3:42.435" v="329"/>
        <pc:sldMkLst>
          <pc:docMk/>
          <pc:sldMk cId="3738261887" sldId="273"/>
        </pc:sldMkLst>
        <pc:spChg chg="mod">
          <ac:chgData name="Chad Vidden" userId="S::cvidden@uwlax.edu::fa919fd6-03f8-48d0-9b95-10ac8c9672df" providerId="AD" clId="Web-{71E78D5B-549D-B3BF-C7BA-4849D34E6B58}" dt="2021-01-26T17:01:44.061" v="292" actId="20577"/>
          <ac:spMkLst>
            <pc:docMk/>
            <pc:sldMk cId="3738261887" sldId="273"/>
            <ac:spMk id="2" creationId="{20A13DA9-BC1A-46BE-A5F5-4A75718698C5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4:58.560" v="374"/>
        <pc:sldMkLst>
          <pc:docMk/>
          <pc:sldMk cId="2390177680" sldId="274"/>
        </pc:sldMkLst>
        <pc:spChg chg="mod">
          <ac:chgData name="Chad Vidden" userId="S::cvidden@uwlax.edu::fa919fd6-03f8-48d0-9b95-10ac8c9672df" providerId="AD" clId="Web-{71E78D5B-549D-B3BF-C7BA-4849D34E6B58}" dt="2021-01-26T17:03:47.169" v="339" actId="20577"/>
          <ac:spMkLst>
            <pc:docMk/>
            <pc:sldMk cId="2390177680" sldId="274"/>
            <ac:spMk id="2" creationId="{6D51F239-DDA4-4DD6-9BAB-1871C974E4B8}"/>
          </ac:spMkLst>
        </pc:spChg>
      </pc:sldChg>
      <pc:sldChg chg="modSp new del">
        <pc:chgData name="Chad Vidden" userId="S::cvidden@uwlax.edu::fa919fd6-03f8-48d0-9b95-10ac8c9672df" providerId="AD" clId="Web-{71E78D5B-549D-B3BF-C7BA-4849D34E6B58}" dt="2021-01-26T17:05:37.809" v="378"/>
        <pc:sldMkLst>
          <pc:docMk/>
          <pc:sldMk cId="2511312002" sldId="275"/>
        </pc:sldMkLst>
        <pc:spChg chg="mod">
          <ac:chgData name="Chad Vidden" userId="S::cvidden@uwlax.edu::fa919fd6-03f8-48d0-9b95-10ac8c9672df" providerId="AD" clId="Web-{71E78D5B-549D-B3BF-C7BA-4849D34E6B58}" dt="2021-01-26T17:05:23.981" v="377" actId="20577"/>
          <ac:spMkLst>
            <pc:docMk/>
            <pc:sldMk cId="2511312002" sldId="275"/>
            <ac:spMk id="2" creationId="{FED66807-4BC8-41CE-B70E-B113C5010DF6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fa919fd6-03f8-48d0-9b95-10ac8c9672df" providerId="ADAL" clId="{2F4EE282-5A28-4786-ACBB-A67501F68609}"/>
    <pc:docChg chg="modSld">
      <pc:chgData name="Chad Vidden" userId="fa919fd6-03f8-48d0-9b95-10ac8c9672df" providerId="ADAL" clId="{2F4EE282-5A28-4786-ACBB-A67501F68609}" dt="2021-02-09T19:48:23.690" v="0"/>
      <pc:docMkLst>
        <pc:docMk/>
      </pc:docMkLst>
      <pc:sldChg chg="addSp">
        <pc:chgData name="Chad Vidden" userId="fa919fd6-03f8-48d0-9b95-10ac8c9672df" providerId="ADAL" clId="{2F4EE282-5A28-4786-ACBB-A67501F68609}" dt="2021-02-09T19:48:23.690" v="0"/>
        <pc:sldMkLst>
          <pc:docMk/>
          <pc:sldMk cId="3637318454" sldId="257"/>
        </pc:sldMkLst>
        <pc:inkChg chg="add">
          <ac:chgData name="Chad Vidden" userId="fa919fd6-03f8-48d0-9b95-10ac8c9672df" providerId="ADAL" clId="{2F4EE282-5A28-4786-ACBB-A67501F68609}" dt="2021-02-09T19:48:23.690" v="0"/>
          <ac:inkMkLst>
            <pc:docMk/>
            <pc:sldMk cId="3637318454" sldId="257"/>
            <ac:inkMk id="5" creationId="{3DBFB048-57FA-4344-9A53-4442596E96DE}"/>
          </ac:inkMkLst>
        </pc:inkChg>
      </pc:sldChg>
      <pc:sldChg chg="addSp">
        <pc:chgData name="Chad Vidden" userId="fa919fd6-03f8-48d0-9b95-10ac8c9672df" providerId="ADAL" clId="{2F4EE282-5A28-4786-ACBB-A67501F68609}" dt="2021-02-09T19:48:23.690" v="0"/>
        <pc:sldMkLst>
          <pc:docMk/>
          <pc:sldMk cId="765299618" sldId="268"/>
        </pc:sldMkLst>
        <pc:inkChg chg="add">
          <ac:chgData name="Chad Vidden" userId="fa919fd6-03f8-48d0-9b95-10ac8c9672df" providerId="ADAL" clId="{2F4EE282-5A28-4786-ACBB-A67501F68609}" dt="2021-02-09T19:48:23.690" v="0"/>
          <ac:inkMkLst>
            <pc:docMk/>
            <pc:sldMk cId="765299618" sldId="268"/>
            <ac:inkMk id="4" creationId="{C45649B8-EE33-449C-BFB4-74C3F4C50033}"/>
          </ac:inkMkLst>
        </pc:inkChg>
      </pc:sldChg>
      <pc:sldChg chg="addSp">
        <pc:chgData name="Chad Vidden" userId="fa919fd6-03f8-48d0-9b95-10ac8c9672df" providerId="ADAL" clId="{2F4EE282-5A28-4786-ACBB-A67501F68609}" dt="2021-02-09T19:48:23.690" v="0"/>
        <pc:sldMkLst>
          <pc:docMk/>
          <pc:sldMk cId="527020038" sldId="269"/>
        </pc:sldMkLst>
        <pc:inkChg chg="add">
          <ac:chgData name="Chad Vidden" userId="fa919fd6-03f8-48d0-9b95-10ac8c9672df" providerId="ADAL" clId="{2F4EE282-5A28-4786-ACBB-A67501F68609}" dt="2021-02-09T19:48:23.690" v="0"/>
          <ac:inkMkLst>
            <pc:docMk/>
            <pc:sldMk cId="527020038" sldId="269"/>
            <ac:inkMk id="4" creationId="{8E653AA5-9AD6-4E5F-8489-6E6F080345AD}"/>
          </ac:inkMkLst>
        </pc:inkChg>
      </pc:sldChg>
      <pc:sldChg chg="addSp">
        <pc:chgData name="Chad Vidden" userId="fa919fd6-03f8-48d0-9b95-10ac8c9672df" providerId="ADAL" clId="{2F4EE282-5A28-4786-ACBB-A67501F68609}" dt="2021-02-09T19:48:23.690" v="0"/>
        <pc:sldMkLst>
          <pc:docMk/>
          <pc:sldMk cId="641990480" sldId="270"/>
        </pc:sldMkLst>
        <pc:inkChg chg="add">
          <ac:chgData name="Chad Vidden" userId="fa919fd6-03f8-48d0-9b95-10ac8c9672df" providerId="ADAL" clId="{2F4EE282-5A28-4786-ACBB-A67501F68609}" dt="2021-02-09T19:48:23.690" v="0"/>
          <ac:inkMkLst>
            <pc:docMk/>
            <pc:sldMk cId="641990480" sldId="270"/>
            <ac:inkMk id="4" creationId="{41D72D22-0785-4387-8EB7-D63CEABF9647}"/>
          </ac:inkMkLst>
        </pc:inkChg>
      </pc:sldChg>
      <pc:sldChg chg="addSp">
        <pc:chgData name="Chad Vidden" userId="fa919fd6-03f8-48d0-9b95-10ac8c9672df" providerId="ADAL" clId="{2F4EE282-5A28-4786-ACBB-A67501F68609}" dt="2021-02-09T19:48:23.690" v="0"/>
        <pc:sldMkLst>
          <pc:docMk/>
          <pc:sldMk cId="938486529" sldId="271"/>
        </pc:sldMkLst>
        <pc:inkChg chg="add">
          <ac:chgData name="Chad Vidden" userId="fa919fd6-03f8-48d0-9b95-10ac8c9672df" providerId="ADAL" clId="{2F4EE282-5A28-4786-ACBB-A67501F68609}" dt="2021-02-09T19:48:23.690" v="0"/>
          <ac:inkMkLst>
            <pc:docMk/>
            <pc:sldMk cId="938486529" sldId="271"/>
            <ac:inkMk id="4" creationId="{E33A5FCC-94F9-4C20-8062-D0F76BA359EA}"/>
          </ac:inkMkLst>
        </pc:inkChg>
      </pc:sldChg>
      <pc:sldChg chg="addSp">
        <pc:chgData name="Chad Vidden" userId="fa919fd6-03f8-48d0-9b95-10ac8c9672df" providerId="ADAL" clId="{2F4EE282-5A28-4786-ACBB-A67501F68609}" dt="2021-02-09T19:48:23.690" v="0"/>
        <pc:sldMkLst>
          <pc:docMk/>
          <pc:sldMk cId="549683697" sldId="272"/>
        </pc:sldMkLst>
        <pc:inkChg chg="add">
          <ac:chgData name="Chad Vidden" userId="fa919fd6-03f8-48d0-9b95-10ac8c9672df" providerId="ADAL" clId="{2F4EE282-5A28-4786-ACBB-A67501F68609}" dt="2021-02-09T19:48:23.690" v="0"/>
          <ac:inkMkLst>
            <pc:docMk/>
            <pc:sldMk cId="549683697" sldId="272"/>
            <ac:inkMk id="4" creationId="{735EDAD0-5445-4675-9048-3F0DC3DFF85F}"/>
          </ac:inkMkLst>
        </pc:inkChg>
      </pc:sldChg>
      <pc:sldChg chg="addSp">
        <pc:chgData name="Chad Vidden" userId="fa919fd6-03f8-48d0-9b95-10ac8c9672df" providerId="ADAL" clId="{2F4EE282-5A28-4786-ACBB-A67501F68609}" dt="2021-02-09T19:48:23.690" v="0"/>
        <pc:sldMkLst>
          <pc:docMk/>
          <pc:sldMk cId="1537065836" sldId="273"/>
        </pc:sldMkLst>
        <pc:inkChg chg="add">
          <ac:chgData name="Chad Vidden" userId="fa919fd6-03f8-48d0-9b95-10ac8c9672df" providerId="ADAL" clId="{2F4EE282-5A28-4786-ACBB-A67501F68609}" dt="2021-02-09T19:48:23.690" v="0"/>
          <ac:inkMkLst>
            <pc:docMk/>
            <pc:sldMk cId="1537065836" sldId="273"/>
            <ac:inkMk id="4" creationId="{7688ED00-B326-4E22-BE88-2841D0F06CB6}"/>
          </ac:inkMkLst>
        </pc:inkChg>
      </pc:sldChg>
      <pc:sldChg chg="addSp">
        <pc:chgData name="Chad Vidden" userId="fa919fd6-03f8-48d0-9b95-10ac8c9672df" providerId="ADAL" clId="{2F4EE282-5A28-4786-ACBB-A67501F68609}" dt="2021-02-09T19:48:23.690" v="0"/>
        <pc:sldMkLst>
          <pc:docMk/>
          <pc:sldMk cId="338115091" sldId="274"/>
        </pc:sldMkLst>
        <pc:inkChg chg="add">
          <ac:chgData name="Chad Vidden" userId="fa919fd6-03f8-48d0-9b95-10ac8c9672df" providerId="ADAL" clId="{2F4EE282-5A28-4786-ACBB-A67501F68609}" dt="2021-02-09T19:48:23.690" v="0"/>
          <ac:inkMkLst>
            <pc:docMk/>
            <pc:sldMk cId="338115091" sldId="274"/>
            <ac:inkMk id="4" creationId="{947F1738-0E5E-4810-88C1-9BD22EAFA8F4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F2F83E14-D9C3-B1FB-4332-A16A6D110434}"/>
    <pc:docChg chg="addSld delSld modSld">
      <pc:chgData name="Chad Vidden" userId="S::cvidden@uwlax.edu::fa919fd6-03f8-48d0-9b95-10ac8c9672df" providerId="AD" clId="Web-{F2F83E14-D9C3-B1FB-4332-A16A6D110434}" dt="2021-02-07T16:01:08.139" v="456" actId="20577"/>
      <pc:docMkLst>
        <pc:docMk/>
      </pc:docMkLst>
      <pc:sldChg chg="modSp">
        <pc:chgData name="Chad Vidden" userId="S::cvidden@uwlax.edu::fa919fd6-03f8-48d0-9b95-10ac8c9672df" providerId="AD" clId="Web-{F2F83E14-D9C3-B1FB-4332-A16A6D110434}" dt="2021-02-07T15:49:09.598" v="26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2F83E14-D9C3-B1FB-4332-A16A6D110434}" dt="2021-02-07T15:43:59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2F83E14-D9C3-B1FB-4332-A16A6D110434}" dt="2021-02-07T15:49:09.598" v="26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F2F83E14-D9C3-B1FB-4332-A16A6D110434}" dt="2021-02-07T16:01:08.139" v="45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F2F83E14-D9C3-B1FB-4332-A16A6D110434}" dt="2021-02-07T15:56:44.558" v="427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F2F83E14-D9C3-B1FB-4332-A16A6D110434}" dt="2021-02-07T16:01:08.139" v="45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F2F83E14-D9C3-B1FB-4332-A16A6D110434}" dt="2021-02-07T15:48:07.332" v="182"/>
        <pc:sldMkLst>
          <pc:docMk/>
          <pc:sldMk cId="641990480" sldId="270"/>
        </pc:sldMkLst>
        <pc:spChg chg="mod">
          <ac:chgData name="Chad Vidden" userId="S::cvidden@uwlax.edu::fa919fd6-03f8-48d0-9b95-10ac8c9672df" providerId="AD" clId="Web-{F2F83E14-D9C3-B1FB-4332-A16A6D110434}" dt="2021-02-07T15:44:25.235" v="43" actId="20577"/>
          <ac:spMkLst>
            <pc:docMk/>
            <pc:sldMk cId="641990480" sldId="270"/>
            <ac:spMk id="2" creationId="{B54ADFB5-B588-40B5-A656-F43FFC08853D}"/>
          </ac:spMkLst>
        </pc:spChg>
      </pc:sldChg>
      <pc:sldChg chg="del">
        <pc:chgData name="Chad Vidden" userId="S::cvidden@uwlax.edu::fa919fd6-03f8-48d0-9b95-10ac8c9672df" providerId="AD" clId="Web-{F2F83E14-D9C3-B1FB-4332-A16A6D110434}" dt="2021-02-07T15:44:11.531" v="33"/>
        <pc:sldMkLst>
          <pc:docMk/>
          <pc:sldMk cId="1199889324" sldId="270"/>
        </pc:sldMkLst>
      </pc:sldChg>
      <pc:sldChg chg="modSp new modNotes">
        <pc:chgData name="Chad Vidden" userId="S::cvidden@uwlax.edu::fa919fd6-03f8-48d0-9b95-10ac8c9672df" providerId="AD" clId="Web-{F2F83E14-D9C3-B1FB-4332-A16A6D110434}" dt="2021-02-07T15:47:13.784" v="126"/>
        <pc:sldMkLst>
          <pc:docMk/>
          <pc:sldMk cId="938486529" sldId="271"/>
        </pc:sldMkLst>
        <pc:spChg chg="mod">
          <ac:chgData name="Chad Vidden" userId="S::cvidden@uwlax.edu::fa919fd6-03f8-48d0-9b95-10ac8c9672df" providerId="AD" clId="Web-{F2F83E14-D9C3-B1FB-4332-A16A6D110434}" dt="2021-02-07T15:45:47.767" v="87" actId="20577"/>
          <ac:spMkLst>
            <pc:docMk/>
            <pc:sldMk cId="938486529" sldId="271"/>
            <ac:spMk id="2" creationId="{D20B0FC4-271D-4688-AEED-A818CFB73B9F}"/>
          </ac:spMkLst>
        </pc:spChg>
      </pc:sldChg>
      <pc:sldChg chg="del">
        <pc:chgData name="Chad Vidden" userId="S::cvidden@uwlax.edu::fa919fd6-03f8-48d0-9b95-10ac8c9672df" providerId="AD" clId="Web-{F2F83E14-D9C3-B1FB-4332-A16A6D110434}" dt="2021-02-07T15:44:11.531" v="32"/>
        <pc:sldMkLst>
          <pc:docMk/>
          <pc:sldMk cId="2246382089" sldId="271"/>
        </pc:sldMkLst>
      </pc:sldChg>
      <pc:sldChg chg="modSp new modNotes">
        <pc:chgData name="Chad Vidden" userId="S::cvidden@uwlax.edu::fa919fd6-03f8-48d0-9b95-10ac8c9672df" providerId="AD" clId="Web-{F2F83E14-D9C3-B1FB-4332-A16A6D110434}" dt="2021-02-07T15:47:55.597" v="176"/>
        <pc:sldMkLst>
          <pc:docMk/>
          <pc:sldMk cId="549683697" sldId="272"/>
        </pc:sldMkLst>
        <pc:spChg chg="mod">
          <ac:chgData name="Chad Vidden" userId="S::cvidden@uwlax.edu::fa919fd6-03f8-48d0-9b95-10ac8c9672df" providerId="AD" clId="Web-{F2F83E14-D9C3-B1FB-4332-A16A6D110434}" dt="2021-02-07T15:47:37.487" v="135" actId="20577"/>
          <ac:spMkLst>
            <pc:docMk/>
            <pc:sldMk cId="549683697" sldId="272"/>
            <ac:spMk id="2" creationId="{0444A840-CAEF-4B11-B055-A5F0607C1761}"/>
          </ac:spMkLst>
        </pc:spChg>
      </pc:sldChg>
      <pc:sldChg chg="del">
        <pc:chgData name="Chad Vidden" userId="S::cvidden@uwlax.edu::fa919fd6-03f8-48d0-9b95-10ac8c9672df" providerId="AD" clId="Web-{F2F83E14-D9C3-B1FB-4332-A16A6D110434}" dt="2021-02-07T15:44:11.531" v="31"/>
        <pc:sldMkLst>
          <pc:docMk/>
          <pc:sldMk cId="3653921209" sldId="272"/>
        </pc:sldMkLst>
      </pc:sldChg>
      <pc:sldChg chg="del">
        <pc:chgData name="Chad Vidden" userId="S::cvidden@uwlax.edu::fa919fd6-03f8-48d0-9b95-10ac8c9672df" providerId="AD" clId="Web-{F2F83E14-D9C3-B1FB-4332-A16A6D110434}" dt="2021-02-07T15:44:11.531" v="30"/>
        <pc:sldMkLst>
          <pc:docMk/>
          <pc:sldMk cId="364174186" sldId="273"/>
        </pc:sldMkLst>
      </pc:sldChg>
      <pc:sldChg chg="new del">
        <pc:chgData name="Chad Vidden" userId="S::cvidden@uwlax.edu::fa919fd6-03f8-48d0-9b95-10ac8c9672df" providerId="AD" clId="Web-{F2F83E14-D9C3-B1FB-4332-A16A6D110434}" dt="2021-02-07T15:48:00.503" v="178"/>
        <pc:sldMkLst>
          <pc:docMk/>
          <pc:sldMk cId="1445960424" sldId="273"/>
        </pc:sldMkLst>
      </pc:sldChg>
      <pc:sldChg chg="modSp new modNotes">
        <pc:chgData name="Chad Vidden" userId="S::cvidden@uwlax.edu::fa919fd6-03f8-48d0-9b95-10ac8c9672df" providerId="AD" clId="Web-{F2F83E14-D9C3-B1FB-4332-A16A6D110434}" dt="2021-02-07T15:48:57.567" v="248"/>
        <pc:sldMkLst>
          <pc:docMk/>
          <pc:sldMk cId="1537065836" sldId="273"/>
        </pc:sldMkLst>
        <pc:spChg chg="mod">
          <ac:chgData name="Chad Vidden" userId="S::cvidden@uwlax.edu::fa919fd6-03f8-48d0-9b95-10ac8c9672df" providerId="AD" clId="Web-{F2F83E14-D9C3-B1FB-4332-A16A6D110434}" dt="2021-02-07T15:48:18.160" v="189" actId="20577"/>
          <ac:spMkLst>
            <pc:docMk/>
            <pc:sldMk cId="1537065836" sldId="273"/>
            <ac:spMk id="2" creationId="{F721DA42-508B-44C3-89D0-447D0C6B8C79}"/>
          </ac:spMkLst>
        </pc:spChg>
      </pc:sldChg>
      <pc:sldChg chg="modSp new modNotes">
        <pc:chgData name="Chad Vidden" userId="S::cvidden@uwlax.edu::fa919fd6-03f8-48d0-9b95-10ac8c9672df" providerId="AD" clId="Web-{F2F83E14-D9C3-B1FB-4332-A16A6D110434}" dt="2021-02-07T15:56:41.448" v="426"/>
        <pc:sldMkLst>
          <pc:docMk/>
          <pc:sldMk cId="338115091" sldId="274"/>
        </pc:sldMkLst>
        <pc:spChg chg="mod">
          <ac:chgData name="Chad Vidden" userId="S::cvidden@uwlax.edu::fa919fd6-03f8-48d0-9b95-10ac8c9672df" providerId="AD" clId="Web-{F2F83E14-D9C3-B1FB-4332-A16A6D110434}" dt="2021-02-07T15:49:58.021" v="292" actId="20577"/>
          <ac:spMkLst>
            <pc:docMk/>
            <pc:sldMk cId="338115091" sldId="274"/>
            <ac:spMk id="2" creationId="{EC796165-6F99-4D6C-AD0D-D3128D215739}"/>
          </ac:spMkLst>
        </pc:spChg>
      </pc:sldChg>
      <pc:sldChg chg="del">
        <pc:chgData name="Chad Vidden" userId="S::cvidden@uwlax.edu::fa919fd6-03f8-48d0-9b95-10ac8c9672df" providerId="AD" clId="Web-{F2F83E14-D9C3-B1FB-4332-A16A6D110434}" dt="2021-02-07T15:44:11.531" v="29"/>
        <pc:sldMkLst>
          <pc:docMk/>
          <pc:sldMk cId="4108241642" sldId="274"/>
        </pc:sldMkLst>
      </pc:sldChg>
      <pc:sldChg chg="del">
        <pc:chgData name="Chad Vidden" userId="S::cvidden@uwlax.edu::fa919fd6-03f8-48d0-9b95-10ac8c9672df" providerId="AD" clId="Web-{F2F83E14-D9C3-B1FB-4332-A16A6D110434}" dt="2021-02-07T15:44:11.531" v="28"/>
        <pc:sldMkLst>
          <pc:docMk/>
          <pc:sldMk cId="2815822175" sldId="275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3288A0EA-80E1-C1C6-01AD-BEA57F07BDB4}"/>
    <pc:docChg chg="modSld">
      <pc:chgData name="Chad Vidden" userId="S::cvidden@uwlax.edu::fa919fd6-03f8-48d0-9b95-10ac8c9672df" providerId="AD" clId="Web-{3288A0EA-80E1-C1C6-01AD-BEA57F07BDB4}" dt="2021-02-07T19:22:21.323" v="1" actId="20577"/>
      <pc:docMkLst>
        <pc:docMk/>
      </pc:docMkLst>
      <pc:sldChg chg="modSp">
        <pc:chgData name="Chad Vidden" userId="S::cvidden@uwlax.edu::fa919fd6-03f8-48d0-9b95-10ac8c9672df" providerId="AD" clId="Web-{3288A0EA-80E1-C1C6-01AD-BEA57F07BDB4}" dt="2021-02-07T19:22:21.323" v="1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3288A0EA-80E1-C1C6-01AD-BEA57F07BDB4}" dt="2021-02-07T19:22:21.323" v="1" actId="20577"/>
          <ac:spMkLst>
            <pc:docMk/>
            <pc:sldMk cId="765299618" sldId="268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8E2B75E3-5E98-F607-E057-39B2DFA97151}"/>
    <pc:docChg chg="addSld delSld modSld">
      <pc:chgData name="Chad Vidden" userId="S::cvidden@uwlax.edu::fa919fd6-03f8-48d0-9b95-10ac8c9672df" providerId="AD" clId="Web-{8E2B75E3-5E98-F607-E057-39B2DFA97151}" dt="2021-02-04T15:55:56.353" v="162" actId="20577"/>
      <pc:docMkLst>
        <pc:docMk/>
      </pc:docMkLst>
      <pc:sldChg chg="delSp modSp modNotes">
        <pc:chgData name="Chad Vidden" userId="S::cvidden@uwlax.edu::fa919fd6-03f8-48d0-9b95-10ac8c9672df" providerId="AD" clId="Web-{8E2B75E3-5E98-F607-E057-39B2DFA97151}" dt="2021-02-04T15:52:41.120" v="28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E2B75E3-5E98-F607-E057-39B2DFA97151}" dt="2021-02-04T15:51:18.074" v="7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E2B75E3-5E98-F607-E057-39B2DFA97151}" dt="2021-02-04T15:51:43.949" v="18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8E2B75E3-5E98-F607-E057-39B2DFA97151}" dt="2021-02-04T15:51:22.605" v="8"/>
          <ac:inkMkLst>
            <pc:docMk/>
            <pc:sldMk cId="3637318454" sldId="257"/>
            <ac:inkMk id="5" creationId="{B98EE016-DAA1-412D-8B48-CC01607376CE}"/>
          </ac:inkMkLst>
        </pc:inkChg>
      </pc:sldChg>
      <pc:sldChg chg="delSp modSp">
        <pc:chgData name="Chad Vidden" userId="S::cvidden@uwlax.edu::fa919fd6-03f8-48d0-9b95-10ac8c9672df" providerId="AD" clId="Web-{8E2B75E3-5E98-F607-E057-39B2DFA97151}" dt="2021-02-04T15:52:20.901" v="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8E2B75E3-5E98-F607-E057-39B2DFA97151}" dt="2021-02-04T15:52:20.901" v="26" actId="20577"/>
          <ac:spMkLst>
            <pc:docMk/>
            <pc:sldMk cId="765299618" sldId="268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8E2B75E3-5E98-F607-E057-39B2DFA97151}" dt="2021-02-04T15:52:18.042" v="25"/>
          <ac:inkMkLst>
            <pc:docMk/>
            <pc:sldMk cId="765299618" sldId="268"/>
            <ac:inkMk id="4" creationId="{C3D2C00D-6A80-4F9E-A33A-E0A1F9D33AE7}"/>
          </ac:inkMkLst>
        </pc:inkChg>
      </pc:sldChg>
      <pc:sldChg chg="delSp">
        <pc:chgData name="Chad Vidden" userId="S::cvidden@uwlax.edu::fa919fd6-03f8-48d0-9b95-10ac8c9672df" providerId="AD" clId="Web-{8E2B75E3-5E98-F607-E057-39B2DFA97151}" dt="2021-02-04T15:52:31.261" v="27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8E2B75E3-5E98-F607-E057-39B2DFA97151}" dt="2021-02-04T15:52:31.261" v="27"/>
          <ac:inkMkLst>
            <pc:docMk/>
            <pc:sldMk cId="527020038" sldId="269"/>
            <ac:inkMk id="4" creationId="{3FD797A1-1A2D-42E9-874B-CC54AF1E2638}"/>
          </ac:inkMkLst>
        </pc:inkChg>
      </pc:sldChg>
      <pc:sldChg chg="delSp modSp modNotes">
        <pc:chgData name="Chad Vidden" userId="S::cvidden@uwlax.edu::fa919fd6-03f8-48d0-9b95-10ac8c9672df" providerId="AD" clId="Web-{8E2B75E3-5E98-F607-E057-39B2DFA97151}" dt="2021-02-04T15:53:13.167" v="68" actId="20577"/>
        <pc:sldMkLst>
          <pc:docMk/>
          <pc:sldMk cId="1199889324" sldId="270"/>
        </pc:sldMkLst>
        <pc:spChg chg="mod">
          <ac:chgData name="Chad Vidden" userId="S::cvidden@uwlax.edu::fa919fd6-03f8-48d0-9b95-10ac8c9672df" providerId="AD" clId="Web-{8E2B75E3-5E98-F607-E057-39B2DFA97151}" dt="2021-02-04T15:53:13.167" v="68" actId="20577"/>
          <ac:spMkLst>
            <pc:docMk/>
            <pc:sldMk cId="1199889324" sldId="270"/>
            <ac:spMk id="2" creationId="{B359491E-C9AE-4059-859D-FB7D839DE447}"/>
          </ac:spMkLst>
        </pc:spChg>
        <pc:inkChg chg="del">
          <ac:chgData name="Chad Vidden" userId="S::cvidden@uwlax.edu::fa919fd6-03f8-48d0-9b95-10ac8c9672df" providerId="AD" clId="Web-{8E2B75E3-5E98-F607-E057-39B2DFA97151}" dt="2021-02-04T15:52:00.839" v="19"/>
          <ac:inkMkLst>
            <pc:docMk/>
            <pc:sldMk cId="1199889324" sldId="270"/>
            <ac:inkMk id="4" creationId="{5694B868-9D4C-4BD2-9518-4871527B7F2D}"/>
          </ac:inkMkLst>
        </pc:inkChg>
      </pc:sldChg>
      <pc:sldChg chg="modSp new modNotes">
        <pc:chgData name="Chad Vidden" userId="S::cvidden@uwlax.edu::fa919fd6-03f8-48d0-9b95-10ac8c9672df" providerId="AD" clId="Web-{8E2B75E3-5E98-F607-E057-39B2DFA97151}" dt="2021-02-04T15:54:30.057" v="112"/>
        <pc:sldMkLst>
          <pc:docMk/>
          <pc:sldMk cId="2246382089" sldId="271"/>
        </pc:sldMkLst>
        <pc:spChg chg="mod">
          <ac:chgData name="Chad Vidden" userId="S::cvidden@uwlax.edu::fa919fd6-03f8-48d0-9b95-10ac8c9672df" providerId="AD" clId="Web-{8E2B75E3-5E98-F607-E057-39B2DFA97151}" dt="2021-02-04T15:53:46.666" v="82" actId="20577"/>
          <ac:spMkLst>
            <pc:docMk/>
            <pc:sldMk cId="2246382089" sldId="271"/>
            <ac:spMk id="2" creationId="{3E57AFB3-26DF-4532-8AD5-20BD3D43218F}"/>
          </ac:spMkLst>
        </pc:spChg>
      </pc:sldChg>
      <pc:sldChg chg="del">
        <pc:chgData name="Chad Vidden" userId="S::cvidden@uwlax.edu::fa919fd6-03f8-48d0-9b95-10ac8c9672df" providerId="AD" clId="Web-{8E2B75E3-5E98-F607-E057-39B2DFA97151}" dt="2021-02-04T15:52:05.573" v="24"/>
        <pc:sldMkLst>
          <pc:docMk/>
          <pc:sldMk cId="3330924751" sldId="271"/>
        </pc:sldMkLst>
      </pc:sldChg>
      <pc:sldChg chg="del">
        <pc:chgData name="Chad Vidden" userId="S::cvidden@uwlax.edu::fa919fd6-03f8-48d0-9b95-10ac8c9672df" providerId="AD" clId="Web-{8E2B75E3-5E98-F607-E057-39B2DFA97151}" dt="2021-02-04T15:52:05.480" v="21"/>
        <pc:sldMkLst>
          <pc:docMk/>
          <pc:sldMk cId="3645652695" sldId="272"/>
        </pc:sldMkLst>
      </pc:sldChg>
      <pc:sldChg chg="modSp new modNotes">
        <pc:chgData name="Chad Vidden" userId="S::cvidden@uwlax.edu::fa919fd6-03f8-48d0-9b95-10ac8c9672df" providerId="AD" clId="Web-{8E2B75E3-5E98-F607-E057-39B2DFA97151}" dt="2021-02-04T15:55:29.947" v="144"/>
        <pc:sldMkLst>
          <pc:docMk/>
          <pc:sldMk cId="3653921209" sldId="272"/>
        </pc:sldMkLst>
        <pc:spChg chg="mod">
          <ac:chgData name="Chad Vidden" userId="S::cvidden@uwlax.edu::fa919fd6-03f8-48d0-9b95-10ac8c9672df" providerId="AD" clId="Web-{8E2B75E3-5E98-F607-E057-39B2DFA97151}" dt="2021-02-04T15:54:34.213" v="118" actId="20577"/>
          <ac:spMkLst>
            <pc:docMk/>
            <pc:sldMk cId="3653921209" sldId="272"/>
            <ac:spMk id="2" creationId="{8BD84083-F388-41D3-AFB7-3D040D833A66}"/>
          </ac:spMkLst>
        </pc:spChg>
      </pc:sldChg>
      <pc:sldChg chg="del">
        <pc:chgData name="Chad Vidden" userId="S::cvidden@uwlax.edu::fa919fd6-03f8-48d0-9b95-10ac8c9672df" providerId="AD" clId="Web-{8E2B75E3-5E98-F607-E057-39B2DFA97151}" dt="2021-02-04T15:52:05.542" v="23"/>
        <pc:sldMkLst>
          <pc:docMk/>
          <pc:sldMk cId="95566683" sldId="273"/>
        </pc:sldMkLst>
      </pc:sldChg>
      <pc:sldChg chg="modSp new">
        <pc:chgData name="Chad Vidden" userId="S::cvidden@uwlax.edu::fa919fd6-03f8-48d0-9b95-10ac8c9672df" providerId="AD" clId="Web-{8E2B75E3-5E98-F607-E057-39B2DFA97151}" dt="2021-02-04T15:55:56.353" v="162" actId="20577"/>
        <pc:sldMkLst>
          <pc:docMk/>
          <pc:sldMk cId="364174186" sldId="273"/>
        </pc:sldMkLst>
        <pc:spChg chg="mod">
          <ac:chgData name="Chad Vidden" userId="S::cvidden@uwlax.edu::fa919fd6-03f8-48d0-9b95-10ac8c9672df" providerId="AD" clId="Web-{8E2B75E3-5E98-F607-E057-39B2DFA97151}" dt="2021-02-04T15:55:56.353" v="162" actId="20577"/>
          <ac:spMkLst>
            <pc:docMk/>
            <pc:sldMk cId="364174186" sldId="273"/>
            <ac:spMk id="2" creationId="{2E3A9D74-08D4-4C1E-93B9-DFBB6146BAD8}"/>
          </ac:spMkLst>
        </pc:spChg>
      </pc:sldChg>
      <pc:sldChg chg="del">
        <pc:chgData name="Chad Vidden" userId="S::cvidden@uwlax.edu::fa919fd6-03f8-48d0-9b95-10ac8c9672df" providerId="AD" clId="Web-{8E2B75E3-5E98-F607-E057-39B2DFA97151}" dt="2021-02-04T15:52:05.511" v="22"/>
        <pc:sldMkLst>
          <pc:docMk/>
          <pc:sldMk cId="1097210119" sldId="274"/>
        </pc:sldMkLst>
      </pc:sldChg>
      <pc:sldChg chg="del">
        <pc:chgData name="Chad Vidden" userId="S::cvidden@uwlax.edu::fa919fd6-03f8-48d0-9b95-10ac8c9672df" providerId="AD" clId="Web-{8E2B75E3-5E98-F607-E057-39B2DFA97151}" dt="2021-02-04T15:52:05.464" v="20"/>
        <pc:sldMkLst>
          <pc:docMk/>
          <pc:sldMk cId="3780144382" sldId="275"/>
        </pc:sldMkLst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clId="Web-{8E2B75E3-5E98-F607-E057-39B2DFA97151}"/>
    <pc:docChg chg="modSld">
      <pc:chgData name="" userId="" providerId="" clId="Web-{8E2B75E3-5E98-F607-E057-39B2DFA97151}" dt="2021-02-04T15:51:10.933" v="0" actId="20577"/>
      <pc:docMkLst>
        <pc:docMk/>
      </pc:docMkLst>
      <pc:sldChg chg="modSp">
        <pc:chgData name="" userId="" providerId="" clId="Web-{8E2B75E3-5E98-F607-E057-39B2DFA97151}" dt="2021-02-04T15:51:10.933" v="0" actId="20577"/>
        <pc:sldMkLst>
          <pc:docMk/>
          <pc:sldMk cId="3637318454" sldId="257"/>
        </pc:sldMkLst>
        <pc:spChg chg="mod">
          <ac:chgData name="" userId="" providerId="" clId="Web-{8E2B75E3-5E98-F607-E057-39B2DFA97151}" dt="2021-02-04T15:51:10.933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9:18:27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17946 7660 14 0,'-21'4'7'0,"-46"-8"-4"0,42 1 7 0,-14-3-10 15,-7 0 1-15,-10-4 0 16,-4 1 1-16,3-1-3 16,-3-2 1-16,-7 3 1 15,-7-4 0-15,-3 4-1 16,-1-1 1-16,-3 1-1 16,10 2 0-16,1 1 0 15,-8-3 1-15,1 3-1 16,3 2 0-16,-4 1 0 15,0 0 1-15,8 0-1 16,3 0 1-16,-4 3 0 16,-3-3 0-16,0 0-1 15,0 3 1-15,-4-4-1 16,1 4 1-16,3-3-1 0,-8 3 1 16,1 0-1-16,0 3 1 15,-7 1-2-15,0-1 1 16,3 0 0-16,-3 0 0 15,0 0 0-15,-7 7 0 16,-4-4-1-16,3 6 1 16,1-5 0-16,-4-4 0 15,-3 0 0-15,-7 3 0 16,-1-3 0-16,1-3 1 0,-4 3-2 16,-3 4 1-16,-8-1 0 15,-3 0 1-15,0-3-1 16,-7 1 0-1,-84 5 0 1,13-6 0 0,18 3 1-16,0 1 0 15,4 2-1-15,3 4 1 0,10-1 0 16,1 1 1-16,-4 2-1 16,11-2 1-16,-4-4-1 15,-3 4 0-15,3-4 1 16,0 1 0-16,-3-1-1 15,-4-3 1-15,11 1-1 16,-4 2 0-16,-7 4 0 16,18-1 0-16,-4 4-1 15,0 3 1-15,4-1-1 0,17 4 0 16,-6-3 0-16,6-3 0 16,8 6 0-16,3-7 1 15,0 4-1-15,7-3 1 16,7 3-1-16,3 0 1 15,1-4-1-15,10 4 1 16,8-6 0-16,-8-4 0 16,18 0 0-16,-15-5 0 15,1-1-1-15,18 0 1 16,-8 0-1-16,4-3 1 16,0-3-1-16,3 0 1 15,-3-7-1-15,7-2 0 0,3 5 0 16,11-2 0-16,7-3 0 15,4-4 1-15,0 3-1 16,3 1 0-16,0 2 1 16,7 1 0-16,7 3 0 15,4-1 1-15,3 1 0 16,4 0 0-16,4 0-1 16,-1-1 1-16,4 1-1 15,3 0 1-15,4 3-1 16,0 0 1-16,4-1-1 15,3 1 0-15,-7 3-1 16,7-3 1-16,0 0-2 16,0 3 1-16,0 0-2 15,0 0 1-15,0 0-4 16,0 0 0-16,0 0-8 0,0 0 0 16</inkml:trace>
  <inkml:trace contextRef="#ctx0" brushRef="#br0" timeOffset="1485.65">12217 12728 25 0,'49'-3'12'0,"15"-29"-12"0,-47 26 13 0,8 0-14 15,7 0 1-15,14-7-1 16,6 0 1-16,8 1 0 16,11-1 0-16,3 4 0 15,18 3 1-15,10-1 0 16,18-2 0-16,0 3 0 16,11 3 1-16,3-1 1 15,7 1 0-15,-14 0-1 16,-7 3 1-16,3 0-1 15,-6 0 1-15,-15 6-2 16,-7 4 0-16,-10 6-3 16,-11-1 0-16,-7 4-4 15,-14 0 0-15,-11-7-3 16,-21-2 1-16</inkml:trace>
  <inkml:trace contextRef="#ctx0" brushRef="#br0" timeOffset="1876.64">12069 12574 19 0,'10'16'9'0,"29"-7"0"0,-28-2 14 0,6 2-20 15,8 0 1-15,7 4 2 16,6 3 0-16,8-4-8 16,11 4 0-16,6-1 4 15,11 4 0-15,7 6-4 16,4 7 1-16,-4 2-1 31,7 4 0-31,8-4 0 0,13 4 1 0,0 3 0 16,-3 0 0-16,7-7 2 15,4 4 0-15,-5-4-5 16,-2 1 1-16,-15-7-6 16,-7 0 1-16</inkml:trace>
  <inkml:trace contextRef="#ctx0" brushRef="#br0" timeOffset="4399.89">17346 12728 21 0,'32'0'10'0,"14"-3"-8"0,-32 6 10 0,-4 0-13 16,1 0 1-16,-4 3-5 16,0 1 1-16,-7 2 1 15,-3 7 0-15</inkml:trace>
  <inkml:trace contextRef="#ctx0" brushRef="#br0" timeOffset="4685.88">17949 12797 42 0,'25'28'21'0,"14"-9"-32"0,-25-16 45 15,4 3-36-15,-4 4 1 16,0-1-7-16,0 0 0 15,0 1 2-15,-3-4 1 16</inkml:trace>
  <inkml:trace contextRef="#ctx0" brushRef="#br0" timeOffset="4879.13">18486 12571 28 0,'14'31'14'0,"7"7"-16"0,-14-29 19 0,0 7-18 15,0 3 0-15,0 0-5 16,0 0 0-16,0 3 2 16,4 3 1-16</inkml:trace>
  <inkml:trace contextRef="#ctx0" brushRef="#br0" timeOffset="5105.01">19173 12659 41 0,'46'31'20'0,"-7"13"-27"0,-28-41 41 15,-1 4-35-15,1 2 0 16,-4 7-6-16,-4-1 1 16,1 4 1-16,-4 3 0 15,-4-9-6-15,1-7 0 16</inkml:trace>
  <inkml:trace contextRef="#ctx0" brushRef="#br0" timeOffset="5285.24">19706 12540 29 0,'35'47'14'0,"4"6"-19"16,-32-40 27-16,0 2-26 15,4 1 1-15,0 0-12 16,-1-4 1-16</inkml:trace>
  <inkml:trace contextRef="#ctx0" brushRef="#br0" timeOffset="5495.76">20468 12718 37 0,'50'57'18'0,"-19"2"-25"0,-20-46 33 16,-4 3-28-16,0-1 1 15,0-2-10-15,0-4 1 16,-3-6 7-16,-1-12 0 16</inkml:trace>
  <inkml:trace contextRef="#ctx0" brushRef="#br0" timeOffset="5659.06">20842 12540 28 0,'57'34'14'0,"-1"-2"-17"0,-42-26 24 0,4 6-27 15,3 1 1-15,0-1-10 16,0 1 1-16</inkml:trace>
  <inkml:trace contextRef="#ctx0" brushRef="#br0" timeOffset="5870.32">21664 12831 39 0,'64'57'19'0,"-22"-13"-25"0,-35-38 37 16,4 0-35-16,-1 0 0 15,1-2-10-15,-1-8 0 16,1-8 12-16,-4-13 1 0</inkml:trace>
  <inkml:trace contextRef="#ctx0" brushRef="#br0" timeOffset="6036.03">22144 12662 22 0,'56'34'11'0,"8"10"-14"16,-47-34 16-16,1 9-14 16,7 6 1-16,3 6-5 15,4-6 0-15,3 0 2 16,0-6 1-16</inkml:trace>
  <inkml:trace contextRef="#ctx0" brushRef="#br0" timeOffset="6217.42">23139 12947 9 0,'24'0'4'0,"-9"-28"-12"0,-12 12 4 15</inkml:trace>
  <inkml:trace contextRef="#ctx0" brushRef="#br0" timeOffset="6364.54">23389 12822 24 0,'43'41'12'0,"-12"3"-17"0,-17-35 24 0,4-3-23 15,7-3 0-15,3 1-8 16,-3 2 0-16</inkml:trace>
  <inkml:trace contextRef="#ctx0" brushRef="#br0" timeOffset="6518.87">24119 13101 7 0,'25'34'3'0,"-25"-5"-6"15,-10-23-2-15</inkml:trace>
  <inkml:trace contextRef="#ctx0" brushRef="#br0" timeOffset="11774.83">16623 11643 11 0,'3'-19'5'0,"12"25"4"0,-15-6 5 16,3 3-12-16,4 1 1 15,0-1 1-15,0-6 0 16,4 6-5-16,-1-6 0 16,1 3 3-16,0 3 0 15,3-3-1-15,0-7 1 0,0-5-1 16,-4-10 1-16,1 0 0 16,0-9 0-16,-1-4-1 15,4-15 1 1,0 6-1-16,1-6 1 0,-1-10-2 15,-4 10 1-15,1-6-1 16,-4 2 0-16,0 4 0 16,4 6 0-16,-4 7 0 15,0 2 0-15,0 7 0 16,0 3 0-16,0 3-1 16,-4 3 1-1,-3 10 0-15,0 2 0 0,-3 11-1 16,-8 8 1-16,4 7 0 15,-3 12 0-15,-1 4-1 16,0 2 1-16,1 10 0 16,3 4 0-16,0-7 0 15,0 3 0-15,3 6 0 0,1-9 1 16,-1 0-1 0,1-10 0-16,-1-9 0 0,4-3 1 15,0-3-1-15,0-6 1 16,0-7-1-16,-3-3 0 15,-1-6 0-15,0-7 0 16,1-2-1-16,-1-7 1 16,-3 0-1-16,-3-3 1 15,-4 7 0-15,-4-1 0 16,0-3-1-16,-3-9 1 0,-3 0 0 16,-1-4 0-1,-3 1 0-15,-1 6 0 0,1 3 0 16,-4 0 0-16,1 0 0 15,-1 3 0-15,4 0 0 16,-1 1 0-16,1 2 0 16,7 10 0-16,7-1 0 15,3 7 0-15,4-3 0 16,7 6 0-16,11 0 0 16,10 4 1-16,11 2-1 15,10-3 0 1,8 1 0-16,2-4 0 0,5 0 0 15,-4 0 0-15,3-3 0 16,8 3 0-16,-1 4-1 16,1-4 1-16,-1-3 0 0,-6-3 1 15,-8-1-2 1,-7 1 1-16,-10 0-1 0,-7 3 1 16,-11 3-1-16,-14 4 0 15,-14-1 0-15,-14 6 0 16,-15 10 0-16,-13 7 0 15,3 5 0-15,-11-6 0 16,-10 16-2-16,4 3 1 16,6 3 0-16,1 1 0 15,6 2 0-15,8-12 0 16,7-1 1-16,6-2 0 16,8-4 1-16,7-5 1 0,7-10-1 15,0-7 1 1,10-6-1-1,4-6 1 1,7-9-1-16,11 3 0 0,0-7 0 16,3-6 1-16,3-12-2 0,1-4 1 0,3-5-2 15,4-7 1-15,0 12-1 16,0 1 1-16,-1 2-2 16,1 4 0-1,-4 0-2 1,-10-4 0-16</inkml:trace>
  <inkml:trace contextRef="#ctx0" brushRef="#br0" timeOffset="12672.46">17007 11288 26 0,'46'7'13'0,"4"-54"-10"0,-33 25 25 16,4-10-26-16,4 4 0 15,-4-16 1-15,-3 0 1 16,-4 0-5-16,-3-3 0 16,-4 0 2-16,-7 7 1 15,-7 5-2-15,-11 1 1 16,-10 2-1-16,-11 4 0 16,-14 6 0-16,-3 6 0 15,-8 7-1-15,-10 0 1 16,-4 9-1-16,1 0 1 0,-4 0-1 31,3 0 1-31,11 18-2 16,4 8 1-16,-1 8-3 0,11 10 1 0,7 12-4 15,7 4 0 1,11 9-1-16,14-6 1 0,14 6 1 16,11 0 1-16,6-4 2 15,26-2 1 1,13-13 4-16,25-6 1 0,15-12 1 15,2-14 1-15,12-8 0 16,3-13 0-16,-1-7 0 16,-16-12 0-16,-12-12-1 15,-10-7 1-15,-10-15-4 16,-22-4 1-16,-10-12-1 16,-21 0 0-16,-11-13-3 15,-25 4 1 1,-32-1-9-1,-34 4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9:18:57.7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9:19:58.805"/>
    </inkml:context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2992 5161 31 0,'0'10'15'0,"10"-17"-3"0,-3 7 16 16,4 3-26-16,-1-6 0 31,8-28 0-31,3-10 1 16,4-25-4-16,10-12 0 15,-3-13 2-15,0-6 1 16,-4-13-2-16,-7-3 0 16,-3-3-1-16,-1 9 1 15,-6 10-1-15,-8 3 0 16,4 16-2-16,-7 6 0 0,-10 15-1 15,-1 13 0-15,-3 13-1 16,0 15 0-16,-4 19 0 16,4 16 1-16,-3 16 3 15,-4 15 1-15,10 16 2 16,4 15 1-16,7 10 2 16,0 6 0-16,7 10 0 15,-4 0 1-15,8-10-3 16,0-12 0-16,-1-16-1 15,4-16 0-15,8-9-4 16,-8-16 1-16,3-3-4 16,1-6 1-16,3-13-8 15,-7-12 1-15</inkml:trace>
  <inkml:trace contextRef="#ctx0" brushRef="#br0" timeOffset="235.86">3461 4807 34 0,'7'25'17'0,"3"3"-11"0,-10-22 26 15,4 1-31-15,3 2 1 16,-7 0-1-16,0-5 1 15,4 2-4-15,-4-6 0 0,0 0-3 16,0-10 0-16,0-2-7 16,-4-10 0-16</inkml:trace>
  <inkml:trace contextRef="#ctx0" brushRef="#br0" timeOffset="395.5">3320 4446 28 0,'3'6'14'0,"11"4"-7"16,-10-7 20-16,6 3-27 16,8 4 1-16,-7 2-2 15,10 1 1-15,0 2-6 16,4 1 1-16,-4 0-4 16,0-10 0-16</inkml:trace>
  <inkml:trace contextRef="#ctx0" brushRef="#br0" timeOffset="961.24">3651 4807 29 0,'18'31'14'0,"-11"-12"-3"0,-4-10 22 16,5-2-32-16,-8-1 0 15,0-3 0-15,3 0 1 16,-3-3-3-16,0-12 0 15,0-1 1-15,7-6 0 16,-7 0-2-16,0 4 1 16,4-1 0-16,3 0 0 0,3 7 0 15,-3 3 0 1,4-4 0-16,0 7 1 0,-1 6-1 16,1 0 0-1,-1 4 0-15,8-1 0 0,-8 3-1 16,1 4 1-16,0 0 0 15,-1 2 0-15,1 7 1 16,-4-6 0 0,3 0-1-16,-6-1 1 0,3 1-1 15,-7-10 1-15,4-3-1 16,-4-3 1-16,7-3-1 16,-7-3 0-16,7-4 0 15,-4-8 0-15,4 2 0 16,-7 0 0-16,4 4 0 15,3-7 1-15,3 3 0 0,-6 7 0 16,7-7 0-16,3 7 1 16,-4-1 0-16,4 7 0 15,4 3 1-15,0 3 0 16,-4 7 1-16,3-1 0 16,1 1-1-16,3 5 0 15,0-5 0-15,8 8 0 16,-8-8-2-16,10-1 1 15,1-2-8-15,-4-7 1 16,-10-10-5-16,-7 1 1 16</inkml:trace>
  <inkml:trace contextRef="#ctx0" brushRef="#br0" timeOffset="1394.47">3069 5544 31 0,'4'3'15'0,"-8"0"-4"0,8 0 25 31,-18 19-33-31,-4 3 0 16,-14-3 0-16,-3 13 1 16,3 2-8-16,0 1 1 0,4-4-1 15,7-2 0 1</inkml:trace>
  <inkml:trace contextRef="#ctx0" brushRef="#br0" timeOffset="1584.57">2769 5403 25 0,'0'-4'12'0,"25"33"9"0,-7-7 0 0,-1 3-17 0,15 15 1 0,7 11 3 0,-7 8 0 0,-1 10-10 0,5-6 0 0,-1-7 4 0,0-2 0 0,-3-14-8 0,-4-5 0 0,-7-13-8 16,-3-19 1-16</inkml:trace>
  <inkml:trace contextRef="#ctx0" brushRef="#br0" timeOffset="1875.41">3309 5832 48 0,'0'3'24'0,"4"-12"-26"0,3 9 42 0,-4 0-39 16,11-3 0-16,-3 0-1 15,14 3 1-15,10 0-5 16,4-7 0-16,-8 1-10 16,-2-6 1-16,-8-1-1 15,-7 4 0-15</inkml:trace>
  <inkml:trace contextRef="#ctx0" brushRef="#br0" timeOffset="2132.46">3461 5534 45 0,'35'44'22'0,"18"6"-30"0,-35-37 45 16,3 9-38-16,0-3 1 15,11 3-1-15,3-10 1 16,-3 7 0-16,-15 0 0 16,-3 0-2-16,-14 3 0 15,-14 3-5-15,-3 0 0 0,-22-10-5 16,0 1 1-16</inkml:trace>
  <inkml:trace contextRef="#ctx0" brushRef="#br0" timeOffset="4611.08">4533 5669 31 0,'-39'19'15'0,"-21"-3"-11"16,39-16 15-16,-14 0-18 16,3 3 0-16,0 0 0 0,4-3 0 15,7 0-2-15,0 0 1 16,3 0 0-16,1 0 0 15,6-6-1-15,0-4 1 16,8-2-2-16,-4-1 1 16,3-6 0-16,4 4 0 15,11-1 0-15,0 0 1 16,3 4 0-16,3-1 0 16,4 4 1-16,1 3 0 15,13 15-1 1,-10 7 0-16,3 6-1 15,4 0 1-15,3 9 0 16,4-3 1-16,-4 0-1 16,4 1 0-16,0-4 2 15,-8-7 0-15,5-2 1 16,-5-16 1-16,1 0-1 16,3-9 0-16,-10-10 0 15,3 0 0-15,0-9-2 16,-6-7 1-16,-5-2-2 15,-17 5 0-15,-10-2-1 16,-8-4 1-16,-10 4-2 16,-4 9 0-16,-7 15-10 15,-3 4 1-15</inkml:trace>
  <inkml:trace contextRef="#ctx0" brushRef="#br0" timeOffset="7081.81">6470 4352 48 0,'-4'13'24'0,"8"-13"-17"0,-4 3 24 15,-4 6-31-15,-3 1 1 16,-7-1 0-16,-3 7 0 16,-5 9-2-16,-6 9 1 15,0-6-1-15,-4 7 0 16,4 3-5-16,3-1 1 15,1-5-9-15,10-14 0 16</inkml:trace>
  <inkml:trace contextRef="#ctx0" brushRef="#br0" timeOffset="7284.45">6219 4289 38 0,'32'47'19'0,"14"35"-9"16,-28-54 27-16,3 10-36 15,7 12 0-15,18 6-3 16,0-2 0-16,-7-4-3 16,-1 0 0-16,-6-9-8 15,-7-22 1-15</inkml:trace>
  <inkml:trace contextRef="#ctx0" brushRef="#br0" timeOffset="7854.38">6773 3753 38 0,'0'13'19'0,"0"31"-21"0,0-35 29 0,0-3-28 15,0 7 1-15,0-1-1 16,0 7 1-16,0-3 0 16,0 3 0-16,4-4-1 15,3-2 1-15,4-4-1 16,-4-6 1-16,3-3-4 15,1-6 1-15,-1-3-5 16,1-7 1-16,-1 7-2 16,1-4 1-16,-4-6-1 0,0-6 1 15,0 0 4-15,0 3 1 16,-7 7 8-16,4-4 0 16,-4 9 4-16,7 13 0 15,-7 7 1-15,0 6 1 16,-7-4-3-16,3 10 1 15,4 16-5-15,-10-4 0 16,3 13-6-16,3 6 0 16,1-2-9-16,-1-4 1 15</inkml:trace>
  <inkml:trace contextRef="#ctx0" brushRef="#br0" timeOffset="8186.3">7073 4590 60 0,'11'10'30'0,"31"-1"-37"0,-28-12 55 16,7 3-48-16,11 0 0 16,7-9-5-16,3 2 1 15,1 1-4-15,-8 0 1 16,-10-7-9-16,-8 4 0 15</inkml:trace>
  <inkml:trace contextRef="#ctx0" brushRef="#br0" timeOffset="8709.2">8163 4597 54 0,'4'3'27'0,"-4"-6"-30"0,0 12 47 16,-7 1-44-16,-4 8 0 16,-6 7 0-16,-8 4 0 0,0 5-1 15,-3 4 1-15,3 6-2 16,1-7 0-16,2 1-7 15,8-4 1-15,4-2-7 16,-4-17 0-16</inkml:trace>
  <inkml:trace contextRef="#ctx0" brushRef="#br0" timeOffset="8907.73">7895 4597 35 0,'28'56'17'0,"18"41"-8"16,-28-62 23-16,14 9-32 15,-4-13 1-15,7 10-3 0,-3-7 1 16,-4 1-5 0,-3-4 1-16,-4-6-7 0,-7-12 1 15</inkml:trace>
  <inkml:trace contextRef="#ctx0" brushRef="#br0" timeOffset="9354.98">8259 3838 46 0,'14'19'23'0,"32"-26"-21"0,-32 7 42 0,10 7-44 15,-3-7 0-15,8 0-1 16,-8 0 1-16,-3 0-1 15,-4 0 1-15,-4 3-2 16,-3 9 1-16,-14 1 0 16,-3 6 0-16,-1 3-1 15,-7 0 0-15,4 6 1 0,-10 6 0 16,6 4 1-16,4-4 0 16,10 1 1-16,-3-4 0 15,7-3 1-15,7 1 1 16,7-14-1-16,8 1 0 15,9-3-3-15,-2-4 0 16,-1 0-7-16,4-2 0 16,-4-7-6-16,4 3 0 15</inkml:trace>
  <inkml:trace contextRef="#ctx0" brushRef="#br0" timeOffset="9741.7">8696 4979 47 0,'0'0'23'0,"18"-12"-21"0,-8 12 40 0,8 3-40 0,3-6 1 15,7 0-1-15,11 3 1 16,10 0-5-16,8 0 0 15,-8 0-1-15,-10 0 1 16,0 0-11-16,-7 0 1 16,-11 3-4-16,-4-3 1 15</inkml:trace>
  <inkml:trace contextRef="#ctx0" brushRef="#br0" timeOffset="11350.78">8901 4797 36 0,'10'13'18'0,"-3"15"-16"0,0-18 31 15,-7 5-33-15,0 7 0 16,0-3-1-16,0 9 0 0,4 10-1 15,-1-1 0-15,1 1-4 16,3 0 1-16,0-7-6 16,4-12 0-16</inkml:trace>
  <inkml:trace contextRef="#ctx0" brushRef="#br0" timeOffset="11636.98">9712 4264 46 0,'0'25'23'0,"7"51"-30"0,-7-48 43 15,4 16-36-15,-4 31 0 16,7 10 0-16,-4-1 1 16,4 10-2-16,0-15 0 15,0-10-6-15,-7-13 0 16,-3-15-5-16,-4-16 0 16</inkml:trace>
  <inkml:trace contextRef="#ctx0" brushRef="#br0" timeOffset="12462.72">5842 5337 35 0,'14'9'17'0,"36"1"-13"16,-29-10 28-16,14 3-28 15,14-3 0-15,22 3 4 16,14 6 0-16,27 1-10 15,26-1 1-15,10 0 6 16,11 4 1-16,14 0-3 0,21-7 0 16,10-6-1-16,15 3 0 15,18-6-1-15,-1-3 0 16,18 6 0 0,3 0 0-16,12-4-2 0,-8 11 1 15,0 2-3-15,-21 4 1 16,-22 2-5-16,-27 4 0 15,-36-9-9-15,-28-7 0 16,-35 0 0-16,-25-3 0 0</inkml:trace>
  <inkml:trace contextRef="#ctx0" brushRef="#br0" timeOffset="14670.83">6385 5779 38 0,'11'-6'19'0,"7"9"-11"16,-18-3 20-16,0 0-24 16,0 3 0-16,0 3 1 15,-4 0 0-15,0 1-7 16,-13 8 0-16,-4 7 4 15,-1-3 1-15,-13 9-3 16,0 7 0-16,-4 6-3 16,-3 6 1-16,14 6-1 15,-8 7 1-15,12 2 0 16,13 4 0-16,4 3-1 0,14-6 0 16,14-7-3-16,4-12 0 15,10-12-5-15,-3-14 0 16</inkml:trace>
  <inkml:trace contextRef="#ctx0" brushRef="#br0" timeOffset="14924.62">6615 6124 37 0,'-11'22'18'0,"0"0"-16"0,4-13 29 0,-3 4-29 16,-11-1 1-16,-1 10 2 15,-2 6 0-15,-1 4-7 16,4 2 1-16,3-6 1 16,8 1 0-16,-8-4-8 15,7-3 1-15,1-13-7 16,3-9 1-16</inkml:trace>
  <inkml:trace contextRef="#ctx0" brushRef="#br0" timeOffset="15138.49">6435 6205 39 0,'14'38'19'0,"10"15"-20"0,-13-34 33 15,3 6-31-15,4 3 1 16,3 4-1-16,0 2 0 16,0-2-3-16,4-4 0 15,0-6-5-15,-1-3 0 16,8-10-5-16,-14-9 1 16</inkml:trace>
  <inkml:trace contextRef="#ctx0" brushRef="#br0" timeOffset="15374.67">6766 6262 45 0,'21'12'22'0,"8"4"-22"16,-19-10 41-16,8 1-40 15,-8 2 0-15,8 0 0 16,14-5 0-16,-4-1-5 16,4-3 1-16,0-3-4 15,-4-7 1-15,-7 1-8 16,-3-4 0-16</inkml:trace>
  <inkml:trace contextRef="#ctx0" brushRef="#br0" timeOffset="15587.53">6918 6052 31 0,'0'34'15'0,"0"-18"-8"0,0 0 21 16,4 9-28-16,-4 3 0 0,3 13-1 15,1 9 1 1,-1-6-3-16,8 6 1 0,-8-9-8 15,4-4 1-15,4-18-1 16,-4-6 0-16</inkml:trace>
  <inkml:trace contextRef="#ctx0" brushRef="#br0" timeOffset="15857.04">7426 6136 40 0,'-4'44'20'0,"-6"16"-27"0,10-54 42 16,-7 16-36-16,-4 6 0 15,8 4-3-15,3 2 1 16,0-6-4-16,3-3 1 16,4-12-5-16,-3-7 0 15</inkml:trace>
  <inkml:trace contextRef="#ctx0" brushRef="#br0" timeOffset="16155.81">7486 5782 24 0,'18'50'12'0,"13"22"-4"16,-17-50 20-16,8 10-25 15,6-4 1-15,4 9 1 16,-1 7 1-16,-2-3-8 16,-5 3 1-16,-6 6 3 15,-8 0 1-15,-2 1-2 16,-8 2 0-16,-8-6-6 16,5 0 0-16,-11-9-7 15,0-10 1-15</inkml:trace>
  <inkml:trace contextRef="#ctx0" brushRef="#br0" timeOffset="16638.62">7920 5773 44 0,'14'3'22'0,"11"0"-21"0,-15-6 36 0,1 0-36 16,-1 6 1-16,1-6 0 15,7 3 0-15,-8 3-3 16,-6 3 0-16,3 0 1 15,-7 4 1-15,-4-1-2 16,1-3 1-16,-1 4-3 16,-6-1 1-16,3-3-1 15,0 4 1-15,3-4-1 16,0 0 1-16,1 1 0 16,3 2 1-16,3 1 1 15,1 5 1-15,3 4 1 16,4 0 0-16,6 6 0 15,-3-6 0-15,1-4 0 0,-1 4 0 16,-4-3-1-16,-3-7 0 16,0 1-1-16,-10-4 0 15,-8 3-3-15,1 4 1 16,-12-4-12-16,-6-6 1 16</inkml:trace>
  <inkml:trace contextRef="#ctx0" brushRef="#br0" timeOffset="17235.18">8636 5873 45 0,'4'13'22'0,"3"-32"-16"0,-7 16 32 0,-7 6-38 16,3 0 0-16,-10 3 0 15,3 4 1-15,1 5-1 16,-1 4 0-16,-3 15 0 16,-4-5 0-16,-3 15 0 15,-3 6 1-15,2 13-1 16,8 5 0-16,4 11 0 15,3-7 0-15,14-9-1 16,3-7 0-16,1-3-5 16,6-5 1-16,-2-11-10 15,2-15 1-15</inkml:trace>
  <inkml:trace contextRef="#ctx0" brushRef="#br0" timeOffset="18752.05">8911 6168 48 0,'0'3'24'0,"0"-6"-15"0,0 3 24 16,0 0-32-16,4 0 1 15,6-3 0-15,-6 3 1 16,6 0-4-16,5 0 1 16,6 3 2-16,-7 0 0 15,3 3-1-15,-2 0 0 16,-1 1-2-16,-11 2 1 15,4 4-1-15,-7-1 0 16,-3 1-1-16,-4 6 0 0,-11-1-1 16,0 4 1-16,-3 0-1 15,4 0 1-15,-1 0 0 16,4 0 0-16,3-3 1 16,4 0 1-16,0 0 0 15,7-1 1-15,7-2 0 16,0 0 0-16,4-1 0 15,3-2 1-15,4-4-2 16,-1 1 1-16,4-4-2 16,4 0 0-16,-4-6-6 15,-3 0 0-15,3-9-8 16,-3 6 1-16</inkml:trace>
  <inkml:trace contextRef="#ctx0" brushRef="#br0" timeOffset="22177.32">9462 6274 31 0,'7'-6'15'0,"7"12"-7"0,-14-9 16 15,3 0-23-15,1 0 1 0,-4 3 1 16,0 0 1-16,0 0-5 15,0 3 0-15,-7-3 2 16,-7 9 1-16,-4 10-1 16,-10 3 0-16,-8 6-1 15,1 1 0-15,3-1 0 16,1 3 0-16,6 1-3 16,-3 2 1-16,7-3-8 15,10-2 0-15,-7-23-1 16,11-6 0-16</inkml:trace>
  <inkml:trace contextRef="#ctx0" brushRef="#br0" timeOffset="22373.39">9165 6246 31 0,'14'16'15'0,"15"15"-11"16,-19-15 29-16,1 9-31 15,3 9 1-15,7 10 0 0,0 3 0 16,0-6-5-16,-3-6 0 16,0-1-2-16,-1-6 1 15,1-3-8-15,-1-3 0 16</inkml:trace>
  <inkml:trace contextRef="#ctx0" brushRef="#br0" timeOffset="22644.69">9603 6497 43 0,'10'16'21'0,"1"-7"-17"15,-4-9 35-15,0-3-39 16,0 0 0-16,0-3-1 16,7 2 1-16,7 1-3 15,8-3 0-15,-1 0-8 16,0-1 1-16,-3 1-3 16,6-6 0-16</inkml:trace>
  <inkml:trace contextRef="#ctx0" brushRef="#br0" timeOffset="22911.49">10111 6011 40 0,'14'28'20'0,"0"13"-19"0,-11-32 37 16,-3 16-37-16,0 4 0 0,0 2 0 16,0 13 1-16,0 9-4 15,4 1 1-15,-1 5-2 16,8-6 1-16,-11-12-7 16,7-6 0-16,-7-10-4 15,0-3 0-15</inkml:trace>
  <inkml:trace contextRef="#ctx0" brushRef="#br0" timeOffset="23197.42">10294 5873 46 0,'35'72'23'0,"39"19"-23"0,-52-63 45 16,6 16-44-16,4 9 0 15,-4 16-1-15,-4-3 1 16,-9 10-5-16,-15-11 1 15,-18 11-11-15,-24-4 0 16</inkml:trace>
  <inkml:trace contextRef="#ctx0" brushRef="#br1" timeOffset="46015.99">5609 7033 10 0,'-10'-28'5'0,"13"-3"-2"0,-3 18 6 15,7 1-7-15,-7-1 0 16,4 0 3-16,3 1 1 15,-7 3-7-15,7-1 1 16,0 1 4-16,-4 9 0 16,1 6 0-16,-4-6 0 15,7 3-1-15,-7 7 0 16,0 2 0-16,0 4 1 16,-7 6-1-16,3 3 0 15,-3 6-1-15,0 10 1 16,4-13-2-16,-8 3 1 15,4 7-1-15,4-3 1 0,-4-4-1 16,3-3 0-16,4-3 0 16,-7-3 0-16,3-6 0 15,4 0 0-15,0-4 1 16,4-2 0-16,7-4-1 16,6 0 1-16,1-6 0 15,7-3 0-15,6-6-1 16,-3-4 1-16,11 0-1 15,11 1 1-15,6 2-1 16,15-2 0-16,-1 3-1 16,4-1 1-16,4 4-1 15,10 3 1-15,4 0-1 16,14 3 0-16,-4 0 0 16,0 3 0-16,11 0 0 15,0 3 0-15,14 0 0 16,-18 1 1-16,11-1-1 0,11 0 1 15,6 0-1-15,-6 4 1 16,3-4-1-16,4 0 1 16,13 1-1-1,-13-4 1-15,14 3-1 0,6 0 1 16,-9 1-1-16,9-1 1 16,8 0-1-16,-4-3 0 15,-10-3 0-15,0 0 0 16,-1-6 0-16,-2-3 0 15,-8-1-1-15,0 1 1 16,7 3 0-16,-7 2 1 0,-3 1-1 16,-11 3 0-16,-14-3-1 15,-8 0 1-15,-13 0-1 16,-11-3 1-16,-17-1-1 16,-15 1 1-16,-10-3-1 15,-11-1 0-15,-10-2-1 16,-11-4 1-16,-7 7 0 15,-7-7 0-15,-4-3 0 16,-3-3 0-16,-7-12 0 16,-7-1 1-16,-8-15-4 15,-6-6 1-15,-7-10-10 16,-4-10 1-16,-11-11-2 16,15 2 1-16</inkml:trace>
  <inkml:trace contextRef="#ctx0" brushRef="#br1" timeOffset="47487.27">5599 8062 37 0,'0'9'18'0,"3"26"-14"0,-3-26 19 0,0 7-24 16,0 9 1-16,0 9-1 16,0-5 1-16,0 11 0 15,0 10 0-15,0 4-1 16,0-1 0-16,0 0 0 16,0-6 1-16,-3-9-4 15,3-10 0-15,0-12-3 16,0-16 1-16,-7-13-1 15,3-5 0-15,-3-14 0 16,0-12 0-16,-4 4 3 16,1-11 1-16,-4-8 3 15,7-1 0-15,3-2 2 16,1 2 1-16,3 10 1 16,3 3 1-16,8-3 1 15,10 6 0-15,-4 0 1 16,15 9 0-16,0 7 0 15,7 9 0-15,0 10-2 16,-1 15 0-16,-6 10-1 16,-4 3 0-16,-7 12-2 0,-6 7 0 15,-12 5-2-15,-6 5 0 16,-1-5-1-16,-7 1 0 16,1-6-2-16,-1-4 1 15,-10-12 0-15,4-3 1 16,-1-13 0-16,4-12 1 15,0-3 0-15,10-4 0 16,-3 4 1-16,7-1 0 0,7 4 0 16,4 6 1-1,6 6-2-15,-6 7 1 0,0 0 0 16,-1-1 0-16,4 10-2 16,4 6 1-16,-1 7-1 15,5 6 0-15,-1 2 1 16,7 8 0-16,0-1-1 15,-3-6 0-15,0-7-1 16,-1-5 0-16,1-4-6 16,-4-16 1-16,-3-8-4 15,3-11 0-15</inkml:trace>
  <inkml:trace contextRef="#ctx0" brushRef="#br1" timeOffset="47969.3">6368 8548 43 0,'0'9'21'0,"-4"-12"-28"0,8-3 42 15,-8 0-35-15,-3-7 0 16,-4 7 0-16,1-1 0 16,-11 4 0-16,3 0 0 0,-3 6 0 15,-4 0 1-15,4 7 0 16,7 2 0-16,-7 1-1 16,7-1 0-16,3-2-1 15,8-4 0-15,3 0-2 16,10 1 0-16,-3-4-1 15,11 3 1-15,-1-3 0 16,1 0 0-16,0 1 0 16,3-4 1-16,-10 0 1 15,3 0 1-15,0 3 0 16,-4-3 0-16,1-3 0 16,-8-1 0-16,4-2 0 15,1 9 0-15,-1 0 0 16,3 4 0-16,-3-1-2 15,0 3 1-15,4 4-4 16,-1-7 0-16,-2-3-4 16,-1-9 1-16</inkml:trace>
  <inkml:trace contextRef="#ctx0" brushRef="#br1" timeOffset="48497.99">6516 7971 31 0,'3'-25'15'0,"-6"25"-13"16,3 0 28-16,0 0-30 0,0 3 0 15,0 16 1-15,0 9 0 16,0 6-2-16,0 23 1 15,0-7-1-15,3 16 1 16,1 6-2-16,-1 13 0 16,4-10-2-16,1-9 0 15,-1-13-6-15,0-15 1 16</inkml:trace>
  <inkml:trace contextRef="#ctx0" brushRef="#br1" timeOffset="48721.58">6346 8372 27 0,'11'16'13'0,"0"-7"-3"0,-4-6 19 0,7 1-27 16,11-1 0-16,-1 0 0 15,11 3 1-15,1-3-4 16,-1 4 0-16,4-4 0 15,3 0 0-15,-10-3-9 16,3 3 1-16,-3-12-2 16,-11 2 0-16</inkml:trace>
  <inkml:trace contextRef="#ctx0" brushRef="#br1" timeOffset="49244.55">6805 8372 38 0,'4'35'19'0,"-1"21"-23"0,1-50 37 16,-1 1-34-16,-3-1 1 16,4 0-5-16,-4-3 1 15,0 0 0-15,0 1 1 16,0-11-5-16,-4 1 0 16,-3-6 0-16,-3-1 1 0,3-3 2 15,-4-2 0-15,0 2 5 16,1 0 0-16,3 4 3 15,3 5 1-15,4 7 0 16,7 3 0-16,7 4-1 16,-3 2 0-16,7 1-1 15,-1 2 0-15,8-2-2 16,-11 2 1-16,4-6-2 16,3 1 1-16,11-4-1 15,-4 0 0-15,4-6-1 16,3 0 1-16,-7-7 1 15,0 4 0-15,-3-3 2 16,-4 2 1-16,0-2 1 16,-3 6 1-16,0-4 0 15,-8 1 1-15,-6 0-2 0,-1 3 0 16,-3-4-1-16,-3 4 0 16,-1 0-2-16,-6 3 1 15,-1 3-1-15,0 4 0 16,-3 2-1-16,0 0 0 15,4 1-1-15,3 2 1 16,7 4-4-16,7-3 1 16,-4-4-5-16,8 0 1 15,3-5-5-15,0 2 1 16</inkml:trace>
  <inkml:trace contextRef="#ctx0" brushRef="#br1" timeOffset="49588.83">7384 8426 31 0,'10'43'15'0,"-3"-8"-15"0,-7-35 26 0,0 0-26 16,4 0 1-16,-4 0-2 15,0 0 1-15,7-3 0 16,-7 3 0-16,0-7-1 15,3-5 1-15,1-4-1 16,-1 1 1-16,5-4-1 16,-1 3 1-16,0 0-1 15,0 1 0-15,-4 2-1 16,4 7 1-16,-3 9 0 16,3 3 0-16,7 4 0 0,-3 5 0 15,3 1 0-15,-4 0 1 16,1-4-1-16,-1-2 0 15,1-1-3-15,-4-3 1 16,4 1-4-16,-1-1 0 16</inkml:trace>
  <inkml:trace contextRef="#ctx0" brushRef="#br1" timeOffset="50054.2">7669 8410 19 0,'11'-22'9'0,"-7"0"-9"0,3 16 14 16,-7-1-13-16,3 4 1 0,1 3 0 15,3 3 0-15,0 1-3 16,-4 8 0-16,4 1 2 16,0 5 0-16,4 1-1 15,-8-3 0-15,8 0 0 16,-4-1 0-16,4 7 0 16,-1-6 0-16,1-4 1 15,-1 4 0-15,5-3 1 16,-1-4 0-16,3-3 1 15,1-6 0-15,3-3 1 16,4-6 1-16,0-4-2 16,-4-2 1-1,21-42-1 1,-7-9 0-16,-3-9-1 31,-7-10 1-31,-11 1-2 0,-11-1 0 0,-6 10-1 16,-8 9 1-16,4 3-1 0,-10 10 1 15,6 9-1-15,0 6 0 16,1 20 1-16,3 27 0 16,3-3 0-16,4 32 1 31,0 18 0-31,7 16 0 0,11 10-2 0,7 15 0 16,6 0-1-16,5-6 1 15,-5-6-6-15,-2-22 0 0,-5-19-7 16,-6-26 0-1</inkml:trace>
  <inkml:trace contextRef="#ctx0" brushRef="#br1" timeOffset="50673.89">9119 8846 36 0,'4'-41'18'15,"-4"-72"-12"-15,0 72 27 0,0-28-32 0,-7-15 0 0,-4-14 2 16,1-5 0-16,-8-4-4 15,4 7 1-15,7 12 3 16,3 13 0-16,8 6 0 16,3 9 0 15,7 13-1-31,-3 10 1 0,6 15-2 0,1 15 1 0,3 20-4 16,-7-4 1-16,4 13-7 15,-4 13 0-15,-7-1-7 16,-7 7 0-16</inkml:trace>
  <inkml:trace contextRef="#ctx0" brushRef="#br1" timeOffset="51091.71">8816 8504 41 0,'7'6'20'0,"18"0"-19"0,-15-6 31 0,11 0-32 15,11 4 1-15,7-1-1 16,-4 3 0-16,8-3-1 16,6-3 1-16,7-3-4 15,1 0 1-15,-4 3-5 16,0-6 0-16,0-1-2 16,-4 4 1-16,-3 0 2 15,-7 0 0-15,-8 0 5 16,-2 0 1-1,-5-4 4-15,-2 1 1 16,-5 0 3-16,-3 3 1 16,-3 0-3-16,-4 3 1 0,-7 0-3 15,-4 3 0-15,-6 0-1 16,-8 6 1-16,-3 10-2 16,0 3 1-16,0 6-2 15,-1 4 1-15,5-1-1 0,6 7 1 16,8-4-3-16,6 4 1 15,8-7-6-15,6-9 1 16,8-3-5-16,-4-16 1 16</inkml:trace>
  <inkml:trace contextRef="#ctx0" brushRef="#br1" timeOffset="51450.51">9783 8545 29 0,'-4'50'14'0,"11"13"-10"0,-7-51 23 0,4 1-27 15,-1 2 0-15,1-2 0 16,-1 3 0-16,4-10-1 16,0-3 1-16,4-9-1 15,-1-4 1-15,5-2-2 16,-1-7 0-16,0-9 1 15,0-4 0-15,7-5 0 16,-3-4 1-16,3-3 0 16,0 3 0-1,4 7 2-15,-1 9 0 0,5 9-1 16,-1 7 1-16,4 12 1 31,-4 16 0-31,4 6 0 0,6 6 0 0,5 10-2 16,-1-7 1-16,-3 4-6 0,-4-7 0 15,0-9-7-15,1 3 1 16</inkml:trace>
  <inkml:trace contextRef="#ctx0" brushRef="#br1" timeOffset="56646.44">11765 5619 22 0,'0'-3'11'0,"7"-3"-5"0,-7 6 11 15,0 0-14-15,7 0 0 16,4 3 1-16,-1 3 0 16,5 0-5-16,-1 1 0 15,10-1 5-15,12 0 0 16,17 0-1-16,14 7 1 16,21-1 0-16,21-5 1 15,29-1-1-15,17 0 0 16,14 4-1-16,18-10 1 0,0 0-2 15,7 3 0-15,11-3-1 16,-15 3 0-16,-17-3-1 16,-14 3 0-16,-21-3-3 15,-22-3 1-15,-24 0-7 16,-18 0 1-16,-18 3-6 16,-21-10 0-16</inkml:trace>
  <inkml:trace contextRef="#ctx0" brushRef="#br1" timeOffset="58108.68">5309 9429 24 0,'11'6'12'0,"3"-15"-1"0,-7 9 13 15,-7 3-22-15,0 6 1 16,0 10 0-16,0 9 1 16,0 4-6-16,-11 15 1 15,1 6 1-15,-1 13 1 16,1 6-5-16,3 16 1 15,0-7-2-15,3-5 0 16,-3-17-5-16,4-9 0 0,3-15 1 16,-8-23 0-16</inkml:trace>
  <inkml:trace contextRef="#ctx0" brushRef="#br1" timeOffset="58358.83">5574 9435 29 0,'14'-3'14'0,"0"-9"-15"15,-7 15 31-15,-7 3-30 16,4 7 0-16,-4 8 1 16,-4 8 0-16,-3 2-1 15,4 16 1-15,-8 6 0 16,0 10 0-16,4 6-1 15,-3 6 1-15,10-6-3 16,-7-12 0-16,3-10-5 0,4-13 0 16,0-9-3-16,-7-12 0 15</inkml:trace>
  <inkml:trace contextRef="#ctx0" brushRef="#br1" timeOffset="58598.36">5253 9799 36 0,'0'3'18'0,"10"-3"-16"0,-10 0 35 0,8 0-36 16,2 0 1-16,1 3-1 15,6 0 1-15,4-3-4 16,1 4 1-16,6-1-2 15,11 0 1-15,-15 0-10 16,-2 0 0-16</inkml:trace>
  <inkml:trace contextRef="#ctx0" brushRef="#br1" timeOffset="58958.25">5821 10062 38 0,'-4'0'19'0,"4"0"-16"0,0 0 27 0,0 0-29 15,0 0 0-15,0 4-1 16,0-1 0-16,0 3-4 15,0-3 1-15,4 0-8 16,-4-3 0-16</inkml:trace>
  <inkml:trace contextRef="#ctx0" brushRef="#br1" timeOffset="59302.98">6364 9558 36 0,'0'0'18'0,"-3"-4"-18"0,3 4 25 16,-7-3-25-16,-8 3 0 0,-6 3 0 16,-7 1 0-16,-7 2 0 15,-1 3 0-15,5 7-1 16,-1 9 0-16,-7 3-2 16,4 10 0-16,10 6-2 15,4 9 0-15,10 7-5 16,11-1 1-16</inkml:trace>
  <inkml:trace contextRef="#ctx0" brushRef="#br1" timeOffset="59455.2">6177 10178 19 0,'60'-6'9'0,"14"-19"0"15,-60 6 11-15,7-12-17 16,-6 6 1-16,2-19 0 16,-6-13 1-16,-4-5-7 15,-7-1 0-15,0 3 3 16,-7 7 1-16,3 6-5 15,-6 13 0-15,3 12-6 0,-4 9 0 16</inkml:trace>
  <inkml:trace contextRef="#ctx0" brushRef="#br1" timeOffset="59721.6">6632 9971 39 0,'4'-9'19'0,"-1"18"-17"0,-3-9 35 0,0 4-35 16,0-1 0-16,0 0 0 15,0 0 0-15,0-3-6 16,0 0 1-16,4 0-2 15,3-3 0-15,0 3-8 16,-7 0 0-16</inkml:trace>
  <inkml:trace contextRef="#ctx0" brushRef="#br1" timeOffset="60025.56">7024 9426 39 0,'10'22'19'0,"-3"28"-20"0,-3-34 32 16,-4 6-31-16,0 6 0 15,-7 9 0-15,0 7 0 16,3 7 0-16,1 8 0 16,3-12-1-16,0 0 0 15,0-6-3-15,-7-13 0 0,7-6-5 16,-4-9 1 0,4-10-3-16,0 3 0 0</inkml:trace>
  <inkml:trace contextRef="#ctx0" brushRef="#br1" timeOffset="60305.93">6657 9398 42 0,'11'6'21'0,"10"19"-26"16,-7-25 44-16,7-6-36 15,0 3 0-15,11-1 1 16,3 4 0-16,7 4-6 16,22-11 1-16,-4-2 3 0,7-1 0 15,4-2-2 1,-4 6 1-16,-7 3-5 0,-11-1 0 16,-10 4-8-16,-8 7 1 15,-9-4-3-15,-12 6 0 16</inkml:trace>
  <inkml:trace contextRef="#ctx0" brushRef="#br1" timeOffset="60552.3">7243 10006 38 0,'7'28'19'0,"3"-15"-17"0,-6-10 35 0,-1 0-37 16,4-3 1-16,0 0-2 16,4-3 1-16,-11-3-6 15,3-1 0-15,-6-2-6 16,-8-1 1-16</inkml:trace>
  <inkml:trace contextRef="#ctx1" brushRef="#br1">3761 7055 0,'0'0'16</inkml:trace>
  <inkml:trace contextRef="#ctx0" brushRef="#br1" timeOffset="61374.54">8273 9965 35 0,'-4'28'17'0,"4"-24"-15"0,4-1 18 0,-1 3-24 16,1-3 1-16,-4 0-5 15,0-3 0-15,-4 0 5 16,4-6 1-16,-7-3-8 16,0-4 1-16</inkml:trace>
  <inkml:trace contextRef="#ctx0" brushRef="#br1" timeOffset="61548.43">8149 9667 25 0,'11'32'12'0,"3"-29"-19"0,-7 0 25 0,4 0-28 0,3 3 1 0,-4 1-3 0,1-4 1 0</inkml:trace>
  <inkml:trace contextRef="#ctx0" brushRef="#br1" timeOffset="61870">8417 9884 24 0,'11'9'12'16,"3"-6"-16"-16,-7-9 23 0,-3 0-20 0,3-7 1 0,0 1 0 0,-4-1 0 0,4 4 1 0,-3 2 0 0,3-5 1 15,-4 6 1-15,4 6 1 16,0 0 0-16,1 3 0 16,6 3 0-16,-4 6-1 15,-3 1 1 1,11 3-2-16,0 6 0 0,3-4-1 15,3-2 1-15,1 3-2 0,0 0 1 16,0 0-1-16,-4-1 1 16,0-5-5-16,0-4 1 15,0-6-8-15,4-9 0 16</inkml:trace>
  <inkml:trace contextRef="#ctx0" brushRef="#br1" timeOffset="62740.65">9811 9542 39 0,'-4'16'19'0,"4"9"-16"0,-3-19 31 0,-1 3-32 0,1 4 1 0,3 6 1 0,-4 6 0 16,4 3-6-16,0 6 1 16,0 4 3-16,4 6 1 15,3-6-2-15,-4-4 0 16,4-3-1-16,0-2 1 15,0-7-1-15,-3-7 0 0,-4-5-1 16,-4-7 1-16,-3-3-1 16,-7-10 0-16,-3-2 0 15,-8-10 1-15,0 3-1 16,1-3 1-16,-1 7-1 16,0-1 1-16,0 6 0 15,4 7 0-15,4 10-2 16,3 5 1-16,-1 7-1 15,8-3 1-15,7 6-1 16,7 6 0-16,8 3 0 31,6 4 1-31,0-7 0 16,7 0 1-16,7-3 0 0,8 0 0 0,3-6 0 16,-1-6 1-16,5-7 0 15,3-6 0-15,-4 0 0 0,-3-6 1 31,-7-7-2-15,-7-12 0-16,-8 0 0 0,-6-3 0 0,-8 9 0 0,-6 0 0 16,-4 0-1-16,-7 4 0 15,-4 5 0-15,-3 7 1 16,0 3 0-16,-4 0 0 47,4 9 0-47,0 7 0 0,0 9 1 0,7 3 0 15,4-9-1-15,3 6 0 0,7 4-1 0,7-8 1 16,3-5-4-16,5-3 1 0,-1-7-7 16,0-12 1-16,0-1-3 15,-10-15 0-15</inkml:trace>
  <inkml:trace contextRef="#ctx0" brushRef="#br1" timeOffset="63085.45">10259 9987 29 0,'7'25'14'0,"-4"38"-10"16,1-51 24-16,-4 4-28 15,0-3 0-15,-4 2-1 16,4-8 1-16,0-1 0 16,0-3 0-16,0-9 0 0,4-7 0 15,3-6 0-15,0-3 0 16,0 4 0-16,4-1 0 15,-1 0 0-15,4-3 1 16,-7 6-1-16,8 1 1 16,-1 5 0-16,0 7 0 15,0 6-1-15,0-3 1 16,4 7 1-16,-8 5 0 16,1 7-1-16,-1 6 1 31,1 0-1-31,0 0 0 31,-1-6-2-31,-3-3 0 0,4-1-6 0,-1-5 1 16,1-4-5-16,-1-3 0 0</inkml:trace>
  <inkml:trace contextRef="#ctx0" brushRef="#br1" timeOffset="63352.99">10746 9975 25 0,'14'-13'12'0,"-7"26"0"0,-7-13 18 0,3 0-29 15,1 3 1-15,-4-3 0 16,0 0 1-16,0 0-4 16,-4 3 1-16,-3-3 1 15,-3-3 1-15,-1 9-2 16,-3 7 1-16,0 5-1 16,-4 4 1-16,8 3-1 15,-1-3 0-15,8-6-1 16,3 0 1-16,7-4-3 0,7-5 1 15,3-7-3-15,-3-7 1 16,8-5-7-16,-5-1 0 16</inkml:trace>
  <inkml:trace contextRef="#ctx0" brushRef="#br1" timeOffset="63821.83">10993 10050 46 0,'10'41'23'0,"1"-1"-27"0,-8-33 42 0,1-1-39 16,-1 0 0-16,1-3-1 15,-4-3 1-15,3-6 1 16,1-3 0-16,-1-7-2 16,-3 3 1-1,0 1 0-15,0-1 0 0,4 4 0 16,-1 3 0-16,-3 6 0 15,8 0 0-15,-1 3-1 16,0 3 1 15,3 3 0-31,1-2 0 0,-1-4-1 0,5-6 1 0,-1-7-1 16,0-5 1-16,0-4-1 16,-4 0 1-16,1 3-1 15,0 1 1-15,-1-7-1 16,1 3 0-1,-1 0 1-15,4 0 1 0,1 4-1 16,-1 5 1-16,7 4 0 0,0 9 1 16,0 3 1-16,4 13 1 15,3-9-1 1,4 5 1-16,3 7 0 16,-3 0 1-16,0 3-2 15,3 0 1-15,0 4-2 16,-7-8 0-16,-3-5-5 0,-7 0 1 15,-4 0-9-15,-14-10 1 16</inkml:trace>
  <inkml:trace contextRef="#ctx0" brushRef="#br1" timeOffset="66376.53">12548 9799 35 0,'4'22'17'0,"13"34"-9"16,-13-43 18-16,0 6-26 15,-1 0 1-15,-3 3-1 16,0-1 0-16,0 1-1 16,0-6 0-16,0 0-5 15,0-7 1-15,0-9-6 0,-3-9 0 16</inkml:trace>
  <inkml:trace contextRef="#ctx0" brushRef="#br1" timeOffset="66543.31">12333 9423 27 0,'4'3'13'0,"13"31"-11"0,-10-24 18 16,0 2-21-16,4 1 0 16,0-1-5-16,3 4 0 15,10 3 2-15,-2-7 0 0</inkml:trace>
  <inkml:trace contextRef="#ctx0" brushRef="#br1" timeOffset="66869.14">13067 9539 27 0,'28'15'13'0,"0"7"-10"15,-24-15 21-15,-4-1-26 16,-4 3 1-16,-6 7-1 15,-8 3 1-15,-3 0 1 16,0-1 0-16,0 1-2 16,-4 0 1-16,4-6 0 15,0-1 0-15,3 1 1 16,4-4 0-16,7 4 3 0,3-1 0 16,11 1 2-16,4 6 0 15,3 6 1-15,7-3 1 16,4-4-1-16,0 1 1 15,-4 0-5-15,-7-6 1 16,-11 2-3-16,-17 1 0 16,-14 3-9-16,-21-7 1 15,-25-9-6-15,-4-9 1 16</inkml:trace>
  <inkml:trace contextRef="#ctx0" brushRef="#br1" timeOffset="68447.39">6784 5929 26 0,'11'-9'13'0,"-11"-4"-5"0,0 13 13 15,0 0-21 1,0 0 1-16,0-3 1 0,-8 0 1 15,5 3-3-15,-8 3 0 16,-6 4 2-16,6-7 1 16,-10 6-1-16,0-3 0 15,-4 3-1-15,0 1 0 16,-3 5-1-16,-4 13 0 16,4-3-1-16,-7-3 0 15,3-3-1-15,7 2 1 16,1 4-1-16,3 7 0 15,-1 2 0-15,1-3 0 0,7 7 0 16,0 5 0-16,3 1 0 16,1 0 1-16,-1-3 0 31,11-4 0-31,0 4 0 0,0-4 0 0,0-2 0 16,11-1 1-16,-8-6 0 15,4-3 1-15,4-6 0 16,0-1 1-16,6-8-1 15,-6-1 1-15,14 0 0 16,-1-6 0-16,1 0-1 16,3-6 0-16,0-4 0 15,4 4 0-15,-4-6-1 16,1 2 1-16,-5-5-1 16,1-4 1-16,-4 3 0 15,-3-6 0-15,3 0 0 16,-7-6 0-16,4 0 0 15,-1-4 1-15,-6 4-1 0,3 0 1 16,-3 0-1-16,-1 3 0 16,4 0-1-16,-10-1 0 15,3-2 0-15,-4 9 0 16,-3-3 0-16,-3-9 0 16,-8-7-1-16,-10-5 0 15,4-1-1-15,-5-7 1 16,1 1-8-16,4 10 0 15,6-4-2-15,4 0 1 16</inkml:trace>
  <inkml:trace contextRef="#ctx0" brushRef="#br1" timeOffset="69408.07">8248 5704 22 0,'3'-10'11'0,"-3"7"-5"0,0-3 16 0,0 0-20 15,-3-4 1-15,-8-2 0 16,-3-4 1-16,0 7-6 16,-7-1 1-16,-7 4 3 15,0 3 1-15,3 3-2 16,0 3 1-16,0 0-1 15,-3 3 0-15,0 4 0 16,0 5 0-16,0-5-1 0,3-1 1 16,-10 7-3-1,10 3 1-15,-3-4-1 16,3 4 0-16,7 0-1 0,-3 0 1 16,7 3-1-16,0 0 1 15,7 3 0-15,3 6 0 16,4 4 1-16,0 2 0 15,11-5 1-15,0-1 0 0,-1 0 0 16,8 4 0 0,3 2 0-16,4-8 1 0,3-4 0 15,0-6 0-15,4-4 1 16,0-5 1-16,3-1 0 16,4 0 0-16,-1-9 0 15,5-12 1-15,-4-4-1 16,-11-6 1-16,4 7-1 15,-11-17 0-15,7-9-2 16,-10-2 1-16,-1-1-1 16,1-3 0-16,-8-7-1 15,1 14 0-15,-4 5-3 16,-7 10 1-16,-7 3-9 16,-7 6 1-16,-4 1-3 15,-6-1 1-15</inkml:trace>
  <inkml:trace contextRef="#ctx0" brushRef="#br1" timeOffset="70862.73">9497 6080 27 0,'-7'-9'13'0,"0"-17"-11"16,0 17 22-16,0 0-24 0,-4 2 0 0,-3-2 1 0,-7 0 0 16,-11-4-1-16,4 4 1 15,-4-1 0-15,-3 1 1 16,3-4 0-16,0 7 1 0,4 0-1 16,-4 3 1-16,4 3-1 15,-4 3 0-15,1 3-1 16,-1 6 1-16,0 4-2 15,0 3 1-15,-3 0-2 16,3-7 1-16,0 4-2 16,1 3 0-16,3 3 0 15,6 0 0-15,-2 3 0 16,6 3 0 0,0 0 0-16,4-3 1 0,4 4-1 15,-1 8 0 1,4-2 0-16,4-1 1 0,3 1-1 15,3 9 1-15,4 3-1 16,4-7 1 0,6 4 1-16,1 0 1 0,0 0-1 0,-1-6 0 15,8-4 0-15,-7 4 0 16,3-4-1-16,-4 4 1 16,1 0 0-1,3-10 0 1,0 0 1-16,1-6 0 0,2-6 2 0,1-7 0 15,0-3 1-15,6-6 0 16,12-3 0-16,6-9 0 16,4-10-2-16,-4 0 1 15,4-6-2-15,0-4 0 16,0-9-1-16,-7 10 0 0,-7-7-1 16,-7-2 1-16,-8-7-1 15,-3 3 1 1,-6-25-1-1,-5 9 1-15,-6 7-1 16,-4 0 1-16,-4 2-5 16,-3 7 0-16,-4 4-6 15,-3 11 0-15</inkml:trace>
  <inkml:trace contextRef="#ctx0" brushRef="#br1" timeOffset="73222.36">14309 9536 30 0,'-4'6'15'0,"-3"3"-6"0,4-6 16 0,-4 4-24 16,-4-1 0-16,-3 3 0 16,-7 4 0-16,-4 6-2 15,0 9 1-15,1 3 1 16,2 10 0-16,1 12-1 15,4-6 0-15,-1 4-3 16,4-11 0-16,3-8-8 16,-3-10 1-16</inkml:trace>
  <inkml:trace contextRef="#ctx0" brushRef="#br1" timeOffset="73447.53">14086 9639 14 0,'7'19'7'0,"25"-3"8"0,-21-7 0 16,3 7-11-16,4 2 1 16,3 11 3-16,3 11 0 15,1 4-11-15,0 3 1 16,-4 0 2-16,0-3 1 0,-3-9-10 15,-4-10 1-15</inkml:trace>
  <inkml:trace contextRef="#ctx0" brushRef="#br1" timeOffset="73956.55">14471 8893 27 0,'11'19'13'0,"-1"15"-7"16,-6-25 16-16,-1 4-20 0,1 3 0 15,-1-4 1-15,-3 1 0 16,0 2-4-16,0 4 1 16,0 6 2-16,4-6 0 15,-1 3-1-15,1 0 0 16,3-3-1-16,0 0 1 16,0-7-3-16,4-2 1 15,-1-13-3-15,1-7 1 16,-1-6-2-16,1-9 0 0,-4 3 0 15,0-3 1-15,-7 0 0 16,4 3 1-16,-4 3 3 16,0 1 0-1,-4 11 4 1,0 7 1-16,1 7 0 16,-1 2 0-16,1 7 0 15,-4 12 0-15,0 10-1 16,-4 2 0-16,4 14-7 15,0-1 1-15,0 0-9 16,-7 4 1-16</inkml:trace>
  <inkml:trace contextRef="#ctx0" brushRef="#br1" timeOffset="79166.19">6057 3922 21 0,'0'32'10'0,"0"12"-2"0,0-35 10 15,4 1-18-15,-4 15 0 16,7 3 3-16,-7 6 0 16,0 7-3-16,0 9 0 15,-7-6 1-15,3 3 1 16,-3 7-2-16,4 2 1 16,-8-9-5-16,4 9 1 15,-4-8-6-15,4-11 0 0</inkml:trace>
  <inkml:trace contextRef="#ctx0" brushRef="#br1" timeOffset="79976.45">5948 3769 13 0,'3'6'6'0,"19"13"-1"15,-15-19 4-15,0-6-7 0,3 6 1 16,-6 6 1-1,10-6 1-15,0 9-6 0,4 1 1 16,3-1 4-16,7 1 0 16,4-4-1-16,0-6 1 15,10-10-2-15,4-2 1 16,10-4-1-16,11-9 1 16,7 0-2-16,0-9 0 15,4-4-1-15,-7-3 1 16,-1 10-1-16,4-7 0 15,-3 1-1-15,-1 5 1 0,-20 1-1 16,-4 3 1-16,-11 6 0 16,-3 0 0-16,-4 9-1 15,0-3 1-15,-7 13 0 16,-7-3 0-16,4 12 0 16,0 4 0-16,-11 9 0 15,0-4 0-15,-4 13 0 16,-3-2 0-16,-3 11-1 15,-4-5 1-15,0 11-2 16,-4 11 1-16,0-4-1 16,-3 13 1-16,0-4-1 15,-3 16 1-15,-1 4 0 16,-3-4 0-16,7 4 0 16,-11-1 1-16,4-12-3 15,0-4 1-15,-1-2-2 0,5-16 1 16,3 0 0-1,0-3 1-15,-1-1 1 0,5 4 0 16,-1-6 1-16,1-4 1 16,-8 1 1-16,-3 3 0 31,-11-1-1-31,4-5 1 0,-14-4-2 0,-1-6 0 16,1-3 1-16,-7-7 1 15,-4-12 0-15,3-3 0 16,-10-10 0-16,-10-2 1 15,-15-4-1-15,-7-6 1 0,1-3-3 16,6-4 0-16,0 7-8 16,-3-3 0-16</inkml:trace>
  <inkml:trace contextRef="#ctx0" brushRef="#br1" timeOffset="89644.84">5906 10417 35 0,'-18'3'17'0,"-17"-22"-12"15,31 16 18-15,-14-3-23 16,-3 3 1-16,-7 3 0 15,-7 0 0-15,-1 3-2 16,5 3 1-16,-12-3 0 16,5 0 1-16,-1 3-2 15,4 4 1-15,10-1-2 16,-7 1 1-16,7-1-1 0,11 4 1 16,-7 2-1-16,3 1 1 15,1-3 0-15,6 2 0 16,1 1 1-16,-1 3 0 15,0 3-1-15,1 6 1 16,3 0 0-16,-4 10 1 16,-6 9-1-16,3 9 0 15,3 7 0-15,-7-7 0 16,8 1 0-16,-8 2 0 16,7 1 1-16,8-10 0 0,3 0 1 15,3-6 0-15,5-3 1 16,2-7 0-16,1-2 1 15,-1-7 1-15,8-9-1 16,10-7 0-16,4-3-2 16,7-6 1-16,-4-3-3 15,0 0 0-15,-3-3-7 16,-4-4 0-16,-7-2-6 16,-6-4 0-16</inkml:trace>
  <inkml:trace contextRef="#ctx0" brushRef="#br1" timeOffset="89871.2">5133 11116 55 0,'18'3'27'0,"20"7"-32"0,-24-10 50 0,4 3-45 0,-4-3 0 16,14 3-2-16,11 0 1 16,7 3-5-16,-4 1 0 15,8-4-9-15,-18-3 0 16</inkml:trace>
  <inkml:trace contextRef="#ctx0" brushRef="#br1" timeOffset="90140.08">5831 11144 48 0,'-10'19'24'0,"-1"9"-25"0,8-21 38 0,-8 2-37 15,-6 4 1-15,-12 5 0 16,1 4 0-16,0 10-3 16,3-1 0-16,4-6-6 15,3-3 1-15,8-9-7 16,-1-17 1-16</inkml:trace>
  <inkml:trace contextRef="#ctx0" brushRef="#br1" timeOffset="90352.03">5539 11047 25 0,'-7'-38'12'0,"14"13"-1"0,-4 25 12 16,4 3-21-16,4 10 0 16,3 12 1-16,4-9 0 15,3 9-4-15,3 6 0 16,1 4 2-16,-7-7 1 16,10 13-3-16,-7-1 0 15,-3 1-7-15,3 0 1 0,-7-7-3 16,4-8 0-16</inkml:trace>
  <inkml:trace contextRef="#ctx0" brushRef="#br1" timeOffset="90725.81">5958 11599 34 0,'0'56'17'0,"-10"-27"-21"0,13-23 32 0,-3 0-29 0,0-3 1 0,0-3 0 16,0-9 0-16,7-13 0 15,-7-16 0-15,0-9 0 0,0-6 1 16,0-3 0-16,0-7 1 15,0 0-1-15,0 3 1 16,4 10 0-16,7 3 1 16,3 7-1-16,7 11 0 15,-4 10-1-15,15 19 0 16,-4-3-1-16,4 13 1 16,-7 9-1-16,0 9 1 15,-8-3-1-15,-6-3 0 16,-11 3-2-16,-11 3 1 0,-6-3-2 15,-19 0 0-15,-6-3-7 16,0-9 0-16,-8-16-2 16,4-4 1-16</inkml:trace>
  <inkml:trace contextRef="#ctx0" brushRef="#br1" timeOffset="91401.95">6350 11370 30 0,'0'28'15'0,"0"0"-10"0,0-24 27 0,0-1-28 16,4 3 0-16,-1-3 2 15,1 3 1-15,3-2-8 16,3-1 1-16,8 3 5 15,3-6 0-15,7-3-2 16,0 0 0-16,4-7-2 16,-7-2 0-16,0-10-1 15,-15-3 0-15,1 6-1 16,-4-3 0-16,-7 0-1 16,-4-3 0-16,1 6-1 15,-8 3 0-15,-6 4-1 0,-1 6 1 16,4 6 0-16,-7 6 0 15,3 6 0-15,0 7 0 16,8 6 2 15,6 7 0-31,4-4 0 16,4 0 1-16,10 0-2 0,7-3 0 0,11-3-3 0,-4-3 0 16,7-6-6-16,1-7 1 15</inkml:trace>
  <inkml:trace contextRef="#ctx0" brushRef="#br1" timeOffset="91912.09">6985 11238 38 0,'-4'0'19'0,"12"10"-21"0,-12-7 34 0,0 0-33 15,-6 3 1-15,3 1 0 16,-4 2 0-16,-6 7 0 15,-1 2 0-15,-7 8 0 16,4-1 0-16,3 0 0 16,8 3 1-16,-1 0-1 15,4 0 1-15,7 1-1 16,7-1 1-16,4-3-1 16,3-9 0-16,4-10-2 15,10-6 1-15,0-6-2 16,7-13 0-16,11-6-1 0,-7-10 0 15,3-9-1-15,4-12 0 16,-3-7 1-16,-5-15 1 16,-6-7 0-16,-4-3 1 15,-6 4 2-15,-5-1 1 16,-3 7 2-16,-3 15 1 16,-4 10 1-1,0 9 0-15,-4 12 1 0,-3 7 0 16,-7 16-2-16,-3 21 1 15,-8 13-3-15,1 22 1 0,-1 22-2 16,-10 13 0-16,7 18-2 16,3 19 1-1,4 1 0-15,3-14 0 0,4-9-2 16,7-21 1-16,0-23-5 16,4-25 0-16,3-12-6 15,0-22 0-15</inkml:trace>
  <inkml:trace contextRef="#ctx0" brushRef="#br1" timeOffset="92108">7006 11009 29 0,'-42'-25'14'0,"42"41"-4"16,0-13 20-16,7 7-27 15,3 5 1-15,12-5 2 16,9 2 1-16,8-6-9 15,21 1 1-15,4-1 2 0,3-3 1 16,10 3-8-16,-3-2 1 16,-7-4-9-16,-14-7 1 15</inkml:trace>
  <inkml:trace contextRef="#ctx0" brushRef="#br1" timeOffset="92978.32">8968 10708 19 0,'0'-15'9'0,"0"2"3"0,0 13 6 16,0 0-12-16,0 0 1 15,0 0 5-15,0 0 0 16,0 3-15-16,0 7 1 16,-4-4 9-16,1 3 0 15,-1 13-4-15,1 3 1 16,3 4-4-16,0 2 1 15,3 3-3-15,4 1 0 16,4-4-5-16,3-2 0 16,0-11-7-16,4-14 0 15</inkml:trace>
  <inkml:trace contextRef="#ctx0" brushRef="#br1" timeOffset="93202.22">9345 10636 36 0,'0'25'18'0,"-3"22"-15"0,-4-37 26 0,-8 12-28 16,-9 3 0-16,-5 6 0 16,1 13 1-16,-7 13-3 15,-4 2 1-15,-7 16-1 16,0 1 0-16,1 2-3 15,6-3 0-15,7-12-8 16,4-16 1-16</inkml:trace>
  <inkml:trace contextRef="#ctx0" brushRef="#br1" timeOffset="93622.98">9148 11342 41 0,'17'19'20'0,"8"-35"-20"0,-11 10 35 0,-3-7-32 15,6 7 0-15,1-4 1 16,3 4 1-16,0 0-6 15,-7 3 0-15,0 0 3 16,-3 3 1-16,-4-4-2 16,-7 4 1-16,-3 7-3 15,-12 5 1-15,-2 7-1 16,-1 0 0-16,0 3 0 16,4 0 0-16,4 0 1 15,3-3 1-15,3 3 1 16,8 0 0-16,6-4 0 15,8 1 1-15,7-6-1 16,6-1 1-16,5-6-5 16,-1-2 1-16,0-8-9 15,-10-5 1-15,-14-7-7 16,-4 4 0-16</inkml:trace>
  <inkml:trace contextRef="#ctx0" brushRef="#br1" timeOffset="94449.43">11165 11401 40 0,'-7'16'20'0,"7"-28"-13"0,0 12 30 15,-3-4-33-15,-4 1 0 16,-7-3 0-16,-4 3 0 0,0 3-6 16,-3 0 1-16,-3 9 3 15,-1 4 1-15,0 6-4 16,4 3 1-16,0 6-1 15,7 6 0-15,0-6-2 16,7-6 0-16,3-3-2 16,11-6 1-16,4-1-1 15,3-12 1-15,3-6 0 16,5-10 1-16,-5-2 1 16,1-1 1-16,-1 0 0 15,-2 0 1-15,-1 0-2 16,-4 4 0-1,1 5-1-15,-1 1 1 0,1 9-1 16,0 3 0-16,-1 3 0 16,1 7 0-16,-4 6 1 0,0 9 1 15,0-3 0 1,0 3 1 0,0 3 0-16,-3 1 1 31,3-4-2-31,0-3 1 0,0-6-2 15,0-3 1-15,0-4-1 0,0-2 1 0,0-4-7 0,0-6 1 16</inkml:trace>
  <inkml:trace contextRef="#ctx0" brushRef="#br1" timeOffset="94903.79">11649 11379 43 0,'35'7'21'0,"-10"-10"-22"0,-25 3 41 0,0 0-40 0,-4 0 1 0,-6 0-1 16,-8 3 1-16,-3 0-2 15,-7 6 1-15,-4 4-1 0,0-4 1 16,0 4-2-16,1-1 0 16,2 4 0-16,8-3 0 15,7-1 0-15,3 1 1 16,8-1 1-16,10 13 0 15,11-3 0-15,6-3 1 16,1 6 0-16,3 3 0 16,-3-3-1-16,-7 4 0 15,-11-4-2-15,-7 0 1 16,-4-6-6-16,-10-1 0 16,-11-14-5-16,-6-8 1 15</inkml:trace>
  <inkml:trace contextRef="#ctx0" brushRef="#br1" timeOffset="95588.39">12972 11715 39 0,'7'13'19'0,"21"-35"-19"0,-14 9 34 0,11-15-31 16,6-10 1-16,8-15 2 16,0-10 0-16,0-18-9 15,-7-1 1-15,-8-15 5 16,-6 3 0-16,-7 0-3 15,-4 9 1-15,-7 7-2 16,-7 6 1-16,0 9-2 16,-4 13 0-16,0 15-1 15,1 7 0-15,-1 12 0 16,-3 16 0-16,0 16 0 16,-4 22 1-16,4 18 1 0,4 16 0 15,3 10 1-15,7 2 1 16,3 14-1-16,8-8 0 15,3-11-2-15,7-1 0 16,4-15-9 15,6-13 0-31</inkml:trace>
  <inkml:trace contextRef="#ctx0" brushRef="#br1" timeOffset="95821.52">13526 11379 42 0,'0'44'21'0,"0"-25"-15"0,0-16 33 0,0 7-38 16,0-4 1-16,0 3-2 16,0 4 1-16,0-1-4 15,0-2 0-15,0-7-7 16,-4-6 0-16,0-10-4 15,-3-9 0-15</inkml:trace>
  <inkml:trace contextRef="#ctx0" brushRef="#br1" timeOffset="95974.95">13377 11069 26 0,'11'13'13'0,"7"-1"-13"0,-11-12 18 15,7 3-20-15,-4 0 0 16,4 7-12-16,1 2 1 16</inkml:trace>
  <inkml:trace contextRef="#ctx0" brushRef="#br1" timeOffset="96535.64">13702 11517 31 0,'7'7'15'0,"4"-10"-12"0,-8 3 25 0,4-10-28 15,0 1 0-15,0-4 1 16,4-2 1-16,-4-4-2 15,3 0 1-15,-2 0 0 16,2 0 1-16,-3 7-1 16,4 2 1-16,-4 4-2 15,3 6 1-15,-3 6-1 16,0 4 0-16,1 2-1 16,-1 4 0-16,0-4 0 0,0-2 0 15,0-1 0-15,0-2 1 16,0-1 0-16,0 0 0 15,-4-3-1-15,1 0 1 16,-4-3 0-16,7-9 0 16,0 0-1-16,4-4 1 15,-4 0 0-15,0 1 0 16,3-1-1-16,1-2 1 16,0 2-1-16,-1 1 1 15,4 2-1 1,0 7 1-1,-3 0-1-15,0 6 1 0,-1-3 0 0,1 3 0 16,-1 10 1-16,1 2 0 0,-1 1 0 16,-3 9 0-16,4 0-1 15,-4-6 1-15,7 19-1 16,0-13 1 0,0 0-5-16,1-3 0 0,-1-13-7 15,0-9 1-15</inkml:trace>
  <inkml:trace contextRef="#ctx0" brushRef="#br1" timeOffset="96852.31">14347 11445 44 0,'0'7'22'0,"4"24"-27"0,-4-25 40 16,0 4-35-16,-4 5 0 15,4 4 0-15,-3 3 0 16,3-3-1-16,-4-3 1 0,4-1-3 15,0 1 0-15,0-10-9 16,0-6 0-16,0-22 0 16,4-6 1-16</inkml:trace>
  <inkml:trace contextRef="#ctx0" brushRef="#br1" timeOffset="97042.31">14252 10944 36 0,'14'-26'18'0,"29"-2"-25"16,-33 19 36-16,4-1-30 16,8 1 1-16,2-4-2 15,8-5 0-15,3 2 0 16,1-3 0-16,-5 0-5 16,1-6 0-16,3-9-3 15,-3-4 1-15</inkml:trace>
  <inkml:trace contextRef="#ctx0" brushRef="#br1" timeOffset="97241.19">14736 10389 22 0,'-8'-26'11'0,"5"26"-14"0,6 7 20 16,-6 12-17-16,3 9 1 15,-4 13 1-15,1 9 0 16,-4 12-2-16,0 17 0 16,3 21 2-16,4 7 1 15,4 9 0-15,-1 3 0 16,4-9-2-16,0-13 1 15,0-19-3-15,1-18 0 16,-1-19-6-16,0-19 0 16,-7-19-1-16,0-10 0 15,-7-5-1-15,-4-7 1 0</inkml:trace>
  <inkml:trace contextRef="#ctx0" brushRef="#br1" timeOffset="97441.07">14616 11295 14 0,'-15'-7'7'0,"12"7"1"0,3 0 15 0,0 0-20 15,7-3 0-15,0 3 2 16,0 0 0-16,4 3-6 16,3 1 1-16,7-1 4 15,4 3 0-15,3 3-1 16,4 7 0-16,-1-3-4 16,1-1 1-16,0-2-10 15,-4-7 0-15</inkml:trace>
  <inkml:trace contextRef="#ctx0" brushRef="#br1" timeOffset="97978.76">15321 11542 52 0,'18'16'26'0,"-4"-13"-30"0,-14 0 46 15,3 1-44-15,-3 2 1 16,0 3-13-16,-7 4 1 16,-10-13 6-16,3 6 0 15</inkml:trace>
  <inkml:trace contextRef="#ctx0" brushRef="#br1" timeOffset="100513.39">8618 6961 24 0,'18'9'12'0,"31"-24"-1"0,-31 12 13 16,10-4-24-16,8-2 1 15,13 3 1-15,0-1 0 16,1 1-3-16,-4 0 1 0,-11 3 1 16,-3 0 0-16,-4-4-1 15,-7 1 0-15,-3 0-3 16,-8 0 1-16,-3 2-2 15,-3-2 1-15,-4 6-2 16,-11-3 0-16,-6 3 0 16,-12 3 0-16,-6 0 2 15,-4 4 0-15,-3 2 1 16,-7 0 1-16,3 1 1 16,3-1 0-16,5-3 0 15,6 1 1-15,4-1 0 16,6 3 0-16,5-2 0 15,6-4 0-15,4 3 0 16,4 0 0-16,6-3 0 16,8 1 1-16,3-4-1 15,11 0 1-15,6 0-1 16,1 0 1-16,0 0-1 0,3 0 1 16,0 0-1-16,-10 0 0 15,3 0-1-15,-7 6 1 16,-3 0-2-16,-7 0 1 15,-4 1-1-15,-7-1 1 16,-11 3-1-16,1 1 0 16,-5-1 0-16,1 1 0 15,-7-4 0-15,3 0 1 16,-3-3-1-16,-7 4 1 0,7-1 0 16,-4 0 0-16,8-3 0 31,-1 4 0-16,4-4 0-15,7 3 1 0,3-3 0 0,8 0 0 0,6 0-1 16,4-3 1-16,8 0 0 16,6 0 0-16,4 0 1 15,6-3 0-15,8 0 0 16,-10 0 0-16,-1 3 0 16,-7 0 0-16,-7 0-1 15,0 0 1-15,-6 3-4 16,-1-3 1-16,-11 0-1 15,4 3 1-15,-7 0-1 32,-7 7 1-32,-10 2-1 15,-12 1 0-15,-10-1 1 16,1-2 1-16,-19-1-7 0,-10 1 1 0,4-4-1 0,3 3 0 16</inkml:trace>
  <inkml:trace contextRef="#ctx0" brushRef="#br1" timeOffset="101970.34">5821 4735 20 0,'0'12'10'0,"17"7"-2"0,-13-16 11 16,3-3-14-16,-3 6 1 0,-1-6 1 15,1 4 1-15,-1-4-10 16,4 6 0-16,0-6 6 16,4 0 1-16,-1 0-3 15,5-10 1-15,-1 10-1 16,0-9 1-16,3 6-2 16,-2-7 1-16,-1 7-2 15,-4 0 0-15,-6 0-1 16,-4 3 1-16,-11 0-1 15,-6 0 0-15,-5 3-1 16,-2 0 0-16,-5 7 0 16,-2-4 1-16,2 3-1 15,-2 1 1-15,3-4-1 32,6 7 1-32,-2-1 0 0,10 1 0 0,3-1 1 15,4 1 0-15,14-4 0 0,4-6 0 16,3 4 0-16,10-4 1 15,1 0-1-15,10-3 0 16,4 0 0-16,7 0 1 16,-11 0-1-16,-3-6 1 15,-4 3-1-15,-10-1 1 16,-4-2-1-16,-3 0 0 16,-4 3-1-16,-18 0 1 0,-7-1-1 15,-3 1 1 1,-14 3-1-16,10 3 1 0,-6 1-1 15,2 2 1-15,1 0 0 16,7 0 0 0,-4 1 0-16,11-1 0 15,4 0 0-15,-1 4 0 0,11-1 1 16,11 0 0-16,-1-2-1 16,1-1 1-16,10 0-1 15,7 7 1-15,0-10-1 16,1 3 1-16,-8 0-2 15,-18 4 1-15,-20 6-4 16,-15 15 1-16,-21-6-8 16,-39 9 0-16</inkml:trace>
  <inkml:trace contextRef="#ctx0" brushRef="#br1" timeOffset="105363.11">12848 4017 22 0,'0'-16'11'0,"0"3"-7"0,0 13 12 0,0 0-14 15,0 0 0-15,0 7 2 16,0 5 0-16,0-9-5 16,0 13 0-16,-3 9 4 15,-1 6 0-15,1 4-1 16,-1 6 0-16,4 9-1 15,0 0 1-15,0-6-4 16,0 3 1-16,0-9-6 16,0-7 0-16,7-22-3 15,-3-6 1-15</inkml:trace>
  <inkml:trace contextRef="#ctx0" brushRef="#br1" timeOffset="105679.66">13328 4095 38 0,'-4'56'19'0,"-27"1"-24"0,20-35 38 15,-10 9-33-15,-11 1 0 16,-10 8 0-16,0 10 1 16,-11 4-1-16,-14 12 0 15,-4 3 0-15,0 9 1 16,1-6-1-16,3 3 0 16,7-2-3-16,7-11 1 0,7-5-7 15,11-13 0-15,7-4-2 16,-1-11 1-16</inkml:trace>
  <inkml:trace contextRef="#ctx0" brushRef="#br1" timeOffset="105934.68">13243 4744 35 0,'4'31'17'0,"-18"10"-21"15,7-25 34-15,-11 12-30 16,-10-3 0-16,-7 7 0 16,3 5 1-16,0 7-3 0,4-6 1 15,0 2-4-15,3-5 0 16,7-7-5-16,4-18 0 15</inkml:trace>
  <inkml:trace contextRef="#ctx0" brushRef="#br1" timeOffset="106131.1">13018 4891 32 0,'28'54'16'0,"-4"-13"-17"0,-13-29 28 0,3 10-27 16,0 3 0-16,4 13-1 16,0 3 0-16,3-1-3 15,-4-5 1-15,1-7-7 16,-4-15 1-16</inkml:trace>
  <inkml:trace contextRef="#ctx0" brushRef="#br1" timeOffset="106415.12">13561 4590 25 0,'10'7'12'0,"-3"18"-4"0,-7-19 17 16,0 10-25-16,-3-1 0 15,-1-2 0-15,-3 6 0 16,4-4-1-16,-1 4 1 16,1 0-1-16,-1 0 1 15,1-3-2-15,3-7 0 16,7-6-3-16,0-3 0 16,0-3-2-16,3-10 0 0,1-2-1 15,0-20 0-15</inkml:trace>
  <inkml:trace contextRef="#ctx0" brushRef="#br1" timeOffset="106533.68">13642 4543 30 0,'-4'13'15'0,"-13"28"-16"0,13-22 33 0,-3 15-32 16,-3 7 0-16,-1 12-4 16,0-3 0-1,4 4-4-15,-7-1 1 0</inkml:trace>
  <inkml:trace contextRef="#ctx0" brushRef="#br1" timeOffset="107001.35">12901 5954 33 0,'4'19'16'0,"-4"10"-12"16,0-17 24-16,0 4-28 15,0 6 0-15,0 6 0 16,-4 10 0-16,1-4-2 16,-1 10 0-16,1-6-7 15,-1-1 1-15,4-12-2 16,0-9 0-16</inkml:trace>
  <inkml:trace contextRef="#ctx0" brushRef="#br1" timeOffset="107271.25">13391 6061 33 0,'-7'22'16'0,"-35"9"-14"0,24-15 32 0,-10 9-33 16,-14 0 1-1,-15 13 0-15,-3 15 0 0,-3 7-3 16,-11 12 1-16,0 3 0 16,7 7 1-16,7-10-4 15,7 0 1-15,7-9-9 16,11-7 0-16,7-12-1 16,13-9 0-16</inkml:trace>
  <inkml:trace contextRef="#ctx0" brushRef="#br1" timeOffset="107559.05">13462 6666 40 0,'-14'13'20'0,"-57"24"-26"0,47-24 41 16,-8 9-35-16,-7 3 0 16,-7 10 0-16,0 8 1 15,4-2-4-15,10-3 0 16,4-7-8-16,7-6 0 15</inkml:trace>
  <inkml:trace contextRef="#ctx0" brushRef="#br1" timeOffset="107738.49">13222 6773 22 0,'25'44'11'15,"7"-13"3"-15,-22-18 8 0,1 6-22 16,-1 6 0-16,1 3-3 16,-1 0 0-16,-2-3-4 15,-1-3 0-15</inkml:trace>
  <inkml:trace contextRef="#ctx0" brushRef="#br1" timeOffset="108038.45">13751 6513 24 0,'-17'56'12'0,"6"-18"-10"0,8-29 15 0,3-3-14 16,3 1 1-16,1-4 1 15,3 3 1-15,0-3-9 16,3-9 0-16,8-7 1 16,0-2 0-16,3-7-6 15,0-6 0-15</inkml:trace>
  <inkml:trace contextRef="#ctx0" brushRef="#br1" timeOffset="108185.52">13907 6387 31 0,'-15'32'15'0,"5"46"-8"16,6-50 25-16,-3 10-31 16,0 12 0-16,0 0 0 15,0 7 0-15,0-4-11 0,3-12 1 16,4-16-2-1,0-6 1-15</inkml:trace>
  <inkml:trace contextRef="#ctx0" brushRef="#br1" timeOffset="109507.93">5930 3581 43 0,'0'-3'21'0,"-3"-7"-14"0,3 4 21 15,0 12-28-15,-18 0 0 16,-3 7 1-16,0 6 0 16,-8 9-2-16,-13 16 0 15,-4 0 0-15,-3 28 0 16,-4 13-1-16,4 24 1 15,3 20-1-15,7 21 1 16,14 10-1-16,15-6 1 16,10-13-1-16,21-22 0 15,7-15-3-15,21-23 1 0,15-24-7 16,14-29 0-16</inkml:trace>
  <inkml:trace contextRef="#ctx0" brushRef="#br1" timeOffset="110136.7">9885 3712 34 0,'21'47'17'0,"18"19"-9"0,-18-34 28 0,14 12-33 15,11 21 0-15,-4 20 1 16,4 9 0-16,-3 19-6 0,-15 6 1 16,-3 22 2-16,-15-9 0 15,-13-13-5-15,-4-3 0 16,-8-15-10-16,-13-17 1 16</inkml:trace>
  <inkml:trace contextRef="#ctx0" brushRef="#br0" timeOffset="115153.99">15628 5192 45 0,'4'19'22'0,"17"-6"-12"0,-14-10 23 16,7 0-32-16,4-3 0 16,10 0-1-16,14-3 1 15,18-6-3-15,14-4 1 16,7 0-6-16,-14 7 1 16,-7-3-8-16,-10-10 0 15</inkml:trace>
  <inkml:trace contextRef="#ctx0" brushRef="#br0" timeOffset="115333.88">15752 5494 40 0,'-4'59'20'0,"25"-37"-12"0,-3-19 30 0,10 0-38 16,11-6 1-16,14-3-5 15,14 0 0-15,0-7-8 16,0-6 1-16</inkml:trace>
  <inkml:trace contextRef="#ctx0" brushRef="#br0" timeOffset="115979.49">17614 5757 37 0,'-10'16'18'0,"17"-29"-10"16,3 1 22-16,11-7-27 16,11-22 0-16,11-25 1 15,6-22 0-15,11-21-6 16,14-29 1-16,7-13 3 16,-7-15 0-16,-7 15-2 15,-10 1 1-15,-8 6-1 16,-10 18 0-16,-11 20 0 15,-7 8 0-15,-10 26-1 16,-11 19 1-16,-11 9-2 0,-6 6 0 16,-8 26-1-16,-7 21 1 15,-10 23-1-15,-8 21 0 16,5 25 1-16,6 23 0 16,3 5 2-16,5 13 0 15,6-3 0-15,11 7 1 16,3-17-1-16,4-2 1 15,4-7-4-15,3-3 1 16,7-19-8-16,7-9 0 16,7-19-1-16,11-12 0 15</inkml:trace>
  <inkml:trace contextRef="#ctx0" brushRef="#br0" timeOffset="116189.65">18362 5368 47 0,'-3'41'23'0,"3"9"-33"16,0-37 49-16,0-10-41 15,0 3 0-15,3-3-10 16,1-6 1-16,-1-6 5 15,-3-20 1-15</inkml:trace>
  <inkml:trace contextRef="#ctx0" brushRef="#br0" timeOffset="116371.97">18295 4989 29 0,'7'12'14'0,"7"13"-7"0,-7-18 19 15,4 2-27-15,-1 10 1 16,5-10-7-16,2 4 1 16,1 2 0-16,-1-5 1 0,1-1-5 15,3 4 1 1</inkml:trace>
  <inkml:trace contextRef="#ctx0" brushRef="#br0" timeOffset="116865.31">18514 5315 31 0,'10'28'15'0,"22"-6"-14"0,-25-19 33 0,4 3-34 16,-1-6 0-16,1 0-1 16,3-3 0-16,0-3 1 15,0 3 0-15,0-3-1 16,0-1 0-16,-3 7-1 15,0-3 0-15,-1 0-1 16,1 3 1-16,-4 3-1 16,0-3 0-16,0 3 1 15,4 7 0-15,-4-7 1 0,0 3 1 16,0-3 0-16,0 7 1 16,0-1-1-16,-4-6 0 15,1 3-1-15,-1-2 1 16,1-1 0-16,-1-3 0 15,5 0 1-15,-1-7 1 16,3-2 0-16,4-7 1 16,4 4 0-16,3-7 0 15,0 3 0-15,4 1 0 16,3 5-1-16,-7 1 1 0,1-1-1 16,2 7 1-16,4 3-1 15,4 7 1-15,3 8-1 16,1-8 1-16,3 8-3 15,3 4 1-15,4 3-3 16,3-3 1-16,1 3-9 16,-8 0 0-16,-7-4-3 15,-17-2 1-15</inkml:trace>
  <inkml:trace contextRef="#ctx0" brushRef="#br0" timeOffset="117289.06">18006 5936 35 0,'3'22'17'0,"-13"-10"-14"0,6-2 31 0,-3 8-33 16,-3 1 1-16,-12 3-1 16,-13 13 0-16,-11 5-2 15,-7 1 0-15,0 6-1 16,4 3 1-16,3-9-8 16,7-3 0-16,15-7-3 15,6-15 1-15</inkml:trace>
  <inkml:trace contextRef="#ctx0" brushRef="#br0" timeOffset="117497.9">17699 6099 25 0,'28'9'12'0,"14"60"-3"15,-27-50 19-15,2 9-25 0,4 10 1 16,1-1 1-16,-1 4 0 15,0 0-7-15,7 0 1 16,4-4 1-16,-7-5 1 16,3-7-10-16,-4-3 0 15,5-19-3-15,-5-6 1 16</inkml:trace>
  <inkml:trace contextRef="#ctx0" brushRef="#br0" timeOffset="117724.52">18189 6328 38 0,'7'25'19'0,"11"-10"-14"16,-11-15 37-16,4 4-41 15,3 2 0-15,3-3-1 16,4 3 1-16,8 1-3 15,2-1 0-15,1-3-5 16,7-6 0-16,7-3-7 16,-7-10 1-16</inkml:trace>
  <inkml:trace contextRef="#ctx0" brushRef="#br0" timeOffset="117960.14">18454 6061 28 0,'7'35'14'0,"11"18"-9"0,-15-37 18 15,4 2-21-15,0-2 1 32,28 19 3-32,4 2 1 15,-3-5-9-15,-5-4 0 0,-3-3 3 16,-10 0 1-16,-14 0-6 15,-11 3 1-15,-15 7-9 16,-9-7 1-16</inkml:trace>
  <inkml:trace contextRef="#ctx0" brushRef="#br0" timeOffset="118516.74">19039 6459 37 0,'-3'38'18'0,"-8"9"-21"0,4-28 30 16,-10 0-27-16,-12-1 0 15,-6 1 0-15,-7 0 0 16,7-6 0-16,-1-7 0 16,8-6-1-16,3 0 1 15,8-13-2-15,6-12 1 16,8-6 0-16,10-4 0 16,7-5-1-16,10 2 1 15,5 4 0-15,6 5 1 16,-3 7-2-16,-1 10 1 0,1 15-1 15,-7 6 1-15,3 7-1 16,0 6 1-16,1 3-1 16,-1 6 0-16,4 7 1 15,-4-10 0-15,0-3 1 16,0 4 0-16,4-1 0 16,3-6 1-16,4-3 1 15,3-10 0-15,1-6 2 16,-1-9 0-16,-3 0 0 15,-7-10 0-15,-4-6 0 16,-7 0 0-16,-14-3-2 16,-7-3 1-16,-14-1-3 15,-18 1 1-15,-14-3-9 16,-17-7 1-16,-11-2-4 16,-7-1 0-16</inkml:trace>
  <inkml:trace contextRef="#ctx0" brushRef="#br0" timeOffset="120496.9">12972 3935 4 0,'0'3'2'0,"3"-12"2"0,-3 6 2 16,-3-1-4-16,-1 1 1 16,-3 0 1-16,-4-3 0 15,-3 0-6-15,-10-4 1 16,3 7 2-16,-4-9 1 15,-3-7-1-15,-1-3 0 0,-2 0 0 16,-8-6 0-16,-4 3 0 16,-2-4 0-16,-1 1 1 31,0 0 0-31,0-3-1 0,-7-1 1 31,-3 1-1-31,3-1 0 0,-4-8-1 0,-6 2 1 0,-4 0-1 16,3-2 0-16,8-4 0 15,-8 3 0-15,1 7-1 16,-4-10 1-16,3 15 0 16,-3-5 1-16,0 6-1 15,4-7 0-15,3 7 0 16,3-7 0-16,-6 10 0 16,3 7 1-16,-4-1-1 15,4 0 1-15,-7-6 0 16,0 6 0-16,0 3-1 15,11 4 1-15,-4-1-1 0,0 1 1 16,0 2-1-16,0-5 0 16,4 2 0-16,-4 1 0 15,-4 2 0-15,4 1 0 16,4-1 0 0,-1 7 0-16,1-6 0 15,-8 3 1-15,4 2-2 0,0 1 1 16,0 3 0-16,0 0 0 15,0 0 0-15,-3 0 0 16,10 0 0-16,-3 3 0 16,-4 4 0-1,-4 5 0 1,-3 1 0 0,-7 2 1-16,0 4-1 0,3 6 0 0,1-12 0 0,3-1 0 15,-4 7 0-15,1 0 0 0,-8 0 0 16,0 9 0-16,-3 3 0 15,14 1 0-15,4 2 0 16,-4 4 0 0,0 3 0-16,0-4 0 0,7-2 0 15,0-1 0-15,-4-5 0 16,1-4 1-16,6-3-1 16,4 3 1-16,-3 0 0 15,-4-3 0-15,-4-4-1 16,4 4 1-16,-7 4-1 15,7 2 1-15,-3 0-1 0,7 0 1 16,6 0-2-16,8 4 0 16,7-10-5-16,6 3 1 15,12 0-2-15,-5-16 0 16</inkml:trace>
  <inkml:trace contextRef="#ctx0" brushRef="#br0" timeOffset="121008.11">7472 3277 15 0,'0'43'7'0,"3"-27"-1"15,-3-10 11-15,0 10-16 16,-3 3 0-16,3 3 0 16,-11-7 1-16,1 7-3 15,-4 7 1-15,-4 5 1 16,-10-6 0-16,-1 7-1 16,1 3 0-16,0-7 0 15,3-3 0-15,4-6-1 16,7-3 0-16,3-10-1 0,8 4 1 15,3-10 0 1,11-3 1-16,6-3 0 0,15-3 1 16,-4-1 1-16,4-2 0 15,7 3 1-15,3 2 0 32,0 1-2-32,-3 6 0 0,-4 4 0 0,1-1 0 15,-8 7-1-15,-7-4 0 31,-10 0-1-31,-11 1 1 16,-4-10 0 0,-17-3 0-1,-4-7 0-15,1-15 0 16,-1-3-6-16,4-16 0 0,0-9-1 0,3-7 0 0</inkml:trace>
  <inkml:trace contextRef="#ctx0" brushRef="#br0" timeOffset="122177.57">20694 3926 29 0,'-4'9'14'0,"1"4"0"0,3-7 14 16,-4 6-23-16,1 1 0 15,-1 6 2-15,-3 22 0 16,0 12-9-16,0 19 1 16,-3 22 5-16,-1 22 0 15,4 22-3-15,3 3 0 16,1-6-3-16,3-19 0 16,3-19-11-16,4-22 1 15,-3-27-3 16,14-23 1-31</inkml:trace>
  <inkml:trace contextRef="#ctx0" brushRef="#br0" timeOffset="123576.09">12107 3584 13 0,'-63'-41'6'0,"-32"-12"-5"0,77 43 6 16,-14-12-7-16,-14 0 0 0,-10-3 1 16,-11 0 1-16,-4 3-2 15,1-9 0-15,-1 0 1 16,-3-4 0-1,-7-3 1-15,3 4 0 0,-6 3-1 16,-4-1 0-16,-1 4 0 16,-2 3 1-1,-5 6-1-15,5 7 0 0,-8-1 0 16,7 4 0-16,4-1-1 16,-7 1 0-16,3 6 0 15,0-4 0-15,-7 4 0 16,8 10 0-16,6 2 0 15,-3 7 0-15,7 2 0 16,3-5 1-16,8 9-1 16,-1 0 0-16,0 9 0 15,11-9 0-15,1 13 0 0,2 2 1 16,1 4-2 0,-1 3 1-1,4-9-3 1,7 2 1-16,8-2-3 0,9-1 1 0,8 4-1 0,4-10 0 15,6 0-1-15,0 0 1 16</inkml:trace>
  <inkml:trace contextRef="#ctx0" brushRef="#br0" timeOffset="124085.27">8957 3298 21 0,'-11'22'10'0,"1"-6"-9"15,6-10 24-15,1 7-25 16,-1 6 1-16,-6 0-1 15,-4-4 1-15,3 4-2 16,-3 6 1-16,3 6 0 16,-10 1 1-16,0-1-1 15,3 1 0-15,-6-4-1 16,6-9 1-16,0-7 0 0,8-2 0 16,3-4 0-1,3 0 0-15,8-6-1 16,13 0 1-16,8 0-1 0,10 9 1 15,-3-5-1-15,7 5 0 16,3-3 0-16,-6 4 0 31,-1 2 0-31,-7 1 1 16,-7-4-1-16,-7 1 1 16,-10-4 0-16,-11-6 0 15,-7 0-1-15,-15-6 1 16,1-10-1-16,-4-6 1 0,-10-13 0 15,7-8 0-15,0-11-6 16,6-18 1-16</inkml:trace>
  <inkml:trace contextRef="#ctx0" brushRef="#br0" timeOffset="125094.34">21089 4559 43 0,'18'16'21'0,"28"-16"-18"0,-29-7 22 0,8-2-25 0,14-3 0 16,3-1-1-16,4-3 1 15,0 4-9-15,0-1 0 16,-4 4-3-16,-7 9 1 16</inkml:trace>
  <inkml:trace contextRef="#ctx0" brushRef="#br0" timeOffset="125428.75">22289 3882 30 0,'3'9'15'0,"-6"16"-12"16,3-12 25-16,-4 12-28 16,-3-3 0-16,0 12 0 15,0 7 0-15,3 3-1 16,4 3 0-16,0 6-4 16,4-12 0-16,-1-6-5 15,-3-13 1-15</inkml:trace>
  <inkml:trace contextRef="#ctx0" brushRef="#br0" timeOffset="125666.19">21784 4481 41 0,'4'34'20'0,"24"-6"-15"0,-14-18 39 16,11-7-42-16,6 3 0 0,15 0 1 16,25 1 0-16,6-7-5 15,5 0 1-15,9-3 0 16,1 3 1-16,-4 3-11 16,-7 3 0-16,-21-3-4 15,-17 0 0 1</inkml:trace>
  <inkml:trace contextRef="#ctx0" brushRef="#br0" timeOffset="125929.97">22278 4992 34 0,'-18'15'17'0,"-31"39"-14"0,35-42 27 0,-7 4-30 0,-4 0 1 16,0 9-2-16,1 0 1 16,2 6-3-16,1-6 1 15,4-3-9-15,6-9 1 16</inkml:trace>
  <inkml:trace contextRef="#ctx0" brushRef="#br0" timeOffset="126127.93">22056 4964 22 0,'21'47'11'0,"11"31"2"0,-22-65 10 0,1 9-22 16,3-1 0-16,0 11-1 16,4-1 1-16,-1 1-7 15,1-11 0-15,3-2-3 16,-7 3 1-16</inkml:trace>
  <inkml:trace contextRef="#ctx0" brushRef="#br0" timeOffset="126516">22447 4816 35 0,'18'41'17'0,"17"9"-11"0,-24-40 31 15,-1-1-35-15,1 3 0 16,0 4 2-16,3-13 0 0,0 0-6 16,0 1 1-1,0 2 2-15,-3-3 1 0,-1-3-2 16,-6 0 1-16,-4 3-2 16,-7-3 0-16,-4 0 0 15,0 3 1-15,1 0-1 16,3 4 1-16,0 2 0 15,3 0 1-15,1 1-1 16,6 2 1-16,4 1 0 16,7-4 0-16,8 4-3 15,6-7 1-15,0-3-13 16,-7-6 1-16</inkml:trace>
  <inkml:trace contextRef="#ctx0" brushRef="#br0" timeOffset="127794.77">12562 4101 17 0,'18'-19'8'0,"0"1"-3"16,-15 14 8-16,1-2-12 15,-4 6 0-15,-4-9 1 16,-10-4 0-16,-4-2-3 16,-10-7 1-16,-7 0 1 15,-14 3 1-15,-15-9-1 16,-14 6 1-16,-13-3-1 16,-1 3 1-16,-10 3 0 15,-11 3 0-15,-18 10-1 16,15 3 1-16,-11 3-1 15,3 9 0-15,-6 1 0 16,10-1 0-16,0-3-1 0,4 7 0 16,3 2 0-1,7 1 0 17,7-6 0-1,14 5 0-31,8 1-1 0,-4 6 1 0,10-3-3 0,4-7 1 0,7 10-6 0,11-3 0 0</inkml:trace>
  <inkml:trace contextRef="#ctx0" brushRef="#br0" timeOffset="128333.15">9938 3838 20 0,'0'37'10'0,"10"-8"-3"0,-10-20 11 0,-3 7-17 16,-1 3 0-16,-3-4 0 15,0 1 0-15,-3 0-2 16,-8-4 0-16,0 7 1 16,-3-10 1-16,4 4-2 15,-5-1 1-15,-6 1 0 0,3-4 0 16,8 1-1-16,3-7 1 16,0 0 0-16,3-3 0 15,4 0 0-15,7-6 0 16,11 3 1-16,10 3 1 15,14 0 0-15,7 0 1 16,8 6-1-16,10 0 1 16,-11 7-1-16,-3-1 1 15,-7-2-2-15,-8 2 0 16,-6-5-2-16,-7-4 1 16,-8 6-1-16,-10-6 1 0,-7-9-2 15,-10-7 1-15,-8-5 0 16,-7-4 1-16,0-10-1 15,-6-15 1-15,-5-9-9 16,-6-10 1 0</inkml:trace>
  <inkml:trace contextRef="#ctx0" brushRef="#br0" timeOffset="129310.64">23333 4844 26 0,'0'13'13'0,"3"-32"-4"0,1 19 14 0,3-6-21 15,7 3 0-15,4-7 0 16,6 4 1-16,12 6-4 0,2 0 0 16,1 3-6-16,-7 3 1 15,0-6-4-15,-4 0 1 16</inkml:trace>
  <inkml:trace contextRef="#ctx0" brushRef="#br0" timeOffset="129514.83">23432 4628 22 0,'3'31'11'0,"-6"16"-1"0,3-37 15 0,0 9-24 16,0 6 1-16,0 3-2 16,0 13 1-16,0-13-11 15,3-3 1-15</inkml:trace>
  <inkml:trace contextRef="#ctx0" brushRef="#br0" timeOffset="129852.17">24550 4249 33 0,'0'28'16'0,"0"6"-12"0,0-21 24 15,0 3-28-15,-4 2 0 16,1 4 0-16,-1 3 0 0,1 0-2 15,-1 1 1-15,4-1-9 16,0-7 0-16,-3-8 0 16,3-4 1-16</inkml:trace>
  <inkml:trace contextRef="#ctx0" brushRef="#br0" timeOffset="130254.93">23996 4706 49 0,'0'7'24'0,"39"-14"-31"0,-18 7 52 0,18 0-45 15,10 0 0-15,22 7 0 16,3-7 0 0,56 0-13-1,-20 0 1-15,-29-7-2 16,-21 14 1-16</inkml:trace>
  <inkml:trace contextRef="#ctx0" brushRef="#br0" timeOffset="130652.75">24412 5296 29 0,'-32'31'14'0,"-24"10"-13"0,38-28 22 16,-10 9-23-16,-11 6 1 0,-3 3-1 16,3 4 1-16,0 5-4 15,8-5 1-15,2-4-6 16,12-9 1-16,6-9-2 16,1-13 1-16</inkml:trace>
  <inkml:trace contextRef="#ctx0" brushRef="#br0" timeOffset="130848.67">24211 5240 18 0,'18'12'9'0,"14"23"-3"0,-25-26 15 0,0 10-20 15,3 3 0-15,1 12 0 16,-1 1 0-16,-3-10-2 0,4 0 1 15,0 0-4-15,-1 0 0 16,8-9-3-16,-4-10 0 16</inkml:trace>
  <inkml:trace contextRef="#ctx0" brushRef="#br0" timeOffset="131261.57">24656 5007 25 0,'10'19'12'0,"-17"16"-10"0,7-26 21 0,-3 1-22 0,-4 2 1 0,0 1 0 15,3-4 1-15,0 7-5 16,1 6 1-16,3 3 2 15,3-13 0-15,5 1-3 16,2-4 1-16,8-6-5 16,-1-9 1-16,1-6-3 15,-4 2 1-15,0-9-1 16,-3 1 0-16,-4-4 2 16,0 3 1-16,-4 0 4 15,-3 3 1 1,0 4 5-16,0 2 0 0,0 20 2 15,0-1 1-15,0 7 0 0,-3 9 1 16,-8 13-2-16,1 9 1 16,-4 6-4-16,0 3 0 15,-1-2-6-15,1-10 1 16,0-13-9 0,4-3 1-16</inkml:trace>
  <inkml:trace contextRef="#ctx0" brushRef="#br0" timeOffset="132283">20119 5864 19 0,'-11'9'9'0,"4"4"8"0,7-13 7 15,4 3-22-15,3-3 1 16,0 0 1-16,4 0 0 15,10 0-5-15,10-3 1 16,12 3 3-16,13 0 1 0,11 3-1 16,7 6 1-1,25 0-1-15,14 10 1 0,21 0-1 16,18 9 0-16,24 4-1 16,8-10 1-1,34-10-2-15,12 1 0 0,38-7 0 16,7-3 0-16,18 0-1 15,-11 4 0 1,11-7 0-16,-15 6 0 16,12-3 0-16,-12 6 0 0,-2 7-1 15,-19 3 1-15,-14 3-4 16,-24-3 1-16,-32-1-9 16,-32 1 0-16,-38-9-3 15,-40 8 1-15</inkml:trace>
  <inkml:trace contextRef="#ctx0" brushRef="#br0" timeOffset="138650.41">6167 6779 17 0,'3'10'8'0,"4"-7"-2"0,-7-3 8 16,4 3-14-16,-1-3 0 16,4 3 0-16,-3 0 1 15,3 3-2-15,7 1 1 16,-3-4 0-16,6-3 1 16,4 6-1-16,4 0 0 15,3 1 0-15,8-1 1 16,16 0 0-16,8-3 1 15,15-3 0-15,9-9 1 16,4 3-1-16,11-1 1 16,3-2-2-16,-3-4 1 15,0 1-2-15,-18-4 0 0,-3 1-4 16,3-1 0-16,-7-3-4 16,-7 0 0-16</inkml:trace>
  <inkml:trace contextRef="#ctx0" brushRef="#br0" timeOffset="139234.87">5768 6883 12 0,'21'0'6'0,"0"-10"1"0,-10 7 5 0,6 3-12 16,8 6 1-16,10 1 1 15,4 2 1-15,0-3-3 16,3 1 1-16,8-1 2 16,-1 0 0-16,1-3-1 15,-1 0 1-15,4-3-1 16,14-3 1-16,7-3-1 16,11-3 1-16,10-1-1 15,4 1 1-15,10-7-1 16,7 4 1-16,-6 2-1 15,-11-5 0-15,-22 2-1 16,-6 0 1-16,-1 1-3 0,-6-4 1 16,-8 4-10-1,-6-1 0-15</inkml:trace>
  <inkml:trace contextRef="#ctx0" brushRef="#br0" timeOffset="140254.07">14288 6585 22 0,'38'-35'11'0,"-24"-34"-8"0,-10 57 12 16,-4-7-15-16,-7-3 1 15,-7-6 0-15,-11 0 1 16,-10 2-2-16,-4-8 1 16,-10 3 0-16,-18-4 1 15,-11 7-1-15,-14 6 1 0,-3 6-2 16,0 4 1-16,-4 5-1 15,0 7 1-15,0 10-1 16,4 9 0 0,11 6-3-16,9 16 1 0,8 12-5 15,4 19 1-15,10 6-3 16,7 7 1-16</inkml:trace>
  <inkml:trace contextRef="#ctx0" brushRef="#br0" timeOffset="140421">13356 7268 26 0,'138'19'13'0,"3"-31"-16"16,-92 2 27-16,18-2-24 15,4-13 1-15,-1-13-1 16,15-12 1-16,0-10-2 16,-4 1 0-16,-14-7-2 0,-14-3 1 15,-18 3-6 1,-17-3 1-16</inkml:trace>
  <inkml:trace contextRef="#ctx0" brushRef="#br0" timeOffset="143361.76">20588 6133 29 0,'7'16'14'0,"0"12"-3"0,-7-22 14 15,-3 4-25-15,-1 2 1 0,-6-2 0 16,-5-1 0-16,-2 10-1 16,-8 6 0-16,-3 3 1 15,-4 7 0-15,-7 2-1 16,-3 23 1-16,-4 3-1 16,7 12 1-16,-3 7-1 15,0 12 1-15,6 12-2 16,12-5 1-16,6-7-1 15,8-7 0-15,6 4-3 16,8-12 0-16,3-7-6 16,7-13 0-16,3-8-1 15,1-17 1-15</inkml:trace>
  <inkml:trace contextRef="#ctx0" brushRef="#br0" timeOffset="143890.65">20941 6444 27 0,'0'18'13'0,"-7"1"-7"0,3-12 26 0,1 5-32 15,-8 1 1-15,-10 9 0 16,-4 3 0-16,-6-3-2 0,2 6 0 16,1 3 0-16,0 1 0 15,0-1-7-15,3-6 1 16,4-3-3-16,3-13 0 16</inkml:trace>
  <inkml:trace contextRef="#ctx0" brushRef="#br0" timeOffset="144113.2">20666 6510 27 0,'17'43'13'0,"-10"26"-9"0,-3-62 22 0,3 5-26 16,4 4 0-16,3 6-1 15,3 3 1-15,5-3-1 16,2-3 0-16,1-4-6 16,-4-2 0-16,0-1-2 15,0-8 1-15</inkml:trace>
  <inkml:trace contextRef="#ctx0" brushRef="#br0" timeOffset="144368.29">21163 6641 25 0,'7'7'12'0,"14"-20"-5"0,-14 16 21 16,4-3-26-16,-4 0 0 15,4-3 0-15,6-3 1 16,1-1-5-16,3-2 0 16,-3 0-4-16,-1-1 1 15,1-5-5-15,-7-1 0 0</inkml:trace>
  <inkml:trace contextRef="#ctx0" brushRef="#br0" timeOffset="144577.63">21258 6488 30 0,'0'22'15'0,"7"-4"-16"15,-7-8 25-15,0 5-25 16,0 1 1-16,-3 0-6 15,-1 3 0-15,1-1 0 16,-1-2 1-16</inkml:trace>
  <inkml:trace contextRef="#ctx0" brushRef="#br0" timeOffset="144850.54">21629 6610 34 0,'-7'41'17'0,"-4"-13"-20"0,11-16 29 0,0 7-27 15,0 3 1-15,0-3-6 16,0-3 0-16,4-4 0 16,3-12 0-16</inkml:trace>
  <inkml:trace contextRef="#ctx0" brushRef="#br0" timeOffset="146048.54">21756 6284 31 0,'7'12'15'0,"7"38"-11"0,-10-40 24 0,6 12-24 16,8 12 0-16,13 16 3 15,5 4 1-15,3 18-10 16,3-3 1-16,-10 3 5 16,-4 10 1-16,-7 2-3 15,-7-2 1-15,-14 6-4 16,-7-4 1-16,-14 1-5 31,-7-10 1-31,-4-9-8 0,-7-16 1 0,11-9-3 16,-4-10 1-16</inkml:trace>
  <inkml:trace contextRef="#ctx0" brushRef="#br0" timeOffset="146590.43">22165 6218 39 0,'11'-6'19'0,"10"-1"-22"0,-11 4 37 0,4 0-33 15,1 3 1 1,2 0 2-16,1 0 0 0,0 0-5 16,-4 3 0-16,3 0 3 15,-3 4 1-15,-7-4-3 16,-3 3 0-16,-4 3-1 16,3-2 0-16,-6-1-1 15,-4 3 1-15,-4-2-1 16,1-1 0-16,-1 0 0 15,1-3 1-15,3 4-1 16,-1 5 0-16,5 1 1 16,3-1 0-16,3 4 0 15,8 3 1-15,0-4 1 16,-1-2 0-16,4 0 0 0,0-1 0 16,1 1-1-16,-5 2 1 15,-3 1-2-15,-3 0 1 16,-8 2-1-16,1 4 1 15,-4-3-3-15,-4-3 1 16,-7-4-9-16,-10-12 0 16</inkml:trace>
  <inkml:trace contextRef="#ctx0" brushRef="#br0" timeOffset="147071.91">20440 7093 31 0,'-14'-3'15'0,"17"0"-1"0,-3 3 19 16,14-4-29-16,4 1 0 15,10-3 3-15,15 3 0 16,6 9-9-16,29 7 1 16,24-1 5-16,7 4 0 15,25-10-3-15,8 0 1 16,-8-2-6-16,-22 8 0 15,-20-2-12-15,-25-1 1 0</inkml:trace>
  <inkml:trace contextRef="#ctx0" brushRef="#br0" timeOffset="147491.19">21043 7469 38 0,'-3'38'19'0,"-4"-16"-12"0,3-16 23 16,-3 3-28-16,-4 4 1 15,-3 3 1-15,-7 2 0 16,0 4-6-16,-7 7 1 0,0-4 3 15,-1 3 0-15,5 0-3 16,-1 3 1-16,4-5-9 16,3-8 1-16,4-11-6 15,3-7 1-15</inkml:trace>
  <inkml:trace contextRef="#ctx0" brushRef="#br0" timeOffset="147703.64">20757 7491 30 0,'18'44'15'0,"17"6"-8"16,-24-31 21-16,7 6-27 16,6 3 0-16,12 7-1 15,9 2 1-15,1 4-3 16,-3-6 1-16,-8-7-5 0,-7-6 1 15,-7-10-5-15,-10-9 0 16</inkml:trace>
  <inkml:trace contextRef="#ctx0" brushRef="#br0" timeOffset="153331.29">23121 6265 28 0,'4'3'14'0,"6"0"-3"0,-6-3 15 15,3 0-24-15,3 0 0 16,1 3 0-16,7 0 1 16,3 4-4-16,7-1 1 15,4 0 2-15,-4-3 0 16,0 7-1-16,-3-1 0 16,-4 1 0-16,-3-4 0 15,-1 6-1-15,-6-8 0 16,-4 5-1-16,-7 4 0 0,-7 2-1 15,-4 1 1-15,-6 3-1 16,-8 3 1-16,-3 0 0 16,-4 6 0-16,0 6 0 15,4-2 0-15,3-4 0 16,8 0 1-16,3 0 0 16,7-3 1-16,7-3-1 15,7-3 1-15,7-6-2 16,10-4 0-16,5-3-8 15,2 1 0-15,1-10-1 16,-4-4 0-16</inkml:trace>
  <inkml:trace contextRef="#ctx0" brushRef="#br0" timeOffset="153618.74">23742 6481 36 0,'-4'7'18'0,"-24"5"-20"0,21-6 35 15,-7 1-33-15,-11 2 0 16,1 7 0-16,-5 9 0 0,1-3-1 15,4 0 1-15,-1 0-3 16,7 0 0-16,4-4-7 16,3-2 0-16,1-10-1 15,-1-6 1-15</inkml:trace>
  <inkml:trace contextRef="#ctx0" brushRef="#br0" timeOffset="153812.19">23470 6535 28 0,'14'40'14'0,"4"11"-15"15,-7-42 28-15,3 7-25 16,0 6 0-16,4 3 1 16,-1 0 1-16,1-3-6 15,-1 0 1-15,1 3-2 16,-4-3 1-16,0-3-8 15,-3-13 1-15</inkml:trace>
  <inkml:trace contextRef="#ctx0" brushRef="#br0" timeOffset="154099.01">23865 6713 43 0,'7'19'21'0,"15"-13"-19"0,-12-6 38 0,1 0-39 15,3 0 0-15,0 0-1 16,7-3 1-16,4 0-4 15,3-3 0-15,4 0-9 16,-4-1 1-16,-3-2-3 16,-1 3 1-16</inkml:trace>
  <inkml:trace contextRef="#ctx0" brushRef="#br0" timeOffset="154384">24546 6346 34 0,'7'19'17'0,"11"13"-17"0,-14-26 31 16,-4 10-30-16,0-1 0 15,0 10 0-15,-4 10 1 0,-3-1-3 16,3 10 0-16,-3 3 0 16,0-3 1-16,0 6-7 15,0-6 1-15,0-16-5 16,-3-9 1-16</inkml:trace>
  <inkml:trace contextRef="#ctx0" brushRef="#br0" timeOffset="154787.94">23026 7159 44 0,'10'25'22'0,"19"-6"-24"0,-19-16 42 16,11-3-37-16,18 3 0 15,18 3 2-15,10-3 1 0,28-3-8 16,42-6 1-16,12 0 4 16,20-10 1-1,11-9-4-15,-7-3 0 0,-25 9-4 16,-32 9 0-16,-24 7-8 16,-32 6 1-16,-21 7-5 15,-25 2 0-15</inkml:trace>
  <inkml:trace contextRef="#ctx0" brushRef="#br0" timeOffset="155253.44">24074 7554 38 0,'0'9'19'0,"-43"23"-20"0,36-20 31 0,-10 4-30 15,-15 6 1-15,-14 3 0 16,-3-3 0-16,-1 6-2 16,4 6 0-16,4 1-2 15,3-1 0-15,7-8-8 16,11-8 1-16</inkml:trace>
  <inkml:trace contextRef="#ctx0" brushRef="#br0" timeOffset="155463.96">23657 7535 43 0,'21'47'21'0,"25"41"-18"0,-25-66 35 15,11 15-38 1,4 10 0-16,-1-9-1 0,-3 3 1 31,3-19-13-31,0-3 1 0</inkml:trace>
  <inkml:trace contextRef="#ctx0" brushRef="#br0" timeOffset="165043.34">16415 9050 41 0,'3'9'20'0,"36"-6"-16"0,-25-6 20 15,7-3-24-15,8-4 0 16,2 1 0-16,8 3 0 16,0 2-3-16,0 4 1 15,-4 4-9-15,-7-4 0 16</inkml:trace>
  <inkml:trace contextRef="#ctx0" brushRef="#br0" timeOffset="165238.13">16260 9253 47 0,'-4'35'23'0,"15"-19"-20"16,-4-16 38-16,3-4-41 15,8-2 0-15,17 0-1 16,11-7 0-16,14 1-4 16,3-1 1-16,5 1-10 15,-9 2 0-15</inkml:trace>
  <inkml:trace contextRef="#ctx0" brushRef="#br0" timeOffset="165943.51">17395 9526 46 0,'15'16'23'0,"30"-32"-21"15,-23 4 36-15,6-10-38 0,11-13 0 16,7-15 0-16,3-16 1 15,7-9-2-15,-3-19 1 16,-10-16 0-16,-5-3 1 16,1 0-2-16,-4 4 1 15,1 2 0-15,-12 7 0 16,-9 12 0-16,-5 16 0 16,-3 9 0-16,-7 16 0 15,-3 16-3-15,-8 5 1 16,1 17-1-16,-1 18 0 15,-3 13-1-15,-11 22 1 0,0 13-1 16,-3 18 1 0,0 13 2-16,0 6 1 0,0 13 0 15,6-7 0-15,1 3 0 16,7 4 1-16,4-13-1 16,6-6 1-16,4-7-4 15,7-15 0-15,4-12-8 16,6-17 1-16,1-18-1 15,0-10 1-15</inkml:trace>
  <inkml:trace contextRef="#ctx0" brushRef="#br0" timeOffset="166154.84">18041 9197 45 0,'-3'50'22'0,"-12"7"-26"0,12-42 49 16,-1 4-45-16,-3 3 1 15,0-6-1-15,4-7 0 16,-1 0-5-16,4-5 0 16,0-8-8-16,7-14 0 15</inkml:trace>
  <inkml:trace contextRef="#ctx0" brushRef="#br0" timeOffset="166335.65">17935 8886 32 0,'0'13'16'0,"25"6"-19"15,-14-13 19-15,3 4-29 16,3-1 1-16,8-3-3 15,-4 0 0-15</inkml:trace>
  <inkml:trace contextRef="#ctx0" brushRef="#br0" timeOffset="166904.34">18316 9260 41 0,'7'22'20'0,"-7"-16"-28"0,0-6 42 16,4-6-34-16,3-4 1 16,0-2-1-16,0-4 1 15,4-6-2-15,-1 3 1 16,1 0 0-16,-1 7 1 15,1-1-1-15,-1 4 1 16,1 3-1-16,3 2 1 0,-3 8-1 16,-1-4 0-16,-3 6-1 15,0-3 1-15,1 6-1 16,-1 1 0-16,0-4 0 16,-4 4 0-16,4-4 0 15,0 0 0-15,-3 0 0 16,-1-3 1-16,1 4 0 15,-1-4 0-15,4-3 0 16,0 0 0-16,1 0 0 16,2 0 0-16,4-3 0 15,0 3 0-15,0-3 0 16,1-1 0-16,2 1 0 16,1 0 1-16,-1 0-1 15,1-3 0-15,0 0 0 16,3-4 0-16,0 1 0 15,4-4 0-15,3 7 0 16,0 3 0-16,0 6 1 16,1 6 0-16,-1 4 0 0,4 9 0 15,-1 9-1-15,5 10 0 16,6-3-8-16,4-10 0 16,0-6-4-16,3-7 1 15</inkml:trace>
  <inkml:trace contextRef="#ctx0" brushRef="#br0" timeOffset="167701">17593 9965 47 0,'0'13'23'0,"-18"27"-28"0,11-24 46 15,-7 6-41-15,-10 3 0 16,-5 13 1-16,1 6 0 16,0 0-2-16,-4 0 1 15,7-4-2-15,4 1 0 16,4-6-6-16,6-7 1 15,4-16-6-15,7-12 0 16</inkml:trace>
  <inkml:trace contextRef="#ctx0" brushRef="#br0" timeOffset="167882.31">17357 10072 30 0,'10'12'15'0,"1"42"-12"0,-8-45 21 0,4 10-22 15,0 12 0-15,4 4 1 16,7 5 0-16,-1 4-5 16,5 3 1-16,2-3-2 15,1-3 0-15,0-6-7 16,-1-17 1-16</inkml:trace>
  <inkml:trace contextRef="#ctx0" brushRef="#br0" timeOffset="168138.73">17702 10232 53 0,'7'22'26'0,"25"-10"-32"0,-21-6 50 16,6 1-44-16,5 2 1 16,6-3-5-16,0 1 1 15,4-1-3-15,7-6 0 16,-1 0-9-16,-6-13 1 16</inkml:trace>
  <inkml:trace contextRef="#ctx0" brushRef="#br0" timeOffset="168392.34">18030 10109 41 0,'8'41'20'15,"6"-22"-12"-15,-7-16 32 0,3 3-38 16,4 7 0-16,4 3 1 15,7 2 0-15,3 4-4 16,4 0 0-16,-4 0 1 16,0-3 1-16,-10 3-4 15,-11 3 0-15,-14 3-7 0,-14 4 0 16,-22-1-5-16,-10 0 0 16</inkml:trace>
  <inkml:trace contextRef="#ctx0" brushRef="#br0" timeOffset="169141.1">18842 10354 45 0,'-4'25'22'0,"-3"-3"-21"0,4-16 39 16,-8 7-40-16,-6-1 1 15,-5 1-1-15,-9 3 0 16,-5-4-1-16,-2-6 1 15,2-2 0-15,8-11 0 16,3-5-1-16,8-7 1 16,3-9 0-16,3 0 0 15,11-4 0-15,7-5 1 16,11 5-1-16,10 7 0 16,4 3 0-16,3 3 0 0,4 7-1 15,0 2 1-15,-1 4-2 16,-2 9 1-16,-5 10-2 15,-2 9 1-15,-5 3-1 16,1 3 0-16,0 10-1 16,-4 9 0-16,-3-7 0 15,-8 8 1-15,4-8 0 16,4-5 1-16,3-4 0 16,7-9 1-16,8-6 1 15,-1-10 1-15,4-12 1 16,3-7 0-16,-3 1 0 15,-8-10 0-15,-2-7 0 16,-15-2 0-16,-14-3-2 16,-14-1 1-16,-18-9-1 15,-14 0 0-15,-7 10-6 16,-7-1 1-16,-3-2-6 16,3 2 1-1</inkml:trace>
  <inkml:trace contextRef="#ctx0" brushRef="#br0" timeOffset="169859.6">20147 9906 39 0,'7'37'19'0,"36"-5"-22"0,-26-29 34 16,8 0-30-16,10 0 0 15,22-3 4-15,17 0 1 16,17 3-6-16,19-3 0 0,27-9 4 15,19-1 1-15,20 1-2 16,11-4 1-16,25 4-2 16,10 0 1-16,28 5-2 15,8-8 1 1,24-1-1-16,4-5 0 16,17-8 0-16,-3 4 0 0,0-6-1 15,-7 0 0 1,-11 9 0-16,-14 0 0 0,-10 7-2 15,-26 6 0 17,-20 2-3-32,-36 4 1 15,-24 4-7-15,-32-4 1 16,-25-10-6-16,-35 1 1 0</inkml:trace>
  <inkml:trace contextRef="#ctx0" brushRef="#br0" timeOffset="170960.77">20264 8636 44 0,'3'31'22'0,"8"38"-14"0,-4-44 23 0,0 10-31 16,-4 5 1-16,-3 7-1 16,0 10 0-16,0 5-1 15,0 7 1-15,-3 10-3 16,3-10 1-16,3 6-9 31,1-12 1-31,-1-16-3 0,8-16 0 16</inkml:trace>
  <inkml:trace contextRef="#ctx0" brushRef="#br0" timeOffset="171216.62">20782 9244 44 0,'21'9'22'0,"32"4"-22"0,-35-10 43 15,10-3-42-15,18 0 1 16,3-3-1-16,4 0 0 0,-3 0-9 15,-1-1 0-15,0-5-6 16,-10 3 1-16</inkml:trace>
  <inkml:trace contextRef="#ctx0" brushRef="#br0" timeOffset="171767.83">22154 8629 28 0,'8'-9'14'0,"-5"-7"-9"0,-3 16 15 0,0 0-17 0,0 0 0 0,4 7 2 15,-4 5 1-15,0 10-7 16,0 6 0-16,0 7 4 16,0-4 1-16,-4 4-3 15,1-1 0-15,-1 4-6 16,0-4 0-16,1-2-7 16,-4-4 1-16</inkml:trace>
  <inkml:trace contextRef="#ctx0" brushRef="#br0" timeOffset="172029.61">21788 9097 41 0,'0'15'20'0,"38"-2"-19"0,-20-13 35 16,10 6-35-16,11-3 1 0,14 3 0 16,7 1 0-16,3-4-4 15,-6 0 0-15,-8-3-4 16,1 0 1-16,-8 3-8 16,-10 0 0-16</inkml:trace>
  <inkml:trace contextRef="#ctx0" brushRef="#br0" timeOffset="172279.97">21922 9388 31 0,'-32'35'15'0,"-14"-10"-9"0,35-13 20 16,4 7-26-16,0 6 1 16,-3-3-1-16,-4 13 0 15,-4 2-2-15,0-5 1 16,8-4-8-16,-1-9 1 16,4-13-2-16,0-12 1 15</inkml:trace>
  <inkml:trace contextRef="#ctx0" brushRef="#br0" timeOffset="172479.86">21781 9294 27 0,'14'41'13'0,"-11"31"-8"0,1-53 24 0,3 9-28 16,0 3 0-1,17 26-5 1,1-16 0-16,0-7-4 16,0-12 1-16</inkml:trace>
  <inkml:trace contextRef="#ctx0" brushRef="#br0" timeOffset="172849.21">22137 9354 44 0,'25'28'22'16,"3"-25"-20"-16,-18 0 39 0,4 3-40 0,4-6 0 15,0 4 0-15,-4 2 1 16,-4-3-3-16,1 0 1 16,-4 7 1-16,-7-1 0 0,-3 0-1 15,-5 1 0-15,-2-1-1 16,-4 1 0-16,0 2 0 16,0 1 1-16,-1-1-1 15,5 1 1-15,6 2 0 16,4-2 0-16,7-4 0 15,7 1 0-15,8-4-5 16,-1-3 0-16,-4-3-9 16,8-9 1-16</inkml:trace>
  <inkml:trace contextRef="#ctx0" brushRef="#br0" timeOffset="173295.95">23305 9087 43 0,'-4'35'21'15,"15"-13"-13"-15,-4-19 30 0,3 3-36 16,4 0 0-16,4-3 0 16,3 1 1-16,11-1-4 15,14 3 0-15,0-3-3 16,-4-3 1-16,-3-3-12 16,-4-3 1-16</inkml:trace>
  <inkml:trace contextRef="#ctx0" brushRef="#br0" timeOffset="173500.89">23417 8883 36 0,'4'66'18'0,"-1"25"-17"0,-3-66 21 15,0 10-28-15,4 5 1 16,3 8-14-16,7-8 1 16</inkml:trace>
  <inkml:trace contextRef="#ctx0" brushRef="#br0" timeOffset="173824.6">24507 8476 29 0,'4'3'14'0,"-8"12"0"0,4-11 19 0,-3 5-32 15,-4 7 1-15,-4 6 2 0,-3 6 0 16,4 6-5-16,-1 10 0 16,-3-3 0-16,3-6 1 15,4-1-7-15,0-3 0 16,4-6-6-16,-1-3 1 15</inkml:trace>
  <inkml:trace contextRef="#ctx0" brushRef="#br0" timeOffset="174063.81">23957 9147 49 0,'25'34'24'0,"28"-12"-24"0,-18-19 45 0,11-3-45 16,17-3 1-16,11 0-1 16,1-9 0-16,2 5-4 15,1 4 1-15,-15 0-9 16,-13 6 1-16,-12 0-4 15,-9-3 0-15</inkml:trace>
  <inkml:trace contextRef="#ctx0" brushRef="#br0" timeOffset="174381.45">24391 9448 45 0,'-3'12'22'0,"-19"20"-24"0,12-23 41 0,-8 7-39 0,-10 9 0 0,-4-6-1 16,-3 6 1-16,-4 9-1 15,0 1 0-15,4-1-5 16,10-6 0-16,4-6-7 16,0-12 0-16</inkml:trace>
  <inkml:trace contextRef="#ctx0" brushRef="#br0" timeOffset="174558">24186 9492 35 0,'29'56'17'0,"6"-3"-19"0,-24-37 26 16,-1 9-25-16,1 3 1 16,-1-2-6-1,1-1 1-15,-1-7-1 0,-2-11 0 16</inkml:trace>
  <inkml:trace contextRef="#ctx0" brushRef="#br0" timeOffset="174850">24645 9338 42 0,'11'28'21'0,"-15"-28"-26"0,8 3 37 0,-4 7-32 0,-4-1 0 0,1 1 1 16,-4-1 1-16,3 4-2 16,0-1 0-16,1 1 0 15,-1 2 1-15,4-2-1 16,0-4 1-16,7-2-5 15,4-4 0-15,3-6-6 16,4-4 0-16,-1-5-2 16,-2 2 0-16</inkml:trace>
  <inkml:trace contextRef="#ctx0" brushRef="#br0" timeOffset="174985.92">24793 9291 16 0,'0'-9'8'0,"4"18"8"0,-4 0 11 15,0 7-25-15,-4 3 1 16,1-3 1-16,-4 9 1 15,-4 12-7-15,-10 4 1 16,0 9 2-16,-4 7 0 16,-3-4-10-16,-4-9 0 15</inkml:trace>
  <inkml:trace contextRef="#ctx0" brushRef="#br2" timeOffset="181615.84">20465 7946 24 0,'24'3'12'0,"15"-3"-1"16,-25 0 12-16,4 0-22 16,3-3 1-16,4 3 1 15,3-3 0-15,7 3-3 16,15 0 0-16,3 0 2 15,14 0 0-15,10 0-1 16,-3-4 1-16,11 1-2 16,0 0 1-16,-4 0-1 15,-4 0 0-15,-10 0-1 16,-3 0 1-16,-11 0-1 0,-11 3 1 16,-7 0-1-16,-6 0 1 15,-8 3-2-15,-4 0 1 16,-2 0-1-16,-1 0 1 15,0-3 0-15,0 0 0 16,-4 0 0-16,1 3 1 16,0 0 0-16,-1-3 1 15,1-3-1-15,-1 0 1 16,1-3-1-16,-4-4 0 16,-3 1 0-16,3-4 0 15,0-2 0-15,0-4 0 0,0 0-1 16,-4-3 1-16,1-9-1 15,-1-7 1-15,-3-12 0 16,0 0 0-16,0-10 0 16,4 1 1-16,-1-7 0 15,-3-6 0-15,-3-69 2 16,3 68-2 0,0-5 0-16,-4 6-1 15,1 0 1-15,-1 0-1 16,1 0 1-16,-4-7-1 15,3 7 0 1,1 0 0-16,3 0 0 0,-4 9 0 16,1 0 0-16,-1 4 0 15,4 2 0-15,-3 13 0 16,3 7 0-16,-4-1-1 16,1 1 1-16,-1 2 0 15,0 4 0-15,1 12 0 16,3 0 0-16,-4 3-1 0,1 1 1 15,-1 5-1-15,1-2 1 16,-4-4-1-16,0 7 1 16,-4-1 0-16,-3 4 0 15,-7-3-1-15,-4 2 1 16,-7 1 0-16,-3 0 0 16,-4 6 0-16,-7 0 1 15,-3-3-1-15,0 3 0 16,6 0 0-16,-3 0 0 0,4 0 0 15,-4 3 1-15,4 0-1 16,0 3 0-16,3 0 0 16,0 1 0-16,4 2 0 15,-1 4 0-15,1-4 0 16,3 0 0-16,1 1 0 16,6-7 1-16,4 0-1 15,3 0 0 1,4 4 0-1,0-4 0-15,3 0 0 0,1 3 1 0,6-6-2 16,1 10 1-16,-1-1 0 16,1 0 0-16,-1 7 0 15,-3-7 0-15,0 7-1 16,-4 6 1-16,1 3-1 16,-1 7 1-16,1-7-1 15,-1 6 0-15,-3 10 0 0,0 6 0 16,0 0 0-16,0 9 0 31,0 1 0 78,-1 9 0-109,1 3 1 16,-3 12 0 0,-1 7 0-16,0 18 1 0,1-5-1 0,3-4 0 0,-4 3 0 0,4-9 1 0,3 0-1 0,4-3 0 0,0-13 0 15,4-9 1-15,-1-3-1 0,4-4 1 0,0-2-1 0,0-13 0 0,-3-13 0 0,-1-3 0 0,-3-3-2 0,0-6 0 0,0-9-8 16,0-4 0-16</inkml:trace>
  <inkml:trace contextRef="#ctx0" brushRef="#br0" timeOffset="186375.06">20292 10473 36 0,'3'10'18'0,"-10"27"-14"0,4-31 19 0,-8 4-23 15,-6 6 1-15,-5 6 0 16,5 3 0-16,-8 3-1 16,-7 0 0-16,-7 10 1 15,-3 12 0-15,0 13 2 16,-1 12 0-16,5 16 0 15,2 19 0-15,8 2-1 16,7-5 1-16,10 0-1 16,8-13 0-16,6-22-6 15,8-6 0-15,10-22-10 16,7-13 1-16</inkml:trace>
  <inkml:trace contextRef="#ctx0" brushRef="#br0" timeOffset="189242.3">20384 10727 34 0,'0'13'17'0,"0"-13"-12"0,0 3 17 16,0 6-20-16,3 10 0 16,-3 9 2-16,0 13 1 15,0 9-6-15,0 4 0 16,-3 8 3-16,-1 7 1 15,0 3-2-15,1 1 0 16,-1-5-3-16,-3 1 1 16,4-12-5-16,-1-7 0 0,1-12-6 15,-1-13 1-15</inkml:trace>
  <inkml:trace contextRef="#ctx0" brushRef="#br0" timeOffset="189635.14">20761 11226 41 0,'0'9'20'0,"4"-6"-16"0,-1-3 35 16,4 0-36-16,4-3 0 15,3 0 0-15,3-3 1 16,1 0-6-16,3-1 1 15,4 1 3-15,7 0 0 16,3-1-3-16,-3-2 1 16,-1 0-5-16,-2 2 0 15,-5 1-9-15,-6-3 0 0,-7-4-1 16,-8 7 1-16</inkml:trace>
  <inkml:trace contextRef="#ctx0" brushRef="#br0" timeOffset="189851.67">20923 10859 39 0,'4'47'19'0,"-1"25"-24"15,1-50 37-15,-4 9-32 16,0 7 1-16,0 6-2 15,0-6 0-15,0 5-7 16,0-2 1-16,0-16-4 16,10-9 1-16</inkml:trace>
  <inkml:trace contextRef="#ctx0" brushRef="#br0" timeOffset="190942.65">21689 10574 25 0,'3'0'12'0,"1"3"-5"16,-4-3 12-16,0 3-17 16,0 6 1-16,0 4 1 15,0 6 0-15,-4 3-5 16,1-4 0-16,-1 7 3 16,1 7 0-16,-1 2-2 15,4 1 0-15,0-1-4 16,4 1 1-16,-1-1-7 15,1-9 0-15</inkml:trace>
  <inkml:trace contextRef="#ctx0" brushRef="#br0" timeOffset="191242.84">21389 11129 46 0,'21'15'23'0,"7"-2"-23"0,-14-13 42 15,8 0-40-15,9 0 0 0,12 0 0 16,6-3 1-16,-7 3-5 15,4-3 1-15,4 3 0 16,-1 3 1-16,-7 0-8 16,-6 0 1-16,-8 0-8 15,-10 0 0-15</inkml:trace>
  <inkml:trace contextRef="#ctx0" brushRef="#br0" timeOffset="191530.57">21657 11464 47 0,'0'22'23'0,"-14"9"-28"0,7-18 38 15,-7 3-32-15,-7 2 0 16,-4 8-1-16,-3 8 1 16,-1 4-2-16,1-1 0 15,4-8 1-15,-5-4 0 16,12-3-7-16,3-4 0 16,3-8-6-16,4-13 1 0</inkml:trace>
  <inkml:trace contextRef="#ctx0" brushRef="#br0" timeOffset="191747.75">21435 11483 28 0,'24'38'14'0,"-6"18"-8"16,-11-47 17-16,4 7-21 15,3 9 0-15,0 0 2 16,7 7 0-16,0 2-5 15,4-6 0-15,-4 4 3 16,0-1 0-16,1-6-11 16,-1-3 1-16,-7-13-3 15,-4-12 0-15</inkml:trace>
  <inkml:trace contextRef="#ctx0" brushRef="#br0" timeOffset="192094.64">21932 10517 35 0,'21'38'17'0,"-7"-35"-19"0,-6 6 33 0,-5 7-31 16,4 6 1-16,4 3 2 15,3 9 1-15,3 14-3 16,8 8 1-16,10 7 2 16,4 3 0-16,-3 9-1 15,-8 3 0-15,-7 7-1 16,-7 6 1-16,-7 6-5 15,-7-15 1-15,-11-4-6 16,-6-6 0-16,-4-6-7 16,-4-22 1-16</inkml:trace>
  <inkml:trace contextRef="#ctx0" brushRef="#br0" timeOffset="192680.77">22338 10548 42 0,'-4'0'21'0,"8"-6"-17"0,3 3 34 0,0 0-36 16,7 0 1-16,4 3 0 15,3 0 1-15,4 3-5 16,-4-3 0-16,3 3 3 15,-2 0 0-15,-5 3-2 16,-3 1 1-16,-3-1-2 16,-7 3 1-16,-4 4-1 15,-8-1 0-15,-2 1 0 16,-4 3 0-16,0-1-1 16,-4 1 1-16,4-3-1 0,3-1 1 15,-3-2 0-15,7-1 0 31,7 0 1-31,4-2 0 16,6 5 0-16,4-2 1 0,4 2-1 16,0 4 1-16,3-1-1 0,0 1 1 15,-3-3-2-15,-8-1 1 16,-3 4-1-16,-7 0 1 31,-14 9-1-31,-14 6 1 0,-7-3-4 0,-1 1 0 16,-6-14-10-16,-11-12 1 0</inkml:trace>
  <inkml:trace contextRef="#ctx1" brushRef="#br2" timeOffset="136467.46">16940 4101 0,'0'0'15,"0"0"-15,25-6 16,-25 6 0,-14 0-1,3 0 1,1 3-1,6-3 1,-3 0 0,4 3-1,-1-3 1,1 0 0</inkml:trace>
  <inkml:trace contextRef="#ctx0" brushRef="#br2" timeOffset="197815.43">22497 5973 30 0,'14'16'15'0,"7"3"-9"0,-14-7 15 0,0 1-19 15,0 12 1-15,0 19 2 16,-3 9 0-16,-1 13-7 16,-3 22 1-16,-3 9 3 15,-1 16 1-15,1 31-5 16,-1 13 1-16,-3 22-3 16,11-1 0-16,-1 1-1 15,4-16 1-15,-3-22-4 16,-1-18 1-16,1-26-2 15,-1-31 0-15</inkml:trace>
  <inkml:trace contextRef="#ctx0" brushRef="#br2" timeOffset="198519.93">23019 5907 25 0,'91'16'12'0,"40"15"-6"0,-89-24 21 0,22 5-25 15,28-5 0-15,24-7 0 16,0-7 0-16,22-8-3 16,14-20 0-16,-18-6 2 15,10-3 0-15,-3-3-2 16,8-3 1-16,-19 3 0 15,-6 3 0-15,-11 13-1 16,-11 6 1-16,-17 9 0 16,-11 7 0-16,-11 12-1 15,-10 13 0-15,-14 6 0 16,-14 6 1-16,-11 19-1 16,-14 3 0-16,-7 13-1 15,-8 6 1-15,-16 22-1 0,-5 9 0 16,1 16 0-16,7 16 1 15,3 9-1-15,4 22 1 16,3 9 0-16,1 13 1 16,10 10-1-16,3-7 1 15,1 3 0-15,3-9 0 16,0-22 0-16,0-22 0 16,-4-19 1-16,1-12 0 15,-4-7 1-15,-4-12 0 16,-7-7 1-16,-10-2 0 0,-18-16 1 15,-17-16 0-15,-18-10 0 16,-25-18 1-16,-32-25-2 16,-21-16 0-16,-28-19-1 15,-17-15 0-15,-36-23-7 16,-14 1 0-16,-39-16-7 16,14 3 0-16</inkml:trace>
  <inkml:trace contextRef="#ctx0" brushRef="#br0" timeOffset="202948.83">22931 10501 39 0,'7'0'19'0,"-4"4"-10"16,-3-1 20-16,-3 3-26 15,-4 3 1-15,0 7 0 16,-8 9 0-16,-2 10-6 16,-11-1 0-16,-4 19 4 0,-3 23 1 15,-1 11-3-15,1 14 1 16,3 24-1-16,0 13 0 16,8 10-1-16,13-1 1 15,8-3-3-15,13-18 1 16,15-17-5-16,10-8 0 15,8-32-7-15,-5-25 1 16</inkml:trace>
  <inkml:trace contextRef="#ctx0" brushRef="#br0" timeOffset="205502.47">23135 11003 40 0,'7'-3'20'0,"14"0"-8"0,-10 6 21 16,3 0-29-16,7 0 0 15,4 0 2-15,3 1 1 16,4-1-9-16,0 9 0 0,-4-2 5 15,0 2 0-15,0-6-2 16,1 7 0-16,-8 6-2 16,-14 6 0-16,-11 3 0 15,1 0 0-15,-8 7-1 16,-14 6 1-16,-3 2 0 16,4 8 0-16,-1-4 1 15,7-3 0-15,4-7 1 16,7 1 1-16,11-4 2 15,6-2 0-15,8-4 0 16,6-3 0-16,1-12-3 16,10-4 1-16,8-3-8 15,-8 1 1-15,-3-1-14 16,-15 9 1-16</inkml:trace>
  <inkml:trace contextRef="#ctx0" brushRef="#br0" timeOffset="206450.68">24151 11430 46 0,'-3'-4'23'0,"3"11"-8"15,3-7 23-15,-3 0-35 0,7 0 0 16,4 3 1-16,3-3 0 16,11 0-6-16,10 0 0 15,11 0 0-15,3 0 0 16,-3 0-9-16,-4 3 0 15,-3-9-6-15,-4-1 0 16</inkml:trace>
  <inkml:trace contextRef="#ctx0" brushRef="#br0" timeOffset="206792.92">25238 10853 48 0,'10'-4'24'0,"-20"17"-32"0,10-7 42 0,-4 7-34 0,-3 6 0 0,0 9 0 15,-3 3 1-15,-1 4-2 0,-3 12 0 16,3 0-3-16,1-6 1 16,3-1-7-16,3 1 1 15,-3-10-4-15,3-2 1 16</inkml:trace>
  <inkml:trace contextRef="#ctx0" brushRef="#br0" timeOffset="207081.62">24825 11637 56 0,'14'9'28'0,"28"-15"-39"16,-24 3 60-16,10-4-48 16,11 7 0-16,0 3 0 15,17-3 0-15,8 4-4 16,3-1 1-16,0 0-6 15,-4 0 1-15,-6 3-9 16,-15-3 1-16</inkml:trace>
  <inkml:trace contextRef="#ctx0" brushRef="#br0" timeOffset="207308.23">25174 11781 43 0,'-46'31'21'0,"15"7"-22"0,24-23 32 15,-8 7-31-15,-6 10 0 16,0 2 0-16,0 7 1 0,0 3-3 16,3-10 0-16,1-5-6 15,-1-7 0-15,7-10-4 16,4-21 1-16</inkml:trace>
  <inkml:trace contextRef="#ctx0" brushRef="#br0" timeOffset="207484.34">24867 11693 20 0,'7'-13'10'0,"18"32"-1"0,-14-3 12 0,3 9-17 15,3 3 1-15,8 16 1 16,0 9 0-16,-1 16-9 15,1-3 1-15,7 3 5 16,3-3 0-16,0-9-10 16,-3-10 1-16,-4-19-5 0,4-16 1 15</inkml:trace>
  <inkml:trace contextRef="#ctx0" brushRef="#br0" timeOffset="207843.19">25633 10464 46 0,'0'19'23'0,"10"-7"-27"15,-6-2 45-15,10 15-39 16,7 15 1-16,11 26 1 16,7 25 0-16,10 3-5 15,1 25 0-15,-1 23 3 16,0 2 1-16,-10 13-3 15,-25 6 0-15,-17 3-8 16,-25-6 1-16,-32 3-9 16,-11-3 1-16</inkml:trace>
  <inkml:trace contextRef="#ctx0" brushRef="#br0" timeOffset="-214085.84">15434 14590 45 0,'11'38'22'0,"34"-25"-13"0,-27-13 22 0,10-3-29 15,8 6 0-15,-1-3 1 16,14 0 1-16,18 9-5 16,14-9 0-16,11 6 1 15,-4 1 1-15,-14 2-5 16,-7-6 0-16,-7 3-6 16,-10-6 0-16,-15 4-5 15,-17-1 0-15</inkml:trace>
  <inkml:trace contextRef="#ctx0" brushRef="#br0" timeOffset="-213846.59">15318 15215 48 0,'14'21'24'0,"42"-2"-22"0,-35-19 45 16,25-3-46-16,11-3 1 16,3-4 0-16,21 4 0 15,0-3-5-15,-3 3 1 16,-11-1-4-16,-7 7 1 16,-15-6-11-16,-16 6 1 15</inkml:trace>
  <inkml:trace contextRef="#ctx0" brushRef="#br0" timeOffset="-213320.09">15363 13515 49 0,'0'6'24'0,"0"-6"-23"0,0 0 38 15,0 3-38-15,0-3 0 16,-3 13 0-16,-4 6 1 16,-4 3-3-16,1 6 1 15,-1 3 0-15,1 1 1 16,-1-4-1-16,0 3 0 15,4-6 0-15,4 0 1 0,3-3 0 16,3 3 0-16,4-3-1 16,8 0 1-16,2-3-1 15,1-3 1-15,3-7-2 16,7-3 0-16,4-2-5 16,7-4 0-16,0-7-7 15,-1-2 1-15,-2 3-4 16,-5-10 1-16</inkml:trace>
  <inkml:trace contextRef="#ctx0" brushRef="#br0" timeOffset="-212974.06">15794 13553 39 0,'0'9'19'0,"7"-3"-18"16,-7-6 36-16,0 6-35 0,0-2 1 16,-4 2-1-16,-3 3 1 15,-3 7-4-15,-1 6 0 16,4 6 2-16,4 7 1 16,-4 5-2-16,3 1 1 15,0 0-1-15,1 0 1 16,-1-7-1-16,4-2 1 15,0-7 1-15,0-7 0 16,7-2 0-16,8-6 0 0,9-4 0 16,8 0 0-16,7-3-1 15,0 0 0-15,-1-3-7 16,-6 4 1-16,-4-4-11 16,-6-7 0-16</inkml:trace>
  <inkml:trace contextRef="#ctx0" brushRef="#br0" timeOffset="-212465.4">16415 13712 49 0,'7'4'24'0,"-7"-1"-22"0,0 0 37 0,-4 0-40 16,-6 6 1-16,-8 1-1 16,0 12 0-16,-3 3 1 15,0-9 1-15,0-1-2 16,-4 1 0-16,4-4 0 16,0 1 0-16,3-4 0 15,4-2 0-15,4-1 1 16,6 3 0-16,11 1 0 15,4 2 0-15,3 1 1 16,0 3 0-16,4-1-1 16,3 1 0-16,-7 0-1 15,-4 2 0-15,-10 1-2 16,-3 9 1-16,-11-3-5 16,-14-3 1-16,-8-6-8 15,-6-10 1-15</inkml:trace>
  <inkml:trace contextRef="#ctx0" brushRef="#br0" timeOffset="-211805.57">16485 13938 29 0,'89'-37'14'0,"9"-17"-8"16,-80 26 19-16,3-6-23 15,0-17 1-15,-3 4 3 16,-4-3 1-16,-3-6-7 16,-8-1 0-16,-13 7 4 15,-15 0 1-15,-17-3-2 16,-26 6 1-16,-6 3-2 15,-14 6 0-15,-18 13-2 16,-14 9 0-16,-3 13 0 16,-8 16 1-16,-6 6-2 0,-4 3 0 15,14 3-1-15,3 6 0 16,1 7-1-16,13-1 1 16,12 4-2-16,6 12 1 15,14 7-1-15,4 18 1 16,18 13 0-16,13 0 0 15,19 3 0-15,20-6 0 16,22 0 1-16,17-10 1 16,29-9 2-16,20-12 1 15,26-10 1-15,38-19 1 0,14-22 1 16,29-28 0-16,-4-25-1 16,17-6 0-16,-10-4-5 15,-39-8 1-15,-31 8-11 16,-36-9 0-16,-35 7-2 15,-25 2 0-15</inkml:trace>
  <inkml:trace contextRef="#ctx0" brushRef="#br1" timeOffset="-204235.65">22461 8592 6 0,'0'-29'3'0,"-31"-14"-3"0,20 36 3 0,-3-5-2 16,-4-1 1-16,-10-2 1 15,-11 2 1-15,-17 0-4 16,-8 1 1-16,-10 3 2 15,4 2 1-15,3 10-1 16,-7 10 1-16,-1 3-2 16,5 12 0-16,6 9-2 15,1 14 1-15,-4 21-1 16,3 6 0-16,8 4-1 16,0 12 1-16,13 0-2 15,11 3 1-15,8-6-3 16,10 6 0-16,3-6-1 15,15-3 1-15,17 6 0 16,14 3 1-16,11-12 2 16,21-7 1-16,7-6 4 15,-3-18 0-15,13-14 2 0,4-11 0 16,8-17-1-16,6-15 1 16,-17-13-2-16,3-18 1 15,11-16-3-15,-4-16 0 16,-3-6-2-16,-4-3 1 15,-18-7-1-15,-17-6 0 16,-7-3-1-16,-11-3 1 16,-17-6-1-16,-18-10 1 15,-18 0-6-15,-10-6 0 16,-18 10-1-16,-7 8 0 16</inkml:trace>
  <inkml:trace contextRef="#ctx0" brushRef="#br1" timeOffset="-203457.61">24966 8523 22 0,'18'-25'11'0,"-15"3"-8"0,-6 12 21 0,-11-2-22 16,-15-1 1-16,-6-2 1 15,-11 2 0-15,-14 0-5 16,4 4 0-16,-11 3 3 16,-11 6 0-16,-6 9-1 15,-12 7 1-15,5 3-1 16,16 9 0-16,5 9-1 15,3 11 1-15,10 17-1 16,5 17 1 0,2 3-1-16,8 15 1 0,14 19-2 15,13 3 1-15,15 4-1 16,11-7 0-16,14-6-1 16,7-3 0-16,20-19 0 15,12-7 1-15,21-5 0 0,6-20 0 16,15-15 0-16,14-16 1 15,7-18 0-15,-10-20 1 16,10-24-1-16,7-32 1 16,-14-12-1-16,-15-13 1 15,-27-13-1-15,-15-9 1 16,-27 13-1-16,-33-7 0 16,-31 1-3-16,-32-1 1 15,-25 0-7-15,-24-2 0 0</inkml:trace>
  <inkml:trace contextRef="#ctx0" brushRef="#br1" timeOffset="-202465.5">21830 10570 10 0,'14'-18'5'0,"-32"14"3"0,11-5-3 16,4 0-2-16,-8 5 1 16,-13-2 2-16,-12 3 1 15,-13 3-9-15,-4 3 0 16,-11 0 5-16,-3 10 1 16,7 9-3-16,-3 15 0 15,3 7-2-15,0 10 1 0,4 21-2 16,6 13 1-16,4 9-5 15,7 19 1-15,11 0-2 32,11 0 1-32,10 6-3 15,35-103 9-15,0 113-2 16,46 0 0-16,18-29 5 16,17-21 1-16,8-17 2 15,6-24 0-15,1-19-1 16,-5-16 1-16,-9-15-3 15,-18-22 1-15,-11-20-2 16,-11-21 1-16,-20-19-2 16,-22-18 1-16,-14-7-2 15,-21-7 1-15,-21-2-1 16,-22-7 0-16,-6 7-3 16,-11 2 1-16,0 1-6 15,-7 9 1-15</inkml:trace>
  <inkml:trace contextRef="#ctx0" brushRef="#br1" timeOffset="-201714.1">25605 10887 21 0,'14'-25'10'0,"-4"-25"-8"0,-6 37 14 16,-1-2-16-16,-6-1 1 15,-8-3 1-15,-13-3 0 16,-19-3-1-16,-13 3 1 15,-29 6 1-15,8 10 0 0,-12 12 0 16,-9 7 0-16,-5 18-1 16,-3 23 1-16,18 18-2 15,14 19 0-15,7 22-1 16,14 25 1-16,14 18-2 16,15 11 0-16,13 8-1 15,18-5 1-15,18-17 0 16,21-18 1-16,21-13-1 15,14-21 0-15,7-20 2 16,18-21 1-16,10-26-1 16,1-31 0-16,20-37 0 15,1-26 0-15,-22-24 0 16,-24-20 0-16,-25-9-6 16,-28-3 1-16,-29-12-6 15,-27-17 1-15</inkml:trace>
  <inkml:trace contextRef="#ctx0" brushRef="#br0" timeOffset="-195049.54">18020 12963 36 0,'-4'3'18'0,"18"-12"-10"15,-10 12 18-15,0 3-22 0,-4 10 0 16,-4 0 2-16,0 15 1 16,1 13-9-16,-1 12 1 15,-3 13 5-15,0 3 0 16,-3 19-3-16,3 28 1 16,0 1-2-16,3-8 1 15,4-2-3-15,-3-13 1 16,-1-21-8-16,4-7 0 15,0-25-5-15,11-10 0 16</inkml:trace>
  <inkml:trace contextRef="#ctx0" brushRef="#br0" timeOffset="-194358.87">18577 13788 52 0,'4'3'26'0,"35"19"-28"16,-22-22 47-16,11 0-44 0,11 3 0 16,14-3-1-16,7 0 1 15,7-3-5-15,11 6 1 16,-8 3-12-16,-6 7 0 16</inkml:trace>
  <inkml:trace contextRef="#ctx0" brushRef="#br0" timeOffset="-193336.98">20352 13499 25 0,'14'-9'12'0,"-4"-23"5"16,-6 20 3-16,0-7-16 0,-1-6 1 16,-3 9 2-16,-3-2 1 15,-5-1-10-15,-2 0 0 16,-15 0 5-16,-10 7 1 15,0 8-3-15,-8 8 1 16,-10-1-2-16,-7 9 1 16,-7 13-3-16,0 13 0 0,-7 9-3 15,11 6 1-15,6 19-4 16,15 13 0-16,7 15-1 16,10-2 0-16,18-7 3 15,10-4 0-15,15-11 3 16,14-20 0-16,10-18 5 15,15-16 1-15,10-22 3 16,10-25 0-16,8-13 0 16,-7-19 0-16,-8-8 0 15,-10-14 0-15,-11 1-3 16,-13 3 1-16,-15-4-8 16,-14-2 0-16,-11 9-7 15,-10 3 0-15</inkml:trace>
  <inkml:trace contextRef="#ctx0" brushRef="#br0" timeOffset="-192809.95">20920 13769 44 0,'14'9'22'0,"21"13"-17"16,-21-19 38-16,4 10-41 16,10-4 1-16,7-2-1 15,4 2 1-15,4-3-5 16,13-9 0-16,-3 3-2 0,-11 0 0 16,-3-9-10-16,-11-1 0 15,-10-8-1-15,-11-8 0 16</inkml:trace>
  <inkml:trace contextRef="#ctx0" brushRef="#br0" timeOffset="-192633.42">21195 13408 53 0,'7'60'26'0,"-14"15"-34"0,3-47 55 0,1 19-47 15,-4 16 1-15,-4 25-2 16,-6 3 1-16,-1 0-6 16,4 6 0-16,3-12-9 15,1-19 1-15</inkml:trace>
  <inkml:trace contextRef="#ctx0" brushRef="#br0" timeOffset="-192150.93">22782 13433 48 0,'7'-6'24'0,"-14"-10"-26"0,0 7 37 16,-10 3-35-16,-15 3 0 15,-7 3 1-15,-17 9 0 0,-4 10-1 16,-4 3 0-16,-10 19-2 15,0 9 1-15,4 25-3 16,10 7 1-16,10 5-2 16,15 1 1-16,14 0-1 15,17-3 1-15,18-23 1 16,18-15 0-16,7-18 3 16,10-20 0-16,18-25 2 15,14-15 1-15,15-26 2 16,-15-15 0-16,-18-9-1 15,-10-7 1-15,-21 10-6 16,-18-1 0-16,-25 1-10 16,-13 15 0-16</inkml:trace>
  <inkml:trace contextRef="#ctx0" brushRef="#br0" timeOffset="-191355.93">17660 14982 37 0,'4'10'18'0,"20"-13"-17"0,-10 3 24 0,8 0-24 16,9 0 0-16,8-3 3 16,3-1 0-16,18 4-3 15,22-3 0-15,23-3 4 16,19 0 0-16,35-4-1 16,24-2 1-16,36-1-2 15,31-6 1-15,29-2-3 16,17 2 1-16,8 0-1 15,34 3 0-15,1-3-1 16,0-3 0-16,21 4 0 16,-11-4 0-16,-11-3-3 15,-24 6 1-15,-24 9-5 16,-57 10 1-16,-32 13-10 16,-39 6 1-16</inkml:trace>
  <inkml:trace contextRef="#ctx0" brushRef="#br0" timeOffset="-189646.36">17918 15550 47 0,'3'13'23'0,"-6"-4"-21"0,-1-6 23 16,-3 3-24-16,-7 4 1 16,-7 2-1-16,-15 7 1 15,-6 6-3-15,-4-3 1 32,-38 60 2-32,10 12 0 15,6 12-1-15,9 4 1 16,6 12-1-16,17-12 0 15,19-3-3-15,13-13 0 16,11-19-6-16,4-15 1 0,13-16-7 16,22-19 1-16</inkml:trace>
  <inkml:trace contextRef="#ctx0" brushRef="#br0" timeOffset="-189359.5">18157 15723 58 0,'0'37'29'0,"-7"63"-39"15,7-68 55-15,-3 12-46 0,3 18 1 16,0 1 0-16,-7 9 0 16,0 4 0-16,3-4 0 15,4-13-4-15,0 4 0 16,0-16-11-16,7-19 0 16</inkml:trace>
  <inkml:trace contextRef="#ctx0" brushRef="#br0" timeOffset="-189064.59">18560 16127 54 0,'24'13'27'0,"22"-17"-29"0,-28 1 41 0,7 0-39 15,13 0 0-15,8-3 0 16,0-1 0-16,-4 4-4 16,1 0 1-16,-12-3-10 15,1-3 1-15,-11-13-3 16,-3 6 1-16</inkml:trace>
  <inkml:trace contextRef="#ctx0" brushRef="#br0" timeOffset="-188857.51">18891 15804 46 0,'-10'44'23'0,"-11"22"-27"0,13-41 45 16,-2 6-43-16,-4 13 0 0,0 13-2 16,0-4 1-1,-1 3-3-15,5-5 0 0,3-11-7 16,7-15 0-16</inkml:trace>
  <inkml:trace contextRef="#ctx0" brushRef="#br0" timeOffset="-188472.67">19653 15898 46 0,'7'16'23'0,"-24"-1"-33"16,6-11 42-16,-3 2-32 16,-7 6 0-16,-11 7 1 0,-3 6 0 15,-4 4-2-15,-3 11 1 16,-4 10-1-16,7-9 1 16,0 13-2-16,7-4 0 15,11 0-3-15,14-9 1 16,11-1-2-16,10-14 1 15,11-14 0-15,10-6 1 16,11-12 4 0,3-10 1-16,0-6 1 0,-3-9 1 15,-3-3 1-15,-5-10 1 0,-9 3-6 16,-12-16 0-16,-6-2-9 16,-8-10 1-16</inkml:trace>
  <inkml:trace contextRef="#ctx0" brushRef="#br0" timeOffset="-188144.83">19678 15334 41 0,'18'37'20'0,"27"42"-25"0,-30-54 36 15,2 25-30-15,8 10 0 16,7 12 4-16,3 15 0 16,4 11-6-16,-4 2 1 15,-10-3 2-15,-11 4 0 16,-7-1-2-16,-11-9 1 15,-10 0-4 1,-7-7 1-16,-7-11-6 0,3-17 0 16,4-21-5-16,7-17 0 15</inkml:trace>
  <inkml:trace contextRef="#ctx0" brushRef="#br0" timeOffset="-187626.66">20197 15484 25 0,'10'-9'12'0,"-3"9"2"0,0 3 15 0,0 3-26 15,4 4 1-15,-1-4 2 16,8 0 1-16,0 0-8 16,-1 1 0-16,5 2 5 0,-1 1 1 15,0 2-3-15,-3 1 1 16,-4-1-3-16,0-2 1 16,-7 2-2-16,-7 1 1 15,-4 2-1-15,-3-2 0 16,-3-1 0-16,-1 1 1 15,-3-4-1-15,0 1 1 16,-4-1-1-16,4 1 1 16,0-1 0-16,0-3 0 15,3 1 0-15,4-1 0 16,7 6 0-16,7 1 1 31,4 3 0-31,3-1 0 0,4 4-1 0,3-3 1 0,0-4-1 16,0 1 1-16,-3-1-1 15,-8 4 0 1,-10 3-3-16,-7 6 0 16,-14 6-9 15,-14 1 0-31,-15-14-2 0,1-8 0 0</inkml:trace>
  <inkml:trace contextRef="#ctx0" brushRef="#br0" timeOffset="-187077.97">21167 15337 36 0,'-7'25'18'15,"-22"16"-20"-15,19-29 32 0,-8 13-30 0,-7 0 1 0,-6 13 1 0,-5 6 0 0,-6 9-3 16,-11 13 1-16,7 25 1 16,8 22 1-16,2 9-1 15,8 16 0-15,7-6-1 0,7-4 1 16,3-21-4 0,4-22 1-1,7-16-4-15,11-16 1 0,10-15-7 0,14-16 1 16</inkml:trace>
  <inkml:trace contextRef="#ctx0" brushRef="#br0" timeOffset="-186656.22">21304 15748 54 0,'14'6'27'0,"22"10"-34"0,-22-10 54 0,3 3-46 15,8 7 0-15,3-4-1 16,8 1 1-16,-8 3-2 15,-3 2 1-15,-8 1-1 16,-10 3 1-16,-14 6-1 16,-10 7 0-16,-8-7-1 15,-7-3 0-15,-7 4 0 16,0-1 1-16,8 6 0 16,6 1 1-16,7-4 0 0,4-3 0 15,4-3 1-15,6 0 0 16,11-3-1-16,11-3 1 31,35-9-15-31,0-10 0 16</inkml:trace>
  <inkml:trace contextRef="#ctx0" brushRef="#br0" timeOffset="-186386.84">21791 16121 57 0,'0'12'28'0,"21"-5"-32"0,-10-7 42 0,10 0-38 15,7 0 0-15,4 0-2 16,10 3 1-16,1 0-3 15,3 3 0-15,-1-3-8 16,-2-3 1-16,-4-12-4 16,-11-1 1-16</inkml:trace>
  <inkml:trace contextRef="#ctx0" brushRef="#br0" timeOffset="-185997">23026 15741 39 0,'3'3'19'0,"-31"4"-24"0,18-10 36 0,-8 3-30 15,4 6 0-15,-11 10 0 16,-3 6 0-16,-7-1-2 16,-4 11 1-16,0 2 1 15,0 13 0-15,0 0 0 16,8 10 0-16,6 2-1 16,11-2 0-16,7-4-1 15,14-6 1-15,7-9-1 16,11-10 0-16,10-9-1 15,4-16 1-15,3-9 1 16,7-10 0-16,1-12 0 16,-1-13 0-16,-6-3-2 15,-5-6 1-15,-2-6-9 16,-8-10 0-16</inkml:trace>
  <inkml:trace contextRef="#ctx0" brushRef="#br0" timeOffset="-185726.37">23149 15224 44 0,'29'50'22'0,"16"41"-20"0,-23-56 36 0,6 18-36 15,4 16 0-15,-4 22 1 16,-4 19 1-16,-2 24-5 16,-8 7 0-1,-11 13 2-15,-17 0 1 0,-25-16-10 16,-21-13 0-16,-14-24-7 16,-7-11 1-16</inkml:trace>
  <inkml:trace contextRef="#ctx0" brushRef="#br0" timeOffset="-183802.77">24430 14641 40 0,'10'-3'20'0,"26"6"-11"0,-22-6 21 0,0 3-28 16,11 6 1-16,13 0-2 15,12 0 1-15,13-3-8 16,8 4 0-16,-4-1-7 15,-11-3 1-15</inkml:trace>
  <inkml:trace contextRef="#ctx0" brushRef="#br0" timeOffset="-183592.89">24472 15051 54 0,'11'29'27'0,"28"-7"-33"0,-29-19 47 16,18 3-41-16,18 7 1 15,18-1-4-15,20-2 0 32,61-23-10-32,-14 0 0 15</inkml:trace>
  <inkml:trace contextRef="#ctx0" brushRef="#br0" timeOffset="-183293.7">26705 13741 53 0,'18'53'26'0,"-29"54"-31"16,4-73 38-16,-7 13-34 15,-11 22 1-15,-3 16-4 16,-7 18 1-16,-4 7 1 15,7-3 0-15,1-1-12 16,6-9 1-16</inkml:trace>
  <inkml:trace contextRef="#ctx0" brushRef="#br0" timeOffset="-182994.81">25855 15284 61 0,'49'15'30'0,"86"-2"-37"0,-100-13 56 0,28 3-49 15,15 0 0-15,14 0 0 16,3 0 0-16,-7 0-5 16,-10 1 1-16,-11 5-10 15,-11 0 1-15,-13-2-4 16,-5-1 1-16</inkml:trace>
  <inkml:trace contextRef="#ctx0" brushRef="#br0" timeOffset="-182528.84">25795 16083 61 0,'21'28'30'0,"11"-12"-39"0,-14-13 61 16,13 0-51-16,15 0 0 16,11 1 1-16,-1-4 1 0,15 0-5 15,6 0 1-15,-3 0 1 16,-14 0 1-16,-10 3-2 16,-11 0 1-16,-18 3-3 15,-18 7 1-15,-13 2-1 16,-15 1 1-16,-17 0-2 15,-1-1 1-15,-6 1-1 16,-4 0 1-16,0 6 1 16,4 0 1-16,6 6 1 15,8 6 1-15,7 7 1 16,10-3 0-16,15 3 1 16,17-7 0-16,18 1 0 15,3-4 0-15,21-3-3 16,8-3 1-16,6-6-5 15,-3-10 0-15,-7-9-12 16,-14-6 0-16,-10-19-1 16,-12-3 1-16</inkml:trace>
  <inkml:trace contextRef="#ctx0" brushRef="#br0" timeOffset="-181839.45">27439 14616 35 0,'131'-85'17'0,"-26"-69"-15"16,-76 98 32-16,-1-23-32 16,-7-18 1-16,-7-16 3 15,-10-12 0-15,-18-10-7 16,-22-6 0-16,-20 3 4 15,-25 9 1-15,-4 23-2 16,-24 12 1-16,-11 18-2 0,0 26 0 16,-18 22-1-16,-21 16 0 15,-10 33-1-15,-21 30 1 16,-15 33-3-16,7 29 1 16,1 38-1-16,10 24 1 15,28 42-1-15,15 18 1 16,17 25-1-16,17 13 1 15,18 6 2-15,18-16 0 16,14-18 0-16,18-19 0 16,21-25-1-16,24-10 1 15,33-9-1-15,20-19 1 16,32-6-1-16,36-10 0 16,24-9 0-16,35-28 0 0,19-26 2 15,30-24 0 1,199-123 1-1,-61-25 0-15,-74-28 1 16,-38-28 1-16,-32-35-1 16,-39-43 1-16,-43-42-1 15,-52-49 0-15,-46-20-2 16,-53-34 0-16,-42-18-9 16,-50-4 0-16,-46 6-7 15,-3 26 0-15</inkml:trace>
  <inkml:trace contextRef="#ctx0" brushRef="#br0" timeOffset="-180022.56">9934 11144 24 0,'39'-37'12'0,"-4"-36"1"16,-28 39 12-16,-3-10-22 15,-11-6 1-15,-11-13-1 16,-21-3 1-16,-21-12-6 16,-7 3 1-16,-21 6 3 15,-14 6 0-15,-11 10-2 16,0 15 1-16,-14 22-2 16,-3 26 1-16,-1 27-4 0,4 32 0 15,7 25-3-15,14 26 1 16,22 21-1-16,13 25 1 15,22 10 2-15,17-1 0 16,18-9 4-16,24 1 1 16,26-11 3-16,10-15 1 15,31-21 1-15,33-17 0 16,13-31 0-16,32-34 1 16,11-29-1-16,21-40 0 15,11-35-1-15,-22-34 0 16,-17-26-3-16,-39-31 1 0,-39-18-5 15,-42-29 0-15,-32-9-12 16,-46-16 1-16</inkml:trace>
  <inkml:trace contextRef="#ctx0" brushRef="#br0" timeOffset="-174747.22">18352 1072 53 0,'0'16'26'0,"0"-38"-18"0,0 22 26 16,3 6-34-16,1-15 0 15,-1 9 0-15,-3 0 1 16,4 0-3-16,-4 0 0 16,0 0-6-16,0 0 1 15,3 0-8-15,-3 0 0 16</inkml:trace>
  <inkml:trace contextRef="#ctx0" brushRef="#br0" timeOffset="-174525.11">18877 865 47 0,'18'28'23'0,"-8"-3"-23"16,-6-15 38-16,-1-1-39 15,1 1 0-15,-1-1-8 16,-3 7 0-16,0-7 1 16,-3 1 0-16</inkml:trace>
  <inkml:trace contextRef="#ctx0" brushRef="#br0" timeOffset="-173880.56">18450 1436 35 0,'0'9'17'0,"4"1"-10"0,-1-10 22 15,-3 9-27-15,0 0 1 16,0 1 1-16,0 6 1 16,0 2-7-16,4 4 1 15,-1-6 3-15,1 9 0 16,-1 0-2-16,5 3 1 16,-5 1-1-16,8-4 1 15,6-7 0-15,11-8 0 16,8-10 0-16,6-19 0 15,7-9-1-15,8-16 0 0,-4-9-4 16,-7-7 0-16,-11 4-10 16,-10 2 1-16,-15-8-1 15,-6 8 1-15</inkml:trace>
  <inkml:trace contextRef="#ctx0" brushRef="#br0" timeOffset="-173250.49">19449 1179 28 0,'49'-91'14'0,"-52"12"-5"0,3 42 26 16,-8-7-34-16,-9-10 1 0,-15-8 0 15,-14-1 0-15,-14 0-3 16,-10 23 0-16,-15 2 2 16,-10 10 1-16,-11 9-2 15,0 13 1-15,4-4-1 16,-4 13 0-16,-3 22-2 16,-1 10 1-16,-3 18-4 15,22 4 1-15,9 2-2 16,12 10 1-16,10 13-1 15,11 2 0-15,13 23 1 16,8-22 1-16,28 43 3 16,7 7 0-1,25 0 1 1,14-3 0-16,14-29 1 0,17-18 0 0,4-26 2 16,22-15 0-16,17-34 0 15,10-20 1-15,8-43 1 16,17-25 0-16,11-23-1 0,-25-34 0 15,-32 16-3-15,-28 10 1 16,-24 2-3-16,-18 7 1 16,-22 2-5-16,-27 7 1 15,-33 7-7-15,-24-1 1 16</inkml:trace>
  <inkml:trace contextRef="#ctx0" brushRef="#br1" timeOffset="-165517">28205 3885 36 0,'14'0'18'0,"-7"25"-12"15,-7-19 19-15,-7 13-26 16,-7 0 1-16,-11 18-1 15,-3 7 1-15,-8 0 0 16,1 22 0-16,-4 0 0 0,-3 6 0 16,10-3 0-16,4 6 0 15,7 1 1-15,10-14 0 16,15-15 1-16,17-9 0 16,18-10 1-16,10-15 0 15,18-20-1-15,0-8 1 16,7-29-2-16,4-6 0 15,-8-22-1-15,-6-13 1 16,-4 3-5-16,-14-5 0 16,-7 2-9-16,-8-9 0 15</inkml:trace>
  <inkml:trace contextRef="#ctx0" brushRef="#br1" timeOffset="-164813.78">28790 4851 45 0,'28'22'22'0,"-24"-25"-26"16,-4 3 35-16,-7-7-32 15,-11-2 0-15,-6-1-1 16,-5-2 0-16,-6-1 1 16,0 1 1-16,0 2-3 0,-1 4 0 15,8 3 0-15,3 0 0 16,4 3 1-16,11 6 0 16,6 4 1-16,11 2 0 15,7 7 1-15,4 6 0 16,7 3 0-16,6-3 1 15,1 3-1-15,-7-2 1 16,-4-1-1-16,-7 3 0 16,-7-9 0-16,-10 6 0 15,-5-13-1-15,-6 1 1 0,-7-4-1 16,-7 1 1-16,-4-4-1 16,-3 0 1-16,3 1-1 15,4-1 1-15,7-3 1 16,7 0 0-16,-4 3 1 15,11 4 1-15,11 2 1 16,13 4 1-16,11 0 1 16,11-7 0-16,14 4-1 15,11-10 1-15,3-6-3 16,-4-10 1-16,4 0-3 16,-3-2 1-16,-1-7-3 15,-10-6 1-15,-7-1-1 16,-11 4 1-16,-10 0-1 15,-11 0 0-15,-14 3 0 16,-7 10 1-16,-11 12-1 16,-10 3 1-16,0 12 0 15,0 17 0-15,-4 12 0 0,0 6 1 32,18 19-4-32,7-16 1 15,7-6-10-15,25-22 0 16,3-9-2-16,14-10 1 15</inkml:trace>
  <inkml:trace contextRef="#ctx0" brushRef="#br1" timeOffset="-164166.56">31323 4913 44 0,'7'-3'22'0,"-21"47"-24"0,4-34 43 0,-8 12-41 31,-10 12 1-31,6 10 0 0,-6 16 0 0,-3 18-1 16,-8 13 0-16,-4 3 0 15,5-6 1-15,6 0-1 16,7-16 1-16,7-3-1 16,8-22 1-16,-1-10-1 15,8-2 0-15,-1-10-1 16,4-9 1-16,4-7-5 15,6 0 0-15,1-9-9 16,0-18 1-16</inkml:trace>
  <inkml:trace contextRef="#ctx0" brushRef="#br1" timeOffset="-163731.72">30984 4822 49 0,'0'26'24'0,"25"5"-22"0,-14-25 40 0,6 4-40 16,8 2 0-16,7 4 2 16,21-1 0-16,14 11-5 15,28 8 0-15,-3-3 3 16,21 10 0-16,0 6-1 16,-8 0 0-16,-16-3-2 15,-19 0 1-15,-24 6-1 16,-28-3 0-16,-32 10-1 15,-36 2 1-15,-17-2-1 16,-32 9 1-16,-21-4-2 16,4-5 0-16,-8-10-4 15,8-6 1-15,7-13-5 16,13 0 0-16,15-3-4 16,21 3 0-16</inkml:trace>
  <inkml:trace contextRef="#ctx0" brushRef="#br1" timeOffset="-163357.58">31256 5992 44 0,'28'19'22'0,"22"-10"-20"0,-33-2 42 0,12-11-44 16,9-5 1-16,1-3-1 16,4-1 0-16,-12 0-1 15,-6-2 1-15,-4-4-1 16,-10 6 0-16,-11 1 0 16,-7 6 0-16,-7 2 0 15,-8 8 1-15,-6 5 0 16,-7 13 0-16,0 12 0 15,6 1 1-15,1 9 0 16,7 0 0-16,10 0 0 16,8-4 0-16,6 1-4 15,8-3 1-15,7-13-9 16,3-9 1-16,7-13-4 16,0-6 0-16</inkml:trace>
  <inkml:trace contextRef="#ctx0" brushRef="#br1" timeOffset="-162906.05">32124 6052 38 0,'-7'12'19'0,"-32"13"-22"0,25-22 34 0,-7-3-31 16,-4-3 0-16,-3 3 0 15,-7 3 1-15,3 1-1 16,4 2 0-16,3 0 0 16,7 0 1-16,8 4 0 15,6 2 0-15,11 4 0 16,4 0 0-16,3 3-1 16,4-1 1-16,3-5 0 15,-4-1 0-15,-2-5-1 16,-8 8 0-16,-11 4 0 15,-10 0 0-15,-11 0-3 0,-10-3 1 16,0-1-10-16,3-9 0 16</inkml:trace>
  <inkml:trace contextRef="#ctx0" brushRef="#br1" timeOffset="-162351.08">32163 6306 35 0,'10'25'17'0,"-6"22"-12"0,-4-41 23 0,0 4-29 16,0 2 1-16,0-6 1 16,0 4 1-16,3-4-1 15,4-3 0-15,1-3 0 16,-1-6 1-16,3 0-1 15,-3-4 0-15,4 1 0 16,-1-4 0-16,4-2-2 16,1 2 1-16,-5 4 0 15,1-1 0-15,-4 10 0 16,0 0 0-16,-4 6-1 16,1-6 1-16,-4 7-1 15,0-1 0-15,0 3 0 16,0-2 1-16,0-1 0 0,0 0 0 15,0-3 0-15,7 1 0 16,0-4 0-16,7 3 0 16,0-6 0-16,4-4 0 15,0-2 0-15,-1-1 0 16,4 4 0-16,1 0 0 16,2 6 0-16,-3 0 0 15,-3 3 0-15,0 0 1 16,-4 3-1-16,-4 4 0 15,-3-1 0-15,0 10 0 0,-3 3 0 16,-4 6 0-16,-4 7 0 16,-3-1 0-16,0-6-1 15,0-6 1-15,0 0-5 16,0-6 0-16,0-3-6 16,4-7 0-16</inkml:trace>
  <inkml:trace contextRef="#ctx0" brushRef="#br1" timeOffset="-161824.18">32865 6751 31 0,'49'-6'15'0,"1"-13"-7"0,-40 13 22 0,-3-4-30 16,-3-2 0-16,-11 2 0 15,-14-2 1-15,-8-4-1 16,5 4 0-16,-5 2 1 15,1 10 0-15,0 3 0 16,0 0 0-16,3 7 0 16,7 2 0-16,4 7 0 15,7 3 0-15,11 0-2 16,6-3 1-16,4-3-5 16,4-4 0-16,10-3-7 15,8-9 0-15</inkml:trace>
  <inkml:trace contextRef="#ctx0" brushRef="#br1" timeOffset="-161509.89">33228 6660 28 0,'-17'31'14'0,"-22"-2"-14"0,25-26 18 16,-8 0-18-16,-2 0 0 0,-1-3 2 15,-3 0 1 1,0-3-3-16,3 3 1 0,7 0 2 16,4 0 1-16,0 0 0 15,14 6 1-15,7 4-2 16,11 5 1-16,-1 1-1 16,12 3 0-16,2 3-1 15,1 3 0-15,-4 3-1 16,-7-3 0-16,-6 0-1 15,-12 0 0-15,-13-6-1 16,-12-3 1-16,-13-7-9 16,-11-12 0-16,-10-10-4 15,-4-8 1-15</inkml:trace>
  <inkml:trace contextRef="#ctx0" brushRef="#br1" timeOffset="-160760.71">27788 5882 55 0,'-3'7'27'0,"13"-7"-30"0,1 0 52 16,10 3-48-16,25 9 0 15,25 7 0-15,34 6 0 0,22 13-1 16,46-4 0-16,25 10 1 16,38 10 0-16,22-1-1 15,17 0 1-15,32 16-1 16,10 16 0-16,18 3-1 16,25 9 1-16,-7 3-1 15,-7 10 1-15,10 9-2 16,-116-41 0-16,113 48-1 15,-57-7 0-15,-38-22-2 16,-40-12 0-16,-55-19-7 16,-43-16 1-16,-46-25-4 15,-32-12 0-15</inkml:trace>
  <inkml:trace contextRef="#ctx0" brushRef="#br1" timeOffset="-160323.78">27686 6563 40 0,'7'16'20'0,"32"5"-19"0,-21-8 35 0,6 0-32 16,29 9 1-16,25 12 3 15,38 0 0-15,36 20-11 16,45 12 1-16,64 21 6 16,25 4 0-16,35 7-2 15,28 2 0-15,-6-3-2 16,6 0 0-16,7 4 0 16,-31 5 0-16,-18-12-4 15,-50 7 1-15,-31-4-13 16,-43-9 0-16</inkml:trace>
  <inkml:trace contextRef="#ctx0" brushRef="#br1" timeOffset="-155174.33">27189 14086 29 0,'7'0'14'0,"3"9"-6"16,-6-6 14-16,-1-3-21 15,4 13 1-15,-3-1 0 16,-1 4 1-16,1 3-4 0,-1 3 1 15,1 0 2-15,0 6 0 16,-1-3 0-16,1 3 1 16,-1 0 0-16,1-6 0 15,-1-6 1-15,4-13 0 16,0-12 1-16,7-13 1 16,8-19-2-16,9-9 0 15,12-22-1-15,6-13 0 16,15-15-6-16,10-4 0 15,3-15-13-15,22-9 0 16</inkml:trace>
  <inkml:trace contextRef="#ctx0" brushRef="#br1" timeOffset="-153369.06">29482 13882 31 0,'17'-10'15'0,"-13"14"-4"15,-1-4 15-15,-3 3-26 16,4 6 1-16,-8 7 1 15,-10 12 1-15,-21 6-4 16,-11 17 1-16,-14 5 0 16,-14 19 0-16,0 7-5 15,-4 12 0-15,-3-3-7 16,7-6 1-16</inkml:trace>
  <inkml:trace contextRef="#ctx0" brushRef="#br1" timeOffset="-153088.28">29866 13797 39 0,'18'22'19'0,"-36"19"-21"0,8-29 32 15,-12 17-29-15,-9 5 1 0,-12 13 0 16,-10 13 0-16,4 9-4 16,-11 6 1-16,-10 16 0 15,-8 0 0-15,7 3-3 16,8-6 0-16,10 3-3 16,11-16 1-16,6-15-5 15,15-20 0-15</inkml:trace>
  <inkml:trace contextRef="#ctx0" brushRef="#br1" timeOffset="-152876.56">28914 14402 33 0,'0'44'16'0,"10"-16"-9"0,-3-24 29 15,4-1-33-15,17-3 0 16,11-3 0-16,17-1 0 16,22 8-7-16,3 2 1 31</inkml:trace>
  <inkml:trace contextRef="#ctx0" brushRef="#br1" timeOffset="-152412.78">29390 15277 41 0,'18'0'20'0,"38"-34"-10"16,-38 21 15-16,17-15-22 15,14-22 1-15,22-16 1 16,17-19 0-16,11-9-7 0,10-16 0 16,15 1 5-1,-8-10 0-15,-17 12-3 0,-11 13 1 16,-14 9-1-16,-7 19 0 15,-14 16 0-15,-14 9 0 16,-7 13 0-16,-11 12 1 16,-14 13-2-16,-11 13 0 15,-6 18 0-15,-8 13 1 16,-10 18-3-16,-18 29 1 0,-10 6-1 16,-11 10 0-16,0 15 0 15,-4 0 0-15,11-12-2 16,4-4 0-16,3-18-6 15,7-13 1-15,14-22-2 16,11-19 1-16</inkml:trace>
  <inkml:trace contextRef="#ctx0" brushRef="#br1" timeOffset="-152201.55">29725 14754 59 0,'4'22'29'0,"27"3"-42"0,-13-22 63 16,14-3-51-16,14 3 1 16,7-3-11-1,14 0 0-15,-4-10 1 0,-3 10 1 16</inkml:trace>
  <inkml:trace contextRef="#ctx0" brushRef="#br3" timeOffset="-110975.49">2914 6820 22 0,'18'-3'11'0,"-11"0"-2"0,-7 3 12 0,0 0-16 16,0 0 0-16,0 0 5 15,0 0 0-15,0 0-12 16,0 0 1-16,-7 0 7 16,-4 6 0-16,-7 10-2 15,-6 6 0-15,-12 0-3 16,-6 3 0-16,-4-3-1 16,4 0 0-16,0-4-2 15,3-8 0-15,7-4-1 16,-3-3 1-16,10-6-1 15,-3-3 0-15,10-4-1 16,8-8 1-16,10-8 0 16,0 5 1-16,7-5 0 15,3-2 1-15,1 0 1 16,3 6 1-16,11 3 0 16,-1 7 1-16,5 5 0 0,2 11 0 15,5 2-1 1,-5 0 1-16,-2 3-3 0,2 1 1 15,-3 2-1-15,4 4 0 16,-11 0 0-16,8 9 0 16,-1-3 0-16,-7 3 0 15,-3-3 1-15,3 3 0 16,-7-3 0-16,11 0 0 16,-15-6 0-16,4-4 0 15,4-3 1-15,0-9 1 16,3-6 0-16,0-6 0 15,-3-4 0-15,3-9 0 0,-7-3 0 16,0-7 1-16,-21-2-2 16,0-7 0-16,-7 3-2 15,-4 6 0-15,-3 4-5 16,0 9 1-16,-11 6-8 16,4 10 0-16</inkml:trace>
  <inkml:trace contextRef="#ctx0" brushRef="#br3" timeOffset="-110570.92">2205 7300 53 0,'0'6'26'0,"28"-3"-26"0,-14-3 47 15,14-3-46-15,18-3 1 0,7-4 1 16,25-5 0-16,14-4-3 16,17 0 0-1,28-3 0 1,-17 6 0-16,-21 7-6 16,-28 9 1-16,-11 0-11 15,-18 6 1-15,-14 1-3 16,-10 5 0-16</inkml:trace>
  <inkml:trace contextRef="#ctx0" brushRef="#br3" timeOffset="-109938.71">2663 7673 34 0,'-17'34'17'0,"-18"10"-16"0,24-34 30 15,-3-1-31-15,3 7 0 16,-3-1 0-16,4-2 0 15,-8 0 0-15,-10-4 0 16,7-3 0-16,-8-3 0 0,8-3 0 16,-7-6 1-16,3 0-1 15,8-4 0-15,6 1-1 16,0-4 1-16,4-5-1 16,7-1 1-16,7-3-1 15,8-9 0-15,9 9 1 16,-3 3 0-16,1 3 0 15,-1 4 1-15,-4 2-1 16,5 7 1-16,-5 6-1 16,8 7 1-16,0 2-2 15,6 7 1-15,-2 3-1 16,2 3 0-16,-2 3 0 16,-5 0 0-16,12 1 1 15,-5-1 1-15,1-6 0 16,7 0 0-16,0-7 0 15,3-2 1-15,-7-7 0 16,-3 1 1-16,-14-7 0 16,3-7 0-16,-7-8-1 0,0-7 1 15,-10-7-1-15,3 1 1 16,-7-3-2-16,-11 3 1 16,-7-4-5-16,-13 10 1 15,-8 3-7-15,-11 7 1 16,-6 6-6-16,7 9 1 15</inkml:trace>
  <inkml:trace contextRef="#ctx0" brushRef="#br3" timeOffset="-109280.25">3489 6735 30 0,'0'13'15'0,"0"15"-10"0,0-22 22 0,0 13-24 15,0 6 0-15,-7 10 2 16,3 6 1-16,4 12-7 16,0 13 0-16,4 12 4 15,3 7 0-15,-3-7-2 16,3-9 0-16,0-12-2 15,-4-10 0-15,4-7-7 0,-7-8 1 16,4-13-5-16,-4-13 0 16</inkml:trace>
  <inkml:trace contextRef="#ctx0" brushRef="#br3" timeOffset="-108797.55">3718 7529 34 0,'7'12'17'0,"-7"-15"-9"0,0 3 26 0,4-6-32 16,3-7 1-16,-7-6-2 15,3-9 1-15,5-9-4 16,-16-4 1-16,5 3 1 16,-8-6 1-16,-6 0-2 15,-1 0 0-15,4 4 1 16,3 5 0-16,4 1 0 15,-3 6 0-15,3 9 0 0,3 3 1 16,4 3 0 0,-7 4 1-16,7 3-1 0,7 0 0 15,4 2 0-15,-1-2 1 32,8 0-1-32,14 0 0 0,-1-4-1 15,8 1 1 1,4-1-1-16,2 1 1 0,-2 3-5 0,-4 3 1 15,-8 6-11-15,-6 0 1 16</inkml:trace>
  <inkml:trace contextRef="#ctx0" brushRef="#br3" timeOffset="-108498.54">3718 7337 57 0,'7'22'28'0,"36"-25"-29"16,-26 0 48-16,4 0-47 15,4-3 1-15,10-1-2 16,4 1 1-16,-7 0-4 16,-4 3 1-16,-14 6-10 15,-7 3 0-15,-14-3-4 16,4 0 1-16</inkml:trace>
  <inkml:trace contextRef="#ctx0" brushRef="#br3" timeOffset="-107852.52">2194 6419 52 0,'11'6'26'0,"-4"3"-31"0,-4-6 49 16,-3 4-44-16,-3 8 0 15,-4 10-1-15,-14 10 1 16,0 15 0-16,-15 3 0 16,5 20 0-16,-8 5 0 0,7 22-1 15,-7 7 0-15,-3 9 0 31,3 16 1-31,7-4 0 0,8 7 0 0,9-19-1 16,8-9 0-16,14-10-2 16,22-9 0-16,2-13-4 15,22-9 1-15,18-10-6 16,14-12 1-16,-4-19-3 16,-18-9 1-16</inkml:trace>
  <inkml:trace contextRef="#ctx0" brushRef="#br3" timeOffset="-107217.45">3877 6155 23 0,'-11'19'11'0,"22"9"-6"15,0-15 18-15,-4 2-21 0,7 14 1 0,3 2 2 16,5 0 0-16,9 13-6 16,5 10 1-16,-1-1 4 15,11 16 1-15,3 16-1 0,1 9 1 16,-1 12-1-1,0 20 1-15,-17 2-2 0,-11 10 1 16,-10-12-3-16,-15 2 1 16,-13-15-5-16,-15 0 1 15,-7-3-8-15,0-7 0 16,-10-12-4-16,7-3 0 16</inkml:trace>
  <inkml:trace contextRef="#ctx0" brushRef="#br3" timeOffset="-106025.97">5330 642 31 0,'0'0'15'0,"-7"-9"-11"16,4 9 16-16,-8 0-19 15,1 0 0-15,-8 3 1 0,-14 7 1 16,-3 5-4-16,-4-5 1 15,4 5 1-15,0 7 0 16,10 19-2-16,0-3 0 16,11-4 0-16,14 10 1 15,0 0-2-15,14-6 1 16,15-13 0-16,9-13 1 16,1-12 1-16,-7-9 0 15,7-7 0-15,-11-6 0 16,0-12 0-1,-7-13 0-15,-10 12-4 0,-8-6 1 0,-3 1-8 16,-3-4 1 0</inkml:trace>
  <inkml:trace contextRef="#ctx0" brushRef="#br3" timeOffset="-105736.85">5863 705 40 0,'-10'10'20'0,"-15"43"-20"15,14-34 35-15,-6 0-36 16,-12 9 1-16,-13 12-1 0,-7 4 1 15,-22-3 0-15,1 19 1 16,-8 9-1-16,-10 6 0 16,7 19-2-16,10-9 0 15,1-7-6-15,13-6 1 16,15-12-5-16,3-13 1 16</inkml:trace>
  <inkml:trace contextRef="#ctx0" brushRef="#br3" timeOffset="-105392.21">5623 1304 34 0,'0'3'17'0,"-24"-6"-17"16,13 3 30-16,-14 6-31 15,-6 4 1-15,-1 9 0 16,-14-1 0-16,11 11 0 16,6 5 1-16,1 10-1 15,11 0 0-15,2 0 1 16,5-7 0-16,3-2 1 16,14-7 0-16,14-12-1 0,11-16 1 15,14-6 0-15,3-4 0 16,-3-9-1-1,0-15 1-15,-18-1-3 0,-7-2 1 16,-10-1-6-16,-22-12 0 16,-6 12-7-16,-15-6 1 15</inkml:trace>
  <inkml:trace contextRef="#ctx0" brushRef="#br3" timeOffset="-104946.14">6925 733 36 0,'0'25'18'0,"-21"19"-14"0,14-31 29 16,3 12-32-16,-3 13 0 16,4 6 0-16,3 15 1 15,0 4-3-15,-4 18 0 16,8 7 1-16,6 6 0 16,-10-9-5-1,11-13 0-15,-8-9-7 0,1-26 0 16</inkml:trace>
  <inkml:trace contextRef="#ctx0" brushRef="#br3" timeOffset="-104545.54">7232 1536 40 0,'0'25'20'0,"3"-34"-19"0,-3-4 33 0,0-6-34 16,-3-9 0-16,3-6-1 16,-11-4 1-16,1-6 0 15,-1-3 1-15,4-3-1 16,-14 12 0-16,3 1 0 0,-3-7 0 15,4 0-1-15,-1 3 1 16,7 4 0-16,8 8 0 16,6 4 0-16,8 0 1 15,7 6 0-15,6 7 0 16,12 2 1-16,9 1 0 31,51 3-3-31,6-1 1 16,-7-5-6-16,-10 2 1 15,-15 1-8-15,-17 9 0 0</inkml:trace>
  <inkml:trace contextRef="#ctx0" brushRef="#br3" timeOffset="-104365.45">7232 1361 52 0,'11'34'26'0,"38"-37"-26"0,-31-3 48 0,13 2-48 0,1-8 0 0,10 3-10 0,-6-1 0 0,2 7-1 16,-6 3 1-16</inkml:trace>
  <inkml:trace contextRef="#ctx0" brushRef="#br3" timeOffset="-103229.66">8505 671 27 0,'-38'-25'13'0,"-19"-4"0"0,40 20 7 0,-1 0-18 15,-7-10 0-15,-10 9 0 16,-7 1 1-16,-11-7-5 15,-11-9 1-15,-20 6 2 16,-26-9 1-16,-10 3-3 16,-17 0 1-16,-22 3 0 15,-7 6 0-15,-14 7-1 16,-17-1 1-16,-1 4-1 16,-3 6 1-16,7 6 1 15,-7 13 0 1,-7-3 0-16,14 22 0 0,-4-13 0 15,1 3 0-15,20 16 0 16,4-7 1-16,4 23-2 0,17 3 1 16,25-1-4-16,18 11 1 15,17 14-1-15,22-11 1 16,24 8 0-16,18-2 0 16,28 3 1-1,35-1 1-15,25-2 3 0,28-4 0 16,32-6 0-16,25 3 1 15,13 4-1 1,36-10 0-16,8-13-1 0,27-9 0 16,0-15-3-16,29-13 1 15,-4-16-2 1,24-13 1-16,-2-12-3 0,9-3 1 0,-10-9-2 16,1-4 1-16,-37-6 1 15,-2 7 0-15,-29-14 4 16,-21-5 0-16,-39-13 4 15,-28 0 1-15,-32-16 1 16,-21-6 0 0,-38-12-1-16,-37-7 0 0,-44-22-4 15,-26-2 0-15,-42-11-8 16,-39-5 0-16,-21 15-9 16,-28-12 0-16</inkml:trace>
  <inkml:trace contextRef="#ctx0" brushRef="#br3" timeOffset="-95090.72">3320 6372 24 0,'-7'0'12'0,"7"6"-9"0,0-6 13 0,0 0-14 16,0 0 0-16,0 0 4 15,0 0 0-15,7 3-6 16,-7 3 0-16,3 1 4 16,4 2 1-16,-7 3-1 15,7-2 0-15,-7-4-2 16,0 4 1-16,0-7-1 15,4 0 0-15,3-6 0 16,-4-4 1-16,8-2-1 16,7-10 1-16,3-9-1 15,7-3 1-15,11-10-2 16,-11-3 1-16,18-13-4 16,10 4 1-16,4 6-14 0,-10 3 1 15</inkml:trace>
  <inkml:trace contextRef="#ctx0" brushRef="#br3" timeOffset="-92555.97">25686 4211 37 0,'0'0'18'0,"7"3"-15"0,-4 0 18 16,1 0-20-16,-4 4 1 15,7 2 1-15,-4 7 1 16,1 6-5-16,3 9 1 15,0-6 4-15,0 3 0 16,0-3-1-16,0-3 1 0,4-6 0 16,3-10 0-16,0-6 0 15,4-9 0-15,6-19-1 16,12-13 1-16,13-22-2 16,15-12 1-16,-8-3-2 15,18-23 1-15,11-5-7 16,14 2 0-16,3 4-12 15,-10 9 0-15</inkml:trace>
  <inkml:trace contextRef="#ctx0" brushRef="#br3" timeOffset="-90766.34">22595 8695 18 0,'18'-15'9'0,"-7"-36"-4"0,-11 39 10 16,-4-7-14-16,-21-19 1 15,-3 23-1-15,-14-4-2 16,0 3 1-16,-11 4 1 16,-14 5 0-16,-11 7 0 15,-10 0 0-15,3 10 0 16,0 9 0-16,-10 6 0 15,7 3 1-15,3 6-1 16,1 10 1-16,6-3-1 16,4 3 0-16,14 3 0 15,7 6 0-15,11 1-2 16,6 15 1-16,8 3-1 16,14 12 0-16,7 1 0 15,4 6 1-15,10-6-1 16,3-1 0-16,11-5 0 15,4-13 1-15,3-7 0 16,8-2 0-16,13-7 1 16,11-9 0-16,3-4 1 15,8-9 0-15,14-12 0 0,17-10 1 16,11-15-2-16,-18-7 1 16,-7-6-3-16,4-18 1 15,-11-8 0-15,-10-17 0 16,-15-11 0-16,-6-15 0 15,-22-18 0-15,-14-4 0 16,-18-9 1-16,-17-1 0 16,-11-2-10-16,-3 2 0 15</inkml:trace>
  <inkml:trace contextRef="#ctx0" brushRef="#br3" timeOffset="-90107.75">25569 8808 24 0,'57'-69'12'0,"-18"-41"-2"0,-29 79 12 15,1-10-22-15,-11-3 1 16,-7 4 1-16,-4 5 0 15,-14 4-2-15,-24 6 0 16,-25 3 2-16,-21 9 0 16,-15 7-1-16,-20 6 1 15,-15 19-2-15,-7 12 1 16,1 22-1-16,3 10 0 0,14 22 0 16,28 3 0-16,14 2 0 15,7 8 0-15,15 2 0 16,13-3 1-16,15-12 0 15,14 6 0-15,17-10-1 16,15-9 1-16,10 4-1 16,21-7 1-16,29-13-1 15,20-9 1-15,8-12-1 16,28-13 0-16,18-16-1 16,-4-28 1-16,14-6-1 15,7-22 1-15,-14-16 0 16,-24-16 1-16,-22-12 0 15,-21-19 0-15,-32-9 0 16,-28-4 1-16,-28-5-1 16,-35 5 1-16,-22-12-3 15,-31 13 0-15,-32 0-5 0,-11 18 0 16,-21 19-6-16,-13 22 0 16</inkml:trace>
  <inkml:trace contextRef="#ctx0" brushRef="#br3" timeOffset="-89447.47">21798 11267 22 0,'74'-38'11'0,"43"-44"2"15,-86 57 12-15,8-15-21 16,4-14 0-16,-1-15 2 16,-3-6 0-16,-8 0-8 15,-9 3 0-15,-15 3 5 16,-18 9 1-16,-17 10-3 16,-18 9 0-16,-21 10-1 0,-4 12 1 31,-87 35 0-31,17 9 0 15,14 19 0-15,7 3 0 16,0 22-2-16,17 25 1 31,19 9-1-15,17 10 0-16,17 12-1 0,19-2 0 0,20 2 0 0,22-15 1 16,17-7 1-16,14-2 0 15,25-17 0-15,28-8 0 0,22-14 0 16,-4-8 1-1,7-13-1-15,-4-20 0 0,0-14-1 16,-3-17 1-16,-14-21 0 31,-4-16 0-31,-10-22-1 0,-7-22 0 0,-11-16 0 16,-14-18 1-16,-18 0-2 16,-32-1 0-16,-24 4-4 15,-3 6 1-15,-19 0-6 16,-20 12 1-16</inkml:trace>
  <inkml:trace contextRef="#ctx0" brushRef="#br3" timeOffset="-88816.24">25425 11248 30 0,'95'-44'15'0,"-32"-35"-6"0,-48 48 22 0,-5-7-30 16,1-5 0-16,-4 2 0 16,0 0 1-16,-4 3-3 15,1 7 0-15,-8 0 1 16,-6-1 1-16,-15 1-1 16,-24 0 0-16,-18-1 0 15,-18 10 1-15,-7 10-1 16,-17 15 1-16,-18 6-1 15,7 16 1-15,0 22 0 16,4 10 0-16,6 15-1 16,11 19 1-16,1 22-1 15,27 15 1-15,22 20-1 16,21 9 1-16,24 12 0 16,22-3 0-1,17-3-1 1,14-28 0-16,11-16 0 0,25-28 0 0,17-31-1 0,8-32 1 15,24-31-1-15,17-29 0 16,-2-27 1-16,-12-29 0 16,-6-15-1-16,-26-4 1 15,-27-3-1 1,-36-6 1 0,-31-6-1-16,-22 0 0 0,-38 9-4 15,-46-7 1-15,-29 11-8 0,-27 15 1 16</inkml:trace>
  <inkml:trace contextRef="#ctx0" brushRef="#br3" timeOffset="-88171.19">22747 12377 29 0,'7'-16'14'16,"0"-3"-9"-16,-3 13 18 0,-4 6-21 16,0 0 0-16,0 3 2 15,-4 10 0-15,-10 2-5 16,-7 20 0-16,-7 12 3 16,-11 25 0-16,-10 9-1 0,-8 10 1 15,8 0-3-15,6-3 0 16,5-10-4-16,2-9 0 31,5-12-6-31,2-10 0 0</inkml:trace>
  <inkml:trace contextRef="#ctx0" brushRef="#br3" timeOffset="-87728.69">22116 13007 25 0,'14'28'12'0,"-7"19"-11"0,-7-34 16 0,3 9-16 16,-3 3 0-16,0 6 3 16,0 0 1-16,0-9-6 15,-3 0 1-15,-1 0 3 16,4-3 0-16,0-6 0 15,0-1 1-15,0-2-2 16,4-4 0-16,6-3 1 16,5-6 0-16,6 0-1 15,7-10 0-15,0-9 0 16,4 0 0-16,10 0 0 16,11 4 0-16,4 2-1 15,3 3 0-15,-11 1-1 0,-7-1 0 16,-10 4 0-16,-4 3 0 15,-14-1-1-15,-17 4 1 16,-15 3-1-16,-24 0 1 16,-11 0 0-16,-11 3 0 15,-20-3-7-15,-15-9 1 16,-10-10-7 0,3-12 1 15</inkml:trace>
  <inkml:trace contextRef="#ctx0" brushRef="#br3" timeOffset="149607.46">1499 6315 25 0,'11'16'12'0,"-11"-7"-9"16,7 1 13-16,-7 2-13 15,0 4 0-15,0 6 1 16,0 9 1-16,-7 16-5 16,3 6 0-16,-6 13 4 15,-8 19 0-15,8 9-1 16,-1 22 0-16,0 10-2 16,1 8 1-16,-1 1-2 0,4-6 1 15,4-10-1-15,-11-19 1 16,3-9-2-16,-3-12 1 15,-4-17-2-15,8-11 0 16,-12-11-5-16,12-15 1 16,-1-15-5-16,4-20 0 15</inkml:trace>
  <inkml:trace contextRef="#ctx0" brushRef="#br3" timeOffset="150570.32">1697 6340 24 0,'18'13'12'0,"13"2"-9"15,-20-15 17-15,6-3-20 16,8-6 0-16,10-1 1 16,8-11 0-16,27 5-2 15,8-6 1-15,21-6 0 0,-8-1 1 16,19-2 0-16,17 3 1 15,-4-3-2-15,-6-1 1 16,3 4 0-16,7-7 0 16,-4 1 0-16,-6 3 1 15,-15-7-2-15,4 3 0 32,45-5 2-32,-24 8 0 15,-21 4-1-15,-21 6 1 16,0 6-1-16,-11 1 0 0,-4 5 1 15,1 4 0-15,-11 0-2 16,0 3 0-16,-11 3 0 16,-7 3 0-16,4 0 0 15,-7 3 0-15,-4 7-1 16,1 2 1-16,-15 7 0 16,28 41-1-1,-24-13 1-15,0 10 0 16,-4 6 0-16,-4 18 0 15,8-2 0-15,0 21 0 16,-1-12 0-16,-2 3-1 16,2 4 1-16,-10-4 0 15,4 0 0-15,-4 6-1 16,0-6 1-16,-14-3-1 16,0 3 1-16,-7-12 0 15,-3-10 0-15,-1-9-1 16,0-10 1-16,-10-3-1 15,7-15 0-15,0-7 0 0,-7-9 1 16,-7-7-1-16,-11-2 0 16,-3-7 0-16,-4-6 1 15,-7-1-1-15,-14-2 1 16,3 0 0-16,-3 3 0 16,0 0 0-16,-7 3 1 15,-3 6-1-15,-12 6 0 16,-2 7 0-16,-1 16 1 0,-7-1-1 15,-10 4 0-15,-1 3 0 16,1 6 0-16,-18-3 0 16,-7 6 1-16,-14 6-2 15,7 4 1-15,-7 6 1 16,-1-13 1-16,8 0-1 16,14-3 1-16,-3 1-1 15,13-1 1-15,4-3-3 16,4 0 1-16,10 3-10 15,0 0 0-15</inkml:trace>
  <inkml:trace contextRef="#ctx0" brushRef="#br3" timeOffset="156363.54">5052 10345 30 0,'17'-7'15'0,"26"-8"-14"0,-33 12 15 0,8-1-15 15,14 1 0-15,-4 3 1 16,7 0 0-16,15 3-3 16,13 4 1-16,18-1 0 15,4 3 1-15,10 4-1 16,15 6 1-16,13 0-1 16,11 6 0-16,18 6 1 15,7-9 0-15,-1 0 0 16,-6-10 1-16,0-5-1 15,3-1 1-15,-21-6-1 16,-7-3 0-16,0-7-7 16,-7 1 0-16,-28 0-4 15,-11-1 1-15</inkml:trace>
  <inkml:trace contextRef="#ctx0" brushRef="#br3" timeOffset="157085.29">4861 10451 23 0,'14'-6'11'0,"22"-3"-9"0,-22 5 16 15,3 1-18-15,5 3 0 16,9 3 1-16,15 4 1 16,4 2-1-16,-1 1 0 15,4-1 1-15,25 0 1 16,-4 1 0-16,14-1 0 15,-4-3-1-15,-2 1 1 16,16-1-1-16,8 0 0 0,11 0-1 16,-29-2 0-16,32-1-1 15,3 0 1 1,-6-3-1-16,-1 0 0 0,-17-6-1 16,-7-1 1-16,-11-5-2 15,0 2 0-15,0-2-2 16,-14-4 1-16,-11-3-5 15,-10 1 0-15,-10-1-2 16,-19 0 1-16</inkml:trace>
  <inkml:trace contextRef="#ctx0" brushRef="#br3" timeOffset="157730.07">4971 10235 12 0,'21'3'6'0,"49"-16"2"16,-48 13 7-16,9 0-11 16,5 4 1-16,2-1 1 15,12 0 1-15,13-3-8 16,8 0 0-16,10-3 5 15,4 6 1-15,-4 0-3 16,7 6 1-16,4 1-2 16,14 5 1-16,-4 4-2 15,-3 0 1-15,-1 6-1 0,1 0 1 16,3-3-1-16,-13 6 0 16,-5-2-1-16,-13-8 1 15,-8-2 0-15,-3-3 0 16,0-1-1-16,-10-6 1 15,10-6-1-15,-14-3 0 16,-4-3-3-16,0-3 0 0,-14-1-6 16,4-2 1-16</inkml:trace>
  <inkml:trace contextRef="#ctx0" brushRef="#br3" timeOffset="158315.16">4872 10483 23 0,'32'3'11'0,"6"-10"-7"0,-23 7 14 0,9 4-16 16,4-1 1-16,18 0 2 15,0 0 0-15,25-3-6 16,6 3 1-16,22-3 4 16,10 3 1-16,11 7-2 15,14-7 1-15,4 6-2 16,-7 4 0-16,-1-4-2 16,-3-3 1-16,-14 1-4 15,0-4 0-15,-18 0-6 16,-17-3 1-16,-18 0-4 15,-11 3 1-15</inkml:trace>
  <inkml:trace contextRef="#ctx0" brushRef="#br4" timeOffset="-65395.23">7355 3775 21 0,'7'-25'10'0,"1"-3"-5"15,-5 15 10-15,-3-9-12 16,0 13 1-16,0-10 1 15,-3 3-6-15,-5-2 1 16,-2-1 3-16,-11-6 0 16,-4 0 0-16,-7 12 0 15,-10-3-1-15,-7-2 0 16,-1-1 0-16,1-3 0 16,-1 3-1-1,-3 6 1-15,-3-2-1 0,-7 5 0 16,6 4 0-16,-3 3 0 15,-7 3 0-15,4 0 0 16,13 3 0-16,1 0 0 16,-4 3-1-16,4 7 1 0,-4-4-1 15,3 7 1-15,4-3-1 16,8 12 1-16,-12-3-1 16,8 9 0-16,3 7 0 15,0 6 1-15,4-1-1 16,0 5 0-16,6 2 1 15,-2 6 0-15,10 1 0 16,3-4 0-16,-3 0 0 16,3 4 0-16,7-7 0 15,1 9 0-15,-1 1-1 16,4-10 0-16,0 3 0 16,4 1 1-16,-1-4-1 15,1-3 0-15,3 3 0 16,0 0 0-16,3-3 0 15,4 0 1-15,0-6-1 0,4 3 1 16,6 6-1-16,1-12 0 16,3-7 0-16,8 1 1 15,2-1-1-15,-6-3 1 16,10-6 0-16,1-3 0 16,9-3 0-16,5-7 0 15,-1-3 0-15,1-3 0 16,10 1 0-16,-1-4 0 15,9 0-1-15,-1-7 0 0,0-2 0 16,0-1 0 0,-4-2-1-16,-6-4 1 0,-5-9 0 15,5-3 0-15,3-3 0 16,0-4 0-16,0-3-1 16,-11 1 1-16,4-4-1 15,4 13 1-15,-15-4-1 16,0-2 1-16,-3-10 0 15,-4 3 0-15,-6-9-1 16,-8-3 1-16,0-7-1 16,-7-2 1-16,-3-4-1 15,3 3 1-15,-11-6-1 16,4 6 1-16,-3-9 0 16,-8-3 0-16,4 0 0 15,-10-7 0-15,-8 7-1 16,-3 0 1-16,-11 2-2 15,4 23 0-15,-11-3-10 0,7 6 1 16,-14 3-3-16,11 16 1 16</inkml:trace>
  <inkml:trace contextRef="#ctx0" brushRef="#br4" timeOffset="-64388.41">6717 6074 21 0,'28'-19'10'0,"4"-13"-2"0,-25 23 12 0,4-7-16 16,-1-2 0-16,1-8 2 16,-1-2 1-16,1 0-9 15,-4 0 1-15,-4-4 5 16,-6 7 1-16,-15 7-3 15,-10-1 0-15,-7 3-1 16,-4 4 1-16,-10-1-2 16,-11 7 1-16,10 3-1 15,1-1 1-15,-8 11-1 16,-6 5 1-16,3 13-1 16,3-6 0-16,-3 9 1 15,1 7 0-15,6 12 0 16,7 0 0-16,7 13 0 15,4 2 0-15,6 14 0 16,8 2 1-16,11 7-2 16,-1-7 0-16,15 0 1 15,3-6 0-15,7-3-1 0,7-3 0 16,4-3 0-16,-1-7 1 16,-2-2-1-16,2-1 0 15,1-9 0-15,3-3 1 16,4-10 0-16,3-6 0 15,4-6 0-15,-7-3 0 16,7-10 0-16,3-3 1 16,4-6-2-16,14-3 1 15,-11-10-1-15,8-6 0 16,6-16 0-16,-3 1 1 0,-7-13-1 16,-7-7 0-16,-11-9 0 15,-7 0 1-15,-7-9-1 16,-3 0 0-16,-7 0-1 15,-11-1 0-15,-4 7-7 16,-6 7 1-16,-5-10-8 16,1 15 1-16</inkml:trace>
  <inkml:trace contextRef="#ctx0" brushRef="#br4" timeOffset="-63501.53">9659 6089 38 0,'4'-53'19'0,"-4"15"-21"0,-4 26 27 16,-3 2-23-1,-7-2 0-15,-11-4 0 0,-7 7 1 16,-6-7-4-16,-15 4 0 16,-4 5 3-16,-3 1 0 15,4 0-1-15,3 6 0 16,0 0 1-16,0 6 0 15,-3 7 0-15,-1 9 0 16,4 15 0-16,0 1 0 16,-3 12-1-16,7 6 1 15,3 1-3-15,7 9 1 16,7 9-1-16,4 0 1 0,7 7 0 16,10 2 0-16,8 1-1 15,6-3 1-15,15-7 1 16,14 3 0-16,3-12-1 15,4-9 1-15,7-10 0 16,6-13 1-16,5-9-1 16,-1-6 0-16,15-10 0 15,3-12 0-15,7-9 0 16,0-7 0-16,-3-3-1 16,-1-13 0-16,-6-12-1 15,-4-12 1-15,-7-4-1 16,-11-15 1-16,-17-1-1 15,-11-12 1-15,-17 7-4 16,-18-4 1-16,-7 6-11 16,-18-9 1-16,-11 1-1 15,-3 5 0-15</inkml:trace>
  <inkml:trace contextRef="#ctx0" brushRef="#br4" timeOffset="-62827.09">8647 5748 34 0,'17'-32'17'0,"-10"-12"-16"0,-3 29 31 0,-4-7-30 0,-7 0 1 0,0 6 2 16,-7-6 1-16,3 0-7 16,-10 3 0-16,-7-3 4 15,-11 10 1-15,-11 2-2 0,-2 10 0 16,-16 7-1 0,1-1 0-16,4 3-1 15,3-2 1-15,-7 2-1 16,0 7 0-16,0 3 1 31,3 6 0-15,1 0-1-1,-4 3 0-15,14 16 0 32,-3 6 0-17,20 6-1-15,8 7 1 0,14-3-1 0,10 6 1 0,15-7 0 0,17-2 1 16,11 2-1-16,10-9 1 0,15-3 1 0,3-12 0 0,14-16 0 0,11-19 1 0,7-7-1 15,-1-5 0 1,-20-10 0-16,-4-9 0 0,-7-1-2 16,-14-2 1-16,-11-16-2 15,-13-4 1-15,-8-5-2 16,-14-7 1-16,-11 0-6 16,1 16 1-1,-18-7-10-15,-15-5 0 16</inkml:trace>
  <inkml:trace contextRef="#ctx0" brushRef="#br4" timeOffset="-61310.6">3598 13647 35 0,'11'-4'17'0,"-4"-8"-4"0,-7 6 17 15,0 6-25-15,0 0 0 0,0 6 2 16,0 0 0-16,-7 16-10 16,-14 13 1-16,0 12 5 15,-15 12 1-15,-2 13-4 16,2 10 1-16,-3 9-3 16,-6-3 0-16,13-7-3 15,0-12 0-15,11-9-11 16,-4-26 1-16</inkml:trace>
  <inkml:trace contextRef="#ctx0" brushRef="#br4" timeOffset="-61060.46">3168 13725 34 0,'32'60'17'0,"38"62"-8"16,-52-88 20-16,7 7-28 0,13 9 1 15,8 0-1-15,4 1 1 16,-15-7-4-16,0-7 0 16,-14-9-4-16,-3-6 0 15,-7-15-6-15,-11-10 0 16</inkml:trace>
  <inkml:trace contextRef="#ctx0" brushRef="#br4" timeOffset="-60559.5">3958 13001 49 0,'7'25'24'0,"-7"-6"-35"16,-7-10 45 0,-7 19-34-1,0 4 1-15,0-1-1 16,3 7 1-16,4-10-1 15,-3 3 1-15,10-3 0 0,0 1 0 16,7-4 0-16,3-10 0 16,11-8-2-16,1-11 1 15,9-2-1-15,5-13 0 16,-12-9-1-16,5-3 0 16,-8 3 0-16,-4-1 1 15,1 4 0-15,-4 0 1 16,4 0 0-16,-8 9 0 15,-3 1 0-15,4 8 0 16,-8 11 1-16,5 5 0 16,2 10 1-16,-10 6 0 0,-7 3 0 15,4 3 1-15,-5 7-1 16,5 9 1-16,3 0-4 16,-7-3 0-16,0 3-12 15,-4-6 1-15,-3-3-2 16,4-7 1-16</inkml:trace>
  <inkml:trace contextRef="#ctx0" brushRef="#br4" timeOffset="-60109.36">2441 14888 59 0,'0'0'29'0,"21"22"-37"0,-6-19 62 0,2 1-48 16,22-1 0-16,14-3 2 16,42-10 1-16,14-12-11 15,33-3 0-15,20-3 7 16,14-6 1-16,11-4-4 15,-7 10 1-15,-11 0-4 16,-17 6 1-16,-21 3-6 16,-22 6 1-16,-24 7-7 15,-25 0 1-15,-25 12-11 16,-17 6 0-16</inkml:trace>
  <inkml:trace contextRef="#ctx0" brushRef="#br4" timeOffset="-58533.11">2522 15550 61 0,'0'41'30'0,"18"-29"-34"0,-14-9 49 15,13-3-42-15,-3 0 0 16,15-3 2-16,2-3 1 15,8 0-7-15,7-4 0 16,3 1 4-16,4 3 1 16,-10-4-2-16,2 4 0 15,-13 0-2-15,-4 3 1 16,-6-4-2-16,-5 7 1 0,-6 4-2 16,-8 2 1-16,-6 6-2 15,-15 10 1-15,-3 6-2 16,-18 4 1-16,0 9 0 15,-10 3 0-15,0 3 0 16,6 6 1-16,1 0 0 16,7 0 1-16,10-2 1 15,-3-7 1-15,17-4 2 16,1-2 0-16,10-7 1 16,21-6 1-16,7-6-1 15,21-9 0-15,11-7-3 16,0-10 1-16,-7-2-8 15,4 0 1-15,-15-1-15 16,0-9 1-16</inkml:trace>
  <inkml:trace contextRef="#ctx0" brushRef="#br4" timeOffset="-58230.86">3881 15751 61 0,'-4'-7'30'0,"-17"26"-32"0,10-9 44 0,-6 2-42 16,-15 13 0-16,-3 7 0 15,10 5 0-15,-10 10 0 16,-1 10 0-16,1 6-1 16,3-4 0-16,1-2-4 15,2-10 0-15,8-13-12 16,11-21 1-16</inkml:trace>
  <inkml:trace contextRef="#ctx0" brushRef="#br4" timeOffset="-58037.32">3433 15785 27 0,'-4'-44'13'0,"8"13"5"0,3 28 7 16,10 6-20-1,-6 3 0-15,10 13 3 0,0 9 0 16,7 10-11-16,-10 0 1 16,7 2 6-16,10 4 1 15,-3-3-5-15,-1 3 1 16,8 0-6-16,-10 3 0 15,2-10-10-15,-10-11 1 16</inkml:trace>
  <inkml:trace contextRef="#ctx0" brushRef="#br4" timeOffset="-57737.17">4173 15095 58 0,'0'7'29'16,"22"15"-37"-16,-22-13 51 0,3 0-44 16,4 1 1-16,-14 15-1 15,4 6 1-15,-8-3 0 16,11 1 0-16,-7 2 0 15,3 0 0 1,8 10-4 0,3-9 1-16,14-14-8 15,0-11 1-15,8-20-5 16,2-12 1-16</inkml:trace>
  <inkml:trace contextRef="#ctx0" brushRef="#br4" timeOffset="-57603.32">4427 15064 27 0,'-3'-53'13'0,"-4"34"-3"0,7 19 18 15,-4 12-24-15,4 14 1 16,-10 8 3-16,-15 19 1 16,11 13-11-16,-7 22 0 15,3 12 1-15,-10 13 1 16,7 6-12-16,-11 1 1 16</inkml:trace>
  <inkml:trace contextRef="#ctx0" brushRef="#br4" timeOffset="-52837.63">4717 13747 44 0,'-4'28'22'0,"8"-9"-10"0,-4-19 22 0,7 6-31 0,-4-3 1 0,11-3 2 16,8 4 1-16,6-1-8 15,14 3 0-15,29-3 3 16,17-3 1-16,0-3-5 16,11-3 0-16,3-4-8 15,-3-5 0 32,-7 2-8-47,-22-12 1 0</inkml:trace>
  <inkml:trace contextRef="#ctx0" brushRef="#br4" timeOffset="-52505.33">5472 13427 45 0,'-11'31'22'0,"22"-2"-18"0,-4-23 36 15,-4 0-36-15,8-3 0 16,6 7 1-16,5 2 1 16,16 7-8-16,12 0 1 15,3 3 4-15,10 0 1 16,8 6-3-16,-8 0 1 0,-6 4-2 16,-22 5 0-16,-10-2-2 15,-36 9 0-15,-17 3-3 31,-11-3 0-31,-17-4-6 16,-8-2 0-16,-3-7-5 16,4-12 0-1</inkml:trace>
  <inkml:trace contextRef="#ctx0" brushRef="#br4" timeOffset="-52327.25">5588 13521 36 0,'4'13'18'0,"-4"65"-6"0,7-56 26 0,-7 13-37 0,10 12 1 0,-6 6-3 0,3 6 0 0,0-5-12 0,0-13 0 15</inkml:trace>
  <inkml:trace contextRef="#ctx0" brushRef="#br4" timeOffset="-51687.36">7415 13719 42 0,'-10'41'21'0,"-54"2"-18"16,47-30 27-16,-12-1-28 15,-2-2 1-15,-12-4 1 0,-2 0 0 16,2-2-5 0,-3-4 0-16,15-7 4 0,2 7 0 15,5-3-2-15,2-6 0 16,5-4-1-16,6-2 1 15,1-4-2-15,3-3 0 16,7 0-1-16,10-3 1 16,11 0-1-16,18 6 0 15,7 6-1-15,14 7 0 16,0 12 1-16,0 10 1 0,-7 12 0 16,3 10 0-16,-3-1 1 15,4 7 0-15,-8 0 0 16,-3-3 1-16,3-6-1 15,4-10 0 1,7-3 1-16,0-7 1 0,-7-18 0 16,-4-16 1-16,1-3 0 15,-11-12 1-15,-18-7-1 32,-14-6 1-32,-11 0-3 15,-27-3 1-15,-29 0-8 0,-18 9 0 0,-10 0-10 16,-7 7 1-16</inkml:trace>
  <inkml:trace contextRef="#ctx0" brushRef="#br4" timeOffset="-51169.32">4971 15835 57 0,'3'19'28'0,"15"3"-29"16,-8-19 48-16,1 0-44 16,10 1 1-16,14-1 0 15,8 0 1-15,17 0-7 16,17-3 0-16,26 3 1 16,2-3 0-16,-2 0-7 15,-11-3 1 1,-8-3-12-16,-10-10 1 15</inkml:trace>
  <inkml:trace contextRef="#ctx0" brushRef="#br4" timeOffset="-50906.8">5743 15556 57 0,'7'16'28'0,"25"6"-34"0,-21-16 46 0,-1 4-39 16,15 2 0-16,7 7 1 15,21 3 0-15,7-3-3 16,7 6 1-16,0 6 1 16,-14 1 1-16,-11 2-2 15,-7 4 0-15,-14 6-3 16,-21 3 1-16,-28 9-4 15,-25 7 0-15,-17-1-10 16,-15-11 1-16</inkml:trace>
  <inkml:trace contextRef="#ctx0" brushRef="#br4" timeOffset="-50613.03">5719 15647 52 0,'3'19'26'0,"11"41"-24"0,-7-45 41 16,-3 17-43-16,6 15 0 0,-6 9-5 15,3 10 1-15,-7 9-4 16,0-9 0-16,0-9-7 16,-7-20 0-16</inkml:trace>
  <inkml:trace contextRef="#ctx0" brushRef="#br4" timeOffset="-49990.49">7585 15892 45 0,'-39'28'22'0,"-28"22"-21"0,49-34 38 16,-21 3-39-16,-10 0 1 15,0-4-1-15,-8-2 1 16,1-4-2-16,3-3 1 0,7 1 0 15,7-4 1-15,4-9-1 16,10-1 0-16,1-8-1 16,9-4 0-16,5-6-1 15,10 0 0-15,17-4 0 16,15 4 1-16,7 0-1 16,7 3 1-1,7 7-1 1,3 11 1-16,-3 14-2 0,-7 6 0 15,0 21-3-15,-4 7 0 16,4 9 0-16,-7 7 0 16,3-4 1-16,-3-5 1 0,3-4 6 15,1-10 0-15,6-8 4 16,8-11 0-16,-1-8 1 16,0-10 0-16,8-7-1 15,-4 1 1-15,-4-6-4 0,-10-10 0 16,-7-10-1-16,-11 1 0 15,-14-13-1-15,-24-6 0 16,-22-7-1-16,-17 4 1 16,-25 3-4-16,-32 0 0 15,-4 9-11-15,-24 0 1 16</inkml:trace>
  <inkml:trace contextRef="#ctx0" brushRef="#br4" timeOffset="-48566.68">2501 16503 48 0,'11'41'24'0,"3"28"-20"0,-7-56 25 0,-14 9-30 16,7 12 1-16,-4 7-2 15,-3 6 1-15,-3 6 1 16,-4 13 1-16,0 9-2 15,-1 7 0-15,5-10 1 16,3-9 0 0,3-13 1-16,4-13 0 31,0-2 0-31,11-10 1 31,-1-6-1-31,5-7 1 0,9-2-1 16,15-4 0-16,7-6-1 0,14-6 0 0,17-7-1 15,5-9 1-15,27-6 0 0,11-3 0 0,14-4 0 0,18 7 0 32,130 0 0-17,-25 12 0-15,-20 4 0 0,-8 5 0 16,4 1 0-16,-4 3 1 16,15 0-1-16,-15 3 1 15,21 3-1 1,-13 3 0-16,13 13 0 15,-10 3 1-15,0 9-1 16,7 10 0 0,-18 3 0-16,1 0 1 0,-8 6-1 0,-7 6 1 0,-10 7-1 31,-11-3 0-31,-11-1 0 0,-10 1 0 0,0-4 0 16,-32-5 0-16,-3-14 0 15,-11 7 1 1,-11-9 0-16,-7-13 1 0,-6-7 0 15,-19-9 1-15,1-12 0 16,-7-16 0-16,-4-12-1 16,-18-23 0-16,-17-12-4 15,-14-6 1-15,-25-16-9 16,-11-9 0-16,-38-7-7 16,3 7 0-16</inkml:trace>
  <inkml:trace contextRef="#ctx0" brushRef="#br4" timeOffset="-47767.99">4685 17798 40 0,'-7'13'20'0,"7"3"-10"0,0-16 30 0,0 0-35 0,3 0 1 0,8 0 3 0,0-7 0 0,-1 4-11 0,11-3 0 0,29 3 7 16,-1 0 1-16,22 6-3 15,-1 3 1-15,-3 7-3 16,-17 9 0-16,-8 3-1 15,-10 3 0-15,-8 6-2 16,-13 4 0-16,-11-3-1 16,-11-1 0-16,-6 1-1 31,-15 2 0-31,4-2 1 16,-4 2 0-16,7-9 2 0,4-2 1 15,7-1 0-15,0-7 0 0,3 1 1 16,8-3 0-16,6-3-1 15,11-1 1-15,8-6-5 16,9-3 1-16,1-3-14 16,7-6 1-16</inkml:trace>
  <inkml:trace contextRef="#ctx0" brushRef="#br4" timeOffset="-47474.07">5817 17980 56 0,'0'10'28'0,"0"2"-31"0,4-9 42 0,-8 4-40 16,-13 2 1-16,-4 4 0 15,-18 2 0-15,0 7 0 16,-3 6 1-16,3 7-2 16,-7-1 0-16,11 1-5 15,-1-10 1-15,15-6-10 16,11-7 0-16</inkml:trace>
  <inkml:trace contextRef="#ctx0" brushRef="#br4" timeOffset="-47280.65">5433 17764 38 0,'10'3'19'0,"-3"50"-6"0,0-31 24 16,1 7-36-16,6 18 0 16,7 6 0-16,11 16 0 15,10-6-4-15,4 2 0 16,-4 1-7-16,-7-9 0 15,-3-13-4-15,-4-10 1 16</inkml:trace>
  <inkml:trace contextRef="#ctx0" brushRef="#br4" timeOffset="-45380.89">6618 17918 48 0,'-3'43'24'0,"13"-27"-24"0,-3-16 37 15,11 0-36-15,10 6 1 16,11 1 0-16,3-4 1 16,4 3-4-16,11-3 0 15,6 4 2-15,-7-1 0 16,-3 0-1-16,-3-3 0 16,-1-3-1-16,-10-9 0 0,-4-1 0 15,-7 4 1-15,-6 0-1 16,-5 6 1-16,-6-3-1 15,-4-4 1 17,-18 7 1-32,1 4 0 0,-4 2-1 0,0 3 0 0,-15 1-1 15,8 2 1-15,-7-2-1 16,7 2 1-16,3 1-1 16,4-4 1-1,3-3-1 1,8 1 0-1,17-1-1-15,-3-3 1 0,3 0-1 16,0-6 0-16,0 0 0 0,4 0 0 0,-8 0 1 16,4 0 0-1,4 12 1 1,0 7 0-16,-8 9 0 0,1 6 1 16,-1 4-1-16,1-7 0 15,-1 0 0-15,5-3 0 16,-1-3 0-16,3-6 0 15,1-7-2-15,-4-6 1 16,-3 0-7-16,-4-3 1 16,-7 0-5-16,-4-6 0 15</inkml:trace>
  <inkml:trace contextRef="#ctx0" brushRef="#br4" timeOffset="-44390.32">6639 18137 39 0,'0'9'19'0,"-3"-12"-16"0,3 3 40 0,0 0-38 16,0-6 1-16,0-6 4 16,0-14 1-16,0 1-13 15,3-15 1-15,4-17 8 16,4-6 0-16,7-15-3 16,6-13 1-16,12 10-5 15,-5-10 0-15,5 9-4 16,-5 7 1-1,5 12-4-15,6 16 1 0,0 16-9 16,-3 18 1-16,-4 16-5 16,-6 16 1-16</inkml:trace>
  <inkml:trace contextRef="#ctx0" brushRef="#br4" timeOffset="-43492.61">7842 18093 59 0,'7'16'29'0,"-7"-19"-40"0,0 3 55 0,-10 0-45 16,-4 0 1-16,-4-7 0 16,0 1 0-16,-6 0 0 15,-1 0 0-15,0 3 0 16,11-7 1-16,4 7-1 15,-1 0 1-15,4 0 0 16,14 0 1-16,4 6-1 16,6-3 1-16,4 9 0 15,4 4 0-15,-4 2-1 16,-3 4 0-16,-8 9-2 16,-13 10 1-16,-8-10-3 15,-13 4 1 1,-12-4-5-16,-2-3 1 0,2-6-10 15,5-10 0-15,9-6 0 0,12-6 0 63</inkml:trace>
  <inkml:trace contextRef="#ctx0" brushRef="#br4" timeOffset="-43296.12">8421 17560 46 0,'14'3'23'0,"-18"25"-28"0,1-21 47 0,-8 15-42 16,-6 6 1-16,-5 0 0 15,-6 10 0-15,-3 15-1 16,-5 7 0-16,1 15-1 16,0 16 0-16,10-10-2 15,7-9 1-15,8-12-9 16,6-22 1-16,8-23-4 15,-4-11 0-15</inkml:trace>
  <inkml:trace contextRef="#ctx0" brushRef="#br4" timeOffset="-43129.21">7839 17839 56 0,'-14'-9'28'0,"24"6"-23"15,4 3 56-15,15-7-59 16,6-2 0-16,21 0 0 0,18-4 1 15,25-6-6-15,-4-6 1 16,4-3-3-16,-11 3 0 16,-21 6-15-1,-21-6 1-15</inkml:trace>
  <inkml:trace contextRef="#ctx0" brushRef="#br4" timeOffset="-41479.06">26151 13866 14 0,'7'-31'7'0,"-10"-41"-8"15,3 56 8-15,0 0-4 16,-4 4 0-16,1 5 8 16,-1 11 1-16,-3 11-13 0,-10 17 1 15,-12 15 8-15,-9 12 0 16,-8 26-1-16,-11 28 0 16,-6 15-3-16,3 35 0 15,-4 26-2-15,-10 11 1 16,-3 17-1-16,3-4 0 15,0 0-1-15,3-18 1 16,11-26-3-16,11-12 0 16,13-22-2-16,12-19 0 15,17-29-4-15,10-21 1 0,11-22-7 16,11-16 1-16</inkml:trace>
  <inkml:trace contextRef="#ctx0" brushRef="#br4" timeOffset="-40862.7">26053 13305 26 0,'17'19'13'0,"8"-16"-3"15,-14 3 15-15,-1 7-22 16,1-1 0-16,-1 4 3 16,1-1 0-16,-1 4-7 0,1-3 1 15,10 3 5-15,15-4 1 16,16 7-2-16,23 0 1 16,13-3-2-16,18-6 0 15,10-7-2-15,14-6 1 16,-10-3-2-16,18-10 1 15,0-15-1-15,-4-10 0 16,-21-2-1-16,-18-7 1 16,-21 3 0-16,-14 9 0 15,-14 4 0-15,-7 12 0 16,-8 13-1-16,-10 22 0 16,-6 12-1-16,-8 19 1 0,-11 22-1 15,-14 41 1-15,-17 15-2 16,-14 44 0-16,-15 35 0 15,-17 22 0-15,7 28 0 16,0 19 0-16,-4 9 0 16,-6 6 0-16,-1-9 0 15,-7-15 0-15,8-20-1 16,-1-30 0-16,4-14 0 16,7-24 0-16,7-22 1 15,7-19 1-15,10-35 3 16,4-22 0-16,-10-18 2 15,-7-23 0-15,-15-8 1 16,-31-23 1-16,-29-22-1 16,-38-18 0-16,-22-16-6 15,-10-7 0-15,-28-6-9 16,3-6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9:23:44.5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9:26:18.022"/>
    </inkml:context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3108 6321 39 0,'-7'7'19'0,"35"-36"-13"15,-14 23 20-15,11-13-24 16,7-18 0-16,-1-4 3 15,8-22 1-15,11-12-7 16,10-13 0-16,0-9 4 0,-11-10 1 16,-7 1-2-16,-3-1 0 15,0 10-2-15,-11 3 0 16,-7 9-2-16,-3 13 1 16,-7 0-2-16,-8 12 1 15,-3 4-1-15,-3 12 0 16,3 16-2-16,-11 6 1 15,-3 16 0-15,3 12 0 16,-3 16 1-16,4 12 0 16,-8 16 2-16,-3 13 0 15,0 6 1-15,10 13 1 0,-3 12 0 16,10 12 1-16,-6-5 0 16,10-1 0-16,0-3-2 15,0-15 1-15,10-10-3 16,-6-9 1-16,10-13-4 15,-3-9 0-15,-1-13-5 16,1-6 0-16,10-19-1 16,-3 0 1-16</inkml:trace>
  <inkml:trace contextRef="#ctx0" brushRef="#br0" timeOffset="255.66">3895 5989 59 0,'0'31'29'0,"-7"-12"-46"0,7-16 67 16,0 7-51-16,0-4 0 15,0 0-7-15,0 1 0 16,0-4 1-16,0 0 1 16,0-9-9-16,0-1 0 15</inkml:trace>
  <inkml:trace contextRef="#ctx0" brushRef="#br0" timeOffset="559.62">3845 5704 41 0,'0'0'20'0,"-7"0"-16"16,7 0 37-16,0 0-40 0,0 0 0 15,0 0 0-15,0 0 1 16,7 0-6-16,-3 0 0 16,3 0-9-16,3 0 0 15</inkml:trace>
  <inkml:trace contextRef="#ctx0" brushRef="#br0" timeOffset="1261.06">4078 5936 54 0,'-3'31'27'16,"-4"4"-30"-16,7-29 43 0,0 3-40 15,7-6 0-15,-7 0 0 16,0 1 0-16,3-4 0 16,4-10 0-16,4 1 0 0,-1-7 0 15,1-6-1 1,0-9 0-16,6 6-2 16,-6-7 1-16,3 4-1 0,0 6 1 15,0 3-1-15,-3 13 1 16,-4 6 1-16,3 13 0 15,-3-4 1-15,-7 7 0 16,4 3-1-16,3-1 1 16,-4 1-1-16,5-3 1 15,-5 0-1-15,4 5 0 16,4-2 1-16,-8-9 1 16,4-1-1-16,0-3 0 15,4-6-1-15,-1-9 1 0,1-4 0 16,3-2 0-16,4-4-1 15,-1 3 1-15,-2-3 0 16,9 1 0-16,-10-1 0 16,4-3 0-16,-7 9 0 15,6-2 0-15,-6 5 1 16,3 1 1-16,4 9-1 16,-1 3 1-16,-3 6 0 15,0 10 0-15,8 6 0 16,-1 7 0-16,-4 5-1 15,5-5 0-15,-1-4-1 16,-4-9 0-16,8-10-4 16,0-9 0-16,-4-9-10 15,-7-10 0-15</inkml:trace>
  <inkml:trace contextRef="#ctx0" brushRef="#br0" timeOffset="3843.56">3478 6613 44 0,'11'3'22'0,"-7"-3"-16"0,-4 3 32 0,0-3-35 15,0 0 0 1,-4 3 2-16,-3 4 1 0,-7 2-7 16,-4 7 0-16,-3 9 4 15,-11 6 1-15,-7 7-5 16,1 6 1-16,-5 3-5 16,5-3 0-16,9-10-4 15,-2-2 1-15,13-11-9 16,-3-2 0-16,10-12 2 15,1-11 1-15</inkml:trace>
  <inkml:trace contextRef="#ctx0" brushRef="#br0" timeOffset="4058.05">3133 6701 25 0,'7'9'12'0,"14"7"-6"16,-14-10 23-16,-4 7-27 15,5-4 1-15,2 7 1 0,1 3 0 16,6-1-5-16,-3 4 1 16,4 3 3-16,3-6 0 15,0 3-3-15,8-3 0 16,-8-3-6-16,7-4 1 16,0-2-7-16,-7-7 1 15</inkml:trace>
  <inkml:trace contextRef="#ctx0" brushRef="#br0" timeOffset="4358.72">3570 6669 40 0,'0'22'20'0,"7"0"-19"0,-3-19 34 0,3 1-33 16,-4-1 1-16,4 0-1 16,-3 0 1-16,3-3-5 15,11-3 0-15,6-3 1 16,12-4 1-16,-5 1-9 15,1-1 1-15,3-8-5 0,-10 2 0 16</inkml:trace>
  <inkml:trace contextRef="#ctx0" brushRef="#br0" timeOffset="4676.06">3796 6481 34 0,'-11'19'17'0,"15"6"-14"0,3-15 27 0,-7-1-29 16,10 7 1-16,1-1 1 15,0-2 1-15,-1 3-4 16,8-1 0-16,3 4 2 15,7 3 1-15,-3-3-2 16,0-3 1-16,-11-1-4 16,-4 1 1-16,-10 0-6 15,0-4 0-15,-14 1-6 16,-10-4 0-16</inkml:trace>
  <inkml:trace contextRef="#ctx0" brushRef="#br0" timeOffset="5245.31">4607 6695 34 0,'-35'37'17'0,"-32"29"-15"0,49-60 26 0,-6 1-27 16,-15 2 0-16,0-3 0 15,7 1 1-15,8 2-3 16,-1-9 1-16,7 0 1 15,8-6 0-15,-1-1-2 16,11-5 1-16,11-4-1 16,-4 0 0-16,14-2-1 15,0 2 1-15,-3 0-2 16,3 4 1-16,4 2 1 16,10 4 1-16,-7 6-1 15,4 9 1-15,-7 4 0 16,3 6 0-16,0 0 0 15,0 3 0-15,-3 3-2 16,0-3 0-16,-11 3 1 0,7-3 0 16,4-3 1-1,-1-7 0-15,4-6 2 0,8-12 1 16,-1-10 2-16,-7 1 0 16,0-10 0-16,-17-7 0 15,0 1-1-15,-15 0 1 16,-14 5-4-16,-17 4 0 15,0 7-12-15,-11 9 1 16,-7 6-4-16,7 3 1 31</inkml:trace>
  <inkml:trace contextRef="#ctx0" brushRef="#br0" timeOffset="7611.04">5789 5882 34 0,'-7'0'17'0,"14"22"-5"0,-7-15 17 0,4 8-24 16,-1 7 1-16,4 13 3 15,0-10 0-15,0 3-11 16,-7 7 0-16,11-1 7 16,-1-3 1-16,5 4-3 15,-1-7 0-15,7 3-2 16,-3-2 1-16,3-7-2 16,0-13 1-16,0-15-1 15,7-4 0-15,0-18 0 16,4-6 0-16,0-26-1 15,0-12 0-15,-4-10 0 16,0-2 0-16,-14 5-2 16,-3-2 1-16,-8-10-1 15,-3 0 1-15,-3 6-1 16,-8 10 0-16,-3 0 0 16,-3 3 1-16,-1 12 0 0,4 7 1 15,3 3 0-15,4 9 1 16,7 6 0-16,11 10 1 15,13 10 0-15,15 2 0 16,7 7 1-16,21-4 1 16,11 7-1-16,35-13 1 15,17 1-1-15,36-1 1 16,24 0-2-16,36-9 1 16,11 3-2-16,17 0 1 15,-7 4-1-15,7-7 0 0,-18-7-3 16,-14-2 0-16,-17 5-5 15,-18 8 0-15,-39 2-8 16,-49 0 0 0</inkml:trace>
  <inkml:trace contextRef="#ctx0" brushRef="#br0" timeOffset="9699.53">6632 5312 21 0,'4'3'10'0,"-4"-3"-2"0,0 0 11 0,0 0-14 16,0 0 1-16,0 0 2 16,0 0 1-16,0 6-12 15,0 3 1-15,-4 4 7 16,1 12 0-16,-1 3-3 15,-3 1 0-15,4 8 0 16,3 4 0-16,-7 0-1 16,3 3 0-1,8-22 0-15,3 0 0 0,-4-4-1 16,11-5 0-16,7-7-4 16,11 4 1-16,0-10-8 15,7-10 0-15,0-15-2 16,-18 6 0-16</inkml:trace>
  <inkml:trace contextRef="#ctx0" brushRef="#br0" timeOffset="9911.94">6907 5287 38 0,'-3'22'19'0,"3"37"-20"0,0-37 37 16,-7 6-35-16,3-3 1 15,-3 10 2-15,-3 12 0 0,-4 0-5 16,-1 9 0 0,1 10 2-16,4-6 0 0,3-4-5 15,3-6 1-15,4-6-10 16,4-12 0-16</inkml:trace>
  <inkml:trace contextRef="#ctx0" brushRef="#br0" timeOffset="10167">7295 5679 34 0,'-14'34'17'0,"-35"22"-12"15,35-37 22-15,-7 6-27 16,-4 0 1-16,-3 7 0 0,7 2 0 16,-4-2-3-16,7 2 1 15,4-6-5-15,4-18 1 16,6-7-6-16,4-12 1 16</inkml:trace>
  <inkml:trace contextRef="#ctx0" brushRef="#br0" timeOffset="10362.12">7063 5697 40 0,'21'41'20'0,"11"41"-21"0,-22-60 36 0,4 9-35 16,4 13 0-16,7-7 0 15,-8 1 0-15,1-3-3 16,7-4 0-16,-15-9-8 15,4-13 1-15,0-9-2 16,-10-18 1-16</inkml:trace>
  <inkml:trace contextRef="#ctx0" brushRef="#br0" timeOffset="10808.54">7419 5124 42 0,'18'37'21'0,"6"-27"-18"0,-20-4 42 16,3-3-43-16,-7 3 1 15,7-3 1-15,3 0 0 16,5 1-5-16,2-4 0 15,4 3 3-15,1-3 1 16,-5 6-2-16,-3-3 0 0,-3 10-1 16,-15-7 0-1,8 10-1-15,-15-1 0 0,1 1-1 16,-4 3 1-16,0-7-1 16,-1 10 0-16,1-3 1 15,7 9 0-15,-3 1 0 16,3-1 1-16,3-6 0 15,4-10 1-15,4 1 0 16,6-4 1-16,8-2 0 16,3-4 1-16,7 6-2 15,0-6 1-15,4 0-4 16,0 0 1-16,0-3-8 16,-4 4 0-16,0-11-8 15,-7 7 1-15</inkml:trace>
  <inkml:trace contextRef="#ctx0" brushRef="#br0" timeOffset="11621.28">7930 5998 43 0,'0'7'21'0,"18"24"-14"15,-7-25 32-15,-1-3-36 16,1 7 0-16,6-4 1 16,8 4 1-16,3-10-7 15,11 3 0-15,0-10 3 16,-4 4 0-16,4-3-5 15,-4-3 0-15,-3-1-9 16,-4-2 0-16,-14-7-3 16,-3 0 1-16</inkml:trace>
  <inkml:trace contextRef="#ctx0" brushRef="#br0" timeOffset="11834.08">8036 5766 42 0,'-7'54'21'0,"7"8"-24"0,0-46 40 0,0 9-38 16,0 16 1-16,4-3-3 16,-1 2 0-16,4 1-1 15,-3-6 1-15,3-1-9 16,0-9 0-16</inkml:trace>
  <inkml:trace contextRef="#ctx0" brushRef="#br0" timeOffset="12416.44">8407 5515 39 0,'3'4'19'0,"4"-1"-10"0,-7-3 31 15,7 0-37-15,4 0 1 16,3 0 2-16,4 0 0 16,-1 0-7-16,4 0 0 15,1 3 6-15,-5 6 0 0,12-9-2 16,2 3 0 0,1 1-2-16,-4-1 0 0,-7 0-2 15,-3 0 0-15,-7 3-1 16,-11 4 0-16,-4-1-2 15,-3 4 1-15,0 2-1 16,-11 4 1-16,1-3-2 16,3 6 0-16,-4 3 0 15,7-3 1-15,4 0 0 16,0 0 1-16,4-4 1 16,6 4 0-16,4 0 2 15,7 3 0-15,8-3 0 16,-1 4 0-16,11 2 1 15,-1 0 0-15,-3 6-1 16,-3-8 0-16,-4-11 0 16,-17 7 0-16,-4 6-1 15,-14 7 0-15,-14-1-4 0,-8-5 1 16,1 8-8 0,-4-2 0-16</inkml:trace>
  <inkml:trace contextRef="#ctx0" brushRef="#br0" timeOffset="12737.32">9126 5857 38 0,'7'38'19'0,"-7"-29"-18"0,0 1 30 0,-3 5-30 15,-4 17 0-15,-7-10 0 16,-11 6 1-16,-3 10-3 16,0 5 0-16,-1-5 1 15,5-3 1-15,3-1-4 16,3-3 0-16,7-9-7 15,-3-15 0-15,0-7-2 16,7-19 1-16</inkml:trace>
  <inkml:trace contextRef="#ctx0" brushRef="#br0" timeOffset="12914.96">8816 5964 40 0,'21'6'20'0,"32"35"-18"0,-28-29 41 16,6 4-40-16,8 12 1 15,-11 10 0-15,1-7 0 16,2 10-6-16,-2 0 0 16,-5 3 0-16,-2-13 1 15,-1 1-9-15,-4-11 1 16,1-21-6-16,-7-6 1 16</inkml:trace>
  <inkml:trace contextRef="#ctx0" brushRef="#br0" timeOffset="13800.37">10961 5864 58 0,'-7'12'29'0,"7"-6"-19"0,7-6 29 0,7 0-36 16,4 0 1-16,13 0 0 16,15 0 0-16,11 0-8 15,-1 0 1-15,1 0-1 16,2 0 1-16,-6 4-16 16,-3-8 1-16</inkml:trace>
  <inkml:trace contextRef="#ctx0" brushRef="#br0" timeOffset="14562.44">12153 5446 45 0,'4'7'22'0,"20"2"-11"0,-9-9 25 0,6-3-33 16,10 3 1-16,8 3 1 16,7 0 1-16,7 4-8 15,3 5 0-15,-6-6 4 0,-11 10 1 16,-8 15-4-16,-13 7 1 15,-18 12-3-15,-18 10 1 16,-10-1-3-16,-4 7 1 16,-10-6-2-16,-11-13 1 15,0-6 0-15,4-7 0 16,7-6 1-16,6-6 0 31,8-6 2-31,7-7 0 31,7-5 1 1,3-1 1-17,11-3 1-15,7 0 0 0,11-7 0 0,7 7 0 16,10 4 0-16,4 2 1 0,-8-6-1 0,8 6 1 0,4 3 0 0,6 4 0 0,-3 3-3 0,-7-1 1 0,-1 1-7 16,1-3 1-16,0-13-6 15,-7 0 0-15</inkml:trace>
  <inkml:trace contextRef="#ctx0" brushRef="#br0" timeOffset="14899.75">13229 5870 54 0,'-3'6'27'0,"-8"0"-36"0,4-2 52 0,-11 5-43 0,-10 10 0 0,-7 15 0 0,0-2 1 0,-4 8-2 0,-7 11 1 0,4-8-3 0,3-2 1 0,0-3-5 16,11-7 0-16,7-9-7 15,6-16 0-15</inkml:trace>
  <inkml:trace contextRef="#ctx0" brushRef="#br0" timeOffset="15063.92">12802 5785 44 0,'11'28'22'0,"24"41"-18"0,-17-50 37 0,7 13-39 15,-4 5 0-15,14 4-1 16,4 0 1-16,3-1-6 16,-3-2 1-16,0-3-11 15,-8-17 0-15</inkml:trace>
  <inkml:trace contextRef="#ctx0" brushRef="#br0" timeOffset="15945.11">9320 4590 35 0,'4'7'17'0,"-1"-4"-4"0,-3-3 18 15,0 0-27-15,4 6 0 16,-4 4 2 0,-4 8 0-16,-3 7-8 0,4 10 0 15,-1 3 5-15,4 15 0 16,0-9-7-16,0-10 1 16,7 4-12-16,4-19 1 15</inkml:trace>
  <inkml:trace contextRef="#ctx0" brushRef="#br0" timeOffset="20043.95">6110 4396 40 0,'-3'6'20'0,"-15"-3"-13"15,11 1 21-15,-7-1-25 16,-7-10 0-16,-18 14 0 16,4 18 0-16,-1 9-4 15,-13 10 1-15,-8 16 2 16,5 24 1-16,-5 17-3 15,4 30 1-15,14 17 0 16,8 27 0-16,9 29-1 16,15 0 0-16,11 0-1 15,21-3 1-15,3-29-4 16,14-25 0-16,-10-27-10 16,3-23 0-16</inkml:trace>
  <inkml:trace contextRef="#ctx0" brushRef="#br0" timeOffset="20900.16">13610 4048 38 0,'4'3'19'0,"3"35"-9"0,3-19 19 0,12 21-24 15,9 10 1-15,15 29 2 16,14 31 1-16,7 28-12 15,0 28 1-15,7 34 6 16,0 7 0-16,-17 16-3 0,-15 0 0 16,-28-7-5-16,-21-3 0 15,-14-21-13-15,-21-11 1 16</inkml:trace>
  <inkml:trace contextRef="#ctx0" brushRef="#br1" timeOffset="62544.18">6526 6560 12 0,'-7'-19'6'0,"4"22"2"0,3-3 7 16,0 0-14-16,0 0 1 15,0 0 2-15,0 0 0 16,3 6-5-16,4-3 1 16,4 1 3-16,7-1 0 15,3 3-1-15,7 0 1 16,14 1-1-16,11 2 0 15,7 3 0-15,25-2 1 16,14-1-1-16,10 1 1 16,4-4-2-16,17 0 0 0,12 1-1 15,-8-1 0 1,-4 0-1-16,-3 0 0 0,7-3 0 16,-7-3 0-16,-17-3 0 15,-1 0 1-15,-7 3 0 16,-10-3 0-16,-14 3 0 15,-11 3 0-15,-18 0-1 16,-7 0 0-16,-10 4-1 16,-7-1 1-16,-11-3-2 15,-7 0 0-15,-7-3-3 16,-11-3 0-16,-6-6-3 16,-8-1 1-16</inkml:trace>
  <inkml:trace contextRef="#ctx0" brushRef="#br1" timeOffset="64046.44">2561 8190 22 0,'-10'25'11'0,"-19"32"-10"0,29-45 20 0,-10 7-20 15,-1 3 1-15,-17 3 0 16,7-3 0-16,-14-6-3 16,-1-4 0-16,8-2 2 15,0-4 0-15,7-3 0 16,-1-3 0-16,5-3 0 16,6-3 0-16,1-7 0 15,-1-6 0-15,11-6 0 16,4-9 0-16,3-4-1 15,3 4 0-15,8 2-2 16,-4 4 1 0,14 3-1-1,0 6 1-15,1 7-1 0,-5 5 1 16,-2 7 0-16,2 0 0 16,-13 7-1-16,3 2 1 15,4 1 0-15,-8 5 0 16,8 4 0-16,3 6 0 15,0 0 0-15,7 3 1 16,1 4 0-16,6-1 1 16,0 1-1-16,4-4 0 15,10-9 1-15,-6-1 0 16,6-8-1-16,0-4 1 16,-10-6 1-16,-7-6 1 15,7-4 0-15,0-5 0 0,-15-4 0 16,1 3 1-16,-4-9-2 15,-17-6 1-15,-8 3-1 16,-6-1 0-16,-15 1-1 16,-21 9 0-16,-10 7-3 15,-11 5 1-15,-8 11-8 16,5 5 0 0</inkml:trace>
  <inkml:trace contextRef="#ctx0" brushRef="#br1" timeOffset="65518.2">11977 6437 30 0,'-4'13'15'0,"22"-7"-4"0,-7-6 16 15,6 0-25-15,11 3 1 16,11 0 2-16,18-3 0 16,10 0-6-16,31 4 0 15,22-1 4-15,7-3 0 0,7 0-2 16,0 6 1-1,-7 0-3-15,-21 1 1 0,-17-4-3 16,-22 0 1-16,-15 3-7 16,-16-3 1-16,-19 4-5 15,-17-7 0-15</inkml:trace>
  <inkml:trace contextRef="#ctx0" brushRef="#br1" timeOffset="66738.2">3489 8162 29 0,'0'16'14'0,"4"18"-2"0,-1-27 15 0,8-4-24 16,-8 3 0-16,8-3 0 16,6-3 1-16,1 0-6 15,-4-3 1-15,14-3 0 16,11-1 0-16,3 4-8 15,4-3 0-15,-3-7-3 16,-5 4 1-16</inkml:trace>
  <inkml:trace contextRef="#ctx0" brushRef="#br1" timeOffset="67529.77">4554 8350 28 0,'-42'28'14'0,"-7"1"-13"0,38-23 24 0,-3-3-25 15,0 0 0-15,-4 0 1 16,-3-3 1-16,3-3-2 16,4 0 1-16,-3-3 0 15,-1 0 1-15,4-4-1 16,3 1 0-16,4-1-1 16,4 1 1-16,3-7-2 15,10-3 0-15,1 1 0 16,10-1 0-16,-3 0-1 15,6 3 1-15,12 1-1 16,-5 2 1-16,1 4 0 0,0 2 1 16,3 1-1-16,-10 6 0 15,0-3-2-15,-4 6 1 16,-4 0-2-16,-2 4 0 16,2 2-1-16,-6 3 1 31,-8 4 0-31,4-3 0 0,4 6 2 0,-1 2 0 15,-2 1 2-15,2 7 1 16,1-7 0-16,-1-4 0 16,11-2 1-16,8 0 0 15,20-7 2 1,0-6 1-16,1-9 0 16,-11-3 0-16,-1-7-1 15,-2-3 1-15,-8 0-2 16,-7-3 1-16,-10-9-4 15,-4 0 1-15,-18 6-2 16,-6-4 1-16,-5 7 0 16,-23 4 0-16,-1 2-2 15,-4 10 0-15,1 3-7 16,3 3 0-16</inkml:trace>
  <inkml:trace contextRef="#ctx0" brushRef="#br1" timeOffset="68686.11">5793 8648 31 0,'0'13'15'0,"7"-29"-9"0,0 10 23 0,-4-13-27 16,4-6 1-16,-7-7 3 15,0-8 0-15,0-7-7 16,0-19 1-16,0-13 3 16,-7-8 1-16,4 11-2 15,-4-2 1-15,3 6-7 16,1 9 1-16,-1 4-11 16,4 15 1-16,-7 3-1 15,4 13 1-15</inkml:trace>
  <inkml:trace contextRef="#ctx0" brushRef="#br1" timeOffset="69211.95">6156 8573 35 0,'11'19'17'0,"10"-29"-20"0,-14 4 35 0,3-3-31 16,1-7 0-16,3-3 0 16,-3-9 0-16,-4-10-2 15,-7-6 1-15,-7-12 0 16,-4-7 0-16,-3 7 0 16,-11-10 0-16,1 13 0 15,-1-1 0-15,4 1-1 16,0 3 1-16,-1 9 0 15,5 3 1-15,3 13-1 16,7 3 1-16,3 4-1 16,4 2 0-16,4 6 0 0,3-2 1 15,7-1-1 1,7 4 0-16,14-4 0 0,4 4 0 16,3-7 0-16,1 7 1 15,3 3-5-15,-8 3 1 16,-2 6-8-16,-1 3 1 15</inkml:trace>
  <inkml:trace contextRef="#ctx0" brushRef="#br1" timeOffset="69427.42">6075 8077 51 0,'3'16'25'0,"26"-13"-29"0,-19 0 46 0,8 4-42 16,14-4 0-16,-1 0-2 15,8 0 0-15,-11 0-5 16,-6 0 1-16,-1-3-8 16,-11 7 0-16</inkml:trace>
  <inkml:trace contextRef="#ctx0" brushRef="#br1" timeOffset="70157.63">2223 7504 34 0,'-11'34'17'0,"-49"1"-18"0,46-29 24 16,-7 6-23-16,-11 13 0 0,11 7 0 16,-7 5 0-1,-11 14 0-15,-4 8 1 0,5 10-1 16,-5 13 1-16,8 15-1 15,10 3 1-15,1 4-2 16,9-7 0-16,5-9-3 16,10-7 0-16,14-5-4 15,21-7 1-15,1-10-3 16,31-18 1-16</inkml:trace>
  <inkml:trace contextRef="#ctx0" brushRef="#br1" timeOffset="70831.98">6297 6851 10 0,'-21'-9'5'0,"3"-4"9"0,18 13 6 16,0 0-14-1,0 0 1-15,0 7 3 0,7 8 0 16,-3 7-13-16,14 7 0 15,-4 11 8-15,10 17 1 16,19 18-4-16,17 22 1 16,7 10-2-16,7 18 0 15,-4 7 0-15,-13 9 1 16,-8 6-2-16,-21-5 1 16,-24-8-2-16,-22-2 1 15,-6 3-5-15,-26-7 1 0,-6-5-9 16,3-17 1-16</inkml:trace>
  <inkml:trace contextRef="#ctx0" brushRef="#br1" timeOffset="77948.08">18292 1919 42 0,'10'31'21'0,"-6"-6"-18"16,-4-9 21-16,-4 0-24 16,1 21 0-16,-8 7 0 15,-7 12 0-15,-3 17-1 16,-7 21 1-16,0 12-2 16,-8 4 0-16,5-3-4 15,-1-20 0-15,7-14-5 16,8-20 0-16</inkml:trace>
  <inkml:trace contextRef="#ctx0" brushRef="#br1" timeOffset="78204.72">18496 1856 30 0,'4'53'15'0,"-11"41"-14"0,7-62 24 0,-7-1-25 15,-4 26 1-15,-7 5-2 16,-3 20 1-16,0 12-2 16,3 0 0-16,8 3-2 15,-1-15 0-15,8-16-5 16,-1-16 0-16</inkml:trace>
  <inkml:trace contextRef="#ctx0" brushRef="#br1" timeOffset="78432.78">18027 2593 53 0,'53'12'26'0,"49"7"-35"0,-70-19 54 15,7 0-46-15,3-6 0 16,-3 3-6-16,0-3 0 16,-4 2-3-16,0-8 0 15</inkml:trace>
  <inkml:trace contextRef="#ctx0" brushRef="#br1" timeOffset="78640.52">18598 2784 36 0,'0'22'18'0,"0"19"-17"16,0-38 20-16,0 3-27 16,0-6 1-16,0-6-14 15,0-6 1-15</inkml:trace>
  <inkml:trace contextRef="#ctx0" brushRef="#br1" timeOffset="78834.82">18482 2540 34 0,'-3'3'17'0,"10"6"-17"0,-7-9 27 15,0 0-27-15,7 0 1 16,0 0 0-16,0 3 0 16,0 4-2-16,0-4 0 15,0 3-1-15,3-3 0 16,1-3-8-16,0-3 1 15</inkml:trace>
  <inkml:trace contextRef="#ctx0" brushRef="#br1" timeOffset="79224.7">18803 2872 38 0,'7'31'19'0,"-3"-6"-15"0,-4-25 30 0,3 4-32 15,-3-4 1-15,0 0 0 16,7-4 0-16,0-5-5 16,0-10 1-16,4-6 1 15,0-3 1-15,-1 3-3 16,1 9 1-16,-1 4-1 15,1 2 0-15,-1-2 0 16,1 5 1-16,3 4 0 16,-3 0 1-16,-1 3 0 0,1 3 0 15,-1 7 0-15,-2 2 0 16,-1 7-1-16,0 3 1 16,0 0-1-16,0-3 0 15,-4 6-1-15,1 3 0 16,-1-9-4-16,1-3 0 15,-4 2-5-15,3-8 0 16</inkml:trace>
  <inkml:trace contextRef="#ctx0" brushRef="#br1" timeOffset="79495.84">19255 1847 21 0,'0'-13'10'0,"0"13"-7"16,0 13 12-16,0 15-14 15,-4 0 0-15,1 16 0 16,-4 3 0-16,-8 25-2 16,-2 22 0-16,-1 13 1 15,8 12 1-15,2 3-1 16,1-15 1-16,0-7-1 15,4-21 1-15,3-23-4 16,0-21 0-16,0-20-3 16,0-12 0-16</inkml:trace>
  <inkml:trace contextRef="#ctx0" brushRef="#br1" timeOffset="79692.39">18969 2634 35 0,'3'3'17'0,"15"16"-16"0,-11-13 34 16,4 0-33-16,-1 4 0 16,8-10 2-16,10 0 0 0,11 0-6 15,3-10 0-15,8 1 1 16,-1 2 0-16,0-2-10 16,-3 0 1-16,-7-1-3 15,-7-9 0-15</inkml:trace>
  <inkml:trace contextRef="#ctx0" brushRef="#br1" timeOffset="79917.87">19643 2358 35 0,'7'19'17'0,"3"-4"-10"15,-6-15 33-15,-1 10-37 16,1-7 0-16,3 3 1 16,-7 3 0-16,0 7-7 15,3-6 1-15,-3-1-2 0,0 0 1 16,0 1-11-16,0-7 1 16</inkml:trace>
  <inkml:trace contextRef="#ctx0" brushRef="#br1" timeOffset="80081.72">19576 2721 46 0,'7'38'23'0,"0"-38"-23"0,-4-9 35 0,4 2-39 15,-7 7 1-15,0 0-23 16,-7 7 1-16</inkml:trace>
  <inkml:trace contextRef="#ctx0" brushRef="#br1" timeOffset="82799.27">20130 3383 39 0,'-4'22'19'0,"8"-13"-11"0,-4-5 20 0,0-4-25 16,0 0 0-16,3-10 1 15,1-5 1-15,-4-11-6 16,3-11 0-16,8-13 4 16,10-16 0-16,11-3-2 15,3-16 1-15,7 7-2 16,8-16 1-16,6 12-1 16,8 7 0-16,-12 6 0 15,-9 6 0 16,-4 16-1-31,-4 13 1 0,-7-1-2 0,-3 16 1 16,-4 4-2-16,-7 12 1 0,-3 12-1 16,-1 3 0-16,-3 4 1 15,0 3 0-15,0 0 0 16,4 0 1-16,0-7 1 16,3-2 1-16,0-10-1 15,7 0 1-15,0-10-1 0,4-2 1 16,7-7 0-16,3-13 1 15,7 10-1-15,-7-6 0 16,1-6 0-16,-5-7 0 16,-6 7-1-16,-4 5 0 15,-3 4 0-15,-4-3 0 16,-3 12 0-16,-1 7 1 16,-6 3-1-16,-4 12 0 15,-7 6 0-15,-4 20 0 16,-6 5 0-16,-8 17 0 0,0 18 0 15,-3 0 0-15,3 13 0 16,1-4 1-16,6 10-1 16,0-12 1-16,4-4-3 15,4-3 1-15,6-13-5 16,4-21 0-16,7-13-8 16,7-19 1-16</inkml:trace>
  <inkml:trace contextRef="#ctx0" brushRef="#br1" timeOffset="83126.8">21202 2957 52 0,'-4'31'26'0,"-10"16"-32"0,11-34 46 16,3 5-40-16,0 14 1 15,3-7-1-15,4 3 1 16,0 0-1-16,0-3 0 16,8-15 0-16,2-7 0 15,4-6 0-15,1-16 0 16,-1-3-2-16,0 0 0 15,4-12-8-15,-4-1 0 0,0-3-4 16,0-2 0 31</inkml:trace>
  <inkml:trace contextRef="#ctx0" brushRef="#br1" timeOffset="83536.42">21795 2257 39 0,'0'0'19'0,"0"22"-19"0,0-12 33 15,0 5-33-15,0 11 1 16,-7 8 0-16,-8 19 1 16,1 19-3-16,-7 10 1 15,-4 9 0-15,1 12 1 16,-1 4-2-16,0-16 1 31,8-6-6-31,3-20 0 47,7-14-6-31,7-20 0-1</inkml:trace>
  <inkml:trace contextRef="#ctx0" brushRef="#br1" timeOffset="83883.14">22105 2348 43 0,'11'0'21'0,"-18"16"-27"0,3-13 36 16,-3 13-30-16,-4 3 1 16,-3 15 0-16,-7 7 1 15,-7 18-3-15,-4 10 1 16,4 4 0-16,-4 8 0 15,8-2-2-15,6 2 0 16,7-9-5-16,4-19 0 31,4-27-5-31,-1-14 1 0</inkml:trace>
  <inkml:trace contextRef="#ctx0" brushRef="#br1" timeOffset="84103.97">21703 2932 42 0,'-4'9'21'0,"26"-15"-21"0,-12 3 40 0,4-1-37 0,-3-2 0 0,10-3 0 16,14-4 1-16,8 1-6 16,10-4 1-16,3 3-4 15,-3 4 1-15,-7 0-11 16,-18 6 1-16</inkml:trace>
  <inkml:trace contextRef="#ctx0" brushRef="#br1" timeOffset="84505.77">22024 3179 46 0,'7'16'23'0,"-3"15"-19"15,-1-24 36-15,1-1-44 16,-1 3 1-16,4-9-25 15,0-12 0-15</inkml:trace>
  <inkml:trace contextRef="#ctx0" brushRef="#br1" timeOffset="84846.76">23079 2392 45 0,'-21'19'22'16,"-15"41"-12"-16,29-42 29 0,-3 11-39 15,3 15 1-15,-4 9-1 16,0 19 0-16,1-9-1 16,3 3 1-16,0-4-4 15,3-12 1-15,-3-6-10 16,4-15 1-16,-4-14-2 15,3-15 0-15</inkml:trace>
  <inkml:trace contextRef="#ctx0" brushRef="#br1" timeOffset="85070.88">22927 2869 39 0,'39'31'19'0,"46"-12"-16"0,-64-19 35 0,10 3-35 0,5 3 1 16,-5-2-1-16,-6 5 0 16,-7 4-5-16,-11 8 0 0,-14 1 2 15,-11 7 1-15,-10-7-5 16,-14 0 0-16,-1-4-6 16,8 1 1-16,3-9-4 15,-3-1 0-15</inkml:trace>
  <inkml:trace contextRef="#ctx0" brushRef="#br1" timeOffset="85323.24">23686 3079 44 0,'-22'53'22'0,"-34"10"-28"0,35-41 40 0,-7 9-34 0,-4 7 1 0,-7 6-1 16,-10 0 0-16,6 9-1 0,4-6 0 16,11-6-7-16,7-13 1 15,10-25-5-15,8-18 0 16</inkml:trace>
  <inkml:trace contextRef="#ctx0" brushRef="#br1" timeOffset="85459.93">23350 2985 41 0,'4'50'20'0,"14"69"-27"0,-11-87 37 0,0-1-34 15,0 0 0-15,-4-9-17 16,-3-6 1-16</inkml:trace>
  <inkml:trace contextRef="#ctx0" brushRef="#br1" timeOffset="85950.27">25502 2935 39 0,'-10'0'19'0,"-15"-7"-14"0,22 7 29 16,-12 0-31-16,-2 4 0 0,-1-4 3 15,-3 0 0-15,-4 3-8 16,-3 3 1-16,-4 10 4 16,1 9 1-16,2 0-3 15,1 12 1-15,3 7-3 16,8 0 1-16,3 3-3 16,7 0 0-16,7 4-3 15,10-8 0-15,15-11-9 16,3-10 0-16</inkml:trace>
  <inkml:trace contextRef="#ctx0" brushRef="#br1" timeOffset="86196.14">25689 3189 30 0,'21'-22'15'0,"-3"19"1"0,-18 3 17 0,0 0-31 0,-3-4 1 16,-4 4 0-16,-8-6 1 15,1 3-5-15,0 6 0 16,-3 3 3-16,-5 7 0 16,1 9-2-16,0 0 0 15,0 9-2-15,7 1 0 16,3-1-4-16,11-3 0 16,7-3-5-16,7-12 1 31,4-7-3-31,3-12 0 0</inkml:trace>
  <inkml:trace contextRef="#ctx0" brushRef="#br1" timeOffset="86597.81">25887 3364 41 0,'0'35'20'0,"0"-16"-26"16,0-19 40-16,0 0-34 16,0 0 0-16,3-7 0 15,4-2 1-15,0-7-2 16,4-3 1-16,0 7 0 0,-1-7 0 16,4-3 0-16,4-6 1 15,0 0-2-15,-1 3 1 16,1 0-1-16,0 6 1 15,-1 3 0-15,1 7 1 16,-1 9-1-16,-2 12 0 16,-1 10 1-16,-4-3 1 15,1 6-1-15,-4 10 0 16,0-1-1-16,0 1 0 16,-3-7-5 15,3-3 1 0,0-6-8-15,-7-10 1-16</inkml:trace>
  <inkml:trace contextRef="#ctx0" brushRef="#br1" timeOffset="87048.52">26550 3414 48 0,'21'76'24'0,"-7"-32"-33"0,-14-26 42 0,-7 8-34 16,-3 2 1-16,-11 0-2 15,-4-3 1-15,-7-3-3 16,0-6 0-16,-3-10-8 16,3-6 1-16</inkml:trace>
  <inkml:trace contextRef="#ctx0" brushRef="#br1" timeOffset="87329.59">26737 3330 37 0,'7'9'18'0,"-3"16"-21"0,-4-15 27 16,0 9-25-16,0-4 1 15,0 4 0-15,0 6 1 16,0-3-1-16,0-6 0 16,7-7 0-16,0-9 1 15,3-6-1-15,11 3 0 16,-3-13-1-16,3-3 1 16,4-6-9-16,-4-3 0 0,4 0-1 15,0 0 0-15</inkml:trace>
  <inkml:trace contextRef="#ctx0" brushRef="#br1" timeOffset="87692.26">27182 3298 23 0,'-15'16'11'0,"-20"-19"-14"0,32 3 19 0,-11 9-16 0,-4 4 0 0,0 0 0 16,1 5 0-16,6-5 1 16,4 6 1-16,7-4 2 15,7 4 0-15,4 3 1 16,6 6 1-16,1 1-1 16,0 5 1-16,-8 4-2 31,1 6 1-31,-8-1-4 0,-6-11 0 15,-8 2-2-15,-7-2 1 0,-3-4-1 0,-3-6 1 16,-1-10-1-16,0-2 0 16,4-7 0-16,0-6 1 15,3-7-1-15,15-5 1 16,6-4-3-16,11 0 1 16,4-3-6-16,7 0 1 0,10-3-4 15,-3-3 1 1</inkml:trace>
  <inkml:trace contextRef="#ctx0" brushRef="#br1" timeOffset="88263.79">27675 3258 31 0,'18'22'15'0,"-18"-13"-14"16,0-3 28-16,-7-3-29 15,-4-6 1-15,-6 6 0 16,-4 1 0-16,-1 5-1 16,1 0 0-16,4 4 0 15,3-4 1-15,-1 4 0 16,5-4 0-16,3 1 0 0,0-7 0 16,3 3 0-16,1-3 0 15,-1 4 1 1,1-7 0-16,3 3-1 0,0 0 1 15,0 0-1-15,0 3 0 16,0 0 0-16,0 1 0 16,0-1-1-16,0 3 1 15,3-5-1-15,1 2 1 16,3 0 0-16,3-3 0 16,4-3 0-16,4-3 0 15,3-3 0-15,0 0 0 16,1-4-1-16,-1 1 0 15,-4-1 0-15,-3 4 0 0,-3 0-1 16,-4 3 0-16,-3 0-2 16,-4 3 1-16,0 0-1 15,0 6 0-15,-4 3 0 16,1 4 0-16,3 2 1 16,-4-5 0-16,4 2 1 15,4 4 0-15,-1 3 1 16,1 0 1-16,3-4-1 15,-4 1 0-15,4 3-2 16,0-3 0-16,0-7-4 16,4 0 0-1,0-9-4 1,3-6 0-16</inkml:trace>
  <inkml:trace contextRef="#ctx0" brushRef="#br1" timeOffset="88532.63">28099 2954 23 0,'24'-113'11'0,"-16"-19"-7"0,-8 85 16 0,-4-16-17 0,-3-6 0 16,-7-6 2-16,-11 15 0 15,-10-2-7-15,-4 8 1 16,0 14 4-16,0 24 0 16,8 6-2-16,-5 29 1 15,1 25-1-15,-4 28 0 16,4 16 0 15,10 22 0-31,8 12-1 0,6 13 1 0,11-19-1 0,4-6 1 0,-1-19-3 16,4-16 0-1,0-22-7-15,0-18 1 0,0-16-3 16,-3-16 1-16</inkml:trace>
  <inkml:trace contextRef="#ctx0" brushRef="#br1" timeOffset="88737.03">27548 3088 35 0,'4'10'17'0,"10"24"-15"15,-7-34 33-15,4 10-35 16,3-1 1-16,7 4 0 0,7 2 0 16,7 1-2-1,1 9 1-15,6-9-1 0,7-4 1 16,1-2-6-16,-4-7 0 15,0 6-6-15,-4-2 1 16</inkml:trace>
  <inkml:trace contextRef="#ctx0" brushRef="#br1" timeOffset="89079.35">28131 3405 43 0,'31'16'21'0,"40"-35"-25"0,-50 10 37 0,4-7-34 15,-4-3 1-15,-4 7 0 16,1-4 0-16,-7-3 0 16,-4-3 0-16,-7 3-1 15,-7 0 0-15,-7 7 1 16,-8 6 0-16,-2 9 0 15,-1 9 0-15,0 1 1 16,8 15 1-16,3 7 1 16,10-1 0-16,4 7-1 15,11-4 1-15,6-2-1 16,8-7 1-16,0-6-6 31,-1-12 0-15,-2-10-11-1,-8-10 1 1</inkml:trace>
  <inkml:trace contextRef="#ctx0" brushRef="#br1" timeOffset="89742.98">26536 2941 66 0,'7'6'33'0,"7"-6"-43"0,-7-3 59 0,4 0-52 0,-1 3 0 0,1 3-25 16,-4-6 0-16,-7 9 26 15,-4 1 1-15</inkml:trace>
  <inkml:trace contextRef="#ctx0" brushRef="#br1" timeOffset="90231.11">28776 3703 56 0,'35'6'28'0,"-10"1"-38"16,-18-7 52-16,0 6-51 15,-7-6 1-15,-7-10-21 16,-3 14 1-16</inkml:trace>
  <inkml:trace contextRef="#ctx0" brushRef="#br1" timeOffset="103075.25">2540 8905 28 0,'0'41'14'0,"0"-10"-12"0,-7-18 15 16,7 9-14-16,0 3 0 15,-11 6 0-15,1 4 0 0,-1-7-7 16,1 3 1-16,-8 1-4 16,7-7 0-16,4 0-2 15,4-13 0-15</inkml:trace>
  <inkml:trace contextRef="#ctx0" brushRef="#br1" timeOffset="103276.17">2865 9071 30 0,'7'19'15'0,"-7"-16"-22"16,0 1 31-16,0 5-23 16,0 0 0-16,0 4-6 0,0-1 0 15,0 1-1-15,7 0 1 16</inkml:trace>
  <inkml:trace contextRef="#ctx0" brushRef="#br1" timeOffset="103505.08">3239 8949 22 0,'21'19'11'0,"-11"19"-7"0,-3-26 15 0,-14 7-19 15,0 9 0-15,-3 4 0 16,-4 2 1-16,3-3-2 15,4-2 1-15,3-4-3 16,-3 0 0-16,14-6-4 16,-3-10 0-16</inkml:trace>
  <inkml:trace contextRef="#ctx0" brushRef="#br1" timeOffset="103727.5">3669 9093 8 0,'10'29'4'0,"8"-4"0"0,-18-16 0 16,4 4-3-16,-4 2 1 16,0 7 0-16,0 10 0 15,0-4-3-15,0-3 0 16,7-3 1-16,-7-6 1 15,10-10-5-15,-3-9 1 16</inkml:trace>
  <inkml:trace contextRef="#ctx0" brushRef="#br1" timeOffset="104522.46">4166 9068 6 0,'4'16'3'0,"3"47"3"0,-7-51 2 0,0 1-8 16,0 3 1-16,0-1-1 15,0-2 0-15,0-4-2 16,0 4 1-16,0-10 0 16,0-3 0-16,7-6-1 15,4-7 1-15,-1-6 0 16,1 0 0-16,6-6 2 15,-3 0 1-15,8 3 1 16,2 0 1-16,1 0 0 16,0 4 1-16,-1 2 0 15,5 6 0-15,-8 4-2 16,0 9 1-16,-3 4-2 16,-1-1 1-16,4 6-2 15,-10 4 0 1,0 3-1-16,-1 3 0 0,1 3-1 0,-4 0 1 15,3 0-1-15,-10 0 1 16,4-6-1 0,-4-3 0-16,0-7-1 0,3-6 1 15,1-9-1-15,3-3 1 16,4-10-1-16,-1-3 1 16,1 0 0-16,-1 0 0 15,8 6 1 1,-7 1 1-16,3 5 0 0,3 7 1 0,-10 6-1 15,4 7 1-15,-8 2-1 16,5 1 0-16,2-1-1 16,1 4 1-16,-4 0-2 15,3-1 1-15,1 1 0 16,0 0 1 0,-1-1-1-16,4-5 0 15,0-4 0-15,-3 0 1 0,10-3 0 16,-7 0 0-16,11-6 0 15,-4-3 0-15,0-3 0 16,7-4 1-16,1-9-1 16,-5 0 1-16,5 0-1 15,-1 0 0-15,-7 3 0 16,0 7 1-16,0 3-1 16,4 2 0-16,-11 7 1 0,4 7 0 31,-4 5 0-31,3 4 1 0,1 6-1 0,-7 3 1 15,10 0-1-15,7 6 1 16,4-3-2-16,7-2 1 16,3-8-7-16,7-2 1 15,-3-13-7 1,-3 0 0-16</inkml:trace>
  <inkml:trace contextRef="#ctx0" brushRef="#br1" timeOffset="105722.88">3080 10084 47 0,'-11'16'23'0,"11"-19"-16"0,0 3 24 16,0 0-30-16,0 0 0 16,0 0 0-16,0 3 1 15,4 0-6-15,3 3 1 16,-7 4-8-16,0-1 1 15,3-6-4-15,4-3 0 0</inkml:trace>
  <inkml:trace contextRef="#ctx0" brushRef="#br1" timeOffset="105934.92">3433 10037 54 0,'14'3'27'0,"-4"7"-38"0,-6-7 54 16,3 6-69 0,3-2 0-16,-10-4-2 15,4 0 1-15</inkml:trace>
  <inkml:trace contextRef="#ctx0" brushRef="#br1" timeOffset="106428.73">3034 10567 47 0,'7'0'23'0,"4"-3"-26"0,-4-3 44 0,-4-7-41 16,4 4 1-16,4-7 1 15,-1 4 0-15,8-4-3 16,-4 0 1-16,4 4 1 16,3-1 0-16,-11 4-1 15,8 6 0-15,-7 3-2 16,-1 3 0-16,1 3 0 16,-1 0 0-16,1 1-1 15,0-1 1-15,6 3 0 0,-10 4 0 16,7-1 2-16,4 1 0 15,3 3-1 1,-3 2 1-16,7 1 0 0,3 0 0 16,0-6 0-16,-10-4 0 15,3-6-1-15,0-9 1 16,0-7-2-16,0-12 0 16,-3 0-10-16,0-6 0 15</inkml:trace>
  <inkml:trace contextRef="#ctx0" brushRef="#br1" timeOffset="107089.01">3845 10150 33 0,'71'-44'16'0,"-22"-28"-6"0,-38 50 19 16,-1-9-25-16,1-7 0 15,-11 1 1-15,-11-4 0 16,-10-6-7-16,-18 3 0 16,-28 6 5-16,4 10 0 15,-15 6-3-15,-10 3 1 16,-4 10-1-16,-13 3 0 15,9 6 0-15,-2 3 1 16,-1 6-1-16,7 4 1 16,-7 2-2-16,11 4 1 0,10 6-1 15,15 10 0 17,14 15-1-32,-1 19 0 0,11 0 0 0,11 9 1 0,18 4 1 15,6 9 0-15,15 0 1 16,13-7 0-16,22-2 0 15,14-13 1-15,11-10-1 16,-1-11 0-16,11-14 0 16,15-6 1-16,-1-15-1 15,11-13 1-15,-8-10-1 16,15-8 0-16,-7-11-1 16,-14-8 1-16,-14-10-2 15,-15-7 0-15,-7 1-6 16,-24-10 1-16,-11 7-9 15,-10-4 1-15</inkml:trace>
  <inkml:trace contextRef="#ctx0" brushRef="#br0" timeOffset="149306.13">14930 5735 44 0,'3'-9'22'0,"25"5"-17"16,-14 4 23-16,8-6-29 0,9-3 1 15,5-7-3 1,-5 0 0-16,8-2-5 0,-4-1 0 16,-6 3-5-16,-5 4 1 15</inkml:trace>
  <inkml:trace contextRef="#ctx0" brushRef="#br0" timeOffset="149486.22">14919 5926 55 0,'18'32'27'0,"45"-17"-37"0,-38-18 56 16,7-3-49-16,-1-4 0 0,5-5-20 15,2-1 1-15,-2-3 20 16,-5 4 0-16</inkml:trace>
  <inkml:trace contextRef="#ctx0" brushRef="#br0" timeOffset="150146.72">15977 6977 44 0,'46'-38'22'0,"46"-68"-18"0,-64 65 38 0,4-25-41 15,10-28 1 1,36-135 2 0,-22 13 1-16,-10 12-6 15,-11 19 0-15,-10 25 3 16,-7 16 1-16,-8 28-2 15,-6 18 1-15,-1 26-2 16,-6 16 0-16,-1 28-2 16,-3-4 1-16,-3 32-2 15,-4 25 1-15,-4 19-1 16,-3 16 0-16,0 12-2 0,-1 3 1 16,5 3 1-16,3 13 0 15,3 4 1-15,4 11 0 16,4 10 3-16,10 10 1 15,10-1 1-15,15 4 0 16,3-1-1-16,4-24 1 16,-4-13-6-16,4-22 0 15,3-19-11-15,1-16 0 16</inkml:trace>
  <inkml:trace contextRef="#ctx0" brushRef="#br0" timeOffset="150357.96">16993 6535 36 0,'11'50'18'0,"-18"-6"-11"16,0-41 22-16,0 3-25 16,-7 0 0-16,0 4 1 15,-1-1 0-15,5-3-8 16,-1 1 1-16,4-4-5 15,7-6 1-15,0-10-7 16,4-12 0-16</inkml:trace>
  <inkml:trace contextRef="#ctx0" brushRef="#br0" timeOffset="150522.15">16806 6158 53 0,'11'13'26'0,"10"3"-37"0,-7-10 49 16,7 0-50-16,4 3 0 15,10 1-14-15,1-4 0 16</inkml:trace>
  <inkml:trace contextRef="#ctx0" brushRef="#br0" timeOffset="150987.5">17290 6550 35 0,'14'32'17'0,"10"-4"-13"0,-16-28 24 0,-1-3-29 16,0-7 1-16,0-5-2 15,0-4 0-15,3-6 1 16,4 6 1-16,4 3-2 15,0 4 1-15,3 2 0 16,-7 4 0-16,4 6 0 16,-4 0 1-16,0 6 0 15,-4-3 1-15,1 1-1 16,-4 2 0-16,4 0 0 0,-1-6 1 16,-6 0-1-1,6-3 1-15,-3-3 0 0,4-1 0 16,0-2 0-16,-1 3 1 15,1-1 0-15,-1 1 1 16,1 0-2-16,3 0 1 16,0 3-1-16,4-4 1 15,-1 7-1-15,5 0 0 16,-1 3 1-16,3 4 1 16,5 5 0-16,-1 4 1 15,0 9-1-15,-3-6 1 16,21 9-2-16,7 0 1 0,-8-6-7 15,-2-3 0-15,-4-3-11 16,-8-4 0-16</inkml:trace>
  <inkml:trace contextRef="#ctx0" brushRef="#br0" timeOffset="151452.5">16217 7403 44 0,'-28'22'22'0,"-18"25"-14"0,32-34 31 0,-7 6-38 15,0 3 0-15,-4 6 0 16,4-6 0-16,0-3-5 16,3-4 1-16,7-5-5 15,4-10 1-15,4-10-8 16,3-15 1-16</inkml:trace>
  <inkml:trace contextRef="#ctx0" brushRef="#br0" timeOffset="151635.24">15967 7253 39 0,'14'31'19'0,"11"32"-9"15,-15-41 31-15,4 12-39 16,7 7 1-16,8 6-1 15,6 0 1-15,0-3-8 0,-7-6 1 16,-3-7-8-16,0-6 0 16,-4-16-3-16,0-9 1 15</inkml:trace>
  <inkml:trace contextRef="#ctx0" brushRef="#br0" timeOffset="151902.97">16348 7482 61 0,'-7'12'30'0,"3"1"-34"0,4-13 63 0,7 3-58 15,4 0 0-15,10 0 0 16,7 0 1-16,11-3-5 16,7-3 0-16,3-3-5 15,1-7 1-15,-5-2-12 16,-13-7 1-16</inkml:trace>
  <inkml:trace contextRef="#ctx0" brushRef="#br0" timeOffset="152174.31">16598 7347 59 0,'18'31'29'0,"17"10"-31"0,-21-29 47 16,7 7-45-16,4-3 1 15,0 0 0-15,3-4 1 0,0 4-3 16,0-4 0-16,-10 1 1 16,-7 3 0-16,-11 6-5 15,-11 9 1-15,-17 0-13 16,-7-6 1-16,-8-6-1 16,12-3 1-16</inkml:trace>
  <inkml:trace contextRef="#ctx0" brushRef="#br0" timeOffset="152757.75">17406 7588 48 0,'-25'25'24'0,"22"4"-26"0,-1-20 48 16,-3 0-45-16,-3 4 1 15,-1-1 0-15,1-2 1 16,-1-4-4-16,4 0 0 0,0-6 2 16,3 0 1-16,4-6-2 15,7-6 0-15,4-4-2 16,0-3 1-16,-1 3-1 16,4-2 0-16,7-1-1 15,4 6 1-15,3 4 0 16,4 3 0-16,0 6-1 15,0 6 1-15,-4 6 0 16,0 7 1-16,0 3-1 16,4 3 0-16,3 0 1 15,1-3 0-15,2 0 0 16,1 0 1-16,-11-6 0 16,-3-7 0-16,0-2 1 15,-8-4 1-15,-3-6 0 16,1-1 1-16,-5-8-1 15,-3-7 1-15,-7-9-1 0,-10 0 0 16,-8 6-5 0,-14 3 1-16,-7 6-12 0,-6 1 0 15</inkml:trace>
  <inkml:trace contextRef="#ctx1" brushRef="#br0">16468 3026 0,'0'0'16,"0"0"-16,0 0 15,0 0 1,0 0-16,0 0 16,0 0-1,0 0-15,0 0 16,0 0-1,-7-10-15,0 4 16,-4-7 0,-7-2-16,-10-20 47</inkml:trace>
  <inkml:trace contextRef="#ctx0" brushRef="#br0" timeOffset="154004.96">19639 6315 39 0,'11'25'19'0,"28"7"-16"15,-25-32 20-15,0 3-23 16,7-3 0-16,7-3 2 16,11-1 0-16,7 4 0 15,10 0 0-15,1 0 2 16,10 10 0-16,10-1 0 15,19 1 0-15,9 2-1 16,12 1 1-16,27-1-3 16,12-9 1-16,20 4 0 15,29-10 0-15,3-4-1 0,25-5 0 16,-8 2 0-16,8-2 1 16,-18-1-1-16,-3 4 1 15,0 6-2-15,-22 0 1 16,-3 3-1-16,-14-4 1 15,-7-2-2-15,-18-6 1 16,-10 2-6-16,-11-2 0 16,-25 9-11-16,-14-4 1 15</inkml:trace>
  <inkml:trace contextRef="#ctx0" brushRef="#br0" timeOffset="154650.99">21502 6880 52 0,'-7'40'26'0,"7"20"-26"16,0-38 40-16,0 12-39 15,0 10 0-15,-4 16-1 16,1 9 1-16,3 3-3 16,0-3 0-16,0-6-8 0,3-10 1 15,8-19-6-15,6-12 0 16</inkml:trace>
  <inkml:trace contextRef="#ctx0" brushRef="#br0" timeOffset="156392.5">19173 5751 39 0,'8'25'19'0,"2"3"-8"16,-3-12 19-16,4-7-26 16,-4 7 1-16,3 3 1 15,1-1 1-15,0 1-9 16,-1-3 0-16,1-4 5 15,-1-5 1-15,1-1-4 16,-1-15 1-16,-2-7-1 16,-5-6 0-16,-3-9-1 15,-3-4 1-15,-1-15-1 16,0-3 0-16,1-1 0 16,-1-8 0-16,1 5-1 0,3 1 1 15,0 5-1 1,3 4 1-16,4 4 0 0,4 5 0 15,0 13 1-15,3 3 1 16,3 9-1-16,5 7 1 16,6 6 0-16,7 6 0 15,-3 4 1-15,10-1 0 16,15 7 0-16,17-4 0 16,17-5 1-16,15-4 1 15,32-9-1-15,17-10 0 16,4 0-2-16,24-6 1 0,1 10-3 15,-15-4 1-15,-7 3-4 16,-21 1 0-16,-24 2-8 16,-29 4 1-16,-28-9-6 15,-25 5 0-15</inkml:trace>
  <inkml:trace contextRef="#ctx1" brushRef="#br0" timeOffset="3782.35">15349 3132 0,'0'0'16,"0"0"-16,0 0 15,0 0-15,0 0 16,0 0-1,0 0-15,0 0 16,0 0 0,0 0-16,0 0 15,0 0 1,0 0-16,0 0 16,0 0-16</inkml:trace>
  <inkml:trace contextRef="#ctx0" brushRef="#br0" timeOffset="157684.44">19579 5547 28 0,'0'-3'14'0,"4"6"-2"0,3-3 15 0,-7 0-24 16,0 0 0-16,0 0 2 15,0 3 1-15,0 0-7 16,0 3 1-16,0 4 3 15,0 2 1-15,-4 7-2 16,1 0 1-16,-1 0-3 16,4 0 1-16,0-1-3 15,0 1 0-15,0-3-2 16,4-7 1-16,6-6-3 16,4-6 0-16,1-3-7 15,2-3 0-15</inkml:trace>
  <inkml:trace contextRef="#ctx0" brushRef="#br0" timeOffset="157862.28">19724 5559 24 0,'-21'29'12'0,"-1"33"-8"0,15-46 12 15,0 9-16-15,-3 10 1 16,3 5-2-16,0 7 1 15,0 7-4-15,3-7 0 16,4-3-3-16,-3-16 1 0</inkml:trace>
  <inkml:trace contextRef="#ctx0" brushRef="#br0" timeOffset="158104.9">19967 5732 42 0,'-21'16'21'0,"-25"34"-29"16,36-35 43-16,-4 7-34 16,-11 7 1-16,0 14 1 15,-3-2 1-15,3-6-7 16,4-7 1-16,7-6-3 15,3-6 0-15,8-10-7 0,3-12 0 16</inkml:trace>
  <inkml:trace contextRef="#ctx0" brushRef="#br0" timeOffset="158298.79">19812 5773 28 0,'11'47'14'0,"6"-3"-5"0,-10-32 18 16,0 10-25-16,0 9 1 16,4 1 0-16,3 5 1 0,0-2-6 15,0 3 1-15,0-4-2 16,4-6 1-16,-4-6-9 16,0-12 1-16</inkml:trace>
  <inkml:trace contextRef="#ctx0" brushRef="#br0" timeOffset="158734.88">20144 5597 53 0,'0'9'26'0,"7"-15"-28"16,-7 3 47-16,0-3-43 0,0-4 0 15,7 1 3-15,0 0 1 16,7-1-6-16,0 4 0 16,-3 6 3-16,-4 0 1 15,0 3-3-15,-4 3 1 16,-6 1-4-16,-4 2 0 15,-4 0-2-15,0 4 1 16,4 3-1-16,-3 2 1 0,3 4 0 16,-4-9 0-16,4-1 2 15,4-2 1-15,-1 9 0 16,4-10 1-16,4 4 0 16,3 2 0-16,3-2-1 15,8-1 0-15,3 1-3 16,7-7 0-16,-3 0-11 15,3-9 1-15,0 0-3 16,1-3 1-16</inkml:trace>
  <inkml:trace contextRef="#ctx0" brushRef="#br0" timeOffset="158961.31">20348 5898 46 0,'7'9'23'0,"7"-5"-21"0,-7-4 43 16,4 0-45-16,7 0 0 16,3-4-2-16,4 1 0 15,-4-3-3-15,-4 0 0 16,-3 0-10-16,-3-10 1 15</inkml:trace>
  <inkml:trace contextRef="#ctx0" brushRef="#br0" timeOffset="159138.22">20394 5766 34 0,'0'54'17'0,"-3"12"-12"15,3-60 22-15,0 22-28 16,0 10 1-16,0-10-6 16,0-6 0-16,3-7-1 15,4 1 0-15</inkml:trace>
  <inkml:trace contextRef="#ctx0" brushRef="#br0" timeOffset="159605.6">20705 5544 57 0,'7'0'28'0,"21"15"-31"0,-18-15 53 16,5 4-49-16,6-1 1 15,3 0-1-15,1 0 1 16,0 0-2-16,-1 0 0 16,-6 0 0-16,-4 4 1 15,-3-7-2-15,-11 6 1 0,-4 0-1 16,-6 0 0-16,-8 1-2 16,-3-1 0-16,0 0-1 15,3 4 1-15,0-1-1 16,4 4 0-16,7-1 0 15,7-2 1-15,4-1 1 16,10 7 1-16,4-1 1 16,-1 1 0-16,4 0 0 15,1-1 1-15,-5 1-1 16,1-3 1-16,-4-1-1 16,-7 4 0-16,-7-1-1 15,-14 11 0-15,-7-4-1 16,-8 6 1-16,-2 6-5 15,-1-2 0-15,7-10-7 16,4-10 0-16</inkml:trace>
  <inkml:trace contextRef="#ctx0" brushRef="#br0" timeOffset="159861.04">21325 5697 43 0,'0'10'21'0,"-21"15"-21"0,14-16 35 16,-3 7-34-16,-1 6 0 16,-7 3 1-16,-3 0 0 0,0 13-3 15,-4 2 0-15,4-2 0 16,0-10 1-16,7-3-7 15,3-6 0-15,4-13-6 16,0-18 0-16</inkml:trace>
  <inkml:trace contextRef="#ctx0" brushRef="#br0" timeOffset="160011.64">21057 5694 43 0,'18'25'21'0,"35"54"-24"16,-35-54 36-16,3 16-32 15,7 9 0-15,7-10-1 16,0-2 1-16,1 0-11 16,-8-13 0-16,-14-13-2 15,-3-8 0-15</inkml:trace>
  <inkml:trace contextRef="#ctx1" brushRef="#br0" timeOffset="7219.33">18517 2985 0,'0'0'0,"0"0"15,0 0-15,0 0 16,0 0 0,0 0-16,0 0 15,0 0 1,0 0-16,0 0 16,0 0-1,0 0-15,0 0 16,0 0-16,0 0 15,0 0 1,0 0-16</inkml:trace>
  <inkml:trace contextRef="#ctx0" brushRef="#br0" timeOffset="161000.29">22412 5713 56 0,'4'0'28'0,"3"0"-16"0,0 0 29 0,3 3-38 15,11-3 0-15,1 0 0 16,9-3 1-16,8-6-6 15,7-4 0-15,0-3-2 16,0 7 0-16,-4 0-15 16,-3 2 1-16</inkml:trace>
  <inkml:trace contextRef="#ctx0" brushRef="#br0" timeOffset="161450.07">23132 5490 59 0,'10'4'29'0,"22"-1"-29"0,-18-10 42 16,11 4-40-16,3-3 0 16,4 3 1-16,3-3 1 15,-3 6-5-15,-8 0 0 16,-6 0 2-16,-4 3 0 16,-10 6-1-16,-8-3 0 0,-13 4-2 15,-12 5 1-15,-6 7-1 16,-4 7 0-16,0-1 0 15,1 6 1-15,-1 13 0 16,7-3 0-16,7-6 1 16,11 3 0-16,7-7 1 15,11-2 1-15,10-7-1 16,14-3 1-16,11-4-5 16,7-5 1-16,0-7-14 15,-4-6 1-15,0-6-2 16,1-3 0-16</inkml:trace>
  <inkml:trace contextRef="#ctx0" brushRef="#br0" timeOffset="161678.94">23798 5603 49 0,'-10'47'24'0,"-43"7"-27"0,39-54 47 16,-11 9-44-16,-7 13 0 16,-3 3 0-16,0 10 0 15,3-4-4-15,7 0 1 16,8-2-9-16,6-14 1 16,8-15-3-16,-1-12 0 15</inkml:trace>
  <inkml:trace contextRef="#ctx0" brushRef="#br0" timeOffset="161827.9">23442 5547 30 0,'0'-3'15'0,"0"3"-6"0,14 12 25 0,0 20-29 15,7 5 0-15,8 23 3 16,2 3 0-16,12 9-11 16,3-10 0-16,3-5 1 15,-3-4 1-15,-11-15-13 16,-10-7 1-16</inkml:trace>
  <inkml:trace contextRef="#ctx0" brushRef="#br0" timeOffset="163239.07">19590 4399 47 0,'0'28'23'0,"0"-59"-14"15,0 34 24-15,-7 7-32 0,-7 11 1 16,-11 17 0-1,-14 3 0-15,-10 15-3 0,-8 13 0 16,-6 19 2-16,-4 9 0 16,7 19-1-16,0 25 1 15,-11 10-1-15,-3 31 1 16,0 9-1-16,11 13 0 16,13 0-1-16,18-7 1 15,18 10-3-15,18-3 0 16,28-6 0-16,21-1 0 15,17-12-1-15,25-9 0 16,11-26-11-16,-4-27 1 0</inkml:trace>
  <inkml:trace contextRef="#ctx0" brushRef="#br0" timeOffset="164260.41">24377 6425 38 0,'3'19'19'0,"5"-1"-7"0,-5-14 24 16,-3-4-34-16,0 0 1 16,0 0 0-16,0 0 0 15,-3 0-4-15,-5 0 0 16,-2 0 3-16,-4 0 0 15,0 0-2-15,-4 0 1 0,0 3-1 16,1 0 1-16,3 0-1 16,0 0 0-16,3 3 0 15,4 4 0-15,0-4 0 16,3 0 1-16,4-2-1 16,7 2 0-16,4-6 0 15,3 0 0-15,0-6 0 16,0-1 0-16,-3 1-1 15,-1 0 1-15,-2-1-1 16,-1-2 1-16,-4 0-1 16,-3-1 1-16,0 1-1 15,-3-4 1-15,-4 4 0 16,-1-1 0-16,-2 1-1 16,-1 0 1-16,1 2 0 15,-1 1 1-15,-3 6-1 16,3 3 0-16,-6 4-1 15,6 5 1-15,1 7-3 0,6 0 0 16,4 6-6-16,0 6 1 16,11-15-7-16,6-4 1 15</inkml:trace>
  <inkml:trace contextRef="#ctx0" brushRef="#br0" timeOffset="165083.63">25234 6594 25 0,'-24'0'12'0,"9"0"1"0,12 0 13 0,-1 0-25 16,-3 0 1-16,0 0 3 15,4-3 0-15,3-3-4 16,0 3 0-16,7-4 4 15,7 7 1-15,7 0-2 16,4-3 1-16,10 0-2 16,14 3 1-16,11-3-2 15,7 3 0-15,22-3 0 16,9-3 0-16,15-1 0 16,4-5 0-16,20 2 1 15,15 1 0-15,3 3 0 16,25-1 0-16,11 1-1 15,6 0 1-15,18-7-1 16,-3 1 1-16,10-1-2 16,-10-2 1-16,14 8-1 0,-1 4 0 15,-16 9-1-15,6 4 0 16,-11 12 0-16,-27 3 0 16,-11-3-3-16,-25-3 0 15,-21 3-7-15,-22-7 0 16,-34-15-10-16,-22 7 1 15</inkml:trace>
  <inkml:trace contextRef="#ctx0" brushRef="#br0" timeOffset="166676.47">25026 5939 36 0,'11'53'18'0,"6"13"-8"0,-10-53 19 0,0 5-25 16,0 7 1-16,-3-3 2 15,0 3 0-15,3-6-9 16,7 0 0-16,7-6 6 16,7-4 1-16,4-9-3 15,3-13 0-15,0-12-2 16,1-3 1-16,-5-13-1 15,-2-15 0-15,-5-10-1 16,-6-3 1-16,-7-6-2 16,-8 0 1-16,-6-10-2 15,-8 0 0-15,-3 7 0 16,0-4 0-16,0 23-1 0,0 5 1 16,6 17 1-16,1 2 0 15,4 10 2-15,10 10 0 16,11 15 2-16,10 6 0 15,14 3 0-15,11 4 1 16,18-7 0-16,24 3 0 16,28-2-1-16,22-4 0 15,31 3-2-15,-6 0 0 16,10 4-5-16,3-1 0 0,-24-2-10 16,-32-4 0-16</inkml:trace>
  <inkml:trace contextRef="#ctx0" brushRef="#br0" timeOffset="168147.89">25689 5487 39 0,'4'38'19'0,"-15"-19"-13"15,8-16 19-15,-1 3-25 16,1 4 0-16,-4 2 0 16,0 1 0-16,-1 2 0 15,1 4 0-15,4-3 0 0,-1 3 1 16,4-1-1-16,4 1 1 15,3 0-1-15,4-3 1 16,3-4-2-16,0-2 0 16,7-7-6-16,-7-6 0 15,0-4-5-15,4-8 1 16</inkml:trace>
  <inkml:trace contextRef="#ctx0" brushRef="#br0" timeOffset="168342.76">25841 5512 39 0,'4'3'19'0,"-1"10"-16"0,-3-13 34 0,0 9-34 16,0 10 0-16,0 13 0 15,-3-7 0-15,-8 19-5 16,-3 6 1-16,-4 12 2 16,4 11 1-16,-4-4-4 15,-3 6 0-15,7-12-6 16,0-7 0-16,3-15-6 15,8-16 1-15</inkml:trace>
  <inkml:trace contextRef="#ctx0" brushRef="#br0" timeOffset="168583.12">26109 5842 37 0,'-10'22'18'0,"-22"12"-13"15,21-21 29-15,-6 2-34 0,-8 7 1 16,-3 6 0-16,-1-2 0 16,1 5-2-16,3 3 0 15,4 1-4-15,4-4 1 16,6-6-8-16,4-15 0 15</inkml:trace>
  <inkml:trace contextRef="#ctx0" brushRef="#br0" timeOffset="168767.27">25866 5904 44 0,'14'60'22'0,"21"37"-24"16,-21-66 36-16,7 7-33 15,4 9 1-15,-4 6-4 16,0-6 1-16,1-6-11 16,-5-13 1-16,-10-28-1 15,-7-9 0-15</inkml:trace>
  <inkml:trace contextRef="#ctx0" brushRef="#br0" timeOffset="170262.74">26303 5428 30 0,'14'-7'15'0,"-3"20"-3"0,-4-10 15 16,-4-6-24-16,4 9 0 15,1 7 4-15,-1-4 1 16,0 4-10-16,0-4 1 16,0-3 5-16,0 4 1 15,3-4-2-15,4 0 0 16,1-3-3-16,-1 1 1 15,-4-1-1-15,1 0 0 16,-11 0-1-16,-11 3 1 0,1-3-1 16,-1 4 0-16,-7-1 0 15,1 0 0-15,-1 4 0 16,1-1 0-16,-1 4 0 16,0-7 1-16,8 6 0 15,6-2 1-15,4-1-1 16,7 1 1-16,7-1 0 15,0 4 0-15,8-4-2 16,6 0 1-16,0 1-10 16,7-4 1-16,-6-3-6 15,-1 7 1-15</inkml:trace>
  <inkml:trace contextRef="#ctx0" brushRef="#br0" timeOffset="170536.19">26412 6042 44 0,'4'16'22'0,"14"6"-18"0,-11-22 38 15,3 0-41-15,11 3 0 16,1-3 0-16,6-3 1 0,7 0-4 16,-3-3 0-16,-4 2-5 15,-3 1 0-15,-4-6-8 16,-10-4 1-16</inkml:trace>
  <inkml:trace contextRef="#ctx0" brushRef="#br0" timeOffset="170747.15">26575 5882 37 0,'-4'32'18'0,"-3"37"-12"15,4-47 25-15,-1-7-31 16,-3 7 1-16,0 7-2 15,3-1 1-15,1-3-8 16,3-6 1-16,7-10-4 16,0-9 0-16</inkml:trace>
  <inkml:trace contextRef="#ctx0" brushRef="#br0" timeOffset="171253.99">26825 5882 55 0,'7'13'27'0,"22"-7"-33"0,-19-6 53 0,4 3-46 15,4 0 1-15,-1 4 1 16,5-1 0-16,-1 0-4 15,-7-3 0-15,-3 1 2 16,-1-4 0-16,-6 3-2 16,-4 0 1-16,-4 0-1 15,1-3 0-15,-1 0-1 16,1 0 1-16,-8 0-1 16,4 3 0-16,-4 13 0 15,1-4 0-15,3 4-1 16,0 3 1-16,3-7 0 15,4 1 0-15,4-1 1 16,-1-2 0-16,4-4 1 16,7 4 0-16,0 2 0 0,8 1 1 15,-1-1 0 1,-4 4 1-16,-3 0-1 16,-3-1 1-16,-7 1-2 15,-11 0 1-15,-8-1-1 0,-2-2 1 16,-8-4-2-16,-3 1 0 15,-7-4-4-15,6 0 1 16,5 0-10-16,3-2 0 16,10-4 0-16,7-4 0 15</inkml:trace>
  <inkml:trace contextRef="#ctx0" brushRef="#br0" timeOffset="171497.98">27309 6071 36 0,'-4'25'18'0,"0"-29"-20"16,1 8 36-16,-8 5-34 15,-10 4 1-15,-7 5 0 16,-4 7 1-16,-3 1-4 15,3-5 1-15,8 5-5 16,2-4 1-16,8-16-6 16,4-6 0-16</inkml:trace>
  <inkml:trace contextRef="#ctx0" brushRef="#br0" timeOffset="171648.09">27012 5964 17 0,'0'-6'8'0,"21"46"6"0,-10-24 6 15,7 12-16-15,6 16 0 16,5 3 2-16,-1 7 1 16,0-7-10-16,-3-4 0 15,-4-8-4-15,-4-13 0 16</inkml:trace>
  <inkml:trace contextRef="#ctx0" brushRef="#br0" timeOffset="172576.71">28021 5795 40 0,'11'0'20'16,"-4"25"-3"-16,-7-25 20 0,7 0-34 16,0 0 1-16,7 0 0 15,7 0 1-15,7-7-7 16,11 14 1-16,7-7 2 16,-7 3 0-16,0 3-8 15,-8 0 0-15,-2-3-10 16,-8-12 1-16</inkml:trace>
  <inkml:trace contextRef="#ctx0" brushRef="#br0" timeOffset="172788.02">28159 5588 43 0,'-7'44'21'0,"-7"21"-13"0,10-46 30 15,-3 16-38-15,0 9 1 16,0 6 0-16,0 0 0 16,3 3-3-16,1 1 0 15,3-11-6-15,3-14 0 16,4-23-6-16,0-6 0 16</inkml:trace>
  <inkml:trace contextRef="#ctx0" brushRef="#br0" timeOffset="173657.58">28900 5425 46 0,'3'-7'23'0,"11"26"-17"16,-10-13 39-16,3-6-42 16,0 3 0-16,0-3 2 15,7 4 0-15,18-4-6 0,3 6 0 16,4 3 3-16,3 7 1 15,-3-10-2-15,-7 4 0 16,-11 5-2-16,-11 7 0 16,-13 0-1-16,-11 10 1 15,-14-10-1-15,-11 6 0 16,4 6-1-16,-4 4 1 16,0-4 0-16,4 4 0 15,6 0 0-15,8-7 1 16,11 4 0-16,6-4 1 15,8 0 0-15,6 1 0 0,1-7-3 16,17-7 0-16,4-2-5 16,3-3 0-16,4-7-7 15,0-9 1-15</inkml:trace>
  <inkml:trace contextRef="#ctx0" brushRef="#br0" timeOffset="173899.77">29591 5738 46 0,'-14'10'23'0,"-28"8"-23"16,31-5 39-16,-14 9-39 0,-10 0 1 15,-7 3-1-15,-1 16 0 16,5 3-4-16,6-4 1 16,4 1-8-16,6-6 0 15,8-13-3-15,7-13 1 16</inkml:trace>
  <inkml:trace contextRef="#ctx0" brushRef="#br0" timeOffset="174067.87">29203 5741 45 0,'14'35'22'0,"32"40"-19"0,-28-50 43 0,6 19-44 15,4 0 0-15,1 6-1 16,-1 3 1-16,-7-6-8 16,0-6 1-16,-7-6-9 15,-10-4 0-15</inkml:trace>
  <inkml:trace contextRef="#ctx0" brushRef="#br0" timeOffset="181358.33">24913 7513 28 0,'4'31'14'0,"-1"-6"-5"0,1-18 15 0,-1-1-22 16,1 3 0-16,-1 4 2 15,1 3 0-15,3-1-5 16,4 7 1-16,-4-3 4 15,0-3 1-15,0 3-2 16,-4 2 0-16,4 5-1 16,0-8 0-16,0 1-1 15,0-3 1-15,0-4-2 16,1-5 0-16,-1-4 0 16,0-6 0-16,0-7 0 15,0-2 0-15,0-13-1 16,-4-13 1-16,1-9-1 15,3-6 1-15,0-4 0 0,0 1 0 16,0-1 0-16,-7-2 1 16,0 12-1-16,4 3 0 15,3 0 0-15,-4 3 0 16,4 4 0-16,4 5 1 16,3 1-3-16,0 6 1 15,0 6 0-15,7 3 0 16,4 1 0-16,7 2 1 15,3-3 0-15,11 1 0 16,14-1 2-16,3-6 0 16,22-3 0-16,17 0 0 0,18 0-1 15,0 9 1-15,21 4-2 16,15-1 1-16,-12 4-1 16,22 5 0-16,7-8-1 15,-21 6 1-15,-8 3-4 16,-13 3 0-16,-25 0-8 15,-18-10 0-15,-21-9-2 16,-14 0 0-16</inkml:trace>
  <inkml:trace contextRef="#ctx0" brushRef="#br0" timeOffset="182123.95">25337 7193 37 0,'-4'6'18'0,"-14"-2"-21"0,15-4 34 16,-4-4-31-16,0 4 0 15,0 4 0-15,0 2 0 0,0 3 0 16,-1 1 1-16,5 2 0 16,-1 7 0-16,4 6 0 15,0-3 0-15,7 6 0 16,1 0 0-16,2-2-4 15,8-8 1-15,-1-5-8 16,5-10 1-16,2-12-2 16,-3-4 0-16</inkml:trace>
  <inkml:trace contextRef="#ctx0" brushRef="#br0" timeOffset="182306.1">25527 7046 19 0,'0'6'9'0,"-4"32"-1"15,1-20 13-15,-1-2-21 16,-3 12 1-16,-3 10 1 16,-4 3 1-16,-4 9-3 15,-3 10 0-15,3 5 2 0,-3 7 0 16,3-9-4-16,4-16 1 16,4-9-8-16,6-10 1 15</inkml:trace>
  <inkml:trace contextRef="#ctx0" brushRef="#br0" timeOffset="182546.22">25689 7431 29 0,'-14'38'14'0,"-14"12"-11"0,24-37 22 0,-6 2-25 16,-1 7 0-16,-3 0-2 15,0 7 0-15,0-4-3 16,0-3 0-16,3-13-4 16,4-12 1-16</inkml:trace>
  <inkml:trace contextRef="#ctx0" brushRef="#br0" timeOffset="182740.53">25531 7265 27 0,'17'47'13'0,"4"22"-8"0,-14-44 24 16,0 7-28-16,1 8 1 15,2 4-1-15,1 3 1 16,-4-6-4-16,3-6 1 15,1-4-4-15,-4-6 1 16,4-9-6-16,-8-7 0 16</inkml:trace>
  <inkml:trace contextRef="#ctx0" brushRef="#br0" timeOffset="183565.18">25852 6970 23 0,'0'10'11'0,"-4"-4"-5"0,8-6 15 15,-4 0-17-15,0 0 1 16,3 3 2-16,-3-3 1 0,4 0-9 16,3 0 1-16,0 3 6 15,3 1 1-15,1-1-2 16,3 0 0-16,4 0-1 15,3 0 0-15,7 3-2 16,-3 1 0-16,-4-4-1 16,-3 0 0-16,-8 0-2 15,-3 3 1-15,-7 1-1 16,-7 2 1-16,-3 4-1 16,-5-4 1-16,-2 4-1 15,-4-4 0-15,3 0-1 16,-3-2 1-16,3-1-1 15,4-3 1-15,3 0 0 16,4 3 0-16,4-2 0 16,3 8 1-16,0 1 0 15,3-4 0-15,1-6 0 16,-1 3 0-16,-3-6 0 16,4 4 0-16,-4-4 0 0,4-7 0 15,-4 1 0-15,0 6 0 16,0 0 0-16,0 0 0 15,0 3 0-15,0 0 0 16,-4 0 0-16,0 4 0 16,1-4-1-16,-1 0 1 15,1 3-1-15,3-6 0 16,0 0-1-16,7-3 0 16,7 3-5-16,4 0 1 15,13 3-7-15,-6 0 1 0</inkml:trace>
  <inkml:trace contextRef="#ctx0" brushRef="#br0" timeOffset="184241.81">26180 7780 40 0,'0'0'20'0,"3"-10"-14"16,-3 10 32-16,0-9-37 0,0-1 1 16,4 1 1-16,-1-1 1 15,1 4-5-15,3 6 0 16,10 0 1-16,8 3 1 15,7-3-6-15,3 3 1 16,-3-3-10-16,0-6 0 16</inkml:trace>
  <inkml:trace contextRef="#ctx0" brushRef="#br0" timeOffset="184481.6">26289 7482 35 0,'-11'34'17'0,"-3"1"-14"0,11-26 20 0,-1 10-23 15,1 9 0-15,-4 3-1 16,3 4 0-16,1-1-6 15,3 1 1-15,0-13-4 16,0-6 1-16</inkml:trace>
  <inkml:trace contextRef="#ctx0" brushRef="#br0" timeOffset="185097.13">26508 7215 46 0,'0'6'23'0,"17"-28"-28"16,-10 22 47-16,8 0-41 16,2 4 1-16,4-1 1 15,4 3 1-15,0 0-4 16,-1 0 0-16,-2 4 3 15,-1-1 1-15,0 1-2 16,-3-1 1-16,-4 1-2 16,-4-1 0-16,-6 0-1 15,-8 1 0-15,1-1-1 16,-1-3 0-16,1 1-1 16,-1-1 1-16,1 0-1 15,-1 4 1-15,1-4-1 0,-1 0 1 16,1 0-1-16,-1 1 1 15,4-1 0-15,0 3 0 16,4 4 0-16,-1 0 1 16,4-4 0-16,4 3 0 15,3 1 0-15,-4-4 1 16,1-2-2-16,-4 2 1 16,-7 4-1-16,-4 2 1 15,-6 1-3-15,-1 6 1 16,-3 3-5-16,-3 6 1 0,-5-6-8 15,1-3 1-15</inkml:trace>
  <inkml:trace contextRef="#ctx0" brushRef="#br0" timeOffset="185353.58">27037 7591 19 0,'-25'35'9'0,"-21"21"4"0,29-40 4 15,-4-3-17 1,-8 2 1-16,5 7-3 0,-1-3 0 15,4-6-5-15,7-4 1 16</inkml:trace>
  <inkml:trace contextRef="#ctx0" brushRef="#br0" timeOffset="185548.43">26815 7447 19 0,'10'-22'9'0,"8"44"6"0,-11-9 11 15,0 12-25-15,7 12 0 0,0 14 3 16,0 2 1-16,0 10-6 16,4-7 1-16,0 0 1 15,6-5 0-15,1-4-7 16,0-13 1-16,-1-15-6 16,-6-10 1-16</inkml:trace>
  <inkml:trace contextRef="#ctx0" brushRef="#br0" timeOffset="185998.33">27785 7281 35 0,'-4'19'17'0,"8"-4"-10"0,-1-11 31 0,4-1-34 16,4 0 0-16,-4 0 1 15,7 0 0-15,11 3-8 16,10 4 1-16,4-1 3 15,3-3 1-15,-6-2-12 16,-5-1 0 0</inkml:trace>
  <inkml:trace contextRef="#ctx0" brushRef="#br0" timeOffset="186165.39">27862 7165 38 0,'-10'53'19'0,"6"29"-15"0,4-60 15 15,0 12-21-15,0 7 0 16,0 6-18-16,0-9 1 16</inkml:trace>
  <inkml:trace contextRef="#ctx0" brushRef="#br0" timeOffset="186658.98">28794 7250 53 0,'7'12'26'0,"10"-6"-31"15,-10-6 47-15,1 0-41 16,2 0 1-16,4 0 0 15,0 0 1-15,4 0-4 0,-4 0 0 16,-3 7 1-16,-1 2 1 16,-3 7-2-16,-7-1 1 15,-7 7-1-15,-10 7 1 16,-12-1-2-16,-6 3 1 16,-4 1 0-16,1-4 0 15,-1 6 0-15,3 1 0 16,8-4 0-16,11 4 1 15,6-7 0-15,7-3 1 16,12-3-1-16,6-3 1 16,10-7-2-16,8-2 1 0,7-4-5 15,0 0 0-15,-4-6-9 16,-3-16 0-16</inkml:trace>
  <inkml:trace contextRef="#ctx0" brushRef="#br0" timeOffset="186885.24">29319 7359 49 0,'-10'22'24'0,"-40"32"-24"16,36-36 37-16,-7 4-37 0,-11 0 0 15,1 3-1-15,-1 7 0 16,7 2-5-16,4 1 0 16,3-7-7-16,8-15 0 15</inkml:trace>
  <inkml:trace contextRef="#ctx0" brushRef="#br0" timeOffset="187049.18">28970 7394 26 0,'18'44'13'0,"42"25"-1"0,-36-50 12 0,5 9-24 15,9 3 1-15,1 4-2 16,4-7 0-16,-5-3-8 16,-2-3 0-16</inkml:trace>
  <inkml:trace contextRef="#ctx0" brushRef="#br0" timeOffset="187498.47">30000 4543 40 0,'0'57'20'0,"11"103"-22"0,-1-104 33 0,8 45-30 16,14 30 0-16,14 39 0 16,7 43 1-16,7-3-3 15,-4 35 1-15,-7-13 0 16,-17 12 1-16,-14 1-1 15,-22-1 0-15,-20-12-3 16,-26-6 1-16,-13-9-10 16,-18-17 0-16</inkml:trace>
  <inkml:trace contextRef="#ctx0" brushRef="#br2" timeOffset="191568.36">19562 4797 18 0,'-8'10'9'0,"-16"-1"-1"0,17-12 9 16,-4-3-16-16,-3 0 1 15,0-1-1-15,-4 1 1 0,-3 3-3 16,-7-7 0-16,7 4 2 16,0 3 0-16,-1 6-1 15,5 3 1-15,-1 4-1 16,0-4 0-16,4 4 0 16,4 2 0-16,-1 13 0 15,8-3 1-15,3 3-1 16,0-6 0-16,0 6 0 15,-4 13 1-15,-3 2-1 16,-7 4 0-16,-4 16-1 16,1 0 1-16,-8 12-1 15,4-3 1-15,0 6 0 16,0-6 0-16,6-3 0 16,1 0 0-16,4-4 0 15,3-2 0-15,3-1 2 16,1-5 1-16,-1-4 0 0,1-3 1 15,-1-6 0-15,4-10 1 16,0-3-1-16,0-9 1 16,7-3-1-16,7-4 0 15,11-5-1-15,7-4 0 16,3-3 0-16,7 6 0 16,4-3-3-16,-4-3 1 15,-3-3-14-15,-7-6 0 16</inkml:trace>
  <inkml:trace contextRef="#ctx0" brushRef="#br2" timeOffset="192545.11">23714 4722 28 0,'-18'19'14'0,"18"-16"1"16,0 0 9-16,0-3-21 16,4 3 1-16,-1 0 3 15,4 4 0-15,4-4-9 16,3 0 1-16,4 0 5 15,6 3 0-15,8-6-2 16,3 4 1-16,1 2-3 0,2-3 0 16,12 0 0-16,-4-3 1 15,-4 3-2-15,-10 0 1 16,-4 4-1-16,-7-1 0 16,-7 3 0-16,-3 13 1 15,-8 0-3-15,1 6 1 16,-8 10 0-16,1 6 0 15,-4-6 0-15,-4 12 0 16,-3-6 0-16,0 3 0 16,-4 0 1-16,1 6 1 0,-1 7-2 15,4-4 1-15,7 1-1 16,0-1 1-16,3-3 0 16,-3-6 0-16,4 0 0 15,3 4 0-15,7-4 1 16,14 3 1-16,4 3 0 15,-1 4 0-15,-3-10 0 16,-10 3 1-16,-7 0-1 16,-12-3 0-16,-13-6-1 15,0-10 1-15,-4 0-4 16,-10-6 1-16,-11-3-9 16,-14-15 0-16</inkml:trace>
  <inkml:trace contextRef="#ctx0" brushRef="#br2" timeOffset="193323.8">25414 4829 38 0,'28'22'19'0,"1"-29"-16"15,-22 4 27-15,0 0-29 0,-7 3 1 16,0 3 2-16,-7-3 1 16,-11 3-6-16,-14 1 1 15,-7-1 2-15,-3 0 1 16,-7 3-1-16,10-3 0 16,-3 7-2-16,-1 2 1 15,1 7-2-15,0-6 1 16,6 5-1-16,5 1 1 15,6 6-2-15,4 7 1 16,3-1-2-16,0 0 0 16,4 7 0-16,0 9 0 15,0 0 0-15,0 16 1 0,0-7 0 16,-4 7 1-16,1 3 0 16,2-10 1-16,5 10 0 15,-1 0 0-15,4 3 0 16,0 3 1-16,0-3-1 15,0 0 0-15,4 3 1 16,-1-12 0-16,8-4 1 16,3-3 0-16,7-9 1 15,10-6 1-15,15-7-1 16,11-9 1-16,6-6-1 16,0-10 1-16,1-3-7 15,-4-3 0-15,-4-9-12 16,-6 0 1-16</inkml:trace>
  <inkml:trace contextRef="#ctx0" brushRef="#br2" timeOffset="194285.79">29171 4819 24 0,'7'10'12'0,"18"-10"2"15,-11 0 7-15,7 3-18 16,7 3 0-16,11-3 2 16,4 7 0-16,-1 2-7 15,11 7 1-15,10 0 3 16,-10 0 1-16,0-7-2 16,-3 1 1-16,-8-4-3 15,-3-6 1-15,-8 0 0 16,-2 4 0-16,-8 2-1 15,-4 7 1-15,-6 3-1 16,-4 6 0-16,-7 3 0 16,-3-3 1-16,-8 10-1 15,-3 5 1-15,0 7 0 16,3 13 0-16,1 9 0 0,3 12 0 16,3 13 0-16,8 4 1 15,6 11-1-15,8 4 1 16,6-6-1-16,1 6 1 15,3-13-1-15,1 4 1 16,-8-17 0-16,-7-18 0 16,-14-3-1-16,-21-9 0 15,-22-7-1-15,-31-12 0 0,-14-7-10 16,-28-15 0-16</inkml:trace>
  <inkml:trace contextRef="#ctx0" brushRef="#br2" timeOffset="202438.16">30840 3731 38 0,'0'22'19'0,"0"19"-13"0,-4-29 20 0,1 1-27 16,-8 9 1-16,-3 9 0 16,-7 7 0-16,-7 6-1 15,-8 3 1-15,5 3-2 16,2-3 0-16,5-3-7 16,3-16 1-16,6-9-3 15,5-13 1-15</inkml:trace>
  <inkml:trace contextRef="#ctx0" brushRef="#br2" timeOffset="202781.84">30734 3625 39 0,'18'22'19'0,"17"-29"-18"0,-28 4 37 15,4 3-34-15,3 0 0 16,7-3 3-16,4 6 0 16,-1 0-9-16,4 4 0 15,1-1 6-15,2 0 0 16,-2 3-3-16,-1 7 1 16,-3 6-2-16,-8 3 0 15,-3-3-1-15,-10 0 1 16,-15 6-1-16,-17 10 0 15,-14 6-1-15,-11-13 1 0,-7 10-4 16,-4 0 1-16,11-7-3 16,4-6 1-16,7-9-4 15,6-6 0-15,12-4-4 16,10-2 0-16</inkml:trace>
  <inkml:trace contextRef="#ctx0" brushRef="#br2" timeOffset="203008.07">31059 4142 22 0,'-22'13'11'0,"-6"12"-1"16,18-19 15-16,-5 3-24 15,1 4 1-15,-3-1-1 0,3 1 1 16,3 3-6-16,4-13 0 16,7 3-4-16,7-15 0 15</inkml:trace>
  <inkml:trace contextRef="#ctx0" brushRef="#br2" timeOffset="203173.34">31016 3929 26 0,'0'15'13'0,"4"4"-7"0,-1-16 18 0,1 4-24 15,3-1 1-15,0-3-5 16,4 3 0-16,3 1-3 16,-4-4 1-16</inkml:trace>
  <inkml:trace contextRef="#ctx0" brushRef="#br2" timeOffset="203490.73">31175 4321 34 0,'0'-10'17'0,"0"-52"-13"0,0 40 27 16,0-16-30-16,0-6 0 16,4-6 0-16,3 3 1 15,3-6-3-15,4 2 1 16,4 1 1-16,3 3 1 16,4 13-2-16,-1 6 1 15,1 9 0-15,0 3 0 16,0 10-2-16,-4 6 0 15,-4 12-8-15,-6 7 0 16,-8 0-3-16,-3-3 0 0</inkml:trace>
  <inkml:trace contextRef="#ctx0" brushRef="#br2" timeOffset="203668.58">31136 4142 38 0,'7'25'19'0,"21"-28"-21"16,-13-3 35-16,9 6-33 15,8 6 0-15,0-6-4 16,-8 0 1-16,-2 0-6 16,-1-6 0-16</inkml:trace>
  <inkml:trace contextRef="#ctx0" brushRef="#br2" timeOffset="203983.63">31408 4490 26 0,'7'0'13'0,"14"-44"0"0,-10 25 13 16,-1-18-24-16,4-7 1 0,0-9 1 16,1-4 0-16,2-9-6 15,1-3 1-15,-1 3 3 16,1 4 0-16,0 2-1 16,-1 13 0-16,1 6-1 15,0 13 1-15,-4 16-3 16,0 2 0-16,0 20-5 15,-3 5 0-15,-4-2-5 16,-4 2 1-16</inkml:trace>
  <inkml:trace contextRef="#ctx0" brushRef="#br2" timeOffset="204194.81">31341 4045 44 0,'0'6'22'0,"21"25"-18"0,-10-24 41 15,6 8-45-15,4-2 1 16,4 3-1-16,3-4 1 16,4 1-6-16,-4 2 1 15,0-2-10-15,1-4 0 16</inkml:trace>
  <inkml:trace contextRef="#ctx0" brushRef="#br2" timeOffset="204511.74">32466 4581 38 0,'-7'-3'19'0,"-28"-13"-16"16,21 10 23-16,-11 3-26 16,-3-7 0-16,7 4 1 15,-1 6 0 1,-6 16-2-1,4-1 0-15,6 14-3 0,7-4 1 16,8 3-5-16,3-9 0 16,7-4-3-16,10-2 0 15</inkml:trace>
  <inkml:trace contextRef="#ctx0" brushRef="#br2" timeOffset="204810.3">32512 4728 41 0,'0'10'20'0,"7"-48"-26"0,-3 19 41 0,-1-3-35 15,4-21 1-15,-3-1 2 16,3-13 1-16,0-12-4 15,3 0 0-15,5-3 3 16,2 16 0-16,4 2 0 16,4 1 0-16,3 12-2 15,0 10 1-15,-3 9-3 16,-4 9 1-16,-7 13-6 16,-3 7 0-16,-4 15-9 15,-10 3 1-15</inkml:trace>
  <inkml:trace contextRef="#ctx0" brushRef="#br2" timeOffset="205004.86">32381 4346 48 0,'36'28'24'0,"-4"3"-22"0,-15-27 40 16,15-1-42-16,7-3 1 15,3 0-3-15,-7 0 0 16,-3 6-5-16,-11-6 0 16,-10 9-8-16,-15-6 1 15</inkml:trace>
  <inkml:trace contextRef="#ctx0" brushRef="#br2" timeOffset="205484.44">31009 4841 47 0,'7'19'23'0,"-14"-9"-20"0,0-7 39 15,-7 0-43 1,-11 0 0-16,-3 0 0 0,0-3 0 16,0 3 1-16,-4-3 0 15,0 6-1-15,4-2 0 16,3 2 0-16,4-3 0 15,10 6 0-15,4 4 0 16,14-4-1-16,4 4 1 16,3 3 0-16,4 6 0 0,-1-1 1 15,-2 5 0-15,-5 2 1 16,-3-13 1-16,-7 4-1 16,-7-6 0-16,-3-4-1 15,-12 1 1-15,-6 2-4 16,0-2 0-16,3-4-7 15,8 0 0-15,-1-3-3 16,7 0 0-16</inkml:trace>
  <inkml:trace contextRef="#ctx0" brushRef="#br2" timeOffset="205935.19">31101 5152 36 0,'14'0'18'0,"-3"6"-15"16,-11-6 32-16,0 0-32 0,0 0 0 16,-4-3 1-1,-3 3 0-15,-4 0-6 0,-3 0 1 16,-3 0 3-16,-4 3 0 16,-1-3-1-16,5 0 0 15,-1-3-1-15,4 3 0 16,-4 6-2-16,11 0 1 15,4 4-1-15,6-1 0 16,4 4 0-16,7-1 0 16,1 1 0-16,-5 3 1 15,1-10 1-15,-1 3 0 16,-3 4 0-16,-3-1 0 16,-4 1-1-16,-4-4 1 15,-3 4 0-15,-7 2 0 0,0 4-1 16,-4 6 1-16,-6 0 0 15,-1 4 0-15,4-4 0 16,0 0 0-16,3-3 0 16,4 0 0-16,3-7 0 15,4 1 0-15,4-3-2 16,6-7 0-16,4 0-8 16,7-3 1-16,4-6-3 15,3 0 1-15</inkml:trace>
  <inkml:trace contextRef="#ctx0" brushRef="#br2" timeOffset="206209.27">31193 5368 40 0,'-7'13'20'0,"0"9"-21"0,3-13 39 16,4 4-35-16,0 2 1 16,0 4 1-16,0-3 1 15,7-1-7-15,4-5 0 16,6-1 4-16,-3-3 0 0,15-9-3 16,-1 0 1-16,0-6-6 15,0 3 1-15,0-7-11 16,1-3 0-16</inkml:trace>
  <inkml:trace contextRef="#ctx0" brushRef="#br2" timeOffset="206612.41">31683 5509 36 0,'-4'10'18'0,"1"5"-13"16,-1-15 20-16,-3 0-25 15,-3 0 1-15,-8 3 1 16,-3-3 0-16,0 0-2 0,0 4 0 16,-1-1 1-16,1 3 0 15,4 0 0-15,3 1 0 16,3-1-2-16,7 0 1 15,4-3-1-15,11-3 0 16,3 0-1-16,4-3 1 16,3-3-1-16,-3 0 1 15,-1-1 0-15,1 4 1 16,-1 3-1-16,-2 0 1 16,-5 3 0-16,1 7 1 0,-4 2-1 15,-4 4 0-15,1 3 0 16,-1 0 0-16,1-1-4 15,-1-2 1-15,1-7-7 16,-4-2 0-16</inkml:trace>
  <inkml:trace contextRef="#ctx0" brushRef="#br2" timeOffset="206958.87">31824 5744 40 0,'0'22'20'0,"-3"-28"-22"0,6 0 33 16,1-4-30-16,3 1 1 15,0-7 2-15,3 1 1 16,1-10-5-16,-4 3 1 16,4-3 2-16,-1 6 1 15,1 3-1-15,3 7 1 16,0-4-3-16,0 7 1 16,7 6-5-16,4 3 1 0,-7 0-10 15,-1 0 0 1,1-3-4-16,-4 0 1 0</inkml:trace>
  <inkml:trace contextRef="#ctx0" brushRef="#br2" timeOffset="207272.99">32117 5738 43 0,'18'16'21'0,"20"9"-18"15,-24-25 39-15,1 0-42 16,6-6 0-16,3-1-1 16,1-5 1-16,-4 2-1 15,-3-2 1-15,-7-7-1 16,-8 0 1-16,-10 0-2 16,-4 1 1-16,-3-1 0 0,0 9 0 15,-3 10 0-15,-5 7 1 16,-2 8-1-16,-1-2 0 15,4 9 0-15,3 9 1 16,11 4-3-16,7-4 0 16,11-3-7-16,6-3 0 15,5-9-2-15,13-7 0 16</inkml:trace>
  <inkml:trace contextRef="#ctx0" brushRef="#br2" timeOffset="207586.86">32780 5588 25 0,'-39'3'12'0,"-52"12"-12"15,62-8 21-15,-6 2-21 16,0 4 1-16,-8 2 0 16,1-5 0-16,7-1-1 15,10 4 1-15,8 9 2 16,9-4 1-16,12 8 0 15,14-1 0-15,6-3 1 16,8 3 0 0,10 0 0-1,-13-3 0-15,-15-3-2 16,-11-1 0-16,-13 1-1 16,-8 0 0-16,-7 6-4 15,-6-6 0-15,2-3-7 16,5-7 0-16,6-3-4 0,11 7 0 15</inkml:trace>
  <inkml:trace contextRef="#ctx0" brushRef="#br2" timeOffset="207769.27">32773 6045 37 0,'14'44'18'0,"-3"-37"-17"0,-11-7 31 0,3 3-33 16,-3 0 1-16,0-3-8 16,-3-3 1-16,-8 0 0 15,-6-4 0-15</inkml:trace>
  <inkml:trace contextRef="#ctx0" brushRef="#br0" timeOffset="213336.96">14432 9366 30 0,'-3'22'15'0,"-8"-12"8"15,8-7 15-15,-1-3-33 16,0 0 0-16,1 0 5 16,-1 0 1-16,4 0-13 15,4 3 0-15,3 0 8 16,14 3 0-16,4-3-3 0,10-9 0 16,0 0-6-16,8-7 0 15,-4 1-7-15,-4-1 1 16,-10 7-10-16,-11-3 1 15</inkml:trace>
  <inkml:trace contextRef="#ctx0" brushRef="#br0" timeOffset="213503">14298 9583 64 0,'-3'18'32'0,"34"-11"-34"0,-13-7 55 0,14 3-53 15,10 0 1-15,7 0-8 16,1-6 0-16,-1 3-8 16,-3-3 0-16</inkml:trace>
  <inkml:trace contextRef="#ctx0" brushRef="#br0" timeOffset="214118.09">15060 10523 61 0,'46'-31'30'0,"21"-63"-28"0,-42 53 43 16,21-18-43-16,10-23 0 0,7-31 0 16,8-15 0-16,-15-7-3 15,-10-6 0-15,-7 9 2 16,-11 10 0-16,-6 9-3 16,-8 6 1-16,-11 22-2 15,-3 16 1-15,-7 13-2 16,-7 18 1-16,-4 13-2 15,-6 19 1-15,-5 19 1 16,1 15 1-16,-4 13 1 16,1 9 0-16,3 16 1 15,-1 3 1-15,8 12 1 16,3 1 1-16,4 5-1 16,7 8 0-16,7-1 0 15,11-7 0-15,3-2-1 16,0-10 0-16,4-21-4 0,3-7 1 15,11-13-6-15,-4-9 1 16,4-12-9-16,-1-23 0 16</inkml:trace>
  <inkml:trace contextRef="#ctx0" brushRef="#br0" timeOffset="214315.79">15794 9893 54 0,'10'53'27'0,"-17"-21"-25"0,7-23 45 0,-3 7-43 16,-1 6 0-16,-3 3 0 16,0 0 1-16,0-6-8 15,4-7 1-15,-1 1 0 16,4-1 0-16,0-12-9 16,7-18 0-16,0-4-7 15,-3-10 0-15</inkml:trace>
  <inkml:trace contextRef="#ctx0" brushRef="#br0" timeOffset="214478.7">15727 9648 35 0,'-7'-37'17'0,"17"46"-6"15,-10-9 22-15,7 3-28 16,0 1 1-16,4 2 2 16,3 3 0-16,4 1-11 15,-1 2 0-15,5 1 5 16,6-1 1-16,0 1-17 0,7-4 1 15,1-6-3-15,-1 0 0 16</inkml:trace>
  <inkml:trace contextRef="#ctx0" brushRef="#br0" timeOffset="-214580.54">16171 10003 44 0,'14'19'22'0,"4"6"-18"0,-11-22 39 0,0 0-43 15,4 0 1 1,-4-3 0-16,3 0 0 0,1-3-1 16,0-3 0-16,-8-1 0 15,4 1 0-15,0 0 0 16,0 0 1-16,-3 6-1 16,3 3 0-16,0 0-1 15,0 3 1-15,4 4 0 16,-4 2 0-16,3-2-1 15,1-1 1-15,-1-3-1 16,-3-3 0-16,8-3 1 16,2 0 0-16,1-6 0 15,3-3 0-15,-3-1-1 16,-1-2 1-16,4 2 0 16,1-2 0-16,-1 2 0 15,3 4 1-15,5 3-1 16,-1 6 1-16,0 6 0 15,4 7 0-15,-4 6 0 16,-3 0 0-16,-1 6-1 0,1 7 1 16,0 2-3-16,0-5 0 15,-1-1-12-15,1-6 1 16,-14-3-2-16,-11 3 1 16</inkml:trace>
  <inkml:trace contextRef="#ctx0" brushRef="#br0" timeOffset="-214222.73">15392 11060 59 0,'0'3'29'0,"-11"-10"-37"15,8 4 60-15,-8 3-52 16,-3 0 0-16,-7 10 0 15,-4-1 1-15,0 4-2 0,1 9 1 16,-5 6-3-16,-2 3 1 16,-1-6-8-16,7-6 0 15,8-6-7-15,2-20 1 16</inkml:trace>
  <inkml:trace contextRef="#ctx0" brushRef="#br0" timeOffset="-214042.59">15099 10824 39 0,'14'16'19'0,"18"37"-15"0,-22-31 28 0,4 13-29 15,11 6 0-15,10 12-1 16,4 0 1-16,-3 1-6 16,-5-4 1-16,1-6-1 15,-4-13 0-15,4-9-10 16,-7-16 0-16</inkml:trace>
  <inkml:trace contextRef="#ctx0" brushRef="#br0" timeOffset="-213786.3">15617 10969 59 0,'0'28'29'0,"8"6"-33"0,-1-27 52 16,3 2-47-16,1 0 1 15,3 1 0-15,0 2 0 16,7-2-4-16,11-1 1 16,3-6-4-16,4 0 1 15,-7-6-11-15,-4-12 0 16,-3-17-2-16,-1-8 0 15</inkml:trace>
  <inkml:trace contextRef="#ctx0" brushRef="#br0" timeOffset="-213577.11">15900 10759 42 0,'10'28'21'0,"-3"31"-19"15,4-46 38-15,-4 6-36 16,0 6 0-16,4 3 2 15,3 7 1-15,0-7-9 16,3 6 0-16,1-2 5 16,-4-1 1-16,-7 0-5 15,-10 1 1-15,-8-4-6 16,-10-3 0-16,-4 0-11 16,-3-16 1-16</inkml:trace>
  <inkml:trace contextRef="#ctx0" brushRef="#br0" timeOffset="-212931.44">16545 11220 53 0,'7'12'26'0,"-7"10"-25"0,-3-16 41 0,-4 4-41 16,-7 8 0-16,-18 4 0 15,-7 10 0-15,0-4-2 16,4 0 1-16,0-6 0 16,-1-6 0-16,1 0 0 15,7-10 0-15,3-3-1 16,4-6 1-16,11-3-1 16,6-10 1-16,11-3-1 15,7-3 1-15,4 3-1 16,6 0 0-16,8 10 0 15,4 3 0-15,2 3 0 16,-6 9 0-16,0 6-1 16,-4 10 0-16,-7 7 0 0,-3 2 1 15,-4 7-1-15,4-4 0 16,-1-3 0-16,4 1 0 16,4-1 0-16,7 4 1 15,3-4 0-15,0-6 1 16,-3-6 0-16,3-10 0 15,1-5 0-15,-1-11 1 16,0-5 0-16,-7-4 1 16,-6-12 0-16,-8-4 0 0,-4-2 0 15,-20-1 0 1,-8 4-3-16,-10 0 1 0,-14 6-11 16,-11 3 1-16,-4 3-4 15,-3 3 0-15</inkml:trace>
  <inkml:trace contextRef="#ctx1" brushRef="#br0" timeOffset="63683.63">16214 536 0,'0'0'16,"0"0"-16,3 9 15,4 1-15,7 8 16</inkml:trace>
  <inkml:trace contextRef="#ctx0" brushRef="#br0" timeOffset="-211730.61">20669 4700 29 0,'0'16'14'0,"11"-35"-6"16,-8 10 15-16,11-7-20 15,8 3 0-15,13-12 2 16,4-3 0-16,10-10-6 15,8 4 1-15,10-10 4 16,-4-9 1-16,11-1-3 16,7-2 1-16,15-7-1 0,9 10 0 15,1-10-2 1,7 4 1-16,14 5-1 16,11 4 1-16,-1-3-1 0,8 12 1 15,17 0-1-15,0 4 0 16,15 2 0-16,3 10 1 15,-7 13-1-15,3 5 1 16,-3 7-1-16,-18 16 0 16,4 19 1-16,-7-14 0 15,6 20-1-15,-24 6 1 16,4 7-1-16,0 15 1 16,3-4-1-16,-11 11 1 15,-17 8-2-15,-7-5 1 0,-4 2 0 16,-17-2 0-16,-8-4-1 15,-9-6 1-15,-9-6-2 16,-9-13 0-16,-8-13-11 16,-14-24 1-16,-13-16-2 15,-1-16 0-15</inkml:trace>
  <inkml:trace contextRef="#ctx0" brushRef="#br0" timeOffset="-210364.4">18119 8927 37 0,'-4'0'18'0,"1"-3"-12"15,3 3 19-15,-7 3-25 16,-4 7 1-16,-7-1 0 16,-10 10 1-16,0 6-2 15,-7 16 0-15,-8 12 1 16,-6 16 1-16,0 13 0 16,-1 5 1-16,8 20 0 0,7 22 1 15,6-7-1 1,12-12 0-16,10 2-1 0,14-17 1 15,10-17-5-15,12-12 0 16,2-16-8-16,-3-19 1 16,-3-15-6-16,-11-10 1 15</inkml:trace>
  <inkml:trace contextRef="#ctx0" brushRef="#br0" timeOffset="-209644.42">18221 9071 42 0,'11'4'21'0,"-8"21"-20"15,-3-19 36-15,-3 3-38 16,-4 4 1-16,-4 6 0 16,-7 0 1-16,-3-1-1 15,0 7 1-15,0 13 0 16,3 0 1-16,1 9 0 16,2 6 0-16,8 0-2 15,7 1 1-15,7-1-4 0,8-15 0 16,2-7-9-1,4-15 1-15,4-16-3 0,3-3 0 16</inkml:trace>
  <inkml:trace contextRef="#ctx0" brushRef="#br0" timeOffset="-209449.01">18348 9172 30 0,'0'6'15'0,"-11"38"-11"0,8-28 26 0,-4 9-29 15,-4 12 1-15,-6-2 1 16,-5 15 0-16,1 7-4 16,0 11 0-16,0 8 1 15,3-1 0-15,1-9-9 16,3-7 1-16,6-12-4 16,8-9 1-16</inkml:trace>
  <inkml:trace contextRef="#ctx0" brushRef="#br0" timeOffset="-209176.31">18598 9680 45 0,'-14'22'22'0,"-21"12"-28"0,24-24 45 31,-24 30-40-31,0-5 0 16,3 6-4-16,0-4 0 15,8-2-5-15,6-13 1 16</inkml:trace>
  <inkml:trace contextRef="#ctx0" brushRef="#br0" timeOffset="-208968.15">18422 9833 40 0,'18'63'20'0,"3"0"-22"15,-14-47 28-15,0 6-27 16,0-4 1-16,4 11-4 16,-1-4 1-16,4 0-5 15,0-13 0-15,1-5-3 16,-5-11 1-16</inkml:trace>
  <inkml:trace contextRef="#ctx0" brushRef="#br0" timeOffset="-208532.98">18743 9062 55 0,'14'-6'27'0,"11"15"-35"0,-15-9 60 16,5 3-50-16,2-3 0 16,4 3 3-16,4-3 0 0,3 4-6 15,-3 2 1-15,0-3 2 16,-8 0 1-16,-3 3-3 16,-6 4 1-16,-5 2-3 15,-6 1 0-15,-5 3-1 16,-2-1 1-16,-4 1-1 15,-4 0 0-15,-3 6 2 16,3 6 0-16,4-6-1 16,0 9 1-16,4-3 1 15,6-6 0-15,4-3-1 16,4 0 1-16,6-3-1 16,8-1 1-16,3-2-4 15,11-4 1-15,-4 1-12 0,4-4 1 16,-1 0-1-1,1 0 0-15</inkml:trace>
  <inkml:trace contextRef="#ctx0" brushRef="#br0" timeOffset="-208291.07">19064 9793 59 0,'11'9'29'0,"6"-3"-37"0,-6-2 61 0,3-1-52 15,7-3 0-15,7 0-2 16,4 3 1-16,-4-3-3 16,1 0 0-16,-5 0-7 15,-3 0 0-15,-3-6-7 16,-4-7 0-16</inkml:trace>
  <inkml:trace contextRef="#ctx0" brushRef="#br0" timeOffset="-208112.43">19258 9589 35 0,'-3'53'17'16,"3"-3"-10"-16,-4-31 24 0,-3 3-31 15,0 9 0-15,-4 17-1 16,4-1 0-16,0 3-7 0,0 3 1 16,4-9-4-16,-1-16 0 15</inkml:trace>
  <inkml:trace contextRef="#ctx0" brushRef="#br0" timeOffset="-207617.57">19597 9423 57 0,'0'15'28'0,"28"-15"-30"0,-17 4 57 0,3-1-52 15,3 0 1-15,5-3-1 16,2 0 1-16,8 0-6 16,3 0 1-16,4 0 3 15,-7 0 0-15,-4 6-2 16,-10 3 0-16,-8 7-1 16,-13 3 0-16,-8 3-2 15,-6 0 1-15,-8-3-3 16,0-10 1-16,-3 0 0 15,0 7 0-15,7 3 0 16,6 0 1-16,5 3 1 0,10 0 0 16,7 3 2-16,11-3 1 15,6 0-1-15,4 3 1 16,4 3-1-16,-7-6 1 16,3 12-1-16,-3-8 0 15,-8-5-1-15,-6-2 1 16,-22 3-1-16,-10 0 0 15,-10 3-2-15,-15 0 0 16,-4-3-7-16,8 0 0 16,7-6-5-16,-4-4 1 15</inkml:trace>
  <inkml:trace contextRef="#ctx0" brushRef="#br0" timeOffset="-207344.63">20211 9859 49 0,'-4'28'24'0,"-10"25"-28"15,7-47 44-15,0 4-40 16,-4 5 0-16,-6 11 0 15,-4 8 1-15,-4-6-1 16,0 10 0-16,4 0-3 0,0-7 1 16,7-6-12-16,7-12 1 15,0-13-1-15,7-13 1 16</inkml:trace>
  <inkml:trace contextRef="#ctx0" brushRef="#br0" timeOffset="-207180.69">20024 9802 26 0,'28'44'13'0,"28"47"-2"0,-45-72 22 0,3 12-31 15,4 4 0 1,-1 5-1-16,4 7 1 0,-3 7-7 16,3-4 1-16,0 0-7 15,-3-12 1-15</inkml:trace>
  <inkml:trace contextRef="#ctx0" brushRef="#br0" timeOffset="-206925.83">20578 9325 55 0,'52'110'27'0,"-6"16"-34"0,-32-79 51 15,8 34-44-15,-1 7 0 16,-7 22-4-16,-11 6 0 16,-13 16-4-16,-8 2 1 15,-28-18-8-15,-7-6 1 16</inkml:trace>
  <inkml:trace contextRef="#ctx0" brushRef="#br0" timeOffset="-204509.54">22038 5139 13 0,'28'0'6'0,"18"-9"2"0,-32 3 7 16,7-1-14-16,4-2 1 16,3-4 1-16,1-2 1 15,-5-4-4-15,12-9 1 0,2-4 3 16,8 1 0-16,0-1 0 15,7-2 0-15,3 0-1 16,8-4 0-16,3-3-2 16,-4-6 1-16,12 16-2 15,6-10 1-15,14 0-1 16,4-9 0-16,-11 6 0 16,14-9 0-16,0 6 0 15,11-3 0-15,-3 6 0 16,-4 6 1-16,14 4-1 15,7-1 1-15,7 7-1 16,-4 15 0-16,11-2 0 16,18 5 1-16,-14 7-1 15,13 6 0-15,8 3 0 16,-11-2 0-16,4 5-1 16,10 0 1-16,-3 4 0 15,0 9 0-15,10-3 0 0,4 0 1 16,-7 6-1-16,14 6 0 15,-3-9 0-15,-11 6 1 16,-1 13-1-16,-2 3 0 16,-19 0 0-16,-2 9 1 15,-5 13-1-15,1 3 1 16,-15 3-1-16,-20 0 1 16,-11-3-1-16,-11 3 1 15,-14 10-1-15,-7-19 0 16,-14 2-1-16,-14-11 1 15,-11-10-9-15,-14-19 0 0,-11-22-2 16,1-9 0-16</inkml:trace>
  <inkml:trace contextRef="#ctx0" brushRef="#br0" timeOffset="-203653.17">23146 5431 21 0,'0'12'10'0,"7"-2"-3"0,0-17 10 16,7-5-17-16,0-4 1 16,7-12 3-16,4-3 0 15,7-13-4-15,-1 6 1 16,1-6 2-16,0 0 0 16,10 4 0-16,11 2 0 15,4-3-1-15,10-6 0 16,7 3-2-16,3 3 1 15,8 10 0-15,14 3 0 16,10 12-1-16,-3 7 1 0,-7 9-1 16,3 19 1-16,-3 9-1 15,3 16 0-15,-3-3 0 16,-7 12 0-16,-11 10 0 16,-4-4 1-16,5 4-2 15,-8 6 1-15,-7-6-1 16,-7-1 0-16,-7-8-10 15,-8-11 1-15</inkml:trace>
  <inkml:trace contextRef="#ctx0" brushRef="#br0" timeOffset="-198219.61">23361 5017 14 0,'-4'0'7'0,"4"-10"2"15,0 4 8-15,0 6-15 16,0 0 1-16,4-9 0 16,3-7 1-16,0-6-5 15,4-9 1-15,-1-1 3 16,8-15 0-16,7 0-1 16,13-9 1-16,1-10-2 0,0-3 1 15,3-16-1-15,8-6 0 16,3 4 0-16,0-7 1 15,-1 12-2-15,-2-6 1 16,-1 0-2-16,15 16 1 16,-4 10 0-16,10 2 0 15,8 7-1-15,3 6 0 16,0 9 0-16,14-3 1 16,15 19 0-16,6-3 0 15,1 0 0-15,13 13 1 16,18 2-1-16,-10 7 0 15,17 9 1-15,7 4 0 0,-3 5-1 16,-4-5 1-16,15 12-1 16,-1 3 0-16,-7 6 0 15,15 10 1-15,-4 9-2 16,-18-6 1-16,11 13 0 16,-4 2 1-16,-7 13-1 15,-3-6 0-15,-1 19 0 16,-6-4 0-16,-11 1-1 15,-17-7 1-15,-26 3 0 16,-6 4 0-16,-11-13-1 16,-10 3 1-16,-19-9-4 15,-9-10 1-15,-15-21-7 16,-7-14 1-16</inkml:trace>
  <inkml:trace contextRef="#ctx0" brushRef="#br0" timeOffset="-197226.94">21262 9708 34 0,'-7'9'17'0,"3"-5"-4"0,4-8 17 16,0 4-25-16,4-6 0 15,3-3 3-15,7-4 1 16,7 1-11-16,7-1 0 15,11 1 6-15,7 5 1 0,14 4-7 16,0-6 0-16,-7 3-9 16,-7-1 1-16,-11 1-7 15,-3-7 1-15</inkml:trace>
  <inkml:trace contextRef="#ctx0" brushRef="#br0" timeOffset="-196897.52">22130 9031 45 0,'3'12'22'0,"-6"-9"-26"16,-1 1 39-16,-3-4-34 0,0 3 0 31,-11 28 1-31,1 0 1 16,3 1-4-16,3 2 1 16,4 1 1-16,4 2 0 15,3 1-4-15,7-10 1 16,7-6-6-16,7-6 0 0,4-13-5 15,-1-9 0-15</inkml:trace>
  <inkml:trace contextRef="#ctx0" brushRef="#br0" timeOffset="-196718.45">22289 9097 11 0,'7'-47'5'0,"-4"21"9"0,-3 20-2 0,-3 3-8 16,-1 3 1-16,1 9 5 15,-8-2 0-15,0 15-12 16,-3 6 1-16,-3 6 7 15,-5 10 0-15,1 13-2 16,0 12 0-16,0 3-3 16,0-3 0-16,3 3-3 15,4-9 0-15,3-13-9 16,8-13 0-16</inkml:trace>
  <inkml:trace contextRef="#ctx0" brushRef="#br0" timeOffset="-196447.15">22673 9454 48 0,'-3'44'24'0,"-47"28"-25"0,36-59 41 15,-11 12-40-15,-10 9 1 16,0 7 0-16,-1 6 0 16,8 6-2-16,4-12 1 0,6 0-4 15,4-16 0-15,7-6-9 16,0-19 1-16,3-19-2 16,1-12 0-16</inkml:trace>
  <inkml:trace contextRef="#ctx0" brushRef="#br0" timeOffset="-196264.84">22341 9457 28 0,'4'19'14'0,"17"69"-7"15,-14-63 23-15,4 9-28 16,6 7 1-16,5 6 0 16,6 10 1-16,-4-1-6 15,-2 1 0-15,-1-10-1 16,-4-7 1-16,-2-15-8 15,2-12 0-15,1-19-1 16,-1-19 0-16</inkml:trace>
  <inkml:trace contextRef="#ctx0" brushRef="#br0" timeOffset="-195862.31">22733 8708 45 0,'18'19'22'0,"13"-4"-19"0,-20-12 47 0,3 4-48 16,0 5 1-16,4-2 1 16,-4-1 0-16,7 0-4 15,7-2 0-15,4-4 3 16,3 0 1-16,-6-3-2 15,-8 6 0-15,-4 4-1 16,-6 2 0-16,-11 1-2 16,-7 6 0-16,-7 6 0 15,-7 3 0-15,-1 0-1 16,5-3 1-16,3 0 1 16,0-3 0-16,7 3 1 15,3-6 1-15,4 0 0 16,11-7 0-16,13-2-1 15,5-7 1-15,2-3-5 16,1-3 0-16,-4-3-8 16,-10 9 0-16,-11-6-8 0,-14 9 1 15</inkml:trace>
  <inkml:trace contextRef="#ctx0" brushRef="#br0" timeOffset="-194960.19">18260 10520 30 0,'-4'25'15'0,"8"-15"-4"16,-4-10 16-16,0 0-24 15,7 3 1-15,3-3 3 16,8 0 1-16,14 0-9 16,3-3 1-16,18 0 6 0,25-1 0 15,24 4-2 1,14-3 0-16,29 3-2 0,31 0 1 16,29-9-2-16,24-4 1 15,22-2-1-15,10-7 0 16,18 0 0-16,-4 3 0 15,17 6-1-15,1 1 1 16,-3 6-2-16,-19 9 1 16,-10 12-3-16,-21-2 1 15,-25 3-6-15,-21 2 0 16,-28-5-9-16,-32-10 0 0</inkml:trace>
  <inkml:trace contextRef="#ctx0" brushRef="#br0" timeOffset="-192767.82">17628 11558 34 0,'7'16'17'0,"4"-16"-8"0,-8 3 18 16,1 0-23-16,3 7 0 16,4-1 3-16,-1 3 1 15,1 7-10-15,3 3 0 16,0 3 6-16,0 4 0 16,0-1-2-16,0-6 0 15,0-3-2-15,1-7 1 16,-5-3-1-16,4-9 1 15,0-12-1-15,1-13 1 0,-5-6-1 16,1-13 1-16,-1-7-1 16,1-11 0-16,-1-1-1 15,-3 0 1-15,1-3-1 16,-5 7 1-16,-3-1-1 16,4 4 0-16,-1 3 0 15,1 5 0-15,-1 8 0 16,11 2 1-16,-3 4 0 15,14 9 0-15,13 6 1 16,-9 3 0-16,48 3 0 16,8 4 1-16,31 3-1 15,25 0 0-15,4 2 0 16,21 4 0-16,10-6-1 16,-17 6 0-16,7 3-2 15,3 0 0-15,-14 4-4 16,-31-1 0-16,-18-3-8 15,-18 0 0-15,-14-3-1 0,-18 0 0 16</inkml:trace>
  <inkml:trace contextRef="#ctx0" brushRef="#br0" timeOffset="-190844.9">18147 10972 30 0,'0'-3'15'0,"0"34"-5"16,3-22 16-16,1 7-25 16,-4-3 0-16,0-4 1 15,0 4 0-15,0-1-3 16,-4 4 1-16,1 3 0 16,-1 3 1-16,-6 3-1 15,-1 0 0-15,1-3 0 16,3-7 0-16,0 1 0 15,3 3 0-15,0-10-1 0,8 1 1 16,7-4-3-16,3-3 1 16,3 0-8-16,4-3 0 15,8-9-1-15,-1-10 0 16</inkml:trace>
  <inkml:trace contextRef="#ctx0" brushRef="#br0" timeOffset="-190638.35">18376 10994 39 0,'4'44'19'0,"-15"0"-24"0,4-32 40 16,-3 16-33-16,-5 7 1 0,-2 9-1 15,-4 12 1-15,-1 19-6 16,1-6 1-16,4 4-1 15,-1-5 0-15,7-8-10 16,4-10 1-16</inkml:trace>
  <inkml:trace contextRef="#ctx0" brushRef="#br0" timeOffset="-190337.06">18715 11329 36 0,'-7'16'18'0,"-32"18"-13"0,25-21 26 16,-7 3-30-16,-4 6 0 15,0 3 0-15,4 6 1 16,-4 0-3-16,1 4 1 16,3 3-1-16,-1 2 0 15,1-5-6-15,0-7 0 0,11-19-5 16,-1-9 1-16</inkml:trace>
  <inkml:trace contextRef="#ctx0" brushRef="#br0" timeOffset="-190124.47">18376 11310 34 0,'21'35'17'0,"4"46"-15"16,-11-59 28-16,-3 13-28 16,-1-1 0-16,4 4 0 15,8 6 1-15,-5 3-5 16,4-6 1-16,-3-10-1 15,0-6 1-15,-4-6-10 16,0-3 1-16,0-19-1 16,-7-10 0-16</inkml:trace>
  <inkml:trace contextRef="#ctx0" brushRef="#br0" timeOffset="-189587.18">18792 10984 25 0,'0'-6'12'15,"4"19"-4"-15,-4-13 22 0,4 0-25 16,-1 3 0-16,4 0 5 16,0 0 1-16,0-3-13 15,4 0 1-15,-1 0 8 16,5 0 0-16,2 0-3 15,1 0 1-15,3 0-3 16,4 3 1-16,-8 0-3 0,-3 4 1 16,-3 5-2-16,-4 1 1 15,-3-1-1-15,-8-9 0 16,-3 4-1-16,-4-1 0 16,-3 0-1-16,-3 4 1 15,-5 2 0-15,5 1 1 16,-1-1-1-16,4-2 1 15,4-1 1-15,6 4 0 16,4-4 0-16,7 3 1 16,4-2-1-16,6-4 0 15,4 0-4-15,8-2 0 16,-8-1-10-16,-4-3 0 0</inkml:trace>
  <inkml:trace contextRef="#ctx0" brushRef="#br0" timeOffset="-189313.75">18941 11524 43 0,'10'18'21'0,"11"-5"-11"15,-10-13 29-15,0 0-38 16,-1 0 1-16,4 0-1 16,7 0 1-16,4 0-4 15,3-3 1-15,1 0-3 16,-1 0 1-16,-7-1-11 0,-3-2 1 16,-11-6-2-16,-4-10 1 15</inkml:trace>
  <inkml:trace contextRef="#ctx0" brushRef="#br0" timeOffset="-189104.5">19117 11285 31 0,'4'35'15'0,"-19"24"-9"0,8-43 27 0,4 3-32 15,-8 6 0-15,4 6 0 16,0 4 1-16,4 2-3 15,-1 4 1-15,1 3-2 16,3-9 0-16,3-10-8 16,1-10 1-16,6-11-3 15,-3-14 1-15</inkml:trace>
  <inkml:trace contextRef="#ctx0" brushRef="#br0" timeOffset="-188625.78">19364 11097 54 0,'18'19'27'0,"17"-3"-39"0,-25-13 57 15,8 0-44-15,0 3 1 16,3-3-1-16,0 1 0 15,-3-1-2-15,-1 0 1 16,1 0 0-16,-4 0 1 16,0 0-2-16,-7 0 1 15,-3 4-1-15,-4-4 0 16,0 3 0-16,-4 0 0 16,-3 1-1-16,0 2 1 0,-3 0-2 15,-1 4 1-15,4-1 0 16,0-2 0-16,3-1 0 15,4 4 0-15,0-1 0 16,4 1 1-16,3 3 1 16,0 2 0-16,0 1 0 15,4-6 0-15,3 6 0 16,0-7 1-16,0 4-1 16,-3-1 0-16,-8 4 0 15,-6 0 0-15,-4 6-1 16,-4 0 1-16,-3 0-2 15,-4-3 0-15,-3-6-7 16,0 0 1-16,3-13-4 16,4 0 1-16</inkml:trace>
  <inkml:trace contextRef="#ctx0" brushRef="#br0" timeOffset="-188336.36">19921 11357 44 0,'-17'29'22'0,"-29"8"-24"0,28-27 42 0,-6 9-40 16,-5 6 1-16,1 3 0 15,3 0 1-15,4 7-3 16,4-1 1-16,6 1-3 16,0-13 0-16,4-10-8 15,4-12 0-15,-1-6-3 16,1-10 1-16</inkml:trace>
  <inkml:trace contextRef="#ctx0" brushRef="#br0" timeOffset="-188188.89">19597 11288 25 0,'7'0'12'0,"25"48"-1"16,-22-23 19-16,8 12-28 16,10 17 1-16,4-1 0 15,3 6 1-15,0 4-7 16,-3-13 1-16,0 1-2 0,-7-11 0 16,-8-8-7-16,-3-14 0 15</inkml:trace>
  <inkml:trace contextRef="#ctx0" brushRef="#br0" timeOffset="-187678.16">20923 11166 52 0,'4'13'26'0,"10"-4"-30"0,-7-6 49 16,4 0-44-16,6 4 0 16,11-1 0-16,8-3 0 15,2 0-3-15,1-3 1 16,0 0-4-16,-4-3 1 16,-3-3-9-16,-7-7 0 15,-8-6-2-15,-6 1 0 16</inkml:trace>
  <inkml:trace contextRef="#ctx0" brushRef="#br0" timeOffset="-187469.49">21167 10937 47 0,'3'38'23'0,"1"12"-24"15,-4-34 45-15,0-4-43 16,-4 13 0-16,-3 10 0 15,0 3 0-15,0 15-3 16,0 3 1-16,0 4-4 16,0-13 1-16,3-9-11 15,4-20 1 1</inkml:trace>
  <inkml:trace contextRef="#ctx0" brushRef="#br0" timeOffset="-187019.7">21745 10746 48 0,'14'22'24'0,"-3"9"-19"0,-8-21 38 0,1-1-42 16,0-3 1-16,3 7 0 15,3-4 0-15,8 1-3 16,6-1 1-16,8 1 2 16,4-4 0-16,6 0-1 15,-7 0 1-15,-7 1-2 16,-6 2 1-16,-8 0-2 15,-14 13 1-15,-7 0-1 16,-15 7 0-16,-6-4 0 16,-7 9 0-16,0 1 0 15,10 2 0-15,4-2 1 16,3 6 0-16,4-4 0 16,3 1 0-16,4-1 0 15,4 1 0-15,6-7-2 0,15-2 1 16,10-4-6-16,4-6 1 15,10-7-10-15,1-15 1 16</inkml:trace>
  <inkml:trace contextRef="#ctx0" brushRef="#br0" timeOffset="-186762.33">22567 11094 55 0,'7'6'27'0,"-14"26"-34"0,0-20 46 0,-7 4-38 16,-11 6 0-16,-3 0 0 16,-4 0 0-16,4 12-1 15,0 1 0-15,3 2 0 16,4 1 1-16,0-7-4 15,3-2 0-15,4-7-12 16,0-16 1-16</inkml:trace>
  <inkml:trace contextRef="#ctx0" brushRef="#br0" timeOffset="-186568.45">22257 10987 45 0,'56'47'22'0,"-3"19"-16"0,-25-44 30 16,8 16-36-16,6 6 1 15,0 9-2-15,1 10 1 16,-5 3-11-16,-6-10 1 16,-11-3-3-16,-7-2 0 15</inkml:trace>
  <inkml:trace contextRef="#ctx1" brushRef="#br2" timeOffset="92917.31">13109 4857 0,'0'0'15,"0"0"-15,39 13 16,-39-7 0,0-3-1,4 9 1</inkml:trace>
  <inkml:trace contextRef="#ctx0" brushRef="#br2" timeOffset="-182591.48">19075 8667 35 0,'21'47'17'0,"-11"13"-8"0,-10-45 17 16,-3 10-25-16,-8 7 0 16,-6 12 0-16,-19 12 0 15,-20 10-1-15,-25 12 0 16,-11 10 2-16,-7 16 1 16,-21 5-2-16,-3 1 1 15,-4 6 0-15,14-12 1 16,0-1-2-16,11-12 0 15,7-6-1-15,17-7 1 0,7-6-3 16,19-9 0-16,9-19-3 16,15-7 1-16,14-11-8 15,14-14 1-15,10-18-2 16,12-16 0-16</inkml:trace>
  <inkml:trace contextRef="#ctx0" brushRef="#br2" timeOffset="-181885.69">23230 8498 28 0,'18'0'14'0,"-14"9"-11"0,-4-12 24 15,-11 6-24-15,-17 13 1 16,-29 9 1-16,-10 9 1 15,-21 20-7-15,-25 8 1 16,-14 17 4-16,-7 21 1 16,-7 25-2-16,3 7 1 15,11 0-1-15,22-7 0 16,16-2 0-16,12-14 0 16,6-11-1-16,15-14 1 15,6-12-1-15,12-15 0 16,9-13-3-16,8-13 1 15,0-12-6-15,3-10 1 0,1-15-11 16,-4-10 0-16</inkml:trace>
  <inkml:trace contextRef="#ctx0" brushRef="#br0" timeOffset="-177154.25">23728 10548 44 0,'3'4'22'0,"4"-4"-14"0,-3 0 23 0,3 0-29 15,4 0 1-15,6-4 0 16,4 1 1-16,8 3-6 16,6-6 1-16,-7 6-1 15,11 0 0-15,3 0-12 16,-6-6 0-16,-12-4-1 15,-10 4 1-15</inkml:trace>
  <inkml:trace contextRef="#ctx0" brushRef="#br0" timeOffset="-176988.98">23661 10787 60 0,'-4'28'30'0,"25"3"-42"0,-10-28 64 15,10 1-53-15,11-4 0 16,7 3-8-16,3-3 1 16,-3 3-4-16,0-9 1 15</inkml:trace>
  <inkml:trace contextRef="#ctx0" brushRef="#br0" timeOffset="-176406.03">24405 11113 42 0,'0'12'21'0,"21"-21"-10"0,-7-4 25 16,11-12-33-16,-7-12 0 15,17-17 2-15,14-8 0 16,11-26-7-16,15-31 1 16,9-16 3-16,-6-28 1 15,-15-13-3-15,-6-2 1 16,-18 14-2-16,-15 11 1 16,-3 18-1-16,-10 10 1 15,-7 24-2-15,-1 23 1 16,-6 18-2-16,-8 16 1 0,-10 32-2 15,-11 24 1-15,-3 32-1 16,-8 16 1-16,5 18 0 16,-1 23 0-16,7 15 3 15,4 12 1-15,0 13 0 16,13 7 1-16,8-1-1 16,4-15 1-16,6-1-1 15,8-18 1-15,0-15-4 16,3-14 0-16,3-21-12 15,8-32 1-15</inkml:trace>
  <inkml:trace contextRef="#ctx0" brushRef="#br0" timeOffset="-176194.28">25100 10624 60 0,'0'40'30'0,"4"4"-34"0,-4-34 51 16,0 9-47-16,0-1 0 15,0 1-3-15,0-9 1 16,-4-1-5-16,4-9 1 16,0-9-11-16,0-13 1 15</inkml:trace>
  <inkml:trace contextRef="#ctx0" brushRef="#br0" timeOffset="-176028.6">25033 10210 54 0,'14'9'27'0,"11"13"-31"16,-18-19 44-16,0 10-41 15,21 12-12 1,-7-9 1-16,8-4 4 15,-8 1 0-15</inkml:trace>
  <inkml:trace contextRef="#ctx0" brushRef="#br0" timeOffset="-175458.9">25294 10712 46 0,'7'34'23'0,"0"-43"-19"0,-7 9 35 16,4 0-38-16,-1 0 0 16,4-7 0-16,4 1 1 15,3-13-3-15,0-3 1 16,0 0 1-16,0 0 0 16,1 4-1-16,-1 2 1 15,0 6-2-15,0 10 1 16,0 10-1-16,-7 6 0 0,0 2 0 15,0 1 0-15,-3-3 0 16,-1-7 0-16,1 1 0 16,-4-7 0-16,3 3 0 15,-3-3 1-15,4 4-1 16,-4-1 1-16,0-6 0 16,3 0 0-16,4-3 0 15,0 0 0-15,4-4 0 16,0-2 0-16,-4 3 0 15,0-1 0-15,0 1 0 16,0 0 0-16,0-1-1 16,0-2 1-16,0 0-1 15,-3-4 0-15,3 1-1 16,0-1 1-16,0-3 0 16,0 4 0-16,0 2 0 15,0 4 1-15,0 0-1 16,3 0 1-16,5 2 0 0,2 4 1 15,1 10 0-15,0 9 0 16,-4 9-1-16,0-3 1 16,-4 9-1-16,-3-5 0 15,4 2-5-15,-4-9 1 16,-3-6-9-16,-1-10 0 16</inkml:trace>
  <inkml:trace contextRef="#ctx0" brushRef="#br0" timeOffset="-175096.22">24578 11467 47 0,'11'-3'23'0,"-43"25"-22"15,28-13 38-15,-3 7-39 0,-3 9 1 16,-11 0 0-16,-11 10 0 15,-11 15-2-15,1-9 1 16,3 3-2-16,4-4 1 16,3-11-6-16,8-11 0 15,9-11-7-15,8-17 0 16</inkml:trace>
  <inkml:trace contextRef="#ctx0" brushRef="#br0" timeOffset="-174916.06">24299 11405 20 0,'11'-22'10'0,"14"34"6"0,-18-2 7 16,3 8-19-16,4 17 0 0,4 6 5 16,0 9 0-16,-1 6-11 15,1-2 0-15,3-1 6 16,-3-3 0-16,-4-3-3 16,0-9 0-16,0-10-13 15,4-12 1-15,-4-10-2 16,3-6 0-16</inkml:trace>
  <inkml:trace contextRef="#ctx0" brushRef="#br0" timeOffset="-174708.01">24730 11668 49 0,'10'9'24'0,"4"1"-28"0,-7-10 48 16,8 0-44-16,6 0 1 31,32-7-11-31,-7 1 1 16,-11 0-1-16,-7-13 1 16</inkml:trace>
  <inkml:trace contextRef="#ctx0" brushRef="#br0" timeOffset="-174450.72">24920 11367 44 0,'4'50'22'16,"-1"-3"-17"-16,1-31 32 0,-1 3-36 15,4 9 1-15,4-3 2 16,0-3 1-16,3 3-6 15,3 6 1-15,1-2 2 16,0-1 1-16,-4-3-2 16,0 0 1-16,-4-6-3 15,-6 0 1-15,-11-1-6 16,-14 1 1-16,-15 3-11 16,-6-3 1-16</inkml:trace>
  <inkml:trace contextRef="#ctx0" brushRef="#br0" timeOffset="-173943.64">25541 11709 55 0,'-14'56'27'0,"-25"1"-32"0,25-51 43 15,-11 6-39-15,1 4 1 0,-1-3 1 16,0-7 0-16,4-3-1 16,-4 0 0-16,8-3 1 15,3-9 0-15,7 2-1 16,3-2 1-16,8-7-2 15,3 1 1-15,10-4-2 16,12 0 1-16,9 0-2 16,1 7 1-16,4 5-1 15,-8 7 1-15,-7 10 0 16,-3 9 0-16,-4 3 0 16,-7 6 1-16,-3 3 0 15,-1 4 0-15,4-4 1 16,4 0 0-16,7-9 0 15,6 0 1-15,8-9 0 16,-4-7 0-16,1-9 1 0,-5-3 1 16,-2-7-1-16,-8-6 0 15,-11-9 0-15,-13 3 0 16,-8-9-4-16,-24-4 0 16,-7-3-12-16,-15-6 0 15</inkml:trace>
  <inkml:trace contextRef="#ctx0" brushRef="#br0" timeOffset="-172606.75">27566 9269 37 0,'7'0'18'0,"11"-3"-8"16,-11 0 18-16,3 3-25 16,8-3 1-16,7-4 2 0,3 4 0 15,4 3-7-15,3 0 1 16,4 0 3-16,0 3 1 16,-4 0-2-16,-7-3 1 15,-10 0-3-15,-4 10 0 16,-14-1-1-16,-7 10 1 15,-4 0-1-15,1 0 0 16,3 3 0-16,0-7 0 16,-1-2 0-16,1-4 0 15,4 1 0-15,3 2 0 0,3 1 1 16,12 3 0-16,9 2 0 16,4 4 1-16,4 0-1 15,0 0 1-15,-4 0-1 16,-7-9 0-16,-7-4-1 15,-10 10 1-15,-18 6-1 16,-14 3 0-16,-8 0-4 16,-6-2 0-16,0-5-9 15,-1-2 0-15</inkml:trace>
  <inkml:trace contextRef="#ctx0" brushRef="#br0" timeOffset="-172348.7">28342 9278 42 0,'4'19'21'0,"-18"60"-23"0,7-67 30 15,-8 10-28-15,-6 10 0 16,-7 5 0-16,-7 4 1 15,-1 12-1-15,1 4 0 16,0 2-1-16,7-2 1 16,3-17-6-16,7-8 1 15,8-17-7-15,10-24 1 16</inkml:trace>
  <inkml:trace contextRef="#ctx0" brushRef="#br0" timeOffset="-172168.57">28053 9413 23 0,'3'16'11'0,"19"40"3"16,-15-31 12-16,3 4-22 15,8 11 0-15,3 8 0 16,4-1 0-16,6 3-7 16,1-3 0-16,0-3-4 15,-7-7 1-15,-8-12-5 16,-10-9 0-16</inkml:trace>
  <inkml:trace contextRef="#ctx0" brushRef="#br0" timeOffset="-171794.89">26716 10442 62 0,'-4'19'31'0,"15"3"-35"0,-4-22 64 0,14 3-58 16,21-6 1-16,26 6 0 15,30-6 1-15,26-7-5 16,42-5 0-16,24-7 3 16,25-10 0-16,0 1-2 15,25-7 0-15,4 10-4 16,3 6 1-16,-32 13-5 16,-35 9 1-16,-28 12-9 15,-36 4 0-15,-31 0-4 16,-25 2 0-16</inkml:trace>
  <inkml:trace contextRef="#ctx0" brushRef="#br0" timeOffset="-170099.84">26342 11542 43 0,'14'54'21'0,"0"15"-11"0,-7-47 21 0,4 6-28 15,-1 0 0-15,1-9 1 16,0-3 0-16,-1-4-6 16,1 1 1-16,-1-13 3 15,4-13 0-15,-7-15-2 16,1-3 1-16,-5-13-1 16,-3-6 0-16,0-7-1 15,-3 1 1-15,-1-4 0 16,-3-3 0-16,0 1-1 15,-4-1 1-15,4 0-1 16,4 4 1-16,-1 2-1 16,1 7 1-16,-1 3-1 15,4 6 1-15,4 7 0 16,6 6 1-16,15 6 0 16,7 6 0-16,10 0 0 15,4 4 1-15,21 2 0 16,25 4 0-16,21 6-1 0,17 0 1 15,25 3-1-15,8 7 0 16,16-1-2-16,1 7 1 16,-14-7-5-16,-21-3 0 15,-32-9-12-15,-29-13 1 16</inkml:trace>
  <inkml:trace contextRef="#ctx1" brushRef="#br0" timeOffset="106520.55">22461 8256 0,'0'0'15</inkml:trace>
  <inkml:trace contextRef="#ctx0" brushRef="#br0" timeOffset="-168957.72">26755 11066 37 0,'-4'25'18'0,"1"-13"-11"16,3-8 18-16,0 2-26 15,0 3 1-15,-4 4 0 16,1-1 1-16,-1 4-1 15,1 6 0-15,-1-3 0 0,0 6 1 16,1 6-1-16,3 1 1 16,3 2-3-16,5-9 1 15,6-3-8-15,3-12 1 16,19-10-3-16,-1-19 0 16</inkml:trace>
  <inkml:trace contextRef="#ctx0" brushRef="#br0" timeOffset="-168777.49">27002 11072 24 0,'-4'-22'12'0,"-14"0"-4"0,15 28 18 16,-4 7-24-16,0 0 0 0,-11 9 2 15,1 9 0-15,-5 7-5 16,-6 9 1-16,0 9 3 16,7 10 0-16,3 3-1 15,8-10 0-15,-1-5-4 16,4-7 0-16,0-6-9 15,3-10 0-15</inkml:trace>
  <inkml:trace contextRef="#ctx0" brushRef="#br0" timeOffset="-168537.77">27167 11292 41 0,'-3'22'20'0,"-18"31"-18"0,14-37 31 15,-7 2-31-15,-8 7 0 16,-2 10 0-16,-5 6 1 16,5-4-6-16,3-2 1 15,-1-7-4-15,8-3 1 16,7-15-8-16,-3-10 0 15</inkml:trace>
  <inkml:trace contextRef="#ctx0" brushRef="#br0" timeOffset="-168355.88">26966 11301 25 0,'11'19'12'0,"7"56"1"15,-11-56 12-15,3 12-23 16,4 10 1-16,0-3 0 15,4 2 1-15,3 7-6 16,4 4 1-16,-4-17 0 16,0-2 1-16,-3-7-11 15,-4-16 1-15</inkml:trace>
  <inkml:trace contextRef="#ctx0" brushRef="#br0" timeOffset="-167981.7">27263 10937 53 0,'17'0'26'0,"-3"7"-28"0,-3-7 46 15,0 0-41-15,6 0 1 16,8 3 0-16,7 6 1 15,-4 7-6-15,0-1 1 16,-3 7 3-16,-8-3 1 0,-6-6-3 16,-4-1 0-16,-7 1-1 15,-7-4 1-15,-7 4-2 16,-7-1 1-16,-7 4-1 16,3 3 1-16,4 3 0 15,3 0 1-15,4 0-1 16,3-3 1-16,11-7 0 15,7 1 0-15,15-7-2 16,9 0 0-16,5-3-8 16,6-6 0-16,-14-13-10 15,0 4 1-15</inkml:trace>
  <inkml:trace contextRef="#ctx1" brushRef="#br0" timeOffset="108958.62">23149 7908 0,'0'0'16,"0"0"-16,0 13 15,0-4 1,4 4-16,-4-1 15,3 1 1,1-4-16,-4 0 16,3 4-16,-3-4 15,0 4 1,4-4-16,-4 1 16,0-1-1,0-3-15,0 7 16,0-7-1,0 7-15</inkml:trace>
  <inkml:trace contextRef="#ctx0" brushRef="#br0" timeOffset="-166779.05">27443 11530 46 0,'7'12'23'0,"28"-15"-14"15,-24 3 24-15,3 3-32 16,7 1 1-16,7-4 0 16,4 3 0-16,3-3-4 15,0 0 1-15,-3 3-6 16,-4-3 1-16,-3-6-8 15,-11-7 0-15</inkml:trace>
  <inkml:trace contextRef="#ctx0" brushRef="#br0" timeOffset="-166566.74">27690 11326 27 0,'-4'35'13'0,"-14"5"1"0,15-27 11 16,-4 9-23-16,-7 9 0 16,-4 7 0-16,0-1 1 15,1 7-4-15,-1 7 0 16,4-11-2-16,3-5 0 16,4-13-8-16,7-16 1 0</inkml:trace>
  <inkml:trace contextRef="#ctx0" brushRef="#br0" timeOffset="-166030.12">27820 11254 55 0,'7'19'27'0,"4"-10"-30"16,-11-9 50-16,7 0-45 15,7-3 0-15,4 3 3 0,6 0 0 16,8 0-6-16,3 6 1 16,-7 4 2-16,-3-1 1 15,-4 1-3-15,-7 2 0 16,-7-2-1-16,-7-7 0 15,-3 3-2-15,-8-3 1 16,-3-3 0-16,0-3 0 16,0 6 1-16,0 3 0 15,0 4-1-15,0-1 0 16,-4 4 1-16,7-1 0 0,4 4 0 16,4 0 0-1,-1 2 0-15,8-2 0 0,-1 3 1 16,4 3 1-16,8-3-1 15,6-1 0-15,-4-2 0 16,-2 3 0-16,-1-3 0 16,-4-4 0-16,-3 1 0 15,-10 2 0-15,-8 4-1 16,-10 3 1-16,-11 0-1 16,4 0 0-16,3-3-3 15,1-7 0-15,2-2-9 16,8-4 1-16,4-9-3 15,-1-3 1-15</inkml:trace>
  <inkml:trace contextRef="#ctx0" brushRef="#br0" timeOffset="-165637.33">28353 11408 35 0,'-11'44'17'0,"-17"6"-15"0,17-35 30 16,-10 10-31-16,-3-3 1 15,-8 7 0-15,-4 11 1 16,5 1-4-16,3-6 1 16,-1-4 0-16,8-6 1 0,11-9-6 15,2-4 0-15,8-12-6 16,0-18 1-16,0-4-1 15,0-7 1-15,0-5 0 16,-3-7 0-16,-8-3 6 16,4 3 0-16,0 10 9 15,4 6 0-15,6 12 5 16,4 17 0-16,4 14 0 16,7 14 1-16,3 18-1 15,10 3 1-15,1 10-6 16,-4-3 1-16,-3-10-13 15,-4-10 0-15,-14-18-5 16,-3-12 0-16</inkml:trace>
  <inkml:trace contextRef="#ctx0" brushRef="#br0" timeOffset="-164557.89">29034 11517 34 0,'-7'4'17'0,"7"-8"-1"0,0 4 17 15,7-3-28-15,0 3 0 16,3 0 2-16,8 3 0 0,3-3-10 16,11 0 1-16,3 4 5 15,7 2 1-15,4 0-5 16,-3 0 0-16,-8-3-10 16,-3 1 0-16,-15-11-5 15,-6-2 1-15</inkml:trace>
  <inkml:trace contextRef="#ctx0" brushRef="#br0" timeOffset="-164345.65">29189 11241 41 0,'-7'51'20'0,"3"49"-20"0,4-75 33 15,-3 13-33-15,-4 2 0 16,0 7-5-16,0 7 1 16,0 2-4-16,3-12 0 15,4-16-4-15,7-12 1 16</inkml:trace>
  <inkml:trace contextRef="#ctx0" brushRef="#br0" timeOffset="-163869.49">29725 11091 37 0,'-3'22'18'0,"3"-22"-14"16,0 0 35-16,3 3-35 16,4 0 0-16,0 3 3 15,4 1 1-15,3-1-9 16,4 3 0-16,-1 1 6 16,4-1 0-16,8 1-2 15,-5-1 0-15,-3 4-2 0,-3-1 0 16,-4 4-1-16,-10-7 0 15,-4 7-1-15,-11 6 0 16,-7 3 0-16,-3 3 0 16,-7-3 0-16,0 0 0 15,-7 0 0-15,-1 4 1 32,5 21 0-32,6-13 0 15,11-2 0-15,10-7 0 16,11-3 0-16,4-3 0 15,10-6-2-15,11-7 0 16,7-6-9-16,6-3 0 0,-6-6-5 16,7-10 0-16</inkml:trace>
  <inkml:trace contextRef="#ctx0" brushRef="#br0" timeOffset="-163626.18">30399 11292 45 0,'3'15'22'0,"-31"45"-21"16,18-44 37-16,-5 2-38 16,-6 7 1-16,-3 7 0 15,-8 5 0-15,0-2-2 16,0 3 1-16,4-1-2 0,3 4 1 15,8-13-6 1,3-9 1-16,3-10-8 16,4-15 1-16</inkml:trace>
  <inkml:trace contextRef="#ctx0" brushRef="#br0" timeOffset="-163478.05">30036 11345 25 0,'7'12'12'0,"14"64"1"0,-11-51 12 0,15 12-23 15,7 10 0-15,-4 10-1 16,4-1 0-16,-4 1-6 16,0-1 1-16,-7-6-5 15,1-9 0-15</inkml:trace>
  <inkml:trace contextRef="#ctx0" brushRef="#br1" timeOffset="-154890.29">28889 9043 10 0,'-7'-6'5'0,"-21"-35"1"0,14 26 5 15,-8-7-7-15,-9 0 0 16,-8-10 2-16,-18-2 0 16,-6-1-8-16,-4 4 0 15,-14 9 5-15,-14 3 1 16,-15 7-3-16,4 12 1 15,-10 9-1-15,-8 16 0 16,8 6-2-16,3 10 0 16,18 9-1-16,7 19 0 15,7 10-1-15,10 9 1 16,11 15-4-16,11-6 1 16,13 7 0-16,15 6 1 0,21-13 0 15,18-3 0-15,14-10 5 16,28-8 0-16,28-17 3 15,18-15 1-15,17-9 1 16,18-16 1-16,7-19-1 16,11-16 0-16,-4-16-3 15,-14-15 1-15,-14-9-2 16,-24-10 1-16,-22 0-2 16,-21-3 1-16,-18 3-1 15,-24-6 0-15,-22-6-1 16,-20-4 1-16,-15 1-4 15,-18-7 1-15,-3-3-7 16,0 13 0-16</inkml:trace>
  <inkml:trace contextRef="#ctx1" brushRef="#br1" timeOffset="123241.11">20137 8683 0,'0'0'16</inkml:trace>
  <inkml:trace contextRef="#ctx0" brushRef="#br1" timeOffset="-152312.1">24306 12289 31 0,'25'-6'15'0,"10"-4"-5"0,-21 7 16 15,8 0-24-15,6 0 0 16,4 0 2-16,13-4 0 15,15 1-5-15,15 0 0 0,13 3 3 16,-4 0 0-16,19-4-2 16,3 4 1-1,-4-6-4-15,-7-10 1 0,-14 3-7 16,-14 4 0-16,-14-4-3 16,-14 7 0-16</inkml:trace>
  <inkml:trace contextRef="#ctx0" brushRef="#br1" timeOffset="-152051.12">24278 12427 41 0,'-35'22'20'0,"21"-10"-15"0,14-9 38 15,3 1-39-15,4-1 1 16,7 0 1-16,15 0 0 16,13 3-9-16,11 1 1 15,32 2 5-15,13-6 0 16,15 0-6-16,-17 3 1 16,-12-2-7-16,-17-1 0 15,-14 3-8-15,-25-3 1 16</inkml:trace>
  <inkml:trace contextRef="#ctx0" brushRef="#br1" timeOffset="-149798.91">26878 12248 34 0,'-3'31'17'0,"-19"26"-15"15,19-45 17-15,-8 4-20 0,-3 6 1 16,0 3-3-16,0-3 1 16,3-6-1-16,4-1 0 15,4-8-6-15,3-14 1 16</inkml:trace>
  <inkml:trace contextRef="#ctx0" brushRef="#br1" timeOffset="-149590.95">27164 12257 16 0,'0'29'8'0,"-14"15"-11"0,10-35 9 0,-3 4-5 16,0-4 0-16,-3 0-4 15,-1 1 0-15,0-1 0 16,1-3 1-16</inkml:trace>
  <inkml:trace contextRef="#ctx0" brushRef="#br1" timeOffset="-149367.28">27340 12399 12 0,'-10'12'6'0,"-4"7"-8"0,14-16 9 16,-4 0-12-16,4 0 0 16,0 0-1-16,-3-9 1 15</inkml:trace>
  <inkml:trace contextRef="#ctx0" brushRef="#br1" timeOffset="-149124.83">27686 12248 26 0,'14'38'13'0,"-14"9"-18"16,0-35 30-16,-3-2-25 15,-4 2 1-15,-1 4 0 16,1-4 0-16,-3 4-3 15,3-3 1-15,0-4-6 16,3-3 1-16,4-9-2 16,4-6 1-16</inkml:trace>
  <inkml:trace contextRef="#ctx0" brushRef="#br1" timeOffset="-148897.68">28014 12192 34 0,'35'34'17'0,"-13"1"-19"0,-19-32 36 16,4 12-34-16,-3 7 0 0,-4 0-1 15,-4 0 1-15,-3 6-1 16,-7 1 0-16,0-4-10 15,3-10 1-15</inkml:trace>
  <inkml:trace contextRef="#ctx0" brushRef="#br1" timeOffset="-148222.78">29760 12101 25 0,'0'9'12'0,"0"13"-3"16,0-19 13-16,-3 10-20 15,-4-1 1-15,0 10 1 16,0 13 1-16,-4 2-7 0,0-2 1 15,-6 9 2-15,-1-4 1 16,4-5-3-16,0-7 0 16,3-6-7-16,4-9 1 15,7-7-3-15,7-12 0 16</inkml:trace>
  <inkml:trace contextRef="#ctx0" brushRef="#br1" timeOffset="-147967.02">29954 12025 18 0,'18'7'9'0,"0"24"2"15,-11-18 12-15,-4 9-19 16,1-1 0-16,-4 5 1 16,0 5 0-16,-4 7-7 15,1-4 0-15,-4-6 4 16,3-3 0-16,1 4-2 15,-1-4 1-15,1-3-2 16,-1-4 1-16,0-2-2 16,4-3 0-16,0-7-6 15,4-3 0-15,3-9-2 16,-3 0 0-16</inkml:trace>
  <inkml:trace contextRef="#ctx0" brushRef="#br1" timeOffset="-147578.59">30071 12389 25 0,'0'32'12'0,"-11"37"-9"0,11-63 21 15,4 9-22-15,-4-2 1 16,0-4 1-16,0 4 0 15,7-7-5-15,-7 0 0 0,3 1 3 16,1-1 1-16,-1-6-2 16,4-6 0-16,0-4-3 15,4-5 1-15,0-10-4 16,6-7 0-16,1-2-3 16,0-7 1-16,-1 0 0 15,-3 7 1-15,0-1 1 16,-3 7 1-16,0 9 4 15,-4 7 1-15,0 5 2 16,-4 14 0-16,1 11 1 16,-1 11 0-16,1-4-1 15,-4 0 0-15,0 3-7 16,3-3 0-16,1-3-3 16,10-6 1-16</inkml:trace>
  <inkml:trace contextRef="#ctx0" brushRef="#br1" timeOffset="-141470.22">1736 7529 39 0,'0'12'19'0,"10"-15"-15"15,-3-3 20-15,-3-4-24 0,6-2 1 16,1-7-1-16,0-3 1 16,6-3-1-16,-6-13 0 15,6-9 0-15,-6 0 1 16,7-6-1-16,-8-7 1 16,1-2-1-16,-1 5 0 15,1 7-1-15,0 9 0 16,-11 7 0-16,7 12 0 0,-4 0 0 15,-3 3 0-15,0 19 0 16,0 6 0-16,0 13 1 16,0 6 0-16,0 16 0 15,7 6 1-15,4 3-1 16,-8 4 1-16,4-1-1 16,4 0 1-16,7-6-1 15,-8-3 0-15,11-13 0 16,1-12 0-16,-5-9 0 15,4-10 0-15,-3-3 0 16,-7-10 1-16,-1-3-1 16,1-2 0-16,-18 2 0 15,-4 0 1-15,-10 0-1 16,0 7 0-16,-11 6 0 16,-14 3 0-16,-3 6 0 15,-4 10 1-15,3-4-1 16,5 1 1-16,2 9-1 15,1 0 1-15,3 3-1 0,4-3 1 16,10-6 0-16,8-1 0 16,-1-8-1-16,14-11 1 15,4-11 0-15,11-1 0 16,7-6-1-16,3-6 0 16,10-7 0-16,1-2 1 15,14-10-2-15,-4-7 1 16,8-8-2-16,6-1 1 15,15 7-1-15,-1 2 0 0,-10 7-1 16,0 10 1-16,-10 8 0 16,-11 7 0-16,-8 13 0 15,-13 12 0-15,-18 7 1 16,-7 11 1-16,-14 11 0 16,-11 15 1-16,-7 12-1 15,0 7 1-15,-10 3 0 16,0 16 0-16,-11-7 0 15,0 1 0-15,0 5-1 16,21-24 1-16,-21 6-2 16,18-10 0-16,-4-9-9 15,14-15 1-15,4-17-1 16,14-15 0-16</inkml:trace>
  <inkml:trace contextRef="#ctx0" brushRef="#br1" timeOffset="-140717.21">2297 7071 28 0,'84'-57'14'0,"1"-55"-10"0,-67 74 26 0,-8-15-28 16,8-10 0-16,-8-6 1 15,1 3 0-15,-4 10-4 16,-7 2 1-16,-7 10 4 15,-11 13 0-15,-13 12-1 16,-22 16 1-16,-25 12-1 16,-3 10 1-16,3 13-1 15,-10 8 0 1,-42 67-1 0,3-4 0-16,31 7-1 15,12 3 1-15,13-6-1 16,11 12 0-16,18-3-1 0,14-6 1 15,17-7-3-15,0-18 0 16,26-19-2-16,23-22 1 16,19-26-1-16,24-18 1 15,-3-28 1-15,20-22 1 16,15-19 1-16,7-13 1 16,-14-24 1-16,-14-7 0 15,-11 0 0-15,-14 3 0 16,-18 16-2-16,-28 10 1 15,-10 8-2-15,-18 20 1 16,-18 12 0-16,-21 13 0 0,-17 9 0 16,-4 15 0-16,7 17 0 15,7 2 1-15,4 13-1 16,-1 7 0-16,11-7 0 16,1-3 0-16,9-3 0 15,8-7 1-15,0 1-1 16,10-7 1-16,1 0-1 15,10-3 1-15,0-3 0 16,0 0 0-16,10-6-1 16,-6-3 0-16,3-1-5 15,-7-2 1-15,0-4-11 16,0-3 1-16</inkml:trace>
  <inkml:trace contextRef="#ctx0" brushRef="#br1" timeOffset="-124443.92">26247 10724 13 0,'0'6'6'0,"0"7"-6"15,0-7 7-15,-4 0-5 16,1 7 1-16,-1 6 2 16,1 9 1-16,-1 3-7 15,1 13 1-15,-5 3 3 0,5 7 1 16,-1 5-2-16,4 1 1 15,-7 9-2-15,4 0 0 16,-1 9-1-16,1-9 1 16,-1 0-2-16,1 0 1 15,-4-9-2-15,0-10 1 16,3-13-5-16,-3-8 0 16,0-10-1-16,0-16 0 15</inkml:trace>
  <inkml:trace contextRef="#ctx0" brushRef="#br1" timeOffset="-123288.91">26183 10737 11 0,'4'9'5'0,"10"-18"1"15,-7 2 7-15,3 7-12 0,5 0 0 16,2-3 0-16,4 3 1 16,4-3-3-16,3-3 1 15,4 6 1-15,7 0 0 16,3 0 0-16,8 0 0 16,-1 0-1-16,-3 0 1 15,0-3 0-15,0 3 0 16,3 0 0-16,0 0 0 15,-3 0 0-15,0 0 0 0,0-7 0 16,3 1 0-16,-3 0 0 16,0-4 0-16,0-2-1 15,-4-1 1-15,-3-2-1 16,0 2 0-16,0 1 0 16,-1-4 1-16,-2 0-1 15,-5 4 0-15,1 5 0 16,-4 1 1-16,-3 0-1 15,0 3 1-15,-4 0-1 16,-3 3 0-16,-1-7 0 16,1 7 1-16,-4 7-1 15,0 2 1-15,0 4-1 16,-3 2 0-16,-4 1 0 16,-4 3 0-16,-6 0-1 15,-1 2 1-15,-3 8-1 16,0 5 1-16,-3 7 0 15,-8 3 0-15,-3 6-1 0,0 0 0 16,0 7 0-16,-4 8 1 16,0-5-1-16,7 3 1 15,8 0-1-15,-1 2 1 16,11 7-1-16,11-6 1 16,3-3-1-16,0 3 1 15,4-7-1-15,-8-8 1 16,4 8-1-16,1-2 1 15,-5-4-1-15,-3-3 0 16,-3-3 1-16,-1-6 0 16,-3 0 0-16,0-10 0 0,-3 4 0 15,-8-10 0-15,-3-3 0 16,-4-7 1-16,-3-5-1 16,-11-7 0-16,8-9 0 15,-4-1 1-15,-11 1 0 16,-14-7 1-16,-7-2 0 15,-7 2 1-15,-7-2-1 16,0-1 0-16,0 0 0 16,0 4 1-16,-1-1-2 15,5 1 0-15,-4 2 0 16,3-2 1-16,4-1-1 16,0 4 1-16,14 6-1 15,7-1 0-15,8 8 0 16,2-1 1-16,8 3 0 15,3 0 0-15,8 1-1 0,6-1 1 16,4 0-1-16,4-3 0 16,-1 3 0-16,4-2 1 15,0-1-1-15,4 3 0 16,-4-3 0-16,3 3 0 16,-3-2-1-16,0-1 0 15,-3 3-10-15,-4 0 1 16,-8-3-3-16,1-3 0 15</inkml:trace>
  <inkml:trace contextRef="#ctx0" brushRef="#br1" timeOffset="-119804.83">29552 10570 25 0,'7'-9'12'0,"4"9"-6"16,-11 0 12-16,0 0-15 16,0 0 0-16,3 3 1 15,-3 7 0-15,0 8-6 0,-7 11 1 16,0 5 3-16,-3 16 1 15,-1 19-3-15,4 3 1 16,-4 13-1-16,1 0 1 16,-8 9-1-16,4-6 1 15,4 2-2-15,-1-8 0 16,4-16-2-16,0-10 1 16,3-15-4-16,1-10 0 15,3-9-4-15,0-9 0 0</inkml:trace>
  <inkml:trace contextRef="#ctx0" brushRef="#br1" timeOffset="-119070.06">29489 10589 21 0,'3'3'10'0,"18"-3"-9"0,-14 0 16 15,8 0-15-15,6 0 0 16,7 0 3-16,4-3 0 15,7-3-6-15,6-3 0 16,8 2 4-16,4 4 0 16,-4-3-1-16,3 0 0 15,15-10-2-15,-8 3 0 16,1 4 0-16,-1-4 0 16,4 4 0-16,0 3 0 15,-7-4 0-15,-10 4 0 16,-1 3-1-16,-10 0 1 0,-7 3-1 15,-4 3 1-15,-4 0 0 16,-6 3 0-16,-4 7-1 16,-7-1 0-16,-3 7 0 15,-8 3 1-15,1 6-1 16,-1 4 0-16,-3-1 0 16,0 7 0-16,0 6 0 15,3 9 1-15,1 3-1 16,3 4 1-16,0 3-1 15,0 6 1-15,-4 3 0 16,1 3 0-16,3 7 0 16,0 12 0-16,3-3 0 15,4 0 0-15,1-4-1 16,-8 4 1-16,0-12-1 16,0-4 1-16,0-3 0 15,-4-12 0-15,-3-10 0 16,0-9 0-16,-7-7 0 15,-11-6 0-15,-14-6 0 0,-17-6 1 16,-18-4 0-16,-7-5 1 16,-18-4-1-16,-11 0 1 15,-24-3-3-15,7-3 1 16,-3-10-7-16,3-2 1 16,-7-4-2-16,28 6 0 15</inkml:trace>
  <inkml:trace contextRef="#ctx1" brushRef="#br1" timeOffset="162321.94">27167 6453 0,'0'0'16,"0"0"-16,-7 9 15,0 7 1</inkml:trace>
  <inkml:trace contextRef="#ctx0" brushRef="#br1" timeOffset="-113207.83">31228 10235 37 0,'-4'-6'18'0,"-3"-1"-2"0,7 7 18 16,0 0-29-16,7-6 1 15,4 6 2-15,3-3 1 16,7 0-10-16,7 0 0 16,15-4 7-16,17 11 1 15,10-4-3-15,22-4 0 16,21-2-2-16,17 0 1 0,12-4-3 15,13-2 1-15,4-7-2 16,-29-9 1-16,-10 6-3 16,-21 3 0-16,-18 3-6 15,-18 7 1-15,-20 6-12 16,-26 6 1-16</inkml:trace>
  <inkml:trace contextRef="#ctx0" brushRef="#br1" timeOffset="-112701.3">31725 10489 45 0,'18'63'22'0,"-18"-20"-23"0,0-27 28 0,0 6-27 16,-4 3 1-16,1 10-1 16,3 2 0-16,-4-2-2 15,4-7 1-15,4-6-7 16,3-6 1-16,11-7-5 16,-1-6 1-16</inkml:trace>
  <inkml:trace contextRef="#ctx0" brushRef="#br1" timeOffset="-112462.27">32138 10536 46 0,'4'0'23'0,"-15"28"-23"0,4-15 44 16,-7 5-44-16,-11 8 1 15,-10-4 0-15,-7 9 1 16,-15 10-2-16,4 6 0 15,0 9 1-15,0 4 0 16,-3 6-1-16,-1-1 1 0,5-2-2 16,6-19 1-16,7-9-6 15,11-7 1-15,6-6-10 16,15-10 0-16</inkml:trace>
  <inkml:trace contextRef="#ctx0" brushRef="#br1" timeOffset="-111938.3">31694 11176 39 0,'10'3'19'0,"-10"-3"-7"0,7 0 24 15,4 0-33-15,3 3 0 16,7 3 3-16,7 0 0 15,1 4-8-15,-1-1 1 0,0 1 4 16,-7-1 1-16,0 0-3 16,-7 1 1-16,1-4-2 15,-8 0 0-15,-7 1-1 16,-4 2 1-16,-7 4-1 16,-3-1 0-16,-7 13 0 15,-4-6 1-15,1 3 0 16,-1 0 0-16,4 0 0 15,3 9 1-15,4-2-1 16,0 5 1-16,7-9-1 16,7-3 1-16,7-3-1 15,11-3 1-15,3-4-4 16,0-6 1-16,7-6-7 16,0-6 0-16,8-6-7 15,-4-7 0-15</inkml:trace>
  <inkml:trace contextRef="#ctx0" brushRef="#br1" timeOffset="-111698.45">32357 11270 46 0,'3'12'23'0,"-17"-6"-24"0,7-9 37 15,-7 6-35-15,0 4 0 16,-4 8 0-16,-3 11 1 0,-4 2-2 16,1 3 0-16,-4 7 0 15,-1 3 0-15,5-10-7 16,2-6 1-16,8-13-8 16,4-8 1-16</inkml:trace>
  <inkml:trace contextRef="#ctx0" brushRef="#br1" timeOffset="-111515.54">32085 11270 22 0,'7'-16'11'0,"21"25"4"15,-17-5 8-15,3 11-18 16,0 7 1-16,0 13 5 16,4 2 1-16,-4 7-15 15,4 6 0-15,3-3 7 16,0 0 0-16,-3-6-13 15,-4-6 0-15,-7-20-6 16,3-15 1-16</inkml:trace>
  <inkml:trace contextRef="#ctx1" brushRef="#br1" timeOffset="165338.71">26218 6190 0,'0'0'16</inkml:trace>
  <inkml:trace contextRef="#ctx0" brushRef="#br1" timeOffset="-110210.47">31648 8673 31 0,'14'3'15'0,"0"4"-8"0,-11-4 16 16,1 9-22-16,3 4 1 15,-3 12-1-15,-1 0 1 16,1 10-3-16,-4 9 1 16,0 0-1-16,0 10 1 15,0-7-8-15,3-6 0 0,4-10-2 16,4-9 0-16</inkml:trace>
  <inkml:trace contextRef="#ctx0" brushRef="#br1" timeOffset="-109881.89">32247 8971 39 0,'0'10'19'0,"4"-7"-22"16,-4-3 37-16,0 3-33 15,-11 6 1-15,-17 7 3 0,-18 0 1 16,-17 12-6-16,-22 6 0 16,0 13 4-16,-10 19 0 15,-7 22-1-15,0 0 0 16,6 3-3-16,8 3 1 15,21-13-6-15,14-12 0 16,11-19-10-16,10-24 0 16</inkml:trace>
  <inkml:trace contextRef="#ctx0" brushRef="#br1" timeOffset="-109221.33">31732 9485 29 0,'7'13'14'0,"15"-4"4"0,-15-9 12 16,3 0-26-16,1 0 1 16,3 3 1-16,4 1 0 0,3 2-8 15,0 0 1-15,4 4 5 16,-1-4 1-16,-6 0-3 15,0 4 0-15,-8-1-2 16,-3 0 1-16,-10 1-1 16,-1-4 0-16,-17 13-1 15,-11 3 1-15,-3 3-1 16,0 0 1-16,6 0 0 16,8 0 0-16,0 6 0 15,7 1 0-15,3 2 0 16,4-5 1-16,4-1-1 15,3-9 0-15,14-1-1 16,11-5 0-16,6-4-3 16,5-2 0-16,2-1-9 15,5-6 0-15,-4-13-2 16,-1-5 0-16</inkml:trace>
  <inkml:trace contextRef="#ctx0" brushRef="#br1" timeOffset="-108979.08">32329 9498 34 0,'14'28'17'0,"-21"10"-17"0,0-26 30 15,-4 1-29-15,-3 6 1 0,-7 6-1 16,-4 6 1-16,-3 1-3 15,-4 5 0-15,-3 4 0 16,3 0 1-16,4-7-8 16,3-9 0-16,4-18-3 15,10-11 1-15</inkml:trace>
  <inkml:trace contextRef="#ctx0" brushRef="#br1" timeOffset="-108797.98">32149 9492 28 0,'24'40'14'0,"5"23"-1"15,-22-41 23-15,0 13-35 16,3 9 1-16,-3 12-1 16,4 0 1-16,-1 7-5 0,1-6 0 15,0-7-8-15,-1-22 0 16</inkml:trace>
  <inkml:trace contextRef="#ctx0" brushRef="#br0" timeOffset="-100766.72">9712 15098 38 0,'42'-3'19'0,"54"-28"-21"16,-65 18 20-16,19 1-18 15,-1 3 0-15,-3-1-2 16,-7 1 1-16,-11 2-1 0,-7 4 1 15,-7 0-8-15,-10 6 0 16</inkml:trace>
  <inkml:trace contextRef="#ctx0" brushRef="#br0" timeOffset="-100541.27">9521 15384 56 0,'-10'31'28'0,"10"-28"-25"0,3-3 56 0,8 0-55 15,10-3 0-15,7-3 2 16,18-3 0-16,21 2-9 16,11 1 1-16,3 0-1 15,-3-1 1-15,-11-2-18 16,-25-4 0-16</inkml:trace>
  <inkml:trace contextRef="#ctx0" brushRef="#br0" timeOffset="-99837.68">10537 15566 64 0,'29'19'32'0,"13"-10"-30"16,-24-15 45-16,6-4-46 15,5-18 1-15,6-16 2 16,4-28 0-16,10-13-4 16,-3-24 0-16,-7-23 2 15,-4-6 1-15,-7-9-1 16,-3-4 0-16,-4 10-2 15,-7 6 1-15,-3 16-3 0,-4 15 1 16,-7 17-2-16,-7 11 0 16,-7 17-2-16,-7 27 0 15,-8 23-1-15,-6 22 0 16,3 21 0-16,1 23 1 16,6 27 1-16,0 23 1 15,0 18 2-15,11 19 0 16,4 16 1-16,6-9 1 15,8 3-2-15,3-13 0 16,7-13-2-16,4-24 1 16,3-20-4-16,7-18 0 15,4-19-5-15,-4-25 1 0,7-19-3 16,-3-25 0-16</inkml:trace>
  <inkml:trace contextRef="#ctx0" brushRef="#br0" timeOffset="-99640.78">11151 15083 52 0,'7'25'26'0,"0"22"-27"15,-7-38 53-15,0-2-50 16,0 5 0-16,-3 10 0 16,-1 0 0-16,4 0-4 15,-3 0 1-15,3-3-1 16,0-10 0-16,3-3-11 15,4-15 1-15,0-13-5 16,1-9 0-16</inkml:trace>
  <inkml:trace contextRef="#ctx0" brushRef="#br0" timeOffset="-99492.88">11084 14685 56 0,'7'22'28'0,"15"18"-36"0,-12-27 52 15,4 6-46-15,7 3 1 16,4 6-9-16,0 3 1 16,-1-6-1-16,-2 0 1 0</inkml:trace>
  <inkml:trace contextRef="#ctx0" brushRef="#br0" timeOffset="-99011.6">11363 15240 45 0,'14'25'22'0,"0"-13"-19"15,-7-12 31-15,0 0-34 16,7-3 0-16,-3 3-2 16,0-6 1-16,-1 3 1 15,1-7 0-15,3 1-1 16,0-1 1-16,-3 4 0 15,-1 0 0-15,1 6 0 16,-1 0 1-16,1 3-1 16,-1 3 1-16,1 4-1 0,0-4 1 15,-1 0-1-15,1 1 0 16,-1-4 0-16,1-3 0 16,3 0 1-16,0 0 0 15,4-3-1-15,-4-4 1 16,0 1-2-16,-3 3 0 15,3 0-1-15,-4 0 0 16,1 3-1-16,0 0 0 16,-1-4-1-16,1 1 1 15,-1-3 1-15,4-3 1 16,0 6 0-16,1 3 1 0,-5 9 0 16,1 7 0-16,-1 2 0 15,4 11 1-15,8 5-1 16,13 4 0-16,0-4-10 15,4-9 1-15,0-9-2 16,-4-7 1-16</inkml:trace>
  <inkml:trace contextRef="#ctx0" brushRef="#br0" timeOffset="-98652.14">10739 16183 55 0,'-4'4'27'0,"-17"11"-39"0,10-8 58 15,-10 5-46-15,-4 7 0 16,-10-3 0-16,0 9 0 16,0 6-1-16,-8 0 0 0,4 7-2 15,4 3 1-15,3-10-7 16,8-6 0-16,6-15-5 15,8-13 0-15</inkml:trace>
  <inkml:trace contextRef="#ctx0" brushRef="#br0" timeOffset="-98470.58">10340 16105 41 0,'35'44'20'0,"25"47"-18"15,-42-69 33-15,7 16-32 16,10 9 0-16,4 9 0 16,3-6 0-16,-7-3-7 0,-3-6 0 15,-7-13-8-15,-4-15 0 16</inkml:trace>
  <inkml:trace contextRef="#ctx0" brushRef="#br0" timeOffset="-96968.66">10897 16193 48 0,'7'16'24'0,"29"-4"-12"15,-26-9 24-15,4 0-34 16,8 4 1-16,9 2 0 15,12 0 0-15,6 1-5 16,-3-1 0-16,0-2-3 16,-4-4 1-16,0-3-12 15,-3-7 0-15,-11-8 0 16,-3-1 0-16</inkml:trace>
  <inkml:trace contextRef="#ctx0" brushRef="#br0" timeOffset="-96698.08">11292 16036 40 0,'7'31'20'0,"8"-15"-21"0,-12-10 39 15,4 1-37-15,7 2 1 0,11 4 0 16,7 5 1-16,3 4-4 15,-7 3 1-15,-3 4 0 16,-11-7 0-16,-10 3-2 16,-15 0 1-16,-10 6-3 15,-7-3 0-15,-8 1-7 16,-2-1 0-16,-5-12-1 16,4-7 0-16</inkml:trace>
  <inkml:trace contextRef="#ctx0" brushRef="#br0" timeOffset="-96099.36">11938 16268 41 0,'-18'25'20'0,"-17"0"-21"0,28-15 40 15,-7 2-37-15,-7 4 1 0,-4-4 0 16,0 1 0-16,1 3-4 15,-1-13 0-15,7 3 2 16,1-6 1 0,6-6-2-16,8-7 1 0,6-6-1 15,4 4 0-15,7-4-1 16,7-3 1-16,4-3-1 16,0 0 1-16,-4 3-1 15,-3 6 0-15,3 7 0 16,0 6 1-16,-3 9-2 15,3 10 0-15,3-1-1 16,-6 14 1-16,3 5-2 16,-3 7 1-16,7 3 0 15,-1 3 0-15,1-6 1 16,3-7 1-16,4-6 1 16,3-9 1-16,4-16 2 15,3-9 0-15,-6-7 0 16,-5-9 1-16,-6-3-1 0,-4-3 1 15,-7-3-2-15,-14 3 0 16,-21 2-1-16,-18-2 0 16,-13 6-5-16,-16 0 0 15,5 7-10-15,-1-4 1 16</inkml:trace>
  <inkml:trace contextRef="#ctx1" brushRef="#br0" timeOffset="180420.39">22920 5356 0,'0'0'16</inkml:trace>
  <inkml:trace contextRef="#ctx0" brushRef="#br0" timeOffset="-95153.77">27580 8585 48 0,'0'4'24'0,"-21"5"-18"0,10 0 25 15,-13 4-31-15,-8 9 0 16,-10 0 0-16,3 19 1 16,-7 9-1-16,-10 16 0 0,-4 12 0 15,0 29 0-15,3 12 0 16,11 9 0-16,7 1 0 16,15 3 0-16,13-16-3 15,22-16 1-15,24-18-9 16,18-20 0-16,7-24-3 15,25-10 1-15</inkml:trace>
  <inkml:trace contextRef="#ctx0" brushRef="#br0" timeOffset="-94806.97">28720 8567 42 0,'21'72'21'0,"32"72"-25"0,-36-97 38 16,5 22-34-16,-1 25 1 0,-4 10 2 15,-10 8 1-15,-17 17-5 16,-18 0 0-16,-18-7 1 16,-4-12 1-16,-10-16-13 15,-3-19 0-15</inkml:trace>
  <inkml:trace contextRef="#ctx0" brushRef="#br0" timeOffset="-94252.63">31616 8388 43 0,'18'31'21'0,"-33"13"-20"16,8-34 30-16,-10-4-29 15,-15 9 0-15,-10 4 0 16,-22 6 1-16,-3 10-4 16,7 18 0-16,-7 22 2 15,0 10 1-15,7 28-2 16,11 16 1-16,14 5-1 15,13 8 1-15,19-1-5 16,17-16 1-16,11-12-11 16,10-19 1-16</inkml:trace>
  <inkml:trace contextRef="#ctx0" brushRef="#br0" timeOffset="-93891.96">32681 8404 38 0,'22'87'19'16,"20"80"-14"-16,-28-114 24 0,0 25-28 16,-3 26 1-16,-4 18 1 15,-4 13 1-15,-13 6-6 16,-19 0 0-16,-16-6-4 15,-15-10 1-15,-22-24-7 16,-6-17 0-16</inkml:trace>
  <inkml:trace contextRef="#ctx0" brushRef="#br0" timeOffset="-91655.19">14083 13844 52 0,'0'10'26'0,"3"-7"-16"15,-3-3 26-15,0 3-33 0,4 0 0 16,-1-3 1-16,5 3 0 16,2 0-5-16,4 0 0 15,7 1 4-15,8 2 0 16,-1 3-1-16,4 1 0 15,-1-1-1-15,-2 0 0 16,-8 1-1-16,-4-1 0 16,-6 1-2-16,-11-1 1 15,-7 4-2-15,0-4 0 16,-4-3 0-16,4 1 0 16,-3-1 0-16,3 3 0 0,3-6 1 15,4 4 1-15,4-1 0 16,6 3 1-16,4-2 1 15,7-1 0-15,4 6 0 16,3 1 1-16,4-1-1 16,-7-2 0-16,-4-1-1 15,-3-2 1-15,-4 2-1 16,-7 7 0-16,-11 2-1 16,-10 4 0-16,-7 4-2 15,-7-5 1-15,-11-2-5 16,4-6 1-16,-1-4-10 15,1-6 1-15</inkml:trace>
  <inkml:trace contextRef="#ctx0" brushRef="#br0" timeOffset="-91368.22">14958 14051 47 0,'10'41'23'0,"-20"-51"-16"0,3 14 35 16,-7 5-42-16,-11 7 1 16,-10 6 0-16,-4 3 1 15,-3 6-3-15,-4 7 1 0,-4 6 0 16,-6 3 0-16,-4 6-1 15,7 0 0-15,7-9-4 16,7-3 0-16,8-7-11 16,13-12 1-16</inkml:trace>
  <inkml:trace contextRef="#ctx0" brushRef="#br0" timeOffset="-90980.73">14757 14424 47 0,'17'10'23'0,"8"-7"-16"16,-18-3 35-16,4 0-40 0,3 3 0 16,3 0 2-16,26 7 1 15,-22-1-5 1,0 3 2-16,-7 4 0 15,-10 6-2-15,-8 0 1 16,-3-3-2-16,-7 0 0 16,-7-1-1-16,0 4 0 15,-4-3 1-15,4-3 0 16,0 3 0-16,3-7 1 16,4 4 1-16,3-3 0 15,8 2 1-15,10 1 1 16,7-4 0-16,7-2 0 0,7-1-1 15,8-6 1-15,2-6-4 16,5 0 0-16,-11 3-8 16,-8-3 0-16,-10 0-10 15,-14 3 1-15</inkml:trace>
  <inkml:trace contextRef="#ctx0" brushRef="#br0" timeOffset="-90574.96">13289 15374 57 0,'11'7'28'0,"20"-17"-27"0,-16 7 45 16,6-3-41-16,11 0 1 16,10-1 2-16,18 7 1 15,24-6-12-15,29 3 1 16,28 0 7-16,36-7 0 0,10 1-3 15,21 0 1-15,0-1-3 16,4 1 1-16,7 12-3 16,-18 0 0-16,-7 10-5 15,-25-1 1-15,-28 7-6 16,-32 0 1-16,-27 6-10 16,-44 3 0-16</inkml:trace>
  <inkml:trace contextRef="#ctx0" brushRef="#br0" timeOffset="-88727.69">26226 10389 36 0,'10'3'18'0,"-10"15"-9"16,0-8 18-16,-3 9-25 0,-4 3 0 16,-1-4 2-16,5 8 0 15,-8 8-5-15,-6 4 0 16,-15 18 3-16,-3 19 1 16,-4 19-2-16,-3 19 0 15,-1 28-1-15,8 7 1 16,-4 5-1-16,11-11 0 15,14-14-2-15,7-15 1 16,14-9-3-16,14-17 0 16,14-15-9-16,11-15 0 0,-11-13 0 15,-3-10 0-15</inkml:trace>
  <inkml:trace contextRef="#ctx0" brushRef="#br0" timeOffset="-87901.2">30540 10025 34 0,'21'0'17'0,"0"12"-17"0,-14-2 33 15,-3 12-33-15,3 12 1 16,7 23 0-16,11 18 0 16,7 19-1-16,3 25 0 0,0 16 0 15,0 22 1 1,-6 3-1-16,-12 18 1 0,-17-8-2 16,-17-7 1-16,-19-10-1 15,-3-2 1-15,-3-16-2 16,-14-10 1-16,-8-28-10 15,-3-18 1-15</inkml:trace>
  <inkml:trace contextRef="#ctx0" brushRef="#br0" timeOffset="-81491.58">12661 16619 35 0,'0'16'17'0,"4"-3"-11"15,-1-7 18-15,1 3-23 16,-1 4 1-16,4 6 1 15,0-1 0-15,0 4-3 16,1 3 1-16,-1-3 2 0,0-3 1 16,0 9-2-16,0 4 1 15,0-4-1-15,0 3 0 16,3-2-1-16,-2-4 0 16,-1 0-1-16,0-6 1 15,0-4 0-15,-4-5 0 16,4-1-1-16,0-9 1 15,0-3-1-15,0-6 1 16,0-7-1-16,1-6 0 16,2-9 0-16,-3 2 0 15,0-8-1-15,0-10 1 0,-3 3-1 16,-4-13 1-16,-4-2-1 16,1-10 0-16,-1 0 0 15,-3 6 0-15,0-6-1 16,0-3 0-16,0 12 0 15,0 1 0-15,3 2 0 16,1 7 0-16,-1 0 1 16,4 9 0-16,0 4 0 15,0 5 1-15,4 4 0 16,-1 6 1-16,1 6-1 16,3 1 1-16,0-1-1 15,0 3 0-15,0 4 1 16,0 0 1-16,0 2-2 15,4 1 1-15,-1 6 0 16,5 3 1-16,6 4 0 16,0-1 1-16,11 3 0 0,17 1 0 15,7-7 0-15,15 0 0 16,10-6 0-16,7-7 0 16,18 1-2-16,7-4 1 15,4 4-2-15,-12-4 0 16,-6 4-1-16,3 0 1 15,-17 6-3-15,-11 3 1 16,-14 0-5-16,-14 3 0 16,-11 3-9-16,-14 0 0 15</inkml:trace>
  <inkml:trace contextRef="#ctx0" brushRef="#br0" timeOffset="-80321.61">13141 15929 34 0,'-4'10'17'0,"4"-4"-14"0,0-6 20 15,0 3-23 1,0 7 1-16,0 9-2 0,0-1 1 16,-3 1 0-16,-4 3 0 15,0 3 0-15,-4 3 0 16,1-3-1-16,-1 4 1 15,0-1 0-15,4-3 0 16,4-3 0-16,3 3 0 16,3-3 0-16,8-3 1 15,3-3-3-15,7-10 0 16,0-6-6-16,4 0 1 16,3-10-3-16,1-8 1 0</inkml:trace>
  <inkml:trace contextRef="#ctx0" brushRef="#br0" timeOffset="-80124.72">13381 15977 20 0,'-11'15'10'0,"1"17"-9"16,6-17 15-16,1-2-14 16,-4 2 0-16,0 11 1 15,-4-1 0-15,0 3-4 16,-3 3 0-16,4-6 2 15,-4 7 0-15,3-1-3 16,0-3 1-16,1-3-6 16,3 0 0-16</inkml:trace>
  <inkml:trace contextRef="#ctx0" brushRef="#br0" timeOffset="-79883.43">13480 16243 35 0,'-7'25'17'0,"-15"0"-23"0,12-22 32 15,-4 10-26-15,-7-1 1 16,3 7-1-16,0-3 0 0,1 0-4 15,3-1 1-15,-1 1-6 16,5-7 1-16</inkml:trace>
  <inkml:trace contextRef="#ctx0" brushRef="#br0" timeOffset="-79674.51">13384 16271 29 0,'18'35'14'0,"7"-23"-15"15,-18-2 21-15,0 2-21 16,0 4 1-16,0 3-1 0,0 0 1 16,0-7-3-16,0 1 0 15,0-4-5 1,-3-9 0-16</inkml:trace>
  <inkml:trace contextRef="#ctx0" brushRef="#br0" timeOffset="-79269.39">13600 15936 39 0,'7'12'19'0,"3"-12"-22"0,-3 0 37 0,0 0-31 16,4 3 1-16,3 4 0 15,-3-1 1-15,-1-3-7 16,1 3 1-16,-1 1 3 16,1-1 1-16,-8 6-3 15,-6 1 1-15,-1-4-2 16,-3 7 1-16,-3-3-1 15,-4-4 1-15,0 4 0 16,-1-1 0-16,5 4-1 16,-1-4 1-16,4-2 0 15,4-1 1-15,-1 1-1 16,8-1 1-16,6-3-1 16,4 1 1-16,8-4 0 0,-1-3 0 15,3 0-4-15,1 0 0 16,0 0-10-16,-4-3 0 15,-3 3-1-15,-1 3 1 16</inkml:trace>
  <inkml:trace contextRef="#ctx0" brushRef="#br0" timeOffset="-78909.13">13797 16419 47 0,'0'6'23'0,"7"-3"-26"16,-3-3 47-16,3-3-43 15,0 3 0-15,3 0 1 16,5 0 0-16,2 0-3 16,4 0 1-16,4 0 1 15,7 0 0-15,-8 0-5 0,-2 0 0 16,-1-3-11-16,-7-7 1 15</inkml:trace>
  <inkml:trace contextRef="#ctx0" brushRef="#br0" timeOffset="-78683.14">13966 16224 28 0,'8'32'14'0,"-1"-1"-2"0,-7-28 11 0,0 13-22 16,-4 3 0-16,1 6 0 15,-5 0 0-15,1 3-2 16,0-3 0-16,0 3-7 16,4-6 1-16,-4-12-3 15,7-4 0-15</inkml:trace>
  <inkml:trace contextRef="#ctx0" brushRef="#br0" timeOffset="-77842.77">14150 16020 31 0,'0'10'15'0,"3"-7"-6"0,1 0 26 16,3 0-30-16,0-3 0 16,0 0 2-16,4 0 1 15,3 0-10-15,7 7 0 16,0-4 6-16,0 6 1 16,1-3-3-16,-5 1 0 15,-3-1-2-15,-3 0 0 16,-4 0-1-16,-7-6 0 15,-4 0 0-15,-6 0 0 0,-4 4-1 16,0-1 0-16,-4 3-1 16,0 0 0-16,1 0 0 15,3 1 1-15,3-1-1 16,4 0 1-16,0 4 0 16,7-1 1-16,7 4 0 15,3-1 1-15,5 4-1 16,-1 0 1-16,3-1 0 15,-3-2 0-15,-3-1-1 16,-4 1 1-16,-3-1-1 16,-15 4 1-16,-7 3-4 15,-3 3 0-15,-7-3-8 16,0-7 1-16</inkml:trace>
  <inkml:trace contextRef="#ctx0" brushRef="#br0" timeOffset="-77571.71">14580 16155 37 0,'4'19'18'0,"-4"3"-16"0,-4-16 27 15,-3 7-29-15,-3 3 1 16,-8-1 0-16,-3 1 0 16,-7 3-1-16,-1 9 0 0,5 0 0 15,-1 0 1-15,7-3-3 16,4-6 0-16,4-9-9 16,3-13 0-16</inkml:trace>
  <inkml:trace contextRef="#ctx0" brushRef="#br0" timeOffset="-77407.3">14302 16067 39 0,'-4'4'19'0,"25"18"-14"15,-10-7 29-15,3 20-33 16,11 2 1-16,3 14-2 16,7 5 1-16,-3-3-3 15,-4 1 1-15,-7-11-8 16,-3-5 1-16,-15-10-5 0,-6-12 1 15</inkml:trace>
  <inkml:trace contextRef="#ctx0" brushRef="#br0" timeOffset="-76041.45">32720 11125 8 0,'11'0'4'15,"-18"0"2"-15,3 0 5 0,-6 4-8 16,-8-4 1-16,-10-4 0 16,-11-2 1-16,-7-13-7 15,-10 1 0-15,-8-4 4 16,1 0 1-16,-8 6-3 16,-3 7 1-16,0 9-1 15,-4 9 0-15,1 7 0 16,6 9 1-16,11 6-1 15,0 10 1-15,4-4-1 16,-4 7 1-16,3 0-1 0,1-3 0 16,6 3 0-16,5 3 0 15,9 0-1 1,5-3 1-16,13 3 0 0,7 3 0 16,11 7 0-16,18-17 1 15,14 4 1-15,17-9 1 16,4-7-1-16,28-3 1 31,103-25-1-31,-4-16 0 16,-15-9-1-16,-24 0 1 15,-24-16-2-15,-8-6 1 16,-24-9-1-16,-18-4 0 0,-14 1-1 16,-25-4 0-16,-21-3-3 15,-17-3 1-15,-29-9-6 16,-11 3 1-16</inkml:trace>
  <inkml:trace contextRef="#ctx0" brushRef="#br0" timeOffset="-74809.16">907 12016 34 0,'3'31'17'0,"-3"-6"-3"16,7-18 17-16,-3-4-26 0,3 3 1 16,3-3 2-16,1 4 1 15,10-7-11-15,7 0 0 16,11 0 7-16,4 0 0 15,16 0-3-15,-9-4 1 16,-1 1-2-16,-10 3 0 16,-7 3-1-16,-4 1 0 15,-10 8-1-15,-4 10 1 16,-14 3-2-16,-11 6 1 31,-38 17-1-31,-11-1 0 16,7 0-1-16,-4-4 1 0,15-2 0 15,3 0 0-15,8 3 0 16,2 3 1-16,19-3 1 16,3-3 0-16,14-10-1 15,3-6 0-15,19-6 0 16,2-7 0-16,12-2-3 16,13-7 0-16,4-6-11 15,0-13 1-15</inkml:trace>
  <inkml:trace contextRef="#ctx0" brushRef="#br0" timeOffset="-74521.77">1877 12323 42 0,'7'25'21'0,"-7"4"-18"0,-7-26 30 16,3 6-30-16,-13 7 0 15,-5 3 0-15,-6 6 1 16,-4-3-6-16,-6 3 1 16,-1 3 2-16,-3 3 1 15,3 7-5-15,11 0 1 0,-4-7-6 16,11-6 0-16,3-9-6 15,-3-13 0-15</inkml:trace>
  <inkml:trace contextRef="#ctx0" brushRef="#br0" timeOffset="-74342.7">1415 12326 25 0,'0'-25'12'0,"3"16"3"15,4 9 14-15,4 6-26 16,-1 10 0-16,12 3 3 15,6 12 0-15,4 7-8 16,6 6 1-16,5 9 1 16,13 10 1-16,4-1-8 15,-7 1 0-15,3-6-6 16,-6-14 0-16</inkml:trace>
  <inkml:trace contextRef="#ctx0" brushRef="#br0" timeOffset="-73790.26">2381 12141 35 0,'-24'26'17'0,"9"2"-10"0,8-25 28 16,4 0-30-16,3 0 0 16,0-3 2-16,3 0 0 15,8 0-9-15,14 3 0 16,6 4 5-16,1-4 1 16,18 0-6-16,10 0 0 15,-4-3-8-15,-10 0 1 0,0-6-7 16,-15-7 1-16</inkml:trace>
  <inkml:trace contextRef="#ctx0" brushRef="#br0" timeOffset="-73604.69">2325 12421 36 0,'-18'28'18'0,"32"-16"-11"15,-10-9 27-15,13 1-33 16,5-1 0-16,16-6-3 16,1-7 0-16,11 4-10 15,3-4 1-15</inkml:trace>
  <inkml:trace contextRef="#ctx0" brushRef="#br0" timeOffset="-72949.93">3260 12580 43 0,'17'41'21'0,"4"31"-16"0,-10-56 30 0,-7 3-33 16,6 0 1-16,4-1 0 15,0-2 0-15,4-3-4 16,0-4 0-16,3-6 3 16,0-3 0-16,-3-6-1 15,3-3 0-15,-7-13-1 0,0-13 1 16,-3-9-1-16,3-12 0 15,-4-4-1 1,1-18 0-16,-4-7-1 0,-7-3 0 16,7 4 0-16,-7-7 1 15,4 15-1-15,3 4 1 16,-7 6 0-16,10 4 0 31,4 5 1-31,11 13 1 16,17 13 0-16,8 6 0 15,27 6 0-15,8 10 1 16,35-1-1-16,14 1 1 16,7 3-2-16,18-1 1 0,-7 4-2 15,-4 0 1-15,-25 6-3 16,-13 0 0-16,-22-3-11 16,-21-3 0-16</inkml:trace>
  <inkml:trace contextRef="#ctx0" brushRef="#br0" timeOffset="-72257.56">4085 12094 29 0,'0'10'14'0,"-7"18"-1"16,7-19 11-16,0-2-23 15,-3 5 0-15,3-2 0 16,-11-4 0-16,4 0-1 15,-4 4 0-15,4-1 1 16,4 10 1-16,-8 0-1 16,11 6 0-16,0 3 0 15,4 0 0-15,3 0-1 16,7 1 0-16,4-7-1 16,-1-13 0-16,8-3-3 15,0-12 0-15,6-7-3 16,-2-9 1-16,-8-6-1 15,0 0 0-15,-3-3 2 16,-8-1 1-16,1-2 4 0,-1 2 0 16,-3 11 4-16,4 5 0 15,-11 10 1-15,0 6 1 16,0 12-1-16,0 7 1 16,-11 9-2-16,-6 13 1 15,-4 3-3-15,-1 12 1 16,-2 4-3-16,10 6 1 15,-4 0-7-15,7-10 0 16,4-12-5-16,4-10 0 0</inkml:trace>
  <inkml:trace contextRef="#ctx0" brushRef="#br0" timeOffset="-72033.36">4717 12289 36 0,'0'50'18'0,"-43"10"-18"16,26-42 30-16,-8 7-30 16,-3 7 1-16,-11 12 0 15,7 6 0-15,-7-3-6 16,11 0 0-16,0-6-5 0,7-10 0 15</inkml:trace>
  <inkml:trace contextRef="#ctx0" brushRef="#br0" timeOffset="-71819.42">4434 12283 34 0,'22'0'17'0,"20"31"-15"0,-28-19 26 15,0 1-26-15,4 12 0 16,-1 6 0-16,5 7 0 0,-8-3-3 16,7 12 0-16,4-7 0 15,-4-5 1-15,-11-4-8 16,8-6 0-16,-4-9-3 16,4-13 0-16</inkml:trace>
  <inkml:trace contextRef="#ctx0" brushRef="#br0" timeOffset="-71402.79">4741 11822 55 0,'11'15'27'0,"10"7"-33"0,-10-19 56 16,-8 4-48-16,11-4 1 16,-3 3 1-16,10 0 1 15,7 1-7-15,4-7 1 16,-4 0 3-16,-3 0 1 16,0-4-2-16,-11 11 0 15,3-1-2-15,-17 3 0 16,0 10-1-16,0 0 1 15,-10-3-2-15,-1 3 1 16,-6-4 0-16,6 7 1 16,0 0 0-16,1 0 1 15,3 6-1-15,7-6 1 0,7-6 0 16,3 0 1-16,1-4-1 16,0-9 0-16,10-6-2 15,11-6 0-15,6-4-10 16,8-9 0-16,-14 3-4 15,17 10 0-15</inkml:trace>
  <inkml:trace contextRef="#ctx0" brushRef="#br0" timeOffset="-68938.63">2043 13609 54 0,'0'-3'27'0,"-7"31"-25"15,-4-15 27-15,0 5-29 16,1 11 0-16,-8 5 0 16,-3 4 0-16,-7 3-2 15,-4 6 0-15,-7 0-3 16,7-10 0-16,4-2-7 16,7-4 1-16,10-15-3 15,4-10 1-15</inkml:trace>
  <inkml:trace contextRef="#ctx0" brushRef="#br0" timeOffset="-68728.43">1824 13678 41 0,'21'28'20'0,"7"19"-15"0,-17-34 39 0,3-1-43 15,-3 7 0-15,3-3 0 16,-4-1 0-16,-6 4-2 15,3 0 0-15,3 6-1 16,1 0 1-16,7-3-7 16,-4 0 0-16,3-12-7 15,1-7 1-15</inkml:trace>
  <inkml:trace contextRef="#ctx0" brushRef="#br0" timeOffset="-68324.38">2282 13527 31 0,'11'7'15'0,"3"-14"-9"0,-7 1 20 15,4 6-19-15,6 0 0 16,5 0 3-16,6-3 0 16,4 3-13-16,-15 0 0 15,8 0 8-15,-7 3 0 0,-1 0-4 16,-6 0 1-16,-11 10-2 15,0 6 0-15,-11 6-2 16,-13 6 1-16,-1 4-2 16,-10 12 1-16,-1 0-3 15,8 3 1-15,0 0-4 16,10-3 0-16,8-9-6 16,6-10 0-16</inkml:trace>
  <inkml:trace contextRef="#ctx0" brushRef="#br0" timeOffset="-67918.84">2963 13553 39 0,'7'-4'19'0,"-7"-14"-19"0,0 11 33 16,-7 4-31-16,4 0 0 15,-15 0 1-15,1 6 1 16,-8 3-5-16,-3 4 0 16,-11-1 3-16,7 7 0 15,0 6-1-15,4 0 0 16,0 6-3-16,7 10 0 0,0 9-2 15,10 0 1-15,11-7-1 16,3-5 0-16,15-13 0 16,3-13 0-16,11-9 2 15,14-15 1-15,3-14 1 16,-6-2 1-16,-5-7-1 16,-9-2 0-16,-19-7-2 15,-10 9 0-15,-17 0-8 16,-12-2 1-16</inkml:trace>
  <inkml:trace contextRef="#ctx0" brushRef="#br0" timeOffset="-67303.42">3320 13462 34 0,'77'-35'17'0,"-17"-21"-13"0,-49 43 27 0,-8-12-27 16,-3 0 0-16,-10-6 2 16,-11-1 0-16,-32 4-8 15,-14 0 1-15,-14 6 4 16,-18 3 1-16,-21 0-3 16,-7 0 1-16,-21 4-1 15,3 5 0-15,-3 1-1 16,17 9 1-16,15 6-1 15,3 13 1-15,7 3-1 16,4 16 0-16,17 9-3 16,11 15 0-16,4 10-2 15,20 13 1-15,11 19-4 16,11 8 1-16,14 8-1 16,18-4 1-16,24 9 5 15,21-12 0-15,22-6 5 16,10-16 1-16,28-19 4 0,29-16 0 15,3-25 0-15,28-18 1 16,11-22-4-16,18-20 1 16,-8-24-4-16,-24-16 0 15,-35-9-3-15,-33-10 0 16,-24-16-2-16,-17-5 0 16,-36 5-9-16,-39-9 1 15,-45-15-4-15,-22 9 1 16</inkml:trace>
  <inkml:trace contextRef="#ctx0" brushRef="#br0" timeOffset="-64061.73">23957 11125 26 0,'11'16'13'0,"-8"28"-2"0,-3-31 14 0,0 5-25 16,-3 11 0-16,-4 11 1 15,0 17 1-15,-4 12-2 16,4 22 1-16,-7 9 0 16,3 16 1-16,4 0-1 15,0 10 0-15,0-17-1 16,0-11 0-16,0-14-8 16,3-21 0-16,1-29-2 15,3-27 0-15</inkml:trace>
  <inkml:trace contextRef="#ctx0" brushRef="#br0" timeOffset="-63415.29">24038 11041 37 0,'32'9'18'0,"17"26"-24"0,-31-35 34 15,0 3-28-15,10 6 1 16,7 4 0-16,11-1 0 16,7 1-2-16,0-1 1 0,17 1 1 15,19-7 0-15,9-3-1 16,8-6 1-16,11 0-1 15,13 3 1-15,1-3-1 16,-8-3 1-16,4-4-1 16,-7-5 0-16,-14 5 0 15,-14-2 0-15,-11-7 0 16,-11-3 0-16,-10 3 0 16,-10 0 0-16,-4 7 0 15,-8 9 0-15,-6 12-1 16,-7 0 1-16,-4 7-1 15,-3-3 1-15,-4 5-1 16,-4 4 1-16,-3 0-1 16,-3 3 1-16,-4 0 0 15,-4 10 0-15,-3 12-1 16,-3 9 1-16,-1 23 0 16,1 2 1-16,-1 10-1 0,-3 13 0 15,3 9 0-15,-3 0 0 16,0 3 0-16,0-22 0 15,0-10-1-15,-4-8 1 16,-3-14-1-16,-11-8 0 16,-10-10 1-16,-14-10 1 15,-22-9 0-15,-28-12 1 16,-24-13 0-16,-22-19 1 16,-21-3-1-16,-7-9 0 15,-24-10-10-15,-12 0 1 0,-24 6-4 16,-17 10 0-16</inkml:trace>
  <inkml:trace contextRef="#ctx0" brushRef="#br0" timeOffset="-59917.82">13116 16676 34 0,'18'0'17'0,"24"-3"-8"0,-28 3 17 16,11 0-20-16,17 3 0 15,18 0 2-15,4-3 1 16,24 0-12-16,18-6 1 16,7-1 7-16,7-2 0 15,10 6-4-15,4-7 1 0,-10 10-4 16,-18 4 1-16,-15-4-5 16,-6-4 1-16,-18 4-8 15,-18-6 0-15,-20 9-2 16,-19 10 0-16</inkml:trace>
  <inkml:trace contextRef="#ctx0" brushRef="#br0" timeOffset="-59481.68">13374 16867 43 0,'10'-3'21'0,"-3"6"-25"0,-7-3 40 15,8 0-33-15,-5 3 0 0,1-3 1 16,-4 0 1-16,3 3-7 16,-3 4 1-16,-3 5 3 15,-8 7 0-15,0 3-2 16,1 6 1-16,-1 4-2 15,1-4 0-15,3 0-2 16,3-6 0-16,8-6-4 16,6-4 0-16,8-6-7 15,3-15 0-15</inkml:trace>
  <inkml:trace contextRef="#ctx0" brushRef="#br0" timeOffset="-59284.34">13593 16808 29 0,'-4'3'14'0,"-14"28"-9"16,15-18 18-16,-4 5-21 0,3 7 0 15,-3 7 0-15,0 5 1 16,-3 14-5-16,-1-4 1 16,-3 6 1-16,3 0 1 15,1-3-5-15,3-6 0 16,3-9-6-16,1-13 1 15</inkml:trace>
  <inkml:trace contextRef="#ctx0" brushRef="#br0" timeOffset="-59060.2">13885 17087 33 0,'0'22'16'0,"-14"18"-16"16,7-30 27-16,-7-1-27 16,-4 4 1-16,1 5-1 15,-8 4 1-15,-3 0-2 16,3 3 1-16,0 1-2 16,8-8 0-16,3-5-8 15,3-10 1-15</inkml:trace>
  <inkml:trace contextRef="#ctx0" brushRef="#br0" timeOffset="-58864.07">13670 17049 10 0,'7'31'5'0,"14"19"13"0,-10-34-3 15,0 0-12-15,-1 9 1 16,4 6-1-16,0 4 1 15,4-1-7-15,3-2 1 16,0-4-2-16,4-6 1 16,-4-3-5-16,0-16 1 15</inkml:trace>
  <inkml:trace contextRef="#ctx0" brushRef="#br0" timeOffset="-58477.21">14076 16886 44 0,'3'12'22'0,"4"-5"-26"16,-7-7 45-16,4 0-39 15,3 3 1-15,0-3 1 16,0-3 0-16,0 3-5 15,4 0 0-15,-1 3 3 16,-3 0 1-16,0 0-3 16,-7 0 1-16,0 4-1 15,-3-1 0-15,-4 3-1 0,-4 4 1 16,1 2-1-16,-1 7 0 16,1-3 1-16,2 6 0 15,1 0 1-15,4 0 0 16,3-3 1-16,3-3 0 15,-3-3 0-15,4-4 0 16,7-2-1-16,6-4 1 16,4-3-7-16,1 4 0 15,-1-7-12-15,-14 0 1 16</inkml:trace>
  <inkml:trace contextRef="#ctx0" brushRef="#br0" timeOffset="-56297.84">15127 16651 48 0,'4'3'24'0,"10"-6"-17"16,-7 3 24-16,0 0-29 16,7-3 0-16,7 3 0 15,14 0 0-15,8 0-5 16,10 3 1-16,3 3-3 16,1 0 1-16,-12 1-6 0,-6-1 0 15,-7 0-5-15,-11 0 1 16</inkml:trace>
  <inkml:trace contextRef="#ctx0" brushRef="#br0" timeOffset="-56117.32">15409 16331 38 0,'-3'9'19'0,"-8"51"-19"0,8-38 35 16,-4 12-35-16,-4 10 0 15,-3 13 0-15,-4 5 1 0,1-2-3 16,-1 3 1-16,0-7-10 16,1-9 0-16</inkml:trace>
  <inkml:trace contextRef="#ctx0" brushRef="#br0" timeOffset="-54903.88">29954 11869 26 0,'18'6'13'0,"-11"6"-4"0,-3-5 13 15,-1 5-20-15,1 10 1 16,3 3 1-16,0 7 1 16,3 5-6-16,1 4 0 15,0 0 4-15,6-4 0 16,11 4-1-16,8 3 1 15,6-9-2-15,11-4 0 16,14-6 1-16,3-12 0 0,19-7-1 16,17-12 1-1,17-13-2-15,-10-9 1 16,3-13-1-16,1-16 1 0,-11-2-2 16,-11-7 1-16,-14 0-2 15,-11-3 1-15,-13 6-3 16,-18-3 1-16,-15 4-10 15,-17-1 0-15</inkml:trace>
  <inkml:trace contextRef="#ctx0" brushRef="#br0" timeOffset="-52455.24">16221 15955 34 0,'0'-4'17'0,"7"23"-10"0,-4-16 18 0,1 1-23 16,-4 5 0-16,0 7 2 15,0 2 0-15,0 1-4 16,-4 6 0-16,1 16 3 16,-1 3 1-16,-3 12-1 15,0 13 0-15,4 13-1 16,-1 12 0-16,1-6-1 15,-1 3 1-15,1 3-2 16,3-6 1-16,3-10-1 16,4-9 1-16,0-13-2 15,0-12 1-15,-3-12-5 16,3-10 1-16,-7-22-10 0,-7-10 0 16</inkml:trace>
  <inkml:trace contextRef="#ctx0" brushRef="#br0" timeOffset="-50083.42">16919 15080 30 0,'-7'15'15'0,"4"-5"0"16,6-7 16-1,8 0-25-15,3 3 0 16,0-3 1-16,11 1 1 15,3-1-12-15,14-3 1 16,8 0 6-16,-1 0 0 16,0-7-7-16,-6 1 0 15,-12 0-9-15,-2 0 0 16,-12-4-2-16,-17 10 1 16</inkml:trace>
  <inkml:trace contextRef="#ctx0" brushRef="#br0" timeOffset="-49917.03">16884 15315 44 0,'7'25'22'0,"39"-19"-29"16,-28-3 43-16,10 0-37 16,3 4 1-16,12-7-7 15,6 0 0-15,1-7-1 16,-8-5 0-16</inkml:trace>
  <inkml:trace contextRef="#ctx0" brushRef="#br0" timeOffset="-49257.2">18030 15732 43 0,'11'12'21'16,"7"-15"-18"-16,-4-6 34 0,7-13-35 15,7-13 0-15,7-27 1 16,11-26 1-16,7-19-6 16,0-18 1-16,-10-26 3 15,2 1 0-15,1-13-2 16,-7 9 1-16,-4 4-2 16,-6 5 1-16,-8 11 0 15,-11 18 0-15,-10 12 0 16,0 16 0-16,-7 22 0 15,-7 19 0-15,0 22-1 16,0 25 1-16,-4 19-1 0,-6 28 0 16,-5 22 0-16,-6 22 0 15,3 25 1-15,1 19 0 16,2 25 0-16,5 3 0 16,6-9 0-16,7-10 1 15,8-12-2-15,10-16 0 16,7-29-3-16,7-15 0 15,4-15-7-15,3-19 1 16,0-23-4-16,-3-18 1 16</inkml:trace>
  <inkml:trace contextRef="#ctx0" brushRef="#br0" timeOffset="-49048.21">18574 15230 49 0,'-7'54'24'0,"-7"-1"-31"15,10-38 47-15,1-2-40 16,-1-4 0-16,4-2-5 16,-4-4 0-16,4-9-3 15,4-4 0-15,3-12-5 16,0-9 0-16</inkml:trace>
  <inkml:trace contextRef="#ctx0" brushRef="#br0" timeOffset="-48866.75">18500 14738 36 0,'-4'16'18'0,"8"-10"-18"0,-4-6 31 16,3 3-30-16,1-3 1 15,3 0-1-15,0 6 1 16,3 1-9-16,8-1 1 16,10-3-4-16,1 3 0 0</inkml:trace>
  <inkml:trace contextRef="#ctx0" brushRef="#br0" timeOffset="-48385.8">18792 15174 35 0,'8'22'17'0,"2"25"-12"15,-6-44 26-15,-1 0-32 16,1 0 1-16,3-3-1 16,3-9 1-16,1-1 0 15,3 1 0-15,0-4-1 16,0 1 1-16,0-4 0 15,0 4 0-15,-3 5-1 16,3 4 1-16,-3 6-1 0,-4 0 0 16,0 4-1-16,0-1 1 15,0 10 0-15,0-7 0 16,0 1 0-16,0-1 0 16,0-3 1-16,-3 0 0 15,-1-6-1-15,4 0 1 16,-3-6 0-16,-1-3 0 15,8-1 0-15,0 1 0 16,3-7-1-16,0 4 1 16,3-1 1-16,5 7 0 15,2 3 0-15,1 6 1 16,3 3 0-16,4 0 1 0,0 10 0 16,6 6 1-16,1 3-1 15,0 0 0-15,0 4-2 16,0-1 1-16,-11-3-10 15,-3 0 0-15,-11-6-5 16,-14-4 0-16</inkml:trace>
  <inkml:trace contextRef="#ctx0" brushRef="#br0" timeOffset="-47935.36">18284 15895 52 0,'-7'16'26'0,"-24"21"-35"0,20-21 50 0,-7 6-40 16,-6 6 0-16,-8 7 0 16,-3 12 1-16,3-3-4 15,0-7 1-15,8-12-4 16,2-3 0-16,8-9-8 16,4-16 0-16,6-16-2 15,4-6 1-15</inkml:trace>
  <inkml:trace contextRef="#ctx0" brushRef="#br0" timeOffset="-47754.21">18002 15882 10 0,'7'-34'5'0,"22"18"10"16,-22 16 4-16,3 7-13 0,1 5 1 15,3 10 3-15,0 16 0 16,4 2-13-16,-4 1 0 16,3 3 9-16,1 3 0 15,3-3-4-15,0-6 0 16,-3-10-4-16,0-6 1 15,-1-6-8-15,-3-10 0 16,0-16-3-16,-3-2 1 16</inkml:trace>
  <inkml:trace contextRef="#ctx0" brushRef="#br0" timeOffset="-47547.03">18369 16105 47 0,'7'6'23'0,"11"-6"-28"15,-8 0 47-15,1 0-42 16,3 0 0-16,4 3-3 16,6 1 1-16,8-4-3 15,3 0 1-15,1-4-10 16,-4-8 1-16</inkml:trace>
  <inkml:trace contextRef="#ctx0" brushRef="#br0" timeOffset="-47290.88">18567 15879 39 0,'3'29'19'0,"18"5"-16"0,-10-25 29 16,7 7-31-16,3 9 1 16,3-3 1-16,5 3 0 15,-5 3-5-15,-2 4 1 0,-8-4 1 16,-11 0 1-16,-6-3-2 16,-11 0 0-16,-8-3-5 15,-6-3 0-15,-4-6-6 16,1-7 0-16</inkml:trace>
  <inkml:trace contextRef="#ctx0" brushRef="#br0" timeOffset="-46797.1">19166 16243 45 0,'-35'66'22'0,"-7"-19"-26"16,31-38 39-16,-3-2-33 0,-4-1 1 16,-3 3 0-16,0-6 0 15,4-3-5-15,-1-9 1 16,7 3 2-16,4-7 1 15,7 1-2-15,7-1 1 16,4 1-2-16,3-1 1 16,4 1-2-16,3 2 1 15,7 7-2-15,0 3 1 16,-3 3-1-16,0 3 1 16,-1 7 0-16,-3 3 0 0,1-1 1 15,-1 1 1-15,0 0 0 16,4 2 0-16,3-5 0 15,4 3 1-15,-4-4 1 16,0-2 0-16,-3-4-1 16,-1-6 0-16,1-6 0 15,-7-7 1-15,-8-6-1 16,-3-3 0-16,-7 0-1 16,-14 4 1-16,-14-1-2 15,-14 0 0-15,-11 3-12 16,-4-3 0-16</inkml:trace>
  <inkml:trace contextRef="#ctx0" brushRef="#br0" timeOffset="-45967.93">21142 13609 57 0,'0'6'28'0,"7"-9"-29"0,-3 3 47 16,3 0-42-16,3 0 0 16,4 0 3-16,4 3 0 15,10-3-10-15,7 3 1 16,4 1 5-16,0-4 0 16,-7 0-2-16,-7 0 0 0,-4 0-2 15,-11 3 0-15,-17 6-1 16,-3 4 1-16,-8-1-2 15,-7-2 1-15,1 2-1 16,2 4 1-16,5-1 0 16,3 1 0-16,3-3 0 15,4-1 1-15,0 7 0 16,11-3 1-16,6-1 0 16,8-2 1-16,3-1-1 15,0 1 0-15,0 0 0 16,-7-4 0-16,-3 4-1 15,-8 2 1-15,-13 4-2 16,-18 3 0-16,3 0-4 16,-3 0 1-16,-4-3-6 15,0-4 1-15,8-5-6 16,-1-7 0-16</inkml:trace>
  <inkml:trace contextRef="#ctx0" brushRef="#br0" timeOffset="-45715.43">21784 13731 46 0,'0'19'23'0,"-32"47"-25"0,11-50 41 15,-14 9-38-15,-18 12 1 0,-11 1 0 16,-6 12 0-16,-8 10-3 15,4 12 1-15,-3 0 1 16,2 13 1-16,12-4-3 16,10-12 0-16,11-12-6 15,14-20 0-15,10-12-7 16,18-9 0-16</inkml:trace>
  <inkml:trace contextRef="#ctx0" brushRef="#br0" timeOffset="-45308.86">21445 14255 48 0,'4'38'24'0,"6"5"-22"0,-6-36 41 15,3 5-41 1,4 1 1-16,6-4 1 0,4-2 0 15,8 2-5-15,2-3 0 16,-2 4 3-16,-5-4 0 16,-6 3-1-16,-4-2 0 15,-10 2-2-15,-11 0 1 16,-11 1-2-16,-7 2 1 16,-7 1 0-16,1 3 0 15,-5-4 0-15,5 4 1 16,6-1 0-16,0 4 0 0,11-6 0 15,11 2 1-15,10 7 0 16,10-6 1-16,8-3-1 16,10-4 1-16,11-3-2 15,4-3 1-15,-8-3-6 16,-7 0 1-16,-10 4-9 16,-11-1 1-16,-14-3-5 15,-14-3 0-15</inkml:trace>
  <inkml:trace contextRef="#ctx0" brushRef="#br0" timeOffset="-44980.53">19971 15102 62 0,'24'9'31'0,"58"-6"-35"0,-51-3 62 16,36 6-56-16,46-2 0 15,28-8 0-15,50-8 1 16,10-7-4-16,28 0 0 15,-10 0 1-15,7 7 0 16,-22 3-4-16,-6-1 0 16,-25 4-6-16,-36 3 0 0,-31 3-10 15,-28-3 1-15</inkml:trace>
  <inkml:trace contextRef="#ctx1" brushRef="#br0" timeOffset="-197709.45">15402 12499 0,'0'0'16</inkml:trace>
  <inkml:trace contextRef="#ctx0" brushRef="#br0" timeOffset="-43507.8">19904 16162 39 0,'-21'72'19'0,"6"-19"-3"0,15-37 20 0,0 2-34 16,0 8 0-16,4 5 2 15,3 0 0-15,7 1-5 16,7-1 1-16,11-6 3 15,0 0 1-15,0-6-2 16,-4-10 0-16,0-5-1 16,0-11 0-16,4-8-2 15,-4-14 1-15,4-11-1 16,0-11 0-16,-8-18-1 16,-2-3 1-16,-8-6 0 15,0-13 0-15,-4 3-1 16,-3 0 0-16,0 7-1 0,-3-4 1 15,0 7 0-15,-1 9 0 16,4 12 0-16,0 10 1 16,7 7 0-16,4 8 1 15,10 7 2-15,14 3 0 16,8 3 0-16,6 0 1 16,25 4 0-16,22 2 0 15,10 7-1-15,10 6 1 16,11 9-2-16,-3 10 0 15,-11 3-6-15,-18 3 1 16,-28 0-12-16,-28-9 0 16</inkml:trace>
  <inkml:trace contextRef="#ctx0" brushRef="#br0" timeOffset="-42547.27">12728 17638 13 0,'-28'19'6'0,"21"0"15"16,7-16 7-16,0-3-22 15,7 3 1-15,11 1 4 16,10-1 1-16,14-3-15 16,8 0 0-16,31 3 9 15,14 3 0-15,14-6-4 16,1 0 1-16,10 0-6 16,7-3 1-16,-11-6-7 15,-21-4 0-15,-17-3-6 16,-22 1 1-16</inkml:trace>
  <inkml:trace contextRef="#ctx0" brushRef="#br0" timeOffset="-42277.75">12672 17961 39 0,'3'19'19'0,"29"-19"-19"0,-11 0 32 16,15-3-32-16,9-3 1 0,8 0 1 15,25-1 0 1,14 1-3-16,13 0 1 0,1-4 0 16,0 4 1-1,-11 0-2-15,-21 3 0 0,-14 3-6 16,-14 0 1-16,-14 0-6 15,-14 0 0-15</inkml:trace>
  <inkml:trace contextRef="#ctx0" brushRef="#br0" timeOffset="-42023.09">12707 18037 33 0,'-7'28'16'0,"11"-19"-8"16,-1-2 26-16,4-1-30 16,7 0 1-16,7 4 3 0,11-7 1 15,7 3-11-15,10-3 0 16,25 0 6-16,15-3 0 16,13 0-2-16,-3-3 0 15,14 0-6-15,-11 3 1 16,-21 0-6-16,-21 0 0 15,-18 0-7-15,-24 3 0 16</inkml:trace>
  <inkml:trace contextRef="#ctx0" brushRef="#br0" timeOffset="-39424.86">20662 15606 16 0,'4'-3'8'0,"-1"6"5"16,1-3 8-16,-4 0-16 15,3 4 0-15,-3-1 3 16,0 3 1-16,0 3-10 15,-3 4 1-15,-1 6 6 16,-3 0 1-16,-3 15-3 16,-1 7 1-16,0 12-3 15,4 7 1-15,0-7-2 16,0 0 0-16,0 1-2 16,4-7 0-16,-1-7-4 0,1-8 0 15,3-7-9-15,7-13 0 16</inkml:trace>
  <inkml:trace contextRef="#ctx0" brushRef="#br0" timeOffset="-39108.76">20754 15986 41 0,'7'12'20'0,"11"-15"-17"16,-11 3 30-16,3 0-31 15,4 0 1-15,4 3 0 16,3 1 1-16,0-1-6 15,1 0 0-15,2-3 0 16,4 0 1-16,-6-3-11 16,-5 0 0-16,-3-10-2 15,0 1 1-15</inkml:trace>
  <inkml:trace contextRef="#ctx0" brushRef="#br0" timeOffset="-38911.29">20934 15685 39 0,'7'47'19'0,"-14"3"-21"0,7-25 37 16,-4 3-35-16,-3 7 1 16,-7 3-3-16,0-4 1 15,-7 4-9-15,3-7 0 16,1-9-1-16,6-13 0 0</inkml:trace>
  <inkml:trace contextRef="#ctx0" brushRef="#br0" timeOffset="-34874.28">21255 15497 35 0,'0'6'17'0,"3"-6"-13"16,1-9 17-16,3-1-20 15,-3 4 1-15,6 0 2 0,1-1 0 16,3 7-3-16,7 4 0 16,0 2 2-16,0-3 1 15,0 3-1-15,1 4 0 16,-1-4-2-16,3 0 0 15,-6 0-1-15,-4 1 0 16,-3-1-2-16,-4-3 1 16,-7 0 0-16,-4-3 0 15,-3 3 0-15,-3 4 0 16,-1 2 0-16,-3 0 0 0,0 1 1 16,-4-1 0-16,4 1 0 15,4-1 0-15,-1-3 0 16,4 1 0-16,3-1 0 15,-3 0 1-15,7 0-1 16,7 4 0-16,0-1 0 16,4 1 0-16,0-1 1 15,-4 4 0-15,0-4-1 16,0 0 1-16,-4 1-1 16,-3-4 1-16,-3-3-2 15,-1 0 1-15,-6 1-1 16,-1-1 0-16,1 0-2 15,-5 0 0-15,1 0-5 16,-3-3 1-16,-1 6-5 16,-7 1 0-16</inkml:trace>
  <inkml:trace contextRef="#ctx0" brushRef="#br0" timeOffset="-34542.64">21721 15726 33 0,'-4'22'16'0,"-7"-26"-9"0,4 8 26 15,-3 2-31-15,-8 3 0 0,-7 1 2 16,-6 9 1-16,-8 2-6 16,-3 8 0-16,-8 5 3 15,-3 13 1-15,11 0-3 16,0 7 0-16,-1-1-4 16,1 0 0-16,7-15-9 15,6-10 1-15,12-6-2 16,6-13 1-16</inkml:trace>
  <inkml:trace contextRef="#ctx0" brushRef="#br0" timeOffset="-34231.46">21470 16093 37 0,'-7'6'18'0,"-4"-3"-22"0,8 0 37 15,-8 3-31-15,4 4 0 16,-3 2 1-16,-1 4 0 16,1 0-4-16,-1 2 0 15,0-2 2-15,4 3 1 16,4-3-1-16,3-4 0 0,3 1-1 15,8-4 0-15,3-3-3 16,4-2 1-16,3-4-8 16,7-4 1-16,0-5-3 15,0-7 0-15</inkml:trace>
  <inkml:trace contextRef="#ctx0" brushRef="#br0" timeOffset="-34032.43">21643 16108 20 0,'-21'0'10'0,"-7"13"-4"16,20-7 14-16,-6 3-16 16,0 7 1-16,-3 3 3 15,-5 3 0-15,5 3-10 16,-4-3 0-16,-4 3 6 0,-7 6 0 16,11 1-3-1,0 2 1-15,3 4-6 0,1-7 1 16,6-9-8-16,7-12 0 15</inkml:trace>
  <inkml:trace contextRef="#ctx0" brushRef="#br0" timeOffset="-33779.38">21791 16171 39 0,'-3'28'19'0,"-15"7"-21"0,11-26 31 0,-7 4-28 16,-11-4 0-16,-3 7 0 16,-4 6 1-16,0 0-3 15,8 3 1-15,2-3-4 16,5-4 1-16,3-5-8 15,10-13 0-15</inkml:trace>
  <inkml:trace contextRef="#ctx0" brushRef="#br0" timeOffset="-33611.76">21629 16089 38 0,'14'7'19'0,"4"62"-14"0,-15-44 29 16,1 0-32-16,-1 12 1 15,1 7-1-15,3 7 0 16,0-1-7-16,3 0 1 16,1-9-8-16,-11-16 1 15</inkml:trace>
  <inkml:trace contextRef="#ctx0" brushRef="#br0" timeOffset="-31990.72">22264 15848 46 0,'10'6'23'0,"5"4"-14"0,-8-7 23 15,3 0-32-15,4 3 1 16,14 4-1-16,4-1 0 15,11-3-1-15,2 1 1 0,-6-4-4 16,-3 0 0 0,-5-3-10-16,-6-3 1 0</inkml:trace>
  <inkml:trace contextRef="#ctx0" brushRef="#br0" timeOffset="-31737.21">22423 15726 47 0,'-4'18'23'0,"4"14"-19"16,0-26 36-16,0 13-39 15,-3 0 0-15,-1 9 0 16,0 10 0-16,1 5-2 0,-4-2 1 15,0 0-3-15,0-3 1 16,3-7-8-16,1-6 1 16,6-16-6-16,4-9 1 15</inkml:trace>
  <inkml:trace contextRef="#ctx0" brushRef="#br0" timeOffset="-31468.24">23223 15255 58 0,'7'38'29'0,"-10"47"-39"16,3-51 55-16,-7 7-45 15,-4 25 0-15,-6 15-2 16,-1 23 0-16,0 15-2 16,-6 0 1-16,2 0-9 15,5-6 0-15,6-28-3 16,18-16 0-16</inkml:trace>
  <inkml:trace contextRef="#ctx0" brushRef="#br2" timeOffset="-17625.5">17868 14048 31 0,'18'28'15'0,"-8"-18"-12"0,-6-1 16 0,-4 7-19 15,-4 9 0-15,1 12 0 16,-1 17 0-16,-3 5 0 15,0 20 0-15,-3 9 0 16,-4 15 1-16,-4 13-1 16,-3-3 0-16,-4 19 0 15,4-1 0-15,3-5 0 16,1 5 0-16,-1-8-1 16,7-4 1-16,1-6-2 15,3-13 1-15,3-12-2 16,1-16 1-16,-1-9-1 15,1-16 1-15,3-10-5 16,3-8 0-16,1-17 0 16,6-12 0-16</inkml:trace>
  <inkml:trace contextRef="#ctx0" brushRef="#br2" timeOffset="-16439.6">17724 13879 23 0,'7'-3'11'0,"10"-4"-9"16,-6 7 22-16,3-3-21 16,4 3 0-16,3-3 2 15,3 3 1-15,1 0-7 16,14 3 0-16,17 0 4 15,8 0 1-15,14 1-2 16,6-4 0-16,-3-4-2 16,18 8 1-16,7-8-2 15,0 1 1-15,-4-6-1 16,-3-4 1-16,10 4 0 16,4-1 0-16,-7-5 0 0,-7 2 0 15,-15 1-1 1,-10-4 1-16,-7 0-1 0,-3 1 1 15,-15-1-1-15,-6 3 1 16,-12 1-1-16,-2 3 1 16,-8 9-1-16,-4 0 0 15,-6 3 0-15,-4 9 1 16,-3 7-1-16,-4 9 1 16,0 4-1-16,0 5 1 15,0 4 0-15,-4 3 0 16,1 0-1-16,-4 3 1 0,-1 16-1 15,-2 2 0-15,-1 4 0 16,-3 10 0-16,0 9-1 16,0 9 0-16,0 13 0 15,3 9 1-15,1-3-1 16,-1 9 1-16,4-9-2 16,7-3 1-16,0-6 0 15,4-10 1-15,3-9-1 16,3 0 1-16,8-1 0 15,3 4 0-15,0 0 0 16,-7 3 1-16,-3-3 0 16,-4 6 0-16,-4-9 0 15,1-6 0-15,-4-13 0 16,0-3 1-16,0-13 0 16,-7-12 1-16,-4-7-1 15,-6-6 1-15,-1-3 0 0,-7-3 1 16,-10-6-1-16,-7-3 1 15,-4-1-2-15,0-6 1 16,-3 1 0-16,-1-1 0 16,1 0-1-16,-4-3 1 15,7 4 0-15,0-1 0 16,-7 3-1-16,-10-2 1 16,-4-4-1-16,-14 0 1 15,0-6-1-15,6-4 0 16,-2-8 0-16,-11 2 0 15,-11-2 0-15,-3-4 1 16,6 0-1-16,12 6 0 0,3 1 0 16,3 6 0-16,7 2 0 15,8 1 1-15,10 3-1 16,11 3 1-16,10-3 0 16,7 0 0-16,4 0-1 15,7 4 1-15,3-4-1 16,4 3 0-16,4 0 0 15,-1 3 1-15,4-3-2 16,0 0 1-16,0-3-1 16,0 7 0-16,0-4 0 15,0 0 0-15,0-3-3 16,-3 0 0-16,3 0-5 16,0-6 0-16,0-10-6 15,7-3 0-15</inkml:trace>
  <inkml:trace contextRef="#ctx0" brushRef="#br2" timeOffset="-14803.58">21844 15657 9 0,'11'-16'4'0,"6"0"10"0,-10 13-7 0,-3 0-6 16,3-3 1-16,-4-4 1 15,-3 1 0-15,-3-4-4 16,-4-2 0-16,-4-10 2 16,4 6 1-16,-7-9-1 15,0-4 1-15,0 7-1 16,0 3 1-16,0 7 0 16,-4-1 1-16,0 3-1 15,1 1 1-15,-1-4-1 0,-3-3 0 16,0 7-1-16,3-4 0 15,-3 7 0-15,0-1 1 16,0 7-1-16,-1 6 1 16,1 4-1-16,0 2 1 15,-4 3-1-15,-3 1 1 16,3 0-2-16,-6-4 1 16,6 3-1-16,4 7 1 15,0 0-1-15,0 0 0 16,-1 0 0-16,5 0 0 15,-1-1 0-15,4 1 0 16,-4 6 0-16,1 0 1 0,-1 0-1 16,0 4 0-16,1-1 0 15,-1-3 1-15,1 0-1 16,-1 3 0-16,0 4 0 16,4-1 0-16,4 4 0 15,-1-7 0-15,0 6 0 16,4-2 0-16,4-4 0 15,-1 6 1-15,4-2-1 16,0-7 0-16,0 3 0 16,0 0 1-16,4 4-1 15,-1-4 0-15,1 0 0 16,-1 0 0-16,4-3 0 16,-3-3 0-16,3 3-1 15,0-3 1-15,-3 3 0 16,-1-3 0-16,4 7-1 15,0-8 1-15,0 5 0 0,0-4 0 16,0-1 0-16,0 5 1 16,1-4-1-16,-1 3 0 15,0 0-1-15,0 0 1 16,0-6 0-16,0-1 0 16,0 1-1-16,3 0 1 15,-3-3-1-15,1-1 1 16,-1-2 0-16,3 6 0 15,1-7 0-15,3 1 0 16,0-1 0-16,0 4 0 16,0 0 0-16,0-4 0 0,0 1 0 15,4-1 0-15,3-2 0 16,-3-4 0-16,3 0-1 16,4 1 1-16,3-1 0 15,0-3 0-15,-3 0 0 16,0 0 1-16,-1 0-1 15,1 1 0 1,10-8 0 0,-3-2 1-16,-4-6-2 15,0-4 1-15,-6-6-1 16,2-3 1-16,1 0 0 16,0-3 0-16,-1-10 0 15,-2-3 0-15,-1-3 0 16,-4 0 1-16,5-3-1 15,-5 3 1-15,4-3-1 16,-7-6 1-16,-3 0-1 0,-4 9 0 16,0-6 0-16,-7-4 1 15,-3-2-1-15,-4 0 0 16,-4 2-1-16,0 4 1 16,-6 3-4-16,-1 3 1 15,-3 3-7-15,0-6 0 16</inkml:trace>
  <inkml:trace contextRef="#ctx0" brushRef="#br2" timeOffset="-11184.15">21491 16698 30 0,'7'15'15'0,"4"7"-10"0,-8-15 22 15,4 2-26-15,1 4 1 0,2 2 2 16,4 7 1-16,7-3-6 15,4 9 0-15,3 4 3 16,4 2 1-16,-4 7-2 16,11 3 1-16,3-7-3 15,4 1 0-15,-3-3-2 16,-5-4 0-16,-6-3-8 16,-4-9 0-16,-10-10-1 15,0-9 1-15</inkml:trace>
  <inkml:trace contextRef="#ctx0" brushRef="#br2" timeOffset="-10823.5">21837 16836 12 0,'18'19'6'0,"-8"-10"2"0,-3-6 6 15,-3 6-14-15,3 4 0 16,0 3 0-16,3 3 1 16,1 2-1-16,0 5 0 15,3 5 0-15,3-3 1 16,1 7 0-16,-4-1 0 0,0 1-1 15,0-1 0-15,-3 1-1 16,-4-1 1-16,-7-3-1 16,-4 1 1-16,-10-7-1 15,-10-3 1-15,-8 0-3 16,-7-7 0-16,11-2-2 16,-4-7 0-16</inkml:trace>
  <inkml:trace contextRef="#ctx0" brushRef="#br2" timeOffset="-10597.69">21978 17043 18 0,'14'9'9'0,"-24"7"-9"0,3-13 15 16,-4 9-15-16,-3 1 0 15,-7 3 0-15,0 6 0 16,-1 3 0-16,5 6 0 16,-1 4-3-16,0 5 1 15,1 1-3-15,-1 0 0 16</inkml:trace>
  <inkml:trace contextRef="#ctx0" brushRef="#br2" timeOffset="-10179.42">22437 17231 26 0,'28'6'13'0,"-21"-6"-19"16,-11 0 26-16,-10 3-20 15,-10 0 1-15,-1 1-1 16,-7-1 1-16,-7 0-1 16,-3 6 0-16,0 7 1 15,-1 12 0-15,5 0-1 0,6 10 1 16,4 3 0-16,6 3 0 15,12-4-1-15,10 1 1 16,10-13-1-16,15-9 0 16,14-16-1-16,3-15 1 15,4-16-1-15,-4-4 1 16,-6-9-1-16,-15-12 1 16,-21-10-3-16,-14-2 1 15,-21-17-5-15,-8-3 0 16</inkml:trace>
  <inkml:trace contextRef="#ctx0" brushRef="#br0" timeOffset="-3917.73">24070 14823 41 0,'4'9'20'0,"20"10"-15"0,-10-16 21 16,4 3-26-16,0 4 1 16,6-1 0-16,12-3 1 0,9-3-3 15,12-6 1-15,3-6 1 16,14-4 0-16,11 1-3 16,-1-1 0-16,-3 1-6 15,-14 5 1-15,-14 7-5 16,-14 0 0-16</inkml:trace>
  <inkml:trace contextRef="#ctx0" brushRef="#br0" timeOffset="-3676.36">24063 15161 58 0,'-4'25'29'0,"43"-3"-37"0,-18-15 58 16,8-1-50-16,17-6 1 16,17 3-1-16,4-9 0 15,18-1-1-15,6 7 1 16,-9-6-4-16,-15 3 0 16,-14-3-12-16,-11-7 1 15,-17-6-1-15,-4 1 0 16</inkml:trace>
  <inkml:trace contextRef="#ctx0" brushRef="#br0" timeOffset="-3198.15">24183 13719 44 0,'-7'15'22'0,"-4"45"-27"0,8-44 42 16,-8 6-36-16,-6 9 1 16,-5 7-1-16,1-4 1 15,0 13-3-15,3 3 0 16,4-3 2-16,4-3 1 15,3 3-1-15,3-9 1 16,4-4-1-16,7-2 1 16,7-4-1-16,15-9 1 15,6-7-1-15,7-5 0 0,0-7-6 16,1-10 1-16,-1-2-10 16,-7-13 0-16</inkml:trace>
  <inkml:trace contextRef="#ctx0" brushRef="#br0" timeOffset="-2821.72">24553 13781 43 0,'14'32'21'0,"-6"-1"-19"0,-5-25 29 16,-3 4-31-16,-3 6 1 16,-1 5-1-16,0 11 0 15,-3-4-1-15,-3 7 1 16,-1 5 0-16,-3-2 0 16,0-7 0-16,3 1 1 15,1-10 1-15,6 0 0 16,1 0 0-16,3-1 0 15,3-2 0-15,4-9 0 16,0-1-1-16,4-3 1 0,-4-2-1 16,4-4 0-16,3 3-3 15,3-3 0-15,5-7-9 16,2 1 0-16,1-10-4 16,14-2 1-16</inkml:trace>
  <inkml:trace contextRef="#ctx0" brushRef="#br0" timeOffset="-2461.98">25061 13913 51 0,'7'22'25'0,"-7"9"-31"16,0-21 48-16,-7 6-43 15,-3 2 1-15,-8-2-1 16,-3 3 1-16,-4 3 0 16,1 3 0-16,-5 0-1 0,5 0 1 15,2-6-1-15,8-3 1 16,0-4-1-16,7-2 1 16,4-1-1-16,3 0 1 15,10 1 0-15,8 2 1 16,3 1-1-16,0-4 0 15,0-2 0-15,1 2 0 16,-8-6-1-16,-7 3 0 16,-11-3-2-16,-10 4 1 15,-18-1-5-15,-6-6 0 16,-19-9-6-16,-6 2 0 0</inkml:trace>
  <inkml:trace contextRef="#ctx0" brushRef="#br0" timeOffset="-1846.65">25351 13945 27 0,'56'-69'13'0,"-21"-7"-6"0,-28 48 17 16,4-6-20-16,-7-17 0 15,-4 14 1-15,-15-4 0 16,-6 0-7-16,-14 4 1 16,-21 5 4-16,-4 4 0 15,-22 6-2-15,-16 6 1 0,-22 10-1 16,-4 12 1-16,-10 7-1 16,-7 6 1-1,3-4-2-15,11 11 1 16,4 5-1-1,7 3 1 1,6-2-2-16,4 2 0 0,15 1 0 0,17 9 0 0,10-10-1 16,11 1 1-1,25 56-2 1,21-1 1-16,32 17 0 16,27-19 0-16,30-10 0 15,16-9 0-15,29-22 1 16,22-22 0-16,9-21 2 15,22-26 0-15,4-29-1 16,-8-18 1-16,-28-15-1 0,-31-4 0 16,-36-12-6-16,-35-1 0 15,-43-2-5-15,-13-4 1 16</inkml:trace>
  <inkml:trace contextRef="#ctx0" brushRef="#br0" timeOffset="-598.99">26984 13226 49 0,'7'4'24'0,"18"-8"-18"0,-15 4 24 0,4 4-29 16,4-1 1-16,10 3 1 16,8 0 1-16,-1 4-5 15,-3-4 1-15,-1 3 2 16,-2 1 1-16,-8-4-2 16,-7-3 0-16,-11 3-2 15,4 4 0-15,-7 2 0 16,-7 1 0-16,-3-1-2 15,-4 4 1-15,-4 0-1 16,0-4 0-16,1 1 0 16,3 3 0-16,7-4 1 15,3 1 0-15,8-1 1 16,3 1 1-16,7-1 1 0,3-2 0 16,1-1 0-16,-4-3 0 15,4 7 0-15,-4 3 0 16,-4-1-2 15,-10 1 1-31,-3 6-1 0,-8 3 1 0,-10 0-3 16,-11 3 1-16,-6-3-7 0,-5 0 0 15,5-6-4-15,2-6 1 16</inkml:trace>
  <inkml:trace contextRef="#ctx0" brushRef="#br0" timeOffset="-315.17">27711 13496 39 0,'-4'19'19'0,"-38"-10"-21"16,21 1 33-16,-15 9-30 15,-17 6 0-15,-3 0 1 16,-11 15 0-16,-11 11-3 16,-3 8 1-16,0 7 1 15,0 0 1-15,7 6-3 16,10-3 1-16,11 0-5 16,15-13 1-16,9-12-8 31,8-12 0-31</inkml:trace>
  <inkml:trace contextRef="#ctx0" brushRef="#br0" timeOffset="150.53">27256 14039 43 0,'7'6'21'0,"7"-3"-19"0,-11-3 35 0,1 0-33 16,3 3 0-16,-4 0 3 16,4 0 0-16,8 1-9 15,6-1 1-15,7 0 5 16,4 3 1-16,-1 3-3 15,1 1 1-15,-11-1-3 16,-6 4 0-16,-8 3-1 16,-14 2 0-16,-11 4 0 15,-14 0 0-15,0 0-1 16,4 0 0-16,0 3 0 16,0 7 0-16,3-4 0 0,4-6 1 15,3-3 0-15,8-4 1 16,6-2 0-16,8-1 1 15,6-2 0-15,1-4 0 16,10-3-2-16,11-3 0 16,3-3-6-16,0 0 0 15,-7-3-9 1,4-7 1-16</inkml:trace>
  <inkml:trace contextRef="#ctx0" brushRef="#br0" timeOffset="553.99">25834 14879 49 0,'0'-3'24'0,"11"-3"-22"0,-4-1 40 0,7 1-38 16,14 0 0-16,18 3 3 15,14-4 1-15,17 1-10 16,29-3 0-16,25-7 6 0,31 0 1 15,28-2-3 1,8-4 0-16,21 3-2 0,-15 0 0 16,19 10-2-16,-8-1 1 15,-21 1-4-15,-14 6 0 16,-32 9-9-16,-32 3 1 16,-24 1-6-1,-25 2 1-15</inkml:trace>
  <inkml:trace contextRef="#ctx0" brushRef="#br0" timeOffset="1403.55">25478 16093 47 0,'7'47'23'0,"17"25"-21"0,-10-57 40 0,18 14-39 15,14-11 0-15,0-2 1 16,-4-6 0-16,-3-7-6 16,0-6 0-16,0-16 3 15,-8-16 1-15,-6-9-2 16,-7-22 0-16,-8-18-1 16,-6-1 1-16,-4-9-1 15,0-3 0-15,0 0-1 16,-4 3 1-16,4 9-1 0,0 3 0 15,4 13 0-15,3 13 0 16,4 12 1-16,3 13 0 16,7 9 1-16,11 6 1 15,6 10 0 1,1 3 0-16,21 3 0 0,18 0 1 16,28 0 0-16,6-7 0 15,30 4-1-15,20-3 0 16,-3-3 0 31,10 5 0-47,4 4-3 15,-25 4 1 1,-21 2-10-16,-21 0 1 16,-22-3-6-16,-13 3 1 15</inkml:trace>
  <inkml:trace contextRef="#ctx0" brushRef="#br0" timeOffset="2719.87">26162 15516 34 0,'4'31'17'0,"-4"13"-15"15,0-19 17-15,-4 3-19 16,-3 19 0-16,0 6 0 16,0 10 0-16,0 0 0 15,0-13 0-15,0-9-2 16,3-7 0-16,1-9-7 15,6-9 0-15</inkml:trace>
  <inkml:trace contextRef="#ctx0" brushRef="#br0" timeOffset="2946.04">26254 15729 45 0,'17'15'22'0,"29"-11"-28"0,-32-4 41 0,8 0-35 15,6 0 0-15,7 0 0 16,11 0 0-16,-4 0-6 16,-3-4 0-16,-7 4-6 15,-8-6 1-15</inkml:trace>
  <inkml:trace contextRef="#ctx0" brushRef="#br0" timeOffset="3140.4">26434 15528 31 0,'0'50'15'0,"-4"51"-15"16,4-79 21-16,0 15-21 15,-3 7 0-15,-1 6 0 0,1 0 0 16,-1-9-4-16,4-6 1 16,0-10-5-16,4-19 0 15</inkml:trace>
  <inkml:trace contextRef="#ctx0" brushRef="#br0" timeOffset="3512.75">27100 15675 44 0,'18'22'22'0,"-21"-25"-30"0,-1 3 42 0,-7 0-34 16,-6 0 1-16,-8 0-1 15,-7 3 1-15,-6 7-1 16,-8 2 1-16,3 17 0 16,8 8 0-16,3 17-1 15,8 2 1-15,6-3-2 16,7-3 1-16,8-2-2 16,3-11 0-16,14-9-1 15,18-15 1-15,7-13 1 16,10-10 0-16,0-15 2 15,-6-22 0-15,-5-12 0 16,-6-1 1-16,-14-12-7 16,-11 0 1-16,-11-10-7 0,1 4 1 15</inkml:trace>
  <inkml:trace contextRef="#ctx0" brushRef="#br0" timeOffset="3921.47">27778 15710 46 0,'-4'3'23'0,"8"-6"-20"16,-4 3 40-16,7 0-42 15,3 3 1-15,4 0 0 16,4 4 1-16,14-1-4 16,7 0 0-16,3 7-2 15,7-1 1-15,-6 1-6 0,-8-1 0 16,-7-12-8-16,-10-3 1 16</inkml:trace>
  <inkml:trace contextRef="#ctx0" brushRef="#br0" timeOffset="4131.3">27993 15459 40 0,'18'50'20'0,"-11"-9"-18"0,-7-22 31 0,-4 12-33 15,1 4 1-15,-8 18-1 16,0 7 0-16,4 18-3 15,0 0 0-15,0-2-9 16,4-14 0 0</inkml:trace>
  <inkml:trace contextRef="#ctx0" brushRef="#br0" timeOffset="4340.11">28561 15309 41 0,'10'53'20'0,"-10"69"-22"0,-3-75 31 16,-11 10-30-16,0 18 1 15,-4 19-8-15,0 3 0 16,1-3 1-16,-1-6 1 15</inkml:trace>
  <inkml:trace contextRef="#ctx0" brushRef="#br0" timeOffset="7132.53">29076 14656 52 0,'0'-3'26'0,"14"0"-17"0,-3 3 26 16,-1 0-34-16,8-3 1 15,7 3 0-15,10 0 0 16,4 3-3-16,3-3 0 15,0 0-3-15,-6 0 1 16,-5 0-11-16,-6 0 1 0,-11-6-3 16,-14 6 0-16</inkml:trace>
  <inkml:trace contextRef="#ctx0" brushRef="#br0" timeOffset="7312.96">29048 14832 56 0,'21'16'28'0,"25"-10"-40"15,-29-3 56-15,8-3-46 16,10 0 1-16,4-3-10 16,4-3 0-16,-5-4 3 15,-9-5 0-15</inkml:trace>
  <inkml:trace contextRef="#ctx0" brushRef="#br0" timeOffset="7881.83">30085 13462 49 0,'7'44'24'0,"0"-41"-19"15,-7-3 38-15,7 0-42 16,0 3 0-16,7-3 1 15,0 0 0-15,8 3-2 16,6 0 0-16,0 0 2 16,4 0 0-16,-4 0-1 15,-3 4 0-15,-8-4-2 16,-3 3 1-16,-10 4-1 16,-4-4 0-16,-7 3 0 15,0 4 0-15,-4-1-2 16,1 4 1-16,-4 3 0 15,3 0 1-15,0-4-1 16,4 1 1-16,4 0-1 0,3-4 1 16,3 1 1-16,4-7 0 15,4 3 0-15,3 4 1 16,4 3-1-16,3-4 1 16,-4 7-1-16,-2-3 1 15,-12-1-2-15,-10 4 1 16,-7 6 0-16,-7 0 0 15,-7 0-3 1,-8-3 1-16,1-3-4 0,0-3 0 16,7-7-8-16,10-6 1 0</inkml:trace>
  <inkml:trace contextRef="#ctx0" brushRef="#br0" timeOffset="8166.68">30882 13694 47 0,'0'25'23'0,"-28"12"-24"15,10-24 38-15,-17 9-37 16,-7 0 1-16,-8 12 0 15,-17 13 0-15,-7 7-1 0,-7 12 0 16,-7 2 0-16,14 1 1 16,14-6-3-16,7-6 0 15,11-1-6-15,10-12 1 16,7-16-7-16,4-9 0 16</inkml:trace>
  <inkml:trace contextRef="#ctx0" brushRef="#br0" timeOffset="8619.5">30498 14195 40 0,'-4'16'20'0,"1"-10"-17"16,3-6 33-16,3 3-31 16,1 1 0-16,3 2 3 15,3 3 0-15,4-2-9 16,4 2 1-16,-4-3 6 16,7 4 1-16,8-4-3 15,2 6 0-15,-2 4-2 16,-5-6 0-16,-10 5-3 15,-7 4 1-15,-14-3-2 16,-7 3 0-16,-3-1 0 0,-1-2 0 16,-3 0-1-1,-4-1 1-15,0-2 1 0,4-1 0 16,7 1 1-16,4 0 0 16,6-1 1-16,8 1 1 15,6-4-1-15,1-3 0 16,17 1-2-16,11-4 1 15,0-3-6-15,-4-3 0 16,-7-4-12-16,-3-2 1 16</inkml:trace>
  <inkml:trace contextRef="#ctx0" brushRef="#br0" timeOffset="8902.76">29602 14945 64 0,'17'47'32'0,"33"-35"-31"16,-29-8 54-16,21-1-53 15,22-3 1-15,13-7-1 16,33 1 1-16,24-10-5 15,0-5 0-15,7-1 0 16,-4 6 1-16,-20 0-6 16,-22 10 1-16,-24 6-10 15,-22 9 0-15,-24 7-4 0,-11-7 1 16</inkml:trace>
  <inkml:trace contextRef="#ctx0" brushRef="#br0" timeOffset="9339.72">30039 15334 54 0,'0'15'27'0,"11"-15"-30"0,-4 0 51 0,7 3-46 16,10 4 1-16,12-1 2 15,6 7 0-15,7-1-7 16,11 4 1-16,-3 3 3 16,-11 3 1-16,-14-4-3 15,-15-2 0-15,-17 6-1 16,-14 0 0-16,-14 0-2 15,-7 0 1-15,-11 0 0 16,-7 0 0-16,10 0 1 16,5 0 0-16,2 3 0 0,8 6 0 15,7 7 2-15,7-4 0 16,7 4-1-16,14-4 1 16,14-5-1-16,18-1 0 15,17-16-5-15,11-9 0 16,-3-12-11-16,-8-16 0 15</inkml:trace>
  <inkml:trace contextRef="#ctx0" brushRef="#br0" timeOffset="9805.99">31390 15023 60 0,'21'13'30'0,"25"-10"-36"0,-28-6 48 16,3 3-42-16,11 0 0 15,0 0 0-15,-1-3 0 16,-6 3-4-16,-4 0 0 0,-7 0-12 16,-3 0 1-16</inkml:trace>
  <inkml:trace contextRef="#ctx0" brushRef="#br0" timeOffset="10047.94">31186 15186 45 0,'17'25'22'0,"15"7"-21"0,-14-26 28 0,10 7-31 16,11-1 0-16,6 1-13 15,12-4 1-15,3-12 10 16,3-6 0-16</inkml:trace>
  <inkml:trace contextRef="#ctx0" brushRef="#br0" timeOffset="10553.34">32441 14371 47 0,'11'0'23'0,"14"22"-26"0,-18-16 43 0,21-3-36 16,7 0 0-16,4 4 1 15,3-4 0-15,-3 0-8 16,-7 0 1-16,-4 0 4 16,-7 4 1-16,-7 2-4 15,-3-3 1-15,-7 13-1 16,-8 3 1-16,-7 3-2 15,-6 0 1-15,-4-6-2 16,-8-3 1-16,1-4 0 16,0 4 0-16,3-4 0 15,4 1 1-15,4 3 0 16,2-1 0-16,8 4 1 0,4-3 1 16,6 0 0-1,11 2 0-15,8 1 0 0,6 0 0 16,4-6 0-1,-1-1 1-15,1 4-1 0,-4-4 0 16,-7 1-1-16,-3 2 1 16,-11 7-2-16,-3 4 1 15,-8-5-3-15,-6-5 0 16,-8-3-5-16,-7-7 0 16,-3 0-6-16,0-6 0 15</inkml:trace>
  <inkml:trace contextRef="#ctx0" brushRef="#br0" timeOffset="10841.19">32011 15211 61 0,'25'0'30'0,"38"32"-35"16,-35-32 58-16,8 3-52 15,24 3 1-15,17 0 0 16,19 1 0-16,2-1-5 16,5-3 1-16,-5 0-1 15,-13 0 1-15,-18 4-7 0,-14-1 0 16,-21 0-9-16,-11-3 0 15</inkml:trace>
  <inkml:trace contextRef="#ctx0" brushRef="#br0" timeOffset="11185.4">32434 15553 39 0,'7'35'19'0,"-3"-1"-12"16,-4-28 24-16,0 4-29 15,-4 2 0-15,1 1 1 16,-8 3 1-16,-3-4-5 16,0 1 1-16,-4 2 3 15,-3 7 0-15,0 3-1 16,4 1 1-16,2-5-1 15,5-2 1-15,3 0-2 16,3 0 1-16,8 0-1 16,10 0 1-16,11-4-2 15,6-2 0-15,5-4-5 16,2-6 1-16,5-6-12 16,-1-9 1-16,-7-7-1 15,-3-6 0-15</inkml:trace>
  <inkml:trace contextRef="#ctx0" brushRef="#br0" timeOffset="11367.71">32688 15594 31 0,'-17'34'15'0,"-11"32"-9"0,17-53 27 16,-10 15-31-16,-4 10 0 16,-10 12 1-16,-8 13 0 0,-9 9-4 15,6 6 0-15,0 7 2 16,0-1 1-16,4-11-6 15,3-8 1-15,4-11-9 16,6-20 1-16</inkml:trace>
  <inkml:trace contextRef="#ctx0" brushRef="#br0" timeOffset="11965.1">33528 14515 35 0,'-4'-66'17'0,"-31"-34"-11"0,14 62 24 16,-4-12-29-16,4-6 0 16,-14-7 0-16,-11 3 1 15,-10 10-2-15,-11 6 1 16,-18 19 1-16,7 7 0 16,-17 21 0-16,-18 25 0 15,-17 19-2-15,10 22 0 0,-14 25-2 16,0 25 0-16,0 13 0 15,17 21 0-15,4 11 0 16,11 14 0-16,10 4 1 31,15 6 1-31,10 10 1 0,10-4 0 0,15 4-1 16,21-19 1-16,24-13-1 16,32-25 0-16,18-28 0 15,36-32 1-15,38-15 0 16,24-25 0-16,36-29 0 15,0-27 0-15,14-29 1 16,-7-25 1-16,-21-22-1 16,-18-28 0-16,-28-19 0 15,-21-25 1-15,-21-16-2 16,-18-19 1-16,-25-15-1 16,-28 6 0-16,-31 3-2 15,-22 10 0-15,-18 28-5 0,-31 18 0 16,-25 26-9-16,-3 25 1 15</inkml:trace>
  <inkml:trace contextRef="#ctx0" brushRef="#br0" timeOffset="18120.79">26169 2003 24 0,'0'7'12'0,"7"-17"0"0,-3 10 12 0,-4 0-22 16,3 3 1-16,1-3 2 15,-1 10 0-15,1 2-7 16,3 1 1-16,0 6 3 15,0 12 0-15,4-9-1 16,-4 3 0-16,3 0-1 16,1 0 1-16,3-3 1 15,0-3 1-15,0-6 0 16,0-4 1-16,4-9-1 16,3-13 1-16,4-5-1 0,3-20 1 15,7-15-3-15,15-19 1 16,2-7-3-16,-6 4 0 15,7-29-13-15,7-15 0 16,18 3-1-16,-1 3 0 16</inkml:trace>
  <inkml:trace contextRef="#ctx0" brushRef="#br0" timeOffset="22310.23">32484 7613 13 0,'7'3'6'0,"-4"-3"3"0,-3 0 7 0,4-3-12 15,-4 3 0-15,3 0 3 16,-3 0 0-16,7 3-9 16,-3 1 1-16,0 5 5 15,-1 4 1-15,-3 5-2 16,4 4 0-16,-4 0-2 16,3 3 0-16,-3 7-1 15,4-4 1-15,-1-3 0 16,1 0 1-16,-1-6 1 15,4-7 0-15,4-5 0 16,3-14 1-16,11-14 0 16,6-11 0-16,5-21-1 15,17-22 0-15,14-7-2 16,17-15 0-16,8-7-8 16,0 4 0-16,-18-3-8 15,7 8 1-15</inkml:trace>
  <inkml:trace contextRef="#ctx0" brushRef="#br0" timeOffset="56118.57">7243 7036 30 0,'21'16'15'0,"10"-13"-8"16,-16 3 15-16,2 1-22 15,8 5 1-15,0 7 0 16,-1 3 1-16,-6-3-3 15,-4 9 1-15,4 7 1 16,-4 2 0-16,3-5-3 16,-2-7 0-16,-1 3-3 15,0-6 1-15,0-3-2 0,4-7 1 16,6-9 0-16,-3 4 0 16,1-14 3-16,2-12 1 15,8-9 1-15,-4-3 0 16,7-16 0-16,4-3 0 15,0 0 0-15,3-1 1 16,4 17 0-16,-14 9 0 16,7 9 2-16,-7 16 0 15,6 19 1-15,5 9 0 0,-4 3 0 16,-4 10 0 0,4 3-2-16,3 0 1 0,0-16-2 15,1 0 1-15,-1-2-1 16,4-11 0-16,-14 4 0 15,3-16 0-15,4-18-2 16,3-17 1-16,0-12-3 16,8-9 1-16,-4 3-1 15,3 0 0-15,0 6 2 16,-3 9 1-16,4 10 1 16,-1 9 1-16,-10 10 2 15,0 6 0-15,3 3-1 16,4 0 1-16,3 7-3 15,1-7 1-15,-1-3-2 16,0 0 1-16,1-3-1 16,3-3 0-16,0-1 0 15,-8-2 1-15,8-4-1 0,7-2 0 16,4-1 0-16,-1 3 0 16,8 4-1-16,3-3 1 15,-3-1 0-15,-4-3 0 16,-4 4 0-16,1-1 1 15,-1-2 0-15,1-1 0 16,-1 0 0-16,4 0 0 16,-3 4-1-16,-4 3 1 15,-11 2-1-15,-3 1 1 16,0 3-2-16,3 3 1 31,15 9-1-31,-4 1 1 0,3-1 0 16,-3 4 0-16,0-4 0 15,0-3 1-15,-7 7-1 16,3-1 0-16,8 7 0 16,6 0 1-16,8 0-1 15,-4 3 0-15,0-3 1 16,-7 6 0-16,4-3-1 16,10 3 1-16,0 3-1 15,4 3 0-15,-8-6 0 16,1 0 0-16,-8-6-2 15,-6 0 0-15,3-3 1 16,4-4 0-16,3 4 0 16,0 3 0-16,3 0 0 15,4-1 1-15,-10-2 0 16,3 0 1 0,11-1-1-16,-1 1 1 15,8 0 0-15,0-4 1 0,-11-2-1 0,0-1 0 16,11 7-2-16,-7 3 0 15,-1 3-8-15,-3 9 0 16,-7 0-3-16,15 23 1 16</inkml:trace>
  <inkml:trace contextRef="#ctx0" brushRef="#br0" timeOffset="58476.84">5330 6538 24 0,'0'-25'12'0,"-21"-7"-8"0,11 20 13 16,3-1-16-16,-4-6 0 15,-21-3-1-15,-14-3 1 16,-6 7-2-16,-26-4 1 16,7 3 0-16,-10 3 1 15,-25 7 0-15,4-4 1 16,-14 1-1-16,6-1 1 15,-10-3-1-15,8 1 1 0,-8 2-1 16,10 7 1-16,11 6-2 16,1 12 1 15,-5-2 0 0,15 21 0-15,-11 7-1-16,1 3 1 15,6 6-1-15,4 3 1 16,-1-3-2-16,8-6 1 0,0 3-2 16,11-4 0-16,3-5 0 0,17-4 1 0,8-3 0 0,3 4 1 0,18-1 1 15,3 7 1-15,18 2 1 0,7-2 0 0,7 3-1 16,15-4 0-16,-1 1-1 16,14 3 0-16,15-7-2 15,-4 4 1-15,14 3-1 16,7 0 1 31,21-4-1-16,7-5 0 0,-3 5 1-31,21-2 0 0,7-4 0 16,-7-6 0-16,10-6 0 0,12-7 0 0,6-12 0 0,-18-12 0 0,8-13 0 0,-4-16 1 0,0-9-1 15,-14-16 1-15,-11-12 0 0,-28-13 0 0,-21-3-4 0,-21-4 1 0,-25-2-9 0,-35 0 1 16</inkml:trace>
  <inkml:trace contextRef="#ctx0" brushRef="#br0" timeOffset="102660.74">6593 1066 41 0,'-3'0'20'0,"10"6"-13"0,-7-6 21 0,7 0-27 15,-7 3 0-15,4 0 0 16,3 0 0-16,-7 4-2 16,3-7 0-16,-3 0-3 15,7-10 1-15,0 4-10 16,-7 6 1-16</inkml:trace>
  <inkml:trace contextRef="#ctx0" brushRef="#br0" timeOffset="103242.2">7013 1000 49 0,'4'-16'24'0,"3"44"-28"0,-7-28 40 15,0 0-37-15,0 0 1 16,0 0-6-16,3 13 1 16,-3-4-2-16,0-15 0 15,-10 12-6-15,-1-2 0 16</inkml:trace>
  <inkml:trace contextRef="#ctx0" brushRef="#br0" timeOffset="105137.38">6625 1599 24 0,'0'9'12'0,"7"16"-14"0,-3-25 17 0,-4 0-16 15,7 3 1-15,0-6-3 16,-4-6 1-16,1 9 0 15,-4 0 0-15,0 0-3 16,0-9 1-16,0 2 0 16,0 14 0-16,0-14 1 15,0 14 1-15,0-7 2 16,0 9 1-16,0-9 2 16,0 0 0-16,0 3-1 15,0 3 1-15,0-6-1 16,0 3 1-16,0-3-2 15,0 7 1-15,0-17-2 0,0 10 1 16,0 3-1-16,0-3 1 16,0 0 0-16,0 0 0 15,0 7-1-15,0-7 1 16,-4-7-1-16,4 4 1 16,0 3 0-16,0 0 0 15,0 0-1-15,0 0 1 16,-3 0-1-16,3 0 0 15,0 0 0-15,0 0 1 32,0 0 0-32,0 0 1 0,0 0-1 15,0 0 1-15,0 0 0 16,0 3 0-16,0-3 0 16,0-9 0-16,0 9-2 15,0 6 1-15,0-6 0 16,0 0 1-16,0 0-1 15,0-9 1-15,3 3-1 16,1 3 0-16,-4 3 1 16,7-7 0-16,-3 7 0 15,3 0 0-15,3 0 0 16,8 7 1-16,3-7 1 16,7 3 0-16,4-3 0 15,0-3 0-15,6 3-1 16,1-7 1-16,11-12-3 15,-12 1 1-15,5-14-3 16,-4 1 0-16,-4 6-4 0,-7-13 0 16,-3 7-9-1,-11-1 1-15</inkml:trace>
  <inkml:trace contextRef="#ctx0" brushRef="#br0" timeOffset="105978.9">7433 1038 39 0,'7'-38'19'0,"-7"-53"-17"0,4 66 28 16,-4-16-29-16,-4 13 0 15,1 0 2-15,-4-10 1 16,-4-3-6-16,-7 10 1 15,-10-4 2-15,-4 17 0 16,-6 8-1-16,-19 10 1 16,-3 10-2-16,7-1 0 15,-14 10 1-15,-3-7 0 0,-4 10 0 16,-1 7 0-16,1-1-1 16,4 6 1-16,-1 1-2 15,15-4 1-15,-1 10-1 16,8 6 1-16,3-16-3 15,7 7 1-15,4 15-1 16,10-9 0-16,8 9 1 16,6 10 1-16,1-10 0 15,10 1 1-15,10 8 2 16,8-18 0-16,13 3 2 16,12 7 0-16,13-10-2 15,4-7 1-15,11-2-1 16,-1-1 0-16,-3-15-1 15,4 0 1-15,-1-16-1 16,-2-6 0-16,-1-13 0 16,-4 4 1-16,-3-13 0 0,0-13 0 15,-7-6 0-15,3-19 0 16,-17 4-1-16,-7-7 1 16,-4-6-1-16,-7 3 1 15,-10-10-1-15,-4 7 0 16,-7-9-6-16,-7 18 0 15,-11-6-5-15,-6 3 1 16</inkml:trace>
  <inkml:trace contextRef="#ctx0" brushRef="#br1" timeOffset="4805.56">1418 7685 27 0,'0'7'13'0,"0"-7"-1"0,0 0 14 15,0 0-24-15,0-7 1 16,0 1 0-16,7-3 1 16,-7-1-5-16,0 10 0 15,0-3 3-15,0 6 1 0,4 10-1 16,-4 9 0-16,0 12 0 16,-4 17 1-16,4 18-1 15,-7 28 0-15,4 22 0 16,-15 16 0-16,7 25-1 15,1 3 0-15,-8 3-2 16,8-12 1-16,-1-16-2 16,0-16 0-16,1-22-3 15,3-15 0-15,7-26-8 16,-4-24 0-16,8-26 0 16,3-27 0-16</inkml:trace>
  <inkml:trace contextRef="#ctx0" brushRef="#br1" timeOffset="6007.12">1468 7764 26 0,'7'12'13'0,"-4"-18"-6"0,-3 6 23 0,0-3-28 16,7 0 0-16,-3-7 1 15,6 1 0-15,8-4-4 16,0 7 1-16,3 0 2 16,0 6 1-16,7-3 0 15,11 3 0-15,3-3 1 16,1 3 0-16,6-10-1 16,0-5 1-16,8-7-1 15,24-3 0-15,0-1-2 16,18-5 0-16,0 0-1 15,21-1 0-15,21 1-1 16,-11 3 1-16,18 3 0 16,8 3 0 15,-1-3-1-31,-10 0 1 0,13 0 0 0,15-4 0 0,-4 4 0 16,18 6 1-16,-7 1-1 0,-7 5 0 15,11 4-1-15,-4 5 1 16,-22-2 0-16,12 3 0 15,-1 3-1-15,-14-6 1 16,-10-4-1-16,7 10 1 16,-1 0 0-16,-6-3 0 15,-4 6 0-15,0-3 0 16,0 0-1-16,-7 0 1 16,-14 0 0-16,-17-6 0 0,2 0-1 15,-6-7 1-15,-7 1-1 16,-18 2 1-16,-7-2-1 15,-7 6 0-15,-7-1-1 16,-11 7 1-16,-7 7-2 16,-6 5 1-16,-8-2-1 15,-7 2 1-15,-3 7 0 16,-4 6 1-16,0 9 0 16,-4 4 0-16,-3 12 1 15,0 4 0-15,0 15-1 16,0 0 1-16,0 18 0 15,-3 7 0-15,-1 16 0 16,4 3 0-16,0 9 0 16,0 1 0-16,0-7 0 15,7 0 1-15,0-7-1 16,4-8 0-16,-4-7 0 0,-4-16 1 16,1-2-2-16,-4-14 1 15,-7-5-1-15,-4-10 1 16,-10-10-1-16,-4-5 1 15,-6-4-1-15,-12-9 1 16,-17-10-1-16,-3-6 1 16,-11-3 0-16,-18-12 0 15,-21-4 0-15,0-3 0 16,-7 0 0-16,-10-6 1 16,-32 0 0-16,13 0 0 0,-9 6-1 15,-29 4 1 1,10 8 0-16,-6 7 0 0,-4 7-1 15,-4 5 0-15,-10 1 0 16,-3 6 0 0,-149 28 0-1,35-3 0-15,40-4 0 16,10 1 0-16,21 0 1 16,14 0 1-16,-7-13 0 15,32-3 0-15,-11-3-1 16,18-6 1-16,18-1-3 15,10 4 1-15,14 6-9 16,7 6 0-16,15 1-4 16,27-1 0-16</inkml:trace>
  <inkml:trace contextRef="#ctx0" brushRef="#br1" timeOffset="12866.76">8516 8723 6 0,'11'7'3'0,"-8"-4"0"0,-3-3 4 16,0 0-4-16,7 3 0 16,0 0 1-16,0 0 1 0,-3 0-6 15,-1-3 0-15,1 0 4 16,3 3 1-16,0-3-3 15,4 0 1-15,-1-3-1 16,1-3 1-16,3 3-2 16,0 3 1-16,0-3-1 15,4 0 1-15,-1 0 0 16,1-1 0-16,0-2-1 16,3 3 1-16,-4 0-1 15,1 0 1-15,0-4-1 16,3 1 1-16,0 0-1 15,7 0 1-15,-3 3 0 16,10-7 0-16,-6-2 0 16,2-4 1-16,1-3-1 15,3-3 0-15,8-3-1 16,-1 6 1-16,4 4 0 16,0-1 1-16,0 0-1 0,3 0 1 15,4-5 0-15,7-5 0 16,-7 1-1-16,3 0 0 15,4-6-1-15,11-7 1 16,3 1-1-16,0-4 0 16,3 3 0-16,1-2 0 15,7-8 0-15,3 8 0 16,4-1 0-16,6-9 0 31,5 3 0-31,-8 6 0 0,11-3-1 0,0 0 1 0,3-3-1 16,0-3 1-16,1 3 0 15,6 3 0-15,4 0 0 16,7 0 0-16,-14 7 0 16,10 2 0-16,1-3 0 15,6 4 0-15,-13-1 0 16,3 1 0-16,0 6 0 16,7 6 1-16,-7-3-1 15,-11-7 1-15,8 4-1 16,-1 3 1-16,4-3 0 15,-4 6 0-15,-10 0 0 16,7 3 1-16,3 0-1 16,-3-3 0-16,-3 7 0 15,-8-1 0-15,0 0-1 16,11 1 0-16,-3 2 0 16,-1 1 0-16,-10 5 0 15,-1-2 0-15,8 9 0 16,-7 0 0-16,0 6 0 0,-4 0 0 15,-3 4 0-15,0-1 1 16,3 7-1-16,-3 3 0 16,3 3 0-16,0 3 0 15,-7 3 0-15,0 0 0 16,4 7-1-16,-4 9 1 16,4-1 0-16,0-5 1 31,42 41 0-31,-11-7 0 15,-6 9 0-15,-8-15 0 0,-7 0 0 16,-13-3 0-16,-1-4 0 16,-4-6 0-16,-2 4-1 15,-1-7 0-15,0 0 0 16,-7 0 1-16,-7-3-1 16,-14 1 0-16,0-5-1 15,-4-5 1-15,-3-7-5 16,-7-6 1-16,0-6-8 15,-4-6 1-15</inkml:trace>
  <inkml:trace contextRef="#ctx0" brushRef="#br1" timeOffset="13197.85">17441 7764 25 0,'18'31'12'0,"17"10"-3"0,-24-32 13 16,3 7-20-16,4 0 0 15,3-4 0-15,3 7 1 0,5 6-4 16,6 7 1-1,0 5 2-15,1 13 0 0,-5 1-2 16,-10-1 1-16,-10 3-1 16,-15 7 0-16,-17-4-1 15,-14 13 1-15,-14-9-1 16,-11-1 0-16,3-12-3 16,-3-9 0-16,0-16-6 15,0-13 1-15</inkml:trace>
  <inkml:trace contextRef="#ctx0" brushRef="#br1" timeOffset="13410.43">17381 7924 41 0,'-3'28'20'0,"3"66"-22"0,0-66 36 15,0 16-34-15,-4 6 1 16,1 13-2-16,-8 0 1 16,-3 9-9-16,0-9 1 15,-7-19-4-15,7-13 1 16</inkml:trace>
  <inkml:trace contextRef="#ctx0" brushRef="#br3" timeOffset="112222.83">8008 5224 9 0,'0'-38'4'0,"4"13"1"0,-4 25 5 16,-4-9-9-16,1-7 0 16,-5-3 1-16,1-6 0 15,-3 6-2-15,-1-9 0 16,-10 0 2-16,3-3 1 16,-3-1 0-16,-7 1 0 15,7 3 0-15,-7-1 0 16,3 7-1-16,-10 7 1 15,3-10-1-15,-10 6 0 16,3-6-1-16,0-7 1 0,4 1-1 16,-1 12 0-16,-2 0 0 15,-12-6 0-15,4 7 0 16,-7-1 1-16,8 6-1 16,-5 7 1-16,1 3 0 15,3 0 0-15,-3 3-1 16,3 3 1-16,3 0-1 15,-2 0 0-15,-1 0-1 16,-14 0 1-16,10 0-1 16,1 4 0-16,-8 2 0 15,8 7 0-15,3 6 0 16,0 3 1-16,1 6-1 16,9-6 0-16,1 0 0 15,3 10 0-15,0-10-1 16,-3 6 1-16,3-6-1 15,1 4 0-15,-1 2 0 0,0 3 1 16,4 1-1-16,0-4 1 16,7 4 0-16,-4-1 0 15,0-2 0-15,4 2 1 16,0 4-1-16,3-4 0 16,8 1 0-16,-4 6 1 15,6 9-1-15,5-10 1 16,-1 7-1-16,4 4 0 15,-3-7 1-15,-1 3 0 16,1 3-1-16,3 0 0 0,3-3 0 16,4 0 1-16,0-3 0 15,4 12 1-15,0-12-1 16,3 10 1-16,0 2-1 16,0-6 1-16,4 4-1 15,3 2 1-15,7 0-2 16,-7-9 1-16,7 0-1 15,4-6 1-15,0-3 0 16,-4 3 0-16,4-4 0 16,0-5 1-1,24 12 0 1,-7-4 0-16,1-5 0 16,-1-4 0-16,1-3-2 15,-1-6 1-15,0-6-1 16,-6-7 1-16,3-2-1 15,-1-4 1-15,1-3-1 16,14 0 0-16,-10 0 0 0,-8-3 1 16,4-4-2-16,-4-2 1 15,1-4 0-15,2-2 0 16,1-1-1-16,0 7 1 16,-7-7 0-16,0-6 0 15,3-3 0-15,0 0 0 16,4 0-1-16,4 3 1 15,-8-6 0-15,0 6 0 16,1-3-1-16,-1-4 1 31,-3-5 0-31,0-1 0 0,-4 1-1 0,-3-1 1 16,3-5 0-16,-14-4 0 0,-3 6 0 16,-1-9 0-16,1 0-1 15,-4 0 1-15,7-9 0 16,-10-10 0-16,3 12-1 15,0-8 1-15,-3 2-1 16,-11 4 1-16,10-13 0 16,-10 6 0-16,4-3-1 15,-4 0 1-15,3 4 0 16,-3 5 0-16,0 7-1 16,-3 3 0-16,-1 3-2 15,-3 6 0-15,-3 1-5 16,3 15 1-16,-4-13-6 15,-7 7 0-15</inkml:trace>
  <inkml:trace contextRef="#ctx0" brushRef="#br3" timeOffset="113776.52">9899 4775 18 0,'-25'-22'9'0,"-10"-9"2"0,24 22 6 15,4-7-14-15,-10-6 0 16,-4 0 1-16,3 6 0 16,-3-2-6-16,-4 5 1 15,0-6 3-15,-3 4 1 16,-7 2-1-16,7 7 0 16,-18 0 0-16,-4 12 1 0,-10 0-1 15,-3 7 0 1,6-1 0-16,1 10 0 0,-7 3-2 15,-1 3 1-15,-3-3-1 16,0 4 1-16,-4 2-1 16,4 4 0-16,11-1 0 15,3 4 0-15,4-4 0 16,3 7 1-16,0 6-1 16,0-9 1-16,7 2-1 15,-7 11 1-15,11-4-1 16,0 3 1-16,3 3-1 15,11 7 1-15,-4-4-1 16,8 7 0-16,6 0 0 16,4 6 1-16,-4 3-1 15,11 0 1-15,0 3-1 16,0-12 0-16,4-1 1 0,6 4 0 16,8-3-1-16,0-13 1 15,3 4 0-15,0-4 1 16,7 0-1-16,-7 0 1 15,8-3-1-15,-5-3 0 16,1-3 0-16,3 3 0 16,4-10-1-16,10-6 1 15,4 1-1-15,4-11 0 16,3-2 0-16,7-3 0 16,-1-4 0-16,-2-3 1 0,3-3-1 15,7-3 1-15,0-9 0 16,4-7 0-16,-1-6 0 15,1-3 0-15,-4-6-1 16,-11 0 0-16,4-13 0 16,-3 0 0-16,6-10-1 15,-10-2 1-15,0-16 0 16,-7-3 0-16,-4-13 0 16,-7 0 1-16,-3-12-1 15,-11-1 1-15,-7 4-1 16,-10-9 0-16,-4 8-1 15,-7-2 1-15,-4 12-2 16,-6 0 1-16,-15 10-5 16,-3 3 1-16,-4 15-10 15,-7 7 1-15</inkml:trace>
  <inkml:trace contextRef="#ctx0" brushRef="#br3" timeOffset="118200.62">8774 7337 11 0,'10'-3'5'0,"1"0"8"0,-11 3 5 0,10 0-16 16,-10 3 0-16,4 4 1 15,3-1 0-15,-7 0-4 16,3 3 0-16,-3 10 3 15,0 3 1-15,-3 3-1 16,-8 7 1-16,-6 2-2 16,-1 4 1-16,-3 9-1 15,-4 0 1-15,-3 9-1 16,0 7 0-16,-4 6 0 16,-3 6 0-16,-1 10 0 15,1 3 1-15,0 3-1 16,0-4 1-16,3 1-1 15,0 6 0-15,7 0-1 0,4-3 1 16,4 7-1-16,3 2 1 16,6 0-1-16,5 16 1 15,6-3-1-15,8 6 1 16,7 4-1-16,10-1 1 16,0 7-1-16,14-7 0 31,47 72 2-31,-5-24 1 0,8-20 0 15,0-18 1 1,-1-10-1-16,19-9 0 16,-4-3-1-16,10-13 1 0,-7-6-3 15,15-10 1 1,3 1-2-16,7-10 1 0,-3-6-1 16,17-3 1-16,0-7-1 15,4 1 0-15,3-4 0 16,0-6 1-16,7-6-1 15,-3-1 1-15,3 4-1 16,11-3 1-16,-7-6 0 16,10-4 0-16,4-3 0 15,0-3 0-15,7 3-1 16,4 1 1-16,-4-4 0 16,3 6 0-16,1 4 0 15,3-4 0-15,0 3 0 16,-4 1 1-16,4-1-1 15,4-2 0-15,-8-4-1 16,4-6 1-16,11 0 0 0,-15-3 0 16,4 0-1-16,11-7 1 15,-11 1 0-15,7-1 0 16,-3 1 0-16,-4 2 1 16,7 4-1-16,-7 3 0 15,3-3 0-15,4 3 1 16,-10 3-1-16,10 3 0 15,0-3 0-15,-10 0 0 16,10 1 0-16,0-1 1 16,-7-7-1-16,7 4 1 0,-7-6-1 15,4 0 1-15,-8-1 0 16,1 1 0-16,-12-3-1 16,1-1 1-16,4-9-1 15,-18-3 0-15,3-3 0 16,4-9 0-16,-18-4 0 15,11 0 0-15,3 1 0 16,-3 2 0-16,-11 0 0 16,7 1 1-16,1-7-1 15,-19-9 1-15,15 6 0 16,-7 3 0-16,3-3 0 16,-17 0 0-16,10 3-1 15,-7 10 1-15,4 3-1 16,-11 6 1-16,0 3-1 15,3 9 0-15,4 10-1 16,-7 3 1-16,0 1 0 0,4 2 0 16,10 3 0-16,-17-3 0 15,10 4 0-15,0 2 0 16,7-2 0-16,-17-7 0 16,6 0 0-16,1-3 0 15,6 0 0-15,-17 0 0 16,11 0 0-16,0 6 0 15,-1-3-1-15,-13-3 1 16,6-3 0-16,1-1 0 16,3 11-1-16,-4-4 1 0,-3 0-1 15,11-9 1 1,-4-4 0-16,0-3 0 0,-7-2 0 16,7-1 0-16,0 0 0 15,0-3 0-15,-14 1 0 16,14-1 0-16,-3-3 0 15,-1-7 0-15,-13 1-1 16,10 0 1-16,-7-4-1 16,0 4 1-16,-1 6 0 15,-9 6 0-15,-4 1 0 16,7 2 0-16,-4 4 0 16,4-4 1-16,-7-9-1 15,-8-9 0-15,5-7-1 16,-8 0 1-16,4-6 0 15,-8-3 0-15,-2 0 0 16,-15 3 0-16,3 7-1 16,8 5 1-16,3 4-1 15,4 6 1-15,3 3 0 16,-10 3 0-16,7 4-1 16,-1-1 1-16,12 1 0 0,-5 2 0 15,-2 4 0-15,-19 3 0 16,4 3 0-16,11-1 0 15,-7 5 0-15,-1-1 0 16,-2 0 0-16,-1 12 0 16,-7-2 0-16,-4-1 0 15,1 1 0-15,-4-1 0 0,0 4-1 16,4 3 1-16,-4-7-6 16,-7 1 1-16,-8-13-9 15,-16-7 1-15</inkml:trace>
  <inkml:trace contextRef="#ctx0" brushRef="#br3" timeOffset="118694.79">31390 12722 19 0,'14'25'9'0,"18"-13"5"0,-21-9 2 15,6 4-14-15,8 5 1 16,0 7 2-16,3 12 0 16,0-6-7-16,-3 10 1 0,-4 6 4 15,-3 6 0-15,-1 12-2 16,-3 4 1-16,-10 9-2 15,-11 3 1-15,-14 1-1 16,-18 11 1-16,-11 4-1 16,-6-9 0-16,-11-7 0 15,7-9 0-15,7-13-2 16,7-12 0-16,0-6-5 16,8-10 0-16,2-10-3 15,12-15 0-15</inkml:trace>
  <inkml:trace contextRef="#ctx0" brushRef="#br3" timeOffset="118905.57">31270 13123 40 0,'21'38'20'0,"-10"62"-24"0,-11-66 40 15,-7 13-36-15,-11 19 0 16,-6 13 0-16,2 5 0 16,-2-8-6-16,-12-7 0 15,-13-22-5-15,10-16 0 16</inkml:trace>
  <inkml:trace contextRef="#ctx0" brushRef="#br3" timeOffset="119986.68">6205 4543 38 0,'11'13'19'0,"0"12"-11"0,-11-19 19 0,0 13-26 16,0 12 0-16,-8 16 2 15,5 16 0-15,-8 22-3 16,1 15 0-16,-1 29 2 16,4 15 1-16,-3 19-1 15,-1 10 0-15,4-1-1 16,3 10 0-16,1-3-1 16,-1-1 0-1,4-27-2-15,0-23 1 0,0-21-4 0,4-25 0 16,3-23-5-16,11-27 1 15,-1-29-5-15,4-25 1 16</inkml:trace>
  <inkml:trace contextRef="#ctx0" brushRef="#br3" timeOffset="120691.28">5913 4622 33 0,'0'15'16'0,"17"17"-12"0,1-29 27 0,-1 0-30 16,15-3 0-16,4 3 1 15,16 0 1-15,8 4-2 16,22 2 0-16,16 7 3 15,33-4 1-15,17 1-2 32,32-4 1-32,10-6-1 0,22-9 1 0,7-6-3 15,0-20 1-15,6 4-2 16,-6-10 1-16,-4-12-2 16,-7 9 1-16,-21-12 0 0,0-7 0 15,-14 4-1-15,-25 6 1 16,-10 0-1-16,0 3 0 15,-15 15-1-15,-7 7 0 16,-10 25 0-16,-14 16 1 16,0 12-1-16,-8 16 0 15,1 19 0-15,-18 25 0 16,-7 24 0-16,-14 20 1 16,-14 28-1-16,-11 13 1 15,-18 8 0-15,-10 11 1 0,-7 2 0 16,-11 10 0-1,-6 0 0 1,-12 0 0-16,-20-10-1 0,-11-3 1 0,-11-15 0 16,-3-13 0-16,-11-9 0 15,-3-13 0-15,-11-10 0 16,-7-18 1-16,-7-6 0 16,-7-13 0-16,-25-19-1 15,0-3 1-15,-10-9-1 16,-7-16 0 15,-4-9-2-15,-7-19 1-16,3-19-11 47,1-10 0-32</inkml:trace>
  <inkml:trace contextRef="#ctx0" brushRef="#br3" timeOffset="121357.43">13201 5735 35 0,'95'-31'17'0,"-28"-79"-14"16,-53 79 21-16,-3-10-23 15,0-9 1-15,-4-13 0 16,-7 0 1-16,-7-3-3 15,-8 0 0-15,-13-3 1 16,-18 4 1-16,-21 2-1 16,-7 6 0-16,-25 14-1 15,-28 11 1-15,-14 13-1 16,-10 19 0-16,-22 16 0 16,0 15 1 15,-3 20-1-31,6 14 0 0,18 11 0 0,22 18 0 0,14 12 0 15,17 26 0-15,18 12 0 0,28 16 1 16,21-6-1-16,25 0 1 16,17-7-1-1,29-3 1 1,28-6-3 31,39-9 1-47,25-20-1 0,38-18 0 15,22-18 0-15,17-33 1 0,0-27 0 0,3-32 0 0,-2-19 2 0,-29-18 1 16,-29-22 1-16,-17-20 0 0,-28-11-1 0,-21-11 1 0,-29-11-1 16,-28-10 0-1,-28-4-2-15,-17-18 0 0,-22 7-3 16,-25 5 1-16,-17 26-2 16,-10 2 1-16,9 29-1 15,-2 19 1-15,-1 25-2 16,4 15 0-1,-4 16-6-15,4 7 1 0</inkml:trace>
  <inkml:trace contextRef="#ctx0" brushRef="#br3" timeOffset="122508.47">31743 13938 26 0,'14'57'13'0,"-46"49"-11"0,25-62 14 15,-10 28-16-15,-15 35 1 16,-14 34 0-16,-10 35 0 16,-15 21-1-16,-10 29 1 0,10 12 1 15,4 10 1-15,-3-19-1 16,3-13 0-16,3-15-1 16,11-38 1-16,14-19-3 15,8-28 1-15,13-18-2 16,8-26 0-16,10-19-1 15,10-25 0-15,8-28-5 16,10-19 0-16,0-31 0 16,-7-34 0-16</inkml:trace>
  <inkml:trace contextRef="#ctx0" brushRef="#br3" timeOffset="122805.49">31588 14070 25 0,'31'-6'12'0,"5"9"-9"0,-26-6 24 16,4 3-23-16,11-3 1 15,10-1 1-15,4-2 1 16,11-3-9-16,13-7 0 15,11-6 5-15,11-6 1 32,91-13-2-32,-13 7 0 15,-1 5 0-15,-7 1 1 0,-7 6-1 16,-14 0 1-16,-3-6 0 16,-8 0 0-16,-13 3-2 15,-15-7 0-15,321-102-2 16</inkml:trace>
  <inkml:trace contextRef="#ctx0" brushRef="#br3" timeOffset="123141.3">33863 14032 97 0,'-226'474'0'0,"177"-361"-1"16,-7 22 0-16,-11 24 0 15,-1 11 0-15,-6 9 1 16,0 12 0-16,0 10-1 15,-3-4 0-15,6 7 0 16,-3-3 1 0,3-7 0-16,1-12 0 0,3-32-1 0,3-30 1 15,1-26-1-15,-8-25 1 16,1-13-1-16,-11-9 1 16,-8-9-1 15,1-13 1-31,-11-13-1 0,8-8 1 15,-5-11-1-15,-6-8 1 0,0-20 0 0,-18-12 0 16,11-13-2 0,-15 4 1-16,-14-19-10 0,-10-13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9:32:53.5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9:34:56.174"/>
    </inkml:context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3397 5898 40 0,'21'0'20'0,"29"-28"-14"0,-29 12 20 16,0-9-25-16,7-22 1 0,4-25 1 16,7-16 1-16,10-19-5 15,1-12 1-15,-8-16 1 16,4 1 1 0,-11 2-3-16,0 3 1 0,-3 16-2 15,-11 10 0-15,-3 12-1 16,0 13 0-16,-15 2 0 15,4 20 0-15,-7 18-1 16,-10 7 1-16,-1 22-1 16,4 15 1-16,-11 19-1 15,4 13 1-15,-3 18 0 16,-1 19 1-16,4 10 2 16,7 18 0-16,3 7 1 15,-3 12 1-15,7-6 0 0,7-6 1 16,-7-13-1-16,4-9 0 15,3-16-1-15,-7-12 1 16,10-13-2-16,1-13 1 16,0-12-3-16,17-9 0 15,-7-10-6 48,7-6 1-32,4-13-3 47,-14-12 1-78</inkml:trace>
  <inkml:trace contextRef="#ctx0" brushRef="#br0" timeOffset="121.48">4149 5359 42 0,'0'25'21'0,"7"-6"-22"0,-7-13 43 0,3 3-39 0,-3 4 0 0,0-4 0 0,7 7 1 0,-7 0-6 0,0-4 0 0,0 1 2 0,0-4 1 0,0-6-10 0,0 3 1 0,4-12-7 0,-4-9 1 0</inkml:trace>
  <inkml:trace contextRef="#ctx0" brushRef="#br0" timeOffset="218.36">4113 5202 35 0,'11'12'17'0,"10"-2"-19"0,-10-10 24 0,-1 3-26 16,-3 0 0-16,7 7-14 0,8-10 1 15</inkml:trace>
  <inkml:trace contextRef="#ctx0" brushRef="#br0" timeOffset="775.07">4367 5497 28 0,'7'40'14'0,"8"-36"-8"0,-8-8 19 0,0 4-25 0,3-3 1 0,-6-3 0 0,3-3 0 0,3-1-2 16,-6-5 0-16,3-4-1 15,0-3 1-15,4 3-1 16,-8 3 1-16,4 7 0 15,-3-1 0-15,3 4 0 16,3 6 1-16,-6 3 1 16,7 7 1-16,3-4-1 15,-4 3 1-15,1 4-1 16,-1 3 0-16,1 6-1 16,0-10 1-16,-1 1-1 15,1-4 1 1,-1-3-2-16,1-3 1 0,3 1-1 0,-3-4 1 15,-1-13 0 1,1 1 0-16,-1-4 0 0,1 0 1 16,7 0 1-16,-8-2 0 15,8 8 1-15,3-9 0 16,4 7 0-16,3 6 1 16,7 3-2-16,-3 6 0 15,7 6-1-15,3 13 0 16,-3 0-2-16,3 0 1 0,4-6-4 47,-11-7 0-32,1 4-8-15,-12-4 0 0</inkml:trace>
  <inkml:trace contextRef="#ctx0" brushRef="#br0" timeOffset="1098.2">3747 6187 44 0,'3'3'22'0,"-14"6"-25"0,1-3 35 0,-8 7-32 0,4 9 0 16,-14 12 0-16,-4 1 0 15,-14 6-2-15,4-1 1 0,0-2-4 16,3-4 1-16,4-12-7 16,10-3 1-16,4-16-2 15,3-15 1-15</inkml:trace>
  <inkml:trace contextRef="#ctx0" brushRef="#br0" timeOffset="1279.59">3397 6174 28 0,'21'19'14'0,"18"28"-7"0,-28-31 27 0,10 15-32 15,-3 7 1-15,6 9 0 16,5 12 0-16,2-6-5 16,8-6 0-16,7-3 1 15,-11-15 1-15,1-11-12 16,-12-11 1-16</inkml:trace>
  <inkml:trace contextRef="#ctx0" brushRef="#br0" timeOffset="1553.45">3778 6331 49 0,'7'22'24'0,"18"-10"-26"0,-14-9 41 0,6 1-39 0,4-1 0 0,18-3-1 0,4-3 0 0,2-7-2 16,-2-2 0-16,3-7-6 15,-11 3 1-15,0-6-6 16,-14-3 1-16</inkml:trace>
  <inkml:trace contextRef="#ctx0" brushRef="#br0" timeOffset="1775.9">4128 6071 36 0,'7'31'18'0,"3"-15"-14"0,-6-7 31 16,3 4-33-1,3 5 1-15,1 1 2 16,7 0 1-16,6 0-7 16,12 3 0-16,-12 6 4 0,1-3 0 15,0 0-4-15,-11 0 0 16,-11 0-9-16,-13 4 1 16,-12-11-6-16,-9 1 1 15</inkml:trace>
  <inkml:trace contextRef="#ctx0" brushRef="#br0" timeOffset="2341.82">4995 6375 41 0,'-42'22'20'0,"-89"6"-20"0,110-25 34 0,4 0-34 16,-1 0 0-16,4-3 1 0,7 0 0 15,3-3-2-15,-3 0 1 16,14-3 1-16,15-4 1 16,2-5-1-16,11-1 0 15,4 3 0-15,0 4 0 16,3 3 0-16,1 6 0 15,-4 6-3-15,-1 3 1 16,-9 13-1-16,2 0 1 0,-2 7-3 31,-5-1 1 16,1 3-1-47,7-3 1 16,-1 1 1-16,8-7 0 0,0-7 2 15,3-12 0 1,4-6 2-16,-10-6 0 16,-1-4 0-1,-14-6 1-15,-3-3-1 0,-15 1 1 0,-6-1-2 0,-26-4 0 0,-20 1-4 16,0 3 0-16,-18-3-9 0,-7 13 0 0</inkml:trace>
  <inkml:trace contextRef="#ctx0" brushRef="#br0" timeOffset="3422.52">7521 4283 59 0,'-10'3'29'0,"-15"0"-25"0,21 10 30 15,-3-1-34-15,-7 10 1 16,-7-3-2-16,0 3 0 16,-7 3-1-16,7 3 1 15,3-2-1-15,0-1 1 16,11-7 0-16,7-5 0 15,14-4 0-15,4-9 1 16,7 0 1-16,10-3 0 16,0 0 1-16,-3 0 0 15,-7 3-2-15,-8 3 0 0,-17 10 0 16,-7 2 0 0,-21 17-2-16,-11 5 1 15,-3 1-6-15,-11-7 1 0,11 1-9 16,6-4 1-16,5-3-1 15,16-3 0 1</inkml:trace>
  <inkml:trace contextRef="#ctx0" brushRef="#br0" timeOffset="3659.77">7733 4534 46 0,'7'44'23'0,"-4"0"-27"0,-3-35 49 0,0 10-43 0,0 0 0 0,0-4-1 0,0 1 0 0,0-3-6 0,0-1 0 0,0-5-9 0,0-7 1 15</inkml:trace>
  <inkml:trace contextRef="#ctx0" brushRef="#br0" timeOffset="3797.99">7694 4393 37 0,'28'25'18'0,"15"-25"-30"0,-29 0 21 0,7 3-22 15,-7 3 1-15</inkml:trace>
  <inkml:trace contextRef="#ctx0" brushRef="#br0" timeOffset="4127.5">7920 4713 41 0,'-11'31'20'0,"11"-9"-22"0,0-22 40 0,11-3-36 16,-4-10 0-16,4 1 0 15,3-4 1-15,3-3-4 16,-6-6 0-16,3 0 2 0,0-3 0 16,7 0-1-16,-3-1 0 15,0 4 0-15,6 0 0 16,-10 10 0-16,4 5 0 15,0 10 0-15,-4 10 0 16,0 2 0-16,-4 7 0 16,1-6-1-16,0 5 1 15,-8 7-2 1,4 1 1-16,4 2-5 0,-1-3 1 0,8-3-8 31,-7-19 0-31</inkml:trace>
  <inkml:trace contextRef="#ctx0" brushRef="#br0" timeOffset="4455.71">8696 4095 55 0,'-14'28'27'15,"-18"7"-36"-15,22-20 50 0,-5 7-41 16,1 7 1-16,-3 11 0 16,-1 1 0-16,0 12-1 15,4 7 0-15,7 3 1 0,0-7 0 16,14-3-4 0,-3-12 0-16,6-13-12 0,15-18 0 15</inkml:trace>
  <inkml:trace contextRef="#ctx0" brushRef="#br0" timeOffset="4603.72">9105 4252 51 0,'-3'37'25'0,"-33"51"-25"0,22-78 38 0,-10 8-38 15,-8 14 1-15,0 5-3 16,0 1 1-16,1 6-5 16,6-3 0-16,4-13-8 15,7-12 0-15</inkml:trace>
  <inkml:trace contextRef="#ctx0" brushRef="#br0" timeOffset="4776.32">8784 4261 38 0,'35'41'19'0,"4"25"-17"16,-21-44 26-16,3 15-28 0,7 1 0 0,1 9-1 0,-5 0 1 0,1-6-6 0,0-10 0 15,-8-9-5-15,1-16 0 16</inkml:trace>
  <inkml:trace contextRef="#ctx0" brushRef="#br0" timeOffset="5016.26">9144 4227 50 0,'21'66'25'0,"57"15"-26"0,-54-81 49 0,8 9-47 16,7 4 1-16,3 9-1 16,1 0 0-16,-12 12-3 15,-9-2 1-15,-15 15-2 16,-14 6 1-16,-18 10-9 16,-21-4 0-16,-17-2-5 15,-4-4 1-15</inkml:trace>
  <inkml:trace contextRef="#ctx0" brushRef="#br0" timeOffset="5358.06">7031 5296 47 0,'-7'13'23'0,"10"8"-18"0,4-11 41 16,15-7-43-16,9 3 1 15,26 4 4-15,20-7 0 0,43-9-10 16,43-10 1-16,41-6 5 15,29-13 1-15,35 4-5 16,4-10 0 15,-4 1-6-31,-32-1 0 0,-38 9-8 0,-32 14 0 0,-39 14-5 16,-46 14 0-16</inkml:trace>
  <inkml:trace contextRef="#ctx0" brushRef="#br0" timeOffset="5929.51">8280 5929 56 0,'17'-37'28'0,"-17"18"-31"0,-7 22 52 15,-3 3-47-15,-11 7 0 0,-11 9 1 16,-7 15 1-16,-10 14-7 16,-11 5 1-16,0 10 0 15,0 6 1-15,10-3-5 16,8-9 1-16,14-13-10 16,10-19 1-16,15-25-3 15,6-15 1-15</inkml:trace>
  <inkml:trace contextRef="#ctx0" brushRef="#br0" timeOffset="5993.29">7934 5904 55 0,'39'44'27'0,"7"53"-32"0,-29-75 53 0,4 10-48 0,11 5 0 0,0 4-2 0,0 3 1 0,-4-3-4 0,-3-13 0 0,-4-6-10 0,0-19 0 0</inkml:trace>
  <inkml:trace contextRef="#ctx0" brushRef="#br0" timeOffset="6348.66">8548 5478 57 0,'10'37'28'0,"5"-15"-27"0,-8-22 47 0,10 4-46 0,8 2 1 0,0 0-1 16,3-3 1-16,-7 0-6 15,-7 1 1-15,-7 2 2 16,-10 6 0-16,-8 1-2 16,-7 3 1-16,-3 2-1 15,4 4 1-15,-5-3 0 16,5 0 1-16,3 0 1 16,7-7 0-16,-4 1 2 15,11-4 0-15,0-2 1 16,18-7 1-16,13-7-1 15,15 7 0-15,11-6-5 0,3 3 0 32,-7-3-13-32,-11 6 0 0,-10 22-7 0,-11 9 1 15</inkml:trace>
  <inkml:trace contextRef="#ctx0" brushRef="#br0" timeOffset="11093.04">10358 5073 49 0,'-4'25'24'0,"29"1"-12"0,-18-26 25 0,3 3-34 15,8-3 0-15,7-3 1 16,17-10 0-16,14 0-6 15,4-2 1-15,29 2 1 16,9-12 0-16,8 9-9 16,-3 4 1-16,-22 2-9 15,-18 10 1-15</inkml:trace>
  <inkml:trace contextRef="#ctx0" brushRef="#br0" timeOffset="11290.94">10343 5346 75 0,'8'22'37'0,"66"-25"-42"16,-43 0 69-16,26-3-63 16,13-10 0-16,19 3-3 15,-1-2 1-15,-11 5-6 0,-10 1 0 16,-10 3-14-16,-22-4 0 15</inkml:trace>
  <inkml:trace contextRef="#ctx0" brushRef="#br0" timeOffset="17308.38">8562 1875 37 0,'0'25'18'0,"3"25"-12"0,1-34 18 0,-4 9-24 16,0 12 1-16,4 1 0 15,-4 25 1-15,-8 21-3 16,1 23 0-16,-3 22-1 16,-8 15 1-16,4 16-3 15,3 0 0-15,4-13-1 16,0-18 0-16,4-26-6 15,-1-28 0-15,4-34 2 16,0-28 1-16</inkml:trace>
  <inkml:trace contextRef="#ctx0" brushRef="#br0" timeOffset="18150.68">8259 2028 39 0,'24'19'19'0,"50"-9"-25"0,-49-4 43 0,17 0-37 15,11 7 0 1,28 2 2-16,32-5 1 0,11-1-4 15,31-9 1 1,14 0 1-16,25-9 0 0,22-1 0 16,13-5 1-16,25-4-2 15,14-6 1-15,7-10 0 16,21-12 1-16,1 0-1 16,20-3 1-16,-10 3-1 15,4-3 1-15,-19 9-2 16,5 19 0-16,-11 0-2 15,-4 7 1-15,-7 5-3 16,-7 4 1-16,-10 6-2 16,-4 6 1-16,-18-6-2 15,-3-9 1-15,-4 9 0 16,-28 0 1-16,-7-16 2 16,-10 4 1-16,-22-1 0 15,-32 4 1-15,-3 5 2 0,-10 4 0 16,-18 10-1-16,-18 6 1 15,-18 12-2-15,-17 6 1 16,-14 23-1-16,-25 21 0 16,-7 0-1-16,-14 17 0 15,0 8 0-15,-4 13 1 16,-3 0 0-16,3 22 0 16,4 3 0-16,4 19 0 15,-1-6 0-15,7 6 1 16,-3-10 0-16,0-34 1 15,7 25 0-15,-7-15 1 16,-3-26-1-16,-15-9 0 16,-14-9 0-16,-14-20 1 0,-21-8-2 15,-10-17 1-15,-29-5-2 16,-25-17 1-16,-17-12-1 16,-36-6 1-16,-13-6-1 15,-36-10 1-15,-21-6-2 16,-39-6 1-16,-3-1 0 15,-11-9 1-15,-22 4-1 16,-6-1 0-16,4 13 0 16,-1 3 0-16,14 7 1 15,-3-7 1 1,-211 22-1 0,94 12 1-1,53 7-5 1,50 3 1-16,28 3-10 0,36 9 1 0</inkml:trace>
  <inkml:trace contextRef="#ctx0" brushRef="#br0" timeOffset="31465.88">11762 4468 45 0,'-11'3'22'0,"8"-6"-8"16,3 3 23-16,0 0-33 15,0 0 0-15,7-3 3 16,7-6 1-16,7-1-9 0,7 1 0 16,25-1 5-16,25-8 1 15,17-4-2-15,4 0 0 16,14 3-2-16,-4 3 0 16,-7 7-1-16,-17 9 0 15,-11 9-1-15,-14 7 0 16,-14-10-2-16,-18 16 1 15,-17 9-2-15,-15 10 0 16,-14 19-1-16,-10-1 0 16,-7 4 0-16,0 0 1 0,-4-4 1 15,4-12 1-15,-1-3 1 16,1 6 1-16,3-3 0 16,4 1 0-16,3 2 1 15,1 6 0-15,10-3 0 16,6-2 0-16,8-1 0 15,4-13 0-15,3-8-4 16,4-4 0-16,-4-3-8 16,7-7 0-16,-7-5-4 15,3-4 0-15</inkml:trace>
  <inkml:trace contextRef="#ctx0" brushRef="#br0" timeOffset="31694.46">12347 6130 78 0,'14'28'39'0,"0"-6"-57"0,-6-19 82 16,-1 1-64-16,0-1 0 15,0 0-19-15,0 0 1 16,0-6 7-16,3 3 0 16</inkml:trace>
  <inkml:trace contextRef="#ctx0" brushRef="#br0" timeOffset="33133.78">16200 4311 49 0,'14'13'24'0,"-7"40"-11"16,-4-47 27-1,-6 41-37-15,-8 16 0 16,-3 12 0-16,0 16-5 16,0 25 1-16,-4 10 0 15,8 12 1-15,3-16-4 16,3-15 0-16,0-19-11 0,4-32 1 16,8-28-3-16,2-15 0 15</inkml:trace>
  <inkml:trace contextRef="#ctx0" brushRef="#br0" timeOffset="33463.86">16679 4923 46 0,'18'50'23'0,"-18"-25"-20"0,-4-6 43 15,-3-3-45-15,-7 12 1 0,-3-9-1 16,-8 3 1-16,0 0-3 15,-3-1 0-15,-4 1 2 16,4-3 0-16,3 0-2 16,8-3 0-16,6-4 0 15,8-5 1-15,13 2-1 16,4 0 1-16,11 1 0 16,10-1 0-16,4 7 1 15,0 3 0-15,-7 6-1 16,-8 12 0-16,-6-2 0 15,-11-7 0-15,-14 7-4 16,-11 2 0-16,-3-5-7 16,-4-1 1-16,4-12-5 15,4-10 0-15</inkml:trace>
  <inkml:trace contextRef="#ctx0" brushRef="#br0" timeOffset="33809.08">17170 5139 51 0,'-7'13'25'0,"-39"-1"-34"0,32 1 48 16,-11 6-40-16,-3 3 1 15,-4 0 0-15,0-4 0 0,4 4 0 16,3 0 0-16,4-6 1 15,14 3 0-15,4 3 0 16,13-3 1-16,11-1 1 16,8 4 0-16,-1 3-1 15,0-9 1-15,0 3-1 16,-7 6 0-16,-6 6-2 16,-8-2 1-16,-7-1-3 15,-7 0 0-15,-11-3-8 16,-3 0 0-16,0-12-6 15,3-10 1 1</inkml:trace>
  <inkml:trace contextRef="#ctx0" brushRef="#br0" timeOffset="34064.87">17279 5459 52 0,'21'25'26'0,"-10"3"-28"0,-11-15 45 15,-4 12-43-15,1 6 0 16,-1-2 0-16,1 5 0 16,-1 7 0-16,4-7 0 15,4-2 0-15,6-4 1 16,4-12 0-16,4-7 0 16,7-6 0-16,6-22 1 15,15 0-1-15,-7-9 1 16,0-6-3-16,-4-4 0 15,1 10-8-15,-5-3 0 0,-3-4-8 16,1 10 1-16</inkml:trace>
  <inkml:trace contextRef="#ctx0" brushRef="#br0" timeOffset="34409.83">17903 5666 59 0,'11'31'29'0,"3"-21"-32"0,-3-10 53 0,3 0-48 16,7 3 1-16,11-6-3 15,0-10 1-15,-1-6-3 16,-2-6 0-16,-5-3 1 16,-6 0 1-16,-11-3-2 0,-7 2 0 15,-7-8 1-15,-11 12 0 16,-3 6 0-16,0 16 0 15,-7 15 1-15,6 7 0 16,5 19 0-16,3 12 0 16,3 9 1-16,11 10 0 15,11 0 1-15,13-6 1 16,12-10-1-16,10-6 0 16,17-18-2-16,4-23 0 15,-10-9-7-15,-8-10 0 16,-3-6-11-16,3-3 0 0</inkml:trace>
  <inkml:trace contextRef="#ctx0" brushRef="#br0" timeOffset="35369.24">20130 6262 44 0,'24'-25'22'0,"96"-98"-12"0,-85 67 22 15,25-26-30-15,18-37 1 16,-11-22 0-16,14-25 0 15,-7-6-4-15,-10-20 0 0,-8 13 3 16,-13 4 0-16,-12 2-2 16,-10 17 1-16,-6 8-1 15,-8 42 1-15,-7 5-3 16,-4 32 0-16,-10 16-1 16,-11 22 0-16,-6 27-1 15,2 30 1-15,-6 21 0 16,-4 31 0 15,0 19 3-31,1 19 0 0,6 35 2 0,4-4 1 0,3 22-1 16,11-2 1-16,7 2-1 15,3-25 0-15,11-18-8 16,7-20 1-16,4-30-9 16,3-23 0-16</inkml:trace>
  <inkml:trace contextRef="#ctx0" brushRef="#br0" timeOffset="35582.96">21040 5519 59 0,'0'50'29'0,"-21"31"-31"0,13-65 51 16,1 0-49-16,-3 6 0 15,3-7-2-15,0-2 1 0,3-7-5 16,4-6 1-16,4-9-12 16,3-16 1-16</inkml:trace>
  <inkml:trace contextRef="#ctx0" brushRef="#br0" timeOffset="35745.61">20920 5261 47 0,'3'32'23'0,"25"-4"-18"0,-17-28 31 0,3 3-36 15,4 3 0-15,3 1-7 16,7-1 1-16,0-3-5 16,1 0 1-16</inkml:trace>
  <inkml:trace contextRef="#ctx0" brushRef="#br0" timeOffset="36226.68">21213 5688 48 0,'10'6'24'0,"1"-18"-23"0,-4 5 36 16,7-5-37-16,4-10 1 15,-1 0-1-15,4 3 0 16,0 0-1-16,-3 4 0 15,-4-1-2-15,-3 10 1 16,-1 3-2-16,1 9 1 0,-7 6-1 16,-4 4 1-16,0 3 0 15,-4 0 1-15,4-4 1 16,0 1 0-16,0 0 1 16,0-7 0-16,0-3 0 15,4-2 0-15,3-4 0 16,0-7 1-16,3-2-1 15,1-4 0-15,6-2 0 16,5-1 1-16,-1 3-1 16,3 1 1-16,5 6-1 15,-1-7 1-15,0 7 0 16,0 0 0-16,-3-1 1 16,0 1 1-16,-4 0-1 15,0 9 1-15,-7 13 0 16,-3 9 1-16,6 9 0 15,5 4 0-15,-1 6-2 0,7-10 0 16,4 1-1-16,-1-7 0 16,1-9-6-16,-4-7 0 15,-10-2-11-15,-11-4 1 16</inkml:trace>
  <inkml:trace contextRef="#ctx0" brushRef="#br0" timeOffset="36665.41">20599 6312 58 0,'-4'0'29'0,"-28"38"-31"0,22-23 50 16,-11 7-48-16,-11 16 0 15,-3 6 0-15,-15 18 0 16,1 14-2-16,3-1 0 16,11-6-4-16,3-13 1 15,11-12-9-15,7-22 0 16,14-25-3-16,3-16 1 15</inkml:trace>
  <inkml:trace contextRef="#ctx0" brushRef="#br0" timeOffset="36858.98">20232 6384 43 0,'17'50'21'0,"19"51"-18"0,-26-70 41 0,4 13-43 16,1 3 0-16,2 9 0 15,8 1 0-15,0-10-6 16,6-3 0-16,5-16-9 16,-5-12 1-16,-6-13-2 15,-4-6 1-15</inkml:trace>
  <inkml:trace contextRef="#ctx0" brushRef="#br0" timeOffset="37068.65">20673 6742 54 0,'10'37'27'0,"-3"-9"-33"0,-7-24 57 16,4-4-51-16,7 0 1 15,6 0-3-15,11 3 0 16,4 0-2-16,7-3 1 15,7-6-6-15,0-4 0 16,3-6-7-16,-10-5 1 16</inkml:trace>
  <inkml:trace contextRef="#ctx0" brushRef="#br0" timeOffset="37337.57">20892 6528 43 0,'-4'41'21'0,"4"-10"-16"16,4-21 35-16,3-1-39 15,7 1 1-15,3 2 2 16,15 7 1-16,0 3-5 16,7 6 0-16,-1-6 3 15,-2 0 1-15,-8 9-2 16,-7-2 0-16,-10 5-3 15,-15 1 1-15,-10-4-4 0,-11-9 0 16,-10-6-8 0,0-4 1-16,-4-9-6 15,11-6 1-15</inkml:trace>
  <inkml:trace contextRef="#ctx0" brushRef="#br0" timeOffset="37832.56">21710 6723 45 0,'7'56'22'0,"-21"-24"-20"0,7-23 39 0,-7 7-41 15,-11 2 0-15,-7 1 1 16,-10-3 1-16,-7 0-2 15,-4-7 1-15,0-6 0 16,14-6 1-16,7-6-1 16,7-1 1-16,8-5-2 15,3 5 0-15,10-2-2 16,15-4 1-16,13 7-2 16,12 2 1-16,10 7-1 15,10 0 0-15,-3 7 1 16,-7 11 1-16,-4 7 0 15,-3 4 1-15,-7-1-1 16,-4 0 1-16,4-3 0 16,3-6 0-16,4-6-1 15,7-7 1-15,3-3-1 0,4-9 1 16,-4-10 0-16,-3-9 0 16,-7-10 0-16,-11 4 0 15,-7-7 0-15,-14-9 1 16,-14 7-1-16,-17 2 1 15,-19 0 0-15,-17 7 0 16,4 9-2-16,-18 10 0 16,-4 12-12-16,4 0 0 15</inkml:trace>
  <inkml:trace contextRef="#ctx0" brushRef="#br1" timeOffset="41736.51">9843 4079 20 0,'88'-31'10'0,"-28"0"-2"16,-46 15 10-16,-4-9-15 15,-3 3 1-15,-7-13 2 16,-10-5 1-16,-11-11-9 16,-18-2 1-16,-21 9 4 15,-11-6 0-15,-27 3-1 0,-33 19 1 16,1-4-3-16,-26 10 1 15,-17 13 0-15,4 9 0 16,-14 13-1-16,6 2 1 16,4 1-1-16,-10 3 1 15,14 6-1-15,13 6 0 16,5 1 0-16,20 8 0 31,-31 45 1-31,28 0 0 16,32-4-1-16,20 4 1 15,12-13-1-15,10 13 1 0,14-1-1 16,14-15 1-16,4 7-2 31,17 2 1-31,11-6-1 0,18 6 0 0,21-9 0 16,17 0 1-16,29-9 0 16,0-13 0-16,31-6 0 15,25-13 1-15,14-9 0 16,25-19 0-16,7-10 0 15,18-2 0-15,10-23-1 16,4-8 1-16,0-11-1 16,-11-8 1-16,-28 8 0 15,-15 4 0-15,-16-3 0 16,-26-1 1-16,-17 7-1 16,-25-6 1-16,-21-10-1 15,-14 4 0-15,-21-4-1 16,-22 0 0-16,-17 1-1 0,-28-1 1 15,-15 6-1-15,1 17 0 16,-11-4 0-16,-4 6 0 16,4 4 1-16,-3 5 1 15,17 1 0-15,0 9 1 16,7 4 0-16,14 2 0 16,7 7-1-16,11-3 1 15,-3 2-1-15,3 4 1 16,7 3-1-16,-1-6 0 15,5 6-1-15,3 0 1 16,0 0-1-16,0 0 0 0,0 0-2 16,0-3 0-16,-7 3-4 15,-4 0 1-15,1 0-10 16,-4 0 1-16</inkml:trace>
  <inkml:trace contextRef="#ctx0" brushRef="#br0" timeOffset="47140.7">23442 5305 58 0,'14'-37'29'0,"-21"-17"-22"15,7 42 29-15,-17 2-36 16,-15 4 1-16,-18 0 0 0,-6 12 0 15,-15 0-1-15,1 7 0 16,10 6-1-16,0 6 0 16,10 6 0-16,8 10 1 15,17 9-1-15,18-3 1 16,7-3-1-16,18 3 1 16,24-6 0-16,15-3 1 15,17-4 0-15,0 4 0 16,-14-4-1-16,-14-2 1 15,-11 8-2-15,-10-5 1 0,-22 2-1 16,-20 7 0-16,-19 3 0 16,-6-12 0-16,-7-7 0 15,-4-9 0-15,7-3-1 16,11-4 1-16,10 1-6 16,18-4 1-16,21-9-9 15,14-9 0-15</inkml:trace>
  <inkml:trace contextRef="#ctx0" brushRef="#br0" timeOffset="47352.27">23686 5694 57 0,'-8'25'28'0,"-9"22"-28"16,10-34 48-16,-7 6-48 15,-4 3 1-15,0 0 0 0,4 3 0 16,4-6-4 0,3-1 1-16,3-8-9 0,8-10 1 15,-1-16-7-15,4-12 1 16</inkml:trace>
  <inkml:trace contextRef="#ctx0" brushRef="#br0" timeOffset="47487.9">23502 5280 44 0,'7'3'22'0,"18"23"-26"0,-11-23 34 0,7 12-33 15,4 4 1-15,3 6-20 16,4 3 0-16</inkml:trace>
  <inkml:trace contextRef="#ctx0" brushRef="#br0" timeOffset="47802.24">23844 5886 36 0,'7'12'18'0,"11"-3"-12"16,-11-12 24-16,4 0-31 16,-1-6 1-16,4-1-1 15,0-12 1-15,1 0 0 16,-1-6 0-16,-4 9-1 15,4 1 1-15,0-1-1 16,1 0 1-16,-1 3-1 16,0 4 1-16,3 9-1 0,5 3 1 15,-5 0 0-15,1 6 1 16,-4 10 0-16,0 9 0 16,0 0-1-16,0 0 1 15,0 3-2-15,-3 0 1 16,3-3-8-16,0 0 0 15,0-9-3-15,4-6 0 16</inkml:trace>
  <inkml:trace contextRef="#ctx0" brushRef="#br0" timeOffset="48028.23">24814 5271 43 0,'29'12'21'0,"-15"14"-19"0,-14-20 41 0,0 9-43 16,-7 4 1-16,-4 16-1 16,-7-1 0-16,-3-6 0 15,-7 16 0-15,-4 7 0 16,4 11 1-16,0 14-1 16,10-4 1-16,11 0-4 15,11-13 1-15,10-8-12 16,7-14 1-16</inkml:trace>
  <inkml:trace contextRef="#ctx0" brushRef="#br0" timeOffset="48254.34">25294 5566 48 0,'7'34'24'0,"-24"38"-22"0,6-59 34 15,-10 12-36-15,-7 13 1 16,-1 2-1-16,1 7 1 0,-4 4-1 16,4-8 0-16,0 4-3 15,3-9 1-15,8-13-8 16,3-15 0-16,3-10-4 16,0-26 0-16</inkml:trace>
  <inkml:trace contextRef="#ctx0" brushRef="#br0" timeOffset="48441.34">24938 5519 25 0,'18'22'12'0,"24"-26"0"15,-28 23 17-15,4 13-27 16,-1 12 0-16,1 9 0 16,7 0 0-16,3 10-3 15,4 0 0-15,-1 2 1 16,-2 4 0-16,-1-9-5 15,-4-13 1-15,1-12-7 0,-4-17 1 16</inkml:trace>
  <inkml:trace contextRef="#ctx0" brushRef="#br0" timeOffset="48674.78">25294 5180 36 0,'21'38'18'0,"36"62"-8"0,-36-56 29 0,11 0-37 0,14 22 1 0,-8 6 1 0,5 9 0 0,-1 23-6 0,-7-13 0 0,-6-7 3 47,-15-5 0-47,-18-1-8 0,-3-9 1 15,-14-12-9-15,-7-14 1 16</inkml:trace>
  <inkml:trace contextRef="#ctx0" brushRef="#br0" timeOffset="49348.64">28123 5061 51 0,'4'66'25'0,"0"18"-26"0,-4-55 42 16,-4 24-41-16,-3 13 1 15,-4 15 0-15,4 16 0 16,0 4-2-16,0-1 1 16,4-18-5-16,-1-29 0 15,8-19-10-15,3-24 1 16</inkml:trace>
  <inkml:trace contextRef="#ctx0" brushRef="#br0" timeOffset="49678.62">27968 4801 28 0,'7'0'14'0,"43"37"3"0,-36-15 12 0,3 0-25 16,5 3 1-16,2 3 4 16,8 4 1-16,7-1-12 15,3 0 1-15,-3 1 7 16,17 2 0-16,15 16-2 15,17 1 0-15,4 11-2 16,-7-2 0-16,-15 9-2 16,-17 3 1-16,-21 3-2 15,-29 4 1-15,-27 15-1 16,-19-10 0 15,-24-2-2-31,4-7 1 31,-8-9-3-31,1-22 1 16,-1-16-9-16,15-12 0 0,13-10-3 16,19 0 0-16</inkml:trace>
  <inkml:trace contextRef="#ctx0" brushRef="#br0" timeOffset="50338.11">28921 6325 59 0,'28'15'29'0,"14"-52"-39"0,-13 27 58 16,6-18-49-16,7-13 1 15,0-22-1-15,1-15 1 16,-1-7 0-16,-10-15 0 16,-7 15-1-16,-11-2 0 15,-7 5 1 17,-4 10 0-32,-3 12-1 31,-3 13 1-31,-4 16-1 15,0 15 1-15,-4 26-1 0,8 8 1 0,3 20-2 0,7 12 1 0,7 13-2 0,14 12 1 0,7 1-2 16,-3-4 1-16,17 0 0 16,15-6 0-16,6-16 1 15,4-16 1-15,1-15 1 16,-8-9 1-16,-15-17 1 16,-9-21 1-16,-8-10-1 15,-3-24 1-15,-7-4-1 16,-11-13 1-16,-11-8-2 15,-10-17 1-15,-11 4-3 32,-17-4 1-32,-4 10-7 0,1 13 0 0,-5 12-8 15,4 19 1-15</inkml:trace>
  <inkml:trace contextRef="#ctx0" brushRef="#br0" timeOffset="50970.18">30780 5045 47 0,'-4'-16'23'0,"-20"10"-28"0,13 3 39 0,-10 0-33 0,0 3 0 0,-7-10 0 0,-8 4 0 0,-10 0-2 15,-3 6 1-15,0 3 1 16,-1 6 0-16,15 4 0 16,7 6 0-16,3 6 0 15,7-9 0-15,8 9 0 16,6 6 0-16,11 0-1 16,4 4 1-16,-1 9-2 15,1 12 1-15,-4-9-1 0,-3 13 0 16,-8 9-1-16,-3-6 1 15,-4 2-1-15,1 1 0 16,-1-3 0 0,1-10 1-16,3 1 0 0,3-7 0 31,4-3 2 0,7-13 0-31,4-3 1 16,3 0 1-16,4-3 0 0,3 4 1 0,0-4-1 0,4 0 0 15,-1-6-1-15,4-1 0 0,-3-5-1 0,0-7 0 0,-7-6-1 16,3-3 0-16,3-6-5 16,1-4 1-16,0 1-11 15,-8-4 0 1</inkml:trace>
  <inkml:trace contextRef="#ctx0" brushRef="#br0" timeOffset="51182.54">30258 5559 56 0,'21'13'28'0,"28"37"-23"0,-31-37 44 16,7 2-48-1,10 1 1-15,4-7-3 16,3 1 1-16,7-7-9 0,4 0 1 15,-3-9-9-15,-1-10 0 16</inkml:trace>
  <inkml:trace contextRef="#ctx0" brushRef="#br0" timeOffset="79508">27711 7159 35 0,'0'-3'17'0,"14"3"-6"0,-7 0 17 0,7 0-25 16,4 0 1-16,13-4 2 16,26-2 0-16,27-10-8 15,26-6 1-15,38-9 5 16,32-13 0-16,42-6-3 15,15-3 1-15,24 3-1 16,-18 9 0-16,4 16-2 16,-11 18 1-16,-31 11-2 15,-18 8 0-15,-28 19-3 16,-22 1 1 0,-27-1-5-16,-26 4 0 15,-31-1-6-15,-35 1 1 0</inkml:trace>
  <inkml:trace contextRef="#ctx0" brushRef="#br0" timeOffset="85423.42">3030 8200 37 0,'0'-16'18'0,"18"13"-3"0,-14 6 18 16,-4-3-29-16,7 13 1 15,-4-4 1-15,4 10 1 16,4 6-9-16,-11 9 0 16,0 10 5-16,0 19 1 15,0 12-3-15,0 19 1 16,-11 19-3-16,1 0 0 16,-8 0-3-16,7-3 1 15,1-16-5-15,-1-16 1 0,1-12-10 16,10-16 1-16,-7-15 1 15,7-20 1-15</inkml:trace>
  <inkml:trace contextRef="#ctx0" brushRef="#br0" timeOffset="85830.52">3302 9021 39 0,'7'19'19'0,"-7"16"-23"15,0-26 39-15,0 10-35 16,0 6 1-16,-7 0-1 16,3 6 1-16,4-2-1 15,-7 5 0-15,4-6 1 16,3-9 0-16,3-6-1 16,4-7 0-16,-3-6 0 15,3-3 0-15,4-7-1 0,-1-2 1 16,8-4-1-16,-8-6 1 15,5-6 0-15,9 0 0 16,-10 0-1-16,4 6 1 16,0 3 0-16,3 6 0 15,-7 7 0-15,0 6 1 16,0 6 0-16,4 7 0 16,-8 6-1-16,1 3 1 15,0 3 0-15,6 3 0 0,-13 6-1 16,6-2 1-1,-3-4-2-15,4-3 0 0,-4-12-6 16,4-1 1-16,-1-15-6 16,-6-3 0-16</inkml:trace>
  <inkml:trace contextRef="#ctx0" brushRef="#br0" timeOffset="86521.37">4166 8382 42 0,'-7'22'21'0,"7"31"-24"0,0-41 36 0,0 13-32 16,0 7 0-16,0 2 2 15,0 13 0-15,7 16-3 16,-7-3 0-16,7-1 2 15,4-9 1-15,-8-6-1 16,5-6 0-16,-5-10-2 16,4-6 1-16,-7-6-1 15,-7-7 1-15,4-6-2 16,-5-3 1-16,-2 0-1 16,-1-3 1-16,-10 3-1 15,-7 0 1-15,7 3-1 16,-7 4 0-16,6 2 0 0,1 0 1 15,-3 10-1-15,9 3 1 16,5 6 1-16,3-2 0 16,7-1 0-16,7 0 1 15,3-3-1-15,5 0 0 16,2 0-2-16,4-10 0 16,4-3-6-16,-4-2 1 15,4-4-8-15,0-9 0 16</inkml:trace>
  <inkml:trace contextRef="#ctx0" brushRef="#br0" timeOffset="86717.38">4484 8965 46 0,'3'31'23'0,"-3"10"-22"0,0-35 38 0,-3 10-39 15,3 3 1-15,-7 3-1 16,3-3 0-16,4-4-5 16,-7-5 0-16,4-7-9 15,3-13 1-15</inkml:trace>
  <inkml:trace contextRef="#ctx0" brushRef="#br0" timeOffset="86880.4">4367 8739 35 0,'18'6'17'0,"0"23"-12"0,-18-29 22 15,3-4-28-15,8 8 1 16,-1-11-7-16,8 4 1 16,0-3-1-16,-4 3 0 15</inkml:trace>
  <inkml:trace contextRef="#ctx0" brushRef="#br0" timeOffset="87421.84">4692 9056 24 0,'3'0'12'0,"-6"6"-7"0,3-6 14 16,0 0-15-16,0 0 1 15,0 0 6-15,-11-3 0 16,4 3-13-16,0 0 1 16,4 0 9-16,3 3 0 15,-7 0-2-15,3-6 1 16,4 3-4-16,0 0 1 15,0 0-1-15,11-3 0 0,-8-3-2 16,4-7 0 0,4-6-1-16,-1-6 1 0,-2 0-1 15,2 3 0-15,1-3-2 16,6 0 1 0,5 3-3-16,-1 3 1 0,-4 7-4 15,-3 5 1-15,4 11-9 16,-4 2 1-16,0-6-1 15,-3 0 0-15</inkml:trace>
  <inkml:trace contextRef="#ctx0" brushRef="#br0" timeOffset="87782.35">4854 9028 41 0,'11'40'20'0,"6"-27"-16"0,-6-4 40 16,7-2-42-16,-4-1 1 16,3 0 1-16,-2-6 0 15,9-6-6-15,-3-7 1 16,1 4 2-16,-1-7 1 16,-4-3-2-16,1-6 0 15,-14 0-1-15,3-3 1 16,-14 6-1-16,3 3 0 15,-10 7 0-15,0 5 1 32,-7 39-1-32,3-7 0 0,0 9 0 15,4 1 0-15,7-1-1 16,4-5 1-16,6-4-4 16,4-3 1-16,4-4-9 15,6-8 0-15,5-10-1 16,2-10 1-16</inkml:trace>
  <inkml:trace contextRef="#ctx0" brushRef="#br0" timeOffset="88322.78">5330 8874 38 0,'15'0'19'0,"13"0"-18"0,-18-6 36 0,1 9-35 15,3 0 1-15,-3 6-2 16,-11 1 0-16,0 5-3 0,-11-2 1 15,-3 3 1-15,0-1 0 16,-4 4-1-16,1-3 0 16,2-1 0-16,5 11 1 15,-1 2-1-15,4 3 1 16,0 1 0-16,4-4 0 16,-1 0-1-16,8 0 1 15,3-6-1-15,3-3 1 16,11-13 0-16,-3-6 0 15,7-6-1-15,10-10 1 16,0-12-1-16,4-3 1 16,4-7 0-16,2-15 0 15,5-7 0-15,-11-12 0 0,-4-13-1 16,-7 1 1-16,-3-10 0 16,-4 3 0-16,-10-7-1 15,-1-2 1-15,-3 3-1 16,0 22 1-16,-3 12 0 15,-4 16 0-15,-4 12 0 16,-6 10 1-16,-4 25 0 16,-4 22 0-16,0 22 1 15,4 6 0-15,-4 22 1 16,1 29 0-16,10 18-1 16,3 13 0-16,4-4-2 15,4-15 0-15,-1-19-3 16,4-19 0-16,4-21-6 15,-8-20 1-15,5-21-5 16,2-16 0-16,-10-7 1 0,-7-12 0 16</inkml:trace>
  <inkml:trace contextRef="#ctx0" brushRef="#br0" timeOffset="88490.35">5517 8777 46 0,'0'40'23'0,"15"-2"-27"0,-8-35 52 15,3-3-47-15,11 3 0 16,8-3 1-16,6-3 0 0,11-3-3 16,7-7 0-1,17-2-2-15,4-1 1 0,7 0-13 16,-17 7 1-16</inkml:trace>
  <inkml:trace contextRef="#ctx0" brushRef="#br0" timeOffset="89042.42">7500 8711 59 0,'-11'19'29'0,"-3"-1"-33"0,14-8 47 16,-3-4-43-16,-8 7 0 16,-6-1 0-16,-5 4 0 15,-6 0-1-15,4 2 0 16,-1 8-1-16,4-1 0 0,3 3 0 16,7 0 0-16,8-6 0 15,3-6 0-15,3-4 0 16,12-12 1-16,6-6 0 15,3-10 1-15,-2-3-1 16,2 1 0-16,1-7 0 16,0-1 1-16,-4 8 0 15,-7 5 0-15,4 7 0 16,-1 6 1-16,1 6 0 16,0 0 0-16,-1 7-1 15,1 3 0-15,-1-1-6 31,5 1 0-31,-5 0-8 0,4-10 1 0</inkml:trace>
  <inkml:trace contextRef="#ctx0" brushRef="#br0" timeOffset="92780.71">8110 7968 43 0,'18'-32'21'0,"-18"39"-7"0,0-7 22 16,0 0-33-16,0 0 0 15,-11 12 1-15,4 13 1 0,-7 10-7 16,0 21 0 0,4 4 4-16,-5 21 1 0,-2 7-4 15,6 16 0-15,1 8-2 16,-1 14 1-16,8-13-3 16,-1-13 0-16,4-15-11 15,0-26 1-15,-4-24 0 16,4-23 0-16</inkml:trace>
  <inkml:trace contextRef="#ctx0" brushRef="#br0" timeOffset="93051.9">8417 7845 49 0,'0'25'24'0,"-7"23"-35"0,7-39 49 16,-3 16-37-16,-8 13 0 15,1 18 0-15,-1 4 0 16,-3 21-1-16,3 10 0 16,-3 13 1-16,0 5 0 15,3-2-2-15,1-7 0 16,6-24-3-16,-3-17 0 15,4-18-10-15,-1-25 1 16</inkml:trace>
  <inkml:trace contextRef="#ctx0" brushRef="#br0" timeOffset="93306.67">7839 8623 52 0,'0'25'26'0,"14"-28"-22"0,-4-3 45 0,12-10-44 16,13-3 0-16,14-6 1 16,11 6 1-16,25-3-10 15,17-6 1-15,1 0 2 16,9 6 1-16,-16 6-8 15,-15 10 0-15,-14 9-13 0,-14 7 1 16</inkml:trace>
  <inkml:trace contextRef="#ctx0" brushRef="#br0" timeOffset="93711.89">8654 8915 55 0,'10'19'27'0,"-6"-7"-28"0,-4-12 41 0,0 0-40 15,-4 0 0-15,1 0 0 16,-4 0 1-16,0 0-2 16,-4 0 1-16,4 0 0 15,0 0 0-15,0 3-1 16,3-3 0-16,1 3-2 15,3 0 0-15,3 1-2 16,8-4 0-16,3 0 0 16,4-7 1-16,3 1 0 15,0-3 0-15,0-4 2 16,0 4 1-16,-3 2 2 16,-7 1 1-16,-1 6 0 15,1 3 1-15,-4 7-1 16,3 2 0-16,-10 10-1 15,4 0 1-15,3-3-3 0,0-7 1 16,0 7-6-16,4-3 0 16,-1 0-7 15,4-7 1-31</inkml:trace>
  <inkml:trace contextRef="#ctx0" brushRef="#br0" timeOffset="93966.67">9218 8877 49 0,'18'0'24'0,"-1"-3"-25"0,-17 3 43 15,0-3-42-15,-7 0 0 0,-3 6 0 16,-4 0 1-16,-4 9-1 16,4 1 0-16,-4 9 0 15,-3 3 0-15,0-3 0 16,0 3 1-16,7 3-2 15,-4 7 1-15,11 2-2 16,10 1 0 0,26-19-13-1,13-13 1-15</inkml:trace>
  <inkml:trace contextRef="#ctx0" brushRef="#br0" timeOffset="94447">9504 8049 30 0,'-11'-37'15'0,"1"77"-1"0,10-27 11 15,-11 15-24-15,1 22 1 16,-5 0 1-16,-2 13 0 16,-11 28-4-16,6 13 0 15,1 8 2-15,4 1 1 16,2-12-2-16,5-7 1 15,6-19-3-15,8-22 1 16,10-15-3-16,4-25 1 16,6-13-2-16,8-16 1 15,3-12 2-15,-3-4 0 0,-4-8 3 16,1-8 0-16,-8 5 3 16,-4 8 0-16,-3 7 2 15,-3 9 0-15,-4 6-2 16,-3 10 0-16,-4 6-2 15,-7 10 0-15,-8 3-1 16,-2 6 1-16,-4-7-2 16,-11 4 0-16,4 6 0 15,3 0 0-15,4 0 0 16,3 4 1-16,4-7 1 16,7-4 0-16,11 1 1 15,17-6 0-15,7-4-1 16,7 4 1-16,4-1-3 15,-7 1 1-15,-4-7-12 16,0 0 1-16,-3-6-7 0,0 0 1 16</inkml:trace>
  <inkml:trace contextRef="#ctx0" brushRef="#br0" timeOffset="94809.65">10160 8614 56 0,'0'3'28'0,"11"-3"-35"15,-4 0 51-15,0 0-44 16,0 3 0-16,-4 3-7 15,4 7 0-15,0-1-5 16,0 4 1-16</inkml:trace>
  <inkml:trace contextRef="#ctx0" brushRef="#br0" timeOffset="94974.46">10107 9002 55 0,'0'35'27'0,"11"-26"-26"0,-4-9 42 16,0 4-43-16,3-1 0 16,1-3-14-16,0 3 1 15,-11-6 4-15,-4-4 1 0</inkml:trace>
  <inkml:trace contextRef="#ctx0" brushRef="#br0" timeOffset="97225.6">12679 8068 57 0,'10'-13'28'0,"-6"4"-19"0,-4 9 28 0,0 0-37 15,-4-3 1-15,-10 9 0 16,-14 10 0-16,-7 3-2 16,-4 6 1-16,-3 6 0 15,-4 7 0 1,-14 15-2-1,3 4 0-15,22-7 0 16,10-3 1-16,11 3 0 16,18-9 0-16,10-4 1 15,11 1 0-15,13 0 2 16,15-1 0-16,0 1-1 16,-7-4 0-16,-7 1-1 0,-11-10 0 15,-14 9 0-15,-17 13 0 16,-18 0-1-16,-11 10 0 15,-7-1-1-15,-7-2 1 16,-3-4-3-16,-1-9 0 16,5-4-7-16,6-5 1 15,11-7-6-15,6-7 1 16</inkml:trace>
  <inkml:trace contextRef="#ctx0" brushRef="#br0" timeOffset="97734.97">12979 9012 45 0,'3'9'22'0,"11"-15"-18"16,-14 6 39-16,0 0-42 15,0-6 0-15,-3 3 0 16,3-4 1-16,-4 7-3 15,-6 3 1-15,-11 4 1 16,-4 5 0-16,-3-5-1 16,-1 5 0-16,5 7 0 15,-1 3 1-15,4 3-1 16,7-3 0-16,3-3 0 16,11-7 0-16,7-2 0 0,0-4 0 15,21-6 0 1,4-6 0-16,-4-1 0 0,1-2 0 15,-5 3-1-15,-2 3 1 16,-8 3-1-16,-7 3 0 16,-7 6-1-16,0 7 1 15,-4 3-1-15,-3 9 1 16,-7 13-1-16,-4-7 1 16,-6 10 0-16,3 9 1 15,-1-6 0-15,5 7 1 16,3 5-1-16,7-5 1 15,3-7-1-15,4-7 1 0,7-11-1 16,7-7 0-16,4-7-4 16,3-9 1-16,4-9-9 15,3-9 1-15,-3-13-3 16,10-10 0 0</inkml:trace>
  <inkml:trace contextRef="#ctx0" brushRef="#br0" timeOffset="98020.92">13310 9235 40 0,'11'40'20'0,"-11"-18"-22"16,3-15 38-16,-3 5-33 16,4 1 1-16,-4 2 1 15,3 1 1-15,5-7-7 0,-1 1 0 16,3-1 6-16,4-3 1 15,4 1-2-15,3-4 1 16,7-3-2-16,-7 3 1 16,4-3-1-16,0-6 0 15,0-7-4-15,-4-6 0 16,0 1-4-16,-3-1 1 16,-4 0-8-16,-4 6 1 15,-3-2-7-15,-3 2 1 16</inkml:trace>
  <inkml:trace contextRef="#ctx0" brushRef="#br0" timeOffset="98396.32">13765 9388 60 0,'22'16'30'16,"16"-16"-38"-16,-20-6 56 0,3-7-48 16,4-3 1-16,0 1-1 15,3-1 0-15,-11 0-1 16,1 1 1-16,-4-4-1 16,-7 3 1-16,-3 4-1 15,-8-1 0-15,-3 4-1 16,-3-1 1-16,-8 7 0 0,0 6 0 15,1 7 0-15,-1 2 0 16,4 7 0-16,3 6 0 16,4 0 0-16,7 3 1 15,7 7-1-15,7-1 1 16,11-2-5-16,0-7 1 16,0-6-9-16,-1-10 0 15,1-9-2-15,0-3 1 16</inkml:trace>
  <inkml:trace contextRef="#ctx0" brushRef="#br0" timeOffset="98991.87">14143 9388 56 0,'3'10'28'0,"15"5"-34"0,-11-15 58 0,7 0-51 0,4 0 1 16,3 3-1-16,7-9 1 15,0 0-3-15,1-4 0 16,-1-5 1-16,-7-1 1 0,-3-6-2 16,-8 0 0-16,-6 0 0 15,-8 0 0-15,-6 3-1 16,-8 4 0-16,-7 9 0 16,-3 6 0-16,0 6 0 15,0 9 0-15,7 11 0 16,3 5 1-16,7 10-1 15,8 3 0-15,6 0-1 16,8-10 1-16,7-3-4 16,6-2 1 15,4-11-9-31,8-8 0 31</inkml:trace>
  <inkml:trace contextRef="#ctx0" brushRef="#br0" timeOffset="99476.45">14605 9134 35 0,'-4'10'17'0,"12"-4"-6"0,-5-9 24 16,1 0-31-16,-1-4 1 0,8 7 2 16,3-6 0-16,7 0-9 15,11 0 1-15,7-1 5 16,-1-2 0-16,5-1-2 16,-5 4 0-16,-2 9-2 15,-1 0 1-15,-10 4-2 16,-8 2 1-16,-6 7-1 15,-8 3 0-15,-6-1-1 16,-8 4 1-16,-6 7-1 16,-8 5 0-16,-10 1 0 15,3-7 0-15,-3 6 1 16,-1 7 0-16,8 3 1 16,4-6 0-16,2-4 0 15,5 1 1-15,6-1-1 16,8-6 1-16,6-3-1 15,11-6 1-15,7-6-1 16,11-7 0-16,3-3-3 0,-3-12 0 16,0-1-7-16,-4-2 0 15,-3-13-5-15,-11-4 1 16</inkml:trace>
  <inkml:trace contextRef="#ctx0" brushRef="#br0" timeOffset="99781.62">14661 9454 46 0,'11'19'23'0,"3"9"-17"0,-7-25 42 0,7 3-46 16,4 1 0-16,7-1 0 16,3 3 1-16,7-5-5 15,4-4 1-15,0 0-1 16,0 0 1-16,-8 0-7 15,-6 0 1-15,-4 0-9 16,-3-13 0-16</inkml:trace>
  <inkml:trace contextRef="#ctx0" brushRef="#br0" timeOffset="100047.4">15060 9451 48 0,'25'34'24'0,"7"-15"-24"0,-22-19 38 0,4-3-37 0,0-6 0 16,4-4 0-1,3 1 0-15,0 2-2 0,-3 1 0 16,-4-4 1-16,-3-2 0 16,-8-1-1-16,-6 3 0 15,-1 4 0-15,-6 9 0 16,-1 9 0-16,0-6 0 15,4 10 1-15,0 6 0 16,4 6 0-16,-1 9 0 16,1-5 1-1,6 5 1-15,1 1-1 0,6-7 0 0,11-6 0 16,11-10 0 0,4-5-4-16,6-14 0 0,4 4-7 15,3-12 1-15,-7-11-6 16,-10-2 1-16</inkml:trace>
  <inkml:trace contextRef="#ctx0" brushRef="#br0" timeOffset="100436.73">17780 8654 54 0,'-32'41'27'0,"-24"31"-34"0,42-53 52 16,-4 19-45-16,-7 9 0 0,-10 25 0 15,-4 13 1-15,4 15-2 16,3 13 0-16,1 9-4 15,2-6 1-15,1-6-11 16,3-22 1-16</inkml:trace>
  <inkml:trace contextRef="#ctx0" brushRef="#br0" timeOffset="101115.8">17074 9347 45 0,'64'-34'22'0,"52"-51"-12"0,-84 51 31 15,25-7-40-15,17-19 0 16,21-12 0-16,-3 0 0 16,-8 0-2-16,-3 12 0 15,-3 10 1-15,-11 13 0 16,-10 18-2-16,-19 13 1 47,-13 18-2-47,-14 19 1 31,-11 13-1-15,-11 10 0-16,-7 12-1 0,1 9 1 0,-1-3 0 15,0-3 0-15,4-3 1 0,4-16 0 0,-1-9 1 0,8-10 1 0,3-6 0 0,10-15 1 0,-6-7-1 16,3-3 1 15,3-3 0-15,5 3 0-16,-1 3-1 0,3 3 0 0,4 0 0 0,1 4 1 0,2 2-1 15,-3-2 0-15,1-1 0 16,2 4 0-16,1-1 1 16,3 1 1-16,4-4 0 15,7-3 1-15,0-3-1 16,-4-6 0-16,-3-3 0 15,-4 0 1-15,-7-4-2 63,0-5 0-63,-7-10-1 0,-3 0 0 0,-4-4 0 0,-4 7 0 0,-3 0-1 0,0 10 1 16,-3 6-1-16,-4 9 1 0,0 9-1 0,0 13 1 15,0 0-1-15,3 4 1 16,4 5 0-16,4 4 1 15,3-4-3-15,3-6 1 16,4-6-4-16,8-6 1 47,6-3-8-47,0-7 0 31,7-12-2-31,1-4 1 0</inkml:trace>
  <inkml:trace contextRef="#ctx0" brushRef="#br0" timeOffset="101698.61">18891 9379 25 0,'18'-22'12'0,"0"16"0"0,-8 2 20 0,-6-2-29 16,-4 6 0-16,0-6 2 16,-4-4 1-16,-6 1-7 15,-1 3 0-15,-3 3 4 16,-4 3 0-16,1 9-1 16,-1 7 0-16,0 6-2 15,4-7 1-15,4 7-3 16,6 3 0-16,8 1-3 15,6-5 1-15,11-5-2 16,8-10 0-16,-1-6-3 16,0-3 1-16,0-3 1 15,-10-3 0-15,0 2 2 16,-1 1 0-16,1 3 2 0,-1 3 1 31,5 3 2-31,-1 3 0 0,0 1 1 16,0-1 1-16,0 0 1 0,0-3 1 15,4-3 1-15,0-6 0 16,0-3 1-16,-1-1 0 16,1 4-1-16,0-3 0 15,-8-1-2-15,1 7 1 16,0 0-3-16,-1 0 0 16,-3 3-1-16,0 0 1 0,4 0-1 15,3 3 0-15,-3-9 1 16,-1 2 0-1,1-2 0 1,0 0 0-16,-4 0 0 0,0 2 1 0,4 4-1 16,3 7 1-16,3-4-2 15,5 3 1-15,6 4-1 16,4 2 0 0,3 1-1-16,7-4 1 0,8 0 0 15,-1-2 0-15,-6-4 0 16,-8 0 0-16,0 0-2 15,1-3 1-15,-1 3-6 16,-3-3 0-16,-4-6-5 16,0 3 0-16</inkml:trace>
  <inkml:trace contextRef="#ctx0" brushRef="#br0" timeOffset="101887.73">20645 9489 42 0,'17'31'21'0,"-6"-19"-27"0,-11-12 37 16,0 4-44-16,-4-4 1 16,-13-13-10-16,-5 7 1 15</inkml:trace>
  <inkml:trace contextRef="#ctx0" brushRef="#br0" timeOffset="103484.43">12573 10103 31 0,'-11'-3'15'16,"36"6"-3"-16,-14-3 16 0,3 3-25 15,3-3 0-15,12 0 2 16,13-3 1-16,11 0-7 16,3-3 0-16,18 3 4 15,15-1 1-15,16 4-2 16,1 4 1-16,21 2-2 16,14 0 1-16,4 0-1 15,10-6 0-15,11 0 0 0,14-3 0 16,3 0 0-16,22 0 1 15,-7-6-1-15,17-1 0 16,7 1 1-16,18-1 0 16,7 1 0-16,14 0 0 15,7 5 0-15,4 4 1 16,-4 4-1-16,11 5 0 16,-15-3-1-16,11 1 1 15,-10-7 0-15,10-4 0 16,-14-2-2-16,0-3 1 15,-10-1-1-15,-29 1 0 16,-21-4 0-16,-14 4 0 0,-21 3-2 16,-36 6 0-16,-17 3-6 15,-14 3 0-15,-14-6-11 16,-25-3 1-16</inkml:trace>
  <inkml:trace contextRef="#ctx0" brushRef="#br2" timeOffset="107944.09">2985 5929 52 0,'0'19'26'0,"7"-9"-20"16,-7-4 26-16,7 10-31 15,3 6 0-15,-10 3 1 16,4 19 1-16,-4 3-4 16,0 18 1-16,-4 14 0 0,4 5 0 15,-7 4-3-15,4-6 1 16,-4-13-8-16,-4-13 1 15,4-15-7-15,3-13 1 32</inkml:trace>
  <inkml:trace contextRef="#ctx0" brushRef="#br2" timeOffset="108694.88">2963 5989 28 0,'18'3'14'0,"10"7"-7"16,-17-10 17-16,3 0-20 15,11-4 1-15,17-2 1 16,11 3 0-16,21-3-8 16,11-1 1-16,13 1 5 15,19 3 0-15,6 3-3 16,4-6 0-16,14-7-1 16,15 1 0-16,-5-4 0 15,-13 0 0-15,3-2 0 0,-3-4 0 16,-15 0 0-16,-7 6 0 15,-17 0 0-15,0-3 0 16,-7 7-1-16,-15-7 1 16,-3 0-1-16,-3 0 1 15,-8 1 0-15,-10 2 0 16,-3 3-1-16,-8 7 1 16,-3 9-1-16,0 10 1 15,-11 9 0-15,-7 9 0 16,-3 0-1-16,3 7 1 0,-7 3-1 15,4 6 1 1,-1 6 0-16,4 13 0 0,-10 6-1 16,3 3 1 31,4 7 0-16,10 15 0-16,0 4 0-15,0 11 0 16,4-8 0-16,-4-13 1 0,4-13-1 16,-11-2 0-16,1-17 0 0,-5-9 1 0,-6-9-1 0,-11-6 0 0,-11-7 1 0,-17-9 0 0,-28-7 1 0,-12-6 0 0,-34-18-1 15,-32-4 1-15,-14-9 0 16,-39-3 0-16,4-4-1 16,-36 1 0-16,-7 6 0 15,4 0 0-15,-8 12-1 0,12 1 1 16,-1 9-1-16,18 3 0 15,7 0-4-15,3 0 1 16,19 0-11-16,23-7 0 16</inkml:trace>
  <inkml:trace contextRef="#ctx0" brushRef="#br2" timeOffset="113918.89">2953 11370 47 0,'7'41'23'0,"-7"0"-17"0,3-29 23 0,4 13-28 15,4 10 1-15,-7 12 0 16,10 9 0-16,-11 10-4 16,4 0 1-16,4-7-3 15,-8 1 0-15,4-4-9 16,4-15 1-16,-11-16-2 15,7-9 0-15</inkml:trace>
  <inkml:trace contextRef="#ctx0" brushRef="#br2" timeOffset="114265.26">3422 12076 58 0,'11'47'29'0,"-4"-25"-40"0,0-19 62 15,-7-3-50-15,0-10 0 16,-7-9 0-16,0-12 1 16,3-13-2-16,-7-9 0 15,1-16 1-15,-11-9 0 0,14-4 0 16,-4-3 0-16,0-2 0 15,11 8 0-15,0 4-1 16,11 6 0 0,0 9 0-16,17 16 0 0,-7 10-1 15,7 6 1-15,4 6-2 16,-4 12 0-16,-3 13-4 16,-7 13 0-16,-1 12-11 15,-6 10 0-15</inkml:trace>
  <inkml:trace contextRef="#ctx0" brushRef="#br2" timeOffset="114430.57">3200 11909 64 0,'-11'41'32'0,"22"-28"-29"16,-1-13 54-16,1-3-56 0,17-7 0 15,11 1-1-15,10-10 0 16,11-3-7-16,-10 9 1 15,-8 1-14-15,-14-1 1 16</inkml:trace>
  <inkml:trace contextRef="#ctx0" brushRef="#br2" timeOffset="115390.4">7112 12060 49 0,'-7'9'24'0,"-4"-31"-17"0,8 4 28 16,-1-14-34-16,1-12 0 16,-4-18 0-16,3 5 1 15,-6-18-3-15,3-7 1 16,3-5 1-16,8 11 0 15,3 4 0-15,3 6 0 16,4 4-1-16,0 11 1 0,8 17-1 16,-5 12 1-1,4 16-2-15,4 18 1 0,-4 13-5 16,-3 13 0-16,-8 12-8 16,-2 0 1-16,-8 4-4 15,-11-7 1-15</inkml:trace>
  <inkml:trace contextRef="#ctx0" brushRef="#br2" timeOffset="115572.85">6854 11944 54 0,'-7'3'27'0,"18"-3"-32"16,0-3 53-16,-1 3-47 0,15-6 0 15,3 2-1-15,11 4 0 16,3 4-2-16,8-4 0 15,-8-7-7-15,0 1 0 16,-3-16-7-16,-7 10 1 16</inkml:trace>
  <inkml:trace contextRef="#ctx0" brushRef="#br2" timeOffset="115795.8">7528 11756 53 0,'7'9'26'0,"-17"13"-34"0,6-16 45 0,-3 4-37 15,4 5 0-15,-8 7 0 16,0 3 1-16,1 4-2 16,3 11 1-16,-4-2-1 15,4 3 0-15,7 0-3 16,7-10 0-16,-7-6-9 15,11-6 0-15</inkml:trace>
  <inkml:trace contextRef="#ctx0" brushRef="#br2" timeOffset="116009.03">7849 11859 47 0,'11'6'23'0,"-11"-2"-23"0,-7 5 37 15,-4 10-36-15,-3 9 0 16,-3 3-1-16,-5 13 1 16,-2 0-2-16,-1-9 1 15,-3 2-1-15,7 1 0 16,-1-4-4-16,8-5 0 16,4-14-9-16,6-11 1 15</inkml:trace>
  <inkml:trace contextRef="#ctx0" brushRef="#br2" timeOffset="116204.49">7574 11950 20 0,'7'-53'10'0,"4"34"8"0,-4 19 5 0,3 3-20 15,1 10 0-15,3 12 1 16,7 0 1-16,4 6-6 16,-7 4 0-16,-1 5 3 15,8-14 0-15,-7 2-2 16,3 3 1-16,3-3-4 15,-2-3 1-15,2-6-5 16,-10-9 0-16,4-13-4 16,-4-7 0-16</inkml:trace>
  <inkml:trace contextRef="#ctx0" brushRef="#br2" timeOffset="116427.4">7832 11668 11 0,'-4'3'5'0,"25"35"11"16,-17-23 0-16,10 10-10 0,4 1 0 16,6 5 6-16,-6 7 0 15,3 2-14-15,0 10 1 16,0-2 9-16,1-1 0 16,-1-10-4-16,-7 4 1 15,-7 0-7-15,-7-1 0 16,-4 1-11-16,-3-9 0 15,-3-14-1-15,-4-8 0 16</inkml:trace>
  <inkml:trace contextRef="#ctx0" brushRef="#br2" timeOffset="116876.46">8763 11693 44 0,'-32'19'22'0,"4"18"-23"0,21-27 46 16,-4 6-44-16,1-4 1 15,-1 1 0-15,-3 2 0 16,0 1-3-16,3 3 0 16,1 6 2-16,3-6 1 15,0 6-2-15,0-6 1 16,3-7-1-16,1-2 1 15,3-1-1-15,0-3 1 16,3-3-1-16,8-3 1 16,3 0-2-16,7 0 0 15,0 4-4-15,4-1 1 0,-4 0-10 47,0 6 1-47,-10 1-3 0,-11-1 1 0</inkml:trace>
  <inkml:trace contextRef="#ctx0" brushRef="#br2" timeOffset="117060.81">8467 12173 47 0,'-11'3'23'0,"22"22"-22"16,-1-19 47-16,-3 7-47 16,11-4 0-16,0 1 0 15,3-1 1-15,11-3-4 16,6-3 1-16,5-3-3 15,-8 0 0-15,-3 0-12 16,-4-6 1-16</inkml:trace>
  <inkml:trace contextRef="#ctx0" brushRef="#br2" timeOffset="117988.81">9723 11972 48 0,'3'-3'24'0,"1"-10"-21"0,-4 13 35 15,0 0-38-15,-7-3 1 16,0 0 0-16,-4 6 0 16,-7 4-2-16,-10-1 1 15,-4 3 1-15,-3 4 0 0,0 2-1 16,-1 4 0-16,5 9-1 16,6 1 1-16,4-1-2 15,3-6 0-15,11 3-1 16,7 0 0-16,7 0 0 15,11 0 0-15,10-9 1 16,4-10 0-16,7-9 3 16,-11-9 0-16,7 2 2 15,-7-2 0-15,-6-10-1 16,-8 3 1-16,-7 3-1 16,-7 0 0-16,0 4-4 15,-4 2 0-15,-3 7-2 16,0 6 0-16,0 10-1 15,-7-4 1-15,7 10 0 16,3 16 0-16,4 9 4 16,4 9 0-16,3 7 2 0,0 2 1 15,4 7 1-15,-1-6 1 16,-3-7-2-16,-3-5 1 31,-4-1-2-31,0-6 0 0,-7-7-1 0,-7-2 0 16,-11-13-1-16,-3-13 1 15,-1-9-1-15,1-12 1 16,3-4-2-16,4-6 1 16,7-6-4-16,11-7 1 15,3 1-4-15,10-4 0 16,15-6-8-16,10-3 1 16</inkml:trace>
  <inkml:trace contextRef="#ctx0" brushRef="#br2" timeOffset="118260.24">10234 11803 52 0,'-10'15'26'0,"2"4"-35"16,1-9 47-16,-3 8-38 15,-8 8 0-15,-3 8-1 16,3 4 1-16,1 9 0 16,3-10 0-16,3 7-1 15,4 6 0-15,3-3-2 0,8-3 0 16,7-12-8-16,3-13 0 16,3-19-2-16,-3-7 0 15</inkml:trace>
  <inkml:trace contextRef="#ctx0" brushRef="#br2" timeOffset="118648.89">10463 11960 42 0,'11'15'21'0,"-7"20"-18"0,-4-26 41 16,-4 7-43-16,-3 3 1 0,-4 9-1 15,-3-9 1-15,-7 3-3 16,-7 3 0-16,0 3 1 15,-1 0 0-15,8 0-3 16,7-9 0-16,0-6-4 16,3-10 1-16,1-13-4 15,3-5 0-15,0 2 0 16,0-12 0 0,0-16 7-1,3 7 0-15,4 12 4 16,4 3 1-16,6 10 4 15,4 12 0-15,0 6 0 16,8 10 1-16,-1 0-4 16,0-7 0-16,0 4-2 15,0 6 0-15,4 0 0 16,3 6 0-16,0-6-2 0,1-3 0 16,2-10-7-1,1-9 1-15,0-15-4 0,0-4 0 16</inkml:trace>
  <inkml:trace contextRef="#ctx0" brushRef="#br2" timeOffset="118843.11">10664 11624 21 0,'8'-16'10'0,"20"67"8"0,-14-30 13 15,0 14-24-15,-3 6 1 16,10 12 3-16,3 7 0 0,8 12-15 15,3-22 1-15,-6 3 7 16,-12 1 0-16,-13 2-11 16,-15-3 1-16,-17 7-10 15,-18 3 1 1</inkml:trace>
  <inkml:trace contextRef="#ctx0" brushRef="#br2" timeOffset="119639.23">6385 11800 31 0,'4'3'15'0,"17"-19"-9"0,-14 10 18 0,0-4-21 0,4 1 1 16,-1 3 3-16,1-1 0 15,-4 4-7-15,0 3 1 16,0 3 5-16,-7 7 1 16,-7 6-3-16,-7 5 1 15,-7 5-3-15,7-1 1 16,-11 3-3-16,4-3 1 16,0 3-2-16,3-3 0 15,-3-3 0 1,7 0 0-16,3-3 1 0,8-3 0 47,-5-1-1-32,16-5 1-15,2-1 1 0,4 1 0 0,11-4-1 0,0-3 1 0,10 0-3 0,4 0 1 0,-1 4-4 16,-6 2 1-16,-7 10-9 16,-7-4 1-16,-1-5-3 15,-13-1 0-15</inkml:trace>
  <inkml:trace contextRef="#ctx0" brushRef="#br2" timeOffset="119822.87">6396 12276 39 0,'-25'0'19'0,"29"-6"-12"15,-4 6 35-15,0 0-39 16,0 0 1-16,10-3 1 16,1 3 1-16,7 3-8 0,13 0 0 15,-3 0 4 1,4 0 1-16,0-3-6 0,-4 0 0 15,-10 4-13-15,-8-4 1 16,-13 3-1-16,-8 0 1 16</inkml:trace>
  <inkml:trace contextRef="#ctx0" brushRef="#br2" timeOffset="120450.73">5017 11539 41 0,'-8'-3'20'0,"8"13"-17"0,0-7 38 15,0 9-38-15,-3 1 0 16,-1 3 1-16,-3 15 1 16,4 13-7-16,-8 6 0 15,1 6 4-15,-1 13 0 16,8 7-1-16,-1-14 0 16,-3-11-2-16,7-11 1 15,0-5-1-15,0-13 1 16,0-13 0-16,7 4 0 15,-7-16-1-15,4-7 1 0,3-6-1 16,0-2 1-16,3-1-1 16,4 0 1-16,4-3-2 15,10 3 1-15,-7 7 0 16,8 5 0 0,-8 11 0-1,0 8 0-15,0 10 0 0,0 9 1 0,-3-9-1 16,0 7 0-16,-4 2-3 15,-4 0 0 1,-3-2-7-16,0-11 0 0,4-14-3 16,-18-8 1-16</inkml:trace>
  <inkml:trace contextRef="#ctx0" brushRef="#br2" timeOffset="120736.53">5450 11759 42 0,'29'25'21'0,"-15"-3"-19"0,-7-19 40 0,-7 3-42 0,-11-3 1 0,1 10-1 0,-4 6 0 0,-8 6 0 0,8 3 0 16,-7 10 0-16,-4-1 0 15,11 4-1-15,-3-6 1 0,10 2-1 16,3 1 1-16,4-4-4 16,7-5 1-16,7-4-8 15,7-16 1-15,15-15-4 16,-12 3 1-16</inkml:trace>
  <inkml:trace contextRef="#ctx0" brushRef="#br2" timeOffset="120968">5761 11862 41 0,'7'10'20'0,"-7"37"-22"0,-7-32 38 0,3 7-36 16,-10 7 1-16,0 5 1 16,-4 7 0-16,-3-13-3 15,0 3 1-15,0 4 1 16,0 3 0-16,3-1-3 0,8-12 1 15,-1-9-8-15,-3-10 0 16,10-15-4-16,-3-7 0 16</inkml:trace>
  <inkml:trace contextRef="#ctx0" brushRef="#br2" timeOffset="121129.03">5581 11988 34 0,'28'44'17'0,"11"31"-15"0,-28-59 29 0,3-4-31 16,0 4 1-16,7 6-1 16,-10 3 0-16,3 0-2 15,3-6 0-15,1-4-5 16,-7-2 1-16,-1-10-5 16,1-12 1-16</inkml:trace>
  <inkml:trace contextRef="#ctx0" brushRef="#br2" timeOffset="121337.62">5888 11734 48 0,'39'66'24'0,"14"28"-26"0,-32-60 49 0,0 7-46 15,4 6 0-15,-11-6-1 0,0 6 0 16,-7 6-5-16,-7-3 0 16,-14 13-10-16,-25 0 1 15</inkml:trace>
  <inkml:trace contextRef="#ctx1" brushRef="#br2">8590 9256 0,'0'0'16,"0"0"-16,0 0 16,0 0-16,0 0 15,0 0 1,0 0-16,0 0 16,0 0-1,0 0-15,0 0 16,0 0-1,0 0-15,4 7 16,3 5-16,-4-2 16,1-1-1,-1 1-15,-3-1 16,4-3 0,-1 0-16,1 1 15,-1-1 1,-3-3-16,4 0 15,-4 0-15,7-3 16,-7 4 0,0-4-16,0 0 15,11 9 17,-8-3-17</inkml:trace>
  <inkml:trace contextRef="#ctx0" brushRef="#br2" timeOffset="123111.82">13236 12367 53 0,'4'10'26'0,"3"-67"-22"0,-4 35 26 15,1-22-28-15,-1-22 1 0,-3-9 1 16,0-13 0-16,-3 7-6 16,3-16 1-16,0 9 3 15,3 3 1-15,8 1-2 16,7 18 0-16,3 6-1 15,7 10 1-15,4 9-2 16,0 19 1-16,-1 7-2 16,-6 15 0-16,-7 15-5 15,-4 13 0-15,-4 4-9 16,-13 9 0-16</inkml:trace>
  <inkml:trace contextRef="#ctx0" brushRef="#br2" timeOffset="123336.33">13007 12050 55 0,'-4'16'27'0,"11"-6"-27"0,1-10 45 16,2 0-44-16,11 0 0 16,7 3 0-16,11 0 1 15,7 0-3-15,7 0 0 16,4-3-1-16,-5 0 0 15,-9-6-6-15,-1 0 1 16,0-1-9-16,-10 4 0 16,-4-6-1-16,4 2 1 0</inkml:trace>
  <inkml:trace contextRef="#ctx0" brushRef="#br2" timeOffset="123587.07">13695 12101 34 0,'-7'3'17'0,"-11"6"-13"0,11-6 33 0,-7 0-36 15,-4 7 1 1,1 2 3-16,3 1 0 0,-1-4-6 16,1 4 1-16,0 3 3 15,4 6 0-15,-1 0-1 16,4-1 0-16,4 1-1 16,3 0 0-16,3-3-1 15,1-6 0-15,3-4 0 16,3-9 0-16,1-6-1 15,3-4 1-15,0-2-4 16,4-4 0-16,-1 1-7 16,1-1 0-16,-4-15-3 15,0-4 0-15</inkml:trace>
  <inkml:trace contextRef="#ctx0" brushRef="#br2" timeOffset="123815.42">13811 12298 49 0,'4'-6'24'0,"-1"-22"-25"0,1 15 47 15,-1 1-43-15,4 5 1 16,4-8 3-16,3-1 1 16,4-3-9-16,10-3 0 0,7 0 5 15,-3 3 1-15,3 1-6 16,4-1 1-16,0 3-8 15,-4 7 0-15,-3-4-11 16,-11-6 0-16</inkml:trace>
  <inkml:trace contextRef="#ctx0" brushRef="#br2" timeOffset="124353.43">17000 11577 53 0,'0'16'26'0,"-10"31"-25"15,-4-41 39-15,-4 10-40 16,-7 12 0-16,-6 3-1 15,-12 13 1-15,-6 9-1 16,-1 7 1-16,5 12-3 16,2-15 0-16,12-14-7 15,6-11 0-15,11-23-5 0,10-15 1 16</inkml:trace>
  <inkml:trace contextRef="#ctx0" brushRef="#br2" timeOffset="124518.96">16630 11436 41 0,'25'16'20'0,"28"49"-12"0,-36-36 35 15,4 8-41-15,1 20 1 16,6 9 0-16,7 3 0 16,7 0-7-16,8 9 0 15,3-22-10-15,-4-9 1 0</inkml:trace>
  <inkml:trace contextRef="#ctx0" brushRef="#br2" timeOffset="125838.88">17494 11495 29 0,'0'-6'14'0,"-7"3"12"16,7 3 14-16,0 0-36 0,4 3 0 0,3 3 2 16,7 7 0-16,4 3-8 15,6 6 1-15,4-4 4 16,15-2 1-16,10 3-3 16,0 0 1-16,-8 0-2 15,-6-1 0-15,-3 1-1 16,-12 6 1-16,-10 4-1 15,-10 5 0-15,-18 10 0 63,-14 3 0-63,-8 3-3 0,-6 0 1 0,3-12-13 0,0-16 0 0</inkml:trace>
  <inkml:trace contextRef="#ctx0" brushRef="#br2" timeOffset="126726.63">18161 12301 56 0,'-4'47'28'0,"12"-25"-26"0,-5-19 42 16,4-3-43-16,4-6 1 15,6-9 1-15,8-17 1 16,10-12-5-16,4-12 0 0,3-19 3 16,-3 2 0-16,4-8-1 15,-1 9 0-15,-7-7-2 16,-7 7 1-16,-3 6-1 16,-7 7 0-16,-4 9-2 15,-7 12 1-15,-4 10-1 16,-3 18 0-16,0 10-2 15,4 22 0-15,0 7-2 16,3 21 1-16,7 3-1 16,7 13 1-16,4 3 0 15,6 3 1-15,8 0 3 16,7-9 0-16,3-10 3 16,-6-12 1-16,3-13 2 15,3-9 1-15,0-6 1 16,-3-23 0-16,0-15 0 0,-7-16 1 15,-7-12-3-15,-8-19 1 16,-10-7-2-16,-7-5 0 16,-14-1-5-16,-7 0 0 15,-10 4-15-15,-15 6 1 16</inkml:trace>
  <inkml:trace contextRef="#ctx0" brushRef="#br2" timeOffset="128796.08">2515 5989 33 0,'7'-3'16'0,"-7"9"-9"16,0 0 17-16,11 4-23 16,-4 5 1-16,-3-2 1 15,3 0 0-15,3-1-4 16,1 4 1-16,3-1 3 0,0 1 0 16,-3-3 0-16,-1-1 0 15,-6-2 0-15,6-1 0 16,-3-3-1-16,4 1 0 15,-4-4 0-15,4-6 0 16,-8-7 0-16,15-5 1 16,-8-11-1-16,1-11 0 15,28-57 0 1,10-3 1-16,0-4-3 16,1 1 0 15,-1 3-10-31,-6 3 0 0,-15 9-6 0,4 6 0 0</inkml:trace>
  <inkml:trace contextRef="#ctx0" brushRef="#br2" timeOffset="129681.87">2522 5970 18 0,'4'10'9'0,"14"30"-3"0,-11-30 3 16,3 5-8-16,-6 1 1 15,6 0 5-15,1-1 1 0,-4-2-7 16,0 0 1-16,4-1 5 16,-8 1 0-16,4-4 0 15,4 4 0-15,-1-1-2 16,1 1 0-16,-4-4-3 15,4 0 1-15,-1-5 0 16,1-4 0-16,-1-7-1 16,1-8 1-16,-1-4 0 15,1-9 0-15,7-13 0 16,-1-6 0-16,4-16-1 16,4-18 0-16,10-17-1 15,8-11 0 1,-4-4-1-16,10 0 0 0,-10 6-5 15,3 7 0-15,-3 15-12 16,-7 1 0-16</inkml:trace>
  <inkml:trace contextRef="#ctx0" brushRef="#br2" timeOffset="134114.18">19819 12373 59 0,'7'54'29'0,"-35"43"-26"0,14-75 30 0,-7 12-34 0,-11 7 0 0,0-3-12 15,0-1 1-15,1-15 3 16,-1-6 1-16</inkml:trace>
  <inkml:trace contextRef="#ctx0" brushRef="#br2" timeOffset="135298.34">21823 11436 53 0,'3'28'26'0,"-3"3"-28"16,0-15 41-16,-3 12-39 15,3 4 1-15,-4 15 1 16,-3 0 0-16,-3 12-2 16,-4 10 0-16,-1 16 2 15,-2 3 0-15,3-4-1 16,3-5 1-16,4-26-1 15,4-3 0-15,3-15-1 16,7-13 1-16,3-19-1 16,-3-19 1-1,-3-12-2-15,-4-13 1 0,-7-6-1 0,-7-6 1 16,-8-7-1-16,-6 13 0 16,-7 3-1-16,0 4 0 15,-1 2 0-15,1 13 0 16,3 6 0-16,1 13 1 15,2 9 0-15,5 10 1 16,6 8 2-16,11 8 0 16,11 2 2-16,10 4 0 15,17-7 1-15,15-6 1 16,14-7-1-16,7-8 1 16,21-7-3-16,8-3 1 0,2-4-8 15,-2-2 1-15,-19-1-12 16,-10-5 0-16,-7 2-5 15,0 4 0-15</inkml:trace>
  <inkml:trace contextRef="#ctx0" brushRef="#br2" timeOffset="135629.31">23943 12025 53 0,'-3'29'26'0,"6"15"-29"0,-3-29 47 16,0 4-44-16,0-3 1 15,0 3-2-15,0-4 1 16,0 1-4-16,0-7 0 16,0-9-11-16,-3-9 1 0</inkml:trace>
  <inkml:trace contextRef="#ctx0" brushRef="#br2" timeOffset="135778.34">23798 11599 39 0,'29'25'19'0,"16"-3"-35"15,-30-22 23-15,2 3-19 16,-3 7 0-16</inkml:trace>
  <inkml:trace contextRef="#ctx0" brushRef="#br2" timeOffset="136107.75">24349 12248 55 0,'-4'3'27'0,"4"-59"-32"0,-3 28 55 16,-1-23-50-16,1-11 1 16,-4-23 0-16,3-3 1 0,4-6-3 15,4-3 1-15,6 6 1 16,8 9 0-1,6 10 0-15,5 10 0 0,2 11-2 16,-2 14 0-16,2 18-4 16,1 13 1-1,-7 9-10-15,-4 3 0 16,-14 7-3-16,-7 5 1 0</inkml:trace>
  <inkml:trace contextRef="#ctx0" brushRef="#br2" timeOffset="136275.72">24201 11909 68 0,'3'38'34'0,"11"-32"-41"15,-3-6 70-15,10 0-64 16,18-6 1-16,10-3-6 16,-3-7 1-16,7 0-3 0,3 4 0 15,-17-1-12-15,-11 7 1 16</inkml:trace>
  <inkml:trace contextRef="#ctx0" brushRef="#br2" timeOffset="137369.94">7024 14249 53 0,'-7'34'26'0,"21"-9"-15"0,-11-25 27 0,4 0-34 0,8-6 0 16,6-13 0-16,7-9 1 16,7-10-7-16,18-15 0 15,4-16 4-15,-4-16 1 0,-1-12-3 16,8 3 0-16,-3-13-2 15,-15-5 1-15,-10-1-1 16,-4-10 1 0,-7 20-1-16,-10 9 1 0,-11 9-2 15,-4 19 0-15,-3 16-1 16,-3 19 0-16,-4 25-1 16,-8 15 0-16,5 25 0 15,-4 13 1-15,-1 16 1 16,5 25 1-16,-4 0 1 15,3 15 1-15,11 13 1 16,3 0 1-16,8-9-1 16,3-10 1-16,4-18-4 15,6-20 1-15,-3-15-6 16,8-13 0-16,9-12-6 16,1-13 0-16</inkml:trace>
  <inkml:trace contextRef="#ctx0" brushRef="#br2" timeOffset="137568.38">7821 13941 46 0,'0'51'23'0,"-3"2"-20"0,-1-44 41 16,1-6-43-16,-1 4 1 15,0-4-1-15,1 3 0 16,3-6-4-16,0 0 1 15,0 0-5-15,3-6 1 16,1-10-9-16,3-9 0 0</inkml:trace>
  <inkml:trace contextRef="#ctx0" brushRef="#br2" timeOffset="137716.73">7782 13609 38 0,'7'0'19'0,"4"16"-16"0,-11-13 26 0,7 0-29 15,4 6 0-15,3-6-4 16,3 7 0-16,4 2-3 16,4 4 0-16,3 0-4 15,-10 6 1-15</inkml:trace>
  <inkml:trace contextRef="#ctx0" brushRef="#br2" timeOffset="138135.54">8054 14023 25 0,'0'12'12'0,"-4"-8"-2"15,4-4 19-15,7-4-27 0,4-5 1 16,0-3 0-16,3-7 1 16,7 0-6-16,4-3 1 15,-4 6 2-15,0 1 1 16,-3-1-2-16,-1 3 0 16,-3 10 0-16,4 0 1 15,-4 0-1-15,0 6 1 16,0 3-1-16,4 4 0 15,-11 2 0-15,4-2 0 0,-1 2-1 16,-3 1 1-16,0-4-2 16,0 1 0-16,4-4-1 15,-8-6 1-15,4-6-1 16,1-4 0-16,2-2 0 16,4-4 1-16,4 3 1 15,0-5 0-15,3 2 2 16,0 3 0-16,0 1 1 15,0 9 1-15,4 6 0 16,7 3 0-16,-1 10 0 16,8 9 0-16,0 9-1 15,-7-2 1 1,7 2-5-16,3-6 1 0,-3-6-8 16,-4-3 0-16,-7-16-3 15,-14-3 1-15</inkml:trace>
  <inkml:trace contextRef="#ctx0" brushRef="#br2" timeOffset="138645.26">7214 14343 12 0,'7'9'6'0,"7"7"-8"0,-6-10 4 0,-5 0-1 0,4-2 0 0,-3-1 11 16,-1-3 1-16,1 0-11 15,-4 0 1-15,0 0 9 0,3 3 1 16,-6 0-1-16,-4 3 1 16,-7 13-7-16,-8 9 1 15,-6 7-5-15,-14-4 1 16,3 7-6-16,0 2 0 16,7-2-7-16,4-7 1 15,7-9-6-15,0-15 0 16</inkml:trace>
  <inkml:trace contextRef="#ctx0" brushRef="#br2" timeOffset="138843.62">7084 14612 42 0,'28'38'21'0,"18"9"-28"16,-28-34 37-16,-1 2-33 0,8 1 0 0,0 3-15 16,-1-3 1-16,1-13 16 15,-7-10 1-15</inkml:trace>
  <inkml:trace contextRef="#ctx0" brushRef="#br2" timeOffset="139064.51">7394 14512 55 0,'0'13'27'0,"18"-1"-38"0,-15-9 58 0,8 0-48 0,0 4 0 16,13-1-3-16,4 0 1 15,15 1-1-15,-1-4 0 16,-3-3-11-16,0-10 1 16</inkml:trace>
  <inkml:trace contextRef="#ctx0" brushRef="#br2" timeOffset="139357.64">7680 14302 47 0,'25'44'23'0,"3"-3"-19"0,-18-35 38 0,5 3-41 0,-5-2 0 0,15 11 0 16,0 1 0-16,-4 3-2 16,-7 0 1-16,-7 3 0 15,-14 0 0-15,-11 0-3 16,-6 4 0-16,-12 2-7 15,1-9 1-15,0-10-6 16,-1-8 0-16</inkml:trace>
  <inkml:trace contextRef="#ctx0" brushRef="#br2" timeOffset="140371.5">8343 14612 61 0,'-10'19'30'0,"-22"19"-42"15,21-22 60-15,1-4-48 16,-8 1 0-16,-3-1-1 16,-4-2 1-16,8-4-1 15,-1-6 1-15,4-3 0 0,7-10 0 16,3 1-2-16,4-7 1 16,7-6-1-16,4-7 0 15,3 1-2-15,4-7 1 16,-1 10-1-16,8 6 0 15,-7 10 1-15,13 12 0 16,-6 12 1-16,3 13 1 16,0-3 1-16,4 6 1 15,-7 7 0-15,0-4 0 0,-1 1-1 16,1-4 0 0,3-3 0-16,-3-3 0 15,3-6 0-15,4-7 0 0,0-6 0 16,-1-6 0-1,-2-6-1-15,-8-10 1 0,0-6 0 16,-14 3 0-16,0-6-1 16,-14-4 1-16,-14 1 0 15,-14 3 1-15,-1 6-3 16,-10 6 1-16,-3 7-11 16,0-1 0-16</inkml:trace>
  <inkml:trace contextRef="#ctx0" brushRef="#br2" timeOffset="141002.84">9673 13433 59 0,'0'38'29'0,"0"31"-33"0,0-47 52 0,0 12-47 0,0 26 1 0,-3 3 1 16,-1 9 1-16,-3-3-5 15,0-3 1-15,0-10 1 0,0-6 1 16,3-15-2-16,4-10 0 16,4-6-1-16,3-13 0 15,0-9-2-15,4-7 1 16,3-5 0-16,3-4 0 15,5 0 1 1,2 3 0 0,1 7 0-16,3 9 1 15,0 9 0-15,-10 1 0 0,3 6-1 0,0 9 0 16,0 0-5-16,4-6 0 16,-4-4-11-16,4-12 1 15</inkml:trace>
  <inkml:trace contextRef="#ctx0" brushRef="#br2" timeOffset="141273.29">10509 13622 55 0,'7'15'27'0,"-14"10"-31"16,4-15 44-16,-4 2-39 15,-4 13 0-15,-7 4 0 16,-3 2 1-16,0 10-3 16,-4 6 1-16,1 0 0 15,3 6 1-15,10 0-1 16,4-6 0-16,10-9-4 16,15-7 1-16,7-12-10 0,10-13 0 15,0-12-2-15,4-9 0 16</inkml:trace>
  <inkml:trace contextRef="#ctx0" brushRef="#br2" timeOffset="141472.13">10876 13807 49 0,'-10'65'24'0,"-33"-5"-29"0,36-38 47 0,-7 3-43 0,-7 3 1 0,-7 7 0 0,-1 2 1 0,1-2-3 16,4-1 0-16,2-5-5 16,8-7 1-16,4-10-7 15,6-12 0-15</inkml:trace>
  <inkml:trace contextRef="#ctx0" brushRef="#br2" timeOffset="141673.54">10682 13803 35 0,'18'25'17'0,"21"32"-11"0,-29-35 24 0,-3 9-28 15,0-3 1-15,4 4-1 0,3 5 1 16,0-2-5-16,4-7 1 16,-1 0-2-16,1-6 1 15,-4 0-10-15,4-12 0 16</inkml:trace>
  <inkml:trace contextRef="#ctx0" brushRef="#br2" timeOffset="141896.07">11056 13553 59 0,'35'59'29'0,"32"70"-35"0,-42-98 54 0,3 22-49 0,-3 7 1 0,-7 15-2 15,-1 7 0-15,-6-1-3 0,-8-12 1 0,-6-12-12 0,-15-17 0 0</inkml:trace>
  <inkml:trace contextRef="#ctx0" brushRef="#br2" timeOffset="142470.07">12164 13885 52 0,'-7'-3'26'0,"7"-10"-23"0,0 13 40 0,7-9-40 0,7 6 1 15,7-4 1-15,14 4 0 16,8-6-8-16,6-1 0 15,8 4 0-15,2 0 1 16,-13-3-11-16,-10 5 1 16,-15 1-6-16,-21 10 1 15</inkml:trace>
  <inkml:trace contextRef="#ctx0" brushRef="#br2" timeOffset="142616.24">12157 14051 52 0,'-18'47'26'0,"22"-37"-27"0,-1-7 48 0,8 3-46 16,6-3 1-16,15-3-1 16,10 0 1-16,11-3-8 15,11-3 0-15,6-1-9 16,-6-2 0-16</inkml:trace>
  <inkml:trace contextRef="#ctx0" brushRef="#br2" timeOffset="143421.03">13434 14249 60 0,'3'25'30'0,"11"-16"-37"0,-7-9 49 15,4 0-42-15,3-9 1 16,4-10 0-16,7-19 0 15,6-15-2-15,8-22 1 16,0-19 0-16,-4-7 0 16,-3-12-1-16,-4-6 1 15,-3 6-2 1,-8 4 1-16,-6-1-3 0,-4 25 1 16,-7 10-3-1,-3 15 1-15,-1 13-2 16,-7 19 0-16,-6 12 0 15,-4 29 0 17,-4 15 3-32,4 26 1 0,0 5 5 0,-1 13 0 0,1 13 4 15,4 6 1-15,3 9 1 0,3-6 0 0,7 3-1 16,8-15 1-16,3-7-5 16,11-9 0-16,6-9-5 15,5-14 0-15,2-14-11 16,5-20 1-16,-1-12-4 15,0-10 1-15</inkml:trace>
  <inkml:trace contextRef="#ctx0" brushRef="#br2" timeOffset="143601.18">14044 14139 45 0,'-14'60'22'0,"7"9"-30"0,7-60 41 0,0 0-37 0,0-6 0 16,0-3-9-16,0-12 0 15,3-13 10-15,-3-13 0 16</inkml:trace>
  <inkml:trace contextRef="#ctx0" brushRef="#br2" timeOffset="143755.84">13924 13734 46 0,'14'22'23'0,"7"16"-31"0,-10-29 43 0,3 4-37 0,4-1 0 0,-1 1-9 16,1 3 1-16,3 3 4 16,4-1 1-16</inkml:trace>
  <inkml:trace contextRef="#ctx0" brushRef="#br2" timeOffset="144140.76">14185 14155 37 0,'7'6'18'0,"4"-12"-18"15,-4-1 29-15,3-2-30 16,1-4 1 0,3 1-1-16,0 2 1 0,0 1-1 0,4 3 1 15,-4-1-1-15,4 4 1 16,-1 3-1-1,5 0 1-15,-1 0-1 16,21 10 0 0,-24-4 1-16,-1 3 0 15,1-5 0 1,0-1-1-16,-1-6 1 31,1-4-1-31,0-2 1 47,-4-7-1-31,-4-3 1-16,1-3-1 15,-1 4 1 1,1-4 0-16,-4 9 0 16,0 4 0-1,4 9 1-15,-1 6 1 0,8 10 0 0,3 6 3 0,7 0 0 0,8 6 1 0,6-3 0 0,7 0-1 0,4-6 1 0,4-7-6 16,-11 1 1-16,-11-4-15 0,-14-6 0 15</inkml:trace>
  <inkml:trace contextRef="#ctx0" brushRef="#br2" timeOffset="145447.01">13490 14719 55 0,'7'22'27'0,"7"-16"-17"15,-10-6 27-15,-1 3-36 16,-3 4 1-16,0 2-2 16,-3 4 1-16,-8 5-2 15,-6 11 0-15,-12 5 1 16,-2-6 1-16,-12 7-3 15,8-7 0-15,3-3-4 16,8-6 0-16,3-10-10 0,10-5 0 16</inkml:trace>
  <inkml:trace contextRef="#ctx0" brushRef="#br2" timeOffset="145660.18">13458 14873 36 0,'25'44'18'0,"0"18"-19"0,-18-49 20 16,4 6-20-16,6 3 1 0,4-4-3 16,0-2 1-16,1-3-4 15,-1-7 1-15,-4-12-4 16,-2-1 1-16</inkml:trace>
  <inkml:trace contextRef="#ctx0" brushRef="#br2" timeOffset="145866.81">13758 14892 46 0,'4'43'23'0,"14"-27"-28"16,-11-13 48-16,3 0-43 16,8 4 1-16,6-4-2 0,8 0 1 15,7-3-5-15,3 0 0 16,-6-3-9-16,-1-13 1 16</inkml:trace>
  <inkml:trace contextRef="#ctx0" brushRef="#br2" timeOffset="146137.99">14139 14650 37 0,'-7'75'18'0,"-3"-31"-17"0,6-37 24 0,4 8-24 16,0-2 0-16,4 6 2 15,-1 2 1-15,4-2-3 16,7 3 1-16,1 0 2 16,6-6 0-16,3 0-1 15,-2-1 1-15,-1 1-4 16,-7 0 0-16,-7-1-7 16,-7 1 1-16,-11 0-8 15,-6-4 0-15</inkml:trace>
  <inkml:trace contextRef="#ctx0" brushRef="#br2" timeOffset="146601.96">14803 15039 45 0,'-22'47'22'0,"-31"16"-27"0,39-57 38 16,0 3-33-16,-7-2 1 15,-4 2 1-15,-3-9 1 16,0 3-3-16,3-9 0 0,4-4 1 16,3-5 0-16,8-4-1 15,6-3 0-15,8 0-2 16,10 3 1-16,4 0-1 15,-1 4 1-15,8 9 0 16,7 6 0-16,-1 9 1 16,5 13 0-16,-1 3 0 15,-7 3 0-15,0 7 0 16,1-1 0-16,-1 1 0 16,0-7 0-16,7-6 0 15,4-6 0-15,0-10 0 16,-4-3 0-16,-3-12 0 15,-4-10 1-15,-7 3-1 16,-6-3 0-16,-12-6 0 16,-21-6 0-16,-17 3-5 15,-11-1 1-15,-10 1-8 0,-8 6 1 16</inkml:trace>
  <inkml:trace contextRef="#ctx0" brushRef="#br2" timeOffset="147383.74">16238 14092 47 0,'0'9'23'0,"-14"-21"-20"15,7 5 40-15,-10 4-43 0,-12 3 1 16,-9 3 0-16,-1 1 0 16,-4 2-3-16,-2 0 1 15,6 4-1-15,3 8 0 16,5 1-2-16,10 0 0 15,10 0-2-15,7-3 1 16,15-4 1-16,14 1 0 16,14-4 2-16,6-3 1 15,1-6 1-15,-3-6 1 16,-8-7 1-16,-3 4 1 16,-8 0-2-16,-6-4 1 0,-4 7-3 15,-3-4 1-15,-4 7-3 16,0 3 1-16,-7 7 0 15,0 5 1-15,0 10 0 16,0 13 0-16,0-1 4 16,0 16 0-16,3 7 2 15,4-1 1-15,0 4 0 32,0-4 0-32,-3 1 0 0,3-7 0 0,-7-6-3 15,-4-4 1-15,-10-5-2 16,-14-4 0-16,-11-9-1 15,-7-9 0-15,-6-10-1 16,-1-9 1-16,0-10-2 16,3-3 1-16,12-6-2 15,9 0 1-15,15 3-3 16,18 0 1-16,20 3-5 0,19 7 0 16,27-1-9-16,1-9 1 15</inkml:trace>
  <inkml:trace contextRef="#ctx0" brushRef="#br2" timeOffset="147654.07">16909 13731 53 0,'-39'38'26'0,"7"28"-33"0,25-54 44 0,-7 13-38 16,-4 13 1-16,1 3 0 15,-1 12 1-15,4 7-2 16,10 2 1-16,11-5-3 16,8-7 1-1,-1-12-8-15,10-23 1 0,8-18-5 16,3-6 1-16</inkml:trace>
  <inkml:trace contextRef="#ctx0" brushRef="#br2" timeOffset="147850.31">17353 13904 49 0,'-3'31'24'0,"-40"54"-26"0,26-73 46 16,-12 13-44-16,-6 7 1 15,-7 5-1-15,-11 1 1 16,0 6-4-16,4-3 0 16,10-10-4-16,11 0 1 15,3-12-9-15,4-19 1 16</inkml:trace>
  <inkml:trace contextRef="#ctx0" brushRef="#br2" timeOffset="148032.47">16951 13926 37 0,'35'37'18'0,"1"57"-11"0,-22-65 27 0,0 5-32 15,0 7 0-15,4-3 0 16,-1 2 0-16,-3-2-4 16,4-7 0-16,0-6-2 15,-1-3 0-15,4-12-9 16,1-20 1-16</inkml:trace>
  <inkml:trace contextRef="#ctx0" brushRef="#br2" timeOffset="148239.94">17371 13854 56 0,'17'103'28'0,"1"26"-36"0,-11-92 51 16,-3 20-44-16,-8 9 1 16,1 18-5-16,-4-12 0 15,-8 4-3-15,-2-7 1 32,-4-22-8-32,3-13 0 0</inkml:trace>
  <inkml:trace contextRef="#ctx0" brushRef="#br2" timeOffset="148825.94">18090 13879 45 0,'-10'9'22'0,"6"-12"-16"0,4 0 39 0,-3 0-41 0,3 3 1 16,0 0 1-16,7 0 0 0,3 0-8 15,8 0 0-15,7 0 3 16,14 0 0-16,10-7-7 16,4 1 0-16,-7 0-11 15,-11-4 0-15,-14 1-1 16,-10 9 1-16</inkml:trace>
  <inkml:trace contextRef="#ctx0" brushRef="#br2" timeOffset="148965.75">17995 14205 58 0,'11'31'29'0,"45"-25"-44"0,-31-6 62 0,7 0-49 0,17-3 1 15,11-3-8-15,-4-3 1 16,1-10-2-16,6-6 0 16</inkml:trace>
  <inkml:trace contextRef="#ctx0" brushRef="#br2" timeOffset="149303.25">19226 13462 55 0,'-7'69'27'0,"-42"9"-34"15,31-47 45-15,-3 23-39 16,0 18 1-16,-11 0-1 15,-7 9 1-15,1-2 0 16,2-4 1-16,1-12 0 16,7-10 1-16,7-9 2 15,7-3 1-15,7-7 1 16,14-12 0-16,14 0 0 31,10-3 1-31,22-3-2 16,7-10 0-16,7-3-5 0,4 0 1 0,-4 3-9 0,-7 1 0 15,-7-1-12-15,-18-3 0 16</inkml:trace>
  <inkml:trace contextRef="#ctx0" brushRef="#br2" timeOffset="149589.22">19840 14744 66 0,'25'32'33'0,"-29"27"-42"0,-3-37 52 0,-7 6-46 15,-21 13 1-15,-11 3-11 16,0 0 0-16,-7-7 4 16,-3-15 1-16</inkml:trace>
  <inkml:trace contextRef="#ctx0" brushRef="#br2" timeOffset="150099.65">21777 13487 47 0,'-4'34'23'0,"4"-28"-16"15,-3 7 34-15,-4 9-38 16,-4 3 0-16,-6 16 0 15,-15 12 1-15,-10 22-6 0,-11 10 1 16,-11 19-1-16,-6 24 1 16,-1 1-6-16,-3-1 1 15,0-12-11-15,3-15 1 16</inkml:trace>
  <inkml:trace contextRef="#ctx0" brushRef="#br2" timeOffset="150777.6">20715 14578 55 0,'46'-53'27'0,"88"-92"-33"0,-78 92 46 0,15-16-40 16,28-16 0-16,21-12 0 15,7-3 1-15,-14 12-2 16,-11 13 1-16,-14 12 0 16,-17 10 1-16,-18 12-1 15,-11 13 0-15,-14 18-2 32,-10 17 1-17,-8 11-1-15,-10 23 0 0,-14 16-1 16,0 15 0-16,-7 3 0 15,-4-3 1-15,1-3 0 0,-1-12 1 32,4-10 0-32,7-13 0 0,3-12 1 0,8-9 0 0,10-10 0 15,7-3 0-15,0-6 0 0,3 2 1 16,5-2-1-16,-1 0 0 16,7 0 0-16,-3-1 0 15,-1 1 0-15,-2 3 1 16,2 3-1-16,4 0 0 15,-3 0 0 1,3 0 0-16,1 0 0 0,-1 0 1 16,-3 0-1-16,-4 0 0 15,-4-3 0-15,-3 3 0 0,1 0 0 16,-5-3 0-16,-3-1-1 16,0 4 1-16,-7 0 0 15,0 7 0-15,0 5 0 16,-3 4 0-1,-1 3 0 1,1 9 0 0,-1 0 0-1,4 7 1-15,4-7-1 0,-1-3 0 0,4-3-1 0,4-3 1 0,3-7-1 16,4-2 1-16,-1-4-1 16,1-6 0-16,-4 3-4 15,0-9 1-15,7-4-8 16,0-8 1-16</inkml:trace>
  <inkml:trace contextRef="#ctx0" brushRef="#br2" timeOffset="151196.1">22613 14490 59 0,'-11'32'29'0,"8"-20"-41"0,3-12 55 0,0 0-43 16,3-3 0-16,5-3-1 16,2-7 1-16,4-3 0 15,4 1 0-15,3-4-2 16,0-9 1-16,0-1-2 15,1-5 0-15,-1-1 0 16,0 4 0-16,4 0-1 16,-8 6 1-16,4 6 0 15,1 13 1-15,-1 9 1 16,3 6 1-16,5 13 1 16,2 16 1-16,-2-1 1 15,-1 4 0-15,7 3 0 16,4 0 0-1,7-6-1-15,7-7 0 0,0-12-4 16,3-4 0-16,4-8-12 16,-7-10 0-16</inkml:trace>
  <inkml:trace contextRef="#ctx0" brushRef="#br2" timeOffset="151812.16">24592 14616 51 0,'18'0'25'0,"49"-38"-21"16,-46 19 40-16,14-9-43 15,15-25 1-15,10-23 1 0,0-15 0 16,14-25-4-16,-11-9 1 16,-3-7 1-16,-7-3 1 15,-7-3-2-15,-14 13 1 31,-11 6-2-31,-11 15 0 0,-13 20-2 0,-11 18 0 16,-11 19-1-16,0 12 1 16,-10 29 0-16,-4 25 0 15,-3 28 1-15,0 16 1 16,-1 18 1-16,5 26 0 0,6 21 1 16,14-2 0-16,11 5 0 15,14-8 1-15,11-7-3 16,10-25 0-16,0-22-6 15,-3-22 0 1,7-25-8-16,6-25 1 16</inkml:trace>
  <inkml:trace contextRef="#ctx0" brushRef="#br2" timeOffset="151999.06">25492 13992 38 0,'-7'59'19'0,"-18"-9"-13"0,14-31 28 0,1 12-32 16,-8 7 1-16,-3 9 0 16,0-6 0-16,3 3-5 0,1-7 1 15,6-8-2-15,4-11 0 16,7-14-11-16,7-14 1 16</inkml:trace>
  <inkml:trace contextRef="#ctx0" brushRef="#br2" timeOffset="152183.47">25340 13876 38 0,'-3'18'19'0,"10"4"-19"0,-4-19 26 0,4 1-29 15,4-4 1 1,-1 0-8-16,8 0 0 0,3 0 6 15,0 0 0-15</inkml:trace>
  <inkml:trace contextRef="#ctx0" brushRef="#br2" timeOffset="152787.67">25650 14224 46 0,'-7'31'23'0,"11"19"-25"16,-4-37 43-16,0-1-40 0,0 7 1 16,0-10 0-16,3-2 1 15,-3-7-4-15,0-7 1 16,4-8 2-16,3-4 0 15,4-3-1-15,-1-3 0 16,4 0 0-16,4 3 0 16,0 6-1-16,3 4 0 15,-7 12 0-15,4 6 0 16,-4 3-1-16,-4 10 1 0,-3 0-1 16,0 0 0-16,0-4 0 15,-3 4 0-15,3-6 1 16,-3-7 0-16,3 0-1 15,0-3 1-15,0 1-1 16,0-4 1-16,0-7 0 16,0 1 0-16,3-6-1 15,1-1 0-15,3-9 0 16,0 3 0-16,7-6-1 16,1-3 1-16,2 0-1 15,1 6 0-15,0 0 0 16,-1-3 1-16,1 3 0 15,-4 3 1-15,-3 6 0 16,3 7 1-16,4 6 0 16,-1 3 1-16,5 19-1 15,-5 13 1-15,5 9-1 16,-1 6 0-16,0-3-1 0,0 3 1 16,4-12-4-16,0-7 1 15,3-6-7-15,-7-6 0 16,-10-7-5-16,-11-2 0 15</inkml:trace>
  <inkml:trace contextRef="#ctx0" brushRef="#br2" timeOffset="153631.49">25125 14986 51 0,'7'22'25'0,"7"0"-26"0,-7-16 48 15,4 3-46-15,6 4 1 16,4 2-1-16,4 4 1 16,10-3-4-16,11-4 0 15,7-2-4-15,0-10 1 16,0-6-11-16,-14-13 1 16,-11-3-1-16,-3-3 0 0</inkml:trace>
  <inkml:trace contextRef="#ctx0" brushRef="#br2" timeOffset="153839.37">25509 14725 57 0,'22'32'28'0,"-1"12"-39"0,-11-29 61 0,4 10-49 16,4 7 0-16,-7 12 0 15,-1 3 0-15,-3 0-4 16,0 9 1-16,-10 7-4 16,-4-7 0-16,-14 1-10 15,-11-16 0-15</inkml:trace>
  <inkml:trace contextRef="#ctx0" brushRef="#br2" timeOffset="155866.21">24702 14954 35 0,'45'-9'17'0,"1"-10"1"16,-35 13 17-16,-1-1-30 16,1 11 0-16,-4-1 2 15,0 0 1-15,-3 6-9 16,-8 1 0-16,-6 9 6 15,-8 9 0-15,-10 13-3 16,-11-1 1-16,-3 17-5 0,6 5 1 16,4 4-6-16,4-9 1 15,7-17-9-15,7-14 1 16,7-26-4-16,0-22 0 16</inkml:trace>
  <inkml:trace contextRef="#ctx0" brushRef="#br2" timeOffset="156033.34">24525 14901 43 0,'11'60'21'0,"13"49"-16"0,-9-81 39 0,6 20-43 16,3 5 0-16,5 6-1 16,-1 1 1-16,0-7-8 15,0-6 1-15,4-15-8 16,0-4 1-16</inkml:trace>
  <inkml:trace contextRef="#ctx0" brushRef="#br2" timeOffset="156917.1">26169 15146 52 0,'4'59'26'0,"-22"-24"-29"0,11-23 43 16,-7 4-39-16,-4 0 0 16,1-4 0-16,-5-3 0 15,1 1-2-15,4-4 0 16,-1-6 1-16,4-6 1 15,3-7-2-15,8-12 0 16,3 6 0-16,3-6 1 16,4-9-1-16,0-7 1 0,4 7-1 15,-1 2 0-15,5 10-1 16,-1 10 0-16,0 12-1 16,3 15 0-16,-2 10-1 15,-1 16 1-15,0 6 0 16,0 10 1-16,4-1 1 15,3-3 1-15,10-9 1 16,5-9 0-16,3-10 2 16,-1-6 0-16,1-10 0 15,0-9 1-15,-7-9-1 16,-4-13 1-16,-14-3-1 16,-10-10 0-16,-15-2-3 15,-7 5 0-15,-13 1-8 16,-8 3 1-16,0-4-8 15,-3 4 0-15</inkml:trace>
  <inkml:trace contextRef="#ctx0" brushRef="#br2" timeOffset="157503.6">27213 14810 46 0,'-3'28'23'0,"3"-18"-23"16,0-10 38-16,0-13-36 16,3-12 1-16,4-13 3 15,4-27 1-15,-4-26-8 0,4-29 0 16,-1-5 5-16,-3-22 0 16,0-1-1-16,4 7 0 15,-4 3-3-15,0 16 1 16,7 6-2-16,4 22 1 15,3 12-1-15,0 23 1 16,4 24-3-16,-4 23 1 16,-7 21-2-16,-14 19 0 15,-11 13-3-15,-13 22 1 0,3 9-9 16,-1 12 0-16,-9 1 0 16,-5-3 0-16</inkml:trace>
  <inkml:trace contextRef="#ctx0" brushRef="#br2" timeOffset="157712.2">26995 14280 30 0,'-25'44'15'0,"7"-16"-3"0,18-18 27 0,0-1-32 15,7 0 0-15,0 1 3 16,11-4 1-16,10-3-15 16,15 0 1-16,6-9 8 15,0 0 1-15,11 3-7 16,4-4 1-16,-4 1-6 15,0 3 0-15,-4-3-4 16,-3-4 0-16,-7 1-6 16,-4-1 1-16,-3-2 0 0,-4-1 1 15</inkml:trace>
  <inkml:trace contextRef="#ctx0" brushRef="#br2" timeOffset="157893.5">27838 14333 44 0,'0'19'22'0,"3"0"-27"0,-3-13 47 15,-3 7-41-15,-4-4 1 16,-4 10-1-16,-7 6 1 16,-6 6-3-16,-4 7 1 15,-4-3 1-15,0 5 1 16,4 7-3-16,7-6 0 0,7-3-3 16,6-10 0-16,16-6-10 15,13-13 1-15</inkml:trace>
  <inkml:trace contextRef="#ctx0" brushRef="#br2" timeOffset="158106.31">28155 14415 40 0,'-7'22'20'0,"-35"53"-18"15,31-53 27-15,-6-3-29 16,-15 6 1-16,-3 13 0 15,-1-1 0-15,1 4-2 16,7 0 1-16,0 0-1 16,3-4 0-16,7-15-6 0,8-9 0 15,3-13-5 1,7-16 0-16</inkml:trace>
  <inkml:trace contextRef="#ctx0" brushRef="#br2" timeOffset="158301.74">27838 14311 27 0,'3'38'13'0,"43"125"3"0,-35-128 19 0,3 8-36 16,0 5 1-16,4-5-1 16,6-2 0-16,-3 0-1 15,4-3 1-15,0-13-8 16,-1-13 0-16,1-12-2 15,0-12 0-15</inkml:trace>
  <inkml:trace contextRef="#ctx0" brushRef="#br2" timeOffset="158492.25">28254 14296 47 0,'32'75'23'0,"7"25"-28"16,-32-62 48-16,0 12-44 16,-4 29 1-16,-3 5-1 15,-3 7 0-15,-11-6-5 16,-8-22 0-16,-2-13-7 0,3-16 0 16</inkml:trace>
  <inkml:trace contextRef="#ctx0" brushRef="#br2" timeOffset="158868.31">28864 14459 55 0,'-3'6'27'0,"6"-6"-30"15,4 0 49-15,4 0-45 16,3 0 0-16,-3 0 0 16,17 0 1-16,11 0-5 15,-4 0 1-15,-3 3-5 0,-4 3 1 16,-10 4-10 0,-4-1 0-16</inkml:trace>
  <inkml:trace contextRef="#ctx0" brushRef="#br2" timeOffset="159038.12">28691 14813 52 0,'25'31'26'0,"32"-12"-28"0,-40-19 41 16,8 0-40-16,3 0 0 0,0-3-9 15,11-6 1 1,14-4 0-16,4-9 0 0</inkml:trace>
  <inkml:trace contextRef="#ctx0" brushRef="#br2" timeOffset="159362.54">29873 13628 49 0,'7'44'24'0,"-28"72"-21"16,11-82 37-16,-8 20-40 16,-7 5 1-16,-14 13 0 15,-3 13 0-15,-4 3-1 16,7 9 0-16,1-3 0 16,-1 0 1-16,4 3 0 15,6 0 0-15,12-18-1 0,6-13 1 16,8-13 1-16,6-9 1 15,4-16 0-15,18-9 0 32,17-13-1-32,8-3 1 0,6 1-2 0,4-4 0 15,0 0-7-15,-4-4 0 16,-6 1-12-16,-1-3 0 16</inkml:trace>
  <inkml:trace contextRef="#ctx0" brushRef="#br2" timeOffset="159530">30374 15095 62 0,'11'38'31'0,"-11"-13"-43"0,0-19 50 0,-7 1-68 0,-4-4 1 0</inkml:trace>
  <inkml:trace contextRef="#ctx0" brushRef="#br3" timeOffset="165640.37">24370 12762 46 0,'3'19'23'0,"-20"66"-21"0,10-63 24 16,-7 25-25-16,0 31 1 15,-4 32 0-15,0 22 0 0,1 31-4 16,-1 22 0-16,0 19 2 15,1-4 1-15,-1 1-2 16,7-7 0-16,1-18 0 16,-1-32 1-16,-3-18-2 15,0-13 0-15,0-23-3 16,0-24 1-16,7-19-8 16,7-22 0-16,10-37 0 15,22-29 1-15</inkml:trace>
  <inkml:trace contextRef="#ctx0" brushRef="#br3" timeOffset="166583.91">24829 12747 37 0,'59'22'18'0,"51"-29"-23"0,-82 4 38 16,18-3-33-16,28 6 0 16,28-3 0-16,11 3 1 0,28 0-2 15,18 3 1-15,14 0 0 16,17 0 0-16,-6-3 0 16,28-6 0-16,3-13 0 15,7 3 1-15,7-6-1 16,-10 1 1-16,14-1-1 15,-14 3 0-15,13 0 1 16,-2 0 0-16,-12 0-1 16,8 4 0-16,-21 2 0 15,10 1 0-15,-14 8 0 16,-17 1 0-16,-8 3-1 16,-10 3 1-16,-15 1-1 0,-9 2 1 15,-26 3 0 1,-7 7 0-16,-3 3-1 0,-7 12 1 15,-14-3 0-15,-8 4 0 16,-10 5 0-16,-10 7 0 16,-11-3-1-16,-11 12 1 15,-14 7-1-15,-14 9 1 16,-14 6-1-16,-14 22 0 16,-25 4 0-16,-10 15 1 15,3 19 0-15,-11 9 0 16,-10 28 0-16,-4 16 0 15,-6 10 0-15,10 12 0 0,3 3 0 16,11 4 1-16,14-17-1 16,11-24 1-1,7-16-2 1,3-13 1-16,4-18 0 0,-4-4 0 0,-10-2 0 16,-11-7 0-16,-10-4 0 15,-11 1 0-15,-7-22-1 16,6-12 1-16,-6-20-1 15,-10-18 1-15,-22-13-1 16,-7-21 1-16,-18-17 0 16,-27-15 0-16,-19-9 0 15,-20-10 1-15,-15 0 0 16,-24-16 0-16,-4 1 0 16,-21-4 0-16,-4-3 0 15,-24-3 0-15,0 9 0 16,-11 1 0-16,7 2-1 15,-7 13 1 1,-148 4-8-16,85-4 0 16,56-6-4-16,63-4 1 15</inkml:trace>
  <inkml:trace contextRef="#ctx0" brushRef="#br3" timeOffset="167097.17">27305 11248 50 0,'4'15'25'0,"10"-8"-12"0,-7-7 25 15,0 0-37-15,0 3 0 16,0 3 0-16,-4-3 1 0,1 0-6 16,-1 0 1-16,-3 4-13 15,0-10 1-15</inkml:trace>
  <inkml:trace contextRef="#ctx0" brushRef="#br3" timeOffset="167315.9">27739 11110 46 0,'25'12'23'0,"-4"29"-19"15,-18-25 28-15,1 6-35 16,-1-7 1-16,-3 7-16 15,-3-3 1-15,-8-3 14 0,4-7 0 16</inkml:trace>
  <inkml:trace contextRef="#ctx0" brushRef="#br3" timeOffset="167800.73">27284 11734 38 0,'0'15'19'0,"3"-15"-13"0,-3 0 31 0,0 0-33 16,4-6 1-16,-1 3 2 15,4-3 1-15,1 0-11 16,6-4 1-16,3-2 6 16,4 2 0-16,8-2-3 15,-1-4 1-15,-3-3-2 16,3 3 0-16,-7 1 0 16,-3-4 0-16,-4 3-2 15,0 4 1-15,-4 5-1 16,1 7 0-16,-4 4-1 15,0 11 0-15,0-2 0 0,0 9 0 16,0 3 0-16,4 9 0 16,3 1 1-16,0-7 0 15,4 3 1-15,6-6 0 16,1-6 1-16,3-12 0 16,1-7 0-16,9-10 0 15,1-9 0-15,-4-3 1 16,-6-3-6-16,-8 7 1 15,-7-8-9-15,-14-2 0 16</inkml:trace>
  <inkml:trace contextRef="#ctx0" brushRef="#br3" timeOffset="168357.36">27838 11611 20 0,'91'-40'10'0,"58"-26"-3"15,-114 44 5-15,7-13-10 16,1-5 0-16,-5-17 6 0,-6-9 1 16,-11-12-9-16,-14 0 0 15,-17-1 6-15,-18 7 0 16,-18 6-1-16,-21 3 1 31,-60-2-3-31,-4 21 1 16,-3 19-2-16,18 25 1 15,-8 12-1-15,-6 20 1 16,6 15-2-16,8 22 0 16,20 18-3-16,12 23 1 15,13 19-3-15,22 18 0 0,17-9-1 16,14 0 1-16,26-9 0 16,27-20 0-16,25-15 2 15,28-21 0-15,14-30 2 16,32-21 0-16,15-31 0 15,34-29 1-15,4-15-1 16,-32-22 1-16,-24-10-1 16,-36-3 1-16,-25-3-6 15,-24 0 1 1,-21-3-6-16,-25 13 0 0</inkml:trace>
  <inkml:trace contextRef="#ctx0" brushRef="#br3" timeOffset="169692.51">6883 12471 47 0,'21'3'23'0,"18"-6"-13"16,-18 3 23-16,18-3-31 0,21-7 0 16,10 7 1-16,8-6 0 15,17-1-5-15,14 1 0 16,4 6 1-16,-7-4 0 15,-18 1-6-15,-17 0 0 16,-15 3-9-16,-20 3 1 16</inkml:trace>
  <inkml:trace contextRef="#ctx0" brushRef="#br3" timeOffset="169979.22">6872 12696 43 0,'-3'57'21'0,"13"-48"-16"0,-3-9 33 0,0 0-35 16,7 0 0-16,4 0 2 16,14 3 1-16,14-6-7 15,7 3 0-15,24 0 4 16,-3 0 0-16,4 0-2 15,10 3 1-15,0-9-2 16,-14-3 0-16,-3-4-2 16,-11 1 0-16,-11 2-4 15,-6 4 0-15,-12 3-10 0,-17 3 0 16</inkml:trace>
  <inkml:trace contextRef="#ctx0" brushRef="#br3" timeOffset="170233.89">6664 12935 50 0,'-32'28'25'0,"29"-31"-18"0,10 3 39 0,10 3-41 16,15 0 0-16,18 0 3 15,2-6 0-15,30 3-11 16,23 3 1-16,8 0 6 15,-7-3 0-15,4 10-5 16,-1-4 1-16,-17 7-5 16,-11-1 0-16,-14-2-5 15,-14 2 0-15,-15 1-10 16,-16-10 1-16</inkml:trace>
  <inkml:trace contextRef="#ctx0" brushRef="#br3" timeOffset="171059.94">10989 11608 44 0,'46'-53'22'0,"-39"-10"-24"15,-11 41 31-15,-6-15-29 16,-11-1 1-16,-15-9 0 16,-6-6 0-16,-14 6-1 15,-18-7 0-15,-15 7 1 16,-16 3 1-16,-1 13 0 16,-14 9 0-16,-11 16-1 15,4 18 1-15,0 4-2 0,-10 15 0 16,6 13-2-16,4 10 1 15,18 15-2-15,10 18 1 16,7 23-2-16,11-3 1 16,11 9-1-16,17-3 1 15,7-13-1-15,21 4 0 16,22-20 1-16,17 4 1 16,17 0 0-16,33 0 0 15,28 3 3-15,17-10 0 0,36 1 3 16,20-13 1-16,8-13 0 15,11-12 0-15,-4-19 1 16,-11-16 0-16,4-24-1 16,-7-20 0-16,-15-18-2 15,-10-16 0-15,-21-22-2 16,-28-3 1-16,-28-6-2 16,-26-4 1-16,-27 1-2 15,-15-7 0-15,-31 0-2 16,-25-9 0-16,-28 0-2 15,-4 12 0-15,-28 13-10 16,-14 13 1-16</inkml:trace>
  <inkml:trace contextRef="#ctx0" brushRef="#br3" timeOffset="171915.5">5383 11771 28 0,'106'-34'14'0,"14"-23"-2"15,-88 48 13-15,7-16-23 16,-11-10 0-16,4 1 0 0,7-1 1 15,-11-2-3-15,3-4 0 16,-2 3 4-16,-8 10 0 16,-3 0-1-16,-18-3 1 15,-15-1-1-15,1 4 1 16,-25 0-1-16,-17 0 0 16,-18 3-2-16,-21 6 0 15,7 9 0-15,-15 10 0 16,-10 16-2-16,-3 6 0 0,7 22-3 15,6 6 1-15,-6 16-3 16,10 12 1-16,7 16-3 16,8 16 1-16,13 19-1 15,11 12 0-15,18-6 1 16,21-10 1-16,21 4-1 16,10-26 1-16,29-21 3 15,21-17 0-15,21-17 4 16,29-20 1-16,20-22 2 15,39-12 1-15,15-16 3 16,-1-19 0-16,8-6-1 16,-15-28 1-16,-24-13-4 15,-15-6 1-15,-20-6-2 16,-29 5 0-16,-21 1-2 16,-39 3 0-16,-17 4-1 0,-22 2 0 15,-35 7-5 1,-17-1 0-16,-15 16-7 0,1 16 0 15</inkml:trace>
  <inkml:trace contextRef="#ctx0" brushRef="#br3" timeOffset="173958.61">4703 10360 45 0,'0'0'22'0,"3"7"-18"0,-3-7 23 16,0 0-27-16,7 3 0 15,-7 0-1-15,0-3 0 16,0 0-6-16,4-10 1 16,3-2-6-16,-7-7 0 0</inkml:trace>
  <inkml:trace contextRef="#ctx0" brushRef="#br3" timeOffset="174169.14">5006 10323 48 0,'3'3'24'0,"1"3"-33"15,-4-6 43-15,0 0-40 16,0 0 1-16,-4 3-19 15,-3-6 1-15</inkml:trace>
  <inkml:trace contextRef="#ctx0" brushRef="#br3" timeOffset="174470.25">4653 10627 55 0,'11'34'27'0,"3"7"-32"0,-7-35 48 16,0 10-42-16,4-3 0 0,-8 5 0 15,8 4 1-15,6-6-3 16,12 0 1-16,9-10 0 15,5-12 1-15,6-13-2 16,0 0 1-16,-6-9-5 16,-11-7 1-16,-8 1-12 15,-10-1 1-15</inkml:trace>
  <inkml:trace contextRef="#ctx0" brushRef="#br3" timeOffset="175190.21">9585 10382 48 0,'4'10'24'0,"3"-4"-21"0,-7-6 34 0,0 0-38 15,3 3 1-15,-3 0-5 16,0 0 1-16,0 0-3 15,0 1 0-15,0-11-7 16,0-2 0-16</inkml:trace>
  <inkml:trace contextRef="#ctx0" brushRef="#br3" timeOffset="175384.48">9726 10307 49 0,'18'25'24'0,"-1"-9"-29"0,-13-13 46 15,3 6-42 1,0 1 0-16,0-1-16 16,0 1 0-16,-3-4 12 31,6-3 1-31</inkml:trace>
  <inkml:trace contextRef="#ctx0" brushRef="#br3" timeOffset="175789.06">9550 10777 47 0,'10'16'23'0,"-6"3"-22"0,-4-19 40 0,3 3-40 16,-3 0 1-16,0 3 0 16,0 1 0-16,0-4-3 15,0 6 1-15,-3 4 1 16,-1-1 1-16,1 7-1 15,3 3 1-15,0 3-1 16,3 3 0-16,4 1 0 16,0-11 0-16,4 4 1 15,7-9 1-15,-4-10-1 16,10-16 1-16,19-15 0 16,13-6 0-16,1-7-2 0,-1-3 1 15,-3 10-8-15,-11 9 1 16,-17 3-14-16,-18 3 1 15</inkml:trace>
  <inkml:trace contextRef="#ctx0" brushRef="#br3" timeOffset="176554.83">6639 15205 48 0,'18'13'24'0,"84"-32"-20"15,-66 16 30-15,16 3-34 16,37-7 1-16,31 7 1 16,28-3 1-16,35-3-3 15,25-7 0-15,29-8 1 16,13-11 1-16,15 1-1 16,3 3 1-16,-4-10-3 15,5 3 0-15,-19 7-5 0,-28 6 1 16,-14 10-6-16,-17-1 0 15,-29-6-5-15,-24 7 1 16</inkml:trace>
  <inkml:trace contextRef="#ctx0" brushRef="#br3" timeOffset="177305.95">13286 15707 62 0,'38'19'31'0,"65"-19"-40"0,-75-3 65 0,32-1-55 16,28-5 1-16,25-7 0 15,39-3 1-15,31-9-4 16,32 3 0-16,18-12 2 16,18 5 0-16,-1 1-1 15,-6 12 1-15,-8 3-2 16,-28 1 1-16,-3 2-2 16,-22 1 0-16,-24 5-2 0,-25-2 0 31,-11-1-11-16,-34 7 1-15,-29-3-4 0,-18 3 1 16</inkml:trace>
  <inkml:trace contextRef="#ctx0" brushRef="#br3" timeOffset="178024.78">18538 12963 38 0,'15'31'19'0,"-26"45"-16"16,7-51 29-16,1 22-29 15,-4 6 0-15,0 16 0 16,-4 16 1-16,-3 34-6 16,-11 16 1-16,-17 12 1 15,0 10 0-15,-1 0-3 16,1-19 1-16,10-4-5 16,8-21 1-16,6-25-7 15,7-19 1-15,11-31 0 16,11-23 1-16</inkml:trace>
  <inkml:trace contextRef="#ctx0" brushRef="#br3" timeOffset="178625.1">18538 12947 36 0,'15'3'18'0,"-5"1"-25"0,-3-4 39 0,0 6-30 16,4 6 1-16,-1 7 4 15,5 3 0-15,2-3-7 16,1 0 0-16,-1-4 6 16,12 1 0-16,6-3-2 15,18-4 1-15,7-9-3 16,21-3 1-16,18-3-2 15,10-10 0-15,-3-6-2 16,7 0 1-16,0 6-1 16,-11-2 0-16,-10-1-1 15,-11 3 1-15,-14 4-1 16,-14 2 0-16,-14 10-2 16,-18 3 1-16,-11 4-1 15,-10 5 1-15,-10 7 0 16,-8 6 0 15,-10 6 1-31,-4 7 0 0,-3 15 1 0,0 4 1 0,3 12-1 0,0 15 1 16,7 20 0-16,8 15 1 15,6 13-1-15,8 28 1 16,3 3-1-16,0-10 1 16,-4-2 0-16,-6-7 0 15,-4-18 0-15,-18-7 1 31,-21-16 0-31,-21-12 1 32,-25-12-1-32,-21-7 1 31,-21-13-2-31,-11-9 1 0,-17-12-7 16,-18-32 1-1,-7-28-10-15,-18-28 1 16</inkml:trace>
  <inkml:trace contextRef="#ctx0" brushRef="#br3" timeOffset="186041.7">2494 16271 39 0,'28'-22'19'0,"-17"-18"-4"0,0 30 19 16,-11 1-29-16,7-1 0 16,-7 4 2-16,3 0 1 15,-3 6-10-15,-3 0 1 16,-4 6 6-16,3 10 0 15,-14 6-3-15,-3-3 1 16,-7 6-2-16,-11 6 0 16,7-3-3-16,-6 4 1 15,6-1 0-15,4 3 0 0,-4-2-1 16,14 2 1-16,1-2-1 16,13-4 0-16,-3-3 1 15,14 0 0-15,4-3 0 16,6-3 1-16,4 0-1 15,11-4 1-15,7-2-1 16,-7-1 1-16,7-2 0 16,-22-4 0-16,4 3-1 15,-10 4 1-15,0 6-1 16,-22 6 0-16,-10-3-2 16,-18 6 0-16,-10 3-3 15,-1-2 0-15,1-4-9 16,-4 0 1-16,4-3-1 15,10-3 0-15</inkml:trace>
  <inkml:trace contextRef="#ctx0" brushRef="#br3" timeOffset="186417.58">2755 16814 39 0,'39'3'19'0,"-4"0"-20"0,-31-6 37 15,3 0-34-15,3 0 1 16,-10 0 3-16,0-4 0 16,-10 1-7-16,-8 0 0 0,-21 3 4 15,-3 3 1-15,-4 6-3 16,11 6 1-16,0 4-4 15,3 12 1-15,4 4-2 16,7-1 0-16,10 0 0 16,0-6 0-16,11-6 0 15,0-12 0-15,22-7 2 16,6-16 1-16,11-3 0 16,3-3 1-16,-3 0-2 15,0-3 0-15,-8-3-6 16,-10 0 0-16,8-4-5 15,-12 10 0-15</inkml:trace>
  <inkml:trace contextRef="#ctx0" brushRef="#br3" timeOffset="186582.89">3013 16839 75 0,'39'25'37'0,"-22"16"-55"0,-6-29 78 16,-8 7-62-16,-3 6 1 15,-3 10-4-15,-8 5 0 16,-17-2 0-16,-14-3 1 16,-8-7-15-16,-10-16 0 15</inkml:trace>
  <inkml:trace contextRef="#ctx0" brushRef="#br3" timeOffset="187709.75">6862 3847 25 0,'10'13'12'0,"-3"-16"1"16,-3 12 13-16,-4 0-24 15,0 7 0-15,-4 9 1 16,1 3 0-16,-8 19-4 16,0 19 0-16,1 10 3 0,-1 30 0 15,-6 7-1-15,6 9 0 16,4-9-1-16,-4-3 0 15,1-6-1-15,-1-20 0 16,4-9-6-16,-3-9 1 16,6-16-5-16,-6-28 0 15</inkml:trace>
  <inkml:trace contextRef="#ctx0" brushRef="#br3" timeOffset="188593.79">6749 3875 27 0,'53'-3'13'0,"21"-9"-6"16,-43 12 19-16,26-3-25 15,6 3 1-15,26-10 1 0,2-5 0 16,22-7-4-16,11 0 1 15,3-3 1-15,-4 3 1 16,11-3-1-16,11-1 0 16,-4 4 0-16,14-9 1 15,0 0-2-15,1 3 1 16,-22 6-1-16,3 3 1 16,-3 0-1-16,-10 0 1 15,-11-6-2-15,-11 0 1 16,-14 3 0-16,-7-6 1 0,0 6-1 15,-3 3 0-15,-4 3 0 16,-7 4 0-16,-7 2 0 16,-11 10 1-1,-3 4-2-15,-10 5 1 0,-8 4-1 16,-11 5 0-16,-6 4 0 16,-7 0 1-16,-11 16-2 15,-8-1 1-15,-6 14 1 16,0 21 0-16,0-10-1 15,3 20 1-15,1 9 0 16,-1 9 1-16,18 7-1 16,7-4 1-16,0 4-1 15,0-22 0-15,7-1 0 16,0-12 1-16,1-9-1 16,-1-9 0-16,0-11 0 0,0-5 1 15,-4-7-1-15,-3 1 1 16,-7-4-1-16,-7 0 0 15,-7-6 0-15,-10-3 1 16,-19-6-1-16,-17-7 1 16,0 0-1-16,-17-6 1 31,-26-6 0-31,-13 3 0 0,-25 3 0 0,-21-3 1 16,-4-1-1-16,-18 4 0 15,-3 0 0-15,4-3 1 16,-4 6-1-16,-11-3 1 15,22 4-2 1,-7 5 1 0,6 3-2-16,11 10 0 0,1-3-11 0,16 3 1 0,1 0-3 31,28 0 1-31</inkml:trace>
  <inkml:trace contextRef="#ctx0" brushRef="#br3" timeOffset="191086.57">6184 16447 44 0,'-46'12'22'0,"4"-5"-14"0,28-1 22 16,0 0-27-16,-7 4 0 15,3 2 0-15,0 4 1 16,-6 9-6 0,-5-3 1-16,1-6 2 15,7-4 0-15,0 1-2 16,3-1 0-16,4 1-1 15,7-4 1-15,-4 1-1 16,11-1 1-16,0 0 1 16,0 1 0-16,18 2 1 15,3 1 0-15,15-1 0 16,-1 1 1-16,-3 3-1 16,-4-1 1-16,-7 1-2 15,-3 3 0-15,-15-3-1 16,-13 5 1-16,-15 8-2 15,-3-7 1-15,-8 0-3 16,12-7 0-16,-5-2-4 0,8 2 0 16,4-11-6-16,10-8 1 15</inkml:trace>
  <inkml:trace contextRef="#ctx0" brushRef="#br3" timeOffset="191311.94">6325 16757 56 0,'-10'66'28'0,"-18"-34"-38"0,20-23 54 0,-2 13-45 15,6-3 1-15,-6 0-3 16,3-4 0-16,3-5-4 15,4-10 0-15,4-16-7 16,-4-3 0-16</inkml:trace>
  <inkml:trace contextRef="#ctx0" brushRef="#br3" timeOffset="191495.49">6131 16356 53 0,'4'9'26'0,"10"-2"-31"16,-7-1 46-16,4 3-41 16,-1 1 0-16,4 2-5 15,0-2 0-15,8-1-2 0,-8-6 1 16,10 0-8-16,-10-3 0 16</inkml:trace>
  <inkml:trace contextRef="#ctx0" brushRef="#br3" timeOffset="191822.65">6424 16751 45 0,'0'50'22'0,"11"-9"-21"0,-11-35 38 0,3 4-39 16,4-4 0-16,-7-3-2 16,0-3 0-16,4-3 2 15,6-10 1-15,1-9-2 16,0-6 1-16,3 0-1 15,-4 0 0-15,4-4 0 16,0-5 1-16,1 9-1 16,2 2 0-16,-6 8 0 15,3 5 0-15,0 10 1 16,-3 16 1-16,-1-1 0 16,-6 7 0-16,3 9 0 15,0 7 0-15,-4-1-1 16,1-3 0-16,-1-9-2 15,1-3 0-15,3-3-9 16,-3-7 0-16,6-9-2 16,4-12 1-16</inkml:trace>
  <inkml:trace contextRef="#ctx0" brushRef="#br3" timeOffset="192082.81">7024 16296 46 0,'7'16'23'0,"3"-10"-25"0,-6-3 45 16,-8 4-42-16,-3 5 0 15,-3 4 1-15,-8 0 1 0,1 9-4 16,2 0 1 0,-2 6 1-16,3 10 1 0,0-7-1 15,3 10 0-15,0 6-2 16,8 1 0-16,3-7-3 15,3-16 0-15,1-6-7 16,7-10 0-16,10-15-4 16,3-9 0-16</inkml:trace>
  <inkml:trace contextRef="#ctx0" brushRef="#br3" timeOffset="192288.31">7317 16303 43 0,'7'6'21'0,"-4"47"-24"0,-3-37 39 0,-3 9-33 0,-8 6 1 16,1 10 0-1,-12-3 0-15,-6 3-6 0,0 6 1 16,-4 3 3-16,0-3 1 16,8-6-6-16,-1-10 0 15,7-6-8-15,8-9 0 16,6-13-3-16,4-16 0 15</inkml:trace>
  <inkml:trace contextRef="#ctx0" brushRef="#br3" timeOffset="192485.41">7006 16372 34 0,'7'18'17'0,"11"51"-13"0,-8-50 29 0,5 9-31 16,2 4 1-16,1 5 1 15,3 7 1-15,0 0-7 16,0 3 1-16,8-12 1 16,-8-4 0-16,0-3-7 15,0-6 1-15,-3-9-7 16,-1-7 0-16</inkml:trace>
  <inkml:trace contextRef="#ctx0" brushRef="#br3" timeOffset="192737.62">7426 16133 40 0,'4'29'20'0,"6"43"-15"0,1-50 34 15,-8 12-36-15,4 13 0 16,4 19 0-16,-1-6 0 15,8 5-5-15,7 4 1 16,-8-9 2-16,-2-4 1 16,-1-5-5-16,-14-7 1 15,-11-10-7-15,-7-6 1 16,1-9-7-16,-8-13 1 16</inkml:trace>
  <inkml:trace contextRef="#ctx0" brushRef="#br3" timeOffset="193249.19">8347 16268 48 0,'-25'22'24'0,"0"-3"-23"0,18-19 43 15,0 6-41-15,0 4 0 16,-3 2 4-16,3 7 0 16,3 0-8-16,4 0 1 15,0-4 5-15,4 1 0 16,3-4-2-16,3 1 1 16,1 0-3-16,-1-4 0 0,1 0-2 15,-4-2 1 1,0-4-2-16,0 0 0 0,0-6-1 15,0-3 0-15,7-1-1 16,0-5 1-16,8-1-2 16,6 1 1-16,0-1-2 15,0 4 0-15,-10 2-2 16,3 7 0-16,0 7-7 16,-14-4 0-16</inkml:trace>
  <inkml:trace contextRef="#ctx0" brushRef="#br3" timeOffset="193551.59">8089 16911 58 0,'-7'31'29'0,"14"-34"-26"0,-7 3 53 16,4 3-52-16,-4-3 1 15,14-3 1-15,7 0 1 16,7-3-9-16,15-4 0 16,6 1 4-16,14 0 1 15,-3-1-6-15,-3 1 0 0,-8 2-9 16,-10 4 0-16,-11-3-10 15,-7-3 1-15</inkml:trace>
  <inkml:trace contextRef="#ctx0" brushRef="#br3" timeOffset="193983.71">9546 16024 60 0,'11'12'30'0,"-1"23"-32"0,-6-29 48 16,-15 66-46-1,1 16 0-15,3 6-2 16,-7 19 0-16,-1-3-3 16,1-7 1-16,4-12-6 15,6-16 0-15,1-25-6 16,3-18 0-16</inkml:trace>
  <inkml:trace contextRef="#ctx0" brushRef="#br3" timeOffset="194688.27">5479 16409 45 0,'10'0'22'0,"4"-6"-14"16,-14 6 37-16,0 0-42 16,-3 3 1-16,3 0-1 0,-11 4 1 15,1 2-6-15,-12 3 1 16,5 7 2-16,-4 3 1 15,-8 3-3-15,8 0 1 16,0 1-1-16,3-8 0 16,1 4-1-16,3-3 0 15,0 0 0-15,3-7 1 16,8 4-1-16,3-3 1 16,0-7 1-16,10-3 0 15,8-3 0-15,13-6 0 16,8 0-1-16,4-1 0 0,-5 4-4 15,1 6 0-15,-14 4-10 16,0-1 0-16</inkml:trace>
  <inkml:trace contextRef="#ctx0" brushRef="#br3" timeOffset="194885.41">5249 16795 49 0,'-17'28'24'0,"20"-3"-17"15,1-22 37-15,6 1-42 16,-6-1 1-16,6 6 0 16,8-3 0-16,10-3-5 15,-3-3 1-15,3 4-1 16,0-4 1-16,1-4-14 16,-8 1 0-16,-18-3-2 15,-3 6 1-15</inkml:trace>
  <inkml:trace contextRef="#ctx0" brushRef="#br3" timeOffset="195365.94">3771 16829 53 0,'-3'0'26'0,"6"0"-31"0,-3 0 51 16,7 4-44-1,4 2 0-15,-1 0 0 0,8 0 0 16,-4 1-3-16,11-4 0 16,0-3 1-16,13 3 0 15,8-3-9-15,-7-6 0 16,-7-13-7-16,7 0 0 16</inkml:trace>
  <inkml:trace contextRef="#ctx0" brushRef="#br3" timeOffset="195547.97">4554 16284 60 0,'18'59'30'0,"-7"86"-42"0,-11-105 53 0,-7 33-49 16,3 14 0-16,-7 20-21 15,4 12 0-15</inkml:trace>
  <inkml:trace contextRef="#ctx0" brushRef="#br3" timeOffset="198384.07">6361 3527 36 0,'7'16'18'0,"-11"9"-11"15,8-15 18-15,3 8-24 16,-4 11 0-16,4 14 2 16,-7 14 1-16,0 21-4 15,0 29 0-15,0 12 2 16,-7 28 1-16,4 23-2 15,-1 21 0-15,1-3-1 16,3 10 1-16,0 3-2 16,0-10 1-16,0-3-2 15,0-25 1-15,3-28-3 16,-3-22 0-16,0-16-9 16,4-22 1-16,6-34-1 15,1-16 1-15</inkml:trace>
  <inkml:trace contextRef="#ctx0" brushRef="#br3" timeOffset="199330.87">6346 3587 23 0,'18'28'11'0,"77"-6"-2"0,-59-12 21 0,13 2-26 0,22 1 1 0,3-4 2 0,32-9 1 0,24-3-11 16,8-16 1-16,24 3 6 0,25-12 0 0,7 3-3 0,14-3 1 0,0 9-2 0,11-6 0 0,0-3-1 0,-4-7 1 0,-11 1 0 78,-10-1 1-78,-10-18-2 0,-4 3 1 16,-11-7-1-16,-17 4 1 15,-18 0-1-15,-7 12 1 0,-21 6-2 0,-15 7 0 0,-13 22-1 0,-11 6 1 0,-10 16 0 0,-19 2 0 0,-9 11 0 0,-15 8 0 0,-11 4 1 16,-6 12 0-16,-11 13 1 16,-4 6 0-1,-7 13 0-15,1 6 0 0,2 6 0 16,8 0 1-16,0 19-1 16,7 22 1-16,0-3-1 15,-4 13 1-15,4-1-1 16,4 10 1-1,-1-7 0-15,1 10 0 0,3-16-1 16,0-12 1-16,7-6-1 16,0-10 0-16,4-7 0 15,-1-8 0-15,1-7 1 16,-1-3 0-16,1-16 0 16,-4-3 0 62,-7 3-1-78,-4-21 1 31,-3-1-1-31,-7-3 1 0,-7-3-2 0,-7-6 1 0,-4-7-1 0,-14-15 1 0,-14-6 0 0,-17-10 0 16,-19-6 0-16,-6 0 1 0,-25-4 0 0,-21 7 0 0,3 4 0 0,-24-1 1 0,-11 9-2 0,4 4 1 15,-11 9-1-15,-4 0 1 0,-13 6-1 16,-8 4 1-16,0 12-3 15,-10-6 0-15,7 6-3 16,-7 0 0-16,-4-10-8 16,14-5 1-1</inkml:trace>
  <inkml:trace contextRef="#ctx0" brushRef="#br2" timeOffset="203324.16">5867 16936 49 0,'3'16'24'0,"15"-23"-19"0,-8 7 25 0,5 4-28 15,9-1 1-15,1 3 0 16,10-6 0-16,4 0-4 16,14 0 1-16,7-3 3 15,7-3 1-15,18-1-2 16,10 1 0-16,14 3 0 16,1-3 0-16,2-1-2 15,8-2 1-15,4-4-1 16,-11 4 0-16,-21 0-3 15,-11 2 1-15,-14 1-7 16,-18 6 0-16,-10 0-8 16,-21 9 0-16</inkml:trace>
  <inkml:trace contextRef="#ctx0" brushRef="#br2" timeOffset="203792.51">6904 17178 40 0,'0'3'20'0,"0"6"-16"15,0-6 29-15,-11 0-31 16,1 7 1-16,-8 5 1 16,-3 7 1-16,-18 7-6 15,0 5 0-15,-3-6 3 16,-7 7 1-16,3 2-2 0,0 1 0 16,7-3-4-16,4-4 0 15,7-6-8-15,6-12 1 16,8-10-5-16,14-16 1 15</inkml:trace>
  <inkml:trace contextRef="#ctx0" brushRef="#br2" timeOffset="204013.47">6456 16989 28 0,'0'-9'14'0,"14"43"-3"0,-7-21 20 0,4 9-29 16,6 12 1-16,-3 4 2 15,4 9 0-15,0 6-6 16,3-6 1-16,7 7 2 16,-7-4 1-16,4-6-5 15,0-3 1-15,-4-7-11 16,-7-9 1-16,0-12-3 16,-3-10 1-16</inkml:trace>
  <inkml:trace contextRef="#ctx0" brushRef="#br2" timeOffset="204420.52">6992 17011 52 0,'14'0'26'0,"-3"-3"-32"0,-1 3 53 16,4-3-45-16,8-3 1 15,-5 6 0-15,4 0 1 16,1 0-5-16,-1 3 0 16,-4 3 3-16,-2 4 1 15,-8-4-3-15,-4 3 0 0,-6 1-1 16,-4-4 1-16,-8 3-1 15,1 4 0-15,0-4-1 16,4 7 1-16,-8 0 1 16,4 2 0-16,7-2 0 15,3-3 0-15,1-1 1 16,13-2 0-16,4-1 0 16,8-3 0-16,-5 1-1 15,15-4 1-15,-7 0-4 16,3-3 0-16,-3 0-13 15,-4-6 0-15</inkml:trace>
  <inkml:trace contextRef="#ctx0" brushRef="#br2" timeOffset="205213.89">3796 17121 49 0,'0'6'24'0,"10"4"-12"0,1-10 31 0,0 0-39 16,6 3 1-16,15-3 1 16,21-3 1-16,3-4-9 15,22-2 0-15,14 0 4 16,17-4 1-16,-7 1-6 15,4 2 0-15,-7 1-5 16,-7 6 1-16,-22 3-7 16,-13 0 1-16,-15 6-5 15,-28 10 0-15</inkml:trace>
  <inkml:trace contextRef="#ctx0" brushRef="#br2" timeOffset="205622.68">4304 17491 56 0,'-18'13'28'0,"-13"12"-39"0,20-19 52 0,-7 7-41 16,8 5 0-16,-11 7-1 16,-4 7 1-16,0-4 0 15,-3 3 0-15,0 1-4 16,3-1 0-16,0-6-10 16,11-12 0-16</inkml:trace>
  <inkml:trace contextRef="#ctx0" brushRef="#br2" timeOffset="205845.63">3969 17388 36 0,'10'25'18'0,"12"-3"-12"0,-15-13 21 15,3 10-25-15,1 6 1 16,6 3 2-16,5 7 1 15,-1 9-8-15,-4-4 1 0,5 4 1 16,-5-3 1 0,4-3-10-16,-3-7 1 0,-7-9-6 15,3-13 1-15</inkml:trace>
  <inkml:trace contextRef="#ctx0" brushRef="#br2" timeOffset="206264.21">4403 17193 52 0,'0'22'26'0,"10"-9"-26"0,-6-13 50 16,3 3-48-16,3 0 0 16,1 0 1-16,-4 3 1 15,4 1-5-15,-1-1 0 16,1 3 2-16,-8 1 0 16,-3 5-2-16,-3 1 1 15,-8-3-3-15,1-1 1 16,-8 1 0-16,7-1 0 0,-6 1 1 15,3-1 0 1,0 4 1-16,10 3 0 0,4-3 2 16,0-1 0-16,18-2 0 15,-8-7 0-15,15-3-2 16,10-9 0-16,-3-4-9 16,0 1 1-16,-8-7-9 15,-2 1 0-15</inkml:trace>
  <inkml:trace contextRef="#ctx0" brushRef="#br2" timeOffset="207093.05">9169 17005 29 0,'-11'6'14'0,"11"-15"5"0,0 9 14 16,4 3-25-16,-1 0 1 0,1-3 5 15,3 0 0-15,3 0-18 16,12-3 1-16,9 0 11 16,12 0 1-16,13 3-5 15,11-3 0-15,4 0-4 16,-4-1 1-16,0 8-6 15,-4-4 0-15,-13 3-14 16,-12 0 1-16,-16 3-2 16,-12 3 0-16</inkml:trace>
  <inkml:trace contextRef="#ctx0" brushRef="#br2" timeOffset="207436.98">9532 17400 54 0,'-14'19'27'0,"-32"-3"-36"0,32-7 51 0,-4 7-41 16,-10 6 0-16,-11 6 1 16,1 10 1-16,-1 5-4 15,7-2 0-15,0 3 1 16,4 0 0-16,0-3-6 15,7-10 0-15,10-12-9 16,-3-16 0-16</inkml:trace>
  <inkml:trace contextRef="#ctx0" brushRef="#br2" timeOffset="207646.63">9137 17369 36 0,'14'-6'18'0,"14"37"-10"15,-17-25 22-15,-4 10-26 16,4 3 1-16,-1 6 0 0,4 6 1 16,4 0-9-16,-1 7 0 15,5 6 5-15,-5-6 0 16,4-1-5-16,1-2 1 16,2-4-7-16,1-9 1 15,0-9-6-15,-4-7 1 16</inkml:trace>
  <inkml:trace contextRef="#ctx0" brushRef="#br2" timeOffset="208052.34">9645 17228 55 0,'11'15'27'0,"10"1"-30"15,-21-10 52-15,10 1-44 16,1-4 1-16,7 6 0 16,-1-6 1-16,1 4-10 15,-4-1 0-15,0 0 5 16,-7 4 1-16,-7 5-4 15,-7 1 1-15,-4-4-1 16,-6 4 0-16,-1-3-1 16,4-1 1-16,0 4 0 0,3-4 1 15,1 4 0-15,3-3 1 16,3-1 0-16,4 1 0 16,4-1 1-16,6-2 0 15,15-1-4-15,-4-6 1 16,7 0-11-16,1-9 0 15,2-6-7-15,-2 2 0 16</inkml:trace>
  <inkml:trace contextRef="#ctx0" brushRef="#br2" timeOffset="211233.8">3380 16221 18 0,'0'-6'9'0,"0"3"8"0,0 3 9 16,0 3-23-16,0 3 1 15,0 7 2-15,0 2 1 16,0 14-9-16,0 8 1 16,0 16 5-16,0 16 0 15,7 16-2-15,-7 6 0 16,0 13-2-16,10 8 1 0,-10 8-2 15,4-1 1-15,3-6-3 16,-7-4 1-16,0-8-2 16,3-10 0-16,-3-10-2 15,0-12 0-15,-3-15-6 16,3-17 1-16</inkml:trace>
  <inkml:trace contextRef="#ctx0" brushRef="#br2" timeOffset="212074.37">3408 16231 43 0,'10'0'21'0,"40"-10"-27"0,-29 4 39 15,7 0-33-15,11-1 1 0,14 1 0 16,7 0 1-16,18-1-2 16,3-5 0-16,-4-1 1 15,-6-2 0-15,3-7 0 16,11-3 0 0,-11-7 0-16,10 1 1 0,1 0-1 15,-7 2 0-15,-18 4 0 16,0 0 0-16,-4 6-1 15,4 7 1-15,-11 6-1 16,1 2 0-16,-8 4-1 16,-3 7 1-16,-11 2-1 15,-7 7 0-15,-7 9-1 16,-7 9 1-16,-7 7-1 16,-17 9 1-16,-4 10 0 15,-8-4 0-15,5 4 1 0,6 9 0 16,-3 12 0-16,3 7 0 15,8 6-1-15,-1 7 0 16,4 2-1-16,7 1 0 16,7 2-1-16,4-5 1 15,-8 2 0-15,11-3 0 16,-3-2 1-16,-1-4 1 16,1-6 0-16,-4-1 1 15,0-5-1-15,-3-13 1 16,-1-10-1-16,-6-2 1 15,-1-10 0-15,-3-9 0 16,0-4 0-16,-14-3 1 0,-4 1 0 16,1-7 1-16,-15-3-1 15,-18-3 1-15,4-4-1 16,-17-5 1-16,-11-7-2 16,3-3 1-16,-14-6-2 15,-6-4 1-15,-12-6-1 16,11 1 0-16,-6 2 0 15,9 1 1-15,-2 2-5 16,9 1 0-16,8 3-10 16,11-4 1-16</inkml:trace>
  <inkml:trace contextRef="#ctx0" brushRef="#br2" timeOffset="212870.8">8834 15848 40 0,'7'16'20'0,"7"9"-16"0,-11-16 27 16,4 7-30-16,-7 15 0 0,-7 4 0 15,0 15 0 1,0 13-1-16,-3 15 0 0,-5 25 0 16,1 23 1-16,0 6-1 15,11 15 1-15,-4 13-1 16,0-10 1-16,-8-9-2 15,5-3 1-15,3-12-1 16,-7-13 1-16,3-13-2 16,1-18 0-16,-1-23-4 15,11-12 0-15,0-18-6 16,7-23 1-16,14-22-1 16,11-25 0-16</inkml:trace>
  <inkml:trace contextRef="#ctx0" brushRef="#br2" timeOffset="213530.9">8883 15744 46 0,'14'7'23'0,"18"-14"-30"0,-22 7 50 16,5 4-42-16,6-4 1 15,7 6 0-15,4 3 1 0,14 7-4 16,21 3 1-16,14-7 1 16,10-2 1-16,1-4-2 15,3-6 1-15,8-9-1 16,-1-4 0-16,-10 4 0 15,-8-4 0-15,-10 7-1 16,-17 0 1-16,-4 6 0 16,-7 3 0-16,-4 0-1 15,-10 13 0-15,-8-1-2 16,-6 1 1-16,-7 9-2 16,-4 6 1-16,-4 7-1 15,-3 3 1-15,-3 6 0 16,-1 9 0-16,4 7 2 0,-3 9 1 15,3 16 0 1,-4 15 0-16,1 4 1 0,-1 6 0 16,1 15 0-16,3-5 0 15,-7 5-1-15,-4-15 1 16,-7 3 0-16,1 0 0 16,-1-12 0-16,-3 2 0 15,-4-9 1-15,-7-6 0 16,1 0 0-16,-5-3 0 15,-6-13 0-15,-7-9 1 16,-8-6-2-16,11-10 1 16,-14-3-1-16,-7-6 1 0,-3-4-1 15,-11-2 0-15,-4-4-1 16,7-6 1-16,-3-9-2 16,-3-10 1-16,-1-12-3 15,-3-10 0-15,3-12-12 16,-7-19 1-16</inkml:trace>
  <inkml:trace contextRef="#ctx0" brushRef="#br2" timeOffset="-213202.32">11314 16485 35 0,'7'28'17'0,"0"0"-7"15,-7-12 18-15,0 2-23 16,0 4 0-16,0 10 3 0,0 9 0 16,-4 2-10-16,1 14 1 15,-4 6 6-15,3 9 0 16,1 0-2-16,3-3 0 15,3-10-1-15,1-8 0 16,-1-11 0-16,1-11 1 16,-4-11-1-16,3-8 0 15,1-16-2-15,-4-10 0 16,0-12 0-16,-7-4 0 16,-7-2-2-16,-8-7 0 15,-6 3 0-15,-7-2 0 16,-4 11 0-16,0-2 1 0,4 9 0 15,0 6 0-15,3 7 1 16,7-4 0-16,8 17 1 16,10 2 0-16,14 3 1 15,10 4 0-15,19-4 0 16,20-3 1-16,15-9-1 16,17-9 1-16,18-1-5 15,-1-2 0-15,-16-7-16 16,-15-10 1-16,-11 10-1 15,-6 7 0-15</inkml:trace>
  <inkml:trace contextRef="#ctx0" brushRef="#br2" timeOffset="-212661.27">12167 17717 58 0,'-10'44'29'0,"13"-38"-36"0,-3-6 57 0,7-6-48 16,7 0 0-16,11-20 2 15,7-11 1-15,7-23-6 16,7-18 0-16,6-16 3 16,-2-16 1-16,-4 0-2 15,-4-12 1-15,-10 3-3 16,-8-7 1-16,-9 10-2 15,-8 13 1-15,-11 12-2 16,-3 9 0-16,-7 13-1 16,-4 16 0-16,-6 22-1 15,6 21 0-15,-7 17 2 16,1 18 0-16,-1 25 1 16,0 13 0-16,4 21 2 0,3 4 1 15,8 9 0-15,3 4 1 16,7-4-1-16,7 3 0 15,0-15-3-15,3-13 1 16,1-9-7-16,0-13 0 16,17-22-7-16,-3-12 1 15</inkml:trace>
  <inkml:trace contextRef="#ctx0" brushRef="#br2" timeOffset="-212464.81">12732 17265 56 0,'-4'54'28'0,"-10"2"-31"0,11-47 50 0,-1 7-47 16,-3 0 1-16,0 0-1 16,3-4 0-16,1 1-5 15,3-10 0-15,3-10-11 16,8-8 1-16</inkml:trace>
  <inkml:trace contextRef="#ctx0" brushRef="#br2" timeOffset="-212297.78">12658 16870 47 0,'7'6'23'0,"7"10"-26"0,-7-13 32 16,3 4-31-16,5-1 0 15,2 3-13-15,8-2 0 16,3-1 11-16,0-3 1 16</inkml:trace>
  <inkml:trace contextRef="#ctx0" brushRef="#br2" timeOffset="-211866.06">12965 17297 42 0,'0'31'21'0,"7"-12"-22"0,-4-16 37 0,-3-3-36 16,7-6 0-16,-3-4 0 16,-1-5 0-16,4-4-1 15,4-3 1-15,-4 0-2 16,4-3 1-16,-4 6-1 16,0 6 0-16,0 1 0 15,3 9 1-15,-3 6-1 16,0 3 0-16,0 4 1 15,1 2 1-15,-1 1-1 16,3-1 1-16,1-2-1 16,-1-1 1-16,1-3 0 15,0-3 0-15,-1-3-1 16,1 0 1-16,-1-3-1 16,1-3 1-16,3-3 0 15,0-1 0-15,4-5 0 0,3-4 1 16,0 3 0-16,4 0 0 15,-1 4 1-15,5 2 1 16,-5 10 0-16,1 10 1 16,3-1-1-16,-7 10 0 15,-3 6-1-15,-4 3 1 16,0 1-5-16,0-1 1 16,-3-6-12-16,-4-7 0 31</inkml:trace>
  <inkml:trace contextRef="#ctx0" brushRef="#br2" timeOffset="-211506.28">12418 17933 55 0,'0'3'27'0,"-11"10"-31"16,8-10 44-16,-4 3-39 15,-11-3 1-15,-3 13-1 0,-7 6 1 16,-4 6-3-16,0 4 0 16,0-1-1-16,8-3 1 15,2-9-9-15,8-6 1 16,7-10-7-16,7-19 1 16</inkml:trace>
  <inkml:trace contextRef="#ctx0" brushRef="#br2" timeOffset="-211325.15">12196 17780 28 0,'7'0'14'0,"17"31"-2"0,-17-18 17 0,0 12-26 15,4 6 1-15,3 0 1 16,0 7 1-16,0 3-8 16,4-1 1-16,0 1 3 15,-1-3 1-15,-3-7-7 16,0-9 1-16,1-12-10 15,6-14 0-15</inkml:trace>
  <inkml:trace contextRef="#ctx0" brushRef="#br2" timeOffset="-211100.58">12562 17946 46 0,'-3'34'23'0,"10"-31"-19"0,-4-6 37 16,-3 3-40-16,11 0 1 15,3 3-1-15,0-3 0 16,4 4-4-16,7-1 0 16,3-3-4-16,7 0 1 15,4-7-9-15,-4-2 0 16</inkml:trace>
  <inkml:trace contextRef="#ctx0" brushRef="#br2" timeOffset="-210805.1">12820 17789 43 0,'3'22'21'0,"26"41"-6"0,-15-45 34 0,0 1-47 16,4-3 0-16,-4 6 0 16,0 0 0-16,-7 6-4 15,0-3 1-15,-11 7-1 16,-3-1 1-16,-14 0-7 16,0-6 0-16,-4-6-9 15,1-13 1-15</inkml:trace>
  <inkml:trace contextRef="#ctx0" brushRef="#br2" timeOffset="-210425.65">13286 18096 42 0,'-14'63'21'0,"-18"-13"-23"0,21-44 29 0,-6 1-26 16,-5-4 0-16,-2 0 1 16,-5-3 0-16,5-6-3 15,-1-4 1-15,7-5 2 16,1-1 1 0,6-6-2-16,4 0 1 0,11 3-2 15,6 0 0-15,11 10-1 16,8 3 1-16,2 9-2 15,5 6 1-15,2 7-1 16,1 3 1-16,4 3 1 16,-1 6 0-16,0-6 0 15,-6-3 1-15,9-4-1 16,-2 1 1 0,-1-6-1-16,-3-4 0 0,-7-3 1 15,-4-3 1-15,-7-6-1 16,-10-4 1-16,-11-5-1 15,-11-11 1-15,-10-2-4 16,-4-6 1-16,-3-1-12 0,-4 4 0 16</inkml:trace>
  <inkml:trace contextRef="#ctx0" brushRef="#br2" timeOffset="-209928.32">14623 16444 38 0,'-4'9'19'0,"8"4"-13"0,-4-10 23 15,0 3-25-15,0 10 1 16,0 12 0-16,0 0 1 16,0 13-8-16,0 6 0 15,3 6 4-15,1-12 1 16,-4 0-5-16,0-10 0 15,3-3-6 1,8-9 0-16,6-6-6 0,5-13 0 16</inkml:trace>
  <inkml:trace contextRef="#ctx0" brushRef="#br2" timeOffset="-209705.44">15018 16688 42 0,'3'25'21'0,"-10"35"-24"15,0-41 34-15,-7 3-28 16,-7 12 0-16,-14 10 2 16,-18 16 1-16,0 12-8 15,-7 13 1-15,-14-1 4 16,-4 10 0-16,-3 3-2 16,7-9 1-16,3-12-4 15,18-11 0-15,11-18-8 16,14-12 0-16,17-19-4 15,22-10 0-15</inkml:trace>
  <inkml:trace contextRef="#ctx0" brushRef="#br2" timeOffset="-209479.56">14965 17243 48 0,'-4'35'24'0,"-38"28"-28"0,28-48 44 16,-11 4-39-16,-7 6 0 16,-6 10 0-16,2-1 0 15,1 4-2-15,3 3 0 16,4-4-4-16,3-12 1 0,8-15-10 16,6-17 0-16</inkml:trace>
  <inkml:trace contextRef="#ctx0" brushRef="#br2" timeOffset="-209298.67">14633 17187 27 0,'7'-38'13'0,"11"48"5"0,-11 2 12 0,4 7-25 15,3 16 0-15,3 8 2 16,1 14 1-16,7 6-10 16,-8-13 0-16,12 25 6 15,-1 3 0-15,0-9-7 16,-3-12 1-16,-4-16-13 15,-11-19 1-15</inkml:trace>
  <inkml:trace contextRef="#ctx0" brushRef="#br2" timeOffset="-208682.91">15166 16974 41 0,'0'6'20'16,"0"0"-7"-16,0-6 25 0,0 0-34 15,3 3 0-15,-3-3 4 0,0 0 1 16,4 4-10-16,-4-4 0 16,7 0 7-16,4 0 0 15,-1 3-2-15,1 0 0 16,-1 3-3-16,4-3 1 15,-6 7-3-15,-8-4 1 16,-4 3-3-16,-7 4 1 16,1 9-1-16,-1 0 1 15,-6 0-1-15,-1-4 0 47,0 1 2-47,4 0 1 16,4 0 0-1,6 0 1-15,4 0 1 16,7-4 0-16,4-2-2 0,6-4 1 0,15-6-8 16,3-3 1-16,4-6-13 0,0 0 1 0</inkml:trace>
  <inkml:trace contextRef="#ctx0" brushRef="#br2" timeOffset="-207982.29">15840 16864 64 0,'3'3'32'0,"11"-6"-33"0,-3 3 51 16,3 0-49-16,4 0 1 16,13 0-1-16,8 0 0 15,4 0-4-15,-1 3 0 16,-3-3-5-16,-8-3 1 16,-6 9-12-16,-14-6 0 15</inkml:trace>
  <inkml:trace contextRef="#ctx0" brushRef="#br2" timeOffset="-207803.39">15762 17174 77 0,'-14'57'38'0,"35"-54"-51"0,-7-6 70 0,18 0-64 15,10 0 1-15,8-1-19 16,10 1 0-16,-11 6 21 15,-10 1 0-15</inkml:trace>
  <inkml:trace contextRef="#ctx0" brushRef="#br2" timeOffset="-206773.48">16260 17711 49 0,'10'12'24'0,"1"-9"-10"0,-4-9 24 0,14-10-36 0,11-12 1 0,6-19 3 16,19-12 0-16,10-20-8 16,-4-24 1-16,-3-13 4 15,-10 6 0-15,-4-6-2 0,-11-3 1 16,-7 9-3-16,-3 6 1 15,-4 10-2-15,-7 13 1 16,-7 12-1-16,-7 16 0 16,-3 9-2-16,3 19 1 15,-7 15-2-15,-11 16 1 16,-3 23 0-16,-4 27 1 16,-3 13 0-16,-4 9 1 15,-3 13 2 1,3 13 0-16,4 2 1 0,3 7 0 0,8-15 0 15,6-7 1-15,7-10-3 16,12-6 1-16,6-15-7 16,7-16 0-16,7-19-8 15,-3-16 0-15</inkml:trace>
  <inkml:trace contextRef="#ctx0" brushRef="#br2" timeOffset="-206527.03">16866 17381 65 0,'-3'54'32'0,"-11"2"-42"16,10-43 60-16,1 2-50 16,3-2 0-16,0-1-7 0,0-2 1 15,7-7-6 1,3-12 1-16,-3-17-6 0,4-5 0 15</inkml:trace>
  <inkml:trace contextRef="#ctx0" brushRef="#br2" timeOffset="-206423.15">16845 16886 46 0,'11'16'23'0,"10"15"-25"0,-14-22 42 0,4 4-41 0,-1 3 1 0,1 2-12 0,10 4 0 0,-3-6 5 0,10 3 0 0</inkml:trace>
  <inkml:trace contextRef="#ctx0" brushRef="#br2" timeOffset="-205966.87">17057 17457 49 0,'3'22'24'0,"11"-29"-27"0,-10 1 40 0,3 3-37 16,4-3 0-16,3-4-1 15,0 4 1-15,3-3 0 16,1-4 0-16,0-3-1 16,-4 1 1-16,-4 2-1 15,1 4 1-15,0 6-1 0,-4 9 1 16,-4 3-1-16,-3-3 0 15,0 7-1-15,0 3 1 16,4-1 0-16,-4-5 0 16,3-7 0-16,4 0 0 15,0-3 0-15,4-6 1 16,-4 0-1-16,4 2 0 16,-4-2 0-16,3-3 0 15,1-4 0-15,-1 1 0 16,1-4 1-16,0 0 0 15,-4 4 1-15,3 2 0 0,1 7 0 16,6 6 1-16,-2 7 1 16,-1 2 1-16,3 7-1 15,-3 6 0-15,-3 0-1 16,3-3 1-16,0 0-2 31,0-6 0-15,-3-4-5-1,3-2 0-15,-3-4-10 0,-11-6 0 0</inkml:trace>
  <inkml:trace contextRef="#ctx0" brushRef="#br2" timeOffset="-205427.81">16485 17845 57 0,'14'19'28'0,"4"-9"-29"0,-14-10 47 16,-4 9-44-16,-4 0 0 15,-7 4-1-15,-10 3 1 16,-7-7-3-16,-7 7 0 15,7 3 1-15,-1-1 1 16,1 1-5-16,3-6 1 0,1-4-5 16,6-9 0-16,8-9-5 15,2-1 1-15,5-5-2 16,3-10 1-16,0-7 2 16,3 1 1-16,1 0 4 15,0 9 1-15,-1 0 4 16,1 6 0-16,-1 7 4 15,1 2 1-15,-1 10 3 16,1 7 1-16,-1 6 1 16,1 2 1-16,3 4 0 15,7 6 1-15,0-2-4 16,4 2 0-16,-1 3-4 47,1-3 0-47,0 1-6 31,-1-7 0-31,8-10-11 31,0-6 0-31</inkml:trace>
  <inkml:trace contextRef="#ctx0" brushRef="#br2" timeOffset="-205217.93">16658 17987 58 0,'0'-4'29'0,"4"20"-32"0,-4-16 49 16,3 3-46-16,4 0 0 0,4-3 0 15,7 0 0-15,3 0-3 16,3-6 1-16,-2 0-8 16,2 0 1-16,4-7-7 15,-3-6 0-15</inkml:trace>
  <inkml:trace contextRef="#ctx0" brushRef="#br2" timeOffset="-204960.38">16820 17789 49 0,'0'22'24'0,"4"16"-22"0,0-26 40 0,-4 7-40 0,0 0 1 0,3-4 2 0,1-2 0 0,6 6-5 16,1 0 0-16,-1 3 4 0,4-4 0 15,1 1-3-15,-5 0 1 16,-10 3-4 0,-3-6 1-16,-8 6-6 0,-3-7 1 15,-4-2-10-15,1-10 1 16,-5-3-3-16,5-6 1 15</inkml:trace>
  <inkml:trace contextRef="#ctx0" brushRef="#br2" timeOffset="-204358.46">17346 18046 48 0,'-14'28'24'0,"-7"-12"-26"16,14-7 45-16,-4 1-41 0,-3 2 1 16,-4 1 2-16,-3-4 0 15,4 1-7-15,-1-4 1 16,4 0 4-16,3-6 0 16,4-6-2-16,0-3 0 15,7-4 0-15,4 1 0 16,6-4-1-16,4 3 0 15,8 1-1-15,-1 6 0 16,0-1-1-16,-3 10 1 16,-4 4-2-16,0 8 0 15,0 4 0-15,0 6 1 16,0 0 0-16,-3 4 1 16,3-11 0-16,0 1 1 0,7-6 0 15,11 2 0-15,-4-5 0 16,0-1 1-16,0 1-1 15,1-7 0-15,-5-10-1 16,-6-2 1 0,-4-7-1-16,-3-2 1 0,-8-4-1 15,-6-10 0-15,-15-2-2 16,-7 6 1-16,-6-1-8 16,-1 7 1-16,0 0-5 15,-3 4 1-15</inkml:trace>
  <inkml:trace contextRef="#ctx0" brushRef="#br2" timeOffset="-203908.72">18553 16331 44 0,'-4'0'22'0,"-28"16"-23"0,29-7 40 0,-8 10-38 16,-6 9 1-16,-8 10 0 15,-10 6 1-15,-8 15-4 16,-6 10 0-16,-11 22 2 16,3 19 0-16,1 15 0 15,7 10 0-15,10 3-1 16,11 0 1-16,3-16-1 15,11-18 1-15,10-13-2 16,18-22 0-16,15-16-5 16,2-18 1-16,8-14-9 0,0-17 0 15</inkml:trace>
  <inkml:trace contextRef="#ctx0" brushRef="#br2" timeOffset="-203647.28">18309 17152 69 0,'11'38'34'0,"6"-32"-42"0,-6-3 64 0,3 1-56 16,7-4 0-16,4 3-3 15,7 3 0-15,7 0-1 16,6-3 1-16,-2-3-6 16,-8 0 0-16,-7-6-10 15,-3-13 0-15</inkml:trace>
  <inkml:trace contextRef="#ctx0" brushRef="#br2" timeOffset="-203412.8">18987 16560 48 0,'3'34'24'0,"-6"-2"-25"0,-1-26 37 0,0 10-37 0,-3 12 1 16,0 9-1-16,0-8 1 15,0 11-2-15,0 4 1 16,4-3-5-16,3-3 0 16,7-10-7-16,0-9 0 15</inkml:trace>
  <inkml:trace contextRef="#ctx0" brushRef="#br2" timeOffset="-203188.33">19230 16861 43 0,'-11'31'21'0,"-24"51"-19"0,24-60 35 0,-10 12-36 16,-3 10 0-16,-12 12 0 16,-13 7 0-16,-11 9-2 15,-7 13 1-15,3 0-3 16,4-13 1-16,8-9-10 15,6-10 1-15,14-19-2 16,11-9 0 0</inkml:trace>
  <inkml:trace contextRef="#ctx0" brushRef="#br2" timeOffset="-202884.41">19092 17334 52 0,'-7'47'26'0,"-21"-15"-33"0,21-17 53 15,-7 10-46-15,-7 7 1 16,-4 9 1-16,-3 9 0 16,-4 3-3-16,7-3 1 15,4-9-4-15,4-10 1 0,6-18-10 16,7-16 1-16,12-13-4 15,-1-18 1-15</inkml:trace>
  <inkml:trace contextRef="#ctx0" brushRef="#br2" timeOffset="-202705.89">19008 17275 43 0,'0'44'21'0,"3"15"-21"0,-3-43 40 0,0 9-37 16,0 6 1-16,4 4-1 16,3 12 1-16,0 3-6 15,0-12 0-15,3-4 0 0,-2-9 1 16,-1-6-7-16,3-6 1 16,-3-7-8-16,0-19 1 15</inkml:trace>
  <inkml:trace contextRef="#ctx0" brushRef="#br2" timeOffset="-202363.11">19258 17290 58 0,'7'10'29'0,"11"-20"-35"0,-11 7 54 0,3-6-46 16,8 3 0-16,3-1 3 15,0 1 0-15,1 6-6 16,-5 3 0-16,-3 3 3 16,-7 10 0-16,-7 3-1 15,-7 0 0-15,-3 0-3 16,-4-4 1-16,-4-2-1 15,0-1 1-15,4 1 1 16,4 3 0-16,3-1 0 16,3 1 0-16,8 0 0 15,3-1 0 1,7-2-4-16,11-10 1 0,6-6-7 0,8-10 1 16,-7-12-10-16,0-9 1 15</inkml:trace>
  <inkml:trace contextRef="#ctx0" brushRef="#br2" timeOffset="-202093.75">19773 16118 55 0,'25'119'27'0,"-4"44"-30"0,-14-104 46 0,0 26-44 16,0 34 1-16,-7 32-1 15,-14 12 1-15,-14 12 0 16,-7-5 0-16,-4-20-3 16,7-34 1-16,-3-15-9 15,3-26 1-15,0-25-5 16,11-15 0-16</inkml:trace>
  <inkml:trace contextRef="#ctx0" brushRef="#br2" timeOffset="-201616.99">20288 16889 61 0,'-3'13'30'0,"17"-1"-31"16,-11-9 59-16,8 0-56 15,3 1 0-15,7-4 1 16,11 3 0-16,10 3-7 16,8 3 0-16,-11 1-3 15,-4-1 1-15,-7 1-13 16,-10-1 0-16</inkml:trace>
  <inkml:trace contextRef="#ctx0" brushRef="#br2" timeOffset="-201433.1">20175 17262 56 0,'0'41'28'0,"14"0"-30"0,1-32 42 16,6 4-41-16,7-4 1 15,11 0-4-15,14-2 0 0,7-1-3 16,3-3 0-16,-10-12-8 15,4-7 0-15</inkml:trace>
  <inkml:trace contextRef="#ctx0" brushRef="#br2" timeOffset="-201101.38">21294 16867 57 0,'10'-3'28'0,"-20"3"-38"16,3-3 53-16,-4 0-43 16,-3 0 0-16,-11 3 1 15,-10 0 0-15,-7 3-1 16,-4 3 0-16,-11 13 0 16,1 6 1-16,-1 12-1 15,1 23 1-15,14 3-2 0,10 6 1 16,7-7-1-16,4-5 1 31,10-4-2-31,19-12 1 0,20-10 0 16,11-12 0-16,10-16 1 15,11-3 0 1,-7-15-1-16,-7-10 1 0,-8-7-2 0,-6 1 1 16,-7-10-11-16,-4-3 0 15,-14 0-3-15,14 0 1 16</inkml:trace>
  <inkml:trace contextRef="#ctx0" brushRef="#br2" timeOffset="-200901.82">21382 17595 71 0,'21'31'35'0,"-7"-9"-59"16,-14-16 74-16,-3 4-67 16,-8-4 1-16,-3-3-16 15,0-3 0-15</inkml:trace>
  <inkml:trace contextRef="#ctx1" brushRef="#br2" timeOffset="106331.26">18390 12198 0</inkml:trace>
  <inkml:trace contextRef="#ctx0" brushRef="#br2" timeOffset="-200126.57">22708 16651 61 0,'18'6'30'0,"-15"-15"-26"0,-3 9 31 15,-3-4-35-15,-11 8 1 16,-11 5-1-16,-3 7 1 15,-14 6-2-15,-8 3 1 16,4 0-2-16,11-3 1 0,0 3-1 16,3-3 0-16,11 0 0 15,7-3 1-15,3 6 0 16,8 0 0-16,13 0 1 16,15 6 0-16,7 10 1 15,3 3 0-15,-3-7 0 16,-4 1 1-16,-7-7-2 15,-7 1 1-15,-14 2-1 16,-17 1 0-16,-19-1-1 16,-3-5 1-16,-10 2-5 15,-4 0 1-15,0 1-9 16,4-4 0-16,10-9-2 16,14-1 0-16</inkml:trace>
  <inkml:trace contextRef="#ctx0" brushRef="#br2" timeOffset="-199824.86">22888 17416 51 0,'18'0'25'0,"24"3"-31"0,-35-3 50 16,0 0-44-16,-7 0 0 15,-7-3-1-15,-7 3 1 16,-3 0 0-16,-12 3 1 15,-10 10-1-15,-6 8 1 16,-1 5-1-16,3 2 0 0,8 3 0 16,10-3 1-16,11 1-1 15,14-11 1-15,18-5-1 16,17-10 0-16,4-6 0 16,3-6 1-16,-3-4-3 15,0 0 1-15,-7-5-7 16,-4 2 0-16,-7-3-7 15,4 0 0-15</inkml:trace>
  <inkml:trace contextRef="#ctx0" brushRef="#br2" timeOffset="-199520.03">23287 17852 63 0,'14'69'31'0,"-49"-29"-42"0,21-24 59 15,-8 6-49-15,-9 6 1 16,-8 4-2-16,0 2 1 16,-3-2-4-16,3-4 0 15,11-9-11-15,7-13 0 16</inkml:trace>
  <inkml:trace contextRef="#ctx0" brushRef="#br2" timeOffset="-199222.97">23985 16638 38 0,'-3'6'19'0,"-4"54"-9"0,0-38 22 16,-4 6-29-16,-10 7 1 15,0 9-1-15,-4 18 1 16,0 10-6-16,-3 10 0 16,4-4 0-16,6-15 0 15,7-13-12-15,11-15 0 16</inkml:trace>
  <inkml:trace contextRef="#ctx0" brushRef="#br2" timeOffset="-198966.57">23837 17080 40 0,'28'32'20'0,"8"24"-10"16,-22-46 27-16,3 5-33 15,1 10 0-15,3 4 3 16,0-1 0-16,1 3-9 16,-12-6 0-16,-10 3 4 15,-3 1 1-15,-8 2-3 16,-7 3 0-16,-10-2-6 16,-11-7 1-16,4-3-10 15,3-3 1-15,8-10-2 16,10-6 0-16</inkml:trace>
  <inkml:trace contextRef="#ctx0" brushRef="#br2" timeOffset="-198737.7">24497 17240 44 0,'3'28'22'0,"-34"38"-24"0,17-47 42 15,-18 3-38-15,-3 9 1 16,-8 13 0-16,-10 7 0 16,-10 8-5-16,10 10 1 15,3-3 2-15,8-10 0 16,17-43-15 0,8-22 0-16</inkml:trace>
  <inkml:trace contextRef="#ctx0" brushRef="#br2" timeOffset="-198604.77">24063 16999 36 0,'11'28'18'0,"-4"88"-11"0,-7-81 17 0,3 15-25 0,4 6 0 0,0-3-20 0,4-9 1 0</inkml:trace>
  <inkml:trace contextRef="#ctx0" brushRef="#br2" timeOffset="-198069.01">25428 16657 57 0,'-7'3'28'0,"-28"7"-35"0,21-7 50 0,-4 6-43 16,-7 4 0-16,-10-1 0 16,3 4 0-16,1 0 0 15,2 2 1-15,5 4-2 16,3-3 1-16,6 0 0 15,5 0 0-15,3 3-1 16,7 0 1-16,14 3-1 0,7 0 1 16,11 3 0-1,3 10 0-15,-3-10 0 16,-4 3 1-16,-7 1 0 0,-10-4 0 16,-15 6-1-16,-17 7 0 15,-14-3-2-15,0-1 1 16,-4 1-6-16,0-13 0 15,4-6-8-15,3-7 0 16</inkml:trace>
  <inkml:trace contextRef="#ctx0" brushRef="#br2" timeOffset="-197737.16">25534 17221 61 0,'-3'13'30'0,"3"-4"-33"16,0-5 54-16,0 2-50 16,-4 3 1-16,0 1-1 0,1 5 0 15,-1-2-7-15,4-1 1 16,0-2-12-16,7-10 0 16,-3-10-1-16,0-2 0 15</inkml:trace>
  <inkml:trace contextRef="#ctx0" brushRef="#br2" timeOffset="-197405.93">26000 16842 60 0,'-4'22'30'0,"-17"-10"-45"15,14 1 62-15,-4 9-47 16,-6 12 0-16,-1 14 0 15,0 5 0-15,1 6-1 16,-1 4 1-16,1-13-5 16,2-9 0-16,8-10-10 0,7-21 0 15</inkml:trace>
  <inkml:trace contextRef="#ctx0" brushRef="#br2" timeOffset="-197181.28">25658 16597 51 0,'-8'19'25'0,"19"16"-18"0,-4-29 39 15,4 7-41-15,3-1 0 16,7 7 4-16,7 0 1 16,7 0-13-16,15-1 1 0,13-2 6 15,8-7 1 1,-4-2-7-16,11-4 1 0,-11-3-8 15,-11 0 1-15,-14 3-13 16,-6-3 1-16</inkml:trace>
  <inkml:trace contextRef="#ctx0" brushRef="#br2" timeOffset="-196937.13">26014 17319 74 0,'14'6'37'0,"4"-6"-47"0,-11 0 63 15,0 0-54-15,0 0 0 16,0 0-15-16,0 0 0 15,-4-3 5-15,-6-3 1 16</inkml:trace>
  <inkml:trace contextRef="#ctx1" brushRef="#br2" timeOffset="110919.47">22532 12897 0,'0'0'16</inkml:trace>
  <inkml:trace contextRef="#ctx0" brushRef="#br2" timeOffset="-195637.07">26561 17043 60 0,'21'72'30'0,"-46"3"-30"0,15-53 30 0,-12 9-31 16,1 4 0-16,0-4-18 15,3-9 0-15,1-9 14 16,17-10 1-16</inkml:trace>
  <inkml:trace contextRef="#ctx0" brushRef="#br2" timeOffset="-195005.88">27298 17287 47 0,'0'22'23'0,"0"-9"-18"0,0-13 38 0,0 0-40 16,0 0 0-16,3-10 2 16,12-12 0-16,13-15-6 15,11-13 1-15,10-19 4 16,11-10 1-16,3-18-3 15,-6-19 0-15,-4-3-1 16,-11 0 1-16,-7 6-4 16,-10 12 0-16,-11 7-2 15,-3 19 1-15,-8 12-3 16,-6 19 1-16,-8 23-2 16,-3 17 1-16,-7 17 1 15,-7 21 1-15,-4 13 1 16,0 26 0-16,1 11 4 0,2 26 0 15,8-3 0-15,3-4 1 16,8 7 0-16,3-13 1 16,10-9-4-16,4-10 1 15,8-18-9-15,2-19 1 16,11-16-6-16,1-16 0 16</inkml:trace>
  <inkml:trace contextRef="#ctx0" brushRef="#br2" timeOffset="-194762.48">28025 16889 64 0,'-7'16'32'0,"-22"3"-44"0,19-10 64 0,-4 7-50 15,-4 2 0-15,4 11 0 16,3-1 0-16,1-3-7 16,3-6 1-16,3-7-9 15,4-12 1-15,7-15-6 16,4-14 1-16</inkml:trace>
  <inkml:trace contextRef="#ctx0" brushRef="#br2" timeOffset="-194597.09">27915 16481 57 0,'7'10'28'0,"4"9"-32"0,-4-16 53 15,4 3-49-15,3 7 1 16,0-4-3-16,3 7 1 16,1-1-6-16,3-2 0 15,4-1-9-15,0 1 1 16</inkml:trace>
  <inkml:trace contextRef="#ctx0" brushRef="#br2" timeOffset="-194104.84">28183 16886 46 0,'15'3'23'0,"-5"13"-27"0,-6-16 33 0,-1 3-30 16,4-6 1-16,0-4-2 16,0 1 1-16,4 0 1 15,0-4 1-15,-1-2-2 16,1-1 1-16,-1 1 0 16,1-1 0-16,-1 4 1 15,-3 3 0-15,1 3-1 16,-1 6 1-16,0 0 0 15,0 0 0-15,0 0 1 0,0 0 0 16,0-6 0-16,0-3 0 16,-4-4 0-16,1 1 0 15,7 3 0-15,3-1 0 16,-4 4-1-16,4 3 0 16,0 0-1-16,4 0 0 15,-4 0 0-15,-3 3 0 16,3 1 0-16,-3-4 0 15,-1 3 0-15,4 0 0 0,-3 0 0 16,-1 3 1 0,4 4 0-16,1 2 0 0,-1 4 0 15,3 9 0-15,1 6-1 16,3 1 1-16,0-1-5 16,4-3 1-16,-4-9-12 15,-3-13 0-15</inkml:trace>
  <inkml:trace contextRef="#ctx0" brushRef="#br2" timeOffset="-193546.62">27584 17209 19 0,'7'6'9'0,"0"-6"12"16,-7 0-3-16,0 0-11 16,0 0 0-16,0 0 6 15,0 0 0-15,-4 3-16 16,-6 4 1-16,-8 5 9 16,-7 10 1-16,-6 9-4 15,-8-5 0-15,0 5-4 16,11 0 0-16,3-3-6 15,4-2 1-15,7-11-10 16,3-5 1-16,4-17-2 0,4-5 0 16</inkml:trace>
  <inkml:trace contextRef="#ctx0" brushRef="#br2" timeOffset="-193320.72">27390 17134 31 0,'14'44'15'0,"10"9"-5"0,-16-37 27 0,2 9-37 0,4 3 1 0,-3 0 1 0,3-9 1 0,7 3-5 15,4-7 1-15,-1 1-4 16,-2-3 1-16,-5-4-8 16,1-6 1-16</inkml:trace>
  <inkml:trace contextRef="#ctx0" brushRef="#br2" timeOffset="-193079.8">27771 17337 45 0,'-4'0'22'0,"11"-3"-16"0,-7 3 38 16,0 0-41-16,0 0 0 15,7 0 0-15,0 3 1 16,0 4-6-16,4-1 1 16,0 0 1-16,3 1 0 15,10-1-8-15,5-3 1 16,2-9-10-16,1-7 1 15</inkml:trace>
  <inkml:trace contextRef="#ctx0" brushRef="#br2" timeOffset="-192813.94">28014 17124 41 0,'11'47'20'0,"3"-15"-11"0,-7-26 28 0,0 3-34 15,3 4 0-15,8 3 0 16,3 5 1-16,-3 1-6 16,0-3 0-16,-8-3 3 15,-3 3 0-15,-14-4-3 16,-10 1 1-16,-8 3-6 15,-10-3 1-15,-8-1-9 16,8-12 1-16</inkml:trace>
  <inkml:trace contextRef="#ctx0" brushRef="#br2" timeOffset="-192302.68">28416 17275 49 0,'7'34'24'0,"-21"-6"-25"0,11-21 39 0,3 2-37 15,-7 1 0-15,-4-4 0 16,-3 3 1-16,-4-3-3 15,1-2 1-15,-5-4 0 16,5 0 1-16,-1-7-3 16,4-2 0-16,4-7-1 15,2-3 1-15,8-2 0 16,8-1 0-16,2 0-1 16,8 6 1-16,-1 0 1 15,5 10 1-15,-8 0-1 16,0 9 0-16,-4 9 0 15,1 4 1-15,-4 9-1 16,4 0 1-16,-1 0-1 16,1 0 1-16,-1-3-1 15,4 3 0-15,1 1 0 0,2-1 1 16,-6-3-1-16,-1-7 0 16,4-5 0-16,1-4 1 15,2-6 0-15,1-6 1 16,-4-7-1-16,0-3 0 15,-3 1-5-15,-8-4 1 16,-6-6-7-16,-15-10 1 16</inkml:trace>
  <inkml:trace contextRef="#ctx0" brushRef="#br2" timeOffset="-191552.98">30000 15923 49 0,'14'16'24'0,"-10"-16"-23"0,-4 0 45 0,-7 3-43 16,-7 0 0-16,-11 3 0 16,-10 4 1-16,-4 6-5 15,0 2 0-15,0 4 4 16,4 0 0-16,3 6-2 15,4 7 1-15,7-4-2 16,10 1 0-16,4-4-2 16,11-3 1-16,6-3-1 15,8-3 0-15,7-4 0 0,-1 4 0 16,1-3 0 0,-7-4 1-16,-4-2 0 0,-11 2 1 15,-13 7-1-15,-8-3 0 16,-14 3-2-16,-10-4 0 15,0-2-5-15,6-1 1 16,5 1-8-16,6-4 0 16</inkml:trace>
  <inkml:trace contextRef="#ctx0" brushRef="#br2" timeOffset="-191326.68">30099 16133 35 0,'14'3'17'0,"-7"26"-6"0,-10-17 24 0,-8 7-30 15,0 3 1-15,4-6 0 16,-3-1 1-16,-1 10-10 16,1 1 1-16,-4-1 5 15,3-3 0-15,4-1-8 16,3-8 1-16,4-7-12 15,4-21 1-15</inkml:trace>
  <inkml:trace contextRef="#ctx0" brushRef="#br2" timeOffset="-191161.77">30039 15879 43 0,'4'29'21'0,"17"-11"-24"0,-14-11 29 15,7 2-30-15,4 4 1 16,3-1-18-16,3 1 1 16,5-4 21-16,-1 0 0 15</inkml:trace>
  <inkml:trace contextRef="#ctx0" brushRef="#br2" timeOffset="-190862.61">30219 16368 44 0,'11'7'22'0,"10"-42"-32"0,-14 29 45 0,3-3-35 16,1-7 0-16,0-3-1 15,3-6 1-15,-4 0 0 16,1 3 0-16,-1 3 0 15,1 3 0-15,-4 7 0 16,0 6 1-16,0 9-1 16,0 7 1-16,-3 6 0 15,-1-1 0-15,1-2-2 16,-1 3 1-16,1 3-6 16,3-3 0-16,0-4-6 31,0-8 1-31</inkml:trace>
  <inkml:trace contextRef="#ctx0" brushRef="#br2" timeOffset="-190595.73">30762 15782 39 0,'-7'22'19'0,"-28"-6"-17"0,24-10 31 0,-3 7-32 16,-7 5 0-16,3 4 0 16,1 13 1-16,-4 6-2 15,-4 12 0-15,0 13-1 16,1 0 0-16,6-1-4 16,4-8 0-16,10-16-8 15,8-16 1-15</inkml:trace>
  <inkml:trace contextRef="#ctx0" brushRef="#br2" timeOffset="-190377.86">30984 15895 44 0,'8'28'22'0,"-23"29"-22"0,8-42 37 16,-10 4-36-16,-4 0 1 15,-4 0 0-15,-3 6 0 16,-4 6-3-16,0 1 1 16,0-1 0-16,8-3 1 15,3-6-8-15,6-3 1 16,8-7-8-16,7-5 1 16</inkml:trace>
  <inkml:trace contextRef="#ctx0" brushRef="#br2" timeOffset="-190181.93">30741 15867 21 0,'11'19'10'0,"20"34"8"0,-24-28 5 0,1 0-19 0,-1 10 1 0,3 8-1 16,1 8 1-16,-1-11-8 15,4-2 1-15,1 0 3 16,-1-7 0-16,0-3-12 15,0-6 0-15,0-16 0 16,-3-12 0-16</inkml:trace>
  <inkml:trace contextRef="#ctx0" brushRef="#br2" timeOffset="-189935.08">31041 15904 31 0,'11'35'15'0,"13"-10"-5"0,-17-22 28 16,4 3-35-16,3 7 0 15,-3 3 2-15,6 2 1 16,1-2-8-16,-1 3 1 16,-6 6 3-16,-7 6 0 15,-11 1-2-15,-4 2 0 0,-10 4-7 16,-15-4 1-1,-6-9-9-15,0-6 1 0</inkml:trace>
  <inkml:trace contextRef="#ctx0" brushRef="#br2" timeOffset="-189572.29">29432 16861 49 0,'-7'3'24'0,"7"6"-17"0,0-9 41 15,4-3-42 1,3-3 1-16,7 0 3 0,0-4 1 16,14 1-14-16,18-1 0 15,25-2 9-15,24-4 0 16,18 1-4-16,21-4 1 31,102-9-10-31,-28-1 0 16,-35-2-6-16,-42 6 0 15,-32 6-9-15,-25 6 1 16</inkml:trace>
  <inkml:trace contextRef="#ctx0" brushRef="#br2" timeOffset="-189230.95">30155 17036 47 0,'15'-6'23'0,"2"6"-16"0,-13 0 35 15,-11 10-42 1,-7 12 1-16,-11 6-1 0,0 0 0 16,-7 6-1-16,-6 4 1 15,-1 0-4-15,4-4 1 16,-1-2-7-16,15-14 0 16,7-8-5-16,10-20 1 15</inkml:trace>
  <inkml:trace contextRef="#ctx0" brushRef="#br2" timeOffset="-189053.06">30028 16952 44 0,'8'47'22'0,"9"12"-27"0,-6-37 38 0,3 7-33 15,3 5 0-15,-2 1-1 16,-1-1 1-16,-7 1-4 15,0-4 0-15,-7-3-8 16,7-15 1-16</inkml:trace>
  <inkml:trace contextRef="#ctx0" brushRef="#br2" timeOffset="-188698.75">30392 16886 55 0,'10'3'27'0,"12"25"-29"0,-15-21 49 0,7-1-45 0,3 0 1 0,8 3 1 0,-4 1 0 0,-3 2-5 0,-4 1 0 16,-3 3 2-16,-8-1 0 15,-6 1-2-15,-4 0 1 16,-8-1-2-16,-2-2 1 0,-1-1-1 16,0 1 0-16,1 0 2 15,6-4 0-15,4 0 0 16,7 1 1-16,11-1-1 16,10 4 0-16,0-4-3 15,4-6 1-15,7-6-9 16,10-6 1-16,7-10-7 15,4-6 1-15</inkml:trace>
  <inkml:trace contextRef="#ctx0" brushRef="#br2" timeOffset="-188305.01">31298 16644 54 0,'-3'7'27'0,"6"-4"-30"0,1-3 47 0,3 0-42 0,0 3 0 15,4-3 1-15,6 3 0 16,8 3-4-16,7 1 0 0,3-1 2 16,0 6 0-1,-6-2-7-15,-8-1 1 0,-11 4-12 16,-10-7 1-16</inkml:trace>
  <inkml:trace contextRef="#ctx0" brushRef="#br2" timeOffset="-188143.11">31052 16880 53 0,'3'18'26'0,"32"4"-26"0,-24-18 40 0,3-1-40 0,14 0 0 0,15 6-6 0,6 1 0 0,7-4-3 0,4-6 0 0,0-10-6 15,-10-2 1 1</inkml:trace>
  <inkml:trace contextRef="#ctx0" brushRef="#br2" timeOffset="-187796.19">32431 16516 45 0,'32'12'22'0,"-36"-18"-31"0,-6 6 42 0,-8 3-33 16,-7 0 0-16,-7 1 1 15,1 2 1-15,-8 6-1 16,-7 1 0-16,-7-4 0 16,-3 4 1-16,-4 9 0 15,-4 12 0-15,-3 16-2 16,11 1 0-16,13 15-3 15,12 9 1-15,6-3-1 16,18-6 0 15,14-13 0-31,18-9 0 32,13-10 1-32,15-15 1 0,11-9 2 15,-4-17 0-15,-11-18 2 0,1-12 1 0,-1-10-1 16,-3-4 1-16,-11-11-1 0,-7-1 0 0,-10 7-5 15,-11-1 1-15,-7 7-11 16,-3 3 0 0,-8 9-2-16,4 10 1 0</inkml:trace>
  <inkml:trace contextRef="#ctx0" brushRef="#br2" timeOffset="-187599.2">32724 17187 52 0,'-4'9'26'0,"-52"1"-91"0,31-20 54 0</inkml:trace>
  <inkml:trace contextRef="#ctx0" brushRef="#br2" timeOffset="-182156.33">6107 6252 37 0,'-11'-31'18'0,"-28"-54"-11"16,11 54 18-16,-11-16-25 16,-14-3 1-16,-35-16-1 15,-32 10 1-15,-10 8-2 16,-19 8 1-16,-27 2 0 16,7 4 1-16,-15 2-1 15,-3 4 0-15,-10-3 0 16,-4 9 1-16,10 0-2 15,4 0 1-15,7 6-2 16,18 13 1-16,24 6-2 0,18 19 1 16,15 16-3-16,13 24 1 31,21 14 0-31,22 15 0 0,17 12-4 0,22 23 1 16,20 5 0-16,29 4 1 15,25-10 2-15,27 4 0 16,26-16 5-16,41 3 0 15,22-13 7-15,32-15 0 16,14-12 1-16,7-7 0 0,3-22 0 16,11-16 1-16,-4-19-6 15,-17-18 1-15,-7-19-4 16,-11-22 0-16,-28-25-1 16,0-22 0-16,-21-22-1 15,-29-28 1-15,-21-10-1 16,-38-9 1-16,-32-16-1 15,-39-3 1-15,-46 0-1 16,-35 7 0-16,-64 24-8 16,-42 29 0-16,-60 28-3 15,-14 47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9:38:02.3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9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9:40:48.940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2981 5682 33 0,'11'12'16'0,"17"-9"-8"0,-18-3 17 16,1-3-24-16,-4-6 0 16,4-1 2-16,3-8 0 15,7-7-2-15,4-10 0 16,6-15 2-16,8-7 0 16,-7-15-1-16,7-19 1 15,-11-3-2-15,-3-9 0 0,-1-10-1 16,-10 0 0-1,-3 6 0-15,-4-2 1 0,-3 11-1 16,-4 17 0 0,0 12 0-16,0 16 1 0,0 12-1 15,0 16 1-15,-4 9-1 16,-3 16 1 0,3 16-1-16,-6 12 0 0,-1 22 0 15,-3 22 0-15,0 10-1 16,3 15 1-16,4 3-1 31,4 7 1-31,-4-7 0 0,7-9 0 16,7-9-1-16,-4-7 1 0,8-15-2 15,0-7 1-15,6-6-3 16,1-13 1-16,-4-8-6 16,11-14 0-16,-1-9-4 15,-6-9 0-15</inkml:trace>
  <inkml:trace contextRef="#ctx0" brushRef="#br0" timeOffset="203.33">3556 5365 48 0,'4'31'24'0,"3"7"-27"0,-4-29 47 0,-3-2-44 0,7 8 0 0,-7-5 0 0,0-1 1 0,0 1-4 0,0-1 1 0,4 0-9 0,-4-9 0 0,7-18-3 16,-7-4 0-16</inkml:trace>
  <inkml:trace contextRef="#ctx0" brushRef="#br0" timeOffset="390.63">3556 5211 35 0,'0'22'17'0,"0"-28"-20"0,0 6 29 0,4 3-27 0,3-6 0 0,3 3-5 0,-6-6 0 0,3 3 0 16,3-7 0-16</inkml:trace>
  <inkml:trace contextRef="#ctx0" brushRef="#br0" timeOffset="887.02">3697 5274 45 0,'4'44'22'0,"6"-25"-22"0,-10-16 42 16,0-3-42-16,7 3 0 15,0-6 0-15,-3-3 0 16,3-4-1-16,4 1 1 16,-1-1-2-16,4 7 1 0,4-3-2 15,-1 3 1-15,5 3-1 16,-12 3 0-16,8 3 0 16,-8 4 1-16,1-1 0 15,0-3 1-15,6 4 1 16,-6-7 0-16,-1 0 2 15,1 0 0-15,-4-3 0 16,4-3 0 31,-1 0 0-47,1 0 0 0,3 3-1 16,-3-7 1-16,3 4-3 0,-4 0 1 46,1 0-2-46,-1 0 0 47,1 3 0-47,0-3 0 16,6 3 0-16,-6-3 1 16,3 3 1-16,4 3 1 15,10-3 1-15,-7 0 0 16,7 0 1-16,4 6 0 0,7 7 0 0,3 9 1 0,4 3-1 0,14 12 0 0,-7-15-2 15,3-3 0-15,-17 0-3 0,-7-7 1 0,0-2-14 0,-4-7 1 0</inkml:trace>
  <inkml:trace contextRef="#ctx0" brushRef="#br0" timeOffset="2961.19">3577 6118 58 0,'11'3'29'0,"-8"3"-29"0,-3-3 47 16,-3 7-47-16,-8 11 1 0,-17 1-2 15,-11 10 1-15,-3 12 0 16,-15 0 0-16,4-1-3 15,4 1 1-15,0-3-4 16,10-6 0-16,7-10-5 16,11-6 1-16,7-13-7 15,14-16 1-15</inkml:trace>
  <inkml:trace contextRef="#ctx0" brushRef="#br0" timeOffset="3168.31">3242 6096 35 0,'7'-4'17'0,"21"26"-8"16,-17-22 27-16,-8 10-32 15,4 6 0-15,4 9 2 16,0 0 1-16,-1 15-9 16,8 1 0-16,-4 0 5 0,11 3 1 15,6-3-7-15,-2-7 1 16,-5-9-9-16,1-3 1 15,-4-19-6-15,-10-3 1 16</inkml:trace>
  <inkml:trace contextRef="#ctx0" brushRef="#br0" timeOffset="3425.58">3620 6271 48 0,'-4'10'24'0,"8"-7"-24"0,-4-3 44 0,10 3-44 16,8 3 0-16,3-3-1 15,18-3 0-15,0 0 0 16,10-9 0-16,0 9-4 15,-6-6 0-15,-1-4-9 16,-7-5 0-16</inkml:trace>
  <inkml:trace contextRef="#ctx0" brushRef="#br0" timeOffset="3712.31">3919 6052 43 0,'18'44'21'0,"21"-16"-19"0,-25-16 31 16,11 10-31-16,6 3 0 0,-2-6 3 15,6 3 0-15,11-3-6 16,3 3 1-16,-10-6 3 15,-7-1 1-15,-15 4-3 16,-24 3 0-16,-14 9-7 16,-11 10 1-16,-14 0-11 15,-6-3 1-15</inkml:trace>
  <inkml:trace contextRef="#ctx0" brushRef="#br0" timeOffset="6651.15">4953 6259 31 0,'0'-13'15'0,"4"23"-6"15,-4-10 15-15,0 0-22 16,0-10 0-16,-4 4 1 15,-3 0 1-15,-7 2-5 0,-4-5 1 16,-10 3 2-16,3-1 1 16,1 4-1-16,2 0 0 15,8 3-1-15,-3 3 1 16,-4 4-1-16,3 5 1 16,0-6-2-16,4 7 1 15,-7 6-2-15,-4 0 0 16,11 3-1-16,-7 0 1 15,7 3-1-15,0 0 0 16,3 0 0-16,4 3 0 16,4 3 0-16,3 1 1 0,3-1 0 15,4-9 1-15,-3 3-1 16,6-3 1-16,1-3-1 16,3 3 1-16,-3-6 0 15,3-1 0-15,3-2 0 16,-10-4 1-16,7-3 0 15,4-2 0-15,3-4 0 16,8-4 0-16,-8-2 0 16,7-3 0-16,0 2 0 15,-3-2 0-15,-4 9-1 16,4-9 0-16,-4-4-1 16,-7-3 1-16,0-6 0 15,-3 1 0-15,-1-1 0 16,-6-7 1-16,3 7 0 15,-7 0 0-15,0 0 1 16,0-3 0-16,0 0-1 16,0 3 0-16,-7 4-1 0,3-1 1 15,4 3-1-15,-10 0 0 16,-1 7 0-16,-3 3 0 16,0-4-2-16,3 1 1 15,-10 3-5-15,3 2 1 16,8-2-8-16,-1-6 1 15</inkml:trace>
  <inkml:trace contextRef="#ctx0" brushRef="#br0" timeOffset="8058.27">5200 6092 20 0,'-7'4'10'0,"7"2"-5"16,0-12 7-16,0-1-12 15,0 1 1-15,7 0 2 16,-7-4 1-16,0 10-3 15,0-6 0-15,0 6 2 16,0-6 1-16,0 6-1 0,0 0 0 16,0 0-1-16,0 0 1 15,0 0-2-15,0 0 0 16,0 0 0-16,0 0 0 16,0 0 1-16,0 0 0 15,0 0 0-15,11 3 0 16,-11-3-1-16,0 3 1 15,3-3-1-15,4 3 0 16,-3 0-1-16,3 4 1 16,0-7 0-16,3 3 1 15,-6 0 0-15,3 0 0 16,7-3 0-16,4 0 1 0,10 3-1 16,4-6 1-16,-1 6-2 15,5-6 1-15,-5 3-1 16,-9-6 0-16,-1 3-1 15,-4 0 1-15,-2-1-2 16,-1 1 1-16,-11 0-1 16,-3 3 1-16,0 0-1 15,-3 0 1-15,3 0 0 16,-11 3 1-16,4 0-1 16,0 1 1-16,-4-1-1 15,8 0 1-15,-8 0-1 16,11 0 1-16,-7 0-7 15,14 0 1-15,-3-6-9 16,13 6 0-16</inkml:trace>
  <inkml:trace contextRef="#ctx0" brushRef="#br0" timeOffset="9624.17">6675 5685 44 0,'3'12'22'0,"15"-2"-11"0,-11-10 23 16,3 0-32-16,4 0 0 15,8-3 1-15,6 3 1 16,0-10-5-16,11-2 1 15,10-4 2-15,4-9 1 16,4 3-1-16,-11-6 0 16,-1-7-2-16,-6-2 1 15,-7-4-1-15,-11 0 1 16,-10 0-2-16,-8 1 1 16,-10-1-1-16,-3 9 1 15,-19 1-2-15,-2 19 0 16,-12 2-2-16,4 13 1 0,-6 13-1 15,-5 9 0-15,-3 10 0 16,4 18 0-16,3 3 1 16,4 7 1-16,10 15 2 15,0 4 1-15,15 12 1 16,-1-19 1-16,14 1-1 16,15-1 1-16,10-13 0 15,21-5 1-15,4-16 0 16,25-10 0-16,7-12-2 15,13-13 1-15,1-12-1 16,-4-7 1-16,-21 1-2 16,-7-1 0-16,-10 1-2 15,-8 5 1-15,-14-5-2 16,-7 6 0-16,-3 2-5 16,-8 1 1-16,-2 3-11 0,-8 0 1 15</inkml:trace>
  <inkml:trace contextRef="#ctx0" brushRef="#br0" timeOffset="10500.33">8223 3866 31 0,'-14'0'15'0,"21"-9"-2"0,-7 2 13 0,0 7-24 0,4 7 1 0,-4-4 4 15,-4 12 1-15,1 11-8 0,-4-1 0 16,0 12 5-16,0 17 0 15,-4-1-2-15,7 10 0 16,4 2-6-16,0-14 1 16,4-14-10-16,3-2 1 15,4-16-5-15,-4-7 1 16</inkml:trace>
  <inkml:trace contextRef="#ctx0" brushRef="#br0" timeOffset="10790.33">8573 3860 48 0,'-8'25'24'0,"-9"53"-25"16,6-59 44-16,-21 25-42 15,-6 19 1-15,-12 6-1 16,-17 22 1-16,4 3-3 16,3 3 0-16,7-3-1 15,7-19 1-15,0-9-4 16,11-13 0-16,7-6-7 16,10-18 1-1,11-20-4 48,0-9 0-63</inkml:trace>
  <inkml:trace contextRef="#ctx0" brushRef="#br0" timeOffset="11106.75">8527 4437 62 0,'0'-10'31'0,"-32"86"-46"0,18-58 66 0,-7 8-51 0,-8 8 0 0,-2 1 0 0,2-1 0 0,5-3-2 15,3 1 1-15,3-13-4 16,0-4 1-16,11-9-7 16,4-6 1-16,-1-9-6 15,4-19 0-15</inkml:trace>
  <inkml:trace contextRef="#ctx0" brushRef="#br0" timeOffset="11252.56">8266 4427 35 0,'10'0'17'0,"22"38"-9"0,-25-22 27 0,7 9-31 0,4-3 0 0,3 12 1 0,0 1 1 16,7 9-8-16,-7-1 0 15,8 5 3-15,-5-1 1 16,-6-10-11-16,0-12 1 16,-8-15-7-16,1-17 1 15</inkml:trace>
  <inkml:trace contextRef="#ctx0" brushRef="#br0" timeOffset="11913.52">10086 5409 47 0,'-7'31'23'0,"7"-18"-10"0,0-10 24 0,0-3-34 0,7 3 1 0,0-6 1 0,7 3 0 0,11-6-7 0,7-1 1 0,13-2 2 0,15 3 1 0,7-1-8 0,0 11 0 0,-3 2-11 0,-22 0 0 15</inkml:trace>
  <inkml:trace contextRef="#ctx0" brushRef="#br0" timeOffset="12090.27">9832 5726 66 0,'0'12'33'0,"49"4"-36"0,-24-13 55 0,21 6-55 0,10-6 1 0,4 1-8 0,14-1 0 0,4 0-2 15,-4-16 0-15</inkml:trace>
  <inkml:trace contextRef="#ctx0" brushRef="#br1" timeOffset="52143.3">8555 3690 7 0,'-11'-12'3'0,"4"-19"1"0,7 21 4 0,-7 1-6 16,4 6 1-16,3-7 2 16,-7 10 1-16,3-6-7 15,1 3 0-15,-1 3 4 0,-3 0 1 16,0 0-2-16,-4-10 0 15,4 4-1-15,-3 3 0 16,-8 0-1-16,4-3 1 16,0-1-1-16,-7-2 1 15,3 3 0-15,4 2 0 16,-7 4 0-16,7-6 0 16,0 3-1-16,3 3 1 15,-10 0-1-15,0 0 1 16,3 0-1-16,-3 3 0 15,0 3 0 1,3-6 0 0,0 4 0-1,1 2 0 1,3 0 0-16,-4 0 1 0,0 1-1 16,4 8 1-1,4-5-1-15,-4 2 0 0,-1 1 0 0,1-1 1 16,0-2-1-16,0 5 0 0,0 4-1 0,0 3 1 0,3 0 0 15,1 0 0-15,-4 3-1 16,3-9 1-16,0 0 0 16,1 6 0-16,6 3-1 15,-13 0 1-15,10 3 0 16,-4 0 0-16,0-9-1 16,1 3 1-16,-1 6-1 15,4-6 0-15,-3 6 0 0,3 4 1 16,3-7-1-1,1 3 0-15,-1 3 0 0,0 4 1 16,4-1 0-16,0 1 0 16,0-7 0-16,0-3 0 15,4 3 0-15,0 1 1 16,-1 2 0 15,4 0 0 16,-3 4 0-31,3-10 1-1,0 0-1-15,3 0 0 0,-6 6-1 16,3-2 1-16,0-4 0 0,0 3 0 0,0 0-1 16,4 0 1-16,6-3 0 0,-6 7 1 0,-4-7-1 0,4 6 0 0,-1 1 0 0,4-10 0 0,0 0 0 0,-7 6 0 15,4-6-1-15,-4 3 1 0,4 0-1 16,-1-6 0-16,4 6 0 15,-3-10 1-15,-1-2-1 16,1 0 0-16,3-1 0 16,0 1 1-16,0 2 0 15,4-5 0 1,-4 2 0 0,7 1 1-16,4-4 0 0,-7-9 0 0,3 6 0 15,0-2 0-15,4-1-1 16,-1-3 1-16,5-7-1 15,2 1 0-15,-6-3-1 16,10 3 0-16,-10 2 0 0,0-5 1 16,-1-4-1-16,-6-2 0 15,0-4 0-15,-1 0 1 16,4-3-1-16,1 3 0 16,-5 4 0-16,1-4 0 15,0-9 0 1,-4 3 0-16,0-4 0 15,-4 1 0-15,1 0 0 0,3 0 0 16,-3-4-1-16,-1-2 1 16,-3-7 0-16,0 13 0 15,0-4-1-15,4-2 1 0,-8 0 0 16,1-4 0 0,-8-19 0 46,1 4 0-46,-8-3 0-16,1-4 0 31,-4-6-1-15,0 7 1-1,3-1 0-15,-3 1 1 16,3 8-1-16,-3 11 1 0,-3-20-1 0,2 13 1 15,1-3 0-15,4 6 0 0,-1 3-2 0,1 0 0 0,-8 7-5 0,0-4 1 0,1 1-7 0,-8 2 1 0</inkml:trace>
  <inkml:trace contextRef="#ctx0" brushRef="#br1" timeOffset="117328.47">17413 2232 54 0,'32'-6'27'0,"-11"-7"-17"0,-17 7 28 16,-1 3-34-16,1 3 1 0,-4 0-1 16,0 0 1-16,0 0-7 15,-4 9 0-15,-3 10 2 16,-4 16 1-16,1 21-3 15,3 16 0-15,7 10 0 16,7 12 0-16,7-9 0 16,7 2 0-16,11-11 3 15,7-20 1-15,10-12 0 16,11-31 1-16,0-17 0 16,7-30 0-16,0-22-1 15,-3-23 1-15,-4-12-2 16,-15-22 1-16,-9 13-2 15,-12-7 0-15,-6-2-6 16,-4 21 1-16,-3 0-12 16,-1 16 0-16,1 22-3 15,7 21 1-15</inkml:trace>
  <inkml:trace contextRef="#ctx0" brushRef="#br1" timeOffset="117960.45">18507 2521 54 0,'31'31'27'0,"-13"-21"-32"0,-14-10 52 16,-4 0-48-16,-4 3 0 16,-6 3-1-16,-1-6 0 15,-7 0 1-15,-3 0 1 0,-7 0-4 16,0 3 0-16,-4 3 1 15,7 4 0-15,8 5 1 16,6 7 0-16,11 0 2 16,11-3 0-16,6 0 2 15,8 3 0-15,7 0 1 16,3 6 0-16,0-3 0 16,-3-3 0-16,-4 3-2 15,-7-6 1-15,-10 0-2 16,-7 6 1-16,-12 9-2 15,-2-8 1-15,-4 5-1 16,0-6 1-16,0-6 0 16,3-4 0-16,4-5 1 15,7-1 1 17,7-2 1-32,7-4 0 0,11-3 1 0,7-10 0 0,6-2 0 15,12-13 1-15,6 6-3 16,-3-6 1-16,-4-10-1 0,-6 1 0 15,-11-1-2-15,-4 13 1 16,-7-12-2-16,-7 6 1 16,-7-4-1-16,-7 10 0 15,-7 7-1-15,-7 15 1 16,-4 9-2-16,-3 0 1 16,-7 17 0-16,7 8 0 15,7 13 1-15,7 6 0 0,7 1 1 16,10 8 0-16,15-8 0 15,3-7 1-15,18-16-3 16,10-9 1-16,1-19-8 16,-1-9 1-16,4-13-9 15,-7-6 0-15</inkml:trace>
  <inkml:trace contextRef="#ctx0" brushRef="#br1" timeOffset="118452.05">21149 2762 36 0,'-14'10'18'0,"-25"-32"-8"0,25 15 21 16,-7 7-27-16,-4 7 0 15,-3 2 0-15,-11 1 1 0,-7 5-7 16,0 7 0-16,8 3 5 15,9-6 0-15,5 3-3 16,3 0 1-16,6 3 0 16,5 0 0-16,6 3 0 15,11-6 0-15,15 3 0 16,13 0 1-16,7 1 0 16,11 2 1-16,3 0 0 15,-6 6 0-15,-11-5-2 16,-11-4 1-16,-14 0-2 15,-18 13 1-15,-13-4-5 16,-15-6 1-16,-3-3-7 16,-8-6 0-16,1-9-7 15,7-10 1-15</inkml:trace>
  <inkml:trace contextRef="#ctx0" brushRef="#br1" timeOffset="118756.99">21216 3101 49 0,'25'-19'24'0,"3"25"-20"16,-21-2 39-16,-7-4-42 0,0 6 0 15,4 6 0-15,-8 4 0 16,1 12-2-16,-1 7 1 16,0-10 0-16,4 9 0 15,-3-2 0-15,-1-1 1 16,4-3-1-16,7-3 1 0,11-6-1 15,10-9 1-15,4-10-1 16,3-10 1-16,4-6-2 16,3-15 1-16,1-13-3 15,-1-15 1 17,4-7-6-32,-4-13 1 0,-6-2-8 0,-8-16 0 0,-7-10 0 15,4 0 0-15</inkml:trace>
  <inkml:trace contextRef="#ctx0" brushRef="#br1" timeOffset="119144.77">21844 2154 39 0,'0'34'19'0,"0"45"-19"0,0-51 39 0,-4 28-39 16,1 32 1-16,-1 6 1 16,-3 19 0-16,0 16-3 15,0 6 1-15,7-1 1 16,-3-27 0-16,-1-22-2 0,4-16 1 15,-3-22-3 1,3-22 0-16,7-19-2 0,0-15 1 16,3-10-2-16,-3-6 1 15,0-16 0-15,-3 0 1 16,0-3 2-16,3 0 0 16,0-3 2-16,3 13 0 15,8 9 2-15,3 9 0 16,0 13 3-16,11 3 0 15,3 3 1-15,4 7 1 16,-4-1-1-16,-3 0 1 0,0 4-2 16,-7 6 1-16,-8 0-3 15,-10 9 1-15,-14 3-4 16,-14-3 1-16,-4 1-3 16,-3-1 0-16,0 0-5 15,3-6 0-15,8-3-8 16,6-16 0-16</inkml:trace>
  <inkml:trace contextRef="#ctx0" brushRef="#br1" timeOffset="119775.81">22821 2941 53 0,'18'16'26'0,"-15"-19"-29"0,-6 3 44 15,-8 9-41 1,-6 3 0-16,-12 4 0 0,-6 0 1 16,-7 3-2-16,-8-1 1 15,-3 1-1-15,8 6 0 16,2-9 0-16,12 0 1 31,20 6 0-31,14-4 0 16,15-5 0-16,10-4 1 0,8 7 0 15,2 0 1 1,1-7-1-16,-7 10 0 0,-4-10-1 16,-10 1 0-16,-8 12-1 15,-10 6 1-15,-10-3-2 16,-4 6 1-16,-4-5-1 16,0-8 0-16,4 7 0 15,4-6 1-15,6 6 0 16,8-6 0-16,10-6 1 15,11-10 0-15,10-6 0 16,4-10 1-16,-4-15 1 16,14-7 0-16,8-27 0 15,10-23 0-15,0-9 0 16,-4-19 1-16,-6 3-1 16,-8-24 1-16,-7 2-2 15,-13 10 1-15,-12 2-1 16,-3 4 0-16,-3 0-1 15,-7 28 1-15,-4 10-1 0,-7 25 1 16,-4 12-1-16,-3 32 0 16,-4 31-1-16,-3 18 1 15,-4 32-2-15,-3 29 0 32,0 21-1-32,-4 16 0 0,4 13-3 0,7-1 1 15,0-31-4-15,3-22 1 16,4-24-7-16,3-23 1 15</inkml:trace>
  <inkml:trace contextRef="#ctx0" brushRef="#br1" timeOffset="119984.74">22797 2838 54 0,'45'43'27'0,"8"-11"-30"0,-32-26 50 0,18-6-46 15,0 0 0-15,0 3-1 16,3 3 1-16,1 4-4 16,-1-4 1-16,0 4-7 15,1-1 1-15,-5 0-8 16,-9-6 0-16</inkml:trace>
  <inkml:trace contextRef="#ctx0" brushRef="#br1" timeOffset="120534.07">23435 3248 45 0,'0'32'22'0,"-11"8"-26"0,11-30 36 0,-3-1-32 0,-1 1 0 16,1-4-5-16,-1-6 0 15,1-9 0-15,-1-7 0 16,-3 0-6-16,0-9 1 15,-3-6-1-15,-1-10 1 16,4 3 3-16,0-6 0 0,3 7 5 16,8-1 0-16,3 4 2 15,4 2 1 1,-1 1 2-16,4 3 1 0,0-4 1 47,4 1 1-47,10-3 1 0,0 8 1 15,1-2 0-15,9-16 0 0,1 0-3 0,4-18 0 0,-1-1-3 16,0-6 0 0,1-3-3-16,-8 6 1 0,-7 0 1 15,-7 7 1-15,-3 5 2 16,0 10 0-16,-4 10 1 16,-4 9 1-16,-3 12 0 15,0 32 0-15,-3-10-3 16,-1 1 1-16,-10 53-3 15,0-20 0-15,-14 55-1 32,0 2 0-17,-4 16 0-15,-6 25 0 16,2 7-1 15,1-1 0-31,7-22-4 47,3-15 1-47,8-19-5 0,6-22 0 0,4-28-6 16,7-22 0-16</inkml:trace>
  <inkml:trace contextRef="#ctx0" brushRef="#br1" timeOffset="120716.73">23555 3026 27 0,'-4'18'13'0,"29"-2"-4"0,-14-6 17 0,6 2-21 16,1 4 0-16,7-7 5 15,3 1 1-15,7-4-14 16,8-6 1-16,-1 0 7 15,0-6 1-15,-10-1-5 16,-4 4 1-16,0 3-9 16,1 0 0-16,-8 0-8 15,-4 3 1-15</inkml:trace>
  <inkml:trace contextRef="#ctx0" brushRef="#br1" timeOffset="120954.56">24014 3214 31 0,'7'66'15'0,"7"-26"-8"0,-7-18 17 0,-4 10-23 0,4-1 1 0,0 4 2 0,4-7 1 0,0-6-5 0,3-3 1 16,7-16 4-16,4-6 1 16,6-7-2-16,8-21 1 15,7-10-2-15,0 0 1 16,0-12-5-16,-4-10 1 15,-3-12-12 48,3-10 1-47,-10 10-4-16,0-25 0 0</inkml:trace>
  <inkml:trace contextRef="#ctx0" brushRef="#br1" timeOffset="121126.9">24560 1909 30 0,'0'-40'15'0,"11"46"-6"0,-4 13 21 0,0 15-29 0,0 19 1 0,0 10 0 16,-3 19 0-16,-8 27-3 16,1 7 0-16,-4 22 1 15,-4 7 0-15,4 15-3 16,0-41 1-16,-4-6-6 16,1-26 0-1,-1-18-4-15,1-28 1 16</inkml:trace>
  <inkml:trace contextRef="#ctx0" brushRef="#br1" timeOffset="121501.76">24462 2982 37 0,'53'53'18'0,"-22"-9"-18"16,-17-35 34-16,4 1-33 0,3 2 1 15,4-5 0-15,7-1 1 16,-4-3-4-16,4-3 0 16,-1-3 1-16,5-3 0 15,-5-7-3-15,-2 1 1 0,-8-1-1 16,-4-6 0-16,-2 7 0 16,-5 2 1-16,1 7 0 15,-4 6 1-15,0 10 0 16,0 2 0-16,0 7 0 15,0 3 0-15,-3 13 0 16,-1-13 0-16,-3-3 0 31,-3 6 1-31,-8 13 0 0,4 3 1 0,-4-9-1 16,1-7 1-16,-4-3-6 16,3-6 0-16,0-16-4 15,1-16 1 1</inkml:trace>
  <inkml:trace contextRef="#ctx0" brushRef="#br1" timeOffset="122022.48">24832 2991 27 0,'-3'-63'13'0,"13"54"-5"0,-3 3 22 15,0 6-28-15,4 6 0 16,6-3 1 0,5 10 1-16,-1 6-5 0,0-7 0 15,4 4 3-15,-4-4 0 16,0-2-2-16,-3-4 1 15,-4 0-2-15,7-3 0 16,4 4-2-16,3-7 1 16,4 3-1-16,3 3 0 15,0-6 0-15,0 3 1 16,-3 3 1-16,-4-6 0 16,-6 0 1-1,-1 0 0-15,-4-6 2 0,-3 3 1 0,-7-6-1 16,-3-1 1-16,-11 1-1 15,-4-1 1-15,-6 10-1 16,-11 4 0 0,-4 11-2 46,0 7 1-62,0 6-2 16,8 10 1-16,6 0-2 47,4-7 1-47,7 0-4 0,7-2 0 15,10-1-6-15,8-6 1 16,10-19-1 15,4 0 0-31</inkml:trace>
  <inkml:trace contextRef="#ctx0" brushRef="#br1" timeOffset="122206.21">25506 3223 34 0,'7'79'17'0,"-11"-61"-20"0,4-8 36 0,0-1-33 0,0 4 1 0,0-7 1 0,0-6 0 0,0-9-3 0,0-1 1 0,4-5 2 0,-1-14 0 0,4-5 1 0,8-1 0 16,2 4 0-16,1 3 0 0,7 6 0 16,3 12 1-16,7 10-1 15,7 7 0 1,-3 15-2-16,-4 0 1 0,1 6-2 15,-4 6 1 1,-4 10-3-16,0-3 0 0,-3-10-6 16,-1-9 1-16,1-15-8 15,-7-17 1-15</inkml:trace>
  <inkml:trace contextRef="#ctx0" brushRef="#br1" timeOffset="123422.16">27411 1464 49 0,'-14'0'24'0,"-25"47"-24"0,32-22 41 0,-11-6-41 0,-10 28 1 0,-11 19-1 15,-10 25 0-15,-4 9-1 16,-4 16 1-16,-3 32-1 16,11 15 0-16,0 22-1 15,17 12 1-15,11-6-1 16,7-21 0-16,14-23-2 15,7-21 0-15,14-35-9 16,7-26 0-16</inkml:trace>
  <inkml:trace contextRef="#ctx0" brushRef="#br1" timeOffset="125674.67">27242 3251 39 0,'3'54'19'0,"1"-39"-10"0,-4-15 19 15,0 0-27-15,0 0 0 16,0-6 4-16,0-13 0 0,-4-18-5 16,4-4 1-16,4-9 3 15,3 0 1-15,0 3 0 16,3-4 0-16,-3 7-2 16,4 1 0-16,3 11-1 15,4 7 0 1,13 16-8-1,-2-1 0-15,-1 4-11 16,0-3 1-16</inkml:trace>
  <inkml:trace contextRef="#ctx0" brushRef="#br1" timeOffset="126066.07">27513 3051 52 0,'18'31'26'0,"28"-21"-22"0,-29-4 37 16,12-6-41-16,2-6 1 15,5-4-2-15,-5 1 1 16,-2-13-1-16,-8-3 1 15,-4 6-1 1,-6-6 1-16,-1-3-1 0,-10 2 0 16,-7 8 0-16,-7-4 0 0,-7 9-1 15,-7 7 1-15,-7 9-3 16,-1 6 1-16,5 10 0 16,2 9 1-16,8 7-1 15,7 3 1-15,7 9 1 16,7 3 0-16,11-6 1 15,3-10 0-15,7-6-5 16,4-9 1-16,3 0-8 16,0-13 0-16</inkml:trace>
  <inkml:trace contextRef="#ctx0" brushRef="#br1" timeOffset="126456.96">28004 3142 39 0,'-4'56'19'0,"-7"4"-9"0,8-51 30 15,3 1-40-15,-4-7 1 16,4-3 1-16,0-3 1 15,0-16-3-15,7-6 1 16,0-4 1-16,8-2 1 16,-1 0-1-16,3-13 0 0,1 6-1 15,3 4 0-15,0 2-1 16,0 1 1-16,1 6-1 16,-1 9 1-16,0 13-1 15,0 3 0-15,-3 9 0 16,-1 17 1-16,-2 2-2 15,-1 6 1-15,0 13-2 16,0 0 0-16,0 7-3 16,-3 2 0-16,-4-6-11 15,0-22 0-15</inkml:trace>
  <inkml:trace contextRef="#ctx0" brushRef="#br1" timeOffset="127101.85">28871 3063 44 0,'-3'16'22'0,"-8"-7"-23"0,8-9 30 0,-8 0-28 16,-3-6 0-16,-4 6 0 15,-3 0 1-15,0 0-2 16,0 0 0-16,0 6 1 15,3-6 1-15,0 10-1 16,4-4 1-16,4 3-1 16,3 1 1-16,3-1-2 15,4 4 1-15,4 2-1 0,6-5 1 16,4 2 0-16,0 1 1 16,4 6-1-16,0-4 1 15,-1 4 0-15,1-9 0 16,0 2-1-16,-4 4 1 15,0 3-2-15,-4 0 1 16,1-1-2-16,0 4 1 16,-1-9-4-16,-3 3 0 15,0-10-8-15,4-3 1 0,-4-9-4 16,-7-4 1-16</inkml:trace>
  <inkml:trace contextRef="#ctx0" brushRef="#br1" timeOffset="127748.03">29185 3258 59 0,'-7'53'29'0,"7"-62"-35"16,4 12 57-16,-4 3-50 16,3 3 0-16,1 1 1 0,-1-7 1 15,4-3-4-15,0-3 0 16,4 3 1-16,3-16 1 15,-3-9-1-15,3-6 0 16,0 2-1-16,4 4 1 16,-4 3-1-16,0 7 1 15,0 8-1-15,0 1 1 16,0 12-2-16,0 10 1 0,0 6-2 16,1 0 0-16,-5-6 0 15,1-4 1-15,-4 1-1 16,0 3 1-16,0-13 1 15,0 3 0-15,0-3 0 16,4 0 1-16,-4-6 0 16,0 0 0-16,0-3 0 15,-4-4 0-15,1-2-1 16,3 2 1-16,3-2 0 16,1 2 0-16,3 1 0 15,4-4 1-15,-1 7-1 16,5 3 0-16,2 6 1 15,-3 7 0-15,-3 5 0 16,0 1 0-16,-1-4-1 16,-3 7 1-16,1 3-1 15,-1 6 0-15,0-12-3 16,3-3 1-16,1-13-7 16,3-10 1-16,0 4-7 0,-3-16 1 15</inkml:trace>
  <inkml:trace contextRef="#ctx0" brushRef="#br1" timeOffset="127959.74">30021 3289 58 0,'4'41'29'16,"-4"25"-40"-16,0-51 54 0,0 4-44 15,0-3 1-15,0-10-9 16,-4 0 0-16,4-9 0 16,0-12 0-16,-3-11-6 15,-4-5 1-15</inkml:trace>
  <inkml:trace contextRef="#ctx0" brushRef="#br1" timeOffset="128124.51">29866 2941 31 0,'7'16'15'0,"21"-1"-13"16,-17-15 28-16,3 3-30 16,4 4 1-16,-1-7 1 15,5-10 0-15,-5 1-3 16,-6 3 1-16,6 3-8 0,1-4 0 16,0 4-2-16,3 3 0 15</inkml:trace>
  <inkml:trace contextRef="#ctx0" brushRef="#br1" timeOffset="128452.75">30226 3333 35 0,'0'3'17'0,"7"-25"-21"15,-7 22 32-15,4-9-27 16,-1-7 0-16,4-3 3 16,0-9 0-16,4 0-4 15,3-4 0-15,4 4 3 16,3-3 0-16,0 6-1 16,4 6 1-16,-1 6-1 15,-3 17 0-15,1 5-2 16,2 13 1-16,1 12-1 15,-4-2 0-15,-3 9-2 16,-1 2 1-16,-2 4-5 16,-5-12 0-16,1-4-7 15,-1-12 1-15</inkml:trace>
  <inkml:trace contextRef="#ctx0" brushRef="#br1" timeOffset="128918.77">31189 3229 52 0,'25'4'26'0,"-15"-23"-32"0,-10 9 46 16,-7-8-40-16,-3 2 0 16,-1-3 0-16,1 0 0 15,-5 0-1-15,-6 10 0 0,-3 3-1 16,-5 12 1-16,1 3-1 15,3 13 0-15,8 10 0 16,10-4 0-16,10 10 1 16,8 15 0-1,10 79 0 1,-3-16 1-16,-11-3-1 16,-14-19 1-16,-11-10-1 15,-10-5 0-15,-7-20 0 16,-4-15 0-16,0-16 0 15,-3-15 1-15,3-16 0 16,0-10 1-16,7-12 1 16,8-6 1-16,6-7 0 15,11 1 1-15,14-7 0 16,14 3 1-16,11 0-2 16,10 7 1-16,4 2-2 15,3 1 0-15,-3 12-3 0,0 0 1 16,-11 7-8-16,1 2 0 15,6-2-8 1,0-13 1-16</inkml:trace>
  <inkml:trace contextRef="#ctx0" brushRef="#br1" timeOffset="129234.01">31330 1411 46 0,'35'34'23'0,"11"63"-21"0,-28-68 36 0,10 24-38 15,7 41 1-15,8 22 0 16,-1 35 0-16,-7 24-2 16,-3 23 1-16,-7 34 0 15,-15-3 1-15,-6 12-4 16,-22 1 0-16,-28-13-11 16,-13-10 0-16</inkml:trace>
  <inkml:trace contextRef="#ctx0" brushRef="#br1" timeOffset="135598.06">3348 8106 45 0,'10'25'22'0,"1"16"-17"0,-11-26 22 16,0 7-27-16,-11 6 0 15,1 10-1-15,-1 9 1 16,-13 16 0-16,2-1 0 16,1 1 1-16,0 6 0 15,11 3 2-15,-8-9 0 16,7-7 1-16,4-9 0 16,4-3 2-16,3-6 1 15,10-3-1-15,-3-7 1 0,15 0-1 16,-8-6 0-16,10 0-2 15,8-10 1-15,10-2-3 16,8-10 0-16,-4 0-5 16,-4-3 0-16,7 3-10 15,1 0 1-15,-8 0-10 16,4 0 1-16</inkml:trace>
  <inkml:trace contextRef="#ctx0" brushRef="#br1" timeOffset="136305.75">3821 9031 64 0,'-4'3'32'0,"15"-3"-31"0,-8 0 56 16,4-3-55-16,4-4 0 16,6 1 0-16,12-6 0 15,2-7-3-15,-2-3 0 16,-5 6 1-16,-2-6 1 16,-5 3-2-16,-6 1 0 15,-4-1-1-15,-7 0 1 16,-11 6-2-16,1 4 1 15,-8 3-2-15,0 6 0 0,-3 6-1 16,0 3 1-16,0 1 0 16,-7 9 0-16,6 3 1 15,1 0 1-15,7 6 1 32,11-3 0-17,3 6 2-15,3 1 1 0,11-4-1 0,0-6 1 0,15-7 0 16,20-8 0-16,0-14-1 15,4-2 1-15,14-10-2 16,-3-9 1-16,-1-7-2 16,-3-12 0-16,-10-15-1 15,3-10 1-15,-11-4 0 16,-3-11 0-16,-7 2 0 16,-8-3 0-16,-10 0 0 15,0-6 0-15,-3 13 0 0,-7 5 1 16,-4 4-1-1,-4 10 1-15,-14 15 0 0,1 18 0 16,-8 20-1-16,0 12 1 16,-6 28 0-16,-1 16 0 15,-7 22 0-15,7 10 0 16,4 15 0-16,7 13 1 16,10 9-1-16,1-10 0 15,10-5 1-15,3-20 0 16,8-18-3-16,6-19 1 15,5-13-4-15,-12-18 0 16,8-17-10-16,-8-11 0 0</inkml:trace>
  <inkml:trace contextRef="#ctx0" brushRef="#br1" timeOffset="136500.79">3986 8394 51 0,'-21'35'25'0,"14"15"-14"0,14-47 40 0,-3 0-45 16,13 0 1-16,5 3 2 16,16-6 1-16,5-3-13 15,24-6 0-15,24-10 5 16,8-3 1-16,-11 3-9 16,-17 4 1-16,-4 2-17 15,-18-3 0-15</inkml:trace>
  <inkml:trace contextRef="#ctx0" brushRef="#br1" timeOffset="137401.44">7574 3578 41 0,'-10'37'20'0,"6"16"-9"15,4-37 20-15,0 16-28 16,-3 2 1-16,-1 22 0 0,-3 20 1 16,3 24-7-16,-3 13 0 15,4 12 3-15,-1 7 1 16,1 15-5-16,3-21 1 16,0-13-4-16,0-22 0 15,-4-19-6-15,4-25 0 16,7-16-3-16,0-21 1 15</inkml:trace>
  <inkml:trace contextRef="#ctx0" brushRef="#br1" timeOffset="138016.07">7645 3615 54 0,'17'10'27'0,"26"5"-36"16,-29-21 57-16,18 6-47 15,6-9 1-15,12-7 0 16,31-6 0-16,7-3-3 16,25-6 1-16,-4-7 1 0,8-6 0 15,3 16-1-15,-7 0 0 16,-11-10 0-16,-14 7 0 16,-14 9-1-16,-14 6 1 15,-10 7-2-15,-12 9 1 16,-6 0-2-16,-11 12 1 15,-3 10-2-15,-4 13 1 16,-7 5-1-16,-7 14 1 16,-3 5 0-16,-1 20 0 15,0-17 1-15,4 20 1 0,4 9 2 16,3 15 0-16,4 1 0 16,6 9 0-16,15 0 0 15,-7 6 0-15,3-3 0 16,4-9 0-16,-8-28-1 15,-6-4 1-15,-7-9 0 16,-11-6 0-16,-15-10 1 16,-9-6 0-16,-11-3 0 15,-18-3 1-15,-18-10 0 16,-24-6 0 0,-8-15-1-16,-13-10 0 0,-7 0-4 15,-8-10 1-15,4 1-15 16,0 0 1-16</inkml:trace>
  <inkml:trace contextRef="#ctx0" brushRef="#br1" timeOffset="139113.49">6477 8397 46 0,'4'13'23'0,"-26"37"-20"16,12-28 24-16,-4 16-25 15,-15 9 0-15,-9 22-1 16,-5 6 1-16,-13 10-3 16,3 9 1-16,-3 3-1 15,6-6 1-15,8-13-4 16,3-12 1-16,11-13-10 16,14-18 0-16</inkml:trace>
  <inkml:trace contextRef="#ctx0" brushRef="#br1" timeOffset="139296.1">5817 8466 23 0,'0'-47'11'0,"11"41"10"0,-1 12 8 16,8 7-24-16,3 6 1 16,8 18 1-16,2 7 0 15,-3 9-10-15,8 10 0 16,-1 0 1-16,0-4 1 15,1-12-12-15,-12-15 0 16</inkml:trace>
  <inkml:trace contextRef="#ctx0" brushRef="#br1" timeOffset="139760.75">7116 8516 57 0,'0'16'28'0,"10"-16"-26"0,-10 0 49 16,7 0-49-16,0-3 1 15,7-3 0-15,8-1 1 16,9 1-6-16,8 3 0 0,0 3-2 16,-4 0 0-16,-3 0-15 15,-11-3 1-15</inkml:trace>
  <inkml:trace contextRef="#ctx0" brushRef="#br1" timeOffset="139938.44">7052 8767 54 0,'4'25'27'15,"24"4"-20"-15,-14-23 37 0,11 0-44 16,6-3 0-16,19-9-4 15,6 0 1-15,-3-10-4 16,7-3 1-16,18-12-10 16,-15 6 0-16</inkml:trace>
  <inkml:trace contextRef="#ctx0" brushRef="#br1" timeOffset="140208.31">8139 7792 51 0,'0'35'25'0,"-25"71"-26"0,18-74 41 0,0 15-41 15,-4 22 0-15,1 3-4 16,-4 9 1-16,3 7 2 16,4-6 0-16,3-17-13 15,4-11 1 1</inkml:trace>
  <inkml:trace contextRef="#ctx0" brushRef="#br1" timeOffset="140514.34">8685 8410 60 0,'-17'47'30'0,"-40"38"-35"0,40-57 54 0,-12 19-49 0,-16 12 1 0,-15 17 0 0,-18 8 0 16,-3 7-2-16,10 13 1 16,1-10 0-1,3 3 1-15,10-9-3 0,11-19 0 63,15-6-6-63,6-16 1 0,18-22-10 0,10-13 0 0</inkml:trace>
  <inkml:trace contextRef="#ctx0" brushRef="#br1" timeOffset="140732.43">8569 8839 42 0,'0'22'21'0,"0"16"-14"0,-4-22 29 0,-6 15-36 16,-15 4 1-16,-10 12 0 15,-7 6 0-15,-11 13-2 16,3 3 1-16,-3 6 0 16,4-9 0-16,7-10-4 15,6-12 1-15,8-6-8 16,7-13 0-16,14-22-3 16,7-16 1-16</inkml:trace>
  <inkml:trace contextRef="#ctx0" brushRef="#br1" timeOffset="140900.51">8153 9053 29 0,'0'-35'14'0,"14"26"2"0,-4 18 24 0,5 1-33 0,2 21 0 15,8 10 5-15,7 15 1 16,10 1-16-16,7 8 0 16,4 1 9-16,-14-6 0 15,0-7-9-15,-7-9 1 16,-11-6-17-16,-14-13 1 0</inkml:trace>
  <inkml:trace contextRef="#ctx0" brushRef="#br1" timeOffset="144578.34">2106 4365 37 0,'-10'28'18'0,"10"6"-15"0,7-24 19 15,-7-4-21-15,0 7 1 16,3 2 4-16,4-2 0 0,-7-4-5 16,11-6 0-1,-8-6 3-15,15-9 1 0,-8-7-1 16,8-13 1-16,-4-8-3 16,11-4 0-16,-4-6-2 15,0-7 0-15,7 4 0 16,-6-10 0-16,6 10-2 15,-7 9 1-15,-3-3-2 16,-8 12 0 0,4 4-2-1,-3 12 1-15,-4 7-3 0,-7 12 1 0,0 9-2 16,0 10 0-16,-7 3 2 16,3 19 0-16,4 3 2 15,4 9 1-15,3 0 4 16,4 19 1-16,-1-9 1 15,1 3 1-15,-1-7 0 16,-3-5 0-16,4-1-2 16,-11-15 1-16,4-7-1 0,3-9 0 15,-7-6 0-15,7-16 1 16,-7 0 0-16,3-16 0 16,-3-6 1-16,-3-3 0 15,-4-3-2-15,-4-7 1 16,-10 1-2-16,-14-1 0 15,-1 7-1-15,-3 3 0 16,-10 6-2-16,0 10 0 16,-11 9-1-16,10 6 0 15,1 7 0-15,0 2 0 16,-1 4 0-16,8-6 0 0,3 5 2 16,0 4 1-16,18-3 1 15,3 0 0-15,15-3 0 16,6-16 0-16,19-7 0 15,2-2 0-15,19-13 2 16,24 0 0-16,14-9 0 16,18-4 0-16,3 1 0 15,7-7 0-15,-10 10-1 16,-11 6 0-16,-24 6-2 16,-8 0 1-16,-17 6-2 15,-25 10 1-15,-17 9 0 16,-19 7 0-16,-16 12-1 15,-12 13 1-15,-20 3-2 16,-15 9 0-16,-7 6-8 16,0-6 1-16,4 4-5 15,18-14 1-15</inkml:trace>
  <inkml:trace contextRef="#ctx0" brushRef="#br1" timeOffset="145177.74">2752 4133 42 0,'49'-44'21'0,"-21"-19"-19"16,-17 44 37-16,-1-9-37 16,-6-3 0-16,3-7 2 15,-14-15 1-15,3-1-6 16,-13-2 1-16,-4 3 3 15,-22 6 0-15,-6 9-1 16,0 13 0-16,-22 3-1 16,-7 12 0-16,-10 20-2 0,-14 15 1 15,14 13-1-15,-4 15 0 16,-3 10-1-16,7-1 0 16,3 20-2-16,7 6 0 15,8 9-1-15,13 9 1 16,15 4-4-16,14 3 1 15,17 0-1-15,22-9 0 16,17-23 1-16,14-12 1 16,25-19 5-1,14-15 0-15,36-29 7 16,13-22 0-16,1-15 2 0,17-19 1 0,0-22 0 16,-17-10 1-16,-32-9-5 15,-18-6 1-15,-21 6-6 16,-18-6 1-16,-24 3-9 15,-25 3 1-15,-18 0-8 16,-25 19 0-16</inkml:trace>
  <inkml:trace contextRef="#ctx0" brushRef="#br1" timeOffset="145960.49">9229 9172 61 0,'24'50'30'0,"-13"28"-29"0,-8-53 31 0,-3 4-34 16,-10 11 0-16,-11 4-10 16,0-9 0-16,-8-4 3 15,-13-9 1-15</inkml:trace>
  <inkml:trace contextRef="#ctx0" brushRef="#br1" timeOffset="147158.1">11405 8861 49 0,'0'38'24'0,"-10"-19"-21"0,6-19 37 15,1 0-39-15,-4-3 0 16,0-4 1-16,0-2 0 0,-1-16-2 15,1-3 0-15,0-7 1 16,4-6 1-16,3-9-1 16,7 3 1-16,7-3-1 15,7 9 1-15,14 4 0 16,1 8 0-16,6 7 0 16,4 10 0-16,3 3-4 15,1 9 0-15,-4 0-14 16,-8 6 1-16,-9-3-3 15,-1 9 0-15</inkml:trace>
  <inkml:trace contextRef="#ctx0" brushRef="#br1" timeOffset="147549.37">11875 8855 61 0,'0'3'30'0,"0"10"-38"0,7-13 61 15,3-3-53-15,8-7 0 16,10-2 0-16,0-4 0 16,-3-9-1-16,0-3 1 15,-4-4-1-15,-7 1 0 16,-11 3 0-16,-6-4 0 0,-8 4-1 15,-10 3 1-15,-4 9-2 16,1 10 1-16,-8 16-3 16,-7 5 1-1,4 10 0-15,3 19 1 0,7 3 1 16,8 13 0-16,13-1 3 16,11 4 1-16,11-6 1 15,7-14 0-15,21-2-1 16,17-16 0-16,1-12-7 15,-4-10 0-15,0-9-10 16,-15-7 1-16</inkml:trace>
  <inkml:trace contextRef="#ctx0" brushRef="#br1" timeOffset="149260.06">12266 8698 61 0,'0'57'30'0,"11"18"-26"0,-8-62 31 0,1 9-35 16,3 3 1-16,0 3-1 15,0-3 1-15,3-6-1 16,1-7 0-16,3-9 1 15,4-9 0-15,-4-6-1 16,0-4 0-16,0-3 0 16,-3 7 0-16,3-1-2 15,-4 7 1-15,-3 6-2 16,-3 6 1-16,0 7-2 16,-1 9 1-16,4-1-1 15,0-2 0-15,4-3 1 16,3 0 0-16,4-1 1 15,6-2 1-15,1 3 2 16,0-10 1-16,3-6 1 0,0 0 1 16,0-10-1-16,-3-15 1 15,0-9-1-15,-8-4 0 16,-3-12-3-16,-3 0 1 16,0-3-9-16,3 2 0 15,0-2-8-15,-4 12 0 16</inkml:trace>
  <inkml:trace contextRef="#ctx0" brushRef="#br1" timeOffset="149547.84">13007 8943 51 0,'7'16'25'0,"-14"-23"-22"0,7-2 42 0,0-7-43 16,0-6 0-16,3-9 1 15,1-7 0-15,0 1-4 16,3-1 1-16,0 7 2 16,0-1 1-16,7 10-1 15,3 4 1-15,5 5-4 16,6 4 1-16,4 2-8 15,3 4 1-15,4 0-11 16,-1-3 0-16</inkml:trace>
  <inkml:trace contextRef="#ctx0" brushRef="#br1" timeOffset="149742.69">13526 8811 59 0,'7'66'29'0,"-7"-31"-31"0,3-23 47 16,-3 7-46-16,4-7 1 15,-8-8-20 1,4-14 1-16,0-2 13 16,0-23 0-16</inkml:trace>
  <inkml:trace contextRef="#ctx0" brushRef="#br1" timeOffset="150033.5">13331 8146 44 0,'8'-22'22'0,"27"1"-28"0,-18 11 33 0,8-6-32 15,7-12 0-15,10-13-13 16,8-12 1-16,6 0 17 15,1-13 1-15,-5 0-12 16,-6 0 1-16</inkml:trace>
  <inkml:trace contextRef="#ctx0" brushRef="#br1" timeOffset="150130.62">13956 7431 24 0,'7'32'12'0,"0"56"-15"0,-3-54 28 0,-4 10-20 0,0 22 0 0,-8 31 2 0,1 16 0 0,0 28-9 0,-3 0 1 0,6 10 6 0,4-16 0 0,0-13-4 0,4-19 1 0,3-27-3 0,3-23 0 15,1-25-5-15,-4-18 1 16,-7-10-7-16,-7-19 1 0</inkml:trace>
  <inkml:trace contextRef="#ctx0" brushRef="#br1" timeOffset="150342.07">13624 8617 44 0,'11'19'22'0,"31"-7"-20"16,-24-9 39-16,7 4-41 15,10 2 0-15,11 4-4 16,7-1 0-16,-4 1-4 15,0-4 1-15,-6-6-6 16,-4 0 0-16</inkml:trace>
  <inkml:trace contextRef="#ctx0" brushRef="#br1" timeOffset="150613.2">14115 8827 45 0,'14'19'22'0,"18"6"-15"0,-15-25 40 0,11 0-46 0,4-10 0 0,7-5 0 0,0-4 0 0,-4-6-2 0,-3-3 0 0,-8-1 0 0,-6 1 1 16,-11 3-1-16,-7 3 1 0,-14 3-1 16,0 7 0-16,-4 12 1 15,4 0 0-15,-11 28 0 16,8 13 1-16,3 3 0 15,10 3 0-15,11 0 0 16,11-7 1-16,10-5-2 16,14-10 1-1,11-12-2-15,0-13 0 16,7-7-9 0,-10-5 1-1,-12-4-7-15,5-6 0 0</inkml:trace>
  <inkml:trace contextRef="#ctx0" brushRef="#br1" timeOffset="151706.71">16556 8984 63 0,'7'-3'31'0,"46"-44"-38"0,-32 28 58 0,11-16-51 0,3-9 0 15,0-12 0-15,4-7 0 16,0-9 0-16,3-3 0 15,-10 15-1-15,-7 7 0 16,-4 6-1-16,-3 12 1 16,-8 13-2-16,-6 10 0 15,-8 9-1-15,1 15 0 16,-4 16-1-16,-4 10 1 16,4 12 1-1,7 10 1-15,7 18 2 0,11 10 1 16,3-10 2-16,7 4 1 0,4-7 0 15,-1-12 1-15,-2-13-2 16,-5-12 1 0,-2-10-2-16,-8-12 0 0,-4-10-2 15,-10-6 1-15,-14-6-1 16,-11-7 0-16,-13 1-1 16,-12-7 1-16,1 0-1 15,-11-3 1-15,-14 0-2 16,0 3 0-16,3 4 0 15,4 2 1-15,-3 4-2 16,6 5 1-16,15 4 0 16,10 0 1-16,4 4 1 15,13-4 0-15,5-4 0 0,17-5 1 32,28-3 1-32,11-7 0 0,24 0 0 0,11-12 1 15,18-4-1-15,21-12 0 16,14-6-1-16,-4 3 1 15,-6-7-2-15,-11 7 1 16,-15 3-1-16,-13 9 0 16,-18 7-1-16,-18 9 0 15,-17 9 0-15,-14 13 1 16,-22 10-1-16,-17 5 1 16,-22 14-1-16,-27 15 0 15,-22 25 0 1,-3 18 0-16,-11 4-1 15,-4 13 0-15,1-7 0 0,17-9 0 0,15-13-4 16,13-12 0-16,18-13-8 16,18-22 0-16,21-12 0 15,14-10 0-15</inkml:trace>
  <inkml:trace contextRef="#ctx0" brushRef="#br1" timeOffset="152219.73">17727 8673 54 0,'88'-59'27'0,"-42"-42"-33"0,-39 70 56 0,-7-7-50 0,-7-6 1 0,-14-9 1 0,-14-6 1 16,-18 2-4-16,-18-2 1 16,1 11 1-16,-19 8 1 15,-16 21-1-15,-12 16 0 0,1 22-2 16,-4 12 0-16,0 16 0 15,0 13 1 1,4 9-2-16,17 21 1 0,14 17-1 16,11 15 0-16,11 13 0 15,24 3 1-15,21 0-1 16,15-16 0-16,31-15 2 16,25-29 0-16,35-15 1 15,25-19 0 1,31-34 3-16,15-32 0 0,18-29-1 15,-19-24 1-15,-24-10-1 32,-21 4 0-17,-35-16-3-15,-29-7 0 0,-21 7-10 0,-17-6 1 16,-11-1-9-16,4 10 0 0</inkml:trace>
  <inkml:trace contextRef="#ctx0" brushRef="#br1" timeOffset="152603.16">19322 8589 62 0,'-22'56'31'0,"5"4"-36"0,10-42 53 0,0 11-48 16,0-1 0-16,3 0-2 16,1-6 0-16,3-3-5 15,0-13 1-15,7-6-11 16,3-19 1-16</inkml:trace>
  <inkml:trace contextRef="#ctx0" brushRef="#br1" timeOffset="152774.51">19251 8319 41 0,'11'9'20'0,"10"-24"-11"0,-14 8 26 0,3 4-34 0,5 3 0 16,2 3-4-16,8 4 0 31</inkml:trace>
  <inkml:trace contextRef="#ctx0" brushRef="#br1" timeOffset="153043.47">19586 9012 47 0,'-3'-10'23'0,"20"-43"-14"0,-6 31 21 0,0-9-31 0,3-7 1 0,0-3 0 15,7 1 0-15,-3 2 0 16,3 0 0-16,0 10 0 16,-3 6 0-16,-1 10 0 15,1 9 1-15,-1 9-1 16,1 10 1-16,0 12-1 16,-1 13 1-16,5-4-1 0,-1 4 0 31,7 3-1-31,4-3 1 0,-1-7-4 0,5-3 0 15,-8-9-10-15,7-9 1 16</inkml:trace>
  <inkml:trace contextRef="#ctx0" brushRef="#br1" timeOffset="153483.13">22274 8140 49 0,'-17'35'24'0,"-33"30"-21"0,33-52 38 0,-11 9-40 15,-11 19 0-15,-11 9 0 16,12-12 0-16,-30 62-2 0,-13 16 0 15,-7 19 0-15,3 12 1 16,11 1-2-16,11-17 0 16,14-21-4-16,13-28 1 15,12-29-6-15,16-22 1 16,8-31-4-16,15-31 1 16</inkml:trace>
  <inkml:trace contextRef="#ctx0" brushRef="#br1" timeOffset="153669.6">21512 8611 21 0,'-10'-88'10'0,"38"41"7"0,-17 37 11 0,3 4-21 0,3 9 1 0,1 10 2 0,0 9 1 16,3 12-14 0,0 7 0-16,0 12 8 0,0 4 0 0,-3-10-7 15,3-3 1-15,-3-4-14 16,3-8 0-16</inkml:trace>
  <inkml:trace contextRef="#ctx0" brushRef="#br1" timeOffset="153814.79">22285 8849 53 0,'11'16'26'0,"-8"9"-40"0,-3-19 40 0,-3 3-48 0,-12-2 0 16</inkml:trace>
  <inkml:trace contextRef="#ctx0" brushRef="#br1" timeOffset="157847.54">2822 12119 48 0,'-10'26'24'0,"13"-11"-13"16,-3-12 24-16,7-6-34 16,4-6 1-16,6-10 0 15,5-9 1-15,6-16-4 16,11-13 1-16,-8-18 1 0,8-19 1 16,4-3-1-16,13-7 0 15,-3-8-2-15,3 8 1 16,-3 1-1-16,-3 15 0 15,-12 9-1-15,1 14 1 16,-14 11-2-16,0 10 0 16,-15 16-2-16,1 19 1 15,-1 18-1-15,-10 19 0 16,-7 16 1-16,-3 10 0 16,-4 24 2-16,-4 13 1 15,0 9 2-15,4 10 1 0,-3-3-1 16,6-1 1-16,0-9-2 15,11-6 0-15,0-15-4 16,4-20 0-16,3-21-4 16,4-20 0-16,-11-15-3 15,0-12 1-15,-11-7-1 16,0-9 0-16</inkml:trace>
  <inkml:trace contextRef="#ctx0" brushRef="#br1" timeOffset="158031.13">3080 11825 55 0,'0'15'27'0,"10"-18"-37"15,8 3 63-15,-4 3-52 16,14 1 0-16,11-4-1 0,11 0 1 16,9-4-6-16,12 4 1 15,0-3-8-15,6-3 1 16,-6-10-5-16,-1-3 0 15</inkml:trace>
  <inkml:trace contextRef="#ctx0" brushRef="#br1" timeOffset="158299.31">4004 11646 36 0,'25'-3'18'0,"3"-10"-11"0,-28 7 30 0,0 6-32 0,0 0 1 16,0 3 1-16,-11 3 1 15,-10-6-11-15,0 7 0 16,-4 2 7-16,1 4 0 0,-1 2-3 15,0 4 0-15,1 3 0 16,9 0 0-16,5 0 0 16,3-6 0-16,14 2 2 15,-4 1 0-15,15 6 0 16,10-3 1-16,-3 3-1 16,0 4 0-16,-4-4-1 15,-7 0 0-15,-7 3-6 16,-25 3 1-16,-6 4-8 15,-15-4 0-15,-21-9-9 16,0-12 1-16</inkml:trace>
  <inkml:trace contextRef="#ctx0" brushRef="#br1" timeOffset="158707.81">6276 11646 46 0,'-39'-3'23'0,"-28"44"-21"0,46-26 33 0,-7 10-34 16,-15 4 1-16,-2 14-1 15,-1 8 0-15,7 11-4 16,-3 4 0-16,3-16-4 16,3-6 1-16,8-9-8 15,7-13 0-15</inkml:trace>
  <inkml:trace contextRef="#ctx0" brushRef="#br1" timeOffset="158899.46">5680 11637 41 0,'28'12'20'0,"21"10"-12"0,-35-6 34 15,4 12-40-15,10 6 0 16,8 7-1-16,17 6 1 16,-1 3-4-16,8 10 1 15,4-4-3-15,-8-12 0 0,-10-9-11 16,-11-10 1-1</inkml:trace>
  <inkml:trace contextRef="#ctx0" brushRef="#br1" timeOffset="159205.54">6470 11875 50 0,'-4'12'25'0,"15"-2"-19"15,-7-4 39-15,10-3-42 16,0 0 0-16,10-3 1 16,19-3 1-16,6 0-8 15,15-6 1-15,-1-1 1 0,8-2 0 16,-1 2-10-16,-6 1 1 15,-8-10-8-15,-13 0 1 16</inkml:trace>
  <inkml:trace contextRef="#ctx0" brushRef="#br1" timeOffset="159427.07">6883 11555 54 0,'0'38'27'0,"21"6"-28"0,-18-44 47 0,8 6-44 15,14 3 0 1,13 7 1-16,5 3 0 0,10 6-3 16,3 3 1-16,-3-6 2 15,-7 6 0-15,-11 4-3 16,-10 2 0-16,-25 10-7 15,-25 6 1-15,-10 0-13 16,-21-9 1-16</inkml:trace>
  <inkml:trace contextRef="#ctx0" brushRef="#br1" timeOffset="159995.23">8555 11687 52 0,'3'-16'26'0,"-3"-3"-20"16,-3 19 39-16,-4-3-43 15,-4 0 0-15,-17 0 0 16,-4 3 1-16,-7 0-4 16,-3 3 1-16,-7 10 0 15,-8 8 1-15,4 11-3 16,8 2 1-16,2 16-1 16,8 10 1-16,10 15-2 15,8-3 1-15,6 1 1 16,18-8 0-16,21-11 2 15,15-13 0-15,17-29 1 0,10-24 0 16,-3-20 0-16,-3-9 0 16,-4-6-1-16,-15-6 1 15,-6 3-5-15,-10-7 1 16,-8-5-15-16,-4-1 1 16,-10-3-1-16,-3 3 0 15</inkml:trace>
  <inkml:trace contextRef="#ctx0" brushRef="#br1" timeOffset="160292.25">8805 11251 66 0,'-7'12'33'0,"7"-12"-36"0,0 0 67 0,7 0-61 16,4 0 0-16,7-3 0 15,17 0 1-15,14 0-6 16,-3-3 1-16,11-4 1 16,3-2 1-16,-8-1-7 15,-6 4 1-15,-10 3-15 16,-8 2 1-16,-18 8-3 15,1 2 0-15</inkml:trace>
  <inkml:trace contextRef="#ctx0" brushRef="#br1" timeOffset="163030.79">9289 12439 76 0,'38'16'38'0,"8"31"-31"15,-39-31 38-15,4 6-45 16,-4 9 1-16,-7 4-3 16,-7 8 1-16,-4 11-4 0,-10-1 1 15,-7-12-9-15,-4-7 1 16,4-18-9-16,3-16 1 15</inkml:trace>
  <inkml:trace contextRef="#ctx0" brushRef="#br1" timeOffset="163644.63">12054 11561 52 0,'-7'19'26'0,"-10"28"-26"0,10-41 41 0,-11 16-39 15,-7 13 0-15,-3 12 2 16,-18 12 0 0,-7 10-5-16,-10 16 1 0,-1 12 2 15,1 1 0-15,3-1-2 16,10-3 0-16,12-16-4 16,6-15 1-16,11-19-9 15,10-28 0-15,11-26-5 16,7-24 1-16</inkml:trace>
  <inkml:trace contextRef="#ctx0" brushRef="#br1" timeOffset="163839.84">11416 11655 47 0,'7'7'23'0,"14"5"-16"15,-14 1 40-15,0 12-46 0,-3 3 1 16,3 13 0-16,3 9 0 15,5 3-4-15,-1 10 0 16,3-7-2-16,1-12 1 16,0-12-11-16,3-7 1 15,0-19-3-15,-3-12 0 16</inkml:trace>
  <inkml:trace contextRef="#ctx0" brushRef="#br1" timeOffset="164170.22">12397 11659 60 0,'0'9'30'0,"0"0"-32"16,0-9 61-16,0 3-54 15,0 1 1-15,0-1 1 16,7 0 0-16,-4 0-10 16,11 0 1-16,11 0 4 15,10 0 1-15,8 1-6 0,-1-1 0 16,0 0-7-16,-3 0 0 15,-7 3-12-15,-15 4 0 16</inkml:trace>
  <inkml:trace contextRef="#ctx0" brushRef="#br1" timeOffset="164354.25">12386 12047 68 0,'4'19'34'0,"13"0"-29"0,-6-19 56 0,10 3-61 15,11 3 1-15,10-6-2 16,7 4 0-16,1-1-5 16,-4 0 1-16,-4-3-15 15,-10 0 0-15,-11 3-1 16,-7 3 0-16</inkml:trace>
  <inkml:trace contextRef="#ctx0" brushRef="#br1" timeOffset="164877.59">13741 11157 59 0,'-4'22'29'0,"-10"34"-41"16,11-46 58-16,-1 15-46 16,0 12 0-16,1 13 0 15,3 13 0-15,-4-13-2 16,4-3 0-16,4-6-8 16,-1-9 1-16,12-17-6 15,2-2 0-15</inkml:trace>
  <inkml:trace contextRef="#ctx0" brushRef="#br1" timeOffset="165115.97">14086 11251 54 0,'0'31'27'0,"-35"57"-29"0,21-63 48 16,-14 19-45-16,-18 6 1 15,-10 19 1-15,-15 6 1 16,0 13-5-16,4 13 0 0,-10 8 2 16,-1 4 1-16,8-12-4 15,6-10 1-15,18-10-7 16,11-12 0-16,14-22-9 16,14-19 0-16</inkml:trace>
  <inkml:trace contextRef="#ctx0" brushRef="#br1" timeOffset="165356.87">14316 11903 58 0,'-36'47'29'0,"-62"25"-37"15,80-47 49-15,-14 7-41 16,-10 8 0-16,-11 11-1 0,0 2 1 16,4-15-4-16,3-10 0 15,11-3-8-15,10-16 0 16,11-21-3-16,3-10 0 16</inkml:trace>
  <inkml:trace contextRef="#ctx0" brushRef="#br1" timeOffset="165505.25">13734 11966 37 0,'0'-38'18'0,"7"4"-13"0,0 34 32 0,3 3-33 0,4 16 0 0,8 9 4 16,9 16 0-1,8 9-9-15,4 13 0 0,-1-3 6 16,4 15 0-16,7-6-6 16,3-6 1-16,-3-10-16 15,-4-18 1-15</inkml:trace>
  <inkml:trace contextRef="#ctx1" brushRef="#br1">11621 8598 0</inkml:trace>
  <inkml:trace contextRef="#ctx0" brushRef="#br1" timeOffset="167186.97">14721 11781 43 0,'-21'22'21'0,"7"0"-9"16,14-19 21-16,-3 0-30 16,3-3 1-16,3 3 2 15,8-3 1-15,6 3-7 16,12 0 0-16,20 1 6 16,29-4 0-16,24 0-1 15,32 0 0-15,25 0-2 16,35 0 0-16,7-4-4 15,21-5 1-15,11-10-6 16,-25-6 0-16,-21-3-14 16,-39 6 0-16</inkml:trace>
  <inkml:trace contextRef="#ctx0" brushRef="#br1" timeOffset="167623.84">16443 11442 38 0,'-28'22'19'0,"7"-6"-2"0,17-13 16 0,1 3-30 16,-1-6 0-16,4 3 4 15,4 4 1-15,13 2-8 16,18 4 0-16,22 8 5 15,13 1 1-15,5 10-3 16,13 12 1-16,-7 3-3 16,-14-6 1-16,-11 9-4 15,-27 0 1-15,-29 9-3 16,-25 14 0-16,-14-4-5 0,-17-4 1 16,-15-5-11-16,1-19 1 15</inkml:trace>
  <inkml:trace contextRef="#ctx0" brushRef="#br1" timeOffset="167819.42">16457 11649 39 0,'4'-12'19'0,"20"27"-2"0,-20-5 24 0,-1 15-38 15,1 6 0-15,3 10 1 16,0 15 0-16,0 7-8 15,4 6 0-15,3-13-9 16,3-12 1-16,5-9-4 16,-1-13 1-16</inkml:trace>
  <inkml:trace contextRef="#ctx0" brushRef="#br1" timeOffset="168255.84">17611 12082 48 0,'-25'9'24'0,"14"-2"-22"0,11-7 45 0,0 0-42 15,4 0 1-15,7-4 2 16,6 8 1-16,15-1-12 16,17 0 1-16,8-3 5 15,13 0 0-15,8 6-7 16,3-3 0-16,-10 0-15 16,-4-9 1-16,-14 0-2 15,-11 6 1-15</inkml:trace>
  <inkml:trace contextRef="#ctx0" brushRef="#br1" timeOffset="168806.7">18997 11731 56 0,'18'59'28'0,"-25"-9"-38"0,0-34 56 16,-7 12-45-16,-8 13 0 15,-13 3 1-15,-4 0 1 16,-3-10-4-16,-4-9 0 0,-3-12 1 16,-1-10 1-1,8-9-1-15,7-4 1 0,6-5-1 16,8-4 0-16,7-3-1 15,7-9 1-15,11-1-1 16,13 4 1-16,12-6-1 16,9 2 0-16,8 1 0 15,0 9 0-15,0 12-1 16,-4 14 1-16,-3 5-1 16,-7 22 0-16,-4 16-2 15,0 19 1-15,-10-3-1 16,0 6 0-16,-1-3-1 15,-3 0 1-15,4-10 2 16,10-9 0-16,4-9 2 16,7-13 1-16,7-16 2 15,10-6 0-15,4-18 1 16,-7-17 1-16,-7 4 0 16,-11-22 1-16,-10-3-2 0,-18-7 1 15,-14-6-3-15,-22 10 0 16,-9-1-1-16,-12 4 1 15,-13 3-5-15,-1 9 0 16,-13 10-13-16,-8 6 0 16</inkml:trace>
  <inkml:trace contextRef="#ctx0" brushRef="#br0" timeOffset="174558.27">11398 5848 46 0,'4'0'23'0,"-8"0"-10"0,4 0 23 16,7-6-34-16,7-4 0 0,1-2 0 15,6-17 1-15,3 4-3 16,12-19 1-16,10-15 2 15,3-16 0-15,4-26-1 16,0-8 0-16,-11-17-1 16,-3 1 1-1,-4-1-3-15,-3 4 1 0,-4 18-2 16,-10 4 1-16,-4 15-2 16,-11 13 0-16,-3 10-2 15,-7 18 1-15,-7 12-3 16,7 20 1-16,-3 21 0 15,-4 4 0-15,-1 15 2 16,-2 10 1-16,-1 9 2 16,4 6 1-16,3 7 3 15,4 18 1-15,7 7 0 16,7 2 1-16,0 7-1 16,8 7 1-16,-1-13-2 0,0-4 1 15,3-15-3-15,5-12 1 16,-1-13-5-16,7-10 0 15,4-12-11-15,3-6 1 32</inkml:trace>
  <inkml:trace contextRef="#ctx0" brushRef="#br0" timeOffset="174755.39">12234 5283 55 0,'0'41'27'0,"0"0"-21"0,0-32 40 31,0 7-44-31,0 3 1 0,0-3-2 0,0-1 0 0,0-2-4 16,4-4 0-16,-4 1-7 16,3-20 1-16,4-15-9 15,-3-3 1-15</inkml:trace>
  <inkml:trace contextRef="#ctx0" brushRef="#br0" timeOffset="174919.31">12185 5007 61 0,'7'22'30'0,"14"-9"-37"0,-14-10 53 0,7 0-47 0,4 0 0 0,3 7-12 0,4-10 0 15,0 3 4-15,-4 3 0 16</inkml:trace>
  <inkml:trace contextRef="#ctx0" brushRef="#br0" timeOffset="175444.18">12534 5337 41 0,'4'22'20'0,"-1"-19"-15"0,4-6 25 0,0-7-30 16,4 1 0-16,3-1 0 15,0-2 1-15,4-1-1 16,-4 1 0-16,0 2 1 16,0 4 0-16,-3 3 0 15,-1-3 1-15,1 6-1 16,-4 3 1-16,0 6-1 15,0 4 0-15,-3-1-1 16,-1 4 1-16,-3-3-2 16,0-4 1-16,0 4-1 15,4-7 1-15,-1-3 0 16,4-3 0-16,4-6-1 16,-1-4 1-16,5 1-1 0,2-7 0 15,1-3 1-15,-1-6 0 16,1-3 0-16,0 9 0 15,-1 4 0-15,1 2 0 16,-4 0 1-16,4 7 0 31,-4 0-1-31,0 3 0 16,-3 3 0-16,-4 9 1 0,0 4 0 0,0 2 0 16,3 4 0-16,4 0 0 15,1 0 0-15,9 6 1 16,1-9 0-16,7-4 0 0,6-2-2 15,5-4 1-15,-1-3-5 16,0-3 1-16,-6 0-12 16,-12-3 0-16</inkml:trace>
  <inkml:trace contextRef="#ctx0" brushRef="#br0" timeOffset="175942.62">11815 6058 44 0,'7'34'22'0,"-18"-12"-14"0,4-9 30 0,-11 12-37 15,-6 0 0-15,-8 6 0 16,-3 7 0-16,-8 9-2 16,-3 0 1-16,1 10 1 15,-1 2 0-15,10 4-2 16,5 0 1-16,2-13-5 15,5-16 1-15,10-18-6 16,7-22 1-16,0-13-6 16,3-16 1-16</inkml:trace>
  <inkml:trace contextRef="#ctx0" brushRef="#br0" timeOffset="176106.42">11405 6058 35 0,'11'-22'17'0,"3"38"-5"0,-7-7 28 0,4 1-36 0,-1 5 1 16,4 13 2-16,0 4 0 16,-3-4-10-16,0 0 1 15,-4 0 1-15,0-2 0 16,3-8-14-16,4-8 0 16</inkml:trace>
  <inkml:trace contextRef="#ctx0" brushRef="#br0" timeOffset="178565.72">5161 7830 36 0,'0'0'18'0,"0"0"-8"0,0 0 18 15,11 3-23-15,-8 6 0 16,4 10 2-16,0 6 1 16,-3 16-10-16,-4 18 1 15,0 14 6-15,0 18 1 0,-7 15-4 16,3 20 0-16,1 12-1 16,-4 6 1-16,0 6-2 15,3 10 0-15,-6-15-1 16,-8 5 0-16,7-21-1 15,-6-13 0-15,3-16-5 16,3-18 0-16,0-23-9 16,4-31 0-16</inkml:trace>
  <inkml:trace contextRef="#ctx0" brushRef="#br0" timeOffset="179619.31">5288 7905 39 0,'32'3'19'0,"67"-19"-16"0,-61 7 25 16,19-7-28-16,10-2 1 0,21-1 0 15,14 3 1-15,29-3-2 16,-4-6 0-16,14-13 1 15,14 4 0-15,-7 3 0 16,11-1 1-16,-7 4-1 16,-4-3 1-16,-17-1 0 15,-8-5 0-15,8 5 0 16,3-8 0-16,-11 2-1 16,-3 0 1-16,4 1-2 15,-4 5 0-15,-4 4 0 16,-3 12 1-16,-14 7-2 15,6 0 1-15,5-4 0 16,-11 4 0-16,-8 6-1 16,-13 3 1-16,-11 3 0 0,-7 3 0 15,-11 6-1-15,-13 10 0 16,-8 4 0-16,-11 8 1 16,-10 16-1-16,-10 7 1 15,-4 18-1-15,-4 0 1 16,-3 10 0-16,0 18 0 15,7 16 0-15,7 4 0 16,4 12 0-16,10 3 1 16,0 15-1-16,3-5 1 15,-2 12-1-15,2-7 0 16,-3-5-2-16,-3-14 1 0,-4-2-1 16,-4-13 1-16,-3 0-2 15,-7-18 1-15,-7-20 0 16,-3-12 0-16,-15-6 1 15,4-16 1-15,-11-12 0 16,-14-13 1-16,-3-7 0 16,-4-9 0-16,-18-2 1 15,-17-11 1 17,-22-5-1-32,-13-4 0 0,-18-3-1 0,-22-3 1 0,-10 7-1 15,-7 2 0-15,4 1-1 16,-11 5 1-16,0 1-1 15,17 12 1-15,1 7-1 16,14 9 1-16,3 0 0 16,18 0 0-16,21 3-1 15,-3-3 1-15,10 0 0 0,10-4 1 16,5-2-1-16,6 0 1 16,14 0 0-16,22-1 1 15,13 1 0-15,5-4 1 16,6 1-1-16,7 0 1 15,11-1 0-15,-4-3 0 16,4-2-2-16,7-1 0 16,0-3-2-16,0-3 1 15,4 0-3-15,-1 0 0 16,4 0-5-16,0 0 1 16,0-3-13-16,-7-10 0 15</inkml:trace>
  <inkml:trace contextRef="#ctx0" brushRef="#br0" timeOffset="181359.93">10841 11119 55 0,'0'-3'27'0,"0"12"-22"16,0-2 28-16,0 8-31 15,-4 14 1-15,-3 11 0 16,0 17 0-16,0 24-5 15,0 23 1-15,-3 18 2 16,2 26 0-16,-2 11-1 16,-1 14 0-16,1-4-1 15,-1-18 0-15,1-26-4 16,-1-28 0 0,4-31-11-16,7-38 0 0</inkml:trace>
  <inkml:trace contextRef="#ctx0" brushRef="#br0" timeOffset="182395.25">10742 11094 52 0,'14'6'26'0,"4"13"-26"0,-8-19 39 0,15 0-39 16,10-3 1-16,8 0-1 16,24 0 1-16,14-7-2 15,14 7 1-15,25 0 0 16,25 6 0-16,17 7 1 15,21 5 0-15,8-2 0 16,14-4 0-16,-1-9 0 16,18-9 0-16,15 3 0 15,3-7 0-15,7-9-1 16,-7 6 1-16,14-6-2 16,3 10 1-16,11 6 0 15,-7 2 0-15,7 8-1 16,0 5 1-16,1-12 0 0,-19-3 0 15,0-4 0-15,-6-5 1 32,144-20-1-32,-49 7 1 15,-47 9-1-15,-9 6 1 16,-19 1-1-16,-20 6 0 16,-4-1-1-16,-29 1 1 15,-3 0 0-15,-10-7 0 16,-11 1-1-16,-21-7 1 0,-4-3-1 15,-7 6 0 1,-10 1 0-16,-22 5 0 0,-6-2 0 16,-1 5 1-16,-7 1-1 15,-3 6 0-15,-10 3 1 16,-12 7 0-16,-13 2-1 16,-11 7 1-16,-14 6-1 15,-11 13 1-15,-7 15-1 16,-10 16 0-16,-15 19-1 15,-20 9 1-15,-15 13-2 16,-14 12 0-16,-7-6 1 16,0 10 0-16,7 5 0 15,4 20 0-15,3-4 1 16,7 19 0-16,8-3 1 16,3 0 0-16,3-9 0 15,0-6 1-15,-6-14 0 16,-12-11 0-16,-13-17-1 15,-15-15 1-15,-20-12-1 0,-4-10 1 16,-22-10-1-16,-24-15 0 16,-14-13-2-16,-18-15 1 15,-17-10 0-15,-22-9 0 16,-17-19 1-16,-11-3 0 16,-21-12 1-16,-7-10 1 15,-11 0-1-15,-24-4 1 16,0 1 0-16,-29 3 0 15,-3 6-1-15,0 13 1 16,-14 12-2-16,3 4 1 0,-3-4-1 16,10 4 0-16,1-7 0 15,-15 0 0-15,7 3 0 16,4 1 0 15,18 8-1-31,6 14 1 0,18 2-2 0,11 10 0 0,21-3-12 16,18-13 1-16</inkml:trace>
  <inkml:trace contextRef="#ctx0" brushRef="#br0" timeOffset="183385.63">11934 6350 52 0,'11'15'26'0,"24"-24"-18"0,-13 6 26 16,9 0-33-16,12-7 0 15,17 4 0-15,3-7 0 16,8 4-4-16,6 3 0 16,-3-1-7-16,-7 4 0 15,-3-3-6-15,-8 0 1 16</inkml:trace>
  <inkml:trace contextRef="#ctx0" brushRef="#br0" timeOffset="183701.53">12474 5929 48 0,'0'25'24'0,"14"-18"-21"0,-3-4 42 0,0 3-45 15,6 4 1-15,4-1 1 16,8 0 1-16,2 1-4 16,12 5 1-16,2-5 1 15,1 6 1-15,-7 2-1 16,-7 1 0-16,-11 9-2 15,-14 1 0-15,-10-4-1 16,-15 6 0-16,-10 0-5 16,-8 4 1-16,-2-10-10 0,-5-3 0 15</inkml:trace>
  <inkml:trace contextRef="#ctx0" brushRef="#br0" timeOffset="184095.72">13032 6205 44 0,'0'10'22'0,"0"-10"-13"15,0 0 31-15,7-3-37 16,10-4 0-16,4 1 1 15,11 0 0-15,11 0-6 16,6 2 1-16,4 8 1 16,0 2 0-16,-7 3-6 0,-8-3 0 15,-6 1-10 1,-14-10 0-16</inkml:trace>
  <inkml:trace contextRef="#ctx0" brushRef="#br0" timeOffset="184618.03">13903 6234 46 0,'21'47'23'0,"-17"-35"-21"0,-4-2 34 0,-4 2-36 16,-6 4 1-16,-5-1-1 16,-2 1 1-16,-4-6-1 15,-8-1 0-15,-2-3 1 16,-5-6 0-16,8-3-1 16,0-6 1-16,7-4-1 15,0-9 1-15,10 10-1 16,8-7 0-16,10 0-2 15,7 0 1-15,10 0-1 16,8 4 0-16,7 8 1 16,0 11 0-16,0 5 0 15,-1 4 0-15,1 12 0 0,-7 6 0 16,-4 3-1-16,-3 7 1 16,7 3-2-16,3 0 0 15,0-6 1-15,4-10 0 16,0-3 2-16,3-19 0 15,4-18 3-15,0-10 0 16,-7 0 0-16,-8-3 0 16,-9-7-1-16,-12 4 1 15,-24 0-3-15,-11 0 1 16,-17 9-5-16,-11 0 1 0,-10 3-11 16,-15 1 1-16</inkml:trace>
  <inkml:trace contextRef="#ctx0" brushRef="#br0" timeOffset="186703.01">15632 5409 42 0,'28'34'21'0,"21"4"-7"0,-35-35 21 0,15-6-33 0,13 3 0 15,14-9 1-15,11-13 0 16,7 0-3-16,-7-13 0 16,-10-12 2-16,-8 3 0 15,-6 0-2-15,-8-6 1 16,-10 0-1-16,-18-10 0 16,-11-2-1-16,-21 8 0 15,-20 4-1-15,-19 13 1 16,-10 5-1-16,-4 20 0 0,-10 15-1 15,-7 25 0-15,7 10 0 16,0 12 0-16,6 25 1 16,15 16 1-16,11 6 2 15,21 7 0-15,24 2 3 16,25-5 1-16,29-7 1 16,24-10 1-16,17-8-1 15,22-17 0-15,14-9-2 16,-11-21 0-16,-3-7-2 15,-7-19 0-15,-7-6-4 16,-11-10 0-16,-14-3-9 16,-11-2 0-16,-6-11-9 15,-12 4 1-15</inkml:trace>
  <inkml:trace contextRef="#ctx0" brushRef="#br0" timeOffset="187650.99">6325 3684 55 0,'4'6'27'0,"3"7"-21"16,-7-4 28-16,0 13-34 15,0 13 1-15,-7 24 0 16,3 26 1-16,-3 31-3 0,4 13 1 15,-1 34 0-15,1 28 1 16,-4 10-1-16,3 3 1 16,-6-13-2-16,-1 3 1 15,0-18-1-15,1-22 0 16,-1-13-1-16,4-32 1 16,0-11-3-16,4-17 0 15,3-15-7-15,0-16 1 16,10-22-5-16,4-18 0 15</inkml:trace>
  <inkml:trace contextRef="#ctx0" brushRef="#br0" timeOffset="188505.21">6315 3860 41 0,'31'9'20'0,"19"13"-12"0,-18-22 35 15,17 0-41 1,32-6 0-16,18 0 1 0,31-16 0 16,36-10-5-16,14 1 1 15,14 3 2-15,14 3 0 16,8 6-2-16,-8-3 1 16,7-6-1-16,7-10 0 15,-24 0 0-15,-15-15 1 16,-14-7 0-16,-20 7 0 15,-22-3-1-15,-25 2 1 16,-10 1 0-16,-18 6 0 0,-14 16-1 16,-11 6 0-16,-10 12-1 15,-11 13 1-15,-7 19-1 16,-3 15 0-16,-7 23 0 16,-8 21 0-16,4 19 1 15,0 13 0-15,-3 16 1 16,-1 15 0-16,1 19 0 15,-4 0 1-15,3 18-1 16,1 10 1-16,-4 7-1 16,0 2 0-16,3-2 0 15,-6-4 0-15,-4 7 1 16,-4-23 0-16,-3-15 0 16,0-12 1-16,-4-20-1 15,-6-6 0-15,-12-15 0 0,-6-16 1 16,-7-13-1-1,-15-12 1-15,-17-16-1 0,-7-15 0 16,-22-16 1-16,-31-16 0 16,-25-12-1-16,-24-20 0 15,-15-11 0-15,-27-17 0 16,13-6-1-16,-7 10 1 16,7 3-1-16,18 9 0 15,14 10 1-15,21 6 0 31,8 3 0-31,31 9 0 16,10 4 1-16,11-1 0 0,18 1 0 0,7 3 0 0,25-1 0 16,13 4 0-16,5 0-1 15,9 3 0-15,8 3-4 16,11 4 1-16,10 2-8 16,3 0 1-16,15-12-9 15,3 0 0-15</inkml:trace>
  <inkml:trace contextRef="#ctx0" brushRef="#br0" timeOffset="189570.56">9003 7573 36 0,'32'-51'18'0,"-39"-43"-11"0,-4 79 19 15,-14-4-25-15,-17-6 1 16,-29 0 1-16,-3 0 0 15,-31-1-4-15,-15 8 0 16,-14-1 3-16,-32-3 0 16,-18 3 0-16,-3 3 0 0,-31 7-1 15,-1 15 0-15,-28 4 0 16,14 15 0-16,-10 9 0 16,13 13 0-16,8 13-1 15,14 3 1-15,7 15-1 16,32 10 1-16,-1 0-1 15,11 18 0-15,18 13-1 16,18 10 0-16,28 6-3 16,21 25 1-16,17 9-3 15,11 0 1-15,32 7 0 16,35 0 0-16,22-20 1 16,34-5 1-16,26-7 2 15,38-6 1-15,17-12 2 16,29-10 0 15,11-13 2-31,21-9 0 0,3-9-1 0,14-22 1 0,8-20-1 0,-1-21 0 16,11-12-1-16,-3-26 0 15,-4-12-1-15,-18-29 0 16,0-24 0-16,-21-16 0 16,-17-16 0-16,-36-22 0 15,-28-16 0-15,-21-15 1 16,-46-16-1-16,-28-15 1 15,-50-13-1-15,-42-13 0 16,-35 10-4-16,-25 0 0 16,-18 6-12-16,-10 12 1 15</inkml:trace>
  <inkml:trace contextRef="#ctx0" brushRef="#br0" timeOffset="190419.64">17254 4070 31 0,'11'-16'15'0,"-8"13"0"0,-3 3 15 15,0 3-26-15,-3 7 1 16,-4 5 1-16,-7 4 1 15,-7 6-10-15,-8 3 1 16,-6 16 6-16,-11 3 0 16,-3 13-4-16,-1 6 0 15,8 3-4-15,3-7 0 32,1-27-10-32,9-22 0 0</inkml:trace>
  <inkml:trace contextRef="#ctx0" brushRef="#br0" timeOffset="190621.76">16760 3916 46 0,'15'47'23'0,"-1"50"-20"0,-11-65 34 0,4 9-37 15,4 21 0-15,-1-5-14 16,5 2 0-16,-1-15 7 15,3-9 1-15</inkml:trace>
  <inkml:trace contextRef="#ctx0" brushRef="#br0" timeOffset="192873.03">17124 4079 22 0,'10'0'11'0,"1"-9"-4"0,-4 3 12 15,0 2-16-15,-3 1 0 16,-1-3 3-16,1 0 0 15,-4 6-6-15,3 0 0 16,-3 0 5-16,0 0 1 16,4 0-2-16,-4 0 1 15,0 6-1-15,-4 0 0 16,1 7-2-16,-8-4 1 16,-3 7-1-16,-4 6 0 15,-13 3-1-15,-5 6 1 16,-2 4-1-16,-1 15 0 15,-4-3 0-15,-13 16 0 0,0-4-1 16,-1 10 0-16,4-3 0 16,4-6 1-16,3-10-1 15,7 0 1-15,7-12 0 16,4-7 1-16,3-9 0 16,8 3 0-16,3-9 1 15,3 0 0-15,1-7-1 16,6 3 1-16,-3-8-1 15,7 2 1-15,0-3-1 16,3-3 0-16,5-3-2 16,-1-3 0-16,-4 2 0 15,1-5 1-15,-4 9-5 16,7-6 1-16,-7 6-7 16,3-3 0-16,1-4-9 15,-4 4 0-15</inkml:trace>
  <inkml:trace contextRef="#ctx0" brushRef="#br0" timeOffset="193566.53">17212 3944 14 0,'11'10'7'0,"-8"-7"14"0,-3-3-6 16,0 0-12-16,7-3 0 16,0 3 5-16,0-6 0 15,-3 6-9-15,-4 0 1 16,3 0 6-16,1 6 1 16,-4 3-1-16,-7 4 0 15,-4-1-2-15,-6 1 0 16,-8 12-1-16,-7 3 0 15,-38 51-1 17,6-4 0-32,4 6-1 0,-10-5 0 0,3-1 0 15,7-3 0-15,7-12-1 16,7-7 1-16,11-9-1 16,3-10 0-16,7-2 1 15,11-7 0-15,3-10-1 16,8-11 1-16,3 2-2 15,0-6 0-15,0 0-8 16,3-10 1-16,4-5-8 16,8-1 0-16</inkml:trace>
  <inkml:trace contextRef="#ctx0" brushRef="#br2" timeOffset="203459.09">11638 3483 40 0,'4'0'20'0,"-8"26"-6"0,1-20 21 15,-1 6-33-15,-3 4 0 16,0 9 0-16,0 3 1 16,0 1-4-16,3 14 0 15,4-2 2-15,4 6 1 16,6 3-2-16,8 1 1 16,7-7 0-16,3-13 0 15,4-9-1-15,0-22 1 0,-4-16 0 16,-4-6 0-16,-2-12-1 15,-5-10 0-15,1 6-4 16,-4 4 0-16,0-1-10 16,0-2 0-16,4 2-2 15,-1 4 1-15</inkml:trace>
  <inkml:trace contextRef="#ctx0" brushRef="#br2" timeOffset="203910.46">12051 3838 24 0,'-7'53'12'0,"-4"29"1"16,11-64 16-16,-3 11-28 15,-1 5 1-15,-3 1 1 16,4-10 0-16,-1-3-3 0,-3-7 0 15,4-11 3-15,3-4 0 16,7-13 0-16,0-6 0 16,3-3-1-16,1 0 0 15,-1-9-1-15,1 0 0 16,0-1-1-16,-4 10 0 16,0-9-1-16,0 0 0 15,3 2 0-15,1-2 0 16,3 12 0-16,4 7 0 15,-1 2 1-15,8 4 0 0,3 6 2 16,-3 0 0-16,0 0 0 16,-4 6 1-16,-4 4-1 15,-6-1 0-15,-8 0-2 16,-10 4 1-16,-7 6-1 16,-10 6 0-16,-5 0-4 15,-2-3 1-15,-5 0-7 16,5-10 1-16,2-5-5 15,12-7 1-15</inkml:trace>
  <inkml:trace contextRef="#ctx0" brushRef="#br2" timeOffset="204224.51">12421 3847 34 0,'0'25'17'0,"-3"-3"-12"0,3-12 28 16,0 5-33-16,0 7 1 16,0 0 1-16,3-6 1 15,1 3-2-15,-1 0 0 16,8-10 3-16,3-6 0 15,4 0 0-15,3-9 0 0,0-3-1 16,0-13 0-16,-3 0-3 16,-1-7 1-16,-2 14-7 15,-8-13 1-15,0 2-11 16,-4-2 1-16</inkml:trace>
  <inkml:trace contextRef="#ctx0" brushRef="#br2" timeOffset="204748.54">12943 3421 39 0,'11'25'19'0,"-4"3"-14"0,-7-12 26 0,0 3-31 0,-3 15 1 15,-1 4-1-15,0 9 0 16,-3 3 1-16,0-3 0 0,0 3 0 15,0 3 1-15,4-2 0 16,-4-20 0-16,3-3 0 16,4-9 1-16,0-3-2 15,0-4 1-15,0-6-2 16,-3-9 1-16,-1-6-1 16,-6-4 1-16,-5 1-2 15,-2-4 1-15,-4 4-1 16,-4 5 0-16,0 10 0 15,1 7 0-15,2 6 0 16,5 2 0-16,3-2 0 16,3 0 1-16,4 3-1 15,7-1 0-15,7 4 0 16,7 0 0-16,4-6-4 16,3 3 1-16,4-7-9 15,-1-5 0-15</inkml:trace>
  <inkml:trace contextRef="#ctx0" brushRef="#br2" timeOffset="205156.3">13155 3985 35 0,'14'10'17'0,"4"2"-7"0,-18-12 23 15,0 0-31-15,0 0 1 16,-4 0 0-16,-6 3 1 0,-4 4-6 15,-4-4 1-15,-3 6 3 16,0-3 1-16,3 1-2 16,0 8 1-16,4-2-2 15,4 6 1-15,-1-7 0 16,8-9 0-16,10 1-1 16,0-8 0-16,7-2-1 15,3 0 0-15,5 3-1 16,-1-7 1-16,0 1-1 15,-3-1 1-15,-4 4-1 16,0 3 1-16,0 3-1 16,0 0 0-16,0 6 1 15,-3-3 0-15,3 7 0 16,-4-1 0-16,1 4 0 16,0 3 0-16,-1-1-1 15,1-5 0-15,-1-1-8 16,1 4 0-16,-1-10-2 0,5-3 1 15</inkml:trace>
  <inkml:trace contextRef="#ctx0" brushRef="#br2" timeOffset="205463.13">13522 3524 56 0,'-7'44'28'0,"0"22"-42"0,7-41 58 0,-4 13-44 16,1 9 1-1,-1 15-1-15,1 1 1 0,-4 3-2 16,3-10 0-16,-3-12-1 15,4-9 1-15,-1-16-4 16,4-19 0-16,-3-10-4 16,-5-5 0-16,1-1-5 15,-3-6 0-15</inkml:trace>
  <inkml:trace contextRef="#ctx0" brushRef="#br2" timeOffset="205634.09">13303 3850 22 0,'-10'-22'11'16,"13"44"3"-16,1-15 13 0,3-7-22 15,3 0 0-15,1-7 5 16,3 7 0-16,4 7-12 0,3-14 1 16,4 14 8-16,6-14 0 15,-2 14-3-15,9-7 0 16,8-7-5-16,-3 4 0 16,-5-3-9-16,-6 12 1 15,-4-3-7-15,-3 4 0 16</inkml:trace>
  <inkml:trace contextRef="#ctx0" brushRef="#br2" timeOffset="205981.21">13684 3979 49 0,'14'38'24'0,"15"-20"-21"0,-19-18 42 0,4 0-44 16,4-6 1-16,3-3 0 15,0-4 0-15,0 1-4 16,-3-4 1-16,-4 0 1 16,-7 1 1-16,-3 2-2 15,-8 0 0-15,-6 4-1 16,-8 0 1-16,0 6 0 16,-6 3 0-16,-1 9 0 15,-3 0 0-15,3 10 0 16,7 0 1-16,4 9 0 15,11 4 1 1,24 15 0 0,11-10 0-16,10-5-1 0,0-14 1 15,1-11-6-15,-12-7 0 16,-2-7-10-16,-19-11 1 16</inkml:trace>
  <inkml:trace contextRef="#ctx0" brushRef="#br2" timeOffset="206717.8">11296 6839 55 0,'11'9'27'0,"17"-15"-19"16,-11 3 28-16,19 0-34 15,20-4 0-15,18-5 1 16,7-4 0-16,4-3-8 0,3 4 1 16,-14 2-5-16,-14 10 1 15,-14 6-9-15,-21 7 1 16</inkml:trace>
  <inkml:trace contextRef="#ctx0" brushRef="#br2" timeOffset="206958.29">11215 7124 44 0,'-14'13'22'0,"10"-1"-12"0,4-12 35 0,7 0-41 16,4-3 0-16,6-3 5 15,5 0 0-15,6-4-11 16,11 1 1-16,14-1 5 15,14-2 1-15,3-1-8 16,-3 1 1-16,-7-1-15 16,-7-3 0-16,-7 1-3 15,-4 2 0-15</inkml:trace>
  <inkml:trace contextRef="#ctx0" brushRef="#br2" timeOffset="207681.6">16693 4769 45 0,'-7'10'22'0,"7"2"-10"0,0-12 22 16,0 0-32-16,7-3 0 16,4 0 1-16,7-3 0 15,3 2-4-15,4-5 0 0,6-4 1 16,12 1 1-16,2-1-7 15,1 1 1-15,-7-1-11 16,-7 4 1-16</inkml:trace>
  <inkml:trace contextRef="#ctx0" brushRef="#br2" timeOffset="207860.31">16725 4904 44 0,'-32'31'22'15,"11"-12"-7"-15,21-16 31 0,0 4-41 16,7-7 1-16,7 6 1 16,11-6 1-16,3-3-13 15,15 0 0-15,10-4-2 0,0-2 0 16,-1-4-12-16,-6 13 1 16</inkml:trace>
  <inkml:trace contextRef="#ctx0" brushRef="#br0" timeOffset="214525.55">18182 5365 45 0,'46'-6'22'0,"85"-10"-18"0,-100 10 22 16,19-1-26-16,-1 4 0 0,0 3-7 15,-6-6 0-15,-11 3-2 16,-4 0 1-16</inkml:trace>
  <inkml:trace contextRef="#ctx0" brushRef="#br0" timeOffset="214722.11">18076 5650 64 0,'11'44'32'0,"38"-25"-31"0,-24-22 60 0,21 6-60 16,14-3 0-16,0-6-1 16,14-4 0-16,0-2-7 15,-7-1 1-15,0-2-13 16,-11-4 0-16</inkml:trace>
  <inkml:trace contextRef="#ctx0" brushRef="#br0" timeOffset="-213982.5">22151 5045 48 0,'81'-50'24'0,"-35"-7"-11"0,-39 39 26 15,0-11-36-15,0-11 0 16,-7 2 2-16,-10-9 0 16,-19 13-7-16,-20 5 1 15,-22 4 4-15,-3 16 0 0,-14-1-3 16,-21 20 0-16,-11 12-2 15,3 15 1-15,-6 23-2 16,-11 15 0-16,10 16-1 16,11 19 1-16,15 25-2 15,17 15 1-15,17 26-1 16,25-7 1-16,29-25 1 16,31-18 1-16,28-32 1 15,29-28 1-15,31-35 3 16,43-28 1-16,14-31 2 15,17-35 1-15,-10-21 1 16,-35-26 0-16,-22-22-2 16,-31-6 1-16,-25 7-3 15,-18-1 0-15,-21 10-4 16,-21 12 1-16,-21 9-7 16,-21 7 0-16,-8 29-15 15,-13 18 1-15,-4 25-1 0,0 22 1 16</inkml:trace>
  <inkml:trace contextRef="#ctx0" brushRef="#br0" timeOffset="-213186.75">22712 6256 94 0,'14'15'47'0,"-7"-9"-75"0,-3-2 103 15,3-1-85-15,0-6 1 16,-7 3-38-16,-4-10 1 16</inkml:trace>
  <inkml:trace contextRef="#ctx0" brushRef="#br0" timeOffset="-206746.19">22941 878 46 0,'7'18'23'0,"-3"4"-13"16,-1-18 23-16,1 2-32 16,-1 3 0-16,1 1-1 15,-4 2 1-15,3 1-2 16,-3-1 1-16,4-2-3 16,-1-4 0-16,1-6-11 15,3-6 0-15</inkml:trace>
  <inkml:trace contextRef="#ctx0" brushRef="#br0" timeOffset="-206518.8">23379 718 41 0,'10'25'20'0,"-3"9"-17"0,-3-24 26 16,-4-4-32-16,0 3 0 0,-4 1-17 15,-3-1 0-15,-7-6 20 16,-4-6 0-16</inkml:trace>
  <inkml:trace contextRef="#ctx0" brushRef="#br0" timeOffset="-206099.51">22835 1141 33 0,'11'3'16'0,"-1"3"-10"0,-6-2 30 15,0 2-35-15,-1 3 1 16,1 4 0-16,-1 2 0 15,1 1-2-15,3 3 0 16,-4 6 2-16,1 3 0 16,3-6 0-16,7 3 0 0,7-6 0 15,14-3 1-15,8-22-1 16,13-16 0-16,8-13-1 16,-4-9 1-16,-11 7-6 15,-7-17 1-15,-10 10-12 16,-18-9 0-16</inkml:trace>
  <inkml:trace contextRef="#ctx0" brushRef="#br0" timeOffset="-205543.47">23760 1028 47 0,'70'-34'23'0,"-13"-57"-17"16,-40 53 34-16,-3-6-38 0,0-19 0 15,-10 1 1-15,-11-1 0 16,-11-9-5-16,-10 12 1 16,-14 13 2-16,-18 3 1 15,-11 19-2-15,-3 6 1 16,-18 10-1-16,-20 18 0 0,-8 17-1 16,14 5 0-16,-11 29-3 15,1 2 0-15,-4 17-2 16,18 12 1-16,10 0 0 15,25 12 0-15,7 13 0 16,14 13 1-16,11 2 2 16,10-15 1-16,11 0 1 15,21-18 0-15,32-17 0 16,21-28 1-16,24-9 2 16,22-41 1-16,35-12 0 15,15-29 1-15,24-31-1 16,-4-9 1-16,-24-4-2 15,-39-8 0-15,-29 8-4 16,-20 13 0-16,-25-3-11 16,-32 0 0-16,-22 9-3 15,-9 3 0-15</inkml:trace>
  <inkml:trace contextRef="#ctx0" brushRef="#br0" timeOffset="-201790.48">4773 4032 48 0,'4'3'24'0,"3"-3"-16"0,-7 0 24 0,0 0-31 15,0 0 1-15,0 0 0 16,0 0 0-16,0 0-3 15,0 0 1-15,0 0 0 16,0 0 1-16,7-6-6 16,3-3 1-16,-6-4-11 15,6-3 0-15</inkml:trace>
  <inkml:trace contextRef="#ctx0" brushRef="#br0" timeOffset="-201565.2">5175 3910 52 0,'4'34'26'0,"-4"1"-31"0,0-29 41 16,0 0-37-16,0 1 0 15,0-4-12-15,0 3 0 16,0-6 6-16,-4-12 1 0</inkml:trace>
  <inkml:trace contextRef="#ctx0" brushRef="#br0" timeOffset="-201145.19">4717 4452 47 0,'0'4'23'0,"0"-8"-18"0,0 4 38 15,0 0-42-15,0 0 0 16,0 4 1-16,0 5 0 16,7 7-2-16,-7-1 0 15,3 4 1-15,4 0 0 16,11 3 0-16,3-3 0 15,7-7 0-15,11-2 0 16,14-10-1-16,7-13 1 16,4-18-2-16,-8-1 0 0,-3-8-8 15,-7-14 0-15,-7 1-8 16,-1 9 1-16</inkml:trace>
  <inkml:trace contextRef="#ctx0" brushRef="#br0" timeOffset="-200548.65">5570 3879 49 0,'7'-29'24'0,"-3"-2"-23"0,-4 12 39 15,-4-3-39-15,-3-6 0 16,-14 0 1-16,-14-7 1 15,0 7-3-15,-11 3 0 16,-7 6 1-16,-14 0 1 16,-11 19-1-16,-6 0 1 0,-15 10-4 15,7 12 0-15,-7 12-1 16,4 13 0-16,3-6-1 16,1 9 1-16,6 0-2 15,11 10 0-15,3-4 2 16,11 7 1-16,11 6 0 15,14 9 0-15,13 7 0 16,19-10 1-16,14 10 1 16,27 0 1-16,22-13 1 15,21-6 0-15,18-16 1 16,21-16 1-16,18-21 1 16,-8-16 0-16,11-22 0 15,-21-7 0-15,-7-15 0 16,-14-3 0-16,-14-19-2 15,-22-9 0-15,-13-4-5 16,-12 4 0-16,-20-4-15 0,-18-2 1 16</inkml:trace>
  <inkml:trace contextRef="#ctx0" brushRef="#br0" timeOffset="-199515.22">14048 3904 54 0,'0'-3'27'0,"3"3"-21"16,-3 0 28-16,0 0-33 15,4 3 0-15,-1-3-1 16,1 6 1-16,-1-6-3 16,1 3 0-16,-1 0-13 15,1 0 0-15,-4 0 0 16,3-3 0-16</inkml:trace>
  <inkml:trace contextRef="#ctx0" brushRef="#br0" timeOffset="-199280.87">14376 3857 56 0,'7'0'28'0,"-11"18"-39"0,4-14 56 15,0 2-46-15,0 0 1 16,0 4-11-16,-3-10 1 16,-1 3 1-16,1 3 0 15</inkml:trace>
  <inkml:trace contextRef="#ctx0" brushRef="#br0" timeOffset="-195471.38">4456 4609 16 0,'7'16'8'0,"3"-7"-2"16,-10-6 8-16,4 1-11 16,-4-4 1-16,0 0 3 0,0 0 1 15,0 0-9-15,0 0 1 16,0 0 6-16,0 0 0 15,0-7-1-15,0 7 0 16,0 0-2-16,7-6 1 16,-4-3-2-16,4 9 1 15,4-3-1-15,-4-7 0 16,4-6-1-16,3-6 1 16,3-3-1-16,1-3 0 15,3 6 0-15,-7-3 0 16,4-6 0-16,0 12 0 0,3-3 0 15,-11 6 0-15,1 10-1 16,-4-3 1-16,4-1-1 16,-1 13 0-16,1 4 0 15,-1 2 0-15,1 0-1 16,-4 1 1-16,4 2 0 16,-11 4 0-1,10 3 0 1,-6 9 0-16,3 0 0 0,0-9 0 0,3 3 0 15,-6 0 0-15,3 0 0 16,3-6 0-16,-6-7 0 16,7-6 0-16,-1 4 0 15,4-11 1-15,7 1 0 16,-10 3 0-16,10-3 0 16,-3-6 0-16,-4-13 1 15,4 0 0-15,3-10-1 16,0 14 0-16,-3-11-1 0,-1-8 1 15,4 5-1-15,-3 4 1 16,-7 3-1-16,3 0 0 16,3 9 0-16,-6-2 1 15,7 5-1-15,-8 0 1 16,4 4-1-16,-3 0 0 16,3-7 0-16,-3 3 0 15,-1 4-1-15,1 3 1 16,-8-4 0-1,4 4 0-15,0 3-1 16,-7 3 1-16,0 3 0 16,0 3 0-16,-7 4-1 15,0 5 0-15,4 7 0 16,-8 7 1-16,1 2-1 16,-8 0 1-16,4 4 0 15,0 2 0-15,3 1 0 16,1 0 0-16,-1-13 0 15,4-3 0-15,3-7-1 16,-3-2 1-16,4-4 0 16,3-2 0-16,-7-4-1 15,3-3 1-15,4-3 0 16,-7-4 0-16,4-2 0 16,3 0 0-16,-11-1 0 15,4 1 0-15,0-1 0 16,3 4 0-16,-6 3 0 15,-1 3 0-15,1 0 0 0,-1 0 0 16,0 0-1-16,4 0 1 16,-10 0 0-16,3 0 0 15,-4 0 0-15,-3 0 0 16,0-3 0-16,-8-4 0 16,1-2-1-16,7 0 1 15,0-7 0-15,3 7 0 16,8-7 0-16,-1 3 0 15,1-5 0-15,-1 2 0 16,4 3 0-16,3 1 1 16,-6-1-1-16,3 4 0 0,7-1 0 15,-7 1 0-15,3-7 0 16,4 7 0-16,-7-7 0 16,4 4 0-16,3 2 0 15,-8 4 0-15,5 0 0 16,3 6 0-16,-11 6-1 15,4-3 1-15,-3 10-1 16,-1 2 1-16,1 7-2 16,-8-6 1-16,7 9 0 15,-6 6 0-15,3 7 0 16,-4 6 0-16,0-16 0 16,4 0 1-16,4-2 0 15,-8-5 0-15,7-2 0 16,1-6 0-16,-1-1-1 0,1-8 1 15,-1 2 0-15,4-3 1 16,7-3-1 0,-7-6 1-16,7-1-1 0,0 4 1 15,0 3-1-15,0 0 1 16,7-3-1-16,-3 3 0 16,3 0 0-16,3-6 1 15,1 3-1 16,6-10 0-15,-6 1 0-16,7-7 0 0,3 0 0 0,0-6 0 0,0 9 0 0,7-9 0 16,-10-3 0-16,3 6 0 0,0 3 0 15,-14 0 0-15,4 7 0 16,-8 9 0-16,8-4 0 16,-4 14 0-16,4 2-1 15,-4-3 0-15,3 1-2 16,1 2 1-16,-8 4 0 15,5 5 0-15,2-5 0 16,1 3 0-16,6 2 1 16,-6 1 1-16,-1 3 1 15,5-3 0-15,2 0-1 16,1 0 0-16,-8-4 0 16,8 4 0-16,-4-13 1 15,4 1 1-15,-8-7-1 16,8-7 1-16,3 4 1 15,4-9 1-15,3-13-1 0,4-10 1 16,3 1-2-16,-7-13 1 16,4-4-2-16,-11 4 1 15,8 0-1-15,-8-6 0 16,-4 9-1-16,5 6 0 16,2 7-2-16,1 12 0 15,-4 1-5-15,-3 5 0 16,3-3-9-16,-7-3 0 15</inkml:trace>
  <inkml:trace contextRef="#ctx0" brushRef="#br0" timeOffset="-194074.58">14093 4233 39 0,'11'16'19'0,"7"28"-4"15,-11-35 19-15,0 0-33 16,0-6 1-16,3 4 0 16,5-4 0-16,2-3-3 15,8 3 0-15,3-3 2 16,0-6 0-16,1-4-6 15,2-5 0-15,1-4-9 16,-7-9 0-16</inkml:trace>
  <inkml:trace contextRef="#ctx0" brushRef="#br0" timeOffset="-193415.34">14750 3806 41 0,'38'-31'20'0,"-2"-38"-16"16,-29 50 28-16,-4 0-30 16,1-12 1-16,-8 0 0 15,-6 6 0-15,-15-10-4 0,-7 4 1 16,-14-4 2-16,-17 7 1 16,-15 6-3-16,-10 13 1 15,-4 15-3-15,4 13 0 16,-4 6-3-16,1 16 1 15,6 15-4-15,4 10 1 16,10 12 0-16,11 16 0 31,39 91 1-31,25-34 1 16,24-16 4-16,25-32 0 16,17-21 6-16,26-32 0 0,24-28 4 15,0-22 0-15,17-25 1 16,-10-28 0-16,-7-13-3 15,-18-13 1-15,-20-5-5 16,-19 2 1-16,-28-6-13 16,-24-3 0-16,-18 0-8 15,-11 1 1-15</inkml:trace>
  <inkml:trace contextRef="#ctx0" brushRef="#br0" timeOffset="-189795.04">21124 3901 23 0,'32'0'11'0,"21"-16"2"16,-35 13 11-16,17 0-21 15,14-7 0-15,25-9 3 16,18-3 0-16,28-3-7 16,28-3 1-16,18-3 4 15,42 3 1-15,7-1-2 16,32 10 0-16,-7-6-3 16,7 10 0-16,-14 5 0 15,25 10 1-15,-1-3-1 16,11 3 0-16,-14 0 0 15,14 0 0-15,-10 10-2 32,-11-1 0-32,-43 16-7 0,-34-3 1 0,-33 3-5 0,-34 10 0 15</inkml:trace>
  <inkml:trace contextRef="#ctx0" brushRef="#br0" timeOffset="-181219.84">26949 2414 23 0,'17'32'11'0,"-10"21"-6"0,-7-34 12 15,0 18-16-15,-7 4 0 16,-10 15 0-16,3 13 1 16,-8 13-2-16,-2 15 0 15,3 7 0-15,-4 2 1 16,4-2-2-16,3-13 1 0,4-13-2 16,3-25 0-16,4-9-6 15,4-34 1-15,3-10 0 16,7-32 0-16</inkml:trace>
  <inkml:trace contextRef="#ctx0" brushRef="#br0" timeOffset="-180399.12">26868 2499 27 0,'45'-6'13'0,"19"-10"-17"15,-43 13 26-15,14 0-22 16,15-4 1-16,-4 7 1 0,21-6 0 16,17 3-2-16,19-6 1 15,6-10 2-15,4 3 1 16,14-9-1-16,14-13 1 15,4 1-2-15,10 5 1 16,11-2-1-16,-4 2 0 16,7 14-2-16,4-7 1 15,-11 9-1-15,11-3 1 16,-3 3-1-16,-8-6 1 16,-10-3-1-16,-1 7 1 15,-10-1-1-15,-7 0 1 0,-21 16-1 16,-10 3 1-16,-8 6-1 15,4 13 0-15,-11-3-1 16,-7-1 1-16,-7 4 0 16,-7-16 0-16,-3-3 0 15,-4 6 0 1,-8-6-1-16,-2 10 1 0,6 6 0 16,4-4 0-16,-3 13 0 15,-1 13 0-15,-3-4-1 16,0 13 1-16,-4 13 0 15,4 6 0-15,-7 6-1 16,-3 6 1-16,-12 10 0 16,-6 9 0-16,-4 19-1 15,-7 10 1-15,-3-1-1 16,-4 7 1-16,0 3 0 16,4-10 0-16,-8-6-1 15,1-12 1-15,-4-16 0 0,0-13 0 16,-4-18-1-16,-3-13 1 15,-7-6-1-15,-14-13 1 16,-18-6-1-16,-25 0 1 16,-20-3-1-16,-19-4 0 15,-27 4 1-15,-15-16 0 16,-25 0 0-16,-24 0 0 16,-24 1 0-16,-15 11 1 15,-25 7-1-15,-14 13 1 16,-38 15 0-16,-11-12 0 0,-21-1 0 15,-25-9 0-15,-32-15-6 16,0-26 0-16,-10-34-5 16,46 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9:42:38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9:44:25.561"/>
    </inkml:context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19276 3552 21 0,'3'10'10'0,"18"6"-3"0,-10-16 11 0,3 0-17 16,4 3 1-16,7 0 1 16,3 3 0-16,0 4-3 15,7-4 0-15,-3 3 3 16,3 1 0-16,8-1-1 15,6 0 0-15,4 7-1 16,7-7 1-16,10 7-1 16,1-3 1-16,3-1-1 15,11 4 1-15,-4 0 0 16,7-4 1-16,7 1-1 16,-10-1 0-16,7 4-1 15,3-4 1-15,4 1-1 16,3-4 0-16,0 4-1 15,1 3 1-15,2-1-1 16,1 4 0-16,7-6 0 16,0 2 0-16,-4 1 0 0,1 3 0 15,3-10 0-15,3 4 0 16,-3-1 0-16,-4-2 1 16,4 2-1-16,4-5 1 15,3-4-1-15,-11 3 1 16,7-3-2-16,1-3 1 15,3-3-1-15,7-6 0 16,-18-1 1-16,8-2 0 16,-1 2-1-16,11 1 1 15,-11 6 0-15,-3-7 0 16,7-5 0-16,7-1 0 0,-3-3 0 16,-8 10 0-16,8-4 0 15,6-3 0-15,1-9 0 16,-11 7 0-16,7-4 0 15,7 6 0-15,-4-3 0 16,-6-3 0-16,3 3 0 16,3 1 0-16,-3 2-1 15,4-3 1-15,-11 6 0 16,10-5 0-16,-3-1 0 16,4 6 0-16,-8 4 1 15,11 6 0-15,-3 3-1 16,3-6 0-16,-14 6 0 15,10-4 1-15,1 4-1 16,3-9 1-16,-7 3 0 16,0-4 0-16,-4 1 0 15,4 3 1-15,0 6 0 0,-14 0 0 16,0-4-1-16,-4 4 1 16,1 10-2-16,3-4 1 15,-11 4-1-15,-10-1 1 16,-1 0-2-16,1 1 1 15,-4-7 0-15,4 3 0 16,-4-6 0-16,-7 3 0 16,-10 4 0-16,3-4 0 15,4 0 0-15,-1 3 0 16,-10 4 0 0,-3 2 0-16,-8-9-2 0,-6 3 1 0,-12 4-5 15,-13-1 0-15,-14-2-8 16,-15-7 0-16</inkml:trace>
  <inkml:trace contextRef="#ctx0" brushRef="#br0" timeOffset="1381.99">2145 2063 27 0,'39'-19'13'0,"-8"10"-3"16,-23-1 14-16,2 10-21 16,1-6 0-16,-1 3 2 15,1 3 0-15,-4 9-7 16,3 4 1-16,1 21 4 15,0 10 0-15,-11 19-2 16,0 19 0-16,0 34-1 16,0 18 1-16,0 33-1 15,0 2 1-15,10 10-1 16,8-10 0-16,-8-15 0 16,5-13 0-16,-8-16-1 15,0-34 0-15,-7-22-8 16,-7-12 0-16,0-32-3 0,3-22 0 15</inkml:trace>
  <inkml:trace contextRef="#ctx0" brushRef="#br0" timeOffset="2942.42">2173 2204 34 0,'14'13'17'0,"4"-23"-15"16,-18 10 28-16,18-12-31 16,3-4 1-16,7-3-1 15,14 0 1-15,-3 1 0 16,21 2 1-16,11-3-1 16,6 10 1-16,8-4 0 15,10 4 1-15,7 6-1 16,18-7 1-16,7-9 0 0,-7 1 0 15,11 2-1-15,17-3 1 16,0 3-2-16,0 7 1 16,8-7 0-16,9 4 0 15,-6-4 0-15,21 0 1 16,7 4-1-16,-7-7 0 16,14 0 0-16,3-6 1 15,8 0-2-15,0-3 0 16,-8 9 0-16,15-6 0 0,3 6 0 15,11 0 1-15,3 13-1 16,-3 3 0-16,10 3 0 16,1 3 1-16,3 3-1 15,-8-3 1-15,12 4-1 16,6-7 1 15,-13 0-1-31,6 0 1 0,-10 0-1 0,3 0 0 16,-6 3 0-16,2 3 0 0,8-3-1 15,-17 3 1-15,6-6 0 16,-17 0 0-16,6-6 0 16,5 3 0-16,-26-6 0 15,8-7 1-15,-4 0-1 16,-18 13 0-16,1-6 1 16,-11-7 0-16,-4 4-1 0,-21-4 0 15,4-9 0-15,-8 6 0 16,-3 0 0-16,-21 0 0 15,-7 4-1-15,-3-1 1 16,-5-3-1-16,-13 7 1 16,-4 5 0-16,-6 4 0 15,-8 3 0-15,-11 10 0 16,-6-1-1-16,3 10 1 16,-8 6 0-16,1-3 0 15,-3 9-1-15,-4 10 1 16,-8 3-1-16,-2 15 1 15,-8 4-1-15,-3 9 0 0,-4 0-1 16,-7 16 1-16,-7 0-1 16,-4 6 1-16,-3 3-1 15,0 10 1-15,0-4 0 16,4-5 0-16,0 2 1 16,3-9 0-16,0-3-1 15,0 0 1-15,0-13 0 16,0 0 0-16,0 3 0 15,0-9 0-15,-4 4 0 16,-3-1 0-16,0-3-1 16,0 0 1-16,-3 3-1 15,-4-19 1-15,-4-6-1 16,-3-3 1-16,0 0 0 16,-4-10 0-16,-6 4 0 15,-8-3 0-15,-3-10 0 16,-1 3 0-16,-6-6 0 0,-11-3 0 15,-14 3 0-15,-10 0 0 16,-19-7 0-16,5 1 0 16,-19-7 0-16,-10-6 0 15,-10 4 0-15,-8-7 0 16,-6 0 0-16,-22 0 0 16,-4-10 0-16,-10 1 0 15,-3-4 0-15,-18 7 0 16,-7-3 0-16,-4-1 0 15,-10 4 0-15,-4-3 0 0,-7-1 0 16,-3-2 0-16,-8 2 0 16,1 1 0-16,-7-1-1 15,-8 1 1-15,8 0 0 16,-8-1 0-16,8 1 0 16,-8 2 1-16,8 4 0 15,-19 0 0 1,-150 0-1-1,52 0 1-15,39 3 0 16,28 0 0-16,4 0 0 16,34 0 0-16,-6 0 0 15,28-9 0-15,1 9 0 16,9-10 0-16,1 4 0 16,3 3 0-16,7-4-1 0,8 7 0 15,-15-3 0-15,21 6 0 16,8-3 0-16,-8 4 1 15,22 2-2-15,-4 0 0 16,14 7-1-16,14-1 1 16,4 1-3-16,14-4 0 15,10-6-9-15,1-9 0 16</inkml:trace>
  <inkml:trace contextRef="#ctx0" brushRef="#br0" timeOffset="14937.17">3478 6362 43 0,'11'6'21'0,"21"-28"-8"0,-15 4 22 0,1-7-32 15,3-22 0-15,4-19 2 16,10-19 0-16,7-12-7 16,4-10 0-16,-10-15 4 15,-1-13 1-15,-10 10-3 16,-1-1 1-16,-10 13-2 15,-3 10 0-15,-4 15-2 0,-7 10 1 16,-11 24-4-16,1 10 0 16,-8 22-4-16,-3 13 1 15,-11 28-1-15,4 12 1 16,-4 19 1-16,4 19 1 16,7 19 6-16,3 16 1 15,1 21 4-15,6-3 1 16,8-2 0-16,3-8 1 15,0-24-3-15,0-16 0 16,10-12-6-16,1-13 0 0,-1-16-3 16,-3-12 0-16,15-9-5 15,-8-10 0-15</inkml:trace>
  <inkml:trace contextRef="#ctx0" brushRef="#br0" timeOffset="15151.53">3955 6014 48 0,'0'47'24'0,"0"-31"-27"15,3-7 49-15,-3 1-47 16,7-1 0-16,-7 0-11 15,11-2 1-15,-1-14 3 16,-6 7 0-16</inkml:trace>
  <inkml:trace contextRef="#ctx0" brushRef="#br0" timeOffset="15326.87">3944 5760 49 0,'11'16'24'0,"10"6"-22"0,-11-16 38 0,1 3-41 0,7 7 1 16,-4-3-5-16,7-1 0 0,4-6-1 15,-4 4 0-15,7-4-8 16,-7 4 0-16</inkml:trace>
  <inkml:trace contextRef="#ctx0" brushRef="#br0" timeOffset="15732.04">4269 6202 44 0,'7'13'22'0,"10"-10"-21"0,-6-6 38 0,-1-4-39 16,12-5 1-16,-5-4-1 16,-6-3 1-16,10 4-2 15,-3-1 1-15,-4 4-2 16,3 2 1-16,-6 1-2 15,7 2 0-15,-8 1-1 16,4 3 1-16,-3 0-1 16,0 0 0-16,3 0 1 0,-4 6 1 15,1 0 0-15,-1-6 1 16,-3 6-2-16,4-6 1 16,0 6-2-16,-1 0 1 15,1 3-2-15,-1 1 1 16,1-1 0-16,0 0 0 15,-1 0 3-15,8-6 1 16,-8 0 2-16,8 0 1 16,7 0 2-16,3 0 1 15,4 0 0-15,6 7 0 0,-2 2-1 16,6 4 0-16,-3 2-7 16,0 4 0-16,-1-6-8 15,-6-4 0-15</inkml:trace>
  <inkml:trace contextRef="#ctx0" brushRef="#br0" timeOffset="19530.95">3577 6610 20 0,'0'-28'10'0,"4"12"5"0,-4 10 7 0,0 6-15 16,0 0 0-16,0 0 7 16,0 0 0-16,0 6-16 15,0 7 0-15,0-1 11 16,-4 10 0-16,4 13-3 15,-7 2 0-15,4 13-4 16,-4 10 0-16,3 6-3 16,4-7 1-16,-7-2-1 15,7-7 0-15,-7-12-1 16,3-13 0-16,4-3-1 16,0-10 0-16,11-9 0 0,-4-9 0 15,4-7-1-15,-1-2 0 16,1-1 0-16,3-3 1 15,4 0 0-15,-1 1 0 16,-3 5 1-16,-3 1 1 16,3 5 0-16,-3 4 0 15,-1 6 0-15,-10 10 1 16,4-1-1-16,3 7 1 16,-7 9-1-16,0 1 1 15,0-4-1-15,0 9 1 16,3-6 0-16,-3-2 0 15,7-5-4-15,0-5 1 0,4-13-9 16,10-6 1-16</inkml:trace>
  <inkml:trace contextRef="#ctx0" brushRef="#br0" timeOffset="19761.4">3965 7077 55 0,'0'35'27'0,"0"-26"-28"16,4-6 51-16,3 0-49 16,-4 0 0-16,15-6-1 15,0 0 1 1,31-16-18-16,0-9 0 15</inkml:trace>
  <inkml:trace contextRef="#ctx0" brushRef="#br0" timeOffset="20032.59">4265 6826 46 0,'0'32'23'0,"4"12"-10"0,3-35 24 16,3 0-36-16,8 7 1 0,3 0-1 15,0-1 0-15,7 7-2 16,11 3 0-16,-7-3 1 16,0 0 0-16,-4 0-2 15,-10-3 0-15,-18 0-4 16,-7 3 0-16,-11 3-9 15,-7-6 0-15</inkml:trace>
  <inkml:trace contextRef="#ctx0" brushRef="#br0" timeOffset="20394.06">5140 7036 54 0,'25'19'27'0,"-15"-16"-31"0,-10-3 45 16,0 0-41-16,-3 0 1 15,-18 0-1-15,-8 0 1 16,-2 3-2-16,-19 10 1 15,1 0-3-15,-8 12 0 0,8 12-2 16,14 7 1-16,6 0-1 16,8 3 0-16,4 0 1 15,10-9 0-15,14-16 4 16,21-16 0-16,14-15 2 16,15-17 1-16,-4-8-1 15,-8 6 0-15,-2-7-4 16,-15 4 1-16,-17-7-10 15,-11 4 0-15</inkml:trace>
  <inkml:trace contextRef="#ctx0" brushRef="#br0" timeOffset="21068.31">6329 5826 43 0,'-11'31'21'0,"8"-37"-15"16,3-3 33-16,0-13-36 0,-4-7 0 16,1-24 2-16,-8-10 1 15,1-18-8-15,2-10 1 16,5-3 4-16,3-10 0 16,11 13-1-16,-1 4 0 15,1 2 0-15,17 16 0 16,4 13-1-16,17 2 1 15,-3 23-2-15,0 15 0 16,0 19-4-16,-11 19 1 16,-7 3-7-16,-7 16 0 0,-10 9-8 15,-11-6 0 17</inkml:trace>
  <inkml:trace contextRef="#ctx0" brushRef="#br0" timeOffset="21263.14">6142 5487 58 0,'25'38'29'0,"38"-29"-35"0,-42-6 51 16,4 4-46-16,7-1 1 0,6 0-10 0,12 1 1 0,-1-1-2 15,1-6 1-15</inkml:trace>
  <inkml:trace contextRef="#ctx0" brushRef="#br0" timeOffset="21499.8">7232 5249 44 0,'3'38'22'0,"-13"2"-17"0,3-24 29 16,-4 6-34-16,-10 6 1 16,-7 0-1-16,-7 7 0 0,-8 9 0 15,8 0 0-15,-4 9 0 16,4 10 1-16,7-10-2 16,7 0 1-16,10-9-6 15,11-12 1-15,11-14-9 16,10-14 1-16</inkml:trace>
  <inkml:trace contextRef="#ctx0" brushRef="#br0" timeOffset="21714.48">7486 5446 56 0,'-4'60'28'0,"-3"-25"-33"15,4-17 50-15,-18 14-45 16,-4-4 0-16,-14 13-2 16,4-7 0-16,0 1-2 15,3-10 1-15,4-6-8 0,3-4 1 16,7-15-5-16,8-15 0 16</inkml:trace>
  <inkml:trace contextRef="#ctx0" brushRef="#br0" timeOffset="21877.81">7161 5465 30 0,'15'19'15'0,"30"12"-6"0,-23-18 23 15,-1 9-30-15,7 9 1 16,0-2 1-16,4 11 1 0,-11-2-8 16,7 0 1-16,1-4-4 15,-5-9 1-15,4-15-7 16,1-14 1-16</inkml:trace>
  <inkml:trace contextRef="#ctx0" brushRef="#br0" timeOffset="22101.12">7652 5697 65 0,'7'19'32'0,"28"-19"-45"16,-21 0 65-16,7 0-52 15,11-3 0-15,7 0-6 16,-4-3 1-16,-3-4-2 0,-4 1 1 16,0-10-11-16,-17-3 0 15</inkml:trace>
  <inkml:trace contextRef="#ctx0" brushRef="#br0" timeOffset="22281.34">7832 5556 51 0,'7'41'25'0,"-14"34"-29"0,3-50 42 0,1 13-42 16,-4 9 1-16,0 6-8 15,-1-6 0-15,5-6 4 16,-4-16 1-16</inkml:trace>
  <inkml:trace contextRef="#ctx0" brushRef="#br0" timeOffset="22654.72">8199 5133 43 0,'10'47'21'0,"-17"78"-15"15,7-87 34-15,-3 9-40 0,-8 13 1 16,-3 12-1-16,-4 6 1 16,1-3-2-16,6-12 1 15,-7-10 0-15,11-9 0 16,0-9-1-16,4-23 0 15,3-5 0-15,7-14 1 16,3-15-1-16,8-6 1 16,-7 0-1-16,6 9 1 15,1 0-1-15,0 7 0 16,-4 2 0-16,3 10 0 0,1 10 0 16,0 9 1-16,3 6-1 15,-4 3 1-15,1 6-1 16,0 4 1-16,-1 0-5 15,1-4 0-15,0-12-8 16,6-3 1-16</inkml:trace>
  <inkml:trace contextRef="#ctx0" brushRef="#br0" timeOffset="22895.51">8551 5293 55 0,'36'191'27'0,"-1"-87"-30"0,-21-70 49 16,-3 26-46-16,-8 6 0 15,1 9-2-15,-11-9 1 16,-4-1-4-16,0-8 1 15,-6-16-11-15,-4-19 0 16</inkml:trace>
  <inkml:trace contextRef="#ctx0" brushRef="#br0" timeOffset="23271.95">9264 5675 47 0,'-28'10'23'0,"14"-4"-13"0,14-3 34 16,3-3-41 0,8 0 1-16,6 3-1 0,12 4 0 15,13-4-6-15,18-6 1 16,7-7-1-16,0-2 0 15,0-1-14-15,0-12 0 16</inkml:trace>
  <inkml:trace contextRef="#ctx0" brushRef="#br0" timeOffset="23636.56">10195 6140 57 0,'0'3'28'0,"7"-54"-28"0,-3 23 43 0,-1-19-43 15,4-22 0-15,-7-22 0 16,4-15 1-16,-4-26-1 15,7-12 0-15,7-1 0 16,4 4 1-16,-1 13-1 16,5 21 1-16,2 16-1 15,1 22 1-15,0 16-1 16,-1 25 1-16,5 15-3 0,-5 29 1 16,-3 21-6-16,-6 20 0 15,-8 15-10-15,-11 13 1 16</inkml:trace>
  <inkml:trace contextRef="#ctx0" brushRef="#br0" timeOffset="23827.74">10086 5744 52 0,'3'38'26'0,"26"-19"-26"0,-19-19 41 0,8 3-41 15,0 0 0-15,10-3 0 16,7 0 0-16,4-6-2 16,7 0 1-16,0-1-6 15,3-2 0-15,7-4-8 16,-13-2 0-16</inkml:trace>
  <inkml:trace contextRef="#ctx0" brushRef="#br0" timeOffset="24103.67">10901 5616 47 0,'-11'41'23'0,"-20"-4"-25"16,20-24 38-16,-7 9-36 0,1 9 0 15,-5 4 0-15,-2 8 1 16,-1 8-3-16,0-7 0 15,8 9-1-15,6-3 1 16,11-9-9-16,11-19 1 16,3-16-3-16,14-6 0 15</inkml:trace>
  <inkml:trace contextRef="#ctx0" brushRef="#br0" timeOffset="24336.35">11187 5729 46 0,'-4'25'23'0,"-31"34"-26"0,24-37 46 0,-3 7-43 0,-7 5 0 0,-7 4-3 0,-1-4 0 0,1 4-1 0,0-1 1 0,7-5-11 15,3-13 1-15</inkml:trace>
  <inkml:trace contextRef="#ctx0" brushRef="#br0" timeOffset="24431.19">11014 5744 34 0,'21'35'17'0,"18"15"-8"0,-29-34 23 0,8 6-32 0,3 9 1 0,4 4-2 0,-1-4 1 0,1-3-4 0,-4 0 0 0,-3-6-8 0,-4-12 1 0</inkml:trace>
  <inkml:trace contextRef="#ctx0" brushRef="#br0" timeOffset="24610.16">11338 5490 38 0,'29'38'19'0,"41"75"-9"0,-49-79 30 0,7 20-40 0,4 8 1 0,3-2-4 16,-6 0 0-16,-12-1-2 16,-13-6 1-16,-18-5-9 15,-25-14 0-15</inkml:trace>
  <inkml:trace contextRef="#ctx0" brushRef="#br0" timeOffset="25145.37">6869 6666 48 0,'-7'7'24'0,"3"-11"-23"15,4 4 42-15,0 0-40 16,11-3 1-16,13 0 4 15,19 3 0-15,24-3-8 16,42 0 0-16,39-6 5 16,53 2 1-16,46-5-2 31,39-10 0-31,17-6-2 0,29 2 0 0,3-5-2 16,-7 0 1-16,11-1-2 15,-18-5 0-15,-11 5-5 16,-31 10 1-16,-21 19-7 15,-29 19 1-15,-39 18-9 16,-45 7 0-16</inkml:trace>
  <inkml:trace contextRef="#ctx0" brushRef="#br0" timeOffset="25871.2">8551 6870 61 0,'-3'25'30'0,"-15"32"-29"0,15-35 53 0,-8 18-53 0,-3 7 0 0,-7 16 0 0,-4 9 0 0,0 7-2 0,11 2 1 0,-7 1 0 0,14-13 1 0,4-13-1 16,3-9 0-16,3-12 0 0,4-10 0 15,7-6-1-15,-3-10 1 16,3-18-2-16,4-10 1 15,6-9-2-15,-6-7 1 16,14-3 0-16,6-2 1 16,1 11 0-1,4 11 0 63,-1 11 2-78,0 10 0 32,4 16 0-17,0 13 1 17,-4 15-1-32,-6 3 0 0,-5 19-2 31,-9 3 1-31,-1 3-9 15,-7-3 0-15,-4-25-9 16,1-15 0-16</inkml:trace>
  <inkml:trace contextRef="#ctx0" brushRef="#br0" timeOffset="30870.2">1461 5177 52 0,'-43'25'26'0,"15"16"-26"0,14-29 27 0,-7 7-29 15,-8 0 1-15,-6 0-3 16,3 3 1-16,1 3 2 16,-1 0 0-16,4-3-3 15,-1 3 1-15,12-6 0 16,6-7 1-16,8-2 1 16,3-1 0-16,10-3 2 15,11 1 0-15,8-4 2 16,13 0 1-16,4-3 0 15,-14 6 1-15,-1 7 0 16,-2 2 0-16,-8 1-1 16,-14 9 0-16,-4 10-3 15,-13-1 0-15,-18 7-3 16,-4-4 0-16,-7 7-4 16,0-9 0-16,4-7-9 0,0-3 1 15,13-15 0-15,12-4 0 16</inkml:trace>
  <inkml:trace contextRef="#ctx0" brushRef="#br0" timeOffset="31125.62">1485 5240 39 0,'-17'56'19'0,"6"35"-28"0,4-57 39 0,3 17-30 16,4-4 0-16,-7 3-2 16,4-3 1-16,3-6-4 15,-7-13 0-15,14-9-5 16,-7-13 1-16</inkml:trace>
  <inkml:trace contextRef="#ctx0" brushRef="#br0" timeOffset="31421.78">1715 5515 49 0,'0'10'24'15,"3"-10"-28"-15,-6 3 47 0,3-6-44 0,-8 6 1 16,-2 3 1-16,-8-3 1 16,4 7-2-16,-7 2 0 15,-4 7 1-15,4 6 0 16,7 4-2-16,-4 2 1 16,8 0-3-16,-1-9 1 15,11-3 0-15,4-10 1 16,6-2-1-16,8-14 1 15,0-5 1-15,-8-4 0 0,11 4-1 16,-3-7 0-16,-4 3-12 16,7-3 0-16</inkml:trace>
  <inkml:trace contextRef="#ctx0" brushRef="#br0" timeOffset="31873.19">1909 6036 55 0,'-4'63'27'0,"4"-57"-36"0,0-6 45 16,0 0-36-1,-7 0 0-15,3-13 0 0,4-5 0 16,-10-11 0-16,-1-5 0 16,11-4-1-16,-7-6 1 15,7 4-2-15,0 2 0 16,0 7-1-16,7-1 0 16,-3 4 0-16,13 3 0 15,-6 3 2-15,10 3 0 16,-3 7 3-16,3 2 0 15,0 4 1-15,-3 3 0 0,3 6 0 16,-3 3 1-16,-15 1-2 16,-3 2 0-16,-3 10-3 15,-15 6 0-15,7 0-3 16,-10 0 0-16,-7-3-3 16,7 0 1-16,3-10-4 15,8 1 1-15,-1-4-3 16,15-9 0-16</inkml:trace>
  <inkml:trace contextRef="#ctx0" brushRef="#br0" timeOffset="32194.09">2127 5754 52 0,'18'0'26'0,"0"0"-27"16,-15-3 53-16,8 3-50 15,-1 0 0-15,8-3 2 16,0-4 1-16,3 4-7 15,0-6 1-15,-4-4 3 16,-6 1 0-16,0-4-2 0,-1 0 1 16,-17 1-3-16,4-1 0 15,-15 7 0-15,4 9 0 16,-4 6-1-16,1 6 1 16,-5 10 1-16,1 3 0 15,4 10 0-15,6 6 1 16,11-4 0-16,7-2 0 15,7-7-1-15,11 3 1 16,-4-12-5-16,-7-3 0 0,4 3-11 16,-11-16 0-1</inkml:trace>
  <inkml:trace contextRef="#ctx0" brushRef="#br0" timeOffset="32538.82">1556 6510 54 0,'60'0'27'0,"-29"-19"-27"15,-23 16 43-15,2-4-41 16,-10-2 1-16,4-1 1 0,-4-2 0 16,-4-4-6-16,-3 1 0 15,-4-4 3-15,-10 3 1 16,0 7-3-16,-7 9 0 16,0 3-4-16,3 6 1 15,-3 4-2-15,10 6 0 16,8 3-4-16,-1 3 0 15,0-3-4-15,22-7 0 16,10-2 1-16,7-13 0 16</inkml:trace>
  <inkml:trace contextRef="#ctx0" brushRef="#br0" timeOffset="32822.25">1884 6600 42 0,'0'19'21'0,"10"-38"-18"0,-10 10 45 0,0-10-45 15,0-3 0-15,0-9 1 16,0 0 0-16,-10-7-6 16,10 0 1-16,0 7 3 15,0-4 1-15,10-8-3 16,1 2 1-16,0 0-1 15,-1 16 0-15,8 3-1 16,-8 6 0-16,12 4-3 0,-12 6 0 16,1 6-10-1,-4 6 0-15,-14 0-2 0,-4 7 0 16</inkml:trace>
  <inkml:trace contextRef="#ctx0" brushRef="#br0" timeOffset="32973.24">1715 6412 56 0,'-11'29'28'16,"22"-11"-30"-16,-8-15 56 0,15 1-54 0,3-4 1 15,11-7-2-15,6 1 1 0,1 3-5 16,-7-3 0-16,-4 3-12 16,-10-4 1-16</inkml:trace>
  <inkml:trace contextRef="#ctx0" brushRef="#br0" timeOffset="33347.47">1298 6939 41 0,'0'6'20'0,"0"-9"-13"0,0 3 23 0,0 7-27 0,-10 2 1 0,-1 10 1 0,0 12 0 15,-6 4-7-15,6-7 1 16,-17 22 4-16,7 6 0 16,3 1-3-16,-3-4 0 0,10-6-4 15,1-12 0 1,-8-7-5-16,8-6 0 0,-1-19-6 16,1-12 1-16</inkml:trace>
  <inkml:trace contextRef="#ctx0" brushRef="#br0" timeOffset="34628.65">1020 7375 42 0,'49'3'21'16,"21"10"-22"-16,-41-13 37 0,10 0-33 15,3-3 0-15,-10 3-1 16,3-4 1-16,-3 4-4 15,-11-3 0-15,7 0 3 16,-7-3 1-16,-3-4-2 16,-8 1 1-16,-6 0-1 15,3-1 1-15,-7 1-2 16,-7 6 1-16,3 3-1 0,-6 6 1 16,3 0-2-16,-4 4 1 15,1-4-1-15,3 3 0 16,3 7-1-16,-3 0 1 15,3 3-1-15,8-4 1 16,3-2-1-16,-7 2 1 16,11-8 0-16,-4-7 1 15,3-3-2-15,1-4 1 16,3 1-1-16,4-7 1 0,-1 4-2 16,4 0 1-16,1-1-1 15,-1 7 1-15,-4 3-1 16,5 0 1-16,-5 3 0 15,-6-3 0-15,3 7 1 16,3-4 0-16,-9-3 1 16,6 0 0-16,3-7 2 15,-6 4 0-15,7-3 0 16,-4 3 0-16,10 0 0 16,-3 0 1-16,1 3-1 15,6-4 0-15,-7 4-1 16,0 0 1-16,-3-3-1 15,3 3 1-15,-3 0-1 16,-8 0 0-16,-10 3-3 16,0 7 1-16,-7 6-2 15,-3 5 0-15,-22 14 0 16,4 9 1-16,-4 9 0 16,-7 13 0-16,11 0 2 0,-4-10 1 15,4-9 0-15,7-9 1 16,0-7-1-16,-8-12 0 15,8-9 0-15,4-1 0 16,-5-3-1-16,12-6 1 16,-8-6-1-16,15-7 1 15,3-5 0-15,3-4 0 16,15 3-2-16,3-3 1 16,7-3-1-16,14 0 1 0,4 0 0 15,-3 0 0-15,6-1-1 16,-10 1 1-16,-7 3 1 15,-4 4 1-15,4-4-1 16,-4 3 1 0,-7 3 0-1,0 4 0-15,-3 2-2 0,-4 1 1 0,0 3-3 16,-3-4 0-16,-8 10-1 16,-3 3 0-1,-3 4 0-15,3 2 0 16,0 3 0 15,-7 1 0-31,7 3 2 78,0 3 0-78,0-7 1 16,0 4 0-16,0-4 1 15,7 1 0 1,3-4 0-16,1 1 1 0,10-7-1 0,-3 0 0 16,3-6-1-16,7 0 1 0,-3-7-1 0,10-2 1 0,-3-4-1 0,-1-6 1 0,8-6 0 0,0-10 1 0,3 1-1 15,-13-14 0-15,-1-8 0 0,-3-10 0 0,-8-3-1 0,1-4 0 0,-8-5-1 0,-10 12 1 16,0 3-1-16,0 10 1 16,0 12 0-16,0 16 0 0,-10 18 0 15,-1 10 1 1,1 28-1-16,-8 7 0 0,0 21 0 15,4 10 1 17,7 16-1-17,-3 2 1-15,10-5-2 0,0-13 0 0,0-10-3 32,0-15 1-1,0-13-9-16,0-15 0-15,0-13-1 16,-7-10 1-16</inkml:trace>
  <inkml:trace contextRef="#ctx0" brushRef="#br0" timeOffset="34766.87">2223 7369 57 0,'3'25'28'0,"43"-31"-32"0,-25 6 62 0,11-7-57 16,14-5 1-16,7-10-3 15,7-10 1-15,0 1-7 0,-22-10 1 16,-9-3-11-16,-15-6 0 15</inkml:trace>
  <inkml:trace contextRef="#ctx0" brushRef="#br0" timeOffset="35379.25">2642 5368 37 0,'71'-63'18'0,"-22"-43"-10"16,-42 74 17-16,-3-11-23 0,-4-17 0 15,-18-9 0-15,-6-6 1 16,-12-4-4-16,1-2 0 15,-11 2 2 1,-17 10 0-16,-26 10-4 0,-16 15 1 16,2 25-2-16,-27 13 0 15,-18 28-1-15,-4 19 0 16,-7 18 1-16,-7 26 0 31,8 21 2-31,6 17 0 0,0 21 2 0,22 10 1 0,-4 9 1 16,24 15 0-16,29 1 0 15,7-10 0-15,11-2-1 47,20 2 0-47,4-15-7 63,18-10 1-32,11 6-4-31,10 1 0 16</inkml:trace>
  <inkml:trace contextRef="#ctx0" brushRef="#br0" timeOffset="35613.11">1468 8344 37 0,'151'38'18'0,"26"-1"-26"0,-139-30 35 0,22-7-27 0,4-7 1 0,14-12 2 0,-1-9 1 0,4-25-2 0,-3-16 0 0,-8-19 3 15,12-28 0-15,-12-31-1 0,-3-16 1 16,-7-29-1-16,-18-21 0 15,-10-13-3-15,-7-3 0 16,-4-6 0-16,-10 3 0 16,-11-3 0-16,0 0 1 15,-11 9-2-15,-17 3 0 16,-4 10-2-16,-7 22 1 16,-3 18-8-16,-18 20 0 15,-25 12-6-15,-17 28 0 0</inkml:trace>
  <inkml:trace contextRef="#ctx0" brushRef="#br0" timeOffset="36526.37">1326 3277 45 0,'32'-41'22'0,"-4"19"-17"0,-28 22 36 0,0 0-37 0,0 0 0 16,-10 3 1-16,-8 9 0 15,-14 7-7-15,-6 3 0 16,-12 6 4-16,1 7 0 16,-4-1-4-16,-3-2 0 15,13 5-4-15,-3 7 1 16,8-12-2-16,6-1 1 0,11-3 0 15,3-9 1-15,14-3 2 32,8-7 0-32,21 4 4 0,6-4 1 31,8 1 1-31,4-4 1 0,6 0-2 0,-10-3 1 0,0 3-2 16,-15 4 0 15,-38 24-2-31,-14 4-5 15,-4-3 0-15,-7-4-7 16,1-9 0-16</inkml:trace>
  <inkml:trace contextRef="#ctx0" brushRef="#br0" timeOffset="36923.87">1097 3625 46 0,'14'-7'23'0,"-14"-11"-18"16,0 18 40-16,0 0-45 0,-3 6 1 16,-4 3-1-16,-4-6 1 15,-10 7-2-15,10-4 1 16,-17 10 0-16,0 2 0 16,3-2-1-16,1 9 0 15,2 0-1-15,12 0 1 16,-4 1-2-16,0-14 0 15,14 7 1 1,7-3 1-16,14-1 1 16,-4 4 0-1,5-3 2-15,-5 3 0 0,4-7 0 16,1 4 1-16,-12-4-2 16,-3 4 1-16,-7 0-2 15,-10-1 0-15,-8 4-1 16,-10-6 0-16,7 6-3 15,-8-4 0-15,5 1-9 16,-5-7 0-16,1-9-1 16,11-6 0-16</inkml:trace>
  <inkml:trace contextRef="#ctx0" brushRef="#br0" timeOffset="37383.28">1316 3493 46 0,'-18'6'23'0,"8"13"-19"0,10-19 45 15,0 3-44-15,3 0 1 16,4 0 2-16,11-6 1 16,3-3-12-16,0 0 1 0,0-4 6 15,8 7 1-15,-12 3-4 16,4-6 1-16,-10 3-3 16,0 3 1-16,-4 12-2 15,-14-2 1-15,0 9-2 16,3 2 0-16,-7 8-1 15,-6-1 1 1,6 0 0-16,1 7 1 0,-1-4 0 16,0 7 1 62,4-13 1-78,7 3 1 15,7-12 0 1,4-1 0-16,0-2-1 0,6-13 0 0,4-6-3 0,1-7 1 0,6 0-7 0,0 1 0 0,-7-7-8 0,4 0 0 16</inkml:trace>
  <inkml:trace contextRef="#ctx0" brushRef="#br0" timeOffset="37588.98">1686 3706 59 0,'11'16'29'0,"-4"-4"-33"16,-7-12 52-16,0 0-49 0,0 0 1 0,0 7-3 0,0-7 1 15,0 0-3-15,0-10 0 0,3 1-11 16,-3-10 0-16</inkml:trace>
  <inkml:trace contextRef="#ctx0" brushRef="#br0" timeOffset="37821.96">1905 3286 64 0,'-7'66'32'0,"-7"22"-39"0,3-66 55 0,4 15-50 16,4 16 0-1,-4 35-17-15,7-16 0 16,7-18 12-16,-7-17 1 16</inkml:trace>
  <inkml:trace contextRef="#ctx0" brushRef="#br1" timeOffset="49542.27">14975 5202 36 0,'22'-3'18'0,"-8"-19"-11"0,-11 16 18 0,4-1-23 16,-3-2 0-16,-4-4 3 15,0 1 1-15,-4-1-7 16,-3 1 0-16,-7 2 4 16,-4 4 1-16,-3 0-2 15,-3 3 1-15,-8-1-3 16,-3 4 1-16,-1 0-1 16,1 4 1-16,0-1-1 15,7 3 0-15,-1 3-1 16,-2 1 1-16,-5 6-1 15,1 5 0-15,-4 11-2 0,4-4 0 16,3 7-1-16,4-1 1 16,3 1-1-16,8 12 1 15,3-10 0-15,14-2 0 16,17 2 2-16,8 1 0 16,7-7 1-16,-1-6 1 15,12-6 1-15,3-3 0 16,3-7 0-16,0-6 0 15,-3 1 1-15,0-4 0 32,-4 0-1-32,-3-7 0 0,0 1 0 0,0-3 0 0,-7-1-1 15,-1-2 0-15,-2-10 0 16,-5-7 0-16,-6-2 0 16,-4 0 0-16,-3-4 0 15,-8-5 0-15,-3-4-1 16,-7 6 1-16,-4 10-2 15,-6 3 1-15,-8 3-7 16,-3 9 1-16,-4 1-9 16,4 2 1-16</inkml:trace>
  <inkml:trace contextRef="#ctx0" brushRef="#br1" timeOffset="50428.88">14069 5936 41 0,'-4'12'20'0,"11"-15"-11"16,-7 3 30-16,7-6-36 16,4 0 1-16,14 6 3 15,17-4 0-15,18 1-7 16,21-3 0-16,14-3 5 16,29-1 0-16,13-2-2 15,1-4 1-15,10-3-3 16,-14 7 0-16,-7-1-3 15,-14 4 0-15,-21-1-5 32,-18 7 1-32,-14 6-10 0,-18 7 1 0,-21-7-4 15,-14 9 1-15</inkml:trace>
  <inkml:trace contextRef="#ctx0" brushRef="#br1" timeOffset="51059.93">14753 6785 44 0,'25'0'22'0,"3"-6"-20"15,-21 3 40-15,0-3-41 16,0-4 0-16,-3-2 1 0,-4-4 0 16,-7 0-3-1,-11 1 0-15,-7 5 2 0,-3 4 0 16,0 0-1-16,-7 0 0 16,-11 6 0-16,-7 3 0 15,-4 9-1-15,5 7 0 16,-12 3-2-16,8 6 0 15,3 7-1-15,7 2 0 16,7 7-1-16,11 3 0 16,14 3 1-16,10 1 0 15,18-11 2-15,14-5 1 0,18-7 2 16,11-6 0-16,3-9 2 16,-4-7 0-16,-3-12 1 15,0-13 1-15,-4-6 0 16,-3 3 1-16,-3-10-2 15,-8-5 0-15,-3-4-2 16,-11 3 0-16,-7-9-9 16,-11-9 0-16,-10-4-8 15,0 4 0-15</inkml:trace>
  <inkml:trace contextRef="#ctx0" brushRef="#br1" timeOffset="55667.93">19124 2088 41 0,'18'28'20'0,"3"29"-11"0,-18-51 20 0,-3 13-27 16,-7 15 1-16,-3 10-1 15,-4 19 1-15,-4 25-4 16,4 12 0-16,-4 25 2 16,4 35 1-16,-3 13-2 15,-1 12 0-15,0 12 0 16,1-12 0-16,3-21-3 15,3-30 1-15,4-18-3 16,3-31 0-16,4-32-9 16,4-34 1-16</inkml:trace>
  <inkml:trace contextRef="#ctx0" brushRef="#br1" timeOffset="57259.84">19854 1900 23 0,'25'9'11'0,"39"-28"-6"16,-43 13 9-16,10-9-12 16,1 2 0-16,3 4 4 15,15-7 0-15,6 7-6 16,11-7 0-16,11 6 4 15,7 1 1-15,3 6-2 0,7-7 0 16,14 10-2-16,11-3 1 16,0 0-1-16,11-3 1 15,13-3 0-15,-9-4 1 16,20 4-1-16,0-4 1 16,7 10-1-16,8 3 1 15,-1 0-2-15,7 6 0 16,8 7-1-16,3 2 1 15,-7-11-1-15,17 5 0 16,11-3 0-16,0-3 1 16,8-3-1-16,-12-3 1 15,22 3-1-15,7 0 1 0,0-6-1 16,14 3 0-16,-7 3 0 16,3 0 0-16,-7 0-1 15,4 0 1-15,-7-6 0 16,0 6 0-16,10-4 0 15,-20-11 0-15,6-1 0 16,-10-3 0-16,-8 7 0 16,8-4 1-16,-25-9-2 15,7-3 1-15,-3-1 0 16,-22-8 0 15,7 5 0-31,-10 1 0 0,-3 0-1 0,-15 3 1 0,0-1-1 16,0 4 1-16,-3 6 0 15,-21 1 0-15,-4 8 0 16,-7 10 0-16,-4 10 0 16,-10 2 1-16,-11 4-1 15,-14-1 0-15,-3 4 0 16,-8 0 0-16,4 16 0 0,-10 9 0 16,-8-7 0-16,-3 7 0 15,-3 3-1-15,-8 6 1 16,-7 10 0-16,-3 9 0 15,-4 13 0-15,-10-4 0 16,-8 1-1-16,-6 15 1 16,-8 0 0-16,-3 19 0 15,0-9 0-15,-3-7 0 16,-1 16 0-16,1 0 0 0,-1 4 0 16,0 5 0-16,4-15-1 15,0 0 1-15,4-4-1 16,-4 1 1-16,3-19 0 15,1 2 0-15,-1-8-1 16,1-13 1-16,-1 3 0 16,-6-9 0-16,-5-10-1 15,-2-9 1-15,-1-3-1 16,-3-10 1-16,-4-3-2 16,1-6 1-16,-8-9 0 15,-7-4 0-15,-14 1 0 16,-7-10 1-16,-17-10 0 15,-1 1 0-15,-3-10 0 16,-14 0 0-16,-8-3 0 16,-24 4 0-16,14-1 0 0,-17 0 0 15,-4-12 0-15,-7 2 1 16,-8 1-1-16,-9 3 0 16,-12-3 0-16,12 9 1 15,-8-9-1-15,-14 3 0 16,14 6 0-16,-10-3 0 15,-11 9 0-15,14 10 1 16,-11 3-1-16,-10 10 0 16,11 2 0-16,-11-2 0 15,0 5 0-15,-11 10 0 16,-10 4-1-16,14-1 1 16,-14-3 1-16,7 6 0 0,-8 1 0 15,-9-4 0-15,10-3 0 16,-15-13 0-1,-158-24 1 1,28 6 0-16,36-10-1 16,10-3 0-16,14 0-1 15,-7 0 1-15,18 4-1 16,-11 2 1-16,4-2-2 16,-11 5 0-16,10 1-2 15,4-1 1-15,1 1-6 16,-5 0 0-16,8-7-6 15,-4-12 1-15</inkml:trace>
  <inkml:trace contextRef="#ctx0" brushRef="#br1" timeOffset="65683">13286 4496 38 0,'10'16'19'0,"-3"0"-20"15,0-10 20-15,-3-6-23 16,-1 3 0-16,-3-3-4 16,0 0 0-16,4-3 4 15,3-13 1-15</inkml:trace>
  <inkml:trace contextRef="#ctx0" brushRef="#br1" timeOffset="65938.59">13518 4418 44 0,'0'0'22'0,"15"9"-24"0,-15-9 42 15,0 0-42-15,0 0 1 0,0 3-4 16,0 4 0-16,0-7-4 16,0 3 1-16,-7-3-5 15,-4 0 1-15</inkml:trace>
  <inkml:trace contextRef="#ctx0" brushRef="#br1" timeOffset="67741.13">13240 4829 16 0,'0'9'8'0,"7"4"-2"16,-7-13 8-16,3 3-12 15,-3 3 0-15,4 0-1 16,-4 4 1-16,3-1-3 16,-3 7 1-16,4-10 1 15,-4 7 1-15,3 2 0 16,5-5 0-16,2-1 1 15,4-6 1-15,0 0 0 16,4 1 1-16,7-4 0 16,-1 3 0-16,1-3-2 15,3-7 1-15,-7-5-3 0,-3-7 1 16,-7-6-3 0,-1-6 0-16,-3-4-7 0,0-6 0 15,-7-6-4-15,-7 3 1 16</inkml:trace>
  <inkml:trace contextRef="#ctx0" brushRef="#br1" timeOffset="68385.64">13578 4807 24 0,'57'-44'12'0,"20"-31"-2"16,-59 56 17-16,0-16-24 15,-1-9 1-15,1 10 4 0,-4-16 0 16,-7-7-10-16,-7 1 1 16,-3 6 5-16,-11 0 1 15,-11-1-3-15,-10 14 1 16,-8-1-3-16,1 7 0 15,-11 9-1-15,-10 3 1 16,-8 19-3-16,-10 9 1 16,0 13-2-16,7 3 1 15,3 19-4-15,0 3 1 16,4 4-1-16,7 5 0 0,4-3 2 16,10 26 0-16,11-7 1 15,7 9 0-15,10 7 3 16,15 3 0-16,17-9 1 15,14-4 0-15,11-6 1 16,7-12 0-16,28-16 0 16,10-16 0-16,15-16 0 15,-7-12 0-15,7-12 1 16,-1-13 1-16,-13-13-1 16,-7-6 1-16,-15-15-1 15,-14-7 1-15,-10-6-3 16,-18 3 0-16,-13-13-8 15,-1 19 0-15</inkml:trace>
  <inkml:trace contextRef="#ctx0" brushRef="#br1" timeOffset="75351.23">871 4917 19 0,'11'-4'9'0,"-11"1"-8"0,7-3 10 15,-7 6-10-15,4 0 0 16,3 0 3-16,0 0 0 16,-4 3-3-16,-3 0 1 15,0-3 3-15,7 3 0 16,-7 1 0-16,0-1 0 0,0-3-2 16,0 0 1-1,4 0-2-15,-4 9 0 0,-4 7 0 16,4-4 0-16,-7 10-1 15,7 10 1-15,-10 2 0 16,10 16 1-16,-7 10-2 16,3 25 1-16,4 5 0 15,4 20 0-15,10 6-2 16,0 25 0-16,-4 13-2 16,12 22 1-16,6 12 0 15,7 9 0-15,-10 10-1 16,3-3 1-16,0-3 0 15,-14-13 1-15,-7-16-1 16,-7-21 1-16,-10-16-3 16,-8-10 0-16,-14-15-3 15,1-10 0-15,-5-12-4 16,5-13 0-16,-8-12-1 16,-4-13 1-16</inkml:trace>
  <inkml:trace contextRef="#ctx0" brushRef="#br1" timeOffset="76238">829 4725 36 0,'0'16'18'0,"4"22"-21"15,3-29 38-15,3 4-34 16,1 5 0-16,-1 4 0 16,19 0 1-16,-1 0-3 15,11-3 1-15,14 0 0 16,17-7 1-16,8-2-2 16,24-1 1-16,25-6-1 0,4-6 1 15,17-6-1-15,0-7 1 16,11-6 0-16,-29-3 0 15,-6-3 0-15,3-7 1 16,-7 1-1-16,-22-13 1 16,-9 15-1-16,-15 4 1 15,-18 9-3-15,-14 4 1 16,-6 5-1-16,-12 20 0 16,-6 15-1-16,-7 22 0 15,-4 22 1-15,-7 6 0 0,0 29 1 16,0 30 1-16,0 14 0 15,-7 24 1-15,7 7-1 16,-7 12 1-16,3 4-1 16,-14-7 1-16,-3-6-1 15,0-7 1-15,-11 7-1 16,-7-3 1-16,1-10-1 16,-1 4 0-16,-3-13 0 15,3-10 0-15,7-12 0 16,4 3 0-16,0-9-1 15,6-7 1-15,1-21 0 16,-3-10 1-16,-1-12 1 16,-3-17 0-16,-11-8 1 15,7-13 0-15,-17-10 1 16,-8-6 0-16,-3-6-1 16,-14-6 1-16,-14-3-2 0,-14-10 0 15,-15-6-2-15,-3-13 1 16,0 0-1-16,-10-6 1 15,3 7-1-15,17-4 1 16,8 9-1-16,14 7 0 16,7 10 0-16,14-1 0 15,14 6-2-15,7-5 1 16,14-1-4-16,11-6 1 16,11-3-9-16,10-10 0 15,10-2-1-15,-6-1 1 0</inkml:trace>
  <inkml:trace contextRef="#ctx0" brushRef="#br1" timeOffset="80155.85">16193 5293 42 0,'-4'16'21'0,"0"31"-15"0,4-29 21 16,0 17-25-16,0 9 0 15,0 15 2-15,-3 20 0 0,-1 21-5 16,-3 7 1-16,-3 6 3 16,-4 6 0-16,3-6-1 15,0-4 0-15,1-24-3 16,-1-13 0-16,4-12-7 15,4-16 0-15,3-13-7 16,0-3 1-16</inkml:trace>
  <inkml:trace contextRef="#ctx0" brushRef="#br1" timeOffset="81417.8">16538 6688 13 0,'-7'38'6'0,"0"21"6"0,4-52 6 16,-1 2-13-16,1 1 1 16,-5 2 6-16,8-2 0 15,0-1-13-15,0 0 0 16,0-9 10-16,0 0 0 15,4-22-3-15,0-15 0 16,3-10-3-16,-4-16 1 16,1-6-3-16,-4-3 1 62,0-7-2-62,0-5 0 0,0 5 0 16,0-2 1-16,0 6-1 0,0 9 0 0,0 3 0 0,-4 7 0 0,1 9 0 0,-1 6 0 0,1 6-1 15,-1 10 1-15,0 3 0 16,4 3 0-16,0 7 0 16,4 6 1-16,3-4 0 15,7 7 0-15,7 0 0 16,8 0 1-16,13-3-1 16,4-1 1-16,7 4-1 15,14-3 0-15,3 0-2 16,11-7 1-16,1-6-6 15,-8-3 1-15,-14-3-11 16,-11 6 0-16,-17 4-1 16,-15 2 1-16</inkml:trace>
  <inkml:trace contextRef="#ctx0" brushRef="#br1" timeOffset="81660.23">16408 6136 69 0,'0'32'34'0,"56"-10"-40"0,-35-19 75 16,11-3-68-16,17-3 1 0,8-7-2 15,3 1 1 1,3-1-7-16,-6 1 1 0,-8 6-13 15,-17 3 1-15,-18 9-4 16,-10 7 0-16</inkml:trace>
  <inkml:trace contextRef="#ctx0" brushRef="#br1" timeOffset="93906.96">14393 4606 35 0,'0'13'17'0,"0"-23"-6"15,0 10 18-15,0 3-26 16,0-3 0-16,0 4 2 16,-3 2 1-16,-1 0-7 0,-3 10 0 15,-3 3 4-15,-4 6 0 16,-11 9-1-16,-10 4 0 15,-8 12-2-15,1 3 1 16,-15 13-1-16,-17 12 0 16,-10 20-1-16,-12 18 1 15,1 12-1-15,-4 29 1 16,-3 16-2-16,10-4 1 16,8 10-2-16,13-1 0 15,22-2-2-15,17 0 0 16,14-10-1-16,22-13 1 15,17-18-2-15,14-16 1 0,11-12-6 16,14-32 1-16</inkml:trace>
  <inkml:trace contextRef="#ctx0" brushRef="#br1" timeOffset="94724.8">17304 4380 30 0,'0'60'15'0,"7"-10"-12"0,-4-31 23 0,1 25-24 15,3 19 0-15,7 24 1 16,0 42 1-16,14 25-5 15,15 18 0 1,10 13 3-16,-8 6 0 0,-6-6 1 16,-10-3 0-16,-12-3-1 0,-17 3 1 15,-25-16 0-15,-13 6 1 16,-8-12-2-16,-14-12 1 16,-18-10-4-16,1-16 1 15,-1-22-7-15,7-21 1 16,11-23-8 46,4-15 0 1</inkml:trace>
  <inkml:trace contextRef="#ctx0" brushRef="#br1" timeOffset="99731.33">19995 7218 48 0,'-17'3'24'0,"20"-9"-12"0,-3 6 25 15,11-9-36-15,7-13 1 16,3-16 0-1,3-15 0-15,19-7-3 0,13-24 0 16,15-23 2-16,17-15 1 16,0-4-2-16,-3-2 1 15,-8-1-1-15,1 13 0 16,-11 19 0-16,-14 18 0 16,-11 14 0-16,-10 14 0 15,-7 23-1-15,-11 13 0 16,-7 15-1-16,-14 12 0 15,-11 26-1-15,-10 15 1 0,0 16-1 16,3 22 1-16,0 25 2 31,-3 13 0-15,0-4 1-16,7 0 1 0,3-12 0 0,4-9 0 0,7-29-6 16,0-15 1-16,3-20-12 15,4-15 1-15</inkml:trace>
  <inkml:trace contextRef="#ctx0" brushRef="#br1" timeOffset="99944.38">20299 6785 55 0,'7'22'27'0,"25"-22"-22"0,-15-3 43 15,15-3-46-15,14-3 1 16,10-1-4-16,-6 1 1 16,3-1-8-16,3 7 1 15,4 0-10-15,-3 0 1 16</inkml:trace>
  <inkml:trace contextRef="#ctx0" brushRef="#br1" timeOffset="100287.87">20892 7058 54 0,'3'35'27'16,"8"-32"-24"-16,-8-3 41 0,4-6-44 16,4-1 0-16,6-5 0 15,-2-4 1-15,2-6-1 16,8-3 0-16,3-3-1 15,0-3 1-15,1 5 0 16,-1 11 0-16,-7-1-1 16,0 4 1-16,-3 2-1 15,-4 13 1-15,-4 10 0 16,-3 6 0-16,1 6 0 16,-1 3 0-16,0 6 0 15,-4 7 0-15,1-6-1 16,3-7 0-16,7-3-3 15,4 0 1-15,10-9-10 16,3-7 1-16,12-6-4 0,-1-6 1 16</inkml:trace>
  <inkml:trace contextRef="#ctx0" brushRef="#br1" timeOffset="100512.6">21883 6811 44 0,'-14'25'22'0,"-32"41"-17"0,35-48 40 16,-6 14-44-16,-19 24 1 0,-13 7 0 15,-11 6 0-15,-4 12-3 16,-3-2 1-16,7-4 1 16,8 0 0-16,13-21-3 15,11-14 0-15,6-24-7 16,8-19 0-16,14-22-7 15,7-19 1-15</inkml:trace>
  <inkml:trace contextRef="#ctx0" brushRef="#br1" timeOffset="100682.16">21438 6742 27 0,'7'53'13'0,"-3"25"2"16,-1-53 14-16,-6 10-30 0,-1 18 1 15,-3 4 0-15,7 2 0 16,0 1-6-16,0-16 0 16,11-19-4-1,7-19 0-15</inkml:trace>
  <inkml:trace contextRef="#ctx0" brushRef="#br1" timeOffset="100932.22">22274 5744 40 0,'32'-28'20'0,"-18"28"-13"0,-10 6 36 0,-4 13-42 16,-4 9 0-16,1 26 0 16,-4 12 1-16,-11 25-3 15,-14 21 1-15,-7 20-1 16,-6 19 1-16,-5 5-3 15,4 1 1-15,4-25-3 16,3-16 0-16,7-28-6 16,1-25 0-16,6-23-2 15,0-18 0-15</inkml:trace>
  <inkml:trace contextRef="#ctx0" brushRef="#br1" timeOffset="101547.53">21558 6701 55 0,'39'19'27'0,"39"-48"-33"0,-50 20 56 16,7-10-50-16,22-12 1 16,10-7 0-16,3-3 0 15,4 1-2-15,-7 5 1 16,-7 1 0-16,-14 2 1 15,0 4-1-15,-7 3 0 16,0-3-1-16,-4-4 1 16,-7-2-1-16,-3-7 0 0,-4 7 0 15,0 12 1-15,0 9 0 16,-3-2 1-16,-4 5-1 16,0 4 0-16,-3 12 1 15,-4 19 0-15,-4 3 0 16,-10 23 0-16,-3 21 0 15,-4 9 0-15,-8 10-1 16,-9 0 0-16,10-3 0 16,-1-3 0-16,1-4-1 15,0 1 1-15,3-20 0 16,4-11 0-16,4-14 0 16,6-9 0-16,1-3 0 15,6-15 0-15,4-16-1 16,0-7 1-16,-3-6 0 15,10-12 0-15,7-4-1 16,7 1 1-16,1 9-1 16,2 6 1-16,-3 10 0 15,-3 9 1-15,0 9-1 0,-4 4 0 16,-3 5 0-16,-4 11 0 16,-4 2 0-16,-3 3 0 15,0-5-1-15,1-7 0 16,-1-4-4-16,3-2 1 15,4-3-5-15,4-10 0 16,0-9-7-16,3-10 1 16,0-3 0-16,0-6 0 0</inkml:trace>
  <inkml:trace contextRef="#ctx0" brushRef="#br1" timeOffset="102179.3">22885 6908 23 0,'7'6'11'0,"-4"19"2"0,-3-15 21 0,0 2-29 15,0 7 1-15,0 3 2 16,0 3 1-16,-3 0-12 16,-1 0 1-16,1-6 6 15,3-10 0-15,0-6-3 16,0-12 1-16,0-3-4 16,3-10 1-16,1-4-2 15,3-2 1-15,3 0-1 16,1-3 0-16,0 6 0 15,6 0 1-15,1-1 1 16,-1 4 0-16,5 1 1 16,-1 8 1-16,7 4 0 0,4 9 1 15,0 3 1-15,6 3 0 16,1-6-1-16,0 0 1 16,0 0-1-16,-7 0 1 15,-4 3-2-15,-7 0 1 16,-3-3-2-16,-4 0 0 15,-4 0 0-15,1 3 0 16,-4 7-1-16,-4 9 0 16,1-1-1-16,-4 8 1 15,0 5-1-15,3 10 1 16,1 6-1-16,0 6 1 0,-1 10 1 16,1 15 0-1,-4 48 1 1,0-7 0-16,-4-19 0 15,-7-15 0-15,-3-19 0 16,-10-19 0-16,-12-22-2 16,-6-22 1-16,-4-9-1 15,-7-23 1-15,-7-11 0 16,7-14 0-16,8-8 0 16,6 5 0-16,3 1 1 15,12 2 0-15,6 17 0 16,11 5 0-16,14 7 0 15,28 10 0-15,15 5-3 16,24 7 1-16,0 6-9 16,-14 3 1-16,-4 4-6 15,-6-7 0-15</inkml:trace>
  <inkml:trace contextRef="#ctx0" brushRef="#br1" timeOffset="102615.98">25626 6782 48 0,'-4'-3'24'0,"-13"-9"-25"15,10 5 44-15,-8 1-43 16,-9 0 1-16,-8-4-1 15,-7 1 1-15,-7 3-2 16,0 6 1-16,-3 9 0 16,-4 10 1-16,11 0-1 15,7 12 1-15,3 10-2 0,11 9 1 16,7 10-3-16,10-4 1 16,22-3-6-16,13-6 1 15,15-9-7-15,14-16 0 16</inkml:trace>
  <inkml:trace contextRef="#ctx0" brushRef="#br1" timeOffset="103005.9">25718 7181 36 0,'38'-41'18'0,"15"-3"-17"0,-42 35 27 15,3-10-26-15,-3 0 0 16,-4 0 3-16,0 0 1 16,-7 0-7-16,-4 7 1 0,-10 2 3 15,-4 7 1-15,-6 3-1 16,-5 3 0-16,5 4-2 15,-1 5 0-15,0 4 0 16,4 6 0-16,4-3-1 16,2 3 1-16,5 0-1 15,6-4 1-15,8 1-1 16,3 0 1-16,11-13-1 16,6-2 1-16,4-8-1 15,1-8 1-15,-1-1-2 16,0-2 1-16,-3-4-1 15,-4 3 1-15,-3 4 0 16,-4 5 0-16,0 1 0 16,-4 6 1-16,-3 9-1 15,1 10 0-15,-1 6 1 16,-4 0 0-16,-3 7-1 16,0-1 0-16,0 0-3 0,0-2 1 15,4-4-9-15,3-10 0 16,7-11-4-16,7-11 1 15</inkml:trace>
  <inkml:trace contextRef="#ctx0" brushRef="#br1" timeOffset="103318.82">26144 7027 37 0,'11'28'18'0,"-4"35"-18"0,-7-44 30 0,0 3-30 16,0-4 0-16,-4 1 1 15,4-6 0-15,0-4-1 16,0-6 0-16,4-9 1 16,3 0 1-16,0-13-1 15,-3-3 1-15,3-6 0 16,3 0 1-16,8-1-1 16,7-2 0-16,-1 3 1 15,5 3 0-15,-1 9-1 16,0 10 1-16,0 9-1 15,0 9 0-15,-3 17-1 16,-4 5 0-16,0 10-1 16,-3 6 1-16,0-3-6 15,-4-12 1-15,3-10-11 0,1-16 0 16</inkml:trace>
  <inkml:trace contextRef="#ctx0" brushRef="#br1" timeOffset="103846.05">28399 5356 37 0,'-11'3'18'0,"-10"59"-11"16,10-37 22-16,-10 13-25 15,-14 12 1-15,-7 35 2 16,-8 25 0-16,-6 18-10 15,-4 23 1-15,3 2 6 16,15-11 0-16,3-23-3 16,11-25 0-16,7-22-1 15,7-22 1-15,7-12-1 16,3-16 0-16,11-16 0 16,11-12 0-16,6-4 0 15,1-12 1-15,3-3-2 0,-3 0 1 16,0 3-1-16,-1 10 0 15,1 12 0-15,0 12 1 16,-8 4-1-16,1 12 0 16,-4 10 0-16,-3-4 1 15,-4 1-3-15,0 2 0 16,0-2-5-16,0-4 0 16,4-12-6-16,3-10 0 15</inkml:trace>
  <inkml:trace contextRef="#ctx0" brushRef="#br1" timeOffset="104234.67">28582 6782 38 0,'18'7'19'0,"-15"-7"-18"0,-3 0 30 0,-3 0-30 16,-1 0 1-16,-10 0 0 15,-7 3 1-15,-7 0-3 16,-1 6 0-16,8-6 2 15,-7 10 0-15,3 3-1 16,4 6 1-16,4-7-2 16,2 1 1-16,8-3-1 15,7-1 1-15,7-3-1 16,1-5 1-16,6-8-1 16,7-2 1-16,3-3-1 15,8-4 0-15,-4 1 0 0,-3 2 0 16,0 1 0-16,-4 3 1 15,-3-1-1-15,-4 4 0 16,-4 13 0-16,-3 8 1 47,-3 14-1-47,-8 5 1 0,1 10-1 0,-4-3 0 0,3-9-1 0,1-4 1 16,-1-6-5-16,8-6 0 15,6-9-9-15,8-4 1 0</inkml:trace>
  <inkml:trace contextRef="#ctx0" brushRef="#br1" timeOffset="104611.35">28829 7400 43 0,'-21'66'21'0,"-4"25"-15"0,18-72 31 0,0 6-36 15,-4 6 1-15,4-9 0 16,0-16 0-16,7-24-2 16,7-23 0-16,11-22 1 15,3-22 1-15,4-21-1 16,7-10 1-16,-1 0-1 16,15 12 0-16,11 4 0 15,-1 9 0-15,-3 22 0 16,-4 22 0-16,-6 19-1 0,-11 18 0 15,-11 13 0-15,-14 23 0 16,-14 5-1-16,-14 13 0 16,-15 6-1-16,-10 10 1 15,8-1-1-15,-1-6 0 16,0-12-3-16,0-6 0 16,4-13-7-16,10-10 0 15,8-12-2-15,6-9 0 16</inkml:trace>
  <inkml:trace contextRef="#ctx0" brushRef="#br1" timeOffset="105048.88">29221 7303 42 0,'-18'85'21'0,"4"9"-23"16,10-69 40-16,-3 6-36 16,0 4 1-16,0-1-1 15,4-12 0-15,-1-19-3 16,8-15 1-16,3-26 2 16,10-12 0-16,8-16-2 15,3-31 1-15,8-4 0 16,6 1 0-16,0-7 0 0,-7 16 0 15,8 4-1 1,10 8 1-16,0 20-1 0,-8 21 1 16,-2 16-1-16,-8 13 0 31,-10 21 0-31,-15 20 0 0,-10 5-1 16,-14 10 1-16,-17 13-1 0,-1 6 0 15,-7-7 0-15,-10 1 1 16,-8-10-2-16,-3-9 1 15,7-13-3-15,7-12 0 0,8-13-6 16,9-3 0 0</inkml:trace>
  <inkml:trace contextRef="#ctx0" brushRef="#br1" timeOffset="105676.78">29803 7011 44 0,'3'19'22'0,"11"-19"-14"0,-7 0 28 0,7 0-35 16,4 0 1-16,3-6 0 15,4 0 1-15,3-10-4 16,0-3 1-16,8-3 1 15,-8-6 0-15,-3 6-1 16,-8-6 0-16,-10-1-1 16,-10-2 1-16,-4 9-1 15,-7 3 0-15,-11 10-1 16,-10 9 0-16,-8 9-1 16,-3 13 0-16,8 13 1 15,6 12 0-15,7 16 0 16,8-1 0-16,10 4 1 15,10-3 1-15,15-7-2 0,6-18 0 16,12-4-6-16,-1-9 1 16,-3-6-5-16,10-19 0 15</inkml:trace>
  <inkml:trace contextRef="#ctx0" brushRef="#br1" timeOffset="106263.63">30127 7137 25 0,'-10'37'12'0,"13"1"-2"0,-3-35 16 0,0 3-24 15,0 4 1-15,4-1 2 16,-4 1 1-16,3-1-8 15,1-3 1-15,-1 1 5 16,-3-1 0-16,0 0-1 16,0 0 0-16,0 4-1 15,-7 2 0-15,4 4 0 16,-4-3 1-16,0 2-1 16,0 4 0-16,-1 3-1 15,1-6 1-15,4 2-1 16,-4-2 1-16,7-6 0 0,-4-4 0 15,4-6-1-15,0 0 0 16,11-6 0-16,-4-4 0 16,4-9-1-1,3 7 1-15,3-10-1 32,1-10 0-17,0-2-1-15,3-10 1 0,3-6 0 0,5-7 1 0,6-5-1 0,7-1 0 16,4 19 0-16,0 6 1 15,-4 7 0-15,-3 6 0 16,-11 6-1-16,-6 16 0 16,-5 13-1-16,-3 5 1 15,-7 10-1-15,0 13 1 0,-7 9-1 16,-7 13 0-16,-10 9 0 16,-12 9 1-16,-2-3-1 15,-1-9 1-15,0-10-5 16,8-9 0-1,2-15-11-15,12-16 0 0</inkml:trace>
  <inkml:trace contextRef="#ctx0" brushRef="#br1" timeOffset="106475.12">30992 7532 47 0,'35'41'23'0,"-14"-10"-21"0,-21-31 32 16,0-6-40-16,-4 3 0 16,-6-4-20-16,-8-8 0 15</inkml:trace>
  <inkml:trace contextRef="#ctx1" brushRef="#br1">3373 2320 0</inkml:trace>
  <inkml:trace contextRef="#ctx0" brushRef="#br1" timeOffset="107815.01">8682 4412 49 0,'14'15'24'0,"-7"10"-15"0,-3-12 25 16,-1-4-33-16,4 7 0 16,-3-3 1-16,3 5 1 15,-4-2-3-15,8 0 1 16,3-7 2-16,-7 1 1 0,7-7-1 16,0-6 1-16,14-26-1 15,8-11 1-15,10-33-2 16,7-17 0-1,17-26-7-15,22-10 0 0,7-18-14 16,-15 9 1-16</inkml:trace>
  <inkml:trace contextRef="#ctx0" brushRef="#br1" timeOffset="116250.26">2953 11668 44 0,'10'3'22'0,"12"-34"-17"0,-8 9 22 0,-4-19-23 0,11-15 0 16,8-23 0-1,13-24 1-15,0-13-7 0,8-10 0 16,-1-15 4-1,-3 0 1-15,3-10-3 32,-13 4 1-32,2 3-2 0,-9 15 1 0,-12 4-3 0,-13 18 0 15,3 19-2-15,-14 19 1 16,-4 13-3-16,1 25 0 16,-12 24 0-16,5 20 0 15,-4 25 3-15,-11 31 1 16,4 18 2-1,-4 14 1-15,4 21 3 0,-1 0 0 0,8 4 1 32,0-13 0-32,3-1-2 0,8-5 1 0,-1-16-2 15,4-13 0-15,7-12-2 16,7-9 1-16,4-17-2 16,10-14 0-16,7-14-5 15,1-12 0-15,2-16-3 16,1-9 0-16</inkml:trace>
  <inkml:trace contextRef="#ctx0" brushRef="#br1" timeOffset="116432.07">3560 10953 49 0,'7'44'24'0,"-14"34"-29"0,7-62 48 0,0 6-42 0,0 6 0 15,0-3-1-15,0-3 0 16,7-3-5-16,-7-6 1 16,10-10-10-16,1-16 1 15</inkml:trace>
  <inkml:trace contextRef="#ctx0" brushRef="#br1" timeOffset="116648.03">3577 10730 38 0,'0'-3'19'0,"0"6"-8"0,4 0 25 0,-4 4-35 16,7 2 1-16,-7 1 0 15,10-1 0-15,-10 0-7 16,11 1 0-16,0-1-5 16,6 1 1-16,4-4-5 15,-10-3 1-15</inkml:trace>
  <inkml:trace contextRef="#ctx0" brushRef="#br1" timeOffset="117086.25">3796 11160 41 0,'21'34'20'0,"-3"1"-22"0,-8-32 37 15,-6 0-36-15,3-3 0 16,3-6-1-16,1-7 1 15,7-2 1-15,3-7 1 16,-7 3-2-16,4-3 0 16,-1 0 1-16,4 6 0 15,-6 4 1-15,2 9 0 16,1 3 0-16,-8 6 0 16,8 6 0-16,-7 4 0 15,-1 0-1-15,4 0 0 16,-3-4 0-16,3 1 0 15,-10-7 0-15,6-3 0 0,1 0 0 32,-1-3 0-32,4-6 0 0,8-4 1 15,-8 1-1-15,3-3 1 16,4 2 0-16,8-2 1 0,-1-1-2 16,-7 4 1-16,7-4 0 15,4 7 0-15,7 6 0 16,-7 0 0-1,6 3 0-15,5 6 0 0,-4 4 0 16,-1 3 1 0,12-1-1-1,-1 1 1 1,11 3-5-16,-7 0 1 0,3-4-12 0,-6-5 1 0</inkml:trace>
  <inkml:trace contextRef="#ctx0" brushRef="#br1" timeOffset="118681.72">3348 12063 52 0,'0'13'26'0,"-18"40"-29"15,8-37 40-15,-8 9-37 16,-7 12 1-16,-13 10-1 15,-1 7 1-15,0 2-3 16,0 4 1-16,0-4-3 0,4 4 0 16,-4-10-10-1,11-16 0-15</inkml:trace>
  <inkml:trace contextRef="#ctx0" brushRef="#br1" timeOffset="118904.36">3041 12063 37 0,'18'6'18'0,"6"41"-13"0,-6-31 24 0,-7 9-25 16,6 10 0-16,4 9 0 16,0 9 0-16,1 3-6 15,6 4 0-15,0-1 1 16,0-2 1-16,-3-13-9 15,10-7 0-15,-3-15-4 16,0-19 0-16</inkml:trace>
  <inkml:trace contextRef="#ctx0" brushRef="#br1" timeOffset="119130.86">3620 12298 53 0,'0'22'26'0,"31"-3"-35"0,-20-16 51 16,6 7-43-16,12-1 0 16,2-3-2-16,8 0 1 15,11-2-3-15,3-4 1 16,10-10-10-16,-10-15 0 15</inkml:trace>
  <inkml:trace contextRef="#ctx0" brushRef="#br1" timeOffset="119387.85">3997 12098 39 0,'11'56'19'0,"20"4"-15"0,-20-45 29 0,3 7-34 16,7 6 1-16,-7-3 1 15,15 10 0-15,2-4-1 16,8 4 1-16,-4-4-1 16,-3-3 1-16,-4-2-2 15,-17 2 0-15,-18 0-5 16,-11 0 0-16,-6-12-7 15,-5-4 1-15</inkml:trace>
  <inkml:trace contextRef="#ctx0" brushRef="#br1" timeOffset="119939.77">4914 12574 39 0,'-42'47'19'0,"-25"13"-21"0,49-48 32 0,4 1-30 15,-4-7 1-15,4 0-1 16,-10-2 1-16,10-8-1 16,-8-5 0-16,8-7 0 15,4-2 0-15,6-8-1 16,4-5 1-16,11 0 0 16,-1-7 0-16,8 10-2 15,3 3 1-15,7 6 0 16,8 13 0-16,2 9-1 15,-2 13 0-15,-1 9-1 16,4 3 0-16,-4 6 0 16,0 4 1-16,1-10 0 15,2 0 0-15,5 1 3 32,-11-4 1-32,6-6 2 0,5-7 0 0,3-9 2 0,-8-3 0 15,5-9 1-15,-5-7 0 16,-9-3-3-16,-15 0 1 15,-18 1-3-15,-13-1 1 16,-15 6-5-16,-14-2 0 16,-7 5-9-16,-14 4 1 15,-7 0-4-15,14-1 0 16</inkml:trace>
  <inkml:trace contextRef="#ctx0" brushRef="#br1" timeOffset="120794.83">6847 10865 66 0,'7'-19'33'0,"1"-62"-31"0,-8 43 34 16,-4-18-37-16,-7-16 1 16,-3-16-1-16,-3-6 1 15,3-3-1-15,-1-10 0 16,5 0-1-16,6 4 1 16,8 18-1-16,6 7 1 0,8 9-1 15,0 19 1 1,3 18 0-16,-3 20 0 15,-4 18-1-15,-4 19 0 0,-3 22-5 16,4 6 0-16,-18 13-9 16,-11-3 1-16</inkml:trace>
  <inkml:trace contextRef="#ctx0" brushRef="#br1" timeOffset="120978.32">6371 10545 49 0,'-3'19'24'0,"3"-3"-19"16,0-13 40-16,10-3-42 16,8 0 0-16,21-6 0 15,-1-4 1-15,22-5-7 16,11-4 1-16,0 0-6 0,-1 0 1 16,-10 3-10-16,11-5 0 15</inkml:trace>
  <inkml:trace contextRef="#ctx0" brushRef="#br1" timeOffset="121205.64">7380 9981 48 0,'0'12'24'0,"-18"51"-23"0,11-44 36 15,-7 3-37-15,-3 3 1 0,-4 16-1 16,-8 0 1-16,5 9-2 15,6 12 0-15,0 1-1 16,8 9 0-16,6-9-6 16,15-16 1-16,10-13-7 15,7-18 0-15</inkml:trace>
  <inkml:trace contextRef="#ctx0" brushRef="#br1" timeOffset="121384">7719 10238 48 0,'-7'28'24'0,"-36"41"-26"16,29-50 42-16,-7 12-40 0,-7-2 0 16,3 8-4-1,1 1 1-15,2-4 0 0,8-2 0 16,-3-10-11-16,10-13 1 15</inkml:trace>
  <inkml:trace contextRef="#ctx0" brushRef="#br1" timeOffset="121548.18">7475 10185 18 0,'-3'-10'9'0,"31"17"3"0,-14 8 1 15,4 17-8-15,3 5 0 0,7 7 1 16,0 3 1-16,4-3-12 15,0 3 0-15,3-6-1 16,8-7 1-16,-5-12-4 16,-6-12 0-16</inkml:trace>
  <inkml:trace contextRef="#ctx0" brushRef="#br1" timeOffset="121771.64">7945 9899 43 0,'42'57'21'0,"11"68"-18"16,-32-90 46-16,7 18-47 16,11 10 0-16,0 6-1 0,-4-13 0 15,-10 7-3-15,-11 6 1 16,-7-10-3-16,-25 4 1 15,-10 3-12-15,-14-3 0 16</inkml:trace>
  <inkml:trace contextRef="#ctx0" brushRef="#br1" timeOffset="122042.29">6519 11310 76 0,'46'26'38'0,"85"5"-43"0,-78-28 71 0,42-9-66 15,50-13 1-15,24-6-4 16,28-19 0-16,-3 3-1 15,-21 7 0-15,-32 2-6 16,-24 7 0-16,-36 10-12 16,-28 5 0-16</inkml:trace>
  <inkml:trace contextRef="#ctx0" brushRef="#br1" timeOffset="122701.81">7154 12298 67 0,'4'-19'33'0,"-4"-18"-36"0,0 24 56 0,-4-2-52 16,-6-7 0-16,-11 3-1 15,-8 3 0-15,-2 4-3 16,-8 12 0-16,0 12-1 16,-3 4 1-16,-4 9-3 15,3 16 1-15,5-7-2 16,6 4 1-16,11 3 2 15,14-7 0-15,14-3 2 16,14-9 1-16,4-6 1 16,20-13 1-16,-6-3 1 15,4-9 1-15,-8-1-1 16,-3 1 0-16,-11-4-3 16,-4-2 0-16,-2-1-4 15,-5 3 0-15,-3 1-5 16,-7 9 1-16,0 6-2 0,0 3 0 15,-7 10 8-15,4 12 0 16,-4 7 6-16,0 9 1 16,-1 18 5-16,-2-2 1 15,3-1 3-15,-11 1 1 16,4-13-6-16,0 0 1 16,3-6-4-16,1-4 0 15,-4-8-1-15,0-7 0 16,-4-7-2-16,0-2 1 15,-3-10-2-15,7-9 0 0,3 3-2 16,8-7 1-16,3-9-3 16,3-6 0-16,12-6-5 15,6-4 0-15,14-5-11 16,21-20 1-16</inkml:trace>
  <inkml:trace contextRef="#ctx0" brushRef="#br1" timeOffset="122959.93">7733 11731 59 0,'0'37'29'0,"-21"13"-34"0,10-43 47 0,-10 8-43 16,-4 10 1-16,1 4 0 0,-8 11 0 15,4 17-1-15,3-13 1 16,0 25 0-16,-3-10 0 16,7 7-2-16,10-9 0 15,11-10-4-15,0-10 0 16,11-12-9-16,10-18 1 16</inkml:trace>
  <inkml:trace contextRef="#ctx0" brushRef="#br1" timeOffset="123169.47">8202 11925 48 0,'7'22'24'0,"-46"28"-20"16,22-34 38-16,-8 9-40 16,0 9 0-16,-13 1 0 15,-8 12 1-15,-14 6-4 16,10 1 0-16,-10-1-1 15,11-6 1-15,14-9-8 16,3-10 1-16,14-16-8 16,15-12 0-16</inkml:trace>
  <inkml:trace contextRef="#ctx0" brushRef="#br1" timeOffset="123335.21">7789 12044 11 0,'11'-44'5'0,"7"4"7"16,-11 40-6-16,7 6-2 15,7 6 1-15,-3 7 5 0,13 16 1 16,-10 2-13-16,1 10 1 16,2 10 7-16,5-4 0 15,-1 7-7-15,0-7 0 16,7-9-9-16,8-19 1 16</inkml:trace>
  <inkml:trace contextRef="#ctx0" brushRef="#br1" timeOffset="123544.2">8326 11746 58 0,'60'94'29'0,"31"48"-35"0,-70-95 57 0,1 12-52 16,-5 10 0-16,-3 10-5 15,-7 2 1-15,-17 7-5 16,-22-7 1-16,-14-2-7 16,-7-17 0-16</inkml:trace>
  <inkml:trace contextRef="#ctx0" brushRef="#br1" timeOffset="124152.98">11095 9429 68 0,'-21'25'34'0,"-25"63"-46"15,32-69 69-15,-18 25-57 16,-7 9 0-16,-17 22 0 15,-22 25 0-15,-17 20 0 16,-14 30 0-16,6 23 0 0,-6 27 0 16,7-2 0-16,6 9 1 15,15 9-2-15,4-9 1 16,13 0-1-16,11-6 0 16,14-19-2-16,22-10 1 15,24-6-3-15,14-12 1 16,28-19-5-16,11-25 1 15,11-26-9 17,6-24 0-17</inkml:trace>
  <inkml:trace contextRef="#ctx0" brushRef="#br1" timeOffset="124940.74">11719 10266 61 0,'-21'38'30'0,"-28"6"-36"0,35-25 52 0,-8 3-45 16,-6 9 0-16,-4-3 0 15,-3-6 0-15,3-6-2 16,1-4 0-16,6-5 0 15,0-7 0-15,11-16-1 16,0-9 1-16,7-10-1 16,11-2 0-16,6-4-1 15,11 3 1-15,11 4 0 16,-4 6 1-16,8 6 0 16,2 6 1-1,8 7-1-15,-3 12 0 16,-5 15 0-16,-2 11 0 0,-5 8 0 15,-2 10 0-15,-5-3 0 16,-3 3 0-16,-3-6 1 0,0-3 0 16,6-7 1-1,8-9 1-15,11-9 1 0,2-13 0 16,8-7 1-16,4-15 0 16,-4-15 0-16,-7-7 1 15,-8-6-1-15,-9-4 0 31,-19 7-2-15,-17-3 1 15,-21 3-4-31,-22 6 1 0,-9 10-5 16,2 3 1-16,-10 12-15 0,-4 7 1 0,4 12-1 0,18 12 1 0</inkml:trace>
  <inkml:trace contextRef="#ctx0" brushRef="#br1" timeOffset="125386.5">11194 11028 35 0,'-46'6'17'0,"0"-15"-3"0,39 12 30 0,0-3-36 0,3 3 0 15,4-3 5-15,11 3 0 16,14 1-16-16,20-1 1 16,12 3 11-16,28 0 0 15,42-3-5-15,17-3 0 16,26 0-4-16,6-3 0 16,0 3-5-16,-10 0 0 0,-21 7-7 15,-25-1 1-15,-36 3-11 16,-31 10 0-16</inkml:trace>
  <inkml:trace contextRef="#ctx0" brushRef="#br1" timeOffset="126038.23">11472 12025 54 0,'-14'19'27'0,"-14"6"-27"0,7-15 41 16,7 2-40-16,-7 10 0 15,-8-6 0-15,-9 0 1 16,-5-1-3-16,4-2 1 16,4-4 1-16,3-3 0 0,8-2-1 15,6-11 0-15,7-8 0 16,11-7 0-16,11-7-1 15,14-2 0-15,6 3 0 16,5 0 1-16,3-1-1 16,6 8 1-16,5 5-2 15,-1 13 1-15,4 9-1 16,-7 10 0-16,0 15-3 16,-4 10 1 30,-3 6-1 1,-4 6 0-31,1-3 1 0,-1 4 1-16,-3-4 1 0,-1-6 1 15,5-7 3 1,9-5 1-1,15-10 2 1,0-13 0 0,0-9 1-16,-3-13 0 0,-4 7-1 0,-7-9 0 0,-11-11-2 0,-10-5 0 0,-15 0-3 0,-20-7 1 0,-15-6-1 15,-21-9 0-15,-10 3-5 0,-1 3 1 0,-6 3-9 0,-4 6 1 0,0 10-5 0,14 15 1 0</inkml:trace>
  <inkml:trace contextRef="#ctx0" brushRef="#br1" timeOffset="126619.34">13353 10414 55 0,'21'31'27'0,"-14"35"-33"0,-7-41 52 0,-7 16-45 16,-7 25 1-16,-7 31-1 16,-1 19 0-16,1 12-2 15,-3 17 1-15,-1-4 0 16,0-3 1 0,0-13-5-1,4-15 1-15,11-22-8 16,6-19 0-16,4-25-5 15,11-23 1-15</inkml:trace>
  <inkml:trace contextRef="#ctx0" brushRef="#br1" timeOffset="127094.08">13850 11872 55 0,'18'22'27'0,"17"-51"-34"0,-21 17 52 0,7-23-46 0,-3-15 1 16,-4-19-1-16,-3-19 1 15,-8 1 0-15,-6-7 0 0,-8-4-1 16,-10 1 1-16,0 13 0 62,-8 2 0-62,5 4 0 0,3 21 0 47,3 13 1 0,4 10 0-31,7 6 1-16,3 9 1 31,15 3 0-15,14 7 0-16,13 5 0 0,8 4 1 0,18 4-1 15,17-1 0-15,21-3-2 0,0-7 0 0,1 4-2 0,6 0 1 0,-21 3-5 0,-14 3 1 16,-21 10-8-16,-17 6 1 0,-29 3-7 0,-18 3 0 0</inkml:trace>
  <inkml:trace contextRef="#ctx0" brushRef="#br1" timeOffset="127250.76">13896 11307 59 0,'46'29'29'0,"38"-26"-38"0,-55-6 52 0,20-1-45 0,18-5 0 16,11 6-5-16,3-10 0 15,-11-2-1-15,8-4 1 0,-7-9-9 16,10 3 1-1</inkml:trace>
  <inkml:trace contextRef="#ctx0" brushRef="#br1" timeOffset="127581.69">15462 9708 41 0,'-14'35'20'0,"25"46"-11"0,-1-56 36 15,8 25-43 1,10 29 1-16,11 27 0 0,7 35 0 15,-7 23-4 1,-1 33 0-16,-13 23 2 0,-14 21 1 16,-18 7-3-16,-29 18 1 15,-24-9-4-15,-28-9 0 16,-18-25-12-16,-17-26 1 16</inkml:trace>
  <inkml:trace contextRef="#ctx0" brushRef="#br1" timeOffset="151692.75">2455 14641 60 0,'0'6'30'0,"7"-15"-26"0,-7 9 30 0,0 0-34 16,0 0 0-16,0 3 0 16,-7 9 0-16,-3 4-1 15,-4 6 1-15,-15 3-1 16,1 3 1-16,-4 0-2 15,4-3 0-15,-4 1 0 16,4-1 0-16,7-3 0 16,0 0 0-16,14-1 1 15,7-5 1-15,7-3 0 16,14 2 1-16,18 1 0 16,10 3 1-16,-6-3-1 15,6-1 0-15,0 4-1 16,-10 3 1-16,-14 3-2 15,-18 10 1-15,-7 12-1 0,-21 9 0 16,-25-3-1 0,-7-6 0-16,-18-12-8 0,1-16 1 15,3-19-5-15,-4-16 0 16</inkml:trace>
  <inkml:trace contextRef="#ctx0" brushRef="#br1" timeOffset="151962.19">2371 14462 58 0,'84'16'29'0,"5"-20"-32"0,-47-2 54 0,18-3-48 15,17-7 0-15,1-9 0 16,10-3 1-16,4 0-6 16,-4-1 0-16,-14 7 0 15,0-3 0-15,-14 3-9 16,-14 7 0-16,-7 2-7 16,-14 7 0-16</inkml:trace>
  <inkml:trace contextRef="#ctx0" brushRef="#br1" timeOffset="152834.6">3616 15233 56 0,'-7'41'28'0,"-14"41"-34"0,21-67 48 15,-11 4-42-15,11-3 0 16,-7-7 1-16,4-6 0 16,3-3-1-16,0-12 0 15,10-4 1-15,1-9 0 16,-1-3-1-16,1-4 1 15,10-2-2-15,7-1 1 16,-10 4-1-16,3 3 0 0,-7 9-1 16,0 10 1-16,-3 9-1 15,0 6 1-15,-1 0 0 16,-6-3 1-16,3 7-1 16,3-1 0-16,1 7 1 15,-4-7 1-15,3 4-1 16,1-4 1-16,0 1-2 15,-4-4 1-15,3 0-1 16,-6-3 1-16,3 4-1 16,-4-11 1-16,4 4-1 15,4-6 0-15,0-6 1 16,-1 2 0-16,8 1 0 16,-4-4 0-16,4 1 0 15,-1-1 1-15,4 4-1 16,-3 2 1-16,3 7-1 15,-7 4 1-15,4 2-1 0,0 16 1 16,-4 3-2-16,3 0 1 16,-6 6-3-16,0 1 1 15,-1-1-5-15,1-3 1 16,6-3-8-16,1-12 0 16</inkml:trace>
  <inkml:trace contextRef="#ctx0" brushRef="#br1" timeOffset="153119.03">4604 15246 28 0,'17'3'14'0,"-2"-12"0"0,-8 5 15 0,-7 4-27 16,0 0 1-16,0 0 0 16,0-3 1-16,-11 3-5 15,-7 0 0-15,-3 7 3 16,0-1 1-16,-7 6-2 15,7 7 0-15,-8 3-2 16,8 0 1-16,-3 0-4 16,13 3 1-16,7-3-2 15,-3-3 0-15,14-7-1 16,4-5 0-16,7-10 1 16,13-10 1-16,-2-3-6 15,2-2 1-15,-2-8 1 16,-5-2 1-16</inkml:trace>
  <inkml:trace contextRef="#ctx0" brushRef="#br1" timeOffset="153390.81">4717 15349 48 0,'-4'3'24'0,"15"-12"-32"0,-8 0 53 15,11-4-45-15,-3-3 1 16,0-5 0-16,-1 2 0 16,4-3 0-16,11-3 0 0,-4-4 1 15,7 4 0-15,4 3 0 16,0 4 1-16,0 5-1 16,-4 4 0-16,-4 2-4 15,-2 7 0-15,-1 3-6 16,-11 4 1-16,-6-1-9 15,-1 0 0-15</inkml:trace>
  <inkml:trace contextRef="#ctx0" brushRef="#br1" timeOffset="153749.76">5062 15199 40 0,'11'0'20'0,"21"25"-9"15,-15-22 29-15,1 0-37 16,3-6 1-16,4 0 2 15,3-3 0-15,0-1-8 16,4 1 1-16,3 0 4 0,-10 3 1 16,3-7-3-16,0 1 0 15,-6-7-1-15,-5-3 0 16,-13-3-2-16,-8 0 1 16,-13-3-2-16,-5 7 1 15,1 5-1-15,0 7 0 16,-4 9 0-16,1 9 1 15,-1 10-1-15,0 3 1 16,1 7 1-16,2 9 0 16,8 6 1-16,11 0 1 15,6-3-1-15,11-4 1 16,4-11-1-16,10-7 0 0,11-10-2 16,14-12 0-16,-4-9-6 15,1-7 1-15,-8-15-7 16,1-7 0-16</inkml:trace>
  <inkml:trace contextRef="#ctx0" brushRef="#br1" timeOffset="154028.51">6096 14860 55 0,'4'25'27'0,"3"-3"-38"0,-4-16 50 15,4 4-43-15,-7-4 1 16,0 0-13-16,0 4 1 15,0-7 11-15,0 0 0 16</inkml:trace>
  <inkml:trace contextRef="#ctx0" brushRef="#br1" timeOffset="154202.47">5973 15117 62 0,'3'50'31'0,"8"-31"-41"0,-1-19 59 0,-6 3-51 16,6-3 0-16,4 0-20 15,-3 7 0-15,0-20 18 47,-1 4 0-47</inkml:trace>
  <inkml:trace contextRef="#ctx0" brushRef="#br1" timeOffset="172546.18">8467 15167 29 0,'0'19'14'0,"-7"0"-3"0,3-13 14 0,-3 10-24 15,-7 3 0-15,-4 3 0 16,-13 3 1-16,2 0-3 16,-9 0 1-16,-1 3 0 15,-4-3 1-15,5 0-1 16,2 1 0-16,5-11-1 16,2-2 1-16,5-10-1 15,-5-9 1-15,8-10-1 16,-3-9 0-16,6-6 1 15,7-10 0-15,8 3 0 16,6 1 0-16,4-4 0 16,4 3 1-16,3 4-1 15,7 5 1-15,11 7-1 16,-4 10 1-16,4 6 0 16,-4 6 0-16,-7 6-1 0,-3 6 0 15,0 1 0-15,-1-4 0 16,-3 13 0-16,0 0 0 15,1 10-1-15,2 2 1 16,8 7 0-16,0 0 1 16,10-1 0-16,4-5 1 15,-4-13 1-15,7-13 0 16,11-12 0-16,-3-9 0 16,-1-7 1-16,-10-3 0 15,-4-16-1-15,-7 1 1 16,-10-10-2-16,-7-10 0 0,-15 1-1 15,-14 2 1-15,-6 4-6 16,-8 6 0-16,0 13-12 16,-3 3 1-16</inkml:trace>
  <inkml:trace contextRef="#ctx0" brushRef="#br1" timeOffset="172898.24">9038 15120 54 0,'-10'10'27'0,"17"-13"-25"0,-4 3 43 15,8-3-43-15,6 3 1 16,1 0 1-16,17 0 0 16,15 0-7-16,10-4 1 15,10-2-1-15,4 0 1 16,-10 3-9-16,-11-4 0 0,-11-5-7 15,-7 6 1-15</inkml:trace>
  <inkml:trace contextRef="#ctx0" brushRef="#br1" timeOffset="173700.99">10481 15124 38 0,'-18'62'19'0,"-6"-24"-16"0,13-29 29 16,-3 4-30-16,-11-1 0 15,1 1 0-15,-5-4 0 16,5-5-3-16,3-1 1 0,-1-6 1 15,5-10 0-15,-1-3-1 16,4 4 1-16,0-1-1 16,3-2 1-16,4-4-2 15,4-6 0-15,3 0-1 16,3-1 1-16,4 1-1 16,4 3 0-16,3 7 0 15,11-1 1-15,3 7 0 16,7 2 1-16,0 11 0 15,4 5 0-15,4 3 0 16,-1 1 1-16,0 0-1 16,-3 2 0-16,0 1-1 15,-4 0 1-15,-3-1 0 16,-4-5 0-16,-7 5 0 16,-3 1 0-16,0 6 0 15,-4-3 0-15,-4 0 0 0,-6 3 0 16,-1-4-1-16,1-2 1 15,-4 0-1-15,0-4 1 16,3 1 0-16,1 2 0 16,3-2 0-16,4-4 1 15,3-5 0-15,7-4 0 16,7-4 2-16,7-8 0 16,4-4 0-16,-4-6 1 15,-3-3-1-15,-7 0 1 16,-8 3-2-16,-6-6 0 15,-11-10-2-15,-11 1 1 0,-10 2-1 16,-14 1 0-16,-11-4-3 16,-3 4 1-16,-4 5-11 15,-4 1 1-15,8 9-2 16,14 7 0-16</inkml:trace>
  <inkml:trace contextRef="#ctx0" brushRef="#br1" timeOffset="174242.7">11853 14785 51 0,'-3'59'25'0,"6"32"-33"16,-3-62 50-16,0 18-42 15,-3 12 0-15,-4 7-1 16,3 13 0-16,1-10-2 16,-1-4 0-16,4-11-10 15,0-14 1-15,0-14-2 0,0-14 1 16</inkml:trace>
  <inkml:trace contextRef="#ctx0" brushRef="#br1" timeOffset="174616.57">12354 15531 40 0,'25'60'20'0,"-4"-41"-23"0,-14-23 40 0,4-5-34 16,-4-3 1-16,0-20 2 15,-7-12 0-15,0-15-8 16,0 2 0-16,0-5 5 16,-4-7 0-16,-3 3-2 15,-7-10 0-15,4 7-2 16,-1 7 1-16,4 2 0 15,3 7 1-15,8 6-1 16,7 6 1-16,3 7 0 31,17 8 0-31,8 8 0 0,14-1 0 0,18 3 0 16,10 0 0 0,21 10-9-1,-14 9 1-15,-14 10-9 16,-28 6 1-16</inkml:trace>
  <inkml:trace contextRef="#ctx0" brushRef="#br1" timeOffset="174800.05">12481 15174 64 0,'14'25'32'0,"46"-25"-42"0,-31-3 57 15,16 3-49-15,15 0 0 16,0-7-17-16,-10 7 0 16,-11 0 13-16,-22 10 0 0</inkml:trace>
  <inkml:trace contextRef="#ctx0" brushRef="#br1" timeOffset="176452.06">13339 15578 58 0,'17'10'29'0,"36"27"-29"0,-32-21 51 16,0 6-46-16,-3 3 0 0,0 10 1 15,-4-1 1-15,-7 7-10 16,0 0 0-16,-14-1 4 15,-21 7 1-15,-18-3-11 16,-14 0 1-16,-11-9-13 16,4-4 1-16</inkml:trace>
  <inkml:trace contextRef="#ctx0" brushRef="#br1" timeOffset="182843.57">15233 14631 41 0,'3'0'20'0,"5"10"-8"0,-8-10 20 16,3 3-30-16,-3 3 0 15,0 10 1-15,-3 6 0 16,3 12-4-16,-4 20 1 15,-3 8 2-15,-4 13 1 16,1 10-2-16,-1 6 0 16,4 9-1-16,0 1 0 15,-3-7-5-15,-1-16 1 16,4-9-9-16,3-15 0 16,-3-23-2-16,7-12 0 15</inkml:trace>
  <inkml:trace contextRef="#ctx0" brushRef="#br1" timeOffset="183580.05">16154 14606 42 0,'-29'44'21'0,"-16"-31"-27"16,34-10 39-16,-3 3-32 0,-4-3 1 16,1 0-1-16,-1-6 1 0,0-3-3 15,4 0 1-15,4-7 2 16,3-6 0-16,7-6-1 15,0-12 0-15,3 8-1 16,4-2 0-16,4-4 0 16,3 4 1-16,4 3-1 15,-1 9 0-15,4 10-1 16,1 9 0-16,-1 6 0 16,0 3 0-16,4 1-2 15,-1 9 0-15,-3 6-1 16,4 6 1-16,-7-3 1 15,3 4 0-15,4 5 1 16,6 4 0-16,5-7 1 16,13-8 0-16,4-8 0 15,0-8 1-15,0-7 1 16,-4-9 0-16,-7-4 1 0,-3-5 1 16,-10 2-1-16,-8 0 1 15,-7-2-1-15,-4-4 1 16,-6-3-2-16,-11-6 1 15,-7 3-3-15,-11 0 1 16,-3 6-2-16,-4 3 1 16,-3 7-4-16,-4 2 0 15,0 1-7-15,7 0 0 16,-3-3-3-16,7 2 1 16</inkml:trace>
  <inkml:trace contextRef="#ctx0" brushRef="#br1" timeOffset="184438.54">16775 15538 50 0,'14'6'25'0,"0"-3"-27"0,-7 3 49 15,0 10-46-15,-4 9 1 16,1 3 0-16,0 10 1 16,-4 6-5-16,-4 3 1 15,-7 6 0-15,-6 0 1 16,-8-6-4-16,-3-9 0 0,-4-13-8 15,0-15 0-15,4-20-3 16,-7-6 0-16</inkml:trace>
  <inkml:trace contextRef="#ctx0" brushRef="#br1" timeOffset="187798.86">18979 14870 27 0,'8'6'13'0,"-1"-16"1"0,-4 4 14 0,1 3-25 16,-1 0 0-16,-3 3 2 15,4-6 1-15,-4 2-8 16,-7 1 1-16,-7 3 4 15,-11 3 0-15,-10 7-1 16,-8-1 0-16,-6 4-2 16,-8 9 1-16,-3-3-2 15,11 9 0-15,-4 9 0 16,-3 11 0-16,-1 8-1 16,1 10 1-16,-1 18-1 15,8 7 1-15,7 0 0 16,13 7 0-16,8-8-1 15,11-5 1-15,13-10-1 16,22 1 1-16,17-20 1 16,8-9 1-16,31-12 1 0,17-10 0 15,12-22 1-15,-1-19 0 16,8-15 0-16,-8-13 0 16,-21-3-2-16,-10-10 1 15,-15-5-2-15,-17-7 1 16,-21-10-1-16,-22-5 0 15,-17-1-3-15,-17-3 1 16,-12 4-9-16,-3-4 0 16,-10 6-3-16,6 10 1 15</inkml:trace>
  <inkml:trace contextRef="#ctx0" brushRef="#br1" timeOffset="188295.72">20070 14427 45 0,'14'-6'22'0,"-14"-25"-30"0,-4 25 43 16,-3-4-34-16,-11 4 1 15,-6 0-1-15,-8 2 1 16,0 4-3-16,-7 7 1 15,1 2 0-15,-1 4 1 16,0 5-2-16,4 4 1 16,7 7-1-16,3 2 1 15,14-3-2-15,8 0 1 16,17 1-1-16,14-7 1 16,14-7 1-16,11-12 0 15,0-6 1-15,0-16 0 16,-11-9 1-16,-10 0 1 0,-4-3-2 15,-6-4 1-15,-12 1-6 16,-10 2 0-16,-10 4-9 16,-12 3 0-16</inkml:trace>
  <inkml:trace contextRef="#ctx0" brushRef="#br1" timeOffset="188851.87">20147 16158 51 0,'42'69'25'0,"29"7"-28"16,-57-61 44-16,0 17-41 16,-3 8 0-16,-11 4-1 15,-14 3 0-15,-14-3 0 16,-1 0 0-16,-13-3-7 0,-11-10 1 16,-3-15-7-16,17-7 0 15</inkml:trace>
  <inkml:trace contextRef="#ctx0" brushRef="#br1" timeOffset="191896.99">23456 15904 26 0,'11'51'13'0,"-22"5"-9"16,8-40 14-16,-1-4-15 15,-6 7 1-15,-5 3 1 16,-9 3 1-16,-12 3-8 15,-9 1 1-15,-1 2 5 16,-7-6 0-16,-4 3-2 16,1 0 0-16,10-2-1 15,4-5 0-15,3-2-1 16,0-9 0-16,11-4 0 16,3-9 0-16,4-7 0 15,3-2 0-15,8-10 0 16,3-9 0-16,7-4 0 15,3-9 0-15,4 0-1 0,4-6 1 16,0 3 0-16,10 6 0 16,3 4-1-16,5 8 1 15,13 4-1-15,-7 7 1 16,-3 5 0-16,0 7 0 16,-1-1 0-16,1 4 0 15,0 3-1-15,-4 0 1 16,-3 7-1-16,0-1 0 15,-4 3 0-15,-4 10 0 0,1 9-1 16,-4 4 1-16,0 8 0 16,-3 11 0-16,-1 2-1 15,-3-3 0-15,1 0 0 16,2 4 0-16,4-4 0 16,7 3 1-16,15 0 0 15,6-6 1-15,7-9 0 16,8-13 0-16,3-3 2 15,0-9 0-15,-4-13 1 16,-10-13 0-16,-4-9-1 16,1-6 1-16,-8-7-1 15,4-2 0-15,-14-10-1 16,-11-10 1-16,-11 1-1 16,-10-7 0-16,-7 0-1 15,-14 4 0-15,-15-7-1 16,-6 10 1-16,-7 5-8 15,-4 11 1-15,3 2-4 16,8 3 0-16</inkml:trace>
  <inkml:trace contextRef="#ctx0" brushRef="#br1" timeOffset="197242.33">24850 14725 34 0,'17'-3'17'0,"12"-6"-8"0,-19-1 19 16,4 1-26-16,0-7 1 15,-3 10 2-15,3-3 1 0,-7-4-8 16,-3-3 1-16,-8-2 4 16,-6-8 0-16,-12 8-2 15,-2 5 1-15,-5 10-2 16,-2 6 0-16,-8 10-2 16,-7 5 1-16,4 20-2 15,6 9 1-15,8 19-1 16,3 0 1-16,11 0 0 15,14-4 0-15,14-8 2 16,15-13 0-16,13-13 3 16,7-16 0-16,1-9 0 15,-1-12 1-15,-6-10-1 16,-8-3 0-16,-7-9-1 16,-10-10 0-16,-11-3-4 15,-7-12 0-15,-7 6-13 16,-7-7 1-1</inkml:trace>
  <inkml:trace contextRef="#ctx0" brushRef="#br1" timeOffset="199268.52">26702 14594 26 0,'7'0'13'0,"-4"0"-1"15,-3 0 14-15,0 6-24 16,0 0 1-16,0 0 1 0,-3 13 0 16,-4 13-5-1,0 21 0-15,0 13 3 0,-7 22 1 16,-4 18-3-16,0 20 1 16,1 2-1-16,-1-6 1 15,0-9-3-15,4-9 1 16,0-19-6-1,4-20 0-15,6-21-5 16,4-12 1-16</inkml:trace>
  <inkml:trace contextRef="#ctx0" brushRef="#br1" timeOffset="199688.37">26991 16024 35 0,'21'78'17'0,"14"-69"-15"16,-20-9 28-16,6-3-27 16,7-12 1-16,0-23 2 15,4-19 1-15,-4-12-9 16,-3-18 0-16,-7-23 5 15,-1-9 1-15,-6 0-3 16,-8-1 0-16,-6 1-1 16,-4 3 0-16,0 7 0 15,3 18 0-15,1 9 0 0,3 16 1 16,0 10 0-16,7 12 1 16,3 12-1-16,1 11 0 15,13 8 0-15,19 10 1 16,10 6-1-16,24 0 0 15,4-3-2-15,8 3 1 16,6-3-3-16,-7 3 0 16,-10 7-3-16,-4 2 0 15,-21 4-9-15,-11 6 0 0</inkml:trace>
  <inkml:trace contextRef="#ctx0" brushRef="#br1" timeOffset="199901.37">27474 15280 52 0,'39'4'26'0,"18"-17"-35"15,-40 13 45-15,4 0-38 16,4 3 1-16,0 0-9 15,-1 0 1-15,-2 4 1 16,-8-1 1-16</inkml:trace>
  <inkml:trace contextRef="#ctx0" brushRef="#br1" timeOffset="200800.71">28790 15356 48 0,'46'-4'24'0,"-25"4"-23"0,-21 0 40 0,0 0-42 16,-3 0 1-16,-8 4 0 15,-14 5 0-15,-10 4 0 16,-7 5 0-16,-11 1-1 15,-7 6 1-15,11-3-1 16,6-3 1-16,4 3-1 16,8-3 1-16,-1 0-1 15,14-1 1-15,8 4-1 0,10 3 1 16,10 4 0 0,18 2 0-16,18 10 0 0,7 3 0 15,4 3-1-15,-11-6 1 16,-15-4-1-16,-17 4 0 15,-24-3-1-15,-29-1 1 16,-21 1-3-16,-28-1 1 16,-21-8-10-16,-26-14 0 15</inkml:trace>
  <inkml:trace contextRef="#ctx0" brushRef="#br1" timeOffset="202061.69">15120 16572 17 0,'53'19'8'0,"56"9"-5"0,-73-25 8 0,20 1-10 16,18 2 0-1,4 0 1-15,13 0 0 0,15 7-2 16,14 0 1-16,7-1 2 16,7 7 1-16,18 0-1 15,-4 0 1-15,18 2-2 16,10 1 1-16,1-3-2 16,17-3 1-16,3 0-1 15,15-1 1-15,7 1 0 16,-1 0 0-16,8-4-1 15,-4 1 1-15,15 2-1 16,-4-5 1-16,10 2-2 16,8-5 0-16,3 2 0 15,7-6 0-15,7 3 0 16,0-6 0-16,7 0 0 16,0 0 0-16,-7 0 0 15,11-6 1-15,-7 9-1 16,6-3 1-16,-3 3 0 0,4-3 1 15,0 0 0-15,0-6 0 16,3 0 0-16,-11 0 0 16,8-1-1-16,-7-2 1 15,-1 9-1-15,-2 3 1 16,-5 6-1-16,-6 4 0 16,-11 3-1-16,-8 6 1 15,-13-7-1-15,-7 1 0 16,-14-7-1-16,-18-5 1 15,-32-8-2-15,-11 1 0 0,-20-6-10 16,-18-7 0-16,-22-3-1 16,-13-3 1-16</inkml:trace>
  <inkml:trace contextRef="#ctx0" brushRef="#br1" timeOffset="208575.77">3083 4785 46 0,'7'-10'23'0,"11"-40"-16"0,-7 22 24 15,-1-6-31-15,4-10 0 16,4-10 0-16,0-5 1 16,3-10-2-16,0-3 1 15,0 0 0-15,-3-4 0 16,-8 1 0-16,-3 15 0 16,4 4-2-16,-11 15 1 15,0 10-2-15,0 12 1 16,0 13-1-16,0 15 1 15,0 10 0-15,3 15 0 16,4 10 1-16,4 10 0 0,0-1 3 16,10 13 1-16,7 3-1 15,4-3 1-15,7 9 0 16,-1-9 1-16,-6-7-1 16,7-15 1-16,-7-6-2 15,3-10 0-15,-14-6 0 16,0-13 0-16,-3-2-1 15,-25-10 0-15,-4-7-1 16,1 1 1-16,-22-7-1 16,-14 0 0-16,-7 7-1 15,-7 3 1-15,-10 3-1 16,3 9 1-16,0 3-1 16,7 10 0-16,7-3-1 15,3 3 1-15,8-4 0 16,7-5 1-16,14-1 0 0,10-9 0 15,11-6 1-15,18-10 0 16,13-9 0-16,19-6 0 16,13-7 0-16,22-6 1 15,7-9-2-15,-4 0 1 16,-7 6-1-16,0 3 1 16,-14 9-1-16,-17 7 0 15,-12 3-1-15,-16 6 0 16,-12 10 0-16,-20 9 1 15,-19 9-1-15,-10 16 1 16,-24 13-4-16,-11 6 1 16,-18 12-2-16,0 16 0 0,-3 0-4 15,11 4 1-15,-1-4-6 16,14 0 0-16</inkml:trace>
  <inkml:trace contextRef="#ctx0" brushRef="#br1" timeOffset="209103.91">3588 4547 38 0,'53'-35'19'0,"53"-34"-17"16,-75 47 32-16,1-9-30 15,3-1 1-15,-10-2 0 16,3-4 1-16,-10 1-8 0,-8-7 0 16,-10-13 5-16,-21 4 1 15,-18 6-3-15,-10 9 0 16,-11-6 0-16,-10 10 1 16,-15 12-2-16,-17 13 1 15,10 9-1-15,-7 3 0 16,0 19-1-16,8 9 0 15,6 13-1-15,4 12 0 0,10 10-2 16,18 9 1 0,14 13 0-16,18 16 0 0,21 15 0 15,11 6 1-15,10-9 1 16,18-15 1-16,14-17 2 16,14-30 1-16,21-26 1 15,25-28 0-15,7-41-1 16,39-22 1-16,10-28-2 15,-10-9 1-15,-18-10-3 16,-21 7 1-16,-32-1-2 16,-21 10 1-16,-46 3-1 15,-21 4 0-15,-32 14 0 16,-28 1 1-16,-28 10-6 16,-11 11 0-16,-17 8-9 15,-7 14 0-15</inkml:trace>
  <inkml:trace contextRef="#ctx1" brushRef="#br2" timeOffset="109656.43">17484 4669 0</inkml:trace>
  <inkml:trace contextRef="#ctx0" brushRef="#br2" timeOffset="-211970.56">20701 9285 58 0,'11'3'29'0,"27"-31"-22"0,-16 15 29 15,9-15-36-15,15-13 1 16,21-22 0-16,11-28 0 16,14-18-1-16,6 2 0 15,8-6 0-15,-7 7 1 16,-7 15-1-16,-22 15 1 0,-13 17-1 16,-11 5 0-16,-8 17-1 31,-9 9 0-31,-8 12-2 0,-7 19 0 0,-4 13-1 15,-10 9 0-15,-7 16-1 16,-10 12 1-16,-4 13 1 16,-4 18 0-16,-3 11 3 15,-1 5 0-15,1 6 1 16,0 1 1-16,3 9-1 16,4-22 1-16,7-12-2 15,3-16 0-15,4-23-5 16,7-21 0-16,4-9-5 15,-1-22 1-15,1-17-5 16,-1-11 1-16</inkml:trace>
  <inkml:trace contextRef="#ctx0" brushRef="#br2" timeOffset="-211762.29">21096 8880 54 0,'-18'16'27'0,"26"9"-28"0,-1-22 55 16,3 10-50-16,11-10 0 16,4-3 0-16,17-3 1 15,18 0-7-15,18-13 0 16,10 3-1-16,0-6 0 16,-10-2-15-16,3-8 1 15,-7 4-2-15,0 0 0 0</inkml:trace>
  <inkml:trace contextRef="#ctx0" brushRef="#br2" timeOffset="-211549.01">22176 8520 41 0,'-25'59'20'0,"-21"29"-24"0,28-54 36 0,-3 13-33 16,-3 13 1-16,-8 3-1 16,-3 9 1-16,-1-9-2 15,12-10 0-15,2-12-9 16,8-16 0-16</inkml:trace>
  <inkml:trace contextRef="#ctx0" brushRef="#br2" timeOffset="-211326.75">22271 8482 29 0,'70'-110'14'0,"-20"19"-6"0,-36 72 18 16,4 4-20-16,-1 2 1 15,-3 10 5-15,-7 9 0 16,-7 7-15-16,-10 9 0 16,-15 12 10-16,7 20 0 15,-10 12-3-15,-4 31 0 0,-6 19-4 16,-5 0 1-16,8-10-4 15,3-8 1-15,11-23-12 16,11-22 0-16,10-21-3 16,7-7 0-16</inkml:trace>
  <inkml:trace contextRef="#ctx0" brushRef="#br2" timeOffset="-210726.32">24444 9260 55 0,'28'-10'27'0,"-14"1"-31"0,-14 9 54 0,4-6-50 16,-4 6 1-16,-4-7 0 15,-6 1 0-15,-8 3-1 16,-14 0 0-16,-6 3 0 16,-1 6 1-16,-14 10 0 15,-4 6 0-15,8 12-2 16,3 4 1-16,4 9 0 16,7 3 0-16,10-3-1 15,11 0 0-15,7-6-2 0,21-7 0 16,18-9-3-16,10-9 0 15,14-7-10-15,11-9 0 16</inkml:trace>
  <inkml:trace contextRef="#ctx0" brushRef="#br2" timeOffset="-210393.82">24881 9460 28 0,'11'7'14'0,"-7"-7"0"0,-4 0 11 0,0 0-22 16,0 0 0-16,-4-7 5 16,-3 1 0-16,-7 0-9 15,-4 3 1-15,-3-4 5 16,-4 4 0-16,-10-3-1 16,-4 3 0-16,0 3-3 15,4 0 1-15,0 9-2 16,0 10 0-16,-1 6-2 15,5 3 1-15,6-9-3 16,11 13 1-16,10-7-1 16,18-7 1-16,4-8 0 15,10-10 0-15,8 0 0 16,-5-10 1-16,1-2-8 16,0-7 1-16,-4-3-3 15,4 0 1-15</inkml:trace>
  <inkml:trace contextRef="#ctx0" brushRef="#br2" timeOffset="-209795.43">24934 9536 48 0,'0'40'24'0,"-3"-15"-24"0,3-21 46 0,0 2-46 16,0-6 1-16,3 3 0 16,4-6 1-16,8-3-3 15,-1-7 1-15,3-3 1 16,4-2 0-16,1-1-1 16,-8 0 1-16,0 3-2 15,0 4 0-15,0 2-1 16,-3 4 1-16,-1 0-2 15,-3 9 0-15,-3 6-1 16,-1 4 1-16,1 2 1 16,-4 1 1-16,0 0 0 15,3-4 0-15,8-2 1 16,0-4 1-16,-1 0 0 16,1-3 0-16,3 1 0 15,0-4 0-15,4 0-1 0,-4 0 1 16,0 0 0-16,0-4 0 15,0 1-1-15,0-3 1 16,4-3-1-16,3-4 0 16,0 1 0-16,4-4 0 15,-1 3 0-15,1 1 1 16,0 2-1-16,0 4 1 16,-4 3 0-16,0 6 1 15,-7 7-1-15,0 8 0 16,-7 11 0-16,-3-4 0 15,-4 6-1-15,0 0 1 0,0 4-1 16,0-7 0-16,0 0-2 16,3-6 1-16,1-6-5 15,3-7 0-15,0-2-9 16,3-7 0-16</inkml:trace>
  <inkml:trace contextRef="#ctx0" brushRef="#br2" timeOffset="-209389.5">25658 10081 27 0,'-8'88'13'0,"-27"3"1"16,28-69 11-16,-3 6-24 15,-5-6 1-15,1-6 2 16,4-13 1-16,6-16-5 0,11-21 1 15,4-10 4-15,7-16 0 16,-4-9 0-16,3-9 0 16,4-10-2-16,11 7 1 15,3-7-2-15,1 6 0 16,3 16-1-16,3 10 1 16,4 12-1-16,0 13 0 15,-1 12 0-15,-6 19 0 16,-7 16-1-16,-11 6 1 15,-10 9-1-15,-15 3 0 0,-10 1-1 16,-11 3 0 0,-6-7-1-16,-12 0 1 0,5-6-2 15,-5 0 0-15,1-9-2 16,3-6 0-16,11-1-6 16,3-9 0-16,4-6-4 15,3-10 1-15</inkml:trace>
  <inkml:trace contextRef="#ctx0" brushRef="#br2" timeOffset="-208624.55">26487 9655 46 0,'-4'6'23'0,"-35"-3"-30"16,29-6 43-16,-15 3-35 16,-7 0 0-16,-3 6 1 15,7 4 1-15,-1 2-4 16,1 1 0-16,4 6 2 15,2-4 0-15,8-2-1 16,4-1 1-16,6-2-2 0,8-1 0 16,-1-3 0-16,8-2 0 15,6-1-1-15,1-3 1 16,3 0-1-16,0 0 1 16,4 0 1-16,-4 0 0 15,0 0 0-15,-3-3 0 16,0-1 0-16,-1 4 1 15,-3 4 0-15,1 2 0 16,-1 6 0-16,-4 4 0 0,1 9 0 16,-4 3 1-16,-4-6-1 15,-3 3 0-15,0 1-1 16,0-8 0-16,0-2-4 16,4-7 1-16,0-2-6 15,3-4 1-15,0-6-6 16,3 0 1-16</inkml:trace>
  <inkml:trace contextRef="#ctx0" brushRef="#br2" timeOffset="-207962.84">26674 9962 30 0,'10'0'15'0,"-3"-6"-11"16,-3 0 23-16,-1-7-25 15,1-3 0-15,-1-3 3 16,1 1 0-16,-1-4-5 0,4 0 0 16,0 0 3-16,1 6 1 15,2 4-1-15,4-1 1 16,7 4-3-16,15-1 1 16,6 4-2-16,11 0 1 15,14 6-1-15,0 0 1 16,-7 0-1-16,-7 6 0 15,-4 0-1-15,1 0 1 16,-1 4-1-16,-7-4 1 16,-3 0-1-16,-7 1 0 15,-4-7-2-15,0 0 1 0,-10-3-1 16,-4-1 0-16,-7-2-2 16,-7 0 1-16,-3 6-1 15,-8 3 1-15,-3 6 0 16,3 13 0-16,4 16 2 15,4 6 1-15,-1 16 3 16,4 8 0-16,0 11 1 16,4 12 1-16,3-3 0 15,-7-1 0-15,-11-2-1 16,-13-7 0-16,-5-5-3 16,1-14 1-16,-7-12-2 15,-4-9 1-15,-7-16-1 16,-3-16 1-1,-1-12-1 1,5-7 1-16,-1-21-1 0,0-10 1 0,3-16 1 16,8 7 0-16,10 0 1 0,15 6 1 15,13 6 0-15,19 13 1 16,20 6 0-16,18 9 0 16,7 10-2-16,28 6 1 15,7 3-2-15,-6 4 1 16,-12-1-4-16,-17 1 1 31,-52-13-14-31,-12-4 1 16</inkml:trace>
  <inkml:trace contextRef="#ctx0" brushRef="#br2" timeOffset="-207315.23">22334 11204 55 0,'0'34'27'0,"4"-31"-28"0,-4-3 42 0,3-15-40 15,4-10 1-15,8-10 2 16,6-12 0-16,7-9-4 16,11-13 1-16,3 12 2 15,8-2 1-15,6 5-1 16,0 10 0-16,-6 13-1 15,-8 15 0-15,-10 13-5 16,-4 10 1-16,-7 2-7 16,-7 10 0-16,0-7-10 15,-17 1 0-15</inkml:trace>
  <inkml:trace contextRef="#ctx0" brushRef="#br2" timeOffset="-206656.38">23029 11141 45 0,'14'16'22'0,"-3"-22"-17"0,-7-1 31 16,-4 1-37-16,-11 0 1 0,-7 3 0 16,-6-4 0-16,2 1 0 15,1 6 1-15,-7 6-3 16,0 7 1-16,0 3-1 15,3 2 0-15,4 1-1 16,10 0 0-16,8-6-1 16,10-1 1-16,3-3 1 15,4-2 0-15,-3-1 0 16,7-6 1-16,3-3 0 16,4-3 1-16,6-7-1 15,-3 1 1-15,-6-1 0 16,-5 4 0-16,-3 2-1 15,1 7 1-15,-5 3-1 16,1 10 1-16,-1 3-1 16,1-7 1-16,-1 7 0 15,1-1 0-15,0 4 0 0,3 0 0 16,0 3 1-16,3-6 0 16,8-1 1-16,7-5 0 15,3-7 1-15,4-9 1 16,10-13-1-16,15-16 1 15,3-9-1-15,0-25 1 16,0-15-1-16,-4-10 0 16,-6-13-1-16,-11-9 0 15,-11 3-1-15,-10 7 1 16,-8 18-1-16,-13 6 1 0,-11 16-1 16,-11 16 0-16,-6 19-1 15,-8 12 1-15,-7 28-1 16,-7 23 0-16,0 27 0 15,0 29 0-15,8 22 0 16,9 15 0-16,8 7-2 16,7-22 1-16,3-26-4 15,4-15 0-15,7-22-6 16,4-21 0-16,3-23-4 16,-7-13 0-16</inkml:trace>
  <inkml:trace contextRef="#ctx0" brushRef="#br2" timeOffset="-206474.52">23315 10928 41 0,'39'28'20'0,"14"0"-14"0,-36-18 36 16,15-4-41-16,7 0 1 15,0-3 0-15,0 10 0 16,-1-1-6-16,1 1 0 15,-3 0-10-15,-1-1 1 16</inkml:trace>
  <inkml:trace contextRef="#ctx0" brushRef="#br2" timeOffset="-206161">23961 11267 46 0,'17'21'23'0,"1"-24"-21"0,-4 3 32 0,11-3-32 16,7-6 0-16,-1-7-1 16,1-3 1-16,-4-3-4 15,-7-3 1-15,-6 6 1 16,-12 4 1-16,-10-1-2 16,-7 7 0-16,-11 2 0 15,-3 11 1-15,3 8 0 16,1 13 0-16,-1 7-1 15,4 8 1-15,7 4 0 16,7 6 0-16,7-3-2 16,10-3 0-16,18-12-3 15,15-4 0-15,6-12-3 16,11-7 0-16,4-12-5 0,-1-13 0 16</inkml:trace>
  <inkml:trace contextRef="#ctx0" brushRef="#br2" timeOffset="-205876.39">24832 11251 21 0,'46'-31'10'0,"-28"-10"-4"0,-18 34 13 0,-8 1-18 0,-6 6 1 0,-7 6 0 0,-3 1 0 15,-12 2-3-15,-6 1 1 16,0-1 1-16,3 0 0 16,3 4 0-16,8-4 1 0,7-2 2 15,7-1 0-15,7 6 1 16,3 4 1-16,15 3 0 15,14 6 0-15,17 3 0 16,4 7 0-16,0 2-2 16,-7 7 0-16,-8-6-3 15,-6-10 1-15,-32 7-2 16,-14-4 0-16,-22-3-4 16,-6-9 0-16,-11-13-11 15,-18-9 0-15,-6-19 0 16,-11-6 0-16</inkml:trace>
  <inkml:trace contextRef="#ctx0" brushRef="#br2" timeOffset="-136529.81">26702 11097 42 0,'17'-6'21'0,"-2"3"-21"0,-12 6 34 16,1 3-34-16,-4 13 1 15,-4 12 2-15,-7 13 0 16,-10 19-3-16,-10 28 0 0,-15 12 1 15,-7 7 1-15,-11 9-1 16,-6 4 1 0,17-4-2-16,7-16 0 0,7-21-4 15,11-19 1-15,7-13-7 16,7-28 1-16,7-25-5 16,-4-16 1-16</inkml:trace>
  <inkml:trace contextRef="#ctx0" brushRef="#br2" timeOffset="-136079.62">26130 11643 21 0,'-3'6'10'0,"13"41"-2"16,-3-34 11-16,4 6-15 16,0-1 1-16,6 1 3 15,11 3 1-15,11 0-11 16,7 3 0-16,7 0 7 0,3 0 1 15,8 0-3-15,-4-3 0 16,-7-3-2-16,3-6 0 16,1-7-2-16,-1-6 1 15,-6-3-1-15,-5-3 1 16,-6-4-2-16,-4 1 1 16,-10-4 0-16,-4 1 0 15,-10-4 0-15,-11 7 1 16,-4 2-1-16,-6 4 1 15,-18 0 0-15,-1 6 0 16,-2 3 0-16,2 13 1 0,1 9-1 16,0 10 1-16,7 12-1 15,7-3 1-15,7 3-1 16,7-6 1-16,7-6-1 16,21-7 1-16,11-18-1 15,10-16 0-15,0-10 0 16,1-15 1-16,-15-6-1 15,-10-4 1-15,-11-3-3 16,-14-6 0-16,-14 3-10 16,-14-3 0-16</inkml:trace>
  <inkml:trace contextRef="#ctx0" brushRef="#br2" timeOffset="-134787.18">20055 11671 43 0,'4'13'21'0,"17"-7"-12"0,-14-6 22 0,4 0-29 16,-1-3 0-16,12-4 2 16,9 4 0-16,8 0-5 15,10 0 1-15,8 3 3 16,3 0 0-16,-4 6-1 15,-3 1 0-15,-14 2-1 16,-7 4 0-16,-15 5-1 16,-13 7 1-16,-15-6-2 15,-13 9 0-15,-8 7 0 16,-10-4 1-16,-8 7-1 16,1 3 1-16,3 9-1 15,7-3 1-15,4 3 0 16,3 3 1-16,4 4-1 0,7-10 1 15,7-6-1 1,7-7 1-16,7-2-1 0,3-11 0 31,11-5 0-31,14-10 0 0,4-6-5 0,3 4 1 16,4-8-12-16,0-11 1 16</inkml:trace>
  <inkml:trace contextRef="#ctx0" brushRef="#br2" timeOffset="-134502.3">20080 12135 57 0,'14'35'28'0,"14"-38"-29"0,-24 6 45 0,14 3-44 0,17 0 1 16,4-3-1-16,14 4 0 0,7-4-3 0,7 0 1 0,-4 0-8 0,-10 0 1 0,-14 0-7 15,-7 4 0-15</inkml:trace>
  <inkml:trace contextRef="#ctx0" brushRef="#br2" timeOffset="-134118.46">20750 12226 44 0,'25'25'22'0,"14"-3"-14"0,-25-19 34 16,4 4-40-16,6-4 0 16,5-3 1-16,2-3 0 15,1-4-4-15,-4-2 0 16,1-4 3-16,-5 4 0 15,-3-4-1-15,-3-2 0 16,-7-7-1-16,-8 3 1 16,-3-3-1-16,-10 0 0 15,-5 6 0-15,-6 4 0 0,-3 6-1 16,-8 6 1-16,-3 6 0 16,-4 9 0-16,3 7-1 31,-2 10 1-31,6 12-1 15,7-4 1-15,8 7-1 16,2 1 0-16,15-1-2 47,15-4 1-47,13-8-5 31,7-7 0 0,4-6-9-31,7-16 1 0</inkml:trace>
  <inkml:trace contextRef="#ctx0" brushRef="#br2" timeOffset="-133827.3">21191 12631 43 0,'-3'44'21'0,"-1"-26"-17"0,4-18 32 0,0-6-34 0,4-6 0 16,-1-4 1-16,4-9 1 0,0-7-5 15,1-5 1 1,6 5 2-16,3-5 1 0,4 2-1 16,1 1 0-16,6 6-1 15,-3 2 1-15,3 11-2 16,4 9 1-16,-1 6-5 15,5 6 1 1,-8 0-9-16,0 0 1 0,-3 7-5 16,-4-4 0-16</inkml:trace>
  <inkml:trace contextRef="#ctx0" brushRef="#br2" timeOffset="-133543.37">21851 12530 48 0,'18'-3'24'0,"-25"-9"-28"16,7-1 44-16,-7 4-40 0,-4 2 0 16,0 1 0-16,-6 6 0 15,-11 3 0-15,-8 10 1 16,1 9-1-16,-4 9 1 16,4 10-1-16,3 0 1 15,7 3-1-15,11-1 1 16,14-2-2-16,22-6 1 15,13-10 0-15,4-16 1 16,-4-9-1-16,4-12 0 16,3-10-1-16,-3-7 1 15,0-5-13-15,-4-4 1 16,4-9-2-16,3 3 0 0</inkml:trace>
  <inkml:trace contextRef="#ctx0" brushRef="#br2" timeOffset="-133195.66">23735 12007 40 0,'-39'15'20'0,"-46"42"-20"0,54-38 35 16,-15 12-34-16,-32 22 0 16,-24 13 1-16,-7 19 0 15,-22 24-3-15,-14 20 1 16,-6 6-1-16,20 15 1 15,11-18-2-15,18-19 0 16,17-19-10 0,29-28 0-16,28-28-1 0,21-23 1 15</inkml:trace>
  <inkml:trace contextRef="#ctx0" brushRef="#br2" timeOffset="-132955.02">23354 12925 51 0,'-28'51'25'0,"-29"27"-35"0,43-62 53 0,-4 2-43 16,1 4 0-16,-1-6-1 15,4-3 1 1,25-23-13 0,6-18 0-16</inkml:trace>
  <inkml:trace contextRef="#ctx0" brushRef="#br2" timeOffset="-132772.28">23435 12584 48 0,'4'22'24'0,"13"-4"-28"0,-6-11 34 0,3-1-33 0,11 0 0 16,3 0-19-16,0 4 1 16,0-4 21-16,4 7 1 0</inkml:trace>
  <inkml:trace contextRef="#ctx0" brushRef="#br2" timeOffset="-132432.78">23509 13142 42 0,'7'15'21'0,"11"-21"-26"16,-11 0 41-16,3 0-36 15,5-7 0-15,2 1 0 16,1-4 1-16,3-3-1 16,0-6 0-16,4 6 0 15,0 3 1-15,-1 4 0 16,1 6 1-16,0-4-1 0,-4 1 0 16,-4 9 0-16,1 6 1 15,-4 7-1-15,-3 5 0 16,-4 1-1-16,-4 6 0 15,-3 0 0-15,-3 13 0 32,-4 3-2-32,-4-7 1 0,4-2-6 15,0-7 0-15,4-6-6 0,3-7 0 16</inkml:trace>
  <inkml:trace contextRef="#ctx0" brushRef="#br2" timeOffset="-132131.49">24063 13346 36 0,'4'22'18'0,"13"-32"-13"16,-10 4 28-16,4-19-28 15,3-16 0-15,4-15 4 16,-4-13 1-16,3-22-12 15,1-19 0-15,3-3 7 16,4 3 1-16,3 0-2 16,4 10 0-16,3 6-2 15,4 19 0-15,0 18-3 0,-8 20 1 16,8 24-3-16,-4 13 1 16,-3 16-6-16,-7 12 0 15,-14 10-10-15,-8 6 1 16</inkml:trace>
  <inkml:trace contextRef="#ctx0" brushRef="#br2" timeOffset="-131933.6">23961 13045 55 0,'24'12'27'0,"47"-15"-32"0,-39 6 44 0,10 3-40 15,11 1 1-15,3-1-2 16,-3 3 0-16,-3 4-6 16,-8-10 1-16,-7 0-7 15,1 3 0-15</inkml:trace>
  <inkml:trace contextRef="#ctx0" brushRef="#br2" timeOffset="-131745.72">24525 13302 37 0,'-3'59'18'0,"-4"-5"-16"15,7-48 27-15,0-3-30 16,0-3 1-16,7-9-2 0,0-10 1 16,-4 0-3-16,1-12 0 15,-1-7-7-15,1-3 1 16</inkml:trace>
  <inkml:trace contextRef="#ctx0" brushRef="#br2" timeOffset="-131124.54">24571 12841 18 0,'11'-22'9'0,"10"37"-2"0,-14-5 8 16,0 6-15-16,3 2 1 16,1 4 2-16,3 7 0 0,0 2-4 15,4 0 1-15,0-3 1 16,-1 1 1-16,1-7-3 15,-4 0 1-15,0 0-4 16,0-1 1-16,0 1-3 16,-3 4 1-16,-1-8-1 15,-3 1 1-15,1 0 1 16,-1-3 1 0,0-4 4-16,3 4 0 15,1 3 3 48,3-7 1-32,4 1 0 0,3-4 0-31,3-3 1 16,5-6 1-16,-5-3-3 0,1 0 0 31,-7 0-2-15,-1 0 1-16,1 3-1 15,-4 6 0-15,-3 4-2 0,-1 5 1 0,-3 7-1 0,0 6 0 0,0-6 0 0,4-3 0 0,0 3 0 16,-1 0 1-16,8 3-1 0,6-3 0 0,5-3 0 0,2 0 0 0,5-10-1 0,3-9 1 0,10-9-1 0,4-7 1 16,-4-9-1-16,4-13 1 0,4-12 0 0,-1-22 0 0,-3-6 1 0,-7-1 0 15,0-5 0-15,-8-1 0 16,-9 7 0-16,-8 2 1 15,-11 14-1-15,-10 2 0 16,-7 19-1-16,-14 16 1 0,-11 19-1 16,-6 18 1-16,-1 23-2 15,-7 12 0-15,-3 28-2 16,-1 16 0-16,1 3-2 16,3 7 1-16,11-26-6 15,6-12 0-15,1-20 1 31,11-21 1-31</inkml:trace>
  <inkml:trace contextRef="#ctx0" brushRef="#br2" timeOffset="-130900.68">25097 13092 23 0,'-7'-13'11'0,"21"22"-10"0,-7-2 21 0,10 2-19 15,12 10 1-15,9 0 2 0,12 6 0 16,13 3-7-16,8 0 0 15,-1-3 4-15,15-3 1 16,-4 0-3-16,0 0 1 16,-3 0-2-1,-11-6 1-15,-7-7-2 0,-11-2 0 16,-6-4-6-16,-12-10 1 16,-13 1-5-16,-14 3 1 15</inkml:trace>
  <inkml:trace contextRef="#ctx0" brushRef="#br2" timeOffset="-130524.89">26458 13418 37 0,'22'0'18'0,"-22"12"-21"0,-11-2 33 0,-17 5-30 0,-22 7 0 16,-6 16 0-16,-18 15 1 16,-21 13-1-16,-18 22 0 15,-4 6-2-15,4 6 1 16,11-2-4 0,21-14 1-16,21-21-7 0,25-32 1 15</inkml:trace>
  <inkml:trace contextRef="#ctx0" brushRef="#br2" timeOffset="-130372.97">25841 13421 28 0,'18'-41'14'0,"6"50"-10"0,-17 1 22 0,0 12-26 16,0-3 0-16,1 9-7 15,-5 3 1-15,1 10 0 16,3 3 1-16</inkml:trace>
  <inkml:trace contextRef="#ctx0" brushRef="#br2" timeOffset="-130209.18">26458 13894 24 0,'11'13'12'0,"-29"-16"-37"0,11 0 16 16</inkml:trace>
  <inkml:trace contextRef="#ctx1" brushRef="#br2" timeOffset="192671.37">11007 9112 0,'0'0'0,"0"0"16,21 16 0,0 0-16,4 2 15,-1 1-15,1-3 16,-7-4-1,-18-12-15,0 0 16,0 0 0</inkml:trace>
  <inkml:trace contextRef="#ctx0" brushRef="#br2" timeOffset="-129036.71">16775 14026 44 0,'0'0'22'0,"-194"-28"-22"0,134 18 23 0,-25 4-23 16,-35 6 1-16,-18 10 0 15,-24 12 0-15,-11 12-1 16,18 16 0-16,10 25 2 31,-6 20 0-31,17 8-1 0,3 10 1 0,18 15-1 16,11 1 1-16,10-10-2 15,15 0 0-15,13-9-1 16,22-10 0-16,24-5 0 16,22-14 0-16,31-9 0 15,39-9 0 1,35-19 1-16,47-19 0 16,20-25 2-16,25-22 0 0,11-22 0 15,-18-19 1-15,-4-6 0 16,-17-22 1-16,-18-12-1 15,-24-10 1-15,-8 0-2 0,-13-9 0 16,-29 3-2-16,-25 3 1 16,-17 12-5-16,-21 10 1 31,-18 9-6-31,-7 4 0 16,-18 15-6-1,-14 22 0 1</inkml:trace>
  <inkml:trace contextRef="#ctx0" brushRef="#br2" timeOffset="-128378.09">19816 14512 44 0,'105'-69'22'0,"-16"-63"-25"16,-75 92 36-16,0-4-33 15,-11 0 0-15,-10-6 2 16,-21-7 0-16,-28 1-2 0,-26-4 1 16,-30 10 0-16,-37 3 1 15,-13 19-1 1,-42 18 1-16,-5 26-3 0,-27 28 1 16,0 22-2-16,-8 37 1 15,15 26-1-15,17 24 0 16,18 26-1-16,21 22 0 15,18 12 1-15,32-9 1 16,31-3 0-16,25-7 0 16,39-15 0-16,38-16 0 15,47-13 1-15,34-5 0 0,44-20 1 16,37-15 0-16,40-22 2 16,14-32 0-16,17-31 1 15,-6-31 1-15,10-35 0 16,-11-34 0-1,7-44-1-15,-3-32 1 0,-21-49-2 16,-22-26 1-16,-20-19-3 47,-36 4 1-47,-28 6-2 16,-32 12 0-16,-32 28-2 15,-31 14 1 1,-29 14-5-16,-31 29 0 15,-14 29-10-15,-29 21 0 0,-21 35 0 0,-3 31 0 0</inkml:trace>
  <inkml:trace contextRef="#ctx0" brushRef="#br2" timeOffset="-127702.33">25485 14961 37 0,'123'-91'18'16,"-73"-54"-22"-16,-36 111 35 0,-4-16-30 15,-13-16 0-15,-11-3 2 16,-32 3 0-16,-39 6-4 15,-31 7 1-15,-40 9 2 16,-27 22 0-16,-43 22-1 16,-14 32 0-16,-35 27-2 0,-4 16 0 15,-13 32 0-15,20 37 0 16,-7 26-2-16,36 33 1 16,3 26 0-16,32 29 0 15,28-4 1-15,42-7 1 16,40-34 1-16,48-34 1 15,50-35 2-15,64-28 0 16,52-31-1-16,61-35 1 16,69-28 0-16,40-22 0 15,21-37-2-15,21-32 1 16,-21-32-2-16,-11-18 1 16,-45-35-1-16,-22-5 1 0,-28-36-2 15,-28-12 0-15,-39-28-2 16,-31-6 1-16,-36-17-5 15,-36-2 0-15,-38-22-6 16,-32 15 0-16,-31-5-3 16,-36 8 1-16</inkml:trace>
  <inkml:trace contextRef="#ctx0" brushRef="#br2" timeOffset="-123829.95">2462 1972 38 0,'0'-6'19'0,"4"6"-12"0,3 9 19 0,-7 1-25 16,0 12 0-16,0 9 0 16,0 13 1-16,-11 15-3 15,1 13 1-15,-8 19 0 16,1 22 0-16,-8 16-2 16,-3 15 1-16,6 13-1 15,-6 0 0-15,7-7 0 16,3-21 1-16,8-19-2 15,-1-32 1-15,1-25-7 16,10-25 1-16,0-37-2 16,10-25 0-16</inkml:trace>
  <inkml:trace contextRef="#ctx0" brushRef="#br2" timeOffset="-122597.28">2244 1941 26 0,'10'-10'13'0,"8"17"-6"0,-8-7 22 15,1-7-29-15,3 7 1 16,11 0 1-16,7 0 1 15,6 0-3-15,-6-3 0 0,18-13 2 16,10 7 1-16,7-4-1 16,24 1 0-16,1 3-1 15,35-1 1 1,14 7-1-16,7-3 0 0,22 3 0 16,17 3 0-16,3 0 0 15,8-7 1-15,-8 7 0 16,11-6 1-16,25 3-1 15,-11-3 1-15,29 3 0 16,-12 3 0-16,19 0-2 16,-8-7 0-16,22 7-1 15,-11 0 1-15,14-3-1 16,-10-6 0-16,20-10 0 31,-6-12 0-31,7 2 0 0,-11-8 0 0,14-7 0 16,-10-10 0-16,10 7 0 15,0 7 0-15,7 2 0 16,-3 10 0-16,3 12 0 16,1 0 0-16,-1 4 0 0,-14 12 0 15,0-6 0-15,-14 2 0 16,11 4 0-16,-18 0 0 16,0 0 0-16,-25 10 1 15,4-1-2-15,-14 10 1 16,-18-3 0-16,-7-4 0 15,-4 7 0-15,-3 13 0 16,-24-14 0-16,-5 7 0 16,1-3 1-16,-14 3 0 0,-18-9-1 15,-4 3 0-15,-3 0 0 16,-10 9 1-16,-5 6-1 16,-9-8 0-16,-15 17-1 15,-4 8 1-15,-6 8 0 16,3 13 0-16,-7 0-1 15,-7 7 1-15,-4 9 0 16,-6-7 0-16,-8 16 0 16,-3-6 0-16,-14 16 0 15,-15 0 0-15,-10-1 0 16,-7 10 0-16,-10 3 0 16,-19-6 0-16,-6 3-1 15,0-15 1-15,-4 2-1 16,-7-12 1-16,3-3 0 15,-2-10 0-15,2-2-1 16,4-23 0-16,0 0 0 16,4-6 1-16,-4-9-1 0,0-7 1 15,4-9-1-15,0-6 1 16,-8-10-1-16,-10-3 1 16,-10-3-1-16,-18-6 1 15,-8 0 0-15,-9-4 0 16,-15-5-1-16,-22-11 1 15,-2 1-2-15,-15 0 1 16,-14-3-1-16,-10 0 0 16,-15-10 0-16,1 7 0 15,-15 3 0-15,-7 3 1 0,-3 9 0 16,-11 10 0-16,4-4 1 16,-11 10 0-16,4 10 0 15,-8 2 1-15,-3 10-1 16,-7 3 0-16,-7-3 0 15,-7 3 1-15,-7 7 0 16,-7-1 1-16,-4 0 0 16,-3-6 0-16,-11 10 0 15,-14-1 0-15,10 4 0 16,-10-3 0-16,-10-10-1 16,-4-10 1-16,-7-12-1 15,3-6 0-15,-3-12-2 16,-11-14 1-16,22 14-8 15,-11-10 0-15,17-4-7 16,15 11 0-16</inkml:trace>
  <inkml:trace contextRef="#ctx0" brushRef="#br2" timeOffset="-108110.3">18955 1869 36 0,'0'31'18'0,"-4"16"-10"0,4-22 19 0,0 16-25 0,4 3 0 0,-4 25 3 16,0 18 0-16,3 14-6 15,1 24 1-15,-1 16 3 16,4 19 1-16,4 10-2 16,-4 8 1-16,4-15-2 15,-4 0 0-15,0-21 0 16,-4-11 0-16,-3-21-2 16,-3-16 0-16,-1-28-3 15,1-16 0-15,3-25-5 16,3-25 1-16,4-34-7 15,0-38 0-15</inkml:trace>
  <inkml:trace contextRef="#ctx0" brushRef="#br2" timeOffset="-106924.13">18852 2198 34 0,'25'-3'17'0,"17"15"-16"0,-20-15 26 16,-1-6-24-16,4 2 1 15,10-2 3-15,14-10 0 16,8 10-8-16,17-7 0 15,10 0 5-15,12-2 0 0,24 5-1 16,14-9 0 0,0 0-3-16,14-12 1 0,21-4-1 15,-10 4 1-15,21-4 0 16,17-6 0-16,1 3 0 16,17 0 0-16,-7 10 0 15,-56 9 0-15,102 6-1 16,4-2 0-16,-8 2 0 15,4 0 0 1,173-24 0 0,-64 8 0-16,-31 4 0 15,-25 9 1-15,-4 0 0 16,-17 4 0-16,10 5 0 16,-10 4 0-16,3 3 0 15,-3 6 1-15,0 10-1 16,-8-4 0-16,-2 0-1 0,-19-9 1 15,1-6-1-15,-15 3 0 16,0-13-1-16,1 7 1 16,-8-10 0-16,8 0 0 15,-29 0-1-15,7 13 1 16,-7-3 0-16,-14 2 0 16,-7 4 0-16,-10 3 1 15,-22 0-2-15,-14 3 1 16,-10 4 0-16,-11 2 0 0,-11-6 0 15,-13 4 0 1,-15-1-1-16,-14 6 0 0,-11 7 0 16,-3 13 1-16,0-4-1 15,-7 9 1-15,-3 7-1 16,-8 3 1-16,0 13-1 16,1 9 0-16,-5-3 1 15,5 12 0-15,3 7 0 16,-4 9 0-16,-7 6 0 15,4 7 0-15,-11-4 0 16,-7 7 1-16,-10-10-1 16,-11 7 1-16,-3-3 0 15,-8-1 0-15,-3 0-1 16,-7-5 0-16,-4-17 0 16,-7 7 0 15,4-6-1-31,-4-7 1 0,0 0-1 0,-3-3 1 0,-4-9-1 15,1-7 1-15,6-2-1 0,-7-1 1 16,-10-9 0-16,-15-10 0 16,-6-9-1-16,-26-3 1 15,5-3 0-15,-26-9 0 16,-24 2-1-16,-4-2 1 16,-24-1-1-16,-14-9 1 15,-15 0 0-15,-17-9 1 16,-7 9-2-16,-15-7 1 15,-6 4-1-15,-11-13 1 0,-4-2 0 16,-13-1 0-16,-4 0 0 16,-15 3 0-16,-3 1 0 15,1 12 0-15,-15-7 0 16,3 10 0-16,-17 10 0 16,0-1 1-16,-7 3-1 15,0-2 0-15,-3-7 0 16,-22-9 0-16,7-13 0 15,0 0 0-15,-17-22 0 16,10 7 0-16,-10-7-3 16,-22 0 0-16,11 7-6 15,0 2 1-15,-14 4-7 16,39 22 1-16</inkml:trace>
  <inkml:trace contextRef="#ctx0" brushRef="#br2" timeOffset="-103051.74">3877 7971 37 0,'21'37'18'0,"18"10"-7"0,-28-43 19 0,-1-1-26 15,8 0 0-15,-8 0-1 16,5-3 1-16,-1 0-7 16,-4 0 0-16,4 6 1 15,4 7 1-15,0-1-4 16,3 7 0-16,0 9-1 16,18 7 1-16,0-1 1 0,13 10 0 15,15 3 4-15,8 7 0 16,9-4 2-16,15 3 1 31,10 0 2-31,11 1 0 0,4 2 0 0,13 7 0 16,12-4-1-16,-8-5 0 15,21-1-1-15,7-9 0 16,4-3-2-16,18-4 1 16,6-2-2-16,15-4 1 0,7 4-1 15,3-4 1-15,18 4-2 16,-7-10 1 46,17 6 0-62,-17-3 1 16,17-6-1-16,4-16 1 0,-14-12 0 0,0-25 0 0,-7-16 0 0,-4-13 1 0,1-6 0 0,-19-6 0 16,-3 0-2-16,-10 9 1 0,-4 7 0 15,3-4 0-15,-6 7-1 16,-15-10 0-16,1-6-1 15,-8-9 1-15,-21-10 0 16,7-18 0 15,-6-7 0-31,-12-10 1 16,-10 1-1-16,-17-3 1 0,-15-7 0 0,-14 0 0 0,-10-9-1 16,-11 6 1-16,-11-12-1 15,-21-10 1-15,-14-6-1 16,-17-13 0-16,-15-5 0 0,-17-8 0 15,-25 1-1-15,-14-3 1 16,-22 9-1-16,5 7 0 31,-22 2 0-31,-25 7 1 0,8 12-1 0,-22 13 0 16,-21 3 0-16,0 22 0 16,-14-6 1-16,-10 6 0 15,-8 6-1 1,-17 7 1-16,7-1 0 15,-18 10 0-15,0 3 0 0,-7 0 0 16,-3 16-1-16,-11 6 1 16,-4 9 0-1,-6 10 1-15,-4 19-1 0,-11 21 0 16,0 10-1-16,-17 13 1 0,17 6-1 16,-3 21 1-16,14-2-1 15,-4 3 1-15,25 12-1 16,-10-6 0 46,10 16 1-46,17-7 1 0,8 23-1-1,-4 2 0-15,15 20 0 0,-4 2 1 0,31 7 0 0,-3 9 0 0,14 16-1 0,4 3 0 0,14 6 0 0,14 13 1 16,21-7-1-16,3 7 1 0,22 6-1 0,10 0 1 0,11 0 0 15,14 4 0-15,11-1 0 0,10 0 0 16,11 3-1-16,10 7 1 16,15-7-1-16,13 4 1 15,11-4-2 17,18 4 0-17,11-1 0 16,10-3 0 16,7 4 0-47,17-7 0 16,12-3 0 0,13-3 1-16,0-13 0 0,15-15 1 0,3 0 0 0,10-16 0 15,4-16 0-15,11-18 0 0,14-13 1 0,14-16 0 0,17-12 0 0,5-10 0 0,27-12-2 0,-10-10 1 0,13-9-1 16,-6-6 0-16,-7-7-1 0,0-15 0 0,-22 0 0 0,4-10 1 0,-17-9-1 15,-8-9 1-15,-17-7-1 16,-32-9 0-16,-11 13-3 16,-21 2 0-16,-17 7-6 15,-32 3 0-15,-21 0-7 16,-32 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9:47:51.78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10125 4982 27 0,'42'10'13'0,"-10"-35"-2"0,-25 28 14 15,-4-3-23 1,1-6 1-16,-1 6 1 0,1 9 1 16,-4 13-6-16,-4 9 0 15,-3 29 3-15,-3 12 1 16,-1 19-2-16,4 25 1 15,4 16-1-15,6-1 1 16,1 10-2-16,-1-24 0 16,-3-5-3-16,0-21 0 15,-3-19-9-15,-4-28 0 16</inkml:trace>
  <inkml:trace contextRef="#ctx0" brushRef="#br0" timeOffset="839.87">9966 4995 33 0,'28'-19'16'0,"53"29"-10"16,-52-10 21-16,9-7-26 15,22 10 1-15,18-6 1 16,24 6 1-16,15 7-4 16,13 5 1-16,25-5 2 15,8-1 1-15,20-2-1 16,4-4 0-16,35-3-1 16,8 0 1-16,31 0-2 0,3 0 0 15,33-3-1-15,3-4 0 16,10 1 0-16,11-3 1 15,-14-1-1-15,21 7 0 16,-11-16 0-16,1-6 1 16,-4-6-1-16,-11 3 1 15,4-7-1-15,-17-6 0 16,9 1 0-16,-16-11 0 16,-5 7 0-16,-6 1 0 0,-22-1-1 15,-6-6 1-15,-32 18-1 16,-1 7 1-16,-17 9-1 15,-14 4 0-15,-28-1 0 16,-8 13 0-16,-17 7 0 16,-14 5 0-16,-14 4 0 15,-14 6 1-15,-8 6-1 16,-10 0 0-16,-14 16 1 16,-7 3 0-16,-7 22-1 15,0-6 0-15,-11 12 0 16,-7 19 1-1,-3 16-1-15,-1 12 1 0,-2 7-1 16,-5 28 0-16,1-4 1 16,-4 17 0-16,-4-1-1 15,-6-3 1-15,-1-3-1 0,-10-15 1 16,-11-10 0-16,-10-19 0 16,-14-13-1-16,-18-12 1 31,-99-37 0 31,-17-23 0-46,-33-18-1 0,-27-16 1 30,-50-13 0-46,-21-12 0 0,-35-12 1 0,-32 5 0 0,-42-5-1 0,-22-7 1 0,-3 3 0 0,-11 3 1 0,8 13-1 0,6 3 0 0,-6-6-1 0,13 3 1 0,12-6-1 0,-1-4 0 0,7-12-4 0,-11-3 0 0,5-10-9 16,-5 13 1-16</inkml:trace>
  <inkml:trace contextRef="#ctx0" brushRef="#br0" timeOffset="1607.22">10537 10780 40 0,'0'54'20'0,"18"52"-12"0,-7-68 21 16,-1 31-29-16,4 16 1 16,4 24 0-16,0 14 0 15,-1 2-2 1,-3 10 0-16,1-6 0 15,-8-7 1-15,-4-12-4 0,1-29 0 0,-4-24-6 16,3-32 0-16,4-32-2 16,-3-27 0 15</inkml:trace>
  <inkml:trace contextRef="#ctx0" brushRef="#br0" timeOffset="2476.14">10841 10658 31 0,'85'38'15'0,"77"-19"-13"16,-109-16 28-16,14-3-28 0,24 6 0 16,29-6 2-16,7 0 0 15,32 6-5-15,18 7 0 16,24 3 3-16,17-1 1 15,19 7-2 1,6-3 0 0,29-3-1-16,-4-7 1 15,28-6 0 1,-3 0 0 0,21-6 0-16,0-3 1 0,-4-3-1 0,22-4 1 0,-7-3-1 15,10-3 1 1,-7 10-2-16,-11-10 1 15,-3-3-1-15,-10-12 0 16,3-7 0-16,-18 0 0 0,0-9 0 0,-24-9 1 0,-1-10-1 16,-10 0 1-1,-21 3-1-15,-14 3 0 0,-18 7 0 16,-28 12 1-16,-21 6-1 16,-15 10 0-16,-13 9-1 15,-22 3 1-15,-17 10-1 16,-18 9 1-16,-15 10-1 15,-13 9 1-15,-10 0-1 16,-12 22 0-16,-10 12 0 16,-7 22 1-16,-3 16-1 15,-8 19 1-15,-3 13-1 16,-4 21 1-16,-6 16 0 16,-1 13 0-16,-7-4 0 15,0 10 0-15,4 3-1 16,-7-3 1-16,-14-9-1 0,-11-10 1 31,-7-13-1-15,-22-18 1-16,5-13-1 15,-19-25 0-15,-20-22 1 16,-15-19 0 0,-24-6 0-1,-25-15 1 1,-18-16 0-16,-27-20 0 0,-19-14 0 0,-20-8 0 0,-33-14 0 0,-10-7 0 0,-21-7 0 0,-11-2 0 15,-10 3-1-15,-11-10 1 16,-35-3 0-16,-11 3 0 0,-21 1-1 16,-7 8 1-16,-7 4-1 15,-7 16 1-15,-21 5-1 16,17 17 1-16,11 12-1 16,7 19 0-16,14 9-1 15,-6 19 0-15,23 0-2 16,-2 9 0 15,2 4-5-31,1-4 0 16,14-12-7-16,3 0 1 0</inkml:trace>
  <inkml:trace contextRef="#ctx0" brushRef="#br0" timeOffset="5390.65">3482 16751 31 0,'0'38'15'0,"7"-4"-6"0,-7-28 16 0,4 1-21 15,-1 2 0-15,8 1 3 16,-8-4 1-16,8 3-9 16,-1-9 1-16,8 0 5 15,-7-12 0-15,6-13-2 16,8-13 1-16,3-12-3 15,11-16 1-15,3-3-2 16,4-6 0-16,3-13 0 16,1-6 0-16,-1 0-1 15,-10 3 0-15,3-3 0 16,-13 12 0-16,2 4-1 0,-13 12 1 16,-4 13-3-16,-3 9 1 15,-4 19-2-15,-7 15 1 16,0 17 0-16,-11 18 0 15,4 19 0-15,4 9 1 16,-8 47 2 0,-7-3 0-1,8 1 2-15,-1-1 0 16,11-3 0-16,0-3 0 31,4-7 1-31,13-8 0 0,1-14 0 0,-4-8 1 0,4-10 0 16,3-16 0-16,7-6 0 15,-7-10 0-15,8-5-1 16,-15-10 1-16,3-7-2 16,-10-6 0-16,-14-2-1 15,-3-1 0-15,-11 0-1 16,-18 0 0-16,-21 3 1 16,-7-2 0-16,-7 2-1 15,-4 10 1-15,-3 6 0 16,-7 0 0-16,7 6 0 15,3 7 1-15,-3 5-1 16,14 1 1-16,3 0-1 16,8-3 1-16,14-4-2 0,13-2 1 15,-2-4 0-15,13-3 0 16,-3 0 0-16,10-3 1 16,1-6-1-16,13-10 0 15,18-6 1-15,18-6 0 16,21-13-1-16,21-12 0 15,14-7 0-15,18-5 0 16,14-8-1-16,-14 1 1 16,4 3-1-16,-15 7 0 15,-7 5 0-15,-14 7 1 16,-14 6-1-16,-14 13 1 0,-3 6 0 16,-12 6 1-16,-9 9-1 15,-8 14 0-15,-7 11 0 16,-7 13 0-16,-18 19 0 15,-10 10 0-15,-18 9 0 16,-6-4 1-16,-1 7 0 16,-11 7 1-16,-20-14 0 15,-8 7 1-15,-10 0-1 16,7-3 0-16,3 3 0 16,-3-3 0-16,10-3-1 15,8-4 0-15,10-5 0 16,7-1 0-16,14-9 0 15,0-10 0-15,18-2-1 16,3-7 1-16,8-3-1 16,-1-7 0-16,11-2-1 15,-7 0 1-15,7-4-1 0,0-3 0 16,0 1-1-16,0-4 0 16,7 0-1-16,-7-3 0 15,0 0 0-15,0 0 1 16,0 0-1-16,0 0 1 15,0 3 1-15,0 0 0 16,-7 3-1-16,3 1 1 16,-3-1-2-16,4 3 0 15,-4-2-4-15,3-4 0 16,4-3-7-16,0-3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9:48:11.6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2910 4380 21 0,'0'13'10'0,"0"-7"5"0,0-3 11 0,0 0-21 16,0 4 0-16,0-7 4 15,0 0 1-15,0 6-12 16,4-3 0-16,3 13 7 15,4 12 1-15,-1 0-3 16,1-6 0-16,6 6-2 16,-6-12 1-16,7 0 0 15,-8-13 1-15,4-13 1 16,4-21 0-16,14-22 0 16,14-22 0-16,6-13-2 15,19-22 1-15,7-12-8 16,3-13 0-16,11 0-13 15,-4 13 0-15</inkml:trace>
  <inkml:trace contextRef="#ctx0" brushRef="#br0" timeOffset="636.66">2953 6886 49 0,'17'50'24'0,"5"-9"-14"0,-15-38 32 16,3 0-39-16,1-6 0 0,10-3 3 15,0-16 1-15,18-7-8 16,10-11 1-16,4-14 5 16,21-18 0-16,-3-12-2 15,10-10 1-15,7-13-4 16,-3 13 0-1,10-69-20 1,-24 47 0-16</inkml:trace>
  <inkml:trace contextRef="#ctx0" brushRef="#br0" timeOffset="1520.43">3239 10197 45 0,'59'-34'22'16,"-20"-70"-10"-16,-35 76 23 0,3-13-33 0,-7-3 0 0,0-3 0 0,-18 0 0 15,-14 0-3-15,-6 13 0 16,-12 12 2-16,-20 12 0 15,-18 17-1-15,-15 11 1 16,4 17-3-16,-10 15 1 16,0 16-4-16,10 6 0 62,0 19-1-62,18 13 1 16,14 8 0-16,25 11 0 47,10 12 2-47,21 3 0 62,15 0 3-62,17-22 1 16,25-16 0-16,7-28 1 15,35-22 2-15,21-22 0 0,22-24 1 0,10-26 1 0,7-25 1 0,0-26 1 0,-28-17-1 0,-21-14 0 0,-28-21-3 16,-11-10 0-16,-29-3-3 0,-31-19 1 0,-24 3-5 0,-26 7 0 0,-27 15-3 0,-22 13 0 0,-21 31-2 0,-11 35 1 16,-10 34-8-16,-3 29 1 0,-15 40-1 0,7 41 0 0</inkml:trace>
  <inkml:trace contextRef="#ctx0" brushRef="#br0" timeOffset="2173.92">2780 13142 35 0,'92'-16'17'0,"35"-56"-12"0,-85 44 29 0,7-16-29 16,11-9 1-16,0-16 2 15,0-13 1-15,-7-3-12 16,-7 1 1-16,-18-4 7 16,-17 0 0-16,-18 0-3 15,-14 4 1-15,-29-1-2 0,-3 10 1 32,-14 15-1-17,-24 10 0-15,-19 12-1 16,4 16 0-16,-7 19-2 0,-6 22 1 0,9 19-2 0,-6 31 1 15,13 22-2-15,15 21 0 16,21 14-1-16,14 9 1 16,15 6 0-1,27 0 0-15,29-6 2 0,17-13 0 0,39-18 3 16,18-26 1-16,45-12 2 16,15-22 1-16,28-29 0 15,21-24 1 1,-14-29-2-16,-18-24 1 0,-31-14-3 15,-29-21 0-15,-35-13-5 16,-28-21 1-16,-46-14-7 16,-28-2 1-1,-32-7-9-15,-42 10 1 32</inkml:trace>
  <inkml:trace contextRef="#ctx0" brushRef="#br0" timeOffset="2843.42">2226 14183 52 0,'11'37'26'0,"6"23"-27"0,-17-38 43 15,0 9-40-15,-10 20 1 16,3 11 0-16,-7 17 0 15,-4 21-4-15,0 10 0 16,-3-4 2-16,0 1 1 16,3-19-2-16,8-13 0 15,-1-19-2-15,8-8 1 16,3-23-4-16,10-25 1 16,4-19-4-1,4-28 1 1,0-19-9-1,3-25 0-15</inkml:trace>
  <inkml:trace contextRef="#ctx0" brushRef="#br0" timeOffset="3603.59">2134 14026 45 0,'0'50'22'0,"0"-3"-17"0,4-37 35 0,3-1-37 16,0 0 0-16,7-2 2 16,4-1 0-16,10-3-5 15,21-6 1-15,4-10 4 16,25-5 1-16,21-11-2 16,24-14 0-16,4-11-1 0,4-12 0 15,-1 7-3-15,-10-1 1 47,-14 7-2-31,-21 3 1-16,-18 6-1 47,0 12 1-32,-21 7 0 1,-8 10 0-1,-2 2-1-15,-5 13 0 0,-13 6-2 16,-14 13 1-16,-4 13-1 0,0 15 1 0,-11 15-2 0,-7 7 1 0,-3 13 0 0,7 6 1 0,0 15 0 0,10 10 1 0,4 9-2 16,18-2 0-16,3 5 1 0,11 7 0 0,0-10-1 0,3-9 1 0,-3-16 2 15,-1-9 1 1,-9-7 1 0,-12-15 1-16,-13-6-1 46,-15-10 0-14,-7-6 0-32,-21-6 1 0,-17-7-1 0,-25-15 0 15,-11-10-1-15,-21-9 1 0,-10-16 0 0,-19-12 0 0,-9 5 0 0,6-2 1 0,-7 0-2 16,29 9 1-16,-4 10 0 0,24 6 0 0,15 3-2 16,10 6 1-16,22 3 0 0,3 1 1 15,21 2-1-15,7 1 1 16,8 2 0-16,9 4 1 15,5-3 0-15,3 3 0 16,3-7-1-16,-3 1 1 31,7-4-2-15,0-2 1-16,0-4-3 16,7 0 0-16,-7 0-3 0,0-3 0 0,4-3-7 15,3-3 1-15,3-16-12 16,1-3 1-1</inkml:trace>
  <inkml:trace contextRef="#ctx0" brushRef="#br0" timeOffset="4012.92">2406 14061 53 0,'7'6'26'0,"-3"-3"-23"0,-4-3 37 0,-4 0-40 0,4 9 1 16,-11 13 0-16,-10 13 0 15,4 15-1-15,-1 16 1 16,-3 18 0-16,0 14 1 16,-1 11-1-16,5 11 0 15,6-1 0-15,1-3 0 16,-1-10-1-16,1-18 0 16,10-13-2-16,0-18 0 15,0-23-3-15,3-21 0 0,8-26-2 16,6-18 0-16,1-25-9 15,-8-26 0 17,12-18 1-17,-12-16 1-15</inkml:trace>
  <inkml:trace contextRef="#ctx0" brushRef="#br0" timeOffset="4628.75">2353 14067 41 0,'11'47'20'0,"-1"3"-17"0,-3-34 42 0,4-1-43 16,3-5 1-16,4-1 1 16,-1-3 0-16,15 4-5 15,17-10 0-15,22 0 3 16,21-6 1-16,13-10-2 16,26-9 0-16,10-7 0 15,-10-11 1-15,-11-4-2 0,-4 0 0 16,-24-4 0-1,-15 14 0-15,-17 5 0 0,-10 7 1 16,-11 10-2-16,-8 11 0 16,-13 8-1-16,-4 14 1 15,-7 17-2-15,-14 12 0 16,-7 16-1-16,-11 15 1 16,1 13-1-16,2 9 1 15,-6 19 1-15,18 10 1 0,-8 15 1 16,11 4 0-16,7 2 1 15,0-6 0-15,0-9 2 16,-4-22 1 15,-3-16 0 1,4-12 1-32,-18-22 0 15,-8-13 1 1,-91-19 0-16,11-12 1 0,0-9-3 0,-1-7 0 0,1-3 0 0,0-10 0 0,10-2-2 15,18-4 1-15,0 0-3 16,10 1 1-16,4 2 0 16,0 4 0-16,18-1 0 15,6 4 1-15,11 3-1 16,4 0 0-16,11 0 0 0,6-4 0 16,7 1-2-1,4 0 0-15,0 0-5 0,0-1 1 16,11-2-7-16,-7-1 1 15,6-15-11-15,-3-3 0 16</inkml:trace>
  <inkml:trace contextRef="#ctx0" brushRef="#br0" timeOffset="6025.34">3362 16710 34 0,'198'-78'17'0,"-89"-57"-6"16,-81 94 16-16,-7-12-23 15,-10-16 1-15,-11-9 1 16,-18-7 1-16,-6 3-9 0,-22 1 0 15,-25 12 6-15,-21 6 0 16,-6 13-2-16,-22 16 0 31,-110 49-1-31,22 23 0 16,11 18-1-16,34 16 1 16,5 7-1-16,17 9 1 31,21-7-2-31,31-21 1 0,8 24-1 0,21 4 0 15,21-3 0-15,32-7 0 0,36 1 0 16,20-1 0 0,191 0 2-1,0-34 0-15,7-22 1 16,-18-25 0-16,-31-13 2 16,-29-18 0-16,-24-16 0 15,-11-19 0-15,-32-13-2 16,-24-2 1-16,-26-14-2 15,-13-5 0 1,-39-7-2-16,-21 4 1 0,-14 8-1 16,-29 11 0-16,-17 8 0 15,-18 16 1-15,-21 23 1 16,-28 18 0-16,0 19 0 16,-4 28 0-16,4 15 0 31,0 17 1-31,18 12-4 15,10 9 1-15,17 4-3 0,15 2 0 0,18 7-4 16,20 10 0-16,22 2-1 0,17-6 1 16,22 1 3-16,38-7 1 15,29-7 3-15,24-9 1 16,39-12 4-16,36-25 0 16,20-26 2-16,8-27 0 46,-25-23-2 1,-14-15 1-15,-18-16-2-32,-25-19 1 15,-17-12-3-15,-25-13 1 0,-14-3-2 0,-31-16 1 0,-19 0-2 16,-20 7 1-16,-26 9-1 0,-20 12 1 0,-21 13 0 0,-29 22 1 0,-18 26-1 0,-13 21 1 15,-11 28 1-15,-18 22 0 0,18 25-3 0,3 32 1 0,8 12-3 0,10 7 1 0,14 5-12 16,7-18 1-16,15-6-5 16,24-16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} (x^4-x^2+1)/(x+1)^3(2x-1), divide by HOT in </a:t>
            </a:r>
            <a:r>
              <a:rPr lang="en-US" err="1">
                <a:cs typeface="Calibri"/>
              </a:rPr>
              <a:t>denom</a:t>
            </a:r>
          </a:p>
          <a:p>
            <a:r>
              <a:rPr lang="en-US">
                <a:cs typeface="Calibri"/>
              </a:rPr>
              <a:t>Check in Desmos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Conjugate: \</a:t>
            </a:r>
            <a:r>
              <a:rPr lang="en-US" err="1">
                <a:cs typeface="Calibri"/>
              </a:rPr>
              <a:t>lim</a:t>
            </a:r>
            <a:r>
              <a:rPr lang="en-US">
                <a:cs typeface="Calibri"/>
              </a:rPr>
              <a:t>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} \sqrt{4x^2 + 3x} - 2x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\sin(x)/x^2</a:t>
            </a:r>
          </a:p>
          <a:p>
            <a:r>
              <a:rPr lang="en-US">
                <a:cs typeface="Calibri"/>
              </a:rPr>
              <a:t>Squeeze theorem still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7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</a:t>
            </a:r>
            <a:r>
              <a:rPr lang="en-US" err="1">
                <a:cs typeface="Calibri"/>
              </a:rPr>
              <a:t>lim</a:t>
            </a:r>
            <a:r>
              <a:rPr lang="en-US">
                <a:cs typeface="Calibri"/>
              </a:rPr>
              <a:t>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0-} e^{1/x}</a:t>
            </a:r>
          </a:p>
          <a:p>
            <a:r>
              <a:rPr lang="en-US">
                <a:cs typeface="Calibri"/>
              </a:rPr>
              <a:t>Substitution, silly simple idea, powerful technique.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7 cases, our goal will be to convert everything to ratio cases.</a:t>
            </a:r>
          </a:p>
          <a:p>
            <a:r>
              <a:rPr lang="en-US">
                <a:cs typeface="Calibri"/>
              </a:rPr>
              <a:t>Comparing infinity: x – x^2; x/x^2, transfer to basic case.</a:t>
            </a:r>
          </a:p>
          <a:p>
            <a:r>
              <a:rPr lang="en-US">
                <a:cs typeface="Calibri"/>
              </a:rPr>
              <a:t>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 - 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 is strange: Grandi's series and god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2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hyperlink" Target="https://www.youtube.com/watch?v=9vKqVkMQHK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2.6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Limits at Infinity; Horizontal Asymptotes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Fancy examples and indeterminant forms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BFB048-57FA-4344-9A53-4442596E96DE}"/>
                  </a:ext>
                </a:extLst>
              </p14:cNvPr>
              <p14:cNvContentPartPr/>
              <p14:nvPr/>
            </p14:nvContentPartPr>
            <p14:xfrm>
              <a:off x="2400480" y="2698920"/>
              <a:ext cx="6291720" cy="205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BFB048-57FA-4344-9A53-4442596E96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1120" y="2689560"/>
                <a:ext cx="6310440" cy="20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DFB5-B588-40B5-A656-F43FFC08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72D0-3F75-4235-9AB7-7A3B25F3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D72D22-0785-4387-8EB7-D63CEABF9647}"/>
                  </a:ext>
                </a:extLst>
              </p14:cNvPr>
              <p14:cNvContentPartPr/>
              <p14:nvPr/>
            </p14:nvContentPartPr>
            <p14:xfrm>
              <a:off x="467280" y="91440"/>
              <a:ext cx="11576520" cy="652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D72D22-0785-4387-8EB7-D63CEABF9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920" y="82080"/>
                <a:ext cx="11595240" cy="65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99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0FC4-271D-4688-AEED-A818CFB7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8555-D135-4830-BC24-296481B9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3A5FCC-94F9-4C20-8062-D0F76BA359EA}"/>
                  </a:ext>
                </a:extLst>
              </p14:cNvPr>
              <p14:cNvContentPartPr/>
              <p14:nvPr/>
            </p14:nvContentPartPr>
            <p14:xfrm>
              <a:off x="326520" y="192960"/>
              <a:ext cx="11864520" cy="632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3A5FCC-94F9-4C20-8062-D0F76BA359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160" y="183600"/>
                <a:ext cx="11883240" cy="63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4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A840-CAEF-4B11-B055-A5F0607C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6A0D-5FC4-48B8-9F44-25C353A7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5EDAD0-5445-4675-9048-3F0DC3DFF85F}"/>
                  </a:ext>
                </a:extLst>
              </p14:cNvPr>
              <p14:cNvContentPartPr/>
              <p14:nvPr/>
            </p14:nvContentPartPr>
            <p14:xfrm>
              <a:off x="764640" y="572040"/>
              <a:ext cx="11016360" cy="60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5EDAD0-5445-4675-9048-3F0DC3DFF8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280" y="562680"/>
                <a:ext cx="11035080" cy="60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68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DA42-508B-44C3-89D0-447D0C6B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E167-D8D7-458B-8410-A545C3F2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88ED00-B326-4E22-BE88-2841D0F06CB6}"/>
                  </a:ext>
                </a:extLst>
              </p14:cNvPr>
              <p14:cNvContentPartPr/>
              <p14:nvPr/>
            </p14:nvContentPartPr>
            <p14:xfrm>
              <a:off x="575280" y="128520"/>
              <a:ext cx="10834920" cy="477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88ED00-B326-4E22-BE88-2841D0F06C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920" y="119160"/>
                <a:ext cx="10853640" cy="47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06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6165-6F99-4D6C-AD0D-D3128D21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Indeterminant forms and the essence of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B63E-CCA6-49D9-92AD-F2CF8759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7F1738-0E5E-4810-88C1-9BD22EAFA8F4}"/>
                  </a:ext>
                </a:extLst>
              </p14:cNvPr>
              <p14:cNvContentPartPr/>
              <p14:nvPr/>
            </p14:nvContentPartPr>
            <p14:xfrm>
              <a:off x="119520" y="478440"/>
              <a:ext cx="11060640" cy="565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7F1738-0E5E-4810-88C1-9BD22EAFA8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60" y="469080"/>
                <a:ext cx="11079360" cy="56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1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2.6: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3, 4, 5, 6, 8, 10, 12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3, 7, 19, 27, 35, 49, 61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  <a:hlinkClick r:id="rId2"/>
              </a:rPr>
              <a:t>https://www.youtube.com/watch?v=9vKqVkMQHKk</a:t>
            </a:r>
            <a:r>
              <a:rPr lang="en-US">
                <a:ea typeface="+mn-lt"/>
                <a:cs typeface="+mn-lt"/>
              </a:rPr>
              <a:t>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5649B8-EE33-449C-BFB4-74C3F4C50033}"/>
                  </a:ext>
                </a:extLst>
              </p14:cNvPr>
              <p14:cNvContentPartPr/>
              <p14:nvPr/>
            </p14:nvContentPartPr>
            <p14:xfrm>
              <a:off x="1122840" y="1601640"/>
              <a:ext cx="6224400" cy="462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5649B8-EE33-449C-BFB4-74C3F4C500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480" y="1592280"/>
                <a:ext cx="6243120" cy="46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653AA5-9AD6-4E5F-8489-6E6F080345AD}"/>
                  </a:ext>
                </a:extLst>
              </p14:cNvPr>
              <p14:cNvContentPartPr/>
              <p14:nvPr/>
            </p14:nvContentPartPr>
            <p14:xfrm>
              <a:off x="628560" y="1330920"/>
              <a:ext cx="753480" cy="481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653AA5-9AD6-4E5F-8489-6E6F080345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00" y="1321560"/>
                <a:ext cx="772200" cy="48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2.6 Limits at Infinity; Horizontal Asymptotes</vt:lpstr>
      <vt:lpstr>Example: Try on own</vt:lpstr>
      <vt:lpstr>Example: Try on own</vt:lpstr>
      <vt:lpstr>Example: Try on own</vt:lpstr>
      <vt:lpstr>Example: Try on own</vt:lpstr>
      <vt:lpstr>Indeterminant forms and the essence of calculus</vt:lpstr>
      <vt:lpstr>Section 2.6: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2021-02-09T19:48:26Z</dcterms:modified>
</cp:coreProperties>
</file>