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3597B-5B79-4984-BB0D-6325D69AB79F}" v="1" dt="2021-02-10T16:40:3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49EE0AF4-78B4-3C0E-1FEF-65CA5BE2666E}"/>
    <pc:docChg chg="addSld delSld modSld">
      <pc:chgData name="Chad Vidden" userId="S::cvidden@uwlax.edu::fa919fd6-03f8-48d0-9b95-10ac8c9672df" providerId="AD" clId="Web-{49EE0AF4-78B4-3C0E-1FEF-65CA5BE2666E}" dt="2021-02-07T19:36:06.214" v="342" actId="20577"/>
      <pc:docMkLst>
        <pc:docMk/>
      </pc:docMkLst>
      <pc:sldChg chg="modSp">
        <pc:chgData name="Chad Vidden" userId="S::cvidden@uwlax.edu::fa919fd6-03f8-48d0-9b95-10ac8c9672df" providerId="AD" clId="Web-{49EE0AF4-78B4-3C0E-1FEF-65CA5BE2666E}" dt="2021-02-07T19:24:22.350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9EE0AF4-78B4-3C0E-1FEF-65CA5BE2666E}" dt="2021-02-07T19:24:06.21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9EE0AF4-78B4-3C0E-1FEF-65CA5BE2666E}" dt="2021-02-07T19:24:22.350" v="1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49EE0AF4-78B4-3C0E-1FEF-65CA5BE2666E}" dt="2021-02-07T19:26:56.447" v="85"/>
        <pc:sldMkLst>
          <pc:docMk/>
          <pc:sldMk cId="646906557" sldId="264"/>
        </pc:sldMkLst>
        <pc:spChg chg="mod">
          <ac:chgData name="Chad Vidden" userId="S::cvidden@uwlax.edu::fa919fd6-03f8-48d0-9b95-10ac8c9672df" providerId="AD" clId="Web-{49EE0AF4-78B4-3C0E-1FEF-65CA5BE2666E}" dt="2021-02-07T19:26:16.729" v="39" actId="20577"/>
          <ac:spMkLst>
            <pc:docMk/>
            <pc:sldMk cId="646906557" sldId="264"/>
            <ac:spMk id="2" creationId="{8C4DDB88-C6D3-45E4-923B-A73AADD91CC6}"/>
          </ac:spMkLst>
        </pc:spChg>
      </pc:sldChg>
      <pc:sldChg chg="del">
        <pc:chgData name="Chad Vidden" userId="S::cvidden@uwlax.edu::fa919fd6-03f8-48d0-9b95-10ac8c9672df" providerId="AD" clId="Web-{49EE0AF4-78B4-3C0E-1FEF-65CA5BE2666E}" dt="2021-02-07T19:25:10.710" v="32"/>
        <pc:sldMkLst>
          <pc:docMk/>
          <pc:sldMk cId="2566324251" sldId="265"/>
        </pc:sldMkLst>
      </pc:sldChg>
      <pc:sldChg chg="modSp new modNotes">
        <pc:chgData name="Chad Vidden" userId="S::cvidden@uwlax.edu::fa919fd6-03f8-48d0-9b95-10ac8c9672df" providerId="AD" clId="Web-{49EE0AF4-78B4-3C0E-1FEF-65CA5BE2666E}" dt="2021-02-07T19:28:12.260" v="157"/>
        <pc:sldMkLst>
          <pc:docMk/>
          <pc:sldMk cId="2594749997" sldId="265"/>
        </pc:sldMkLst>
        <pc:spChg chg="mod">
          <ac:chgData name="Chad Vidden" userId="S::cvidden@uwlax.edu::fa919fd6-03f8-48d0-9b95-10ac8c9672df" providerId="AD" clId="Web-{49EE0AF4-78B4-3C0E-1FEF-65CA5BE2666E}" dt="2021-02-07T19:27:16.729" v="93" actId="20577"/>
          <ac:spMkLst>
            <pc:docMk/>
            <pc:sldMk cId="2594749997" sldId="265"/>
            <ac:spMk id="2" creationId="{DED2C288-F7C5-4731-B6DE-C0D68AB8A6F9}"/>
          </ac:spMkLst>
        </pc:spChg>
      </pc:sldChg>
      <pc:sldChg chg="del">
        <pc:chgData name="Chad Vidden" userId="S::cvidden@uwlax.edu::fa919fd6-03f8-48d0-9b95-10ac8c9672df" providerId="AD" clId="Web-{49EE0AF4-78B4-3C0E-1FEF-65CA5BE2666E}" dt="2021-02-07T19:25:10.710" v="31"/>
        <pc:sldMkLst>
          <pc:docMk/>
          <pc:sldMk cId="148109713" sldId="266"/>
        </pc:sldMkLst>
      </pc:sldChg>
      <pc:sldChg chg="modSp new modNotes">
        <pc:chgData name="Chad Vidden" userId="S::cvidden@uwlax.edu::fa919fd6-03f8-48d0-9b95-10ac8c9672df" providerId="AD" clId="Web-{49EE0AF4-78B4-3C0E-1FEF-65CA5BE2666E}" dt="2021-02-07T19:34:01.620" v="335"/>
        <pc:sldMkLst>
          <pc:docMk/>
          <pc:sldMk cId="3997433060" sldId="266"/>
        </pc:sldMkLst>
        <pc:spChg chg="mod">
          <ac:chgData name="Chad Vidden" userId="S::cvidden@uwlax.edu::fa919fd6-03f8-48d0-9b95-10ac8c9672df" providerId="AD" clId="Web-{49EE0AF4-78B4-3C0E-1FEF-65CA5BE2666E}" dt="2021-02-07T19:28:21.229" v="160" actId="20577"/>
          <ac:spMkLst>
            <pc:docMk/>
            <pc:sldMk cId="3997433060" sldId="266"/>
            <ac:spMk id="2" creationId="{51B6780B-2AC3-4F70-A28D-CE937A64A9D3}"/>
          </ac:spMkLst>
        </pc:spChg>
      </pc:sldChg>
      <pc:sldChg chg="del">
        <pc:chgData name="Chad Vidden" userId="S::cvidden@uwlax.edu::fa919fd6-03f8-48d0-9b95-10ac8c9672df" providerId="AD" clId="Web-{49EE0AF4-78B4-3C0E-1FEF-65CA5BE2666E}" dt="2021-02-07T19:25:10.710" v="30"/>
        <pc:sldMkLst>
          <pc:docMk/>
          <pc:sldMk cId="3170110220" sldId="267"/>
        </pc:sldMkLst>
      </pc:sldChg>
      <pc:sldChg chg="modSp new modNotes">
        <pc:chgData name="Chad Vidden" userId="S::cvidden@uwlax.edu::fa919fd6-03f8-48d0-9b95-10ac8c9672df" providerId="AD" clId="Web-{49EE0AF4-78B4-3C0E-1FEF-65CA5BE2666E}" dt="2021-02-07T19:31:18.963" v="289"/>
        <pc:sldMkLst>
          <pc:docMk/>
          <pc:sldMk cId="3432130504" sldId="267"/>
        </pc:sldMkLst>
        <pc:spChg chg="mod">
          <ac:chgData name="Chad Vidden" userId="S::cvidden@uwlax.edu::fa919fd6-03f8-48d0-9b95-10ac8c9672df" providerId="AD" clId="Web-{49EE0AF4-78B4-3C0E-1FEF-65CA5BE2666E}" dt="2021-02-07T19:29:26.416" v="181" actId="20577"/>
          <ac:spMkLst>
            <pc:docMk/>
            <pc:sldMk cId="3432130504" sldId="267"/>
            <ac:spMk id="2" creationId="{2C062123-2764-4B97-9B0D-192FE33B8CA3}"/>
          </ac:spMkLst>
        </pc:spChg>
      </pc:sldChg>
      <pc:sldChg chg="add">
        <pc:chgData name="Chad Vidden" userId="S::cvidden@uwlax.edu::fa919fd6-03f8-48d0-9b95-10ac8c9672df" providerId="AD" clId="Web-{49EE0AF4-78B4-3C0E-1FEF-65CA5BE2666E}" dt="2021-02-07T19:32:01.745" v="291"/>
        <pc:sldMkLst>
          <pc:docMk/>
          <pc:sldMk cId="293502856" sldId="268"/>
        </pc:sldMkLst>
      </pc:sldChg>
      <pc:sldChg chg="new del">
        <pc:chgData name="Chad Vidden" userId="S::cvidden@uwlax.edu::fa919fd6-03f8-48d0-9b95-10ac8c9672df" providerId="AD" clId="Web-{49EE0AF4-78B4-3C0E-1FEF-65CA5BE2666E}" dt="2021-02-07T19:31:19.620" v="290"/>
        <pc:sldMkLst>
          <pc:docMk/>
          <pc:sldMk cId="3165305977" sldId="268"/>
        </pc:sldMkLst>
      </pc:sldChg>
      <pc:sldChg chg="del">
        <pc:chgData name="Chad Vidden" userId="S::cvidden@uwlax.edu::fa919fd6-03f8-48d0-9b95-10ac8c9672df" providerId="AD" clId="Web-{49EE0AF4-78B4-3C0E-1FEF-65CA5BE2666E}" dt="2021-02-07T19:25:10.710" v="29"/>
        <pc:sldMkLst>
          <pc:docMk/>
          <pc:sldMk cId="3892122087" sldId="268"/>
        </pc:sldMkLst>
      </pc:sldChg>
      <pc:sldChg chg="modSp add">
        <pc:chgData name="Chad Vidden" userId="S::cvidden@uwlax.edu::fa919fd6-03f8-48d0-9b95-10ac8c9672df" providerId="AD" clId="Web-{49EE0AF4-78B4-3C0E-1FEF-65CA5BE2666E}" dt="2021-02-07T19:36:06.214" v="342" actId="20577"/>
        <pc:sldMkLst>
          <pc:docMk/>
          <pc:sldMk cId="422047136" sldId="269"/>
        </pc:sldMkLst>
        <pc:spChg chg="mod">
          <ac:chgData name="Chad Vidden" userId="S::cvidden@uwlax.edu::fa919fd6-03f8-48d0-9b95-10ac8c9672df" providerId="AD" clId="Web-{49EE0AF4-78B4-3C0E-1FEF-65CA5BE2666E}" dt="2021-02-07T19:32:17.291" v="294" actId="20577"/>
          <ac:spMkLst>
            <pc:docMk/>
            <pc:sldMk cId="422047136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9EE0AF4-78B4-3C0E-1FEF-65CA5BE2666E}" dt="2021-02-07T19:36:06.214" v="342" actId="20577"/>
          <ac:spMkLst>
            <pc:docMk/>
            <pc:sldMk cId="422047136" sldId="269"/>
            <ac:spMk id="3" creationId="{9BBBB11B-49A7-4A14-AC67-AC50FA0F861E}"/>
          </ac:spMkLst>
        </pc:spChg>
      </pc:sldChg>
    </pc:docChg>
  </pc:docChgLst>
  <pc:docChgLst>
    <pc:chgData name="Chad" userId="fa919fd6-03f8-48d0-9b95-10ac8c9672df" providerId="ADAL" clId="{4330977E-E593-417E-AE5D-A35768097B7D}"/>
    <pc:docChg chg="modSld">
      <pc:chgData name="Chad" userId="fa919fd6-03f8-48d0-9b95-10ac8c9672df" providerId="ADAL" clId="{4330977E-E593-417E-AE5D-A35768097B7D}" dt="2021-02-01T20:57:25.400" v="0"/>
      <pc:docMkLst>
        <pc:docMk/>
      </pc:docMkLst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3637318454" sldId="25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3637318454" sldId="257"/>
            <ac:inkMk id="5" creationId="{CD588FE6-E5FB-40DB-B529-766CFB44EFD5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541778303" sldId="263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541778303" sldId="263"/>
            <ac:inkMk id="4" creationId="{B96B9D90-872C-4977-AC2D-CA388948834D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927493513" sldId="264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927493513" sldId="264"/>
            <ac:inkMk id="4" creationId="{43944364-1502-4828-9343-6F85010D6510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1035940172" sldId="265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1035940172" sldId="265"/>
            <ac:inkMk id="4" creationId="{621B6EFE-1A01-40DC-A6A9-5308CD31113E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039053139" sldId="266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039053139" sldId="266"/>
            <ac:inkMk id="4" creationId="{2CF0DE6C-E911-4703-8B06-DAB59978EF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996863552" sldId="26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996863552" sldId="267"/>
            <ac:inkMk id="4" creationId="{1F830528-65D3-4357-BA14-8697EBF7F2CC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694069640" sldId="268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694069640" sldId="268"/>
            <ac:inkMk id="4" creationId="{8D6BD84A-2418-499A-8CF0-08DDD0A2BA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713564885" sldId="269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713564885" sldId="269"/>
            <ac:inkMk id="4" creationId="{EA0512E6-278E-4E93-9DF7-A5EC8AD48B8D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C0C3243-24A6-C008-36A2-C6D5C4BC4DD2}"/>
    <pc:docChg chg="addSld delSld modSld">
      <pc:chgData name="Chad Vidden" userId="S::cvidden@uwlax.edu::fa919fd6-03f8-48d0-9b95-10ac8c9672df" providerId="AD" clId="Web-{CC0C3243-24A6-C008-36A2-C6D5C4BC4DD2}" dt="2021-02-04T15:50:53.908" v="770"/>
      <pc:docMkLst>
        <pc:docMk/>
      </pc:docMkLst>
      <pc:sldChg chg="delSp modSp">
        <pc:chgData name="Chad Vidden" userId="S::cvidden@uwlax.edu::fa919fd6-03f8-48d0-9b95-10ac8c9672df" providerId="AD" clId="Web-{CC0C3243-24A6-C008-36A2-C6D5C4BC4DD2}" dt="2021-02-04T15:30:26.022" v="2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C0C3243-24A6-C008-36A2-C6D5C4BC4DD2}" dt="2021-02-04T15:29:17.66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C0C3243-24A6-C008-36A2-C6D5C4BC4DD2}" dt="2021-02-04T15:30:26.022" v="2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C0C3243-24A6-C008-36A2-C6D5C4BC4DD2}" dt="2021-02-04T15:29:20.035" v="14"/>
          <ac:inkMkLst>
            <pc:docMk/>
            <pc:sldMk cId="3637318454" sldId="257"/>
            <ac:inkMk id="5" creationId="{CD588FE6-E5FB-40DB-B529-766CFB44EFD5}"/>
          </ac:inkMkLst>
        </pc:inkChg>
      </pc:sldChg>
      <pc:sldChg chg="delSp">
        <pc:chgData name="Chad Vidden" userId="S::cvidden@uwlax.edu::fa919fd6-03f8-48d0-9b95-10ac8c9672df" providerId="AD" clId="Web-{CC0C3243-24A6-C008-36A2-C6D5C4BC4DD2}" dt="2021-02-04T15:29:30.254" v="15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CC0C3243-24A6-C008-36A2-C6D5C4BC4DD2}" dt="2021-02-04T15:29:30.254" v="15"/>
          <ac:inkMkLst>
            <pc:docMk/>
            <pc:sldMk cId="541778303" sldId="263"/>
            <ac:inkMk id="4" creationId="{B96B9D90-872C-4977-AC2D-CA388948834D}"/>
          </ac:inkMkLst>
        </pc:inkChg>
      </pc:sldChg>
      <pc:sldChg chg="delSp modSp modNotes">
        <pc:chgData name="Chad Vidden" userId="S::cvidden@uwlax.edu::fa919fd6-03f8-48d0-9b95-10ac8c9672df" providerId="AD" clId="Web-{CC0C3243-24A6-C008-36A2-C6D5C4BC4DD2}" dt="2021-02-04T15:34:20.780" v="181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CC0C3243-24A6-C008-36A2-C6D5C4BC4DD2}" dt="2021-02-04T15:31:05.508" v="41" actId="20577"/>
          <ac:spMkLst>
            <pc:docMk/>
            <pc:sldMk cId="927493513" sldId="264"/>
            <ac:spMk id="2" creationId="{17AFF332-7AC4-43E8-B919-E3E9993D48DC}"/>
          </ac:spMkLst>
        </pc:spChg>
        <pc:inkChg chg="del">
          <ac:chgData name="Chad Vidden" userId="S::cvidden@uwlax.edu::fa919fd6-03f8-48d0-9b95-10ac8c9672df" providerId="AD" clId="Web-{CC0C3243-24A6-C008-36A2-C6D5C4BC4DD2}" dt="2021-02-04T15:29:35.317" v="16"/>
          <ac:inkMkLst>
            <pc:docMk/>
            <pc:sldMk cId="927493513" sldId="264"/>
            <ac:inkMk id="4" creationId="{43944364-1502-4828-9343-6F85010D6510}"/>
          </ac:inkMkLst>
        </pc:inkChg>
      </pc:sldChg>
      <pc:sldChg chg="del">
        <pc:chgData name="Chad Vidden" userId="S::cvidden@uwlax.edu::fa919fd6-03f8-48d0-9b95-10ac8c9672df" providerId="AD" clId="Web-{CC0C3243-24A6-C008-36A2-C6D5C4BC4DD2}" dt="2021-02-04T15:29:41.645" v="21"/>
        <pc:sldMkLst>
          <pc:docMk/>
          <pc:sldMk cId="1035940172" sldId="265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6:29.956" v="325"/>
        <pc:sldMkLst>
          <pc:docMk/>
          <pc:sldMk cId="3903393776" sldId="265"/>
        </pc:sldMkLst>
        <pc:spChg chg="mod">
          <ac:chgData name="Chad Vidden" userId="S::cvidden@uwlax.edu::fa919fd6-03f8-48d0-9b95-10ac8c9672df" providerId="AD" clId="Web-{CC0C3243-24A6-C008-36A2-C6D5C4BC4DD2}" dt="2021-02-04T15:33:29.513" v="126" actId="20577"/>
          <ac:spMkLst>
            <pc:docMk/>
            <pc:sldMk cId="3903393776" sldId="265"/>
            <ac:spMk id="2" creationId="{E9714948-D9B9-434F-BC53-FA058EDF3267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630" v="20"/>
        <pc:sldMkLst>
          <pc:docMk/>
          <pc:sldMk cId="2039053139" sldId="266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8:08.007" v="421"/>
        <pc:sldMkLst>
          <pc:docMk/>
          <pc:sldMk cId="2212980947" sldId="266"/>
        </pc:sldMkLst>
        <pc:spChg chg="mod">
          <ac:chgData name="Chad Vidden" userId="S::cvidden@uwlax.edu::fa919fd6-03f8-48d0-9b95-10ac8c9672df" providerId="AD" clId="Web-{CC0C3243-24A6-C008-36A2-C6D5C4BC4DD2}" dt="2021-02-04T15:36:39.144" v="335" actId="20577"/>
          <ac:spMkLst>
            <pc:docMk/>
            <pc:sldMk cId="2212980947" sldId="266"/>
            <ac:spMk id="2" creationId="{CB9DAB7C-59B9-4FCD-8A81-85CF223C76BB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48:22.044" v="519"/>
        <pc:sldMkLst>
          <pc:docMk/>
          <pc:sldMk cId="2436831604" sldId="267"/>
        </pc:sldMkLst>
        <pc:spChg chg="mod">
          <ac:chgData name="Chad Vidden" userId="S::cvidden@uwlax.edu::fa919fd6-03f8-48d0-9b95-10ac8c9672df" providerId="AD" clId="Web-{CC0C3243-24A6-C008-36A2-C6D5C4BC4DD2}" dt="2021-02-04T15:38:17.726" v="440" actId="20577"/>
          <ac:spMkLst>
            <pc:docMk/>
            <pc:sldMk cId="2436831604" sldId="267"/>
            <ac:spMk id="2" creationId="{9A51BBDC-0433-4DA6-9C7D-F845F370BC4A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99" v="19"/>
        <pc:sldMkLst>
          <pc:docMk/>
          <pc:sldMk cId="2996863552" sldId="267"/>
        </pc:sldMkLst>
      </pc:sldChg>
      <pc:sldChg chg="del">
        <pc:chgData name="Chad Vidden" userId="S::cvidden@uwlax.edu::fa919fd6-03f8-48d0-9b95-10ac8c9672df" providerId="AD" clId="Web-{CC0C3243-24A6-C008-36A2-C6D5C4BC4DD2}" dt="2021-02-04T15:29:41.583" v="18"/>
        <pc:sldMkLst>
          <pc:docMk/>
          <pc:sldMk cId="694069640" sldId="268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49:34.171" v="630"/>
        <pc:sldMkLst>
          <pc:docMk/>
          <pc:sldMk cId="2412071540" sldId="268"/>
        </pc:sldMkLst>
        <pc:spChg chg="mod">
          <ac:chgData name="Chad Vidden" userId="S::cvidden@uwlax.edu::fa919fd6-03f8-48d0-9b95-10ac8c9672df" providerId="AD" clId="Web-{CC0C3243-24A6-C008-36A2-C6D5C4BC4DD2}" dt="2021-02-04T15:48:37.013" v="527" actId="20577"/>
          <ac:spMkLst>
            <pc:docMk/>
            <pc:sldMk cId="2412071540" sldId="268"/>
            <ac:spMk id="2" creationId="{98A88AE8-FF4D-41D7-B3F9-CF472EF6FB8E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50:53.908" v="770"/>
        <pc:sldMkLst>
          <pc:docMk/>
          <pc:sldMk cId="1892724652" sldId="269"/>
        </pc:sldMkLst>
        <pc:spChg chg="mod">
          <ac:chgData name="Chad Vidden" userId="S::cvidden@uwlax.edu::fa919fd6-03f8-48d0-9b95-10ac8c9672df" providerId="AD" clId="Web-{CC0C3243-24A6-C008-36A2-C6D5C4BC4DD2}" dt="2021-02-04T15:49:53.062" v="650" actId="20577"/>
          <ac:spMkLst>
            <pc:docMk/>
            <pc:sldMk cId="1892724652" sldId="269"/>
            <ac:spMk id="2" creationId="{8A16B051-3C14-4F71-8A80-AF7E68494BAC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52" v="17"/>
        <pc:sldMkLst>
          <pc:docMk/>
          <pc:sldMk cId="2713564885" sldId="269"/>
        </pc:sldMkLst>
      </pc:sldChg>
    </pc:docChg>
  </pc:docChgLst>
  <pc:docChgLst>
    <pc:chgData name="Chad Vidden" userId="S::cvidden@uwlax.edu::fa919fd6-03f8-48d0-9b95-10ac8c9672df" providerId="AD" clId="Web-{97252636-8AC6-E370-7553-9FEF1911B0D8}"/>
    <pc:docChg chg="addSld delSld modSld">
      <pc:chgData name="Chad Vidden" userId="S::cvidden@uwlax.edu::fa919fd6-03f8-48d0-9b95-10ac8c9672df" providerId="AD" clId="Web-{97252636-8AC6-E370-7553-9FEF1911B0D8}" dt="2021-01-26T21:10:12.462" v="740"/>
      <pc:docMkLst>
        <pc:docMk/>
      </pc:docMkLst>
      <pc:sldChg chg="modSp modNotes">
        <pc:chgData name="Chad Vidden" userId="S::cvidden@uwlax.edu::fa919fd6-03f8-48d0-9b95-10ac8c9672df" providerId="AD" clId="Web-{97252636-8AC6-E370-7553-9FEF1911B0D8}" dt="2021-01-26T20:37:17.225" v="3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252636-8AC6-E370-7553-9FEF1911B0D8}" dt="2021-01-26T20:34:09.382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7252636-8AC6-E370-7553-9FEF1911B0D8}" dt="2021-01-26T20:36:52.209" v="32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97252636-8AC6-E370-7553-9FEF1911B0D8}" dt="2021-01-26T20:37:22.443" v="39"/>
        <pc:sldMkLst>
          <pc:docMk/>
          <pc:sldMk cId="541778303" sldId="263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45:57.456" v="152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97252636-8AC6-E370-7553-9FEF1911B0D8}" dt="2021-01-26T20:41:21.973" v="45" actId="20577"/>
          <ac:spMkLst>
            <pc:docMk/>
            <pc:sldMk cId="927493513" sldId="264"/>
            <ac:spMk id="2" creationId="{17AFF332-7AC4-43E8-B919-E3E9993D48DC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6"/>
        <pc:sldMkLst>
          <pc:docMk/>
          <pc:sldMk cId="3767389311" sldId="264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1:13.219" v="234"/>
        <pc:sldMkLst>
          <pc:docMk/>
          <pc:sldMk cId="1035940172" sldId="265"/>
        </pc:sldMkLst>
        <pc:spChg chg="mod">
          <ac:chgData name="Chad Vidden" userId="S::cvidden@uwlax.edu::fa919fd6-03f8-48d0-9b95-10ac8c9672df" providerId="AD" clId="Web-{97252636-8AC6-E370-7553-9FEF1911B0D8}" dt="2021-01-26T20:44:37.628" v="146" actId="20577"/>
          <ac:spMkLst>
            <pc:docMk/>
            <pc:sldMk cId="1035940172" sldId="265"/>
            <ac:spMk id="2" creationId="{9B117486-EA1E-438E-A32B-CCE2A3343DB1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5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4:28.296" v="379"/>
        <pc:sldMkLst>
          <pc:docMk/>
          <pc:sldMk cId="2039053139" sldId="266"/>
        </pc:sldMkLst>
        <pc:spChg chg="mod">
          <ac:chgData name="Chad Vidden" userId="S::cvidden@uwlax.edu::fa919fd6-03f8-48d0-9b95-10ac8c9672df" providerId="AD" clId="Web-{97252636-8AC6-E370-7553-9FEF1911B0D8}" dt="2021-01-26T20:51:27.407" v="247" actId="20577"/>
          <ac:spMkLst>
            <pc:docMk/>
            <pc:sldMk cId="2039053139" sldId="266"/>
            <ac:spMk id="2" creationId="{4A621517-B353-4544-89DE-6DE850EFBF86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3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97252636-8AC6-E370-7553-9FEF1911B0D8}" dt="2021-01-26T20:37:04.037" v="34"/>
        <pc:sldMkLst>
          <pc:docMk/>
          <pc:sldMk cId="2938737161" sldId="267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6:57.452" v="472"/>
        <pc:sldMkLst>
          <pc:docMk/>
          <pc:sldMk cId="2996863552" sldId="267"/>
        </pc:sldMkLst>
        <pc:spChg chg="mod">
          <ac:chgData name="Chad Vidden" userId="S::cvidden@uwlax.edu::fa919fd6-03f8-48d0-9b95-10ac8c9672df" providerId="AD" clId="Web-{97252636-8AC6-E370-7553-9FEF1911B0D8}" dt="2021-01-26T20:54:32.921" v="382" actId="20577"/>
          <ac:spMkLst>
            <pc:docMk/>
            <pc:sldMk cId="2996863552" sldId="267"/>
            <ac:spMk id="2" creationId="{599587FE-0092-4270-9834-15265E13AF81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0:59:11.107" v="613"/>
        <pc:sldMkLst>
          <pc:docMk/>
          <pc:sldMk cId="694069640" sldId="268"/>
        </pc:sldMkLst>
        <pc:spChg chg="mod">
          <ac:chgData name="Chad Vidden" userId="S::cvidden@uwlax.edu::fa919fd6-03f8-48d0-9b95-10ac8c9672df" providerId="AD" clId="Web-{97252636-8AC6-E370-7553-9FEF1911B0D8}" dt="2021-01-26T20:55:45.827" v="410" actId="20577"/>
          <ac:spMkLst>
            <pc:docMk/>
            <pc:sldMk cId="694069640" sldId="268"/>
            <ac:spMk id="2" creationId="{843FD9A8-813E-4AEA-97A0-9B1920449A1C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1:10:12.462" v="740"/>
        <pc:sldMkLst>
          <pc:docMk/>
          <pc:sldMk cId="2713564885" sldId="269"/>
        </pc:sldMkLst>
        <pc:spChg chg="mod">
          <ac:chgData name="Chad Vidden" userId="S::cvidden@uwlax.edu::fa919fd6-03f8-48d0-9b95-10ac8c9672df" providerId="AD" clId="Web-{97252636-8AC6-E370-7553-9FEF1911B0D8}" dt="2021-01-26T20:58:18.607" v="560" actId="20577"/>
          <ac:spMkLst>
            <pc:docMk/>
            <pc:sldMk cId="2713564885" sldId="269"/>
            <ac:spMk id="2" creationId="{424F76AA-7AE3-4AF2-AD0D-8CF9D5563717}"/>
          </ac:spMkLst>
        </pc:spChg>
      </pc:sldChg>
    </pc:docChg>
  </pc:docChgLst>
  <pc:docChgLst>
    <pc:chgData name="Chad Vidden" userId="fa919fd6-03f8-48d0-9b95-10ac8c9672df" providerId="ADAL" clId="{4493597B-5B79-4984-BB0D-6325D69AB79F}"/>
    <pc:docChg chg="modSld">
      <pc:chgData name="Chad Vidden" userId="fa919fd6-03f8-48d0-9b95-10ac8c9672df" providerId="ADAL" clId="{4493597B-5B79-4984-BB0D-6325D69AB79F}" dt="2021-02-10T16:40:31.049" v="0"/>
      <pc:docMkLst>
        <pc:docMk/>
      </pc:docMkLst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3637318454" sldId="257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3637318454" sldId="257"/>
            <ac:inkMk id="5" creationId="{3F141A46-6ECD-44D8-A2C5-D6BE0967D179}"/>
          </ac:inkMkLst>
        </pc:inkChg>
      </pc:sldChg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541778303" sldId="263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541778303" sldId="263"/>
            <ac:inkMk id="4" creationId="{7C9DB594-6C99-49A6-B0B1-9DB4E007F78C}"/>
          </ac:inkMkLst>
        </pc:inkChg>
      </pc:sldChg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646906557" sldId="264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646906557" sldId="264"/>
            <ac:inkMk id="4" creationId="{1C266659-BB6B-4DDC-9F5D-55D229B9F4B6}"/>
          </ac:inkMkLst>
        </pc:inkChg>
      </pc:sldChg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2594749997" sldId="265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2594749997" sldId="265"/>
            <ac:inkMk id="4" creationId="{62D9D2F6-58CF-4E9A-A95C-12DA8A96BF6A}"/>
          </ac:inkMkLst>
        </pc:inkChg>
      </pc:sldChg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3997433060" sldId="266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3997433060" sldId="266"/>
            <ac:inkMk id="4" creationId="{F451D9D4-757E-499A-A1BB-20C1F44745B4}"/>
          </ac:inkMkLst>
        </pc:inkChg>
      </pc:sldChg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3432130504" sldId="267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3432130504" sldId="267"/>
            <ac:inkMk id="4" creationId="{54D69806-AB10-4F6A-AC45-0DCE6DD6EC6E}"/>
          </ac:inkMkLst>
        </pc:inkChg>
      </pc:sldChg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293502856" sldId="268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293502856" sldId="268"/>
            <ac:inkMk id="4" creationId="{666FC52D-7552-4FCA-BC0E-0FD50B745A3F}"/>
          </ac:inkMkLst>
        </pc:inkChg>
      </pc:sldChg>
      <pc:sldChg chg="addSp">
        <pc:chgData name="Chad Vidden" userId="fa919fd6-03f8-48d0-9b95-10ac8c9672df" providerId="ADAL" clId="{4493597B-5B79-4984-BB0D-6325D69AB79F}" dt="2021-02-10T16:40:31.049" v="0"/>
        <pc:sldMkLst>
          <pc:docMk/>
          <pc:sldMk cId="422047136" sldId="269"/>
        </pc:sldMkLst>
        <pc:inkChg chg="add">
          <ac:chgData name="Chad Vidden" userId="fa919fd6-03f8-48d0-9b95-10ac8c9672df" providerId="ADAL" clId="{4493597B-5B79-4984-BB0D-6325D69AB79F}" dt="2021-02-10T16:40:31.049" v="0"/>
          <ac:inkMkLst>
            <pc:docMk/>
            <pc:sldMk cId="422047136" sldId="269"/>
            <ac:inkMk id="4" creationId="{C2AD69CA-D527-40B6-A838-0FCC58E97940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787E96B7-F614-20D0-8474-6C2660C911E9}"/>
    <pc:docChg chg="addSld delSld modSld">
      <pc:chgData name="Chad Vidden" userId="S::cvidden@uwlax.edu::fa919fd6-03f8-48d0-9b95-10ac8c9672df" providerId="AD" clId="Web-{787E96B7-F614-20D0-8474-6C2660C911E9}" dt="2021-02-07T15:43:04.984" v="533"/>
      <pc:docMkLst>
        <pc:docMk/>
      </pc:docMkLst>
      <pc:sldChg chg="modSp">
        <pc:chgData name="Chad Vidden" userId="S::cvidden@uwlax.edu::fa919fd6-03f8-48d0-9b95-10ac8c9672df" providerId="AD" clId="Web-{787E96B7-F614-20D0-8474-6C2660C911E9}" dt="2021-02-07T15:33:44.456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87E96B7-F614-20D0-8474-6C2660C911E9}" dt="2021-02-07T15:25:19.521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87E96B7-F614-20D0-8474-6C2660C911E9}" dt="2021-02-07T15:33:44.456" v="4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787E96B7-F614-20D0-8474-6C2660C911E9}" dt="2021-02-07T15:35:05.534" v="135"/>
        <pc:sldMkLst>
          <pc:docMk/>
          <pc:sldMk cId="646906557" sldId="264"/>
        </pc:sldMkLst>
        <pc:spChg chg="mod">
          <ac:chgData name="Chad Vidden" userId="S::cvidden@uwlax.edu::fa919fd6-03f8-48d0-9b95-10ac8c9672df" providerId="AD" clId="Web-{787E96B7-F614-20D0-8474-6C2660C911E9}" dt="2021-02-07T15:34:32.018" v="52" actId="20577"/>
          <ac:spMkLst>
            <pc:docMk/>
            <pc:sldMk cId="646906557" sldId="264"/>
            <ac:spMk id="2" creationId="{8C4DDB88-C6D3-45E4-923B-A73AADD91CC6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8"/>
        <pc:sldMkLst>
          <pc:docMk/>
          <pc:sldMk cId="927493513" sldId="264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36:23.596" v="272"/>
        <pc:sldMkLst>
          <pc:docMk/>
          <pc:sldMk cId="2566324251" sldId="265"/>
        </pc:sldMkLst>
        <pc:spChg chg="mod">
          <ac:chgData name="Chad Vidden" userId="S::cvidden@uwlax.edu::fa919fd6-03f8-48d0-9b95-10ac8c9672df" providerId="AD" clId="Web-{787E96B7-F614-20D0-8474-6C2660C911E9}" dt="2021-02-07T15:35:14.549" v="144" actId="20577"/>
          <ac:spMkLst>
            <pc:docMk/>
            <pc:sldMk cId="2566324251" sldId="265"/>
            <ac:spMk id="2" creationId="{93C5F1C0-FB6D-4B11-BB68-D2A5BCC39E9B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7"/>
        <pc:sldMkLst>
          <pc:docMk/>
          <pc:sldMk cId="3903393776" sldId="265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1:17.079" v="421"/>
        <pc:sldMkLst>
          <pc:docMk/>
          <pc:sldMk cId="148109713" sldId="266"/>
        </pc:sldMkLst>
        <pc:spChg chg="mod">
          <ac:chgData name="Chad Vidden" userId="S::cvidden@uwlax.edu::fa919fd6-03f8-48d0-9b95-10ac8c9672df" providerId="AD" clId="Web-{787E96B7-F614-20D0-8474-6C2660C911E9}" dt="2021-02-07T15:36:42.705" v="296" actId="20577"/>
          <ac:spMkLst>
            <pc:docMk/>
            <pc:sldMk cId="148109713" sldId="266"/>
            <ac:spMk id="2" creationId="{C30EF359-DEBF-4214-81FE-D9563E94AE64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6"/>
        <pc:sldMkLst>
          <pc:docMk/>
          <pc:sldMk cId="2212980947" sldId="266"/>
        </pc:sldMkLst>
      </pc:sldChg>
      <pc:sldChg chg="del">
        <pc:chgData name="Chad Vidden" userId="S::cvidden@uwlax.edu::fa919fd6-03f8-48d0-9b95-10ac8c9672df" providerId="AD" clId="Web-{787E96B7-F614-20D0-8474-6C2660C911E9}" dt="2021-02-07T15:25:28.286" v="25"/>
        <pc:sldMkLst>
          <pc:docMk/>
          <pc:sldMk cId="2436831604" sldId="267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2:11.657" v="470"/>
        <pc:sldMkLst>
          <pc:docMk/>
          <pc:sldMk cId="3170110220" sldId="267"/>
        </pc:sldMkLst>
        <pc:spChg chg="mod">
          <ac:chgData name="Chad Vidden" userId="S::cvidden@uwlax.edu::fa919fd6-03f8-48d0-9b95-10ac8c9672df" providerId="AD" clId="Web-{787E96B7-F614-20D0-8474-6C2660C911E9}" dt="2021-02-07T15:41:36.813" v="431" actId="20577"/>
          <ac:spMkLst>
            <pc:docMk/>
            <pc:sldMk cId="3170110220" sldId="267"/>
            <ac:spMk id="2" creationId="{BCDC6120-BA0D-48E9-B77C-28EC9439CC01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4"/>
        <pc:sldMkLst>
          <pc:docMk/>
          <pc:sldMk cId="2412071540" sldId="268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3:04.984" v="533"/>
        <pc:sldMkLst>
          <pc:docMk/>
          <pc:sldMk cId="3892122087" sldId="268"/>
        </pc:sldMkLst>
        <pc:spChg chg="mod">
          <ac:chgData name="Chad Vidden" userId="S::cvidden@uwlax.edu::fa919fd6-03f8-48d0-9b95-10ac8c9672df" providerId="AD" clId="Web-{787E96B7-F614-20D0-8474-6C2660C911E9}" dt="2021-02-07T15:42:42.594" v="492" actId="20577"/>
          <ac:spMkLst>
            <pc:docMk/>
            <pc:sldMk cId="3892122087" sldId="268"/>
            <ac:spMk id="2" creationId="{3E5C7133-65C1-41F2-8CDC-4887107CC96D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3"/>
        <pc:sldMkLst>
          <pc:docMk/>
          <pc:sldMk cId="1892724652" sldId="269"/>
        </pc:sldMkLst>
      </pc:sldChg>
    </pc:docChg>
  </pc:docChgLst>
  <pc:docChgLst>
    <pc:chgData clId="Web-{787E96B7-F614-20D0-8474-6C2660C911E9}"/>
    <pc:docChg chg="modSld">
      <pc:chgData name="" userId="" providerId="" clId="Web-{787E96B7-F614-20D0-8474-6C2660C911E9}" dt="2021-02-07T15:24:58.489" v="0" actId="20577"/>
      <pc:docMkLst>
        <pc:docMk/>
      </pc:docMkLst>
      <pc:sldChg chg="modSp">
        <pc:chgData name="" userId="" providerId="" clId="Web-{787E96B7-F614-20D0-8474-6C2660C911E9}" dt="2021-02-07T15:24:58.489" v="0" actId="20577"/>
        <pc:sldMkLst>
          <pc:docMk/>
          <pc:sldMk cId="3637318454" sldId="257"/>
        </pc:sldMkLst>
        <pc:spChg chg="mod">
          <ac:chgData name="" userId="" providerId="" clId="Web-{787E96B7-F614-20D0-8474-6C2660C911E9}" dt="2021-02-07T15:24:58.489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10:13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5281 9667 30 0,'28'7'15'0,"11"-4"-7"0,-18 0 15 0,-7 0-25 15,15-3 1-15,-1 0-6 16,0-6 1-16,4 3 6 16,0-1 1-16,6 1-5 15,1-3 1-15,0 0 0 16,-7-1 1-16,7 4 1 16,-8-6 1-16,8 0 0 15,3-1 1-15,4 1 0 16,-3-1 0-16,-5 1 0 15,5-1 1-15,3-2-1 16,3-4 1-16,-7 1-2 16,4-7 1-16,7 6-1 15,0 0 0-15,3 1-1 16,8-1 0-16,-4 7 0 16,3-4 0-16,8 4 0 15,-7 2 1-15,6 1-1 16,1 3 1-16,-1 0 0 0,4 3 0 15,-14 3-1-15,4-3 1 16,-1-3 0-16,-3 3 1 16,-3 0 2-16,-1 0 0 15,-3 3 1-15,3-6 0 16,-3 3 1-16,-3 0 0 16,-1 0-1-16,1 0 0 15,6-3-2-15,-3 6 0 16,3-6-2-16,-10-1 0 15,7 8-1-15,0-4 1 0,0-4 0 16,3 4 0-16,-6 0 0 16,-1 0 0-16,8 0 0 15,-1 0 1-15,1 0-1 16,-1 0 1-16,7 0 0 16,1 0 0-16,-1 0-1 15,1 0 1-15,3 0 0 16,4 0 0-16,-1 4-1 15,-3-4 1-15,7-4-1 16,4 1 0-16,-8 0 0 16,1 0 0-16,-1-6 1 15,5-1 1-15,-1 4 0 16,0-3 0-16,3 2 0 16,8 1 0-16,-7-3-1 15,3-1 0-15,0 1-3 16,7-1 1-16,-3 1-1 15,-1 0 0-15,-2-1 1 0,2-2 1 16,1-1 0-16,0 1 1 16,3-4 1-16,0 10 0 15,-7-7 0-15,0 1 1 16,4-1-2-16,3-3 1 16,-7 1-2-16,0-1 1 15,4 0-1-15,-4 1 0 16,11 2 0-16,-4 4 0 15,0-1-1-15,0 1 1 0,8 3-1 16,-5 2 1-16,8 1-1 16,-4 0 1-16,1 6-1 15,3 0 0 1,42 10 0 0,-11 3 1-16,-17-1 0 15,-7 1 0-15,-4 0-1 16,-7-1 1-16,-3-2 0 15,-4-1 0-15,-3 1-1 16,-4 0 1-16,0-4 0 16,7 0 0-16,-6-2 0 15,-1-1 1-15,3 0 0 16,-2 4 0-16,-1-4 0 16,7-3 0-16,-3 0 0 15,3 0 0-15,3 0-1 16,5 0 0-16,3-3 0 15,6 4 0-15,1-1 0 16,4 3 0-16,2 0-1 16,8 1 1-16,0-1 0 0,7 0 0 15,0 0-1-15,4 4 1 16,-4-1 0-16,3 7 0 16,1-7 0-16,3 7 0 15,-4-3 1-15,5-1 0 16,-5-3 0-16,4-2 0 15,0-1 0-15,4-3 1 16,-1 3-1-16,-3-2 0 0,-3 2-1 16,-1-6 1-16,5 0-2 15,-12 0 1-15,4 0-2 16,-7 0 1-16,10 3-1 16,-10-3 0-16,0 0 0 15,0 0 0 1,85 19 1-1,-25 3 1-15,-11 3 0 16,-3 0 1-16,-14-3 0 16,-4 0 1-16,0 0-1 15,-7 3 1-15,-7-3-2 16,0-7 1-16,0 1 0 16,-3 3 0-16,-4 0-1 15,3-4 0-15,11-2 0 16,1 0 1-16,-1 2-2 0,7-9 1 15,-4 4-1-15,-2-4 0 16,2 0 0-16,1-2 0 16,-4-4 0-16,0-4 0 15,0 1 1-15,0-3 0 16,7 0 1-16,1-1 0 16,9 4 1-16,-2 0 1 15,-1 6-2-15,11 4 1 16,-4 2-2-16,0 0 0 15,-3-2-1-15,0-1 0 16,-1-3-1-16,1 0 1 0,-4 7 0 16,1-7 0-16,2 0 2 15,-6 0 0-15,0 6 1 16,-8-2 1-16,8-4-1 16,-7 3 1-16,-1 4-2 15,8-1 1-15,-4 0-1 16,0 4 1-16,1-1 0 15,2 7 0-15,-10-3-1 16,4-3 0-16,-4-7-1 16,0-3 1-16,-7 3-1 15,0 0 0-15,-7-6-2 16,-3 0 0-16,-1 4-1 16,-10 2 0-16,0 0-3 15,-7 0 0-15,-11 1-11 16,-7 5 1-16</inkml:trace>
  <inkml:trace contextRef="#ctx0" brushRef="#br0" timeOffset="11080.46">14549 11919 30 0,'0'3'15'0,"-4"-9"-5"0,4 6 16 16,0 0-23-16,0 0 0 16,4 0 3-16,-1 3 0 15,1 0-7-15,3-6 0 16,0 0 4-16,0-7 1 16,3-2-3-16,1 2 1 15,0-5-1-15,3-10 0 16,0-10-1-16,3 1 1 15,-2-10-1-15,-1 0 1 16,-4-6-1-16,-3-7 0 0,0 7 0 16,0 3 0-16,-7 9-1 15,0 7 1-15,0 9-1 16,0 6 1-16,0 16-1 16,0 13 0-16,4 6-1 15,3 12 1-15,0 10 0 16,7-4 1-16,4 10 0 15,3 10 0-15,0-10 0 16,0 0 0-16,0 3 1 16,1-6 0-16,-8-9-1 15,0-4 1-15,-4-6-1 16,-3-3 0-16,4-6 0 16,-7-7 1-16,-8-9-1 15,-3-3 0-15,0 0 0 0,-4-4 0 16,-3 1 0-1,-7 3 1-15,0 3-2 0,-7 6 1 16,-8 4-2-16,1 5 1 16,0 4-2-16,0 3 1 15,-1 3 0-15,1 3 0 16,0-6-1-16,3-3 1 16,4 0 1-16,3-6 0 15,4-4 0-15,7-9 1 16,7-6-1-16,7-4 1 15,10-2 0-15,11-7 0 0,11 0 1 16,7-6 0-16,10-6 1 16,8-4 1-16,-4 1-1 15,-4-7 1-15,1 0-1 16,-5-3 1-16,-6 7-1 16,0 2 0-16,-7 1-2 15,-8 9 1-15,-6 0 0 16,-4 15 0-16,-3 7 0 15,-11 3 0-15,-7 9-1 16,-14 13 1-16,-8 13-1 16,-13 6 1-16,-21 12-5 15,-1 13 1-15,-10 6-12 16,-18 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10:35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4496 35 0,'21'19'17'0,"7"0"-6"15,-24-10 18-15,3 1-26 16,4-4 0-16,-4 3 1 15,-4 7 0-15,4 6-6 16,4-6 1-16,-8 12 3 16,4-3 1-16,4 3-3 15,0 1 1-15,-4-1 0 16,3-3 0-16,1-13 1 16,-8-2 0-16,4-10 0 15,-3-13 0-15,3-21 0 16,0-26 0-16,7-15-3 15,14-16 0-15,32-31-8 16,18-13 1-16,14-28-8 0,-4 3 1 16</inkml:trace>
  <inkml:trace contextRef="#ctx0" brushRef="#br0" timeOffset="1216.79">3119 7127 24 0,'-7'-47'12'0,"3"0"-5"16,4 38 11-16,0-4-15 0,0-2 1 16,0-1 1-16,-7-6 0 15,-4 0-5-15,11 0 0 16,-10 3 6-16,-1 4 0 16,1-1-2-16,-8 3 1 15,-3-2-1-15,-7 8 0 16,-4 4-2-16,-7 3 1 15,-3 0-2-15,-8 7 1 16,-6 8-1-16,3 7 0 0,7 3-1 16,-3 3 1-16,-1 7-1 15,8 6 1-15,-7 3 0 16,6 3 0-16,4 9-1 16,1-3 0-16,6 10 0 15,7 0 1-15,4-4-2 16,7-5 1-16,3 5-1 15,4-5 0-15,7-10-1 16,7-1 1-16,7 4 0 16,8-3 0-16,13 0 0 15,-3-6 1-15,6-4 0 16,-6-2 0-16,7-4 0 16,3-9 1-16,8-7-1 15,-1-5 0-15,8-4 0 16,3-3 0-16,3-7 0 15,-3-8 0-15,-4-13-1 16,-3-4 1-16,-7-15-1 16,4-3 1-16,-15-6-1 0,0-7 1 15,-3 0-1-15,-4-6 1 16,-17-3-1-16,-8 0 1 16,-6 0-1-16,-8 9 1 15,1 7-3-15,-8 5 0 16,-3 11-11-16,-11-1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10:48.0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6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0T16:12:58.695"/>
    </inkml:context>
    <inkml:brush xml:id="br4">
      <inkml:brushProperty name="width" value="0.05292" units="cm"/>
      <inkml:brushProperty name="height" value="0.05292" units="cm"/>
      <inkml:brushProperty name="color" value="#92D050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24532 5813 24 0,'-7'101'12'0,"18"15"3"0,-11-79 12 0,3 14-25 16,-3 14 0-16,4 20 0 15,-1 3 1-15,1 12-4 16,-1 13 1-16,1 9 2 15,-1 7 1-15,4 9-1 16,-7 9 1-16,4 16-1 16,3-3 1-16,-3 10-1 15,-4 2 1-15,-4-3-1 16,-3 1 0-16,3 12-2 16,-3 0 0-16,-3 6-1 15,3 3 1-15,-4 7-1 16,4 8 0-16,0 8 0 0,0-1 0 15,0 3 0 1,-4-12 1-16,-3-3-1 0,0 0 0 16,-7-16-1-16,0 6 1 15,0 0-1-15,-4-9 0 16,4 9 0-16,0 10 0 16,3-7 1-16,0 10 0 15,4 6 0-15,7-9 1 16,0 6 0-16,0-3 1 15,4-19-1-15,-5 3 1 16,5 0 1-16,3-19 0 0,-4 1 0 16,1-4 0-16,-4-3-1 15,0-12 1-15,-4-4-7 16,4-12 0-16,-7-4-8 16,0-21 1-16</inkml:trace>
  <inkml:trace contextRef="#ctx0" brushRef="#br0" timeOffset="1066.9">23163 13810 20 0,'22'-3'10'0,"20"-1"-5"0,-28 1 6 16,7 0-9-16,4 6 0 16,3 0 2-16,4-3 0 15,7 7-5-15,14 5 1 16,3 1 3-16,8-1 1 15,13 4-2-15,1 3 0 16,6 0 0-16,8 3 1 16,14 0 0-16,7-4 0 0,-7-5 0 15,10 3 0-15,11-1 0 16,7-8 0-16,-3-7-1 16,6 0 0-16,22-4-1 15,-4-2 0-15,8 0-1 16,20 6 1-16,-7 0-1 15,11 9 0-15,18-2 1 16,-4-1 0-16,7 3 1 16,-3-6 0-16,6 4-1 15,15-1 1-15,-7-3 0 16,10 3 1-16,-14-3-1 16,11 4 0-16,4-7 0 15,-8 6 0-15,4-6-1 16,-15 0 1-16,8 3-1 15,0-3 0-15,-4 0-1 16,-3 0 0-16,-8-6-1 0,-6 3 1 16,-1 0 0-16,-13-4 0 15,-4 4 0-15,-8 3 0 16,5-3-1-16,-22-3 0 16,-3 3-3-16,-1-1 1 15,-6 4-3-15,-18-3 1 16,-10 3-3-16,-5 3 0 15,-16 1-6-15,-12 2 0 16,-10-3 2-16,-14-3 0 16</inkml:trace>
  <inkml:trace contextRef="#ctx0" brushRef="#br0" timeOffset="1682.16">31990 13656 38 0,'0'28'19'0,"7"-21"-21"16,-4-4 41-16,5 0-36 0,2 6 1 15,4-3 2-15,7 1 1 16,11 2-8-16,3 1 1 16,8 2 4-16,13 10 1 15,-3 3-2-15,0-9 0 16,-7 3-2-16,-4-4 1 15,-10 4-2-15,-4 3 0 16,-10 3-1-16,-8 3 1 16,-6 1-1-16,-1-7 0 15,-3 6-1-15,-3 0 0 0,-4 6 0 16,-4-2 1 0,-3 2-1-16,-7 7 0 0,0-3 1 15,0-1 1-15,0 1-1 16,-1-10 1-16,5-3 0 15,6-3 0-15,4-6 0 16,7 0 1-16,7-4-1 16,7-6 1-16,0-2 0 15,4-8 1-15,-4-11 0 16,-3-4 0-16,-4-6-1 16,-7-3 1-16,-7-4-1 15,-14-12 0-15,-4 4-2 16,4-1 0-16,-4-6-5 15,0-7 0-15,1-2-10 16,2 3 0-16</inkml:trace>
  <inkml:trace contextRef="#ctx0" brushRef="#br0" timeOffset="2103.92">33281 14073 36 0,'0'-3'18'0,"-11"-3"-10"16,8 6 20-16,-4 3-25 16,-4 3 1-16,-6 0 0 15,-4 10 1-15,-8 9-7 16,-2 6 1-16,-1 13 3 15,-3 7 1-15,3-1-3 16,4-3 1-16,6-13-5 16,8-9 0-16,11-12-8 15,6-19 0-15,4-16-2 0,0-16 1 16</inkml:trace>
  <inkml:trace contextRef="#ctx0" brushRef="#br0" timeOffset="2256.84">33048 14014 25 0,'18'3'12'0,"10"47"1"0,-17-38 20 16,3 20-27-16,7 15 0 16,7 9 1-16,0 7 0 15,1 6-11-15,-5-3 1 16,-3-19-2-16,-6-10 1 0,-12 4-10 16,-6-9 1-16</inkml:trace>
  <inkml:trace contextRef="#ctx0" brushRef="#br0" timeOffset="3257.34">24225 5976 46 0,'21'-3'23'0,"18"-9"-14"0,-25-1 23 15,8 4-31-15,2-7 1 16,4-15-1-16,1-10 0 16,-1 10-2-16,0-16 1 15,-10-4 0-15,-4 11 1 16,-4-4-2-16,1 3 1 0,-4 7 0 16,0 8 0-1,0 14-1-15,-3 12 0 0,3 9-1 16,0 20 0-16,7 14 0 15,4 14 1-15,3 6 1 47,7 6 1-47,4-4 1 0,-1 4 0 63,1 4 1-48,3-11 1 1,-3-12-2-16,-4-12 1 0,1 0-3 0,-8-10 1 0,-4-6-2 0,-2-6 1 0,-8-16-1 16,-7 3 0-16,-7-10 0 0,-15-5 1 0,-9-4 0 0,-26-3 0 0,-3 1-1 0,-14-1 1 0,-14 0-2 15,-11 6 1-15,-7 4-3 16,18 3 0-16,4-1-4 0,6 7 0 16,11 4-7-1,10 8 1-15</inkml:trace>
  <inkml:trace contextRef="#ctx0" brushRef="#br0" timeOffset="3593.78">24596 4581 51 0,'-53'35'25'0,"7"65"-33"0,32-66 45 0,-11 17-41 15,-10 18 0-15,3 9-10 16,7 3 1-16,4-12 8 16,4-9 1-16</inkml:trace>
  <inkml:trace contextRef="#ctx0" brushRef="#br0" timeOffset="3725.7">24335 4600 40 0,'31'25'20'0,"1"31"-30"0,-25-43 33 15,0 6-41-15,-3 3 0 16</inkml:trace>
  <inkml:trace contextRef="#ctx0" brushRef="#br1" timeOffset="9277.99">21735 13499 43 0,'0'0'21'0,"17"-31"-17"0,-10 18 21 15,4-9-24-15,-4 0 1 16,4-12 1-16,3-7 0 16,7-3-4-16,7-9 0 15,7-3 2-15,4 2 1 16,7-15-1-16,3 3 1 16,8-9-1-16,-1-6 0 0,1-7 0 15,10 9 0-15,3-2 0 16,11-4 0-16,11 7 0 15,-4-7 0-15,-6 4 0 16,9-10 0-16,4 6 0 16,15-9 0-16,-4-3 0 15,-8-1 0-15,12 4 0 16,3 0 0-16,14 0 0 16,-14 0 1-16,3-6-2 15,11-4 1-15,7 1 0 16,-7 6 0-16,7-4-1 15,7 4 0-15,11-6 0 16,-14 5 0-16,13 1 0 16,11 16 1-16,-13-4-1 15,9 10 1-15,12 3 0 16,-4 12 0-16,-4-3-1 16,11 10 1-16,0 6-1 0,-8 3 1 15,12 3-1-15,-1 7 1 16,-7 6-1-16,15-4 0 15,-1 10 0-15,-6 0 0 16,6 4 0-16,4-4 1 16,-7-3-1-16,11 3 0 15,-4-10 0-15,-4-5 0 16,-3-7 0-16,7-13 1 16,-11-5-1-16,8-4 0 0,3-6 1 15,0-10 0-15,-4-3 0 16,8-15 0-16,-19-13-1 15,5-3 1-15,13-9-1 16,-24-20 1-16,7 4-2 16,10-19 1-16,-20 0 0 15,3-12 0-15,3 12-1 16,-7-6 1-16,-17 3-1 16,3 12 1-16,-7 1-4 15,-7-1 0-15,-14 7-14 16,-14 6 0-16</inkml:trace>
  <inkml:trace contextRef="#ctx0" brushRef="#br1" timeOffset="9895.7">32561 5597 38 0,'-14'13'19'0,"-25"37"-15"16,29-38 18-16,-11-2-23 0,-11 18 1 16,-7 6 0-16,0 7 0 15,-3 12 0-15,-4 4 1 16,0 12-3-16,0-3 0 16,4-7-2-16,7-8 0 15,3-14-6-15,7-15 0 16</inkml:trace>
  <inkml:trace contextRef="#ctx0" brushRef="#br1" timeOffset="10105.75">32117 5641 40 0,'25'53'20'0,"-4"-3"-23"16,-14-28 35-16,0 0-33 16,0 10 1-16,4-7-6 15,-1 0 1-15,-3-6-3 16,-7-13 0-16</inkml:trace>
  <inkml:trace contextRef="#ctx0" brushRef="#br1" timeOffset="10445.25">32600 5939 36 0,'-3'3'18'15,"6"-3"-10"-15,-3 0 27 0,4-6-32 16,-1-1 1-16,4 4 0 16,7-3 1-16,4 0-7 15,3-1 1-15,4 1 2 16,-4 0 0-16,-3 3-10 15,-1 0 0-15,-3-4-6 16,-3 7 1-16</inkml:trace>
  <inkml:trace contextRef="#ctx0" brushRef="#br1" timeOffset="10614.2">32678 6118 39 0,'17'6'19'0,"8"-3"-19"0,-18-6 30 16,4-3-31-16,-1-4 0 15,1 10-5-15,0-12 1 16,-4-1-3-16,0-3 1 16</inkml:trace>
  <inkml:trace contextRef="#ctx0" brushRef="#br1" timeOffset="10960.8">32949 6277 41 0,'0'-3'20'0,"15"-84"-15"16,-12 68 32-16,-3-22-34 16,0-12 0-16,0-10 1 15,7-3 0-15,0-3-6 16,0-3 1-16,4 12 4 16,3-2 0-16,0 2-2 15,0 16 1-15,4 10-1 16,-1 12 0-16,-2 9-2 15,-1 16 0-15,0 4-4 0,-7 11 0 16,-4 14-7 0,-6 2 0-16,-8 7-4 0,1 6 0 15</inkml:trace>
  <inkml:trace contextRef="#ctx0" brushRef="#br1" timeOffset="11159.14">32801 6030 43 0,'-3'6'21'0,"10"-3"-18"0,-7-3 40 0,0-9-41 16,7 2 1-16,3-5-1 15,12 3 1-15,6-4-7 16,4 0 1-16,-1 1-8 16,8 2 1-16,-11-5-5 15,-3 2 0-15</inkml:trace>
  <inkml:trace contextRef="#ctx0" brushRef="#br1" timeOffset="11398.54">33327 6005 41 0,'0'28'20'0,"-7"-9"-22"15,3-16 35-15,-3 0-32 16,-7 3 0-16,-3-3 0 0,-1 7 0 16,-3 2-2-16,0 7 1 15,-1 3 2-15,1 3 1 16,4 0-4-16,2-9 1 16,5 0-7-16,10 2 0 15,3-11-5-15,8-1 1 16</inkml:trace>
  <inkml:trace contextRef="#ctx0" brushRef="#br1" timeOffset="11623.46">33465 6118 37 0,'10'12'18'0,"-31"7"-14"15,17-13 29-15,-6 4-33 16,-4 2 0-16,0 4 1 16,3-1 0-16,-3 1-2 15,-4 6 1-15,-3 3-5 16,0 0 0-16,0 0-6 16,3-6 0-16</inkml:trace>
  <inkml:trace contextRef="#ctx0" brushRef="#br1" timeOffset="11830.27">33323 6281 42 0,'4'53'21'0,"7"25"-26"0,-4-62 35 15,-4 3-30-15,1 6 0 16,3 0-7-16,3-6 0 16,4-13-1-16,-3-9 1 15</inkml:trace>
  <inkml:trace contextRef="#ctx0" brushRef="#br1" timeOffset="12043.65">33563 6256 59 0,'14'53'29'0,"-3"44"-38"16,-11-72 55-16,-4 16-47 15,-6 0 0-15,-4 9-12 16,-14 0 1-16,-18-9 3 15,-7 3 1-15</inkml:trace>
  <inkml:trace contextRef="#ctx0" brushRef="#br1" timeOffset="13902.32">26649 13731 41 0,'7'35'20'0,"0"-1"-9"16,-7-21 21-16,0 2-31 16,-4 4 1-16,1 10 0 15,-4 11 0-15,-4 7-2 16,-3 10 0-16,0 9 2 16,0 6 0-16,-4 0-4 15,1-6 0-15,3-10-12 16,-1-24 0-16</inkml:trace>
  <inkml:trace contextRef="#ctx0" brushRef="#br1" timeOffset="14847.42">26624 14976 34 0,'7'-3'17'0,"7"6"-5"0,-7-3 16 16,0 0-23-16,0 0 0 16,-3 0 2-16,0 3 1 15,-4-3-11-15,0 0 1 0,0 0 6 16,-8 0 0-16,-9-3-3 15,-11 0 0-15,-8 3-2 16,1 3 1-16,-4-6-2 16,0 6 1-16,1 0-1 15,2 4 1-15,8 5-2 16,3 1 1-16,8 2-1 16,3 4 0-16,10 0 0 15,8-3 1-15,10-1 1 16,3-2 1-16,5-4 1 15,-1-2 1-15,3-4 0 16,1-3 0-16,0-3-1 16,-4-1 1-16,-3-2-2 15,-1 0 1-15,1-4-2 16,0 1 1-16,-1 0 0 16,1-1 0-16,0 1 0 0,-1 6 0 15,-3 6 0-15,0 6 0 16,-3 10 0-16,0 0 1 15,-4 12 0-15,0 4 0 16,0 9-1-16,0-7 1 16,0-2-3-16,0-7 1 15,0-9-13-15,-11-13 1 16</inkml:trace>
  <inkml:trace contextRef="#ctx0" brushRef="#br2" timeOffset="23811.59">2794 4810 41 0,'18'3'20'0,"10"-3"-8"0,-25 0 21 15,4 3-30-15,4 3 0 16,0 4 1-16,-1 12 1 16,1 3-6-16,-4 16 0 0,-7 6 4 15,0 22 0-15,-11 12-3 16,4 10 0-16,-3 3-5 16,-1-6 1-16,0 9-2 15,1-12 1-15,-1-13-3 16,-3-9 1-16,4-19-7 15,6-13 0-15</inkml:trace>
  <inkml:trace contextRef="#ctx0" brushRef="#br2" timeOffset="24110.88">3073 4628 43 0,'17'0'21'0,"-6"-6"-9"0,-4 9 34 16,-7 13-44-16,0 6 1 16,4 6 1-16,-4 13 0 15,0 15-6-15,0 7 0 16,0 15 3-16,0 13 0 15,0 6-3-15,0 4 1 16,0-1-3-16,0-9 1 16,0-6-4-16,0-16 1 15,0-13-4-15,0-12 1 0,0-19-6 16,-4-16 1 0</inkml:trace>
  <inkml:trace contextRef="#ctx0" brushRef="#br2" timeOffset="24339.32">2900 5500 42 0,'10'34'21'0,"12"-27"-14"16,-15-4 35-16,3 3-39 15,1-3 0-15,10 0 1 16,-3-3 0-16,13-6-6 15,8-7 0-15,4-2-1 16,6-4 1-16,0 0-12 0,-6-3 0 16,-5 6-2-16,1 4 0 15</inkml:trace>
  <inkml:trace contextRef="#ctx0" brushRef="#br2" timeOffset="24683.1">3616 5569 52 0,'4'9'26'0,"-8"1"-35"0,-3-10 52 0,0 3-43 16,-4 0 1-16,1 0-1 16,-4 0 1-16,-11 3-1 15,4 4 0-15,0 2 1 16,3 1 0-16,4 3-1 15,3-1 1-15,4 7-1 16,4-6 0-16,3-4-2 16,10-2 1-16,1-1-2 15,10 1 1-15,-3-4-2 16,-4-6 1-16,3-6 0 16,1-4 0-16,-4 1-1 15,-3-1 0-15,-1-2-2 16,-3-1 1-16,4 1-5 15,-4 2 0-15,-3-5-1 16,6-7 0-16</inkml:trace>
  <inkml:trace contextRef="#ctx0" brushRef="#br2" timeOffset="25071.03">3789 5663 56 0,'46'72'28'0,"-25"-66"-41"0,-21-3 62 16,3 1-48-16,4-1 0 15,-3 0 0-15,3-6 0 16,4-4-2-16,-4-2 1 0,3 3 0 16,-6-1 0-16,3 4 0 15,3 0 0-15,1 3 0 16,0 3 0-16,6 7 0 15,-3 5 1-15,8 1-1 16,2-3 0-16,-3-1 0 16,8 1 1-16,-8-4-1 15,7-6 0-15,-3-3 1 16,-1 0 0-16,8-9 0 16,-11-7 1-16,-3 0-1 15,-4-5 0-15,-3-8-4 16,-4-5 1-16,-18 6-13 15,1-26 0-15,-19 7-2 16,8-12 1-16</inkml:trace>
  <inkml:trace contextRef="#ctx0" brushRef="#br2" timeOffset="25462.14">5771 4534 46 0,'-3'34'23'0,"-4"4"-20"0,7-28 43 0,-4 11-44 16,4 14 0-16,-7 15 0 16,4 3 0-16,-1 13-3 15,1 13 0-15,-4 18 1 16,3 10 0-16,4-17-4 15,0 1 1-15,-7-6-4 16,4-19 1-16,-8-19-9 16,4-22 0-16,0-19 0 15,-4-6 1-15</inkml:trace>
  <inkml:trace contextRef="#ctx0" brushRef="#br2" timeOffset="25867.49">5412 5446 39 0,'38'32'19'0,"26"-1"-22"0,-39-28 38 0,13-3-36 0,12 0 1 16,3 0-3-16,3-6 1 0,11 0 2 15,0-4 0-15,0-2-1 16,-7-1 0-16,-10 1 2 15,-12-1 0-15,-6 4 2 16,-4-4 1-16,-6 1 0 16,-8-1 0-16,-7 1-1 15,-11 2 0-15,-3 1-2 16,-10 3 0-16,-1 9-4 16,-7 6 1-16,4 4-3 15,-7 12 0-15,7 0-3 16,10 3 0-16,8 10 0 15,6-1 1-15,8-5 4 16,-1-10 0-16,8-13 4 16,7-15 1-16,3-7 2 15,0-9 1-15,-3-9-4 16,-4-4 1-16,-4-2-9 16,-9-4 0-16</inkml:trace>
  <inkml:trace contextRef="#ctx0" brushRef="#br2" timeOffset="26543">8156 5384 59 0,'-3'6'29'0,"-8"10"-36"16,8-16 56-16,-4 3-50 15,-8 6 1-15,-2 1-1 16,-1-1 1-16,-3 4-1 16,-4-1 0-16,1 7-1 15,-5 9 1-15,5 10-1 16,3-7 0-16,10 10 0 16,7 6 0-16,8-6 0 0,7-7 0 15,3-6-2-15,14-6 0 16,11-12-2-16,7-10 1 15,-1-13-4-15,-2-2 0 16,3 2-3-16,-11-6 1 16,0-3 3-16,-7-3 0 15,1 0 6-15,-5-3 0 16,1 6 7-16,-4 0 1 16,0 6 6-16,-3 1 0 15,-4 8 0-15,-3-5 1 16,-1 2-4-16,-3 10 0 0,-7 0-4 15,-7 0 1-15,-7 0-3 16,-7-3 0-16,-7 3-2 16,-4 0 1-16,4 7-1 15,3 2 0-15,0 4-3 16,4 5 0-16,4 4-6 16,9 0 0-16,8 3-8 15,8-6 1-15,6-6-1 16,10-7 0-1</inkml:trace>
  <inkml:trace contextRef="#ctx0" brushRef="#br2" timeOffset="27024.36">8657 5559 48 0,'7'22'24'0,"7"7"-27"0,-14-26 52 15,4 0-49-15,-4 0 0 16,0-3 0-16,-4-6 1 16,8-1-1-16,-1-2 0 15,1 3 0-15,3-4 1 16,0 4-2-16,4 0 0 16,-1 0-1-16,4-1 1 15,4 4-3-15,-7 3 1 0,3 0 0 16,0 0 0-1,0 0 1-15,4-3 0 0,-4 0 0 16,3-3 1-16,1-1 1 16,0 1 0-16,3 6 0 15,-4 0 0-15,5 6 0 16,-1-6 0-16,-4 0 0 16,1 0 0-16,0-6 0 15,-1 12 1-15,1-6 0 16,-4 0 0-16,-3 0 1 15,-4 0 0-15,3 0 0 16,4 0 0-16,0 7 0 16,1 5 1-16,2 7-3 15,4 3 1-15,4 0-5 16,3-3 0-16,0-4-4 16,1 4 0-16,-5-13-3 15,1 1 1-15,3-14-3 16,-10-8 0-16</inkml:trace>
  <inkml:trace contextRef="#ctx0" brushRef="#br2" timeOffset="27400.21">9627 6005 40 0,'11'87'20'0,"-18"-90"-24"0,3 6 40 0,1 4-33 16,-4-4 1 0,-4-6 2-16,-3 0 1 0,0-10-9 15,-4-15 1-15,1-10 4 16,3-15 0-16,3-4-3 16,4-5 0-16,0-7-4 15,3 15 1-15,8-5-1 16,3-1 1-16,3 10 0 15,5 9 0-15,2 7 2 16,4 12 0-16,-3 6 1 16,0 13 1-16,-4 9-1 15,-4 10 1-15,-3 0-2 16,-3 3 0-16,-8 6-1 16,-3 0 1-16,0 3-5 15,0-3 0-15,0-6-6 16,-3-7 1-16</inkml:trace>
  <inkml:trace contextRef="#ctx0" brushRef="#br2" timeOffset="27713.22">9857 5487 47 0,'17'25'23'0,"-10"19"-25"0,-7-31 42 0,0 6-40 15,4-7 1-15,-1 4 1 16,1 0 1-16,-1-4-3 16,1 1 1-16,3-7 1 15,4-9 1-15,3-7-1 16,3-15 0-16,5 6-2 15,-1 1 0-15,-7-14-4 16,3 1 0-16,1 0-11 16,0-4 1-16,-4-3-2 15,0-5 1-15</inkml:trace>
  <inkml:trace contextRef="#ctx0" brushRef="#br2" timeOffset="28014.58">10343 4562 45 0,'11'28'22'0,"-7"-6"-22"0,-4-3 44 16,-4 13-44-16,4 8 0 15,-3 23 1-15,-5 0 0 0,1 3-2 16,-3 28 1-16,3 6 0 16,3-9 0-16,4-6-2 15,0-13 1-15,-3-10-4 16,3-21 0-16,0-22-7 16,0-3 0-1,-4-29-2-15,-3-9 1 0</inkml:trace>
  <inkml:trace contextRef="#ctx0" brushRef="#br2" timeOffset="28316.41">10132 5161 43 0,'10'3'21'0,"-3"-9"-12"0,-3 9 43 0,3-3-46 0,-3 0 0 0,6 3 1 0,4-3 1 0,18-3-12 0,14 0 1 16,3-6 2-16,1-4 0 15,-1 1-8-15,-7 2 1 16,-10 1-12-16,-11-4 1 15</inkml:trace>
  <inkml:trace contextRef="#ctx0" brushRef="#br2" timeOffset="28691.69">10520 5682 50 0,'17'34'25'0,"33"-43"-21"15,-32-1 38-15,10-5-41 16,3-7 0-16,-2-10 0 16,2 10 0-16,-6-6-2 15,-7 0 0-15,-1-7 0 16,-6 7 1-16,-4 0-2 15,-10 3 1-15,-5 3-2 0,-2 6 1 16,-4 7-3-16,-4 15 1 16,1 10-1-16,-5 3 1 15,5 12 1-15,3 10 0 16,7 3 2-16,10 0 1 16,8 3 3-16,3-3 0 15,3-16 0-15,12-9 1 16,16-13-4-16,5-9 0 15,3-13-11 1,7-18 0-16,-11-1-3 31,-3-9 1-31</inkml:trace>
  <inkml:trace contextRef="#ctx0" brushRef="#br2" timeOffset="29244.96">12527 4750 46 0,'-7'16'23'0,"11"19"-23"15,-4-20 46-15,-4 20-43 16,-3-1 0-16,0 16 1 15,0 7 1-15,3 15-7 16,1 3 0-16,3 10 2 16,0 6 0-16,3-3-3 15,1-13 0-15,-1-9-7 16,-3-13 1 0,4-22-8-16,0-18 1 0</inkml:trace>
  <inkml:trace contextRef="#ctx0" brushRef="#br2" timeOffset="33075.21">12869 5105 33 0,'11'44'16'0,"-18"47"-5"0,3-63 17 0,1 13-27 16,-1 9 1-16,1 0 0 15,-4 3 1-15,0-3-3 16,0-9 0-16,3-6 0 16,-3-17 1-16,3-11-2 15,1-14 0-15,3-5-3 16,0-16 0-16,-4-23-1 15,1 1 1 1,-11-47 1 0,0 3 0-16,3 28 1 15,1 7 0-15,2 2 2 16,5 4 1-16,3 12 0 16,0 7 0-1,7 2 0-15,4 7 1 0,3 9 1 16,7 4 0-16,7 6 3 0,4 6 0 15,3 6 1-15,4 6 0 16,-4-2-1-16,-3 6 0 16,-7-7-2-16,-8 10 1 15,-10 3-4-15,-14 6 0 16,-7 3-2-16,0-6 0 16,-7-3-1-16,-11-3 0 15,-3-3-1-15,-4-7 0 16,11-2-2-16,3 2 1 0,7-6 0 15,11 0 0 1,11 0 1-16,10-3 1 0,7 7 2 16,4 5 0-16,0 7 2 15,3 6 1-15,-3 3 0 16,-4 0 0-16,0 7-1 16,-7 15 0-16,-7-3-1 15,0 0 0-15,-3 0-1 16,-4 0 0-16,0-12-3 15,-4-7 1-15,4-9-7 16,4-7 0-16,3-12-5 16,0-9 1-16</inkml:trace>
  <inkml:trace contextRef="#ctx0" brushRef="#br2" timeOffset="33674.43">13670 5036 57 0,'-7'-16'28'0,"0"-3"-33"15,4 13 55-15,-5-3-50 16,-2 9 0-16,-8-4-1 16,1 1 1-16,-8 3-1 15,-3-6 0-15,-1 6-3 16,-2 9 1-16,-1 16-3 15,4 13 0-15,0 12-5 16,13 13 1-16,12 6-1 0,10-3 1 16,11-3 4-16,10-10 1 15,-7-16 5-15,11-18 0 16,7-9 8-16,3-23 0 16,4-12 2-16,-11-19 0 15,-7-12-2-15,-7-1 0 16,-3-2-7-16,-7 9 0 15,-4-7-14-15,-7-18 0 16</inkml:trace>
  <inkml:trace contextRef="#ctx0" brushRef="#br2" timeOffset="34065.03">14513 5189 56 0,'14'-12'28'0,"-7"6"-30"15,-7-1 44-15,-3-5-43 16,-8-4 1-16,-6 4 0 15,-4-7 0-15,-8 3 0 16,-6 10 0-16,-4 6 0 0,-7 9 1 16,1 7-1-16,2 18 1 15,4 10-1-15,8 10 0 16,9 2 0-16,8 16 1 16,7 0 0-16,14-3 0 15,15-9 0-15,13-16 0 16,11-16 0-16,17-12 0 15,4-7-5-15,-7-12 0 16,-3-3-13-16,-4-16 1 0</inkml:trace>
  <inkml:trace contextRef="#ctx0" brushRef="#br2" timeOffset="37967.86">16203 5735 46 0,'7'3'23'0,"-3"-6"-10"0,-4 3 23 15,0 0-34-15,0 0 1 16,0 0 2-16,0-6 1 16,0-1-8-16,0-2 1 15,-4 0 3-15,-3-4 1 16,-3 1-2-16,-5-1 0 16,-2 4-2-16,-4 2 1 15,-4 7-2-15,-3 13 1 16,3-4-2-16,4 4 0 0,3-4-4 15,4 1 0-15,11 5-5 16,10 1 1-16,10 6-4 16,11 0 0-16,4 6 1 15,3-6 0-15</inkml:trace>
  <inkml:trace contextRef="#ctx0" brushRef="#br2" timeOffset="38269.22">16503 5735 52 0,'3'19'26'0,"-20"-35"-34"16,6 7 59-16,-6-16-49 15,-8-10 0-15,-7-18 1 0,7-4 0 16,4-8-4-16,0-11 1 15,7 4 2-15,3-3 0 16,8 12 0-16,-1 7 0 16,15-1 0-16,10-5 0 15,11 11-3-15,3 14 0 16,4-1-3-16,-11 13 1 16,-3 6-8-16,-7 13 1 15,-8 12-8-15,-3 10 0 16</inkml:trace>
  <inkml:trace contextRef="#ctx0" brushRef="#br2" timeOffset="38457.9">16263 5428 80 0,'11'3'40'0,"-1"-16"-51"0,4 1 79 0,11-4-68 16,7-6 0-16,7-6-7 15,3 0 0-15,-3 9-2 16,0-3 0-16,-1 0-13 16,-6 13 0-16</inkml:trace>
  <inkml:trace contextRef="#ctx0" brushRef="#br2" timeOffset="38870.65">17840 5735 43 0,'-21'9'21'0,"-4"-27"-6"0,18 14 25 0,0-2-36 16,0-13 1-16,-4-12 0 16,4-13 0-16,0-6-7 15,4-13 0-15,6-12 5 16,4 3 1-16,7-10-3 15,4 16 0-15,3-9 0 16,0 6 1-16,-3-3-2 16,0 19 0-16,-4 12-2 31,-4 10 0-31,1 15-5 0,-4 10 1 0,-7 18-13 16,-7 7 1-16</inkml:trace>
  <inkml:trace contextRef="#ctx0" brushRef="#br2" timeOffset="39081.86">17508 5563 63 0,'29'25'31'0,"24"-10"-28"0,-36-18 51 16,11-3-54-16,8-7 0 15,6 4-3-15,0 0 0 16,-3-1-1-16,0-2 1 15,3-4-8-15,-3 0 1 0,3 1-9 16,-3-1 1-16,4 0 1 16,-5 0 0-16</inkml:trace>
  <inkml:trace contextRef="#ctx0" brushRef="#br2" timeOffset="39319.89">18277 5359 49 0,'0'19'24'0,"0"-1"-26"0,0-11 53 0,-3 2-50 0,-4 4 1 0,-4 5 0 15,-3 4 0-15,-3-12-3 16,-1 2 1-16,0 10 1 16,1 6 0-16,-1 4-1 15,4-7 1-15,7 6-1 16,7 7 0-16,7-7-5 0,10-6 1 15,8-9-12-15,10-16 1 16,1-6-2 0,-5-10 0-16</inkml:trace>
  <inkml:trace contextRef="#ctx0" brushRef="#br2" timeOffset="39587.24">18581 5487 44 0,'0'0'22'0,"-11"41"-24"0,4-44 44 16,-3 6-41-16,-1 6 1 16,0 7 1-16,-3 6 0 0,-3 3-4 15,-4 0 0-15,-1 7 3 16,1-7 0-16,0 0-3 16,7-6 0-16,7-4-8 15,3-2 1-15,4-13-7 16,4-13 1-16</inkml:trace>
  <inkml:trace contextRef="#ctx0" brushRef="#br2" timeOffset="39738.15">18362 5503 42 0,'21'9'21'0,"11"38"-14"0,-21-34 34 0,6 6-43 15,-6 3 1-15,-1-7-1 16,5 7 1-16,-1 3-2 0,3-3 1 16,1 0-10-16,0 3 0 15,-1-18-1-15,1-10 1 16</inkml:trace>
  <inkml:trace contextRef="#ctx0" brushRef="#br2" timeOffset="39945.04">18764 5478 44 0,'18'34'22'0,"24"45"-19"0,-28-57 44 0,0 6-47 0,1 6 1 0,-5 7-1 0,-3-3 0 0,-7 6-7 15,-7 3 1-15,-7-3-8 16,-4-10 0-16</inkml:trace>
  <inkml:trace contextRef="#ctx0" brushRef="#br2" timeOffset="40701.04">20182 5782 62 0,'-28'-6'31'0,"11"15"-39"0,6-9 56 0,-7 6-48 0,-6-2 0 0,-1 5 0 16,0 0 1-16,4 4-3 16,3-1 0-16,8 10-3 15,6 0 1-15,8 3-2 16,6 1 0-16,5-11-1 15,6 1 1-15,0-13 1 16,-3-9 0-16,-4-7 2 16,0-6 1-16,0-3 1 15,0 1 0-15,-3-1 0 16,-4-10 0 0,0 10 0-16,0 7 0 0,-4 8 0 15,4 7 0-15,0 13 0 16,4 6 1-16,0 3 1 15,-1 6 0-15,1 0 1 16,-1-3 1-16,4-3 0 0,1 0 0 16,2-19 0-16,1-9 0 31,3-13 0-31,4-9 1 0,3-16 0 0,4-9 0 16,-1-13 0-16,1-16 1 15,-7-15-1-15,-4 0 0 16,-10-10-2-16,-11 10 1 15,-7 0-3-15,-4 3 1 16,-7 6-1-16,1 3 0 0,-1 19 0 16,-3 13 0-1,7 22-1-15,3 18 1 0,1 26 0 16,-1 21 0-16,4 10-1 31,0 22 0-31,3 31-1 0,4 19 0 0,7-6-1 16,4 0 1-16,0-19-3 15,3-13 1-15,0-15-5 16,0-22 1-16,4-19-6 16,-11-4 1-16</inkml:trace>
  <inkml:trace contextRef="#ctx0" brushRef="#br2" timeOffset="40942.65">20137 5487 60 0,'7'47'30'0,"-4"-37"-26"0,4-10 58 15,7-3-60-15,15 3 0 16,9-7-1-16,19-12 1 16,10-2-7-16,3-1 0 15,-6-4-8-15,-4 17 0 16,3 6-8-16,11 6 1 15</inkml:trace>
  <inkml:trace contextRef="#ctx0" brushRef="#br2" timeOffset="41287.44">21784 5632 67 0,'0'3'33'0,"-3"3"-42"16,-1 3 62-16,-3 1-53 15,-7-1 1-15,-11 7-1 16,-3 12 0-16,-4 0-1 0,0 10 1 16,4 9-3-16,3 0 0 15,4-3-7-15,7-3 1 16,7-13-9-16,4-16 1 15</inkml:trace>
  <inkml:trace contextRef="#ctx0" brushRef="#br2" timeOffset="41499.87">21491 5660 48 0,'32'62'24'0,"17"-8"-21"0,-35-32 36 0,8 6-39 16,2 10 1-16,5 12-1 16,-1-6 1-16,-4-4-3 15,-6-2 0-15,0-7-8 16,-4-12 1-16,0-16-6 16,0-9 1-16</inkml:trace>
  <inkml:trace contextRef="#ctx0" brushRef="#br2" timeOffset="41755.49">21872 5788 53 0,'4'16'26'0,"13"0"-26"0,-2-16 49 16,-1 3-48-16,3-3 0 16,11 0-1-16,4-3 1 15,7-4-4-15,-4-2 0 0,-3 0-11 16,-7-4 0-16,-11 13-2 16,-7-3 0-16</inkml:trace>
  <inkml:trace contextRef="#ctx0" brushRef="#br2" timeOffset="41922.03">21883 5945 44 0,'42'31'22'0,"22"-9"-30"15,-47-18 40-15,12-1-43 16,2 3 1-16,5 0-12 15,-5-9 0-15</inkml:trace>
  <inkml:trace contextRef="#ctx0" brushRef="#br2" timeOffset="42368.75">22648 5810 58 0,'4'13'29'0,"-1"-13"-37"0,-6 0 56 16,-4 0-49-16,-4 3 1 16,-6 0 0-16,-8 6 0 0,-7-2 0 15,-3 8 0-15,0-2 0 16,6 6 1-16,5 3-1 15,6 9 0-15,4 0-1 16,7-9 1-16,-4-6-3 16,11 0 0-16,7-7-3 15,7-3 1-15,11 1 0 16,7-7 0-16,0-7 2 16,3-2 1 15,0 0 1-31,0 2 0 0,-3 1 2 15,0 3 0 1,-4 3 1 0,-3 9 1-16,-4 4-1 15,0-4 0-15,-3 10 1 0,0 9 0 16,-4 10 0-16,0-10 0 0,-4 13-5 0,-3-3 0 0,-10 2-12 0,-4-5 0 16</inkml:trace>
  <inkml:trace contextRef="#ctx0" brushRef="#br2" timeOffset="47156.15">26980 9768 38 0,'-3'6'19'0,"-1"-22"-11"15,4 16 19-15,-3-3-26 16,-4-3 1-16,-7-4 1 15,3 4 0-15,-3 0-4 0,0 0 0 16,-4 2 3-16,1 1 0 16,-1 3-2-16,0 0 1 15,1 3-1-15,3 4 1 16,3-1-1-16,0 0 0 16,1 4-1-16,3-1 1 15,3-3-2-15,1 1 1 16,-1 2 0-16,4 0 0 15,0 1 1-15,7-4 0 16,4 0 1-16,3-2 1 16,4-4 0-16,-1-7 1 0,1-2-1 15,0-1 1-15,-1-5-2 16,-3-4 1-16,-3 0 0 16,-1 0 0-16,-3 4-1 15,-3-1 0-15,0 7 0 16,-4-1 0-16,-4 1 0 15,0-1 0-15,-6 4-1 16,-4 0 0-16,0 3 0 16,-4 0 0-16,0 9-2 15,1 6 1-15,3 4-1 16,0 6 0-16,-1 3-1 16,8 6 1-16,4 13 0 15,-1-3 0-15,8-3 1 16,3-7 0-16,3-3 1 15,5-6 0-15,2-3 2 16,4-6 1-16,1-7 0 16,-1-6 0-16,-4 0 1 0,1-13 0 15,0-5-1-15,-1-8 0 16,-6-5-1-16,-1 0 0 16,-6-7-1-16,0 0 0 15,-8 4-2-15,0 3 1 16,-3 9 0-16,-3 3 0 15,-8 3-1-15,-3 4 1 16,-4 5-1-16,4 1 0 0,-4 6-1 16,4 3 0-16,4 3 0 15,3 7 0-15,3-4 0 16,4 7 0-16,0 0 1 16,3 3 0-16,8-1 1 15,3-2 0-15,7-3 0 16,7-1 1-16,7-6 0 15,1-2 1-15,-1-4-1 16,0-4 1-16,4-2 0 16,-7-3 1-16,-4 2-1 15,-4-2 1-15,1 0-1 16,-4-4 0-16,-3 1-2 16,-4-4 0-16,-4 3 0 15,-3-2 0-15,-7 2-1 16,-3 1 0-16,-5 5-1 15,-2 1 1-15,-1 6-1 16,-3-6 1-16,-4 6-2 0,-3 6 1 16,7 7-1-16,3 5 0 15,1 8-1-15,3-1 1 16,7 3 0-16,3 3 1 16,8 1 0-16,6 2 1 31,4-9 1-31,0-6 0 0,4-7 2 0,3-12 1 15,7-9 0-15,-3-7 0 16,0-9 0-16,-4-6 1 16,0 0-2-16,-3-7 1 0,-4 13-2 15,-7-3 1-15,-4 3-2 16,-3-1 1-16,-7 5-3 16,-3 2 1-16,-4 6-8 15,-4 10 0-15,4 0-8 16,-7 9 1-16</inkml:trace>
  <inkml:trace contextRef="#ctx0" brushRef="#br2" timeOffset="48298.62">30660 13675 26 0,'-7'-19'13'0,"3"6"-1"0,4 13 14 31,-3 4-15-31,3 2 1 16,-4 3 1-16,1 16 0 15,-1 13-19-15,-3 0 1 16,4 12 12-16,-1 6 1 16,1 13-5-16,3 3 0 15,0 0-2-15,0 4 0 16,3-10-10-16,4-16 0 0,4-13-8 15,6-24 1-15</inkml:trace>
  <inkml:trace contextRef="#ctx0" brushRef="#br2" timeOffset="51721.84">30688 14710 52 0,'0'40'26'0,"-17"-2"-23"0,9-29 26 15,-2 7-30-15,-1 9 1 16,-3 7 0-16,-3 2 0 15,-8 4 0-15,-3 6 1 16,-4-4-2-16,0-5 1 0,0-4-4 16,8-6 0-16,3 0-10 15,6-15 1-15</inkml:trace>
  <inkml:trace contextRef="#ctx0" brushRef="#br2" timeOffset="51962.18">30399 14766 40 0,'10'25'20'0,"8"3"-16"16,-11-18 28-16,4 2-28 15,-1 13 0-15,8-3 2 16,0 13 0-16,3 3-8 15,0 2 0-15,0 1 3 0,4 6 0 16,3 0-12-16,4 3 1 16,-8-6-5-16,8-6 0 15</inkml:trace>
  <inkml:trace contextRef="#ctx0" brushRef="#br2" timeOffset="54409.54">31320 7889 34 0,'14'3'17'0,"-4"-6"-9"0,-10 3 18 0,0 0-25 16,0 0 0-16,7-3 1 15,-7 3 0-15,4-6-2 16,-1 0 1-16,-3-4 1 16,-3 1 0-16,-1-1-1 15,-6 1 1-15,-4 3-2 16,-7-1 1-16,-4 4-1 16,0 3 1-16,4 3-2 15,0 4 0-15,3 5-1 16,1 4 1-16,-1 3-1 15,4-4 0-15,3 4-1 16,4 3 0-16,4 3 0 16,3 3 1-16,3-2 1 15,8 2 0-15,10-9 1 16,4-7 1-16,3-2 1 16,4-7 0-16,-1-3 2 0,-2-10 0 15,-1-9 1-15,-4-6 0 16,-2 10-2-16,-1-4 1 15,-7-3-1-15,-4 0 0 16,1 0-2-16,-7 0 1 16,-4 0-2-16,-4 0 0 15,-3 3 0-15,-4 4 0 16,-3 2 0-16,-7 7 0 0,-7 6 0 16,-4 3 0-16,0 6-1 15,8 10 1-15,-1 3-1 16,4 0 1-16,3 10-1 15,4-4 1-15,4 0-1 16,2 0 1-16,1-3 0 16,4 0 0-16,13-9 0 15,8-3 0-15,7-7 0 16,10-9 1-16,0-7 0 16,-3-5 1-16,0-14 0 15,-7 14 0-15,-4-4 0 16,-4-6 0-16,-3-7-1 15,-6-2 1-15,-8 6-2 16,-8-4 0-16,-2 1 0 16,-4 3 0-16,-7 3 0 15,-4 15 0-15,-3 4-1 16,-4 9 1-16,4 3-1 0,3 1 1 16,4 5-2-16,0 7 1 15,3 3-1-15,4 3 1 16,3-3 0-16,4-3 0 15,4 6 0-15,3-3 1 16,3-6 0-16,4-4 0 16,7-6 0-16,8-2 1 15,6-8 0-15,0 4 0 16,-3-6 0-16,-1-3 1 16,-2-4-1-16,-1-2 0 15,-4-1 0-15,1 0 0 0,-4 0-1 16,-3 4 0-16,-4-4-1 47,-7 4 1-47,-4-1-1 0,-3 1 0 0,-3 5 0 0,-8-2 0 0,-3 6-1 15,-4 3 1-15,0 3-1 16,-3 3 0-16,4 7 0 16,6 2 0-16,4 7-1 15,3-3 1-15,4 3 0 16,-3 0 0-16,6 3 1 15,8 0 1-15,6-3 0 16,4-3 1-16,4-6 1 16,10-4 0-16,-3-6 0 15,0-6 1-15,-4-6-1 16,0-7 1-16,-4 6-1 16,1-2 0-16,-4-7-1 15,-3-3 0-15,-4-3 0 0,-4 3 0 16,-3 0-1-16,-7 3 0 31,-14 13 0-31,-7 9 0 16,0 4 0-16,0 2 1 15,-1 3-1-15,5 7 1 16,6-3 0-16,0 3 0 16,11 3-2-16,7-3 1 0,7-1-6 15,4-8 0-15,7-20-10 16,-8 4 0-16</inkml:trace>
  <inkml:trace contextRef="#ctx0" brushRef="#br2" timeOffset="57576.58">23516 11771 23 0,'0'0'11'0,"4"0"-7"0,3 0 11 15,-4-3-15-15,4 0 1 16,0 0 1-16,4-3 0 0,0-1-2 16,3-2 1-16,0 0 2 15,-4-4 1-15,4 1-1 16,1 2 0-16,2-6 0 16,4-2 0-16,4-7-1 15,0-4 0-15,3 4-1 16,0 0 0-16,4 3-1 15,0 0 0-15,-1 0 0 16,-2-6 0-16,2 0 0 16,8-3 1-16,0 2 0 15,0 1 1-15,0-6-1 16,3 2 1-16,0 1 0 16,4 0 0-16,0 5-1 15,3 1 1-15,-3-6-2 16,-7 3 1-16,3 0 0 15,8-1 0-15,-4 1 0 0,3 0 0 16,-3 3-1-16,0 0 1 16,0-4 0-16,3 1 0 15,0-6 0-15,1 6 0 16,-4-4 0-16,0-2 0 16,-11-4 0-16,7-3 0 15,1 10 0-15,2-4 0 16,-2 1-1-16,3-4 1 15,-1 4-1-15,5-1 0 16,-1 1 0-16,1-4 0 16,-1 10 0-16,-7-7 0 0,4-2 0 15,0 5 0-15,3 4 0 16,-3 0 1-16,0 0 0 16,0 0 0-16,0 3-1 15,3-4 0-15,1 4 0 16,3 6 1-16,-8 4-1 15,-2-7 0-15,3 0 0 16,7 3 0-16,-4 0 0 16,0-3 0-16,1 3 1 15,3-3 0-15,-4-3-1 16,7 0 1-16,-3-3 0 16,-7 6 1-16,0-3-1 15,7 0 0-15,0 0 0 16,3 3 0-16,1 0-1 15,3 9 1-15,7-2-1 0,-4-1 0 16,-3-3 0-16,-7-3 1 16,4 0-1-16,6 0 0 15,-3 0 1-15,0-3 0 16,7 10 0-16,4-4 0 16,-4-3-1-16,-7 3 1 15,3-3-1-15,4-3 1 16,0 0-1-16,4 0 0 15,6-3 0-15,-3-1 0 16,1 1 0-16,-5-3 0 16,4 0 0-1,0 2 1-15,7 1-1 0,4-3 0 0,0-1 1 16,-8-2 0-16,-6-4-1 16,7 1 0-16,3-10 0 15,3 6 0-15,1 0 0 16,0 3 1-16,-8 1-1 15,4 2 0-15,8-2 0 16,2 2 0-16,1-2 0 16,0 11 0-16,-11-8 0 15,4 3 0-15,3-4 0 16,4 1 0-16,-4 5 0 16,3 1 0-16,-6-6 0 15,-7-1 0-15,3 1-1 16,7 5 1-16,-3-2 0 15,3 0 0-15,0-1 0 16,-10-5 1-16,10-1-1 0,0 4 1 16,0 5-1-16,0-2 1 31,32-19 0-31,-3 6 0 16,-11 0-1-16,-4 0 0 15,0 0 0-15,-6-6 1 16,-12 6 0-16,11 3 0 15,-3 1-1-15,3-1 0 16,4 3 0-16,0 10 0 16,-4-3 0-16,0-1 1 15,-3 4-1-15,3 0 1 0,1 0-1 16,-5-1 1-16,-16 7-1 16,-1 4 1-16,-4-4-1 15,-3 6 0-15,-7-3 0 16,-7 4 0-16,-7-1-4 15,-4 6 1-15,-10-2-15 16,-7-13 0-16,-4 6-1 16,-3 6 0-16</inkml:trace>
  <inkml:trace contextRef="#ctx0" brushRef="#br2" timeOffset="59752.71">32071 8087 37 0,'4'-3'18'0,"-4"9"-12"16,0-6 18-16,-4 0-23 15,-3 3 0-15,-4 7 1 16,-3-1 0-16,0 0-3 0,-3 1 1 16,-5-4 1-16,-6 7 0 15,3-4-1-15,-3 4 0 16,4-1 0-16,2 7 0 15,5-3 0-15,6-4 0 16,4 1 0-16,7 2 0 16,7-2 0-16,4-7 1 15,3 4 0-15,7-1 0 16,4 3-1-16,-1 1 1 0,-2 3-1 16,-5-1 1-16,-3 1-1 15,-7 3 1-15,-7 0-2 16,-3 3 1-16,-8-10-1 15,-3 1 1-15,4-1-1 16,-1-2 1-16,0-1-1 16,1-3 1-16,-1 4 0 15,4-7 0-15,0 3 0 16,4-3 1-16,3 0-1 16,0-3 1-16,7 0 0 15,3-3 1-15,4 0-1 16,8 0 1-16,-1 0-1 15,10 0 1-15,-2-4-1 16,2-2 1-16,1-3-2 16,-4-4 1-16,-3-3-2 15,-4 0 1-15,-3 4 0 16,-4-1 0-16,-3 3-1 16,-4 1 1-16,-4 2 0 0,-3 4 0 15,-3 3 0-15,-4 3 0 16,-4 6-2-16,-3 7 1 15,-4 2 0-15,1 7 0 16,2-3-1-16,5 0 1 16,3 3 0-16,3 0 0 15,8 3 1-15,6-6 1 16,5-3-3-16,2-4 0 16,1-3-10-16,3-12 0 15</inkml:trace>
  <inkml:trace contextRef="#ctx0" brushRef="#br2" timeOffset="60040.15">32512 8469 39 0,'0'13'19'0,"-7"-13"-15"15,3 0 27-15,1 0-30 16,-4 3 0-16,-4-3 2 15,-3 3 0-15,0-3-3 16,0 3 0-16,-7 7 2 16,3-1 1-16,0 4-1 15,1-1 1-15,3 4-2 16,7 3 0-16,3 0-1 16,4-1 0-16,11-2-3 15,3 3 0-15,3-7-6 0,5-2 1 16,-1-7-6-16,4-6 0 15</inkml:trace>
  <inkml:trace contextRef="#ctx0" brushRef="#br2" timeOffset="60460.12">32692 8576 46 0,'7'6'23'0,"-3"-3"-29"0,-4-3 41 0,-4 4-35 16,-3-1 0-16,-4 0-1 16,-3 3 1-16,-3 4 0 15,-1 2 1-15,0 7-1 16,1-3 1-16,3-1-1 16,-1-2 1-16,5-1-1 15,3-2 0-15,3-4 0 16,4-6 0-16,11-3 0 15,3-3 0-15,4-1 0 16,-1 1 1-16,1 3-1 16,-4 3 1-16,4-3-1 15,-4 3 1-15,0 3-1 16,-4 0 0-16,1 3-1 16,0 1 1-16,-1 2-1 0,1 4 1 15,-4 2-1-15,0 1 1 16,0 3-1-16,-4 0 1 31,5-1-12-31,-1-5 0 16,-7-4 0-16,0-15 0 15</inkml:trace>
  <inkml:trace contextRef="#ctx0" brushRef="#br2" timeOffset="61043.49">32875 8852 24 0,'7'41'12'0,"-10"-38"0"15,3-3 17-15,3 0-26 16,-3 0 0-16,0 0 1 16,4-3 0-16,3-7-6 15,-7 1 1-15,4-4 3 16,-1 1 1-16,1 2-3 15,-1 4 1-15,1-3-1 16,-4 2 0-16,0 7-1 16,7-3 0-16,0 3 0 15,0 3 1-15,0 4-1 16,0 5 0-16,0 1 0 16,0-1 1-16,-3 4 0 15,6 0 0-15,-6-1 0 0,3 1 0 16,0 3 0-16,3-7 0 15,4-2 0-15,4-4 0 16,7-6 0-16,3-9 0 16,4-4 0-16,3-2 0 15,0-14 0-15,-6 1 0 16,-5-6 0-16,-3-7 1 16,-3-3-1-16,-4-3 1 15,0 0-1-15,-3-3 1 16,-4 6-1-16,0 0 0 15,-3 3 0-15,-1 3 1 0,1 10-1 16,-4 9 0-16,-4 4 0 16,1 2 1-16,-8 16-1 15,-3 16 0-15,-4 6 0 16,-3 22 1-16,7 16-1 16,0 9 1-16,7 3-2 15,3-9 0-15,8-9-3 16,3-13 1-16,0-13-9 15,3-12 1-15</inkml:trace>
  <inkml:trace contextRef="#ctx0" brushRef="#br2" timeOffset="61254.77">33055 8661 41 0,'0'9'20'0,"14"-9"-13"0,-7-3 32 16,8-3-38-16,6-4 0 15,7 1-2-15,7-7 1 16,1 7-9-16,-5 3 1 16,-13 2-5-16,-11 8 0 15</inkml:trace>
  <inkml:trace contextRef="#ctx0" brushRef="#br2" timeOffset="61750.5">31789 9639 53 0,'17'25'26'0,"22"-19"-26"16,-28-2 48-16,3-4-46 16,4 0 1-16,3-4 3 15,3-8 0-15,5 2-8 16,6-8 1-16,-3-11 4 0,-4-8 1 15,0-7-2-15,-7-9 0 16,-3-4-2-16,0-6 0 16,-1 1-2-16,-3-1 0 15,-7 3-1-15,0 1 0 16,-7 6-2-16,-3 12 1 16,-4 3-2-16,-7 19 1 15,-4 10-2-15,-3 12 1 16,-7 16-1-16,-4 3 1 15,4 15 0-15,3 14 1 0,4 8 2 16,3 7 0 0,1 9 2-16,10 1 0 0,7-11 1 15,3 1 1-15,4-9-3 16,7-10 0-16,-3-13-8 16,6-12 1-16</inkml:trace>
  <inkml:trace contextRef="#ctx0" brushRef="#br2" timeOffset="61962.71">32251 9507 46 0,'0'29'23'0,"-4"2"-19"15,8-22 40-15,-4-2-43 16,-4-1 0-16,1 6 0 15,-1 1 0-15,1-7-3 0,-1 4 1 16,1-7-6-16,3-3 0 16,0 0-8-16,3-16 1 15</inkml:trace>
  <inkml:trace contextRef="#ctx0" brushRef="#br2" timeOffset="62139.49">32247 9382 39 0,'4'22'19'0,"10"-10"-23"0,-7-8 27 0,4-1-25 16,-1-3 1-16,1 3-9 31,-1 6 0-31,-2 4 6 0,2 2 1 0</inkml:trace>
  <inkml:trace contextRef="#ctx0" brushRef="#br2" timeOffset="62604.75">32300 9677 36 0,'-7'9'18'0,"14"-25"-19"15,0 13 32-15,0-3-31 16,4-3 1-16,3-1-1 16,0 4 1-16,0 3-1 15,4-3 0-15,0-1 0 16,-4 1 1-16,0 0-1 0,0-1 1 15,-3 4-1-15,-1 3 0 16,4 3 1-16,-3 4 0 16,-1-4-1-16,1-3 1 15,3 6 0-15,7-3 0 16,4 0 1-16,3 1 0 16,0-1 0-16,1-3 1 15,-1-3-1-15,-3 3 0 16,-8-7-1-16,1-2 1 15,-8-4-2-15,1-2 1 16,-4-1-2-16,0-3 1 16,-3-3-2-16,-4 3 1 0,0 4-2 15,-4 2 0-15,-3 4 0 16,-4 9 0-16,1 6-1 16,-4 10 1-16,3 9 2 15,4 3 0-15,4 10 3 16,6 2 1-16,8 4 1 15,6-3 1-15,5-3 0 16,13-7 0-16,11-12-3 16,3-10 0-16,-3-6-15 15,-4-15 1-15,-10-1-3 16,-11 4 0-16</inkml:trace>
  <inkml:trace contextRef="#ctx0" brushRef="#br2" timeOffset="63852.53">3567 8432 26 0,'14'9'13'0,"7"-34"0"0,-14 13 14 16,0-10-24-16,4-7 1 16,-1-15 3-16,4 1 1 0,11-14-10 15,10-2 1-15,1-7 5 16,2-10 0-16,8-5-4 16,0-1 0-16,7 4-4 15,-7-4 1-15,-7 17-1 16,-4 8 0-16,-7 10 0 15,-7 9 1-15,4 7 2 16,-11 9 0-16,4 10 2 16,-8 12 0-16,8 12-1 15,-15 20 0-15,5 5-1 16,-5 13 0-16,-3 4 0 16,0 12 0-16,7 2 0 15,-7 17 1-15,4-3 1 16,13 12 0-16,-10-10 1 15,4-8 0-15,0-14 0 0,-1-8 0 16,-6-17-3-16,3-12 0 16,-7-12-8-16,-7-16 0 15,3-22-3-15,-6-7 1 16</inkml:trace>
  <inkml:trace contextRef="#ctx0" brushRef="#br2" timeOffset="64092.92">3888 8062 58 0,'-7'12'29'0,"14"-15"-37"0,-7 3 61 0,7 0-53 15,3-6 0-15,11 3 1 16,8-10 0-16,6 7-2 15,4-10 0-15,7 4-2 16,-8-1 0-16,5 4-7 16,-12-1 0-16,8-12-7 15,0-3 1-15</inkml:trace>
  <inkml:trace contextRef="#ctx0" brushRef="#br2" timeOffset="64736.84">4636 7817 54 0,'-4'50'27'0,"-10"16"-30"0,10-47 47 16,4 15-44-16,-7 4 1 15,4 6-1-15,3 6 0 16,0-9-1-16,3-7 1 16,4-8-2-16,-3-14 0 15,3-18-1-15,0-16 1 16,-7-13-2-16,-7-12 1 0,0-6-4 16,-4-13 1-16,-3 10 0 15,-3-10 0-15,-1 3 0 16,4 7 0-16,3 2 2 15,11 4 0-15,0 6 3 16,11 7 1-16,6 8 2 16,15 4 1-16,-7 10 3 15,3 2 1-15,7 4 1 16,-3 12 0-16,0 6-1 16,-4 7 1-16,-17 9-3 15,-1 16 1-15,-10 3-4 16,-7 9 1-16,-7 0-3 15,4-2 0-15,-1-1-2 16,-14-6 1-16,4-4-1 16,7-8 0-16,-4-7 0 15,1-10 0-15,13-2 0 0,-3-4 1 16,7-9 2-16,7-3 0 16,4 3 2-16,-1 0 0 15,1 3 0-15,7 4 1 16,3 2 0-16,-4 13 1 15,5-3-2-15,-8 9 0 16,3 3-3-16,1 4 0 16,-4-1-3-16,0-8 0 15,0-8-9-15,4-2 1 16,-4-16-7-16,11-6 0 0</inkml:trace>
  <inkml:trace contextRef="#ctx0" brushRef="#br2" timeOffset="65622.67">5330 7723 41 0,'-7'-12'20'0,"14"-17"-16"16,-7 23 30-16,0 0-31 0,0 0 0 16,-10-4 1-16,-1 1 1 15,1 2-7-15,-1-2 1 16,-6 3 3-16,-5 6 0 15,-6 3-3-15,-11 6 1 16,8 7-3-16,-8 9 1 16,7-6-3-16,7 6 1 15,11 16-6-15,-3-4 1 16,13 14-4-16,15 2 1 16,10 6 4-16,11-5 0 15,6-4 7-15,1-12 0 0,-7-20 8 16,7-11 0-16,-11-14 6 15,0-8 0-15,-3-17-2 16,-4-8 0-16,0-11-5 16,-3 1 0-16,-1-13-7 15,-13 4 1-15,3 2-13 16,-7 1 1-16,-11 6-3 16,1 15 1-16</inkml:trace>
  <inkml:trace contextRef="#ctx0" brushRef="#br2" timeOffset="66119.16">5937 7607 48 0,'0'9'24'0,"-10"-18"-28"0,3 6 48 0,-4 0-44 16,-10 3 1-16,10 3 0 15,-10 0 0-15,-4 3-2 16,-3 10 1-16,-7 9 1 16,0 3 0-16,-1 13-1 15,8 6 1-15,0 6-1 16,10 4 0-16,8 2 1 15,10-2 0-15,10-1 0 16,15-15 1-16,10-10-1 16,11-21 1-16,7-13-3 15,14-10 1-15,-7-2-10 16,-4-1 1-16,-6-3-7 16,-8 6 0-16</inkml:trace>
  <inkml:trace contextRef="#ctx0" brushRef="#br2" timeOffset="66541.42">6869 8128 48 0,'0'22'24'0,"-4"-26"-21"16,4 4 40-16,-3-3-41 15,-5 3 0-15,-2-3 0 16,-1 0 1-16,1 0-4 16,-1 3 0-16,4-3 3 15,0 3 0-15,4-3-3 16,3 3 1-16,0 3-4 16,0 0 0-16,0 3-4 0,7 0 1 31,10 1-9-31,1-4 0 15</inkml:trace>
  <inkml:trace contextRef="#ctx0" brushRef="#br2" timeOffset="66602.86">6964 8165 1 0,'10'10'0'0</inkml:trace>
  <inkml:trace contextRef="#ctx0" brushRef="#br2" timeOffset="66870.45">7144 8303 39 0,'0'6'19'0,"-11"-27"-11"0,11 8 19 0,-7-9-24 16,4-3 0-16,-8-10 1 16,4-15 1-16,-4 0-7 15,-3-13 1-15,7 7 3 16,-3-7 0-16,-4-3-2 16,3 1 1-16,7-4-1 15,4-4 1-15,4 17 0 16,7 9 0-16,13 12 0 15,-6 10 1-15,7 7-1 16,-4 14 1-16,3 8-2 16,-2 11 0-16,-5 7-5 15,-3 6 1-15,-3 7-6 16,-4 6 0-16,-4-10-6 16,-3 4 1-16</inkml:trace>
  <inkml:trace contextRef="#ctx0" brushRef="#br2" timeOffset="67052.28">6914 8012 58 0,'0'22'29'0,"15"-26"-29"0,-1 4 57 16,7-3-56-16,7-6 0 15,11-4-1-15,7-2 0 16,0 2-8-16,-4 1 0 0,-7-4-10 15,-17 6 1-15</inkml:trace>
  <inkml:trace contextRef="#ctx0" brushRef="#br2" timeOffset="67680.42">3630 9498 43 0,'-10'44'21'16,"-1"-10"-10"-16,11-31 24 0,0 1-33 16,0-4 1-16,0-10 3 15,0-12 0-15,0-15-6 16,0-14 1-16,0-11 3 15,0-10 1-15,7-4-1 16,-7-5 0-16,0-7-4 16,4 6 1-16,3 4-4 15,-7 12 1-15,10 10-1 16,11 12 1-16,-3 13-2 16,7 15 1-16,3 16-1 15,0 19 0-15,0 15-2 16,4 10 1-16,-14 9-6 15,3 1 1-15,-11 5-5 0,-10-5 0 16</inkml:trace>
  <inkml:trace contextRef="#ctx0" brushRef="#br2" timeOffset="67909.81">3549 9432 56 0,'18'16'28'0,"3"-19"-34"0,-11 0 55 0,1-4-49 0,-4 1 1 0,7-3-1 16,4-1 1-16,-4 1-2 15,3 2 1-15,1 1 0 16,3-3 0-16,8 3-4 16,-8-7 1-16,7 0-5 15,-3-2 1-15,-1 2-9 16,1-6 0-16</inkml:trace>
  <inkml:trace contextRef="#ctx0" brushRef="#br2" timeOffset="68192.52">4004 9225 47 0,'-3'22'23'0,"-1"-22"-18"0,4 3 38 0,0 0-42 0,-11 4 0 0,4-1 0 0,4 3 0 16,-8 4-1-16,1 6 0 16,3 6 1-16,0-3 1 15,3 0-2-15,-3 3 1 16,7-3-3-16,7-3 0 16,-3-7-6-16,10-6 1 15,7-6-9-15,0-6 0 16</inkml:trace>
  <inkml:trace contextRef="#ctx0" brushRef="#br2" timeOffset="68364.95">4226 9269 37 0,'-10'31'18'0,"-29"7"-16"0,32-25 24 0,-7 5-26 0,-4-2 1 0,-3 3 1 16,0 0 1-16,3 0-4 16,4-7 0-16,0-3-2 15,10-9 0-15,-3-6-8 16,14-9 1-16</inkml:trace>
  <inkml:trace contextRef="#ctx0" brushRef="#br2" timeOffset="68551.4">4106 9266 30 0,'18'31'15'0,"3"13"-8"0,-17-31 19 16,3 6-25-16,3-1 1 16,-3 1-1-16,4 3 1 15,0-3-4-15,-1-3 0 16,-6-7-3-16,3-9 1 15,3-6-6-15,1-10 0 16</inkml:trace>
  <inkml:trace contextRef="#ctx0" brushRef="#br2" timeOffset="68790.72">4244 9009 22 0,'0'0'11'0,"11"15"-4"0,-11-11 13 0,3-1-14 0,4 9 0 0,-3 4 5 16,3 3 0-16,0 0-13 16,-4 3 1-16,8 3 8 15,6 0 1-15,5 0-4 16,-5 0 1-16,-6 9-4 16,-1 1 0-16,1-1-5 15,-11 1 0-15,-11-1-8 16,-6-2 1-1,3-13-4-15,-4-7 0 0</inkml:trace>
  <inkml:trace contextRef="#ctx0" brushRef="#br2" timeOffset="69220.57">5080 9282 57 0,'0'22'28'0,"0"-1"-34"0,-7-17 58 0,3 2-52 15,-3 3 0-15,-3-2 0 16,-8-1 0-16,4-3 0 16,-4 3 0-16,1 1 0 15,3 5 0-15,-4-3-1 16,0 1 0-16,8 2-1 16,6 4 0-16,4 3-2 15,11 0 0-15,-1-7-2 16,5-5 0-16,9-11-3 15,8-8 1-15,0-4-6 32,3-9 0-32</inkml:trace>
  <inkml:trace contextRef="#ctx0" brushRef="#br2" timeOffset="69510.39">5260 9394 36 0,'0'44'18'0,"3"-44"-11"0,-3 0 27 0,0 4-31 0,0 2 1 16,0-3 0-16,8 0 1 15,-8-3-7-15,0 0 0 0,0 0 4 16,0-12 1-16,10-1-3 16,-6-9 0-16,3 0-1 15,0 0 1-15,7 0 1 16,3 3 0-16,-2 4 0 15,9 5 0-15,1 7 2 16,10 3 0-16,-14 13-1 16,8 5 0-16,-8 4-2 15,-4 0 0-15,5 0-5 16,-8 3 0-16,7-3-10 16,4-6 0-1,-11-7-1-15,3-2 1 0</inkml:trace>
  <inkml:trace contextRef="#ctx0" brushRef="#br2" timeOffset="70247.81">6738 8708 46 0,'0'9'23'16,"-14"4"-27"-16,7-7 47 0,-7 3-43 0,-4-2 1 0,1-1 0 0,-8 3 0 16,-3-2-1-16,-4-1 0 15,4 0 0-15,-11 0 1 16,7-2-1-16,4-1 0 16,7 3-1-16,-8 0 0 15,1-3-1-15,7 0 0 16,3 1 0-16,4 5 1 15,7 0 0-15,4-2 0 16,-1 12 1-16,4 2 0 16,-3 11 0-16,-1 5 0 15,-3 10 0-15,0 1 0 16,4 8-2-16,-8 10 1 16,0-3 0 15,1-4 0-16,3-2 2 1,0-4 0-16,3-9 2 0,4-10 0 0,0-6 2 0,0-2 1 16,11-1 0-16,6-13 1 0,5 1-3 0,-1-7 0 0,7 0-5 15,-3-6 0-15,10-3-11 16,-3-6 1-16,-4-4-7 16,-11-2 0-16</inkml:trace>
  <inkml:trace contextRef="#ctx0" brushRef="#br2" timeOffset="70817.78">6826 9197 55 0,'-3'3'27'0,"-1"-6"-32"0,1 3 48 0,-1 0-43 15,-6 0 0-15,-5 0 0 16,1 3 0-16,-7-3 0 15,4 0 0-15,-8 6 0 16,4 1 1-16,7 2-2 16,-8 4 1-16,8 2-2 15,0-2 1-15,7 2-3 16,4 4 1-16,3-3-1 16,10-4 0-16,-3 1 0 15,7-10 1-15,4 0 0 16,-7-6 1-16,6-3 2 15,-3 0 0-15,4-1 0 16,-7 1 1-16,6 0-1 16,-3 0 1-16,4 2 0 15,-7 4 0-15,-1-3 0 0,1 3 0 16,-1 0 0-16,-3 0 1 31,4 7-1-31,-8-1 0 0,4 3 0 0,-3 1 0 16,0-1-3-16,-1 4 1 15,1-1-7-15,-1 4 1 16,4-13-6-16,-7-3 1 16</inkml:trace>
  <inkml:trace contextRef="#ctx0" brushRef="#br2" timeOffset="71266.78">7045 9476 59 0,'11'22'29'0,"10"12"-39"0,-18-24 57 0,-3 2-47 0,-3 1 0 0,-1-1 0 16,-13 14 0-16,-5-1-1 15,1 0 1-15,-7 0-4 16,7-3 0-16,0-7-12 0,3-11 1 16</inkml:trace>
  <inkml:trace contextRef="#ctx0" brushRef="#br2" timeOffset="71568.67">7613 8984 45 0,'-14'40'22'0,"-21"-2"-17"0,20-25 30 0,1 5-33 0,-7 8 0 0,-11 5 0 0,1 3 1 0,-8 7-4 0,-7 3 0 0,11-9-2 0,7-10 0 0,6-3-11 16,8-7 0-16</inkml:trace>
  <inkml:trace contextRef="#ctx0" brushRef="#br2" timeOffset="71691.6">7310 9134 49 0,'17'35'24'0,"15"5"-20"0,-18-27 36 0,4 6-40 0,3 6 1 0,-3 9-1 0,-4-5 0 16,7 2-2-16,-4 0 1 0,1-6-5 15,-4-6 1-15,0-9-10 16,4-10 0-16</inkml:trace>
  <inkml:trace contextRef="#ctx0" brushRef="#br2" timeOffset="72274.5">7574 8745 43 0,'14'19'21'0,"4"-16"-19"0,-11-6 31 0,4-3-30 0,6 0 0 16,4-4 3-16,8 1 0 15,-1-4-7-15,4 1 0 16,-1-1 5-16,1 4 0 0,-4-1-2 15,-3 4 0-15,-4 6-2 16,0 3 1-16,-7 0-3 16,-3 7 1-16,0 2-2 15,-4 4 1-15,0 6-2 16,3 9 1-16,-10-9-1 16,4 6 0-1,3 10 1-15,0 6 1 47,3 6 1-47,-2 7 1 0,6 2 0 16,3 7 1-16,1-3 0 0,-7-1 1 0,-4-5-1 15,-7-1 1-15,-7-5-1 0,-1-1 0 0,-6 3-1 16,-7 0 1-16,-4-2-4 16,-3-8 1-16,-14-2-7 15,-4-9 0-15,-3-14-5 16,-4-15 1-16</inkml:trace>
  <inkml:trace contextRef="#ctx0" brushRef="#br2" timeOffset="73042.38">9042 8501 40 0,'-4'3'20'0,"8"3"-18"0,-4-6 34 0,3-3-29 0,4 3 0 0,4 0 6 0,3-3 0 0,7 3-16 16,14-3 0-16,15 3 7 16,10-3 1-16,10-7-9 15,-6 4 1-15,-4 0-9 16,-14 6 0-16,-15-3-7 0,-13 3 0 15</inkml:trace>
  <inkml:trace contextRef="#ctx0" brushRef="#br2" timeOffset="73238.27">8781 8877 69 0,'0'35'34'0,"24"-4"-42"0,-6-28 67 16,14 0-59-16,17-9 0 0,8 0-4 16,3-10 0-16,3 7-2 15,-3-4 0-15,0-6-13 16,-14 0 0-16</inkml:trace>
  <inkml:trace contextRef="#ctx0" brushRef="#br2" timeOffset="74480.05">11031 7711 52 0,'22'12'26'0,"-12"19"-19"0,-10-31 27 16,0 0-34-16,0 0 1 15,-7 16-1 1,-4 3 0-16,-3 6 0 0,-7 3 0 16,-7-9-1-1,-4 6 1-15,-3 3 0 0,0 1 0 16,3-1-1-16,0 0 1 16,0-3-1-16,8 0 1 15,6-3-1-15,4-6 1 16,7 0-2-16,7-7 1 15,7 0 0-15,11-2 0 16,10-4 0-16,11 3 0 16,7 0 0-16,3 4 1 15,0 2 0 1,-10 4 0 15,-7-4 0 16,-4-2 0-47,-10-1-1 16,-4-12 1-16,-7-9 2 0,-4-13 0 15,-6-13 1 1,-4 0 0 0,-4-12 0-16,-3-10 1 0,-4 7-1 0,-3-6 0 0,-3-4-10 0,2 3 0 15,8-6-10-15,7 16 1 0</inkml:trace>
  <inkml:trace contextRef="#ctx0" brushRef="#br2" timeOffset="74901.35">11553 8096 55 0,'-7'-9'27'0,"-10"-82"-26"0,13 66 45 0,-6-19-45 15,-4-22 1-15,3-12-1 16,0-16 1-16,4-7-3 15,4 7 1-15,3-9 2 16,7 12 0-16,7 6-1 16,4 0 0-16,3 20 1 15,3 18 0-15,5 9-2 16,2 10 1-16,1 18-5 16,-4 20 1-16,1 21-7 15,-5 16 1-15,-6 13-10 16,-11 6 1-16</inkml:trace>
  <inkml:trace contextRef="#ctx0" brushRef="#br2" timeOffset="75112.22">11338 7911 54 0,'-3'22'27'0,"13"-19"-24"0,1-6 45 0,7 0-47 0,13-3 1 0,12-7 0 0,10-6 0 16,14-6-5-16,0 3 1 0,-14 7-4 15,-11 2 0-15,-3-3-12 16,-15 7 1-16</inkml:trace>
  <inkml:trace contextRef="#ctx0" brushRef="#br2" timeOffset="75456.08">10446 8701 74 0,'46'0'37'0,"84"-34"-40"0,-80 18 66 0,27-12-62 0,36 0 1 0,7-10 0 0,7 4 0 15,0 2-3-15,-7 10 0 31,-7 4-1 1,-21 11 1-32,-15 1-5 0,-13 9 1 0,-15 7-7 0,-10-1 0 0,-11 0-10 0,-14 7 0 15</inkml:trace>
  <inkml:trace contextRef="#ctx0" brushRef="#br2" timeOffset="76057.58">10880 9065 59 0,'17'13'29'0,"-20"-4"-27"0,3-3 46 0,-4 7-46 0,-6 3 1 16,-4 2-1-16,-8 4 0 15,1 7-4-15,0 2 1 16,-4 7 1-16,-3-4 0 15,3-6-2-15,1 1 1 16,3-1 0-16,3-3 0 16,4 0-1-16,7-3 0 15,3-3 1-15,11-4 1 16,11-2-1-16,7-4 0 0,-1 1 0 16,12-4 0-1,6 3 1-15,4-2 0 31,3 2 0-31,8 1 0 16,-8-4 0-16,-3 0 0 0,-4 0 0 0,-6 1 0 0,-8-4 0 16,-7-3 1-16,-7-7 1 15,-3-8 0-15,-8-10 0 16,-6-7 0-16,-12-8-1 16,-2-4 1-16,-8-3-2 15,-3 0 1 1,-7 0-6-1,-1 0 1 1,5 3-9-16,2 3 1 0,8 0-6 0,4 3 0 0</inkml:trace>
  <inkml:trace contextRef="#ctx0" brushRef="#br2" timeOffset="76472.03">11663 9075 53 0,'-11'12'26'0,"-10"16"-28"16,14-18 47-16,-4 2-45 15,1 7 1-15,-11 3-1 16,-4 6 1-16,0 10-3 16,-3 3 0-16,0 6 0 15,0 3 0-15,6-6-1 16,1-3 0-16,7-13-1 15,4-6 1-15,3-7-2 16,3-15 1-16,1-9-9 16,3-7 1-16,-4-2 0 15,-3-14 0-15</inkml:trace>
  <inkml:trace contextRef="#ctx0" brushRef="#br2" timeOffset="76677.03">11303 9046 28 0,'0'10'14'0,"4"-10"-5"0,-1 6 25 16,1 10-31-16,-1 3 0 15,4 6 4-15,7 6 1 16,11 10-9-16,10 12 1 16,8-3 5-16,2 4 0 0,5 2-3 15,3-9 1-15,-4-3-13 16,1-10 1-16,-19-18-6 15,8-10 0-15</inkml:trace>
  <inkml:trace contextRef="#ctx0" brushRef="#br2" timeOffset="77232.34">12520 8382 35 0,'-10'15'17'0,"2"-5"-3"0,8-7 25 0,-3 0-34 16,3 3 1-1,0-3 2-15,3 1 1 0,8-1-12 16,10-3 0-16,7-3 6 16,15-7 0-16,17-2-9 15,3-7 1-15,-10 3-12 16,-7 0 0-16</inkml:trace>
  <inkml:trace contextRef="#ctx0" brushRef="#br2" timeOffset="77462.09">12442 8858 64 0,'11'38'32'0,"35"-32"-34"0,-21-6 54 16,6-3-54-16,15-3 1 0,11-10-13 15,-1 0 1 1,-3-15 2-16,-21 12 1 0</inkml:trace>
  <inkml:trace contextRef="#ctx0" brushRef="#br2" timeOffset="80980.58">13832 8074 31 0,'-3'7'15'0,"6"-33"-1"0,1 11 15 16,-4-7-24-16,0-6 1 16,-4-16 3-16,-6-6 0 0,-1-19-12 15,-3-22 1 1,-3 0 6-16,6-3 1 0,0-4-5 16,11 1 0-16,4 9-4 15,3-3 1-15,0 13-1 16,4 18 1-16,3 10 1 15,3 16 0-15,8 9 1 16,3 15 0-16,0 23-1 16,4 9 1-16,-7 19-6 15,0 2 1-15,-8 11-7 16,-6 5 0-16</inkml:trace>
  <inkml:trace contextRef="#ctx0" brushRef="#br2" timeOffset="81223.57">13628 7780 54 0,'0'12'27'0,"7"-9"-31"0,-7-3 51 15,10 0-46-15,1-3 0 16,7 0 0-16,3-6 0 15,11 5-2-15,10-5 1 16,7-10-2-16,4-6 0 16,-7 3-11-16,3-6 1 15,-10 6-4-15,4 6 1 16</inkml:trace>
  <inkml:trace contextRef="#ctx0" brushRef="#br2" timeOffset="81510.81">14450 7588 57 0,'-4'3'28'15,"-10"13"-37"-15,11-13 55 0,-11 0-45 16,-1 7 0-16,1 2 0 15,-3 4 1-15,-5 9-3 16,1-3 1-16,0 9 1 16,4 10 1-16,6-3-3 15,4 9 1-15,10 0-5 0,8-3 0 16,7-13-11-16,6-12 1 16,5-13-2-16,2-6 1 15</inkml:trace>
  <inkml:trace contextRef="#ctx0" brushRef="#br2" timeOffset="81718.78">14686 7664 49 0,'-7'28'24'0,"-21"22"-29"15,24-41 50-15,-3 10-45 16,-7 6 0-16,-3 7 0 15,-5-1 0-15,1 3-2 16,0 4 0-16,3-7-7 16,4-9 1-16,7-9-6 15,4-23 0-15</inkml:trace>
  <inkml:trace contextRef="#ctx0" brushRef="#br2" timeOffset="81931.11">14464 7689 35 0,'14'22'17'0,"21"9"-10"15,-24-25 27-15,-1 7-31 0,5 9 1 16,2 3 1-16,-3 0 0 16,0-3-7-16,4 0 0 15,0 3 2-15,3 0 0 16,4 0-10-16,-4-3 1 15,0-6-5-15,-3-16 0 16</inkml:trace>
  <inkml:trace contextRef="#ctx0" brushRef="#br2" timeOffset="82198.72">14771 7466 42 0,'10'31'21'0,"26"19"-17"0,-26-34 38 0,4 9-39 15,0 3 1-15,4-2 2 16,3 5 0-16,-3 3-8 16,0 7 1-16,-8 0 4 15,-3-10 1-15,-7 7-5 16,-3 3 1-16,-1-7-7 15,-3-6 0-15,-7-9-8 16,3-13 1-16,4-15-3 16,7-3 0-16</inkml:trace>
  <inkml:trace contextRef="#ctx0" brushRef="#br2" timeOffset="82453.87">15300 7836 65 0,'-4'6'32'0,"26"-3"-48"0,-8-3 69 16,3 0-53-16,12 0 1 0,9 4-6 15,19-4 1-15,-1-4-3 16,-6-2 0-16,-1-6-10 16,-7 5 1-16</inkml:trace>
  <inkml:trace contextRef="#ctx0" brushRef="#br2" timeOffset="82902.64">16115 8146 44 0,'7'44'22'0,"4"-28"-17"0,-11-16 33 16,3-6-37-16,-3-7 1 16,0-15 0-16,-3-16 1 15,-5-3-4-15,-2-19 1 16,-4 0 1-16,-4-15 0 16,1-10-1-16,-1 0 1 15,0-3-1-15,8 12 1 0,3 4-1 16,3 9 1-16,8 6 0 15,6 10 0-15,4 15 0 16,7 13 0-16,4 16-1 16,0 12 0-16,0 3-3 15,-4 0 1-15,-4 16-4 16,1 10 1-16,-7-1-9 16,-4 10 1-16,-7 0-2 15,-7-4 0-15</inkml:trace>
  <inkml:trace contextRef="#ctx0" brushRef="#br2" timeOffset="83069.58">15995 7914 60 0,'28'19'30'0,"25"-13"-43"0,-35-6 63 16,3-3-51-16,4 0 1 15,-1-3-8-15,1 0 0 16,-4-1-4-16,0-8 1 16</inkml:trace>
  <inkml:trace contextRef="#ctx0" brushRef="#br2" timeOffset="83327.7">16602 7754 56 0,'-7'0'28'0,"-18"32"-33"16,18-23 43-16,-4 7-39 16,-3 6 1-16,-7-3 0 15,0 3 1-15,0 6-1 16,0 3 0-16,3 10-2 15,0 0 1-15,11 6-6 16,7-3 0-16,7-10-8 16,14-18 1-16</inkml:trace>
  <inkml:trace contextRef="#ctx0" brushRef="#br2" timeOffset="83729.59">16859 7896 42 0,'-10'25'21'0,"-11"-3"-22"0,13-16 33 16,-6 6-32-16,-3 4 0 16,-4 6 0-16,-4 0 1 15,4 9-1-15,3-2 0 0,0-1 1 16,4 3 1-16,4-6-1 15,6 0 0-15,1-6 0 16,6-9 1-16,4-10-1 16,7-7 0-16,4-5 0 15,3-7 0-15,0-3-1 16,0 3 0-16,-6 0 0 16,-1 4 0-16,-4 2 0 15,4 4 0-15,1 2 0 16,-5 7 0-16,4 7 0 15,0-1 0-15,0 3 0 16,1 7 1-16,2-3-1 16,4-1 0-16,1 4-4 15,2 0 1-15,1-7-11 16,0-9 1-16</inkml:trace>
  <inkml:trace contextRef="#ctx0" brushRef="#br2" timeOffset="83954.62">17163 7711 45 0,'21'56'22'0,"7"-3"-12"0,-17-31 34 15,3 3-41-15,3 10 0 16,1 6 0-16,3 6 0 15,-3-3-6-15,-4-1 1 0,-7 1-1 16,-11-3 0-16,-13-10-14 16,-18-2 1-16</inkml:trace>
  <inkml:trace contextRef="#ctx0" brushRef="#br2" timeOffset="84539.84">13836 8629 49 0,'14'7'24'0,"43"-26"-18"0,-29 16 33 0,3 0-36 15,15-7 0-15,21 4 3 16,18-4 1-16,17 4-9 15,18-3 1-15,25 6 5 16,10-1 0-16,22 8-2 16,24-1 1-16,-4 0-3 15,22-3 1-15,-11 3-1 16,14-9 1-16,4-1-2 16,-25 1 1-16,-17 3-3 15,-29 3 0 1,-28 9-10-16,-35 4 1 0,-36 6-7 0,-38 6 1 15</inkml:trace>
  <inkml:trace contextRef="#ctx0" brushRef="#br2" timeOffset="84993.22">14841 9097 46 0,'18'12'23'0,"-7"-2"-16"15,-11-10 36-15,0 6-41 16,0-3 1-16,0 6 1 15,-4 1 0-15,-3 5-6 0,-11 7 1 16,-13 7 2-16,-8 14 1 16,0-2-3-16,0 0 1 15,-7 3-7-15,4-3 1 16,0-7-11-16,6-12 1 16</inkml:trace>
  <inkml:trace contextRef="#ctx0" brushRef="#br2" timeOffset="85201.93">14474 9084 35 0,'29'31'17'0,"6"23"-7"0,-24-39 17 0,6 10-25 15,4 13 0-15,8 3 1 16,9 6 1-16,8 6-6 15,0-6 0-15,0-6 0 16,0-10 1-16,-4-2-12 16,-3-14 1-16</inkml:trace>
  <inkml:trace contextRef="#ctx0" brushRef="#br2" timeOffset="85443.45">15120 9338 49 0,'0'38'24'0,"21"-16"-20"0,-14-19 41 16,4 3-44-16,14 0 0 15,13-3-2-15,12 1 1 16,13-4-4-16,8-4 1 15,-1-5-12-15,-10 3 1 16,-3-4-2-16,-4 1 1 0</inkml:trace>
  <inkml:trace contextRef="#ctx0" brushRef="#br2" timeOffset="85861.43">16252 9294 56 0,'0'10'28'0,"-14"5"-40"0,4-15 58 0,-8 3-46 16,-7 4 0-16,-6 2 0 16,-5 7 0-16,1-1 0 15,0 4 0-15,3 6 0 16,4 7 1-16,3-1 0 15,4 0 0-15,7 1-1 16,7-7 0-16,17-10-1 0,5 1 1 16,9-10-2-16,12-6 1 15,2-9-1-15,1-10 1 16,-4-6-1-16,-3 0 1 16,-4 3 0-16,-3-3 1 15,-4-3 0-15,-7 6 0 16,0 9 0-16,4 4 1 15,0 12-1-15,3 3 1 16,4 13 0-16,-4 12 1 16,3 7-2-16,5 12 1 0,-1 7-3 15,0 2 0-15,0-5-13 16,1 2 1-16</inkml:trace>
  <inkml:trace contextRef="#ctx0" brushRef="#br3" timeOffset="96565.96">31094 15748 21 0,'0'3'10'0,"3"-6"-2"0,-3 3 11 0,0 0-16 16,0 0 0-16,0 3 2 15,0-3 0-15,-3 3-6 16,-4 0 0-16,-4 3 4 16,-3-3 0-16,-4 1-1 15,1 2 0-15,-4 3-1 16,-8 1 1-16,-6-10 0 16,-7 0 1-16,-11 0 0 15,0 0 0-15,-11-3-1 16,-10-10 1-16,-7 7-1 0,-10-4 0 15,-8 4-1-15,7 6 0 16,-3-3-1-16,0 0 1 16,-1-4-1-16,-2 1 1 15,9 0-1-15,12 3 0 16,-1 0 0-16,0 3 0 16,1 0-2-16,6 0 1 15,11 0-2-15,7 0 1 16,8-7-3-16,9 1 0 15,8-3-6-15,14-1 0 16,7-2-1-16,14-4 0 16</inkml:trace>
  <inkml:trace contextRef="#ctx0" brushRef="#br3" timeOffset="97195.07">29425 15387 39 0,'0'0'19'0,"4"-3"-22"0,-4 3 37 16,0 0-33-16,0 6 0 15,-4 4 1-15,-3 5 1 16,-7 4-3-16,-7 3 1 16,-7-3 1-16,-8 3 0 15,1 0-1-15,-4 0 1 16,-3 0-2-16,0 0 1 15,10-4-1-15,-3 1 0 16,10-3 0-16,4-4 0 0,7-2 0 16,3-1 0-1,8 1-1-15,6-1 0 0,11 0-1 16,7 4 1-16,4 3-1 16,0 2 1-16,3 4 0 15,4 4 0-15,-4-1 0 16,0-3 0-16,-3-1 1 15,0-2 0-15,-8 0 0 16,-3-3 0-16,0-1-1 16,-3-5 1-16,-4-4 0 15,0 0 0-15,0-2 1 16,-7-4 0-16,0-10-1 16,0-2 1-16,0-7 0 15,0-6 1-15,0-4-1 16,0 1 0-16,0-9-2 15,-3-10 0-15,-4 3-10 16,-4-6 0-16,0-1-2 0,4 7 1 16</inkml:trace>
  <inkml:trace contextRef="#ctx0" brushRef="#br3" timeOffset="99388.3">29027 13772 42 0,'21'44'21'0,"-14"37"-21"16,-7-49 21-16,-4 9-22 15,1 18 0-15,-1 10-2 16,1 6 1-16,3 7-1 16,-4-1 1-16,1-18-9 15,3-19 1-15</inkml:trace>
  <inkml:trace contextRef="#ctx0" brushRef="#br3" timeOffset="99974.36">27880 13662 47 0,'4'19'23'0,"6"47"-23"0,-6-38 43 16,-4 7-42-16,-4 15 1 15,1 9-1-15,-1 17 1 16,4 18-4-16,-3-6 1 16,-1-1-4-16,1-8 0 15,-1-23-10-15,11-21 0 16</inkml:trace>
  <inkml:trace contextRef="#ctx0" brushRef="#br3" timeOffset="101834.69">29263 9420 27 0,'11'12'13'15,"-1"-9"-1"-15,-10-3 13 0,4 0-24 16,-1 0 1-16,1-3 1 15,-4 3 1-15,0 0-4 16,3-6 0-16,-3-7 3 16,0 4 1-16,-3-7-2 15,-8 1 0-15,-3-1-1 16,-4 0 0-16,1 4-1 16,-8 2 1-16,0 7-3 15,-3 3 1-15,3 6 0 0,1 7 0 16,-1-1-1-1,7 4 0-15,4 0 0 16,0-4 0-16,7 1 0 0,0 3 1 16,7-1 0-16,7 4 0 15,4 0 0-15,3 0 1 16,3-4 0-16,5-2 0 16,-1-7 1-16,7-6 1 15,4-6-1-15,-1-7 1 16,-2-2 0-16,-1 2 0 15,-3-3 0-15,-4-2 1 0,-7-4-1 16,-4-3 0-16,-2 3-1 16,-8 0 0-16,-4 3 0 15,-3-3 0-15,-7 3-1 16,-4 3 1-16,-3 7-1 16,-4 3 0-16,-3 6-1 15,0 3 0-15,0 6 0 16,3 4 0-16,4 9 0 15,0 0 0-15,3 0 0 16,4-7 0-16,3-2 1 31,8-1 0-31,6-2 0 0,8-1 1 0,3-2 0 16,7-4 0-16,7-3 1 16,4 0 0-16,0 0 0 15,-4-7 0-15,-3-2-1 16,-8-7 0-16,-2-2 0 15,-5-1 0-15,-10 0-4 0,-7 0 0 16,-7 0-11-16,0-3 0 31</inkml:trace>
  <inkml:trace contextRef="#ctx0" brushRef="#br3" timeOffset="102676.26">27016 9739 26 0,'7'0'13'0,"0"-6"3"0,-7 0 8 0,0 0-22 15,0-4 1-15,-4 1 3 16,-3-1 1-16,-3-2-8 15,-4-1 0-15,-11 4 5 16,-3-1 0-16,-1 4-1 16,-2 6 0-16,2 3-2 15,5 4 0-15,-4 8-3 16,-1 7 0-16,5 6-1 16,-1 4 0-16,4 5-1 15,3 1 1-15,4 0-1 16,3-13 1-16,8-6 2 15,6-4 0-15,8-2 0 16,3-4 1-16,4 1 0 0,10-4 1 16,7-6 0-16,4-6 0 15,-4-7 1-15,-6-6 1 16,-5-3 0-16,-6 4 1 16,-4-4-1-16,-3-4 1 15,-8 5-4-15,-10-5 1 16,-11 8-13-16,-10-4 1 15,-4 9-3-15,1 4 1 16</inkml:trace>
  <inkml:trace contextRef="#ctx0" brushRef="#br3" timeOffset="105512.26">26829 9614 46 0,'0'-3'23'0,"7"0"-21"15,-7 3 24-15,-4-7-24 0,-3-2 1 16,-3-4-1-16,-1-2 1 16,-3 2-5-16,-7 4 1 15,-7 9 2-15,-8 6 1 16,-3 10-4-16,1 3 0 16,-1 9-2-16,7 9 1 0,4 11-3 15,7 11 1-15,7 4-2 16,10 12 1-16,11-9 1 15,14-3 1-15,8-10 2 16,9-12 1-16,1-10 4 16,7-18 1-16,3-13 3 15,1-4 0-15,-8-14 1 16,-7-14 0-16,-6-2-2 16,-8-7 1-16,-11-6-3 15,-6-3 0-15,-8 0-3 16,-3-10 1-16,-7 10-2 15,-7 3 0-15,0 3-1 16,0 9 1-16,0 10-1 16,-4 10 0-16,-3 8-2 15,-4 14 0-15,0 2 0 16,4 10 0-16,3 6 0 16,8 6 0-16,2 4 0 0,12 6 1 15,10-1 2-15,7-2 0 16,7-7 2-16,4-6 0 15,-4-9 0-15,7-13 1 16,4-12 0-16,-4-10 0 16,-3-12 0-16,-4-10 1 15,-3-3-2-15,-8 3 0 16,-6-3-1-16,-8 0 1 16,-6 4-2-16,-4 5 1 15,0 7-1-15,-1-3 1 0,-6 6-1 16,-3 6 0-16,-12 9 0 15,-2 7 0-15,-5 16 0 16,1 12 0-16,7 0-1 16,6 6 1-16,8 4 0 15,7-1 0-15,7 1-3 16,7-7 1-16,7-6-8 16,7-10 0-16,0-12-5 15,0-9 0-15</inkml:trace>
  <inkml:trace contextRef="#ctx0" brushRef="#br3" timeOffset="107134.3">22849 10931 17 0,'0'-6'8'0,"4"6"1"0,-4 0 3 16,0 0-8-16,0 0 0 15,0 0 2-15,7-7 1 16,0 1-9-16,0 3 1 16,0 0 5-16,0-3 0 15,4 3-2-15,3-1 0 16,4-2-1-16,6 3 0 0,1-3 0 15,3-1 1-15,0-5-1 16,4-1 1-16,3-5 0 16,4-1 0-16,4 0 0 15,2 6 0-15,1-2-2 16,-3-1 1-16,6 0 0 16,7-2 0-16,4 2-1 15,4-6 1-15,3-3 0 16,4 3 1-16,-4-10 0 15,-4-5 0-15,8-4 0 16,6 0 1-16,-3 4-1 16,7-1 0-16,4 4-1 15,-7 2 1-15,6 4-2 16,12 0 1 0,2 9-1-16,8-3 1 0,-11 6-1 0,4-2 0 15,11-4 0-15,-1-10 1 16,0-5 0-16,-3 8 0 15,-4-11 0-15,8-1 1 16,-4-3-1-16,7-3 1 16,-8-3-1-16,5-7 0 15,6 13-1-15,4-6 0 16,4-6 0-16,-12 2 0 16,12-8-1-16,-1-10 1 15,4 6 0-15,-7-6 0 16,18 9 0-16,3-6 1 15,7 3-1-15,0 6 0 16,8 1 0-16,6-4 0 16,-7-3 0-16,18 4 1 0,3-4-1 15,-6 0 0-15,3-12 0 16,10 5 0-16,-14-14 1 16,11-4 0-16,4-10 0 15,-8 10 0-15,4-3 0 16,7 3 0-16,-11-6 0 15,8 6 0-15,3-12-1 16,-14 12 0-16,0 0 0 16,-1 6 0-16,-9 1 0 15,-22 2 0-15,3 7-2 16,-10-1 0-16,-14 14-8 16,-7 15 1-16,-25-3-8 15,-13 9 0-15</inkml:trace>
  <inkml:trace contextRef="#ctx0" brushRef="#br3" timeOffset="110091.06">29503 6230 13 0,'0'-43'6'0,"0"-8"1"0,0 39 7 16,0 2-11-16,3-5 1 15,-3 15 6-15,0 0 1 16,0 0-11-16,0 0 0 16,0 0 8-16,4-10 1 15,-4 7-2-15,0 9 1 0,0 10-3 16,0 12 1-16,-4 13-3 16,1 12 1-1,-1 20-2-15,1 11 1 0,-8 17-2 16,-3 11 1-16,0-2-2 15,7 3 0-15,3-22-3 16,1-16 0-16,-1-12-10 16,4-13 1-16,-3-15-4 15,-1-7 0-15</inkml:trace>
  <inkml:trace contextRef="#ctx0" brushRef="#br3" timeOffset="110543.45">29182 7024 42 0,'-4'41'21'0,"1"18"-23"0,3-43 37 15,0 3-33-15,0 6 0 16,0 6 2-16,0 0 0 15,0 4-5-15,3-1 1 16,1-2 2-16,-1-1 0 16,1-6-1-16,3-6 1 15,0-6-3-15,7-1 1 16,4-12-1-16,10-12 1 16,7-1-1-16,4-6 1 0,-4-6-1 15,8-6 1-15,6-1 0 16,0 7 1-16,1 7-1 15,-8 2 1-15,-3 3-1 16,-7 4 1-16,-8-1-1 16,-10-2 1-16,-3-1-1 15,-11-2 0-15,-14-1 0 16,-14 4 0-16,-11 8-1 16,-7 8 1-16,-17-1 0 15,-8 6 0-15,-3-3-1 16,3 1 0-16,1-1-13 15,6-16 0-15</inkml:trace>
  <inkml:trace contextRef="#ctx0" brushRef="#br3" timeOffset="111085.68">28942 4976 32 0,'3'3'16'0,"1"-9"-2"16,-4 6 13-16,0 0-23 15,0-6 0-15,0 6 2 16,0 3 0-16,0 6-8 0,-4 10 1 16,1 12 5-1,-1 10 0-15,-3 13-3 0,4 8 1 16,-1 13-3-16,1 1 1 31,-1 8-14-31,1-24 0 16,-4-26-1-16,-7-15 1 15</inkml:trace>
  <inkml:trace contextRef="#ctx0" brushRef="#br3" timeOffset="111608.23">28596 5390 20 0,'18'35'10'0,"7"12"6"0,-15-38 10 0,1-3-22 16,6-3 0-16,8-3 1 15,3-3 1-15,8 0-7 16,2 0 1-16,1-3 4 16,11 3 0-16,6-7-2 15,4-2 0-15,-11-1-1 16,-3 1 1-16,-7-4-4 15,-11 6 1-15,-7 1 0 16,-3 6 0-16,-7 0 0 16,-11 3 1-16,0 0-1 15,-7 3 0-15,-4 0 2 16,-3 3 0-16,-4 1-1 16,-3 8 1-16,0-2-2 15,0 9 1-15,3-3-2 0,4-1 0 16,3 4-2-16,4 0 0 15,7-3 1 1,0-3 0-16,7-7 1 0,7-6 0 16,1-6 2-16,-1-6 0 15,0-1 2-15,-4 7 0 16,1-9 0-16,0-4 0 16,-1 0-1-16,1 4 1 15,-1 6-1-15,1 6 0 16,-4 6 0-16,0 0 0 0,0 0-1 15,0 4 1-15,0 5-1 16,4 1 1-16,-1 0-3 16,1 3 1-16,3-1-7 15,0-5 1-15,4-4-5 16,-4-9 1-16</inkml:trace>
  <inkml:trace contextRef="#ctx0" brushRef="#br3" timeOffset="112705.79">29485 5503 22 0,'4'16'11'0,"3"-1"-8"15,-7-15 14-15,0 0-16 16,3 0 1-16,1 3 3 16,-1 1 0-16,-3-4-5 0,0 0 0 15,0 0 3 1,0 0 1-16,0 0-1 0,0 0 0 15,7-7-1 1,0-2 0-16,1-4-1 0,2 1 1 16,8-4-1-16,3 4 1 15,0-7-1-15,7 6 1 16,-3 4-1-16,0 9 1 16,-4 3-2-16,0 3 1 15,4 7-1-15,-4-1 0 16,0 4-2-16,-3 9 1 0,-1 6-2 15,-3 4 1-15,-3-7-1 16,-4 13 0-16,0 3 1 16,0-3 0-16,-3-1 2 15,-4-8 1-15,0-4 0 16,-4-3 0-16,-3-3 0 16,-3-6 1-16,-5-1-1 15,1-5 0-15,-3-7 0 16,-1 0 0-16,0-6-1 15,4 0 0-15,4-4 0 16,6-2 1-16,4 0-1 16,7-4 1-16,7-6-1 15,4 0 1-15,7-6-1 16,6 3 1-16,5-3-1 16,-1-12 1-16,-7 2-1 15,-3 4 0-15,-4 0-1 16,-7 5 1-16,-3 14-1 0,-1 6 0 15,-3-7 0-15,0 7 1 16,-3 0-1-16,0-4 0 16,-4 10-2-16,3 3 1 15,-3 7-1-15,0 2 1 16,0 4-1-16,0 0 1 16,0 2-1-16,4-2 1 15,-1 0 0-15,-3-4 0 16,4-5-1-16,6-1 0 15,-3-3-1-15,7 0 0 16,0 0 1-16,-3-6 0 0,3-3 0 16,0-4 1-16,-3-2-1 15,3-1 1-15,0-2-1 16,0 2 1-16,0 1 0 16,0 2 0-16,1 4 0 15,-1 3 1-15,-4 6 0 16,1 3 1-16,3 7-1 15,-3 6 0-15,3-7 0 16,0 10 1-16,0-6 1 16,0-4 0-16,0-2 3 15,0-10 0-15,4 0 2 16,3-16 1-16,4-9 0 16,6-3 1-16,-2-19-2 15,-5-13 1-15,1-22-4 16,-4-2 1-16,-7-7-2 15,-7 6 0-15,-7 1-1 0,0-1 0 16,0 3 0-16,-3 10 0 16,-1 16 0-16,1 12 0 15,-4 6-1-15,0 16 1 16,-4 22-1-16,-3 25 0 16,3 32 0-16,1 6 1 15,3 21 0-15,3 17 0 16,8 18-1-16,3-25 0 15,0-10-1-15,0-8 0 0,0-17-3 16,0-15 1-16,0-12-8 16,0-17 0-16</inkml:trace>
  <inkml:trace contextRef="#ctx0" brushRef="#br3" timeOffset="112919.3">30191 5340 62 0,'56'-6'31'0,"43"-79"-44"16,-60 66 61-16,10-12-50 15,4-4 1-15,4 1-11 16,-1 6 0-16,-10 12 3 0,-11 13 0 15</inkml:trace>
  <inkml:trace contextRef="#ctx0" brushRef="#br3" timeOffset="113440.66">29746 6654 61 0,'7'6'30'0,"7"-6"-31"16,-3-6 51-16,7 3-48 16,3-13 1-16,7-9-1 15,0-10 1-15,0-5-5 16,1-7 1-16,-1-4 2 16,-7-5 0-16,-3-4-2 15,-4 1 1-15,-7-10-2 16,-7 3 0-16,0 6-1 15,-4 7 0-15,-3 6-1 16,-3 13 0-16,-1 15-2 16,-3 12 0-16,-4 14 0 0,4 12 1 15,0 15 1-15,4 4 0 16,6 9 1-16,4-3 1 16,7 3 1-16,0 6 1 15,4 3-1-15,6 1 1 16,5-1-3-16,-5-2 0 15,-3-14-7-15,4-15 1 0,-4-15-3 16,0-10 1-16</inkml:trace>
  <inkml:trace contextRef="#ctx0" brushRef="#br3" timeOffset="113637.88">30254 6340 49 0,'4'44'24'0,"-4"-9"-29"16,-4-29 50-16,4 3-45 15,-3 1 0-15,-1-4-1 16,-3-3 0-16,4 0-4 16,3-3 1-16,0-6-10 15,3-13 1-15</inkml:trace>
  <inkml:trace contextRef="#ctx0" brushRef="#br3" timeOffset="113816.56">30166 6143 28 0,'11'18'14'0,"6"8"-4"0,-10-20 12 15,0 3-22-15,0 1 1 16,0 2-2-16,4-6 1 15,0 1-5 1,-1 8 1-16,4 1-5 0,0 6 0 16</inkml:trace>
  <inkml:trace contextRef="#ctx0" brushRef="#br3" timeOffset="114267.23">30342 6428 19 0,'0'6'9'0,"4"-6"1"0,-4 0 10 0,7-3-17 15,0-3 1-15,4-4 0 16,-1-5 1-16,4-7-7 15,4-3 1-15,0 6 3 16,-1 0 1-16,4 3-2 16,-6 4 1-16,-1 6-1 15,0 6 0-15,0 0 0 16,0 9 0-16,-3 4 0 16,-1 2 1-16,1 4-1 15,-4 0 1-15,0 0 0 16,0-4 0-16,3-5 0 15,5-4 1-15,2 0-2 16,4-3 1-16,8-9-1 16,2-3 1-16,-2-4-1 0,-5-12 1 31,1-12-2-31,-7-4 0 16,-4-3 0-16,-7 9 1 15,-7 4-1-15,-4 9 0 16,1 3-1-16,-4 10 1 15,-4 12 0-15,1 16 0 16,-5 9 0-16,5 16 0 0,3 12 0 16,7 1 1-16,10 2-1 15,1-2 0-15,3-16 0 16,4-10 0-16,3-15-6 16,4-13 0-16,-1-13-8 15,-6-5 1-15</inkml:trace>
  <inkml:trace contextRef="#ctx0" brushRef="#br3" timeOffset="116577.36">26938 9413 41 0,'-3'0'20'0,"-36"-28"-14"16,21 22 20-16,-10 0-25 15,3-1 0-15,-3 1-1 16,-7 9 1-16,-8 0-2 16,-6 10 1-16,0-1-1 15,3 17 1-15,3 11-1 0,5 7 0 16,13 16-1-16,7 9 1 16,15 10 0-16,13 6 0 15,8-4 1-15,7-21 1 16,10-10 2-16,7-18 0 15,1-10 1-15,6-19 0 16,0-18 0-16,-3-7 1 16,-7-6-2-16,-7-13 1 15,-7-6-3-15,-11-6 1 16,-7-3-2-16,-7 2 1 16,-7 4-1-16,-7-3 0 0,-8 0 0 15,5 6 0-15,-4 0 0 16,-8 3 0-16,-2 10-1 15,-8 15 1-15,-4 7-1 16,-2 15 0-16,2 16 0 16,4 6 1-16,4 23-1 15,10 5 1-15,11 4 0 16,4 6 0-16,13-13 0 16,15 0 1-16,7-9 0 15,10-6 1-15,7-10-1 16,1-12 1-16,6-13-1 15,11-10 1-15,-4-14-1 16,-3-8 1-16,-7-8-2 16,-11-7 1-16,-6-6-1 15,-8-4 0-15,-14-8-1 16,-11 2 1-16,-17-3-1 16,-7-3 1-16,-7 10-1 0,-1 9 1 15,-2 12-1-15,-8 7 1 16,0 19-1-16,-4 9 0 15,1 15-1-15,7 11 1 16,3 17-1-16,11 1 1 16,7 19 0-16,6 0 0 15,12-7 1-15,6 4 0 16,15-13 1-16,10-3 1 16,11-10 0-16,3-2 1 15,8-26-1-15,13-16 1 0,1-15-1 16,-4-15 0-16,-11-1-3 15,-14-6 0-15,-17-6-14 16,-14 5 0-16,-22 5-2 16,-3 2 0-16</inkml:trace>
  <inkml:trace contextRef="#ctx0" brushRef="#br3" timeOffset="120106.64">3620 11474 16 0,'7'-7'8'0,"3"4"24"0,-10 3 9 0,0 0-36 15,0 3 1-15,0 0 2 16,-7 7 0-16,7 2-11 16,-3 10 0-16,3 13 7 15,0 12 0-15,3 16-3 16,4 9 1-16,-7 9-2 15,0 16 1-15,0 10-2 16,0 0 1-16,-7-1-2 16,7-15 0-16,-3-9-9 15,3-20 0-15,-7-15-5 16,7-28 0-16</inkml:trace>
  <inkml:trace contextRef="#ctx0" brushRef="#br3" timeOffset="121022.43">4004 11633 46 0,'4'29'23'0,"3"11"-19"16,-7-24 39-16,0 6-42 16,0 6 1-16,0 10 0 15,0 9 0-15,0 6-3 16,0 13 0-16,3-6 1 15,-3-4 1-15,-3-6-2 16,3-9 1-16,-11-16-3 16,4-12 1-16,-4-16-2 15,4-19 1-15,4-13-6 0,-8-9 1 16,4-12-2-16,4-1 1 16,-11-2 1-16,-1-4 1 15,5 0 3-15,-8 4 0 16,8-1 5-16,3 10 1 15,7 3 3-15,7 3 0 16,3 6 0-16,8 7 1 16,7 6 0-16,10 0 0 15,4 6 0-15,3 10 1 0,7 2-1 16,1 4 0-16,-1 3-1 16,1 7 0-16,-12 2-2 15,-6 7 0-15,-18 6-3 16,-10 15 1-16,-18 4-4 15,-18 6 1-15,0 6-4 16,-14-6 0-16,-3 0-3 16,3-3 1-16,-3-9-1 15,3-7 1-15,14-6 2 16,4-6 0-16,14-7 5 16,0-3 1-16,14-6 6 15,14 0 1-15,7-3 1 16,0 6 1-16,7 7-1 15,4 2 1-15,-4 7-3 16,0 3 1-16,4 13-5 16,-7 8 1-16,3 8-3 15,0 11 0-15,-10 1-1 0,-4 3 0 16,-3-13-3-16,-1-6 1 16,-3-12-4-16,0-13 0 15,-3-10-9-15,3-21 0 16</inkml:trace>
  <inkml:trace contextRef="#ctx0" brushRef="#br3" timeOffset="121593.83">4995 11724 46 0,'7'4'23'0,"-7"-8"-20"0,0 4 37 15,0-3-37-15,-10-3 0 16,3-3 2 0,-7-4 0-16,-4 7-7 0,-14-7 0 15,-7 10 4-15,8-6 1 16,2 6-3-16,-9 6 0 15,6 6-2-15,-7 10 0 16,0 9-3-16,1 3 0 16,9 10-3-16,8 9 1 15,11 10-2-15,17 9 1 16,14-9 3-16,7-10 1 16,4-10 4-16,17-18 1 0,1-9 3 15,2-19 1-15,-6-13 3 16,-7-12 1-16,-18-13-3 15,-10-7 1-15,-18-11-3 16,-7-4 0-16,-22-3-7 16,1-6 1-16,7-4-13 15,-7-9 0-15</inkml:trace>
  <inkml:trace contextRef="#ctx0" brushRef="#br3" timeOffset="122374.38">5539 11436 38 0,'0'12'19'0,"3"-8"-8"0,-3-4 20 16,0 3-28-16,0 0 1 16,0 0 1-16,-3 3 1 15,-11 4-8-15,-1 5 1 16,-2 7 4-16,-8 6 0 16,0-2-3-16,1 2 1 15,-12 13-2-15,12 2 1 0,6 14-2 16,-3 9 0-1,10 12 1-15,11 4 0 0,0-1 0 16,21-2 1-16,4-20 1 16,14-9 0-16,17-15 1 15,4-29 0-15,4-25-5 16,-4-12 1-16,3-22-12 16,-3-1 0-16</inkml:trace>
  <inkml:trace contextRef="#ctx0" brushRef="#br3" timeOffset="123246.13">6798 11953 45 0,'-3'10'22'0,"3"-13"-15"0,0 3 28 0,0 0-34 16,-11 0 1-16,0 0-1 15,-3 0 1-15,0 0-3 16,-7 3 0-16,-7 0 1 16,0 6 1-16,-1 1-2 15,5 5 0-15,2 10-1 16,8 7 0-16,11-4-3 15,10-3 1-15,3 0-1 16,12-6 1-16,2-6 1 16,12-7 1-16,2 3 1 15,1-18 0-15,-4-10-6 16,-6-9 1-16,-1-7-4 16,-7-6 1-16</inkml:trace>
  <inkml:trace contextRef="#ctx0" brushRef="#br3" timeOffset="123530.22">7232 12207 45 0,'0'0'22'0,"-21"-75"-25"0,17 53 43 15,-10-16-39-15,-7-9 0 16,-4-15 1-16,-6-7 0 15,-1-7-3-15,0 1 1 0,7-3 1 16,4-7 1-16,7 10 0 16,11 9 0-16,10 6 0 15,10 10 0 1,11 9 0-16,4 20 1 0,-4 14-3 16,8 14 1-16,-1 14-6 15,-10 20 1-15,-4 3-12 16,-7 13 0-16</inkml:trace>
  <inkml:trace contextRef="#ctx0" brushRef="#br3" timeOffset="123712.73">6907 12007 68 0,'4'12'34'0,"28"-12"-34"16,-11-3 60-16,11-6-60 0,21-16 1 15,10-7-4-15,8 7 0 16,-8-3-6-16,-6 9 0 16,-8 0-11-16,-17 10 0 15</inkml:trace>
  <inkml:trace contextRef="#ctx0" brushRef="#br3" timeOffset="125255.14">3919 13791 47 0,'7'22'23'0,"-3"-35"-21"16,3 7 30-16,-7-10-29 16,4-2 0-16,-1-4 3 15,-3-19 0-15,0-3-7 16,-3-16 1-16,-1-12 3 16,4-12 1-16,4-7-2 15,10 6 0-15,-4-3-3 16,11 0 1-16,-6 16-2 15,-1 16 0-15,7 6 1 16,-7 15 0-16,4 13 0 0,-1 13 0 16,-6 15 0-16,3 13 1 15,0 9-3-15,-10 13 0 16,3 6-6-16,3 9 1 16,-10 4-8-16,0-4 1 15</inkml:trace>
  <inkml:trace contextRef="#ctx0" brushRef="#br3" timeOffset="125483.46">3679 13596 55 0,'18'13'27'0,"3"-16"-30"0,-14 0 50 0,15-4-46 15,9-5 0-15,-3-1 0 16,11 1 1-16,4 2-5 16,6-2 0-16,-7-1-11 15,4-5 1-15,-21-1-3 16,10 3 0-16</inkml:trace>
  <inkml:trace contextRef="#ctx0" brushRef="#br3" timeOffset="125736.23">4523 13440 54 0,'-7'25'27'0,"-4"-3"-34"0,4-13 52 15,-4 1-44 1,1 2 1-16,-1 7 1 15,8 6-4-15,-11 3 0 16,3 4 2-16,7 5 0 0,-3 1-3 16,7 3 0-16,7-13-6 15,4-3 0-15,10-6-8 16,7-16 1-16</inkml:trace>
  <inkml:trace contextRef="#ctx0" brushRef="#br3" timeOffset="125949.19">4812 13524 42 0,'-25'22'21'0,"-21"41"-24"15,39-50 32-15,-3 5-29 16,-1 4 0-16,-7 7 0 15,1 2 0-15,-4-3-4 16,7-3 1-16,3-6-8 0,0-13 0 16</inkml:trace>
  <inkml:trace contextRef="#ctx0" brushRef="#br3" timeOffset="126186.79">4678 13477 33 0,'25'32'16'0,"-15"-17"-14"0,1-2 22 0,6 3-24 16,8 5 0-16,10 14 0 16,-3 3 0-16,10 6-2 15,8 3 1-15,-4-4-1 16,-11-5 0-16,0-10-6 15,-14-9 1-15,1-16-2 16,-5-9 0-16</inkml:trace>
  <inkml:trace contextRef="#ctx0" brushRef="#br3" timeOffset="126458.64">4893 13211 42 0,'11'6'21'0,"-1"-6"-22"16,-3 3 44-16,4 0-42 0,-8 7 1 15,15 2 2-15,0 1 1 16,3-7-5-16,11 7 0 16,6 9 5-16,1 9 0 15,-7 10-1-15,0 3 0 16,-8 6-1-16,-2 6 0 15,-12 7-4-15,1-4 0 16,-11-5-9-16,-11-4 0 16,-10-19-8-16,-4-12 0 15</inkml:trace>
  <inkml:trace contextRef="#ctx0" brushRef="#br3" timeOffset="127328.42">6269 13502 52 0,'-4'19'26'0,"-3"-19"-25"0,4 3 43 16,-8 4-43-16,-3 2 0 16,0 4 0-16,-7-1 0 15,3 1-2-15,-3-1 0 0,3 4 1 16,8-7 0-16,-11 1-3 16,10-1 1-16,-3-3-2 15,10 1 0-15,4-1-1 16,7-3 1-16,4 0 0 15,3-3 1-15,4 0 1 16,3-3 0-16,0 0 2 16,0-3 0-16,-3-1 0 15,0 1 0-15,-4 0 0 16,0-4 0-16,0 4-2 16,-4 3 1-16,1 6-2 15,0 0 1-15,-1 7-1 16,4 2 0-16,-3 7 0 15,-1 0 1-15,-2 3 1 16,2-3 0-16,1-10 1 16,3-6 1-16,3-3 0 15,-6-9 1-15,7-13 0 0,6-16 0 16,1-3 1-16,0-15 0 16,-4 0 1-16,-7-17 0 15,-3-14 0-15,-8 2 1 16,-6-9-3-16,-4-7 1 15,-8 14-1-15,-2 5 0 16,-1 7-2-16,1 3 1 16,-1 9-1-16,4 16 0 15,3 16 1-15,1 18 0 16,3 23-1-16,0 18 0 16,-1 16-2-16,8 15 1 0,-10 29-1 15,20 19 0-15,-2-4-1 16,2 7 1-1,11 3-3 1,-10-29 1-16,3-18-9 16,0-28 1-16</inkml:trace>
  <inkml:trace contextRef="#ctx0" brushRef="#br3" timeOffset="127594.55">6219 13314 58 0,'36'3'29'0,"34"10"-33"16,-49-13 52-16,18-3-48 0,21-13 1 16,0-6-4-16,0-6 1 15,0 6-5-15,-10 6 1 16,-19 1-10-16,-2 8 0 15</inkml:trace>
  <inkml:trace contextRef="#ctx0" brushRef="#br3" timeOffset="128732.98">7521 13314 49 0,'-7'-3'24'0,"-14"31"-27"0,21-15 37 16,-7 6-36-16,-4 6 0 15,-3 0-4-15,-7 6 1 16,0 4 2-16,-4-1 0 16,4-6-10-16,7-3 1 15</inkml:trace>
  <inkml:trace contextRef="#ctx0" brushRef="#br3" timeOffset="128951.57">7267 13267 28 0,'25'35'14'0,"24"-7"-8"16,-35-19 19-16,4 10-22 16,3 9 0-16,4 4 1 15,0 2 1-15,3 7-7 16,-3 0 1-16,3-4 3 15,-7-2 1-15,4-10-7 16,-11-9 0-16,7-10-7 16,4-9 0-16</inkml:trace>
  <inkml:trace contextRef="#ctx0" brushRef="#br3" timeOffset="129228.51">7789 13324 46 0,'0'3'23'0,"14"-3"-22"0,-6-3 40 15,6-1-40-15,3 4 0 16,4-3 0-16,8-6 1 0,2 0-3 15,-6-1 1-15,7 4-4 16,-11 0 0-16,0 2-10 16,-3 1 0-16</inkml:trace>
  <inkml:trace contextRef="#ctx0" brushRef="#br3" timeOffset="129419.4">7765 13615 45 0,'10'7'22'0,"43"-36"-22"15,-32 17 31-15,11 2-31 16,7-8 1-16,3-4-7 16,1 0 1-16,6 3-5 15,-3 0 1-15</inkml:trace>
  <inkml:trace contextRef="#ctx0" brushRef="#br3" timeOffset="129873.96">8470 13393 55 0,'7'25'27'0,"-7"-25"-31"0,0 3 47 0,0-3-43 16,-10 0 1-16,-1-3 0 16,-3 3 0-16,-4 0-2 15,-6 3 1-15,2 3 0 16,1 7 1-16,0 2-2 16,4 1 1-16,-1 9-2 15,7 3 1-15,4 7-2 16,4-1 1-16,6-2-2 15,4-7 1-15,11-6 1 16,-4-7 1-16,4-9 0 16,3-6 1-16,-4-6 0 15,1-7 0-15,3-3 0 16,-7-9 1-16,1 9-2 16,-5 0 1-16,1 1-1 15,-1-1 0-15,1 3 1 16,3 7 0-16,0 6 0 0,-3 6 0 15,3 6 1-15,3 13 0 16,12 9-2-16,-5 4 1 16,12 6-8 15,2 3 1-15,5-13-6-16,-4-12 0 0</inkml:trace>
  <inkml:trace contextRef="#ctx1" brushRef="#br3">4544 10389 0,'0'0'0,"0"0"16</inkml:trace>
  <inkml:trace contextRef="#ctx0" brushRef="#br3" timeOffset="130919.65">9377 12336 30 0,'-4'22'15'0,"-6"9"2"16,10-25 16-16,-4 4-28 16,1 6 0-16,-1-4 3 15,1-3 1-15,3 1-12 16,3-4 1-16,8-3 6 16,10-3 1-16,18-3-5 15,14-9 1-15,7-1-7 16,7 4 0-16,0-4-10 15,-7-6 0-15</inkml:trace>
  <inkml:trace contextRef="#ctx0" brushRef="#br3" timeOffset="131136.9">9313 12894 59 0,'18'16'29'0,"28"-38"-31"0,-18 9 48 0,25-6-46 15,3-3 1-15,15-12-13 16,3 3 1-16,-3-7 0 16,-11 13 1-16</inkml:trace>
  <inkml:trace contextRef="#ctx0" brushRef="#br3" timeOffset="134099.93">12922 12179 40 0,'4'19'20'0,"-4"-63"-13"15,0 22 21-15,-4-12-24 16,4-20 1-16,0-8 0 16,-3-17 0-16,-11-15-7 15,0-13 1-15,3 1 4 16,-3-1 1-16,7 13-3 0,0-3 0 16,3 9-1-16,4 3 1 15,7 13-1-15,4 10 1 16,3 18 0-16,4 9 0 15,-4 13-1-15,3 7 0 16,-3 11-1-16,-3 11 0 16,0 12-5-16,-4 15 1 15,-4 1-11-15,-10 5 1 16</inkml:trace>
  <inkml:trace contextRef="#ctx0" brushRef="#br3" timeOffset="134295.34">12591 11731 65 0,'28'15'32'0,"11"-15"-40"0,-18-6 57 0,11-3-50 16,10-7 1-16,0 3-6 15,-3 1 1-15,-4-4-8 16,4-6 1-16,-4-6-5 15,-3 3 1-15</inkml:trace>
  <inkml:trace contextRef="#ctx0" brushRef="#br3" timeOffset="134548.57">13526 11558 55 0,'3'41'27'0,"1"-16"-31"0,-4-22 53 16,0 3-49-16,0 1 1 16,-7 2 0-16,-1 4 0 15,-6 9-1-15,-3 6 0 16,-4 0 0-16,-1 10 0 16,-6 6-1-16,7 6 0 15,3 6-2-15,8 4 0 16,6-16-6-16,8-4 0 0,13-11-7 15,1-17 0-15</inkml:trace>
  <inkml:trace contextRef="#ctx0" brushRef="#br3" timeOffset="134775.5">13959 11718 58 0,'-10'38'29'0,"-47"15"-34"16,40-50 53-16,-8 13-49 15,-7 9 1-15,-6 3 0 16,-1 7 0-16,-4 2-2 0,8 4 1 16,7-3-5-1,3-1 0-15,8-12-10 0,2-15 0 16</inkml:trace>
  <inkml:trace contextRef="#ctx0" brushRef="#br3" timeOffset="135016.57">13557 11687 31 0,'7'6'15'0,"22"25"-1"0,-22-18 14 0,3 6-24 16,1-4 0-1,-1 10 3-15,1 4 0 0,7 2-9 16,3 4 0-16,0 8 6 16,4 5 0-16,-1-8-3 15,5-2 1-15,-5-10-5 16,1-9 0-16,-4-16-10 16,0-12 1-16,-7-20-3 15,0-11 1-15</inkml:trace>
  <inkml:trace contextRef="#ctx0" brushRef="#br3" timeOffset="135225.28">13868 11420 57 0,'39'54'28'0,"35"55"-35"0,-57-87 58 16,4 16-51-16,-6 6 0 15,-1 9 0-15,-7 3 0 16,0 4-1-16,0 0 0 16,-7-10-4-16,-4-3 0 15,-3-3-11-15,-7-7 0 16</inkml:trace>
  <inkml:trace contextRef="#ctx0" brushRef="#br3" timeOffset="135525.46">14400 11997 68 0,'7'19'34'0,"25"-16"-40"15,-14-3 60-15,7-3-54 16,6-3 0-16,15-1-5 16,7 4 0-16,4-3-3 0,-5 3 1 15,-2-3-12 1,-11-1 1-16</inkml:trace>
  <inkml:trace contextRef="#ctx0" brushRef="#br3" timeOffset="136109.63">15395 12364 59 0,'0'-9'29'0,"-10"-57"-29"0,6 44 48 15,-6-22-47 1,-1-16 1-16,4-5 0 0,-4-20 0 16,4 0-3-16,-3-12 0 15,3 3 2-15,7 0 0 16,7 6-1-16,7 10 1 15,0 9 0-15,4 12 1 16,3 13-3-16,3 19 1 0,5 19-4 16,-5 9 0-16,-3 16-5 15,-6 19 0-15,-5 2-10 16,-10 14 0-16</inkml:trace>
  <inkml:trace contextRef="#ctx0" brushRef="#br3" timeOffset="136290.81">15187 12066 62 0,'0'6'31'0,"25"-9"-36"16,-15 3 54-16,8-3-49 16,3 0 0-16,7 0-2 15,4-3 1-15,3-1-6 16,1-2 1-16,6-7-11 0,-7-6 0 15</inkml:trace>
  <inkml:trace contextRef="#ctx0" brushRef="#br3" timeOffset="136548.01">15914 11668 55 0,'-21'28'27'0,"-29"16"-30"0,36-28 42 0,-3-1-39 16,2 7 0-16,-6 10 0 15,0 5 1-15,0 7-2 16,3 10 1-16,1-4 1 16,3 6 0-16,6 4-2 15,8-1 1-15,11-12-4 16,3-12 0-16,11-10-11 15,14-19 0-15</inkml:trace>
  <inkml:trace contextRef="#ctx0" brushRef="#br3" timeOffset="138603.34">16175 12082 59 0,'3'6'29'0,"-3"0"-31"0,0-6 49 16,0 0-47-16,0-3 1 15,0-3 0-15,-3 3 0 16,-4 0-2-16,-4 0 1 16,-3 3-1-16,-4 0 1 15,-3 3-3-15,0 3 1 16,0 7-3-16,0 8 0 0,3-5 0 16,4 6 0-16,0 6-1 15,3 1 1-15,8-4 1 16,3-7 1-16,3-5 3 15,4-7 0-15,8-6 1 16,2-9 1-16,1-4 0 16,-1 1 0-16,-2-10 0 15,-5 0 0-15,-3 3-1 16,0 0 0-16,-3 4-3 16,-1 2 1-16,1 4 0 15,3 5 1-15,0 1-1 16,0 10 0-16,4 2 1 15,3 7 0-15,0-7 0 16,0 4 1-16,0-1-1 16,0 4 0-16,0 0-6 15,0-7 1-15,4-9-8 0,3-3 0 16</inkml:trace>
  <inkml:trace contextRef="#ctx0" brushRef="#br3" timeOffset="138858.31">16415 11608 44 0,'3'41'22'0,"8"-22"-8"0,-4 0 38 15,0 12-47-15,4 10 0 0,6 12 2 16,1 10 0-16,-1 9-10 15,1-12 0-15,0-1 6 16,-8 1 0-16,-6-4-5 16,-8-6 0-16,-13 1-7 15,-15-8 0-15,-14-11-11 16,-14-7 0-16</inkml:trace>
  <inkml:trace contextRef="#ctx0" brushRef="#br3" timeOffset="139533.07">13039 12938 39 0,'-18'12'19'0,"29"-12"-4"0,-4 0 20 16,7 0-33-16,10 0 0 15,15 0 2-15,21 0 0 16,21-3-4-16,32 0 0 15,43-6 4-15,23-7 0 16,30-6 1-16,9-6 0 16,15 0 0-16,0 9 0 15,3 0-2-15,-6 10 1 16,-8-4-1-16,-7 4 0 16,-28 2-6-16,-35 4 0 15,-22 3-6-15,-27 0 0 0,-33 0-12 16,-28 0 1-16</inkml:trace>
  <inkml:trace contextRef="#ctx0" brushRef="#br3" timeOffset="139986.31">14316 13524 54 0,'-11'-3'27'0,"-3"9"-25"0,7-2 41 0,-7 2-43 16,-11 6 0-16,-7 10 0 15,1 7 1-15,-12 5-2 16,-10 13 0-16,-7 6-4 16,0 4 0-16,-3-1-9 15,10-9 0-15,7-9-2 16,14-16 1-16</inkml:trace>
  <inkml:trace contextRef="#ctx0" brushRef="#br3" timeOffset="140222.57">13818 13496 54 0,'39'28'27'0,"32"70"-34"0,-61-89 54 15,22 44-47-15,-4 4 1 16,4-4-2-16,0-3 1 15,-4-6-4-15,0-6 0 16,-3-10-9-16,-4-12 0 16,0-16-2-16,0-7 0 15</inkml:trace>
  <inkml:trace contextRef="#ctx0" brushRef="#br3" timeOffset="140451.91">14478 13622 44 0,'-11'25'22'0,"29"-10"-19"16,-7-15 42-16,6 0-44 15,8 0 1-15,7 0-1 16,14-6 0-16,14 0-4 15,3-4 1-15,1-5-6 16,-8 2 0-16,-7-3-7 16,-6 4 0-16</inkml:trace>
  <inkml:trace contextRef="#ctx0" brushRef="#br3" timeOffset="141034.44">15593 13653 62 0,'7'9'31'0,"-7"-15"-41"0,0 6 59 0,-7-3-49 16,-4 0 1 0,-3 0-1-16,-7 3 1 0,-4 3-2 15,-3 3 0-15,-7 3-2 16,-8 7 1-16,5 9-4 15,2 7 1-15,5-1-3 16,2 0 1-16,8-3 0 16,7-2 0-16,7-4 2 15,7-7 1-15,11-5 4 16,10-10 0-16,7-7 3 16,0-5 0-16,0-10 0 15,1 0 1-15,-5-3-2 16,5 0 1-16,-1 0-2 0,0 3 1 15,4-3-2-15,0 0 1 16,-4 6 0-16,-4 9 0 16,-2 10 1-16,-1 10 1 15,-4 12-1-15,-2 18 1 16,-5 4 0-16,4 6 1 16,4 1-3-16,3-1 1 15,4 0-4-15,3-9 0 16,0-16-14-16,7-16 1 15</inkml:trace>
  <inkml:trace contextRef="#ctx0" brushRef="#br3" timeOffset="142927.12">10273 13045 36 0,'-7'0'18'0,"14"0"-6"0,-7 0 18 0,7-13-26 16,0-3 0-16,7-6 3 15,7-12 0-15,4-10-9 16,3-16 1-16,11-15 4 16,3-10 1-16,1 1-3 15,-5-7 0-15,-6-13-2 16,-11-2 1-16,-6-1-1 16,-12 1 0-16,-6 5 0 15,-8 20 0-15,-3 2 0 16,0 13 0-16,3 16-1 15,1 19 1-15,-1 18-3 0,0 10 1 16,1 22-3 0,-4 12 0-16,-4 26 0 0,4 18 1 15,3 13 1-15,8 12 0 16,3 4 2-16,7-1 1 31,21 35 1-31,0-25 1 16,1-19-4-16,-5-25 0 15,4-22-6-15,-3-19 1 16</inkml:trace>
  <inkml:trace contextRef="#ctx0" brushRef="#br3" timeOffset="143154.76">10894 12540 59 0,'-7'40'29'0,"0"4"-39"16,7-31 59-16,3 3-50 16,-3 2 0-16,4-2-8 15,-1-7 1-15,4-12-3 16,4-12 0-16</inkml:trace>
  <inkml:trace contextRef="#ctx0" brushRef="#br3" timeOffset="143332.66">10880 12239 42 0,'3'22'21'0,"15"9"-11"0,-11-25 26 0,0 4-36 0,0-1 0 15,4 0-5-15,-1-2 1 16,1-4-6-16,6-6 0 16,8-4-4-16,3 1 1 0</inkml:trace>
  <inkml:trace contextRef="#ctx0" brushRef="#br3" timeOffset="143828.65">11232 12643 44 0,'4'3'22'0,"7"-43"-23"16,-4 24 43-16,3-6-41 15,1-6 0-15,3-1-1 16,-7 4 1-16,0 3-2 16,0 7 0-16,4 2-1 15,-1 7 1-15,1 6-2 16,-1 6 1-16,1 7 0 15,0-4 0-15,3 1 0 16,0 2 1-16,7-2 1 16,-3-1 1-16,-1 7 0 0,1-10 0 15,0 3-1-15,-4-2 0 16,0-4-1-16,0-3 1 16,0-7-1-16,0-2 0 15,0-4 0-15,0-5 0 16,0 2 0-16,1 0 1 15,2 4 1-15,1-4 0 16,3-3 0-16,0 0 0 16,4 1 1-16,0 2 1 15,3 7-1-15,-7 5 1 16,0 14-1-16,7-1 0 0,-3 16-1 16,7 10 1-16,3 2-1 15,0 1 0-15,1 3-1 16,-5-4 0-16,1-5-1 15,-4-10 1-15,-3-10-7 16,-7-5 1-16,-11-14-8 16,0 4 0-16</inkml:trace>
  <inkml:trace contextRef="#ctx0" brushRef="#br3" timeOffset="144265.14">10650 13361 56 0,'0'-3'28'0,"0"6"-30"0,-3 4 49 0,-4 5-47 15,-4 7 0-15,-6 9 0 16,-5-3 0-16,-2 10-1 16,-5 2 1-16,-2 4-3 15,-1 0 1-15,0 3-4 16,8-7 0-16,-1-2-6 16,11-16 1-16,3-13-5 15,4-15 1-15</inkml:trace>
  <inkml:trace contextRef="#ctx0" brushRef="#br3" timeOffset="144458.73">10340 13427 40 0,'42'41'20'0,"25"12"-13"0,-49-34 36 15,7 6-41-15,6 6 0 16,5-2 0-16,-1-4 1 15,0-6-5-15,-3-7 0 16,-4-2-2-16,-7-1 1 16,-3-9-12-16,-4-6 1 15</inkml:trace>
  <inkml:trace contextRef="#ctx0" brushRef="#br3" timeOffset="144731.13">10848 13465 47 0,'-7'19'23'0,"7"-13"-20"16,3-6 34-16,8 3-36 15,7 0 1-15,6 0-1 16,8 0 1-16,7 1-5 16,10-4 1-16,8-4-8 15,-1-5 0-15,-10-10-5 16,0 0 1-16</inkml:trace>
  <inkml:trace contextRef="#ctx0" brushRef="#br3" timeOffset="145000.62">11282 13204 48 0,'-7'48'24'0,"3"-8"-25"0,4-37 44 0,0 4-40 15,4 2 0 1,3 4 1-16,0 2 1 0,3 4-5 15,-2 0 0-15,9 0 4 16,8 6 0-16,3-6-1 16,4-1 0-16,-4-8-2 15,-10-1 0-15,-8 1-6 16,-17 12 0-16,-14 6-13 16,-14 0 0-16</inkml:trace>
  <inkml:trace contextRef="#ctx0" brushRef="#br3" timeOffset="145688.16">11987 13437 59 0,'4'0'29'16,"-1"0"-33"-16,-3 0 44 0,-3 3-40 15,-8 0 0-15,-3 3-1 16,-3 3 0-16,2 1 1 16,-2-1 1-16,-8 1-2 15,4 2 0-15,0 10-1 16,3 6 0-16,4 1-1 16,7-1 0-16,7-3-1 0,7 0 1 15,0-6 0-15,4-10 1 16,3-6 1-16,7-12 0 15,4 0 2-15,3-7 0 16,-3-6 1-16,3-3 0 16,-3 3-1-16,-4-6 0 15,-4 3 0-15,-3 0 1 16,1 6-2-16,-5 3 1 16,4 10-1-16,-3 9 1 15,3 6-1-15,0 4 1 16,0 15-1-16,0 7 0 0,4 8-3 15,3 4 0-15,4 4-11 16,3-11 0-16</inkml:trace>
  <inkml:trace contextRef="#ctx0" brushRef="#br3" timeOffset="147619.24">25047 13634 49 0,'4'41'24'0,"3"-25"-13"0,-4-7 24 15,-3 7-35-15,0 6 1 0,-3 6 0 16,-4 6 0 0,-4 13-2-16,-3 3 0 0,-4 10-4 15,4 12 0-15,0 3-10 16,4-9 0-16</inkml:trace>
  <inkml:trace contextRef="#ctx0" brushRef="#br3" timeOffset="148001.31">24952 14653 40 0,'7'-3'20'0,"-7"12"-14"0,0-5 26 15,-7 5-31-15,-7 7 1 16,-7 3 0-16,-8 2 0 0,-2 5-3 16,-12 5 0-16,-2 7 0 15,2-4 0-15,8-6-3 16,3 0 0-16,7-9-9 16,8-9 0-16</inkml:trace>
  <inkml:trace contextRef="#ctx0" brushRef="#br3" timeOffset="148206.17">24691 14590 29 0,'18'35'14'0,"10"-1"-2"16,-21-18 16-16,3 9-27 15,5 10 1-15,2 6 0 16,4 2 0-16,4 11-4 15,3-1 1-15,0-9-7 16,-3-13 1-16,-4-18-4 0,-10-4 0 16</inkml:trace>
  <inkml:trace contextRef="#ctx0" brushRef="#br3" timeOffset="148841.76">24991 13286 46 0,'24'-9'23'0,"26"9"-22"0,-25-4 45 0,17 4-44 15,18 4 0-15,17 2 1 16,8-3 0-16,7 0-5 15,10-3 1-15,-3 0-1 32,-7 0 0-32,-11 0-4 15,-14 0 0-15,-11 0-10 0,-10-12 0 0</inkml:trace>
  <inkml:trace contextRef="#ctx0" brushRef="#br3" timeOffset="149170.57">25830 12935 43 0,'4'22'21'0,"7"-16"-24"0,-8-3 32 0,4 3-28 0,0 4 1 16,4 6 4-16,3-1 0 0,3 7-6 16,12 0 1-1,10 9 3-15,-1 10 1 0,-2 0-1 16,-8-10 0-16,-7 7-4 16,-7 9 1-16,-14 3-3 15,-14-6 0-15,-11 3-5 16,-6-6 0-16,-1-10-9 15,-3-9 1 1</inkml:trace>
  <inkml:trace contextRef="#ctx0" brushRef="#br3" timeOffset="149369.49">25929 13066 59 0,'-7'44'29'0,"-3"7"-32"0,6-29 52 16,0 6-49-16,1 13 0 15,3 12-6-15,0 3 1 16,0 16-9-16,-4 4 0 16</inkml:trace>
  <inkml:trace contextRef="#ctx0" brushRef="#br0" timeOffset="154907.51">16027 13364 10 0,'-32'-15'5'0,"-10"-17"1"0,24 26 6 16,-10-16-8-16,-8 0 1 16,-41-6 6-1,-4 3 0-15,-18 3-14 16,0 6 1-16,-3 7 7 16,-4-1 1-16,-3 7-3 15,-8 3 1-15,11 7-4 16,-10 18 0-16,0 6 0 15,-8 0 0-15,4 10-2 16,7 9 0-16,0-9-1 16,8 6 1-16,-1-6 0 15,0 0 0-15,7-7 0 16,11 1 0-16,3-4 1 16,8 3 1-16,6 7-1 15,11 3 0-15,14-6-1 16,11 6 0-16,17 6-1 15,18-3 0-15,11 6 2 16,14 10 0-16,6-7 3 16,5 4 0-16,10 0 1 0,6-7 1 15,12 0 1-15,10-3 0 16,7-3-1-16,11-3 1 16,14-3-3-16,14-6 1 15,3-10-2-15,18-10 0 16,18-5 0-16,-4-17 0 15,11-8-1-15,7-13 0 16,-7-20 0-16,-1-8 0 16,1-13-1-16,-3-6 1 15,-26-10-1-15,-6-6 1 16,-22-3 0-16,-21 3 0 0,-17 0 0 16,-29 10 1-16,-24-4-2 15,-18 0 0-15,-14-15-9 16,-22-3 1-16</inkml:trace>
  <inkml:trace contextRef="#ctx0" brushRef="#br0" timeOffset="155554.6">16877 13280 35 0,'-14'37'17'0,"7"-18"-8"15,7-16 24-15,0 0-29 16,3 1 1-16,8-4 3 15,3-4 0-15,7-5-10 16,14-10 0-16,15-15 7 16,20-23 1-16,15-9-3 0,24-25 0 15,25-21-1-15,11-20 0 16,10-15-2-16,1-13 1 16,-5-3-2-16,-27-7 0 15,-8-2-3-15,-10 2 1 16,-11 10-7-16,-24 13 0 15,-15 0-7-15,-21 21 0 16</inkml:trace>
  <inkml:trace contextRef="#ctx0" brushRef="#br0" timeOffset="156123.07">16947 12875 31 0,'11'13'15'0,"28"-20"-7"16,-29 4 19-16,-3 3-23 16,1 0 0-16,-1 0 7 15,0 0 0-15,0 0-12 0,-4 3 0 16,1 4 8-16,-4 5 0 16,-14 4-3-16,-11 3 1 15,-10 18-4-15,-1 7 0 16,-6 16-3-16,-4-1 0 15,-3 1-1-15,3 0 0 16,4-1 0-16,6-15 1 16,8-3 0-16,10-7 0 15,11-9 1-15,18 1 0 16,14-8 1-16,10-5 1 0,7-4-1 16,8 1 0-16,3-1 0 15,-4-3 0-15,0-2 0 16,-10-1 0-16,-11 0-1 15,-6-3 1-15,-8-6 0 16,-4-4 1-16,-10-15-1 16,-3-16 1-16,-8-21 0 15,-3-11 0-15,-4-11-4 16,1-10 0-16,3-13-12 16,0-3 1-16</inkml:trace>
  <inkml:trace contextRef="#ctx0" brushRef="#br0" timeOffset="159875.31">17226 11107 12 0,'7'-4'6'0,"-21"-27"5"0,7 22 7 16,-7-7-14-16,-7 0 0 15,-11-9 2-15,-14 0 1 16,-7 0-9-16,-7-3 0 16,-17 3 5-16,-12 0 1 15,-9 6-3-15,-1 6 1 16,-3 4-2 15,-15 6 0-31,-6 0 0 16,-1 3 0-16,11 0 1 15,-14-3 1-15,0 3-1 0,-3-4 0 0,10 8 0 0,-4-4 1 0,4 3-1 16,1-3 0-16,-1 0 0 16,10 0 0-16,-6-3-1 15,3-1 1-15,-7 4-1 16,4 4 1-16,6 2-1 15,4 3 1-15,4 4-1 16,3 2 1-16,4 4-1 16,3 6 0-16,15 7 0 15,6-1 1 1,-3 0-1-16,0 7 0 0,3 3-1 16,4 3 1-16,0-4-1 15,4 1 0-15,-1 3 0 16,8-3 1-16,7 0 0 15,3-4 0-15,0-2 0 32,0 2 0-17,0 4 0 1,-3-6 0-16,6-1 0 0,5 4 1 0,2 9-1 16,8-6 0-16,3-7 0 0,4-3 1 0,4 1-1 0,2-4 0 15,5 0 0 16,3-3 0-31,0 4 0 0,7-1 0 0,3 0 0 0,4 3 0 16,4 4 0-16,3-1 0 16,7-2 0-16,-3-1 0 15,3 4 0 1,0-4 0 31,4 0 0 0,0 4 1-32,-1-4-1 1,4-6 0-16,-3-3 0 47,10 10 1-47,4-1-1 15,7 3 0-15,3 1 0 0,1-4 1 0,6 1-1 0,8-4 1 0,-1-3-1 16,-3 0 1-16,11 0 0 0,3 6 0 0,7-5-1 0,7-5 0 0,0 1 0 0,-3 0 0 0,14 0 0 16,-4-6 0-16,7-3 0 0,4-7 0 0,-7-6 0 0,14-6 1 0,3-1-1 0,8 4 1 0,-11-6-1 0,7 2 1 15,-4 4-1-15,1 0 0 0,-5-6 0 0,-9-4 0 16,3-2-1-16,-1-4 1 16,1-3 0-1,0-3 0-15,-4 0 0 0,8-7 0 16,6 1 0-16,1-10 0 15,-5 4-1-15,-6-4 1 16,-14-6-1-16,-7-3 1 16,-11-13-1-16,-7 0 1 15,-11-9-1-15,-6 3 1 32,-8 3-9-32,-7-9 1 0,0-4-4 0,4 7 1 0</inkml:trace>
  <inkml:trace contextRef="#ctx0" brushRef="#br0" timeOffset="161334.06">17607 11138 8 0,'-3'9'4'0,"-4"10"0"16,7-13 4-16,-4 1-3 16,1 2 0-16,-5 1 8 0,5-1 1 15,-1-3-14 1,8 1 0-16,-1-4 10 0,8-3 0 16,7-3-2-16,17-7 0 15,18-6-3-15,7 1 0 16,17-7-3-16,22-10 1 15,11-11-2-15,-1-14 0 16,7-9-4-16,-3 4 1 16,-7-4-13-16,-18 0 1 15</inkml:trace>
  <inkml:trace contextRef="#ctx0" brushRef="#br0" timeOffset="161979.57">17713 10828 38 0,'0'37'19'0,"4"-12"-13"0,-4-18 23 16,0 5-26-16,-4 4 1 15,-3 6 0-15,-7 6 1 16,-4 0-8-16,-10 13 1 0,-14 0 4 16,-1-1 0-16,4 1-2 15,4 0 0-15,0 3-1 16,3-10 1-16,7 1 0 15,8-10 0-15,6-6-2 16,8-4 1-16,6-5-1 16,15-1 1-16,17 1-1 15,15 2 1-15,2 1 1 16,8-1 0-16,0 1 2 16,-3-1 1-16,-8 1-1 15,-10-4 0-15,-7 1 0 16,-7-1 0-16,-8-3-3 15,-3-6 1-15,-7-12 0 16,-10-10 0-16,-4-19 0 16,-11-15 0-16,-7-10-7 15,-3-25 1-15,3-9-7 16,11 5 0-16</inkml:trace>
  <inkml:trace contextRef="#ctx0" brushRef="#br0" timeOffset="162863.1">19085 9479 41 0,'32'3'20'0,"10"-15"-12"16,-31 5 21-16,-4-2-26 16,4 3 0-16,-4 0 2 15,0-1 0-15,-7-2-6 16,-4-1 0-16,-6-5 4 15,-5-1 1-15,-2 4-2 16,-8-1 0-16,0 4-2 16,-3 2 1-16,-4 10-3 15,-3 10 0-15,0 3-2 16,0 6 0-16,-1 6-3 16,12 6 1-16,6-2-5 15,7 2 1-15,11 4 1 0,11-7 0 16,10-3 6-16,11-9 0 15,7-13 5-15,3-12 0 16,4-3 4-16,-4-1 0 16,-6-8 0-16,-8-4 1 15,-7-3-10-15,-7-1 1 16,-7-8-9-16,-7 6 1 16</inkml:trace>
  <inkml:trace contextRef="#ctx0" brushRef="#br0" timeOffset="163148.68">19583 9282 42 0,'7'18'21'0,"-11"14"-15"16,1-20 35-16,-8 7-40 15,-10 6 0-15,-11 13 0 16,-10 3 1-16,-8 6-3 16,-6 9 1-16,-7 1 0 15,3 5 1-15,0 1-3 16,-7 6 0-16,-4 6-4 16,8-12 1-16,3-4-7 0,14-8 1 15,7-11-3-15,18-11 0 16</inkml:trace>
  <inkml:trace contextRef="#ctx0" brushRef="#br0" timeOffset="163510.44">19346 9877 58 0,'11'13'29'0,"-11"-19"-40"0,0 6 60 0,-4 0-49 16,-6 3 0-16,-4-3 0 15,-7 3 0-15,-1 3 0 16,-2 4 1-16,-1 5-3 16,0 4 1-16,1 9-3 15,6 10 0-15,4 0-3 16,7 2 0-16,7 4 1 15,10-9 0-15,12-7 4 16,6-12 1-16,4-10 3 16,3-15 1-16,-7-1 2 15,-3-2 1-15,-8-10-2 16,-6-3 0-16,-8-7-9 16,-6 7 1-16,-1-6-10 15,1-1 0-15</inkml:trace>
  <inkml:trace contextRef="#ctx0" brushRef="#br0" timeOffset="164514.62">20232 9184 46 0,'-11'25'23'0,"1"10"-26"0,10-23 36 15,-4 10-29-15,1 13 0 16,-4 9-1-16,-1 12 1 16,-2 16-6-16,3 22 0 0,0 4 1 15,3 8 1-15,1-8-5 16,-4-14 1-16,3-15-9 16,1-16 1-16,-1-12-2 15,11-16 0-15</inkml:trace>
  <inkml:trace contextRef="#ctx0" brushRef="#br0" timeOffset="164936.4">20503 10113 44 0,'11'43'22'0,"14"-24"-20"0,-18-22 45 15,0-9-46-15,0-10 0 16,0-16-1-16,0-3 1 16,-7-9-2-16,-4-3 1 15,1-4-1-15,-4-2 0 16,0 2-3-16,-4 1 1 15,-3 3-1-15,0 2 1 0,3 14-1 16,4 5 1-16,0 1 1 16,7 12 1-16,7 4 2 15,4 5 0-15,7 4 2 16,10 0 0-16,4 2 1 16,3-2 0-16,14 0-1 15,8 0 1-15,3 6-3 16,0-7 1-16,-4 4-8 15,-7 6 1-15,-10 4-10 16,-14 2 0-16</inkml:trace>
  <inkml:trace contextRef="#ctx0" brushRef="#br0" timeOffset="165101.93">20496 9902 55 0,'22'32'27'0,"45"-32"-34"16,-46-3 45-16,0-4-45 0,11 1 0 15,3 0-21-15,-7 0 1 16</inkml:trace>
  <inkml:trace contextRef="#ctx0" brushRef="#br0" timeOffset="165956.65">21618 9877 36 0,'120'-47'18'0,"-39"-34"-12"0,-45 56 20 16,-1-3-25-16,0-7 0 15,0-9 0-15,-10 6 0 16,-11-15-2-16,-10 0 1 15,-18-4 0-15,-18 1 1 16,-7 3 1-16,-14-4 0 16,-24 10 0-16,-22 3 0 0,-14 4 0 15,-32 5 0-15,-28 4 0 16,-3 12 0-16,-29 13-2 16,4 12 1-16,-17 10-1 15,-5 12 0-15,1 13 0 16,0 2 1-16,24 8-1 15,1 5 0-15,13-9 1 16,15 0 0-16,10 3 0 16,8-3 0-16,16-9 0 15,16 9 1-15,9-3-3 16,25 0 1-16,22 9-4 16,21 10 1-16,24 3-2 15,22 9 0-15,24-6 1 16,28 6 0-16,25 0 2 15,43 10 0-15,20-3 3 16,36-1 1-16,25-2 2 16,35-7 0-16,14-16-1 0,21-15 1 15,-7-10-2-15,4-3 1 16,-18-18 0-16,-18-13 1 16,-7-19-2-16,-38-19 1 15,-29-19-1-15,-14-18 1 16,-38-7-1-16,-33-6 0 15,-45-12-4-15,-28-13 0 16,-43 0-7-16,-42-10 0 16,-39-27-7-16,-39-1 0 15</inkml:trace>
  <inkml:trace contextRef="#ctx0" brushRef="#br0" timeOffset="180459.71">10647 11044 39 0,'-4'-22'19'0,"-3"-9"-10"16,7 31 20-16,0-7-26 16,0 7 0-16,0 0 3 15,4 7 0-15,3 2-7 16,3 7 1-16,5 6 4 15,2 6 1-15,1 6-3 16,-4 7 1-16,0-6-1 16,0-1 0-16,0-3 1 15,0-2 0-15,-3-7-1 16,-4-4 1-16,0-8 0 16,0-23 0-16,0 1-1 0,4-16 0 15,-1-10-4-15,12 3 1 16,2-15-3-16,15-3 0 15,0 0-3-15,3-7 0 16,4 10-7-16,-7 9 1 16,-7 7-4-16,-8 12 0 15</inkml:trace>
  <inkml:trace contextRef="#ctx0" brushRef="#br0" timeOffset="180744.92">11289 10777 53 0,'3'-12'26'0,"4"49"-32"15,-3-27 49-15,0 6-43 16,-1 2 0-16,1 11 0 15,-1 8 0-15,-3-2 0 16,0 9 0-16,0 15-1 16,0 4 1-16,-3 12-4 15,-1 0 1-15,-3-2-5 16,0-11 1-16,-4-24-7 16,-3-22 0-16</inkml:trace>
  <inkml:trace contextRef="#ctx0" brushRef="#br0" timeOffset="181465.96">11596 11169 45 0,'39'-50'22'0,"-8"13"-19"16,-24 15 39-16,-3-10-41 15,-1-15 1-15,-3 0 0 16,-3 6 0-16,-8-9-2 16,-6-6 0-16,-4-1 2 15,-11 4 1-15,-7-7-1 0,-10 7 0 16,6 6-1-16,-13 6 1 15,-4 10-1-15,-7 6 0 16,-7 15-1-16,-4 10 0 16,4 16 0-16,0 6 0 15,-11 3-1-15,-3 16 1 16,0 9-2-16,3 7 1 16,4 2-2-16,11 7 1 15,13 0-2-15,8-10 1 16,17 1-1-16,7-1 0 15,11 10 1-15,14 0 0 16,18 9 2-16,21 10 0 0,24-7 2 16,11-3 0-16,7-2 3 15,11-14 0-15,7-12 0 16,14-15 1-16,-7-20 0 16,-1-18 1-16,1-7-1 15,-7-21 0-15,-4-20-3 16,-7-5 1-16,-10-16-3 15,-11-1 0-15,-14-11-5 16,-14 5 0-16,-14 7-7 16,-15 3 0-16,-10 9-7 15,-18 7 1-15</inkml:trace>
  <inkml:trace contextRef="#ctx0" brushRef="#br2" timeOffset="186887.12">9112 15635 30 0,'0'6'15'0,"-3"3"-4"16,3-9 16-16,0 0-21 15,0 4 0-15,0-4 2 16,7 0 1-16,0 0-12 16,14-4 1-16,7 1 7 15,18 0 0-15,14-3-5 16,14 0 0-16,-3-1-7 16,-4 1 0-16,-7 0-8 15,-14 3 0-15</inkml:trace>
  <inkml:trace contextRef="#ctx0" brushRef="#br2" timeOffset="187082.26">9133 16108 61 0,'39'0'30'0,"176"-59"-60"0,-158 46 56 0,-8-3-47 16,-13 10 0-16</inkml:trace>
  <inkml:trace contextRef="#ctx0" brushRef="#br2" timeOffset="191132.86">26289 13443 34 0,'4'3'17'0,"-4"-3"-9"0,0 0 18 0,0 0-24 16,0 0 0-16,0 3 3 15,0 6 1-15,-8 4-7 16,-2 12 1-16,-1 10 3 16,-3 15 1-16,4 19-2 15,-1 25 0-15,-3 6-3 16,3 26 1-16,-3 15-2 15,-3-3 0-15,-5 6 0 16,1-6 0-16,0-6 0 16,-4-13 0-16,1-22 0 15,-1-6 0-15,0-16-1 16,1-9 1-16,2-13-7 16,5-9 1-16,6-16-4 15,8-15 1-15</inkml:trace>
  <inkml:trace contextRef="#ctx0" brushRef="#br2" timeOffset="192065.37">26218 13145 23 0,'-3'0'11'0,"6"6"-2"15,-3-6 16-15,0 0-21 16,8 0 1-16,-1 0 5 0,3 6 0 16,8 1-12-1,3-4 1-15,7 6 7 0,11 4 1 16,14 2-3-16,17-2 0 15,-6-4-3-15,17 1 1 16,4-7-2-16,6 0 1 16,5-3-2-16,-5-6 1 15,-16-4-1 1,-8 1 1-16,-11 0-1 0,-10 5 1 16,-11 4 0-16,-7 0 0 15,-6 10-1-15,-8 2 0 16,-7 7-2-16,-11 0 1 15,-3 9-1-15,0 10 0 0,-7 3-2 16,-11 12 1-16,-6 13 0 16,-1 9 1-16,4 7 1 15,6 15 1-15,1 0 0 16,7 19 1-16,4 6-1 16,2 4 1-16,1 12-1 15,0 9 0-15,0-3 0 16,-3-18 0-16,-4-7 0 15,-1-3 0-15,-2-9 0 16,-1-7 1-16,4-9 0 16,0-6 1-16,-4-7 0 15,1-12 1-15,3-3 1 16,-4-10 0-16,4-9 1 16,0-7 0-16,-7-5 0 15,-4-7 1-15,-3-3-2 0,-11-13 1 16,-14-9-1-16,-14-6 1 15,-14-3-2-15,0-4 1 16,-11 0-2-16,-3-2 1 16,-4-7-1-16,7 0 0 15,4 3 0-15,3 0 0 16,22 7 0-16,6 2 1 16,8 4-1-16,7 3 1 15,6 0-1-15,8 0 0 16,7-1-2-16,10-2 0 0,11-6-16 15,14-13 1 1,15-1-1-16,-1 1 1 0</inkml:trace>
  <inkml:trace contextRef="#ctx0" brushRef="#br2" timeOffset="193611.77">30208 13016 29 0,'-14'22'14'0,"4"32"-4"0,10-36 15 16,-4 23-22-16,1 3 1 15,-1 13 0-15,1 5 1 16,-1 17-7-16,1 24 1 16,-1 19 3-16,0 16 1 15,1 13-2-15,3 15 1 16,-4 0-2-16,-3 4 0 15,-3-14 1-15,-4-8 0 16,-4-20-2-16,4-12 1 16,3-18-3-16,4-17 1 0,4-12-4 15,-1-16 1-15,4-18-8 32,11-19 1-32</inkml:trace>
  <inkml:trace contextRef="#ctx0" brushRef="#br2" timeOffset="194227.56">30159 12925 40 0,'0'-25'20'0,"4"-6"-15"15,-1 25 33-15,4 3-35 16,4 6 0-16,3 9 3 0,0 4 0 16,4-4-7-16,3 4 0 31,32 9 5-31,7-9 0 16,7-4-2-16,21-5 1 15,11-1-2-15,13-6 0 16,-6 3-1-16,4-3 0 15,-4 0-1-15,-18-6 1 16,-18 3-1-16,-10-4 0 16,-10 4-1-16,-8 0 1 15,-10 6-2-15,-11 7 1 0,-11 9-2 16,-6 12 0-16,-11 16-1 16,-7 9 0-16,-11 16 0 15,-10 7 0-15,-4 9 0 16,7 28 1-16,1 9 1 15,2 10 0-15,8 9 1 16,4 10 1-16,-1-7 0 16,7 10 0-16,8 0 1 15,3 3 1-15,-7-13 0 16,3-9 0-16,1-19 0 16,-1-9 1-16,-3-3 2 15,0-16 0-15,-7-7 0 16,-7-15 1-16,-11-6-1 15,-10-7 1-15,-18-9-2 16,-11-9 1-16,-3-10-3 16,-21-12 0-16,-18-16-6 0,-11-9 0 15,-3-20-10-15,4-5 1 16</inkml:trace>
  <inkml:trace contextRef="#ctx0" brushRef="#br2" timeOffset="195967.02">30201 11728 48 0,'0'9'24'0,"4"-9"-15"16,-4 0 25-16,0 0-32 16,3-6 1-16,-3-1 0 15,-3-2 0-15,-4 0-5 16,-14 2 1-16,-4 4 2 15,4 3 0-15,-4 3-1 16,-7 7 0-16,1 9-2 16,-1 2 1-16,0 1-1 15,-3 7 1-15,10 2-1 0,4 0 0 16,10-2 0 0,8-1 1-16,6-9 0 0,11-7 1 15,8-6 0-15,-1-6 1 16,7-9-1-16,-7-10 1 15,0 0-1-15,1 7 1 16,-5-4-2-16,-3 4 1 16,0 2-1-16,-3 4 0 15,0 3-1-15,-4 3 1 16,0-3 0-16,0 3 0 16,0 6 0-16,-4 6 1 15,1 7 0-15,-4 6 1 0,3 7 0 16,4-1 0-16,0 7 0 15,4 2 0-15,3-8-1 16,0-1 1-16,0-3-6 16,4-6 1-16,3-9-10 15,4-4 1-15</inkml:trace>
  <inkml:trace contextRef="#ctx0" brushRef="#br2" timeOffset="196224.64">30515 11884 53 0,'4'19'26'0,"-1"-13"-25"0,-3-6 42 15,7-3-41-15,0 3 0 16,4 0 0-16,3-3 1 15,4-3-4-15,10-4 0 16,7 1 1-16,1 3 0 16,-5-4-6-16,1 4 0 15,-7-3-11-15,-4-7 1 16</inkml:trace>
  <inkml:trace contextRef="#ctx0" brushRef="#br2" timeOffset="196478.51">30600 11549 42 0,'3'37'21'0,"8"14"-20"16,-7-39 28-16,-1 13-29 15,-3 13 1-15,4 3 0 16,-8 6 0-16,1 9-3 16,3 4 1-16,-4-7-7 15,1-9 1-15,-5-16-5 16,-2-9 1-16</inkml:trace>
  <inkml:trace contextRef="#ctx0" brushRef="#br2" timeOffset="196928.07">31097 11470 52 0,'4'76'26'0,"-8"24"-36"0,1-78 51 0,-4 12-41 16,0-2 0-16,0 5 2 15,0 1 0-15,0 0-2 16,3-7 1-16,4-6 0 16,0-3 1-16,4-9-1 15,3-7 0-15,3-9-2 16,1-10 1-16,-1-6-2 15,1 4 1-15,0 2-1 16,-4 1 1-16,0-1-1 16,3 7 1-16,1 3 1 15,3 0 0-15,0 3 1 16,0 6 1-16,0 6-1 16,4 4 1-16,-4 6-1 15,0 9 0-15,0 4 0 0,0 6 0 31,-3 24-16-31,-11-14 1 16</inkml:trace>
  <inkml:trace contextRef="#ctx0" brushRef="#br2" timeOffset="208069.9">9948 16422 42 0,'4'3'21'0,"10"-25"-14"0,-7 16 21 0,0-10-24 0,4 3 0 16,6-5 2-16,4-17 0 0,8-12-8 15,2-6 1-15,-2-10 5 16,2-18 0-16,5-1-2 15,-1-9 0-15,-7-3-2 16,0-9 1 0,-6-1-1-16,-5 10 0 0,-3 0-1 15,-10 9 1 17,-4 10 0-32,-4 9 0 15,-3 7-1-15,0 12 1 0,0 9-1 0,-7 13 1 0,3 12-1 16,4 13 1-16,-3 13 0 15,-4 18 0-15,-4 4-1 16,-3 15 1-16,0 16-1 16,0 6 0-16,3 3-1 15,0 10 0 1,1 3 0-16,3-1 1 0,7 1 0 0,7 0 0 16,7-7 2-16,7-12 0 15,3-6 0-15,8-6 1 16,-11-7-4-16,7-9 0 15,4-10-7 1,-4-3 0 0,4-9-6-16,-4-13 0 0</inkml:trace>
  <inkml:trace contextRef="#ctx0" brushRef="#br2" timeOffset="208288.78">10566 16118 59 0,'3'15'29'0,"1"7"-36"15,-4-15 56-15,0 2-48 16,0 3 0-16,0 1-1 16,3 0 1-16,1-1-5 15,3-2 0-15,3-10-12 16,1-16 0-16</inkml:trace>
  <inkml:trace contextRef="#ctx0" brushRef="#br2" timeOffset="208462.48">10696 15829 45 0,'0'6'22'0,"7"-12"-24"0,0 3 26 16,0-3-28-16,4-4 1 16,0 7-19-16,-1-9 1 15</inkml:trace>
  <inkml:trace contextRef="#ctx0" brushRef="#br2" timeOffset="208939.2">10897 15973 41 0,'7'22'20'0,"-3"-19"-21"0,3-3 31 0,-7 7-29 0,3-4 0 0,-3-3 0 0,0 0 0 0,8-6 0 16,-1-4 0-16,0-5 1 31,0-4 1-31,3 3-1 0,4 0 0 0,1 1 1 16,-1 2 0-16,0 4-2 15,0 2 1-15,0 7-1 16,0 7 0-16,0 2-1 16,0 7 1-1,0 3-1-15,1 3 0 16,-1 3 0-16,3 0 0 0,1-10 0 16,0-5 1-16,3-7 0 15,0-3 0 1,0-6 0-16,-3-4 0 0,-4-2 0 0,7-4 0 15,4 0-2-15,3 4 1 16,0 2-1-16,0 1 1 16,4 6-1-16,-7 0 1 15,3 3-1-15,0 9 1 16,4 7 0-16,0 9 1 16,3-3-1-16,0-3 1 31,1 3-1-31,2 3 1 0,-6 3-4 0,-4-3 1 15,4 3-11-15,0-3 1 0,-11-6-4 16,0 3 1-16</inkml:trace>
  <inkml:trace contextRef="#ctx0" brushRef="#br2" timeOffset="209555.12">10022 16880 55 0,'7'3'27'0,"4"-6"-34"0,-11 3 54 0,0 0-45 0,4-7 1 16,-4 7 1-16,-4 7 0 0,1 8-5 16,-1 4 1-16,0 9 3 15,1 7 0-15,-1 9-1 16,1-7 0-16,-1-5-1 16,1-7 1-16,3-6-2 15,3-4 0-15,4-2-1 16,4-7 1-16,0-6 0 15,3-3 0-15,0-3-1 16,0-1 0-16,0-2 1 16,4 3 0-16,-4 6 0 47,3 0 1-47,-2 0-1 0,-1 3 1 15,-4 0 0-15,1 6 0 16,3 1-1-16,0-1 1 15,0 1-3-15,0-4 0 0,4 0-7 16,0-3 0-16,6-9-10 0,1-3 1 0</inkml:trace>
  <inkml:trace contextRef="#ctx0" brushRef="#br2" timeOffset="209846.31">10590 17096 53 0,'-7'9'26'0,"4"-9"-23"0,3 0 40 0,7-3-41 16,3 3 1-16,8 0 0 15,10 3 0-15,8 1-4 16,13-1 0-16,11-3 1 15,3 0 0-15,4-3-5 16,-3-1 1-16,-4-5-7 16,-11 3 0-16,-10-4-6 15,-7-5 0-15</inkml:trace>
  <inkml:trace contextRef="#ctx0" brushRef="#br2" timeOffset="210139.67">11102 16880 44 0,'0'12'22'0,"14"-18"-19"0,-7 6 37 15,4 3-38-15,10 0 1 16,7 0 2-16,4 10 0 15,0 3-5-15,6-1 1 0,-2 4 3 16,-5 0 1-16,-6 9-3 16,-7 3 0-16,-11 4-4 15,-18-1 1-15,-3 7-9 16,-11 3 1-16,-10-3-9 16,-4-7 0-16</inkml:trace>
  <inkml:trace contextRef="#ctx0" brushRef="#br2" timeOffset="210470.99">11931 17052 45 0,'7'28'22'0,"-7"-37"-18"0,0 9 34 0,0-6-37 0,-4-1 1 16,1 1 0-16,-8 3 0 16,-3 3-3-16,-3 6 1 15,-12 7-2-15,-6 12 1 16,-7 3-4-16,-4 13 1 16,7 6-4-16,4 0 1 15,7 9-1-15,10-9 1 16,11-6 3-16,14-9 1 15,18-14 4-15,13-18 1 16,8-12 4-16,11-16 0 16,-1-13-2-16,-6-9 1 47,-12-13-14-47,-20-9 1 0</inkml:trace>
  <inkml:trace contextRef="#ctx0" brushRef="#br2" timeOffset="212421.95">13092 15528 48 0,'3'25'24'0,"1"-15"-16"16,-4-7 25-16,0 3-31 15,0 3 0-15,0 4 1 16,-7 6 1-16,-4 3-5 15,-7 0 0-15,1 9 3 16,-1 0 0-16,-3 1-2 16,-4-1 1-16,1 4-2 15,2-10 1-15,-2-3-1 0,6-4 1 16,4-5-1-16,7-4 0 16,7-2 0-16,14-1 1 15,4-6-1-15,-1 0 1 16,26 3 0-16,6-3 0 15,0 3 0-15,1 0 1 16,-4 4-1-16,-4-4 1 16,-7 0-1-16,-3-3 1 15,-7 0-1-15,-4 0 0 0,-7-3-1 16,-7-10 1 0,-3-2-1-16,-8-17 1 0,-3 4-1 15,-4-10 0-15,1-15-3 16,-1 6 1-16,4-6-12 15,0-10 0-15</inkml:trace>
  <inkml:trace contextRef="#ctx0" brushRef="#br2" timeOffset="212858.58">13808 15892 52 0,'7'9'26'0,"-4"-12"-27"0,-3-6 39 16,4-7-37-16,-4-9 1 16,0-13 2-16,-7-21 1 15,0-10-6-15,-4-16 0 0,-3-6 3 16,3-15 1 0,1 8-3-16,3 1 1 31,0 3-2-31,7 13 0 0,3 12 0 0,4 15 1 0,4 13-1 15,7 26 0-15,3 15 0 16,0 25 0-16,4 9-3 16,-4 17 1-16,-4-1-8 15,-6 3 1-15,-11-6-6 16,-4 3 1-16</inkml:trace>
  <inkml:trace contextRef="#ctx0" brushRef="#br2" timeOffset="213041.3">13526 15635 57 0,'3'9'28'0,"25"-15"-33"0,-7 3 53 16,18-4-48-16,21-2 0 16,18 0-6-16,-8-1 0 15,1 4-2-15,-4 3 1 16,-11 6-9-16,-17-3 1 15</inkml:trace>
  <inkml:trace contextRef="#ctx0" brushRef="#br2" timeOffset="213367.81">12619 16532 74 0,'77'31'37'0,"72"-94"-50"16,-100 41 74-16,39-12-61 15,32-1 1-15,11-15-1 16,6 3 1-16,-3 9-5 16,-17 7 1-16,-22 12-2 15,-17 10 0-15,-22 9-6 16,-14 6 1-16,-17 7-10 0,-11-1 0 16</inkml:trace>
  <inkml:trace contextRef="#ctx0" brushRef="#br2" timeOffset="213922.99">13014 16974 59 0,'-4'40'29'0,"4"-24"-33"0,0-10 49 0,-3 7-44 16,-1 0 1-16,-3 5-1 16,-3 7 1-16,-4 0-2 15,-4 7 0-15,-3 2 2 16,-4 1 1-16,4-1-2 15,0 1 1-15,3-10-1 16,4-6 1-16,3 0-2 16,4-1 1-16,4-2-1 15,6-3 0-15,8-1 0 16,7 1 0-16,3-4 0 0,4-6 0 16,10-3 0-16,7-3 0 31,4 0 0-31,0 0 0 0,-4 3 0 0,-3 3 1 15,-4 0-1-15,-7 0 0 16,-6-3-1-16,-5-3 0 16,-6-3-1-16,-8-4 0 15,-6-5-1-15,-4-10 1 16,0-7 0-16,-4-5 0 16,-3-10 1-16,-4 0 1 0,1 0-3 15,-1 3 0 1,8 3-10-16,6 0 1 0,-3 3-5 15,14 4 1-15</inkml:trace>
  <inkml:trace contextRef="#ctx0" brushRef="#br2" timeOffset="214225.64">13829 16876 45 0,'-28'16'22'0,"-15"31"-26"0,26-34 39 15,-8 2-34-15,-7 17 1 16,1 12 0-16,-8 6 0 15,-4 6-5-15,-2 4 1 16,6-10-2-16,7-9 1 16,7-16-6-1,4-6 1-15,11-16-5 0,10-25 0 16</inkml:trace>
  <inkml:trace contextRef="#ctx0" brushRef="#br2" timeOffset="214375.3">13399 16723 46 0,'42'50'23'0,"18"47"-19"16,-35-62 44-16,17 18-48 15,11 16 0-15,10 6-3 16,-3-3 0-16,-3 4-11 16,-15-14 1-16</inkml:trace>
  <inkml:trace contextRef="#ctx0" brushRef="#br2" timeOffset="-213889.04">14446 16321 47 0,'-3'4'23'0,"3"-11"-13"0,0 7 24 0,0 0-32 15,3 0 0-15,4 0 1 16,4-3 1-16,7-3-5 15,6 0 0-15,4-4 3 16,18 4 1-16,7 0-5 16,0-1 1-16,0 1-11 15,-4 0 1-15,-17 0-6 16,-11 2 1-16</inkml:trace>
  <inkml:trace contextRef="#ctx0" brushRef="#br2" timeOffset="-213734.68">14386 16644 60 0,'7'13'30'0,"57"-26"-39"0,-39 7 57 16,6-3-52-16,12-10 0 16,10 0-28-16,-1-6 0 15</inkml:trace>
  <inkml:trace contextRef="#ctx0" brushRef="#br2" timeOffset="-212779.13">15438 16632 44 0,'3'9'22'0,"15"-34"-8"16,-8 6 23-16,4-9-34 0,11-22 1 15,10-6 3-15,8-26 1 16,10-21-10-16,7-13 1 16,0-10 4-16,-4 1 1 15,-7-10-3-15,-6 3 1 16,-11 13-2-16,-11 0 0 15,-11 25-2-15,-6 9 0 16,-4 10 0-16,-7 18 1 16,-7 17-2-16,-4 24 1 0,-10 22-2 15,0 22 1-15,-4 26 0 16,0 34 0-16,0 15 1 16,-3 16 0-16,3 10 2 15,11-1 1-15,3 4 0 16,8-22 0-16,6-4 0 15,8-8 1-15,6-17-1 16,5-12 0-16,-1-12-6 16,7-14 1-16,0-14-12 15,11-17 1-15</inkml:trace>
  <inkml:trace contextRef="#ctx0" brushRef="#br2" timeOffset="-212566.55">16044 16290 52 0,'-10'16'26'0,"3"18"-27"0,3-21 38 16,1 6-37-16,-4 6 0 16,0 3 0-16,-4 3 1 15,4-2-2-15,0-4 1 16,0-10-4-16,7-8 1 15,3-14-11-15,8-15 0 16</inkml:trace>
  <inkml:trace contextRef="#ctx0" brushRef="#br2" timeOffset="-212387.65">16013 15961 43 0,'0'53'21'0,"21"-6"-15"15,-14-41 28-15,0-2-34 16,0 2 1-16,4-3-5 16,3 0 1-16,3 3-2 15,4-12 0-15,1 6-8 16,-5 0 0-16</inkml:trace>
  <inkml:trace contextRef="#ctx0" brushRef="#br2" timeOffset="-211925.8">16231 16525 48 0,'7'7'24'0,"7"-29"-28"0,-6 12 42 16,-1-5-38-16,3-1 0 16,4-3 1-16,0-3 0 15,1 6-1-15,-1 4 0 16,3 6 0-16,-3 2 0 15,0 8 0-15,1-1 1 16,-5 3-1-16,4 0 1 16,7 4-1-16,-6-1 0 15,-1 0 0-15,-4 4 1 16,1-4-1-16,-4 1 0 0,0-4-1 16,0-6 1-16,0-6-1 15,0-4 0-15,0-2 0 16,4-7 0-16,-1-3 0 15,4 3 1-15,4-3-1 16,3 0 1-16,4 0 0 16,0 1 1-16,-1 2-1 15,1 6 1-15,0 7 0 16,-4 9 0-16,-3 6-1 16,-1 13 1-16,-3 10-1 15,0 8 1-15,4 14-1 16,-4-1 0-16,-3-6 0 15,-1-6 0-15,1-13-7 16,-4-9 1-16,0-13-8 16,-7-6 0-16</inkml:trace>
  <inkml:trace contextRef="#ctx0" brushRef="#br2" timeOffset="-211384.87">15117 16917 47 0,'17'-28'23'0,"-13"22"-19"0,-1 9 39 0,-3 9-41 0,0 4 0 0,0 3 2 0,0 12 0 0,-3 13-5 0,-1 3 0 0,1 10 4 15,-1 2 0-15,1-9-2 16,-1 1 1-16,1-1-2 16,-1-9 1-16,4-10-2 15,4-12 1-15,3-4-1 0,3-11 0 16,1-8 0-16,-4 1 0 16,3-3 0-16,5-3 0 15,-1 2 0-15,3 1 1 16,1 6 0-16,0 3 0 15,-1 7 0-15,-3 5 0 16,4 4-1-16,3-3 1 16,0 3-3-16,0-4 0 15,1-2-13-15,6-10 0 16,4-6 0-16,-4-7 0 16</inkml:trace>
  <inkml:trace contextRef="#ctx0" brushRef="#br2" timeOffset="-211094.04">15653 17394 47 0,'3'16'23'0,"4"-4"-23"0,-7-12 46 0,7 0-45 16,0 3 1-16,1 4 1 15,2-4 0-15,8 0-4 16,10 0 1-16,14 0 1 16,4-9 0-16,4 3-5 15,-1-4 1-15,-3-5-7 0,-7-7 1 16,-1-9-7-16,-9-7 0 16</inkml:trace>
  <inkml:trace contextRef="#ctx0" brushRef="#br2" timeOffset="-210864.17">16006 17190 38 0,'-11'38'19'0,"11"-4"-13"0,3-28 30 16,1 1-32-16,3 2 0 0,4 1 2 15,6-1 1-15,4 4-8 16,8 2 1-16,2 1 5 15,-2-4 1-15,-5 7-3 16,-6 3 0-16,-7 6-3 16,-11 7 0-16,-7 6-7 15,-11 6 0-15,-7 0-11 63,0-19 1-63</inkml:trace>
  <inkml:trace contextRef="#ctx0" brushRef="#br2" timeOffset="-210544.29">16792 17422 48 0,'14'3'24'0,"-7"-15"-24"0,-7 5 34 15,-3-2-34-15,-8 0 1 16,-10 2 0-16,-14 4 0 16,-7 6-4-16,-8 7 1 15,-6-1-3-15,-1 16 0 16,4 13-4-16,7 12 1 16,8 3 1-16,9 4 0 15,12-7 6-15,10-6 1 0,21-6 6 16,21-13 0-16,22-19 4 15,13-12 0-15,-3-26-5 16,-7-12 0-16,-7-12-16 16,-7-10 1-16</inkml:trace>
  <inkml:trace contextRef="#ctx0" brushRef="#br2" timeOffset="-209267.88">17625 16089 44 0,'3'0'22'0,"-3"0"-11"0,0-12 23 0,0-10-31 16,-3-9 0-16,-1-16 1 16,1-7 0-16,-4-15-6 15,3-15 1-15,1-11 3 16,3-5 1-16,3 3-2 16,4-3 0-16,4 6-1 15,3-1 1-15,0 8-1 16,4 11 1-16,-1 14-1 15,1 15 1-15,0 12-1 16,-1 19 1-16,1 16-4 16,-4 26 1-16,0 8-5 15,-7 13 0-15,-3 3-10 16,-8 4 1-16</inkml:trace>
  <inkml:trace contextRef="#ctx0" brushRef="#br2" timeOffset="-209050.29">17427 15588 48 0,'-3'15'24'0,"27"-5"-21"0,-17-7 37 16,4 0-39-16,3 0 1 15,4-3-1-15,3-3 1 0,0 0-5 16,7-3 1-1,4-4-11-15,10-2 0 0,-6-4-2 16,-5-6 0-16</inkml:trace>
  <inkml:trace contextRef="#ctx0" brushRef="#br2" timeOffset="-208772.83">18352 14982 54 0,'-22'0'27'0,"-34"32"-35"16,42-23 53-16,-7 13-44 16,-4 10 1-16,-7 2 2 15,-7 13 1-15,1 19-5 0,6 12 0 16,0 23 3-16,4 8 1 15,7-2-2-15,10 0 1 32,4-20-2-32,4-18 1 0,13-15-6 0,11-20 0 31,7-12-14-31,11-22 1 16</inkml:trace>
  <inkml:trace contextRef="#ctx0" brushRef="#br2" timeOffset="-206457.22">31567 11455 17 0,'7'-13'8'0,"-4"-31"2"0,-3 32 9 16,0-10-15-16,-7 3 1 15,-7 0 2-15,-14-6 1 16,-18 6-10-16,-25 4 1 16,4 5 5-16,-17 7 0 15,-19 6-2-15,-6 3 1 16,0 1-5-16,-11 8 1 109,-7 4-1-109,0 6 0 0,-4 3-1 31,8 1 1-31,-4 2-3 16,3 10 1-16,8 0 1 0,17-1 0 31,18 7 0-31,7 7 0 0,7-10-3 32,10 12 1-17,19 4 1 1,16 12 1-16,19 3 3 0,13 3 0 0,29 4 4 15,21-16 1-15,28 0 5 0,15-7 0 0,20-9 0 0,18-9 1 0,0-9-4 0,8-4 1 0,9-9-5 0,-13-16 0 0,7-16-2 16,-4 1 0-16,3-17 0 0,-16-15 0 0,-23-9-1 0,-6-10 1 0,-14-2-2 0,-14-1 1 0,-18 3-1 0,-11 0 1 0,-14-3-1 16,-14 4 0 46,-21 5 0-31,-17-5 1-15,-8 2 0-16,-24 4 0 0,-25 2 0 0,-32 4 0 0,-7 6 0 0,-21 3 0 0,-18 13 0 0,4 6 0 0,-14 10-1 16,6 2 0-16,15 7 0 0,4 6 1 0,6 4-1 0,11 2 1 0,0 7-2 0,7 2 1 0,25 4-2 15,11 19 0 1,6 0-3-16,8 6 1 0,10 13-4 16,10-10 0-16,12 6 1 15,9 1 1-15,22 2 4 16,15 4 1-16,9 0 5 15,26-1 0-15,20 1 5 16,25-3 0-16,15-1 1 16,17-21 0-16,17-7-3 15,-10-6 0-15,4-6-3 16,10-3 0-16,-3-4-1 16,-11-9 1-16,0-12-2 15,7-13 0-15,-3-9 0 16,-22-4 1-16,4-5-1 15,0-11 0-15,-21 1-2 16,-11-6 1-16,-14 2-1 16,-18-5 1-16,-17-10 0 0,-21 9 1 15,-18-6 0 1,-28 1 0 0,-15 2 0-1,-10 0 1-15,-21 13-2 0,18 12 1 0,-60 1-1 0,-1 5 0 16,-6 4 0-16,31 9 0 15,-49 7 0-15,7 2 0 16,-4 1-1-16,1 9 0 0,-1 6-3 16,7 10 1-16,12 6-2 15,6 12 1-15,7 10-2 16,11 6 0-16,3 7 1 16,11 2 0-16,14 10 2 15,10 0 0-15,15 0 2 16,7 10 0-1,13 21 0 1,15-15 1 0,18-1 1-16,24 1 0 0,22-10 2 15,20-6 0-15,11-9 2 16,25-4 0-16,28-18 1 16,-3-19 1-16,7-7-1 15,10-15 0-15,-14-12-3 16,-3-14 1-1,-1-5-3 17,1-10 0 30,-11-9-1-62,-18-10 0 16,-21-9-1-16,-7-3 0 15,-13-13 0-15,-12-6 1 0,-21 6-1 16,-14-3 0-16,-17 9 0 0,-18 10 1 0,-29 10-2 0,-27 8 1 0,-22 10-5 0,-17 7 1 0,-29 9-10 0,-24 12 1 0</inkml:trace>
  <inkml:trace contextRef="#ctx1" brushRef="#br2" timeOffset="93156.23">13624 12185 0,'0'0'15,"0"0"1,0 0-1,4 10 1,10 15 0</inkml:trace>
  <inkml:trace contextRef="#ctx0" brushRef="#br2" timeOffset="-204673.77">18493 15415 48 0,'-4'13'24'0,"4"-13"-19"0,0 0 24 15,0 0-29-15,-3 3 1 16,-4-3-1-16,-1-3 1 15,-2 3-1-15,-8 6 0 16,-3 0-1-16,0 7 0 16,-4 6-1-16,4-4 0 15,0 10 0-15,7 1 0 16,0-1-1-16,7 0 1 16,3-3 1-16,4-7 1 0,0-2 1 15,11-10 0-15,3-6 1 16,0-7 0-16,0-5 0 15,0-1 1-15,0 7-2 16,-3-4 1-16,-1 4-4 16,1-1 1-16,0-2-2 15,-1 6 1-15,1 2 0 16,-1 8 0 0,-3-1 0-16,0 6 1 0,0 7 2 31,-3 6 0-31,0 3 1 15,-1 3 1-15,-3-6-2 0,0-3 1 0,0 3-7 16,0-7 1-16,0-5-9 16,0-10 1-16</inkml:trace>
  <inkml:trace contextRef="#ctx0" brushRef="#br2" timeOffset="-204438.81">18616 15559 48 0,'11'7'24'0,"-1"-1"-21"0,-3-6 40 16,4-3-41-16,3 0 1 0,7 3 0 16,11-3 1-1,7-1-7-15,3 1 1 0,-3 0-4 16,-7 0 1-16,-4 0-11 15,-11-13 0-15</inkml:trace>
  <inkml:trace contextRef="#ctx0" brushRef="#br2" timeOffset="-204231.93">18891 15337 40 0,'-10'56'20'0,"-4"35"-19"16,10-69 27-16,-3 13-28 15,-4 5 0-15,1 7 0 0,-1 4 0 16,4-4-4 0,4-13 1-16,3-2-8 0,7-20 0 15</inkml:trace>
  <inkml:trace contextRef="#ctx0" brushRef="#br2" timeOffset="-203816.53">19050 15647 34 0,'-14'85'17'0,"10"-32"-13"0,4-43 24 0,0-1-27 16,4-6 1-16,-1-9 0 16,4-10 0-16,4 1-3 15,7-4 0-15,3-6 1 16,-3 0 0-16,6-1 0 15,-3 8 0-15,-3 2-1 16,0 7 1-16,-1 5 0 16,1 11 1-16,0 2 0 15,-1 7 0-15,1-1-1 16,-1 1 1-16,-2 3-1 16,-1 3 0-16,-4 0-2 15,4 0 1 1,-3 3-8-1,3-6 1 1,0-10-4 0,4-15 1-16</inkml:trace>
  <inkml:trace contextRef="#ctx0" brushRef="#br2" timeOffset="-203562.51">19442 15108 58 0,'14'88'29'0,"46"62"-35"16,-43-109 60-16,-3 6-54 16,1 6 1-16,-5 7-2 15,-3-1 1-15,-7 4-2 16,0 9 0-16,-10 0-6 15,-5-9 0-15,-6-13-9 16,-3-9 1-16</inkml:trace>
  <inkml:trace contextRef="#ctx0" brushRef="#br2" timeOffset="-203201.57">19921 15707 63 0,'4'22'31'0,"24"-13"-38"15,-14-9 55-15,7 0-48 16,11-6 0-16,3-3-2 16,15-1 0-16,3 1-5 15,0-4 1-15,0-3-11 16,-1 7 1-16</inkml:trace>
  <inkml:trace contextRef="#ctx0" brushRef="#br2" timeOffset="-202826.81">20666 15986 61 0,'3'19'30'0,"1"-51"-37"0,-1 17 52 16,1-14-45-16,3-11 1 16,-4-23 0-16,1-15 0 15,-4-13-2-15,0-13 1 16,-4-9 0-16,1 0 1 0,-4-6-1 31,3-3 1-31,4 18-1 0,4 4 0 63,-1 15 1-63,1 13 1 0,6 19 0 0,5 19 0 15,2 21-3-15,1 16 1 16,-4 19-2-16,-7 13 1 15,-7 15-6-15,-3 3 0 0,-12 3-11 0,1 7 1 0,-14-6 0 16,-4-1 1-16</inkml:trace>
  <inkml:trace contextRef="#ctx0" brushRef="#br2" timeOffset="-202657.87">20334 15450 56 0,'18'25'28'0,"28"-13"-34"0,-25-15 58 0,18 0-51 0,6 0 0 15,-2-3-2-15,10-1 1 16,7-2-7-16,0 6 0 16,3-10-9-16,-3 7 0 15</inkml:trace>
  <inkml:trace contextRef="#ctx0" brushRef="#br2" timeOffset="-202361.08">21481 15249 59 0,'-4'6'29'0,"-14"16"-34"0,11-15 49 0,-14 5-44 0,-3 7 1 0,-5 6 0 16,1 13 0-16,-4-1-1 15,-6 13 0-15,-1 16-1 16,0-3 1-16,7 6-5 16,8 9 1-16,9-2-6 15,12-17 0-15,13-21-7 16,5-16 1-16</inkml:trace>
  <inkml:trace contextRef="#ctx0" brushRef="#br2" timeOffset="-201987.65">21646 15550 46 0,'0'16'23'0,"-28"-7"-22"0,18-6 40 16,-8 0-41-16,-7 1 0 15,1 5 1-15,-5 3 0 16,1 10-1-16,-4 4 0 15,-3-1 1-15,10 6 1 16,4 0-1-16,4 1 0 0,6-1-1 16,8-3 0-16,6-6 0 15,8-3 0-15,10-6 0 16,4-10 0-16,3-6-1 16,7-7 1-1,-3-6 0-15,-4-5 0 0,-3 5-1 16,-4-3 1-16,0-3-2 15,0 3 1-15,-3 4-1 16,-4 2 1-16,0 7-1 16,-3 9 0-16,-1-3-1 15,-3 12 1 1,0 4-2-16,-3 0 1 0,3 6-4 16,0-3 0-16,4-10-5 15,-1-12 0-15</inkml:trace>
  <inkml:trace contextRef="#ctx0" brushRef="#br2" timeOffset="-201744.65">21932 15249 39 0,'4'47'19'0,"13"13"-4"0,-10-32 33 0,0 6-42 0,4 20 0 0,0 5 2 16,-1 10 1-16,1-3-12 16,-8-3 0-16,-6 6 7 15,-4-7 0-15,-14-5-9 16,-15-4 0-16,-2 1-15 16,-19-14 1-16</inkml:trace>
  <inkml:trace contextRef="#ctx0" brushRef="#br2" timeOffset="-201056.14">17660 16613 49 0,'18'3'24'0,"88"-31"-18"0,-71 9 29 0,32-3-33 15,42-3 1-15,29-6-1 16,45-7 1-16,29 4-3 15,28-4 0-15,14 0 5 16,14-2 0-16,0-4-2 0,7 3 1 16,-3 10-1-1,-1 6 1-15,-9 6-4 32,-19 6 0-17,-14 16-5-15,-38 16 0 16,-25 12-4-1,-39 1 1 1,-32 2-11 0,-32-9 0-1</inkml:trace>
  <inkml:trace contextRef="#ctx0" brushRef="#br2" timeOffset="-200049.85">17988 17413 39 0,'11'0'19'0,"24"-19"-9"0,-28 13 19 0,0-4-23 0,0 1 0 0,0 3 4 0,-3-1 0 0,-4 1-13 0,0 0 1 0,-7-1 7 0,0 1 1 16,-7 0-4-16,-4 3 1 15,0 3-4-15,-3 6 0 16,-4 3-3-16,-10 4 0 16,0 3-3-16,0 2 1 15,3 8-2-15,4 5 0 16,10 0 1 0,7-6 1-16,8 0 3 15,10-6 0-15,7-9 4 0,11-13 0 0,3-10 1 16,-3-3 1-16,-1-6 0 15,-3 0 1 1,1 0-2-16,2-3 0 0,-6 3-2 16,0 7 0-16,-4 2 0 15,0 10 0-15,-4 6-1 16,-3 3 0-16,1 7 1 16,-1 9 0-16,-4 6 0 15,4 7 1-15,4-1 0 16,-1 1 1-16,4 2-2 15,4-2 0-15,0-13-7 16,3-10 0-16,4-15-6 16,-1-6 0-16</inkml:trace>
  <inkml:trace contextRef="#ctx0" brushRef="#br2" timeOffset="-199818.42">18281 17416 41 0,'3'6'20'0,"19"-3"-15"0,-12 4 34 16,8 2-37-16,3 0 1 0,7-2 0 16,4-4 0-16,7 6-7 15,-4-6 1-15,-3 0-7 16,-4 1 0-16,-7-8-4 15,0-5 0-15</inkml:trace>
  <inkml:trace contextRef="#ctx0" brushRef="#br2" timeOffset="-199523.46">18348 17140 46 0,'-11'53'23'0,"4"-15"-29"0,7-26 42 0,0 10-34 0,-3 13 0 16,-1-4-1-16,1 16 1 15,-1 7-4-15,1 11 0 16,-4 1 0-16,-4 6 0 16,0-12-10-16,4-10 0 15,0-15-1-15,4-17 0 16</inkml:trace>
  <inkml:trace contextRef="#ctx0" brushRef="#br2" timeOffset="-199102.58">18849 16801 46 0,'-7'60'23'0,"-14"-1"-32"16,17-30 46-16,-3 24-34 16,-3 7 0-16,-1 15 2 15,0 0 1-15,1 7-6 16,-1-10 0-16,4-13 3 0,0-12 1 16,4-9-3-16,-1-7 1 15,8-12-2-15,3-13 0 16,3-6-3-16,8-3 1 15,-1-3 0-15,8-7 1 16,3-2-1-16,1-4 1 16,-1 6 1 15,-3 7 0-15,-1 9 0-16,-3 7 1 15,4 8-1-15,-4 8 0 0,0-1-3 0,-6 6 1 0,-1-3-13 0,-4-15 1 0</inkml:trace>
  <inkml:trace contextRef="#ctx0" brushRef="#br2" timeOffset="-198609.39">17787 16739 54 0,'7'18'27'0,"0"-2"-25"0,-7-13 43 0,0 0-41 0,0 4 1 16,0-1 1-16,-3 3 1 0,-4 4-10 15,-11-4 1-15,-3 10 5 16,-4 9 0-16,-7 7-4 15,-3 12 0-15,0 12-3 16,0 10 0-16,6 3-1 16,8 13 0-16,11 6-1 15,13 3 1-15,15-9-1 16,10-4 0-16,21-15 0 16,11-19 0-16,4-19-8 15,10-15 0-15</inkml:trace>
  <inkml:trace contextRef="#ctx0" brushRef="#br2" timeOffset="-198202.63">19304 16347 26 0,'-35'34'13'0,"-4"29"-4"0,32-44 13 0,-7 6-18 0,3 9 0 0,4-2 5 15,4 8 0-15,6 10-10 16,8 1 0-16,6 8 7 16,12 10 0-16,9 16-2 15,5 9 1-15,-1 0-3 16,-14 0 1-16,-7 10-2 16,-17 2 0-16,-15-9-2 15,-10-3 1-15,-7-12-5 16,0-16 0-1,-4-16-10-15,4-19 0 0</inkml:trace>
  <inkml:trace contextRef="#ctx0" brushRef="#br2" timeOffset="-197883.62">19794 17247 45 0,'-14'31'22'0,"11"0"-14"0,3-28 31 16,0 4-35-16,3-4 0 0,1 3 4 15,6-3 0-15,12-3-11 16,16-3 1-16,15-3 3 16,11 0 1-16,6-1-11 15,1 4 1-15,3-3-10 16,-3 0 0-16</inkml:trace>
  <inkml:trace contextRef="#ctx0" brushRef="#br2" timeOffset="-197352.63">21019 17036 55 0,'-4'19'27'0,"-10"-9"-34"0,3-10 46 16,-6 3-39-16,-15 3 0 16,-14 7 0-16,7 2 0 15,0 7 0-15,1 6 1 16,-1 10-1-16,4 3 0 16,6-4 0-16,8 4 0 15,11-3-1-15,10-7 0 16,7-3-1-16,7-9 1 0,14-9 0 15,14-13 0 1,22-23 0 15,-8-8 1-31,-3-1 0 0,-7 4 1 16,-11-10 0-16,-6 7 0 16,-5 6-1-16,-6 9 0 15,-1 6 0 1,-6 20 0-16,-4 8 0 0,0 20 1 15,-3 5-1-15,-1 17 1 32,4 2-1 15,4 10 1-47,3 0-3 0,0-6 0 31,4-16-12-31,-8-15 1 0</inkml:trace>
  <inkml:trace contextRef="#ctx1" brushRef="#br0" timeOffset="104564.83">13085 13176 0,'0'0'16</inkml:trace>
  <inkml:trace contextRef="#ctx0" brushRef="#br0" timeOffset="-193818.67">18404 16713 36 0,'22'4'18'0,"6"8"-5"0,-21-6 18 0,0 4-26 16,0 5 0-16,0 1 1 0,-3 3 1 16,-4 3-9-1,-11 12 0-15,-14 20 5 0,-24 12 1 16,-11 9-4-16,-21 6 1 16,0 4-4-16,-11 12 1 15,-3 7-4-15,-1-1 1 16,12 4-5-16,10-16 0 15,17-13-5-15,18-18 0 16</inkml:trace>
  <inkml:trace contextRef="#ctx0" brushRef="#br0" timeOffset="-193157.05">21290 16670 48 0,'4'12'24'0,"6"13"-25"0,-10-19 44 0,0 4-41 16,-3 6 0-16,-8 5 0 16,1 5 1-16,-22 11-5 15,-28 23 1-15,-25 21 1 16,-14 23 1-16,-28 9-5 15,-3 18 0-15,-1 1-9 16,15-3 0-16,7-29-2 16,17-9 0 15</inkml:trace>
  <inkml:trace contextRef="#ctx0" brushRef="#br4" timeOffset="-187797.97">19149 15133 39 0,'3'9'19'0,"-3"10"-14"15,0-16 20-15,-7 13-26 16,0 12 1-16,0 10-4 15,0 12 0-15,0 13-1 16,4 6 1-16,-1 0-7 16,-3-19 1-16</inkml:trace>
  <inkml:trace contextRef="#ctx0" brushRef="#br4" timeOffset="-184174.8">22281 16312 37 0,'0'-9'18'0,"4"15"-12"0,-4-6 19 16,7 0-23-16,0-3 1 16,0-3 1-16,4-1 1 15,-4-2-7-15,7-4 0 16,4 4 2-16,-1-4 0 15,1 4-9-15,-1 3 0 16,-6-1-4-16,-11 7 1 16</inkml:trace>
  <inkml:trace contextRef="#ctx0" brushRef="#br4" timeOffset="-184000.2">22140 16516 48 0,'0'9'24'0,"7"-6"-30"16,0-3 46-16,8-6-42 16,2 0 1-16,4-4-3 15,4 1 1-15,0 0-4 16,-1-1 0-16,-2-2-6 16,-5 2 0-16</inkml:trace>
  <inkml:trace contextRef="#ctx0" brushRef="#br4" timeOffset="-183429.29">22680 16864 46 0,'7'0'23'0,"11"6"-26"0,-11-6 42 15,10-9-36-15,8-13 0 0,3-16 3 16,-3-12 0-16,7-22-7 15,3-10 0-15,0-9 5 16,-3-9 0-16,0-19-2 16,-7-3 1-16,-4-7-3 15,-4 10 1-15,1 0-1 16,-4 3 0-16,0 22 0 16,-3 6 1-16,-1 19-2 15,-3 19 0-15,1 12-1 16,-8 19 1-16,-4 19-3 15,-7 16 1-15,-6 22-1 0,-11 15 1 16,-4 16-1-16,4 6 0 16,-1 13-1-16,1 9 1 15,7 10 0-15,0-4 1 16,3 4 0-16,11 9 1 16,4-13 0-16,3 1 1 15,3-13 0-15,1-13 1 16,-1-15 0-16,1-7 1 15,-4-21-6-15,3-7 1 16,1-9-7-16,-1-19 1 16</inkml:trace>
  <inkml:trace contextRef="#ctx0" brushRef="#br4" timeOffset="-183201.91">23160 16525 52 0,'-4'32'26'0,"1"8"-31"16,3-33 49-16,-4 2-44 16,1 7 0-16,-1-1-1 15,1 1 1-15,3-3-6 16,3-13 1-16,4-7-10 15,4-11 1-15</inkml:trace>
  <inkml:trace contextRef="#ctx0" brushRef="#br4" timeOffset="-183039.39">23163 16196 41 0,'-3'35'20'0,"6"-7"-16"0,1-22 28 15,-1-3-33-15,1 3 1 16,3-2-6-16,4-4 0 16,6-4-3-16,4-5 0 15</inkml:trace>
  <inkml:trace contextRef="#ctx0" brushRef="#br4" timeOffset="-182512.14">23287 16541 32 0,'0'50'16'0,"3"-12"-4"16,1-35 19-16,-1 0-30 15,1 0 1-15,0-3 2 16,3-6 0-16,0-10-5 16,3-9 0-16,1-3 3 15,-1 0 1-15,1 3-2 16,0 0 1-16,-1 3-2 15,1 6 1-15,-1 3-1 16,-3 7 1-16,0 6-1 16,-3 3 0-16,-1 0 0 15,1 4 0-15,0-1 0 0,-1 0 1 16,1 0-2-16,-4 1 1 16,3-4 0-16,4-3 0 15,-7 0 0-15,4-3 0 16,3 0-1-16,0-4 1 15,3-2-1-15,1-1 1 16,0-2 0-16,3-4 0 16,0 1 0-16,3-7 0 15,1 9 0-15,0 4 0 16,-1-1 0-16,4 1 1 16,1 3-1-16,-1-1 1 15,0 10-1-15,-3 10 0 0,-1 12 0 16,-3 10 1-16,0 5-1 15,1 4 0-15,-1-6 0 16,-4-7 0-16,1-3-1 16,-4-6 1-16,0-6-6 15,-3-3 1-15,-1-7-9 16,-10-6 0-16</inkml:trace>
  <inkml:trace contextRef="#ctx0" brushRef="#br4" timeOffset="-181704.36">22423 16902 48 0,'-11'15'24'0,"11"10"-25"0,-4-15 40 15,4 2-37-15,-3 10 0 16,-1 10 0-16,-3 5 0 31,-3 35-3-31,3-12 1 16,0-10 1-16,3-12 0 15,1-7-1-15,-1-6 0 16,1-6-1-16,3-6 1 16,0-10-1-16,0-3 1 0,7-7-1 15,0-5 1 1,7-1 0-16,0 1 0 0,4 2-1 15,-1 1 1-15,4 6 0 16,-3 3 0-16,-4 6-1 16,-3 4 1-16,-1 2-1 15,-3 4 1-15,-3-1 0 16,-1-2 0-16,4 3 0 16,-3 2 0-16,3 1-2 31,0-6 0-31,4-1-4 15,-1-5 1 1,4-4-9-16,4-10 1 0</inkml:trace>
  <inkml:trace contextRef="#ctx0" brushRef="#br4" timeOffset="-181447.87">22758 17247 37 0,'0'18'18'0,"-4"-5"-11"0,4-7 26 16,-3-6-29-16,-1 0 1 16,4 0 3-16,0 0 1 15,0 3-11-15,7 0 1 16,4 1 6-16,3-1 0 16,7 0-5-16,0 0 1 15,7-3-8-15,8-3 1 16,-1-3-10-16,4-10 0 0,-7-6-1 15,-1-3 1 1</inkml:trace>
  <inkml:trace contextRef="#ctx0" brushRef="#br4" timeOffset="-181177.88">22987 17165 42 0,'-7'53'21'0,"28"-37"-21"16,-21-13 42-16,0 3-39 16,4 1 0-16,3-1 3 15,3 3 0-15,4 1-7 16,1 5 0-16,-5 1 5 0,1 0 0 16,-1 3-3-16,-3-1 1 15,-3-2-3-15,-8 3 0 16,-17 3-4-16,-7 6 0 15,-4 0-5-15,0-6 0 16,4-9-6-16,-4-10 0 16</inkml:trace>
  <inkml:trace contextRef="#ctx0" brushRef="#br4" timeOffset="-180848.08">23484 17322 44 0,'7'12'22'0,"4"-9"-21"0,-11-3 36 0,0 0-36 16,-3 0 0-16,-8 0 0 16,0 4 0-16,-3 2-2 15,-10 0 1-15,-5 4 1 16,-2 5 0-16,-5 1-1 15,5 6 0-15,2 9-2 16,8 4 1-16,11-1-1 16,10 1 0-16,10-10-1 15,15-3 1 1,7-19 2-16,3-9 1 0,4-16 1 16,-4-7 0-16,0 1-4 15,-10-9 0-15,-4-14-10 16,-7 1 1-16</inkml:trace>
  <inkml:trace contextRef="#ctx0" brushRef="#br4" timeOffset="-180142.37">24010 16111 33 0,'-3'-3'16'0,"-1"-56"-5"0,8 37 18 0,-4-10-24 16,0-12 0-16,0-3 1 15,-4-9 1-15,0-10-9 16,1 0 0-16,-4-6 5 16,3 3 1-16,4 6-3 15,0-6 1-15,4 16-1 16,6 9 1-1,8 13-1-15,7 9 1 0,3 19-3 16,4 12 1-16,-4 10-4 16,-10 3 1-16,-4 9-8 15,-7 4 0-15,-7-1-5 16,-11 4 0-16</inkml:trace>
  <inkml:trace contextRef="#ctx0" brushRef="#br4" timeOffset="-179953.48">23911 15773 45 0,'-10'19'22'0,"13"-7"-14"0,-3-12 39 16,0 0-44-16,7 0 0 15,0 3 0-15,4-3 0 16,3 0-5-16,7-3 1 16,0 3 0-16,8 0 0 15,-1-3-9-15,4-3 1 16,-4-10-8-16,0 0 1 15</inkml:trace>
  <inkml:trace contextRef="#ctx0" brushRef="#br4" timeOffset="-179657.51">24465 15563 48 0,'-3'12'24'0,"-15"-9"-26"0,14 0 40 0,-6 4-37 0,-4 2 1 0,-4 4 1 16,0 5 0-16,-3 8-4 15,0-1 1-15,0 9 1 16,3 7 1-16,1 12-3 0,6 7 1 15,4-10-5-15,4-6 0 16,3-7-10-16,10-8 1 16,4-17-1-16,4-5 1 15</inkml:trace>
  <inkml:trace contextRef="#ctx0" brushRef="#br4" timeOffset="-179181.7">24546 15760 48 0,'-3'3'24'0,"3"4"-30"0,0-4 50 0,-4 0-43 15,-3 3 1-15,-7 7 0 16,0-4 0-16,0 7-3 16,-4 3 1-16,4 2 1 15,-4 5 1-15,8-1-3 16,3 3 1-16,3-6-1 16,4-3 0-16,7-7 0 15,4-6 0-15,3-9-1 16,-3-3 1-16,-1-3 0 0,1-4 1 15,-4-3-1-15,0 1 1 16,0-1-1-16,0 0 1 16,0 1 0-16,0-1 0 15,0 7 0-15,-3-1 1 16,-1 10-1-16,4 6 1 16,-3 10-1-16,-1 0 1 15,1 3-1-15,-4 6 1 31,3 0-2-15,1 0 0-16,-1-3-7 16,5-3 0-16,6-10-6 0,-4-9 1 0</inkml:trace>
  <inkml:trace contextRef="#ctx0" brushRef="#br4" timeOffset="-178899.82">24705 15914 45 0,'0'15'22'0,"11"4"-16"0,-11-16 38 0,0 1-42 16,7-1 1-16,0-3 0 15,3 0 0-15,4 0-5 16,4-3 0-16,0-4-3 15,-1-2 0-15,1-4-11 0,0-12 1 16</inkml:trace>
  <inkml:trace contextRef="#ctx0" brushRef="#br4" timeOffset="-178730.92">24776 15738 42 0,'-7'22'21'0,"3"47"-19"0,4-50 29 16,-7 0-29-16,3 9 0 0,-3 13 1 15,4-7 1-15,-1 4-6 16,4-4 0-16,0-5-1 16,4-7 0-16,3-13-10 15,3-12 0-15</inkml:trace>
  <inkml:trace contextRef="#ctx0" brushRef="#br4" timeOffset="-178326.13">25012 15538 34 0,'3'37'17'0,"-6"38"-11"16,-1-56 21-16,-3 6-26 15,-3 13 1-15,-4 9 4 0,0 19 1 16,-4-10-7-16,4 1 1 16,3-10 3-16,4-6 1 15,0-10-1-15,7-6 0 16,4-16-3-16,3-9 1 16,3-6-3-16,4-6 1 15,1-10-1-15,-5-3 0 16,1-1-1-16,-1 8 1 15,1 2-1-15,-1 3 1 16,1 10 0-16,0 10 1 16,-1 5-1-16,-3 10 0 15,0 0 1 1,0 6 0-16,-3 10 0 0,-1-4 0 0,1 1-2 16,-1-7 0-16,1-6-4 15,0-6 1-15,-1-7-8 16,-3-9 1-16,11-16-2 15,-1-9 1-15</inkml:trace>
  <inkml:trace contextRef="#ctx0" brushRef="#br4" timeOffset="-178054.15">25097 15384 47 0,'0'66'23'0,"0"18"-24"0,3-65 50 16,4 9-49-16,-3 7 0 15,3-1 0-15,3 10 1 16,4 3-1-16,1 10 0 16,2 9 0-16,-3-4 1 15,-3 7-2-15,-8-3 1 16,-3-9-5-16,-3-17 0 15,-4-8-5-15,0-10 0 16,0-7-5-16,0-8 1 16</inkml:trace>
  <inkml:trace contextRef="#ctx0" brushRef="#br4" timeOffset="-177783.68">25368 15989 52 0,'-3'9'26'0,"10"-5"-31"0,-4-1 51 0,4 0-46 15,4-3 0-15,7 3-2 16,3-3 1-16,7 0-8 0,0-3 1 16,-7-3-7-1,-7-4 1-15</inkml:trace>
  <inkml:trace contextRef="#ctx0" brushRef="#br4" timeOffset="-177339.33">25710 16265 43 0,'4'28'21'0,"3"-28"-22"0,0-3 34 0,0-6-31 0,0-7 1 0,0-6 2 0,-3-6 1 31,-4-10-7-31,-4-12 0 0,1-13 5 16,-1 1 0-16,1 2-2 0,-4-3 1 62,3 4-2-62,4-1 1 0,0 13-1 16,7 9 0 0,4 10-1-1,6 6 1-15,1 10-1 0,-4 5 0 16,0 7 0-16,0 4 0 0,-3 2-3 16,0 3 1-16,-4 4-4 0,-4 3 1 15,-3-1-9 1,-3 1 0-16,-8-4-2 15,0 7 1 1</inkml:trace>
  <inkml:trace contextRef="#ctx0" brushRef="#br4" timeOffset="-177157.43">25573 15898 46 0,'0'22'23'0,"10"-9"-25"0,-2-10 45 16,-1 3-42-16,3 0 1 0,1 1 0 16,3-1 1-16,0 0-4 15,7 0 0-15,7-2 2 16,1-4 0-16,-1-4-6 15,-4-5 1-15,1-4-10 16,-4-2 1-16,-3-10-2 16,0-4 1-16</inkml:trace>
  <inkml:trace contextRef="#ctx0" brushRef="#br4" timeOffset="-176908.58">25972 15751 47 0,'0'-3'23'0,"-11"31"-27"0,11-22 47 15,-4 7-41-15,-6-1 0 16,3 4 2-16,-4 3 1 16,1 6-6-16,-1 0 0 15,0 6 3-15,1 4 1 16,3-4-5-16,0 4 1 15,3-1-6-15,1-9 1 16,6-6-9-16,4-13 0 16,7-9-1-16,0-3 0 15</inkml:trace>
  <inkml:trace contextRef="#ctx0" brushRef="#br4" timeOffset="-176523.79">26056 15961 34 0,'7'0'17'0,"7"16"-16"0,-10-13 33 0,-1 0-32 0,-3 0 0 0,0 0 3 16,-3 3 0-16,-4 4-6 15,-7-4 0-15,0 7 4 16,-4 2 0-16,0-5-1 16,4 2 1-16,0 4-2 15,4 6 0-15,2-3-1 16,5-1 1-16,3 1-1 15,3-3 1-15,5-4-1 16,2-5 1-16,4-7-1 16,4-7 1-16,-1-2-1 15,1-7 1-15,0 4-1 0,-1-4 0 16,-2-3-1 0,-1-9 1-16,-4 6-1 15,1 7 1 1,-4 2-1-16,0 4 1 0,0 9-1 0,-4 12 0 15,1 1-1-15,-4 2 0 16,0 4-1-16,0 3 1 16,4-6-3-16,-1-4 1 15,1-5-10-15,3-11 1 16</inkml:trace>
  <inkml:trace contextRef="#ctx0" brushRef="#br4" timeOffset="-176267.85">26190 15807 31 0,'0'16'15'0,"-3"15"-2"15,6-21 18-15,1 2-24 16,-1 1 0-16,4 2 3 16,0 7 1-16,8 3-14 15,-1 4 0-15,0-4 9 16,0 0 0-16,-7 0-5 15,-4 3 0-15,-10 7-7 16,-7-1 0-16,0-6-12 16,-14-9 1-16</inkml:trace>
  <inkml:trace contextRef="#ctx0" brushRef="#br4" timeOffset="-175712.76">24370 16434 44 0,'-21'10'22'0,"21"-13"-5"0,7 3 29 15,10 0-42-15,12 3 0 16,2 0 1-16,29 3 0 16,14-3-7-16,29 0 0 15,10-3 4-15,28-3 1 16,18-3-4-16,-11-7 0 16,-11 4-3-16,-20 3 0 15,-29 0-6-15,-28 6 0 31,-28 0-9-31,-25 3 1 0</inkml:trace>
  <inkml:trace contextRef="#ctx0" brushRef="#br4" timeOffset="-175215.03">24733 16773 49 0,'-3'31'24'0,"-4"-2"-19"0,3-23 38 0,1-3-42 0,-4 13 1 0,-4 6 2 0,0 3 0 0,-3 9-5 0,-3 20 0 16,3-4 4-16,-4 3 0 15,0 0-1-15,4-9 1 16,7-6-2-16,0-7 0 16,0-6-1-16,3-12 0 15,4-13-1-15,18-10 0 0,10-8 0 16,1-4 0-16,2-7 1 15,1 4 0 1,0 3 1-16,-4 7 0 16,0 2 0-16,-3 13 0 15,-4 10 0-15,-3 2 0 16,-8 7-1 0,1 6 0-16,-4 0 0 0,0 0 0 0,0 0-4 15,4-6 1-15,3-3-15 16,3-16 1-16</inkml:trace>
  <inkml:trace contextRef="#ctx0" brushRef="#br4" timeOffset="-168897.64">23372 14547 42 0,'10'18'21'0,"1"4"-14"16,-8-15 21-16,-3 2-25 15,0 0 0-15,-3 7 2 16,-1 12 1-16,4 7-8 16,0 6 1-16,4 9 4 15,3-3 0-15,0 0-2 16,0 0 1-16,0-9-2 16,0-10 1-16,-3-6-1 0,-1-10 0 15,11-9 0 1,-3-9 1-16,3-3 0 0,0-16 0 15,4-7 0-15,-1-12 1 16,4-12-1-16,1 6 1 16,2-10-5-16,1-6 0 15,3 10-13-15,0-16 0 16</inkml:trace>
  <inkml:trace contextRef="#ctx0" brushRef="#br4" timeOffset="-168370.83">23707 14754 53 0,'7'22'26'0,"7"-10"-21"15,-7-12 36-15,0 3-36 0,4-6 0 16,3 0 1-16,3 0 1 15,4 0-9-15,1-4 0 16,-1 1 6-16,-4 3 0 16,1 3-3-16,-4 6 1 15,-3 1-2-15,-4-1 0 16,-4 9-2-16,-3 1 1 16,-3 3-2-16,-4 6 0 15,-4 0 0-15,1 3 0 16,-1 1 1-16,4 2 0 15,3 3 2-15,1-2 1 0,6-4 1 16,8-3 1-16,3-6-1 16,4-7 0-16,-1-5-3 15,8-7 1-15,0 0-10 16,-4-3 1-16,-7-4-10 16,-14 4 1-16</inkml:trace>
  <inkml:trace contextRef="#ctx0" brushRef="#br4" timeOffset="-167529.36">24165 14641 38 0,'32'-7'19'0,"-11"14"-13"16,-14-14 23-16,4-5-26 15,3-7 0-15,-3-9 3 16,3 3 1-16,-4 3-9 16,-3 0 1-16,-7 0 4 15,-7 12 1-15,-10-2-3 16,-15 6 1-16,-14-4-2 16,0 7 1-16,-10-3-1 15,-15 6 0-15,-6-3-1 16,-1 0 1-16,-3 9-1 15,10 6 0-15,8 7-1 16,-1 9 0-16,4 1 0 0,0-1 0 16,4 3 0-16,6 10 0 15,5-3 1-15,6-1 1 16,3 1-1-16,8 6 0 16,7-3 0-16,3 2 1 15,8 8 0-15,6-1 1 16,11-3-1-16,11-3 0 15,10 0 0-15,11-7 0 0,7-9 1 16,14 1 1 0,10-14 0-16,15-5 0 0,3-7 0 15,-3-12 0-15,-7 2 0 16,3 1 0-16,0-10-1 16,0-6 1-16,-10-6-2 15,-8-3 1-15,-6 3-1 16,-12-4 0-16,-9-2 0 15,-12-7 0-15,-10-3-4 16,-6-9 0-16,-12 3-7 16,-14 6 0-16,-17-7-4 15,-7 4 1-15</inkml:trace>
  <inkml:trace contextRef="#ctx0" brushRef="#br4" timeOffset="-166809.39">22638 14603 44 0,'14'-19'22'0,"0"0"-25"15,-7 16 39-15,0 0-34 16,0 6 1-16,0 7 1 0,0 2 0 16,0 16-5-16,-7 7 0 15,-7 15 3-15,-7 13 0 16,-7 28-1-16,-4 9 0 16,-3 29-1-16,-4 6 1 15,-3-1-1-15,0 11 0 16,-1 5 1-16,1 7 0 15,7-13 0-15,3 7 0 16,4-7-1-16,-4-3 1 16,1 10-1-16,3 8 1 15,3-8-1-15,4-16 0 0,3-7 0 16,8-15 0 0,3-12-1-16,3-17 1 0,1-15 0 15,3-12 0-15,-4-13-4 16,1-7 1-16,-8-15-10 15,-3-16 1-15,-3-15-3 16,3-22 0-16</inkml:trace>
  <inkml:trace contextRef="#ctx0" brushRef="#br4" timeOffset="-165910.28">22726 14431 39 0,'7'-10'19'0,"39"-31"-26"0,-32 32 35 0,4-4-28 15,3 1 0-15,14-1 2 16,18 1 0-16,21 6-2 15,18 6 1-15,3 3 2 16,18 3 1-16,17 3 0 16,5-2 0-16,13 2 0 15,17 0 0-15,5-2-2 16,10 5 1-16,14 1-2 16,-7 2 1-16,3 4-1 15,15 0 0-15,-18-3-1 16,-7-1 1-16,3-5-1 15,-28-4 1-15,4-6-1 16,0-3 0-16,-11-3 0 16,-14-7 0-16,-17 4 0 0,2-1 0 15,-16 4 0-15,-11 0 0 16,-11 3 0-16,-11 3 0 16,-6 3-1-16,-8 16 0 15,-14 15-1-15,-10 7 1 16,-11 15-1-16,-6 29 0 15,-8 3-1-15,-11 12 1 16,-3 13 0-16,-7 9 0 16,-7 19 1-1,3 1 1 1,0 14-1-16,1 4 0 0,6 3 2 0,4-3 0 0,0-6 0 16,0-10 0-16,4-18 0 15,-1-10 1-15,-3-7-1 16,-4-2 0-16,-10-7-1 15,-11-2 0-15,-6 2-1 16,2-9 1-16,-2 3 0 16,-5 0 0-16,-3-3 0 15,-7-13 1-15,-3-6 0 16,-11-9 1-16,-7-6 0 16,-18-4 1-16,-28-6 0 15,-28-9 1-15,-42-7-1 16,-33-6 1-16,-45-6-2 15,-21 0 0-15,-18-10-4 16,-18-6 0-16,-20 0-6 16,-8-3 0-16,-32-6-9 15,4-10 0-15</inkml:trace>
  <inkml:trace contextRef="#ctx0" brushRef="#br4" timeOffset="-160113.78">18623 8852 34 0,'4'0'17'0,"3"-6"-4"16,-4 9 17-16,1 3-26 16,-4-3 0-16,3 13 2 15,-3 6 0-15,0 9-8 16,-3 19 0-16,-1 13 5 16,1 22 1-16,3 6-3 15,0 12 0-15,3 16-1 16,4 13 0-16,-7 3 0 15,-7 6 0-15,0-6 0 16,-3-10 0-16,-1-2-1 16,0-14 1-16,1-18-1 15,-1-12 0-15,1-10-5 0,3-16 0 16,3-12-6-16,1-10 1 16,3-18-4-16,3-10 1 15</inkml:trace>
  <inkml:trace contextRef="#ctx0" brushRef="#br4" timeOffset="-159228.34">18528 9065 26 0,'3'3'13'0,"4"-3"-7"15,-7 0 20-15,8 0-25 16,2-3 1-16,8 0 3 16,3 0 0-16,7 3-6 15,7 0 1-15,11-3 4 0,11 3 1 16,6 0-1-16,22-3 1 16,17 0-3-16,18-7 1 15,0-6 0-15,14-6 0 16,18 1-1-16,-11-1 1 15,7 0-2-15,7-3 1 16,4 3 0-16,-11 6 0 16,18 3-2-16,0 1 1 15,-14-1-2-15,-8 1 1 16,-6-1 0-16,-11 1 0 16,-7-4-1-16,-14 3 0 0,-18-2 0 15,-14-4 1-15,-4 3-1 16,-6 1 1-16,-8-1-1 15,-3 0 1-15,-10 7 0 16,-5 3 0-16,-6 6-1 16,0 9 1-16,-7 13-1 15,-4 16 1-15,-7 5-1 16,-7 11 1-16,-7 8-1 16,-11 17 1-16,-6 9-1 15,-8 9 1-15,-10 6-1 16,-1 17 1-16,12 14-1 15,3 7 1 1,6 79 0 0,5-35 0-16,3-25 0 15,3-25 0-15,1-16 0 16,3-19 1-16,-4-15 0 16,1-13 1-16,-1-19-1 0,-6-2 0 15,-12-14 0-15,-16-12 0 16,-19-12-1-16,-13-10 0 15,-15-9 0-15,-21-10 0 16,-21-3 0-16,-17-6 0 16,-33-3 0-16,-24 9 0 15,-28 6 0-15,-18 7 1 16,-21-3-1-16,-18-4 0 16,-21 7-4-16,7 0 0 15,-7-10-11-15,25-6 0 16</inkml:trace>
  <inkml:trace contextRef="#ctx0" brushRef="#br4" timeOffset="-154649.15">26222 16616 40 0,'-11'16'20'0,"1"-7"-14"0,10-6 20 15,0 1-23-15,0-4 0 16,0 3 3-16,0-3 0 15,0 0-8-15,0 0 1 16,0 0 4-16,0 0 1 16,0 0-6-16,0 0 1 15,0 0-14-15,0 0 1 0</inkml:trace>
  <inkml:trace contextRef="#ctx0" brushRef="#br4" timeOffset="-154391.78">26420 16648 45 0,'3'6'22'0,"4"-9"-19"15,-7 3 30-15,0 0-33 16,0 0 0-16,0 0-2 16,0 0 0-16,0 0-4 15,0 0 0-15,0-3-7 0,0 3 1 16</inkml:trace>
  <inkml:trace contextRef="#ctx0" brushRef="#br4" timeOffset="-153943.41">26049 16883 44 0,'4'15'22'0,"-4"-5"-26"15,0-10 38-15,0 6-34 16,-4 4 0-16,1 5 0 16,-1 1 1-16,4 6 0 15,4 6 0-15,6-3 1 0,4-6 1 16,4-6 0 0,3-7 1-16,4-9-1 0,10-10 0 15,4-3-2-15,3-6 1 16,-3-3-6-16,-4-3 0 15,-3 6-11-15,-4-3 0 16</inkml:trace>
  <inkml:trace contextRef="#ctx0" brushRef="#br4" timeOffset="-153327.95">26578 16726 34 0,'50'-28'17'0,"-4"-19"-10"15,-36 28 18-15,1-12-22 0,-1-4 1 16,1-3 4-16,-4-2 0 16,0 2-9-16,-3 4 0 15,-4-4 6-15,-8 3 0 16,-13 4-2-16,-14 3 1 15,-18 3-3-15,-7 6 1 16,-14 6-1-16,-4 7 1 16,-3 6-2-16,-7 3 0 15,3 4-2-15,1 2 0 16,-1 7-2-16,7 9 1 16,11 15-2-16,4 11 1 0,7 14 0 15,6 14 0-15,11-4 1 16,11 7 0-16,18-4 1 15,13-9 1-15,15 3 1 16,24-6 0-16,18-10 2 16,28-12 1-16,4-19 1 15,17-12 1-15,-3-13 1 16,-7-16 1-16,-7-12-2 16,-8-13 1-16,-10-6-4 15,-14-6 0-15,-14-3-14 16,-11-10 0-16,-17-6-5 15,0 6 0-15</inkml:trace>
  <inkml:trace contextRef="#ctx0" brushRef="#br4" timeOffset="-147547.84">9814 11724 25 0,'11'0'12'0,"-1"7"-6"0,-10-7 12 0,8 0-16 16,-1 3 0-16,-4 0 1 15,1 0 1-15,3-3-6 16,0 3 1-16,-4 3 3 16,4 4 0-16,0-1-1 15,0 4 0-15,0-1-1 16,8 4 1-16,-5 0 0 16,1-4 1-16,-4-5 1 15,0-7 0-15,0-7 2 16,0-21 0-16,0-6-1 15,4-29 1-15,10-31-5 16,7-32 0-16,11-21-12 16,7-22 0-16</inkml:trace>
  <inkml:trace contextRef="#ctx0" brushRef="#br4" timeOffset="-139589.48">2494 11740 25 0,'-10'9'12'0,"10"1"0"0,0-7 13 0,0 6-23 16,0 4 1-1,0-4 1-15,0 1 1 16,7 9-5-16,-4-4 1 0,4 7 4 16,-7-3 0-1,4-6 0 1,3-1 0-16,-4-9-1 16,15-6 0-16,0-13-2 15,3-9 1-15,7-19-2 16,4-12 1-16,-11-13-2 15,-3-13 0-15,-4 7-1 16,3 0 1-16,-17 3-1 16,0 6 1 15,7 10 0-31,-3 12 0 0,3 6 1 0,4 13 0 0,-1 6 0 16,4 10 0-16,4 12-1 15,3 16 0-15,0 12-1 16,4 10 0-16,-4 12-2 15,0 19 1-15,0 0 0 0,8 13 0 16,-12-3 0-16,4-4 1 16,1-9 0-16,-5-10 1 15,-6-5 0-15,3-7 0 16,0-6 1-16,-3-13 1 16,-1-6-1-16,-10-7 1 31,0-8-1-31,0-4 1 0,-10-9-1 0,-1-10 0 15,-17-9-1 1,-7-3 1 31,-8 6-1-31,-17 3 0-16,0 3-1 0,-7 10 1 0,4 9-1 15,-15 10 0-15,8 5-1 0,-1 1 1 0,0-6-3 0,1 2 1 0,10 1-1 0,21-3 0 0,0-4 1 16,8-3 0-16,13-3 1 15,11-3 1-15,14-3 1 16,14-9 0-16,18-4 0 16,21-3 1-16,0-3-1 15,28-6 1 17,0-3-1-17,11-7 1 1,-7 0-2-1,-11 1 1 1,-11-10-1-16,8 3 1 0,-14-6-1 16,3-7 1-16,-7 1 0 0,-4 6 0 0,-14 0 0 0,-3 6 1 0,-18 3-1 0,0 3 1 0,-3 13 0 0,-18 13 1 15,-11 18 0-15,-17 22 0 16,-14 19 1-16,-7 19 0 16,-18 6 1-1,-4 13 0-15,-21 6 0 0,-3 0 0 16,21 9-2-16,14-3 1 15,0 0-1-15,4-12 0 32,6-3-1 15,8-7 0-32,3-9-1 1,7-13 1-16,8-6-1 0,2-12 0 0,8-10-1 15,4-3 0-15,3-7-3 0,0-8 1 0,7-7-14 0,7-19 1 0,-7 0-1 16,0 6 1-16</inkml:trace>
  <inkml:trace contextRef="#ctx0" brushRef="#br4" timeOffset="-134576.12">3270 12687 29 0,'11'3'14'0,"17"-12"-5"0,-17 9 14 16,-1 0-21-16,18 3 1 15,1-6 2-15,13 0 0 16,0-4-5-16,8-2 1 16,10 0 3-16,17-4 1 15,12-3-2-15,2 4 1 16,26-1-2-16,13 1 1 15,4 2-2-15,0 10 0 0,18 0-1 16,7 7 1-16,-18-1-1 16,28 3 1-16,-3 1-1 15,-11 5 1-15,-10-2-1 16,-15-4 1-16,-13 1-2 16,-15-4 1-16,-28 0-5 15,-10-6 1-15,-33-6-10 16,-27-7 1-16,-18-9-2 15,-32 4 1-15</inkml:trace>
  <inkml:trace contextRef="#ctx0" brushRef="#br4" timeOffset="-133689.78">3221 11345 29 0,'18'6'14'0,"-8"10"-1"0,-6-13 25 0,3 3-33 16,-4 1 1-16,4 5 1 15,-7 7 0-15,7 9-10 16,-7 16 0-16,-7 19 5 16,-3 25 0-16,-1 18-6 15,1 26 1-15,-1 15-2 16,0 10 0-16,11-3 0 16,0-10 0-16,0-15 1 15,0-17 1-15,0-30 1 16,0-13 0-16,0-22-6 15,0-16 0-15,0-31-2 16,0-12 0-16</inkml:trace>
  <inkml:trace contextRef="#ctx0" brushRef="#br4" timeOffset="-133030.12">3309 11411 33 0,'21'19'16'0,"7"-16"-14"16,-17-3 31-16,7-3-32 15,17-1 0-15,4-2 1 16,17-3 1-16,18-4-3 16,22 1 1-16,13-4 2 15,4 0 1-15,14 1-1 16,14 2 0-16,-4-3 0 15,12 4 0-15,2-4-1 16,-2-6 0-16,-19 0-1 16,8 0 0-16,-15 0-1 15,-3 4 1-15,-4 2-1 0,-17 3 0 16,-14 1 0-16,-7 2 1 16,-8 4-1-16,-3 0 0 15,-14-10 1-15,-7 13 0 16,-4-3-1-16,-10 6 0 15,-4 3-1-15,-7 13 1 16,-7 15-1-16,-3 13 1 16,0 12-1-16,-11 26 1 0,0 3-1 15,3 9 1 1,4 15 0-16,-3 17 0 0,6 2-1 16,4 4 1-16,8 0 0 15,-8 12 0-15,7-12 0 16,-7-4 0-16,-3-24 0 15,-11-13 1-15,-11-10-1 16,-3-9 0-16,-21-15-3 16,-15-10 1-16,-20-13-13 15,-19-27 1-15</inkml:trace>
  <inkml:trace contextRef="#ctx0" brushRef="#br2" timeOffset="-74104.24">11882 10552 8 0,'-15'-13'4'0,"1"-37"-3"0,11 34 5 0,-4-3 2 16,0 4 1-16,0-7 7 16,0 0 0-16,0 0-19 15,-1 0 1-15,5 3 13 16,-4-3 1-16,0 0-5 15,-4 0 1-15,-3 3-4 16,-7 4 0-16,-11 2-2 16,-3 4 0-16,-7 3-1 15,-8-4 0-15,-3 4-1 16,7 3 1-16,-6-4-1 16,-12 1 1-16,1 0-1 15,-1 3 0-15,4 3 0 16,-3 0 1-16,3 6-1 15,3 3 0-15,1 4 0 16,-4 6 0-16,3 0-1 16,-3-1 1-16,0 4-1 0,4 3 1 15,-4 4-1-15,3 5 1 16,5 7-1-16,2-10 1 16,1 1 0-16,14 5 0 15,3 1-1-15,4 0 1 16,-1-7-1-16,5 3 1 15,-1 4 0-15,4 9 1 16,3-6-2-16,4 0 1 16,3 6 0-16,8 3 0 15,3-3 0-15,3 6 1 16,8 7-2-16,0-7 1 0,3 7 0 16,3-4 0-16,1-3-1 15,3 1 1-15,4-7-1 16,3-3 1-16,7 0 0 15,4-10 1-15,14 0 0 16,7 1 0-16,4-4-1 16,13 4 1-16,11-7-1 31,11-6 0-31,10-6 0 0,-17-7 1 0,3-3-1 16,4-2 0-16,-4-4-1 15,-3-4 1-15,3-2-1 16,-10-3 1-16,-14-1-1 15,-1 1 1-15,-3-13 0 16,4-3 0-16,-4-10 0 16,-11-2 1-16,-3-7-1 15,-3-9 1-15,-12-1-1 0,-6-5 0 16,-7-1 0-16,-8-6 0 16,-6-6 0-16,-4-3 1 15,-7-4 0-15,-3-2 0 16,-8-4-1-16,-3 10 1 15,-14-3-1-15,-11 2 1 16,-3 4-1-16,3 3 1 16,-7-3 0-16,-7 12 0 15,-18 4 0-15,-3 3 0 16,-14 9-2-16,0 6 1 16,-18 10-5-16,-10 12 1 0,-15 4-12 15,-6 5 1-15</inkml:trace>
  <inkml:trace contextRef="#ctx0" brushRef="#br2" timeOffset="-70240.97">3521 11194 18 0,'21'-28'9'0,"-3"-3"3"16,-11 25 10-16,-7 2-16 15,0 4 1-15,0 0 6 0,0 7 0 16,0 8-15-16,0 14 0 16,-11 11 9-16,-3 20 1 15,0 25-3-15,-4 18 0 16,-3 16-4-16,3 32 0 16,4 18-1-1,-3 32 0-15,6 6 0 0,0-3 0 16,1-13 0-16,10 3 0 15,-7-24 0-15,3-4 1 16,4-19-1-16,-10-21 0 16,3-23-2-16,0-18 0 0,-4-16-6 62,7-25 1-62,-6-26-9 16,3-30 1-16</inkml:trace>
  <inkml:trace contextRef="#ctx0" brushRef="#br2" timeOffset="-69343.77">3348 11276 35 0,'10'0'17'0,"29"0"-17"0,-28-3 23 0,14 0-22 0,10-4 1 16,-3 1 3-16,24-3 1 15,15-1-5-15,27-2 0 16,12-4 4-16,24-3 1 15,21-3-2-15,-3-3 1 16,24-3-3-16,15-6 1 16,-1 2-3-1,18 7 1 17,0 0-1-32,11 3 0 15,0 3-1-15,10 0 1 0,-3 4 0 0,-14 2 0 0,-1-6-1 0,-13-3 1 0,-18-3 0 16,-11-3 0-16,-17 6 0 15,-1-6 1-15,-17 0-1 16,-14-4 0-16,-7 7-1 16,-7 3 0-16,-4 10 0 15,-10 9 0-15,-4 9-1 16,-3 10 1-16,-14 6-1 16,-4 15 1-16,7 4 0 15,3 12 1-15,-6 10 0 16,-4 3 0-16,-4 9 0 15,-3 10 0 1,-10 9-1-16,-1 9 0 47,1 20 0-47,-15 2 0 0,-3 29-1 16,-8 2 0-16,4 14 0 15,4 9 0 1,0-4 1-16,3 13 0 0,4-6 1 0,0-3 0 0,-4-16 2 0,0-3 0 0,-3-10 0 0,-4-15 0 15,-3-19 0-15,-4-9 0 16,-10-10-1-16,-8-12 1 0,-6-10-4 16,-8-9 1-1,-13-13 0-15,-15-12 0 16,-11-10-1-16,-6-9 1 0,-18-6 0 16,-14-10 0-1,-29-6 1 16,-17 0 0-15,-21 0 0-16,-18 0 1 0,-35 3 0 0,-18 7 0 0,-38 12 0 0,-19 18 1 0,-20 8-2 16,-25 11 1-16,-11 4-1 15,-21 3 0 1,-7 6-1-16,-6 6 1 0,-12-6-2 16,-17-9 1-16,-21-7-1 15,-1-21 1 16,1-22-11-31,0-32 0 16</inkml:trace>
  <inkml:trace contextRef="#ctx0" brushRef="#br5" timeOffset="31004.27">26899 14810 21 0,'14'-22'10'0,"18"6"1"0,-28 7 10 0,-1 0-18 16,-6-7 0-16,-4 0 2 15,-7-3 0-15,-8 4-7 16,-6 2 1-16,0 4 3 16,-4-1 1-16,-7 1-2 15,-6 3 0-15,-8 3-1 16,0 3 0-16,-4 0-1 16,1 9 0-16,-8 7-1 15,8 9 0-15,10 6-1 16,4 7 0-16,3 9-1 15,4 0 0-15,-1 6 1 16,8-3 0-16,3 0 1 16,4-9 1-16,7 3 1 15,7 3 0-15,4-6 0 0,10 6 0 16,7-6 1-16,0-1 1 16,7-2 0-16,7-3 1 15,11-7 0 1,0-3 0-16,7-13 1 0,7-5 0 15,7-14-1-15,7-5 0 16,-7-7-1-16,3-3 0 16,4-3-1-16,-3-6 0 15,-4-1-1-15,-8 4 0 0,-6-10 0 16,-3-9 0-16,-1 4-1 16,-10-1 1-16,-4-3 0 15,-7 3 0-15,-7 3 0 16,-3 3 0-16,-8 4 0 15,-6-4 0-15,-8 10 0 16,-10 3 1-16,-7-3-2 16,-14-4 1-16,-11 7 0 15,7 0 0-15,-4 3 0 16,-6 0 0-16,-4 7 0 16,-4 5 0-16,8 4 0 15,0 6 1-15,-1 3-1 16,-3 0 1-16,11 7-1 15,6 5 0-15,1 7-1 16,3 6 1-16,0 7-2 16,1 9 0-16,2 0 0 0,5 3 0 15,2 6 0-15,5 0 1 16,3-6 0-16,3 0 0 16,7 0 1-16,8 0 1 15,6 1-1-15,8-5 1 16,10 1-1-16,4 0 0 15,3-6 1-15,-3-7 0 16,17-3 0-16,11-6 0 16,7-6 0-16,14-3 1 15,7-20-1-15,-7 1 0 0,4-6-1 16,-4-1 1-16,0-3-1 16,-7-3 1-16,-7-6-1 15,-4-6 1-15,4-7 1 16,-10 7 0-16,-4-10 0 15,-8-3 0-15,-6-6-1 16,-11 9 1-16,-7-2-2 16,-10-8 1-16,-8 1-2 15,-6 0 0-15,-8-6-5 16,-10 9 1-16,-4-7-7 16,-3 1 0-16</inkml:trace>
  <inkml:trace contextRef="#ctx1" brushRef="#br5" timeOffset="-98889.27">25287 7551 0</inkml:trace>
  <inkml:trace contextRef="#ctx0" brushRef="#br5" timeOffset="32550.7">31373 11702 23 0,'42'-3'11'0,"21"-22"-5"0,-45 22 12 15,3-9-16-15,4-7 1 16,0-10 1-16,-4 4 1 16,-4 0-5-16,-3-3 0 15,-3 3 3-15,-4-3 1 0,-7 3-2 16,-18 0 1-16,-17 3-2 15,-11-3 1-15,-21 6-1 16,-10 0 0-16,-8 6 0 16,-10-5 0-16,-8-1 0 15,-9 0 0-15,6 3 0 16,0 10 0-16,-7 6-1 16,7 6 0-16,-3-3 0 15,14 10 0-15,-1 3 0 16,1 2 0-16,3 1 0 15,4-3 0-15,-4 0 0 16,11-1 0-16,11 4 0 16,13 6 0-16,11 13 0 15,8 6 1-15,2 12-1 16,12 7 0-16,3-4 1 16,6 4 1-16,12-3-3 15,6-1 1-15,19 13 0 16,16-12 0-16,26 0 0 0,21-4 0 15,17-9-2-15,25 0 0 16,21-6 2-16,-3-10 0 16,-1-3 0-16,1-6 1 15,-11-6-1-15,-14-6 1 16,3-4 0-16,-3-9 1 16,-3-16 0-16,-4-9 0 15,-15-13 0-15,-9-12 0 16,-8-10 1-16,-7-6 0 15,-11 0-2-15,-13-3 1 0,-19-4-2 16,-13 4 1-16,-18 3-1 16,-10 0 1-16,-5-6-2 15,-6 12 1-15,-14 1-1 16,-18-4 1-16,-10 6 0 16,-19 7 1-16,-2 15-4 15,-15 10 0-15,-14 16-5 16,-17 18 1-16,-8 10-8 15,4 15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15:47.856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0T16:17:02.716"/>
    </inkml:context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10478 3662 25 0,'42'16'12'0,"46"6"-7"15,-60-19 13-15,11 0-16 16,10-3 1-16,18 6 3 16,11-2 0-16,17 2-6 15,1-6 0-15,16 9 6 16,15 1 0-16,11 5-2 16,17 4 1-16,11 3-1 15,10-3 0-15,8 6-1 16,17 3 0-16,0-3-1 0,11 0 1 15,3-6 0-15,14-3 0 16,-3-7 0-16,17 1 0 16,4-10-1-16,-3 0 1 15,3 0-2-15,-11 0 0 16,0 0-1-16,-13 0 1 16,-5 0-1-16,-2 0 1 15,-33 3-1-15,-24-3 0 16,-11 3-3-16,-32-3 0 0,-24 0-14 15,-18-6 0-15</inkml:trace>
  <inkml:trace contextRef="#ctx0" brushRef="#br0" timeOffset="9923.34">2921 4616 41 0,'11'18'20'0,"6"20"-11"16,-13-26 20-16,3 4-26 0,-7 12 1 16,10 10 0-16,-10 12 1 15,0 19-7-15,-7 13 0 16,4 12 4-16,-8 9 0 15,4-2-3-15,4-1 0 16,-4-19-3-16,7-12 1 47</inkml:trace>
  <inkml:trace contextRef="#ctx0" brushRef="#br0" timeOffset="10689.4">2364 5240 29 0,'-22'31'14'0,"1"10"11"16,21-35-1-16,0-3-17 16,0 3 0-16,0-6 4 15,11-12 0-15,-1-20-12 16,19-8 0-16,2-17 10 15,1-21 0-15,18-13-3 16,10-9 0-16,7-7-3 16,3 0 0-16,1 10-4 15,-11 12 1-15,0 10-2 0,-18 12 1 16,4 20 0-16,-14 14 0 16,-1 11 0-16,-2 18 0 15,-1 28-2-15,-14 19 1 16,0 28-4-16,-14 29 1 15,-7 18-5-15,0 10 0 16,-4-10 0-16,-3-9 0 16,4-10 2-16,-1-15 0 15,-3-19 5-15,10-19 0 16,-3-12 5-16,7-23 0 16,7-15 2-16,4-9 1 15,-4-3-1-15,7-1 0 0,4-3-2 16,-4 4 1-16,0 5-1 15,7 1 0-15,-7 3-2 16,4 3 0-16,-8 6 0 16,8 1 1-16,3 2-1 15,0 4 1-15,8-4 0 16,-8 0 1-16,11-2 0 16,3-1 1-16,-3-6 0 15,-4 0 0-15,4-3 0 16,-11-3 0-16,7-4-1 15,-10-9 0-15,3 4-1 16,0-7 1-16,-3 3-2 16,-4-9 1-16,-4 6-2 15,-3 3 0-15,-3 3-2 16,-4 4 0-16,-4 5-3 16,-3 10 1-16,4 7-2 0,-8 2 0 15,1 14 1-15,3-5 1 16,7 5 2-16,7 5 0 15,3 0 4-15,1 7 0 16,-1-7 3-16,12-3 0 16,9-2-1-16,8-14 0 15,7-2-7-15,-11-7 0 16,0-19-8-16,-3 7 0 16</inkml:trace>
  <inkml:trace contextRef="#ctx0" brushRef="#br0" timeOffset="11830.99">5800 4421 47 0,'7'0'23'0,"3"9"-16"15,-10-2 38-15,0 5-42 16,4 10 1-16,-4 3 1 16,0 13 1-16,-4 12-8 15,4 7 0-15,0 15 5 0,0-10 0 16,0 4-2-16,0-3 1 15,4-13-1-15,3-9 1 16,-7-7-1-16,3-2 0 16,4-17 0-16,-7-2 1 15,-7-10-2-15,7-3 1 16,-3-3-1-16,-4-3 0 16,-11-4-1-16,-6 7 0 15,-15-3-2-15,0 3 0 16,0 6-1-16,0 9 0 15,-3 7-1-15,3 0 1 0,7 16 0 16,1 2 1-16,13 1 2 16,11-1 0-16,10 4 2 15,12 0 0-15,13 0 0 16,11-7 1-16,3-9 0 16,11-6 0-16,-7-6-1 15,10-10 1-15,4-9-1 16,0-16 1-16,4-3-1 15,-4-10 0-15,-7-9-2 16,-8 3 1-16,-6 4-1 16,-11-1 0-16,-6 0 0 15,-8 1 0-15,-7 6 0 16,-7-4 0-16,-7 10-1 16,-4 3 0-16,-3 13 0 0,0 12 0 15,0 9-1 1,3 13 1-16,1 4 0 0,-1 8 1 15,11 1 0-15,0 3 1 16,0 6 1 15,11 0 0-31,10-3 0 0,-4-10 1 0,15-6-2 0,-4-15 1 16,4-13-6-16,-4-10 0 16,-3-12-10-16,0-9 0 15</inkml:trace>
  <inkml:trace contextRef="#ctx0" brushRef="#br0" timeOffset="12116.54">6509 5305 45 0,'7'22'22'0,"-18"-34"-13"0,11-1 33 0,0-12-40 15,-10 0 0-15,3 0 1 16,-4-3 1-16,0 0-4 15,1 2 0-15,3 5 4 16,3 2 1-16,4 3-1 16,11 7 1-16,6 2-2 15,15 7 1-15,-4 0-2 16,8 0 1-16,3 0-5 16,-1 0 1-16,1 0-5 15,0-3 0-15,-11-3-8 16,4-7 0-16,-14-2-6 0,-4 5 0 15</inkml:trace>
  <inkml:trace contextRef="#ctx0" brushRef="#br0" timeOffset="12344.89">7017 5124 56 0,'10'34'28'0,"-3"0"-36"0,-7-24 50 16,0 6-42-16,0-4 0 16,0 1-2-16,0-4 1 0,-3-3-1 15,-1-6 1-15,1-6-5 16,3-6 1-16,-7-10-10 16,3 0 1-16,-3-10 0 15,4 1 0-15</inkml:trace>
  <inkml:trace contextRef="#ctx0" brushRef="#br0" timeOffset="12538.51">6883 4819 53 0,'21'19'26'0,"-3"22"-33"16,-15-38 56-16,15 16-50 15,-8 0 1-15,8-7-1 16,0-6 0-16,-1 4-2 15,4-4 1-15,1-3-5 16,2-3 0-16,-3 0-6 0,1 3 1 16,-5 4-3-16,4 5 1 15</inkml:trace>
  <inkml:trace contextRef="#ctx0" brushRef="#br0" timeOffset="12720.5">7310 5202 39 0,'17'50'19'0,"8"-19"-15"0,-22-27 39 0,4 2-40 0,1-3 1 15,-1 6 1-15,3-5 1 16,4-1-7-16,-3-3 0 0,-1-7 4 16,1 4 1-16,0-19-3 15,-1 3 1-15,8-2-4 16,-8-1 0-16,8 0-7 16,3-3 0-16,-3-1-7 15,3-2 0-15</inkml:trace>
  <inkml:trace contextRef="#ctx0" brushRef="#br0" timeOffset="13333.09">7863 5048 41 0,'29'22'20'0,"-1"-12"-12"0,-21-10 29 0,0 3-35 15,-3 0 0-15,-1-3 0 16,-3 0 0-16,-3 0-4 15,-5 0 1-15,-2 3 2 0,-1 0 0 16,-10 3-1-16,3 4 1 16,8 6-3-16,-8-13 1 15,8 6-3-15,3-3 1 16,3 4-4-16,4 2 0 16,7-5-3-16,4 8 0 31,10-9 2-31,0 4 1 15,-3-4 4-15,3-6 0 16,-11 0 4-16,1 3 1 0,0 0 2 16,-1 4 1-16,1-7-2 15,-1 0 0-15,-3 0-3 16,4-3 1-16,7 3-2 16,-4-10 1-16,3-2 0 15,12-4 1-15,-8-6 1 16,7-12 1-16,0-1 1 15,-3-18 0-15,0-10-1 16,-8-19 1-16,-3 1-2 16,-3-7 1-16,-4-9-3 15,-11 0 1-15,1-4-2 16,-18 7 1-16,0 10 0 16,-4 8 0-16,0 11 1 15,-3 14 1-15,7 20 0 16,3 12 0-16,-3 29 0 15,0 5 0-15,3 26-1 16,1 31 1-16,10 19-3 0,7 13 0 16,7 12-1-16,10 3 0 15,4-3-2-15,8-10 1 16,-1-8-6-16,4-14 1 16,-8-15-4-16,1-22 1 15</inkml:trace>
  <inkml:trace contextRef="#ctx0" brushRef="#br0" timeOffset="13544.28">7913 4895 53 0,'56'37'26'0,"-20"-24"-28"0,-22-13 52 0,14-16-49 15,7 0 0-15,11-2-1 16,-7-1 1-16,3 0-7 16,0 6 0-16,4 7-10 15,-10 6 1-15</inkml:trace>
  <inkml:trace contextRef="#ctx0" brushRef="#br0" timeOffset="13776.47">8562 5026 52 0,'0'47'26'0,"7"7"-27"0,-3-48 39 16,-4 0-39-16,0-3 1 15,0 10-6-15,3-10 1 16,-3-3 2-16,0-9 0 15,-3-10-10-15,-1-6 1 16,-3-4-2-16,0-2 1 16</inkml:trace>
  <inkml:trace contextRef="#ctx0" brushRef="#br0" timeOffset="14142.18">8438 4791 28 0,'11'0'14'0,"7"19"-9"0,-15-16 26 0,4 0-28 16,0 3 0-16,4 1 0 16,3 2 1-16,4-6-6 15,-8 7 1-15,1-1 2 16,3-3 1-16,4 7-2 16,-4-1 0-16,0 7-1 15,0-3 1-15,0-4 0 16,-3 7 0-16,3 3 0 15,0 0 0-15,0 0 0 16,-3 0 0-16,-1 3 3 16,1-9 0-16,-1-4 0 0,1-2 1 15,3-1 1-15,-7-2 0 16,4-14 0-16,-1-5 1 16,1-4-2-16,-1-3 0 15,4-9-2-15,4 19 0 16,0-7-4-16,-1-3 1 15,1 7-7-15,3-4 0 16,-7 10-9-16,-3-10 0 16</inkml:trace>
  <inkml:trace contextRef="#ctx0" brushRef="#br0" timeOffset="14503.5">8975 5051 58 0,'24'41'29'0,"19"-25"-34"0,-29-19 50 0,0-7-45 16,0-5 1-16,7-4 1 15,0-3 0-15,1 0-3 16,-5-9 0-16,-3-1 1 16,-7-5 1-16,-3 5-2 15,-4 1 0-15,-7 6-2 16,-4 3 1-16,-3 12-3 15,0 10 1-15,-7 13 0 16,3 15 0-16,8-6 0 16,-4 19 1-16,10 3 3 15,8-3 0-15,3 2 3 0,3 4 1 16,1-12 0-16,10-13 0 16,7-13 0-16,11-6 0 15,3-15-4-15,-6-10 1 16,-8-3-7-16,-11 0 1 15,-13 6-11-15,-15 3 0 16</inkml:trace>
  <inkml:trace contextRef="#ctx0" brushRef="#br0" timeOffset="14968.67">5521 5710 58 0,'18'3'29'0,"52"3"-24"0,-31-9 48 15,7 3-48-15,39-3 0 16,34-13 3-16,30-9 1 15,23-9-10-15,26 2 0 16,21 4 6-16,10 0 1 16,22 3-3-16,-5 6 1 15,16 0-5-15,-12 7 0 16,4 2-6-16,-11 7 0 0,-24 6-9 16,-21 4 1-16,-18-7-9 15,-39 3 1-15</inkml:trace>
  <inkml:trace contextRef="#ctx0" brushRef="#br0" timeOffset="16243.7">11800 5105 44 0,'7'22'22'0,"-7"-22"-13"0,0 0 22 0,-3-3-30 15,-11 3 1-15,-7-7 0 16,-11 4 0-16,-7 3-3 15,0 0 1-15,-3 3 1 16,-7 4 0-16,3 5-4 16,7 10 1-16,7 9-3 15,7 1 1-15,15 2-1 16,10 7 1-16,10-10 0 16,15-9 1-16,7-15 2 15,10-17 1-15,8-9-7 16,6-15 1-16,-10-13-3 15,3 3 0-15</inkml:trace>
  <inkml:trace contextRef="#ctx0" brushRef="#br0" timeOffset="16514.58">12023 5139 66 0,'-7'13'33'0,"-11"-41"-43"0,11 2 69 16,-7-2-58-16,-4-25 0 16,-3-7 0-16,-7-21 1 15,7 2-4-15,-1-5 1 16,5 2-1-16,-1 7 1 16,8 0-1-16,10 3 1 15,10 6-2-15,4 6 1 16,11 10-2-16,3 15 1 0,7 17-4 15,1 14 1-15,-4 8-11 16,-15 5 0-16</inkml:trace>
  <inkml:trace contextRef="#ctx0" brushRef="#br0" timeOffset="16711.07">11617 4744 75 0,'18'41'37'0,"17"-13"-40"16,-17-28 68-16,13-6-65 15,8-4 0-15,10-2-3 16,11 2 0-16,7-12-3 16,-7 7 0-16,0 5-16 0,-10 4 1 15</inkml:trace>
  <inkml:trace contextRef="#ctx0" brushRef="#br0" timeOffset="17146.53">13811 5487 63 0,'-21'-44'31'15,"3"-50"-32"-15,11 50 45 0,0-12-43 16,0-16 1-16,0-16 0 16,4-19 0-16,3 4-3 15,3 3 1-15,4-1 2 16,4 13 0-16,3 16-1 16,0 6 0-16,0 19-1 15,4 16 0-15,-1 22-3 0,1 18 1 16,0 4-6-1,-8 27 0-15,-10 7-8 0,-10 13 0 16,-11 3-2-16,-8 3 0 16</inkml:trace>
  <inkml:trace contextRef="#ctx0" brushRef="#br0" timeOffset="17313.71">13384 5265 42 0,'7'22'21'0,"39"-26"-22"0,-28 1 38 16,7-3-35-16,17 0 0 0,11-4-1 16,7-2 1-16,7-4-7 15,3 0 0-15,-6 1-8 16,-8-7 1-16</inkml:trace>
  <inkml:trace contextRef="#ctx0" brushRef="#br0" timeOffset="17550.58">14510 4832 56 0,'-4'9'28'0,"-13"7"-36"16,10-3 49-16,-8 8-42 16,-6 1 1-16,-7 10 0 15,3 12 1-15,-3 0-1 16,0 9 0-16,0 6 0 0,10 7 1 15,7 3-2-15,11-15 1 16,8-4-4-16,13-16 1 16,14-9-5-16,11-22 0 15,7-12-7-15,-7-10 1 16</inkml:trace>
  <inkml:trace contextRef="#ctx0" brushRef="#br0" timeOffset="17765.37">14933 4967 46 0,'7'-19'23'0,"-7"25"-19"0,-3-6 40 0,-4 0-41 16,-11 10 1-16,-3 12-1 15,-7 9 1 1,-4 13-6-16,-7 3 0 0,0 6 4 16,4 4 0-16,3-1-2 15,0 0 1-15,4-5-1 16,3-14 0-16,8-5-4 15,6-10 0-15,11-16-13 16,4-19 1-16</inkml:trace>
  <inkml:trace contextRef="#ctx0" brushRef="#br0" timeOffset="17991.18">14552 4967 28 0,'14'0'14'0,"25"6"1"0,-32 0 7 0,4 10-17 0,3 6 0 16,3 3 4-16,1 9 0 16,3 1-12-16,0 12 1 15,4 3 7-15,3 3 0 16,-3-5-5-16,0-8 0 16,-1-11-6-16,1-17 0 15,-4-12-8-15,-3-12 1 16,-4-29-2-16,0-3 1 15</inkml:trace>
  <inkml:trace contextRef="#ctx0" brushRef="#br0" timeOffset="18176.32">14873 4653 36 0,'11'-9'18'0,"45"37"-10"0,-35-22 36 0,8 10-39 15,6 12 0-15,0 16 2 16,-3 0 1-16,0 16-11 15,-8 2 1-15,-6 13 5 16,-11-2 0-16,-7-8-10 16,0-8 1-16,-7-13-11 15,-7-10 0-15</inkml:trace>
  <inkml:trace contextRef="#ctx0" brushRef="#br0" timeOffset="18949.77">17699 5399 48 0,'-28'32'24'0,"-43"-23"-19"0,50-9 35 0,-14 6-39 16,-1 7 1-16,-2 0-1 16,-8-1 1-16,0-2-3 15,4 5 1-15,6 10 1 16,8 0 1-16,10 7-3 15,11-7 1-15,11-6-1 16,13-4 1-16,8 1-2 16,3-7 1-16,11-5 0 15,4-4 0 17,2-10 0-32,-2-2 0 0,-4-10-2 31,-8 3 1-16,-6 0-2-15,-4 3 1 0,-7 4 0 0,0 6 0 0,-3 2 0 0,0 4 0 0,-4 13 1 16,0 9 1-16,-4 3 0 16,4 6 1-16,0 4-1 0,4-7 0 15,3-6 0 1,7-6 1-16,7-13 1 0,8-9 1 16,-1-7 2-16,14-18 0 15,11-10 1-15,0-28 0 16,0-19 1-16,-3-15 0 15,-11-13-2-15,-11-13 0 16,-7-6-2-16,-10-6 0 16,-15 9-2-16,-10 13 1 15,-7 6-1-15,-4 13 1 0,-6 15-1 16,-8 23 0-16,-3 21-1 16,-1 31 1 15,5 23-1-16,-1 28 1-15,0 25-2 0,0 24 0 0,4 33 0 0,14 5 0 0,7 10-3 16,3-12 0-16,8-10-3 31,0-19 0 32,-1-15-7-63,1-20 1 0</inkml:trace>
  <inkml:trace contextRef="#ctx0" brushRef="#br0" timeOffset="19117.86">17346 5007 71 0,'42'19'35'0,"68"-28"-34"0,-68-1 69 32,82-40-73-32,-4 6 1 15,-11 7-13-15,-3 15 0 16,-18 9 2-1,-18 10 0-15</inkml:trace>
  <inkml:trace contextRef="#ctx0" brushRef="#br0" timeOffset="19973.91">20451 4998 48 0,'-4'3'24'0,"-10"3"-12"0,10 4 26 0,-6-4-37 15,-4 16 1-15,-15 3-1 16,-9 16 1-16,-8 6-4 16,-4 13 1-16,-10 15-1 15,-3 0 1-15,3 0-4 16,7-15 0-16,11-19-11 16,6-7 0-16</inkml:trace>
  <inkml:trace contextRef="#ctx0" brushRef="#br0" timeOffset="20125.68">19978 5211 42 0,'56'57'21'0,"11"15"-15"0,-53-38 29 0,11 4-35 0,3 12 0 0,4 3-3 0,-4-9 0 0,1-6-6 15,-5-13 1-15,1-15-5 0,0-20 0 0</inkml:trace>
  <inkml:trace contextRef="#ctx0" brushRef="#br0" timeOffset="20163.37">20638 5258 61 0,'-15'22'30'0,"19"-25"-33"0,-4 3 61 0,7 0-56 0,7-3 0 0,4-3 0 0,13-4 0 0,12-2-5 0,3-7 1 0,-4 6-3 0,-3 1 0 0,-11 2-14 0,-7 4 0 0</inkml:trace>
  <inkml:trace contextRef="#ctx0" brushRef="#br0" timeOffset="20322.89">20405 5522 62 0,'28'3'31'0,"53"-16"-37"0,-56 4 46 16,6 9-42-16,-2-3 1 15,10 3-16-15,3 0 0 0,4-3 10 16,7 3 1-16</inkml:trace>
  <inkml:trace contextRef="#ctx0" brushRef="#br0" timeOffset="20835.6">21629 5199 58 0,'7'-3'29'0,"0"-4"-33"16,-7 7 51-16,0 0-47 15,0 0 1-15,-4 3 1 16,-10 4 0-16,-10 5-3 0,-5 7 1 16,-9 6 1-16,-5 7 0 15,1 2-1-15,-4 16 0 16,11-12-2-16,10-1 0 15,4 1-1-15,3-3 1 16,11-4-2-16,11-9 1 31,10-6 0-31,14-10 1 0,4-12 1 0,7-7 0 16,3-6 1-16,-3-9 0 16,0-6 0-16,-8-1 0 62,-2 7 0-62,-5 6 1 16,-3 3-1-1,1 10 0-15,-5 9 0 16,1 12 1-16,-1 16-1 0,1 4 1 16,-4 12 0-1,4 0 0-15,7 9-1 0,6 3 0 0,8-9-4 0,0-6 1 0,3-10-12 0,1-18 0 16</inkml:trace>
  <inkml:trace contextRef="#ctx0" brushRef="#br0" timeOffset="21313.3">24321 5729 52 0,'-11'-7'26'0,"4"23"-21"0,3-3 40 0,1 9-45 15,-4 6 1-15,0 6 0 16,3 7 0-16,1 0-4 15,3-4 0-15,3-8-5 16,4-7 0-16,4-19-8 16,-1-13 0-16</inkml:trace>
  <inkml:trace contextRef="#ctx0" brushRef="#br0" timeOffset="21700.6">24292 5362 36 0,'43'-3'18'0,"27"3"-11"0,-45-3 23 16,10 3-29-16,18 3 1 15,18-3-1-15,17 0 1 16,0 3-2-16,-3-3 1 16,-1 0 2-16,-6 3 0 15,-18 3 0-15,-11-3 0 16,-13 4-1-16,-15 2 0 0,-18 10-1 15,-13 9 0-15,-4-9-2 16,-11 3 0-16,-7 3-4 16,-7 0 1-16,-3 0-2 15,7 0 1-15,3-3 1 16,11 0 0-16,14 0 3 16,17-6 1-16,19 3 5 15,-1 6 0-15,14 0 4 47,18 0 0-31,0 3 0-1,-3-6 0 17,-12 0-2-17,-9 0 0-15,-19 3-3 0,-17 6 0 0,-21 4-8 16,-18-1 1-16,-24-9-16 0,-18-6 0 0</inkml:trace>
  <inkml:trace contextRef="#ctx0" brushRef="#br0" timeOffset="22774.73">8682 9871 44 0,'14'19'22'0,"-7"0"-13"0,-7-13 22 16,0-6-29-16,4-6 1 15,-4-10 3-15,0-15 0 16,-4-26-5-16,-3-12 0 0,-4-19 4 15,1-21 1 1,3-20-2-16,0-6 1 0,7-12-3 16,10-4 1-16,8-9-3 15,10 13 1-15,4 6 0 16,7 9 0-16,0 29 0 16,-1 24 0-16,8 20 0 15,-3 15 0-15,-8 31-4 47,4 23 1-47,-4 27-3 0,-3 20 1 0,-4 18-6 0,-7 25 0 0,-21 13-10 16,0-3 1-16</inkml:trace>
  <inkml:trace contextRef="#ctx0" brushRef="#br0" timeOffset="23089.02">8442 9457 67 0,'25'19'33'0,"24"-3"-36"0,-35-16 59 16,4 0-56-16,7-3 1 0,10-4-3 15,7-2 1 1,4-4-6-16,-7 7 0 0,3 0-12 16,-3-4 1-16</inkml:trace>
  <inkml:trace contextRef="#ctx0" brushRef="#br0" timeOffset="24204.73">9941 8131 21 0,'14'-19'10'0,"-10"16"14"0,-4 3-5 15,0 0-14-15,0 0 0 16,-4 0 6-16,-3 3 1 16,-3 6-14-16,-8 7 0 15,-10 6 8-15,3 12 1 16,-3 4-3-16,0 6 0 16,0 6-3-16,6 3 0 15,1 1-1-15,4-1 1 16,-1-6-1 46,4-9 0-62,3-7-2 16,1-9 0 0,3-9-9-1,3-13 1-15,-3-13-6 0,14-3 0 16</inkml:trace>
  <inkml:trace contextRef="#ctx0" brushRef="#br0" timeOffset="24772.98">10202 8742 56 0,'0'6'28'0,"4"-6"-29"0,-4 0 52 0,-4 4-47 16,-3 5 0-16,-7 4 0 15,-7 9 1-15,-7 6-7 16,-7 13 0-16,-4 2 3 16,-7 23 1-16,-4 13-4 15,1 8 1-15,0 17-2 16,6 3 0-16,8 5-1 16,7 1 1-16,7-15-2 15,7-14 0 1,3-12-2-1,11-18 0-15,11-17-5 32,24-18 0-32,4-19-4 15,7-9 1-15</inkml:trace>
  <inkml:trace contextRef="#ctx0" brushRef="#br0" timeOffset="25556.57">10844 8821 47 0,'15'75'23'0,"23"22"-20"0,-20-66 41 0,3 13-43 15,4 16 1-15,7 6 5 16,10 12 0-16,4-3-7 15,0 4 0-15,-4-1 4 16,-7-3 1-16,-7 4-4 16,-6-4 1-16,-15 7-11 0,-25-1 0 15,-24-2-10-15,-25-4 1 32</inkml:trace>
  <inkml:trace contextRef="#ctx0" brushRef="#br1" timeOffset="30326.83">10185 7827 28 0,'3'-13'14'0,"1"4"-6"0,-4 9 15 16,0 0-22-16,0 0 0 15,0 0 2-15,-4 0 0 0,-3 0-3 16,0 0 0-16,-3-4 3 16,-8-2 0-16,0 0-1 15,-3 0 1-15,-4 3-2 16,-3-4 1-16,0 7-1 16,0 7 0-16,-4 2-2 15,-3 10 1-15,-4 3-1 16,4 3 1-16,-1 0-2 15,5 0 1-15,-1 6-1 16,0 7 0-16,0-4 0 16,4 7 0-16,0-3-2 15,0 3 1-15,3-7-1 16,4 1 1-16,0 2 1 16,-1 4 1-16,5 3-1 15,-1-3 1-15,4 3 1 16,4 3 1-16,-1 0-2 15,4-3 1-15,3 3-1 16,1 0 0-16,6-7 1 16,4-2 0-16,4-4 1 0,14-8 1 15,-1-4-1-15,12-4 1 16,-8-8 0-16,4-7 1 16,10-9-1-16,7-4 0 15,8-5-1-15,6-7 1 16,11-7-1-16,0-5 0 15,-10-7 0-15,-8-3 1 0,-6 0 1 16,-8-6 0-16,-7 0 0 16,-6-6 0-16,-8-4 0 15,-7-3 1-15,-7 7-6 16,-7-1 1-16,-11 4-12 16,-6 9 0-16</inkml:trace>
  <inkml:trace contextRef="#ctx0" brushRef="#br1" timeOffset="31903.45">9483 6914 52 0,'0'13'26'0,"0"9"-25"15,0-13 42-15,3 7-41 16,1 9 0-16,3 12 0 16,0-2 1-16,0 9-4 15,0 12 0-15,4-9 2 16,-4 0 0-16,0 0-1 15,-4-6 0-15,1-6-1 16,-4-13 0-16,0-10-1 16,-4-18 1-16,1-4-1 0,-8-12 1 15,0-15 0-15,1-4 0 16,-4-12 0-16,3-4 1 16,8-5 0-16,-4 5 0 15,3 4-1-15,4 9 1 16,4 6-1-16,3 4 1 15,3 2-1-15,1 7 1 16,6 3 0-16,5 7 0 16,-5 5 0-16,8 4 0 15,-4 3 0-15,0 0 0 16,4 6 0-16,-7 3 1 0,-1-3-1 16,-3 7 0-16,-3 5 0 15,-18 14 0-15,0 5-1 16,-4 1 0-16,-6 2-3 15,-8 7 1-15,0-9-8 16,1-4 0-16,-1-15-3 16,7-7 0-16</inkml:trace>
  <inkml:trace contextRef="#ctx0" brushRef="#br1" timeOffset="32277.73">9955 6974 43 0,'0'12'21'0,"-7"-6"-24"0,7-9 38 16,-3 0-32-16,-1-3 0 15,-3-7 1-15,0-2 1 16,-3-10-7-16,-1 3 1 16,4 0 4-16,-4 0 0 15,8-3-1-15,3 3 0 16,0 0 0-16,3 3 0 0,4 3-1 16,4 7 1-1,7 6-1-15,-1 3 0 0,1 3-1 16,3 3 1-16,0 4-4 15,0-1 0-15,4 0-8 16,-4-2 0-16,0-7-5 16,-6-7 0-16</inkml:trace>
  <inkml:trace contextRef="#ctx0" brushRef="#br1" timeOffset="32477.1">10266 6826 37 0,'10'54'18'0,"-3"-7"-15"15,-7-38 28-15,0-3-31 0,0 4 1 16,0-1-1 0,0-3 0-16,0-3-4 0,0-9 0 15,4-13-7-15,-4-9 1 16</inkml:trace>
  <inkml:trace contextRef="#ctx0" brushRef="#br1" timeOffset="32639.12">10178 6591 43 0,'3'28'21'0,"8"-15"-19"0,-11-13 36 16,3 3-38-16,4 0 1 0,0-6-5 15,0 0 1-15,4-3-9 16,3-10 1-16</inkml:trace>
  <inkml:trace contextRef="#ctx0" brushRef="#br1" timeOffset="33510.75">10499 6889 45 0,'7'38'22'0,"-4"-20"-23"0,-3-18 31 15,0 0-28-15,0-9 0 16,0-7 0-16,0-6 0 16,0 0-3-1,0-6 0-15,0-9 1 0,4-1 1 16,-1 10-1-16,4-4 0 15,0 7 0-15,4 6 1 16,3 10 0-16,0 9 0 16,4-3 0-16,0 6 0 15,-1 6-1-15,-3 4 0 16,0 0 0-16,-3-1 0 16,0 1-1-16,-4-4 1 15,0-3-1-15,0 1 1 0,-4-4-1 16,-3 0 0-16,0 0-1 15,0 0 0-15,0-3-1 16,0 0 1-16,0 0-1 16,4-6 1-16,-1-4 0 15,1 1 0-15,-1-4 1 16,1 1 0-16,-1-1 0 16,4 4 1-16,1 0 0 15,-1-1 1-15,0-2-1 16,0 5 0-16,0 1 0 15,0 0 0-15,-4 3 0 16,4 9 0-16,0-3 0 16,0-6 0 15,1 9 0-31,-1-6 1 0,0 3-1 0,0 4 0 0,-4 2 1 16,4 0 0-16,0 1-1 0,0 2 1 15,4 1-1-15,0-1 1 16,-1-2 0-16,8-1 1 15,6-2 1-15,-2-7 0 16,6-4 0-16,4-5 0 16,-1-4 0-16,1-2 0 15,0 2-1-15,-4 1 0 16,-3-10-2-16,-8-3 1 16,-2 0-1-16,-5 3 1 15,-3 3-2-15,-3-3 1 0,-8 9-3 16,1 7 1-16,-8 6-3 15,0 9 1-15,1 17-1 16,-1-4 0-16,1 9 1 16,3 7 0-16,3-4 4 15,8 0 0-15,3 4 3 16,7 0 1-16,3-7 0 16,8-3 1-16,3-12-1 15,-3-13 0-15,7 0-4 16,0-12 1-16,-4-1-13 15,-3-2 1-15,-11 3-3 16,-4 5 1-16</inkml:trace>
  <inkml:trace contextRef="#ctx0" brushRef="#br1" timeOffset="34651.53">9553 7353 41 0,'-3'35'20'0,"38"-42"-11"0,-17 7 20 0,10 0-25 16,18 0 1-16,24 0 4 16,29-6 0-16,17-10-12 15,26-12 1-15,16 0 6 16,19-16 1-16,6-12-6 15,-14 2 1-15,-3 1-11 16,-25 9 0-16,-21-3-6 16,-24 19 1-16</inkml:trace>
  <inkml:trace contextRef="#ctx0" brushRef="#br2" timeOffset="40491.15">12206 9235 49 0,'4'15'24'0,"10"-2"-16"16,-7-10 25-16,3 3-31 15,5-3 1-15,6 0 2 16,10-3 0-16,15-6-7 16,21-6 1-16,7-7 0 15,4-3 1-15,-4 3-9 0,-14 0 1 16,-14 10-9-16,-21 6 1 15</inkml:trace>
  <inkml:trace contextRef="#ctx0" brushRef="#br2" timeOffset="40673.65">12097 9639 64 0,'10'9'32'0,"29"-15"-42"0,-14 0 59 0,14 0-51 16,10-4 1 0,46-12-32-1,-7-3 0-15</inkml:trace>
  <inkml:trace contextRef="#ctx0" brushRef="#br2" timeOffset="41287.78">14005 9545 57 0,'18'-35'28'0,"21"-77"-27"0,-18 61 38 16,18-27-38-16,10-41 0 0,8-32 1 15,-5-15 1 1,-13 0-4-16,-7 3 0 0,-11 3 2 16,-10 13 1-16,-11 12-1 15,-4 9 0-15,-3 17-1 16,-3 18 1-16,-1 22-2 15,-7 22 1-15,-3 25-1 16,-3 22 0-16,-5 28-2 16,-2 22 1-16,-1 28-2 15,0 13 1-15,4 16 0 16,0 18 1-16,3 1 0 16,7 12 0-1,8-3 2 1,6-7 0-16,4 4-1 0,0-19 0 0,0-16-2 15,4-19 1-15,-1-15-4 0,4-6 1 16,-3-20-6-16,3-12 0 16,0-15-2-16,7-10 0 15</inkml:trace>
  <inkml:trace contextRef="#ctx0" brushRef="#br2" timeOffset="41500.99">14489 9106 42 0,'14'56'21'0,"-11"1"-21"0,1-48 41 0,-1 4-41 16,-3-1 0-16,0-2-2 16,0-4 1-16,0-6 0 15,0-6 0-15,4-10-7 16,-1-12 0-16,1-3-5 15,-4-13 0-15</inkml:trace>
  <inkml:trace contextRef="#ctx0" brushRef="#br2" timeOffset="41662.83">14439 8767 46 0,'-3'19'23'0,"20"3"-23"15,-10-16 42-15,4 1-41 16,0 2 1-16,3-3-1 0,0 4 1 15,3-7-6 1,5 0 0-16,-5-3-5 0,1 3 0 16,3 0-6-16,-3-3 1 15</inkml:trace>
  <inkml:trace contextRef="#ctx0" brushRef="#br2" timeOffset="42113.14">14743 8984 38 0,'0'15'19'0,"7"17"-18"0,-4-26 31 16,1 0-32-16,-1 4 0 16,1 2 0-16,-1-9 1 0,1-3-1 15,6 0 0-15,1-3 0 16,3-3 1-16,0-3 0 16,4-7 0-16,-1 0 0 15,1 4 1-15,0 2 0 16,-4 7 0-16,0 9-2 15,0 4 1-15,-3 2-1 16,-4 1 1-16,0-1-2 16,-4-5 0-16,1-4 0 15,3-3 0-15,0 0 1 16,4 0 1-16,3-3 0 16,3-4 1-16,4-2 0 15,1 0 0-15,-1 2 0 16,0 4 1-16,-3 3-2 15,-1 0 0-15,1 0-1 16,0 0 0-16,3 0 1 16,-7 0 0-16,7 3 0 0,4 4 1 15,3-1 0-15,7 6 1 16,4 7-1-16,7 3 1 16,7 3-2-16,-4-3 0 15,-3 0-10-15,-7-6 1 16,-7-10-8-16,-8 4 0 15</inkml:trace>
  <inkml:trace contextRef="#ctx0" brushRef="#br2" timeOffset="42506.18">14157 9799 52 0,'-25'53'26'0,"-14"32"-33"0,29-66 42 15,-11 12-38-15,-11 7 1 16,-3 6-7-16,-1 0 0 15,5-1 1-15,6-8 1 16</inkml:trace>
  <inkml:trace contextRef="#ctx0" brushRef="#br2" timeOffset="42715.59">13815 9790 23 0,'17'15'11'0,"22"45"-3"0,-25-38 8 0,4 6-11 16,7 7 0-16,-1 8 2 16,5-5 1-16,-1 0-10 15,0-1 0-15,0-5 6 16,4-4 1-16,-4-6-9 16,0-3 1-16,1-13-8 15,-1-12 1-15</inkml:trace>
  <inkml:trace contextRef="#ctx0" brushRef="#br2" timeOffset="42957.18">14351 10000 53 0,'0'9'26'0,"11"4"-27"0,-1-13 48 16,4 0-47-16,7 0 1 16,15-4-1-16,6-2 1 15,0 0-3-15,15-7 0 0,3-5-5 16,-4 2 0-16,-3-6-9 16,-10-6 0-16</inkml:trace>
  <inkml:trace contextRef="#ctx0" brushRef="#br2" timeOffset="43211.71">14743 9790 29 0,'-15'50'14'0,"8"9"1"15,7-49 13-15,4 2-25 16,3 4 1-16,4-3 3 15,-1-1 1-15,8 1-9 16,7-1 0-16,6 1 6 0,8-4 1 16,0 0-3-1,0-2 0-15,-11 5-6 0,-10 4 1 16,-15 6-10-16,-14-6 0 16,-10 2-4-16,-7 4 0 15</inkml:trace>
  <inkml:trace contextRef="#ctx0" brushRef="#br2" timeOffset="43689.95">15575 10066 49 0,'4'9'24'0,"-18"-9"-30"0,3 0 46 0,-10 0-40 15,-11 3 0-15,-10 3 0 16,-11 7 1-16,7 3-1 16,7 6 0-16,4 6 0 15,3 3 0-15,11-3-1 16,7-3 0-16,7-3-2 15,3-3 1-15,15-6-1 16,10-4 1-16,7-6-1 16,4-6 1-16,0-3 0 15,-4-4 1-15,-3-2 1 0,-1-10 0 16,1 6 0-16,-4-3 1 16,0-2-1-16,-3 5 1 15,3 3 0-15,0 10 1 16,4 0-1-16,0 16 1 15,-1 12 0-15,1 6 0 16,3 7 0-16,4 12 0 16,0-6-4-16,7-7 1 15,-1-2-12-15,-2-26 0 16</inkml:trace>
  <inkml:trace contextRef="#ctx0" brushRef="#br2" timeOffset="44394.77">16958 8567 43 0,'18'28'21'16,"-15"-3"-15"-16,1-22 29 0,-4 0-33 15,0 0 0-15,0-9 4 16,-4-3 0-16,-3-13-5 15,-3-10 0-15,-5-18 5 16,-2-19 0-16,-4-19-1 16,3-9 1-16,0-16-2 15,4-9 0-15,4-3-3 0,6 2 0 16,4 1-2-16,11 25 1 16,10 6-3-16,0 16 1 15,4 24-2-15,3 26 0 16,-3 13-3-16,-8 24 1 15,1 17-6-15,-7 14 1 16,-11 4-6-16,-15 13 0 16</inkml:trace>
  <inkml:trace contextRef="#ctx0" brushRef="#br2" timeOffset="44574.54">16524 8222 65 0,'4'50'32'0,"38"-25"-35"0,-21-22 62 0,14 3-58 16,11-3 0-16,11-6-3 15,10 3 1-15,0 0-5 16,-7 3 0-16,-4 1-13 16,-13-8 1-16</inkml:trace>
  <inkml:trace contextRef="#ctx0" brushRef="#br2" timeOffset="44905.12">17963 7955 45 0,'-14'13'22'0,"-7"21"-10"0,14-24 25 15,-11 2-35-15,-6 10 0 16,-11 0 0-16,-4 9 0 16,-4 10-3-16,-6 3 0 0,-4 12 1 15,4 1 0 1,6 15-4-16,8-3 1 0,14 3-2 15,7-9 0-15,14-10-6 16,14-12 0-16,14-19-3 16,11-19 0-16</inkml:trace>
  <inkml:trace contextRef="#ctx0" brushRef="#br2" timeOffset="45116.9">18203 8250 53 0,'4'38'26'0,"-25"-13"-33"15,14-13 51-15,-4 10-44 16,-14 9 1-16,-3-2-1 0,-4 5 1 16,1 4-3-16,-5 3 1 15,5-4-3-15,2-2 0 16,8-7-11-16,0-9 1 15</inkml:trace>
  <inkml:trace contextRef="#ctx0" brushRef="#br2" timeOffset="45331.16">17942 8347 31 0,'18'28'15'0,"21"41"-1"0,-29-56 15 0,8 12-28 16,0 6 1-16,6 1 0 16,5 2 0-16,-1-2-4 15,0 2 1-15,-3-12-1 16,-4-9 0-16,0-10-10 16,0-13 0-16</inkml:trace>
  <inkml:trace contextRef="#ctx0" brushRef="#br2" timeOffset="45534.25">18284 8024 41 0,'39'79'20'0,"18"2"-11"15,-40-56 31-15,1 16-38 0,7 9 0 16,-1 7 0-16,-2-4 1 15,-8 3-5-15,-4-6 1 16,-6-3-1-16,-8 1 0 16,1-1-13-16,-4-19 1 15</inkml:trace>
  <inkml:trace contextRef="#ctx0" brushRef="#br2" timeOffset="45929.02">18997 8432 62 0,'-3'12'31'0,"17"1"-31"16,-4-13 51-16,8 0-51 0,21-3 1 15,10-4-3-15,22-2 0 16,10-7-2-16,0-2 1 16,-7 2-14-16,4 0 1 15,-11 7-2-15,-4-4 0 16</inkml:trace>
  <inkml:trace contextRef="#ctx0" brushRef="#br2" timeOffset="46284.5">20087 8830 57 0,'0'19'28'0,"-10"-60"-31"16,6 16 56-16,-3-16-51 15,0-15 1-15,-7-26 0 16,-7-18 1-16,0-16-5 16,3-6 0-16,0-7 3 15,8-6 0-15,3 0-1 16,7 0 0-16,10 16-1 16,4 13 0-16,0 5 0 15,1 29 0-15,-1 22-2 16,0 25 1-1,0 12-4-15,-4 29 1 0,-3 15-4 0,-7 23 1 16,-3 9-6-16,-8 9 1 16,-3-7-5-16,-14 8 0 15</inkml:trace>
  <inkml:trace contextRef="#ctx0" brushRef="#br2" timeOffset="46454.05">19703 8275 55 0,'53'13'27'0,"38"-17"-35"0,-62 4 52 0,13-3-45 15,7-3 1-15,-10 3-9 16,0 3 1-16,0 0-3 16,-4-6 1-16</inkml:trace>
  <inkml:trace contextRef="#ctx0" brushRef="#br2" timeOffset="46750.84">20616 8259 48 0,'14'7'24'0,"-10"-1"-20"15,-4-6 35-15,0 0-39 16,0 6 0-16,-7-3 1 0,-7 7 0 16,-7 8-2-16,-11 14 1 15,-3-1 0-15,-1 1 1 16,1 2-2-16,-4 7 1 16,8 0-3-16,6 2 1 15,7 5-5-15,8 5 0 16,6-6-8-16,11-13 1 15</inkml:trace>
  <inkml:trace contextRef="#ctx0" brushRef="#br2" timeOffset="47232.82">20966 8507 49 0,'3'-3'24'0,"-3"0"-24"16,-3 3 42-16,-4 3-41 16,-8 6 0-16,-9 7 0 15,-4 3 0-15,-1 3-2 16,1 6 1-16,0 0 1 15,7 7 0-15,0-1-1 0,6-2 0 16,5-1-1-16,3-6 1 16,7-6-1-16,7-4 1 15,10-8-2-15,5-7 1 16,6-7 0-16,-3-2 0 16,-1-3 0-16,-3-4 0 15,-3 0 0-15,0 0 1 16,-4 4-1-16,3-1 1 15,-2 4 0-15,-5 6 0 16,4 3 0-16,0 6 0 16,0 7 0-16,1 2 1 15,-1 4-1-15,3 3 0 0,1-6 0 16,0-4 1-16,3 1-4 16,0-4 1-16,0 1-7 15,-3-10 1-15,-1-19-6 16,-3-6 0-16</inkml:trace>
  <inkml:trace contextRef="#ctx0" brushRef="#br2" timeOffset="47470.25">21322 8137 48 0,'7'22'24'0,"35"50"-20"15,-28-56 44-15,4 12-46 16,10 16 1-16,11 9 0 16,-4 4 0-16,1 2-5 0,-8-5 1 15,-7 2 1-15,-10 4 1 16,-15-13-2-16,-17 3 0 16,-11 0-5-16,-21-6 0 15,-10-7-10-15,-15-15 0 16</inkml:trace>
  <inkml:trace contextRef="#ctx0" brushRef="#br2" timeOffset="48012.11">17216 9269 53 0,'35'19'26'0,"42"6"-22"0,-48-19 40 16,27 0-40-16,36 1 1 16,14-4 3-16,31 3 0 0,33-9-10 15,27 0 1-15,22-10 6 16,17-5 1-16,11-8-4 16,11-5 1-16,-1 3-4 15,-3 3 0-15,-7 6-5 16,-25 0 1-16,-17 7-6 15,-25 2 1-15,-32 7-11 16,-35-3 1-16</inkml:trace>
  <inkml:trace contextRef="#ctx0" brushRef="#br2" timeOffset="48549.14">18535 9953 60 0,'-18'40'30'0,"-6"23"-35"0,10-41 50 0,-15 3-46 16,-20 19 1-16,-15 9-2 16,-6 16 1-16,-4 3-3 15,10 1 1-15,8-11-7 16,6-18 0-16,8-22-6 16,10-16 0-16</inkml:trace>
  <inkml:trace contextRef="#ctx0" brushRef="#br2" timeOffset="48632.09">17978 9871 44 0,'14'6'22'0,"35"60"-25"0,-35-44 38 0,4 16-33 0,3 3 0 0,7 12 0 0,4 10 0 0,10 12-3 0,11 0 0 16,0-3-3-16,-7-3 1 15,7-19-10-15,-7-15 0 16</inkml:trace>
  <inkml:trace contextRef="#ctx0" brushRef="#br2" timeOffset="48915.32">18740 10445 39 0,'-15'25'19'0,"15"-12"-11"0,4-10 26 0,3 0-29 16,7 0 1-16,7-3 1 16,15 3 0-16,9-12-12 15,15-4 1-15,22-2 0 16,2 2 1-16,4-3-12 15,-10 1 0-15</inkml:trace>
  <inkml:trace contextRef="#ctx0" brushRef="#br2" timeOffset="49356.84">20126 10219 56 0,'11'19'28'0,"-15"-13"-38"0,1-3 48 15,-5-6-38-15,-9 3 0 16,-15 3 0-16,-10 10 1 0,-11 3-1 16,-4 2 0-16,1 14 0 15,-1 9 0-15,12-1-1 16,9 7 0-16,8-3-1 15,7-3 0-15,7-6 0 16,10-10 0-16,15-10 0 16,14-12 0-16,10-12 1 15,18-7 1-15,3-12 0 16,-3-3 1-16,-3-1-1 16,-8 1 0-1,-10 6-1 1,-1 0 1-16,-2 15-1 15,-5 10 1 1,1 19 0-16,0 6 1 47,-8 10 0-47,1 12 0 16,-7-3 0-16,-1 9 1 0,-3-3-10 31,4 0 1-31,-4-9-6 0,14-6 1 31</inkml:trace>
  <inkml:trace contextRef="#ctx0" brushRef="#br2" timeOffset="64123.48">22324 9056 48 0,'24'-13'24'0,"29"-9"-18"0,-28 16 24 0,7-3-31 16,3-4 0-16,4 1-2 15,-4-1 1-15,-7 7-1 16,-6 3 0-16,-15 6-11 15,-11 3 1-15</inkml:trace>
  <inkml:trace contextRef="#ctx0" brushRef="#br2" timeOffset="64303.96">22169 9363 52 0,'7'47'26'0,"28"-37"-25"15,-21-14 45-15,4-5-45 16,3-4 1-16,11-8 0 0,6-5 1 16,12 1-7-16,-4 3 1 15,3 4-13-15,-10-4 1 16</inkml:trace>
  <inkml:trace contextRef="#ctx0" brushRef="#br2" timeOffset="64901.61">23089 9667 45 0,'-21'47'22'0,"11"-44"-10"16,10-3 26-16,10-3-34 15,4-12 0-15,7-7 6 16,15-25 0-16,13-22-12 15,8-29 1-15,3-14 6 0,7-33 1 16,-4-11-3-16,-3-14 1 16,-7 1-4-16,-14-7 1 15,-11 13-1-15,-10 19 0 16,-8 6-1-16,-6 13 1 16,-4 21-3-16,-7 19 0 15,-4 20-2-15,-3 21 1 16,-4 28-1-16,-3 19 0 15,-4 22 0-15,4 28 0 16,0 26 2-16,0 21 1 16,0 16 1-16,-4 16 0 15,7 0 0-15,8 3 1 0,6-1 0 16,1-2 1-16,-1-7-1 16,4 1 0-16,4-19-1 15,-1-13 1-15,4-13-1 16,0-12 0-16,-3-19-2 15,3-18 0-15,7-20-9 16,4-12 1-16,3-19-4 16,4-9 1-16</inkml:trace>
  <inkml:trace contextRef="#ctx0" brushRef="#br2" timeOffset="65082.65">23700 9213 45 0,'-7'50'22'0,"-11"9"-22"16,14-40 41-16,1-3-41 0,-1 0 0 15,4-4-1-15,-3-6 1 16,3-6-6-16,7-9 1 16,3-13-9-16,1-9 1 15</inkml:trace>
  <inkml:trace contextRef="#ctx0" brushRef="#br2" timeOffset="65230.99">23700 8940 33 0,'17'22'16'0,"8"-3"-14"0,-18-16 20 0,7 0-33 15,0 0 1-15,4-3-8 16,-4 0 0-16</inkml:trace>
  <inkml:trace contextRef="#ctx0" brushRef="#br2" timeOffset="65697.77">23940 9288 46 0,'10'41'23'0,"4"9"-28"15,-10-44 46-15,-1 3-41 16,1-9 1-16,-4 0 0 15,7-12 0-15,-4-4-2 16,4-3 1-16,0 1 1 0,4-1 0 16,3 3-1-16,-3 4 1 15,3 5-1-15,4 7 0 16,3 7 0-16,0 11 0 16,0 4 0-16,-3 0 0 15,-1-3-1-15,-3-6 1 16,1-4 0-16,-1-6 1 15,0-6 0-15,0 0 0 16,0-6 0-16,0 2 0 16,4-2-1-16,-4-4 1 15,0 1-2-15,0 2 1 16,0 1-1-16,0 3 0 0,4-1 0 16,0 1 1-16,3 3 0 15,0 3 1-15,4 0-1 16,-4 3 1-16,0 3 0 15,4 7 0-15,6 6 0 16,-6-4 0-16,17 11 0 16,11 5 0-16,4 0-1 15,3 1 0-15,-4-4-7 16,-10-6 0-16,-14-7-8 16,-11-8 0-16</inkml:trace>
  <inkml:trace contextRef="#ctx0" brushRef="#br2" timeOffset="66313.02">23135 9940 65 0,'-10'41'32'0,"-1"12"-39"16,7-28 60-16,1 13-53 16,-1 18 1-16,1 16-1 15,-1 7 0-15,1-4 0 16,3-9 0-16,0-16-1 15,0-12 0-15,0-13 0 16,3-13 0-16,8-12 0 16,3-9 1-16,0-4-1 0,4-2 1 15,3-4 0-15,0-3 0 16,0 0-1-16,4 0 0 16,-4 3-1-16,0 4 1 15,-3 8-1-15,0 7 0 16,-4 7 0-16,0 5 1 15,0 1-1-15,0 9 1 16,0-7-2-16,0 7 1 16,-3 0-3-16,3-3 1 15,7-3-9-15,0-10 1 16,0-12-3-16,1-7 1 16</inkml:trace>
  <inkml:trace contextRef="#ctx0" brushRef="#br2" timeOffset="66556.95">23604 10357 55 0,'-7'6'27'0,"4"7"-35"16,3-13 55-16,3 0-45 15,8 0 1-15,3-6-1 16,7 3 1-16,14-4-7 16,11 4 1-16,7-3-4 0,7-7 0 31</inkml:trace>
  <inkml:trace contextRef="#ctx0" brushRef="#br2" timeOffset="66825.16">23999 10034 48 0,'-3'41'24'0,"-1"19"-11"0,8-54 22 15,3 13-34-15,0 3 1 0,4 3 0 16,6 3 1-16,8-3-3 15,3 3 0-15,0-3 2 16,-3 3 0-16,-4-2-2 16,-7 2 1-16,-10 3-3 15,-11-3 1-15,-14 7-9 16,-11 2 0-16,4-8-7 16,-11-10 1-16</inkml:trace>
  <inkml:trace contextRef="#ctx0" brushRef="#br2" timeOffset="67167.93">24836 10398 58 0,'10'28'29'0,"-10"-25"-37"0,-3-3 51 15,-11-3-44-15,-8 3 1 16,-9 3-1-16,-8 0 1 16,0 4-1-16,-3 8 0 15,-1 4-3-15,-3 16 1 16,4 12-3-16,3 3 0 0,15 6-2 16,6 1 1-1,25-4 3-15,7-15 0 0,11-16 5 16,17-16 1-16,11-19 3 15,4-9 1-15,-5-18 0 16,-9-10 0-16,-15-7-10 16,-3 13 0-16,-18-22-9 15,0 10 0-15</inkml:trace>
  <inkml:trace contextRef="#ctx0" brushRef="#br2" timeOffset="67725.83">25686 8745 53 0,'-4'69'26'0,"8"3"-25"0,-8-59 46 0,4 0-45 16,0-7 1-16,0-6 2 16,4-19 1-16,-4-25-6 15,3-19 0-15,1-15 4 16,-1-22 1-16,1-16-2 15,6-10 1-15,1-9-3 16,7 1 1-16,-4-4-1 16,3 3 0-16,1 22-2 15,-4 19 0-15,0 22-2 16,0 21 1-16,1 20-3 16,-5 12 0-16,-3 7-5 0,-7 27 0 15,-10 14-9-15,-8 8 0 16</inkml:trace>
  <inkml:trace contextRef="#ctx0" brushRef="#br2" timeOffset="67908.53">25294 8463 58 0,'0'41'29'0,"21"-3"-31"0,-10-32 47 16,10-3-45-16,11 0 1 0,14-6-3 15,3-3 1-15,4-1-6 16,7-2 0-16,0-7-9 16,0-3 0-16</inkml:trace>
  <inkml:trace contextRef="#ctx0" brushRef="#br2" timeOffset="68160.43">26476 8071 47 0,'14'44'23'0,"-10"-22"-20"0,-8-13 34 0,-3 7-35 16,-7 3 0-16,-11 6 0 0,1 0 1 16,-12 10-4-16,-3 8 1 15,8 8 1-15,-1 8 1 16,0 7-2-16,8 19 1 15,6-7-3-15,11-6 1 16,7-9-10-16,7-16 1 16,7-22-5-16,14-12 0 15</inkml:trace>
  <inkml:trace contextRef="#ctx0" brushRef="#br2" timeOffset="72421.78">10569 9420 57 0,'4'-22'28'0,"-4"25"-19"0,0 0 29 0,0 0-35 15,0-6 1-15,0-3 1 16,-4-4 0-16,1 1-7 15,-4 3 1-15,-4-4 3 16,-3 7 1-16,-11 0-2 16,1 9 1-16,-8 7-3 15,-7-4 1-15,0 0-3 16,11-2 1-16,3 2-2 16,4 4 1-16,7 6-1 15,0 2 0-15,7 8 0 16,17-7 1-16,8 6 1 15,10-12 1-15,1-4 0 16,2-3 1-16,5 1 0 16,-5-7 1-16,1-6 0 15,-4-7 1-15,0-5-1 0,-3-7 0 16,-4-3-1-16,-3 0 1 16,-4 9-1-16,0-3 1 15,0 7 0-15,4 5 0 16,0 20-1-16,3 21 1 15,-7 17-1-15,0 8 1 16,0 1-3-16,0-7 1 16,0-12-15-16,4-29 1 15,3-15-2-15,7-19 0 16</inkml:trace>
  <inkml:trace contextRef="#ctx1" brushRef="#br2">22581 5980 0,'0'0'16</inkml:trace>
  <inkml:trace contextRef="#ctx0" brushRef="#br2" timeOffset="75475.64">26899 8429 54 0,'4'15'27'0,"-4"-12"-18"0,0-3 28 0,-4-3-35 16,1 0 0-16,-8-3 0 15,-3 0 1-15,-4 3-4 16,-3 3 0-16,4 3 2 16,-1 9 1-16,-7-2-2 15,-6 12 1-15,-5 3-2 16,1 3 1-16,3 6-3 15,4 4 1-15,3 3-1 16,8 0 1-16,10-4-1 16,7-2 1-16,10-10 0 15,8-3 1-15,3-16 1 16,4-12 1-16,-1-10-1 16,1-6 1-16,-4-3-1 15,0-6 1-15,-6-1-1 16,-5 4 0-16,-3-6 0 15,0 12 0-15,0 9 0 16,0 4 0-16,0 15 0 0,0 10 1 16,1 2-1-16,2 14 1 15,1 2-1-15,6 7 1 16,1 0-2-16,0-7 0 16,-1-2-8-16,4-14 1 15,11-11-8-15,3-14 1 31</inkml:trace>
  <inkml:trace contextRef="#ctx0" brushRef="#br2" timeOffset="75700.16">27224 8567 59 0,'3'47'29'0,"-3"-19"-31"0,4-22 52 0,3 4-48 15,4-4 1-15,-1 0 1 16,4 0 0-16,11-6-6 16,14-3 1-16,3 0-1 15,4-3 0-15,3 0-9 16,-6-7 1-16,-5-15-9 16,-9 0 0-16</inkml:trace>
  <inkml:trace contextRef="#ctx0" brushRef="#br2" timeOffset="75907.07">27390 8331 49 0,'0'69'24'0,"-25"10"-22"0,18-57 38 15,-4 9-40-15,4 7 1 16,-3 12 0-16,-1 6 1 15,1 4-3-15,-1-4 0 16,4-9-3-16,3-15 0 0,4-17-11 16,0-21 1-16</inkml:trace>
  <inkml:trace contextRef="#ctx0" brushRef="#br2" timeOffset="76329.8">27781 8146 65 0,'-3'69'32'0,"-8"44"-42"16,8-72 56-16,-8 12-47 15,-3 10 1-15,3 15 0 16,1-5 1-16,3-11-1 0,3-15 1 16,4-9 0-16,7-19 1 15,4-4-1-15,3-15 1 16,0-15-2-16,0-7 0 16,-3-3-2-16,3 0 0 15,-4 0-1-15,1 0 0 16,3 3 0-16,0 9 0 15,4 13 1-15,3 6 1 16,-3 10 0-16,3 9 0 16,0 13 1-16,0-7 0 15,-3 13-1-15,-1 0 1 0,-2-3-5 16,-1-7 1-16,3-9-11 16,8-22 0-16</inkml:trace>
  <inkml:trace contextRef="#ctx0" brushRef="#br2" timeOffset="76582.56">28250 7968 18 0,'8'-16'9'0,"20"19"12"16,-18 7-1-16,1 8-14 15,3 11 1-15,0 18 7 16,4 0 1-16,6 9-16 15,5 16 1-15,6 10 10 16,7 15 1-16,-3 6-3 0,0 7 0 16,-7-9-5-16,-11-7 0 15,-11-7-5-15,-10-8 0 16,-10-4-14-16,-11-9 0 16,-8-10-4-16,8-15 1 15</inkml:trace>
  <inkml:trace contextRef="#ctx0" brushRef="#br2" timeOffset="76989.47">29016 9024 61 0,'-11'10'30'0,"15"-16"-26"0,3-1 57 16,11 1-59-16,6-10 1 16,15-2-2-16,25-8 0 15,10 8-9-15,7-7 0 16,7 3-11-16,-3 6 0 15</inkml:trace>
  <inkml:trace contextRef="#ctx0" brushRef="#br2" timeOffset="77379.53">30131 9404 67 0,'14'12'33'0,"0"-24"-34"16,-7-7 51-16,0-19-50 15,4-24 1-15,-4-26 1 16,-11-25 1-16,1-22-3 15,-11-18 0-15,-1-7 1 16,5-7 1-16,-1-2-1 16,1 28 1-16,3 9-2 15,0 19 1-15,7 19-1 16,-4 19 0-16,8 25-2 16,-1 25 1-16,4 25-4 0,0 15 1 15,-3 29-5-15,-4 25 1 16,-7 10-12-16,-4 9 1 15,-7-7 0-15,-3-3 1 16</inkml:trace>
  <inkml:trace contextRef="#ctx0" brushRef="#br2" timeOffset="77558.72">29789 8871 57 0,'0'0'28'0,"24"9"-34"0,-10-12 59 0,8 0-52 15,9 3 1-15,8-6 1 16,3-1 1-16,15-5-6 16,-1-1 1-16,-3 4-2 15,0-1 0-15,-7 4-14 16,-4 0 0-16</inkml:trace>
  <inkml:trace contextRef="#ctx0" brushRef="#br2" timeOffset="77890.06">30981 8357 69 0,'0'-4'34'0,"-7"8"-40"0,-4 5 56 16,-3 10-50-1,-10 6 0-15,-5 9 0 0,-10 10 0 16,-3 6 0-16,0 16 0 0,3 19-1 16,4 6 0-16,3 15-1 15,14 7 1-15,8-22-4 16,6-15 1-16,11-20-12 15,22-12 1-15,6-22-2 16,7-16 0-16</inkml:trace>
  <inkml:trace contextRef="#ctx0" brushRef="#br2" timeOffset="78641.95">31648 8400 55 0,'3'32'27'0,"11"56"-26"0,-7-57 50 0,0 25-47 16,4 13 1-1,7 13 0-15,3 12 0 0,0 9-8 16,-3-2 0-1,-11-17 1-15,-36 67-19 32,-9-88 2-32</inkml:trace>
  <inkml:trace contextRef="#ctx0" brushRef="#br2" timeOffset="79269.61">26151 9793 26 0,'-35'15'13'0,"-4"14"9"0,29-20-1 0,-1 0-14 16,1 4 0-16,3-4 5 15,3-2 0-15,15-4-14 16,13-9 0-16,19-7 12 15,31-3 0-15,46-3-3 16,42-2 1-16,39-5-2 16,60-8 1-16,32-1-3 15,35 4 1-15,32-10-3 16,7-3 1 0,10-3-2-16,4 0 0 0,18 13-3 15,-15-4 1 1,-13 7-3-16,-11 9 0 0,-46 9-3 0,-22 17 0 15,-38 11-5-15,-49-5 0 16,-57 2-9-16,-46 7 0 16</inkml:trace>
  <inkml:trace contextRef="#ctx0" brushRef="#br2" timeOffset="80243.67">28586 10091 58 0,'0'0'29'0,"7"15"-29"0,-4-2 48 15,1 9-45-15,-1 12 1 16,1 16 1-16,-8 16 0 16,1 19-7-16,-11 15 0 15,-4 10 4-15,-3 6 1 16,3-9-3-16,1-19 0 16,2-19 0-16,5-13 0 15,-1-18 0-15,4-20 0 16,4-11 0-16,6-20 0 0,8-15-2 15,10-13 0-15,4-3-1 16,6-6 0-16,5 9 0 16,2 7 1-1,5 12-1-15,-1 3 1 0,-3 25 2 16,0 16 0-16,-4 19 1 31,0 9 0-31,-3 16-1 16,3 3 0-16,1 9-8 0,-1-5 0 0,7-14-9 15,1-15 1-15</inkml:trace>
  <inkml:trace contextRef="#ctx0" brushRef="#br2" timeOffset="83517.39">31411 8705 42 0,'14'15'21'0,"-3"-8"-8"0,-7-4 21 0,-1 0-32 16,-3-3 0-16,-3 3 0 15,-1 0 1-15,-17 0-4 16,-7-3 0-16,-11 0 2 16,-3-3 1-16,6 0-2 15,1 3 1-15,0-3 0 16,3 6 0-16,4 6-2 16,3 10 0-16,4 6-1 15,7 0 1-15,10 7-1 16,8-4 1-16,6 0-2 15,8-6 1-15,0-3 2 16,6-10 1-16,8-2 0 16,0-7 1-16,0-4-1 0,-1-5 1 15,1 0-1-15,-7-1 1 16,-4-2-2 0,-3 2 0-16,-4 4 0 0,-4 3 0 15,-6 12-1-15,-4 10 1 16,-4 9-1-16,-6 7 1 15,-1 6-5-15,-3-1 0 16,0-5-10-16,3-4 1 16</inkml:trace>
  <inkml:trace contextRef="#ctx0" brushRef="#br1" timeOffset="88592.84">15875 6497 42 0,'-4'3'21'0,"12"-6"-8"16,-8 3 21-16,0 0-30 15,0 0 0-15,0 0 2 16,3 3 0-16,4 0-8 0,0 4 1 16,4 8 4-16,3 4 1 15,7 16-3-15,0 12 1 16,0 0-1-16,1 3 1 16,-5-3-1-16,-3-3 0 15,-3-7 0-15,-1-8 1 16,1-7 0-16,0-7 0 15,3-5 0 17,3-14 0-17,1-5 0-15,7-7 0 0,-1-15 0 0,1-16 0 16,-4 6-1-16,0-15 0 0,-6-4-1 0,2-6 1 0,4-3-7 16,-3 16 1-16,-7 6-16 15,3 0 0-15</inkml:trace>
  <inkml:trace contextRef="#ctx0" brushRef="#br1" timeOffset="88892.95">16693 6143 45 0,'8'15'22'0,"-8"1"-8"0,0-10 21 16,0 10-34-16,-4 3 0 16,-3 22 1-16,-4 9 0 15,1 16-3-15,-1 3 0 16,1 15-2-16,3 26 1 15,7 6-11-15,7-13 0 16,-4-12-2-16,4-18 0 16</inkml:trace>
  <inkml:trace contextRef="#ctx0" brushRef="#br1" timeOffset="89719.98">17371 6425 40 0,'28'-44'20'0,"11"-38"-16"0,-29 57 37 16,-3-9-40-16,1-4 1 15,-5 13 0-15,-6-6 0 16,-5-1-2-16,-6-2 0 0,-7 6 2 16,-11 3 0-16,-17 6 0 15,-22 3 1-15,-24 7-1 16,-7-1 0-16,-22 10-1 15,-20 7 1-15,13 11-2 16,-3-8 0-16,-3 15-2 16,10 16 0 15,3 3 0 0,18 12 0-15,4 0-1-1,0 7 0-15,14 0-1 0,6 3 1 0,8-13 0 16,11 3 1-16,10 7 0 0,11-6 0 0,6 8 1 0,15-2 1 0,18 6 1 0,13 3 0 0,15-6 0 16,21 0 1-16,14 0 0 0,3-10 0 15,22-9 1 1,21-12 0-16,14-19 2 0,17-23 0 16,18-8 0-16,-3-29 1 15,14-22-2-15,-4-6 1 16,-10-19-3-16,-18 16 1 15,-28-20-3-15,-18-2 0 16,-17-3-2 0,-19-7 0 46,-20 16-4-46,-14 4 1-16,-22-1-14 0,-27-3 1 0</inkml:trace>
  <inkml:trace contextRef="#ctx0" brushRef="#br1" timeOffset="97346.54">26409 6422 41 0,'3'9'20'0,"12"4"-7"16,-12-7 20-16,4 6-32 16,0 7 1-16,7 13-1 15,-3-7 1-15,0 9-3 16,-1 7 0-16,1 3 2 16,-1 3 1-16,1 6 0 15,3 1 0-15,4-4 1 0,3-3 0 16,0-6 1-16,-3-7 1 15,-1-15-1-15,1-10 1 16,-1-9-1-16,1-15 0 16,0-14-2-16,10-8 1 15,11-20-2-15,7 4 0 16,7-13-4-16,7-6 1 16,3 3-7-16,-10 9 0 15,-7 7-11-15,-18 19 1 16</inkml:trace>
  <inkml:trace contextRef="#ctx0" brushRef="#br1" timeOffset="97797.1">27139 6531 58 0,'7'13'29'0,"21"-4"-30"0,-17-9 46 0,7 0-42 16,3 7 1-16,-3 2 1 15,6-6 1-15,8-3-8 0,3-6 1 16,4 0 4-1,-11 3 0-15,-3 3-3 0,-7 6 1 16,-11 13-2-16,-11-7 0 16,-10 10-2-16,-11 10 0 15,4 5-1-15,0 4 1 32,-4 6 0-17,-3-3 0-15,3 6 1 0,8-6 1 0,6-6 3 0,4-4 1 16,7-9 1-16,4-12 0 15,6-7-1-15,8-6 1 0,17-9-5 16,11-10 1-16,0-3-10 16,7-3 1-16,-7-4-11 15,-15 4 1-15</inkml:trace>
  <inkml:trace contextRef="#ctx0" brushRef="#br1" timeOffset="98500.78">27831 6519 38 0,'95'-63'19'0,"7"-9"-11"0,-81 50 23 15,4 0-28-15,-4-9 1 16,-7-7 2-16,-7-9 1 0,-10 19-8 16,-15-7 0-16,-24-2 5 15,-7-1 1-15,-26 7-2 16,-16 3 1-16,-26 9-2 16,1 3 0-16,-18 7-1 46,-18 12 0-46,11 16-3 0,-4-4 1 16,-3 17-4 0,4 8 1-16,20 4-3 0,11 16 0 0,14 12-1 0,18 16 1 0,18 3 1 15,13-7 0-15,15 14 3 16,14-11 1-16,17-2 3 16,11 0 1-16,8-16 3 15,20-6 0-15,18-7 0 16,21-6 1-16,21-6 0 15,22-9 0-15,20-17-2 16,8-11 0-16,17-14-2 16,4 1 0-16,-7-16-1 0,-15-12 0 15,-6-10-1-15,-8-13 1 16,-10-2-1-16,-17-13 0 16,-19 9-1-16,-31-16 1 15,-25 7-3-15,-24-3 1 16,-25 0-4-16,-32 3 1 15,-11 3-11-15,-24 6 0 16</inkml:trace>
  <inkml:trace contextRef="#ctx0" brushRef="#br1" timeOffset="102884.27">29535 6061 44 0,'3'10'22'0,"-6"-20"-13"16,-1 13 22-16,-3-3-30 16,0 7 0-16,-7-1 2 15,-11 0 0-15,-14 7-4 16,-7 5 1-16,-6 1 2 15,-1 9 0-15,-7 1-1 16,3 11 0-16,8 11-1 16,6 8 1-16,8 7 0 15,7 6 0-15,7 3-1 16,10-18 1-16,8-7 0 16,20-15 0-16,19-4-1 15,24-12 1-15,14 3-1 16,0-13 1-16,-11-9-2 15,-3-3 0-15,0-3-2 0,-7-1 1 16,-11-5-5-16,-6-1 1 16,-8-2-3-16,-7-1 1 15,-3 3 0-15,-1 1 1 16,-2-4 4-16,-1 4 0 16,0-1 7-16,-4 4 0 31,1-4 3-31,-4 7 1 0,-7 6 0 0,0-6 0 0,-11 2-4 15,-6 8 1 1,-8-1-4-16,-7 0 1 0,8 6-2 16,-1 1 0-16,-3 2 0 15,-1 10 1-15,1 6-2 16,4 1 0-16,6-7 0 16,11-7 0-16,10-2 0 15,15-1 0-15,0-5-1 16,10-4 1-16,0-10-3 15,0-5 1-15,-3-4-11 16,0-3 0-16</inkml:trace>
  <inkml:trace contextRef="#ctx0" brushRef="#br1" timeOffset="103456.17">29778 6685 45 0,'7'35'22'0,"0"-1"-16"0,-3-28 32 15,-1 1-36-15,1-1 0 16,-1 0 2-16,1-3 1 16,3-3-6-16,0 0 0 15,3 0 4-15,1-3 0 16,0-3-2-16,3 0 0 0,0-7-1 15,0-3 0-15,0 1-1 16,0-1 0-16,0 7 0 16,0-1 0-16,0 7 0 15,-3 6 1-15,-4 7-1 16,-3 2 1-16,-1 1 0 16,1-4 0-16,-1 1-1 15,1-4 1-15,-1 0-1 16,4-3 0-16,-3-3 1 15,3 0 0-15,0-3-1 16,0 0 1-16,-3 0 0 16,-1-3 0-16,4-1 0 15,4 1 0-15,-1 3 0 16,1 0 1-16,3 0-1 16,0-4 0-16,4 1 0 15,3 3 1-15,-3 3-1 16,-4 3 0-16,0 6 0 0,-4 10 1 15,1 0-1-15,-4 3 0 16,0 6 0-16,0 1 1 16,0-4-1-16,4-10 0 15,-1 4-1-15,4-3 0 16,1-4-5-16,2-5 1 16,1-1-11-16,-4-6 1 15</inkml:trace>
  <inkml:trace contextRef="#ctx0" brushRef="#br1" timeOffset="104024.82">30526 7036 47 0,'0'19'23'0,"0"-6"-22"0,0-13 35 0,0 0-34 16,0 0 1-16,3-7 0 15,4 1 1-15,1-3-6 16,-1-7 1-16,0 4 3 16,0-1 0-16,0 0-1 15,0 4 0-15,0-4-1 16,0 7 0-16,0-3-1 15,0 6 0-15,0 3 0 16,-7 0 1-16,4 3-2 16,-1 0 1-16,1 0 0 0,-4 0 0 15,3 0 0-15,1 4 0 16,-4-1-1-16,0-6 0 16,0 3-1-16,0-3 1 15,3-6 0-15,1-1 0 16,-1 1 0-16,4 0 0 15,0-3 1-15,4-1 0 0,0 1 0 16,-1-4 1-16,1 7 0 16,3 0 0-1,-4 3 0-15,1 6 0 0,0 3 0 16,-1 3 1-16,1 7-1 16,-1 0 1-16,-3 2-1 15,0 4 1-15,1 0-1 16,-1 3 1-16,-4 4-2 15,1-4 0-15,-1-3-6 16,4-3 1-16,4-13-6 16,3-12 0-16</inkml:trace>
  <inkml:trace contextRef="#ctx0" brushRef="#br1" timeOffset="104281.82">31143 7021 32 0,'7'3'16'0,"0"-3"-13"0,-7 0 24 15,4-6-26-15,-4-1 0 16,0 1 2-16,0-3 0 16,-4-1-4-16,-3 4 1 15,-7 3 2-15,-3 6 0 16,-5 6-1-16,1 4 1 16,0 6-2-16,0 6 0 15,3 6-1-15,8-6 1 16,6 3-2-16,11 1 0 15,7-7 0-15,7-10 1 16,1-9-4-16,-1 0 1 16,-7-15-6-16,0-7 0 0</inkml:trace>
  <inkml:trace contextRef="#ctx0" brushRef="#br1" timeOffset="104611.02">31281 7193 42 0,'17'35'21'0,"8"-4"-25"15,-21-28 35-15,-1 0-32 16,-3-3 0-16,7-3 0 16,-3-3 0-16,3-7 2 15,3 4 0-15,1-13-1 16,7-3 1-16,3-6 0 15,4-4 1-15,-1 4 0 16,4 2 1-16,-3 7-1 0,0 10 1 16,0 3 0-1,-4 9 0-15,0 12-1 16,-4 13 0-16,-6 10-2 0,-4 9 1 16,-3 9-1-16,-4-12 0 15,0 3-5-15,3-10 1 16,4-6-11-16,4-12 1 15</inkml:trace>
  <inkml:trace contextRef="#ctx0" brushRef="#br1" timeOffset="111727.93">23357 11900 38 0,'15'0'19'0,"6"-13"-15"0,-14 13 20 0,3 0-23 0,-3 4 1 0,8 2 3 16,6 0 0-16,0 0-6 16,7 1 1-16,7-4 2 15,4-3 1-15,7 0-1 16,10-10 0-16,4 4-2 15,-3-3 1-15,-1-1-1 16,1 4 0-16,-1 6 0 16,-3 9 1-16,-3 7-1 15,-1 12 0-15,0 4-1 16,-3 12 1-16,0-4 0 16,-4 4 0-16,-3-3-1 15,-4-6 1-15,-3-7 0 16,-4-16 0-16,1-5-2 15,-1-20 1-15,0-12 0 16,4-10 0-16,3-5 0 0,7-7 0 16,4 6 0-16,4 3 0 15,3 1 2-15,3 2 0 16,0 13 0-16,-3 10 0 16,11 5 0-16,3 4 1 15,0 13-1-15,0 5 1 16,4 10-1-16,-1 7 0 15,-6-4-1-15,3 10 0 16,-4-7 0-16,4 3 1 16,-3-5-2-16,-1-7 1 15,1-4-1 1,3-5 1-16,0-7-1 0,-7-9 1 0,0-6-1 16,14-4 1-16,3-3 0 15,4-2 0-15,1-1 0 16,-1 0 0-16,0-3 0 15,0-3 0-15,4-6 1 16,-4-1 0 15,0-2-1-15,0-13 1-16,-7 0 0 16,-10 6 0-16,-15 3-1 15,-3 10 1-15,3 3-1 0,8 12 0 0,-1 17 0 0,8 21 0 0,10 6 0 16,0 22 0-16,0 16 1 15,4 10 0-15,3-7 0 16,-4-6 0-16,-3-10 0 16,-3-9 1-16,-8-9-2 0,-6-16 1 31,-8-13-2-31,-6-12 1 0,-5-9-1 0,-6-23 0 16,0-6-1-16,0 0 1 15,7-2 0-15,10-1 0 16,11 6 0-1,10 10 1 17,12 15 0-32,-1 10 1 0,21 19-1 0,14 9 1 15,15 22-1-15,3 3 1 0,11 7-1 0,6-1 1 16,-13-9-1-16,7-9 0 16,-1-10 0-16,4-16 0 0,-21-18 0 15,4-16 0-15,-1-12-1 16,-6-16 1-16,-8-13 0 31,-10-6 0-31,4 9 0 0,6 4 0 0,4-1 0 16,3 17 1-16,1 21-2 15,20 19 1-15,1 25-1 16,-4 28 0-16,14 16-2 16,-6 19 1-16,-15-13-12 15,-29 1 1-15,-30-8 0 16,9 1 0-16</inkml:trace>
  <inkml:trace contextRef="#ctx0" brushRef="#br1" timeOffset="115166.27">1916 7196 46 0,'0'10'23'0,"0"-7"-5"0,-7 0 23 16,3 3-35-16,-17 7 1 16,3 6 1-16,-14 6 1 15,-6 6-12-15,-5 16 0 16,-6 6 7-16,0 10 1 16,-1 3-8-16,4-3 1 15,15 3-4-15,2-7 0 16,8-12-1-16,0-6 0 15,10 0-1-15,1-10 1 0,10-3 3 16,3-6 1-16,15-3 3 16,10 0 0-16,15-4 3 15,-5 1 0-15,1 3 0 16,-7 6 1-16,-4 6-1 16,-7 13 0-16,-10 3-2 15,-11 16 1-15,-11-3-4 16,-10 2 0-16,-7 1-5 15,-4-10 1-15,4-9-4 16,-4-6 1-16,15-7-5 16,-1-6 0-16,14-9 0 15,4-10 0-15</inkml:trace>
  <inkml:trace contextRef="#ctx0" brushRef="#br1" timeOffset="115586.72">2043 8378 52 0,'14'-9'26'0,"3"-13"-32"0,-6 19 57 15,-11 0-49-15,0-7 0 16,0-2 1-16,-7-1 1 16,3-2-5-16,-6 8 0 15,-1 4 3-15,-6 10 1 16,6 2-4-16,-10 3 1 15,3 10-3-15,1 7 1 0,2-4-2 16,-2-3 0-16,13 3-1 16,-3-3 1-16,7-7 2 15,7-2 0-15,4-10 2 16,-1-3 1-16,1-9 1 16,10-4 0-16,-3-3 0 15,-4 1 0-15,4 2-1 16,-1 1 1-16,4 2-1 15,-3 7 0-15,-7 6-1 16,10 7 0 0,0 5-1-1,-3-2 1-15,-8 3-3 16,4-7 1-16,4-3-10 16,-11-3 0-16,4-12-4 15,-1-7 1-15</inkml:trace>
  <inkml:trace contextRef="#ctx0" brushRef="#br1" timeOffset="116233.29">2332 8309 64 0,'21'16'32'0,"0"-10"-43"16,-14 1 64-16,-7-4-51 0,4 0 1 16,3-3-1-16,-7 0 0 15,0 0-4-15,0 0 1 16,0 0 2-16,-7-3 0 15,3-7-2-15,4 10 1 32,21-9 0-32,1 3 1 0,-5-4-1 15,-3 1 0-15,4-4 0 16,-7 1 0-16,-4-4-2 16,-4 4 1-16,4-4-3 15,4 3 1-15,-11 1-1 16,0-1 0-16,0 4 1 15,0 3 0-15,3 3 1 16,4 9 1-16,4 0 0 16,0 3 1-16,6 1 0 15,-6 2 0-15,3 1 0 16,0-4 0-16,0 1 0 16,4-4 0-16,-8-3 0 15,8-6 1-15,-4 0 0 16,7 0 0-16,4-4 0 15,-4 4 0-15,7-3 1 0,4 0 0 16,-4 0-1-16,-7-4 1 16,8-6-1-16,-8-2 1 15,0-1-1-15,0 0 0 16,-3 0-1-16,-8-6 1 16,1 6-2-16,-11 4 1 15,-7-4-2-15,-4 3 0 16,-3 16-2-16,4 6 1 15,-8 13-1-15,7 3 1 16,11 10 0-16,0 8 0 16,4-2 1-16,3 3 1 15,4-4 1-15,6-5 1 0,-3-10 0 16,8-10 1-16,-5-12-2 16,4-9 1-16,4-16-9 15,-4 0 0-15,0-7-7 16,1 4 1-16</inkml:trace>
  <inkml:trace contextRef="#ctx0" brushRef="#br1" timeOffset="116802.71">4554 8012 62 0,'0'0'31'0,"-7"-13"-39"0,4 7 59 15,-4-1-51-15,-4-2 1 0,-3 6-1 16,-4 3 0-16,-3 6 0 16,-7 7 0-16,-4 2-1 15,-3 7 0-15,10 3-1 16,1 1 0-16,9-1 0 15,5-3 0-15,-1-4 0 16,1 1 0-16,6-6 1 16,4-7 1-16,7-6 1 15,11-3 1-15,-4-6-1 16,7-1 0-16,4-2 0 16,-4 5 1-16,0 1-1 15,0 3 0-15,1 6-1 16,2 6 0-16,-3 7 0 15,-3 3 1-15,3 3-2 16,0 0 0-16,-3-3-3 16,3-4 1 15,-10-5-10-31,6-13 1 0,-6-10-5 0,0 0 1 0</inkml:trace>
  <inkml:trace contextRef="#ctx0" brushRef="#br1" timeOffset="117221.74">5154 7776 69 0,'-3'4'34'0,"-26"11"-44"0,19-5 70 0,-1 5-60 15,-10 7 1-15,3 3 0 16,-3-6 0-16,-3 3-3 16,-1 6 1-16,4-3 0 15,3-3 0-15,7 0 0 16,4-6 1-16,18 3 1 16,7-7 1-16,10 1 1 15,11-4 0-15,10 1 0 16,-7-7 0-16,-3-3-1 15,0 3 0-15,-7 3-3 16,-15 1 0-16,-13 5-2 16,-4 10 1-16,-18 13-3 0,-17-4 1 15,-21 6-3-15,-26 7 1 16,1 0-8-16,-28-6 1 16,-22-7-6-16,-17-6 0 15</inkml:trace>
  <inkml:trace contextRef="#ctx0" brushRef="#br1" timeOffset="117778.96">1993 9310 54 0,'-7'9'27'0,"7"19"-22"0,0-12 47 16,0 6-48-16,0 16 1 16,0 9 0-16,0 22 0 0,7 19-8 15,4 15 1-15,-1 13 2 16,8 0 0-1,-4 3-5-15,-3-9 1 0,-4-25-6 16,3-20 1-16,-10-24-10 16,4-25 0-16</inkml:trace>
  <inkml:trace contextRef="#ctx0" brushRef="#br1" timeOffset="118319.79">2611 9664 60 0,'0'32'30'0,"10"33"-34"0,-10-46 51 0,4 16-47 16,3 12 0-16,-4 12-1 16,-3 7 0-16,0 6 0 15,-3-3 0-15,3-6-2 16,-11-16 0-16,4-13-4 15,4-15 1-15,-8-19-3 16,4-15 1-16,-4-14-7 16,1-18 1-1</inkml:trace>
  <inkml:trace contextRef="#ctx0" brushRef="#br1" timeOffset="118694.39">2261 9432 46 0,'21'-9'23'0,"29"2"-19"0,-36 4 39 16,11-6-38-16,-1-4 1 16,5-5 5-1,-12-4 1-15,15-7-14 0,0 4 0 16,14 3 9-16,-4 0 1 16,-3 10-4-16,0 9 1 0,-8 12-5 15,-13 29 0-15,-4 9-4 16,-7 12 0-16,-25 10-2 47,-3 3 0-47,-7-12-3 15,-4-4 1 1,11-8 1 0,0-11 1-16,3-12 3 0,8-9 0 15,3-10 2-15,7-6 0 0,10-6 3 0,8-4 0 0,10 4 1 0,4 6 0 0,7 6 1 16,0 10 1-16,-1 6-2 15,-2 13 1-15,-1 2-3 16,4 13 1-16,-4 4-4 16,0 8 1-16,-14-2-4 15,8 0 0-15,-8-13-6 16,7-13 0-16,-7-15-6 16,0-16 0-16</inkml:trace>
  <inkml:trace contextRef="#ctx0" brushRef="#br1" timeOffset="119084.79">3648 9263 65 0,'0'3'32'0,"-11"-3"-42"0,11 3 61 0,-7 3-52 16,-7 7 1-16,-4 6 0 16,-20 6 0-16,-5 3 0 15,-3 6 0-15,-7 10-2 16,-7 3 0-16,11 13-2 16,10 3 1-16,8 12-3 15,13 3 1-15,14 7-1 16,15-13 1-16,3-9 4 15,7-22 1-15,7-16 5 16,11-25 0-16,4-25 4 16,2-26 0-16,-13-11 0 15,-4-10 1-15,-17-16-6 16,-7 3 0-16,-8-6-17 16,-14-6 0-16,4 9-8 15,7 10 1-15</inkml:trace>
  <inkml:trace contextRef="#ctx0" brushRef="#br1" timeOffset="119699.71">4057 9156 51 0,'28'-28'25'0,"-7"-16"-16"0,-14 35 39 0,-3 2-43 0,3 4 0 0,-7 3 2 0,0 0 0 16,-7 3-10-16,0-3 0 16,-7 13 6-16,-18 9 1 15,-3 9-5-15,-8 10 0 16,-6 12-4-16,-11 10 1 16,11 6-2-16,6 6 1 15,15 7 0-15,7 2 0 0,14-5 2 16,14-10 1-1,7-13 5-15,14-9 0 0,4-18 1 16,24-20 1-16,8-22-1 16,14-15 0-16,13-22-5 15,-3 6 0-15,-6 3-17 16,-8 4 1-16,-14 12-2 16,-18 18 0-16</inkml:trace>
  <inkml:trace contextRef="#ctx0" brushRef="#br1" timeOffset="122538.39">5249 9024 41 0,'43'-59'20'0,"24"-7"-13"15,-46 53 35-15,-11-5-37 16,12 2 1-16,-5 3 3 16,-6 10 1-16,-11 10-11 15,0 8 0-15,-21 26 7 16,-8 31 1-16,-9 28-4 16,-19 23 0-16,-17 34-6 15,-25 18 1-15,1 23-6 16,-12 12 1-16,-13 0-2 15,-1-16 1-15,11-12-1 16,22-38 0-16,2-18-4 16,19-26 1-16,10-24-1 0,11-20 0 15</inkml:trace>
  <inkml:trace contextRef="#ctx0" brushRef="#br1" timeOffset="122973.6">5623 9981 64 0,'0'12'32'0,"-31"7"-44"0,20-13 66 0,-10 7-53 16,-18 9 0-16,-3 0-2 16,-4 6 0-16,3 13-1 15,-6 0 0-15,10-1-2 16,8 4 0-16,-1 0-1 16,14-3 1-16,0-3 1 15,15-10 0-15,6-3 2 16,15-9 1-16,0-13 2 15,17-3 1-15,11-3 0 16,3 0 0-16,-6-1 1 16,-5 4 1-16,-16 10-3 15,-12-1 1-15,-13 19-3 32,-22 16 1-32,-10 3-4 0,-4 7 0 15,0-1-8-15,-3-6 1 0,3-9-8 0,4-13 1 16</inkml:trace>
  <inkml:trace contextRef="#ctx0" brushRef="#br1" timeOffset="123257.53">5807 9896 34 0,'3'-12'17'0,"18"9"-13"16,-10 6 23-16,-4 9-24 15,4 1 1-15,-4-1 4 16,3 13 1-16,-10 16-10 16,0 12 1-16,-7 16 6 15,-3 19 0-15,3-9-2 16,3 8 0-16,-3-5-4 16,3-4 1-16,-6-2-4 15,-1-17 0-15,4-12-3 16,4-9 0-16,3-16-6 15,10-13 1-15,4-15-4 16,15-7 0-16</inkml:trace>
  <inkml:trace contextRef="#ctx0" brushRef="#br1" timeOffset="123528.03">6107 10548 54 0,'10'-6'27'0,"4"0"-30"0,-14 6 54 15,4-3-50-15,-4 3 0 16,0 0-1-16,0 0 1 15,0 0-2-15,-4 0 0 16,-6 3 1-16,-1 3 1 31,-21 26-4-31,4-1 1 0,3 3-4 16,8 10 1-16,-1 3-5 16,15-6 1-16,3-6-1 15,10-10 1-15,8-10 6 16,7-12 1-16,3-12 3 15,0-13 0-15,-3 0 5 16,-1-9 0-16,1-7-13 16,0-3 1-16</inkml:trace>
  <inkml:trace contextRef="#ctx0" brushRef="#br1" timeOffset="123945.57">6371 11060 55 0,'0'59'27'0,"-7"-2"-29"0,11-51 45 16,-4 0-41-16,0-6 0 15,0-6 3-15,3-13 0 16,-3-6-6-16,0-13 0 15,0-9 4-15,0-12 0 16,0-1-3-16,0-9 1 16,4 0-2-16,6 13 0 15,1-4 0-15,14 10 0 16,3 6 1-16,4 13 0 16,3 6 1-16,-10 15 1 15,-1 10-1-15,-6-3 1 0,-8 12-3 16,-6 13 1-16,-11 13-3 15,-7-4 0-15,-14 7-4 16,-1-4 1-16,5 4-3 16,-5-10 0-16,8-3-7 15,11-6 1-15,-4-6 0 16,10-10 0 15</inkml:trace>
  <inkml:trace contextRef="#ctx0" brushRef="#br1" timeOffset="124250.49">6664 10718 61 0,'35'-10'30'0,"29"1"-42"0,-43 6 66 0,4-7-54 15,-1-5 0-15,5-7 1 16,2-3 1-16,8 3-3 16,-7 0 1-16,-15-6 0 0,-2 2 1 15,-8 8-1-15,-7 2 0 16,-14 0-1-16,3 13 1 15,-3 3-2-15,-4 6 0 16,1 13-1-16,2 16 0 16,5 9 1-16,3 15 1 15,14 4 2-15,-4 3 1 16,15-13 2-16,10-12 1 16,22-19-1-16,-4-13 0 0,6-9-3 15,-6-6 0-15,-10-3-9 16,-26-4 1-16,-10 4-12 15,-35-1 0-15</inkml:trace>
  <inkml:trace contextRef="#ctx0" brushRef="#br1" timeOffset="124790.78">2632 12696 48 0,'10'-9'24'0,"-6"-13"-21"0,3 19 34 15,-7 3-35-15,-7-6 0 16,3-1 2-16,-6 4 1 0,-11 3-5 15,10 0 0-15,-14 7 3 16,1 5 0-16,-12 7-2 16,5 0 1-16,-8 6-5 15,11 6 1-15,3 7-5 16,7-4 0-16,8-2 0 16,10-4 1-16,10 0 1 15,18-6 0-15,-6-6 3 16,9-13 0-16,8-6 3 15,7-4 0-15,-11-11-2 16,4-11 0-16,0 1-7 16,-11-3 0-16,4-7-3 15,-4 10 0-15</inkml:trace>
  <inkml:trace contextRef="#ctx0" brushRef="#br1" timeOffset="125028.62">2932 12731 40 0,'17'38'20'0,"4"-4"-15"0,-17-21 38 16,3-1-38-16,-7-2 1 15,4-4 2-15,-4-6 1 16,-4-10-11-16,-3-8 1 16,-4-20 7-16,-10-6 0 15,0-15-3-15,-11-4 1 16,4-19-2-16,-4-12 0 16,-3-3-1-16,14 0 0 15,10-4-1-15,11 7 1 16,11 7-3-16,6 18 1 0,5 12-3 15,6 19 0-15,-3 13-7 16,-1 25 1-16,-10 13-10 16,-14 15 0-16</inkml:trace>
  <inkml:trace contextRef="#ctx0" brushRef="#br1" timeOffset="125211.85">2681 12477 79 0,'39'13'39'0,"35"-4"-49"16,-39-15 73-16,8-7-63 15,-1-3 0-15,4 1-4 16,3-1 1-16,-6 4-4 16,-1 5 0-16,4-5-14 15,-15-1 0-15</inkml:trace>
  <inkml:trace contextRef="#ctx0" brushRef="#br1" timeOffset="125720.69">4449 11549 65 0,'7'50'32'0,"0"28"-37"0,-7-49 49 15,0 11-44-15,0 17 0 16,-7 24-1-16,7 20 0 16,0 5 0-16,0 7 1 15,-4-6-3-15,1-16 1 16,-1-13-5-16,-7-15 1 16,1-29-8-16,-11-12 1 15,3-19-3-15,-3-12 1 16</inkml:trace>
  <inkml:trace contextRef="#ctx0" brushRef="#br1" timeOffset="126921.1">4156 12399 28 0,'0'3'14'0,"21"12"-10"0,-11-11 22 0,8 8-24 16,3 1 0-16,11-1 4 15,7 1 0-15,7-1-6 16,17 1 1-16,4-4 3 15,-7 1 1-15,11-4-1 16,-1-3 0-16,-10 0-2 16,-3-3 0-16,-11-3 0 15,-8 0 0-15,-2-7 1 16,-15-2 0-16,-11-1-1 16,1 1 1-16,-4-1-1 31,-7 4 1-31,-3 3-3 0,-1-1 0 0,-7 7-2 15,1 3 0-15,-1 4-1 0,1-1 1 16,3 3-1-16,7 1 1 16,7-1-1-16,3 1 1 15,4-4 1-15,11 0 1 16,7 4 0-16,-4-4 0 16,4-3 0-16,0-3 1 15,-1 0-1-15,5-6 1 16,-12-7-1-16,4 7 0 15,1-10 0-15,2 4 0 0,8-4 1 16,7 3 0-16,-4-5 0 16,11-4 1-16,-3 0-1 15,-4 0 1-15,-11 3-1 16,0 6 1-16,-10 4-3 16,0 9 1-16,-11 13-1 15,-4 2 0-15,-3 20 0 16,-3 12 1-16,-4 9-1 15,-4 7 0-15,-6 0 0 16,-8 6 0-16,-7 0-1 16,-10 3 0-16,-7 0-2 15,-15 0 1-15,8-9-1 16,7-16 1-16,-8-10 0 16,8-12 0-16,-7-9 1 15,10-16 1-15,7-9 1 16,11-13 1-16,14-16 1 15,17 7 0-15,11-10 2 0,8-6 0 16,13 3 1-16,14-3 1 16,-3-3 0-16,7 0 0 15,-3 3-1-15,-4 3 0 16,-4 6-2-16,-3 7 1 31,7 9-4-31,-7 6 1 16,-4 10-4-16,0 12 1 15,-6 0-3-15,-1 7 0 0,0 3 0 16,-10 6 0-16,0 0 0 16,-1-4 1-16,1-2 1 15,0-3 1-15,-1-1 1 16,1-6 0-16,3-6 0 16,1 4 0-16,-5-4 0 15,4-4 0-15,-3 1-2 16,7 0 1-16,-11 0 0 15,0 9 1-15,7-3-1 16,1-3 1-16,6 4 2 16,0-4 0-16,1-7 0 15,2-5 1-15,8-7 0 16,-3-6 1-16,6-10 0 16,4-9 0-16,-7-3-1 15,3-18 0-15,0 8 0 16,-10-18 0-16,-7-7-2 15,-11-12 0-15,-14 6 0 0,-7 1 0 16,-10 8-1-16,-15 10 0 16,-10 3 1-16,-1 13 1 15,1 9 0-15,0 16 0 16,3 22 0-16,4 6 1 16,7 25 0-16,3 25 0 15,4 25-2-15,3 16 1 16,8 31-2-16,3 7 0 15,3 18-1-15,1-24 1 16,3-4-3-16,-7-19 0 0,-7-28-5 16,3-15 1-16,1-13-6 15,-1-19 1-15</inkml:trace>
  <inkml:trace contextRef="#ctx0" brushRef="#br1" timeOffset="127133.86">6336 12643 73 0,'25'32'36'0,"42"-36"-52"15,-32-2 74-15,18-10-62 16,17-6 0-16,8-6-12 15,17 0 1-15,8 0 6 16,-1 9 0-16</inkml:trace>
  <inkml:trace contextRef="#ctx0" brushRef="#br1" timeOffset="127312.96">7849 12929 52 0,'0'12'26'0,"-24"-6"-57"0,13-3 38 0,-3-6-20 16,-14-3 0-16</inkml:trace>
  <inkml:trace contextRef="#ctx0" brushRef="#br1" timeOffset="129730.12">9945 2000 37 0,'17'0'18'0,"5"10"-15"0,-15-10 18 0,0 6-20 15,0 6 0-15,-4 7 1 16,-3 13 1-16,0 5-3 15,-3 20 0-15,-4 21 1 16,-7 26 1-16,3 21-1 16,0 10 1-16,4 22-2 15,0 6 1-15,4-10-1 16,-1-18 0-16,1-12-1 16,-1-23 1-16,1-25-7 15,-4-22 1-15,0-31-5 16,-4-34 0-16</inkml:trace>
  <inkml:trace contextRef="#ctx0" brushRef="#br1" timeOffset="130555.72">9839 2204 31 0,'28'28'15'0,"32"1"-13"0,-35-23 23 16,14-6-24-16,10 0 1 16,4 0 2-16,21-6 0 15,14-4-2-15,22 1 0 0,10-1 3 16,24-5 0 15,22 5 0-31,17-2 0 0,15-10-2 0,10 0 1 0,36-3-3 16,3 0 0-16,17-10-1 15,-3-6 1-15,14-3-1 16,-7 4 1-16,1-1 0 16,-5-3 0-16,-3-6-1 15,-10 3 1-15,3 19-1 16,-14 2 1-16,-1-2-1 15,-2 6 0-15,-36 3 0 16,-4-2 0-16,-10 5-1 16,-17-3 1-16,-26 10-1 15,-6-7 1-15,-15 7 0 16,-13 15 0-16,-15 3-1 16,-14 1 1-16,-7 8-1 0,-17 11 0 15,-15 11 0-15,-10 17 0 16,-8 12 0-16,-6 16 0 15,-4-4 0-15,-3 13 1 16,-4 13-1-16,-4 18 1 16,1 1-1-16,-4-1 1 15,-4 0-1-15,1 1 1 16,-1-4 0-16,-3-6 0 16,-3-12 0-16,-8-1 0 0,-3-2 0 15,-11-14 1-15,-3 1-1 16,-11-9 1-16,-3-14-1 15,-1-5 1-15,-10-4-1 16,-14-5 0-16,-18-11 1 16,-6 1 0-16,-26-10-1 15,-35-9 1-15,-10-3 0 16,-32-3 0-16,-21-4-1 16,-32-2 1-16,-11-4-1 15,-28-6 0-15,1 0 1 16,-8 0 0-16,-7-12-1 15,-11-1 1-15,-17-6-1 16,4-6 1-16,6 3-1 16,-14-12 0-16,8-7-4 15,-8 3 1-15,29 4-13 16,10-4 1-16</inkml:trace>
  <inkml:trace contextRef="#ctx0" brushRef="#br1" timeOffset="131711.7">11938 7886 44 0,'-56'-56'22'0,"-40"12"-18"0,50 28 23 0,-31-3-27 16,-15-3 0-16,-28 7-1 15,-32 2 1-15,1 4 0 16,-26-1 1-16,-10 4 0 16,-10 3 0-16,-15 0 0 15,4 3 0-15,-11 6 1 16,4 3 0-16,-7 7-1 0,-7 6 1 15,20 16-2-15,1 2 0 16,11 14-1-16,17 12 0 16,7 12-1-16,18 10 1 15,14 6-1-15,10 13 0 16,36 12 1-16,17 9 0 16,15 13 0-16,17 4 0 15,14 11 0-15,29-5 1 16,20 12-1-16,36-3 1 15,21 3 1-15,22-16 1 0,31-2 1 16,24-17 1-16,19-9 0 16,38-18 0-16,10-23 1 15,26-18 0-15,-1-20-2 16,18-27 0-16,-10-29-2 16,3-21 1-16,-14-20-1 15,3-6 0-15,-17-15-1 16,-22-25 0-16,-2-10-1 15,-19-3 1-15,-31-10-3 16,-18-9 1-16,-32 1-2 16,-24 5 1-16,-32 7-2 15,-22 6 1-15,-31 6-2 16,-39-3 1-16,-38-3-2 16,-29 6 0-16,-53-21-6 15,-25 5 0-15</inkml:trace>
  <inkml:trace contextRef="#ctx0" brushRef="#br3" timeOffset="138181.1">1136 16422 53 0,'3'-3'26'0,"15"-38"-20"16,-14 25 26-16,3 4-31 15,3-13 1-15,1-10 1 16,-1-3 0-16,-2-9-4 15,2-9 0-15,1-4 2 0,-1-9 0 16,1 4-1-16,6-8 1 16,-6 1-1-16,10 3 0 15,-10 10-1-15,-1 12 0 16,8 3 0-16,-7 6 0 16,6 13-1-16,-6 9 0 15,3 16-1-15,-7 10 1 16,4 9-1-16,-4 15 0 15,3 7-1-15,1 12 1 0,3 10-1 16,11 15 1-16,-1-2 1 16,15 2 0-1,-11-9 5 1,11-9 0 0,-7-17 2-16,7-14 1 15,10-17 2-15,-7-18 1 31,4-10-1-31,-14-18 1 16,-4-16-3-16,4-16 0 0,-11-3-2 0,-3-16 0 0,-4-9-2 0,-3 0 0 0,-4-3-6 16,0 3 1-16,-7 3-6 15,0 6 0-15,-7 16-12 16,-4 9 1-16</inkml:trace>
  <inkml:trace contextRef="#ctx0" brushRef="#br3" timeOffset="138616.6">2357 15945 63 0,'7'-3'31'0,"-7"-3"-29"0,0 6 50 0,-11 0-50 16,0 0 0-16,-10 6 1 15,-3 0 0-15,-8 4-5 16,0 9 1-16,-7 2 0 15,8 5 1-15,-5-1-5 16,5 3 0-16,9 6-3 16,1 1 0-16,14-7-1 15,14-3 1-15,4-3 3 16,10-9 1-16,7-10 4 16,4-13 0-16,0-12 3 15,3 0 0-15,-3-12-3 16,-1-10 1-16,-2-12-15 15,-1-1 1-15</inkml:trace>
  <inkml:trace contextRef="#ctx0" brushRef="#br3" timeOffset="138931.94">2720 15077 48 0,'-7'21'24'0,"-4"1"-22"0,4-12 34 0,-3 2-36 15,-1 13 0-15,-3 16 1 16,-4 6 1-16,1 19-2 16,3 16 1-16,3 12 1 15,4 6 0-15,7 4-1 16,0 2 1-16,11-9-1 15,-1-12 0-15,1-19-2 16,-1-13 1-16,1-21-4 16,3-20 0-16,-11-18-8 15,5-7 0-15,-8-21-3 16,-8-10 0-16</inkml:trace>
  <inkml:trace contextRef="#ctx0" brushRef="#br3" timeOffset="139130.44">2477 15754 45 0,'-4'25'22'0,"-3"9"-13"0,7-27 41 15,0-1-45-15,7-3 1 16,-3 3 1-16,10-2 1 16,7-4-11-16,11-10 0 15,17-2 3-15,11-4 0 16,0 7-12-16,-4-4 1 15,-10-3-8-15,-7 4 0 16</inkml:trace>
  <inkml:trace contextRef="#ctx0" brushRef="#br3" timeOffset="139557.87">2974 15973 58 0,'25'25'29'0,"17"-31"-30"16,-31-3 50-16,6-4-46 16,4-6 1-16,-3-3 0 15,3-3 0-15,-10-6-6 16,-1 3 0-16,-10-4 2 16,0 1 0-16,-10 6-4 15,-1 3 1-15,-6 6-2 16,-1 7 0-16,-7 9-2 15,-3 9 1-15,-4 7 0 16,4 9 1-16,7 7 2 16,0 5 1-16,3 13 3 15,18-3 1 1,0 0 2 31,18-3 1-47,3-3 1 15,0-3 1-15,7-13-1 16,15-10 1 0,6-8-3-16,-7-10 0 31,-3-7-6-15,-4 4 1-1,-13-4-11-15,-8 4 0 0,-18-3-7 0,-6 3 0 0</inkml:trace>
  <inkml:trace contextRef="#ctx0" brushRef="#br3" timeOffset="140082.96">1090 16789 50 0,'-10'19'25'0,"27"-1"-24"0,-6-15 41 0,3 4-35 0,21-4 1 0,7-9 4 0,18-7 1 0,29-6-16 0,41-9 0 0,11-6 10 0,46-4 1 62,0-9-6-62,21 9 0 0,-7 13-5 0,-17 9 0 0,-8 13-5 0,-17 13 1 0,-21-1-9 0,-18 1 0 0,-29-10-5 0,-10-7 1 0</inkml:trace>
  <inkml:trace contextRef="#ctx0" brushRef="#br3" timeOffset="145288.79">3916 15544 38 0,'0'6'19'0,"3"-12"-13"0,-3 6 19 15,0 0-24-15,7 3 0 16,-7 0 0-16,4 0 1 15,3 3-3-15,-3 1 0 16,-1 2 0-16,1 1 0 16,-4-1-10-16,7-3 0 15</inkml:trace>
  <inkml:trace contextRef="#ctx0" brushRef="#br3" timeOffset="145493.94">4036 16096 61 0,'-11'12'30'0,"11"-9"-38"16,0-3 54-16,0 0-46 15,0 0 1-15,0 0-4 16,4-3 1-16,3-3-13 15,3-13 0-15</inkml:trace>
  <inkml:trace contextRef="#ctx0" brushRef="#br3" timeOffset="151408.25">4865 16453 43 0,'7'16'21'0,"-7"-29"-11"0,0 7 21 0,3 0-27 15,-3-7 0-15,0-9 3 16,0-9 1-16,-3-19-9 16,-4-13 1-16,-4-15 6 15,1-13 0-15,-1-16-3 16,4 0 1-16,3-18-2 15,4-4 0-15,0-5-1 16,0 5 0-16,4 7-1 0,3 3 0 16,-3 12 0-16,3 22 1 15,3 7 0-15,1 15 0 16,-1 16 0-16,8 13 1 16,0 15-2-16,-8 6 0 15,11 26-3-15,-6 12 1 16,2 13-3-16,1 2 0 15,-8 10-4-15,1 13 0 16,-11-3-9-16,0-1 1 16,-4 1 0-16,-10-7 1 15</inkml:trace>
  <inkml:trace contextRef="#ctx0" brushRef="#br3" timeOffset="151638.76">4692 15757 40 0,'0'25'20'0,"11"6"-14"15,-8-24 38-15,-3-1-41 16,7 0 1-16,-3-3 1 16,10 4 0-16,0-7-7 15,7-3 0-15,7-4 3 16,4-12 1-16,-4 7-11 15,0-10 1-15,1-6-8 16,-8 0 1-16</inkml:trace>
  <inkml:trace contextRef="#ctx0" brushRef="#br3" timeOffset="151919.7">5380 14945 52 0,'0'25'26'0,"21"-13"-30"0,-14-5 43 0,4 5-39 16,-8 7 1-16,4 9 0 15,-3 1 0-15,-4 8-2 16,0 7 1-16,-4 3-2 16,-3-6 0-16,4-7-12 15,-4-5 0-15</inkml:trace>
  <inkml:trace contextRef="#ctx0" brushRef="#br3" timeOffset="152279.53">5891 15403 53 0,'-21'12'26'0,"-11"35"-25"0,25-34 40 0,4-1-40 0,-15 13 0 15,1 13 0-15,-8 3 1 16,0 12-3-16,1 10 1 16,-1 9 0-16,11 3 1 0,-4 4-1 15,8-1 0-15,6-12-2 16,4-7 1-16,11-5-3 15,-1-13 1-15,11-13-6 16,8-13 1-16,-8-8-8 16,0-17 1-16</inkml:trace>
  <inkml:trace contextRef="#ctx0" brushRef="#br3" timeOffset="152550.47">6336 15625 64 0,'-11'19'32'0,"-17"19"-37"0,18-26 62 15,-8 4-58-15,-3 6 1 16,0 12 0-16,-11 7 0 15,4 9 0-15,-4-6 0 16,4 0-2-16,-4-3 1 16,7-3-6-16,8-10 1 15,2-9-12-15,8-13 0 16</inkml:trace>
  <inkml:trace contextRef="#ctx0" brushRef="#br3" timeOffset="152777.4">6008 15685 43 0,'21'50'21'0,"0"7"-13"16,-14-36 26-16,7 11-34 15,4 9 1-15,10 2 0 16,-3-5 0-16,10 0-2 15,-7-4 1-15,4-6-3 16,-4-2 1-16,-3-14-12 16,0-12 1-16</inkml:trace>
  <inkml:trace contextRef="#ctx0" brushRef="#br3" timeOffset="153046.01">6428 15215 57 0,'21'37'28'0,"25"51"-31"0,-25-57 47 15,4 4-43-15,10 18 1 0,-3 10-1 16,3 15 1-16,-3 4-3 15,-8 6 0 1,-10-7-1-16,-3 1 1 0,-11-4-11 16,-11-15 1-16,1-7-6 15,6-15 1-15</inkml:trace>
  <inkml:trace contextRef="#ctx0" brushRef="#br3" timeOffset="153587.07">7352 15710 58 0,'21'9'29'0,"32"-18"-33"16,-42 3 53-16,13-1-48 16,-3 1 1-16,11-3 0 15,7-1 0-15,-4-2-5 16,1-1 1-16,-5 1-8 16,-2 2 0-16,-8 4-7 0,-7 6 0 15</inkml:trace>
  <inkml:trace contextRef="#ctx0" brushRef="#br3" timeOffset="153750.79">7324 16027 62 0,'-11'47'31'0,"22"-32"-30"0,-4-11 56 16,14-1-55-16,0-3 0 15,18-3-1-15,3-1 0 16,15-11-7-16,3 5 0 15,-7-8-13-15,-8-4 0 0</inkml:trace>
  <inkml:trace contextRef="#ctx0" brushRef="#br3" timeOffset="156048.4">8985 14418 44 0,'-10'13'22'0,"10"-20"-14"0,0 10 23 0,0-3-28 16,0 0 0-16,0 4 2 15,0 8 0-15,0 10-6 16,-7 13 0-16,3 5 4 15,1 10 0-15,3 19-1 16,3 0 0-16,8 10-1 16,-11-4 0-16,3-6-1 15,-3-19 1-15,0-9-1 16,-3-6 1-16,3-14-1 16,-11-2 0-16,1-9 0 15,-1-10 0-15,-3-7-1 16,-4-5 1-16,-3-4-1 15,-4 1 0-15,-3-4-1 0,-4 3 0 16,4 7-2 0,-4 2 1-16,4 7-2 0,0 7 1 15,7 8 0-15,3 7 1 16,4 3 2-16,3 7 0 16,8 5 2-16,6 1 0 15,8 0 3-15,0-4 0 16,6-6 1-16,8-6 0 15,3-3-2-15,4-10 1 16,3-5-3-16,4-11 1 16,3-2-8-16,8-7 1 15,-8-12-12-15,-3 0 0 0</inkml:trace>
  <inkml:trace contextRef="#ctx0" brushRef="#br3" timeOffset="156916.94">9402 15381 52 0,'0'15'26'0,"3"-18"-27"0,4-3 40 16,-3 0-36-16,3-13 0 15,0-9 2-15,0-7 1 16,0-18-6-16,0-10 0 16,-7-18 4-16,-4-13 1 15,-3-4-2-15,0-15 0 0,0 10-2 16,0-4 1 0,4 4-2-16,3 15 0 0,3 10 0 15,4 6 0-15,4 15 0 16,6 16 0-16,5 16-2 15,2 16 1-15,-3 9-4 16,1 16 1-16,-12 12-6 16,4 13 1-16,-3 9-10 15,-11-3 0-15</inkml:trace>
  <inkml:trace contextRef="#ctx0" brushRef="#br3" timeOffset="157115.29">9331 14913 66 0,'21'13'33'0,"32"-10"-43"0,-25-6 60 16,4-6-49-16,3-4 0 16,-3-6-5-16,0 7 0 15,-11-1-5-15,-3 4 1 16,-11-1-10-16,-7 4 1 15</inkml:trace>
  <inkml:trace contextRef="#ctx0" brushRef="#br3" timeOffset="157429.49">8477 15917 69 0,'36'9'34'0,"80"-46"-36"15,-63 12 64-15,32 0-61 16,20-13 1-16,33-15-1 15,14-1 1-15,-8 14-3 16,-3 11 0-16,-21 7-1 16,-10 10 1-16,-12 9-9 15,-16 12 0-15,-15 7-11 0,-29 3 0 16</inkml:trace>
  <inkml:trace contextRef="#ctx0" brushRef="#br3" timeOffset="158043.81">9035 16231 51 0,'7'6'25'0,"3"13"-19"16,-6-13 35-16,-1 3-39 15,1 7 1-15,-4 9 3 16,0 10 0-16,0 8-7 15,0 8 1-15,0 5 4 16,0 7 0-16,0-1-2 16,0-8 1-16,0-7-3 15,0-13 1-15,0-5-1 0,0-7 0 16,0-7-1-16,0-5 1 16,-4-1-1-16,-3-9 1 15,-3-9-1-15,-8-4 1 16,-7-3-1-16,1-2 0 15,-8-1-2-15,4 3 1 16,-8 4-1-16,1 5 0 16,0 7 0-16,-4 10 0 15,4 8 1-15,3 4 0 16,4 0 1-16,7 7 1 16,3 2 0-16,7 3 1 15,15 4 0-15,3 0 0 0,11-4 0 16,10-2 0-16,4-7 0 15,10-10 0-15,11-15-1 16,7-9 0-16,3-7-6 16,11-12 0-16,15-6-11 15,-1-17 0-15</inkml:trace>
  <inkml:trace contextRef="#ctx0" brushRef="#br3" timeOffset="158316.17">9853 16522 59 0,'-18'28'29'0,"-20"4"-32"0,24-20 47 0,-8 4-44 0,1 9 0 15,-7 10 1-15,-7 12 1 16,-1-7-3-16,1 7 1 15,3 7-1-15,8-4 1 16,3-6-5-16,3-7 0 16,11-18-10-16,7-16 1 15,3-15-3-15,4-13 0 16</inkml:trace>
  <inkml:trace contextRef="#ctx0" brushRef="#br3" timeOffset="158492.07">9504 16510 36 0,'32'6'18'0,"13"22"-13"0,-30-25 33 0,-1 7-33 15,0 5 1-15,14 4 1 16,0 12 1-16,8 10-11 16,2 3 0-16,8 9 4 15,4 10 1-15,6 3-17 16,11-6 1-16</inkml:trace>
  <inkml:trace contextRef="#ctx0" brushRef="#br3" timeOffset="165612.01">10908 15666 26 0,'0'3'13'0,"0"-6"-9"15,0 3 14-15,0 0-15 16,0 0 0-16,0 0 1 0,0 0 1 16,0 0-6-16,0 0 0 15,0 0 4-15,7 3 0 16,-4 0-2-16,1 0 0 15,-4 1 0-15,4-1 0 16,-4 0 0-16,3 0 0 16,-3 0 0-16,0 0 1 15,0-3-1-15,0 0 1 16,0 0-2-16,0 0 1 16,-3 0-1-16,3-3 0 15,-4 0 0-15,4 3 0 16,0 0-1-16,-4-3 1 0,4 3 0 15,0 0 0-15,0-3 0 16,0 3 0-16,0 0-1 16,0 0 1-16,-3-3-1 15,3 3 1-15,0 0 0 16,0 0 0-16,0 0 0 16,0 0 0-16,0 0 0 15,3 3 1-15,1 0-1 16,-4-3 1-16,0 0-2 15,0 0 1-15,0 0 0 16,0 0 1-16,0 0 0 16,0 0 1-16,0 0 0 15,0 0 0-15,0 0 0 16,0 0 1-16,0 0-1 16,0 0 1-16,0 0-2 0,0 0 1 15,7 0 0 1,0-3 0-16,0 0-1 0,0-4 1 15,4 1 0-15,-1-3 0 16,8 2 0-16,10 1 0 16,15 0 1-16,13 3 0 15,-3 0-1-15,3-1 0 16,4 1-1-16,-3 0 1 16,-4 0-5-16,0 0 1 15,-15 0-12-15,-6-4 1 16,-14 4-5-16,-18 3 1 15</inkml:trace>
  <inkml:trace contextRef="#ctx0" brushRef="#br3" timeOffset="165970.81">10675 15331 45 0,'14'34'22'0,"-7"-37"-15"16,-7 3 37-16,4 0-41 15,3 3 0-15,0 0 5 16,7-3 0-16,7-3-9 0,14 3 0 16,22 0 6-16,24-3 0 15,11-3-2-15,21-4 0 16,0 1-7-16,-4 3 1 16,-7-4-8-16,-17 4 1 15,-22-4-10-15,-20 4 1 16</inkml:trace>
  <inkml:trace contextRef="#ctx0" brushRef="#br3" timeOffset="166888.81">12767 14641 45 0,'0'-10'22'0,"18"10"-17"0,-11 3 32 0,0-3-34 16,0 0 0-16,3 7 1 16,-3 5 1-16,1 10-6 15,-5 6 0-15,-3 13 4 16,-3 9 0-16,-1 7-2 16,-3 15 0-16,3-6-1 15,-3 3 1-15,0-10-1 16,4-5 0-16,-1-10-1 15,1-13 1-15,3-9 0 16,0-10 0-16,0-8-1 0,0-8 1 16,-4-5-1-16,-3-4 1 15,-3 1-1-15,-5-1 1 16,-2 4-1-16,-1 3 0 16,-10-1-2-16,-4 4 0 15,-3 3-2-15,0 7 1 16,-1 8-1-16,5 1 1 15,2 6 0-15,5 0 1 16,6 3 2-16,4 3 0 16,7 3 3-16,3 1 1 0,4-4 1 15,4-6 0-15,14-3 1 16,6-7 0-16,12-2 1 16,6-1 0-16,7-9-2 15,4-12 0-15,0-7-4 16,-4 0 0-16,-6-3-10 15,-8 3 1-15,-10 0-9 16,-15 10 0-16</inkml:trace>
  <inkml:trace contextRef="#ctx0" brushRef="#br3" timeOffset="167157.79">12206 15958 64 0,'25'12'32'0,"52"-34"-32"0,-52 16 58 16,17-7-55-16,22-5 1 15,14-7 0-15,10-1 1 16,-4 8-7-16,-9-4 0 15,-5 6 0-15,-3 4 1 16,-3-1-9-16,-15 16 0 0,-7 0-11 16,-10 7 0-16</inkml:trace>
  <inkml:trace contextRef="#ctx0" brushRef="#br3" timeOffset="167681.47">12555 16397 52 0,'0'25'26'0,"-7"9"-28"15,4-21 36-15,-1 6-31 16,-3 9 0-16,0 3 4 0,0 7 0 16,0-1-7-16,0 1 0 15,3 0 6-15,1-7 0 16,-1-6-2-16,4-6 0 16,0-3-2-16,-3-4 1 15,3-2-3-15,-4-4 0 16,-3-3-1-16,0 0 1 15,-3-3-1-15,-1 0 0 16,-7 0-1-16,1-3 1 16,-8 0-2-16,0 3 1 0,1 0 0 15,-1 3 1-15,0 3-1 16,-3 4 0-16,3-4 0 16,1 7 1-16,3 5 1 15,-1 4 0-15,1-3 0 16,7 3 0-16,7-3 0 15,7 0 0-15,7 3 0 16,14-7 0-16,18-5-2 16,10-4 1-16,11-6-5 15,11-6 1-15,7-4-12 16,10-15 1-16</inkml:trace>
  <inkml:trace contextRef="#ctx0" brushRef="#br3" timeOffset="167957.04">13275 16597 57 0,'-7'32'28'0,"-21"-13"-27"0,21-10 45 15,0 7-43-15,-7 9 1 16,-8 3 1-16,-6 3 1 15,-4-6-8-15,4 7 1 16,-4 2 3-16,-3 1 1 16,3-1-5-16,1-2 0 15,2-4-5-15,8-6 0 0,4-16-8 16,10-9 1-16,10-22-5 16,4-7 1-16</inkml:trace>
  <inkml:trace contextRef="#ctx0" brushRef="#br3" timeOffset="168121.04">12940 16582 26 0,'-18'-35'13'0,"25"23"-6"0,-3 9 16 0,3 9-21 16,3 10 1-16,1 5 5 15,3 14 0-15,7 12-8 16,8 13 1-16,6 5 4 16,4 8 1-16,-1 2-3 15,5-9 1-15,-4-16-9 16,-1-16 0-16,-2-18-10 15,-8-19 1-15</inkml:trace>
  <inkml:trace contextRef="#ctx0" brushRef="#br3" timeOffset="168673.72">14076 16365 52 0,'-7'25'26'0,"14"-28"-30"15,-4-6 44-15,-3-7-37 16,0-3 0-16,-3-18 3 16,-1-10 0-16,-6-25-7 0,-1-16 1 15,1-16 4-15,3-2 1 16,-1-23-2-16,8-3 0 31,4 10-2-31,7-3 1 0,-1 18-2 16,-3 4 1-16,4 27-1 0,-1 14 1 15,1 18-2-15,3 16 0 16,-3 21-6 0,-4 17 1-16,-11 15-12 0,-3 12 1 15,-11 7-2-15,-6 10 0 16</inkml:trace>
  <inkml:trace contextRef="#ctx0" brushRef="#br3" timeOffset="168858.73">13610 15914 59 0,'7'15'29'0,"18"-5"-36"0,-11-7 59 0,11-3-51 0,10-6 0 0,18-1 0 16,7-2 1-16,3 0-7 16,8-4 0-16,-4 1-12 15,4-4 1-15</inkml:trace>
  <inkml:trace contextRef="#ctx0" brushRef="#br3" timeOffset="169120.81">14803 15588 53 0,'7'18'26'0,"-7"1"-29"0,0-12 37 16,-7 5-34-16,-8 7 0 15,-2 3 0-15,-8 6 0 16,0 7 0-16,4 15 0 16,-3 6 0-16,-1 1 1 15,4 5-1-15,3 7 1 16,4-6-1-16,7-3 0 16,10-7-4-16,4-15 1 0,18-13-11 78,21-19 1-78</inkml:trace>
  <inkml:trace contextRef="#ctx0" brushRef="#br3" timeOffset="169338.02">15300 15826 45 0,'4'38'22'15,"-4"2"-15"-15,-4-30 31 0,-3 12-37 16,-7 9 0-16,-4-3 0 15,1 4 1-15,-5 8-2 16,-2 7 0-16,-5-3 2 16,-2-9 0-16,2 6-1 15,1-7 0-15,4-2-2 16,6-4 1-16,4-6-6 0,3-4 1 16,8-8-11-16,13-13 0 15</inkml:trace>
  <inkml:trace contextRef="#ctx0" brushRef="#br3" timeOffset="169595.79">15138 15857 28 0,'3'41'14'0,"11"3"-1"0,-7-28 11 16,-3 3-20-16,-1 2 0 0,5 5 4 15,2 5 0-15,4 13-10 16,7-3 1-16,4-7 5 16,7 4 1-16,0-4-3 15,-4-6 0-15,0-6-4 16,-3-12 0-16,-4-10-5 16,0-6 0-16,-3-10-8 15,-4-19 1-15</inkml:trace>
  <inkml:trace contextRef="#ctx0" brushRef="#br3" timeOffset="169813.2">15395 15581 61 0,'39'38'30'0,"39"44"-35"0,-50-60 57 15,7 15-50-15,0 13 0 16,4 10-1-16,-3-1 1 16,-12 7-6-16,-10 0 0 15,-10 6-12-15,-22-9 1 16,-21 6-3-16,-28-6 0 16</inkml:trace>
  <inkml:trace contextRef="#ctx0" brushRef="#br1" timeOffset="173853.01">4413 14515 44 0,'11'41'22'0,"-11"6"-17"0,3-38 22 16,4 13-27-16,-7 3 0 16,11 10 0-16,-11 12 0 0,0 9-1 15,0 20 1-15,-7 12-1 16,3 12 1-16,-6 13-1 16,10 15 0-16,-11-2 0 15,11 2 0-15,0-2 0 16,0 2 1-16,4-5 0 15,3-10 0-15,-7-4 1 16,-11-5 1-16,1-7-1 16,-8 0 1-16,-3-12-1 15,-4-10 0-15,4-6-2 16,0-3 1-16,7-13-6 16,0-12 1-16,10-10-5 15,-3-9 1-15,7-19-4 16,7-12 1-16</inkml:trace>
  <inkml:trace contextRef="#ctx0" brushRef="#br1" timeOffset="174993.84">4343 14478 31 0,'10'0'15'0,"22"-4"-15"16,-14 4 29-16,-4 4-27 15,7-1 0-15,7 0 3 16,11-3 0-16,0 0-5 16,0-3 1-16,-8-4 3 15,8-2 0-15,11 0-1 16,10-1 1-16,10 1-2 0,18-4 1 16,-14-2-3-1,4-4 1-15,3 3-1 0,4 0 0 16,-4 1 0-16,7-4 0 15,-7-3 0-15,0-3 0 16,8 0 0-16,9-3 0 16,8 3 0-16,4-1 1 15,-15 8-2-15,-7 5 1 16,0 4 0-16,-3-1 0 16,-4 4 0-16,-10 0 0 0,-4 3-1 15,0-1 1-15,-14 1 0 16,-4 3 0-16,-7 3-1 15,-6 4 1-15,-12 2-1 16,1 7 1-16,0 3-1 16,-8 9 0-16,4 13 0 15,-6 3 1-15,-1 12-1 16,-7 7 1-16,-4 6-1 16,-6 9 0-16,3 16-1 15,-7-6 1-15,3 6-1 16,1 6 1-16,-4 1-1 15,7 2 0-15,0-9 1 16,0-3 0-16,0-3 1 16,0-3 0-16,0 2 0 15,0-2 0-15,0 3 0 16,0-3 0-16,0-4 0 16,0 1 0-16,0-4 0 15,0-6 0-15,0-9 0 0,0-10 0 16,-4-6-1-16,4-6 1 15,0-3 0-15,0-4 1 16,-4-6-1-16,-3 1 1 16,-3-1-1-16,-1-3 1 15,-3-3 0-15,-4 0 1 16,-10-3-1-16,0-4 0 0,-4-2-1 16,-7-4 1-16,-10-3-1 15,-4 4 1-15,-7-4 0 16,0 4 0-16,-21-1 0 15,-7 0 0-15,-18-2 1 16,4-1 0-16,-18 3-1 16,-18-2 1-16,1-4-1 15,6 3 0-15,-6 3-1 16,-5 1 1-16,5 2-1 16,3 4 0-16,3 0-2 15,11-4 1-15,4-5-11 16,17-14 0-1</inkml:trace>
  <inkml:trace contextRef="#ctx0" brushRef="#br1" timeOffset="177048.99">3598 17889 23 0,'0'13'11'0,"0"-7"3"16,0-3 12-16,0 0-23 15,0 1 0-15,0 2 2 16,4 0 0-16,3 0-5 0,-7 1 0 15,0-1 5-15,7 0 0 16,-7-3-1-16,4 0 1 16,3 4 0-16,3-4 0 15,4-3-1-15,4 0 0 16,0-6-2-16,3-10 1 16,7-9-2-16,4-10 1 15,-4-15-3-15,4-6 1 0,-4-4-3 16,4 1 1-1,-1 8-2-15,-6 4 1 0,-4 10-1 16,-7 5 0-16,4 10 1 16,-11 7 0-16,4 5-1 15,-1 7 0-15,1 16-1 16,-8 6 1-16,4 9-2 16,4 6 1-16,0 10-1 15,6-6 1-15,-6 6 2 16,3 3 0-16,4-3 1 15,3 0 0-15,0-7 4 16,4-9 0-16,-4-3 2 16,0-9 1-16,7-3 1 15,-7-10 1-15,7-13 1 16,-6-5 1-16,-5-17-2 16,-3-2 1-16,4-13-2 15,0-6 0-15,-4-13-1 16,-4 0 0-16,1-9-5 15,-4 6 1-15,-3 6-4 0,-1 6 1 16,-6 7-5-16,-1 6 1 16,4 10-10-16,-7 9 1 15,3 9-2-15,-6 10 1 16</inkml:trace>
  <inkml:trace contextRef="#ctx0" brushRef="#br1" timeOffset="177696.91">4695 17764 49 0,'0'-6'24'0,"0"-23"-27"0,0 23 47 0,0 0-43 15,-3 0 0-15,3-1-1 16,-11 1 1-16,4 3-1 0,-3 0 0 15,3 0 0-15,-4 3 0 16,1 6-1-16,-5 3 0 16,8 1-1-16,-3-4 1 15,-1 3-1-15,1 1 1 16,3-1 0-16,3 1 0 16,4-4 0-16,0 0 1 15,4-3-1-15,3-3 1 16,-4 0-1-16,4 0 0 15,-7 0 0-15,0 0 0 0,0 0 1 16,0 0 0-16,0 0 0 16,0-3 0-16,0 3 1 15,0 0 0-15,4-3 0 16,3 3 1-16,3 3-2 16,-6 0 1-16,3 7 0 15,4 5 0-15,-1 4 0 16,1 0 0-16,-1 0-1 15,-3-3 0-15,0 2 1 16,4-5 0-16,-8-4-1 16,5-2 1-16,2-1-1 15,1-3 1-15,10-3-6 16,7-3 0-16,0-7-9 16,4-5 0-16</inkml:trace>
  <inkml:trace contextRef="#ctx0" brushRef="#br1" timeOffset="178343.5">4833 17654 52 0,'4'35'26'0,"-1"9"-30"0,1-35 42 15,6 16-36 1,8 0 1-16,-8-6 0 16,8-3 0-16,-4-7-5 15,-3-6 1-15,-1-6 2 16,1-9 1-16,3-4-2 15,0 3 0-15,-3 1-1 16,-1-1 0-16,-3 1 0 0,0 5 1 16,1 4-2-16,-1 6 0 15,0-6-2-15,3 6 0 16,4 7 0-16,4 2 0 16,0 1-1-16,3-4 1 15,-7-2 1-15,0-4 1 16,0-3 3-16,-3-7 0 15,-1 1 1-15,1 0 1 16,3-4 0 0,-11-8 0-16,5-11-3 0,2-2 1 15,-6-7-7 17,3-9 1-1,0-6-8-16,-4-3 0-15</inkml:trace>
  <inkml:trace contextRef="#ctx0" brushRef="#br1" timeOffset="178567.36">5390 17011 45 0,'11'13'22'0,"7"15"-18"15,-15-12 38-15,-3 12-39 16,0 0 1-16,-3 13-1 15,3 9 1-15,-11 10-6 0,8 18 0 16,6 4 3-16,8-7 0 16,-1-3-4-16,1-16 1 15,-1-15-6-15,-3-19 1 16,1-12-9-16,-8-26 1 16</inkml:trace>
  <inkml:trace contextRef="#ctx0" brushRef="#br1" timeOffset="178991.05">5211 17491 35 0,'10'47'17'0,"8"-25"-6"0,-8-19 21 0,1 0-29 16,3 1 1-16,21-8-1 15,11-2 0-15,18-3-5 16,-1-4 0-16,4 1 2 15,-7 2 0-15,-10 1-1 16,-12 3 1-16,-2-4 1 16,-8-2 0-16,-7 2 1 15,-3 7 0-15,-8 0 2 16,-3-3 0-16,-7 6-1 16,0-7 0-16,0 10-2 15,0-3 1-15,-7 7-3 16,0 5 1-16,0-5-3 15,0 5 1-15,7 4-5 16,0-1 1-16,0 1-3 0,7-3 1 16,0-7-3-16,7-3 1 15,0-9-3-15,4-7 1 16</inkml:trace>
  <inkml:trace contextRef="#ctx0" brushRef="#br1" timeOffset="179282.43">6025 17617 26 0,'4'9'13'0,"14"-18"-15"0,-18 2 22 0,3-2-19 16,4-4 0-16,-7-5 2 15,4-4 1-15,-4-4-3 16,0 5 0-16,0 5 3 15,0 0 1-15,0 4 0 16,7 2 1-16,-7 1-1 16,7 3 1-16,3 2-2 15,5 1 1-15,2 3-1 16,-3 3 0-16,4 7-3 16,0-4 1-16,-1 13-2 15,1 3 1-15,-1 3-1 16,5 6 1-16,2 10-2 15,-10-6 1 1,4-7-5 0,-11-3 1-16,0-19-11 0,-10-15 1 31</inkml:trace>
  <inkml:trace contextRef="#ctx0" brushRef="#br1" timeOffset="188565.63">6745 17566 30 0,'-7'16'15'0,"14"-35"-1"15,-7 10 16-15,0-7-26 16,0-6 1-16,0 0 1 16,0-9 1-16,0-13-10 15,0-3 1-15,0-16 5 16,0-9 1-16,0 3-3 16,0 6 0-16,0-2-1 15,7-8 0-15,0 8 0 0,0 8 1 16,4 13 0-16,-1 10 0 15,1 6 0-15,0 2 1 16,-1 11-2-16,4 8 1 16,-3 17-3-16,-8 9 0 15,4 9-5-15,-3 0 1 16,-4 4-10-16,-4 2 1 16</inkml:trace>
  <inkml:trace contextRef="#ctx0" brushRef="#br1" timeOffset="188775.68">6604 17259 43 0,'4'25'21'0,"24"-9"-22"16,-14-13 31-16,11 0-28 15,-4 0 1-15,10-3 0 16,5-3 1-16,-4-3-8 15,-4-4 0-15,3-2-3 16,-6 2 1-16,7 1-7 16,-11 0 1-16</inkml:trace>
  <inkml:trace contextRef="#ctx0" brushRef="#br1" timeOffset="189089.77">7024 17190 25 0,'17'22'12'0,"-9"-22"-4"15,-1 0 15-15,0 3-19 0,-7 0 0 16,0 0 2-16,0 1 1 16,0 2-9-16,0 0 0 15,-11 0 6-15,0 1 0 16,4 2-3-16,-3 0 0 16,-1 7-2-16,1-3 0 15,3 2-3-15,0 4 1 16,-1-3-3-16,5 3 1 15,3 3 0-15,0-7 0 16,3-2 1-16,5-1 0 16,-1-5 3-16,0-7 0 0,3-7 2 15,1-2 0-15,-1-7 0 16,-3-3 0-16,4-2-7 16,0-5 1-16,-1-2-3 15,-3 3 1-15</inkml:trace>
  <inkml:trace contextRef="#ctx0" brushRef="#br1" timeOffset="189396.84">7292 17504 38 0,'0'3'19'0,"0"-38"-23"0,0 26 39 16,0-1-33-16,0-5 1 15,0-4 1-15,0-6 0 16,0-3-5-16,3-1 0 16,5 4 4-16,2 0 1 15,4 6-3-15,0 4 1 16,4 2-4-16,-4 1 1 15,0-1-7-15,4 7 1 16,-4-4-7-16,-3-5 0 0</inkml:trace>
  <inkml:trace contextRef="#ctx0" brushRef="#br1" timeOffset="189962.6">7482 17397 36 0,'4'19'18'0,"-4"0"-15"15,0-13 28-15,0 0-30 16,0-6 0-16,0 0 4 16,0 0 0-16,3-6-6 15,-3-3 1-15,0-4 2 16,4-3 1-16,3-3-1 15,4 1 1-15,-1-1-2 16,4 3 0-16,0 4-1 0,1 2 0 16,2 4 0-16,-6 0 0 15,-1 6 0-15,8 3 0 16,-14 3-1-16,3 0 0 16,-4 1-1-16,4-1 1 15,-3-3-1-15,-1 0 0 16,1 0 0-16,-1 0 0 15,-3-3 0-15,7 0 0 16,-7 0-1-16,7 0 0 16,4-3 0-16,-11-3 1 0,11 0-1 15,-8-4 1-15,4-2 0 16,0-4 0-16,4-3 2 16,-1 7 0-16,1-4 1 15,0 4 0-15,3 5 0 16,0 4 0-16,0 6 0 15,0 7 1-15,4 5 0 16,-1 7 1-16,1 7 0 16,3-1 1-16,-3-3-1 15,3 0 0-15,-11-3-2 16,1-3 1-16,0-10-9 16,-4-3 1-16,-7-6-7 15,0-12 1-15</inkml:trace>
  <inkml:trace contextRef="#ctx0" brushRef="#br1" timeOffset="193506.37">8262 14086 53 0,'7'18'26'0,"4"-11"-18"0,-8-4 27 0,1 3-33 16,-1 7 1-16,4 2 1 15,-7 10 0-15,0 10-6 16,0 15 1-16,0 35 2 15,-10 18 1-15,3 26-4 16,3 31 1-16,1 18-2 16,-1 14 1-16,8-4 0 15,-1 3 0 17,1-3 0-32,3-15 0 0,-4-16 0 0,-3-4 1 0,0-15-3 15,-3-6 1-15,-1-25-3 0,1-10 1 16,-1-9-7-16,-3-19 0 15,4-19-2 1,-4-13 1-16</inkml:trace>
  <inkml:trace contextRef="#ctx0" brushRef="#br1" timeOffset="194422.12">8248 14120 24 0,'-7'0'12'0,"7"0"-6"16,7-3 18-16,-4 0-22 15,8-3 0-15,3 2 2 0,7 1 1 16,-3 0-5-16,7 3 1 15,6 3 4-15,8-3 0 16,-3-3 0-16,9-3 0 16,19 3 0-16,6 0 0 15,22-4-2-15,0-11 1 16,14-8-2-16,0-5 1 16,-1-7-2-16,1 17 1 15,-11-5-2-15,-10-5 0 16,-11 0 0-16,0 2 0 15,-7 8 0-15,-3 2 0 0,-4 6 0 16,-7 1 0-16,-4 9 0 16,-3 6 0-16,0 6-1 15,-11 7 1-15,-3-7-1 16,-7 13 1-16,-4 16-2 16,-11 9 0-16,-10 25-1 15,-3 25 1-15,-4 3-1 16,-7 10 1-16,-1 19 0 15,5-1 0-15,-1 17 1 16,4-14 0-16,4 7 1 16,-1-6 1-16,4-3 0 15,4-10 0-15,-1 3-1 16,4 3 1-16,4-2-1 16,-4 12 0-16,-4-7 0 15,-3 4 1-15,0-7-2 16,0-6 1-16,-3-6 0 0,-1-19 0 15,-3-6 0-15,0 0 0 16,-3-6 1-16,-4-1 0 16,3-6 0-16,-3 1 1 15,3-14 0-15,-3-5 1 16,0-10-1-16,-11-10 1 16,-3-5-2-16,-11-1 0 15,1-6 0-15,-12-6 0 16,-17-3-1-16,-7-4 1 15,-14-6-1-15,0-2 0 16,-8-8-1-16,1-11 0 0,7-10-6 16,3-10 1-16,11-18-10 15,18-7 1 17</inkml:trace>
  <inkml:trace contextRef="#ctx0" brushRef="#br1" timeOffset="195518.01">8446 12919 57 0,'7'3'28'0,"-4"10"-18"16,-3-7 28-16,0 0-37 15,-3 13 0-15,-4 9-1 16,-4 10 1-16,-3 12-2 0,-7 7 1 15,-1 5 0-15,1 4 0 16,0-9-1-16,4 2 0 16,6-2 0-16,0-7 1 15,1-9 0-15,6-7 0 16,4-9 1-16,4-9 0 16,6-4 0-16,8-8 0 15,14-8 0-15,7-8 0 16,3-10-1-16,-3 6 0 15,-4-3-6-15,0-3 0 16,1 1-12-16,-8-1 1 16</inkml:trace>
  <inkml:trace contextRef="#ctx0" brushRef="#br1" timeOffset="196027.87">8675 13386 44 0,'-7'35'22'0,"21"-16"-17"15,-11-16 27-15,8 0-29 16,-4 0 1-16,7-3 1 0,0 0 1 16,4-6-6-16,3-4 0 31,28-12 4-31,-3 0 0 16,-7 1-3-16,-4-5 1 15,-10-5-1-15,-4-3 0 16,-14 5-2-16,-3 7 0 15,-4 4-2-15,-7 2 1 16,-4 7-2-16,-3 9 1 16,0 9-2-16,0 13 1 15,3 0 0-15,-10 9 0 0,11 10 2 16,2 3 1-16,8-3 1 16,8-1 1-1,2-5 1-15,11-7 0 0,-7-3-1 16,4-3 0-16,3-9-4 15,4-10 0-15,-4-9-10 16,0-1 1-16,0-8-2 16,1-7 1-16</inkml:trace>
  <inkml:trace contextRef="#ctx0" brushRef="#br1" timeOffset="196240.2">9275 13333 47 0,'-4'13'23'0,"-14"18"-24"0,15-22 48 16,-1 4-48-16,1 3 1 16,-1-4-2-16,4 1 1 15,4-7-7-15,3-6 1 16,7-13-7-16,-3-2 0 15</inkml:trace>
  <inkml:trace contextRef="#ctx0" brushRef="#br1" timeOffset="196434.31">9208 13051 41 0,'10'0'20'15,"11"6"-18"-15,-14-6 31 16,0 0-33-16,4-6 0 0,3 0-1 15,0-1 0-15,7-5 0 16,-7-1 0-16,8-6-11 16,2-15 0-16</inkml:trace>
  <inkml:trace contextRef="#ctx0" brushRef="#br1" timeOffset="196597.9">9592 12399 42 0,'4'-4'21'0,"13"20"-20"0,-13-6 31 0,-4 15-30 16,0 9 0-16,0 16 0 0,0 0 1 15,-4 16-6-15,1 3 1 16,-1 13-2-16,4 12 1 16,4 0-5-16,3-9 0 15,0-1-5-15,0-21 0 16</inkml:trace>
  <inkml:trace contextRef="#ctx0" brushRef="#br1" timeOffset="196885.55">9543 13123 34 0,'14'19'17'0,"18"-7"-16"15,-22-9 30-15,4 4-28 16,0 2 1-16,4 4 4 16,3-1 1-16,0 4-10 15,-3 3 0-15,-4-4 6 16,-3-2 0-16,-4 3-2 16,-4 2 0-16,-3 4-3 15,-7 3 0-15,-3 4-3 16,3-4 0-16,-4 0-3 15,0-9 0-15,1-7-9 16,6-12 0-16</inkml:trace>
  <inkml:trace contextRef="#ctx0" brushRef="#br1" timeOffset="197302.26">9917 13277 41 0,'0'47'20'0,"7"-32"-20"0,-7-5 29 16,3 2-29-16,1 1 1 15,-1-1 3-15,1-2 0 16,-1-4-4-16,1 0 0 0,-4-6 2 16,7-9 1-16,0-4-2 15,4-2 1-15,-1 2-2 16,1 4 0-16,-1-7-1 15,1 0 0-15,-1-2 0 16,5 2 0-16,-1 0 0 16,0 10 1-16,0 3 0 15,0 3 1-15,0 3-1 16,0 6 1-16,0 1 0 16,-3-1 1-16,3 4-1 15,-7 9 0-15,0 3-1 16,0 3 1-16,0 3-1 15,0-12 1-15,-3-3-1 16,3-4 0-16,-4 1-5 16,1-4 1-16,3-6-6 15,0-9 0-15,4-10-4 0,3-5 0 16</inkml:trace>
  <inkml:trace contextRef="#ctx0" brushRef="#br1" timeOffset="197531.57">10428 13299 45 0,'0'9'22'0,"0"25"-28"0,4-24 43 0,-4 2-35 15,0 4 1-15,0 0 0 16,0-1 1-16,0-2-8 15,3-10 0-15,4-6-3 16,-3-10 0-16,3-9-7 16,3-6 1-16</inkml:trace>
  <inkml:trace contextRef="#ctx0" brushRef="#br1" timeOffset="198009.69">10453 12781 25 0,'0'-47'12'0,"10"3"0"15,-3 22 14-15,4-6-23 16,3-6 0-16,4-1 2 16,3 1 0-16,4 2-7 0,-4 13 1 15,-4 4 4-15,1 2 0 16,0 1-1-16,-1 5 0 16,-3 14-1-16,-3 8 1 15,-4 14-1-15,4 11 0 16,-4 4 0-16,0 16 1 15,-4 9-2-15,-3 15 1 16,0 23-1-16,0-13 0 16,0 0 0-16,4-3 1 15,-1-22-2-15,-3-16 1 16,0-12-1-16,4-19 0 0,-4-16-4 16,-4-9 0-1,-3-6-6-15,-3-1 0 0,-4-2 0 16,-4-7 0-16,-7-6 1 15,1-3 0-15,-1 0 4 16,7 2 0-16,1 8 8 16,3-1 0-16,3 6 5 15,4 4 0-15,3 3 3 16,4-1 0-16,0 7 1 16,7-3 0-16,8-3-2 15,6 0 1-15,7-1-5 16,7-5 0-16,0 6-6 15,4-1 0-15,0 4-12 16,3-9 0-16</inkml:trace>
  <inkml:trace contextRef="#ctx0" brushRef="#br1" timeOffset="198456.02">10933 13026 40 0,'14'15'20'0,"3"4"-14"0,-6-16 25 15,0-3-27-15,3-3 1 16,0-3 3-16,7 3 0 16,4-7-10-16,3 4 1 15,-3 0 6-15,-1 3 0 0,-3 3-2 16,-3 0 0-16,-4 6-3 15,-7 0 1-15,-7 7-2 16,-3 2 0-16,-4 1 0 16,-4 12 0-16,0 1 0 15,-3 5 0 1,0-9 1-16,-3 3 0 0,2 7 0 16,1 3 0-16,4-1 0 15,3 1 1 1,0-10-1-16,3 0 0 0,4-3 0 15,7-6 0-15,0-6 0 16,7 2 1-16,8-8-2 31,2-4 0-15,4-3-4 0,-3-10 0 15,-4-5-7-31,-3-4 1 0,-4-9-6 0,-7 3 1 0</inkml:trace>
  <inkml:trace contextRef="#ctx0" brushRef="#br1" timeOffset="198622.07">10989 13299 65 0,'18'18'32'0,"10"29"-40"0,-14-37 64 0,7-4-57 0,11-6 1 0,7-6-6 15,3-7 1 1,-10 4-10-16,0-13 0 0</inkml:trace>
  <inkml:trace contextRef="#ctx0" brushRef="#br1" timeOffset="201852.68">15868 7362 47 0,'3'13'23'0,"1"-7"-13"0,-4-3 23 0,0 13-32 16,0 15 0-16,4 13-1 15,3 16 1-15,3 12-3 16,-3 16 1-16,4 28 0 15,6 19 1-15,-2 25-2 16,2 22 1-16,1 18-2 16,3 23 1-16,-3-7 0 15,-1 16 0-15,-3-3 0 16,-3-19 0-16,-4-22-2 16,0-6 1-16,-3-31-3 15,-4-13 1-15,0-35-7 16,0-18 1-16</inkml:trace>
  <inkml:trace contextRef="#ctx0" brushRef="#br1" timeOffset="202874.43">15998 7529 24 0,'29'22'12'0,"27"-22"-1"16,-38 0 15-16,10-4-22 16,7-5 0-16,1-10 5 15,16 0 1-15,19-3-12 16,24-3 1-16,18-6 6 15,25 3 0-15,31-4-2 16,22-2 1-16,20-4-3 16,12 10 0-16,6-16 0 15,-3-3 0-15,13-9-1 0,-9-7 1 16,10 3 0-16,0 7 0 16,3-3-1-16,7-4 1 15,-6 7-1-15,-4 18 1 16,-22-5-1-16,12-4 0 15,-4 3 0-15,-22 10 1 16,-3-4-1-16,-3 13 0 16,-29 16 0-16,0 6 0 15,-17 28-1-15,-4-3 1 0,-17 22-2 16,-25 10 1-16,-22 18-1 16,-10 3 1-16,-10 7-1 15,-8-7 1 16,-13 7-1-31,-12 15 1 0,-6 7 0 0,-7 0 1 0,-11 15-1 16,-14 3 1-16,0 20-1 16,-7 2 1-16,-15 16-2 15,-13 13 1-15,-14 12-1 16,-4 6 0-16,-4-3-1 16,-3 4 0-16,7-4 0 15,18 0 1-15,3-2 2 16,7-4 0-16,8-4 2 15,2 1 1-15,-2-19 0 16,3-6 0-16,-1-13-1 16,1-9 1-16,-3-12-1 15,-1-23 0-15,-3-3-2 0,-4-25 1 16,-3-6 0-16,-11-16 0 16,-11-9 0-16,-10-6 1 15,-17-20-1-15,-19-5 1 16,-20-20-1-16,-18-5 1 15,-29-1-1-15,-6-12 0 16,-29-4-1-16,-6-5 0 16,-26 2 0-16,-6-6 0 15,-8 1 0-15,-3 5 0 16,0 7-1-16,-7-3 1 0,14 12-1 16,1 12 1-16,13 1-4 15,-4 9 1-15,12 13-5 16,-1 9 1-16,4-3-9 15,6 6 1-15</inkml:trace>
  <inkml:trace contextRef="#ctx0" brushRef="#br1" timeOffset="203746.25">17935 11800 20 0,'0'3'10'0,"-14"0"-1"16,14-3 10-16,-3 3-14 0,-4 3 0 16,-4 1 3-16,-3 8 1 15,-7 10-10-15,-4 4 0 16,0 5 7-16,-3 1 0 15,0-1-2-15,-4 7 0 16,4-7-2-16,0-9 0 16,-1 0-2-16,1 1 1 15,4-4-1-15,6-7 1 16,4-2-1-16,3-1 0 16,8-2 0-16,6-7 1 15,11 0-1-15,11 0 1 0,14 0-1 16,10 0 1-1,1-3-1-15,-5 0 1 0,-2 0-1 16,-1 0 1-16,-7 0-1 16,1 0 0-16,-1-3 0 15,-10-6 0-15,-8 3 0 16,-10-13 0-16,-3-3 0 16,-11-6 0-16,-7-1-1 15,0-2 0-15,-4-4-6 16,-3 4 0-16,-4-3-7 15,0 9 0-15</inkml:trace>
  <inkml:trace contextRef="#ctx0" brushRef="#br1" timeOffset="204166.15">18214 12091 38 0,'7'35'19'0,"4"-29"-18"0,-4-6 27 15,-4 3-26-15,-3-3 1 0,4-6 2 16,-4-7 1-16,-4-5-6 15,-3-14 0-15,-3-15 5 16,-1-3 0-16,-3-13-2 16,0 1 1-16,0 8-1 15,-1-5 0-15,1 2-2 16,7 4 0-16,4 6-1 16,6 9 1-16,4 7 0 15,7 12 0-15,8 7-1 16,2 5 1-16,1 10-2 15,-4 7 1-15,-3 5-4 16,-4 4 1-16,-3 9-7 16,-8-9 1-16,-10 6-7 15,-11 7 0-15</inkml:trace>
  <inkml:trace contextRef="#ctx0" brushRef="#br1" timeOffset="204317.13">18013 11947 47 0,'7'13'23'0,"28"-13"-18"0,-17-4 38 16,7-2-42-16,10 0 1 16,11 0-2-16,3-1 1 15,4 4-11-15,-11 3 1 16,1 6-6-16,-1-2 1 16</inkml:trace>
  <inkml:trace contextRef="#ctx0" brushRef="#br1" timeOffset="204630.12">19029 11630 57 0,'3'7'28'0,"-10"-4"-34"0,4 3 49 0,-4 7-43 16,-11 12 0-16,-10 9 0 16,3-6 0-16,-42 35 0 15,-7 15 0-15,0 10-1 16,-11 13 1-16,-10 2 0 16,0 10 0-16,-4-3-1 15,11-1 1-15,14-8-4 0,10-20 1 16,11-9-3-16,7-9 1 15,11-13-10-15,14-21 1 16</inkml:trace>
  <inkml:trace contextRef="#ctx0" brushRef="#br1" timeOffset="205410.81">18493 12615 41 0,'-4'34'20'0,"4"4"-21"0,-3-29 30 16,-4 4-29-16,-1-4 0 15,-2 7 1-15,-1 3 0 0,-3 6-1 16,-7 3 1-16,3 4 0 16,1-4 0-16,-4-13-1 15,-1 4 1-15,5 0-1 16,3-3 1-16,0-7-2 16,3 1 0-16,4-1 0 15,7-3 1-15,7-6-1 16,11 0 1-16,6 0 0 15,5 0 0-15,-1-3 0 16,-4 0 1-16,-2 3-1 16,6-3 1-16,-7 3-1 15,4 0 0-15,-4-3 1 16,0 3 1-16,0-3-1 16,-3-4 0-16,-4-2 0 15,-7-4 1-15,-11 1-1 16,-6-4 0-16,-8-3-2 0,-3-3 1 15,-4 4-1-15,-6-1 1 16,-5-6-4-16,1-4 1 16,7 1-10-16,10-9 1 15</inkml:trace>
  <inkml:trace contextRef="#ctx0" brushRef="#br1" timeOffset="205712.69">19018 12486 48 0,'0'29'24'0,"-3"11"-26"0,-1-27 38 0,-3 6-36 16,-3 15 0-16,-5-9 0 16,-6 13 0-16,-7 12 0 15,3-3 0-15,1 0-2 16,3-6 1-16,3-10-8 16,4-15 0-16,7-10-4 15,3-18 0-15</inkml:trace>
  <inkml:trace contextRef="#ctx0" brushRef="#br1" timeOffset="205860.43">18718 12436 39 0,'7'0'19'0,"25"75"-17"16,-18-49 33-16,11 17-31 0,7 4 0 16,3 13 1-16,4-3 0 15,-4 2-11-15,0 4 0 16,1-4-6-16,-8 1 1 15</inkml:trace>
  <inkml:trace contextRef="#ctx0" brushRef="#br1" timeOffset="212677.07">12037 14305 38 0,'10'-16'19'0,"-3"4"-16"0,-3 6 20 0,-1 6-21 15,8 6 1-15,-4 10 3 16,0 12 0-16,-7 19-7 15,-7 16 0-15,-3 31 4 16,-5 25 0-16,1 22-4 16,0 31 1-16,4 10-3 31,3 13 1-31,7 15 0 0,0-3 1 0,0 6 0 16,-4-9 1-16,-7-25 1 15,-3-7 1-15,0-18-1 16,0-13 0-16,0-22-2 15,0-16 0-15,0-21-2 0,7-19 0 16,3-13-3-16,1-16 1 16,3-12-5-16,7-19 0 15,7-18-1-15,0-23 1 16</inkml:trace>
  <inkml:trace contextRef="#ctx0" brushRef="#br1" timeOffset="213471.66">11892 14405 35 0,'11'-9'17'0,"-8"-7"-16"16,1 7 34-16,3 0-34 15,-4-4 1-15,4 0 4 16,0 1 1-16,11-1-8 16,7-2 1-16,14 2 4 15,10 7 1-15,11 3-1 16,7 3 1-16,4 0-2 15,10-6 0-15,7-7 0 16,0-12 1-16,0-6-4 16,-10 2 1-16,-15 4-2 0,1 0 1 15,3 0-1-15,7 3 0 16,-7 3-2-16,-7 4 0 16,-7 2 3-16,-7 7 0 15,-4 6 0-15,-10 3 0 16,-7 6-1-16,-8 10 0 15,-13 12-1-15,-11 17 0 16,-11 8-3-16,-14 22 0 0,-3 13 0 16,-4 7 0-1,4 14 0-15,3 4 0 16,11 7 2-16,7 18 0 0,10 6 3 16,11 4 1-16,11 6 0 15,10 6 0-15,4 3 0 16,0-6 1-16,0-10-1 15,-1-9 0-15,-2-9 1 16,-5-7 1-16,-6-21-1 16,-11-4 1-16,-7 4-1 15,-7-4 1-15,-7-6 0 16,-4 0 0-16,-7-12-2 16,-3-1 0-16,-4 7 0 15,4-13 0-15,-4 1 0 16,4-4 1-16,0-13 0 15,3-2 0-15,1-7 0 16,-12-3 0-16,-6-3-1 0,-18-3 1 16,0-10-2-16,-10-9 1 15,-5-6-1-15,1-10 0 16,-3-19-3-16,-4-5 1 16,-4-11-5-16,0-15 0 15,1-12-10-15,2-7 1 16</inkml:trace>
  <inkml:trace contextRef="#ctx0" brushRef="#br1" timeOffset="214192.69">13335 13317 49 0,'14'3'24'0,"-7"4"-23"0,-7-7 37 0,0 0-37 15,0 0 1-15,-3 0 1 16,-8-3 0-16,-7 3-4 16,-6 0 0-16,-8-4 2 15,-7 8 1-15,-3 5-2 16,3 7 1-16,0 12-3 16,4 3 0-16,3 7-2 15,4 6 1-15,7-10-1 16,10 1 1-16,8-10-1 15,6-6 1-15,11-10 3 16,11-18 1-16,7-4 0 16,7-12 0-16,3-13-3 0,-3-5 1 15,-4 2-11-15,-3-16 1 16,-11-2-2-16,-3 9 0 16</inkml:trace>
  <inkml:trace contextRef="#ctx0" brushRef="#br1" timeOffset="214584.24">13416 13734 45 0,'18'88'22'0,"-11"-25"-23"0,-4-51 45 0,1 1-42 16,-4 0 1-16,0-7 1 15,0-6 0-15,0-13-5 16,0-12 1-16,0-12 2 16,0-10 1-16,0-7-2 15,3 1 1-15,1-7-2 16,3-2 1-16,0 5-1 16,0-2 0-16,0 5 0 15,4 1 0-15,-1 3 0 16,4 12 0-16,1 7 0 15,-1 9 1-15,0 9 0 16,-4 7 0-16,-3 12-2 16,0 13 1-16,-7 0-2 15,-7 6 1-15,-3 10-3 16,3 2 0-16,-4 1-3 0,-3-10 1 16,0-3-10-16,3-9 0 15</inkml:trace>
  <inkml:trace contextRef="#ctx0" brushRef="#br1" timeOffset="-214520.88">13758 13371 32 0,'0'40'16'0,"4"-11"-5"0,-4-26 18 0,3 0-24 15,4 0 0-15,4-3 3 16,7-6 0-16,3-4-10 16,4-5 0-16,-1-4 7 15,1-3 0-15,-4 6-4 16,0-3 1-16,-10-6-2 16,-8-3 0-16,-6-3-1 15,-4 3 1-15,-4 2-2 16,-6 14 1-16,2 3 0 15,1 12 0-15,0 12 1 16,4 4 0-16,6 13-1 16,4 11 1-16,7 4 1 15,7-6 0-15,7 6-1 16,4-9 1-16,-4-7-2 0,0-6 1 16,1-6-6-16,-1-9 0 15,0-20-9-15,-3-6 0 16</inkml:trace>
  <inkml:trace contextRef="#ctx0" brushRef="#br1" timeOffset="-214268.67">14157 13327 35 0,'0'0'17'0,"-7"-7"-13"0,7 7 21 0,-4-6-25 16,1-3 1-16,-1-7 1 15,-3 0 0-15,4-2-2 16,3 2 1-16,0 7 2 16,3 2 0-16,8 4-1 15,7 3 1-15,10 6-2 16,0-2 1-16,4-1-4 16,-1-3 1-1,15-10-12 1,-3 1 1-16</inkml:trace>
  <inkml:trace contextRef="#ctx0" brushRef="#br1" timeOffset="-213726.35">14626 13270 42 0,'4'10'21'0,"-1"-23"-19"16,-3 13 29-16,0 3-31 0,0 0 1 15,0 1-1-15,0-1 0 16,-3 3-1-16,-1 0 1 15,1 1 0-15,-1-1 0 16,1-6 1-16,-1-3 1 16,1 3-1-16,3 6 0 15,3 3 0-15,4 4 1 16,-3 3-1-16,-1 2 0 16,4 1-1-16,4 0 0 15,-1 3 0-15,5-3 0 16,2-7 0-16,1 1 1 0,3-4-2 15,4-2 1-15,-1-11 0 16,8-5 0-16,3-10 0 16,8-12 1-16,3-7-1 15,-8-12 0-15,1-10 1 16,0-9 0 15,-7-9 0-15,-8-7 0-16,-6 13-1 0,-7-6 1 0,-4 3-1 0,0-10 1 0,-4 13-1 15,1 19 1-15,-4 9 0 16,0 9 0-16,-4 7-1 16,-3 19 1-16,-3 24 0 15,-4 26 0-15,3 3 0 16,4 25 0-16,3 16-1 0,4 12 1 16,7 6-1-16,0-15 0 15,4-6-2-15,-4-17 0 16,-3-11-5-16,-1-14 0 15,-6-11-6-15,-4-14 1 16,-4-8-3-16,-3-7 1 16</inkml:trace>
  <inkml:trace contextRef="#ctx0" brushRef="#br1" timeOffset="-213368.34">14750 13186 30 0,'0'15'15'0,"28"4"-12"0,-10-13 27 15,3 4-28-15,10 2 1 0,8 4 0 16,14-7 1-16,-3 1-6 16,-1-4 1-16,0 0 2 15,8-2 1-15,-1-11-2 16,-6 1 1-16,-5-3-1 16,-2-4 1-16,-8 1 1 15,-7-4 0-15,-3 0 0 16,-7 0 1-16,-8 1-1 15,-3 2 1-15,-7 1-1 16,-7 5 0-16,-7 7-2 16,-7 7 1-16,0 5-1 15,0 10 1-15,3 3-2 16,4-3 1-16,3 0-1 16,8 0 1-16,3-3-1 0,10-3 0 15,8-4-3-15,3-6 0 16,7-2-4-16,4-8 0 15,-7-5-6-15,-4 3 1 16</inkml:trace>
  <inkml:trace contextRef="#ctx0" brushRef="#br1" timeOffset="-213110.79">15685 13314 38 0,'-4'3'19'0,"-3"7"-20"0,3-20 33 0,1 4-31 16,-1-3 0-16,4-1 6 16,0 4 0-16,4 0-6 15,6-4 1-15,1-2 5 16,14-4 0-16,21-3-1 16,21-6 1-16,17 3-4 15,1-6 1-15,-4 0-7 16,-10 3 1-16,-15 6-14 15,-17-3 1-15,-21 9-3 16,-1 7 0-16</inkml:trace>
  <inkml:trace contextRef="#ctx0" brushRef="#br1" timeOffset="-202227.96">18408 16817 47 0,'32'-38'23'0,"24"-50"-9"0,-31 48 24 16,14-10-35-16,14-13 1 15,14-12 3-15,10-10 0 16,1-12-9-16,3 3 1 15,0-10 5-15,-7 16 1 16,-3 4-3-16,-4 5 1 16,-7 13-2-16,-11 16 0 15,-7 13-1-15,-6 8 1 16,-8 7-4-16,-3 16 1 16,-11 16-2-16,-7 15 1 0,-11 3 0 15,-3 10 0-15,0-1 0 16,0-2 0-16,4-10 2 15,-1-3 0-15,8-10 1 16,6-12 1-16,8-6-1 16,7-13 1-16,3 0-1 15,3 1 1-15,5-8-1 16,-1 4 1-16,0 4-1 16,-6-1 1-16,-5 3-1 15,-3 4 0-15,-3 2 0 16,-4 4 0-16,-3 6-3 15,-4 9 1-15,-4 4-2 16,-3 6 1-16,-7 15-1 16,-7 10 1-16,-7 16 0 15,0 6 0-15,0 9 2 16,-4 3 0-16,4 13 1 16,3 0 1-16,4-3-1 0,3-7 0 15,1-12 0-15,6-6 0 16,1-10-2-16,3-9 1 15,7-9-6-15,11-7 1 16,6-9-8-16,8-13 0 16</inkml:trace>
  <inkml:trace contextRef="#ctx0" brushRef="#br1" timeOffset="-201957.27">20038 16663 49 0,'28'-3'24'0,"0"-41"-24"0,-21 35 43 16,0-1-43-16,-3-2 1 0,-1 6 0 15,1-1 1-15,-8-2-3 16,1 0 1-16,-8 2 0 16,-6 10 1-16,-8 4-2 15,-3 8 0-15,-8 1-2 16,1 6 0-16,0 3-2 16,10 3 1-16,4 7-2 15,7-4 1-15,10-3 1 16,11-9 0-16,15-6 4 15,9-10 0-15,8-13 1 16,-7-5 0-16,0-7-1 16,-8 3 1-16,8-6-11 15,-4-10 0-15</inkml:trace>
  <inkml:trace contextRef="#ctx0" brushRef="#br1" timeOffset="-201687.2">20306 16773 52 0,'3'6'26'0,"-6"-12"-32"0,6 0 44 15,-3-4-35-15,7-2 0 16,1-4 4-16,-5 0 0 16,4 1-7-16,0 5 1 15,0-2 5-15,7 6 1 16,8-1-2-16,6 4 1 0,11-3-3 15,-1-4 0-15,-2 1-6 16,-5 0 1-16,-6-1-5 16,-4 7 0-16,-3 0-10 15,-4-3 0-15,-14 3-3 16,-4-7 0-16</inkml:trace>
  <inkml:trace contextRef="#ctx0" brushRef="#br1" timeOffset="-201312.22">20676 16704 48 0,'4'35'24'0,"6"-7"-24"16,-10-22 44-16,4 3-42 16,3 1 0-16,7-1 2 0,4-2 0 15,6-4-4-15,5-3 1 16,-5-3 2-16,1-7 1 15,-4-6-2-15,-3-2 1 16,-4-4-2-16,-7 3 0 16,-3 3-3-16,-11-3 0 15,-4-3-2-15,-7 13 1 16,-6 9-1-16,-5 3 0 16,5 13 0-16,6 12 1 15,0 3 1-15,4 16 1 16,4 4 1-16,3-1 1 15,7-6 0 17,10-4 1-32,11-8-1 15,15-17 0-15,6-11-3 0,4-11 1 0,3-5-9 0,4-16 0 0,-10 2-6 16,-8-5 1-16</inkml:trace>
  <inkml:trace contextRef="#ctx0" brushRef="#br1" timeOffset="-200695.93">22793 15544 57 0,'0'3'28'0,"0"-6"-32"0,0 9 53 0,-4 10-46 16,-3 18 1-16,-3 7 0 16,-8 22 1-16,-3 25-7 15,-7 12 0-15,-4 10 4 16,0 21 1-16,-7 1-4 31,4 3 1-31,3-32-1 16,8-18 1-1,3-19-2 1,6-19 1 15,12-13 0 1,10-15 0-32,7-19 0 0,4-12 0 15,10-10-1 1,4-3 0-16,-1-13 1 15,-2 7 0 1,-5 2 0 0,-2 7 0-1,-5 7 0-15,1 12 1 0,-4 9 0 0,-3 13 0 0,-1 3 0 0,1 9 1 0,-1 10-1 16,1 0 1-16,-1-1-2 0,1 1 0 0,0-3-1 0,-1-7 0 0,4-6-6 0,-3-9 0 0,7-10-9 0,-1-12 1 0</inkml:trace>
  <inkml:trace contextRef="#ctx0" brushRef="#br1" timeOffset="-200334.92">23065 16798 41 0,'0'25'20'0,"17"3"-10"0,-13-24 29 0,3-4-35 0,3 6 0 0,5 0 4 16,2-3 0-16,8 0-9 16,7-3 0-16,-1 0 6 15,1-3 1-15,-4 3-3 16,-3-6 0-16,-4-3-3 15,-3-4 0-15,-8-6-2 16,-3 0 0-16,-7 4-2 16,-7 2 1-16,-7 10-2 15,-3 6 1-15,-4 10 0 16,-1 6 1-16,5-4 1 16,3 10 0-16,7 7 1 15,3 12 0-15,8 6 1 16,6 3 1-16,8-3-1 0,6-6 0 15,1-6-3 1,0-13 0-16,3-13-4 0,4-9 0 16,10-12-8-1,0-16 0-15</inkml:trace>
  <inkml:trace contextRef="#ctx0" brushRef="#br1" timeOffset="-200049.99">23721 17024 38 0,'-7'9'19'0,"0"-31"-14"0,3 13 29 0,1-7-30 15,-1-6 1-15,4 0 2 16,0 4 1 0,11-14-8-1,3 1 1-15,7 3 7 16,4 3 0-16,3 3-2 15,0 6 0-15,0 3-2 16,-3 4 0-16,-4 0-5 16,0 2 1-16,-3 1-6 15,0 0 0-15,-8 3-11 16,-3-4 0-16,-10 7-3 16,-4 3 1-16</inkml:trace>
  <inkml:trace contextRef="#ctx0" brushRef="#br1" timeOffset="-199644.91">23996 17024 52 0,'0'38'26'0,"46"-26"-29"0,-32-12 49 16,4-3-43-16,10 6 1 15,4-3 3-15,6-6 0 16,1-4-9-16,0-2 1 16,0-7 4-16,-4 0 1 15,-3-3-3-15,-8-6 1 0,-6 9-3 16,-7 7 1-16,-11-1-3 16,-11-3 1-16,-10 7-3 15,-7 3 0-15,-8 9-2 16,-6 9 1-16,0 14 1 15,3 8 0 1,7 13 2-16,11 6 1 0,7 1 3 16,14 2 0-16,14-3 3 15,11-12 1-15,21-3-1 16,14-10 0 0,0-9-1-16,-8-7 0 0,1-2-8 15,-7-4 0-15,-14-9-12 16,-18-3 1-16</inkml:trace>
  <inkml:trace contextRef="#ctx0" brushRef="#br1" timeOffset="-199051.6">25051 17297 62 0,'7'44'31'0,"0"-22"-29"0,-4-19 52 16,-3-3-54-16,0 0 0 15,0 0-6-15,0 0 1 0,-3-3-11 16,-11-4 1-16</inkml:trace>
  <inkml:trace contextRef="#ctx0" brushRef="#br1" timeOffset="-198428.86">22130 17585 41 0,'-21'6'20'0,"31"-9"-3"0,-3 6 17 0,11-3-29 16,14 0 1-16,13 0 4 15,30 0 0-15,34-3-13 16,36 0 1-16,34-6 7 15,26-4 1-15,28-2-4 16,-7-7 1-16,3 0-4 16,-21 0 1-16,-35 9-4 0,-35 1 1 15,-26 2-14 1,-20 1 1-16,-32-7-3 16,-14 16 0-16</inkml:trace>
  <inkml:trace contextRef="#ctx0" brushRef="#br1" timeOffset="-196445.8">6484 14315 42 0,'-7'12'21'0,"11"-12"-16"16,-4 0 22-16,0 0-24 16,7 6 0-16,3 4 0 15,1 2 1-15,3 4-6 16,0-3 1-16,4 5 2 0,-8 7 0 16,1-3-1-16,-8-3 1 15,1-3 0-15,-4-10 1 16,0-12 1-16,0-7 0 15,7-31 1-15,7-34 0 16,18-29-3-16,17-18 1 16,4-22-9-16,18-7 1 15,6-34-11-15,8 25 1 16</inkml:trace>
  <inkml:trace contextRef="#ctx0" brushRef="#br1" timeOffset="-195559.7">9962 14199 44 0,'15'34'22'0,"2"1"-19"0,-10-26 32 16,0 3-32-16,0-5 0 15,0 2 2-15,0-6 1 16,1-3-7-16,-1-12 1 15,0-7 5-15,3-9 0 0,4-10-1 16,11-3 0-16,3-15-2 16,4-4 1-16,14-21-7 15,14-7 1-15,-4 3-15 16,-6-9 0-16</inkml:trace>
  <inkml:trace contextRef="#ctx0" brushRef="#br2" timeOffset="-145388.02">17230 6061 35 0,'10'-28'17'0,"-10"0"-8"0,0 15 18 16,-3-3-26-16,-8 4 0 15,-6-4 1-15,-8 4 1 16,-14-4-4-16,-10 0 1 16,-8 1 2-16,-3-7 0 15,-17 0 0-15,-5 0 0 16,-13 3-1-16,0 10 1 16,3 15-1-16,-7 13 1 0,-6 3-2 15,-1 18 1 1,0 7-1-16,11 10 0 0,-4 6-3 15,-3 18 0-15,10 4-2 16,7 15 0-16,11-6 0 16,7-3 1-16,7 6 0 15,4-6 0-15,13-9 3 16,8 6 0-16,7-13 2 16,10-6 1-16,15-3-1 15,17-4 0-15,14-8 1 16,21-10 1-16,26-10 0 15,6-9 0-15,24-6 1 16,22-6 1-16,4-17-1 16,14-11 1-16,3-13-2 15,-4-4 1-15,-9-5-2 16,-1-7 0-16,0-13-2 0,3-6 1 16,-13 4-1-16,-33 12 1 31,43-63-2-31,-31 16 1 15,-29 3-1-15,-18 13 1 16,-27-7 0-16,-26 0 0 16,-17 13 0-16,-25-3 0 15,-24 6 0-15,-26 9 1 16,-9 7 0-16,-8 12 0 16,-4 10-3-16,-6 0 0 15,7 9-9-15,10 3 1 16,11-3-5-16,14 16 1 0</inkml:trace>
  <inkml:trace contextRef="#ctx0" brushRef="#br2" timeOffset="-144305.71">27707 6187 22 0,'28'12'11'0,"8"-12"-5"15,-26-3 11-15,1-3-13 16,3-4 1-16,-3-5 3 0,-4 2 0 15,0-3-10-15,0-2 1 16,-4-4 7-16,1 0 0 16,-8 0-2-16,-6-3 1 15,-12 3-3-15,-16 0 1 16,-15 0-1-16,-28 0 1 16,-11 3-2-16,-25 6 1 15,-13 4-2-15,-4 3 1 16,-4 9-1-16,1 6 0 0,6 10 0 15,4 19 0 1,25 3-1-16,7 15 1 0,10 4-1 16,7 15 1-16,11 13-1 15,11-4 0-15,10 10 0 16,14-12 1-16,15 9-1 16,17-7 1-16,21-2 0 15,7 9 0-15,28-10 0 16,19 1 1-16,20-10-1 15,0-3 1-15,18-9-1 16,10-13 1-16,11-6 0 16,-7-26 0-16,22-9 1 15,16-15 1-15,-2-19-2 16,17-10 1-16,-4-21-1 16,-24-10 1-16,-15-7-2 15,-17 11 1-15,-17-4-2 16,-22 3 0-16,-18-13 0 15,-24 1 0-15,-32-7 0 0,-21-3 1 16,-35-12-1-16,-29 0 1 16,-31-10 0-16,-15 10 1 31,-31-4-6-31,-7 13 1 16,-25 0-11-16,-14 13 1 0</inkml:trace>
  <inkml:trace contextRef="#ctx0" brushRef="#br2" timeOffset="-138195.78">28476 6851 34 0,'14'29'17'0,"22"-4"-8"16,-26-22 18-16,4 6-25 15,4-3 1-15,10 4 2 16,11-1 0-16,10 1-6 15,8 2 1-15,3 1 3 16,14 6 1-16,7-1-2 16,14 4 1-16,4 3-2 15,3 7 0-15,15-4-1 16,24 10 1-16,-4-1-1 16,15 7 1-16,21-3-2 15,-4 0 1-15,15 3 0 16,13 0 0-16,4 3-1 0,11-4 0 15,-4 4 0-15,0 4 0 16,1-7-2-16,-30-1 0 16,-13 4-6-16,-11 4 1 15,-20-7-6-15,-30-7 1 16</inkml:trace>
  <inkml:trace contextRef="#ctx0" brushRef="#br2" timeOffset="-116095.46">21643 7535 29 0,'-11'19'14'0,"8"-7"-3"0,3-12 14 16,0 0-22-16,0-3 0 15,0-3 2-15,3-7 0 0,4-5-5 16,4-11 0-16,7-2 4 15,3-16 0-15,0 3-2 16,0-12 1-16,4-10-2 16,-4-3 1-16,-3-3-2 15,-1 6 0-15,-6 3-1 16,-8 7 1-16,-3 5-1 16,-3 4 1-16,-1 16-1 15,4 12 1-15,-3 16-1 16,-1 12 1-16,1 26 0 15,-1 12 0-15,4 9 0 16,0 1 0-16,7 6 0 16,4 2 1-16,6 1-1 15,1-3 0-15,7 3 0 16,3-10 1-16,-3-9-1 16,-4-6 0-16,-7-13-1 15,-7-9 0-15,-18-6 1 0,-17-13 0 16,0-7-1-1,-4-2 1-15,-14-4-1 0,-14-8 1 16,-7-5 0-16,-3 1 1 16,-8 0-1-16,8 3 0 15,-1 7 0-15,1 5 0 16,3 7 0-16,7 3 0 16,7 3 0-16,14 0 1 15,11 1 0-15,17-1 0 16,18-3 0-16,18-7 0 0,7-5 0 15,28-7 0-15,14-6-2 16,24 3 1-16,-2-13-2 16,9-5 0-16,5-4 0 15,-1-3 0-15,-6 3 0 16,-15 6 0-16,-25 13 1 16,-17 9 0-16,-18 13 1 15,-21 16 0-15,-17 12-1 16,-18 19 1-16,-29 6-1 15,-10 22 1-15,-35 29-2 32,-18 15 1-32,-7 12-11 0,-14-12 0 0</inkml:trace>
  <inkml:trace contextRef="#ctx0" brushRef="#br3" timeOffset="9083.71">28416 5892 45 0,'14'-6'22'0,"-28"12"-19"0,11-3 23 16,-11 3-26-16,-15 0 1 15,-13-6 1-15,-14-3 1 0,-22-9-5 16,-7-4 1-16,-24-9 1 15,-25-6 1-15,0 6-1 16,-18 3 0-16,-14 3-2 16,8 9 1-16,-8 7 0 15,-4 16 0-15,8 12 0 16,18 3 1-16,2 7 0 16,5 5 0-16,17 4 0 15,11-3 1-15,10 0-1 16,18 6 1-16,17 0 0 15,11 9 1-15,14 7-2 16,15 9 0-16,13 13 0 16,22 6 0-16,17 0 1 15,25 0 0-15,21-4 0 16,18-5 0-16,10 9 2 16,14-22 0-16,8-6-1 0,3-10 1 15,7-12-2 1,14-10 1-16,-7-15-2 0,14-10 1 15,8-15 0-15,-12-16 0 16,15-16-1-16,-11-9 1 16,-3-7-1-16,-14-12 1 15,-29-6-1-15,-17-19 1 16,-15 3-1-16,-10-3 0 16,-21-10-1-16,-21 1 1 15,-21-7-1-15,-4-12 1 16,-22 12 0-16,-24-3 0 0,-21 3-1 15,-21 7 1-15,-11 18-1 16,-24 16 1-16,-18 16-1 16,0 15 0-16,-14 19 0 15,-25 7 0-15,14 15-1 16,-11 13 1 0,-98 53-1-1,39 6 1-15,35 7-1 16,35 18 1-16,21 7 0 15,15 5 0-15,21 4 0 16,20 10 0-16,22 9-1 16,25-10 0-16,28 4 0 15,31 2 0-15,19 1-2 16,34-6 1-16,40-7 2 16,20-10 1-16,43-8 1 0,7-20 0 15,21-12 2-15,14-19 0 16,-10-21 1-16,3-17 0 15,-21-15-1-15,0-13 1 16,-4-18-1-16,-3-19 0 16,-24-26 0-16,-12-24 0 15,-24-10-1-15,-25-19 0 16,-28-6-1-16,-28-9 0 16,-25 15-1-16,-21-3 0 15,-28 4-1-15,-29 5 1 16,-31 10-2-16,-4 19 1 0,-31 3-1 31,-29 12 1 0,7 13-1-15,-17 13 0 0,-11 15 0-16,25 13 0 0,-11 15 1 0,4 20 0 0,14 5 1 0,7 23 0 15,0 9 0-15,14 18 0 0,14 10-2 0,14 13 1 0,7 12-1 16,18 4 0-16,25 18-1 15,28 6 1-15,21-3 0 16,21 7 0-16,32-4 2 16,17-18 0-16,29-13 1 15,35-12 1-15,14-20 1 16,25-8 0-16,3-26 0 16,11-12 1-16,7-13-1 15,-17-6 1-15,-11-22-2 16,-1-13 0-1,-16-15-1 1,-12-13 0 0,-17-22-1-1,-28-22 0-15,-22-12-1 0,-20-4 1 0,-18-12-1 0,-40 4 0 0,-37-14-1 0,-37 13 0 16,-34 7-7-16,-43 2 0 16,-17 17-6-16,-8 18 1 15</inkml:trace>
  <inkml:trace contextRef="#ctx0" brushRef="#br4" timeOffset="153766.64">30491 8081 11 0,'0'0'5'0,"10"12"11"0,-6-9 6 16,3 10-17-16,3 2 1 15,1 7 2-15,-4 13 0 16,0-7-11-16,0 13 0 0,-3 9 7 16,-1 10 0-16,-3 12-3 15,0 16 1-15,0 12-2 16,-3 10 0-16,-4 3-2 16,0 9 1-16,-1-12-3 15,1-7 1-15,4-6-3 16,-1-25 0-16,1-18-4 15,3-10 0-15,3-13 1 16,4-15 0-16</inkml:trace>
  <inkml:trace contextRef="#ctx0" brushRef="#br4" timeOffset="154517.29">30392 8209 31 0,'32'16'15'0,"17"12"-14"0,-35-22 33 16,4-3-28-16,3 4 0 16,-3-1 2-16,13-12 0 15,15-4-11-15,11-12 1 0,13-3 6 16,15 0 0-16,3 0-2 16,18 3 0-16,3-6-2 15,1 3 0-15,-12 3-1 16,-20-3 1-16,3 0-1 15,-7 12 0-15,-3-3 0 16,-8 10 0-16,-3-3 0 16,-3 3 0-16,-4 2 1 15,-8 4 0-15,1 4-1 16,-10 2 1-16,-8 6-2 16,-11 1 1-16,-10 6-1 15,-14 12 1-15,-10 7-2 16,-11 12 0-16,-4-9-1 15,-3 6 1-15,6 6 0 16,1-3 1-16,7 13-1 16,7 3 1-16,7 6 1 15,10 0 0-15,8 13 0 16,3-1 1-16,0-5 0 0,4-4 0 16,-4-3 0-16,0-6 0 15,-3-6 0-15,-4-1 0 16,-7-9 0-16,-4 4 1 15,-3-4 0-15,-11-3 1 16,-6-3-1-16,-12-7 1 16,5-5-1-16,-5-4 1 15,-10 0 0-15,-10-9 0 0,-15 0 0 16,-13-13 0-16,-4-3 0 16,-1 0 0-16,-9-6 0 15,-5-9 0-15,-6-7-1 16,7 0 1-16,3-3-6 15,-3 0 1-15,-4 6-10 16,3 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19:52.8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0T16:20:28.580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9225 3471 58 0,'0'3'29'0,"0"-9"-23"16,0-4 30-16,-3-8-30 16,-1-11 0-16,-6-8 2 15,-8-23 0-15,4-18-11 0,3-7 1 16,1-12 6-16,-1-19 1 15,11-6-3-15,0 2 0 16,11-2-1-16,13 15 0 16,5 7 0-16,6 9 0 15,0 19-2-15,0 12 1 16,-10 23-2-16,0 2 0 16,-4 26-4-16,-7 18 0 15,0 16-6-15,-10 4 1 16,-4 15-10-16,-11 9 1 15</inkml:trace>
  <inkml:trace contextRef="#ctx0" brushRef="#br0" timeOffset="211.33">8869 2891 39 0,'-25'37'19'0,"29"-11"-3"0,-1-14 24 0,4 7-36 16,0-10 0-16,4 4 5 15,7-4 0-15,13-9-11 16,8-6 1-16,0-10 5 16,10 4 1-16,8-7-7 15,3 10 0-15,0-10-10 16,0 3 0-16,-7-9-7 16,-4 3 0-16</inkml:trace>
  <inkml:trace contextRef="#ctx0" brushRef="#br0" timeOffset="480.11">9902 2816 44 0,'4'34'22'0,"-4"10"-20"0,-4-28 35 16,-3 6-37-16,-7 3 1 15,-3 9-1-15,-8 1 1 16,0 2-2-16,-3 13 1 15,3-3 1-15,8 7 0 0,3 9-1 16,3-10 1-16,4 0 0 16,7-6 1-16,7-12-2 15,11-10 1-15,10-16-4 16,4-15 0-16,3-4-11 16,11-15 1-16,0-3-1 15,-4 0 0-15</inkml:trace>
  <inkml:trace contextRef="#ctx0" brushRef="#br0" timeOffset="679.33">10276 3101 48 0,'18'-9'24'0,"3"5"-23"0,-21 4 49 0,0 0-50 16,-3 10 1-16,-8 2-1 16,-7 20 1-16,1 5-1 15,-4-2 0-15,-8 2 0 16,-6 17 1-16,0-13-1 15,0 6 1-15,6-4-3 0,5-5 1 16,6-3-6-16,11-23 1 16,7-2-10-16,7-23 1 15</inkml:trace>
  <inkml:trace contextRef="#ctx0" brushRef="#br0" timeOffset="902.38">10051 3088 24 0,'-22'-31'12'0,"19"25"3"0,3 6 6 15,3 0-19-15,8 3 1 16,0 6 3-16,3 7 1 0,3 3-6 16,8 9 1-16,0 10 5 15,-4-7 0-15,7 10-1 16,7 9 0-16,4-3-3 16,4-6 1-16,-5-1-5 15,-2-8 0-15,-5-23-6 16,1-6 1-16,-7-12-9 15,-4-19 0-15,-7-10-1 16,-3-15 1-16</inkml:trace>
  <inkml:trace contextRef="#ctx0" brushRef="#br0" timeOffset="1082.74">10474 2700 44 0,'39'31'22'0,"45"10"-18"15,-59-10 44-15,3 13-46 16,-3 19 1-16,0 21-1 0,-1 1 0 16,-2 3-4-16,-8-7 1 15,-7 1-3-15,-4-29 0 16,-3 0-12-16,-3-31 0 16</inkml:trace>
  <inkml:trace contextRef="#ctx0" brushRef="#br0" timeOffset="1550.92">11042 3229 56 0,'11'19'28'0,"20"-16"-20"0,-13-3 44 16,10-3-49-16,7-3 1 15,1-3-1-15,6-4 0 16,11-9-6-16,3 3 1 15,-3 4-2-15,0 2 1 16,-10 7-14-16,-12 6 1 16,-13 6-3-16,-4 3 0 0</inkml:trace>
  <inkml:trace contextRef="#ctx0" brushRef="#br0" timeOffset="1746.12">11098 3534 57 0,'11'28'28'0,"24"-28"-30"0,-21 0 54 0,11-10-52 15,7 1 1-15,3-7-1 16,7 7 0-16,11 0-5 16,0-1 0-16,11 1-12 15,-8-7 1-15</inkml:trace>
  <inkml:trace contextRef="#ctx0" brushRef="#br0" timeOffset="1998.13">12742 3107 57 0,'-28'44'28'0,"-18"53"-33"0,25-68 43 0,-7 5-39 15,-7 7 1-15,-1 12-2 16,1 0 1-16,3-2-1 16,4 2 1-16,0-15-7 15,3-13 0-15,11-16-7 16,0-18 1-16</inkml:trace>
  <inkml:trace contextRef="#ctx0" brushRef="#br0" timeOffset="2196.06">12252 3132 23 0,'11'-6'11'0,"27"31"7"16,-20-12 9-16,3 18-21 15,0-3 0-15,8 19 3 16,6 3 1-16,4 4-13 15,3 8 0-15,0 1 8 16,4 9 0-16,0-9-6 0,-4-16 0 16,-3-12-6-16,-7-17 0 15,-4-21-8-15,-10-19 1 16</inkml:trace>
  <inkml:trace contextRef="#ctx0" brushRef="#br0" timeOffset="2612.07">12647 1985 60 0,'0'40'30'0,"11"14"-29"0,-4-36 56 15,14 4-51 1,4-12 1-16,6 2 1 16,8-2 1-16,0-1-11 15,-4 1 0-15,-7-1 7 16,-6-9 0-16,-1 0-5 16,-7 0 0-16,-4 6-1 15,1 7 0-15,-7 6-2 16,-4 3 0-16,-4 0-1 15,-3 3 1-15,0-10 1 16,0 4 1-16,3-9 0 16,4-1 1-16,7-6 1 0,0 3 1 15,11-3-1-15,10-3 1 16,8 0-6-16,-1-3 1 16,0 3-11-16,-7 3 0 15,1-3-8-15,-1 16 1 16</inkml:trace>
  <inkml:trace contextRef="#ctx0" brushRef="#br0" timeOffset="5829.48">13466 3904 53 0,'10'22'26'0,"8"9"-18"0,-11-22 27 0,-4 7-33 15,1-3 0-15,-4 2 1 16,-11 10 0-16,-10 10-5 16,-14-1 1-16,-11 4-2 15,0-13 0-15,-3-3-13 16,-1-6 0-16</inkml:trace>
  <inkml:trace contextRef="#ctx0" brushRef="#br0" timeOffset="6323.12">15628 3672 40 0,'-7'6'20'0,"7"-31"-5"0,0-3 22 0,4-16-35 15,-4-16 1-15,-8-25 3 16,1-31 0-16,4-6-7 16,-4 3 1-16,7-6 4 15,7-7 1-15,7 0-2 16,7 13 1-16,0 12-2 15,-3 4 0-15,0 21-2 16,3 16 0-16,-4 23-3 16,1 17 0-16,-4 23-5 15,0 13 0-15,-3 24-11 16,-15 13 1-16</inkml:trace>
  <inkml:trace contextRef="#ctx0" brushRef="#br0" timeOffset="6516.61">15321 3239 58 0,'-7'38'29'0,"25"-29"-29"0,-4-9 48 16,3-3-48-16,5-3 1 16,6-4-1-16,11-6 1 15,-1-2-4-15,5-1 0 16,-1-6-6-16,0 0 0 15,1-7-8-15,-4-2 0 0</inkml:trace>
  <inkml:trace contextRef="#ctx0" brushRef="#br0" timeOffset="6744.49">16196 2151 53 0,'18'12'26'0,"-15"32"-26"0,-3-28 44 0,-3 12-45 16,-1 0 1-16,-3 13-3 16,0 12 1-16,4 1-11 15,3-7 1-15,0 0-4 16,10-3 1-16</inkml:trace>
  <inkml:trace contextRef="#ctx0" brushRef="#br0" timeOffset="7163.94">16912 2605 29 0,'-25'-15'14'0,"15"15"-2"0,6 0 20 0,-3 6-28 15,0 13 0-15,-3 9 2 16,-8 7 0-16,-7 18-9 16,-10 10 1-16,-4 15 3 15,-3 22 0-15,3 16-3 16,7 0 1-16,1-9-3 15,6-10 1-15,11-6-3 16,10-16 0-16,8-18-6 0,10-26 1 16</inkml:trace>
  <inkml:trace contextRef="#ctx0" brushRef="#br0" timeOffset="7628.37">16955 2963 38 0,'-8'34'19'0,"-2"-30"-8"0,10-1 31 0,3 3-36 15,-3 0 1-15,7-6 5 16,4 3 0-16,3 4-15 16,11 2 1-16,7-9 9 15,10 3 0-15,4-3-3 16,0 0 0-16,-8 0-3 16,-6 0 0-16,-7 6-2 15,-7 4 0-15,-11 6-1 16,-11 12 0-16,-7 6-2 15,-6-2 0-15,-8 8 0 16,-3 7 0-16,3 7 0 16,4-13 1-16,3-1 1 15,4 1 0-15,7-3 2 0,7-4 0 16,7-6 1-16,11-9 0 16,14-13-3-16,7-12 1 15,-1-6-6-15,-6-7 1 16,7-16-11-16,-7 1 0 15</inkml:trace>
  <inkml:trace contextRef="#ctx0" brushRef="#br0" timeOffset="7868.9">17385 2533 60 0,'0'66'30'0,"28"35"-35"0,-17-80 50 0,13 20-44 16,5 19 0-16,6 12 0 15,4 19 0-15,0-10-2 16,-4 7 1-16,-14-3-2 16,-10 6 1-16,-11-3-8 15,-15-4 0 1,-9-15-8-16,-8-15 1 0</inkml:trace>
  <inkml:trace contextRef="#ctx0" brushRef="#br0" timeOffset="8273.61">18214 3170 66 0,'3'19'33'16,"26"-38"-38"-16,-12 13 60 0,15 2-54 15,7-11 0-15,7 5-4 16,3-5 1-16,8 5-8 15,-8 10 0-15,-10 0-9 0,0 0 1 16</inkml:trace>
  <inkml:trace contextRef="#ctx0" brushRef="#br0" timeOffset="8456.21">18108 3571 58 0,'21'13'29'0,"29"-16"-33"0,-26-7 48 16,19-5-45-16,10 2 0 15,10-6-8-15,15-3 0 16,-4 0-2-16,-7-9 0 0</inkml:trace>
  <inkml:trace contextRef="#ctx0" brushRef="#br0" timeOffset="8904.57">19156 2257 75 0,'17'4'37'0,"19"-14"-45"15,-22 4 68-15,11-4-59 16,13-2 1-16,15-4 0 0,4 13 1 16,-1-13-4-16,4 1 1 15,-3 2 1-15,-4 13 1 16,-11-6-2-16,-7 15 0 15,-10-2-1-15,-11 11 0 16,-11 17 0-16,-10-1 0 16,-14 10-2-16,-3 10 1 15,-1 8 0-15,-3 10 0 0,-1-15-1 16,-6 6 0 0,-4 6-1-16,1-16 1 0,-1-9-1 15,0 0 0 16,14-4-1-15,8 1 0-16,10-13-4 0,14 7 0 0,10-7-8 0,8-3 1 0</inkml:trace>
  <inkml:trace contextRef="#ctx0" brushRef="#br0" timeOffset="9130.26">19480 3706 75 0,'11'25'37'0,"3"-15"-47"0,-10-10 70 16,3 3-61-16,0-3 0 15,0 0-16-15,-7 0 1 16,-7-3 5-16,-4 6 0 15</inkml:trace>
  <inkml:trace contextRef="#ctx0" brushRef="#br0" timeOffset="16651.62">20027 3672 54 0,'25'34'27'0,"-15"1"-19"16,-10-20 28-16,0 14-35 16,-7-8 0-16,-7 14-1 15,-10 9 1-15,-5-7-4 16,-2-5 0-16,-1-7-8 15,7-13 1-15,11-21-6 16,14-10 0-16</inkml:trace>
  <inkml:trace contextRef="#ctx0" brushRef="#br0" timeOffset="17356.75">21597 3374 48 0,'-7'19'24'0,"-4"-4"-25"0,11-12 43 16,-3-3-39-16,-1-9 0 16,1-10 2-16,-1-25 1 15,1-15-7-15,3-17 0 0,-4-5 4 16,4-7 1-1,4-15-2-15,6-4 0 0,8 13-1 16,10-10 1 0,4 10-2-16,0 19 1 0,-4 12-3 15,4 16 1-15,-1 19-5 16,-2 12 1-16,-8 23-10 16,-7 12 0-16,-11 12-3 15,-6 19 0-15</inkml:trace>
  <inkml:trace contextRef="#ctx0" brushRef="#br0" timeOffset="17538.68">21283 3167 63 0,'18'15'31'0,"28"11"-38"15,-25-20 64-15,7 0-57 16,11 0 0-16,10-3-2 0,-3 10 1 15,0-4-4-15,-4 1 1 16,-6 6-14-16,-5-13 1 16</inkml:trace>
  <inkml:trace contextRef="#ctx0" brushRef="#br0" timeOffset="17732.64">22017 3330 51 0,'3'44'25'0,"-10"18"-24"0,7-52 34 0,0-4-36 15,0 0 1-15,0-2-7 16,0 2 1-16,4-3-3 16,-1-9 1-16,-3-10-6 15,7-6 0-15</inkml:trace>
  <inkml:trace contextRef="#ctx0" brushRef="#br0" timeOffset="17916.7">21989 3160 33 0,'0'22'16'0,"0"16"-12"0,0-35 29 0,3 7-31 15,1 5 0-15,-1-5-1 16,1-1 1-16,6-9-4 0,4-6 0 15,4-4-3-15,0 1 1 16,3-7-8 15,-3 4 1-31</inkml:trace>
  <inkml:trace contextRef="#ctx0" brushRef="#br0" timeOffset="18453.48">22211 3324 34 0,'7'25'17'0,"0"19"-14"0,-3-32 27 0,-1 4-27 0,1-1 0 15,-1-5 3-15,4-4 1 16,0 4-9-16,0-7 1 16,0-6 4-16,0-4 1 0,0-2-2 15,4-10 1-15,0-3-3 16,-1 0 1-16,-3 3-1 16,0 4 1-16,4-4-1 15,-1 9 1-15,5 10 0 16,2 4 0-16,1 8-1 15,3 10 0-15,0 3 0 16,4-3 1-16,-4 0-1 16,0-3 1-16,0 0-2 15,4-4 1-15,0 4 0 16,3-9 1-16,4 2-1 16,3-2 0-16,4 2 0 15,0-9 0-15,-4-3 0 16,0-12 1-16,4 2 0 0,0 4 0 15,0-3 0 1,-1-10 0-16,-9-6 0 0,-5 0 0 16,-6-1-1-16,-7 8 0 15,-11-1-2-15,-4 6 0 16,-3 4-1-16,-7 3 0 16,-4 12-2-16,-3 13 1 15,3 0 0-15,1 15 0 16,6 1 1-16,-3 5 1 15,11 1 1-15,10 0 1 16,14-10 0-16,7-9 1 0,7-6 0 16,4-10 0-1,3-6-4-15,1-9 0 0,-4-7-9 16,-4-12 0-16</inkml:trace>
  <inkml:trace contextRef="#ctx0" brushRef="#br0" timeOffset="20075.52">23245 2527 27 0,'0'-38'13'0,"-4"16"3"0,4 22 14 16,-4 0-25-16,-3 7 0 0,-3 8 0 16,-4 7 0-16,-4 19-7 15,-3 12 0-15,0 20 4 16,-4 8 1-16,11 16-3 15,10 22 0-15,8 7 0 16,7 2 0-16,13-2 0 16,8-13 0-16,3-29-7 15,-3-21 1-15,-14-38-7 16,-8-15 0-16</inkml:trace>
  <inkml:trace contextRef="#ctx0" brushRef="#br0" timeOffset="21214.29">24126 3336 58 0,'8'6'29'0,"23"4"-32"16,-17-10 52-16,15 0-48 16,13-6 0-16,7-4 2 0,-3-2 0 15,-3-10-5-15,-8-3 1 16,-3-4 1-16,-11 1 0 16,-7 3-1-16,-7-10 0 15,-7 7-2-15,-4 3 1 16,-10 6-1-16,-3 4 0 15,-15 12-3-15,0 12 0 16,0 10-1-16,1 15 1 16,2 1-2-16,8 6 1 15,4 9 0-15,10 3 0 16,10-18 4-16,15 2 1 0,10-15 1 16,14 0 1-16,1-13 2 15,17 1 1-15,3-10-1 16,-3-10 1-16,0-5-1 15,0-7 0-15,-4 6 1 16,-3-3 0-16,-7-9 0 16,-3-3 1-16,-12 3 0 15,-2-10 1-15,-12 13-2 16,-6-3 1-16,-8 6-2 16,-6 3 0-16,-8 6-1 15,-6 7 1-15,-12 6-1 16,1 6 0-16,0 7-1 15,0 6 1-15,3 3-1 16,4 6 0-16,3-9-1 16,4-1 1-16,7 8-1 15,3-14 1 1,4 1 0-16,7-4 0 0,4 0 0 0,0 1 0 16,3-10 0-16,0 0 1 15,-4 0-1-15,1 0 0 16,-4 0-1-16,0-10 1 15,-3 10-2-15,-1-6 1 16,-3 6-1-16,0 6 1 16,0-2 0-16,-3 11 0 15,-4 10 0-15,-4 4 0 16,-3-8 0-16,-4 14 1 0,-6 9 0 16,2 6 0-1,1 3 0-15,0 4 1 0,3 2 0 16,4-2 0-16,7-4 1 15,7 0 0-15,4-18 1 16,10-7 1-16,11-3 0 16,13-15 0-16,8-10-2 15,7-10 0-15,0-12-8 16,-3 0 0-16,-1-6-11 16,0-16 1-16</inkml:trace>
  <inkml:trace contextRef="#ctx0" brushRef="#br0" timeOffset="21575.28">25308 3333 46 0,'-7'50'23'0,"0"-6"-16"0,7-35 33 16,0 1-40-1,0-1 1-15,-3-2-1 0,-1 2 0 16,4 0 0-16,0-9 0 16,7-9 0-16,4-4 0 15,3-5-1-15,4-8 1 16,3 5 0-16,0-8 0 16,4-5 0-16,-4 6 0 0,3 3 0 15,5-1 0-15,-5 11 0 16,1 12 0-16,-4 3 0 15,0 15 1-15,-3 4-1 16,-4-3 0-16,0 6-2 16,0 3 1-16,4 0-12 15,0 3 0-15,-1-12-1 16,1 3 0-16</inkml:trace>
  <inkml:trace contextRef="#ctx0" brushRef="#br0" timeOffset="21905.15">26825 3242 47 0,'25'9'23'0,"-14"-24"-25"0,-11 15 44 15,-4-10-42-15,-3 1 1 16,-11 0 0-16,1 5 0 16,-1 4-1-16,-3 10 0 15,-4 5-1-15,-3 4 1 16,3 10-6-16,4 5 1 0,3 1-5 16,8-7 0-1,6 3-2-15,11-9 0 0,7-3 1 16,4-16 1-16,-4-6 6 15,11-13 0-15,3-9 0 16,0-6 0-16</inkml:trace>
  <inkml:trace contextRef="#ctx0" brushRef="#br0" timeOffset="22206.49">27160 3330 42 0,'4'6'21'0,"-1"-22"-18"15,-3-2 45-15,-3-23-46 16,-4-6 0-16,0-16 1 0,-4-22 1 16,1-9-5-16,-1-19 1 15,11 4 2-15,11-14 1 16,10 26-2-16,7-3 1 31,7 3-3-31,-6 34 1 16,-5 25-5-16,-6 32 1 15,-8 3-12-15,-10 6 1 16,-10 13-2-16,-11 9 0 16</inkml:trace>
  <inkml:trace contextRef="#ctx0" brushRef="#br0" timeOffset="22359.81">26734 2919 65 0,'7'19'32'0,"21"-19"-47"0,0-3 68 0,14 0-53 16,25-10 0-16,15-6-7 16,-15-6 1-16,0 9-8 15,0 4 1-15</inkml:trace>
  <inkml:trace contextRef="#ctx0" brushRef="#br0" timeOffset="22715.77">29157 2035 42 0,'-18'19'21'0,"-20"43"-11"0,24-46 23 15,-8 15-33-15,1 13 1 0,0 25 0 16,0 3 1-16,0 26-3 16,-4 8 1-16,4 10-2 15,3-12 0-15,8-10-6 16,3-25 0-16,3-19-6 16,1-31 1-16</inkml:trace>
  <inkml:trace contextRef="#ctx0" brushRef="#br0" timeOffset="24096.12">28677 2922 44 0,'57'13'22'0,"42"-13"-19"0,-71 0 39 15,7 3-41 1,14-3 0-16,8 0 0 0,-1 0 0 15,-3 3-2-15,-3-3 0 16,-8 0 1-16,-7-6 0 16,-7 9 0-16,-6-6 0 15,-12 0-1-15,-10 3 1 16,-7 0 0-16,-10-4 0 16,-5 11-1-16,-6 12 1 15,-4 9-3-15,4-6 0 16,3 3 0-16,4-3 0 15,4-7 0-15,6-2 1 0,8-10 0 16,10 3 0-16,7-12 2 16,7 3 0-16,4-6 0 15,-1 2 0-15,4 1 0 16,-3 0 0-16,0-1 0 16,0 7 0-1,-4 0 0 1,-4 0 0-16,1 0 0 0,-4 7 0 0,0-1 0 15,-3 3 0-15,-1-5 0 16,1 5 0-16,0-9 0 31,3 0 0-15,0 0 0-16,0 0 0 0,11 0 0 16,3 3 0-1,4 3 0 1,6-2 0-16,1 2 0 0,-4-3 0 0,-6-3 0 0,-5 0 0 15,-2 0 0-15,-1-3 0 0,-7-7 0 0,-4 1 0 16,-6-4-1-16,-4 10 1 16,-7 3-5-16,-4 3 1 31,-10 10-6-31,0 6 1 0,0 6-1 16,0 16 1-16,-1-1 4 0,5-11 0 15,-4 27 6-15,-1-6 0 47,5 4 6-47,3-7 0 31,-4 3 0-31,4-16 0 0,-4-2-5 32,1-7 1-17,-1-10-2 1,4-15 0-16,7 0 0 0,7-18 1 0,7-4 1 0,7 0 0 0,0-3 1 0,14-10 1 0,11 1 0 0,4 5 0 0,2-5-1 0,5-4 1 15,-4 1-2-15,-4-4 0 0,-3 6-2 16,-4 4 1-16,-3-4-2 16,-4-2 0-16,-3 6 0 15,-8 2 0-15,1 10-1 16,-7 1 1-16,-8 8-2 16,-6 10 0-16,-1 13-1 15,-3 6 0-15,3 12-1 16,-3 0 0-16,7 4-1 15,0-1 1 1,7-5 0-16,1-8 0 0,2-2-1 16,4-6 0-16,0-4-3 0,-3-2 1 15,0-14-2-15,-1-2 1 16,1-1 1-16,-1 7 0 16,1-12 4-16,3 2 1 15,0 1 4-15,4-1 1 16,-4-3 3-16,3 10 0 15,-2 6 1-15,2 0 0 16,-3 3-2 0,0 3 0-1,1 1-1 1,-1-1 0-16,0 3-2 0,3 7 1 0,1 0-3 0,0-1 1 0,3 1 0 16,4-6 0-16,6-10 1 15,1-19 1-15,3-6 0 16,1-10 0-16,2-3 0 15,8-9 1-15,4-12-2 16,-1-4 0-16,-3-28 0 16,0-12 0-16,-7 2-1 15,-8-21 0-15,-10 12-1 16,-10-6 1-16,-7 7 0 16,-8 11 0 15,-7 11-1-31,-6 14 1 0,-8 20-1 47,-7 25 1-47,1 31-2 0,2 32 1 15,5 18-1 1,3 28 0-16,6 35-1 0,5 26 0 0,3 2 0 0,-4-3 1 0,4-13-3 0,4-15 0 0,-1-31-5 0,-3-26 1 16,-4-24-4-16,-3-20 1 15</inkml:trace>
  <inkml:trace contextRef="#ctx0" brushRef="#br0" timeOffset="24277.39">30103 2687 47 0,'3'0'23'0,"75"44"-17"0,-54-41 45 0,19 6-46 16,17-2 1-16,7-7 0 15,7-10 0-15,21-9-10 16,11-15 1-16,-4-4-2 15,-14 4 0-15,-24 3-14 16,-29 9 1-16</inkml:trace>
  <inkml:trace contextRef="#ctx0" brushRef="#br0" timeOffset="25072.4">21089 5177 47 0,'21'9'23'0,"7"-15"-11"0,-17 3 23 16,3-3-34-16,4-7 1 15,6-15 1-15,15-19 1 16,7-19-5-16,7-28 0 15,7-19 2-15,0-19 1 16,-11-3-1-16,-10 4 0 16,-14 8-2-16,-11 14 1 31,-10 2-1-31,-12 22 1 0,-6 19-2 0,-3 19 1 16,-8 19-4-16,-3 28 1 0,-7 19-3 15,-11 16 1 16,10 27 0-15,5 17 0-16,6 12 2 0,7 12 0 0,15 16 3 0,17 7 1 0,11-10 1 16,3-16 0-16,7-12-3 15,7-29 0-15,1-18-9 16,-4-16 1-16</inkml:trace>
  <inkml:trace contextRef="#ctx0" brushRef="#br0" timeOffset="25271.97">21788 4851 49 0,'-4'94'24'0,"15"-60"-29"0,-11-27 42 15,0-1-39-15,3 0 0 16,-3-6-10-16,0-3 1 15,0-10 5-15,-3-5 0 16</inkml:trace>
  <inkml:trace contextRef="#ctx0" brushRef="#br0" timeOffset="25417.94">21766 4644 33 0,'15'37'16'0,"-8"-24"-16"0,0-13 21 0,3 3-26 0,4-3 0 0,7 0-12 0,8 3 1 0</inkml:trace>
  <inkml:trace contextRef="#ctx0" brushRef="#br0" timeOffset="25858.23">22003 5017 31 0,'-7'25'15'0,"3"9"-10"15,4-27 23-15,0 2-25 16,4 1 0-16,3-7 1 0,3-3 1 16,8-7-6-1,7-8 1-15,3-4 3 16,4-3 1-16,-1 3-2 0,1-6 0 16,-4 0 0-16,-3 0 1 15,0 0-2-15,-4 3 1 16,-7-6-1-16,-3 3 0 15,-1-4 0-15,4 1 0 16,-3 0-1-16,-4-7 0 16,-4 7-1-16,-3 6 1 15,0 3-1-15,0 10 1 0,-7 9-1 16,-3 9 1 0,-4 7-1-16,0 15 0 0,3 10 0 15,4 13 0-15,3 2 0 16,8 4 0-16,3-13 1 62,7-4 1-62,0-8-1 16,18-7 0-16,7-12-5 31,7 0 1-31,7-13-9 0,-8-10 0 31</inkml:trace>
  <inkml:trace contextRef="#ctx0" brushRef="#br0" timeOffset="26409.91">24973 4986 47 0,'-7'-4'23'0,"-21"8"-18"0,17-8 37 0,-3 4-42 0,-11-3 1 0,-3 3-1 0,0 0 1 0,-7 0-1 0,3 3 0 0,-3 10 0 0,7-1 1 0,-1 14-3 0,5 2 1 0,6-3-2 0,7-3 1 0,8 0-1 0,6-3 0 0,11-10 0 0,8-6 0 0,-1-6 1 16,4 3 1-16,-1-6 0 15,1-4 1 1,0-2 0-16,-1-1 0 15,1-2 0 1,-4-1 0-16,0 3 0 0,-3 4 1 0,0 6-1 16,-4 6 0-16,-4 6 0 15,1 7 1-15,-4-3-2 0,4 2 0 16,-4 7 0-16,0 0 1 16,3-3-1-16,1 3 0 15,3-6 0-15,4-10 0 16,-1-6 0-16,1-16 1 15,7 4-7-15,3-7 1 16,0-16-5-16,7-2 0 16</inkml:trace>
  <inkml:trace contextRef="#ctx0" brushRef="#br0" timeOffset="26670.54">25354 3973 66 0,'4'44'33'0,"-8"9"-41"0,4-41 68 0,-3 20-61 16,-4 18 1-16,-4 10 0 15,0 27 0-15,-10 4-4 16,4 19 1-16,2-3-2 15,1-10 0 1,4-19-5-16,3-24 0 16,7-23-9-16,-4-19 1 15</inkml:trace>
  <inkml:trace contextRef="#ctx0" brushRef="#br0" timeOffset="26905.7">24825 4565 57 0,'18'22'28'0,"49"-41"-31"0,-39 7 49 0,7-7-46 0,22-3 0 15,17 0-4-15,14 10 0 16,4-17-10-16,-15 14 0 0</inkml:trace>
  <inkml:trace contextRef="#ctx0" brushRef="#br0" timeOffset="27288.12">27615 4427 47 0,'15'25'23'0,"-26"44"-17"0,0-53 28 16,-6 9-34-16,-11 10 0 0,-8 2 0 15,-3 4 0-15,-3 6-4 16,7 10 0-16,3-14-9 15,4-11 0-15,3-4-1 16,4-19 1-16</inkml:trace>
  <inkml:trace contextRef="#ctx0" brushRef="#br0" timeOffset="27474.15">27185 4446 25 0,'14'3'12'0,"29"82"-1"0,-29-63 21 0,3 12-30 16,11 13 0-16,11 13 0 16,4 6 1-16,-1 3-6 15,4-6 1-15,-7-13-8 16,-4-19 0-16</inkml:trace>
  <inkml:trace contextRef="#ctx0" brushRef="#br0" timeOffset="27693.92">27753 4612 53 0,'4'22'26'0,"27"-6"-26"15,-20-22 45-15,7 3-45 0,10 3 0 0,14 0-1 16,4-7 1-16,7 4-5 16,-4-3 0-16,-6 6-11 15,-12-3 1-15</inkml:trace>
  <inkml:trace contextRef="#ctx0" brushRef="#br0" timeOffset="27869.26">27704 4907 47 0,'24'25'23'0,"29"-34"-19"16,-39-1 33-16,8 1-37 16,13 0 0-16,7-4-17 15,0-3 1-15,8-2 10 0,-4-1 1 16</inkml:trace>
  <inkml:trace contextRef="#ctx0" brushRef="#br0" timeOffset="28281.1">28487 4437 51 0,'17'19'25'0,"8"-4"-22"0,-11-15 44 0,0-3-46 15,11-3 1-15,10-7 0 16,11 10 0-16,4-6-3 16,-1 2 1-16,-7 4 2 15,1-3 1-15,-5 6-2 16,-9-3 0-16,-15 12-1 15,-7 4 0-15,-11 18-1 16,-17-6 0-16,-14 16-4 16,-11 3 1-16,-3 3-1 15,-1-3 1-15,4 6 1 16,11 3 1 0,10-6 2-16,15-6 0 0,10 0 3 0,14-7 1 31,56-8-2-31,12-14 0 15,2-9-16 17,-3 0 0-17</inkml:trace>
  <inkml:trace contextRef="#ctx0" brushRef="#br0" timeOffset="29392.29">14746 1392 59 0,'14'-19'29'0,"-10"22"-23"16,-1 3 29-16,1 7-35 15,3 12 1-15,-4 19-1 16,-3 0 1-16,0 9-3 16,-7 10 0-16,4 9-4 15,-1 0 1-15,8-3-6 16,3-6 0-16,3-25-5 15,5-13 0-15</inkml:trace>
  <inkml:trace contextRef="#ctx0" brushRef="#br0" timeOffset="29816.34">15194 1411 48 0,'25'-19'24'0,"3"-16"-22"0,-24 26 44 0,-4-7-44 16,-4 4 1 0,-7-4 0-16,1 0 0 0,-8-2-4 15,-13-1 0-15,-12 3 2 16,-10 7 1-16,0 6-2 16,-10 12 1-16,-1-9-1 15,11 25 0-15,1 3-2 16,2 16 1-16,8 19-4 15,3-10 1 1,7 22-2-16,11 4 0 0,3-1 0 16,11 4 1-16,14-4 1 15,8 4 1-15,13-26 4 16,18-6 0-16,14-12 1 16,17-10 1-16,1-3 1 15,-1-25 0-15,-2-19-1 16,2-15 1-16,-6-10-1 0,-11-12 0 15,-7-17-2-15,-15 20 1 16,-9-35-4-16,-12 1 1 16,-10-1-10-16,-17 13 0 15,-19-4-5-15,-13 10 1 16</inkml:trace>
  <inkml:trace contextRef="#ctx0" brushRef="#br0" timeOffset="30703.32">20892 1367 54 0,'-4'0'27'0,"11"0"-19"0,0 0 27 0,4 0-32 15,3 0 0-15,18 0 2 16,6-10 1-16,12 4-7 15,-8-3 0-15,0-1 4 16,1 7 0-16,-12 3-2 0,-6 10 1 16,-7 8-3-16,-8 1 0 15,-3 16-3-15,-3-10 0 16,-8 22-1-16,-3-3 1 31,-3 0 0-31,-1 9 0 0,-3-15 1 31,4 5 0-31,2-14 3 0,5-1 0 0,6-3 0 0,5-9 1 16,2-16-1-16,15 0 1 16,7-10-2-16,3-15 0 15,-3-3-10-15,-4 9 0 0,0 3-4 16,0-2 0-16</inkml:trace>
  <inkml:trace contextRef="#ctx0" brushRef="#br0" timeOffset="31246.8">21756 1213 49 0,'32'-44'24'0,"-25"-9"-20"0,-7 53 44 0,3-9-45 15,-3-7 0-15,-7-3 2 0,-7-6 1 16,-11 3-8-16,-17 6 1 16,-11 1 4-16,-14 12 0 15,-7 12-3-15,3 10 1 16,-13 6-4-16,-4 12 0 15,-1 1-1-15,-2 12 0 16,9 4-3-16,12 8 1 16,13 10-1-16,19 7 0 15,6 5 1-15,14 4 1 0,18 0 1 16,21 0 1-16,18-25 5 16,18-10 0-16,17-15 3 15,3-26 1-15,19-21 2 16,13-20 0 31,7-27-1-47,-6-16 1 15,-8-13-5-15,-7-6 1 0,-10 10-9 32,-14-10 0-17,-19 12-13 16,-16 17 0-31</inkml:trace>
  <inkml:trace contextRef="#ctx1" brushRef="#br1">7648 6086 0,'0'0'15,"0"0"-15,-7-31 16,21 40-1</inkml:trace>
  <inkml:trace contextRef="#ctx0" brushRef="#br1" timeOffset="36392.87">16129 5177 40 0,'25'-16'20'0,"-8"19"-11"0,-13-3 20 0,3 0-27 16,0 7 1-16,-3 18 0 15,-1 12 0-15,4 32-4 16,0 22 0-16,0 28 2 15,4 41 1-15,-8 32-2 16,4 49 1-16,-3 38-2 16,-8 41 1-16,8 28-1 15,6 3 1-15,-2 10 0 16,2-4 1-16,4 4 0 16,4-4 0-16,3-2 1 15,0 15 0-15,-10-6-1 16,-11 12 0-16,-11 6 0 15,-3 7 0-15,-11 0-1 16,-10-3 0-16,-14-10-2 16,-4-25 1-16,3-9-1 0,5-22 1 15,6-10 0-15,7-27 1 16,7-20 0-16,15-9 0 16,10-25 1-16,7-6 1 15,7-13-2-15,0-13 1 16,0-15-5-16,-3-9 0 15,-11-23-11-15,-7-24 1 16</inkml:trace>
  <inkml:trace contextRef="#ctx0" brushRef="#br1" timeOffset="51284.63">1355 5205 54 0,'0'16'27'0,"10"12"-21"16,-6-19 27-16,-4 4-33 16,7 9 1-16,3-6 0 15,1 9 0 1,0 15-1-1,-1-2 1-15,-3-10 1 16,4-6 0-16,-1-3 1 16,-6-6 0-16,3-4 0 15,4-9 0-15,-4-6 0 16,-4-13 0-16,8-9 0 16,6-4 1-16,5-15-2 0,6-12 1 15,4-10-2-15,6 3 0 16,-6-13-5-1,7 7 1-15,-7 3-12 0,3 3 0 16,-14 13-5-16,-10 3 0 16</inkml:trace>
  <inkml:trace contextRef="#ctx0" brushRef="#br1" timeOffset="51710.41">1926 4851 60 0,'7'6'30'0,"-3"22"-37"16,3-12 55-16,-7 3-48 0,10 9 0 15,-10 13 0-15,4 6 0 16,-4 9-2-16,7 7 1 16,-7 6-4-16,0 0 0 15,0-16-8-15,0-9 0 16,-7-16-3-16,-4-28 0 16</inkml:trace>
  <inkml:trace contextRef="#ctx0" brushRef="#br1" timeOffset="52397.59">2134 5114 27 0,'32'-44'13'0,"-14"-9"-4"0,-15 28 19 15,-6-3-25-15,3-4 1 16,-11 1 5-16,4-4 0 16,4-2-9-16,-8-4 0 15,-3 0 6-15,0 7 1 32,-14-4 0-32,-1 7 1 15,-2 6-3-15,-19 12 0 16,-3 4-2-16,-14 2 1 15,-3 7-1-15,-1 7 1 16,1 5-3-16,10 13 1 0,3 10-2 16,-3 2 1-16,0 20-2 15,0-1 0-15,11 16-1 16,-1-9 1-16,1 16-2 16,7 2 0-16,3 1 0 15,0-1 0-15,11 4 0 16,7-13 1-1,10 6 0-15,11-2 0 0,18-14 0 16,3-2 0-16,21-16-1 16,18-13 0-16,14-15 0 15,18-10 0-15,17-15 0 16,-10-13 1-16,-7 3 0 16,-14-9 1-16,-19-10 1 15,-9-12 0-15,-11-3 0 16,-4-20 0-16,0-5-2 15,-10-10 1-15,3-3-12 16,-10-6 0-16</inkml:trace>
  <inkml:trace contextRef="#ctx0" brushRef="#br1" timeOffset="53402">1817 7504 56 0,'0'3'28'0,"10"-44"-27"0,-3 25 44 0,-7-21-42 0,4-17 0 0,3-21 2 0,-7-13 0 0,0-9-6 0,-7-3 0 16,3-13 4-16,4-3 0 109,0 6-2-109,0 13 0 0,0 3-1 0,4 15 0 0,-4 17-2 0,7 15 1 0,-7 6-2 0,4 9 1 0,3 14-4 0,3 11 1 0,-3 14-2 16,-7 8 0-16,4 10 0 0,3 13 0 0,-7 0 1 0,0 2 1 0,10 4-3 15,-10-3 1 1,0 0-5-16,0-3 1 0</inkml:trace>
  <inkml:trace contextRef="#ctx0" brushRef="#br1" timeOffset="53680.85">1549 6889 58 0,'7'13'29'0,"3"2"-32"0,1-15 57 16,0 3-50-16,-1-3 0 16,8-3 1-16,3-6 0 15,7-7-8-15,4 0 1 16,-4 1 0-16,4-7 1 31,0-25-18-31,-8 3 0 16</inkml:trace>
  <inkml:trace contextRef="#ctx0" brushRef="#br1" timeOffset="53945.44">2117 6165 62 0,'17'15'31'0,"-17"20"-32"15,4-26 43-15,3 1-42 16,-7 8 1-16,0 1-2 15,0 3 1-15,0 3-4 16,0-3 1-16,0-3-10 16,7 3 1-16,-7-3-5 15,11-7 0-15</inkml:trace>
  <inkml:trace contextRef="#ctx0" brushRef="#br1" timeOffset="54244.14">2533 6604 59 0,'0'6'29'0,"-11"35"-30"0,11-32 57 0,4 7-54 0,-4 9 0 0,-4 3 1 0,-3 13 0 0,-7 9-4 0,4 10 1 0,-8 12 1 16,7 0 1-16,-6 3-1 15,13 7 0-15,-3-7-1 16,7-9 0-16,0-13-4 16,7-9 1-16,7-13-5 15,4-15 0-15,-7-13-12 16,10-19 1-16</inkml:trace>
  <inkml:trace contextRef="#ctx0" brushRef="#br1" timeOffset="54489.01">2840 6864 55 0,'3'19'27'0,"-13"12"-26"0,6-22 40 0,-10 10-40 0,0 6 1 0,-14 10 0 0,7 6 0 0,-11 6-3 16,4 3 1-16,-4 3 1 0,4-3 1 0,7-3-3 0,3-12 1 0,0-7-6 16,8-9 0-16,6-16-11 15,8-19 1-15</inkml:trace>
  <inkml:trace contextRef="#ctx0" brushRef="#br1" timeOffset="54666.91">2501 6989 27 0,'-10'-15'13'0,"13"15"2"0,4-4 8 0,4 11-21 0,-1 2 1 0,8 7 4 0,3 9 1 0,11 9-9 15,7 1 1-15,-11 6 3 16,4 9 1-16,-4-6-6 15,-7 0 1-15,0-7-8 16,-3-8 0-16,-4-20-5 16,-3-12 1-16</inkml:trace>
  <inkml:trace contextRef="#ctx0" brushRef="#br1" timeOffset="54911.46">2780 6428 43 0,'3'22'21'0,"26"34"-10"0,-19-31 40 16,11 13-48-16,8 12 0 16,-1 10 0-16,4 9 1 15,-4 6-6-15,-7 13 0 0,-3-3 2 16,-15-4 0-1,-6-6-7-15,-11-12 0 16,-8-6-11-16,-2-17 1 31</inkml:trace>
  <inkml:trace contextRef="#ctx0" brushRef="#br1" timeOffset="55426.33">3701 6854 50 0,'0'19'25'0,"17"-19"-19"0,-10-3 37 0,4-3-41 15,10 0 1-15,0-1-1 16,11-2 1-16,3-4-6 15,1-2 1-15,-1 2-3 16,-14 7 0-16,-3 6-12 16,-18 3 1-16</inkml:trace>
  <inkml:trace contextRef="#ctx0" brushRef="#br1" timeOffset="55598.67">3630 7177 69 0,'18'4'34'0,"24"-11"-46"0,-21 1 60 15,7-3-54-15,4-1 1 16,3-2-28-16,4 2 0 16,-7 1 35-16,7-4 0 15</inkml:trace>
  <inkml:trace contextRef="#ctx0" brushRef="#br1" timeOffset="56089.31">4244 7507 61 0,'-7'15'30'0,"17"-18"-37"0,-2-6 61 0,6-10-52 0,3-12 1 0,11-23 0 16,1-11 0-16,13-20-5 16,7-19 1-16,-6-15 3 0,-4-19 0 15,-1-3-2 1,-16-3 1-1,-5 9 0-15,-17 10 0 0,-7 5-1 16,-3 17 1-16,-1 15-1 0,0 22 1 16,1 16-2-16,-1 22 1 15,1 28-4-15,-4 19 1 16,-1 12-2-16,5 29 0 16,-8 9-1-16,8 15 1 15,3 29 1-15,3-12 0 16,-3 2 2-16,7 7 1 0,7-7-2 15,11 7 0-15,6-16 0 79,5-9 0-79,2-10-2 15,5-12 0-15,-12-10-9 0,1-22 0 0</inkml:trace>
  <inkml:trace contextRef="#ctx0" brushRef="#br1" timeOffset="56326.07">4837 7124 54 0,'-4'47'27'0,"-3"-28"-36"15,7-16 48-15,0 0-40 0,-4 0 0 16,4-3-5-16,-7-6 0 15,4 3-5-15,3-19 1 16</inkml:trace>
  <inkml:trace contextRef="#ctx0" brushRef="#br1" timeOffset="56455.36">4724 6770 44 0,'7'31'22'0,"3"-9"-16"0,-6-19 32 0,3 0-38 0,4 1 0 0,-1-1-8 0,1-6 1 0,6 3-1 0,-3-4 1 0,8 4-7 0,-8 4 1 0</inkml:trace>
  <inkml:trace contextRef="#ctx0" brushRef="#br1" timeOffset="56952.06">4981 7068 36 0,'0'-7'18'0,"14"-15"-18"0,-7 16 34 32,4-6-34-32,0-4 0 0,6-19 0 15,-3 4 1-15,0 6-1 0,1 9 1 16,2 10-1-16,-6 6 1 15,3 13-1-15,0 2 1 63,-3 1-2-63,-8-3 1 31,4-1-2-31,-3-3 0 0,3-2 0 0,-7-4 0 0,7 0 0 0,-4 0 1 47,4-3 1-47,4-3 0 0,0 3 1 16,-1 0 0-16,1 0 0 0,-1 0 0 0,1 0-1 0,-1-3 1 0,1-7 0 0,3-2 1 0,0-10 1 0,4 0 0 0,-4 3 0 15,11 0 0-15,-4 1 0 16,7-1 0 0,-3 9-1-16,-1 7 1 0,1 3-3 15,3 7 1-15,1 8 0 16,2 4 0-16,-2 3 0 15,2 0 1-15,1 0-2 16,-4 0 1-16,1 0-1 16,-5-7 1-16,1-2-6 15,-4-7 0-15,0-6-10 16,-3 0 0 0</inkml:trace>
  <inkml:trace contextRef="#ctx0" brushRef="#br1" timeOffset="58811.46">4692 7729 51 0,'0'7'25'0,"3"5"-19"0,-3-12 26 0,-3 0-31 15,-4 3 0-15,-4 10 0 16,-10 9 0-16,-7 6-2 15,-4 0 1-15,-7 10-1 16,8 0 0-16,-8-1-4 16,7-2 0-16,4-4-10 15,7-9 1-15</inkml:trace>
  <inkml:trace contextRef="#ctx0" brushRef="#br1" timeOffset="59036.33">4396 7723 39 0,'21'35'19'0,"14"-23"-15"0,-24 1 27 16,3 9-31-16,3 9 0 16,12 0 0-16,-5 13 0 15,12 10-1-15,2 5 1 16,5 7-1-16,6-16 0 15,-7-9-7-15,4-16 0 16,-14-16-4-16,0-12 1 16</inkml:trace>
  <inkml:trace contextRef="#ctx0" brushRef="#br1" timeOffset="59306.6">4981 7924 42 0,'0'22'21'0,"11"-16"-18"0,-8-6 39 0,8-3-40 15,3 3 1-15,7 0-1 16,7-3 1-16,8-4-4 15,-1 1 0-15,-3-3 0 0,-4 3 1 16,-3-4-10 0,3-2 0-16,0-4-5 0,-7 0 1 15</inkml:trace>
  <inkml:trace contextRef="#ctx0" brushRef="#br1" timeOffset="59606.34">5285 7758 49 0,'3'6'24'0,"-3"-16"-22"0,0 10 43 0,7 0-42 15,7 4 1-15,-3 2 3 16,3 0 0-16,4 4-9 15,3 2 1-15,-4 1 5 16,12 5 0-16,-19 4-4 16,1-6 1-16,-11 12-5 15,-11 1 0-15,-10-1-7 16,3-3 1-16,-3-6-9 16,0-10 0-16</inkml:trace>
  <inkml:trace contextRef="#ctx0" brushRef="#br1" timeOffset="60009.06">5761 7758 60 0,'7'15'30'0,"14"-8"-28"0,-17-7 53 16,3 0-52-16,10-4 0 15,4 1 1-15,-3-3 1 0,7 3-7 16,0 3 1 0,-4 3 3-16,-11 6 1 0,1 7-3 15,-1 9 0-15,-10 0-2 16,-10 3 0-16,3 13-1 15,3-3 1-15,-6 6 0 16,-1 6 0-16,8-3 1 16,3 3 1-16,7-15 1 15,10-4 1-15,4-6 1 16,1-6 0-16,9-7-1 16,8-5 0-16,7 2-5 15,3-15 1-15,-3-13-13 16,-7-3 0-16,7-9-6 15,-7-7 1-15</inkml:trace>
  <inkml:trace contextRef="#ctx0" brushRef="#br1" timeOffset="60549.37">6992 6632 54 0,'-3'12'27'0,"3"-46"-29"16,0 15 45-16,0-12-42 16,-4-23 0-16,0-5 1 15,1-23 0-15,-1-9-3 16,-3-9 1-16,7-7 1 16,7-2 1-16,8 11-1 0,2 4 1 15,4 13 0-15,8 12 0 16,-1 16-1-16,0 15 1 15,0 19-4-15,4 22 0 16,-11 7-5-16,-7 18 0 16,-3 13-11-16,-11 15 0 15</inkml:trace>
  <inkml:trace contextRef="#ctx0" brushRef="#br1" timeOffset="60749.87">6893 6447 41 0,'0'6'20'0,"18"-3"-18"0,-7-6 27 0,3 0-31 16,14 3 1-16,0 0-8 16,11-6 1-16,-4-1 2 15,-3 1 1-15,3-13-6 16,4-3 0-16</inkml:trace>
  <inkml:trace contextRef="#ctx0" brushRef="#br1" timeOffset="61017.53">7691 6058 48 0,'0'9'24'0,"0"-2"-28"0,-7-14 53 15,-4 11-49-15,-3 8 1 16,-4 7 0-16,-3 9 0 16,-7 0-2-16,7 13 1 15,-1 6 1-15,5 0 0 16,6 6-1-16,4 4 1 16,4-13-1-16,-4-3 0 0,14-7-5 15,3-6 1-15,11-6-9 16,-3-9 0-16,3-19-3 15,7-4 1-15</inkml:trace>
  <inkml:trace contextRef="#ctx0" brushRef="#br1" timeOffset="61243.1">8012 6202 49 0,'-4'6'24'0,"18"7"-21"0,-14-4 48 0,-3-5-47 15,-8 8 1-15,-7 19 0 16,-3 1 1-16,-14 5-9 16,-4 11 1-16,4 2 4 15,0-6 1-15,3-1-6 0,0 1 1 16,4-9-5-16,7-10 1 16,7-9-8-16,7-16 0 15,10-13-4-15,11-15 0 16</inkml:trace>
  <inkml:trace contextRef="#ctx0" brushRef="#br1" timeOffset="61437.77">7782 6315 36 0,'21'25'18'0,"8"19"-11"0,-22-34 28 16,3 5-31-16,1 4 1 15,3 6 2-15,0 0 1 16,7 3-11-16,-3 4 0 0,3-7 6 15,-7-13 0-15,11 1-7 16,0-7 0-16,-1 7-11 16,8-20 0-16,-4-8-1 15,-10-13 1-15</inkml:trace>
  <inkml:trace contextRef="#ctx0" brushRef="#br1" timeOffset="61663.2">8177 6061 60 0,'25'38'30'0,"-7"68"-46"16,-11-87 65-16,0 19-50 0,0 9 1 15,0 3 0 1,-4 3 0-16,1 1-1 0,-4-20 1 15,0-3-4-15,-4 4 0 16,1-10-11-16,-11-9 0 16</inkml:trace>
  <inkml:trace contextRef="#ctx0" brushRef="#br1" timeOffset="62053.65">8724 6384 74 0,'4'10'37'0,"17"-1"-41"0,-7-15 66 16,4-1-62-1,17-8 0-15,7-10-7 0,15 9 1 16,-11-3-4-16,-4 3 1 16,-7-2-12-16,0 5 0 15</inkml:trace>
  <inkml:trace contextRef="#ctx0" brushRef="#br1" timeOffset="62502.23">9712 6531 57 0,'-32'32'28'0,"25"-10"-26"15,7-19 45-15,0-12-43 16,-3-10 0-16,-4-16 2 16,3-12 1-16,-3-12-9 15,7-20 0-15,-11-15 5 16,8-12 1-16,-1-4-3 15,4-9 1-15,4 9-2 0,-1 6 1 16,8 10 0-16,-7 10 0 16,6 18 0-16,1 16 1 15,10 18-3-15,-3 17 1 16,3 18-4-16,0 12 0 16,0 23-5-16,-7-10 0 15,-7 13-11-15,-10 6 1 0,-11 6-1 16,-4 7 1-1</inkml:trace>
  <inkml:trace contextRef="#ctx0" brushRef="#br1" timeOffset="62685.63">9532 6099 62 0,'18'15'31'0,"10"-5"-38"15,-17-10 64-15,-1 0-55 16,4 0 0-16,0 0 0 15,-3-3 0-15,3-4-4 16,7 1 1-16,7-3-4 16,4-1 1-1</inkml:trace>
  <inkml:trace contextRef="#ctx0" brushRef="#br1" timeOffset="62923.28">10181 5926 48 0,'0'13'24'0,"-10"24"-9"0,6-24 9 16,-3 6-23-16,-11-10 1 16,1 10 1-16,-4 9 0 15,-1 7-4-15,-2-1 0 16,3 7 2-16,3 6 1 0,7 6-3 15,8-6 1-15,10-6-9 16,7-6 0-16,7-20-6 16,0-12 1-16</inkml:trace>
  <inkml:trace contextRef="#ctx0" brushRef="#br1" timeOffset="63297.53">10231 6155 57 0,'3'13'28'0,"8"-7"-27"15,-8-6 51-15,8 0-48 16,3-3 1-16,4 0 1 16,6-4 1-16,1 1-9 15,0 3 0-15,-4 3 5 16,-4 0 0-16,5 3-2 0,-12 0 0 15,1 7-3-15,-8 2 1 16,-3 7-3-16,-3-6 1 16,-11 9-1-16,0 6 0 15,-8 0 0-15,5-3 1 16,3 0 0-16,3-3 0 16,4-3 3-16,3-3 0 15,4-4 0-15,8-2 1 16,6-4-2-1,3-3 0 1,4-6-2-16,11-7 0 0,0-2-6 0,10-10 1 0,4-3-9 16,-7-10 0-16</inkml:trace>
  <inkml:trace contextRef="#ctx0" brushRef="#br1" timeOffset="63635.87">10686 5976 63 0,'35'57'31'0,"14"-26"-33"0,-31-21 58 0,7 8-56 16,6 8 1-16,5 5 1 16,-8-9 1-16,0 12-4 0,-10 7 1 15,-11 6 0-15,-11 0 0 16,-13 0-6-16,-19 10 1 16,-2-13-15-16,-19-1 1 15</inkml:trace>
  <inkml:trace contextRef="#ctx0" brushRef="#br1" timeOffset="64167.62">7027 7099 54 0,'25'19'27'0,"63"-10"-18"0,-45-15 36 16,17-10-39-16,38-2 0 0,36-1 1 15,39-6 1-15,42-4-11 16,36-5 0 0,13 6 7-16,29 3 1 0,-10 6-4 15,2 6 0-15,-13 7-2 16,-15 3 1-1,-3 0-4-15,-28 3 0 0,-21 3-8 16,-36 6 1-16,-31 1-10 16,-39 8 1-16</inkml:trace>
  <inkml:trace contextRef="#ctx0" brushRef="#br1" timeOffset="64639.6">8400 7384 42 0,'21'0'21'0,"-25"-3"-5"0,4 10 26 0,-7 5-38 16,-7 10 0-16,0 9 2 15,-7 1 1-15,-11 15-10 16,-7 6 1-16,-10 10 2 16,0 0 1-16,-1 6-7 15,1-10 1-15,-1-9-11 16,8-12 1-16,10-19-3 15,1-22 1-15</inkml:trace>
  <inkml:trace contextRef="#ctx0" brushRef="#br1" timeOffset="64833.07">7920 7557 42 0,'39'19'21'0,"3"28"-16"0,-24-25 39 0,6 3-42 0,12 3 0 0,-5 16-1 0,5 0 1 16,6 3-5-16,-7 3 1 0,4-6-4 15,0-10 1-15,-4-9-10 16,-3-12 1-16</inkml:trace>
  <inkml:trace contextRef="#ctx0" brushRef="#br1" timeOffset="65128.04">8640 7836 58 0,'-4'16'29'0,"22"-1"-33"15,-11-12 51-15,7-3-48 16,11-3 1-16,10-6-3 16,11-10 1-16,7-3-4 15,-8 13 1-15,5-13-11 0,-18-6 0 16</inkml:trace>
  <inkml:trace contextRef="#ctx0" brushRef="#br1" timeOffset="65484.17">9232 7494 75 0,'7'22'37'0,"25"-19"-42"0,-18-6 69 0,14 3-62 16,1-6 1-16,13 0 1 16,4-1 0-16,-7 7-6 15,-8-3 1-15,-2 9 1 16,-12 4 1-16,-6 9-4 16,-11 9 0-16,-7 10-3 15,-7-4 0-15,-8 7-1 16,-2 3 0-16,3 6 3 15,3-16 0-15,4 7 4 16,7-3 1 31,7-4 3-47,10-9 1 31,12-9-1-31,16-13 0 0,5-6-2 16,3 0 0-16,3-7-10 0,0-2 0 15,1-4-14-15,-12 4 1 0</inkml:trace>
  <inkml:trace contextRef="#ctx0" brushRef="#br1" timeOffset="72231.5">11486 6961 42 0,'0'13'21'0,"11"9"-7"0,-11-22 21 0,4 3-33 16,3 3 0-16,0-6 2 16,3 0 0-16,4 3-5 15,4-6 0-15,7-3 2 16,3-1 0-16,-3 4-6 16,-1-3 0-16,-6 0-11 15,-11 6 1-15</inkml:trace>
  <inkml:trace contextRef="#ctx0" brushRef="#br1" timeOffset="72411.78">11395 7243 61 0,'10'22'30'0,"19"-6"-32"0,-19-16 52 15,8 0-51-15,3-6 1 16,4-1-2-16,3-2 0 15,4-4-3-15,-1 4 0 16,1 3-12-16,-4-1 0 16</inkml:trace>
  <inkml:trace contextRef="#ctx0" brushRef="#br1" timeOffset="72919.3">11875 7598 61 0,'3'12'30'0,"15"-15"-30"0,-11-3 48 0,7-7-47 15,3-15 1-15,12-13 1 16,6-25 1-16,7-21-5 16,1-11 1-16,3-11 3 15,-4-11 0-15,-7-8-1 16,-3-4 0-16,-4 13-1 16,-7-3 0-16,-7 25-1 0,-3 12 1 15,-8 6-3-15,-3 10 1 16,0 22-2-16,-3 19 0 15,-4 16-2-15,-4 12 1 16,-3 25-1-16,0 12 0 16,-4 20 1-16,1 28 0 15,-1 2 1-15,1 4 0 16,2 16 1-16,1-4 1 16,4 4-1-16,3-4 1 0,3-5 0 15,1-17 0-15,3-6-1 16,7-15 0-16,3-10-3 15,8-15 0-15,3-10-7 16,4-13 1-16,-1-9-3 16,-2-9 1-16</inkml:trace>
  <inkml:trace contextRef="#ctx0" brushRef="#br1" timeOffset="73125.61">12506 7253 56 0,'-4'28'28'0,"1"13"-34"15,-1-32 60-15,1 1-54 0,-1-1 0 16,-3 3-1 0,4-2 1-16,-1-4-5 0,1-6 1 15,6-6-12-15,4-16 0 16</inkml:trace>
  <inkml:trace contextRef="#ctx0" brushRef="#br1" timeOffset="73279.5">12446 6996 47 0,'11'12'23'0,"3"4"-29"0,-7-16 31 0,3 0-40 0,4-3 1 0,8-4-8 16,9 4 1-16</inkml:trace>
  <inkml:trace contextRef="#ctx0" brushRef="#br1" timeOffset="73730.95">12725 7303 34 0,'3'31'17'0,"4"-21"-15"0,-3-10 28 0,3-3-27 0,0-7 0 0,4-2 0 0,-1-4 1 0,4-3-5 15,-3 0 0-15,3 7 3 16,0-1 1-16,0-3-2 16,0 4 1-16,0 3-1 15,0 5 0-15,-3 4 0 16,0 4 0-16,-4 5-1 0,3 0 1 15,-3 1 0-15,-3-1 0 16,-1-3-1-16,4-6 0 16,0-3 1-16,1-6 0 15,-1 3-1-15,0 2 0 16,-4 1 0-16,1-3 1 16,-1-3-1-16,1 6 1 15,3 3-1-15,-4 0 1 16,4 0-1-16,0 3 1 0,4 0-1 15,0-6 1-15,3 3 0 16,7 3 0-16,4 6 1 16,-1 4 0-1,8 9-1-15,7 6 1 0,3-6-2 16,1 3 1-16,-5 0-7 16,-6-6 1-16,-4-10-11 15,-14-9 0 1</inkml:trace>
  <inkml:trace contextRef="#ctx1" brushRef="#br1" timeOffset="39201.92">7878 5406 0,'0'0'16,"0"0"-16,0 0 16</inkml:trace>
  <inkml:trace contextRef="#ctx0" brushRef="#br1" timeOffset="75145.12">12153 8030 48 0,'11'-9'24'0,"-15"0"-12"0,4 9 25 0,0-7-34 0,-3 1 0 15,-1 6 3-15,-3 6 1 16,-10 4-9-16,-5 9 1 16,-6 9 3-16,-7 9 0 15,0 10-4-15,6 0 0 16,-2 4-6-16,2-4 1 15,1-10-12-15,7-5 1 16</inkml:trace>
  <inkml:trace contextRef="#ctx0" brushRef="#br1" timeOffset="75388.2">11843 7943 24 0,'7'-7'12'0,"3"17"3"0,-6-4 5 0,-1 3-17 15,1 10 1-15,3 3 2 16,0 3 0-16,4 7-6 16,-1 5 1-16,11 7 5 15,1-3 0-15,6-3-2 16,0-1 1-16,0-2-5 16,4-4 0-16,0-9-13 15,0-16 0-15,-4-6-2 16,-4 0 0-16</inkml:trace>
  <inkml:trace contextRef="#ctx0" brushRef="#br1" timeOffset="75626">12301 8281 53 0,'7'10'26'0,"22"-17"-33"0,-15 7 54 0,0-3-47 16,11-3 0 0,13-3-1-16,5-1 0 0,-1 1-4 15,-3-7 0-15,-4 0-10 16,-3-2 1-16</inkml:trace>
  <inkml:trace contextRef="#ctx0" brushRef="#br1" timeOffset="75897.19">12661 8034 55 0,'7'31'27'0,"11"-9"-29"0,-11-16 45 16,4 4-41-16,3 2 1 15,3 4 2-15,-3 6 0 16,1 0-6-16,-5 6 0 16,-10-3 2-16,-10 9 0 15,-8 7-6-15,-3 3 1 16,-8-13-13-16,-2-9 0 15,-5-6-1-15,12-10 1 0</inkml:trace>
  <inkml:trace contextRef="#ctx0" brushRef="#br1" timeOffset="76313.88">13049 7996 60 0,'7'6'30'0,"11"4"-30"15,-7-10 62-15,6 3-60 16,4 0 0-16,1 3 0 15,-1-3 1-15,0 4-4 16,0 2 0-16,-3 3 1 0,-8-2 1 16,-6 6-2-16,-8-1 1 15,-3 7-2-15,-3 6 1 16,-8 4-1-16,0-1 1 16,-3 4 0-16,4 5 1 15,-1 1-1-15,7-3 1 16,4-1 0-16,7-8 1 15,14-7 0-15,8-10 0 16,16-2-3-16,15-14 1 16,4-11-12-16,-8-10 0 15,-3-7-7-15,3-2 1 0</inkml:trace>
  <inkml:trace contextRef="#ctx0" brushRef="#br1" timeOffset="77187.37">14376 6632 47 0,'0'9'23'0,"-7"1"-12"0,7-13 24 0,-7 6-34 16,-4 6 1-16,-3 10 0 15,-11 9 0-15,-3 7-3 16,-7 5 0-16,-1 4 1 15,1 3 1-15,3-6-2 16,4-3 0-16,3-10-5 16,4-9 1-16,7-13-11 15,4-15 1-15</inkml:trace>
  <inkml:trace contextRef="#ctx0" brushRef="#br1" timeOffset="77438.89">14037 6557 47 0,'28'69'23'0,"-10"3"-18"16,-8-47 36-16,8 9-40 0,7 13 0 16,7 13 0-16,-1 6 0 15,5-7-3-15,-1-12 0 16,-7-15-2-16,0-4 1 15,-3-19-9-15,-7-12 1 16,-4-16-4-16,0-9 1 16</inkml:trace>
  <inkml:trace contextRef="#ctx0" brushRef="#br1" timeOffset="77800.77">14305 5967 56 0,'11'16'28'0,"10"3"-30"16,-11-16 56-16,5 0-50 15,9 0 0-15,5-3 1 16,6 0 1-16,-7 0-9 15,-3 3 1-15,-4-3 4 16,-3 9 0-16,-8-2-3 16,-6 5 1-16,-8 1-2 15,-6 6 0-15,-5 6-1 16,1 3 0-16,0 3 1 0,0-9 0 16,3 0 0-16,4 0 1 15,7-3 2-15,4 3 1 16,7-13 0-16,6-2 0 15,8-7-1-15,0-7 1 16,6 4-6-16,1 3 1 16,3-3-16-16,1-6 1 15</inkml:trace>
  <inkml:trace contextRef="#ctx0" brushRef="#br1" timeOffset="78164.62">14732 6820 44 0,'-14'6'22'0,"14"-6"-6"0,0 7 23 16,0-7-36 0,3 3 1-16,1 3 3 0,3 3 1 15,7-6-10-15,14-6 1 16,11-6 2-16,11 6 1 15,2-3-9-15,1-4 1 16,-7-6-13-16,-18 4 1 16</inkml:trace>
  <inkml:trace contextRef="#ctx0" brushRef="#br1" timeOffset="79260.9">15593 6149 42 0,'-4'12'21'0,"4"1"-12"0,0-7 25 0,0 1-33 16,0 5 1-16,-3 4-1 16,-4-7 1-16,0 4-3 15,-4 6 0-15,0 6 2 16,1 3 0-16,-4 3-1 15,0 1 0-15,3-1-1 16,0 0 1-16,4 4 0 16,7-1 1-16,4-2-1 15,7-7 0-15,3-3 1 16,7-7 1-16,4-5-1 16,3-10 0-16,0-3-4 15,-3-7 0-15,-4-5-9 0,-4-4 0 16,5-10-3-16,-5-2 0 15</inkml:trace>
  <inkml:trace contextRef="#ctx0" brushRef="#br1" timeOffset="79498.02">15889 6083 44 0,'4'-16'22'0,"-11"32"-17"0,7-7 42 0,-4 7-44 15,-3 6 0-15,-4 6 4 16,-3 7 1-16,-3 6-9 16,-1 12 0-16,4 10 5 15,-4 9 1-15,1 16-3 16,-5 6 1-16,1 0-8 16,4-7 1-16,-1 1-11 15,4-16 0-15,3-15-4 16,1-16 1-16</inkml:trace>
  <inkml:trace contextRef="#ctx0" brushRef="#br1" timeOffset="80005.23">13712 7431 58 0,'-14'13'29'0,"32"3"-32"15,-7-13 54-15,6-9-46 16,19-4 0-16,23-9 2 16,19 7 0-16,39-1-9 15,27-6 0-15,33 1 6 16,27-4 1-16,4 3-5 16,11 0 1-16,-28 3-5 15,-8 1 0-15,-17-4-7 0,-22 6 1 16,-20-2-11-16,-36 2 1 15</inkml:trace>
  <inkml:trace contextRef="#ctx0" brushRef="#br1" timeOffset="80594.45">14549 7842 59 0,'-4'0'29'0,"-3"22"-33"0,0-9 46 15,-11-1-42-15,-6 13 0 0,-8 7-1 16,-10 5 1-16,-1 7-1 16,-3 6 1-16,4-3-4 15,0-6 0-15,10-6-9 16,7-10 1-16,8-19-4 16,13-12 1-16</inkml:trace>
  <inkml:trace contextRef="#ctx0" brushRef="#br1" timeOffset="80804.75">14185 7689 27 0,'7'0'13'0,"18"31"0"16,-14-22 20-16,3 13-26 16,0 7 0-16,0 5 3 15,7 10 0-15,0 9-13 0,7 7 1 16,4 9 8-16,0-13 0 15,3-6-5-15,-3-3 1 16,-4-9-7-16,-3-13 0 16,0-12-12-16,-11-10 1 15</inkml:trace>
  <inkml:trace contextRef="#ctx0" brushRef="#br1" timeOffset="81060.48">14725 7958 54 0,'-11'13'27'0,"18"-10"-22"15,0-3 42-15,4 3-47 16,7-9 1-16,6 0 0 15,8 2 0-15,14 1-3 16,10-6 0-16,4-10-5 16,-14 0 1-16,-3-3-11 15</inkml:trace>
  <inkml:trace contextRef="#ctx0" brushRef="#br1" timeOffset="81460.83">15289 7689 64 0,'4'22'32'0,"28"-10"-32"0,-18-12 55 16,3 0-53-16,8 3 1 15,7-3 1-15,10 6 1 0,-3-2-7 16,-4 5 1-16,-3 0 2 16,-7 7 1-16,-11 6-3 15,-7 3 0-15,-7 0-3 16,-11-6 0-16,-6 3-1 16,-8 6 1-16,0 4 0 15,4-1 0-15,0 0 2 16,3 4 1-16,8-10 3 15,3 0 0-15,7 0 1 16,10 0 0-16,11-12 0 16,18-7 1-16,7-9-4 15,0-3 1-15,3-1-10 16,1-5 0-16,3-1-11 16,-7 4 1-1</inkml:trace>
  <inkml:trace contextRef="#ctx0" brushRef="#br2" timeOffset="88983.69">13938 7629 30 0,'-3'-3'15'0,"6"12"-6"0,1-6 16 16,-4-3-21-16,3 4 0 15,4 2 4-15,-3 6 1 16,-1 10-11-16,1-6 1 15,-4 9 5-15,3 16 0 16,-3 0-2-16,0 12 1 16,4 10-4-16,0 9 1 15,-1-3-1-15,-3 3 0 16,0-6-2-16,-3-7 1 16,-1-5-6-16,-3-14 1 0,0-11-7 15,3-7 1 1</inkml:trace>
  <inkml:trace contextRef="#ctx0" brushRef="#br2" timeOffset="89781.13">13988 7588 28 0,'10'0'14'0,"11"0"-9"0,-10 0 18 16,0-6-20-16,3 0 0 15,7-1 4-15,14 1 0 16,15-3-8-16,9-4 0 16,16-2 5-16,-1-1 1 0,10 3-2 15,8-6 0-15,7-2-2 16,3-1 1-16,-7 6-2 15,4-3 1-15,3 0-1 16,-3-3 1-16,0 0-1 16,-4 0 1-16,-10 4-1 15,-11 2 0-15,-7 0 0 16,-7 4 1-16,0 2-1 16,-7 1 0-16,-7 3-1 15,-7 2 1-15,-4 4-1 16,-7 4 1-16,-3 2 0 15,-1 3 0-15,-6 4-1 32,-4 9 1-32,-7 3-1 0,-7 13 1 15,0 9-1-15,-10 3 1 0,-1 9-2 16,4-5 1-16,4 5 0 0,3 10 0 16,3 3 0-16,8 0 0 15,3 4 0-15,10 5 1 16,5-9 0-16,2 0 0 15,-2-3 0-15,-8-3 1 16,-11-12-1-16,-13-4 0 16,-15-6 0-16,-14-4 1 15,-17-2 0-15,-11-7 0 16,-10-9-1-16,-12-3 1 16,-2-3 0-16,-19-4 0 0,5-2-1 15,-8-1 0-15,-4-2-1 16,-6 2 1-16,-7-3-3 15,6 4 0-15,-10-7-10 16,-3-3 0-16</inkml:trace>
  <inkml:trace contextRef="#ctx0" brushRef="#br2" timeOffset="92556.72">13758 6061 20 0,'0'0'10'0,"0"0"1"0,0 3 4 0,0 4-12 16,0 2 0-16,0 7 3 15,0 6 0-15,-3 3-7 16,-1 0 1-16,-3 9 4 16,4 16 0-16,-1 10-2 15,4 9 1-15,4 16-3 16,-4 12 0-16,-4 9-2 15,8 1 1-15,-1-10-2 16,-3-15 1-16,0-13-3 31,0-19 1-31,-3-19-6 0,3-18 0 16</inkml:trace>
  <inkml:trace contextRef="#ctx0" brushRef="#br2" timeOffset="93486.84">13878 6055 31 0,'25'-3'15'0,"24"0"-15"0,-35-1 23 0,4-2-21 16,3-3 0-16,0-1 3 16,11-2 1-16,7-4-7 15,14 0 1-15,7 1 4 16,10-7 0-16,5-3-1 16,-1-3 0-16,7-4-1 15,7-2 0-15,4 12-1 16,3-3 0-16,-7 0-1 15,-3 3 1-15,-1 0-1 16,1-10 0-16,0 1-1 0,-1 3 1 16,-2 3-1-1,-5 15 0-15,-13 4 1 0,-4-10 0 16,-7-3-1-16,0 4 1 16,-4-1 0-16,0 7 0 15,-6 9 0-15,-5 3 0 16,-6 0-1-16,3 0 0 15,-3 10-1-15,-4 12 1 16,1 9 0-16,-5 1 0 16,1 15 0-16,-4 3 0 15,-3 0 0-15,-1 10 1 16,1-13 0 0,-4 1 0 30,0 14 0-46,-3-11 0 0,0 8 0 0,-1 1 1 16,-3 3-1-16,4 6 0 0,-1-3-1 0,-3-16 1 0,-3 10 0 16,-4-3 1-16,-7-13-1 15,-7-3 0 1,-7-7 1-16,-11-9 0 0,-7-6 0 16,-14 4 1-16,-10-1-1 15,-4 0 1 1,-18-3 0-1,-10 3 0-15,-15-3-1 0,-3-3 1 0,-14 2-2 16,0-2 1-16,-14 0-1 16,7 3 0-16,-3 3-1 15,6 3 1 17,1 1-1-32,10 2 1 15,10-6-2 1,4 0 1-1,4-3-3-15,10-3 1 0,8 0-10 0,6-13 0 0</inkml:trace>
  <inkml:trace contextRef="#ctx0" brushRef="#br2" timeOffset="94589.88">12450 5177 44 0,'0'-22'22'0,"-4"16"-17"0,0 2 23 0,1-2-28 15,3 0 0-15,-7 3 1 16,-7 3 0-16,-11 3-1 15,-3 3 0-15,-4-3 1 16,-3 7 0-16,0 9-1 16,3-4 1-16,-3 10-2 15,6 4 0-15,8-4-2 16,11 12 0-16,10-5-1 16,14 15 0-16,10-22 0 15,12-3 0-15,6-7 4 16,0 4 1-16,4-9 2 15,-3-17 1-15,-5-5 0 16,-6-7 1-16,-4-6-1 16,-7-3 0-16,-10-10-7 15,-4 0 1-15,-7 4-11 16,-7 3 0-16</inkml:trace>
  <inkml:trace contextRef="#ctx0" brushRef="#br2" timeOffset="94964.62">13021 4976 49 0,'0'-16'24'0,"-25"54"-21"0,25-19 39 0,-10 3-43 0,-11 19 1 0,-15 15-1 16,-10 13 1-16,-3 0 0 15,-4 19 0-15,0 6-1 16,0 6 1-16,0-6-1 31,11 4 0-31,3-26-3 0,8-10 0 32,6-15-8-32,7-6 0 15,4-13-2-15,3-15 0 16</inkml:trace>
  <inkml:trace contextRef="#ctx0" brushRef="#br2" timeOffset="95350.57">12898 5544 54 0,'0'3'27'0,"-4"-13"-38"0,1 10 55 0,-5 4-44 0,-2 2 0 0,-4 3 0 15,-4 7 1-15,0 6-2 16,-3 3 0-16,4 0-2 16,3 19 0-16,3-3-3 15,4 3 0-15,7 3-3 16,7-3 0-16,7-4 2 15,7-8 1-15,0-14 6 16,4-18 0-16,0-12 5 16,0-7 1-1,-8-9 2 1,4-10 1-16,-7 4-3 0,-3 2 0 0,-4 1-10 0,0 9 0 16,-3 3-9-16,-11 4 0 15</inkml:trace>
  <inkml:trace contextRef="#ctx0" brushRef="#br2" timeOffset="95875.45">13226 4960 35 0,'-14'35'17'0,"17"-60"-6"0,-3 31 22 16,4 10-29-16,-1 12 0 15,1 0 1 1,-4 16 0-16,3 6-7 0,4 10 0 16,0 12 4-16,4-9 0 15,3 6-4-15,0-3 0 16,-3-23-3-16,-1-2 0 16,1-16-5-16,-1-15 1 15,5-13-5-15,-5-10 1 0</inkml:trace>
  <inkml:trace contextRef="#ctx0" brushRef="#br2" timeOffset="96251.16">13674 5541 39 0,'17'15'19'0,"-6"-2"-12"16,-8-16 35-16,1-7-40 16,-1 4 1-16,-3-10 0 15,-3-12 0-15,-4-6-5 16,-4-7 1-16,-3-9 2 16,-3-4 1-16,-5-2-3 15,1-4 1-15,4 4-2 0,-1 15 0 16,0-3 1-1,4 3 0-15,4 10 0 0,3 6 1 32,3 6 0-32,4 3 1 0,11 7 1 0,3 0 0 15,7-1 0-15,11 1 0 16,6-10-1-16,5 3 0 16,-1 7-1-16,0 3 1 15,-3 3-6-15,-3 3 0 0,-5 6-10 16,-6 0 0-1</inkml:trace>
  <inkml:trace contextRef="#ctx0" brushRef="#br2" timeOffset="96433.29">13571 5302 56 0,'11'44'28'0,"14"-31"-27"0,-8-13 46 0,15-10-47 15,10 1 0-15,8-1-4 16,3-2 0-16,0 6-8 16,-8 3 1-16,-9 3-5 15,-19 6 0-15</inkml:trace>
  <inkml:trace contextRef="#ctx0" brushRef="#br2" timeOffset="97269.57">11857 4992 37 0,'3'3'18'0,"4"-28"-12"15,-3 25 28-15,-4 6-32 16,0 10 0-16,4 9 1 16,-1 9 0-16,-3 17-4 15,0 11 0-15,7 17 3 16,0-1 0-16,4 19-2 16,6 13 1-16,5 3-1 15,-1-10 0-15,0-2-3 16,-3-13 1-16,-8-16-6 0,-3-19 1 15,-3-19-7-15,-4-21 1 16</inkml:trace>
  <inkml:trace contextRef="#ctx0" brushRef="#br2" timeOffset="98005.98">11860 4967 30 0,'18'-10'15'0,"53"26"-6"0,-40-16 21 0,8-3-27 16,14-3 0-16,14 6 3 16,7-10 0-16,18-21-8 15,14-7 1-15,17-3 4 16,1-2 1-16,13-8-2 16,18 14 0-16,-10-4-2 15,3 0 1-15,-10 0-1 16,-1-2 0 31,-17 11 0-32,-21-2 0-15,-18-7 0 0,-10 13 1 32,-4-4-1-32,-14 10 0 31,-7 4 1-31,-8 2 0 0,-6 6-1 0,4 7 0 0,-5 3-1 15,-3 13 1-15,-3 6-1 0,-7-10 0 0,-1 7-1 0,-6 12 1 0,0 6-1 0,-8 7 1 0,-3 3 0 0,-3 9 0 16,-8 4 1-16,4 15 0 0,0-9 0 16,3 15 0-16,1 7 0 15,-1 15 0-15,1 7 0 16,6-19 0-16,1-1 0 16,-4 1 0-16,-4-19 0 15,1-9 1-15,-1-4-1 16,-3-12 1-16,-10 6 0 15,-5-9 1-15,-6 0-1 16,-7 0 1 0,-14 2 0-16,-18 8 0 0,-18-7-1 15,-10 3 0-15,-11-4-1 16,-18 5 0-16,-24-5 0 16,-7-5 0-16,-11 6-2 15,-14-10 1-15,-21-2-4 16,-18-10 1-16,-10-10-11 15,-11-15 1-15</inkml:trace>
  <inkml:trace contextRef="#ctx0" brushRef="#br1" timeOffset="106143.48">3052 10257 12 0,'-4'9'6'0,"4"10"0"16,0-16 7-16,0 0-9 15,0 0 0-15,0 1 6 16,0-1 0-16,0 0-10 16,-7 0 0-16,7 3 8 0,0-3 1 15,0-3-2-15,0 0 1 16,0 4-3-16,18-4 1 16,3 0-2-16,11 0 0 15,17-4-3-15,7-5 1 16,4-4-6-16,4-2 0 15,-4-4-11-15,-14-3 0 16</inkml:trace>
  <inkml:trace contextRef="#ctx0" brushRef="#br1" timeOffset="106355.48">3009 10621 53 0,'0'40'26'0,"4"-15"-22"0,3-21 41 0,3-1-43 16,1-3 0-16,17-7 0 15,11-2 1-15,7-4-5 16,0 1 1-16,-4-4-4 16,-3 1 1-16,0-1-13 15,-11-6 1-15</inkml:trace>
  <inkml:trace contextRef="#ctx0" brushRef="#br1" timeOffset="107121.26">3796 11160 49 0,'10'6'24'0,"22"-40"-16"15,-21 18 32-15,10-18-36 0,18-20 0 16,10-18 3 0,1-25 1-16,10-29-10 0,7-15 0 15,-7-9 6-15,-11-7 0 16,-14 10-2-16,-10 12 0 15,-15 6-3-15,-17 10 1 16,4 12-2-16,-8 13 0 16,-6 16-2-16,-1 18 1 15,-3 20-2-15,0 11 0 16,0 23-3-16,-4 22 1 16,0 15-2-16,-3 16 1 0,0 13-2 15,3 18 1-15,0 13 2 16,11 6 0-16,-3 4 5 15,6 2 0-15,0 4 4 16,1-1 1 0,10-18 2-16,0-6 0 0,0-10 0 15,10-6 0-15,-6-16-2 16,7-9 0-16,3-10-4 16,-4-6 0-16,1-6-4 15,3-3 1-15,0-13-8 16,7-13 0-16</inkml:trace>
  <inkml:trace contextRef="#ctx0" brushRef="#br1" timeOffset="107332.59">4269 10395 29 0,'7'47'14'0,"10"12"-7"0,-13-43 20 0,-4 6-24 0,0 6 1 15,-4 4 2-15,-3-1 1 16,0 3-9-16,4-2 1 16,-8 5 4-16,4-15 0 15,4-6-6-15,6-13 0 16,4-9-10-16,4-13 0 16</inkml:trace>
  <inkml:trace contextRef="#ctx0" brushRef="#br1" timeOffset="107573.36">4247 10304 46 0,'11'16'23'0,"-11"-13"-27"16,7-3 37-16,4 0-33 15,-4 0 0-15,3 0 0 16,1-3 0-16,3-4-2 16,4 4 1-16,-1-3-10 15,4-4 1-15,-6-5-2 16,13 2 0-16</inkml:trace>
  <inkml:trace contextRef="#ctx0" brushRef="#br1" timeOffset="108289.96">4544 10715 60 0,'-11'18'30'0,"4"-5"-42"0,7-10 63 0,0-3-51 15,0-6 0-15,0 6 1 16,7-6 1-16,4-13-2 16,-1-6 0-16,8-7 1 15,7 4 1-15,-1-10-3 16,-2 7 0-16,-1 0-2 15,-11 6 1-15,1 12-2 16,7 4 1-16,-8 9-1 16,-6 6 1-16,3 3 1 15,0 1 0-15,3-1 0 16,-6 1 1-16,6-1 0 16,-2 0 1-16,2-2-1 0,1-1 1 15,6 0-1 1,-6 1 0-16,-1-4 0 0,1-6 0 15,0-4-1-15,6 1 1 16,-6 0-2-16,10-7 1 16,-3-3 0-16,-4 1 0 15,3 2 0-15,-6 1 0 16,7-1 0-16,-8-2 0 16,4 2 1-16,0-3 1 15,1 1 0-15,2 2 0 16,-6-3 0-16,6 4 0 0,5 2 0 15,-8-2 0-15,3 2 1 16,1 7 0 0,-7 3 2-16,3 0 0 0,0 3 1 15,0 4 1-15,4 5 0 16,-8 7 1-16,4 3-1 16,4 9 1-16,3-5-4 15,4-1 1-15,-1 0-2 16,12-3 1-16,-5-4-3 15,8-5 1-15,-11-7-7 16,4-3 0-16,-11-6-9 16,-3 3 1-16</inkml:trace>
  <inkml:trace contextRef="#ctx0" brushRef="#br1" timeOffset="109060.54">4184 11263 48 0,'-11'16'24'0,"4"12"-17"0,7-12 36 0,-7 0-41 15,-3 6 0-15,-4 3 0 16,-11 12 0-16,-10 10-3 15,-4 0 0-15,0 4 0 16,-10 2 1-16,6-9-5 16,-3-10 0-16,15-5-11 15,9-17 0-15</inkml:trace>
  <inkml:trace contextRef="#ctx0" brushRef="#br1" timeOffset="109268.37">3817 11301 38 0,'28'25'19'0,"4"19"-13"0,-14-31 23 15,3 9-26-15,11 12 0 16,10 7 1-16,4 6 1 16,3 6-7-16,4 10 1 15,7-10 1-15,-11-9 0 16,-3-9-7-16,-14-10 1 15,0-10-8-15,-11-8 1 0</inkml:trace>
  <inkml:trace contextRef="#ctx0" brushRef="#br1" timeOffset="109509.16">4293 11539 35 0,'0'29'17'0,"0"5"-7"16,0-28 26-16,0 4-31 15,4-4 1-15,3 0 1 16,3 1 1-16,5-4-11 16,9-3 0-16,12 3 6 15,20-3 0-15,-7-10-8 16,1-12 1-16,-11 1-12 15,-1-8 0-15</inkml:trace>
  <inkml:trace contextRef="#ctx0" brushRef="#br1" timeOffset="109797.86">4632 11276 43 0,'0'28'21'0,"0"13"-11"0,0-35 29 0,4 4-38 15,3 2 1-15,-4 7 0 16,8 3 1-16,-1 0-3 16,8 3 0-16,3 6 3 15,7-2 0-15,1-1-2 16,-8-6 1-16,-4 0-2 15,-6 3 1-15,-18 0-6 16,-11 3 0-16,-6 3-12 16,-22-5 0-16</inkml:trace>
  <inkml:trace contextRef="#ctx0" brushRef="#br1" timeOffset="110468.97">5235 11144 58 0,'18'28'29'0,"24"4"-28"15,-24-26 47-15,17 0-44 16,7 1 0-16,8-4 0 15,-1-3 1-15,4-3-7 16,-3 0 0-16,-8-1 5 0,-7 4 0 16,-7 0-3-16,-6 7 0 15,-19 2-3-15,-6 10 0 16,-8 6-4-16,-17 6 1 16,0 7-2-16,-4 0 1 15,-7 5 1-15,7 8 0 16,-7-11 5-16,18-2 0 15,0-3 3-15,10 2 1 16,11-9 1-16,11-3 0 16,14-6 0-16,21-16 0 15,7-12-3-15,7-13 1 0,7-9-10 16,10-13 0-16,-6 0-9 16,10 0 0-16</inkml:trace>
  <inkml:trace contextRef="#ctx0" brushRef="#br1" timeOffset="112014.74">16006 7842 31 0,'0'10'15'0,"17"-13"-4"16,-10-1 16-16,4-2-25 16,-1 0 0-16,1 0 1 0,0-4 0 15,-4-2-4-15,0 2 0 16,-4-5 3-16,-3-11 0 16,0-11-1-16,0-4 0 15,0 0-1-15,4-3 0 16,-1 4 0-16,1 5 0 15,3 7-1-15,-4 6 1 16,1 6-1-16,-4 16 1 16,0 10-2-16,0 5 0 15,0 7 0-15,0 7 0 16,0 8-1-16,0 4 1 16,3 3 0-16,4 6 0 0,4 3 1 15,0-12 0-15,3 0 1 16,3-10 1-16,-2-3 1 15,-1 1 0-15,0-11 0 16,-4-5 0-16,1-10-1 16,-4 0 1-16,-4-6-1 15,-3 3 1-15,0-6-1 16,-3-7 1-16,-4-2-1 16,-11-1 0-16,-10 0 0 15,-7 1 0 1,-18-1-2-1,3 3 1-15,8 4 0 16,7 0 0-16,3 2 0 16,4 1 0-16,7 0 0 15,7-1 0-15,7-2 0 0,7 3 0 16,10 0 0-16,11-4 0 16,11-6 0-16,7-9 0 15,7 0 1-15,3-3 0 16,-3 0-1-16,-7 0 1 15,-4 6 0-15,-7 0 0 16,-3 3-2-16,-7 3 1 16,-8 7-1-16,-10 9 1 15,0 6-1-15,-3 10 0 16,-8 12 0-16,-7 10 1 16,-10 6-1-16,-7 9 0 0,-4 6-2 15,-3 1 1-15,-4 3-3 16,0-10 1-16,4-6-8 15,10-16 0-15</inkml:trace>
  <inkml:trace contextRef="#ctx0" brushRef="#br1" timeOffset="112585.38">16302 7604 39 0,'7'-22'19'0,"7"-19"-21"0,-7 26 32 15,-3-4-30-15,-1-6 1 16,-3 6 4-16,0-6 0 16,-3 3-5-16,-8 3 1 15,4 3 2-15,-7 4 0 16,-7 2 0-16,-11 7 1 0,-10 6-4 16,-4 0 1-16,-4 7-3 15,-3 12 0-15,-3 6-2 16,3 13 1-16,4 3-2 15,13 9 1-15,8 3-3 16,7 7 1-16,7 3 0 16,7 0 1-16,10-3 1 15,15-1 0-15,14-5 3 16,7-4 1-16,17-12 3 16,4-13 1-16,4-15 3 15,3-10 0-15,3-10 0 16,8-11 1-16,-1-17-2 15,1-2 1-15,-8-11-4 16,-6-2 1-16,-11-16-3 16,-14-3 0-16,-8-3-1 15,-13-3 0-15,-14 6-3 16,-18 0 0-16,-22 6-12 16,-24-2 1-16</inkml:trace>
  <inkml:trace contextRef="#ctx0" brushRef="#br1" timeOffset="116263.47">6505 10539 30 0,'0'9'15'0,"0"4"-8"0,0-10 15 16,0 0-20-16,0 0 1 16,0 1 1-16,0-1 1 15,0 0-4-15,11-3 0 16,6 3 4-16,5 0 1 16,9 0-2-16,15-3 1 15,14 0-2-15,14-3 1 16,18 0-2-16,21-6 0 15,3 2 0-15,29-2 0 16,3-4 0-16,14-2 0 16,8-4 1-16,6-3 0 15,-3 0 0-15,0-3 0 16,-7 0-2-16,-1 6 1 0,-20 0-1 16,0 10 0-16,-11 6-4 15,-11 3 1-15,-13 0-6 16,-19 3 0-16,-17 3-10 15,-17-6 0-15</inkml:trace>
  <inkml:trace contextRef="#ctx0" brushRef="#br1" timeOffset="116999.9">6530 9623 44 0,'0'4'22'0,"-11"43"-20"0,8-35 29 16,-8 4-30-16,-6 9 0 15,-1 3-1-15,4 16 0 16,-7-3-1-16,-8 6 0 16,1 6 0-16,4-3 1 15,-1 7-1-15,7-1 1 16,4 4 0-16,7-10 1 0,4-6-1 16,6-3 0-16,4-13-3 15,4-6 1-15,-1-13-10 16,8-9 0-16</inkml:trace>
  <inkml:trace contextRef="#ctx0" brushRef="#br1" timeOffset="117272.33">6735 9918 52 0,'-8'22'26'0,"-6"6"-30"15,11-28 44-15,-4 7-40 0,-4 5 0 16,-3 4 0-16,0 3 0 16,0 3 0-16,-7 3 0 15,0-3-1-15,-4 3 1 16,0 6-6-16,4-6 0 15,3-6-8-15,4-10 0 16</inkml:trace>
  <inkml:trace contextRef="#ctx0" brushRef="#br1" timeOffset="117498.05">6463 9871 31 0,'14'16'15'0,"25"15"-5"0,-29-21 16 0,5 2-24 16,-1 7 1-16,0 6 0 15,0 6 1-15,7 1-6 16,-7 2 1-16,7 1 2 16,4 5 1-16,0-8-4 15,3-7 0-15,4-13-10 16,3-15 1-16</inkml:trace>
  <inkml:trace contextRef="#ctx0" brushRef="#br1" timeOffset="117768.24">7003 10037 47 0,'0'19'23'0,"21"-9"-23"0,-18-10 37 15,11 0-37-15,8 0 1 16,2 0-4-16,5-4 0 16,-1-2-2-16,4 0 1 0,-4-4-9 15,0-2 0-15</inkml:trace>
  <inkml:trace contextRef="#ctx0" brushRef="#br1" timeOffset="118140.24">7482 9777 58 0,'4'16'29'0,"21"-13"-33"15,-22 0 54-15,8 0-49 16,3-3 0-16,4 0 3 16,6-3 0-16,-6 6-4 0,3-3 0 15,0 13 2-15,-14 2 0 31,-24 26-3-31,-1 3 0 16,-3-3-3-16,0 0 0 16,-1-4-1-16,8-9 0 15,4-6 1-15,-1 0 0 16,8 0 2-16,-4-9 1 16,17-7 1-16,11 0 0 0,15-6-4 15,2 0 1-15,5-6-6 16,-1-6 1-16,4-10-6 15,-7-7 0-15</inkml:trace>
  <inkml:trace contextRef="#ctx0" brushRef="#br1" timeOffset="118425.31">7669 9363 44 0,'25'41'22'0,"-7"-16"-19"16,-11-12 38-16,7 8-39 0,7 8 1 16,7-1 0-16,4 13 1 15,3 6-6-15,-6 3 1 16,2 13 2-16,-17-4 1 15,-7 10-3-15,-14 0 1 16,-7-3-6-16,-21 0 1 16,10-10-10-16,-17-9 0 15</inkml:trace>
  <inkml:trace contextRef="#ctx0" brushRef="#br1" timeOffset="118789.7">8453 9448 44 0,'-18'15'22'0,"-35"29"-22"15,39-31 31-15,-7 9-31 16,-7 0 0-16,-4 12 0 16,-4 7 1-16,8 6-1 0,4 16 1 15,6 0-1-15,4 12 0 16,10-12 0-16,4-7 0 15,7-6-4-15,11-9 1 16,0-7-10-16,6-21 1 16</inkml:trace>
  <inkml:trace contextRef="#ctx0" brushRef="#br1" timeOffset="119057.1">8647 9721 60 0,'-11'28'30'0,"-17"19"-39"16,21-31 55-16,0 9-46 15,0 6 0-15,-11 0 0 16,-3 7 0-16,0 6-1 15,-8-7 1-15,8 1-3 16,-3-7 1-16,6-5-7 16,4-4 1-16,10-16-8 15,4-12 1-15</inkml:trace>
  <inkml:trace contextRef="#ctx0" brushRef="#br1" timeOffset="119273.66">8421 9796 41 0,'39'25'20'0,"10"28"-14"0,-31-37 31 15,-8 3-35-15,4 3 1 16,0 3 0-16,8 6 0 16,-5 4-5-16,1-7 1 15,0-3 1-15,3 0 1 0,0-9-7 16,4-1 0-16,-4-8-8 15,0-10 0-15</inkml:trace>
  <inkml:trace contextRef="#ctx0" brushRef="#br1" timeOffset="119509.06">8855 9934 62 0,'10'19'31'0,"26"-16"-38"16,-12-3 57-16,1-6-53 15,10-10 1-15,-3-3-11 0,0 0 0 16,-4 0 4-1,-3-3 0-15</inkml:trace>
  <inkml:trace contextRef="#ctx0" brushRef="#br1" timeOffset="120215.98">9042 9686 44 0,'3'25'22'0,"-3"0"-12"0,0-18 29 0,0 2-38 16,0 7 1-16,4-1 1 15,-4 7 1-15,0 10-5 16,0-7 0-16,0 6 2 16,0 4 0-16,0 2-5 15,0-2 1-15,3-7-13 16,4-16 1-16,-3-8-1 16,-4-11 1-16</inkml:trace>
  <inkml:trace contextRef="#ctx0" brushRef="#br1" timeOffset="122958.13">9444 9558 27 0,'-7'6'13'0,"3"-12"-1"0,4 6 14 16,0 0-22-16,0-4 0 16,0 4 5-16,0 0 1 15,-3 0-11-15,3 4 1 0,0-1 8 16,7 3 0-16,3 3-1 16,5 1 1-16,6-4-3 15,7 0 1-15,4-6-2 16,-4 3 0-16,-3-3-2 15,-8 4 0-15,4-4-1 16,-3 3 0-16,-11 6-2 16,-3 7 0-16,-4 3-1 15,-4 6 0 1,-3 3-2 0,-4 0 1-16,-3 7-1 0,0-1 0 0,-3 1 0 15,2-13 1-15,5 0 1 16,3-4 1-16,0-5 2 15,7-4 1-15,7-2 0 16,3-4 1-16,5-3-1 16,2 0 1-16,1 0-3 0,3-3 0 15,7-13-9-15,4 3 1 16,3-9-10-16,-3 0 0 16</inkml:trace>
  <inkml:trace contextRef="#ctx0" brushRef="#br1" timeOffset="123296.03">9811 9263 52 0,'17'37'26'0,"26"39"-25"0,-29-70 39 0,14 10-36 16,4 9 0-16,7 9 4 15,3 1 0-15,-3-1-11 16,-7 10 1-16,-11 0 5 16,-7 3 1-16,-11 6-7 15,-13 1 0-15,-22-10-16 16,-14-4 1-16</inkml:trace>
  <inkml:trace contextRef="#ctx0" brushRef="#br1" timeOffset="124137.21">7511 10940 40 0,'-14'22'20'0,"10"38"-9"16,4-51 21-16,-7 7-31 15,-4 12 1-15,-10 13-1 16,-7-3 1-16,-11 9-3 16,4 3 0-16,0-6 1 15,3 0 1-15,4-10-5 16,3-9 0-16,7-9-8 16,8-7 1-16,3-21-3 0,7-13 1 15</inkml:trace>
  <inkml:trace contextRef="#ctx0" brushRef="#br1" timeOffset="124311.57">7204 10893 40 0,'17'22'20'0,"19"32"-22"0,-22-36 39 0,7 4-35 0,0 13 1 0,11 12 1 16,-4 6 0-16,14 13-6 15,4 0 1-15,4 3 2 16,-12-13 0-16,-2-9-7 16,-1-9 0-16,-10-16-8 15,-1-16 1-15</inkml:trace>
  <inkml:trace contextRef="#ctx0" brushRef="#br1" timeOffset="124565.89">7828 11172 55 0,'4'10'27'0,"27"-1"-33"0,-16-6 49 16,6-3-43-16,7 0 0 15,4-6-2-15,6 0 0 16,8-7-4-16,0-2 0 16,-7 2-9-16,-7-6 1 15</inkml:trace>
  <inkml:trace contextRef="#ctx0" brushRef="#br1" timeOffset="125056.1">8262 10802 62 0,'-7'73'31'0,"21"-64"-38"0,-7-9 56 0,7 3-46 0,7 0 0 0,8 0 1 16,2 1 1-16,5-1-6 15,-5 0 0-15,-2 0 4 16,-5 6 1-16,-2 1-3 16,2 5 1-16,-10 7-3 15,-3 3 1-15,-8-3-4 0,1 10 0 16,-8 2-1-16,-3 1 0 31,-3-4-1-15,-1-3 1-16,1-6 1 62,-4-3 1-46,6 9 3-16,5-3 0 31,6-3 3 0,8-3 1-31,3-3 0 0,7-7 1 16,15-2-2-16,6-11 0 0,0-2-8 0,1 0 1 16,-1-13-14-16,-14 0 0 0</inkml:trace>
  <inkml:trace contextRef="#ctx0" brushRef="#br0" timeOffset="129159.04">8110 9188 30 0,'0'9'15'0,"11"-3"-6"16,-15-3 15-16,-3 7-23 16,-7 15 1-16,-3 6-1 15,-19 7 0-15,-17 12 0 16,-14 6 0-16,-24 7 4 0,-1 12 0 16,-17 7-1-16,-11-1 1 15,-21 10-1-15,17 0 0 16,-6 7-5-16,6-8 0 15,8-2-6-15,13-6 0 16,15-13-8-16,18-16 1 16</inkml:trace>
  <inkml:trace contextRef="#ctx0" brushRef="#br0" timeOffset="129820.26">8728 10392 37 0,'21'3'18'0,"7"19"-15"0,-21-19 28 0,-3 6-28 16,-4-2 1-16,-4 2 3 16,-6 10 1-16,-8 0-9 15,-17 9 0-15,-1 13 6 16,-13 2 0-16,-22 14-2 16,-6 9 0-16,-22 12-2 15,7 1 1-15,-17 8-2 16,0-2 0-16,-11 0-1 15,10-7 0-15,12-3-1 16,2 1 0-16,12-14-2 16,10-8 0-16,10-10-4 15,11-10 1-15,18-12-8 16,10-16 0-16</inkml:trace>
  <inkml:trace contextRef="#ctx0" brushRef="#br0" timeOffset="130979.5">6368 11997 49 0,'-7'47'24'0,"7"-3"-15"15,0-28 25-15,0 3-34 16,0 6 1-16,0 15-1 16,-4 4 1-16,1 16-2 15,-1 3 1-15,4-1-1 16,4-2 0-16,-4-4-7 16,3-15 1-16,1-19-8 15,-1-19 1-15</inkml:trace>
  <inkml:trace contextRef="#ctx0" brushRef="#br0" timeOffset="131322.57">6664 12499 45 0,'11'44'22'0,"-8"-32"-19"0,-3-12 35 0,0 0-36 16,0-6 0-16,0-6 2 16,-3-10 0-16,3-7-5 15,-11-8 0-15,4-17 4 16,0-2 0-16,0-16-2 16,0-16 1-16,3 10-1 15,4-7 0-15,7 7-1 16,4 12 0-16,3 16 0 15,7 9 0-15,4 9 0 16,0 11 0-16,-1-1-3 16,1 12 1-16,-11 20-5 15,-3 12 1-15,-8-1-10 16,-6 5 0-16</inkml:trace>
  <inkml:trace contextRef="#ctx0" brushRef="#br0" timeOffset="131516.99">6473 12326 60 0,'11'29'30'0,"31"-17"-33"0,-27-12 52 16,9-3-46-16,15-3 0 16,-4 0-1-16,11-1 1 15,-7 1-9-15,-4 0 0 16,1 3-11-16,-15-4 1 0,-4 1-2 15,-6 3 0 1</inkml:trace>
  <inkml:trace contextRef="#ctx0" brushRef="#br0" timeOffset="131938.07">7800 12135 48 0,'-11'28'24'0,"-27"7"-28"0,27-29 46 16,-10 13-42-16,-4 6 1 16,-7 6-1-16,1-2 0 15,-1 5-1-15,4 1 0 16,3-1-3-16,4-6 0 15,7-3-9-15,-4-6 1 0,11-16-2 16,-4-12 1-16</inkml:trace>
  <inkml:trace contextRef="#ctx0" brushRef="#br0" timeOffset="132120.34">7373 12066 27 0,'0'-19'13'0,"11"7"-3"0,-4 12 22 0,7 6-28 15,0 10 0 1,-3 6 3-16,-1 3 1 0,4 9-10 16,7 7 0-16,8 6 5 15,9 3 0-15,5 4-2 16,3-4 0-16,-8-13-4 16,1-8 0-16,-4-11-6 15,-3-5 1-15,-7-16-5 0,-4-3 0 16</inkml:trace>
  <inkml:trace contextRef="#ctx0" brushRef="#br0" timeOffset="132374.38">8005 12188 54 0,'3'16'27'0,"32"-13"-37"0,-21-3 51 0,11 0-40 15,10 0 0-15,4 0 0 16,7-3 0-16,3 0-2 16,1-3 1-16,-4-1-4 15,-11 1 1-15,0 0-11 16,-17-10 0-16</inkml:trace>
  <inkml:trace contextRef="#ctx0" brushRef="#br0" timeOffset="132599.76">8029 12474 53 0,'4'9'26'0,"17"-2"-24"16,-7-7 41 0,11-10-43-16,10 1 0 0,11-7 0 0,10 7 1 15,1-4-4-15,-1 1 1 16,-10 2-7-16,-4 1 0 16,-13-4-6-16,-8-3 0 15</inkml:trace>
  <inkml:trace contextRef="#ctx0" brushRef="#br0" timeOffset="132852.87">8340 11972 52 0,'-4'25'26'0,"-13"28"-31"0,9-34 46 0,5 10-41 16,-8-1 0-16,-6 9 1 16,3 14 0-16,-1-1-1 15,5 9 0-15,-1 4-3 16,4 12 0-16,0 1-6 16,0-4 0-16,0-16-6 15,4-12 1-15</inkml:trace>
  <inkml:trace contextRef="#ctx0" brushRef="#br0" timeOffset="133348.16">8763 12019 45 0,'-4'19'22'0,"12"3"-18"0,-1-10 40 0,3-2-40 15,-3 6 0-15,7-7 4 16,4 0 0-16,3 4-9 15,7-7 0-15,11 0 6 16,0 1 0-16,0-4-2 16,-7 3 1-16,-4-3-3 15,-7 4 0-15,4-1-2 16,-18 6 0-16,0 7-2 16,-7 13 0-16,-11 2 0 15,-10-3 0-15,-7 7 0 16,-4 0 0-16,0-1 1 15,1 1 0-15,2 0 2 16,5-4 0-16,9-6 0 16,8-6 1-16,7-3-1 15,15-6 1-15,16-10-1 0,8-10 0 16,3-5-9-16,8-4 1 16,-1-15-9-16,11 6 1 15</inkml:trace>
  <inkml:trace contextRef="#ctx0" brushRef="#br0" timeOffset="139248.31">3898 12254 39 0,'0'0'19'0,"7"-6"-11"0,4 3 20 16,-1-3-23-16,5-1 0 15,13 4 2-15,7-3 0 16,0 0-9-16,11 3 1 16,14-10 6-16,0 0 0 15,21 1-1-15,11-7 0 16,7-3-1-16,17 0 1 15,15 0-2-15,-8-3 0 16,11 0-1-16,7 3 0 16,-3 3-3-16,-15 7 1 0,-13 6 0 15,-15 6 0-15,-21 0-1 16,-3 3 1-16,-11-3-1 16,-11 0 0-16,-10 0-5 15,-7 3 1-15,-15-3-11 16,-20 0 1-16</inkml:trace>
  <inkml:trace contextRef="#ctx0" brushRef="#br1" timeOffset="144792.7">10269 10552 41 0,'-7'0'20'0,"0"0"-9"0,7 0 20 0,0 0-28 16,0 0 1-16,7 0 3 15,7 3 0-15,8 0-9 16,9-3 1-16,8 0 4 15,11-6 1-15,-1-1-7 16,-3 4 0-16,-7-3-14 0,-11 6 1 16</inkml:trace>
  <inkml:trace contextRef="#ctx0" brushRef="#br1" timeOffset="145097.25">10206 10859 58 0,'3'19'29'0,"19"-16"-31"0,-8-9 45 0,7 2-44 0,14-2 1 0,4 0-6 16,3-4 1-16,1 4-2 16,-5 3 0-16,1-6-9 15,-4 6 0-15</inkml:trace>
  <inkml:trace contextRef="#ctx0" brushRef="#br1" timeOffset="145449.2">10788 11295 48 0,'-7'3'24'0,"17"-9"-19"0,-2-4 41 0,6-15-44 0,14-12 1 0,7-23 0 0,15-22 0 0,2-15-5 0,5-6 1 16,-4-16 3-16,-7-7 0 15,-8 7-2-15,-6-6 0 16,-7 8 0-1,-11 8 0-15,-3 5-1 0,-4 13 1 16,-7 16-1 0,-4 15 1-16,-6 17-2 15,-5 21 1-15,-6 25-4 16,-3 19 1 0,-5 15-1-1,1 20 0-15,7 12 0 16,0 15 1-16,3 17 1 0,4 5 0 0,7 1 3 0,3-3 0 0,8-4 0 15,3-9 0-15,0-3-1 16,4-16 1-16,-1-13-5 16,4-12 1-16,1-9-5 15,-1-10 0-15,3-12-3 16,4-19 1-16</inkml:trace>
  <inkml:trace contextRef="#ctx0" brushRef="#br1" timeOffset="145678.6">11455 10696 65 0,'-11'34'32'0,"1"20"-48"0,6-39 71 15,0 1-55-15,1 3 0 16,-1 3 0-16,1-7 0 15,3-2-3-15,0-4 1 16,7-12-9-16,-4-9 0 16,8-20-6-16,3-5 1 15</inkml:trace>
  <inkml:trace contextRef="#ctx0" brushRef="#br1" timeOffset="145857">11395 10285 46 0,'0'19'23'0,"-4"12"-20"16,4-25 38-16,0 4-40 16,0-4 0-16,0 0 0 15,4 1 0-15,3 2-2 16,0-9 0-16,10-3-5 16,1 0 1-16,7-3-9 15,0-4 0-15</inkml:trace>
  <inkml:trace contextRef="#ctx0" brushRef="#br1" timeOffset="146393.84">11758 10759 45 0,'0'28'22'0,"0"-13"-18"0,0-11 33 0,0-4-35 0,0 0 0 0,0-7 0 0,4-2 1 0,-1-7-4 0,4 7 0 15,4-7 3-15,-1 0 0 16,1-2-1-16,3 8 0 0,0 4 0 16,-3 6 0-1,-1 3-1-15,1 0 0 0,0 4 0 16,3 5 0-16,-4-3-1 15,1 1 1-15,3-1-1 16,-7 1 1-16,0-4-1 16,0 3 1-16,0-2 0 15,0-1 0-15,0-3-1 32,0 0 0-32,4-3 0 0,-1-3 0 0,5-3 0 15,2-4 0-15,1 1 0 16,-1 3 1-16,1-1-1 31,0-2 1 0,3 0 0-31,0-1 0 16,0-2 0 0,4 2 1-16,3 7-1 0,0 6 0 0,-3 0 0 15,0 13 1-15,-1 6-1 0,-2 6 1 0,-1 0-1 0,0 4 1 0,-3-4-4 0,-4-3 0 16,0-6-11-16,-7-7 0 15,-14-2-1-15,-11 2 1 16</inkml:trace>
  <inkml:trace contextRef="#ctx0" brushRef="#br1" timeOffset="146810.81">11204 11630 37 0,'-42'32'18'0,"-11"2"-18"0,35-18 35 16,-3 9-35-16,-11 3 0 15,-3 7 0-15,0-1 1 16,0 1-2-16,-1-7 1 15,12-3-4-15,2-16 0 16,12-6-6-16,3-18 0 16,7-4-1-16,3-6 0 15</inkml:trace>
  <inkml:trace contextRef="#ctx0" brushRef="#br1" timeOffset="146995.29">10841 11671 16 0,'0'-12'8'0,"18"8"-5"0,-11 4 11 0,3 0-7 16,4 4 0-16,0 5 6 15,8 7 0-15,-5 6-14 16,-3 3 0-16,0-3 11 16,4-4 0-16,0 7-4 15,-1 4 1-15,1-1-6 16,3 0 1-16,4 0-6 16,0 1 1-16,-1-7-5 15,-3-13 1-15,1-3-8 16,-1-12 0-16</inkml:trace>
  <inkml:trace contextRef="#ctx0" brushRef="#br1" timeOffset="147254">11342 11784 42 0,'-11'34'21'0,"15"-15"-21"0,-1-19 34 15,4 0-30-15,0 0 0 16,8 3 2-16,2-3 0 16,4 4-9-16,11-4 1 15,-4 0-4-15,1-7 0 0,-1-8-8 16,3-7 0-16</inkml:trace>
  <inkml:trace contextRef="#ctx0" brushRef="#br1" timeOffset="147535.54">11539 11621 58 0,'14'38'29'0,"22"-7"-32"0,-22-22 53 0,11 4-49 16,-1-1 0-16,4 1 0 15,-3-1 0-15,-7 4-2 0,-4 0 0 16,-3-4-2-16,-11 4 1 15,-11 3-10-15,-14 9 1 16,-10-3-6-16,-4-6 0 16</inkml:trace>
  <inkml:trace contextRef="#ctx0" brushRef="#br1" timeOffset="148018.62">12019 11571 59 0,'14'25'29'0,"32"-3"-28"0,-32-16 54 0,14-3-53 0,11 3 0 0,4-6 1 16,-1 7 0-16,-7-4-4 15,-3 0 0-15,-7 6 2 16,-8 10 0-16,-10 9-2 16,-10 1 1-16,-11 11-3 15,-7 4 1-15,-4 0-1 0,0 3 0 16,4 0 1-1,3 0 0-15,8-6 2 16,6-6 1-16,8-10 1 0,17-7 1 16,14-14-2-16,11-14 1 15,3-12-9-15,4-3 0 16,4-9-12 46,-4-1 0-30</inkml:trace>
  <inkml:trace contextRef="#ctx0" brushRef="#br1" timeOffset="148422.87">13374 10266 47 0,'0'32'23'0,"-7"-23"-14"0,0-6 31 0,-7 3-38 0,-4 10 1 0,-7 3 0 0,1 6 0 15,-8 9-4-15,-3 7 0 16,-4 9 3-16,0 7 0 16,7 9-2-16,4 12 1 15,3 13-1-15,4-3 1 16,3-7-2-16,8-5 1 15,6-20-1-15,4-15 0 0,14-13-6 16,11-9 1-16,10-19-11 16,4-13 1-1</inkml:trace>
  <inkml:trace contextRef="#ctx0" brushRef="#br1" timeOffset="148659.14">13526 10599 52 0,'0'25'26'0,"-4"28"-26"15,-3-44 40-15,-7 7-40 16,-7 9 1-16,-8 7 0 16,8-7 0-16,-21 25-2 15,3 6 1-15,0 4-3 16,4-4 0-16,7-6-5 15,7-12 1-15,7-19-8 0,6-19 0 16</inkml:trace>
  <inkml:trace contextRef="#ctx0" brushRef="#br1" timeOffset="148864.68">13173 10608 42 0,'24'16'21'0,"19"37"-14"0,-29-44 34 0,7 13-39 16,7 13 0-16,4 2 1 16,7 11 1-16,-4 2-6 15,-3-3 1-15,-7 0-3 16,-1-6 1-16,4-4-12 16,-6-15 1-16</inkml:trace>
  <inkml:trace contextRef="#ctx0" brushRef="#br1" timeOffset="149146.29">13684 10796 58 0,'28'19'29'0,"47"-16"-33"0,-44-12 47 15,12-1-44-15,6-5 1 16,-3 2-7-16,-4 1 0 16,-3-4-5-16,-4-9 0 15</inkml:trace>
  <inkml:trace contextRef="#ctx0" brushRef="#br1" timeOffset="149339.63">13959 10561 54 0,'-7'41'27'0,"0"31"-28"16,4-60 40-16,-4 17-39 15,0 11 1-15,-4 7-3 16,4 7 1-16,4-4-2 16,3-9 0-16,3-13-12 15,11-16 1-15</inkml:trace>
  <inkml:trace contextRef="#ctx0" brushRef="#br1" timeOffset="149757.06">14312 10461 62 0,'0'47'31'0,"14"-16"-28"0,7-12 54 15,-3-7-54 1,7 1 2-16,10-1 0 16,4-5-7-16,0-4 1 0,7-3 3 15,-1-3 0-15,-6 0-1 16,-3 3 0-16,-12 3-3 16,-6 3 0-16,-15 7-2 15,-13 2 0-15,-4 4-2 16,0 3 1-16,-4 3-1 15,-3 10 1-15,-4-4 1 16,4 7 0-16,3-1 3 16,4 1 1-16,7-1 0 15,11 1 1-15,6-10 0 16,4-3 1-16,11 0-2 16,14-12 1-16,10-10-3 15,8-12 1-15,6-16-6 16,1-4 0-16,-1-11-10 15,-21-4 1-15</inkml:trace>
  <inkml:trace contextRef="#ctx0" brushRef="#br1" timeOffset="149997.37">14919 10276 68 0,'35'103'34'0,"50"54"-43"0,-57-110 62 0,4 19-54 16,3 15 1-16,8 1-2 16,-5 3 0-16,-13-4 0 15,-14 1 0-15,-18-13-16 16,-22-13 0-16</inkml:trace>
  <inkml:trace contextRef="#ctx0" brushRef="#br0" timeOffset="154215.57">12965 11474 29 0,'-4'12'14'0,"4"-3"-2"0,0-9 14 15,0 0-22-15,0 0 0 16,4-6 6-16,-1 3 0 16,11-3-11-16,4 0 0 15,17 2 9-15,15 4 0 16,17 0-1-16,14 4 0 16,25-1-3-16,24-3 1 15,11-3-1-15,21-7 0 16,22-6-2-16,-4 1 1 15,7 2-2-15,-4 1 0 0,-24-1-3 16,-11 10 0-16,-17 3-2 16,-25 6 1-1,-36 13-15 1,-24-6 0 15,-28-1-2-31,-8-2 0 0</inkml:trace>
  <inkml:trace contextRef="#ctx0" brushRef="#br0" timeOffset="156467.76">12517 9140 47 0,'0'32'23'0,"14"2"-16"0,-7-21 24 0,-4 9-32 15,-3 6 0-15,4 7 1 16,-4-1 0-16,0 4 0 16,-4-1 0-16,1-5-1 15,-1-4 1-15,4-9-1 16,-3-7 0-16,3-12-1 16,0-12 0-16,3-10 0 15,-6-16 0-15,-1-3-1 16,1-6 1-16,-1-3 0 15,-3-3 0-15,0 6 0 16,0 6 1-16,3 3 0 16,1 1 1-16,3 9 0 0,0 2 0 15,3 8 1-15,1 2 0 16,3 3 0-16,4 1 1 16,3 2 0-16,7 4 0 15,0 3 1-15,0-3 1 16,4 6 0-16,3-3 0 15,-3 3-1-15,-4 3 1 16,-7 3-2-16,-7 10 0 16,-10 3-3-16,-8 2 0 15,-3 11-5-15,-7-4 0 16,-7 0-8-16,-1-6 0 0,1-6-1 16,3-4 1-16</inkml:trace>
  <inkml:trace contextRef="#ctx0" brushRef="#br0" timeOffset="156816.07">12950 9081 43 0,'4'25'21'0,"3"-19"-27"16,-3-3 44-16,-4-3-37 15,0 0 0-15,0 0 0 16,-4 0 1-16,-3 0-3 0,-7 4 0 16,0 2 2-16,-7-3 0 15,3 6-2-15,0 4 1 16,1 6-4-16,3 3 1 16,3 3-1-16,0 3 1 15,4-3-1-15,7-6 0 16,4-10 3-16,6-2 1 15,5-11 1-15,-1-5 0 16,0-4 1-16,3-2 1 16,1-7-7-16,0-6 1 15,-4-4-8-15,-7 1 0 0</inkml:trace>
  <inkml:trace contextRef="#ctx0" brushRef="#br0" timeOffset="157067.25">13219 8516 43 0,'7'13'21'0,"-7"31"-22"0,0-35 38 0,0 7-36 15,0 9 0-15,0 16 0 16,-4 3 1-16,1 12-3 15,-1 7 0-15,1 15 1 16,3 7 1-16,0-7-2 16,0-9 0-16,0-12-4 15,0-10 1-15,3-10-9 0,4-18 0 16</inkml:trace>
  <inkml:trace contextRef="#ctx0" brushRef="#br0" timeOffset="157327.21">13568 8987 39 0,'7'9'19'0,"-7"4"-14"0,0-10 28 0,-4 3-30 0,-3 4 0 0,0 5 1 16,0 13 1-1,-32 51-7 1,-3-7 1-16,-4 10 0 16,0-17 0-16,8-2-8 15,6-19 1-15,7-19-6 16,11-9 0-16</inkml:trace>
  <inkml:trace contextRef="#ctx0" brushRef="#br0" timeOffset="157493.87">13240 8946 40 0,'7'0'20'0,"10"31"-21"0,-9-18 34 0,-5 3-33 16,1 9 1-16,-1 9 0 0,1 7 0 16,3 3-3-16,0 3 1 15,3-3-10-15,1-19 0 16</inkml:trace>
  <inkml:trace contextRef="#ctx0" brushRef="#br0" timeOffset="158331.22">14457 8921 43 0,'7'0'21'0,"-4"-6"-13"0,-3 6 31 0,4 3-37 15,-1 0 1-15,-3 10 0 16,0 5 0-16,-3 1-5 16,-4 16 1-16,-4 9 2 15,1 6 1-15,3 3-2 16,0 7 0-16,3-13 0 16,-3-13 0-16,4-6-1 15,-1-6 1-15,4-9-1 16,-4-13 1-16,1-13-2 15,-4-6 1-15,-4-6 0 16,-6-3 0-16,-8-3-2 16,-3-10 1-16,-4 10-2 15,0 6 0-15,4 3-1 16,0 9 1-16,3 4 0 16,7 6 1-16,1 9 1 0,6 3 1 31,1 7 3-16,3-4 1-15,3 1 2 0,11-4 0 0,7-2 1 0,22-7 0 16,13-7 0-16,21-11 1 16,8-1-5-16,17-9 1 15,-3-1-7-15,-7 1 1 16,-11 3-14-16,-14 9 1 16</inkml:trace>
  <inkml:trace contextRef="#ctx0" brushRef="#br0" timeOffset="159336.62">13085 9658 48 0,'-8'0'24'0,"12"-13"-18"0,-4 13 33 0,0 0-37 15,0 0 0-15,-4 0 0 16,1 3 1-16,-4 10-4 16,-4 0 0-16,-3 2 2 15,0 1 0-15,-4 6-1 16,1 12 0-16,-1 1-2 16,1 9 1-16,2-3-2 0,5-1 1 15,6 1-3 1,8-3 1-16,6-10-1 0,5-6 0 15,9-10-2-15,12-8 0 16,2-11-5-16,-2-5 0 16,-5-4 0-16,-2 0 1 15,-5-6 5 1,-52 26 6 0,95-61 1-16,-32 13 1 15,-3 10 7-15,-4 5 0 16,-3 8 1-16,-4 11 1 15,-3 4-7-15,-8 0 1 0,-3 6-1 16,-7 0 0-16,-3 3-1 16,-8 0 1-16,-6 3-1 15,-1 0 0-15,-3 4-2 16,0 5 1-16,3 1-1 16,0-3 1-16,4 9-2 15,4-4 1 16,-1 1-1-31,4 0 1 0,4 0-2 0,-1-3 0 0,8-1-1 16,3-5 0-16,3-7 0 16,4-3 1-16,4-3-2 15,0 0 1-15,-1-4-6 16,4-8 0-16,4-10-4 16,-7-4 0-16</inkml:trace>
  <inkml:trace contextRef="#ctx0" brushRef="#br0" timeOffset="159921.26">13522 9918 40 0,'0'50'20'0,"7"-34"-22"0,-7-16 34 15,0 0-32-15,0 0 1 16,0 0 1-16,0 0 1 0,7 0-3 15,-3-3 0-15,3-7 2 16,0-5 0-16,3-4 0 16,1-6 0-16,-1 3-2 15,5-3 1-15,-1 6-1 16,3 3 0-16,1 7-3 16,0 6 1-16,-1 6-3 15,1 9 1-15,0 1-1 16,-4 6 0-16,0-3 1 15,0-1 0-15,0 1 3 16,0-4 0-16,4-5 3 16,6-1 0-16,5-6 1 15,2-3 0-15,5-7-1 16,-8-12 1-16,-3 1 1 16,-4-8 0-16,0-11-1 15,0-1 1-15,-3-6-1 16,-1-7 1-16,-6 4-1 0,0-3 1 15,-4-7-4-15,-4 13 1 16,-3 3-3-16,-3 13 1 16,-1 9-2-16,-3 16 1 15,0 18-1-15,0 7 0 16,-4 19 0-16,4 12 1 16,0 22 1-16,7 16 0 15,0-7 1-15,4 1 0 16,3-7-1-16,-4-15 1 15,1-16-2-15,3-7 1 0,0-15-6 16,0-9 0-16,4-16-5 16,-8-7 0-16</inkml:trace>
  <inkml:trace contextRef="#ctx0" brushRef="#br0" timeOffset="160134.9">14012 9833 48 0,'22'19'24'0,"2"-28"-21"15,-17 6 45-15,4-4-47 16,6 4 1-16,1 3-1 16,3 3 0-16,8 7-6 15,2-1 0-15,1 4-10 0,7-10 1 16,-7-3-2-16,-1-6 0 15</inkml:trace>
  <inkml:trace contextRef="#ctx0" brushRef="#br0" timeOffset="160328.17">14503 9950 51 0,'3'18'25'0,"-6"23"-32"0,3-32 52 0,-4 4-45 16,1 0 1-16,-1-1-1 16,1-2 0-16,-1-4-4 15,4-6 0 1</inkml:trace>
  <inkml:trace contextRef="#ctx0" brushRef="#br0" timeOffset="160509.74">14400 9645 29 0,'7'16'14'0,"18"9"0"16,-18-22-2-16,4 0-15 15,3 1 0-15,0-1-11 16,4-3 1-16,3-3 13 0,-4-4 0 15</inkml:trace>
  <inkml:trace contextRef="#ctx0" brushRef="#br0" timeOffset="160823.46">14640 9959 39 0,'4'16'19'0,"6"-20"-22"0,-10 4 39 16,4-3-36-16,-1-3 0 15,5-3 0-15,-1-4 1 0,0-3-2 16,0 4 1-16,0-4 0 16,0-3 0-16,3 1 0 15,-3 2 0-15,4-6 0 16,0 6 1-16,-1 4 0 16,4-4 0-16,0 7 1 15,1 2 0-15,-1 7 0 16,0 7 1-16,0 2-1 15,-4 10 0-15,1 6-1 16,3 9 1-16,-3-12-4 16,3 0 0-16,0-3-7 15,0-3 1-15,-3-7-6 16,-1-2 1-16</inkml:trace>
  <inkml:trace contextRef="#ctx0" brushRef="#br0" timeOffset="161153.59">15219 9855 49 0,'3'22'24'0,"-3"10"-21"0,0-23 45 0,4 4-47 16,-4-1 0-16,0-2-4 15,-4-10 0-15,-3-3-12 16,-7-13 1-16</inkml:trace>
  <inkml:trace contextRef="#ctx0" brushRef="#br1" timeOffset="166843.6">2840 13631 45 0,'0'9'22'0,"0"-6"-11"0,0-3 22 16,3-3-30-16,15 3 0 15,3-9 2-15,18 6 0 16,-7 3-7-16,14-3 1 0,7 0 3 16,3-1 1-16,-14 1-3 15,-3 3 0-15,-7-3-5 16,-4 0 0-16,-7 0-12 16,-3 3 1-16</inkml:trace>
  <inkml:trace contextRef="#ctx0" brushRef="#br1" timeOffset="167069.79">3020 14130 57 0,'3'28'28'0,"22"-19"-29"16,-21-9 45-1,38-22-43 1,4 0 0-16,3-3-5 0,1-3 1 16,-12 0-9-16,-6 0 0 15,-4-1-4-15,-3 1 1 16</inkml:trace>
  <inkml:trace contextRef="#ctx0" brushRef="#br1" timeOffset="167715.12">3870 13421 48 0,'-14'25'24'0,"14"-13"-23"0,0-12 44 15,10 0-41-15,-6 4 0 16,14-4 4-16,3-4 0 16,7-2-9-16,11 0 0 15,3-3 6-15,4-1 1 16,-4-2-3-16,1-4 1 15,-5 10-3-15,-6 2 1 16,-7 8-3-16,-11 5 1 16,-7 13-4-16,-7 3 1 0,-18 10-1 15,4 2 0 1,-3 7-1-16,-4 9 0 0,-4 4 2 16,0 6 0-16,4-1 2 15,-7-5 0-15,7-7 2 16,10-3 1-16,4-9 0 15,0-1 0-15,14-5 0 16,4-14 1-16,6-2-2 16,4-7 1-16,11-5-3 15,7-11 0-15,10 1-10 16,1-3 0-16,3-13-7 16,3 0 1-16</inkml:trace>
  <inkml:trace contextRef="#ctx0" brushRef="#br1" timeOffset="167985.77">4713 13923 53 0,'4'28'26'0,"24"-22"-28"0,-10-6 43 16,6 0-39-16,11 0 0 16,4-3 0-16,11-3 1 0,3-1-5 15,-4-5 1 1,0-1-1-16,-6 4 1 0,-8-4-11 16,-3 1 1-16,-18-13-5 15,0-4 0-15</inkml:trace>
  <inkml:trace contextRef="#ctx0" brushRef="#br1" timeOffset="168210.95">4925 13568 48 0,'-4'57'24'0,"4"-7"-22"16,0-34 44-16,0 21-44 15,0-5 1-15,0 11 0 16,0 11 0-16,0-1-6 16,-7 3 0-16,4 1-1 0,3-10 1 15,-7-9-13-15,7-13 1 16,7-19-2-16,7-12 1 16</inkml:trace>
  <inkml:trace contextRef="#ctx0" brushRef="#br1" timeOffset="168615.06">5405 13336 59 0,'35'19'29'0,"25"-10"-38"16,-43-9 61-16,5 0-51 16,2 0 1-16,1 0 2 15,-4 4 1-15,0-1-6 16,-3 6 1-16,-4 10 1 16,-7 9 1-16,-7 3-3 15,-10 13 1-15,-8 7-3 16,-3 8 0-16,0-12 0 15,-4 6 1-15,0 4-1 16,1-1 1-16,9-5 2 16,5-4 0-16,10-4 0 15,10 5 1-15,5-8 0 0,13-8 1 16,18-14-1-16,3-8 0 16,0-10-4-16,11-10 1 15,11 1-14-15,-8-13 0 16</inkml:trace>
  <inkml:trace contextRef="#ctx0" brushRef="#br1" timeOffset="169110.81">6914 13794 42 0,'-3'19'21'0,"3"-13"-10"0,0-6 23 15,0 0-29-15,0 0 0 16,0 3 2-16,3 3 0 16,8 1-10-16,7-4 1 15,10 0 6-15,7 3 0 16,4-6-6-16,3-9 1 16,4-4-10-16,-3-5 0 15,-12-4-6-15,-6 6 0 0</inkml:trace>
  <inkml:trace contextRef="#ctx0" brushRef="#br1" timeOffset="169307.87">6692 14042 58 0,'-17'37'29'0,"31"-8"-30"15,-7-23 52-15,10 0-48 16,15-3 0-16,0-6 1 15,14-6 0-15,14-1-7 16,10 4 0-16,-10 0-7 16,4-4 1-16,-8-2-10 15,-17-1 1-15</inkml:trace>
  <inkml:trace contextRef="#ctx0" brushRef="#br1" timeOffset="172608.09">12608 9705 29 0,'-7'9'14'0,"7"10"-5"0,0-19 14 16,0 3-21-16,4 4 1 16,-1-4 2-16,1-3 1 15,-4 0-7-15,7-7 1 16,0-2 4-16,0-13 0 16,4 3-1-16,3-9 0 15,0-10-2-15,3 1 1 16,1 2-2-16,0 4 0 15,-1 9-1-15,-3 6 0 16,1 7-2-16,-5 3 1 16,-3 6-1-16,-3 6 0 0,-8 6-2 15,1 4 0-15,-1 0-2 16,-3 3 1-16,4-1 0 16,-1 4 0-16,4 7 1 15,0-1 1-15,7 9 3 16,0-2 1-16,4-1 3 15,-1-2 1-15,-3-4 1 16,0-3 0-16,-3-3 0 16,-4-13 0-16,0-5-1 15,-4-4 0-15,-3-7-2 16,-3-2 0 0,-1-4-1-16,-3-9 0 0,0 7 0 15,-4-4 0-15,1 3-1 16,-1 1 1-16,-7 2-1 15,-3 4 0-15,3 2-1 16,1 4 1-16,-1 3-1 0,7 3 1 16,4-3-1-16,4 0 1 15,6 3-1-15,8 1 1 16,6-8 0-16,11-2 1 16,4-6 0-16,10-7 0 15,8 3 1-15,3 0 1 16,0-2 0-16,-8-1 0 15,-6 0 0-15,-4 0 0 16,-7 4-1-16,-6 5 0 16,-5 7-1-16,-6 3 0 15,-18 25-2 1,-15 10 0-16,-13 12-3 16,-29 6 0-16,-13 13-10 15,-29 6 0-15</inkml:trace>
  <inkml:trace contextRef="#ctx0" brushRef="#br1" timeOffset="174004.91">8297 13342 55 0,'-10'16'27'0,"-1"6"-24"16,8-19 27-16,-4 7-30 15,0 8 1-15,-4 1 0 16,-3 0 0-16,-4 6-2 15,1 7 1-15,6 5 1 16,-7 4 0-16,15 3 0 0,3 0 0 16,3-4-1-16,15-5 1 15,0-7-1-15,13-9 0 16,12-6-4-16,6-17 1 16,0-11-5-16,-3-7 1 15,-3-6-8-15,-12-10 1 16,1 0-1-16,-4 4 0 15</inkml:trace>
  <inkml:trace contextRef="#ctx0" brushRef="#br1" timeOffset="174184.99">8696 13352 33 0,'18'-16'16'0,"10"19"-11"0,-21 0 32 16,3 7-33-16,-2 9 1 16,-5 9 2-16,-10 13 0 15,-11 6-9-15,-6 15 1 0,-8 14 5 16,4 18 0-16,-11 0-3 15,4 12 1-15,-4 14-6 16,7-17 1-16,7-6-9 16,15-9 0-16,6-28-4 15,8-16 1-15</inkml:trace>
  <inkml:trace contextRef="#ctx0" brushRef="#br1" timeOffset="174755.91">9373 13691 53 0,'71'-54'26'0,"10"-18"-32"0,-63 38 51 16,-1-10-42-16,-6-19 0 15,-11-9 1-15,-18-7 1 16,-17 4-6-16,-21-3 0 0,-22-1 3 16,-17 20 0-1,-18 2-2-15,-25 7 1 0,-6 19-2 16,-5 12 1-16,-9 22-1 15,-1 22 1-15,-7 7-1 16,7 18 1-16,15 16-3 16,6 18 0-16,18 23-3 15,18 0 1-15,24 9-5 16,18 12 1-16,29 1 0 16,23 6 0-16,19 6 4 15,21-3 1-15,24-13 4 16,29 0 1-16,24-12 6 15,25 0 1-15,36-19 3 16,13-22 1-16,25-28-2 16,0-22 1-16,4-31-2 15,-4-29 0-15,-3-31-4 16,-15-34 0-16,-20-26-7 0,-29-28 0 16,-42-15-8-16,-36-13 1 15,-42-3-7-15,-53 0 1 16,-35-7-5-16,-38 17 1 15</inkml:trace>
  <inkml:trace contextRef="#ctx0" brushRef="#br1" timeOffset="179982.39">1845 5070 47 0,'-7'-6'23'0,"14"6"-14"0,-7 0 23 0,0 6-30 15,4 4 0-15,-4 5 1 16,0 1 1-16,-4 6-5 16,-3 6 0-16,-4 3 3 15,1 4 0-15,-1 9-3 16,1 6 0-16,-1 0-8 16,0-15 1-16,1-7-8 15,10-9 1-15</inkml:trace>
  <inkml:trace contextRef="#ctx0" brushRef="#br2" timeOffset="185548.4">17438 5534 43 0,'7'13'21'0,"18"28"-9"15,-15-26 22-15,4 4-32 16,4 16 1-16,3 12 1 16,0-7 1-16,0 11-7 15,1 8 1-15,-1-15 3 0,0 0 1 16,-3 3-2-16,-1-9 1 16,-3-10 0-16,0-12 1 15,4-16 0-15,0-7 1 16,3-18-1-16,7-22 1 15,4-16-1-15,-4-6 1 16,7-3-8-16,4 22 0 16,3-9-15-16,-10 2 0 15</inkml:trace>
  <inkml:trace contextRef="#ctx0" brushRef="#br2" timeOffset="186150.65">18154 5537 30 0,'0'13'15'0,"-7"3"10"0,7-10 3 16,0 3-22-16,3 1 1 15,1 2 2-15,3 1 0 16,4-4-11-16,3 1 0 16,3-4 9-16,8-3 0 15,7-3-3-15,3-3 0 16,0 0-1-16,-6 3 0 0,-5 0-3 16,-6 3 1-16,-8 6-2 15,-6 1 0-15,-11 2-3 16,-7 4 1-16,-11 9-1 15,0 3 1-15,-3 0 0 16,0 4 0-16,3-1 1 16,4 1 1-16,7-4 1 15,3 3 0-15,8 0 1 16,6-2 1-16,12-10-1 16,6 2 0-16,7-5-1 15,4-10 1-15,-1 1-3 16,-2-10 1-16,-8-7-7 15,-11-6 1-15,-6-2-10 16,-11-11 0-16</inkml:trace>
  <inkml:trace contextRef="#ctx0" brushRef="#br2" timeOffset="186795.47">18281 5826 38 0,'109'-53'19'0,"-20"6"-14"0,-58 31 23 0,12-12-28 0,-1-4 1 0,0 7 1 16,-3-6 1-16,-4-10-1 15,-3 0 0-15,-7-6 2 16,-8 0 1-16,-6-6-1 15,-15 6 1-15,-10 3-1 16,-14 3 1-16,-21 7-2 16,-4 12 1-16,-25 6-2 15,-17 16 1-15,-21 3-1 16,-1 19 1-16,-13 3-4 16,-8 22 0-16,4 4-4 15,21 5 0-15,4 10-2 0,6 6 0 16,12 13-2-16,24 15 1 15,17 3 2-15,15 4 0 16,14 3 2-16,14-13 1 16,14 0 2-16,18 0 0 15,10-18 1-15,28-13 1 16,33-13 2-16,9-15 0 16,37-10 2-16,27-28 0 15,11-25 1-15,7-25 1 0,-4-7-1 16,-31-18 1-16,-18 3-4 15,-21-16 1-15,-25 6-7 16,-17-12 1-16,-33 3-15 16,-31 7 1-16</inkml:trace>
  <inkml:trace contextRef="#ctx0" brushRef="#br2" timeOffset="188147.65">17822 8190 52 0,'4'13'26'0,"-8"-35"-18"15,1 6 27-15,-1-18-33 16,-3-13 1-16,-7-22 3 15,-7-10 0-15,-4-12-7 16,1-6 0-16,2-16 5 16,5 13 0-16,6 0-2 15,8 9 1-15,6 6-2 16,11 3 1-16,7 10-2 16,8 16 0-16,-1 21-1 15,0 20 1-15,-3 18-5 16,-4 16 1-16,-3 18-8 15,-8 1 0-15,-10 12-7 0,-10 7 0 16</inkml:trace>
  <inkml:trace contextRef="#ctx0" brushRef="#br2" timeOffset="188341.29">17403 7864 71 0,'3'6'35'0,"18"-9"-41"0,-3-3 66 0,7-3-59 16,6-7 1-16,15 0-3 16,14 7 1-16,4-7-7 15,-4 4 1-15,-11 2-10 16,0 7 1 0</inkml:trace>
  <inkml:trace contextRef="#ctx0" brushRef="#br2" timeOffset="188584.97">18246 7071 57 0,'10'22'28'0,"-3"34"-23"0,-7-46 33 15,0-7-38-15,0 9 0 16,0 7-1-16,-3 9 1 16,-1 4-2-16,-3-7 1 15,4 3-7-15,-1 0 1 16,1-9-9-16,3-3 1 16</inkml:trace>
  <inkml:trace contextRef="#ctx0" brushRef="#br2" timeOffset="188851.97">18556 7438 48 0,'4'47'24'0,"-22"-6"-22"0,11-26 38 0,0 7-39 15,0 13 0-15,0-4 0 16,-4 10 0-16,-3 15-2 16,-4 10 1-16,1 3 0 15,6 6 1-15,4 7-1 16,7-16 0-16,7-10-5 16,4-9 0-16,3-15-10 15,14-14 1-15</inkml:trace>
  <inkml:trace contextRef="#ctx0" brushRef="#br2" timeOffset="189079.15">19039 7764 58 0,'7'16'29'0,"-21"24"-35"0,7-24 49 16,-7 9-42-16,-10 3 0 15,-12 13-1-15,-6 3 0 16,3 3-1-16,-3 9 1 16,3-5-2-16,4-14 1 0,10-5-7 15,4-7 0-15,14-7-8 16,7-18 1-16</inkml:trace>
  <inkml:trace contextRef="#ctx0" brushRef="#br2" timeOffset="189287.67">18708 7776 16 0,'0'-9'8'0,"7"-4"5"16,-7 13-2-16,7-3-8 15,0-3 0-15,0 9 6 16,4 13 1-16,-1 12-11 16,4 0 1-16,4 19 6 15,3 7 0-15,7 8-2 16,8 14 0-16,-1-14-4 0,-3-15 0 15,-1 0-6 1,8-12 0-16,-7-16-6 0,3-7 0 16</inkml:trace>
  <inkml:trace contextRef="#ctx0" brushRef="#br2" timeOffset="189526.8">19096 7497 59 0,'18'60'29'0,"20"31"-34"0,-20-72 57 0,3 21-52 16,0 14 1-16,4 12-1 16,0 12 0-16,-4 10-1 15,-7-13 0-15,-11-6-2 16,-6-3 1-16,-4-13-7 15,-7-9 1-15,0-19-9 16,-11-12 1-16</inkml:trace>
  <inkml:trace contextRef="#ctx0" brushRef="#br2" timeOffset="189921.25">19879 7676 44 0,'-32'50'22'0,"15"-31"-11"0,17-16 32 0,0 0-37 16,3 0 1-16,8 1 2 16,10-4 1-16,11-4-13 15,17 1 0-15,0-3 8 16,11-13 1-16,7 0-9 15,-7 4 1-15,-7 5-11 16,-10 4 1-16,-15 3-8 16,-7 12 0-16</inkml:trace>
  <inkml:trace contextRef="#ctx0" brushRef="#br2" timeOffset="190085.73">19812 8030 66 0,'0'35'33'16,"21"-10"-33"-16,-10-22 59 0,6 3-58 16,15-2 0-16,14-1-1 0,-4-3 1 15,4 0-7-15,-11 0 1 16,8 0-15-16,-11 0 1 16</inkml:trace>
  <inkml:trace contextRef="#ctx0" brushRef="#br2" timeOffset="199391.33">20683 8275 45 0,'4'-6'22'0,"21"-70"-9"16,-8 51 23-16,11-15-33 15,8-11 1-15,10-21 1 16,3-6 1-16,4-16-7 16,-4-13 1-16,-6-12 3 15,-12 0 1-15,-6-3-2 16,-7-1 0-16,-4 14-1 16,-7 8 0-16,-7 17-3 15,-7 15 1-15,-7 12-2 0,-7 19 0 16,-8 26-3-16,1 24 0 15,-4 17-2-15,1 21 1 16,-1 19-2-16,7 12 1 16,4 20 2-16,-4 12 1 15,4 9 2-15,3-6 0 16,4-13 2-16,4-2 1 16,10-17 1-16,7-11 0 15,10-20-2-15,8-12 1 16,3-16-5-16,4-13 0 0,7-18-5 15,-7-3 1-15</inkml:trace>
  <inkml:trace contextRef="#ctx0" brushRef="#br2" timeOffset="199602.7">21262 7732 48 0,'14'54'24'0,"-10"12"-25"16,-4-48 47-16,0 4-45 16,0 4 0-16,0 8 0 15,-4-9 0-15,4 0-4 16,0-9 1-16,4-7-8 16,3-12 1-16,0-16-6 15,0-12 0-15</inkml:trace>
  <inkml:trace contextRef="#ctx0" brushRef="#br2" timeOffset="199766.58">21258 7573 44 0,'0'0'22'0,"11"12"-20"0,-4-12 38 16,0 6-39-16,0 4 1 16,4-1-1-16,-4-3 1 15,3-2-4-15,4-4 1 16,4-4-5-16,7 1 0 0,0-3-8 15,-4-3 0 1</inkml:trace>
  <inkml:trace contextRef="#ctx0" brushRef="#br2" timeOffset="200246.78">21643 7936 33 0,'0'29'16'0,"7"2"-12"16,-3-25 20-16,-4-6-23 16,3-3 1-16,4-10 1 15,0 4 1-15,0-3-5 16,4-4 1-16,3-3 2 16,0 3 1-16,0-2-1 15,4 2 0-15,-8 3-1 16,4 4 1-16,1 6-1 15,-5 6 0-15,4 6-1 0,-3 7 1 16,-1-7-1-16,-6 1 0 16,-1-1 0-16,1-2 0 15,0-1 1-15,3-3 0 16,0 0 0-16,0-6 0 16,3-3 0-16,4-4 1 15,4-2-1-15,0-4 1 16,3-3-2-16,-4-3 0 15,5 0 1-15,2 10 0 16,5 2 0-16,-1 1 1 0,4 3-1 16,-1-1 0-16,1 4 0 15,0 10 1-15,0 11-1 16,-4 14 0-16,0-1-1 16,0 4 0-16,0-1-4 15,1-3 0-15,-5 1-12 16,-10-7 1-16</inkml:trace>
  <inkml:trace contextRef="#ctx0" brushRef="#br2" timeOffset="200801.54">21008 8629 53 0,'0'-15'26'0,"-4"5"-25"0,4 10 40 16,0 0-39-16,0 0 0 0,0 3 2 15,-3 7 1-15,-1 9-6 16,1 6 1-16,-1 9 2 16,1 4 1-16,3 9-1 15,0 0 1-15,0 0-3 16,0-9 1-16,0-7-2 15,0-6 1-15,0-9-1 16,7-4 1-16,0-9-2 16,3-9 1-16,5-3-1 15,-5-4 1-15,4 1 0 16,0-1 1-16,0 4 0 16,4-4 0-16,0 7 0 15,-1 6 0-15,1 6-1 16,-4 10 1-16,0-1-2 15,0 1 0-15,-3 0-3 0,0-7 0 16,3 1-8-16,7-14 0 16,-4-5-4-16,5-3 1 15</inkml:trace>
  <inkml:trace contextRef="#ctx0" brushRef="#br2" timeOffset="201044.75">21435 8786 55 0,'-14'38'27'0,"14"-16"-31"0,3-19 54 0,-3 3-48 16,4-3 0-16,-1 0 2 15,4-3 1-15,11 4-7 16,3-4 1-16,11-4 1 15,10-2 1-15,4-6-7 16,-4-1 0-16,-10-3-12 16,7-6 0-16</inkml:trace>
  <inkml:trace contextRef="#ctx0" brushRef="#br2" timeOffset="201315.25">21791 8538 37 0,'4'35'18'0,"-1"-10"-11"0,1-19 20 16,3 1-23-16,0 2 1 16,3 0 4-16,4 7 1 15,1 0-12-15,-1 6 1 16,-4 6 6-16,1 6 0 15,-8-2-4-15,-3 2 1 16,-7 1-8-16,-3-1 1 16,-4-6-9-16,0-2 0 0,-1-20-3 15,-2-3 1-15</inkml:trace>
  <inkml:trace contextRef="#ctx0" brushRef="#br2" timeOffset="201673.58">22461 8723 54 0,'43'25'27'0,"-19"-18"-33"15,-17-7 55-15,-7 0-49 16,0-3 0-16,-7 3 0 15,-10 0 0-15,-8 0 0 16,-3 3 0-16,-7 3-1 0,-4 10 1 16,-7 6-2-16,-3 6 0 15,3 13-3-15,3-4 1 16,8 17-2-16,14-1 0 16,10-3 0-16,11-9 1 15,14-10 3-15,11-6 1 16,10-15 4-16,18-10 0 15,14-22 1-15,4-10 1 16,-4-12-2-16,-18 4 1 16,-13-1-16-16,-19-9 1 15</inkml:trace>
  <inkml:trace contextRef="#ctx1" brushRef="#br2" timeOffset="166447.4">19195 4352 0,'0'0'16</inkml:trace>
  <inkml:trace contextRef="#ctx0" brushRef="#br2" timeOffset="202560.48">23499 7720 42 0,'-4'38'21'0,"4"-48"-7"0,0-6 22 16,4-12-33-16,3-16 0 16,-4-18 2-16,1-20 0 15,-8-18-7-15,1-1 1 16,-4-11 3-16,3 5 1 0,4 10-3 16,0 0 0-16,7 2-1 15,4 20 1-15,6 12-1 16,8 13 1-16,3 19-2 15,4 12 1-15,0 19-1 16,-4 13 0-16,-10 2-7 16,-8 10 1-16,-6 7-8 31,-8-1 1-31</inkml:trace>
  <inkml:trace contextRef="#ctx0" brushRef="#br2" timeOffset="202755.95">23266 7215 60 0,'24'6'30'0,"22"-9"-38"0,-28 3 54 16,3-6-47 0,7-3 1-16,11-4-8 0,7 0 1 15,0-2-2-15,0-10 0 16,0 0-7-16,-1 3 1 15</inkml:trace>
  <inkml:trace contextRef="#ctx0" brushRef="#br2" timeOffset="205481.17">24218 6560 23 0,'4'3'11'0,"10"-9"14"16,-14 6 12-16,0 0-32 15,0 0 0-15,0 0 3 16,0 0 0-16,0 6-10 16,-4 6 0-16,-3 1 7 15,-14 12 0-15,-11 13-3 16,-3 6 0-16,-4 15-1 0,-7 10 0 15,-3 13-2-15,0 18 1 16,-1 7-1-16,15 12 0 16,10 0 0-16,18-6 1 47,14-13-3-47,18-18 0 31,3-26-7-31,18-15 0 15,18-25-6-15,-4-10 1 0</inkml:trace>
  <inkml:trace contextRef="#ctx0" brushRef="#br2" timeOffset="206987.87">24310 7058 40 0,'0'0'20'0,"0"-3"-9"0,0 3 30 0,7-3-37 15,0-3 0-15,7-1 3 16,4 1 1-16,6 3-9 15,5-3 0-15,-1-4 6 16,14 1 0-16,1 3-2 16,-1-1 0-16,-3 4-3 15,-8 3 1-15,-13 7-2 16,-11 8 1-16,-14 10-3 16,-11 10 0-16,-3-4-2 15,-3 7 1-15,-12 9-1 16,-2-6 0-16,-1 6 1 15,0 0 0-15,11 0 3 16,7 0 0-16,6-3 3 16,12-4 1-16,10-2 1 0,11-7 0 15,10-9 0-15,4-6 0 16,3-10-4-16,11-3 1 16,3-3-11-16,0 0 1 15,1-6-9-15,-1 0 1 16</inkml:trace>
  <inkml:trace contextRef="#ctx0" brushRef="#br2" timeOffset="207231.43">24952 7457 65 0,'4'3'32'0,"17"-3"-35"0,-7-3 58 0,7-1-55 15,0-5 0-15,14 0-4 16,11 2 0-16,-3-2-2 16,-5 0 0-16,-2 2-13 15,-5 1 1-15</inkml:trace>
  <inkml:trace contextRef="#ctx0" brushRef="#br2" timeOffset="207440.97">25090 7165 46 0,'0'56'23'0,"7"42"-16"0,-7-73 30 15,-4 12-38-15,1 13 0 16,-1 13-3-16,1-6 0 16,3-1 1-16,3-9 0 15,1-12-11-15,3-17 1 0</inkml:trace>
  <inkml:trace contextRef="#ctx0" brushRef="#br2" timeOffset="207842.95">25594 6669 56 0,'11'69'28'0,"-18"35"-32"15,0-70 49-15,-1 10-45 16,-2 16 1-16,-4 6 0 15,-4 6 0-15,0 0-2 16,1 0 1-16,3-9 0 16,3-10 1-16,4-12-1 0,4-10 0 15,3-15 0-15,7-13 1 16,7-12-2-16,3-4 1 16,5-9-1-16,-1 0 0 15,-4-3 0-15,1 3 0 16,-4 3-1-16,-3 7 1 15,-1 6 0-15,4 9 0 16,0 6 1-16,-3 7 0 16,3-4-2-16,0 4 1 15,0 6-3-15,1-3 1 16,2 0-9-16,-3-1 0 16,7-8-3-16,4-10 1 0</inkml:trace>
  <inkml:trace contextRef="#ctx0" brushRef="#br2" timeOffset="208100.4">25940 6632 55 0,'32'94'27'0,"6"63"-32"15,-20-110 56-15,7 19-51 16,-1 18 1-16,-6 13-1 0,0 1 1 16,-8 8-2-1,-10-15 1-15,-14-6-3 0,-14-7 1 16,-11-9-10-16,-3-19 1 16,-11-6-6-16,10-12 1 15</inkml:trace>
  <inkml:trace contextRef="#ctx0" brushRef="#br2" timeOffset="208505.27">26670 7265 55 0,'-18'3'27'0,"8"-9"-27"16,10 6 51-16,0 0-46 0,7 0 1 15,3 3 1-15,12-3 0 16,6 0-11-16,21-3 1 16,15-3 1-16,13 0 0 15,8-4-17-15,-18 4 1 16,-7-4-2-16,0 7 0 15</inkml:trace>
  <inkml:trace contextRef="#ctx0" brushRef="#br2" timeOffset="208894.33">27654 7758 63 0,'4'12'31'0,"3"-59"-40"15,-4 22 63-15,4-16-52 16,0-15 0-16,1-26 1 15,-8-15 1-15,0-16-6 16,3-9 1-16,1 0 2 16,-1-10 1-16,8 3-1 15,-1 13 0-15,4 10-1 16,1 12 1-16,-1 18-1 16,-4 17 1-16,4 18-3 0,-3 22 0 15,-1 16-3-15,-2 22 1 16,-1 18-6-16,-4 11 0 15,-3 5-10-15,-10-3 1 16</inkml:trace>
  <inkml:trace contextRef="#ctx0" brushRef="#br2" timeOffset="209089.76">27411 7184 45 0,'-7'37'22'0,"17"-34"-8"0,-3 4 32 15,4 2-42-15,3 1 1 0,11-1 1 16,3-3 0-16,7-3-9 16,8 1 1-16,6-4 2 15,0-7 1-15,-3-2-9 16,0-4 0-16,4-2-11 16,6-4 1-16</inkml:trace>
  <inkml:trace contextRef="#ctx0" brushRef="#br2" timeOffset="209345.13">28360 6691 54 0,'3'22'27'0,"-17"32"-27"0,7-39 42 15,-7 4-43-15,-7 6 1 16,-7 13 0-16,-8 3 0 15,-2 9 0-15,2 0 0 16,-2 13 0-16,-1 6 1 16,3 6-1-16,8 0 1 15,7 0-2-15,10-6 1 16,11-9-9-16,11-19 1 16,14-22-8-16,3-16 1 15</inkml:trace>
  <inkml:trace contextRef="#ctx0" brushRef="#br2" timeOffset="209869.96">28413 6854 43 0,'3'-18'21'0,"8"21"-10"16,-11-3 32-16,0 12-42 15,-4 4 0-15,1 9 0 0,-1 6 1 16,1 13-3-16,-1 3 0 15,-3 7 2-15,-3 5 0 16,-1-2-1-16,4-10 0 16,0-3 0-16,0-10 0 15,3-6 0-15,1-6 1 16,3-6-1-16,3-7 0 16,4-9 0-16,0 4 0 15,0-8 0-15,-3-5 1 0,7-7-2 16,3 1 1-16,0-4-1 15,7-3 1-15,4 3 0 16,-4 7 1-16,0 8-1 16,-3 11 0-16,-1 11 0 15,-3 4 1-15,0 16-1 16,1 0 1-16,-1 2-2 16,-4 4 0-16,1-9-5 15,3-10 1-15,0-9-11 16,4-10 1-16</inkml:trace>
  <inkml:trace contextRef="#ctx0" brushRef="#br2" timeOffset="210111.13">28850 6654 40 0,'14'25'20'0,"7"47"-4"0,-13-53 26 16,2 18-40-16,1 17 1 16,3 8 0-16,7 1 0 15,7 9-5-15,-7 0 1 16,-7 16 2-16,-10-3 0 16,-8 9-6-16,-6 0 0 15,-18-6-11-15,-18-16 0 16</inkml:trace>
  <inkml:trace contextRef="#ctx0" brushRef="#br2" timeOffset="210936.61">23693 8322 45 0,'3'-3'22'0,"36"9"-14"16,-21-9 22-16,13 0-28 16,12 3 1-16,2 0 2 15,19-3 1-15,14 3-5 0,24-3 0 16,7 3 4-16,25 0 0 15,32 0 0-15,7 0 0 16,25 3-2-16,13-3 1 16,19-3-2-16,6-13 0 15,14-12 0-15,4-10 0 16,14-3-1-16,4-12 1 16,14 6-1-16,0 3 0 15,-1-3-1-15,-20 6 0 16,7 7 0-16,-33 9 0 15,-13 12-2-15,-21 7 0 16,-22 6-3-16,-31 0 1 0,-43 3-7 16,-24 3 1-16,-25 1-10 15,-28-1 0-15</inkml:trace>
  <inkml:trace contextRef="#ctx0" brushRef="#br2" timeOffset="211910.66">26226 8639 61 0,'-4'37'30'0,"-7"35"-34"0,11-53 50 0,-3 13-45 16,3 5 0-16,0 4 3 15,0 3 0-15,-4 6-5 16,4-9 1-16,-3-7 1 16,-1-9 1-16,4-6-1 15,0-6 1-15,0-7-3 16,0-12 1-16,0 0-1 15,4-1 1-15,3-5-2 16,7-4 1-16,7 0-1 16,4-2 1-16,3 2 0 15,0 0 0-15,4 10 1 16,3 9 0-16,1 13 1 16,2-1 1-16,-6 17-1 15,0 9 0-15,0 6 0 16,-1 6 1-16,1-3-2 15,-4-3 0-15,4-3-6 0,10-6 0 16,8-13-12-16,-1-3 0 16</inkml:trace>
  <inkml:trace contextRef="#ctx0" brushRef="#br2" timeOffset="-214161.41">17131 10131 57 0,'3'19'28'0,"12"-9"-20"15,-8-7 29-15,0-3-36 16,3 0 1-16,4 0 2 16,8-3 1-16,6-7-8 15,7 1 1-15,4-1-4 16,7-2 1-16,3 2-12 0,0 4 1 16</inkml:trace>
  <inkml:trace contextRef="#ctx0" brushRef="#br2" timeOffset="-213964.96">17187 10483 73 0,'0'22'36'0,"25"-10"-43"0,-11-9 64 15,11-3-58-15,3 0 0 0,7-6-7 16,8 0 0-16,-1-1-3 15,4 4 0-15,-4 0-9 16,-3 3 1-16</inkml:trace>
  <inkml:trace contextRef="#ctx0" brushRef="#br2" timeOffset="-213394.94">17748 10934 64 0,'4'3'32'0,"17"-15"-37"0,-10-4 61 0,10-15-55 0,10-10 0 15,5-19-1-15,10-31 1 0,14-12-2 16,-4-13 1-16,0-6 0 15,-6-7 0-15,-11 0-1 16,-8 13 1-16,-9 4-2 16,-12 14 1-16,-10 4-3 15,-3 13 1-15,-8 12-2 16,-3 19 0-16,-4 18-2 16,1 29 1-16,-5 13 2 15,-2 18 1-15,-4 16 1 16,3 21 1-16,0 14 2 15,8 6 1-15,2 9 1 16,8-3 1 0,7-1-2-1,7 5 0 1,8 2-1-16,6-16 1 0,3-5-3 0,1-4 0 16,0-16-5-16,3-9 1 0,0-12-10 0,4-17 0 15</inkml:trace>
  <inkml:trace contextRef="#ctx0" brushRef="#br2" timeOffset="-213194.89">18496 10498 55 0,'0'47'27'0,"-7"-6"-28"0,7-28 45 16,-3 2-44-16,3 1 0 0,-4-3 0 15,4-4 0-15,0-3-5 16,4-6 0-16,-4-9-10 16,0-10 0-16</inkml:trace>
  <inkml:trace contextRef="#ctx0" brushRef="#br2" timeOffset="-213007.37">18366 10156 56 0,'3'10'28'0,"11"6"-29"0,-7-20 44 0,4 4-44 15,3 0 1-15,0 4-1 16,4-8 1-16,-1 8-7 16,5 5 1-16,6-3-10 15,0 1 1-15</inkml:trace>
  <inkml:trace contextRef="#ctx0" brushRef="#br2" timeOffset="-212555.46">18824 10639 48 0,'11'16'24'0,"-1"-22"-22"0,-3 0 37 16,1-7-39-16,2-6 0 0,4 3 0 15,0-12 1-15,0 3-1 16,1-3 0-16,-1 9 0 16,-4 3 1-16,1 10-1 15,-1 6 1-15,-3 6-1 16,4 7 1-16,-4-4-1 16,0 4 0-16,0-1 0 15,0 4 0-15,0-3 0 16,-3-4 0-16,-1-3 0 15,1-2 0-15,3-4 0 16,0-4 0-16,7-2-1 16,0 0 1-16,4-4 0 15,3-8 0-15,4-7 0 16,-1-4 0-16,5 4 0 16,2 3 1-16,5 0 0 15,2 10 1-15,1 15 1 0,0 9 0 31,0 20-1-31,0-1 1 0,-8 10-1 0,-6 0 0 16,-4-7-3-16,0-2 0 16,-3-14-6-1,0-2 0-15,-4-3-10 0,-7-17 0 16</inkml:trace>
  <inkml:trace contextRef="#ctx0" brushRef="#br2" timeOffset="-211629.69">17840 10950 49 0,'0'19'24'0,"4"6"-17"16,-4-13 35-16,0 7-40 15,0-3 1-15,-4 9 0 16,0 12 0-16,-3 1-4 15,0 12 0-15,0 7 3 0,0-1 0 16,0 1-1-16,4-4 0 16,-1-9 0-16,1-7 1 15,3-11-1-15,0-11 0 16,7-9 0 0,3-6 1-16,1-9-1 0,3 0 0 15,-3-4-2-15,3 1 1 16,0-1 0-16,0 1 0 15,-4-1 0-15,5 4 0 32,13 12 0-32,-7 9 0 47,0 10-1-32,-3 6 0-15,3 4-2 16,0-4 0-16,-7 0-6 15,4-3 1-15,-1-15-10 16,5-4 0-16</inkml:trace>
  <inkml:trace contextRef="#ctx0" brushRef="#br2" timeOffset="-211006.05">18256 11401 62 0,'-14'10'31'0,"11"-13"-27"16,3 3 52-16,0 0-54 16,10 0 0-16,4 3 1 15,7 0 0-15,8 3-4 0,10-3 0 16,3 4 0-16,14-1 1 16,8 0-7-16,-1 0 1 15,-3-2-15-15,-10-11 1 16</inkml:trace>
  <inkml:trace contextRef="#ctx0" brushRef="#br2" timeOffset="-210725.19">18725 11220 52 0,'15'47'26'0,"13"-29"-25"0,-21-11 33 0,3 5-33 16,5 4 1-16,2 6 2 15,4-3 0-15,4-1-5 16,0 1 1-16,-4 0 2 16,-3-3 1-16,-1 6-2 15,-10 0 0-15,-17 12-4 16,-22-3 1-16,-10 4-10 15,-8-4 1-15,-3-6-6 16,4-9 1-16</inkml:trace>
  <inkml:trace contextRef="#ctx0" brushRef="#br2" timeOffset="-209884.1">19618 11452 55 0,'25'-10'27'0,"-4"-2"-34"16,-14 5 51-16,-4-2-45 0,1-7 0 0,-8 4 0 16,-3 2 0-16,-7 1 1 15,0 6 0-15,-11 9-1 16,-10 10 1-16,-4 12-1 16,-3 16 0-16,0 3-2 15,-1 6 1-15,15 10-1 16,11-7 0-16,9 1-1 15,8-4 1-15,18-6 3 16,10-6 1-16,15-19 3 16,6-10 0-1,11-15 2-15,0-12 0 0,-7-7-1 0,-7-13 1 16,-14-3-3-16,-15-5 0 16,-10-8-9-16,-21-2 1 15,-11-6-12-15,-3 5 1 16</inkml:trace>
  <inkml:trace contextRef="#ctx0" brushRef="#br2" timeOffset="-209162.9">20708 10000 60 0,'-3'0'30'0,"-1"3"-29"0,4-3 48 0,0 6-48 0,4 0 1 0,-8 7 0 16,0 6 0-16,-6 6-3 15,-11 3 1-15,-11 16 1 16,-3 6 1-16,-8 19-2 15,5 9 1-15,2 10-1 16,12 0 1-16,6-6-2 16,7-7 0-16,15-6-4 15,21-19 1-15,6-19-7 16,5-15 1-16,-1-19-9 0,-3-13 1 16</inkml:trace>
  <inkml:trace contextRef="#ctx0" brushRef="#br2" timeOffset="-208771.01">20736 10360 66 0,'0'7'33'0,"21"-4"-36"0,-13-3 60 0,6 0-55 0,10 3 0 0,5 0 1 0,6 0 0 0,4 0-4 16,3 4 0-16,-7-4 2 15,-7 0 1-15,-6 3-2 16,-12 3 0-16,-10 7-2 16,-7 6 0-16,-7-6-2 15,-7 6 1-15,0 3-1 16,3 3 1-16,0 3 0 15,4 1 0-15,7-4 3 16,0-9 0-16,7 0 1 16,7-7 1-16,11 1-1 15,3-4 1-15,4-3-5 16,7-2 1-16,-1-1-9 16,1 0 1-16,0-13-9 0,-11-2 1 15</inkml:trace>
  <inkml:trace contextRef="#ctx0" brushRef="#br2" timeOffset="-208546.3">21329 10486 62 0,'32'59'31'0,"-4"-65"-41"0,-21 3 55 0,4 6-45 16,3-3 1-16,3 0-3 15,8 0 1-15,0 3-5 16,-1-3 0-16,1-12-10 16,-7-4 1-16</inkml:trace>
  <inkml:trace contextRef="#ctx0" brushRef="#br2" timeOffset="-208364.32">21456 10329 54 0,'-4'66'27'0,"-13"28"-30"16,17-78 42-16,-4 12-40 0,1 6 0 16,-1 1-4-16,1-1 0 15,-1 1-5-15,4-7 1 16,0-9-5-16,7-10 0 15</inkml:trace>
  <inkml:trace contextRef="#ctx0" brushRef="#br2" timeOffset="-207962.07">21802 10018 48 0,'3'57'24'0,"-6"34"-26"16,3-66 47-16,-4 13-44 15,1 9 0-15,-4 9 1 16,0-3 1-16,-4 10-3 16,4-6 0-16,0-10 2 15,3-7 1-15,1-8-2 16,3-10 1-16,3-13-1 15,4-12 0-15,4-10-2 16,-4-5 0-16,-3-1-1 16,3-3 1-16,3 0-1 15,1 3 0-15,-1 0 0 32,8 7 1-32,0 2 0 0,3 10 0 15,3 7 1-15,-2 2 1 0,2 7-1 0,-3 6 0 16,-3 3-1-1,0 3 1-15,-1-3-5 16,-2-3 0-16,-1-10-10 31,0-5 0-31</inkml:trace>
  <inkml:trace contextRef="#ctx0" brushRef="#br2" timeOffset="-207675.54">22073 9736 44 0,'11'82'22'0,"14"18"-23"0,-15-81 32 0,4 15-27 15,4 7 0-15,7 0 1 16,-1 9 0-16,1 7-7 15,0-1 1-15,-8 7 4 16,-3-4 0-16,-6 7-2 16,-8 6 0-16,-8-12-5 15,-6-1 1-15,0-11-12 16,-3-14 1-16</inkml:trace>
  <inkml:trace contextRef="#ctx0" brushRef="#br2" timeOffset="-207239.52">22341 9768 61 0,'0'25'30'0,"0"-13"-26"0,0-9 50 16,0-3-52-16,7 0 1 0,4 0 2 16,7 0 0-16,3 4-7 15,11-1 1-15,-1 0 4 16,-6 0 0-16,-4 0-3 16,-3 3 1-16,-8 1-2 15,-6 2 1-15,-8 0-2 16,-6 4 1-16,-1 0-1 15,1 2 1-15,-4-2 0 16,3 2 1-16,4 4 0 16,3 3 0-16,8 0 1 15,3 0 0-15,7-3 0 16,0-3 0 0,7-7-1-16,4 0 0 0,3-2-4 15,-3-4 0-15,-4 0-7 16,-7 0 0-16,-3-3-10 0,-4 0 1 15</inkml:trace>
  <inkml:trace contextRef="#ctx0" brushRef="#br2" timeOffset="-206725.92">22885 10505 62 0,'0'-13'31'0,"7"22"-30"0,-4-5 52 15,1-1-50-15,-4 3 0 16,3 0 1-16,4-3 1 16,11 0-7-16,17 1 0 15,8-4 0-15,17 3 1 16,7-10-12-16,-4-2 1 15,-13-7-9-15,-5 1 1 16</inkml:trace>
  <inkml:trace contextRef="#ctx0" brushRef="#br2" timeOffset="-205182.93">20899 11326 41 0,'-11'-3'20'0,"11"9"-1"0,7-9 20 0,7-3-35 0,21-4 1 0,18 7 3 15,18-6 1-15,31 3-11 0,39-1 1 16,25-2 6-16,39-7 0 31,17-3-2-31,25-9 0 0,-4-3-3 0,18 9 1 16,-10-6-1-16,13-10 0 15,-24 7-1-15,-10 2 0 32,-29 8-4-1,-32 5 1-31,-35 6-10 0,-28 10 0 0,-32 10-6 0,-25 9 1 0</inkml:trace>
  <inkml:trace contextRef="#ctx0" brushRef="#br2" timeOffset="-204441.51">22140 11426 54 0,'11'41'27'0,"7"28"-31"0,-15-47 47 0,-3 3-41 16,0 13 0-16,-3 6 2 15,-4-3 1-15,-1 9-5 16,-2-3 1-16,-1 0 3 16,4-3 1-16,0-10-2 15,4-9 1-15,-1-6-2 16,8-9 1-16,3-7-2 16,10-10 1-16,5-5-2 15,6-10 0-15,0 0-1 16,0 3 0-16,-7 0 0 15,-3 4 0 17,3 5-1-32,4 4 1 47,0 3 0-47,6 9 0 31,1 10 1-31,3 6 0 0,-3 12 0 31,3 1 0-31,1 5 0 0,-1 1 1 16,4 3-4-16,-4 0 1 15,-3 3-9-15,-11 0 0 16,-14-12-8-16,-11-1 1 0</inkml:trace>
  <inkml:trace contextRef="#ctx0" brushRef="#br2" timeOffset="-196187.57">25044 10699 36 0,'-21'9'18'0,"-4"-2"-5"0,21-7 18 0,1 3-26 16,-1 3 0-16,1-6 4 15,3 0 1-15,0 0-11 16,7 0 1-16,3 0 6 16,8 0 1-16,3 0-3 15,14 3 1-15,11-6-4 16,4-6 0-16,10-1-6 15,0-2 1-15,-11 2-7 32,-7 1 1-32,-10 3-9 15,-18-1 0-15</inkml:trace>
  <inkml:trace contextRef="#ctx0" brushRef="#br2" timeOffset="-196004">24818 11113 72 0,'11'6'36'0,"59"-15"-43"0,-38-4 67 15,10-6-60-15,18-3 1 16,11 0-4-16,3-3 1 16,-4 7-7-16,-13 2 1 15,-15 3-12-15,-17 10 0 16</inkml:trace>
  <inkml:trace contextRef="#ctx0" brushRef="#br0" timeOffset="-191912.85">21798 11458 29 0,'-7'-10'14'0,"7"-5"-10"0,0 15 15 0,0-7-17 16,0 1 0-16,0 6 3 16,0 0 1-16,0 6-6 15,0 1 0-15,0 5 5 16,0 7 0-16,0 9-1 15,0 4 0-15,0 8-2 16,0 17 1-16,0 2-2 16,-3 7 1-16,-1 3-4 15,4 10 0-15,-3-7-5 0,-1-9 0 16,-3-10-7-16,3-16 1 16</inkml:trace>
  <inkml:trace contextRef="#ctx0" brushRef="#br0" timeOffset="-191131.1">21795 11267 27 0,'0'-7'13'0,"0"-5"-7"15,0 12 17-15,0 0-21 16,3 3 1-16,4 0 1 16,4 0 1-16,3 0-6 15,4 0 1-15,3 1 4 16,7-1 1-16,4 0-1 15,14 0 1-15,10-9-2 16,7-7 0-16,5-3-1 16,16-2 1-16,4-1-2 15,8 0 0-15,2 3-1 16,-16 4 1-16,-1-1-2 16,0 1 1-16,-7 5 0 0,-11 1 0 15,-6-3-1-15,-11 2 1 16,-7 1-1-16,-8 6 1 31,-6 0-1-31,-7 3 0 0,-4 10-1 0,-7 9 0 16,-4 9 0-16,-3 4 0 15,-7 9 0-15,-10 3 0 16,-1 9 0-16,-7 4 1 16,1-4-1-16,-5 4 1 15,1 2-1-15,7 4 0 16,3 0 0-16,4 3 0 0,0 0 0 15,7 6 0-15,4-15 1 16,6-4 0-16,4-2 1 16,7-7 0-16,0-3 0 15,0 0 0-15,-3-10 1 16,0-9 1-16,-11-3 0 16,-7-3 0-16,-11 3 1 15,-3 0 0-15,-18 0-1 16,-14 0 1-16,-18-4-1 15,-17 1 0-15,4-3-1 16,-5 0 0-16,-2-4 0 16,2 1 1-1,-23-7-1 1,13 0 0-16,21-3-2 16,11 1 1-16,7-8-7 0,7-5 1 15,4-22-8-15,10 6 1 16</inkml:trace>
  <inkml:trace contextRef="#ctx0" brushRef="#br0" timeOffset="-186552.35">17766 12104 22 0,'-21'3'11'0,"14"3"4"0,7-6 12 0,0 0-19 16,0 0 1-16,7 0 2 15,7 3 1-15,14 4-15 16,11 2 0-16,31 4 10 16,36-1 1-16,18-6-5 15,34 1 1-15,26-7-2 16,13 0 0-16,22 0-1 16,3 9 0-16,-17 0-2 15,-29 7 1-15,-38 9 0 16,-29 0 0-16,-27-3-1 15,-22 0 1-15,-15-3-3 16,-13-3 1-16,-18-4-3 16,-14-2 0-16,-7-7-6 15,-10-3 1-15,-5-13-6 16,15 1 0-16</inkml:trace>
  <inkml:trace contextRef="#ctx0" brushRef="#br2" timeOffset="-180546.96">25894 11655 49 0,'0'4'24'0,"7"-4"-12"16,0-13 24-16,4-6-34 15,6-18 0-15,15-11 2 16,7-8 0-16,3-22-4 16,-3-20 0-16,7-8 2 15,7-4 0-15,-4-9-1 0,-7 3 0 16,-3 3-1-16,-7 3 0 16,-7 7-1-16,-4 21 0 15,-7 7 0-15,-7 15 1 16,-7 10 0-16,-4 13 0 15,-6 12-2-15,-8 12 1 16,-6 10-1-16,-5 19 0 16,1 12 0-16,7 12 0 15,3 17 0-15,4 9 1 16,0 12 0-16,0 4 1 16,3 9 0-16,4 9 0 0,4 0 0 15,3-6 1-15,0-3-1 16,0-12 0-16,7-7 0 15,7-13 0-15,4-12-1 16,3-9 1-16,7-13-4 16,0-6 0-16,-3-10-11 15,3-12 0-15,-3-12 0 16,0-4 0-16</inkml:trace>
  <inkml:trace contextRef="#ctx0" brushRef="#br2" timeOffset="-180345.25">26522 11166 52 0,'7'38'26'0,"-11"-16"-34"0,4-16 54 16,-3 0-46-16,-4 4 0 16,0-4 0-16,0 0 1 15,0-3-2-15,0 1 0 16,0-1-9-16,3-3 0 15,4-10-4-15,7-5 0 16</inkml:trace>
  <inkml:trace contextRef="#ctx0" brushRef="#br2" timeOffset="-180155.38">26420 10821 45 0,'10'22'22'0,"8"-12"-25"0,-8-10 38 0,-3 0-37 15,4 0 0-15,0-4-19 16,3-2 0-16,0 0 20 16,3 0 1-16</inkml:trace>
  <inkml:trace contextRef="#ctx0" brushRef="#br2" timeOffset="-179585.89">26734 11276 55 0,'3'28'27'0,"1"-22"-36"0,-1-12 55 15,-3 0-46-15,0-4 1 16,4-5 0-16,-1-7 1 16,8 0-2-16,3-3 0 15,3 0 1-15,8 9 0 16,0 4 0-16,0 2 0 16,-1 1-1-16,-3 9 1 15,1 9-1-15,2 7 1 0,-6 6-1 16,-4 0 0-16,-3-3-1 15,-1-7 1-15,-3-3 0 16,0 1 0-16,0-4-1 16,0 0 1-16,4 1-1 15,0-1 1-15,-1 3-2 16,1 1 1-16,-4-4-1 16,0-3 1-16,0 0-1 15,0-9 0-15,4 0 0 16,-1-1 1-16,1-8 0 15,-1-4 0-15,4-3 0 16,4-3 1-16,0 0 0 16,-1 9 0-16,1 1 0 15,-4 2 1-15,4 7-1 16,-1 3 1-16,5 9 0 16,2 10 0-16,4 5-1 15,1 1 1-15,-1 7-1 0,-3-1 0 16,3 6 0-16,-7-9 0 15,-3 1-6-15,-4-8 0 16,-4-8-8-16,-10-10 0 16</inkml:trace>
  <inkml:trace contextRef="#ctx0" brushRef="#br2" timeOffset="-179061.51">25894 11856 43 0,'0'-6'21'0,"0"9"-17"15,0 0 32-15,-4 3-34 16,1 7 1-16,-1 9 1 16,-3 6 1-16,0 7-6 15,0 15 1-15,0 0 4 0,0 3 0 16,4 4 0-16,-1-7 0 15,4-9-1-15,0-13 1 16,4-3-2-16,3-6 1 16,7-4-2-16,7-11 0 15,7-14-1-15,0-6 0 16,4-2-1-16,-11-1 0 16,0 3 1-16,-3 7 0 15,-4 2-2-15,0 11 1 16,0 5-1-16,-3 7 0 0,0 2-1 15,-1 1 1 1,1-6-3-16,-1 3 1 0,1 2-3 16,-1 4 1-16,1-9-10 15,3-10 1-15</inkml:trace>
  <inkml:trace contextRef="#ctx0" brushRef="#br2" timeOffset="-178788.28">26377 12279 47 0,'-3'32'23'0,"-1"-20"-18"16,4-12 35-16,4 0-39 0,-4 0 1 15,10 0 1-15,8-3 0 16,10 0-4-16,14-6 0 16,4-1-2-16,0 1 0 15,-7-1-12-15,-7-2 0 16,-4-1-1-16,-7 1 1 16</inkml:trace>
  <inkml:trace contextRef="#ctx0" brushRef="#br2" timeOffset="-178520.12">26607 12148 37 0,'-11'69'18'0,"4"-41"-16"16,7-22 35-16,3 4-33 15,4 2 1-15,4 1 3 16,3-1 0-16,7 1-9 15,0-4 0-15,15 4 7 16,10-1 0-16,-4-2-2 16,-3-1 0-16,-7 0-3 15,-8 1 1-15,-17 9-5 16,-14 3 1-16,-17 6-5 16,-8 6 0-16,-11 1-11 15,-6-10 1-15</inkml:trace>
  <inkml:trace contextRef="#ctx0" brushRef="#br2" timeOffset="-177603.62">27647 12267 47 0,'53'-6'23'0,"-14"-10"-16"15,-32 13 34-15,0 0-40 16,0 0 1-16,-7 3-1 16,-3-4 0-16,-12 4-2 15,-9 0 0-15,-15 4 2 16,-3 2 0-16,-15 6-1 0,-3 10 0 15,11 3-2-15,-4 13 1 16,7 12-2-16,11 10 0 16,10 12-1-16,14-9 1 15,11-7-1-15,11-9 1 16,24-12 3-16,22-23 0 16,20-9 2-16,1-22 0 15,-11-12 0-15,-11-7 1 16,-13-5-4-16,-15-1 1 15,-10-7-13-15,-25-5 0 16</inkml:trace>
  <inkml:trace contextRef="#ctx0" brushRef="#br2" timeOffset="-176659.5">20246 9592 41 0,'-11'13'20'0,"-3"9"-15"0,7-7 21 0,-3 13-25 15,-1 10 0-15,0 15 0 16,4 7 0-16,0 15-1 15,0 19 0-15,4 29 0 16,-1 11 1-16,1 1-2 16,3 3 1-16,-4-9-3 15,8-19 1-15,-4-23-6 16,-4-18 1-16,1-22-5 16,3-22 0-16</inkml:trace>
  <inkml:trace contextRef="#ctx0" brushRef="#br2" timeOffset="-175577.42">20306 9749 18 0,'18'19'9'0,"17"3"1"0,-25-22 8 0,5 3-14 0,2-3 1 0,8-3 3 15,14-4 1-15,3-5-11 16,7-4 1-16,18 0 6 15,18-2 0-15,14-1-2 16,0 0 0-16,10 10-2 16,-3-7 1-16,3 6-1 15,1 1 0-15,-5-3 0 16,-13-4 0-16,7-3 0 16,-7 0 0-16,3-6 0 15,-3-3 1-15,-4 6-1 16,-14 0 0-16,-14 9 0 15,0 1 1-15,0-1-1 16,3-2 0-16,-3-1-1 16,0-6 0-16,0 3 0 15,-3 4 0-15,-4 2-1 0,-1 4 1 16,-6 5 0-16,-7 11 1 16,0 8-2-16,0 1 1 15,-8-6 0-15,-2-1 0 16,-5 10-1-1,-6 6 1-15,-4 3-1 16,4 3 0-16,-11 7 0 0,0 9 0 16,-4 0 0-16,4 10 0 15,4-1 0-15,0-6 1 0,-4 0-1 16,0-3 1-16,-4 0 0 16,-6 0 0-16,-8-6-1 15,-3 3 1 1,-4 6-1-16,-3 7 0 15,-7-4 0-15,-4 3 0 16,-3-5-1-16,0-4 1 0,-4-13 0 16,0 4 1-16,4-10-1 15,0 3 0-15,-1 1 0 16,-3 2 1-16,-3 1 0 16,0-7 1-16,7 10-1 15,-1-1 0-15,1 4 0 16,3-10 1-16,4-2-1 15,0-1 0-15,3-6 1 16,4-7 1-16,0 4 0 16,0 0 0-16,-1 0 0 0,-2 3 0 15,-4 0 0 1,-1 3 1-16,-2 0-2 0,-8-9 0 16,-7-1-1-16,0 1 0 15,0-3-1-15,0-4 1 16,-7-3 0-16,-3 0 0 15,-8 1 0-15,-3-4 0 16,-7 0 0-16,4-3 0 16,-4-3 0-16,-7 0 0 15,-8 0 0-15,-2 3 0 16,-5 3 0-16,15 0 0 16,0 0 0-16,3 0 1 0,-3 0 0 15,0-3 0 1,7 0-1-16,-3 0 0 0,-1 0 0 15,14-6 0-15,4-3-3 16,4-1 1-16,0-2-12 16,3-13 0-16</inkml:trace>
  <inkml:trace contextRef="#ctx0" brushRef="#br2" timeOffset="-172424.72">28363 9971 44 0,'0'7'22'0,"0"-7"-15"0,0 0 23 0,0 0-29 16,0 3 1-16,-3 6 0 16,-4 7 1-16,-4 9-4 15,-6 3 0-15,-5-3 2 16,1 7 1-16,-3 8-2 16,2 1 0-16,5 0 0 15,3 6 1-15,7 3-1 16,7-9 0-16,7-3 0 15,7-1 0-15,10-12 0 16,5-9 0-16,-1-3-3 16,-3-10 1-16,3-10-8 15,0-11 1-15,0-11-6 16,-7-11 1-16</inkml:trace>
  <inkml:trace contextRef="#ctx0" brushRef="#br2" timeOffset="-172214.01">28603 10031 44 0,'4'25'22'0,"-4"19"-20"0,0-31 39 0,-4 2-41 0,-6 13 0 16,-8 10 0-16,-3 6 1 16,-7 16-1-16,3 5 0 15,0 17 0-15,-7-4 1 16,1 1-2-16,-1-1 0 15,7 1-5-15,4-14 0 16,7-14-8-16,10-17 0 0</inkml:trace>
  <inkml:trace contextRef="#ctx0" brushRef="#br2" timeOffset="-171973.38">28579 10646 58 0,'7'9'29'0,"7"-12"-38"16,-4 3 54-16,8-3-46 15,7-3 1-15,3-1-4 16,4 1 0-16,-1-3-4 15,-2-1 0-15,-5-2-7 0,-10-4 0 16</inkml:trace>
  <inkml:trace contextRef="#ctx0" brushRef="#br2" timeOffset="-171780.19">28723 10489 41 0,'-10'44'20'0,"-15"34"-22"0,18-56 33 16,-4-3-31-16,1 9 0 0,3 4-1 15,0 2 1-15,0-6-7 16,3-3 1-16,4-15-5 16,4-7 0-16</inkml:trace>
  <inkml:trace contextRef="#ctx0" brushRef="#br2" timeOffset="-171448.5">29132 10012 49 0,'-3'22'24'0,"-15"22"-30"0,11-31 46 16,-7-1-40-16,-4 7 0 15,-3 9 0-15,0 4 1 16,7 5-1-16,0 4 0 16,3 3 0-16,4 6 1 15,0-6-1-15,7 0 0 16,7-7-4-16,11-8 1 15,10-14-5-15,0-12 0 16,4-6-3-16,0-19 1 16,-4-9-3-16,0-3 0 0</inkml:trace>
  <inkml:trace contextRef="#ctx0" brushRef="#br2" timeOffset="-171254.57">29277 10037 23 0,'-3'-12'11'0,"-1"34"-2"0,4-10 20 0,-4 13-24 0,-3 0 1 0,0 13 4 16,-3 9 1-16,-4 10-13 16,-4 5 0-16,0 14 8 15,-6 2 0-15,-5 3-3 16,1-5 0-16,7-7-5 16,3-13 1-16,1-12-8 15,6-16 1-15,11-18-8 16,7-10 1-16</inkml:trace>
  <inkml:trace contextRef="#ctx0" brushRef="#br2" timeOffset="-170847.59">29457 9909 44 0,'21'50'22'0,"-24"35"-18"0,3-57 37 16,-7 6-41-16,-11 20 0 0,4 8 0 16,-4 7 1-16,-3 3-1 15,0 7 0-15,-4-20 0 16,4-8 1-16,3-11-1 16,4-8 1-16,4-7 0 15,3-6 0-15,7-4-1 16,3-8 1-16,8-7-1 15,6-7 1-15,4-5-1 16,1-4 0-16,-1 0 0 16,0 1 0-16,-3 5 0 15,-1 7 0-15,-3 9 0 16,-3 7 1-16,3 6-1 16,-7 6 0-16,0 0 0 15,-3 6 1-15,-1-2-2 16,1-1 1-16,-4-3-4 15,3-6 1-15,1-10-12 16,3-15 1-16</inkml:trace>
  <inkml:trace contextRef="#ctx0" brushRef="#br2" timeOffset="-170606.7">29612 10555 47 0,'7'12'23'0,"14"10"-16"0,-10-19 33 0,0 0-39 16,3 1 0-16,7-4 1 16,7 0 0-16,4-4-4 15,3-2 0-15,0-3-6 16,-3-1 1-16,-4 1-8 15,-14-7 0-15</inkml:trace>
  <inkml:trace contextRef="#ctx0" brushRef="#br2" timeOffset="-170396.62">29824 10398 43 0,'7'63'21'0,"-7"9"-26"16,0-47 32-16,-4 9-27 15,-3 1 0-15,0 9-2 0,0 9 1 16,0-6-6 0,4-9 0-16,-1-19-4 0,4-16 1 15</inkml:trace>
  <inkml:trace contextRef="#ctx0" brushRef="#br2" timeOffset="-169976.58">30201 9837 49 0,'14'53'24'0,"-3"10"-27"0,-11-38 48 0,-7 15-45 16,-7 17 0-16,0 18 0 16,-4 4 1-16,0-7-2 15,-3 0 1-15,7 0 0 16,0-9 0-16,3-13 0 16,4-6 0-16,4-10 0 15,-4-12 0-15,3-6 0 16,4-7 0-16,4-2 0 15,3-11 0-15,7-8 0 16,0-7 0-16,4-3-1 16,3 0 1-16,0 3 0 15,0 4 1-15,-3 8-1 16,3 11 0-16,-3 8 0 0,-1 10 1 16,-3 0-1-16,1 6 1 15,-5 7-3-15,-3 2 1 16,0-5-7-16,0-7 1 15,0-10-8-15,-3-15 1 16</inkml:trace>
  <inkml:trace contextRef="#ctx0" brushRef="#br2" timeOffset="-169556.22">30544 9699 52 0,'10'47'26'0,"4"-10"-29"0,-7-30 45 0,0-1-40 16,-3-3 1-16,3 6 1 15,3-2 0-15,5-4-4 16,2 3 0-16,4 0 2 15,11-3 1-15,-4 1-1 16,-3-1 1-16,-7 3-3 16,-4 3 0-16,-7 7-1 15,-11 6 0-15,-6-9 0 0,-11 5 0 16,-8 4-1 0,5 7 0-16,-1 2 0 0,4 3 1 15,0-8 0-15,7-1 0 16,3 6 1-16,7-3 0 15,4-9 0-15,4-10 0 16,10-5-2-16,11-4 1 16,7-4-9-16,-4-2 0 15,0-13-6-15,0 1 0 16</inkml:trace>
  <inkml:trace contextRef="#ctx0" brushRef="#br2" timeOffset="-168927.09">28356 9633 44 0,'11'12'22'0,"-8"-30"-19"16,-3 11 35-16,0 10-38 15,-3 1 1-15,-8 2-1 16,-6 6 1-16,-12 10-1 16,-6 7 0-16,-4 8 0 15,-3 16 1-15,-7 4-1 16,-1 9 1-16,1 9-1 15,7 13 1-15,10 18-2 16,4 10 1-16,6 0-1 16,15-3 0-16,14-9-3 15,22-7 0-15,20-15-10 16,14-20 1-16</inkml:trace>
  <inkml:trace contextRef="#ctx0" brushRef="#br2" timeOffset="-168371.2">30840 9266 49 0,'10'41'24'0,"12"34"-25"0,-15-56 38 16,7 22-37-16,3 9 0 16,5 28 3-16,2 7 0 15,4 28-3-15,-10 21 0 16,-4 17 1-16,-10 18 1 16,-8 7-3-16,-10-4 0 15,-7-15-9-15,-11-31 0 16,8-35-5-16,9-29 0 15</inkml:trace>
  <inkml:trace contextRef="#ctx0" brushRef="#br2" timeOffset="-167034.28">31404 10658 49 0,'-3'6'24'0,"-1"-12"-9"16,4 0 25-16,4-3-35 15,3-4 0-15,7-6 2 16,11 7 1-16,17-1-11 16,7 1 1-16,8-1 2 15,13 7 1-15,8 3-12 16,0-4 0-16,-11-8-8 16,-14-4 0-16</inkml:trace>
  <inkml:trace contextRef="#ctx0" brushRef="#br2" timeOffset="-165454.4">28995 11768 56 0,'0'7'28'0,"46"-14"-25"0,-25 1 38 0,21-3-36 16,32-4 0-16,22-3 4 16,38 1 0-16,35-14-10 15,36-8 0-15,17-10 7 16,25-3 0-16,3-1-3 16,18 1 1-16,-7 10-4 15,7 14 1-15,-17 4-5 16,-4 7 0-16,-7 5-5 15,-50 4 1-15,-27 6-12 16,-22-6 1-16,-43-7-2 16,-27 10 0-16</inkml:trace>
  <inkml:trace contextRef="#ctx0" brushRef="#br2" timeOffset="-163492.65">30480 11690 48 0,'7'25'24'0,"0"56"-13"0,-7-62 25 0,-3 16-35 15,-1 12 1-15,1 16 0 16,-5-4 0-16,-6 10-3 16,4 0 1-16,-1-12 2 15,4-10 0-15,0-7 0 16,4-8 1-16,-1-10 0 16,11-13 0-16,7-3-1 15,7-12 1-15,8-10-2 16,-1-2 1-16,-3-1-3 15,3 3 0-15,3 7-1 16,1 9 1-16,0 9-1 16,-4 10 1-16,-3 0-1 15,-4 3 1-15,-3 6 2 0,-4 3 0 16,0 7-1-16,0 9 0 16,-3 9-1-1,3-12 1-15,0 0-10 0,-4-6 0 16,1-10-8-16,3-9 0 15</inkml:trace>
  <inkml:trace contextRef="#ctx0" brushRef="#br0" timeOffset="-112567.4">30928 8494 27 0,'4'4'13'0,"10"-4"2"15,-11 3 13-15,4-3-25 16,0 0 1-16,4 0 3 16,-1 6 0-16,1 10-9 15,0 9 1-15,-1 6 4 16,4 4 1-16,0 5-2 16,1-2 0-16,-1 0-1 15,-4-13 0-15,1-6 0 16,3-10 0-16,-3-12 1 15,3-16 0-15,10-12 0 16,15-19 0-16,7-26-6 16,14 7 0-16,7-19-11 15,-11 4 0-15</inkml:trace>
  <inkml:trace contextRef="#ctx0" brushRef="#br0" timeOffset="-111936.93">32907 8134 37 0,'4'25'18'0,"-8"35"-13"0,8-42 19 16,-4-8-21-16,3-1 0 15,1 7 4-15,-1 0 1 16,1 2-9-16,3 1 0 16,0 0 5-16,0 0 1 0,0-4-2 15,4-2 1-15,3-7-2 16,3-12 1-16,8-13-1 15,7-3 1-15,14-28-2 16,10-19 0-16,1-12-6 16,13-17 1-16,1 4-12 15,-4-3 0-15</inkml:trace>
  <inkml:trace contextRef="#ctx0" brushRef="#br0" timeOffset="-110000.09">28226 11232 10 0,'32'0'5'0,"24"-9"-2"0,-38 6 6 16,-1-4-9-16,15 4 0 0,10 3 0 15,8 3 0-15,3-3 0 16,7 0 0-16,3-3 2 16,4-3 0-16,-7-4 0 15,11-2 1-15,3-4-1 16,7-3 1-16,4 7-2 16,-1-1 1-16,-10-2-7 15,-10 2 1-15,-4 4-2 16,-11 6 1-16</inkml:trace>
  <inkml:trace contextRef="#ctx0" brushRef="#br0" timeOffset="-109158.95">30230 12803 23 0,'-4'0'11'0,"4"0"-5"16,0 0 22-16,7 0-26 16,-3 0 1-16,3 3 0 15,3 3 1-15,4-2-5 16,4-1 0-16,3-3 3 15,11 0 1-15,10 0-2 16,4 0 1-16,3 0-2 16,11 0 1-16,4 0-2 15,7 0 0-15,-1 0-6 16,-3 0 0-16,-14 0-4 16,-18-7 0-16</inkml:trace>
  <inkml:trace contextRef="#ctx0" brushRef="#br3" timeOffset="-95617.45">27979 6651 31 0,'7'-7'15'0,"-14"29"-11"15,7-15 16-15,0 8-19 16,-4 4 0-16,1 3 3 16,-1 3 0-16,-3 16-4 15,-3 6 0-15,3 9 3 16,-1 7 0-16,1 3-1 15,0 3 1-15,0-3-2 16,0-4 0-16,0-2-1 16,0-3 1-16,0-7-1 0,4-6 0 15,-4-4 0-15,-1-2 0 16,5-4-1-16,-1-2 0 16,1-7-3-16,3-6 1 15,0-7-6-15,-4-5 1 16,8-14-4-16,3-8 1 15</inkml:trace>
  <inkml:trace contextRef="#ctx0" brushRef="#br3" timeOffset="-94641.61">28021 6738 18 0,'-3'10'9'0,"10"-7"3"16,-7-3 11-16,0 0-19 15,0 0 0-15,3-3 2 16,4-3 1-16,0-1-9 16,4-5 0-16,7-1 7 0,10 1 1 15,7 2-2 1,11 1 0-16,0 3-1 0,3-10 1 16,11-6-1-16,11 0 1 15,6-6-3-15,-3 3 1 16,-3 0-2-16,-4 6 1 15,-4 3-1-15,-3 7 0 16,0-1 0-16,4 1 0 16,-4-1-1-16,-4 4 1 15,-6 0 0-15,-1 3 0 16,-7 0 0-16,-3 0 0 16,0 3-1-16,-7 0 1 15,-4 0 0-15,-3 0 0 0,-4 3 0 16,0 6 0-16,-3 0-1 15,-4 10 1-15,0 6 0 16,0 0 0-16,-7 7-1 16,0 2 1-16,-7 4-1 15,0 3 1-15,-3 3 0 16,-4 0 0-16,-4 3 0 16,4 3 0-16,0 3-1 15,3 7 1-15,1-1 0 16,3 7 1-16,0 0-1 15,-4-3 0-15,1-7-1 16,-1-3 1-16,1-2 0 16,3-4 0-16,0-4 0 15,3-2 0-15,1-3 0 16,-1-4 0-16,-3-2 1 16,0-4 0-16,0-6-1 0,-3-3 1 15,-1 3 0-15,-6-4 1 16,-4 4-2-16,-8-6 1 15,-6 0-1-15,-11-7 1 16,-3-3-1-16,-11-2 0 16,-3-1 0-16,3-3 0 15,-11-3 0-15,-13-1 0 16,-8 1 0-16,-3 0 1 0,3 0-1 16,4 0 1-1,-4 3 0-15,-3 3 0 0,3 6-1 16,11 4 1-16,0 6 0 15,4 3 0-15,6-3-1 16,15-1 1-16,3 4-1 16,0-3 1-16,7-3-1 15,4 0 0-15,3-7-3 16,4-6 1-16,3-6-5 16,1-6 0-16,2-1-9 15,1-9 1-15</inkml:trace>
  <inkml:trace contextRef="#ctx0" brushRef="#br3" timeOffset="-77061.86">28155 7629 21 0,'-3'0'10'0,"3"0"-5"0,0 0 10 16,0 0-8-16,0 0 1 16,0 0 2-16,7-6 0 15,7-4-11-15,7-8 0 16,7-14 10-16,8-2 0 16,-1-17-4-16,14-8 0 15,8-13-1-15,6-7 0 16,4-8-3-16,-3 2 0 15,-4 3-1-15,-7 10 1 0,-11 13-5 16,-7 9 1-16,-7 12-11 16,-3 10 0-16,-14 6-1 15,-8 6 1-15</inkml:trace>
  <inkml:trace contextRef="#ctx0" brushRef="#br3" timeOffset="-76489.43">28561 6785 27 0,'-4'0'13'0,"4"0"-2"16,0 0 20-16,0 0-30 0,0 0 1 15,0 0 0-15,7-3 1 16,0 0-1-16,1-3 0 16,2-3 2-16,8-1 1 15,3-6-2-15,4-2 1 16,-1 5-1-16,5-3 0 16,-1-2-3-16,-4-1 1 15,1 0-1-15,-4 6 0 0,-3 4 0 16,-4 3 0-1,-3-1 0-15,-1 7 0 0,-3 0-1 16,-3 7 0-16,-1 2-2 16,4 4 0-16,0 6-1 15,-3 6 1-15,3 6 2 16,0 0 1-16,4 4 0 16,-4 2 0-16,0 4 2 15,0-13 1-15,-4 1-1 16,1-4 1-16,-4-6-3 15,0-1 0-15,0-5-3 16,-4-4 1-16,-3-2 2 16,-3-4 0-16,-8-10 0 15,-7-2 1-15,-3-10 0 16,-7-6 0-16,-7 3 1 16,-1 3 1-16,-3 1-3 15,-3-1 1-15,0-3-9 16,13 6 0-16,1-6-6 0,17 3 0 15</inkml:trace>
  <inkml:trace contextRef="#ctx0" brushRef="#br3" timeOffset="-75160.06">29016 5591 22 0,'-11'6'11'0,"4"-6"4"0,7 0 12 0,0 0-25 15,0 0 0-15,0 0 1 16,4 3 1-16,-4 3-2 16,7 1 0-16,0-1 3 15</inkml:trace>
  <inkml:trace contextRef="#ctx0" brushRef="#br3" timeOffset="-74900.2">29277 5685 62 0,'0'0'31'0,"7"6"-33"15,-7-3 32-15,-10 0-31 16,-8 7 1-16,-3 9-2 16,-8 3 1-16,-6 6 0 15,0-3 0-15,-4 6-1 16,11-3 0-16,3 4 0 0,8-1 1 15,2-9 1-15,5 6 1 16,3-3 1 0,17-12 1-16,12 3-1 0,9-10 1 15,15-3-1-15,4 0 1 16,-1-6-6-16,-3 3 1 16,-7 0-14-16,-22 6 1 15</inkml:trace>
  <inkml:trace contextRef="#ctx0" brushRef="#br3" timeOffset="-71340.73">23992 9655 26 0,'0'28'13'0,"0"-15"2"16,0-13 14-16,0 0-26 0,0 3 0 16,-3 3 4-16,-1 0 0 15,-3 4-9-15,-3 2 1 16,-4 4 5-16,-8 3 0 15,8 9-2-15,-3 13 1 16,6-13-3-16,1 3 1 16,2 1 0-16,5-4 0 15,3 0 1-15,7-6 0 16,4-3-1-16,6-7 1 16,4-5-1-16,-3-4 1 0,7-3-2 15,3 0 0 1,4-7-5-16,-1 1 0 0,1-6-11 15,0-1 0-15,3-12 0 16,-3-3 1-16</inkml:trace>
  <inkml:trace contextRef="#ctx0" brushRef="#br3" timeOffset="-71130.66">24416 9514 49 0,'10'6'24'0,"-10"22"-26"15,0-15 51-15,-7-1-47 16,-7 16 1-16,-7 10 0 16,-7 15 0-16,-7 13-5 15,-11 25 1-15,-14 13 2 16,7 12 1-16,0 9-5 16,-4 1 1-16,4-14-6 15,-3-18 0-15,14-15-8 0,13-23 0 16</inkml:trace>
  <inkml:trace contextRef="#ctx0" brushRef="#br3" timeOffset="-65366.41">32590 9667 31 0,'7'10'15'0,"-4"-10"0"0,1 0 15 0,-4 0-25 15,0 0 0-15,3 3 3 16,-3 0 0-16,0 6-10 16,-7 4 0-16,-3 6 6 15,-8 3 0-15,-3 6-3 16,-4 10 1-16,0 2-2 15,4-2 1-15,-7 0-1 16,10 2 0-16,4 1 0 16,11-6 1-16,6-1 0 15,8-3 0-15,10-2-1 16,18-11 1-16,10-5-1 16,8-13 0-16,-8 3-4 15,8-9 0-15,-1-4-10 16,-3-8 1-16,-7-14-4 15,-4 4 1-15</inkml:trace>
  <inkml:trace contextRef="#ctx0" brushRef="#br3" timeOffset="-65142.36">32988 9733 54 0,'-21'50'27'0,"0"22"-34"0,14-43 54 0,-11-1-46 15,-3 13 1-15,-4 3 0 16,-6 15 1-16,-5 16-4 16,-6 16 1-16,0 0 1 15,-4 0 1-15,3 0-3 16,12-6 1-16,3-13-11 16,6-16 0-16,15-12-6 15,7-9 1-15</inkml:trace>
  <inkml:trace contextRef="#ctx1" brushRef="#br3" timeOffset="-100500.75">24021 7196 0,'0'0'15</inkml:trace>
  <inkml:trace contextRef="#ctx0" brushRef="#br3" timeOffset="-64134.48">29005 9492 42 0,'4'12'21'0,"-11"7"-14"16,3-10 21-16,-3 4-27 16,0 3 1-16,-7 9 0 15,-21 9 1-15,-11 13-4 0,-18 19 0 16,-6 6 2-16,-8 10 1 15,4 15-2-15,4 16 0 16,-8 9-1-16,4-6 1 16,3 3 0-16,11-15 0 15,0-7-1-15,8-3 1 16,-1-12-1-16,10-16 1 16,5-13-4-16,6-9 1 15,7-13-10-15,18-18 0 16</inkml:trace>
  <inkml:trace contextRef="#ctx0" brushRef="#br3" timeOffset="-63412.89">33341 9420 30 0,'0'9'15'0,"4"-6"-3"15,-4 3 16-15,-4 7-25 16,-3 3 0-16,-7 6 3 16,-7 6 0-16,-11 3-7 15,-10 7 0-15,-11 12 5 16,-18 19 1-16,-3 12-3 0,-21 17 1 15,-11 15-2 1,0 18 0-16,-3 4 0 16,14-6 0-16,6-1-2 0,12-2 1 15,13-10-3-15,11-16 0 16,11-15-12-16,14-29 0 16</inkml:trace>
  <inkml:trace contextRef="#ctx0" brushRef="#br2" timeOffset="-56867.68">16863 14029 49 0,'35'35'24'0,"46"-32"-21"0,-63 0 24 16,3-6-29-16,0-3 1 15,0-1-7-15,1-5 0 16,-5-1 0-16,1-2 0 15</inkml:trace>
  <inkml:trace contextRef="#ctx0" brushRef="#br2" timeOffset="-56626.96">16824 14365 67 0,'-4'28'33'0,"12"-37"-32"16,-8 9 62-16,10-7-59 15,8-2 0-15,13-4 2 16,15 1 0-16,0-1-10 16,4 1 0-16,-1-1-3 15,-3 4 0-15,-7-1-16 16,-15 7 1-16</inkml:trace>
  <inkml:trace contextRef="#ctx0" brushRef="#br2" timeOffset="-55938.72">17568 14732 62 0,'25'0'31'0,"28"-54"-30"16,-25 42 44-16,18-20-42 15,0-15 0-15,3-18 0 0,4-11 1 16,-3-12-6-16,-5-18 1 16,-16-7 2-16,-12-9 1 15,-6-1-2-15,-8-2 1 16,-6 3-3-16,-8 12 1 15,-3 16-2-15,0 12 0 16,0 20-1-16,-4 18 1 16,-3 15-2-16,4 23 1 15,-5 25 1-15,1 15 0 16,0 20 1-16,0 18 1 16,0 22 1-16,3 9 0 0,0 7 0 15,4 3 1-15,7-3-1 16,7 6 0-16,7-19 0 15,7-6 0-15,4-6-1 16,3-19 1-16,0-13-6 16,1-9 1-16,-5-10-10 15,8-15 0-15</inkml:trace>
  <inkml:trace contextRef="#ctx0" brushRef="#br2" timeOffset="-55696.39">18221 14358 60 0,'-14'66'30'0,"3"-37"-34"0,8-20 52 16,3 3-48-16,0 4 0 15,0 0-2-15,3-4 0 16,4-5-5-16,7-10 1 16,8-16-11-16,-1-6 1 15</inkml:trace>
  <inkml:trace contextRef="#ctx0" brushRef="#br2" timeOffset="-55516.32">18284 13960 54 0,'0'16'27'0,"8"-16"-30"15,-8 0 43-15,0 0-41 16,10-6 1-16,1-1-8 16,6 1 1-16,1-3-4 15,-4-1 0-15</inkml:trace>
  <inkml:trace contextRef="#ctx0" brushRef="#br2" timeOffset="-54932.82">18602 14525 73 0,'-7'40'36'0,"7"-52"-49"0,3 6 67 16,5-7-53-16,2-6 0 16,4 4-1-16,0-7 1 15,0-3-2-15,1 3 1 0,-1 3 0 16,0 3 0-16,3 7-1 15,1 12 0-15,0 3-1 16,-1 0 0-16,1 1 0 16,-4 2 0-16,0 4 0 15,-3-4 0-15,3 0 1 16,-4-2 1-16,5-4 0 16,-1 0 0-16,0-3-1 15,0-3 1-15,0 0-1 16,0-4 1-16,-3 4-1 15,-1-3 1-15,1-10-1 16,-1-6 1-16,1-6-1 16,0 0 1-16,-1-7 0 15,1-2 0-15,3-1-1 16,4 4 1-16,-1 5-1 0,1 7 1 16,3 10 0-16,4 6 0 15,-1 15 0-15,1 10 1 16,0 6 0-16,-4 9 0 15,4 7-1-15,-1 3 0 16,-3-3-2-16,1 0 1 16,-5-10-10-16,-3-9 0 15,-10-9-6-15,-4-7 0 16</inkml:trace>
  <inkml:trace contextRef="#ctx0" brushRef="#br2" timeOffset="-54361.26">17600 14857 55 0,'0'25'27'0,"-7"25"-27"0,7-40 48 0,-3 12-45 0,-5 12 1 0,-2 7 1 0,-4 9 1 0,0 7-7 0,0 2 0 0,6-9 4 0,1-3 1 0,0-12-2 0,0-10 0 0,4-6-1 0,3-13 1 0,7-15-2 0,7-10 1 0,4-13-1 0,-1 4 0 0,1 0 0 0,0 3 0 16,-1 3-2-16,4 6 1 0,4 10-2 16,0 3 1-16,3 19-1 15,-3 5 1-15,-1 11-1 16,1 9 0-16,-4 2 1 16,0-5 1-16,-3 0-1 15,0-4 0-15,-4-2-6 16,0-10 0-16,3-13-9 15,1-9 0-15</inkml:trace>
  <inkml:trace contextRef="#ctx0" brushRef="#br2" timeOffset="-54104.03">18087 15249 63 0,'-7'25'31'0,"10"-9"-30"0,1-16 53 15,-1 6-52-15,5 3 0 16,6 1 0-16,3-4 1 16,4 4-5-16,11-1 1 15,11-3-1-15,6-6 1 0,-7-9-8 16,1-4 1-16,2-15-12 15,5 0 1-15</inkml:trace>
  <inkml:trace contextRef="#ctx0" brushRef="#br2" timeOffset="-53836.59">18489 15073 43 0,'0'29'21'0,"-3"2"-10"16,3-22 26-16,0 1-33 16,3-4 0-16,-3 7 5 15,7 2 1-15,4 7-12 16,10 0 1-16,7 6 7 16,4-2 0-16,-4-1-2 0,-3 0 0 15,-11 6-6-15,-7 7 1 16,-18 2-7-16,-13 1 1 15,-5 3-10-15,-6-6 1 16,0-13-4-16,-4-13 1 16</inkml:trace>
  <inkml:trace contextRef="#ctx0" brushRef="#br2" timeOffset="-53491.92">19308 15327 59 0,'17'10'29'0,"-10"-7"-38"0,-7-3 58 0,0 0-50 16,-7 0 1-16,-7 3-1 15,-14 3 1-15,-7 4 0 16,-8 5 0-16,4 20-2 15,1-1 0-15,-1 10-1 16,4 7 1-16,10-8-2 16,11-2 1-16,14-3 0 15,7-10 1-15,17-9 3 16,19-13 1-16,6-6 2 16,8-16 0-16,-4-12 1 15,-8 3 0-15,-9-13-6 0,-12-5 1 16,-9-4-16-16,-12 0 1 15</inkml:trace>
  <inkml:trace contextRef="#ctx0" brushRef="#br2" timeOffset="-52499.51">20355 13415 38 0,'18'-16'19'0,"10"-15"-4"0,-21 21 18 16,0 1-28-16,0-1 0 15,0 1 5-15,4 3 1 16,-4-1-13-16,0 7 1 16,-7 0 8-16,4 0 0 15,-8 7-4-15,-3 8 1 16,-7 10-3-16,0 7 0 15,0-1-2-15,0 0 0 16,-1 4-1-16,5 6 1 16,3-7-1-16,7-2 1 0,10 2-2 15,12-6 1-15,9-9-2 16,12-9 1-16,-1-10-5 16,-3-7 1-16,-7-2-6 15,-1-13 0-15,1-3-4 16,-7-7 0-16</inkml:trace>
  <inkml:trace contextRef="#ctx0" brushRef="#br2" timeOffset="-52288.63">20775 13161 27 0,'0'-26'13'0,"4"17"7"0,-4 9 19 0,0 6-32 16,-4 7 0-16,-3 12 4 15,-7 3 1-15,3 16-15 16,-3 16 0-16,-3 12 9 0,-1 16 1 15,0 6-5-15,-3 12 1 16,0-5-5-16,3-7 0 16,4-10-5-16,7-11 0 15,4-20-12-15,6-22 1 32</inkml:trace>
  <inkml:trace contextRef="#ctx0" brushRef="#br2" timeOffset="-51809.08">20997 13236 60 0,'11'16'30'15,"7"18"-31"-15,-15-21 48 0,1 12-44 16,-4 15 0-16,-7 11 0 16,-4 8 1-16,0 20-6 15,-3 2 1-15,0 10 2 16,0-13 1-16,3-18-2 0,1-13 0 15,-1-6 0-15,8-13 0 16,3-12 0-16,3 3 0 16,11-13-1-16,1-12 1 15,2-10-2-15,1-3 0 16,-1-3 0-16,1 3 1 16,0 7-2-16,-1 2 1 15,1 10 0-15,0 10 0 16,-4 12 1-16,0 6 0 15,0-6 0-15,-3 9 1 16,-1-6-2-16,1-3 0 16,-1-6-7-16,4-4 1 0,1-8-8 15,-1-11 0-15</inkml:trace>
  <inkml:trace contextRef="#ctx0" brushRef="#br2" timeOffset="-51550.79">21396 13797 43 0,'-11'38'21'0,"15"-41"-8"16,-4 3 31-16,3 3-37 15,5 0 0-15,-1-3 2 16,7 6 0-16,3-3-13 0,15 0 1 15,7-6 7 1,7-3 0-16,-4-7-10 0,-3-2 1 16,-7-4-11-16,-8-3 0 15,-6-6-4-15,-4-7 1 16</inkml:trace>
  <inkml:trace contextRef="#ctx0" brushRef="#br2" timeOffset="-51358.22">21632 13540 56 0,'-3'31'28'0,"-4"48"-35"0,7-57 53 0,-4 18-47 16,1 1 1-16,-4 16-1 15,3 2 1-15,-3 7-3 16,4-9 0-16,-1-7-12 15,8-22 0-15</inkml:trace>
  <inkml:trace contextRef="#ctx0" brushRef="#br2" timeOffset="-50908.17">22084 13120 58 0,'3'91'29'0,"-20"34"-34"0,10-84 45 16,0 19-41-16,0 9 1 16,-4 3 2-16,0-3 1 15,4 3-3-15,4-13 0 16,-1-12 1-16,1-9 0 15,3-13 0-15,3-12 1 16,4-10-3-16,0-10 1 16,4 4-1-16,0-9 0 15,3-7 0-15,0-6 1 0,3 0-1 16,1 0 1-16,0 9 0 16,3 0 1-16,0 7-1 15,0 6 1-15,0 6-1 16,1 16 1-16,-5 3 0 15,-3 3 0-15,0 9-1 16,1 7 0-16,-5-3 0 16,1-4 0-16,-8 4-3 15,4-4 1-15,-3-15-9 16,-1-6 1-16,1-13-7 16,3-13 1-16</inkml:trace>
  <inkml:trace contextRef="#ctx0" brushRef="#br2" timeOffset="-50488.99">22525 13007 61 0,'-4'6'30'0,"15"13"-27"0,-8-16 56 16,1 3-56-16,3 1 0 15,4 5 2-15,-1 1 0 16,8-1-6-16,3-2 0 16,4-1 4-16,6 4 1 0,5-4-2 15,-1-3 0-15,-3 4-1 16,-4-4 0-16,-7 0-2 16,-3 4 0-16,-4 5-1 15,-7 7 1-15,-11 0-2 16,-6-3 1-16,-11 6-2 15,-4 7 0-15,-3-1 1 16,0 0 0-16,3-3 1 16,4 1 1-16,7-7 0 15,7-4 1-15,10-8 0 16,15 2 1-16,10-5-1 16,7-1 1-16,-3-3-4 15,3-3 0-15,0-3-5 16,-3 3 0-16,-7-3-12 15,-14-7 1-15</inkml:trace>
  <inkml:trace contextRef="#ctx0" brushRef="#br2" timeOffset="-50142.09">20779 14631 83 0,'45'0'41'0,"72"13"-44"0,-64-19 76 0,14-7-72 15,25-3 1-15,31-9 0 16,-3 0 1-16,11 6-4 16,-12 7 0-16,-6 6-2 15,-7 9 0-15,-11 3-6 16,-20 6 0-16,-19 4-14 16,-17-6 1-16,-22 2-4 15,-10 1 1-15</inkml:trace>
  <inkml:trace contextRef="#ctx0" brushRef="#br2" timeOffset="-49537.84">21241 14694 62 0,'0'0'31'0,"-4"44"-36"16,4-25 60-16,0 12-53 16,-3 7 0-16,-4 15 0 15,-4 16 1-15,-3 0-4 16,-4-3 0-16,1 0 3 15,3-4 1-15,-1-11-2 16,5-11 0-16,3-11-1 16,3-11 1-16,4-8-1 0,7-10 0 15,4-10-1 1,3-5 0-16,0-4 0 0,4-6 1 16,-4 3 0-16,7 0 1 15,7 3-1 16,4 7 1-31,0 5 0 0,-4 1 0 0,-3 15 0 0,-1 13 0 16,-2 10-1-16,-1 5 1 16,3 10-2-16,-2-6 1 15,-1-6-6-15,0-4 0 16,-3-9-14 0,-4-6 0-16</inkml:trace>
  <inkml:trace contextRef="#ctx0" brushRef="#br2" timeOffset="-48844.44">22895 14503 43 0,'-3'0'21'0,"3"3"-4"16,0-3 21-16,3 3-34 16,1 0 1-16,-4 0 4 15,3 0 1-15,8 1-12 16,10-1 0-16,14-6 7 0,1-1 1 16,10-2-6-16,3 0 0 15,-3 3-8-15,-7 3 1 16,-11 3-13-16,-14 0 1 15</inkml:trace>
  <inkml:trace contextRef="#ctx0" brushRef="#br2" timeOffset="-48693.53">22779 14885 69 0,'-11'25'34'0,"18"0"-33"0,0-25 57 0,8-3-58 16,6-3 1-16,7-3-4 15,14-4 0-15,8-3-6 16,3 1 1-16,-8-7-12 16,1 0 0-16</inkml:trace>
  <inkml:trace contextRef="#ctx0" brushRef="#br2" timeOffset="-47936.06">23618 14892 49 0,'0'18'24'0,"11"17"-14"15,-11-32 32-15,0-3-36 16,0 0 0-16,7-6 4 16,7-13 0-16,7-12-12 15,11-13 0-15,14-10 8 16,3-21 1-16,-3-10-4 0,-10-15 1 16,-1-3-3-1,4-7 1-15,-8-9-3 0,-9-1 1 16,-1 8-3-16,-4 8 0 15,-6 7-2-15,-8 12 0 16,1 19-2 0,-11 26 1-16,-7 21-1 0,0 22 0 15,-7 19-1-15,-8 37 1 32,-6 23 1-32,3 9 1 0,1 12 3 15,2 13 0-15,8-9 3 16,4 0 0-16,6-10 2 0,7-12 1 0,11-4-1 15,8-6 1-15,2-9-3 16,1-12 1-16,3-14-7 16,0-5 1-16,-3-20-11 15,7-11 0 1</inkml:trace>
  <inkml:trace contextRef="#ctx0" brushRef="#br2" timeOffset="-47730.61">24257 14719 48 0,'-7'35'24'0,"-4"2"-20"16,8-27 35-16,-1 2-38 16,1 4 0-16,-1-4-1 15,1 1 0-15,3-7-5 0,0-12 0 16,7-7-10-16,0-15 1 15</inkml:trace>
  <inkml:trace contextRef="#ctx0" brushRef="#br2" timeOffset="-47513.74">24215 14346 55 0,'3'16'27'0,"4"12"-32"0,0-19 45 0,4-3-40 15,3-2 0-15,4-1-3 16,3 0 0-16,4 0-3 16,-1 0 1-16,-3 0-10 15,1 0 1-15</inkml:trace>
  <inkml:trace contextRef="#ctx0" brushRef="#br2" timeOffset="-47170.61">24455 14659 39 0,'-4'16'19'0,"-3"9"-10"0,7-22 29 0,0-3-35 0,7-6 0 0,0-6 2 16,0 5 1-16,0-5-8 15,4-4 1-15,-1-3 4 16,1 0 0-16,0-3-2 16,-4 7 0-16,3 2-1 15,4 7 0-15,0 3-1 0,1 6 1 16,-1 6-1-16,3 4 1 15,1-1 0-15,0 4 0 16,-4 0 0-16,0-4 0 16,0-2 0-16,-4-7 0 15,5-3-1-15,-5-3 0 16,1 0 0-16,-1-4 1 16,1 1-1-16,-1 0 1 15,5 0 0-15,-1 2 0 16,3 4 0-16,8 4 1 15,3-1 0-15,0 3 1 16,4 3 0-16,4-2 0 16,-8 2-1-1,-4-3 1 1,-2 1-3-16,-1-4 0 0,-4 0-15 16,-2-13 1-16</inkml:trace>
  <inkml:trace contextRef="#ctx0" brushRef="#br2" timeOffset="-46539.68">23534 15095 56 0,'-7'29'28'0,"3"11"-23"0,1-30 38 0,-4 18-41 15,-4 6 1-15,0 10 1 16,4 13 0-16,0 2-5 15,4 1 1-15,-4-4 3 16,3-9 1-16,1-12-2 16,3-10 0-16,0-6-1 15,0-10 0-15,3-9-2 16,1-9 1-16,3-4-1 16,3-2 1-16,1-1 0 15,0 3 0-15,6 1-1 16,1 6 1-16,0 2 0 15,-1 11 0-15,-3 8 0 32,0 10 0-32,0 4-1 0,-3-4 0 0,0 3-2 15,3 0 1-15,0-3-7 16,4-9 1-16,3-7-11 0,3-15 0 16</inkml:trace>
  <inkml:trace contextRef="#ctx0" brushRef="#br2" timeOffset="-46285.3">23897 15553 39 0,'-10'13'19'0,"10"-7"-11"0,0-6 22 0,0 0-24 15,3 0 0-15,1 3 3 16,3 0 0-16,0 4-12 15,3-1 1-15,4 3 6 16,4 1 1-16,3-1-6 16,11 0 0-16,3-2-5 15,1-7 1-15,-5-10-6 16,1-2 0-16,-4-4-5 16,1-12 0-16</inkml:trace>
  <inkml:trace contextRef="#ctx0" brushRef="#br2" timeOffset="-45998.5">24102 15443 56 0,'-4'44'28'0,"15"-15"-34"0,-8-26 53 16,4 3-45-16,4 0 1 15,3 1 4-15,4-1 0 16,14 3-8-16,10-3 0 16,4 4 5-16,-4-1 0 0,-7 4-2 15,-6 2 1-15,-12 7-6 16,-17 4 0-16,-14 2-5 16,-14 9 0-16,-7 1-9 15,-8-3 1 1,-6-14-3-16,7-2 0 0</inkml:trace>
  <inkml:trace contextRef="#ctx0" brushRef="#br2" timeOffset="-45625.2">24927 15544 64 0,'18'-6'32'0,"-25"9"-50"0,0-3 66 16,-14-3-48-16,-11 3 1 15,-10 3-1-15,-15 6 1 16,4 13-2-16,0 9 0 15,0 7-1-15,4 15 0 16,10 7 0-16,11 9 0 0,14-10 0 16,17-12 0-16,8-9 2 15,17-10 0-15,22-18 2 16,17-23 1 0,10-15-2-16,-6-16 0 15,-18-3-8-15,-18-16 0 0,-24-18-8 16,-11-7 0-16</inkml:trace>
  <inkml:trace contextRef="#ctx0" brushRef="#br2" timeOffset="-44513.33">25940 13822 39 0,'-11'16'19'0,"8"3"-6"0,3-16 20 0,0 3-28 15,0 7 1-15,0 9 4 16,0 12 0-16,0 4-12 15,0 12 0-15,0 3 9 16,0 13 0-16,0-6-3 0,0-10 0 16,0-6-2-1,0-4 1-15,3-11-2 0,1-7 1 16,3-10-2-16,3-6 1 16,4 1-1-16,1-7 1 15,-1-13-2-15,0 1 1 16,3-4-1-16,1 0 0 15,0 1 0 1,-1 2 0-16,1 7 0 0,0 9 1 16,-1 3-2-16,-3 13 1 15,-3 3-2-15,0 9 1 16,-4 10-2 0,-4-10 0-16,1 10-6 0,-1-6 0 15,1-20-9 1,3-5 0-16</inkml:trace>
  <inkml:trace contextRef="#ctx0" brushRef="#br2" timeOffset="-44153.43">26942 13622 58 0,'3'6'29'0,"4"0"-32"15,-7-3 48-15,-7 3-44 0,-3 7 1 16,-5 0 0-16,-6 12 1 16,-7 9-3-16,3 1 0 15,-3 15 2-15,-7 3 1 16,-4 26-2-16,0 24 1 15,8 7-1-15,6 3 1 16,4 3-2-16,10-13 1 16,11-18-3-16,7-10 1 15,7-22-5-15,4-18 1 16,0-16-10-16,-4-16 0 16,7-16-4-1,0-9 1-15</inkml:trace>
  <inkml:trace contextRef="#ctx0" brushRef="#br2" timeOffset="-43793.9">27115 13847 46 0,'-8'0'23'0,"-9"16"-21"16,13-13 41-16,-3 0-40 15,0 7 1-15,-3 8 3 0,3 11 1 16,-4 2-10-16,0 4 1 16,4 8 5-16,0 1 1 15,0 0-2-15,0-3 0 16,4 0-2-16,3-4 0 15,3-5 0-15,11-1 0 16,7-15-3-16,11-10 1 16,3-12-5-16,1-13 1 15,-5-12-12-15,1-10 1 16,-4-3-3-16,1-6 0 16</inkml:trace>
  <inkml:trace contextRef="#ctx0" brushRef="#br2" timeOffset="-43597.01">27333 13694 37 0,'-3'-16'18'0,"3"50"-13"16,0-24 31-16,0 15-31 16,-4 3 1-16,-3 10 1 15,4 15 1-15,-4 4-11 16,-8 15 0-16,-2 9 6 16,-4 4 1-16,-4 9-4 15,4-6 1-15,3-7-4 16,4-12 0-16,7-15-8 15,7-17 1-15,11-18-6 16,-1-19 1-16</inkml:trace>
  <inkml:trace contextRef="#ctx0" brushRef="#br2" timeOffset="-43365.82">27347 14233 57 0,'-7'38'28'0,"28"-23"-29"0,-10-8 53 15,3 2-49-15,7 0 1 16,8-2-1-16,6-4 0 16,7-9-6-16,0-4 1 15,1-6-3-15,-4-2 0 0,-4-4-14 16,-10-10 1-16</inkml:trace>
  <inkml:trace contextRef="#ctx0" brushRef="#br2" timeOffset="-43138.95">27524 14139 49 0,'0'66'24'0,"-4"37"-24"0,4-78 32 0,0 13-32 16,0 6 1-16,0 3-3 15,4-13 0-15,-1-5-9 16,1-7 1-16,6-19-3 0,4-13 0 16</inkml:trace>
  <inkml:trace contextRef="#ctx0" brushRef="#br2" timeOffset="-42773.11">27869 13559 45 0,'11'44'22'0,"3"47"-18"0,-7-54 42 15,-7-2-45-15,0 12 1 0,-7 6 0 16,4 10 0-16,-4 6-3 15,0 12 1-15,-1-5 2 16,5-7 0-16,-1-10-1 16,1-6 1-16,-1-15-1 15,4-10 0 17,4-12-1-32,3-13 1 0,4-3-2 0,-1-12 0 0,1-10-1 31,-1-3 0-31,4 6 1 0,-3 0 0 0,3 6 0 15,7 7 1-15,-3 12-1 16,0 13 1-16,-4-6 0 16,3 6 0-16,-3 6 0 15,-3 6 0-15,0 4-3 16,-4-1 1-16,0-3-5 16,0-6 1-16,3-9-9 0,4-19 1 15</inkml:trace>
  <inkml:trace contextRef="#ctx0" brushRef="#br2" timeOffset="-42500.26">28321 13490 29 0,'0'3'14'0,"11"31"1"0,-8-15 14 0,4 13-21 16,4 12 0-16,-1 9 3 15,1 3 0-15,7 4-15 16,6-1 0-16,4 14 10 16,8-1 1-16,-1 6-5 15,-3-3 1 17,-8-12-3-32,-6 6 1 0,-11 3-3 15,-7-9 0-15,-10-13-10 0,-19 0 1 0,-9 0-6 16,-5-3 0-16</inkml:trace>
  <inkml:trace contextRef="#ctx0" brushRef="#br2" timeOffset="-42125.84">25721 15318 61 0,'-3'13'30'0,"38"-13"-30"0,-14-7 55 0,11-2-50 0,24-10 0 16,18-3 6-16,39 0 0 0,46-12-13 16,28-13 0-16,42 0 7 15,4 12 1 1,14 1-6-16,-14 2 1 0,-11-2-8 16,-31 2 0-16,-43 14-6 15,-35 8 0-15,-29 10-11 16,-27 3 1-16</inkml:trace>
  <inkml:trace contextRef="#ctx0" brushRef="#br2" timeOffset="-41613.96">26991 15343 68 0,'0'28'34'0,"-7"35"-37"0,3-44 58 0,1 15-55 16,-4 20 1-16,0 2 1 15,-7 7 1-15,0 3-3 16,-1 9 0-16,1-9 1 16,0-13 0-16,0-9-1 15,4-13 0-15,-1-9-1 16,7-6 0-16,4-16-1 15,8-13 1-15,2-5 0 16,8-7 0-16,3-7 0 16,7-2 1-16,7-1 0 15,-3 13 1-15,3 0 0 16,4 13 1-16,-3 15-1 16,-1 13 1 15,-3 9-2-31,-4 13 1 0,4 3-6 15,-4-3 1 1,0-4-17-16,-7-9 1 0</inkml:trace>
  <inkml:trace contextRef="#ctx0" brushRef="#br0" timeOffset="-38117.88">26684 13424 47 0,'14'3'23'0,"-10"-9"-13"16,-4 6 24-16,0 3-30 15,-4 13 1-15,-10-1 1 16,-11 20 0-16,-13 12-7 16,-15 25 0-16,-21 13 5 15,-8 18 1-15,-16 23-3 0,-15 18 0 16,-7-3-1 0,11 6 0-16,3-2-3 0,10-20 0 15,12-22-9-15,17-21 1 16,21-29-9-16,25-12 1 15</inkml:trace>
  <inkml:trace contextRef="#ctx0" brushRef="#br0" timeOffset="-37531.96">27517 15255 35 0,'0'3'17'0,"0"-9"-4"0,0 9 19 16,0 4-25-16,-4-1 0 16,-6 10 3-16,-5-4 1 15,-9 13-14-15,-12 22 1 0,-6 13 9 16,-21 18 0-16,-15 13-3 15,-14 25 0-15,1 10-2 16,-1-7 0-16,-3 0-1 16,10-3 0-16,11-16-2 15,10-21 0-15,15-17-7 16,14-18 1-16,17-28-13 16,11-22 1-1</inkml:trace>
  <inkml:trace contextRef="#ctx0" brushRef="#br2" timeOffset="-30895.82">28945 14628 48 0,'4'3'24'0,"-4"4"-14"15,0-7 25-15,0 0-32 16,7 3 0-16,7 3 2 15,0 0 0-15,7 7-6 16,11-4 0-16,3 1 4 16,8-4 1-16,6-3-4 15,8-3 1-15,-4-6-5 16,-4-4 0-16,-10 4-9 16,-8-3 1-16,-13 2-6 15,-11 4 1-15</inkml:trace>
  <inkml:trace contextRef="#ctx0" brushRef="#br2" timeOffset="-30713.55">28977 15030 56 0,'11'37'28'0,"6"-15"-34"0,-6-19 51 15,7 0-45-15,3-3 0 0,3-3-1 16,8-3 1-16,11-7-5 15,2-2 0-15,5-1-11 16,-15 0 1-16</inkml:trace>
  <inkml:trace contextRef="#ctx0" brushRef="#br2" timeOffset="-30188.85">29506 15205 48 0,'-7'41'24'0,"11"-32"-21"0,-4-9 36 16,7-6-36-16,7-7 0 16,11-5 1-16,6-26 0 15,8-10-5-15,7-21 0 16,14-16 4-16,4-28 0 16,-8-6-2-16,-7-10 1 15,-10 3-1-15,-4 0 1 16,-10 7-1-16,-7 12 0 15,-4 13 0-15,-7 12 1 0,0 13-1 16,-3 15 0-16,-1 16-2 16,-6 22 0-16,-4 22-1 15,-1 28 1-15,-6 13-2 16,-7 19 1-16,-4-1-1 16,-10 14 1-16,3 5 0 15,8-19 0-15,-4 36 0 16,3 5 1-16,7 3-1 15,8 4 0-15,6 6-2 16,11-6 0-16,4-7-4 16,3-15 1-16,3-20-8 15,1-18 0-15</inkml:trace>
  <inkml:trace contextRef="#ctx0" brushRef="#br2" timeOffset="-29979.52">30166 14882 53 0,'14'53'26'0,"-10"-9"-31"0,-1-37 47 16,1 5-41-16,-4 1 0 15,3-1 0-15,-3 1 0 16,4-7-6-16,3-6 0 15,0-6-10-15,3-16 1 16</inkml:trace>
  <inkml:trace contextRef="#ctx0" brushRef="#br2" timeOffset="-29799.81">30173 14565 46 0,'7'19'23'0,"0"0"-21"15,-3-16 32-15,-1 0-34 16,4 0 0-16,4 1-4 16,-1-1 1-16,1 0-2 15,0-3 0-15,3 0-8 16,0-3 1-16</inkml:trace>
  <inkml:trace contextRef="#ctx0" brushRef="#br2" timeOffset="-29334.45">30371 14776 41 0,'-4'40'20'0,"11"10"-21"0,-3-37 33 15,-1 6-31-15,4-4 0 16,0-2 4-16,-3 0 0 16,3-13-5-1,4 0 0-15,-1-10 3 0,1-6 0 16,3-5 0-16,3 2 0 15,-2 0-2 1,-1 3 1-16,0 1-1 0,0 5 0 0,0 10-1 16,0 0 0-16,-3 10 0 15,-1 8 0-15,-3 1 0 16,0 0 0-16,0-6-1 16,0-1 1-16,1-9-1 15,-1-9 0-15,0-10 0 16,0 4 1-1,0-4-1 1,-4-3 1-16,4 4-1 0,-3 2 0 16,3 0-1-16,0 1 1 0,4 3-1 15,-1-1 1-15,4 4 0 16,4-4 1-16,3 7 0 16,-3 6 0-16,3 10 0 15,-3 6 1-15,3 9-1 16,0 6 1-16,0 10-4 15,0 13 0-15,-3-4-6 16,-4-12 0-16,-3-13-5 16,-8-9 1-16</inkml:trace>
  <inkml:trace contextRef="#ctx0" brushRef="#br2" timeOffset="-28792.11">29489 15459 49 0,'0'22'24'0,"0"-34"-26"16,0 12 47-16,0 3-43 15,0 3 1-15,-4 3 1 16,1 7 0-16,-1 6-5 16,1 9 0-16,-4 10 4 15,-4 0 0-15,4 3-2 16,0-3 1-16,0-1-2 15,3-5 1-15,1-10-1 16,3-6 1-16,3-4-2 0,4-5 1 16,0-10-1-16,4-7 0 15,3-5 0-15,-7-1 1 16,4-2 0-16,-1 2 0 16,1 10 0-16,-1 0 0 15,-2 9 0-15,-1 7 1 16,0 2-1-16,0 1 1 15,0 3-1-15,3 6 0 16,1 3 0-16,-1 0 0 16,1-6-3-16,0-3 1 15,-1-6-9-15,4-10 1 0,8-19-7 16,2-3 1 0</inkml:trace>
  <inkml:trace contextRef="#ctx0" brushRef="#br2" timeOffset="-28538.76">29774 15807 59 0,'-3'25'29'0,"10"-22"-35"16,-3 1 52-16,3-1-45 15,3 0 0-15,8 3-1 16,6-3 1-16,8-3-4 0,4-3 0 16,-1-6-6-16,7-4 0 15,-3-9-7-15,-7-9 0 16</inkml:trace>
  <inkml:trace contextRef="#ctx0" brushRef="#br2" timeOffset="-28313.36">30039 15650 47 0,'-3'41'23'0,"6"-9"-18"0,1-26 38 0,-1 6-41 16,4 4 1-16,11 6 1 15,6 6 0-15,12-3-6 16,3 3 1-16,-4-2 3 15,-3-1 1-15,-8 3-4 16,-10-3 1-16,-10 3-10 16,-15-3 0-16,-13 0-7 15,-5 0 1-15</inkml:trace>
  <inkml:trace contextRef="#ctx0" brushRef="#br2" timeOffset="-27982.65">30875 15776 56 0,'11'25'28'0,"-15"-28"-38"0,-3 3 48 0,-3 3-38 0,-12 3 0 0,-9 7 0 0,-8 2 1 0,4 10-2 0,3 13 1 16,0 6-1-16,0 9 0 15,8 10 0-15,6-7 0 0,11-2 0 16,7-13 0-16,3-13 2 16,19-16 0-16,13-12 0 15,-3-22 1-15,-4-12-6 16,-7-26 0-16,-17-24-10 15,-8-4 1-15</inkml:trace>
  <inkml:trace contextRef="#ctx0" brushRef="#br2" timeOffset="-27066.47">31711 14459 35 0,'4'-16'17'0,"20"-40"-5"0,-17 37 17 0,1 0-27 15,2-3 1-15,-3 3 3 16,-3 4 1-16,3 5-8 15,-4 10 1-15,-3 13 4 16,0 15 1-16,-7 0-2 16,-7 4 1-16,4 5-3 15,-1 7 1-15,0-3-2 16,1 9 0-16,-1 6 0 16,4 4 0-16,7 3 0 15,0-7 1-15,0-6-2 16,14-12 0-16,14-10-4 15,8-15 1-15,3-20-6 16,-4-21 0-16,0-3-7 16,-3-16 1-16</inkml:trace>
  <inkml:trace contextRef="#ctx0" brushRef="#br2" timeOffset="-26872.29">31993 14424 36 0,'-14'-47'18'0,"7"72"-14"0,7-18 27 16,-7 11-26-16,0 17 0 15,0 3 2-15,-3 9 1 16,-8 18-10-16,0 11 0 16,-3 5 6-16,-4 10 0 15,1 0-3-15,-1-9 1 16,7-10-2-16,1-13 0 16,6-8-5-16,8-20 0 0,6-6-8 15,11-16 0-15,11-15-2 16,10-6 0-16</inkml:trace>
  <inkml:trace contextRef="#ctx0" brushRef="#br2" timeOffset="-26645.51">32106 14892 53 0,'4'59'26'0,"3"-31"-29"15,-4-28 54-15,4 3-47 16,4 1 1-16,3-1-1 16,7-3 1-16,4 0-8 15,14 0 1-15,7-7 0 16,0 1 0-16,-4-6-15 0,4-10 1 16,-7-3-2-1,-4-13 1-15</inkml:trace>
  <inkml:trace contextRef="#ctx0" brushRef="#br2" timeOffset="-26451.23">32336 14606 49 0,'-11'72'24'0,"-14"57"-28"0,18-92 45 0,0 17-42 16,0 5 1-16,-3 4-4 15,-1 9 1-15,7-3-3 16,4-3 1-16,0-31-9 16,8-17 1-16</inkml:trace>
  <inkml:trace contextRef="#ctx0" brushRef="#br2" timeOffset="-26062.58">32706 14289 57 0,'4'113'28'0,"-26"28"-37"16,15-94 53-16,-3 26-44 15,-1 8 1-15,1 7 1 0,-5-10 0 16,5-2-2-16,3-14 0 15,3-5 1-15,4-20 0 16,7-15-1-16,4-15 1 16,7-7-2-16,3-16 1 15,3-9-1-15,1-3 1 16,-7 3-1-16,-1-4 1 16,5 4 0-16,-1 13 1 15,3 5-1-15,1 7 1 16,-4 10-1-16,-3 12 0 0,-4 6 0 15,-3 6 1 1,-4 7-2-16,0 6 0 0,3 3-7 16,-3-2 0-16,0-14-8 15,-3-9 1-15</inkml:trace>
  <inkml:trace contextRef="#ctx0" brushRef="#br2" timeOffset="-25552.32">31768 13741 41 0,'17'-3'20'0,"-17"6"-11"0,0-3 28 0,0 0-34 16,0 3 0-16,-7 9 1 15,-3 13 0-15,-1 13-6 16,-7 15 1-16,-13 7 3 16,-12 18 0-16,-6 16-2 15,-4 7 1-15,4 9-1 16,-4 9 1-16,14 6-2 15,11 1 1-15,7-14-1 16,17 4 0-16,15-18-3 16,20-14 0-16,19-21-10 15,13-19 0-15,22-19-1 16,10-16 0-16</inkml:trace>
  <inkml:trace contextRef="#ctx0" brushRef="#br2" timeOffset="-25205.24">33196 13640 45 0,'11'22'22'0,"10"50"-25"0,-10-43 44 0,3 21-38 15,3 9 0-15,5 26 3 16,6 28 1-16,11 19-8 16,10 34 0-16,8 9 5 15,-5 4 0-15,-9 0-2 16,-11-10 0-16,-25-6-2 15,-25-25 0-15,-31-12-7 16,-15-10 1-16,-21-16-11 16,4 4 0-16</inkml:trace>
  <inkml:trace contextRef="#ctx0" brushRef="#br2" timeOffset="-23795.43">31792 15879 36 0,'-42'3'18'0,"42"4"-11"0,0-4 18 15,0 0-23-15,-4 3 0 16,4 1 3-16,0 2 1 16,4-3-6-16,0 0 1 15,6 4 4-15,11-4 0 16,11-3-1-16,14-3 1 15,14-6-2-15,14-3 0 16,7-1-3-16,14-2 0 16,1-1-4-16,-5 1 0 0,-10 5-7 15,-10-2 0-15,-15 3-5 16,-17-4 0-16</inkml:trace>
  <inkml:trace contextRef="#ctx0" brushRef="#br2" timeOffset="-23539.25">31679 16300 58 0,'-14'12'29'0,"18"10"-33"15,-1-22 55-15,4 3-48 16,4 0 1-16,21 0 0 15,17 1 1-15,22-1-7 0,17 0 1 16,11-3 3-16,10 3 0 16,0 0-6-16,-10 0 1 15,-18 0-9-15,-14 0 0 16,-24-6-7-16,-19 6 1 16</inkml:trace>
  <inkml:trace contextRef="#ctx0" brushRef="#br2" timeOffset="-22382.72">31697 12207 40 0,'4'-12'20'0,"-1"43"-15"0,-3-18 21 0,0 5-25 16,-3 14 0-1,-4-1 0-15,-4 13 1 16,-3 6-3-16,0 13 1 0,3 6 0 16,-3 6 1-16,3-6-1 15,1-12 0-15,3-17-3 16,3-21 1-16,4-22-4 15,4-16 1-15,-1-25-2 16,8-18 1-16,0-4 0 16,-1-6 1-16,-3-4 2 15,-3 14 1-15,-1-1 3 16,1 10 1-16,-1 3 1 16,1 9 0-16,3 13-2 15,0 12 1-15,0 10-1 16,7 15 1-16,7-3 1 15,7 4 0-15,4 2 0 16,4 4 1-16,-1 6 1 16,0 0 1-1,-3 3-2-15,-7 3 1 0,-15-3-3 16,-10 7 0-16,-7 2-2 0,-14 1 0 16,-11-4-7-16,-3-9 0 15,7-13-6-15,-4-9 0 16</inkml:trace>
  <inkml:trace contextRef="#ctx0" brushRef="#br2" timeOffset="-22068.86">32251 12383 46 0,'0'9'23'0,"-11"-2"-31"0,4-7 40 0,-10 3-32 16,-8-3 0-16,-3-3 0 15,-4 9 1-15,0 10-1 16,4 5 0-16,3 5-1 16,8 2 0-16,3-3-1 15,7-3 1-15,10-10-1 16,11-9 0-16,7-3 0 15,8-9 1-15,-1-13 0 16,0-6 1-16,0 6-4 16,-7 3 0-16,-3-18-6 15,3 2 1-15</inkml:trace>
  <inkml:trace contextRef="#ctx0" brushRef="#br2" timeOffset="-21857.13">32505 11928 43 0,'0'50'21'0,"-14"63"-27"0,7-85 37 0,0 26-32 15,-7 12 0-15,0 9-11 16,3-3 0-16,4-6 7 15,3-13 1-15</inkml:trace>
  <inkml:trace contextRef="#ctx0" brushRef="#br2" timeOffset="-21628.33">32791 12195 33 0,'3'9'16'0,"1"-25"-9"15,-4 20 25-15,0 8-30 16,0 13 1-16,-7 10 1 16,-7-1 0-16,-11 10-5 15,-7 9 0-15,-7 10 3 16,-7 3 0-16,4 0-4 16,7 0 1-16,3-13-10 0,7-15 0 15,8-26-2-15,-1-12 1 16</inkml:trace>
  <inkml:trace contextRef="#ctx0" brushRef="#br2" timeOffset="-21482.5">32403 12163 36 0,'-7'-9'18'0,"31"34"-19"0,-17-12 33 0,0 18-32 16,4 3 1-16,0 7-1 15,-1 3 1-15,8-6-8 16,-4-4 1-16,0-12-5 15,0-9 1-15</inkml:trace>
  <inkml:trace contextRef="#ctx0" brushRef="#br2" timeOffset="-21194.91">33225 12292 49 0,'0'31'24'0,"-18"16"-23"0,18-40 46 15,-11 8-46-15,1 10 0 16,-1 0-1-16,1 1 1 15,3-1-5-15,3-7 0 16,4-11-11-16,4-20 0 16,-4-9 0-16,0-6 0 15</inkml:trace>
  <inkml:trace contextRef="#ctx0" brushRef="#br2" timeOffset="-21046.27">33069 12082 28 0,'-7'-6'14'0,"18"2"-9"0,-4 4 23 0,4 10-28 15,3 2 1-15,0 1 0 16,3 6 1-16,1-7-3 16,0-5 1-16,-1-1-1 15,1 3 0-15,0 1-9 16,-4-4 1-16</inkml:trace>
  <inkml:trace contextRef="#ctx0" brushRef="#br2" timeOffset="-20730.77">33352 12358 27 0,'3'22'13'0,"-3"3"-6"15,0-25 15-15,0 0-23 0,0 0 1 32,0 0 0-32,0 0 0 15,0-10 0-15,0-2 1 16,0-7 1-16,4 0 0 15,-4-3 0-15,0 0 1 16,3 4 0-16,8 2 1 16,3 3 0-16,4 7 0 15,-1 12-1-15,1 10 1 16,-1 12-1-16,5 0 0 16,-8 10-1-16,0 9 0 0,-4 3-1 15,-3 10 0-15,1-13-6 16,-5-6 1-16,-3-13-10 15,-7-22 1-15</inkml:trace>
  <inkml:trace contextRef="#ctx0" brushRef="#br2" timeOffset="-20161.32">32434 12819 46 0,'-3'31'23'0,"3"-6"-16"0,0-19 35 16,0 4-40-16,0 2 1 15,0 1 1-15,0 0 1 0,0 12-5 16,0 3 0-16,0 9 3 15,0-2 1-15,0-4-2 16,-4 1 0-16,1-4-2 16,3-9 0-16,-4-4-1 15,1-5 0-15,3-7 0 16,0-3 0-16,7-9 0 16,3-1 0-16,1 1 1 15,3-4 0-15,7 4 1 16,-3 2 0-16,3 11-1 15,0 2 0-15,4 6 0 16,0 10 0-16,-1 7 0 16,1-7 0-16,0 3-2 15,3 0 1-15,-3-6-5 16,-1-7 0-16,8-9-11 16,-4-12 0-16</inkml:trace>
  <inkml:trace contextRef="#ctx0" brushRef="#br2" timeOffset="-17490">15441 10291 31 0,'0'-3'15'0,"-10"-13"-9"16,6 7 15-16,-10 0-21 15,0-1 0-15,-7-5 0 16,-8 2 0-16,-2 4 0 16,-1 2 1-16,-7 1 1 15,-10 0 0-15,-11-4 1 0,-4-2 0 16,-10-4-1-16,-7 1 1 15,7-4-1-15,-4 3 0 16,-3 3-1-16,-4 1 0 16,-3 3-1-16,0-1 1 15,7 1-1-15,3-1 0 16,1 1 0-16,-4-1 0 16,3 4 0-16,0 3 1 15,-3 6-1-15,11 3 0 16,-1 7 0-16,-3 3 0 15,-4 3 0-15,1 2 0 16,3-2 0-16,-7-3 0 16,7 3-1-16,6 6 1 0,9 3-1 15,-1 0 0-15,7 7 0 16,3 2 0 0,1 4-1-16,-1-3 0 0,8-4 0 15,0 1 1-15,7-7 0 16,3 0 1-16,0 0 0 15,0 4 0-15,8-1 0 16,2 1 1-16,1 5-1 16,7 7 1-16,4 0-1 15,2-3 1-15,5 0-1 16,6-1 0-16,12-2 0 16,2 3 0-16,8-4 0 15,10 7 0-15,8 0 1 16,6 3 0-16,0-6 0 0,1 0 1 15,3 6 0-15,10-3 0 16,-3-4 1-16,4-8 0 16,10-4 0-16,7-3 0 15,3 0 0-15,12-3 0 16,-1-3-1-16,0 0 0 16,0-4-1-16,-13-5 1 15,2-4-2-15,8-3 0 16,-7 0 0-16,3-6 0 15,0-6-1-15,-3-4 1 16,-4-2-1-16,14-10 1 0,0-1-1 16,4-2 1-16,-4-3 0 15,-6 3 0-15,-8-4-1 16,-7-2 1-16,-7-1 0 16,-4 1 0-16,-6 2 0 15,-8 1 0-15,1-7 0 16,-8 1 1-16,-3-1-1 15,0 1 1-15,-8-1-1 16,-3 3 1-16,-3 4-2 16,-4-3 1-16,-3 2 0 15,-4 7 0-15,-3-3 0 16,-4-3 0-16,-4-4 0 16,-3 1 0-16,0-1 0 15,-3 10 0-15,-4-3 0 16,-4-4 0-1,-21-24 0-15,-3 3 0 16,-7-1 0-16,-11 1 0 16,7 9 0-16,0 0 0 15,-3 0-1-15,-4 4 1 16,-4 2 0-16,1-3 1 16,-1 16-2-16,-3 0 1 15,-10 0 0-15,10 3 0 16,-4 6 0-16,-3 1 0 15,-7 2 0-15,0 4 0 16,-3-1 0-16,-8 10 0 0,11 0 0 16,0 3 0-16,-4 4 0 15,-3 2 0-15,3-6 0 16,-3 3 0-16,-3 4-1 16,13-4 1-16,1 4-1 15,-1-1 0-15,0 0 0 16,1 1 1-16,3 2-1 15,-7 1 1-15,7-1 0 16,0 4 0-16,10 3-1 16,1-3 0-16,-4 12-2 15,0 3 0-15,3 4-2 16,-3 5 1-16,8 17-1 16,2 2 1-16,-3 10 0 15,7-9 1-15,1-4-6 16,6-2 1-16,7-4-2 0,14-9 1 15</inkml:trace>
  <inkml:trace contextRef="#ctx0" brushRef="#br2" timeOffset="-13902.4">29281 16328 57 0,'77'19'28'0,"57"2"-23"0,-81-14 29 16,28 5-34-16,18-2 1 16,21-4-1-16,18 3 0 15,-4-2-1-15,-11-4 1 16,-14 6-4-16,-10 1 0 16,-21-1-12-16,-36-3 1 15</inkml:trace>
  <inkml:trace contextRef="#ctx0" brushRef="#br2" timeOffset="-5041.37">16298 16905 58 0,'-14'28'29'0,"18"-19"-23"0,-4-9 30 16,3 3-31-16,4-3 0 15,7 0 1-15,11-3 0 16,14 3-8-16,14-9 0 15,10-4 4-15,4 1 1 16,-7-1-7-16,-10 1 1 16,-11 2-5-16,-11 4 0 0,-7 3-7 15,-14 6 1-15,-7 6-4 16,-14 1 0-16</inkml:trace>
  <inkml:trace contextRef="#ctx0" brushRef="#br2" timeOffset="-4863.59">16394 17225 43 0,'-46'50'21'0,"3"-6"-14"0,40-35 37 0,-1 0-37 16,4 1 1-16,-3-4 5 15,3 0 1-15,7-2-17 16,25-1 1-16,13-6 9 16,33-7 1-16,3-2-7 15,0-4 1-15,4 3-13 16,-11 7 0-16,-7-3-11 15,-7 6 0-15</inkml:trace>
  <inkml:trace contextRef="#ctx0" brushRef="#br2" timeOffset="-3662.42">17653 16494 49 0,'11'9'24'0,"13"-12"-9"16,-17 0 25-16,4 0-36 15,-4 3 0-15,0-3 4 16,0 3 0-16,-3 0-9 16,-1 0 1-16,1 3 6 15,-1 3 0-15,1 7-3 0,-8 9 1 16,-3 3-2-16,-3 12 0 16,-5 14-2-16,-2-1 0 15,3 6-1-15,0 4 1 16,-1 2 0-16,5 1 0 15,3 0 0-15,3-13 0 16,8-6 0-16,6-10 0 16,12-5-2-16,16-14 1 15,12-8-6-15,3-17 1 16,10-12-9-16,8-9 1 0,-11-7-7 16,-11-6 1-1,-10-12 4-15,-7-7 1 0,-11-6 4 16,-4-3 1-16,-2 0 5 15,-5 0 0-15,1 12 5 16,-1 10 0-16,-3 13 3 16,0 15 0-16,-7 15 5 15,-3 10 1-15,-4 16 4 16,-4 16 1-16,-3 2 2 16,-3 17 1-16,-8 2-7 15,-7 19 1-15,0 10-6 16,4 9 0-16,0 13-2 15,0-13 0-15,-1 3-1 16,8-6 0-16,0-13-2 16,11-9 0-16,2-15-4 15,8-17 1-15,8-21-7 16,2-10 1-16,15-18-10 0,3-10 1 16</inkml:trace>
  <inkml:trace contextRef="#ctx0" brushRef="#br2" timeOffset="-3419.4">18383 17008 57 0,'0'6'28'0,"18"-12"-30"0,-8 3 47 15,5 0-44-15,6-3 1 0,7-1-1 16,11 4 0-16,7-6-5 16,-4 3 1-16,0-7-8 15,-3 0 0-15,-4-5-6 16,-10-1 1-16</inkml:trace>
  <inkml:trace contextRef="#ctx0" brushRef="#br2" timeOffset="-3226.98">18673 16808 52 0,'-22'53'26'0,"-16"16"-31"0,27-47 46 16,-7 12-41-16,1 7 0 15,3 3 1-15,3 6 0 16,0 0-3-16,4-3 1 15,0-6-13-15,11-16 0 16</inkml:trace>
  <inkml:trace contextRef="#ctx0" brushRef="#br2" timeOffset="-2790.38">19480 16663 62 0,'15'7'31'0,"-12"-11"-39"15,-3 4 51-15,-3 0-43 16,-12 0 1-16,-2 7 0 15,-15 2 0-15,0 13-1 16,-3 6 0-16,-4 4 0 16,-3 12 0-16,0 9-4 15,3 22 1-15,7 7-3 16,7 2 1-16,15 1-2 16,10-4 1-16,14-5 1 15,14-23 0-15,11-12 6 0,10-16 0 16,11-16 4-16,0-15 1 15,7-10 2-15,-3-12 1 16,-8-13-1-16,-10-9 0 16,-7-16-4-16,-15 0 1 15,-9-3-11-15,-15 4 1 16,-11-7-14-16,-17-1 1 16</inkml:trace>
  <inkml:trace contextRef="#ctx0" brushRef="#br2" timeOffset="-2307.77">20292 16999 59 0,'-11'25'29'0,"22"-25"-27"0,-8 3 45 16,4-3-43-16,7 0 1 15,8-3 3-15,9 0 0 16,15 0-11-16,11-4 1 0,-11 4 3 15,-1 0 1-15,-2 0-9 16,-11 0 0-16,-8 0-14 16,-13-4 1-16,-11 4-1 15,-11-3 1-15</inkml:trace>
  <inkml:trace contextRef="#ctx0" brushRef="#br2" timeOffset="-2146.52">20204 17297 48 0,'-22'37'24'0,"15"-8"-22"16,14-26 48-16,8 0-48 16,9 0 0-16,12 0 0 15,16-6 0-15,23-3-9 16,-1-4 1-16,14 1-9 0,-4-4 0 31</inkml:trace>
  <inkml:trace contextRef="#ctx0" brushRef="#br2" timeOffset="-1635.35">21579 16786 56 0,'-10'18'28'0,"-15"17"-34"0,18-29 43 0,-7 7-37 16,0 9 0-16,-7 9 0 15,0 10 0-15,3 15 0 16,-3-6 0-16,7 4 0 16,7-1 0-16,7-6 0 15,7-3 1-15,7-6-1 16,17-13 0-16,15-13-1 15,11-15 0-15,-4-13-4 16,3-6 0-16,8-18-5 16,-4-7 0-16,-7 0 0 15,-8-4 0-15,-2 1 2 16,-1 0 1-16,-7-6 4 16,-3 5 1-16,-11 11 6 15,-3 5 1-15,-8 10 1 0,-6 13 1 16,-8 12 0-16,-6 12 1 15,-4 7 0-15,-4 15 0 16,-14 7-2-16,-3 19 0 16,-4 15-2-16,1 7 0 15,-5 5-2-15,-3 14 0 16,-3 2-3-16,0 4 0 16,3 3-6-16,7-23 1 15,7-15-9-15,11-18 1 16</inkml:trace>
  <inkml:trace contextRef="#ctx0" brushRef="#br2" timeOffset="-1048.18">22447 17193 47 0,'99'-103'23'0,"7"-42"-18"0,-78 114 35 15,4-19-39-15,-7-3 0 16,-8-7 2-16,-6 0 0 16,-11-5-3-16,-11 5 0 15,-21 4 3-15,-20 12 0 16,-19 6 0-16,-17 13 0 16,-25 0-1-16,-7 22 1 15,-4 22-1-15,-13 18 0 16,-8 17-2-16,-3 24 0 0,10 10-2 15,8 18 0-15,14 13-2 16,20 7 1-16,22 9-2 16,21 12 0-16,22-3-2 15,23-12 1-15,23 3 1 16,20-13 1-16,25-6 3 16,21-22 0-16,28-15 4 15,22-20 0-15,21-18 6 16,6-32 1-16,26-24-2 15,-8-39 1-15,-10-27-3 16,-32-35 0-16,-35-22-3 16,-25-28 1-16,-25-26-12 15,-31-11 0-15,-39-23-12 16,-32 16 1-16</inkml:trace>
  <inkml:trace contextRef="#ctx0" brushRef="#br2" timeOffset="457.14">10104 13192 44 0,'49'-25'22'0,"-24"-47"-17"0,-18 43 23 15,-7 1-26-15,-4-9 1 0,-6-7 2 16,-15-3 1-16,-10 3-7 16,-11 0 0-16,-21 3 4 15,-7 13 1-15,-18 12-2 16,-10 16 1-16,-15 7-2 15,8 2 0-15,-15 13-1 16,-6 9 1-16,-8 7-1 16,11-4 0-16,-7 7 0 15,4 9 1-15,-1-3-1 16,8 16 1-16,13-3-1 16,1-1 1-16,3 4-1 15,11-4 0-15,17 1-1 16,1 6 0-16,24 0-1 15,17 15 1-15,12 1 0 16,10 9 0-16,7-7 0 0,10-2 0 16,11 6 0-16,11 3 1 15,3-10-1-15,11 1 1 16,3-4-2-16,8-9 1 16,10 3 0-16,0-12 0 15,10-4 0-15,11-12 0 16,4-9 1-16,17-13 0 15,11-10 1-15,18-15 0 16,3-13 1 15,17-6 0-15,5-21 1-16,-15-14 1 0,-7-15 0 0,-7-13 0 0,-25-6 1 0,-17-18 0 16,-18-14-2-16,-21-12 0 0,-22-9-1 15,-24-19 1-15,-17-3-6 16,-15 3 1-16,-17 6-7 15,-18 3 0-15,-15 16-11 32,-13 19 1-1</inkml:trace>
  <inkml:trace contextRef="#ctx0" brushRef="#br2" timeOffset="1405.6">23220 16773 41 0,'3'-3'20'0,"4"-57"-15"0,-10 41 21 16,-8-21-25-16,-3-10 1 15,-7-7 1-15,-11 1 1 16,-14-7-4-16,1-3 1 15,-12 10 2-15,-20-4 1 16,-12-3-1-16,-17-3 0 16,8 1-1-16,-12 8 1 15,-10 1-2-15,0 18 1 16,8 16-2-16,-5 16 1 16,-10 18 0-16,4 20 0 0,-1 12-1 15,11 15 1-15,0 7-1 16,1 16 1-16,13 5-2 15,11 17 0-15,6 12-2 16,15 16 1-16,18 18-3 16,17 10 1-1,18 0 0-15,18 0 1 0,24 6 0 16,18-25 0-16,14-3 3 16,21-9 0-16,21-7 3 15,25-12 1-15,11-16 0 16,6-6 0-16,12-19 0 47,-1-16 1-32,-7-12-3-15,11-16 1 0,-8-19 0 0,1-18 1 0,-4-17-2 0,-3-24 1 0,-4-25-2 16,-28-13 1-16,-14-16-1 0,-25-21 1 16,-21-7-5-16,-25-10 1 15,-21-18-5-15,-28 7 1 16,-36-7-6-16,-34-13 0 15,-19 4-6-15,-38 5 0 16</inkml:trace>
  <inkml:trace contextRef="#ctx0" brushRef="#br2" timeOffset="2357.35">9373 13308 44 0,'7'-9'22'15,"-10"-86"-26"-15,-8 74 38 0,-3-14-31 16,-3-9 0-16,-5 6-1 16,-13-2 1-16,0-4-4 15,0-3 0-15,-11 9 3 16,-14-3 1-16,-7-3-2 15,-29-3 0-15,-2 7 0 16,-15 5 1-16,-11 10-2 16,-3 9 1-16,-17 16-2 15,10 19 1-15,-8 6-4 16,12 16 1-16,10 6-2 16,7 22 1-16,11 13-4 0,21 5 1 15,7 20-4-15,17 3 0 16,22 6 2-16,17 12 0 47,22 4-1-47,17-3 1 0,14-10 7 0,22 0 0 0,20-9 7 0,33-16 1 15,10-13 2-15,21-9 1 16,21-21 3-16,18-17 1 0,24-18-4 16,-13-16 1 15,3-13-4-31,4-21 1 15,-15-16-3-15,-10-19 1 0,-4-10-3 0,-24-9 1 0,-29-18-1 16,-24-1 1-16,-21-15-1 16,-33-7 1-16,-31 1-1 15,-28-1 0-15,-28 1-3 16,-15 2 0-16,-13 1-6 16,-8 12 0-1,0 3-10-15,4 19 0 0</inkml:trace>
  <inkml:trace contextRef="#ctx0" brushRef="#br2" timeOffset="3153.55">22980 16569 34 0,'32'16'17'0,"-15"-32"-9"15,-20 7 18-15,-4-4-24 16,-7-6 1-16,-8-3 3 16,-6-6 0-16,-25-3-7 0,-17 0 0 15,-15-4 4-15,-7-3 0 16,-6-2 0-16,-22-1 0 15,0 3-2-15,3 10 1 16,-3 3-1-16,-10 9 0 16,-4 7 0-16,3 9 1 15,8 16-1-15,-8 18 1 16,11 7-3-16,7 18 1 16,11 20-1-16,10 21 0 15,18 13-3-15,21 31 1 16,18 10 0-16,17 12 1 15,33 7 0-15,20 5 1 0,32-18 1 16,18 0 0-16,27-22 3 16,40-9 0-1,21-26 0-15,32-24 0 0,17-26-1 16,32-28 1-16,-7-22-1 16,-11-31 0-16,-38-19-2 15,-32-16 0-15,-39-18-3 16,-43-20 1-16,-31-21-11 15,-32-22 1-15,-38-19-4 16,-40-10 1-16</inkml:trace>
  <inkml:trace contextRef="#ctx0" brushRef="#br2" timeOffset="7867.89">861 4525 39 0,'-4'12'19'0,"4"13"-11"0,4-19 19 0,-4 1-26 15,7 2 1-15,-7 13 3 16,0 3 0-16,0 16-5 15,10 15 0-15,1 17 3 16,7 11 1-16,3 17-3 16,0 27 1-16,7 4-4 15,-3 0 0-15,0-16-1 16,-11-10 1-16,-4-12-1 16,1-15 0-16,-4-23-6 15,-7-18 0-15,0-23-3 0,0-15 0 16</inkml:trace>
  <inkml:trace contextRef="#ctx0" brushRef="#br2" timeOffset="8544.57">709 4597 44 0,'0'0'22'0,"11"9"-23"0,-1-6 39 0,1 7-38 16,-1-1 1-16,8 4 0 16,3-4 1-16,0 4-1 15,15-7 0-15,-1-6 1 16,21-10 1-16,8 1-1 15,14-22 1-15,-1-10-1 16,4-9 0-16,18-13-2 16,10-12 0-16,-6-4-1 15,-5 1 0-15,-9 0 0 16,-19 15 0-16,-3 3 0 16,-3 10 0-16,-8 3 1 15,-13 13 0-15,-5 5 0 16,-9 7 1-16,2 13-3 0,1 15 1 15,3 4-2-15,-3 24 1 16,0-3-1-16,0 23 0 16,-4 9 0-16,0 21 0 15,0-2 1-15,4 6 1 16,-11 15 0-16,-3 10 1 16,3-3 0-16,0-7 0 15,0-6 1-15,4-6 1 0,-4-3 0 16,0-3 0-16,-3-10 0 15,-7 7 1-15,-1-17 0 16,-17 1 1-16,-7-3-2 16,7-16 0-16,-21 6 0 15,-11 1 0-15,-14 2-1 16,-7 4 1-16,-28-4-1 16,7 4 1-16,-11 2-1 15,-17-5 1-15,-11 2-1 16,-7-5 0-16,-14-10-2 15,-8-13 1-15,1-15-10 16,28-16 1-16,11-10-8 16,21-9 0-16</inkml:trace>
  <inkml:trace contextRef="#ctx0" brushRef="#br2" timeOffset="10399.68">16905 5277 46 0,'0'16'23'0,"0"-29"-12"0,0 16 24 15,-3 7-31-15,-1-1 0 16,-3 13 0-16,0 28 0 15,0-3-6-15,3 22 1 16,1 22 3-16,-1 22 0 0,11 13-3 16,-3 12 1 15,3 12-2-31,4-21 0 47,-1-1-3-32,1-24 1-15,-4-16-3 16,-7-19 0 0,-4-29-9-16,-3-11 1 15</inkml:trace>
  <inkml:trace contextRef="#ctx0" brushRef="#br2" timeOffset="10975.88">16665 5192 26 0,'-3'10'13'0,"-1"28"3"0,8-32 11 0,3 3-22 0,7 1 0 16,7 5 4-16,4-2 0 15,6 3-11-15,22-7 0 16,18-3 7-16,24-9 0 16,0-9-2-16,25-10 0 15,18-7-2-15,7-2 1 16,13 0-1-16,19-4 0 15,-8 4 0-15,11 3 0 0,14-1-1 16,-11 4 0 0,-6-3 0-16,-11 3 0 0,-15 0 0 15,-24 0 0-15,-28-3-1 16,-18 12 1-16,-14 0-1 16,-10 7 0 15,-18 12 0-31,-8 13 0 0,-13 9 0 0,-7 19 0 0,-4 9 0 15,-11 25 0-15,-3 13 0 16,-7 6 1-16,-11 7 0 16,-3 12 0-16,-4-6 0 15,0-4 0 1,8 7 0 0,6 3 1-16,4 3-1 0,3 4 1 15,1-14-1-15,-8 1 0 0,-10-13 0 16,-18-3 0-16,-10-12 0 15,-22-10 0-15,-24-9 0 16,-22-13 1-16,1-12 0 0,-18-7 0 16,-22-9-1-16,-9-6 0 31,-26-4-5-31,-10-2 1 16,-247-17-12-16,77-5 1 15</inkml:trace>
  <inkml:trace contextRef="#ctx0" brushRef="#br0" timeOffset="20749.8">25499 13719 4 0,'0'6'2'0,"-4"-12"3"0,4 6 2 0,0-7-6 15,0 7 1-15,0 0 2 16,0 0 0-16,0 0-5 16,0 0 0-16,0 0 4 15,0 0 0-15,0 7 0 16,0-4 0-16,0 6-1 16,0 1 1-16,0 9 0 0,0-4 1 15,0 1-1-15,0 0 0 16,0 5-1-16,0 14 0 15,0 9 0-15,0 12 0 16,0 20-1-16,0 8 0 16,4-8-1-16,-1 14 0 15,4 8 0-15,0 5 0 16,4 7 0-16,3-7 1 16,0 7-1-16,-3 9 0 15,3 0 0-15,0-9 1 47,0 3-1-47,-3-9 1 0,-8 5-1 0,1 4 0 16,-1 0 0-16,1-6 1 15,-1-10-2-15,1-12 1 16,-4-4-1-16,0-6 1 0,0-12 0 0,0-10 0 0,3-6-2 16,-3-9 1-16,0-7-6 15,0-5 1-15,4-11-2 16,-4-15 0-16</inkml:trace>
  <inkml:trace contextRef="#ctx0" brushRef="#br0" timeOffset="22759.93">25509 13659 13 0,'0'10'6'0,"4"-17"4"0,-4 7 7 0,0 0-16 0,3 3 1 16,4-6 0-16,1 3 1 15,-1 3-3-15,3 1 1 16,1-1 2-16,-1 0 1 15,1-3-1-15,3 3 1 16,0-3-1-16,7 0 0 0,4-3-1 16,14 3 0-16,3-6-1 15,4-7 1-15,3-3-1 16,4-2 1 46,0-1-1-30,4 6 1-17,-11-6-1-15,-1 1 0 0,8-8-1 16,0 1 1-16,0 0-1 0,-3 0 0 0,-1 0-1 0,-3 0 1 0,-7 3 0 0,-1 3 0 0,-9 10 0 0,-5-4 0 0,-3 10-1 0,-3-3 1 0,-4 0-1 16,0 2 1-16,-3 8-1 15,0 5 1-15,-4 7 0 16,0 9 0-16,0 12-1 15,-4-5 1-15,-3 2-1 16,0 13 1 0,0 7 0-16,-3 5 0 0,-1-9 0 0,1 13 0 15,-1 0 0-15,1-4 0 16,-1 7 0-16,1 10 0 16,-1-8 0-16,4 8 0 15,0-26-1-15,0-3 1 31,0 0 0-31,0-3 0 0,0-3 0 16,0-4 0-16,-4-2 0 16,4-4 0-16,-3-3-1 0,-1-6 1 15,1 0 0-15,3-3 0 0,-4 6 0 16,4 0 1-16,0-6-1 16,0 3 0-16,0-3 0 15,4-3 0 1,3 5 0-1,0 1 0-15,4 0 0 32,-1 3 0-32,1 1 0 0,3-5 0 15,0 5 0-15,0-11 0 0,-3 4 0 16,-1-3 1-16,1-4-1 16,-1 1 1-16,-3-1-1 15,4-2 0-15,3-1 0 16,4-3 0-16,-1 1 1 15,8-7 0-15,3 0 0 0,4 0 0 16,3-7 0 0,4 4 0-16,7-3 0 0,0 6 0 15,0 0-1-15,0-6 0 16,-11 6 0-16,4 0 1 16,0 0-1-16,-1-3 0 15,1 3 0-15,0 0 0 16,-7 0-1-16,-1 3 1 15,-6 0 0-15,3 0 0 16,-6 0-1-16,-5 0 1 16,-3 4-1-16,0 2 1 0,-3 4 0 15,0-1 0-15,-4 4-1 16,0 3 1-16,0 6 0 16,-4 0 0-16,1 3-1 62,-1 6 1-62,-3 10 0 16,0-3 0-16,4 6-1 15,-4 3 1-15,0-3-1 16,3 7 1-16,1 8-1 16,-1 4 1-16,1 3-1 0,-1 0 0 0,5 0 0 15,-1 0 1-15,0-12 0 0,0-1 0 0,3-3 0 0,1 4 0 16,-1-4 0-16,1-3 1 0,0 1-1 15,-4-8 0-15,0 1 0 16,0-3 0-16,0 0 0 0,-7-4 0 16,0-5 0-16,-4-4 0 15,1-3-1-15,-4-9 1 16,-4 3 0-16,1-7 0 16,-8-2 0-16,-7-1 1 15,1-3-1-15,-12-3 0 16,-6 1 0-16,-7-4 1 15,-1 0-1-15,1 0 0 16,-8-4 0-16,-10 4 1 16,-3 4-1-1,-18 2 0-15,3 0 0 0,-10 0 0 32,-8 4 0-32,-3-4 0 0,-3-3 0 31,14 0 0-31,0 0 0 0,6-3 0 31,5 4 0-31,6-1 1 0,8 3-1 0,3 3 1 16,0 4 0-16,-1 3 0 15,12-1 0-15,10 1 0 0,4 0 0 0,3-1 0 0,4 1 0 16,3-7 0-16,7 1-1 16,4-4 0-16,7 0 0 15,0-2 0-15,3-1-5 16,8-10 1-16,3-15-9 15,0-6 1-15</inkml:trace>
  <inkml:trace contextRef="#ctx0" brushRef="#br0" timeOffset="24008.04">20493 14302 17 0,'3'22'8'0,"15"-13"-2"0,-11-9 9 16,0 0-12-16,4-3 1 16,3 0 1-16,3-3 1 15,5-7-7-15,-1 1 1 0,7 5 4 16,14-2 1-16,11 0-2 16,4-1 1-16,10-2-1 15,7-1 1-15,0 1-2 16,7-4 0-1,4-3-1-15,10-3 0 0,4 0 0 16,0 3 0-16,-4 4-1 16,4 2 1-16,3 4-1 15,0 2 1-15,-3 4-1 16,-14 0 0-16,-15 6 0 16,1-3 0-16,-8 7 0 15,-6 2 1-15,-4 4-2 16,-8-1 1-16,-2-2 0 15,-11-1 0-15,-4 0-1 16,0 1 1-16,0-4-1 47,-3 3 0-16,0-2-1-31,-1-4 0 31,5-3-4-31,-1-3 1 0,0-4-7 0,0-11 1 16</inkml:trace>
  <inkml:trace contextRef="#ctx0" brushRef="#br0" timeOffset="24459">20105 13204 30 0,'10'38'15'0,"1"0"-14"0,-7-26 21 16,-4 16-22-16,0 13 1 15,-4 22-1-15,0 12 1 16,4 4-1-16,0 12 0 15,0 0 0-15,-3 3 1 16,3-3-2 0,3-4 1-16,1-8-3 0,0-10 0 31,-1-16-4-31,4-12 0 0,-3-10-2 0,-4-25 0 0</inkml:trace>
  <inkml:trace contextRef="#ctx0" brushRef="#br0" timeOffset="25148.27">20052 13110 22 0,'28'16'11'0,"7"-7"-8"16,-24-9 20-16,10-3-20 16,11 3 0-16,14 0 2 15,10 3 0-15,15-6-6 0,3 6 1 16,18-3 3-16,13 0 1 16,15-3-1-16,7-6 0 15,18 0-1-15,14-10 0 31,-8 0-2-31,12 0 1 0,3 0 0 0,-4 4 0 16,-7 5-1-16,-3 4 0 16,-1 6-1-16,-13-6 1 15,-15 6 0-15,-10-13 1 16,-7 7-1-16,-11-7 1 16,-10-6-1-16,-4-6 1 15,-14-3-1-15,-7 0 1 0,-10 0-2 16,-12 6 1-16,-6 0-1 15,-4 9 0 1,-3 4-1-16,-4 6 0 0,-3 9 0 31,0 7 1-31,-1 37-1 16,-3 0 1-16,-7 9 0 16,0 1 1-16,0-4-1 31,1 10 1-31,-8 6 0 0,-4 7 0 0,-3 12 0 15,0 9 0-15,3-15 0 16,1-1 0-16,-1 1 0 16,1-10 0-16,-4-18 0 15,0-4 1-15,0-3-1 16,-8-6 0-16,-2-9 1 16,-11-4 0-16,-8-3-1 0,-17-6 1 15,-14-3-1-15,-3-10 1 16,-25-9-5-16,-36-9 0 15,-10-7-7-15,-46-12 1 16</inkml:trace>
  <inkml:trace contextRef="#ctx0" brushRef="#br0" timeOffset="28091.24">8939 10690 22 0,'-14'-16'11'0,"-28"-25"-8"15,31 29 12-15,-3-4-15 16,-7 3 1-16,0 4 2 16,-14-4 0-16,-1 1-3 15,1 2 0-15,0-2 2 16,-4 2 1-16,-3-2-1 15,-4 6 0-15,0-1-2 0,0 7 1 16,7 4-1-16,-10 2 1 16,3 0 1-1,4 3 0-15,-1 1 0 0,-2 2 0 16,2-2 0-16,1 2 1 16,0 1-2-16,-4-1 1 15,0 4-1-15,-4 0 0 16,5 3-1-16,2-1 1 15,1-2-1-15,0-3 1 16,-4 6-1-16,0 2 1 16,7 1 0-16,0-3 0 0,-3 3 0 15,-4 0 0-15,-3 0 0 16,-8 0 0-16,1 3-1 16,-4 3 0-16,3 1 0 15,1 2 0-15,10-6 0 16,0 0 0-16,7 0 0 15,4 3 1-15,7 1 0 16,-4 2 0-16,7-3-1 16,1 0 1-16,10 4 0 15,3-1 1-15,0 7-1 16,8-1 0-16,3-2-1 16,0-1 0-16,10 1 0 15,-2-1 1-15,2 4-1 16,4-7 0-16,11 1 0 15,0-1 0-15,10 4-1 16,7-4 0-16,8 3 0 0,3-2 0 16,14-4-1-16,-7 0 1 15,7 0 0-15,10-9 0 16,11 3 0-16,8-6 1 16,-5 0 0-16,-2-7 0 15,9-3 0-15,-2 4 0 16,-5-7 0-16,1 0 0 15,0-3 0-15,-11 0 1 16,0 0-1-16,4-3 0 16,-4-7-1-16,-7-2 1 0,-7 2 0 31,0 1 1-31,-4-10 0 0,-3-9 0 0,-7-7 0 16,-10 1 0-16,-8-7 0 15,-3-9 1 1,-4-35-1-1,-3 4 0-15,-18-1-1 16,0 7 0-16,-4-10-1 16,-6 10 0-16,-8 9-1 15,1 0 1-15,-5 4-3 16,-6 5 1-16,-7 17-10 16,-7-8 1-16</inkml:trace>
  <inkml:trace contextRef="#ctx0" brushRef="#br0" timeOffset="29173.02">8319 9620 21 0,'42'7'10'0,"-10"-36"0"0,-25 17 5 15,3-7-11-15,-3-3 1 16,-7-6 2-16,-7 3 0 16,-3 6-8-16,-1-3 0 15,-7-6 6-15,-3 3 0 16,-14 0-3-16,-7 3 1 15,-8 3-2-15,1 0 1 16,-8 3-2-16,-6 1 1 16,-4 2-1-16,-7 0 1 0,-11 1 0 15,8-4 0-15,-1 7 1 16,-3 3 0-16,0-1-1 16,-8 7 1-16,-2 7-1 15,6 2 1-15,11 10-2 16,0 6 1-16,0 6 0 15,3 1 0-15,-10 5-1 16,4 7 1-16,6 0 0 16,-7 3 0-16,15 10-1 15,3-1 1-15,7 4-1 16,4 5 1-16,3-2-1 16,7 6 0-16,7-3-1 15,4 0 1-15,7 0-1 16,7 0 1-16,3-7 0 15,11-2 0-15,7-1 0 16,7-9 0-16,11-3 0 16,-4 0 0-16,7-7 0 0,1-5 0 15,13-7 0 1,7-6 0-16,4-4-1 0,7-2 1 16,7-7-1-16,-3-3 1 15,6-3-1-15,15-9 1 16,0 0-1-16,10-4 1 15,-7-6 0-15,-3-9 0 16,3-3 0-16,4-7 0 16,3-6-1-16,-7 0 1 15,-3 3 0-15,-11 7 0 0,-11-1 0 16,-10 1 0-16,-3-1 0 16,-8-2 0-16,-10 2 1 15,-15-12 0-15,-6-6-1 16,-8-10 0-16,-10-6 0 15,-14-9 0-15,-11-4-9 16,-10-5 0-16,-7-1-5 16,10-13 0-16</inkml:trace>
  <inkml:trace contextRef="#ctx0" brushRef="#br0" timeOffset="32706.35">25054 13634 35 0,'0'19'17'0,"7"-13"-10"16,-3 0 17-16,-1-2-22 15,1-1 1-15,-1 0 4 0,1 0 0 16,0-3-8-16,3 0 1 15,3-9 5-15,4-10 0 16,4-9-2-16,3-7 0 16,4-12-2-16,-1-6 1 15,-2 9-2-15,-5-10 0 16,1 1-1 15,-8 3 1-31,1 0-1 0,-4 6 1 16,-3 9-2-16,-1 7 1 15,-3 0-3-15,0 15 1 0,0 13-1 16,-3 7 0-16,-1 15 0 0,4 6 0 16,0-3 1-16,0 9 1 15,-3 10 1-15,-1 10 0 0,4 8 0 16,-3 11 1-16,3-4 0 16,3-1 0-16,4-11 0 15,0-7 1 1,0-6 0-1,0-9 1-15,-3-7 0 0,-1-6 0 0,1-7 0 16,-1-8 1-16,1 2-1 16,-4-9 1-16,0-6-1 15,-4-10 0-15,1-6-1 16,-4 0 0-16,-7-6-1 16,0 3 1-16,-8-3-1 15,-2 6 0-15,-4 0 0 0,-1 0 0 16,-2 9-1-16,-8 1 1 15,-7 9-2-15,0 6 1 16,4 6-1-16,3-3 0 16,11 1 0-16,3-1 0 15,7 0 1-15,8-3 0 16,6 0 1-16,11-12 1 16,11-7-1-1,14-2 1 1,10-1 0-1,4 3 0 32,14 0-1-47,3-2 1 0,8-4-1 0,3-3 0 16,0-4 0-16,-10 1 0 0,-12 0-1 0,-9 6 1 0,-8 3-1 0,-10 7 1 0,-4 2 0 0,-10 10 0 0,-15 13 1 16,-14 12 0-16,-17 3 0 15,-11 13 0-15,-10 0 0 16,-8 2 1-16,4 11-2 15,7 8 1-15,0 1-6 16,-3 6 1 0,0-3-9-1,3-3 0 32</inkml:trace>
  <inkml:trace contextRef="#ctx0" brushRef="#br0" timeOffset="33240.71">25527 13458 34 0,'88'-28'17'0,"-31"-13"-10"0,-36 26 21 0,7-1-26 16,0-6 0-16,0-6 4 16,-3-7 1-16,-7-2-7 15,-8-7 0-15,-10 3 4 16,-14 0 1-16,-14 7-2 16,-7 12 1-16,-18 0-3 15,-21 6 0-15,-7 13-2 16,-18 9 1-16,11 13 0 15,-8 9 0 17,1 10-1-32,7 12 1 0,10 4-1 15,8 15 0-15,10 6 0 16,18 16 0-16,17 3 0 0,14 12 1 0,15-2-1 16,13-7 1-16,15-9 1 15,10-6 0-15,4-23 0 16,25-18 1-16,14-19 0 0,20-32 0 15,1-18 0 1,18-22 0-16,-1-35-1 0,-10-15 0 16,-18-3-2-16,-28-4 1 15,-28 16-1-15,-28 3 0 32,-32 0-4-32,-22 7 1 0,-24 6-11 0,-28-10 0 15,-25 6 0-15,-14 17 0 16</inkml:trace>
  <inkml:trace contextRef="#ctx0" brushRef="#br0" timeOffset="34441.42">17212 5456 23 0,'0'0'11'0,"0"-25"-3"15,0 25 12-15,0-6-15 16,0-1 0-16,0 7 2 0,4 3 1 16,-1 10-11-1,-3 9 1-15,0 16 6 0,0 21 1 16,-3 26-4-16,3 18 1 16,0 16-2-16,0 29 1 15,3 2 0-15,1 4 0 16,3-35-1-1,0-19 0 1,-4-15 0 0,1-22 0-16,-1-19-5 0,1-22 1 0,3-10-8 0,-4-31 0 15</inkml:trace>
  <inkml:trace contextRef="#ctx0" brushRef="#br0" timeOffset="35068.38">16937 5158 21 0,'0'0'10'0,"-4"-3"-5"15,4 3 6-15,-3 16-10 16,3 2 1-16,0 4 1 16,0 0 1-16,7 0-4 15,7 3 1-15,7-3 4 16,7-3 0-16,11 3 0 15,14 0 1-15,11-6-1 16,3-7 1-16,24-3-2 16,15-6 0-16,11-12-1 0,-1-7 0 15,15-19-2-15,10 4 1 16,-7-13-2-16,-4-3 1 16,-6 3-1-16,-11 9 1 15,-4 10-1-15,-10-7 0 16,-11 7 0-16,-18 0 0 15,-2 6-1-15,-9-3 1 16,-2 6-1-16,-15 6 1 16,-3 4-1-16,-4 6 1 15,-10 9-1-15,-7 10 0 0,-8 6-1 16,-6 12 1-16,-4 16-1 16,-7 26 1-16,3 8-1 15,11 7 1-15,7 7 1 16,4 2 0-16,3-3 0 15,4 3 0-15,0-9 0 16,-1 0 1-16,1 6-1 16,0-9 1-16,-4 3-1 15,-4 0 1-15,-9 3 0 16,-12-25 1-16,-14-6 0 16,-17-10 1-16,-21-12 0 15,-4-10 1-15,-32-12-1 16,-35-6 1-16,-21-7-3 15,-39 3 0-15,-28 1-10 16,-39-1 0-16,-15 13-7 16,-16 10 1 15</inkml:trace>
  <inkml:trace contextRef="#ctx0" brushRef="#br0" timeOffset="51585.53">16609 1357 55 0,'3'10'27'0,"4"-4"-23"15,-3 3 28-15,-1 1-31 16,1 2 1-16,3 10 1 16,0 16 0-16,-3 6-4 15,-1-6 0-15,1-1 3 16,-1-2 0-16,1-10 2 15,-1-10 0-15,4-11 0 0,7-11 1 16,8-30 0-16,6-17 1 16,21-24-1-1,29-35 0-15,35-28-6 0,14-25 1 16,7 3-20-16,-7-10 0 16</inkml:trace>
  <inkml:trace contextRef="#ctx0" brushRef="#br0" timeOffset="52831.28">24511 1279 42 0,'11'9'21'0,"-4"26"-16"0,-4-26 22 16,1 7-24 0,-1 3 0-16,4 15 1 0,0 1 0 15,4-4-5-15,0 4 1 16,-1-10 4-16,4 0 0 15,4-25-1-15,14-16 0 16,10-21 2-16,18-32 0 16,14-13-2-16,11-43 1 15,28-17-9-15,17-2 1 16,-6-31-12-16,-8 12 0 16</inkml:trace>
  <inkml:trace contextRef="#ctx0" brushRef="#br0" timeOffset="55520.47">462 14810 24 0,'21'16'12'0,"-14"-26"-5"16,-7 10 12-16,0 0-16 15,11-6 1-15,-11 0 1 16,11-4 1-16,-1 1-7 16,-3 0 0-16,7 2 5 15,4 1 0-15,0 6-2 16,3-3 0-16,0 0-1 0,7 0 1 15,4-4-1-15,0-2 0 16,3 3 0-16,-3-7 1 16,-1 4 0-16,8-7 0 15,11 3 0-15,-8 4 0 16,7 0-1-16,1-4 1 16,6-3-1-16,-3-2 0 15,4-4 0-15,-5 0 0 16,5 0-1-16,6 0 1 15,4 3 0-15,4 3 1 0,-4 4-2 16,4 2 1-16,-8 4 0 16,4 0 0-1,-3 3 0-15,13 0 1 0,-10-1-2 16,7 1 1-16,4 0-1 16,0 3 0-16,-8 3 0 15,11 0 0-15,7 7 0 16,1 2 0-16,6 4 1 15,0 0 0-15,-3 3 0 16,7 2 1-16,-1-5 0 16,1 3 0-16,0-7 0 15,-4 4 0-15,11-3 0 16,-4-1 0-16,4 1-1 16,4-1 0-16,-1 1-1 15,0-1 1-15,1 1-1 16,-1-4 0-16,0 4 0 15,-6-7 0-15,6 4 1 0,0-1 0 16,4 0 0-16,0-2 1 16,0-1 0-16,-4-3 0 15,11 3 0-15,0-2 0 16,-3-1-1-16,-4-6 1 16,14-4-2-16,-7-2 1 15,10-1-1-15,-6-2 0 16,10-7 0-16,3 0 0 0,8 0 0 31,-8 4 1-31,12 5-1 0,-1-2 0 16,0-4 0-16,7 4 0 0,0-1 0 15,4-3 0-15,-4 4 0 16,1 2 0-16,6 4 0 16,-7 0 0-16,4 3 0 15,10 0 0-15,-14-1 0 16,4 1 0-16,3 0-1 15,1-6 1-15,-12-4 0 16,5-2 0-16,6-1 0 16,-7-6 0-16,4-9 0 15,7-4 0-15,-1-3 0 16,1 1 0-16,14-7 0 16,4 6 0-16,-5 1-1 15,8 12 1-15,-3-4 0 0,13 4 1 16,1-3-2-1,-4-3 1-15,11-1 0 0,3-2 0 16,0 6 0-16,4 6 0 16,-4 0 0-16,3 3 0 15,5 9 0-15,-15 4 0 16,-4 6 0-16,1 6 1 16,-29 7-1-16,-14 6 0 15,-17 6-1-15,-18-3 1 16,-28 0-7-16,-25-6 0 15,-32-10-13-15,-39-16 0 16</inkml:trace>
  <inkml:trace contextRef="#ctx0" brushRef="#br3" timeOffset="61842.28">1817 15400 44 0,'0'-4'22'0,"7"1"-12"0,-7 3 22 16,0 0-28-16,0 0 0 0,0 3 3 15,0 7 0-15,-7 2-8 16,3 10 1-16,-10 3 5 16,0 13 0-16,-4 3-2 15,-3 3 0-15,0 12-5 16,-7 7 1-16,-4 15-4 15,-3 7 1-15,3-4-3 16,4-5 1-16,3-7-1 16,8-13 0-16,-5-9-1 15,12-12 1-15,-8-13-7 16,15-10 1-16,-4-9 1 16,0-9 0-16</inkml:trace>
  <inkml:trace contextRef="#ctx0" brushRef="#br3" timeOffset="62114.52">1316 15500 49 0,'0'9'24'0,"0"4"-31"0,3-10 53 15,4 0-43-15,-3 3 1 16,7 7 0-16,3 9 1 0,0 6-7 16,-4 7 0-16,12 12 2 15,2 6 0-15,-3 13-5 16,1-10 0-16,-12-6-10 16,8-15 1-16,-18-26-2 15,10-15 0-15</inkml:trace>
  <inkml:trace contextRef="#ctx0" brushRef="#br3" timeOffset="62819.43">2124 15701 51 0,'3'3'25'0,"15"-10"-28"0,-11 4 52 16,4 0-46-16,3 0 1 15,14-3 0-15,11-1 1 16,-1-2-8-16,5-3 1 16,3-1-1-16,-11 0 1 0,0 4-15 15,-3-4 0-15</inkml:trace>
  <inkml:trace contextRef="#ctx0" brushRef="#br3" timeOffset="63235.82">3457 15368 25 0,'4'-9'12'0,"-8"9"7"0,4 0 1 16,-7 0-15-16,4 3 0 16,-11 3 5-16,3 4 1 15,0 5-12-15,-3 4 0 16,-3 3 8-16,6 3 1 15,-10 10-3-15,-4 2 1 16,-7 7-4-16,1 9 1 16,-19 67-6-1,1 2 0 1,10-15-4-16,7-7 0 31,1-15-3-31,6-13 1 0,11-19-8 0,3-15 0 0</inkml:trace>
  <inkml:trace contextRef="#ctx0" brushRef="#br3" timeOffset="63491.99">2921 15443 60 0,'28'44'30'0,"4"0"-39"16,-21-37 58-16,6 2-49 0,-6 3 0 15,10 7 0-15,-3 3 1 16,-4 0-3-16,3 0 1 16,-6-3-8-16,7-3 1 15,-8-7-8-15,-6-3 0 16</inkml:trace>
  <inkml:trace contextRef="#ctx0" brushRef="#br3" timeOffset="63854.6">3549 15697 46 0,'7'41'23'0,"-7"-25"-17"15,0-7 36-15,0 10-39 16,0 6 0-16,-7 0 0 16,7 7 1-16,7 2-6 0,-7 1 1 15,0-1 1 1,0-6 0-16,0-6-10 0,0-6 1 16,0-16-7-16,0-16 0 15</inkml:trace>
  <inkml:trace contextRef="#ctx0" brushRef="#br3" timeOffset="64394.6">4096 15453 43 0,'0'19'21'0,"0"-7"-15"0,3-9 33 16,4 4-38-16,-3-7 1 15,10 0 2-15,-3-7 0 16,10 1-4-16,7 0 0 0,7 0 3 16,11-4 0-16,-7-6-4 15,10 1 1-15,-13-1-9 16,-1 7 1-16,-10-1-8 15,-11 7 0-15</inkml:trace>
  <inkml:trace contextRef="#ctx0" brushRef="#br3" timeOffset="64573.02">4128 15741 49 0,'17'0'24'0,"47"-6"-25"16,-36 0 40-16,11-4-40 16,3-2 1-16,4-1-14 15,7 1 0-15,3-4 7 0,-20 4 1 16</inkml:trace>
  <inkml:trace contextRef="#ctx0" brushRef="#br3" timeOffset="65450.25">5151 15528 36 0,'-11'53'18'0,"11"4"-16"15,0-41 26-15,0-1-24 16,0 1 0-16,-7 0 3 16,3-1 1-16,1 1-9 15,-1-4 1-15,4-5 6 16,-7-4 1-16,7-3-2 0,7-6 0 16,-3-7-1-16,10-12 1 15,-3-3-3-15,10 0 1 16,-7-4-1-16,0 7 0 15,-3 6-3-15,3 7 1 16,-7 5-3-16,3 4 1 16,-3 3-1-16,-3 3 1 15,3 4-1-15,-4 2 1 16,5 1 0-16,2 2 1 16,-3 1-1-16,4-1 1 15,3 1-1-15,3 2 0 16,-2-2-1-16,2-4 0 0,1-2 0 15,-8-1 1-15,12-6 0 16,-5-6 0-16,4-4 2 16,-10-5 0-16,7-4 0 15,-8 0 1-15,4-3-1 16,4 0 1-16,0-3 0 31,3 3 0-31,-7 0-1 0,11 3 1 0,-4 4 0 16,0 5 0-16,7 4 0 15,-7 6 0-15,8 6-1 16,-8 4 1-16,-4 5 0 16,-3 4 0-16,8 0-1 15,2 6 0-15,-3 3 0 16,-3 3 0-16,3-2-1 16,4-7 0 109,0 0-2-125,-4-7 0 0,4-2-6 0,-1-7 0 0,-3-12-6 0,8-10 1 15</inkml:trace>
  <inkml:trace contextRef="#ctx0" brushRef="#br3" timeOffset="65774.02">6763 14744 58 0,'-7'13'29'0,"-14"21"-37"16,10-21 56-16,0 12-48 15,-6 0 1-15,-4 9-1 16,-8 20 1-16,-9 2-2 16,-5 16 1-16,4 13 0 15,8 12 0-15,-1 7 0 16,14-4 0-16,-3 3-2 16,11-12 0-16,6-12-1 15,4-7 1-15,11-25-3 0,13-9 1 16,1-16-8-16,14-16 1 15,0-19-3-15,10-12 0 16</inkml:trace>
  <inkml:trace contextRef="#ctx0" brushRef="#br3" timeOffset="66051.89">7073 15227 60 0,'-17'22'30'15,"-22"16"-36"-15,28-26 60 0,-3 10-54 16,0 9 1-16,-7 4 0 16,-4 9 1-16,-3 9-3 15,-7 10 0-15,3-13-2 16,0 7 1-16,11-4-5 15,-4-12 1-15,11-13-12 16,4-19 1-16,-1-18 0 16,11-13 0-16</inkml:trace>
  <inkml:trace contextRef="#ctx0" brushRef="#br3" timeOffset="66239.1">6618 15199 41 0,'-3'-3'20'0,"13"15"-21"0,-3-2 40 15,7 8-37-15,4 11 0 16,10 11 1-16,4 7 0 16,7 1-4-16,-4 8 0 15,14 7 3-15,11-10 0 16,0 3-3-16,-3-5 1 31,17-7-13-31,-14-13 0 16</inkml:trace>
  <inkml:trace contextRef="#ctx0" brushRef="#br3" timeOffset="66555.84">7528 15559 45 0,'-14'19'22'0,"21"-9"-10"15,-7-7 28-15,4-3-38 0,6 3 1 16,8-3 0-16,10-3 0 15,11-3-6-15,7-7 1 16,7 4-3-16,0-4 0 16,-4 1-11-16,-10-4 1 15</inkml:trace>
  <inkml:trace contextRef="#ctx0" brushRef="#br3" timeOffset="66915.35">8685 15092 47 0,'4'13'23'0,"-15"21"-16"16,4-24 33-16,-3 12-38 16,-11 12 0-16,-4 7 0 15,-3 9 1-15,-4 0-5 16,-7 4 1-16,0 8-1 0,0 1 0 15,1-13-5-15,6-6 1 16,-3-6-10-16,10-16 1 16</inkml:trace>
  <inkml:trace contextRef="#ctx0" brushRef="#br3" timeOffset="67126.39">8237 15208 47 0,'18'10'23'0,"10"40"-23"0,-14-34 38 0,-3 2-37 16,14 11 1-16,10 5 0 15,-3-3 1-15,6 4-4 16,1-1 1-16,4 7-2 16,10 3 1-16,-1-3-6 15,-2-7 0-15,-8-2-8 16,-3-7 1-16</inkml:trace>
  <inkml:trace contextRef="#ctx0" brushRef="#br3" timeOffset="67381.78">9013 15512 40 0,'11'22'20'0,"-7"-6"-13"0,-4-7 32 16,0 7-38-16,0 9 1 15,0 3-1-15,-4-2 1 16,-3 2-3-16,3 0 1 16,1 0-1-16,-1-3 0 15,4-6-9-15,0-3 1 16,4-16-5-16,-1-16 1 15</inkml:trace>
  <inkml:trace contextRef="#ctx0" brushRef="#br3" timeOffset="67710.33">9320 14910 59 0,'32'76'29'0,"0"-32"-34"15,-14-16 57-15,6 6-50 0,4 16 0 16,1 19-1-16,-1-3 0 16,-3 9-4-16,-8 10 0 15,-13 9-5-15,-11 0 1 16,-11 0-11-16,-7-6 0 16</inkml:trace>
  <inkml:trace contextRef="#ctx0" brushRef="#br3" timeOffset="68716.25">11800 14716 45 0,'-17'31'22'0,"-8"4"-22"0,22-29 32 0,-4 0-30 16,3-3 1-16,0-3 0 15,1-3 1-15,3-6-5 16,3-4 1-16,5-9 2 16,2 0 1-16,4-6-1 15,4-3 0-15,-4 3-1 16,0-1 1-16,-3 1-1 15,-1 6 0-15,1 7 0 0,-4 5 0 16,-7 10-1-16,7 3 1 16,-4 4-2-16,1 2 1 15,0 0-1-15,-1 1 1 16,1-1-1-16,-1-3 1 16,4 4-1-16,0-4 1 15,4-3-1-15,3 0 1 16,-4 1-1-16,1-1 0 15,0-3 0-15,-4 0 0 16,0-7 1-16,0-2 0 16,0-7 0-16,3 1 1 15,1-4 0-15,3 0 0 16,-3 0 0-16,3 0 0 0,0 4 0 16,0 2 0-16,0 4-1 15,0 6 0-15,0 6 0 16,-3 6 1-16,0 4-2 15,-1 6 1-15,1-1 0 16,-4 1 0-16,0 0-1 16,0-3 1-16,0-4-2 15,0-2 1-15,0 5-5 16,0-2 0-16,4-1-10 16,-1-8 1-16</inkml:trace>
  <inkml:trace contextRef="#ctx0" brushRef="#br3" timeOffset="69002.16">12474 14431 56 0,'0'3'28'0,"7"-6"-31"0,0 3 48 15,4 0-45-15,3-4 1 16,7 1 0-16,4 0 0 0,3 6-4 16,0 0 1-16,1-9-7 15,-8 3 0-15,-4-13-7 16,-10 7 0-16</inkml:trace>
  <inkml:trace contextRef="#ctx0" brushRef="#br3" timeOffset="69152.78">12442 14619 42 0,'18'12'21'0,"35"-9"-27"16,-35-6 33-16,10-6-30 15,4-4 0-15,6-6-18 16,1-6 1-16</inkml:trace>
  <inkml:trace contextRef="#ctx0" brushRef="#br3" timeOffset="69526.57">13243 14202 41 0,'32'56'20'0,"-32"-37"-11"0,0-13 32 15,-3 7-40-15,-5 6 1 16,1 2 0-16,-3-5 1 16,-4-3-4-16,-4 6 0 0,-3-1 1 15,-4 4 1-15,1 0-3 16,-1 0 1-16,4-3-1 15,3-3 0-15,4-1 0 16,3 1 1-16,4-3 0 16,7-1 1-16,11 1 1 15,6-1 1-15,8-2 0 16,0 2 1-16,0-9-1 16,-4 4 1-16,-4-4-1 15,-3 3 0-15,-6 3-4 16,-5 4 1-16,-6 3-11 15,-8-1 1-15,-10-5-5 16,7-4 0-16</inkml:trace>
  <inkml:trace contextRef="#ctx0" brushRef="#br3" timeOffset="69814.02">13533 14045 49 0,'-4'28'24'0,"4"25"-25"0,0-34 43 15,-3 9-41-15,-1 7 0 0,4 12-1 16,-4-9 1-16,4 12-2 15,0 3 0-15,0-3-2 16,0-6 0-16,0-3-6 16,4-10 1-16,0-9-7 15,3-12 1-15</inkml:trace>
  <inkml:trace contextRef="#ctx0" brushRef="#br3" timeOffset="70112.11">13801 14531 55 0,'17'6'27'0,"-3"0"-31"15,-14-6 52-15,0 0-49 0,0 0 1 16,0-3 0-16,-3 0 1 16,-4 0-1-16,0 3 0 15,-4 3 0-15,-3 3 1 16,4 7-2-16,-5 3 1 15,5-4-3-15,-1 7 0 16,1 0-3-16,3 3 1 16,3 0-2-16,8-7 1 15,3-2 1-15,3-7 0 16,8-6 2-16,3-9 0 0,0-1-2 16,4-2 0-16,3-13-5 15,-3-7 1 1</inkml:trace>
  <inkml:trace contextRef="#ctx0" brushRef="#br3" timeOffset="70503.63">14044 14697 45 0,'4'60'22'0,"3"21"-23"0,-4-53 41 0,1-9-37 16,-1 0 0-16,-3-6 0 16,0-4 1-16,0 4-5 15,0-20 0-15,-3-12 3 0,3-15 0 16,0-10-2-16,0 0 1 16,0-9-1-16,0-7 1 15,0 4-1-15,3 9 0 16,1 0 0-1,3 6 1-15,3 13-1 0,5 3 1 16,2 15 0-16,4 10 0 16,1-6-1-16,-5 9 1 31,-3 13-2-31,-7 9 0 0,-10 6-2 0,-8-6 0 16,-3 4-3-16,-4-1 0 0,4-3-5 15,0-9 0 1,4-10-4-16,3-6 0 15</inkml:trace>
  <inkml:trace contextRef="#ctx0" brushRef="#br3" timeOffset="70884.87">14277 14453 45 0,'21'21'22'0,"-3"1"-20"0,-11-18 42 0,3-1-42 15,4-3 0-15,4-3 3 16,3-4 1-16,4-2-6 16,7-4 1-16,-8-2 2 15,-2 5 1-15,-5-5-2 0,-3-4 1 16,-7-3-3-16,-7-3 0 16,-7 0-3-16,-7 6 1 15,-3 3-3-15,-5 7 1 16,1 18-1-16,0 10 0 15,0-3 0-15,7 15 1 16,7 13 2-16,3 0 0 16,8 3 3-16,6-6 0 15,8-1 3-15,10-5 0 16,4-13-1-16,0-16 1 16,-4-12-6-16,-7 0 1 15,-3-10-14 16,-15-6 0-15</inkml:trace>
  <inkml:trace contextRef="#ctx0" brushRef="#br3" timeOffset="72365.32">11367 15312 37 0,'21'9'18'0,"-11"-15"-11"16,-10 6 18-16,0-6-22 15,0 6 0-15,0 0 2 16,0 0 1-16,-3 3-7 16,-4 6 0-16,-4 4 4 15,4 5 1-15,-4 8-2 16,4-1 0-16,0 0-2 0,-3 3 1 15,-4 3-1-15,-4 13 0 16,0 0 0-16,1-6 0 16,-1 12-1-16,4 0 0 31,14 29-3-31,7-17 0 16,4-15-6-16,3-19 1 15,0-24-5-15,7-17 0 16</inkml:trace>
  <inkml:trace contextRef="#ctx0" brushRef="#br3" timeOffset="72652.67">11638 15478 47 0,'7'16'23'0,"-14"9"-22"16,4-22 43-16,-1 3-43 15,-6 7 0-15,-1 9 1 16,-3 6 0-16,-4 3-3 16,1 4 0-16,-8-1 2 15,0 4 0-15,4-7-2 16,3 4 0-16,4-10-5 0,0-6 1 15,7-7-10 1,4-12 0-16</inkml:trace>
  <inkml:trace contextRef="#ctx0" brushRef="#br3" timeOffset="72876.69">11398 15487 24 0,'7'-12'12'0,"14"40"1"0,-10-22 7 15,0 7-16-15,3 3 1 0,0 5 1 16,0 8 1-16,0-1-9 16,0 0 0-16,0-3 5 15,4 3 1-15,3 7-3 16,0-7 0-16,4 4-3 16,0-4 0-16,-1 0-6 15,-2-6 0-15,-1-6-4 16,-7-4 0-16</inkml:trace>
  <inkml:trace contextRef="#ctx0" brushRef="#br3" timeOffset="73086.64">11829 15801 16 0,'10'-19'8'0,"-6"3"4"16,-1 10 7-16,-3 6-13 16,0 0 0-16,0 0 2 15,4 3 1-15,-1 7-12 16,-3 2 1-16,0 7 7 15,0 3 0-15,-3 0-2 0,3 3 1 16,0 0-2-16,-4 3 0 16,1-3-3-16,3-3 1 15,0-3-8-15,3-3 1 16,1-13-6-16,-1-6 0 16</inkml:trace>
  <inkml:trace contextRef="#ctx0" brushRef="#br3" timeOffset="73357.82">12121 15904 47 0,'-10'47'23'0,"-22"29"-26"0,25-61 44 0,-7 10-41 15,-4 7 1-15,1 2-1 16,-1 1 1-16,4-7-5 16,3-3 1-16,8-9-10 15,6-10 0-15</inkml:trace>
  <inkml:trace contextRef="#ctx0" brushRef="#br3" timeOffset="73852.43">12573 15371 49 0,'-4'41'24'0,"-6"6"-24"16,6-34 37-16,-3 2-36 15,-7 10 0-15,-3 4 1 16,-1 8 1-16,-3 7-4 0,-4 0 1 16,0 6 1-16,-3 7 0 15,7-1-3-15,3-3 0 16,4-6-7-16,4-12 1 16,3-13-7-16,3-19 1 15</inkml:trace>
  <inkml:trace contextRef="#ctx0" brushRef="#br3" timeOffset="74481.89">12305 15349 37 0,'3'16'18'0,"8"-7"-14"15,-4-5 28-15,0-1-29 16,0 3 1-16,4 7 2 16,-1 5 0-16,1 4-8 15,3-3 0-15,-3 6 4 16,-4 3 0-16,0 1-6 16,3-4 1-16,-3-3-12 15,-3-13 1-15</inkml:trace>
  <inkml:trace contextRef="#ctx0" brushRef="#br3" timeOffset="74829.39">12679 15770 59 0,'-4'25'29'0,"1"9"-35"0,3-28 52 0,0 7-46 15,0 3 0-15,0 2 0 16,0 4 0-16,0 0-2 16,0 0 0-16,0-3-7 15,3-9 1-15,8-14-8 16,-4-11 0-16</inkml:trace>
  <inkml:trace contextRef="#ctx0" brushRef="#br3" timeOffset="75126.32">12869 15089 47 0,'0'50'23'0,"11"0"-17"0,-4-37 38 16,0 12-40-16,4 3 1 16,6 4 4-16,-3 12 1 15,4-4-12-15,0 7 0 16,-1 4 7-16,-3 8 0 16,1-2-4-16,-12 2 1 0,-6 4-9 15,-1 3 0-15,-7 3-13 16,-6-16 0-16</inkml:trace>
  <inkml:trace contextRef="#ctx0" brushRef="#br3" timeOffset="76267.28">13952 15528 44 0,'-3'6'22'0,"-4"1"-18"0,7-7 25 0,0 3-26 15,-4 6 0-15,1 10 1 16,-1 6 1-16,1 3-7 16,-8-3 1-16,4 10 4 15,-4-4 0-15,4 4-2 16,0-4 0-16,4-3-2 15,-1-9 1-15,1-9-1 16,3-10 1-16,3-16-2 16,1 0 1-16,-1-15-1 15,-3-7 0-15,0-3 1 16,0 4 0-16,0-7 0 16,0 0 1-16,4 3 0 0,3-3 1 15,4 10-1-15,6-1 0 16,1 10 0-16,-1 6 0 15,5 10 1-15,-1 3 1 16,0 12 0-16,0 3 0 16,0 1 1-16,0 9 0 15,-6 3-1-15,-5 0 0 16,-6 0-1-16,-8 6 0 16,-3-3-3-16,4 0 1 15,-5-3-5-15,1-3 1 0,-3-7-9 16,3-6 0-16,0-9-2 15,0-3 1-15</inkml:trace>
  <inkml:trace contextRef="#ctx0" brushRef="#br3" timeOffset="76542.08">14369 14913 42 0,'3'4'21'0,"-3"33"-23"16,0-34 40-16,0 7-35 15,-3 12 1-15,-4 9 2 16,0 4 1-16,-1 5-8 16,1 7 0-16,0 10 4 0,4-1 1 15,-1 4-4-15,1-13 1 16,-1-13-7-16,1-9 1 15,3-6-6-15,0-9 0 16,-7-10-5-16,-4-13 0 16</inkml:trace>
  <inkml:trace contextRef="#ctx0" brushRef="#br3" timeOffset="76692.1">14129 15296 12 0,'-25'-25'6'0,"25"19"16"0,4 6 1 15,-1 0-18-15,4 3 1 0,4 0 3 16,6 0 0-16,5 0-11 15,9 0 0-15,8 1 7 16,7-11 0-16,7 1-6 16,3 0 1-16,-3-1-13 15,-3-2 1-15</inkml:trace>
  <inkml:trace contextRef="#ctx0" brushRef="#br3" timeOffset="76989.43">15021 15356 29 0,'7'15'14'0,"4"-2"-1"16,-8-10 13-16,-3 0-24 0,0 0 1 16,-7 0 0-16,-3 4 1 15,-4-1-6-15,-7 6 1 16,-1 1 2-16,1 3 0 15,-7 3-3-15,10-7 1 16,1 7-3-16,-1 0 1 16,4 0 0-16,7-1 0 15,3-5-1-15,8-4 1 16,3-6 1-16,4-6 0 16,3-6 1-16,3 3 1 15,1-7-8-15,3-12 0 0</inkml:trace>
  <inkml:trace contextRef="#ctx0" brushRef="#br3" timeOffset="77364.15">15088 15403 31 0,'14'15'15'15,"4"14"-8"-15,-14-23 22 0,-1 3-28 16,4 4 1-16,-3-4 0 15,3 4 1-15,-4-7-4 16,1 0 1-16,-4-6 2 16,3-6 0-16,1-10 0 15,-1-6 1-15,1-3-1 16,-1-6 1-16,5 0-1 16,-1-4 1-16,3 7-1 15,-3 3 1-15,4 6-2 0,-1 10 0 16,1 9-1-16,0 6 0 15,3 10 0-15,-4-1 0 16,1 1 0-16,3 3 0 16,-3-4 0-1,3 1 0-15,3 0 0 0,4 3 1 16,1-4-2-16,-1-5 1 16,7-4-6-16,-10-6 1 15,-4 0-10-15,-11-10 0 16</inkml:trace>
  <inkml:trace contextRef="#ctx0" brushRef="#br3" timeOffset="78069.45">13324 16271 54 0,'11'16'27'0,"14"-38"-28"0,-11 6 45 0,3-6-42 15,5-6 1-15,2-6 2 16,-6-7 1-16,0-6-8 15,-4-3 1-15,-4-4 4 16,-3 1 0-16,0-3-2 16,-3-1 0-16,-4 4-2 15,0 6 0-15,-4 12-2 16,1 10 0-16,-1 10-2 16,-3 15 0-16,0 12 0 15,-3 10 0-15,-1 3 1 16,4 7 0-16,3 8 1 0,4 4 1 15,8 3 2 1,2 3 0-16,4-6 0 0,-3-3 1 16,-1 0-5-16,5-7 1 15,-1 1-10-15,7-13 0 16</inkml:trace>
  <inkml:trace contextRef="#ctx0" brushRef="#br3" timeOffset="78298.98">13741 16046 37 0,'10'18'18'0,"-10"17"-10"0,0-32 24 0,0 6-29 16,0 4 0-16,0 3 0 15,0-1 1-15,0 1-6 16,0 0 1-16,4-4 0 15,-4-2 1-15,3-4-9 16,-3-6 1-16,4-13-6 16,3-2 0-16</inkml:trace>
  <inkml:trace contextRef="#ctx0" brushRef="#br3" timeOffset="78477.9">13705 15948 29 0,'7'16'14'0,"22"18"-2"0,-22-30 20 15,3-1-31-15,1-3 0 16,7-3-2-16,3-1 0 16,3-2-10-16,5-3 1 15</inkml:trace>
  <inkml:trace contextRef="#ctx0" brushRef="#br3" timeOffset="78911.92">13995 16158 31 0,'0'19'15'0,"14"-19"-10"0,-11-3 18 0,4 0-23 16,0-3 1-16,1-4 0 15,-1-2 0-15,0 2-1 16,0 1 0-16,0-7 1 15,0 4 1-15,0-1 0 16,7 7 1-16,0 0 0 16,7 6 1-16,0-4 0 15,4 1 0-15,3-6 1 16,1 0 0-16,-1-1-1 16,0-6 0-16,0 1-1 15,0-4 0-15,-3 3-2 16,-4 1 1-16,-3-1-2 15,-4-3 0-15,4 0 0 0,-8 0 0 16,-3 7-1-16,-7-1 1 16,-3 7-2-16,-8 6 0 15,1 6 0-15,-8 7 0 16,4 6-1-16,0 3 1 16,3 3 0-16,4 6 1 15,7-6 1-15,7 0 0 16,4 0 0-16,6-3 0 15,12-6-4-15,2-3 0 16,1-7-10-16,-4-9 0 16</inkml:trace>
  <inkml:trace contextRef="#ctx0" brushRef="#br3" timeOffset="79077.86">14760 16002 62 0,'14'62'31'0,"-3"-37"-33"16,-4-21 55-16,0 2-53 16,0 0 0-16,0 0-10 15,0-3 1-15,0-6-4 16,-10 0 0-16</inkml:trace>
  <inkml:trace contextRef="#ctx1" brushRef="#br0" timeOffset="49299.16">3602 11869 0,'0'0'0,"14"9"31</inkml:trace>
  <inkml:trace contextRef="#ctx0" brushRef="#br0" timeOffset="85531.95">8992 13126 8 0,'-3'-3'4'0,"6"12"7"0,-3-9 4 15,0 0-8-15,0 3 0 16,0 1 5-16,-3-4 1 16,3 3-15-16,0 0 1 15,0 0 10-15,0 6 1 16,3 4-3-16,4 3 0 15,4-1-2-15,3 7 0 16,0 0-1-16,4-12 0 16,-4-1 0-16,-3 0 1 15,3 1-2-15,0-4 1 0,3 0-1 16,1-2 0 0,0-11-1-16,3-21 0 0,4-13-1 15,13-12 1-15,8-29-2 16,11-8 1-16,10-20-8 15,-7-13 1-15,7-11-13 16,-14 24 0-16</inkml:trace>
  <inkml:trace contextRef="#ctx0" brushRef="#br0" timeOffset="86971.53">1655 16876 40 0,'0'0'20'0,"0"7"-5"0,0-4 20 16,0 3-31-1,0 0 1-15,0 4 1 0,-8-1 1 16,5 7-9-16,-11 9 0 15,0 10 5-15,-7 12 0 16,-8 6-3-16,-2 10 0 16,-8-1-4-16,0 10 0 15,0 1-5-15,-10-4 1 16,17-7-7-16,4-8 0 0,7-11-1 16,-1-24 0-16</inkml:trace>
  <inkml:trace contextRef="#ctx0" brushRef="#br0" timeOffset="87228.82">1249 16898 37 0,'0'16'18'0,"0"3"-20"16,7-13 35-16,-4 4-33 16,4-1 1-16,-3 7 1 15,7 6 1-15,6-4-4 16,-6 11 1-16,6 2-1 16,-6 4 1-16,7-1-11 0,-8-6 0 15</inkml:trace>
  <inkml:trace contextRef="#ctx0" brushRef="#br0" timeOffset="87708.7">1969 17080 44 0,'-4'7'22'0,"22"5"-17"16,-15-9 34-16,15-3-35 0,3 3 0 15,11 1 4-15,7-1 1 16,10-3-12-16,11-3 1 16,0-7 5-16,-11 1 0 15,-6-4-8-15,2 1 0 16,-13-7-13-16,-11 3 1 16</inkml:trace>
  <inkml:trace contextRef="#ctx0" brushRef="#br0" timeOffset="88474.05">3856 16779 39 0,'0'22'19'0,"10"-15"-10"0,-10-4 22 0,11-3-27 0,0 0 0 0,6 0 3 0,4 0 0 15,8-3-9-15,6-4 0 16,4 1 5-16,-4 0 0 16,7-4-3-16,-10 4 0 15,0 0-6-15,-7 3 1 16,-4 6-10-16,-18 3 1 16,-6 0-2-16,-8 4 1 15</inkml:trace>
  <inkml:trace contextRef="#ctx0" brushRef="#br0" timeOffset="88640.74">3930 17071 58 0,'14'12'29'0,"32"-12"-41"16,-21-9 61-16,-1 0-49 15,12-7 0-15,-1-3-5 16,21-3 1-16,-3-6-9 15,7 3 0-15</inkml:trace>
  <inkml:trace contextRef="#ctx0" brushRef="#br0" timeOffset="89043.9">5232 16579 34 0,'-7'25'17'0,"-7"3"-9"0,6-22 15 0,-2 7-22 16,-4 2 1-16,0 10 1 15,0 4 0-15,-4-1-3 16,7-3 1-16,1 0 2 16,3 3 0-16,7-3 0 15,10 0 0-15,8-3-2 16,10-6 1-16,0-10-5 15,15-12 1-15,-1-6-9 16,7-7 1-16,-3-9-4 16,4-10 1-16</inkml:trace>
  <inkml:trace contextRef="#ctx0" brushRef="#br0" timeOffset="89286.09">5602 16469 24 0,'7'-22'12'0,"-14"12"-11"16,7 7 16-16,-3 3-14 0,3 7 1 15,-11 2 4-15,4 7 0 16,-4 12-9-16,1 0 1 16,-1 13 7-16,1 9 1 15,-8 3-1-15,-3 13 0 16,0 10-3-16,-1 11 1 16,-2 11-2-16,-1-4 1 15,-3-3-3-15,3-10 0 16,11-12-4-16,-4-16 1 0,15-12-6 15,3-19 0-15,14-25-8 16,7-13 1-16</inkml:trace>
  <inkml:trace contextRef="#ctx0" brushRef="#br0" timeOffset="89705.1">6385 16409 54 0,'0'3'27'0,"0"-6"-28"0,-7 6 48 16,4 4-45-16,-1 2 1 15,-3 4 0-15,0 12 0 16,-4 6-5-16,-10 0 1 16,0 10 3-16,-4 12 0 15,-3 1-1-15,4 12 1 16,2 3-2-16,5 15 1 15,6-5-2-15,11 5 0 16,7-12-3-16,7-9 0 0,7-16-3 16,4-9 0-16,7-10-11 15,-4-25 0-15,7-12 2 16,11-19 0-16</inkml:trace>
  <inkml:trace contextRef="#ctx0" brushRef="#br0" timeOffset="89946.81">6914 16516 59 0,'4'22'29'0,"-4"22"-35"16,0-35 62-16,-4 4-53 15,-6 9 0-15,-11 12 0 16,-4 13 1-16,-7-6-6 0,1 9 1 15,-12 3 2-15,1 10 1 16,0 0-6-16,3-4 0 16,3-8-6-16,8-11 1 15,7-15-10-15,3-18 0 16</inkml:trace>
  <inkml:trace contextRef="#ctx0" brushRef="#br0" timeOffset="90157.75">6495 16585 45 0,'21'19'22'0,"18"25"-14"0,-29-32 32 0,4 16-37 16,4 7 0-16,10-1 1 16,11 10 0-16,3 6-6 15,11 7 1-15,7-4 3 16,7 4 0-16,0-10-7 15,-14-7 0-15,-7-8-11 16,-14-7 0-16</inkml:trace>
  <inkml:trace contextRef="#ctx0" brushRef="#br0" timeOffset="92578.08">7475 16663 40 0,'0'10'20'0,"-3"-4"-9"0,3-6 21 0,0 3-28 0,0-3 0 0,7 6 2 15,0-3 0-15,11 1-7 16,6-1 0-16,12 0 5 15,2 0 0-15,8-6-5 16,4 0 0-16,3-4-8 16,-11-5 0-16,0-1-8 15,-14 1 1-15</inkml:trace>
  <inkml:trace contextRef="#ctx0" brushRef="#br0" timeOffset="93804.69">9620 16114 11 0,'-3'-18'5'0,"-8"24"10"15,8-6-7-15,-1 0 0 16,-3-6 0-16,0 6 6 16,0 6 1-16,0 6-17 15,3 7 1-15,4 6 12 16,4 4 0-16,3 5-3 0,7 10 0 16,4 12-2-16,3 17 0 15,11-4-3-15,6 9 1 16,1 3-2-16,-4 7 1 15,-3 3-3-15,-11 0 0 16,-10-9-6-16,-18-4 1 16,-18-18-13-16,-21-13 0 15</inkml:trace>
  <inkml:trace contextRef="#ctx0" brushRef="#br0" timeOffset="97453.05">29429 4437 16 0,'14'0'8'0,"-7"-19"3"0,-4 10 9 15,1-1-19-15,-4 1 1 16,0-4-1-16,-4 1 0 16,-6-4-1-16,-8 0 0 0,-6 4 2 15,-8-7 1-15,-7 0-1 16,-10-6 1-16,-4 0 0 16,-7-3 1-16,7-4-1 15,-7 4 0-15,-7 6-1 16,-7 3 0-16,3 4-1 15,-3-4 0-15,0 0 0 16,10 3 0-16,1 1-1 16,-1 2 0-16,-10 4 0 15,4 2 1-15,-1 7-1 16,-3 0 0-16,0 4 0 16,11 2 1-16,-1 0-1 15,-3 4 1-15,0-1-1 16,0 0 0-16,4 10 0 15,-1-3 0-15,4-4 0 16,0 7 1-16,4 3-1 0,10 0 0 16,-4 0 0-16,8 0 1 15,0 0-1-15,-1 3 0 16,1-3 0-16,3 6 1 16,0 0-1-16,1-2 0 15,6-8 0-15,4 4 0 16,3 0 1-16,0 3 0 15,4 0-1-15,3 4 1 16,-3-7-2-16,-3-4 1 16,6 4 0-16,0-3 0 15,4 9-1-15,-3 1 0 16,6 2 0-16,0 0 1 0,4 4 0 16,4-1 0-16,3 4 0 15,3 3 0-15,1-10 0 16,3 4 0-16,0 2 0 15,4 1 0-15,3-1-1 16,0-8 1-16,7 5 0 16,0-6 1-16,11 1-1 15,3-1 0-15,7-3 0 16,4-3 1-16,-3 0-1 16,-1 0 0-16,4 0 0 15,10 3 0-15,1 0 1 16,-1 0 0-16,11 3 0 15,-3-6 0-15,3 3 0 16,-7-3 0-16,7-9 0 16,3 6 0-16,-6-7 0 0,3 1 0 15,3-1 0 1,-3-6 0-16,-3 1-1 0,-4-4 1 16,-4 0 0-1,8-9 1-15,3-7-1 0,3-6 0 16,5-6-1-16,-5 3 1 15,-3-3-1-15,-3 0 1 16,-15 0-1-16,4-9 0 16,0-7 0-16,3 13 0 15,1-7 0-15,-8-6 0 16,0-3 0-16,1 1 0 0,-4-11 0 16,-7 7 1-16,-4 0-1 15,-3 3 0-15,-4 0 0 16,-4-3 0-16,-2 3-1 15,-5 1 1-15,-6 2 0 16,-8 3 0-16,-6 1-1 31,-8 2 0-15,-6 7-9-16,-8-7 1 0,-3-12-6 0,10-6 1 0</inkml:trace>
  <inkml:trace contextRef="#ctx0" brushRef="#br0" timeOffset="100529.86">29295 4427 20 0,'10'-6'10'0,"8"-28"1"0,-15 24 10 16,1-2-15-16,-1-7 0 15,-3 0 2-15,-3 3 0 16,-4-12-11-16,-4 3 0 16,-6-9 7-16,-4-4 0 15,-8 7-3-15,-10-1 1 0,-6-2 0 16,2-4 0-16,-3 4 0 15,-10-1 0-15,-15 1 1 16,-3 2 0-16,-14 7-1 16,3 3 0-16,-6 3-1 15,-15 10 0-15,-10 6-1 16,-4 6 1-16,10 3-2 16,-3-3 1-16,-7 4 0 15,4 8 1-15,3-2-1 16,18 3 0-16,0 5-1 15,-4 5 0-15,7-8 0 16,4 4 0-16,3 7 0 16,1 2 0-16,13 0-3 15,0 1 1-15,8 2 1 16,3 7 0-16,4 0 0 16,3-4 0-16,7 4 0 15,3 6 1-15,8 0 0 0,7-3 1 16,7 9-1-16,14 4 1 15,10-4-1-15,18 0 1 16,22 1 0-16,3 8 1 16,24-8 0-16,11-1 0 15,15 0 1 17,6-6 0-32,-3 0-1 0,10 0 0 0,7-6 0 0,1-3 1 15,-1-7-1-15,11-12 1 16,-3 0-1-16,-1-3 0 15,-10-13 0-15,-11-3 1 16,8-13-1-16,-8-6 0 0,0 0-1 16,4-12 1-16,-14-6-1 15,-11-7 0 32,7-7 0-16,-3-2 0-31,-8 0 0 16,-6 0 0-16,-7-1-1 16,-8 4 1-16,-10-3-2 0,-7-10 0 0,-11 3-2 0,-14-9 0 0,-10-6-10 0,-12-6 0 0</inkml:trace>
  <inkml:trace contextRef="#ctx0" brushRef="#br0" timeOffset="103066.54">2575 589 39 0,'7'-9'19'0,"-3"-1"-6"0,-4 10 20 16,0 0-31-16,7 10 1 16,-7 9 1-16,0-1 1 31,-11 61-7-31,1 5 1 15,10 10 2-15,-7-6 1 16,7 3-2-16,0-9 0 16,7-13-5-16,-4-16 1 15,4-22-11-15,-3-12 0 16</inkml:trace>
  <inkml:trace contextRef="#ctx0" brushRef="#br0" timeOffset="103461.08">2981 1439 46 0,'11'34'23'0,"-18"-34"-18"16,3-9 33-16,4-10-35 16,-11-15 1-16,1-10 1 15,-1-19 0-15,-13-6-7 0,2-12 1 16,1-1 4-16,0-6 0 16,10-3-2-16,1 0 1 15,10 7 0-15,3 8 0 16,8 4-1-16,7 13 1 15,10 5-1-15,-7 17 1 16,-3 9-2-16,3 2 0 16,0 20-5-16,-10 12 0 15,-4 13-6-15,-4 10 0 16,-6 11-8-16,-15 7 1 31</inkml:trace>
  <inkml:trace contextRef="#ctx0" brushRef="#br0" timeOffset="103626.02">2702 1088 61 0,'32'12'30'0,"14"-24"-37"15,-25 12 55-15,11-7-48 16,7 7 1-16,3-3-4 16,-7-3 1-16,-3-3-7 15,-4-1 0-15,-7-5-8 16,-3 2 1-16</inkml:trace>
  <inkml:trace contextRef="#ctx0" brushRef="#br0" timeOffset="104088.7">4117 884 44 0,'-4'-6'22'0,"1"-13"-17"16,3 19 33-16,-4 0-36 15,4 0 0-15,-10 6 2 16,-8 7 0-16,-3 12-5 15,-11 9 0-15,-7-6 3 16,-3 16 0-16,-4 10-2 16,-3-7 1-16,6 3-5 0,8 3 1 15,11-15-6 1,2-13 1-16,5-16-8 0,6-18 1 16</inkml:trace>
  <inkml:trace contextRef="#ctx0" brushRef="#br0" timeOffset="104301.16">3637 806 31 0,'11'-4'15'0,"20"14"-3"0,-20-7 20 16,7 3-28-16,-8 7 1 16,8 9 1-16,7 6 1 0,-1 6-9 15,1 4 0-15,10 0 5 16,-3 12 0-16,10-6-5 15,-3-7 0-15,-7-12-7 16,-4-3 0-16,0 0-6 16,-10-12 1-16</inkml:trace>
  <inkml:trace contextRef="#ctx0" brushRef="#br0" timeOffset="104570.3">4265 1097 51 0,'0'3'25'0,"14"-15"-24"0,-7 12 47 15,11-7-47-15,-4 4 1 16,7 0 0-16,4 0 0 15,7 6-3-15,-4-6 0 16,0-3-3-16,-3 3 0 16,-8-4-12-16,-2 4 0 15,-15 3-1-15,0 3 1 16</inkml:trace>
  <inkml:trace contextRef="#ctx0" brushRef="#br0" timeOffset="104718.21">4293 1279 48 0,'14'6'24'0,"43"-12"-31"16,-47 3 49-16,19 3-43 15,-5-10 1-15,12 1-13 16,-5-7 1-16,1-12 5 16,-4 3 0-16</inkml:trace>
  <inkml:trace contextRef="#ctx0" brushRef="#br0" timeOffset="105124.5">4847 733 54 0,'18'25'27'0,"17"-12"-25"0,-24-13 47 16,3 0-46-16,3 6 0 16,5-15 1-16,6 3 1 15,4-7-7-15,6 4 1 16,-9-1 3-16,2 4 0 16,-13 12-2-16,-4 4 1 15,-7 12-3-15,-17 9 1 0,-1 10-1 16,-7 9 0-16,-10-12 0 15,3 12 0-15,1-3 1 16,10 6 0-16,-4 0 1 16,11-6 1-16,7 4 1 15,11-8 0-15,6-5 0 16,15-22 0-16,7-13-2 16,0-12 0-16,6-7-6 15,-2-3 0-15,-4-3-13 16,-1-3 1-16</inkml:trace>
  <inkml:trace contextRef="#ctx0" brushRef="#br0" timeOffset="105682.43">6664 1128 38 0,'4'22'19'0,"3"0"-3"16,-7-6 18-16,-7-7-32 15,3 7 1-15,4-6 0 0,-7-1 0 16,3 10-5-1,1-4 1-15,-1 4 1 0,1-9 0 16,-1 2-8-16,1-12 1 16,3-3-8-16,-4-16 1 15</inkml:trace>
  <inkml:trace contextRef="#ctx0" brushRef="#br0" timeOffset="106053.39">6519 1075 47 0,'18'25'23'0,"21"-53"-24"0,-29 28 39 0,8-6-38 16,3 3 1-16,4 6 0 15,10-3 1 1,29-22-2 0,-1 3 0-16,-10 3 1 15,-4-2 1-15,-17 8-1 16,-4 10 0-16,-10 0-1 15,-7 3 1-15,-11 16-2 16,0-3 0-16,-11-10-2 16,0 7 0-16,1 2-2 15,3-5 1-15,-4 2-2 16,4 1 1-16,4-1 0 16,6 4 1-16,8-7 4 15,3 7 1-15,7 3 5 16,11 0 0-16,-7-7 1 0,-1 1 1 15,-3-4-2-15,-3 1 1 16,-7-7-6-16,-11 6 0 16,-25 13-17-16,-7-3 1 15</inkml:trace>
  <inkml:trace contextRef="#ctx0" brushRef="#br0" timeOffset="106901.93">8738 1047 46 0,'18'-3'23'0,"-7"3"-15"16,-11 0 28-16,0-10-34 0,0 10 1 15,-4-6 0 1,-3-3 1-16,-14-1-5 0,-4 4 0 16,0 6 3-16,1 6 0 15,3 4-1-15,3 5 0 16,0-5-3-16,4 9 1 16,4 6-2-16,3 3 1 15,3-3-3-15,8-6 1 16,3-7-3-16,14-12 1 15,14-12-9-15,4 2 1 16</inkml:trace>
  <inkml:trace contextRef="#ctx0" brushRef="#br0" timeOffset="107226.42">8946 1110 44 0,'4'6'22'0,"-4"38"-22"15,0-41 34-15,0 3-33 16,0 4 0-16,0-7 0 16,4-13 1-16,3 1-3 15,0-4 0-15,3-2 2 16,4 5 0-16,0-8-1 16,4-8 0-16,0 8-1 15,-1-7 0-15,1 6 0 16,0 0 0-16,-1 3 0 15,4 13 0-15,1-3 0 0,-1 15 1 16,0 7 0-16,4-4 1 16,-4 1-1-16,0 9 0 15,0 3 0-15,-3 0 0 16,-1-3-5-16,5 0 0 16,-1-9-7-16,0-7 0 15</inkml:trace>
  <inkml:trace contextRef="#ctx0" brushRef="#br0" timeOffset="107840.08">10573 526 28 0,'-11'4'14'0,"-10"5"2"16,14 7 16-16,0 9-27 15,-4 3 0-15,1 0 2 0,-1 13 0 16,-3 6-10 0,0 0 1-16,3 6 5 0,1 7 1 15,3-16-4-15,0-13 1 16,0-6-5-16,3-9 1 16,-3-7-2-16,0-18 0 15,3 0-1-15,1-1 0 16,-1-9 0-16,1 4 1 15,3-1 2-15,0 3 1 16,7-2 0-16,0 5 0 16,7 4 0-16,0-7 1 0,0 13 0 15,4 0 0-15,3 4 2 16,0 2 0-16,7 3 3 16,4 1 1-16,7-1 2 15,-4 10 0-15,-3 0 0 16,0-4 1-16,-7 4-3 15,-8 6 1-15,-10-15-3 16,-3 5 0-16,-11 7-4 16,-7 10 0-16,-8-4-5 15,-2-3 1-15,-1-3-10 16,7-3 1-16,1-10-1 16,10-9 0-16</inkml:trace>
  <inkml:trace contextRef="#ctx0" brushRef="#br0" timeOffset="108155.62">11070 1000 38 0,'21'34'19'0,"1"-21"-19"0,-22-13 38 16,0 0-38-16,-4 6 1 15,-7 4 1-15,-3-1 1 16,0-9-3-16,-7 0 0 15,0 0 1-15,-4 3 1 16,0 3-1-16,4 4 0 16,4 6-2-16,3-4 0 15,6 10-1-15,8-3 0 0,8 0-1 16,6-4 1-16,0-2 0 16,3-7 1-16,1-3 0 15,3-6 0-15,0-16 0 16,4-6 1-16,-4 0-5 15,4-12 0-15,-4-7-6 16,0-16 0-16</inkml:trace>
  <inkml:trace contextRef="#ctx0" brushRef="#br0" timeOffset="108369.96">11307 589 20 0,'-15'44'10'0,"-2"38"-4"0,10-57 8 15,-4 12-14-15,4 7 1 16,0 13-1-16,-4-4 0 16,-3 0-3-16,0-3 0 15,-3-12-4-15,2-13 1 16</inkml:trace>
  <inkml:trace contextRef="#ctx0" brushRef="#br0" timeOffset="108861.04">10908 831 36 0,'0'15'18'0,"35"-15"-15"16,-24 0 37-16,3-3-36 15,4-6 0-15,6-10 2 16,8-3 0-16,14 0-8 16,7-9 0-16,-4-4 5 15,4 1 1-15,0-1-4 16,0 13 1-16,-11 0-1 16,-3 10 0-16,-11-4-1 15,-7 13 1-15,-3-3-1 16,-7-4 0-16,-1 13-3 15,-6 10 1-15,-8 15-2 16,-3-3 1-16,-3 13-1 16,-1-1 0-16,-3 4 0 15,3-9 1-15,4-1 2 0,-3-12 1 16,6 0 2-16,4-4 0 16,7-5 1-16,7-1 1 15,4-9 1-15,3 3 0 16,7 3 1-16,4-6 1 15,3 0 0-15,8 13 0 16,3 3 0-16,-1 9 0 16,8 3-3-16,11-3 1 15,10 3-3-15,0-18 1 16,-3 5-7-16,-8-5 0 16,-14-7-13-16,-17 3 0 0</inkml:trace>
  <inkml:trace contextRef="#ctx0" brushRef="#br0" timeOffset="109734.05">2632 1677 46 0,'-7'19'23'0,"3"9"-16"0,4-21 30 16,-10 2-36-16,-1 0 1 15,-7 4 0-15,8-4 0 0,-8 4-3 16,4-4 0-16,-4 10 3 15,-3 0 0-15,4 0-1 16,6 6 0-16,11 3 0 16,0 7 0-16,11-1-1 15,-4 7 0-15,14-10-2 16,0-9 0-16,0-6-5 16,7-10 1-16,1-15-10 15,2-7 1-15</inkml:trace>
  <inkml:trace contextRef="#ctx0" brushRef="#br0" timeOffset="109989.08">2790 1831 41 0,'-7'0'20'0,"4"28"-16"15,3-22 29-15,0 13-30 0,0-3 0 16,0-4 1-16,3 4 0 15,4 3-5-15,-7-3 1 16,4-7 3-16,3 4 0 16,4-4-1-16,-1-3 0 15,1-6-2-15,6-9 1 16,5-1-5-16,-5-8 1 16,4-7-8-16,-6-1 1 15,-1-2-5-15,-4-9 0 16</inkml:trace>
  <inkml:trace contextRef="#ctx0" brushRef="#br0" timeOffset="110318.3">3101 1856 41 0,'0'53'20'0,"0"-40"-12"16,0-7 35-16,0-3-42 16,0-3 1-16,-7 0 0 15,3-3 0-15,4-3-2 0,-7-7 1 16,4-2 3-16,3-1 0 16,0 3-1-16,0 4 1 15,10-10-1-15,1 4 1 16,-4-1-4-16,7 3 0 15,4 4-5-15,3-4 1 16,0 10-5-16,-3-6 0 16,-1-1-6-16,5 1 0 15,-8-10-1-15,3 3 0 16</inkml:trace>
  <inkml:trace contextRef="#ctx0" brushRef="#br0" timeOffset="110558.16">3330 1793 42 0,'7'22'21'0,"7"-3"-20"0,-7-6 41 0,4-4-40 15,-7 10 1-15,10-7 1 16,-4 4 0-16,1 0-4 16,-1-4 0-16,1-2 3 15,0-4 1-15,-4-6-2 16,3-6 1-16,1-7-1 15,3-6 0-15,4 0-4 16,-1 4 1-16,4-10-7 16,-3 0 1-16,-7 3-10 15,-1-7 1-15</inkml:trace>
  <inkml:trace contextRef="#ctx0" brushRef="#br0" timeOffset="110862.48">3658 1837 55 0,'43'19'27'0,"24"-38"-28"0,-50 13 44 15,4 6-43-15,1-9 0 16,-5-1 0-16,-3-9 0 16,-3 0 0-16,-4 4 0 0,-7-1-1 15,-7 7 1-15,-4 6-2 16,-3 3 1-16,-3 9-3 15,-1 10 1-15,4 6 0 16,3 3 0-16,4 10 0 16,7-1 1-16,7-2 1 15,14-1 1-15,8-9-1 16,6-6 0-16,11-12-7 16,-7-4 0-16,3-6-5 15,-14-10 1-15</inkml:trace>
  <inkml:trace contextRef="#ctx0" brushRef="#br0" timeOffset="111355.12">4717 1599 50 0,'7'37'25'0,"-14"14"-27"0,7-39 48 15,-4 10-45-15,-3 6 1 16,4 16 1-16,-8-6 0 0,0-4-3 15,4 1 0-15,0-13 2 16,4-6 0-16,3-7-1 16,-7-9 0-16,3-9 0 15,-3-10 0-15,-3 0-2 16,-8 3 1-16,-7-3 0 16,-10 1 0-16,0 2-2 15,-4 7 1-15,0-1-1 16,0 10 0-16,7 0 1 15,11 10 0-15,7-1 0 16,14 7 0-16,14 6 2 16,7-7 0-16,18-9 1 15,21-12 0-15,0-9-2 16,14-7 0-16,11-3-5 16,-4-4 0-16,-7-5-12 15,0 15 1 1</inkml:trace>
  <inkml:trace contextRef="#ctx0" brushRef="#br0" timeOffset="111734.92">5821 1662 46 0,'0'15'23'0,"-4"29"-20"15,4-25 32-15,0 0-35 16,-14 25 0-16,4 9 0 15,-1 3 1-15,-3 4-3 16,3-13 1-16,-6-12-4 16,6-1 1-16,1-15-8 15,-1-10 1-15,-3-18-3 16,0-7 1-16</inkml:trace>
  <inkml:trace contextRef="#ctx0" brushRef="#br0" timeOffset="111923.81">5443 2063 49 0,'11'6'24'0,"7"-3"-24"0,-8-6 51 15,8-3-48-15,-1-3 0 16,15-10 0-16,11 3 0 16,2 0-7-16,1 4 0 15,7 2-4-15,0 1 0 16,0 9-9-16,3 0 1 0</inkml:trace>
  <inkml:trace contextRef="#ctx0" brushRef="#br0" timeOffset="113112.96">6216 1941 41 0,'-7'0'20'0,"-4"15"-17"0,4-8 30 0,-3-7-31 15,-4 9 1-15,-4 0-1 16,0-5 0-16,-3 2-3 15,-4 3 1-15,8 1 1 16,-4 5 1-16,7 4-1 16,3 0 0-16,7 0-1 15,8-10 1-15,7 1-1 16,3-10 0-16,0-4-2 16,3-2 0-16,1 3-1 15,-7-6 1-15,3-1-1 16,0 4 0-16,0 0 0 15,4 3 0-15,-8-7 2 0,4 4 0 16,0 3 0-16,0-7 1 16,4 4 0-16,-7 0 0 15,6 0 0 17,-6-1 0-32,3 7 0 15,0-9 1-15,0 9-1 0,-3-6 0 0,-1 2 0 0,5-2 0 16,-1 3 0-16,3-6 0 15,8 2 1-15,0 1 0 16,-1-3 1-16,1 6 1 0,-4-7-1 16,0 1 1-1,-3-1 0-15,-4 1 0 32,-3 9-1-32,-1-10 0 15,-3 7-1-15,0 3 0 0,-3 0-2 0,3 3 0 0,-7 1-2 16,0 5 0-16,0 7-2 15,0-4 1-15,-7 13 0 16,7 10 0-16,7-1 2 16,-7 4 0-16,0-10 3 15,0-3 1-15,-11 0 2 16,-3-6 0-16,0 0-1 16,-7-3 1-16,3-7-2 15,1 0 1-15,3 1-2 0,-8-10 1 16,15 0-2-1,4-6 1-15,3-4 0 0,7 10 0 16,11-12-1 0,10-4 1 15,4-3-1-15,6-12 1 30,5-1 0-46,3-8 0 0,-11 2-1 0,0 0 1 16,-3 4-1-16,-4 6 0 0,-7-1 0 0,-3 4 1 0,-4 7-2 0,-3-4 1 0,-4 9-1 0,0 7 0 0,-7 6-2 0,0 0 1 0,0 0-1 16,0 9 0-16,0 7 0 15,0-7 0-15,0 7 1 16,3-7 0-16,4 4 1 16,-3-4 1-16,3 4 0 15,0-10 1-15,0 3-2 16,-3-3 0-16,3 4 0 15,0-7 1 17,0 0-2-17,3 0 1-15,1 0-1 16,-1 0 1 0,5-7 0-16,-1 4 0 0,0 3 0 0,0-6 1 15,0 6-1-15,4 0 1 0,-1-3-1 0,1 3 1 0,0 3 0 16,3-3 0-16,0 6 0 15,4-6 0-15,-8-6 0 16,4-3 0-16,1-10 1 16,2 0 0-16,4-12 1 0,4-10 0 15,-4-3-1-15,-3-9 1 16,-4-7 0-16,-7-12 0 16,1 9-2-16,-5-6 1 15,1 3-1-15,-11 4 0 16,-7 18 0-16,3-3 0 15,-3 15 1-15,-4 20 1 16,1 21 0-16,-8 10 0 16,-3 25-1-16,0 9 1 15,0 23-3-15,3-1 1 16,8 6-3 0,-1-18 1 15,4 0-9-31,3-19 1 0,4-16-3 15,-7-19 0-15</inkml:trace>
  <inkml:trace contextRef="#ctx0" brushRef="#br0" timeOffset="113340.69">7031 1687 59 0,'53'0'29'0,"67"-25"-43"0,-74-1 60 0,10-11-48 0,15-7 1 15,6 6-15 1,-3 4 1-16,-7 6 8 0,-3 3 1 16</inkml:trace>
  <inkml:trace contextRef="#ctx0" brushRef="#br0" timeOffset="113832.2">8368 2101 52 0,'3'34'26'0,"15"-15"-22"0,-7-19 44 0,6-10-45 0,8-8 1 0,0-7 2 15,6-13 1-15,8-9-9 16,-3 3 0-16,-1-9 4 15,-3-10 1-15,-4 13-3 0,-11-7 1 16,-6-5-2 0,-4-1 1-16,-3 10-1 0,-4-1 1 15,0 1-2 1,-4 15 0-16,1 23-1 0,-1 8 0 16,-7 14-1-16,1 18 1 15,-1 6-2-15,4 4 1 16,0 5 1-16,4 7 0 15,3 7 1-15,0-10 1 16,7 9 0-16,7-6 0 16,3-3-1-1,5-6 0-15,2-7-4 0,1-3 0 0,-4-15-8 16,0-7 0-16</inkml:trace>
  <inkml:trace contextRef="#ctx0" brushRef="#br0" timeOffset="114055.96">9006 1759 35 0,'-7'28'17'0,"-7"7"-8"16,14-26 23-16,-10 7-31 16,3 6 0-16,0 3 1 15,0-10 1-15,-1-2-5 16,5-7 1-16,3-15-3 15,0-10 0-15,0 3-8 16,0-18 0-16</inkml:trace>
  <inkml:trace contextRef="#ctx0" brushRef="#br0" timeOffset="114232.87">8918 1633 45 0,'18'-9'22'0,"21"9"-26"0,-29 0 37 0,8 0-34 0,0 0 1 16,-4 3-4-16,0 3 0 0,0-6 0 15,0 0 1-15,-3 0-8 16,-4 0 0-16,0 10-1 16,0 2 1-16</inkml:trace>
  <inkml:trace contextRef="#ctx0" brushRef="#br0" timeOffset="114642.63">9119 1865 22 0,'-7'19'11'0,"7"-19"-8"16,0 0 21-16,0-9-21 0,4-1 0 0,-1 1 0 15,4 0 1-15,0-4-6 16,4 4 0-16,3-4 3 16,0-3 1-16,4 4-1 15,0-10 0-15,-4 9 0 16,7 4 1-16,0 0 1 15,0-4 0-15,0 0 2 16,0 4 0-16,1 0 0 16,2-1 0-16,-6 1-1 0,7-4 0 15,-8 10-2-15,4 3 1 16,-3-6-2-16,0 3 0 16,-4-13-2-16,0 4 1 15,-7-1-1 16,0 0 1-31,-7 4-1 0,-3 0 1 0,-8 2-2 0,0 14 0 16,-3 2 0-16,4 0 0 16,-1 10 0-16,4 9 0 15,4 7 1 17,6-7 0-1,8 13 1-16,3 3 1-15,7-16 0 0,11-3 0 16,-8-6-1-16,1-16 1 0,-4 3-6 0,0-12 0 0,-3 3-8 0,-4-13 0 16</inkml:trace>
  <inkml:trace contextRef="#ctx0" brushRef="#br0" timeOffset="115252.55">9917 1909 56 0,'24'44'28'0,"5"-12"-33"0,-22-23 50 0,-4 10-46 16,-6 6 0-16,-4 9-2 0,-4-5 1 16,-10-7-5-16,0-4 0 15,-8-8-8-15,8-7 0 16</inkml:trace>
  <inkml:trace contextRef="#ctx0" brushRef="#br0" timeOffset="116805.31">10767 1445 41 0,'3'-25'20'0,"8"19"-11"16,-11 6 30-16,0 0-35 16,0 0 0-16,0 0 2 15,0 6 1-15,-4-3-9 16,-3 10 0-16,-3 6 5 16,-4 9 1-16,-4 0-2 15,-3 0 0-15,-4 13-2 0,0 6 1 16,4 13-2-16,7 6 1 15,7 3-2-15,7-13 0 16,7-6-4-16,7-12 1 16,4-13-12-16,7-22 0 15</inkml:trace>
  <inkml:trace contextRef="#ctx0" brushRef="#br0" timeOffset="117210.24">10844 1715 48 0,'0'16'24'0,"7"-7"-14"16,-3-9 34-16,-4 0-41 15,7 0 0-15,7-6 3 16,28-10-1-1,-20 7-6-15,-1 5 4 16,0-2 1-16,-3 6-3 16,-4 6 1-16,0-2-3 15,-7 8 1-15,-7 7-1 16,-4-6 0-16,-3 8-1 16,-3 11 1-16,-4-1-1 15,-4 1 1-15,4-1 0 0,3-3 1 16,4-6-1-16,4 0 1 15,3-3 1-15,10-3 0 16,4-7-2-16,8 0 0 16,6-15-5-16,4-3 0 15,-1-1-12-15,5-18 1 16,-12-3-1-16,-3 9 0 16</inkml:trace>
  <inkml:trace contextRef="#ctx0" brushRef="#br0" timeOffset="117419.66">11324 1869 59 0,'4'40'29'0,"-8"23"-39"0,4-50 61 0,0 9-51 15,0 6 1-15,-3 3-1 16,-4-6 0-16,0 0-3 15,-4-9 0-15,4-4-7 16,0-5 1-16,3-7-8 16,-3-7 1-16</inkml:trace>
  <inkml:trace contextRef="#ctx0" brushRef="#br0" timeOffset="117842.29">11698 1938 42 0,'-3'53'21'0,"3"-50"-19"0,0-6 33 0,0-7-32 15,0-8 0-15,0-14 1 16,0 1 1-16,0-19-6 16,-4 3 1-16,1-13 3 15,-1 4 1-15,0-4-2 16,8-6 1-16,7 13-1 15,6-7 0-15,4 13 0 16,4 13 1-16,-4 6-3 16,0 9 1-16,-6 19-5 15,-1 9 0-15,-4 13-8 16,-6 3 0-16,-8 0-6 16,-6 0 1-16</inkml:trace>
  <inkml:trace contextRef="#ctx0" brushRef="#br0" timeOffset="118023.25">11575 1822 52 0,'10'3'26'0,"29"-6"-33"0,-25 3 48 16,7-10-42-16,0 1 1 15,8-1-6-15,-1 1 0 16,-3-7-4-16,-1 1 0 15</inkml:trace>
  <inkml:trace contextRef="#ctx0" brushRef="#br0" timeOffset="118277.45">12139 1357 42 0,'-7'25'21'0,"-18"13"-17"16,11-22 27-16,0 12-27 16,-4 10 0-16,-3-4 0 15,0-9 1-15,0 13-7 16,3-1 0-16,8 4 4 16,3 6 1-16,10 0-4 15,8 4 0-15,10-17-5 16,4-15 1-16,-1-7-7 15,-2-12 0-15,-1-12-3 0,0-7 1 16</inkml:trace>
  <inkml:trace contextRef="#ctx0" brushRef="#br0" timeOffset="118503.03">12354 1486 48 0,'7'0'24'0,"-7"44"-28"0,-3-28 49 15,-4 2-44-15,-7 1 1 0,-4 13 0 16,-3-1 0-16,-7 10-3 16,-1-7 0-16,5 13 2 15,-1-3 0-15,0 0-3 16,4-16 1-16,7-3-6 16,3-15 1-16,8-10-5 15,-1-19 1-15,4-6-5 16,0-3 1-16</inkml:trace>
  <inkml:trace contextRef="#ctx0" brushRef="#br0" timeOffset="118666.73">12111 1636 10 0,'7'7'5'0,"7"-23"17"0,-7 16 0 0,7 6-16 16,0 7 0-16,4 3 2 16,0 9 0-16,3-3-11 15,0 0 0-15,0 0 7 16,-3 9 0-16,-1-9-4 15,1 3 0-15,-4-9-6 0,0-4 0 16,0-12-5-16,0-12 0 16</inkml:trace>
  <inkml:trace contextRef="#ctx0" brushRef="#br0" timeOffset="118907.83">12393 1445 37 0,'4'54'18'0,"17"2"-14"0,-14-40 31 0,3-7-32 16,8 4 1-16,3-1 0 16,0 1 0-16,-3 2-6 15,-4-2 0-15,-7 9 2 16,-7 0 1-16,-3 3-9 15,-8 9 0-15,-10 1-6 16,-4-4 1-16</inkml:trace>
  <inkml:trace contextRef="#ctx0" brushRef="#br0" timeOffset="119206.26">12513 1100 41 0,'-3'10'20'0,"38"68"-12"0,-25-62 33 16,8 12-41-16,3 16 1 15,4 0 0-15,0 3 1 16,-4 9-3-16,-7 7 1 16,-7 6-2-16,-7 3 1 0,-7 0-9 15,-7-3 1 1,-11-6-5-16,4-19 0 0</inkml:trace>
  <inkml:trace contextRef="#ctx0" brushRef="#br0" timeOffset="119809.57">12996 1721 62 0,'7'38'31'0,"-10"-29"-26"16,6-9 31-16,-3 0-40 16,7 0 1-16,-3-9-30 0,-4-10 0 15</inkml:trace>
  <inkml:trace contextRef="#ctx0" brushRef="#br0" timeOffset="124026.11">8357 16293 54 0,'0'10'27'0,"11"-10"-19"0,-11 0 27 16,3 0-33-16,4 0 1 15,4 0 3-15,7 3 0 16,3-3-7-16,7-3 1 15,0 3 4-15,4 3 1 0,7 6-2 16,7 1 1 0,0-1-3-16,-8 0 1 0,-2 1-1 15,-1-1 0-15,-10 1-1 16,-1-1 1-16,-2 4-1 16,-8-1 0-16,-4 4-3 15,-10 3 0-15,-3 9-1 16,-4 9 0-16,-7-5 0 15,-8 2 1-15,-6 4-1 16,-4 0 1-16,4-4 2 16,0 4 1-16,7-10 0 15,3 0 1-15,8-9 1 16,6-3 1-16,15-1 0 16,3-2 0-16,21-7 0 15,4 0 1-15,17-6-3 16,4-9 1-16,0-7-12 15,-10-2 0-15,-1-4-10 16,-3 6 1-16</inkml:trace>
  <inkml:trace contextRef="#ctx0" brushRef="#br0" timeOffset="127164.19">2981 16506 41 0,'18'0'20'15,"3"-9"-7"-15,-21 9 20 0,3-3-28 16,-3 3 1-16,0 0 4 16,0 0 1-16,0 3-13 15,-3 3 1-15,3 4 7 16,-11 9 0-16,1 3-3 15,-4 6 0-15,-1 9-3 16,-6 7 0-16,4 0-2 16,-1-6 1-16,4-1 0 15,3 1 0-15,4-3 0 16,7-10 0-16,11-7-1 16,6-2 1-16,5-10-2 0,6-6 0 15,4-6-2-15,-4-3 0 16,0-1-2-16,-3 1 0 15,-4-7-2-15,4-9 1 16,-4-6-7-16,0-10 0 16</inkml:trace>
  <inkml:trace contextRef="#ctx0" brushRef="#br0" timeOffset="127358.4">3288 16303 55 0,'0'3'27'0,"0"16"-30"0,3-7 49 0,-3 10-44 16,-3 9 0-16,-8 10 1 16,4 9 0-16,-10 16-4 15,3 3 0-15,-15 25-1 16,8 16 1-16,-7 12-14 16,7 7 0-16,-7-13-2 15,-1-6 0-15</inkml:trace>
  <inkml:trace contextRef="#ctx0" brushRef="#br0" timeOffset="129790.23">363 17008 37 0,'0'10'18'0,"0"-17"-6"0,0 7 19 15,0 0-27-15,0 0 1 16,0 0 1-16,0 0 1 16,0 0-9-16,0 0 1 15,7 0 5-15,4 0 0 16,0-3-2-16,-1 0 0 16,1-3-2-16,-4 0 0 15,3-13-1-15,1-3 1 16,10 3-1-16,-10-6 1 0,6-7-2 15,-6-2 0 1,0-4-1-16,-1 7 0 0,-3 0-1 16,4 2 0-16,-11 7-1 15,0 1 0-15,0 5 1 16,0 3 0-16,0 7 1 16,0 0 0-16,0 3 2 15,0 3 0-15,0 3 1 16,-7 3 0-16,3 0 0 15,4 1 0-15,-7 2 0 16,4 0 0-16,-4 7 0 16,3 3 1-16,-3 0-1 15,7 3 0-15,0 3 0 16,0 0 1-16,0 0 0 16,11 3 0-16,6 3 0 15,-6-2 1-15,3-1 0 16,4 0 1-16,-8 0 0 15,8-3 1-15,-8-6-1 0,8-6 1 16,-4-7-2-16,-3 0 1 16,-1-6-2-16,4-3 0 15,-10 0-1-15,-4-3 1 16,0-4-2-16,0 1 1 16,-11 0 0-16,1-1 0 15,-1-5-1-15,-7-4 0 31,-24-3-3-31,-4 3 1 16,4 6-1-16,3 4 0 0,7 6-1 16,-6 6 1-16,-1 6-2 15,-4 1 1-15,-2 2 2 16,9-5 1-16,1-1 0 16,10 0 0-16,1-3 1 15,13 0 1-15,0-3 1 16,29-6 1-1,3 0 1-15,18-4 1 0,0-2 1 16,10-4 0-16,4 7 0 16,14-4 1-16,-7-2-1 15,0-4 1-15,-7 0-2 16,4 0 1-16,-15 0-2 16,-3 1 1-16,-8 2-2 15,-2 3 0-15,-12 4-1 16,-3 3 1-16,4 9-3 15,-18 12 1-15,-11 4-3 0,-24 19 0 16,-7 18-5 0,-29 16 1-16,-6 13-10 0,-4-3 0 15,-431 435 34 1</inkml:trace>
  <inkml:trace contextRef="#ctx0" brushRef="#br0" timeOffset="131170.35">7123 17425 38 0,'3'13'19'0,"8"-4"-6"0,-11-9 20 15,0 0-28-15,3 0 0 16,-3 0 3-16,0 0 0 16,0 6-10-16,0 4 1 15,-7 9 6-15,0 3 0 16,4 12-3-16,-8 16 0 15,0 4-2-15,1 8 0 16,-1-2-2-16,4 6 1 16,7 3-1-16,0-10 1 15,0 1 0-15,11-10 1 16,3-9 0-16,11-7 0 16,3-9 1-16,21-6 0 0,11-12 0 15,14-7 0-15,14-7 0 16,1-8 0-16,6-4-4 15,-3-6 1 17,3-7-10-32,-3 4 1 0,-4-3-6 0,-14 6 0 0</inkml:trace>
  <inkml:trace contextRef="#ctx0" brushRef="#br0" timeOffset="131577.7">8012 17751 44 0,'-4'16'22'0,"15"3"-15"0,-11-16 34 16,10 6-37-16,8 4 1 16,7 3 4-16,6 6 1 0,5 0-12 15,-8 3 0-15,4 3 6 16,-11 9 1-16,0 11-4 15,-3 5 1-15,-8 3-5 16,-6 7 0-16,-8 3-5 16,1-3 1-16,-8-13-5 15,-10-10 1-15,-4-8-7 16,4-13 0-16</inkml:trace>
  <inkml:trace contextRef="#ctx0" brushRef="#br0" timeOffset="131771.57">8061 17820 49 0,'11'7'24'0,"-15"33"-21"0,4-21 43 0,11 3-46 0,-11 6 1 15,0 13-2-15,10 12 1 16,1 10-5-16,-4 0 1 15,3 0-11-15,1-23 0 16</inkml:trace>
  <inkml:trace contextRef="#ctx1" brushRef="#br0" timeOffset="96935.07">3627 15193 0,'0'0'16,"0"0"-16,0 0 16,0 0-1</inkml:trace>
  <inkml:trace contextRef="#ctx0" brushRef="#br0" timeOffset="133258.99">8915 17773 27 0,'0'-6'13'0,"10"28"0"16,-10-13 15-16,0 10-22 16,0 6 1-16,0 4 3 15,0-4 0-15,0 3-13 16,0 6 0-16,7 1 8 0,0-7 0 16,8 16-6-16,6-3 0 15,-4-7-12-15,8-9 0 16,-7-12-2-16,6-7 0 15</inkml:trace>
  <inkml:trace contextRef="#ctx0" brushRef="#br0" timeOffset="134174.47">9412 17682 2 0,'14'-28'1'0,"4"22"13"16,-11 6 1-16,4 0-6 15,-1 3 1-15,1 3 8 16,-1 1 1-16,1-1-22 0,-4 0 1 15,-4 0 14-15,-3 4 0 16,0 2-5-16,-7 1 1 16,-3 6-3-16,-11 12 0 15,-1 10-2-15,-6-4 0 16,-21 23-1-16,-4 12 1 16,-4 13-1-16,-13 18 0 15,-4-2-4-15,0-1 1 16,3 13-2-16,4-16 1 15,4-9-2-15,10-13 0 16,14-15-11-16,11-26 1 0,21-27-3 16,17-20 1-16</inkml:trace>
  <inkml:trace contextRef="#ctx0" brushRef="#br0" timeOffset="135213.51">10107 17949 48 0,'0'9'24'0,"0"-6"-13"15,0-3 24-15,0 0-32 16,7 0 1-16,0 0 2 0,7 0 0 15,4-3-8-15,0-3 1 16,10-3 4-16,7-4 0 16,7 4-6-16,-3-1 1 15,-3 1-7-15,-8 6 0 16,-7 3-9-16,-3 3 0 16</inkml:trace>
  <inkml:trace contextRef="#ctx0" brushRef="#br0" timeOffset="135408.2">10125 18206 56 0,'24'16'28'0,"22"-29"-34"0,-28 10 49 0,10 0-44 15,11-6 1-15,3-1-4 16,1-6 0-16,-1-2-5 15,4-4 1-15,-4-7-7 16,-3 4 1-16</inkml:trace>
  <inkml:trace contextRef="#ctx0" brushRef="#br0" timeOffset="135931.09">10894 17588 43 0,'-18'22'21'0,"-10"13"-26"0,21-26 37 16,0 10-31-16,-4 3 0 15,4 3 4-15,0 6 1 16,4 4-7-16,6 3 1 0,8-10 3 16,10 3 1-16,11-9-4 15,10-6 0-15,4-4-8 16,3-12 1-16,4-12-7 16,-3-10 0-16,-12-10 1 15,-2 1 0 1,-12-29 8-1,-3 7 0-15,-3 9 4 16,-4 3 1-16,-3 10 9 16,-1 6 0-16,-3 6 1 15,-7 19 1-15,0 7-2 16,0 14 0-16,-3 14 1 16,-8 3 0-16,-3 15-1 15,-3 0 1-15,-8 13-4 16,-3 16 1-16,-1 5-3 15,5-2 0-15,3 3-6 0,3-16 1 16,7-12-7-16,11-13 0 16,14-16-11-16,15-25 1 15</inkml:trace>
  <inkml:trace contextRef="#ctx0" brushRef="#br0" timeOffset="136171.25">11934 17576 57 0,'-10'37'28'0,"-18"48"-30"16,21-63 45-16,-11 16-43 15,-10 12 1-15,-11 0-1 16,-7 13 1-16,0 3-3 15,-3 6 1-15,3-10-4 16,7-11 1-16,11-11-12 16,14-18 1-16</inkml:trace>
  <inkml:trace contextRef="#ctx0" brushRef="#br0" timeOffset="136351.24">11469 17695 39 0,'14'16'19'0,"35"46"-4"0,-35-37 23 16,11 13-33-16,14 15 0 16,10 13 3-16,8 16 1 15,13-4-13-15,4 1 1 16,4-10 1-16,-11-13 0 16,-11-22-14-16,-17-18 0 15</inkml:trace>
  <inkml:trace contextRef="#ctx0" brushRef="#br0" timeOffset="138604.01">12545 17739 40 0,'-7'12'20'0,"0"1"-9"15,7-13 21-15,0 3-29 16,0-3 0-16,0 0 4 15,0 3 0-15,0 0-7 16,3-3 0-16,8 0 6 16,10-3 0-16,7 3-2 15,15-3 0-15,9-3-4 0,8-7 0 16,-10-2-9-16,-1-4 1 16,1-3-11-16,-1 3 1 15</inkml:trace>
  <inkml:trace contextRef="#ctx0" brushRef="#br0" timeOffset="138962.64">13526 17143 50 0,'0'9'25'16,"-15"23"-23"-16,8-20 37 0,-3 7-39 16,-8 9 1-16,-3 7-1 15,-4 3 1-15,-3 2-2 16,7 10 1-16,3 4 0 15,4-1 1-15,11 0-2 16,6-6 0-16,11-9-2 16,11-10 0-16,3-9-3 15,14-6 0-15,8-13-4 16,6-10 0-16,4-12-4 0,-3-19 1 16</inkml:trace>
  <inkml:trace contextRef="#ctx0" brushRef="#br0" timeOffset="139173.7">13974 17083 12 0,'-4'-15'6'0,"0"27"14"0,1 1 2 15,-1 6-16-15,-3 12 1 16,-7 16 5-16,-7 6 1 16,0 16-15-16,0 16 0 0,-4 12 10 15,0 19 1-15,1-6-4 16,-1 12 0-16,4 1-6 15,-4-14 1-15,0-15-11 16,4-21 0-16,4-30-5 16,-1-17 1-16</inkml:trace>
  <inkml:trace contextRef="#ctx0" brushRef="#br0" timeOffset="140105.67">8625 17394 44 0,'4'3'22'0,"14"13"-12"15,-15-13 22-15,4 3-30 16,-3 10 0-16,-1 3 0 15,1 12 0-15,-1 13-3 16,-6 12 0-16,-1 16 2 16,-3 7 0-16,-3 15-2 15,-8 19 1-15,7 6-4 16,1-3 0-16,6-6-4 16,1-13 1-16,6-19-8 15,8-15 1-15</inkml:trace>
  <inkml:trace contextRef="#ctx0" brushRef="#br0" timeOffset="141361.44">8611 17394 22 0,'7'9'11'0,"15"-9"-9"0,-15 0 11 0,3 0-11 16,4 0 1-16,4 0 6 15,0 0 1-15,3 0-10 16,7-6 0-16,0-3 7 15,15-4 0-15,6-6-1 16,7 0 1-16,8 1-4 16,13-1 0-16,5-3-1 15,16 6 0-15,-2 4-1 16,6-1 0-16,7 7-1 16,4-7 1-16,7 4 0 15,0-1 1-15,7 1-1 16,0 0 0-16,0-4 0 15,-3-3 1-15,-1 1-1 0,0-4 1 16,-3 0-2-16,-3-3 1 16,-4 0 0-16,-4-3 0 15,0-3 0-15,4-7 0 16,4 10 0-16,-11-3 0 16,10-3 0-16,4-4 0 15,10-2-1-15,-13 2 1 31,6 7-1-31,4 3 1 0,14 6-1 0,-14-3 0 16,8 6 0-16,-1 4 0 0,3 2 0 16,-10 10 1-16,-17 4-1 15,-1 2 0-15,-3 10 0 16,-7 12 1-16,-8 0-1 16,-6 3 1-16,-11-2-2 15,-7 5 1-15,-11 1 0 16,1-4 0-16,-8 0-1 15,4-3 1-15,-3-6-1 16,-1 0 1 15,-7-12-1-31,-3-4 0 0,-4-6 0 32,-3-3 1-32,3-3-1 0,-3-1 1 15,0-2-1-15,0 3 1 0,-4-1-1 0,0 7 1 0,-3 4-1 16,0 5 1-16,-4 10-1 0,-4 0 0 15,4 9 0-15,-3 6 0 16,-7 4 1-16,-1 6 0 16,-3 6-1-16,-3 0 1 15,-1 13 0-15,-3 3 0 16,0 6-1-16,-3 0 1 16,-1 3 0-1,1-18 0-15,-4 12 0 16,-4-7 0-16,1-2-1 15,-5 0 1 17,5-7 0-1,-1-9 0-15,-3 15 0-16,0-8 0 0,4-11 0 0,-1 1 0 0,-3-6 0 0,0-7 1 15,-4-3-1-15,-3 0 0 0,-4-3 0 0,4-3 1 0,-18 3-1 0,-10 0 0 0,-4 0-1 16,0 0 1-16,-14 6-1 15,-4-3 1-15,-10 0 0 16,-14-3 0-16,7 3 0 16,-7-3 0-1,-11 3 0 1,-11-3 0 0,-6-3 0-1,-1 0 1 1,-6-4-1-16,-11-8 0 15,-4 5 0-15,-14 7 0 0,-13-7 0 0,2 1 0 0,-6 3 0 0,-8-10 0 0,8-3 0 0,-4-3 0 16,-3 0 0 0,3 0 0-16,-7 3-3 0,-4-3 0 15,15 6-11 17,-4 4 0-17,-4-4-1 1,8 7 1-16</inkml:trace>
  <inkml:trace contextRef="#ctx0" brushRef="#br0" timeOffset="8436.54">19248 5406 44 0,'130'-10'22'0,"-42"-37"-14"15,-70 32 22-15,-4-14-30 0,-3-5 1 16,-11-10-1-16,-14-6 0 15,-15 0-2-15,-20-7 1 16,-18 4 0-16,-14-4 0 16,-18 10-1-16,-21 7 1 15,-11 5-1-15,-10 7 1 16,-17 12 1 0,-5 19 0-16,-6 16-1 0,-4 22 1 15,0 9 0-15,15 16 0 16,2 25 0-16,12 6 1 0,13 10-1 15,22 6 1 1,24 6 0 15,22 6 1-15,20 1-1-16,19-1 1 0,24 4 0 16,24-1 0-16,33-5 0 0,10-7 1 0,35-10-1 0,32-2 0 0,18-17-1 15,31-11 0 1,11-17-1-16,18-9 0 0,3-21-1 15,7-23 1 1,-3-12-1-16,-28-19 1 16,-11-22 0-16,-22-10 0 0,-17-15 0 15,-24-19 1-15,-25-16-2 16,-29-15 1 0,-28-25-1-16,-31-7 1 0,-39-3-1 15,-11 1 1-15,-25 11-1 16,-24 14 0-16,-25 18 0 0,-18 9 1 15,-34 16-1-15,-1 19 1 16,-25 16 0-16,1 25 0 16,-22 18-1-1,-10 20 1-15,13 21 0 0,-2 32 0 16,17 15-1-16,14 7 1 16,17 22-1-16,11 9 0 15,22 0 0-15,31 6 0 0,32-3 0 16,35 0 1-1,32-6 0 1,28-6 1 31,32-1 0-16,28-18 1-31,39-9-1 16,21-14 0-1,39-5-2-15,14-22 0 16,36-16-1-16,-5-16 1 16,22-9 0-16,-10-19 1 0,-19-13 0 0,-16-2 0 0,-19-10 1 0,-24-13 1 0,-43 1-1 0,-24-14 0 0,-22-18-1 15,-20-25 0-15,-29-9 0 0,-35-13 0 0,-28 3 0 0,-26-3 0 16,-6 10 0-16,-24 8 1 0,-26 8-1 16,-6 18 0-16,-8 9 0 15,-14 25 0-15,-3 19 0 16,14 26 0-16,0 24 0 0,0 23 0 15,0 21 0 1,21 25 0-16,14 19 0 0,14 13 1 16,18 9-1-16,18 13 0 31,27-3 1-31,22 9 0 0,7-13-1 0,29 4 0 16,27-7-1-16,18-3 1 15,14-12-1-15,15-16 0 16,20-16-1-16,22-12 1 15,-4-16 1-15,21-19 0 16,103-59 1 0,-40-23 1-16,-30-8-1 15,-44-14 1-15,-20-8 0 16,-25-4 1-16,-25-13-2 16,-25-11 0-16,-24-1-2 15,-22-6 1-15,-24-1-1 16,-31-8 0-1,-33 9 0-15,-14 3 0 16,-31 15 0-16,-33 7 1 0,-2 16-3 16,-22 12 0-16,-7 13-11 15,-14 21 1-15</inkml:trace>
  <inkml:trace contextRef="#ctx0" brushRef="#br0" timeOffset="10134.93">2932 5202 31 0,'10'9'15'0,"1"26"-8"16,-4-23 16-16,-4 4-22 16,4 3 0-16,4 3 0 15,0 6 1-15,-1 3-3 16,1-2 1-16,-4-4 2 15,3 0 0-15,1-6 1 16,-4-7 0-16,4-2 1 16,-11-10 1-16,10-7 1 0,4-8 0 15,4-14 0-15,10-18 1 16,4-22-2-16,0-12 1 16,6-23-4-16,12-18 1 15,6-19-6-15,-13-16 0 16,-1-6-15-16,-24 9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33:31.8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7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0T16:35:54.976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2773 5124 35 0,'0'0'17'0,"0"0"-8"16,0-10 18-16,0 1-23 16,0-7 1-16,0-3 2 15,-4-12 1-15,4-7-10 16,-7-6 0-16,-3-9 6 15,-1-13 1-15,1 3-3 16,2-15 1-16,5 6-3 0,-4 3 1 16,3 3-1-16,-3 6 0 15,-3 10 0 1,-1 10 0-16,1 11-1 0,2-2 1 16,5 12 0-16,3 7 1 15,0-1 0-15,11 7 0 16,3 3 0-16,10 3 0 15,-2-3 1-15,16-4 0 16,8-5-1-16,11-13 0 16,3-7-1-16,0 7 1 15,0 3-4-15,-4 10 0 0,-10 2-9 16,-7 1 0-16,-11 9-5 16,-18 12 1-16</inkml:trace>
  <inkml:trace contextRef="#ctx0" brushRef="#br0" timeOffset="227.36">2829 4663 43 0,'4'31'21'0,"24"-22"-18"15,-24-9 36-15,10 0-37 16,7-6 1-16,0 3 2 15,-3 0 1-15,3 3-7 16,0-3 0-16,-3-1 3 16,-4-2 1-16,3 0-7 0,5 3 1 15,-1-7-13-15,-4 1 1 16</inkml:trace>
  <inkml:trace contextRef="#ctx0" brushRef="#br0" timeOffset="466.87">3179 5020 54 0,'0'44'27'0,"3"-16"-34"0,-3-25 41 0,7 0-37 15,-7-3 0-15,0-3-5 16,4-9 0-16,3-1 2 16,-4-18 1-16,4-1-9 15,-7-8 1-15</inkml:trace>
  <inkml:trace contextRef="#ctx0" brushRef="#br0" timeOffset="631.9">3189 4753 47 0,'0'7'23'0,"0"2"-22"16,0-3 47-16,4-6-46 16,3 4 0-16,-7 2 1 15,10 0 0-15,-3-3-5 16,4 0 1-16,3 1-2 0,4-4 0 16,-1-4-13-1,4-2 1-15</inkml:trace>
  <inkml:trace contextRef="#ctx0" brushRef="#br0" timeOffset="945.5">3408 5036 42 0,'0'9'21'0,"0"-18"-19"0,10-1 25 0,-6 1-27 16,3-7 0-16,4-3 0 15,-1-3 1-15,8-3-2 16,-8 3 1-16,5 0 0 16,-1 7 0-16,0 2 0 15,3 1 0-15,-6 5 0 16,0 7 0-16,-1 7 0 16,1 5 1-16,-1 1-1 15,1 6 1-15,-4-1-1 16,-7 1 0-16,7 3-1 15,-3-6 1-15,3 3-4 16,3-1 0-16,1-8-8 16,-1-4 1-16</inkml:trace>
  <inkml:trace contextRef="#ctx0" brushRef="#br0" timeOffset="1411.31">4216 4293 45 0,'10'18'22'0,"-3"11"-16"0,-3-17 37 16,3 1-42-16,-7 2 1 0,3 10 0 15,5 7 0-15,-8 2-3 16,10 7 1-16,-10 9 1 15,11 0 0-15,6 13-1 16,-3-3 1-16,8-7-1 16,-5-12 1-16,1-13-1 15,-8-6 1-15,1 0-1 16,-7-10 0-16,3 4 0 16,-7-10 0-16,-11-9-1 15,0 0 1-15,-10-6-1 16,-7 2 1-16,-4 4-1 15,4 10 0-15,-4 2-1 16,4 0 1-16,0 13 0 16,7 10 0-16,3 2 0 15,8 7 0-15,6 0 2 16,-3-4 0-16,7-8 1 16,11-14 0-16,6-9-1 0,11-12 1 15,18-3-5-15,4-16 1 16,6-3-14-16,4-1 1 15</inkml:trace>
  <inkml:trace contextRef="#ctx0" brushRef="#br0" timeOffset="2403.32">6018 5026 50 0,'4'19'25'0,"21"-3"-19"16,-15-16 34-16,8 0-37 0,14 0 0 15,-1 0 3-15,8-16 0 16,0 4-7-16,-4 2 1 15,-10 4 4-15,-4-13 1 16,0 0-3-16,-3 0 1 16,-4 4-2-16,-7-4 0 15,-3 6-3-15,-1 1 1 16,-6 2-3-16,-4 1 0 16,-8 9-1-16,-6 13 0 0,0 2 1 15,-7 1 0-15,3 6 0 16,8 6 1-16,-8 3 2 15,11-5 1-15,3 2 0 16,11-9 1-16,7-4-1 16,11-5 1-16,10 2 0 15,0-5 0-15,15-17 0 16,2-2 0-16,15-7-1 16,-10-3 1-16,-8 0 0 15,-3 6 0-15,-7 0 0 16,-4-2 1-16,0-4 0 15,-7 3 0-15,-3 0 0 16,-7 0 0-16,-1 4-1 16,-10 5 0-16,-10 7-1 15,-1 3 1-15,-10 9-3 16,-4 7 1-16,-3 0-1 16,3-4 1-16,1 7-1 15,-1 0 1-15,4 3-1 16,7 0 0-16,3-10 0 0,7 1 1 15,8-7 1-15,10-6 0 16,11-6 1-16,-1-3 0 16,1-4 0-16,3 0 1 15,1 7-1-15,-12 0 0 16,1 3-1-16,-4-3 1 16,-3 2-2-16,-1 4 1 15,-3 10-1-15,-3 5 1 16,-4 1-1-16,-4 9 0 0,-3 0 0 15,0 4 1-15,4 5 0 16,-8 1 1-16,0-1 0 16,4 1 1-16,4-10-1 15,-1 3 0-15,4-9 0 16,7-4 0-16,11-5-3 16,3-10 0-16,0-7-8 15,8-5 1-15,2-13-8 16,-2-7 0-16</inkml:trace>
  <inkml:trace contextRef="#ctx0" brushRef="#br0" timeOffset="2644.49">6985 4948 62 0,'0'41'31'0,"7"-38"-38"0,-3 3 56 16,3 3-48-16,-7 4 0 15,3 3 0-15,4-1 0 16,4 4-2-16,-1-6 1 16,5-1 0-16,-1-5 1 15,3-4-1-15,4-6 0 16,4-7-2-16,7-9 0 16,3-3-5-16,-3 4 0 15,3-14-10-15,-3-5 0 16</inkml:trace>
  <inkml:trace contextRef="#ctx0" brushRef="#br0" timeOffset="3289.96">7479 4753 48 0,'-4'13'24'0,"1"6"-20"0,3-19 35 0,0 6-39 15,0 0 1-15,-11 10 0 16,1 9 1-16,-11-3-3 15,3-3 1-15,-3 3 0 16,7-10 1-16,-1 7-2 16,8-3 1-16,4-4-3 15,3-2 0-15,3-7-1 16,8-3 0-16,3 0 1 16,7 0 0-16,-3-3 0 15,-4-13 1-15,4-6 0 16,-8 3 1-16,4 1-2 15,-3-1 1-15,3 3-3 0,-3 7 0 16,-1 6-1-16,1 3 0 16,-1 3 1-16,-3 3 0 15,-3 7 1-15,0-1 1 16,-1 1 3-16,1-4 0 16,3 4 1-16,-4-7 0 15,8 0 0-15,-1-3 1 16,8-3-1-16,0-9 1 15,3-4 2-15,7-6 1 16,0-12 0-16,15-10 1 0,-1-3 1 16,4-18 0-16,-7-1-1 15,-4-19 0-15,-10-2-4 16,-4-10 0-16,-7 15-1 16,0-8 1-16,-7 5-3 15,-4 10 1-15,-3 3 0 16,-3 9 0-16,-4 13 0 15,-4 13 1-15,-3 21 0 16,-3 16 0-16,-5 22 0 16,-9 19 0-16,6 28 0 15,7 19 0-15,4 32-1 16,7-7 0-16,7 3-1 16,4-3 1-16,3-19-3 15,3-28 1-15,-6-16-4 16,3-18 1-16,0-4-9 0,-4-18 1 15</inkml:trace>
  <inkml:trace contextRef="#ctx0" brushRef="#br0" timeOffset="3486.62">7655 4490 55 0,'25'35'27'0,"0"2"-30"0,-11-31 48 16,7 1-45-16,7-4 0 16,7 0-1-16,4 0 1 0,-3-3-5 15,-1 0 0-15,0 0-10 16,0-3 0-16</inkml:trace>
  <inkml:trace contextRef="#ctx0" brushRef="#br0" timeOffset="3651.67">8132 4810 44 0,'0'56'22'0,"0"-21"-27"16,7-32 29-16,-7-3-27 16,0-3 0-16,-7-16-13 15,7 0 0-15,7-6 15 16,-7-12 0-16</inkml:trace>
  <inkml:trace contextRef="#ctx0" brushRef="#br0" timeOffset="4009.32">8160 4587 42 0,'7'25'21'0,"18"-12"-24"0,-15-7 41 16,1 4-36-16,-1-1 0 15,1 0 0-15,3 1 0 16,0-4-4-16,7 0 1 15,4-6 0-15,0 0 1 16,3 0-3-16,-3-3 0 16,6-3-1-16,-13-3 1 0,0 5 0 15,-1-5 0-15,-6-4 2 16,-1 4 1-16,-3 3 1 16,0 0 1-16,-7-1-1 15,-3 7 1-15,-4 7 0 16,0-1 1-16,-4 6-3 15,1 4 0-15,-1 3-2 16,1 0 1-16,2 6-3 16,5-6 1-16,6-1-3 15,5 1 0-15,-1-9 0 16,7-4 1-16,-4-12-4 16,4 2 1-16,4-11 0 15,0-7 0-15</inkml:trace>
  <inkml:trace contextRef="#ctx0" brushRef="#br0" timeOffset="4310.74">8629 4716 44 0,'7'31'22'0,"4"-9"-32"0,-8-16 49 16,-3-6-39-16,7-6 0 16,0 3-1-16,4-10 1 15,-1 4 0-15,1-10 0 16,3-3 0-16,4 0 0 15,-1 4 0-15,-3-1 0 16,4-3 0-16,0 6 1 0,3 0 1 16,-3 7 0-16,6 3 1 15,4 9 1-15,11-3-1 16,-3 19 0-16,-1 3 0 16,11 9 0-16,7-3-2 15,7-3 0-15,0-6-3 16,-4-9 1-16,-3-4-7 15,-4-6 0-15,-6-6-7 16,-12-13 0-16</inkml:trace>
  <inkml:trace contextRef="#ctx0" brushRef="#br0" timeOffset="4806.45">10894 4913 61 0,'-4'-3'30'0,"-3"-41"-39"0,4 32 56 0,-1-4-47 0,-3 0 0 0,-3-2 0 15,-5-1 1-15,1 0-3 16,0 3 1-16,-3 10-1 16,-5 9 1-16,1 3-1 15,0 16 1-15,3 0-3 16,4 13 0-16,7-1 0 16,7-9 0-16,4-6-1 15,6-3 0-15,4-4 0 16,-3-5 0-16,10 2 0 15,4-9 1-15,3-9-7 0,4-13 1 16</inkml:trace>
  <inkml:trace contextRef="#ctx0" brushRef="#br0" timeOffset="5076.24">11169 4672 36 0,'18'34'18'0,"-8"7"-14"0,-6-35 28 15,-4 1-31-15,0-7 1 16,-7-10 6-16,0-5 0 16,-4-17-8-16,0 1 1 15,-3-16 4-15,4-3 1 0,-1-16-1 16,4-6 1-16,7-16-4 16,7 10 1-16,7-4-2 15,11 4 1 1,3 15-2-16,0 10 0 0,-3 15-3 15,3 16 0-15,-3 13-6 16,-4 12 1-16,-10 16-10 16,-15 6 1-16</inkml:trace>
  <inkml:trace contextRef="#ctx0" brushRef="#br0" timeOffset="5257.77">10961 4581 69 0,'21'25'34'0,"46"-34"-43"0,-35-4 62 16,10-6-54-1,4-3 0-15,-11-6-9 0,1 9 1 16,-5 4-2-16,5-4 0 16,-5 3-7-16,8 7 0 15</inkml:trace>
  <inkml:trace contextRef="#ctx0" brushRef="#br0" timeOffset="5629.9">13060 3775 41 0,'-11'-25'20'0,"18"38"-11"15,-7-7 35-15,-3 10-40 16,-1 2 0-16,-3 17 1 15,-3 6 1-15,-1 18-8 16,4 10 0-16,0 16 4 16,0 9 0-16,0-3-5 0,0-3 0 15,-4-16-3 1,1-13 0-16,-1-21-5 0,-3-19 1 16,-4-10-6-16,-6-6 0 15</inkml:trace>
  <inkml:trace contextRef="#ctx0" brushRef="#br0" timeOffset="6952.75">12771 4449 45 0,'31'32'22'0,"29"2"-21"0,-39-31 39 16,36 4-36-1,-1-4 0-15,-3-3 1 16,0 0 0-16,-3 0-7 15,-8 0 0-15,-7-3 5 16,-3-1 0-16,-11 1-3 16,-3 0 1-16,-4-3-2 15,-7 3 1-15,-7 3-2 16,-7 0 1-16,-4 0-3 16,-3 3 1-16,0 3-2 15,3 0 1-15,1 7-1 16,3-4 1-16,3 1 0 15,4 2 1-15,7-5 1 16,0-4 0-16,8 0 2 16,2 0 0-16,4-3 0 15,0-3 0-15,1 0 0 0,-1-4 0 16,-4 1 0-16,1 0 0 16,3 3 0-16,-7-7 0 15,0 4 0-15,1 3 0 16,-5-6 1-16,1 5 1 15,-4 1-1-15,0-3 0 16,3 3 1-16,5 0 0 16,2-4-1-16,4 1 0 15,4 3-1-15,-4-6 1 16,0 2 0-16,-3 4 1 0,0 0-3 16,-4 6 0-16,0 7 1 15,-4-1 0-15,1 4-2 16,-4 5 1-16,-10 8-3 15,-4 8 1-15,-8 7-1 16,1 9 1-16,0 6 0 16,-7 4 0-16,0-16 1 15,3-6 1-15,-3-4 2 16,0-6 0-16,-7-6 2 16,-1-6 1-16,1-7 0 15,0-9 0-15,3-3-1 16,4 3 1-16,7-12-2 15,7-7 1-15,11-3-2 16,10 0 1-16,10 0-1 16,1 0 0-16,14-3-1 15,10-3 1-15,8-1-1 0,6-11 1 16,-3 8-1-16,-7 7 0 16,-7 0-1-16,-4-3 1 15,-6 3 0-15,-1 0 0 16,-11 3-1-16,-2-3 1 15,-5 6-2-15,-3 3 0 16,-3 4-2-16,-4-1 0 16,-3 7-3-16,-4 6 1 15,-4 3-2-15,1 6 1 16,-1 7 1-16,0-3 1 16,1 5 3-16,3-2 1 0,0-6 4 15,3 5 0-15,1 1 2 16,0-4 0-16,-1 4-1 15,4-13 1-15,0 0-2 16,4-3 0-16,-8-3-2 16,4 0 0-16,4-3-1 15,3 3 0-15,0-7 0 16,0 7 1-16,0 0-1 16,0 3 0-16,-3 0 0 15,3 3 0-15,-3 0 0 31,-1 0 0-31,1-3 0 0,-1 0 0 0,1 0 0 16,0 7 0-16,3-7 0 16,0 0 0-16,0-7 0 15,0-2 0-15,7-7 0 16,4-12 0-16,0-6 0 16,-1-17 0-16,1-8 0 15,3-13 1-15,-10-22 0 0,-4 0 0 16,-10-10-1-16,-4-3 1 15,-4 10 0-15,-3-3 0 16,0 9-1-16,-4 9 0 16,1 4 1-16,-1 25 0 15,-3 15 1-15,3 22 0 16,4 23 0-16,0 18 0 0,4 34 0 16,10 26 0-1,3 31-1-15,1 19 0 0,7 0-1 16,-4-7 0-16,-4-12-2 15,-3-25 0-15,-3-22-4 16,-4-22 0-16,-4-18-8 16,-3-20 1-16</inkml:trace>
  <inkml:trace contextRef="#ctx0" brushRef="#br0" timeOffset="7117.18">14146 4277 59 0,'46'12'29'0,"78"-43"-40"15,-85 12 53-15,13-12-49 16,5-4 0-16,-4 4-22 0,0 3 0 16</inkml:trace>
  <inkml:trace contextRef="#ctx0" brushRef="#br0" timeOffset="7735.61">15625 4747 53 0,'0'6'26'0,"0"-6"-23"0,7-6 40 0,3-9-42 15,8-11 1-15,-1-21 0 16,1-15 1-16,3-20-4 0,-3-21 0 16,0-4 2-16,-4 7 0 15,-7-16-1-15,-4 9 1 16,4 16-1-16,0-3 1 47,-3 22-1-47,-1 15 1 0,-3 14-2 15,0 14 1-15,-3 4-2 0,-4 22 0 0,0 22-2 0,0 12 0 16,0 19 0-16,3-2 0 16,1 11 1-16,-1 4 1 0,1 9 0 15,-1-9 1 1,4 3 1 15,4 6 1-15,3-3-3-16,3-10 1 15,4-9-4-15,0-9 1 16,1-13-7-16,6-12 1 0,3-7-4 16,5-12 1-1</inkml:trace>
  <inkml:trace contextRef="#ctx0" brushRef="#br0" timeOffset="7917.24">16090 4377 40 0,'-3'60'20'0,"-8"-45"-29"16,8-2 38-16,-1 3-30 16,1-7 1-16,-5-6-2 15,1 0 1-15,0-9-3 16,4-3 1-16,-1-7-7 15</inkml:trace>
  <inkml:trace contextRef="#ctx0" brushRef="#br0" timeOffset="8092.2">15963 4133 57 0,'7'53'28'0,"11"-6"-34"0,-11-31 57 16,0-7-51-16,4 7 0 15,-1-7 0-15,4-3 0 0,0-2-5 16,4-8 1-16,0-2-11 16,-1-3 0-16,1-7-1 15,-4 7 0-15</inkml:trace>
  <inkml:trace contextRef="#ctx0" brushRef="#br0" timeOffset="8558.93">16242 4481 43 0,'-4'44'21'0,"1"-10"-22"16,3-28 41-16,0-3-38 0,0 1 1 0,3-1 1 0,4 0 0 0,0-6-6 15,4-4 1-15,0-5 3 16,6-1 1-16,4-5-3 0,8-4 1 15,-1 9-2-15,0-6 1 16,-3-9 0-16,0 12 0 16,-8-6 0-16,1 7 0 15,-4 2 0-15,0 1 0 16,0-1 0-16,-3 4 0 16,-1-1-1-16,-3 1 1 15,0-1-1-15,-3 1 1 16,-1-3-1-16,-3-1 0 0,0 0-1 15,-3 4 1 1,-1 0-1-16,-3 12 0 0,0 6 0 16,0 10 0-1,4 12 1-15,3-6 0 0,3 7 1 16,8 2 0 0,3 4 1-16,4 3 1 0,6-19-1 15,8-4 1-15,3-2-2 16,1-6 1-16,-5-10-3 15,1-10 1-15,3-9-13 16,-6 0 1-16</inkml:trace>
  <inkml:trace contextRef="#ctx0" brushRef="#br0" timeOffset="8949.66">18598 3474 42 0,'-10'6'21'0,"-15"57"-12"0,15-50 29 16,-1 15-35-16,0 3 0 0,-3 22 0 15,0-5 1-15,-3 14-6 16,-5 7 0-16,1 6 2 15,-3-2 0-15,6-11-6 16,4-11 0-16,0-17-10 16,0-12 1-16</inkml:trace>
  <inkml:trace contextRef="#ctx0" brushRef="#br0" timeOffset="9340.12">18087 4136 38 0,'28'44'19'0,"29"-4"-15"0,-40-30 25 16,8-1-25-16,14 4 1 15,7-4 0-15,-1-6 0 16,12-6-7-16,13-6 1 16,-6-7 4-16,-8-3 1 15,-3-3-3-15,-10 0 1 16,-12-3-1-16,-6 10 1 15,-7-7-1-15,-8 6 0 16,-10 3-1 0,-10 10 1-16,-8 3-1 15,-7 3 0-15,-3 13-1 16,-4 3 0-16,1 9-1 0,6 7 0 0,4 5-2 16,10 1 0-16,11-6 0 15,7-4 1-15,11-9 0 16,10-6 0-16,7-16 1 15,4-13 1-15,-3-12 1 16,-5-6 1-16,-3-7-6 16,-6 0 0-1,-1 4-6-15,-7-1 0 0</inkml:trace>
  <inkml:trace contextRef="#ctx0" brushRef="#br0" timeOffset="12686.69">20690 4098 58 0,'0'25'29'0,"7"-22"-22"0,-7-6 29 15,0 3-36-15,0 0 0 16,0-6 0-16,0-3 0 16,-7 9-1-16,-10 0 1 0,-8 6 0 15,-7 6 0-15,1 7 0 16,-1 6 0-16,4 3-1 15,6 4 1-15,12 2-3 16,6 4 0-16,15-19-2 16,10-4 1-16,7 4 0 15,4-6 1-15,-4-1 3 16,8-15 0-16,-5-9 2 16,-2-7 1-16,-12 0 1 15,-6 3 0-15,-4-9-1 16,-7 10 0-16,-7 2-3 15,0-3 1-15,0 7-2 16,0 9 0-16,0 6-1 16,3 7 1-16,0 12-1 15,4 0 1-15,0 16 1 16,0 9 0-16,4 0 1 16,0 13 1-16,3-1 1 0,0-2 0 15,3 6 1-15,-3-7 0 16,-7-8-2-16,-7-14 1 15,0-5-3-15,-7-10 1 16,-11-7-1-16,-6-2 0 16,-8-4-1-16,-4-15 0 15,5-7 1-15,2-9 0 16,8 1 1-16,7-5 1 16,3 1 0-16,15-3 0 15,17-3-3-15,11-4 1 0,6 7-6 16,8 9 0-16,-4-6-11 15,-10-3 0-15,0 0-2 16,0-4 1-16</inkml:trace>
  <inkml:trace contextRef="#ctx0" brushRef="#br0" timeOffset="13166.79">21163 3794 55 0,'4'0'27'0,"3"0"-32"0,-4 6 55 0,-3 0-50 15,-3 4 1-15,-4-1-1 16,-4 13 1-16,-3 6-2 16,-4 7 1-16,-3-1 0 15,4 13 1-15,-5 10-1 16,8 6 0-16,7 6 0 16,7-19 0-16,4-6-3 15,6-7 0-15,8-12-5 16,7-12 1-16,-1 3-9 15,-2-26 0-15</inkml:trace>
  <inkml:trace contextRef="#ctx0" brushRef="#br0" timeOffset="13409.53">21488 3857 55 0,'3'18'27'0,"-10"-2"-29"0,0 3 46 16,-7 3-44-16,-11 9 1 15,-6 13-1-15,-5 0 1 16,5 6-2-16,6 7 1 16,0-1-4-16,8-12 1 15,2-13-7-15,5-6 1 0,-1-3-7 16,1-22 1-16</inkml:trace>
  <inkml:trace contextRef="#ctx0" brushRef="#br0" timeOffset="13603.17">21198 3860 19 0,'-3'-13'9'0,"3"26"5"16,3 2 5-16,1 11-15 15,3-1 0-15,0 6 3 16,-3 3 0-16,3 10-9 15,3 0 1-15,4 0 6 16,8 0 0-16,6 0-3 16,3-3 1-16,1-7-7 15,0 1 1-15,-4-20-9 16,0-2 1-16</inkml:trace>
  <inkml:trace contextRef="#ctx0" brushRef="#br0" timeOffset="13873.97">21512 3716 39 0,'39'78'19'0,"28"-3"-20"0,-42-50 30 0,3 7-28 16,0 15 1-16,-3 12-1 15,0 7 1-15,-8 6-4 16,-10-9 1-16,1-3-10 16,-19-13 1-16</inkml:trace>
  <inkml:trace contextRef="#ctx0" brushRef="#br0" timeOffset="14669.38">22158 4035 53 0,'4'4'26'0,"6"2"-25"0,-3-6 44 0,0 0-43 15,4 0 0-15,6 0 1 16,8 0 0-16,-4-6-4 16,18-1 0-16,10-5 0 15,4-7 0-15,4-3-8 16,-11 0 1-16,-7 3-9 15,-15 7 0-15</inkml:trace>
  <inkml:trace contextRef="#ctx0" brushRef="#br0" timeOffset="14864.2">22140 4261 47 0,'-3'44'23'0,"28"3"-13"0,-11-34 36 15,7-4-42-15,7-6 0 16,0-3 0 0,15-3 1-16,17-6-9 0,3-7 1 15,4 3-8-15,-7 1 1 16,-14 9-8-16,-11 3 1 16</inkml:trace>
  <inkml:trace contextRef="#ctx0" brushRef="#br0" timeOffset="16754.96">22906 4242 44 0,'3'7'22'0,"8"30"-11"0,-4-21 22 0,4 6-31 15,10 3 1-15,0 3 1 16,4 4 1-16,-4-4-6 16,0 3 1-16,0-9 3 15,-3-3 1-15,-1-7-2 16,1-5 0-16,-4-14-1 15,0-8 0-15,-3-7-1 16,-4-22 0-16,-7-6-1 16,0-19 0-16,-4 6 0 15,-3-19 1-15,0 7 0 16,0 0 0-16,4 3 0 16,-1 3 0-16,4 9 1 15,4 10 0-15,3 9 0 16,10 7 1-16,12 6-1 15,9 3 1-15,8 6-1 16,11 6 0-16,20-12 0 16,22-3 0-16,7 9-2 0,-7 3 0 15,-4 4-3-15,-7 6 1 16,-7 6-8 0,-21 3 0-16,-17 6-8 0,-15 13 1 15</inkml:trace>
  <inkml:trace contextRef="#ctx0" brushRef="#br0" timeOffset="17104.41">23767 3879 47 0,'0'-7'23'0,"3"-15"-19"15,-3 22 37-15,-3 0-41 16,-4 7 1-16,-4 15-1 15,-7 9 0-15,-6-6 0 16,-12 19 0-16,-6 9-2 0,3 7 0 16,4-1-4-16,3 1 0 15,4-13-9-15,3-12 1 16</inkml:trace>
  <inkml:trace contextRef="#ctx0" brushRef="#br0" timeOffset="17308.04">23417 3929 56 0,'18'69'28'0,"46"47"-34"0,-43-82 50 0,10 23-44 16,-6-23 0-16,21 29-2 15,3 0 0-15,-3-10-5 16,-3-19 0-16,-8-12-9 15,-10-15 1-15</inkml:trace>
  <inkml:trace contextRef="#ctx0" brushRef="#br0" timeOffset="18197.34">25933 4227 36 0,'-7'-10'18'15,"0"-2"-4"-15,7 12 24 0,-4-7-34 16,-3 4 1-16,-4 3 2 15,-3 3 0-15,-10 4-9 16,-8 2 0-16,0-3 5 16,4 4 1-16,0 2-3 15,3-2 0-15,0 5-2 16,4 4 0-16,3 6-3 16,8-3 1-16,3-3-3 15,7-3 1-15,7-4-2 16,0-5 1-16,11-1 0 15,3-6 0-15,0-13 2 16,0-2 1 0,-3-4 2-16,-4 0 0 15,0 3 0-15,0-2 1 0,0 11-3 16,-3 4 0-16,3 9-3 16,0 7 1-1,0 6 0-15,0 3 1 0,0 0 0 16,0-4 1-16,4 8 4 0,0 2 0 15,-1 0 3-15,12 0 1 16,-1-9-1-16,4 3 1 16,3-13-1-16,0 1 1 15,11-20-1-15,3-8 0 16,1-8-1-16,3-17 1 31,10-67 0-31,-10 6 0 16,-11-15 0-1,-13-9 0-15,-8 5-1 0,-11-8 0 0,-6 15-1 16,-11 0 1-16,-4 18-2 16,-3 17 0-16,0 9-1 15,0 28 0-15,-11 19 0 16,4 25 0 0,0 25-1-16,-4 19 1 15,1 22-1-15,-5 18 0 0,12 23 0 16,3 12 1-16,6 6-3 15,8-5 0-15,4-17-3 16,3-15 1-16,4-32-9 16,-4-24 1-16</inkml:trace>
  <inkml:trace contextRef="#ctx0" brushRef="#br0" timeOffset="18393.05">25897 3816 58 0,'15'56'29'0,"45"-49"-29"0,-32-7 51 15,11-4-49-15,6 4 0 16,22-9-4-16,22-16 1 16,13-3-6-16,-14 0 0 15,7-10-10-15,-13 13 0 31</inkml:trace>
  <inkml:trace contextRef="#ctx0" brushRef="#br0" timeOffset="18873.71">28399 3822 43 0,'0'3'21'0,"0"29"-8"0,0-32 27 0,0 0-38 0,3 3 0 0,-6 9 0 0,-1 7 1 0,-10 9-4 16,-14 7 0-16,-11 18 1 16,-7 0 1-16,0 20-3 15,4-1 0-15,0-6-5 16,6-7 0-16,5-12-9 16,6-25 1-16</inkml:trace>
  <inkml:trace contextRef="#ctx0" brushRef="#br0" timeOffset="19091.66">28000 3891 39 0,'32'19'19'0,"14"37"-13"16,-29-43 26-16,8 15-29 0,7 13 1 15,3 9-1-15,7 19 0 16,-3-3-6-16,-11-3 0 15,-3-7-3-15,-4-15 1 16,-3-16-9-16,-8-13 1 16</inkml:trace>
  <inkml:trace contextRef="#ctx0" brushRef="#br0" timeOffset="19401.48">28649 4079 61 0,'4'19'30'0,"13"-3"-36"0,-10-16 58 0,7-3-52 0,4-7 0 0,10 1 0 0,8-1 0 0,2-8-3 0,-6-1 0 0,-4 0-7 0,-3 3 1 0,-7 4-8 0,-11 2 0 16</inkml:trace>
  <inkml:trace contextRef="#ctx0" brushRef="#br0" timeOffset="19605.87">28568 4358 53 0,'18'16'26'0,"27"-35"-31"0,-23 7 45 16,13-1-43-16,7-3 1 0,1-2-20 15,-8-4 0-15,-3-3 20 16,-1 0 0-16</inkml:trace>
  <inkml:trace contextRef="#ctx0" brushRef="#br0" timeOffset="20041.84">29633 3377 54 0,'-3'9'27'0,"-4"7"-33"0,3-10 51 0,-3 7-44 15,-3 2 0-15,-5 1 0 16,1 6 1-16,0 13-3 16,4-1 1-16,-1 1 1 15,4 5 0-15,4 10-1 16,-1-9 1-16,0 0-3 16,4-6 1-16,11-10-3 15,10-10 1-15,11-12-6 16,3 1 1-16,1-17-8 31,2-18 1-31</inkml:trace>
  <inkml:trace contextRef="#ctx0" brushRef="#br0" timeOffset="20238.18">29951 3261 44 0,'0'-22'22'0,"-4"34"-17"15,1-5 35-15,-8 18-36 16,-3 12 0-16,-7 7 0 0,-7 19 1 15,-8 9-8-15,-6 25 1 16,-7 16 3-16,-1 16 1 16,8 9-3-1,10-25 0-15,8-7-7 16,2-27 0-16,12-23-8 0,10-21 1 16</inkml:trace>
  <inkml:trace contextRef="#ctx0" brushRef="#br0" timeOffset="20526">30127 4230 72 0,'11'50'36'0,"-4"3"-48"16,0-46 68-16,-4 2-68 15,5-3 0-15,-8-12-26 16,3-3 1-16</inkml:trace>
  <inkml:trace contextRef="#ctx0" brushRef="#br0" timeOffset="23121.05">23626 1382 5 0,'17'-34'2'0,"-13"-10"-5"16,-1 35 2-16</inkml:trace>
  <inkml:trace contextRef="#ctx0" brushRef="#br0" timeOffset="23285.48">23654 1285 37 0,'3'13'18'0,"1"50"-19"16,-1-48 37-16,-3 10-35 16,0 10 1-16,4 12 2 15,-1 6 0-15,1 10-5 16,3 25 0-16,0 9 1 0,0-6 1 16,-3 6-4-16,-1-12 1 15,-3-16-9-15,-3-22 0 16,-1-38-2-16,4-28 0 15</inkml:trace>
  <inkml:trace contextRef="#ctx0" brushRef="#br0" timeOffset="23572.09">23410 1088 30 0,'25'9'15'0,"46"35"-4"0,-43-35 27 0,4 1-32 16,13 9 0-16,15-1 1 16,7-2 1-16,-3 6-11 15,6 9 1-15,8 7 6 16,-14 15 1-16,-11 10-5 16,-18 0 1-16,-14 9-2 15,-25 16 0-15,-17 3-2 16,-3-3 0-16,-12-7-4 15,-13-12 0-15,-8-16-8 16,5-6 1-16,2-12 0 16,4-16 0-16</inkml:trace>
  <inkml:trace contextRef="#ctx0" brushRef="#br0" timeOffset="23930.96">24130 2047 45 0,'46'16'22'0,"21"-22"-30"0,-49-4 46 15,6-2-38-15,4-10 0 0,1-6 0 16,-8-10 0-16,-4 10-1 15,-9-4 1-15,-8 4-1 16,-11 3 1-16,-10 3 0 16,-4 13 0-16,-3 2-1 15,0 7 1-15,-4 16-1 16,4 12 0-16,-1 10 0 16,8 12 1-16,7 3-1 15,7-6 0-15,11-9 0 16,6 3 0-16,11-19-9 15,11 0 1-15,7-13-2 16,0-9 0-16</inkml:trace>
  <inkml:trace contextRef="#ctx0" brushRef="#br0" timeOffset="24230.95">24747 1793 36 0,'7'-6'18'0,"-10"12"-19"0,-4-3 34 15,-7 4-33-15,-7 2 1 16,-4 13-1-16,-3 0 1 16,3 6-2-16,0-3 1 15,4-3-1-15,3 10 1 16,4-10-1-16,7 3 1 16,4 0 1-16,3 3 0 0,10-3 3 15,12 3 0-15,9-12 0 16,1 3 0-16,-4-16 0 15,-7 3 0-15,-3 4-2 16,-11-7 0-16,-14 9-5 16,-14 7 0-16,-7 3-8 15,-4 3 1-15,-3-9-4 16,-1-7 0-16</inkml:trace>
  <inkml:trace contextRef="#ctx0" brushRef="#br0" timeOffset="24788">24853 2000 46 0,'4'54'23'0,"-8"11"-24"0,4-52 43 15,-3-1-42-15,-1 4 1 16,1-16 0-16,-1 3 1 16,4 4-2-16,0-17 0 15,4-9 1-15,3-6 0 16,3-3 0-16,4-6 0 16,0-7-1-16,4 9 1 0,0 4-2 15,-1 13 1-15,1 5-1 16,-4 10 0-16,-3 10-3 15,-4 2 1-15,0 4 0 16,0-1 0-16,0-2-1 16,0-4 1-16,-3 1 1 15,-1 2 0-15,1-12 1 16,3 0 0-16,-4 3 1 16,4-3 0-16,0 0-1 15,0-3 1-15,0-3-3 16,0-3 1-16,4-7-1 15,0-6 1-15,3-3-1 16,0 0 1-16,0 3 1 16,4 0 0-16,-1 9 2 15,1 4 0-15,3 0 0 16,-3 9 1-16,-1 12-1 16,-3 7 1-16,1 3-2 15,-5 0 1-15,1-3-4 0,-1-7 1 16,1 1-8-16,-1-7 0 15</inkml:trace>
  <inkml:trace contextRef="#ctx0" brushRef="#br0" timeOffset="25012.03">25601 1834 19 0,'25'-3'9'0,"-15"-13"3"0,-10 16 7 0,0 0-19 16,0 0 1-16,4-3-1 15,-4 3 0-15,0 0 0 16,-7 0 0-16,-7 3 0 16,-4 7 1-16,-7 12-1 15,-3 0 0-15,3 9 0 16,1-3 0-16,3 7-4 16,7 2 1-16,6-2-5 15,12-7 0-15</inkml:trace>
  <inkml:trace contextRef="#ctx0" brushRef="#br0" timeOffset="25064">25629 2054 1 0,'21'-41'0'0</inkml:trace>
  <inkml:trace contextRef="#ctx0" brushRef="#br0" timeOffset="25404.37">26151 1671 43 0,'0'34'21'0,"-24"10"-20"0,13-34 22 15,-3-1-24-15,-7 7 0 16,0-13-1-16,-4 3 0 16,4-3 2-16,0 4 1 15,7-4-1-15,3 3 0 16,7 4 2-16,12-7 0 0,6 3 1 15,10 0 1-15,5 4-1 16,-1 8 1-16,-4-8-2 16,-2 5 1-16,-8 4-2 15,-7 3 0-15,-7 3-2 16,-7 0 1-16,-4 4-1 16,-10-4 0-16,-4-3-2 15,-3-7 0-15,-4 4-10 16,1-13 0-16</inkml:trace>
  <inkml:trace contextRef="#ctx0" brushRef="#br0" timeOffset="25974.1">23312 2562 39 0,'3'3'19'0,"29"3"-15"0,-18-6 25 0,7-6-29 15,14 3 1-15,25 3-1 16,14 0 1-16,22 0 0 15,13-7 1-15,25 4 1 16,21 3 0 0,11-9 0-16,14-1 0 0,4-2-1 15,13-1 1-15,15-12-2 16,-11-3 1-16,3 9-2 16,-2-12 0-1,94-23 0 1,-60 14 0-16,-45 15-1 0,-33 6 1 15,-34 9-1-15,-25 1 1 16,-25 6-3-16,-18 0 1 16,-17 0-11-16,-11 3 0 15,-21-7-1-15,-7-2 1 16</inkml:trace>
  <inkml:trace contextRef="#ctx0" brushRef="#br0" timeOffset="26483.05">23149 793 30 0,'-3'3'15'0,"-1"-12"-6"0,4 9 25 15,0 0-30-15,0 6 1 16,0-3 2-16,0 13 0 16,0 12-9-16,-3 19 0 15,-4 6 6-15,-7 19 0 16,-4 26-4-16,0 27 0 15,-3 22-4-15,0 23 1 16,3 2-2-16,1 4 0 16,3-19-1-16,-1-19 0 0,5-38-4 15,-1-31 1-15,8-22-2 16,6-44 1-16</inkml:trace>
  <inkml:trace contextRef="#ctx0" brushRef="#br0" timeOffset="27068.65">22980 956 29 0,'32'25'14'0,"35"-15"-10"0,-43-17 24 16,15 4-26-16,21-6 1 15,11-7 1-15,28 7 1 16,28-1-5-16,10 4 0 16,22 3 4-16,21-7 1 15,3 10-3-15,11-9 1 16,0 3-2-16,11-10 1 15,10-6-2-15,-14 3 0 16,-7-3 0-16,4 0 0 16,-18-3 0-16,-4 6 0 0,-3 1 0 15,-18-7 0-15,-28-1-1 16,-14 14 1-16,-21-1 0 16,-11 13 0-16,-18 13-2 15,-10-1 1-15,-14 23-2 16,-18 9 1-16,-7 19-1 15,-10-7 0-15,-8 13 0 16,1 0 0-16,-8 13 1 16,4 8 1-16,7 11 1 15,0 5 1-15,0 10 1 16,0 7 0-16,0 5 0 16,0-5 0-16,-7-17 0 15,-7-18 1-15,-4-22-1 16,-10-7 0-16,-25-11-1 15,-28-5 1-15,-21 1-3 16,-43 0 1-16,-31 0-13 0,-39-25 0 16</inkml:trace>
  <inkml:trace contextRef="#ctx0" brushRef="#br0" timeOffset="63010.9">2512 6318 44 0,'0'10'22'0,"10"2"-9"0,-10-6 23 16,11 1-34-16,-11 5 0 16,7 4 1-16,-3 6 1 15,3 3-5-15,3 16 0 0,1 3 3 16,-1 9 0-16,8-3-1 16,-7-3 1-16,3-6-2 15,-4-7 0-15,-3-8 0 16,4-8 1-16,-4-5 1 15,4-10 1-15,3-16 0 16,3-15 0-16,-6-13 0 16,7-15 1-16,3-4-2 15,7-15 1-15,-3 0-7 16,3-3 1-16,0 5-10 16,-7 8 1-16,0 5-7 15,-14 16 0-15</inkml:trace>
  <inkml:trace contextRef="#ctx0" brushRef="#br0" timeOffset="63475.78">2981 6365 48 0,'11'10'24'0,"-4"-13"-17"0,3-1 38 0,-6 4-43 16,6 0 1-1,1 0 4-15,3-6 1 0,-3-3-9 16,3-4 1-16,3 4 4 15,1-1 0-15,-7 4-2 16,-1 0 1-16,-6 12-4 16,-8 10 1-16,-3 6-4 15,-3 3 1-15,-1 3-1 16,0 7 0-16,1 2 0 16,-1 1 0-16,1-13 2 15,3 0 0-15,3-3 4 16,8-6 1-16,3-4 1 15,3-2 1-15,4-7-1 16,15-16 0-16,2 1-2 16,-3-1 0-16,1-3-8 0,-8 1 1 15,-11-1-15 1,-13 7 1-16</inkml:trace>
  <inkml:trace contextRef="#ctx0" brushRef="#br0" timeOffset="64241.27">3073 6372 38 0,'70'-51'19'0,"36"7"-11"16,-85 32 15-16,7-10-22 15,11 0 0-15,-7 0 4 16,7 0 1-16,-14 6-6 0,-1-2 1 16,-3-4 4-16,-10-7 0 15,-7-2 0-15,-1 0 0 16,-6 3-2-16,-1-4 0 15,-14 4-1-15,-6 6 0 16,-15 3-1-16,-28 7 0 16,7 9-1-16,-11 3 0 15,-10 12 0-15,-18 10 1 16,-6 12-1-16,2 4 0 16,1 12 0-16,-7 4 0 0,3 15-2 15,7 3 1-15,14 9-2 31,11 7 1-31,28 3-1 0,8 6 0 0,20-3 0 16,18 3 0-16,10-2 1 16,22-1 0-16,18-7-1 15,10-14 1-15,7-14 1 16,21-18 1-16,11-19 1 16,10-25 1-16,4-19 2 15,24-22 0-15,1-25 1 16,3-13 0-16,-28-5-2 15,-7-4 0-15,-25 0-2 16,-14 6 1-16,-25 3-3 16,-13 7 0-16,-19 12-1 15,-10 10 0-15,-21 3-4 0,-14 6 0 16,-15 6-10 0,-10 1 0-16</inkml:trace>
  <inkml:trace contextRef="#ctx0" brushRef="#br0" timeOffset="65457.15">4276 8118 47 0,'7'25'23'0,"3"19"-17"16,-10-31 32-16,4 9-37 16,-4-7 1-16,0 7 1 15,0 0 1-15,0 0-5 16,7 0 0-16,-7-3 3 16,0-3 0-16,0-7-1 0,0-3 1 15,0-6-1-15,10-12 0 16,1-1 0-16,0-12 0 15,6-9 0-15,-6-4 1 16,3 0-2-16,4 1 1 16,-1 5 0-16,-6 7 1 15,3 7-2-15,0 8 0 16,0 10 0-16,4 6 0 16,-8 7-1-16,1 3 1 15,-4 2-2-15,4 1 1 0,-8-3 0 16,4 0 0-16,-7-4 0 15,4-2 1-15,3-4-1 16,-4 0 1-16,4-9-1 16,4-6 0-16,0-4 0 15,-1-3 0 1,8-6-1 0,-4-6 1-16,0 0 0 15,0-7 0-15,-3 13 1 16,-1-6 0-16,1 0 0 15,3 0 0-15,-3 0 0 16,-1 6 0-16,-10 6 1 16,11 10 0-16,-4 9-1 15,3 6 1-15,4-6 0 16,4 13 0-16,-7 12-1 16,6 10 1-16,-6 9-1 15,10 6 0-15,-7-9 0 0,4 0 1 16,-1 0-2-16,5-3 0 15,-5-13-4-15,4-9 0 16,1-13-10-16,6-12 0 16,-3-1-1-16,-1-18 0 15</inkml:trace>
  <inkml:trace contextRef="#ctx0" brushRef="#br0" timeOffset="65926.25">5525 7971 62 0,'3'19'31'0,"11"-10"-37"0,-7-6 65 15,7 0-57-15,11-3 1 16,0-6-1-16,10 0 1 16,-3-4-6-16,-4 4 0 15,-7 3-2-15,-3 3 1 16,-4-6-11-16,-7-1 1 0,-7 11-6 15,-11 2 1-15</inkml:trace>
  <inkml:trace contextRef="#ctx0" brushRef="#br0" timeOffset="66074.98">5510 8319 60 0,'0'12'30'0,"0"4"-24"15,4-16 57-15,3 0-60 16,11-9 0-16,13-7 1 15,12 13 0-15,3-10-13 16,3-5 1-16,0-1-12 16,-10 6 1-16</inkml:trace>
  <inkml:trace contextRef="#ctx0" brushRef="#br0" timeOffset="67334.95">7038 7936 67 0,'-4'0'33'0,"-17"-3"-23"16,11 3 33-16,-4-3-42 15,3 3 0-15,-3 6 0 16,-7-6 0-16,-15 10-2 16,-2 9 0-16,2 12 0 15,-2 3 0-15,-1 7-3 16,7 9 1-16,7-9-2 0,11 3 1 15,4 0-1-15,3 0 0 16,17-10 2 0,8-2 1-16,10-20 4 0,7-15 0 15,1-9 2-15,-8 2 0 16,3-18 0-16,-2 0 1 16,-8-1-2-16,-7-2 1 15,-7 3-4-15,-3 0 1 16,-1 9-5-16,-6 3 1 15,-1 4-2-15,4 12 1 16,-3 3-2-16,3 9 0 16,0 13 1-16,3-3 1 0,-3 10 2 15,7 12 0-15,4 3 4 16,10 15 0-16,11 4 3 16,10 13 0-16,4-4 1 15,3 0 0-15,-10 0 0 16,-4-3 0-16,-10-9-1 15,-11 0 0-15,-17-10-3 16,-8-3 0-16,-24-9-2 16,-8-13 0-1,-10-9-1 17,-7-16 0-32,-7-15-1 0,-14-10 1 0,4-16 0 0,-4-6 1 0,3-15-1 15,14-4 0-15,19 3 0 16,16 10 1-16,26 0 0 15,17 0 0-15,21 12-1 0,8-2 1 16,13 5-4-16,-10 7 0 16,-4 6-15-1,-10 0 1-15</inkml:trace>
  <inkml:trace contextRef="#ctx0" brushRef="#br0" timeOffset="67731.58">7235 7196 64 0,'8'10'32'0,"9"5"-32"16,-10 1 47-16,-3 12-47 15,-1 4 0-15,-3 8-2 0,0 7 0 16,0-3-3-16,7 3 1 16,-7-12-14-16,4-7 0 15</inkml:trace>
  <inkml:trace contextRef="#ctx0" brushRef="#br0" timeOffset="68163.7">7980 7689 42 0,'-7'-35'21'0,"3"16"-8"0,4 13 23 0,-7 6-33 15,4 0 0-15,-4 3 2 16,0 7 1-16,-4 12-7 15,-3-7 0-15,-7 13 4 16,-4 19 1-16,0 4-3 16,-6 11 1-16,2 17-2 0,1-4 0 15,7 10 0-15,0-1 0 32,10 1 0-32,11-3 0 15,7-10-1-15,7-16 1 16,11-12-6-16,10-16 1 15,1-25-12 1,-8-6 0 0</inkml:trace>
  <inkml:trace contextRef="#ctx0" brushRef="#br0" timeOffset="69676.2">8230 7889 44 0,'0'7'22'0,"0"-7"-8"16,0 0 22-16,0 0-34 15,-3 3 1-15,-1 3 1 16,-3 7 0-16,0-10-5 16,-3 12 0-16,-1 7 3 15,0 3 1-15,4 7-2 0,4 2 0 16,3-2-1-16,10-1 1 16,5-3-2-16,-1-3 1 15,7-6-4-15,7-10 0 16,7-12-8-16,4-15 1 15,0-11-6-15,-11-11 1 16</inkml:trace>
  <inkml:trace contextRef="#ctx0" brushRef="#br0" timeOffset="69872.59">8548 7726 27 0,'-4'3'13'0,"-10"63"-1"0,11-44 15 15,-11 3-25-15,-4 16 0 0,0 12 1 16,-6 10 0-16,-1 0-4 16,4 6 0-16,0 3 2 15,6-6 1-15,5-16-4 16,6 0 1-16,-3-15-10 16,14-17 0-16</inkml:trace>
  <inkml:trace contextRef="#ctx0" brushRef="#br0" timeOffset="70143.13">8509 7228 49 0,'21'50'24'0,"7"56"-20"0,-17-71 41 16,10 18-44-16,11 7 1 16,10 21 0-16,8 4 1 15,-1 12-4-15,-3 10 0 16,-7-10 2-16,-15 16 0 16,-13-10-6-16,-18-2 0 15,-11-7-12-15,-17-19 1 0</inkml:trace>
  <inkml:trace contextRef="#ctx0" brushRef="#br0" timeOffset="70788.59">9620 7955 59 0,'11'0'29'0,"21"-16"-19"15,-15 7 29-15,15-7-37 16,7-6 0-16,3 0-2 16,0 1 0-16,-3 5-5 0,-7 3 0 15,-7 10-11-15,-18 6 0 16,-11 7-2-16,-13 2 0 15</inkml:trace>
  <inkml:trace contextRef="#ctx0" brushRef="#br0" timeOffset="70941.34">9493 8215 58 0,'-17'25'29'0,"24"-18"-30"0,-4-4 59 15,11-3-57-15,15-6 1 16,2-10-1-16,15-3 0 0,11-6-10 15,6 0 1-15,8-6-10 16,-8 6 0-16</inkml:trace>
  <inkml:trace contextRef="#ctx0" brushRef="#br0" timeOffset="71494.33">10672 8200 59 0,'0'6'29'0,"24"-59"-27"0,-10 28 45 15,4-16-45-15,14-31 0 16,10-16 0-16,11-22 1 15,0-22-5-15,0 4 1 0,-18-13 2 16,-7 3 0-16,-10-6-1 16,-11 18 1-16,-7 10-1 15,-11 9 0-15,-6 20 0 16,-4 21 1-16,-4 22-2 16,4 22 0-16,-4 28-2 15,0 16 1-15,8 25-3 16,3 25 1-16,3 19-1 15,8 10 1-15,3 5 1 16,3 7 0-16,8 6 2 16,3-6 0-16,3-3 0 15,5-7 1-15,-8-12-5 16,0-6 1-16,0-16-11 16,0-13 1-16</inkml:trace>
  <inkml:trace contextRef="#ctx0" brushRef="#br0" timeOffset="71721.47">11310 7808 43 0,'-14'50'21'0,"3"3"-17"0,11-43 31 16,-3-7-36-16,3-3 0 0,0 3-8 16,0-3 1-16,0-13 0 15,7-15 0-15</inkml:trace>
  <inkml:trace contextRef="#ctx0" brushRef="#br0" timeOffset="71883.48">11211 7554 39 0,'0'0'19'0,"18"15"-12"16,-11-11 27-16,0-1-32 16,0 3 1-16,0 0-1 15,0-3 1-15,4 1-6 16,-1-1 1-16,1 0-8 16,7-3 0-16,-1-10-4 15,4 4 1-15</inkml:trace>
  <inkml:trace contextRef="#ctx0" brushRef="#br0" timeOffset="72348.66">11532 7836 44 0,'0'19'22'0,"7"-25"-25"0,-3-1 40 16,-1-2-36-16,4-4 0 15,4-2 0-15,0-1 1 16,6 10-4-16,4-7 1 15,1-3 0-15,-1-2 1 0,3 2-2 16,-2 7 1-16,-5 5-1 16,1 8 0-16,-4 5 1 15,-3-9 1-15,-1 3 0 16,-3 3 0-16,0 1 0 16,0 2 0-16,0-3 0 15,0-3 0-15,1 1-1 16,-1-4 1-16,0 0 0 15,0 0 1-15,-4 0-1 16,4 0 0-16,0-4 0 16,0 4 1-16,-3 0 1 15,3-6 0-15,0-6 0 16,4-1 0-16,3-6 1 16,10 4 0-16,5 2-1 15,9 4 0-15,5 6 0 16,6 12 0-16,8 7 0 15,-1-7 0-15,-7 10-1 0,4 9 1 16,-3 0-2-16,-8-3 0 16,-7 0-10-16,-10-6 1 15,-14-6-7-15,-15-4 1 16</inkml:trace>
  <inkml:trace contextRef="#ctx0" brushRef="#br0" timeOffset="72921.48">10732 8300 57 0,'3'9'28'0,"1"13"-34"16,-4-6 52-16,0 6-44 16,-4 3 0-16,1 16 3 0,-1 9 0 15,0 7-6-15,4 2 1 16,-3-2 4-16,3-17 0 16,0-2-2-16,0-10 1 15,0-6-2-15,0-6 1 16,3-7-2-16,1 4 0 15,3-13-1-15,4-7 1 16,-4-5 0-16,0 3 0 0,3-1-1 16,4 4 1-16,4 3-1 15,0 12 1-15,-1 7-1 16,5-7 1-16,-5 7-2 16,1 3 0-16,-4 3-1 15,7-7 1-15,-3-2-6 16,-1-7 0-16,5-6-10 15,-1-6 0-15</inkml:trace>
  <inkml:trace contextRef="#ctx0" brushRef="#br0" timeOffset="73190.25">11194 8705 62 0,'-7'28'31'0,"17"6"-27"0,-6-27 51 15,-1-4-52-15,4 9 0 16,7 1 0-16,4-1 0 16,0 1-5-16,10-7 1 15,7-9 0-15,11 3 0 16,3-13-5-16,-3-2 1 15,0-4-10-15,-7 0 0 16,-7-6-5-16,-4-6 0 16</inkml:trace>
  <inkml:trace contextRef="#ctx0" brushRef="#br0" timeOffset="73462.56">11494 8498 47 0,'14'37'23'0,"7"1"-18"15,-14-32 39-15,0 0-41 16,0 1 0-16,4 2 5 16,6-3 0-16,8 1-10 15,7 2 1-15,-1 7 5 16,1-4 1-16,-4 1-4 15,-6 3 1-15,-8 5-6 16,-11 11 1-16,-10-7-5 0,-7 0 0 16,-7 0-11-16,0-6 0 15</inkml:trace>
  <inkml:trace contextRef="#ctx0" brushRef="#br0" timeOffset="73806.88">12291 8516 46 0,'14'10'23'0,"-14"2"-22"0,0-8 32 0,-7-1-33 15,-4 3 1-15,-3 0 0 16,-7 7 1-16,-4 2-3 15,-6 7 1-15,-8 13 0 16,3 6 1-16,5-4-3 16,2 4 1-16,12 6-1 15,6 3 0-15,11-9 0 16,14-6 1-16,11-7 3 16,14-16 0-16,14-15 3 15,3-19 1-15,-13-3-1 16,-8-13 1-16,-7-5-3 15,-7-1 1-15,-10-7-19 16,-15-5 0-16</inkml:trace>
  <inkml:trace contextRef="#ctx0" brushRef="#br0" timeOffset="74735.33">13533 7203 68 0,'0'9'34'0,"-4"-6"-35"0,4-3 53 16,0 3-51-16,-7 0 0 15,-7 0 0-15,-4 4 0 16,-6 5-2-16,-5 4 0 16,-6 6 0-16,7 0 1 15,3-3-3-15,7 0 0 0,4 6-1 16,7 0 0-16,7-3-1 16,11-4 1-16,10 1 1 15,7-9 1-15,1-4 2 16,2-6 1-16,-10-9 0 15,-3-4 1-15,0-3 0 16,-8 7 0-16,1-4-1 16,-4 4 1-16,-4 3-5 15,-3 6 0-15,4-3-4 16,-4 6 0-16,0 12-1 16,-4 4 1-16,1 13 0 15,-1 2 0-15,4 4 6 16,4 9 0-16,3-13 6 15,-3 4 1-15,3 3 3 16,0-4 0-16,3 4-1 16,-3-7 1-16,-3-5-5 15,-8-1 1-15,-3 0-4 0,-7-6 1 16,-14-3-4-16,-11-10 1 16,-7-9-1-16,-3 0 0 15,-1-12 1-15,1-13 0 16,7-4 1-16,3-8 0 15,14-4 1-15,11-3 1 16,18 3-1-16,17 4 1 16,14 2-4-16,11 1 1 15,0 2-8-15,-4 1 1 16,-10-7-10-16,-14 4 0 16</inkml:trace>
  <inkml:trace contextRef="#ctx0" brushRef="#br0" timeOffset="75321.19">14023 6591 47 0,'3'38'23'0,"-6"-29"-15"0,3-9 35 0,-4-3-42 16,-3 6 1-16,-3 13 0 16,-8 12 1-16,-3 3-4 15,-4 13 1-15,-3 13 2 16,3 9 1-16,4 3-1 16,4 3 1-16,6 3-1 15,11 6 1-15,7-5-1 16,7-7 1-16,7-13-4 15,4-15 0-15,10-10-7 16,-3-21 0-16,0-13-11 16,0-7 1-16</inkml:trace>
  <inkml:trace contextRef="#ctx0" brushRef="#br0" timeOffset="76044.03">14291 6704 49 0,'0'9'24'0,"0"13"-20"0,0-12 35 16,-3 5-39-16,-8-2 1 0,-3 6 0 16,-4 9 0-16,-3 10-1 15,3-1 1-15,4 1 0 16,4 3 0-16,6-4 0 16,4-2 1-16,11-7-2 15,10-6 0-15,7-19-5 16,7-6 1-16,4-10-12 15,4-12 1-15</inkml:trace>
  <inkml:trace contextRef="#ctx0" brushRef="#br0" timeOffset="76251.98">14524 6691 41 0,'-7'66'20'0,"-18"31"-10"0,18-71 25 15,-7 14-35-15,0 7 1 16,0 0 0-16,0 7 1 16,-4 5-3-16,7-5 1 15,4-1 0-15,7-6 1 16,0-6-5-16,4-13 0 16,6-16-10-16,12-8 1 15</inkml:trace>
  <inkml:trace contextRef="#ctx0" brushRef="#br0" timeOffset="76464.19">14711 7174 60 0,'10'25'30'0,"8"-21"-35"15,-7-8 52-15,6-5-47 16,4 0 0-16,4-4-6 16,3-3 0-16,1-2-8 15,-5-4 1-15</inkml:trace>
  <inkml:trace contextRef="#ctx0" brushRef="#br0" timeOffset="76689.07">14866 6949 60 0,'0'69'30'0,"-14"31"-37"0,10-84 45 15,1 12-38-15,-1 9 0 16,1-2-1-16,3-7 1 0,0-3-6 15,0-3 1-15,3-6-10 16,4-13 0-16</inkml:trace>
  <inkml:trace contextRef="#ctx0" brushRef="#br0" timeOffset="77064.22">15184 6754 57 0,'-4'72'28'0,"1"76"-36"16,3-104 47-16,-4-4-39 16,0 10 0-16,-3 7 1 15,0-13 1-15,4-7-2 16,-1-8 1-16,1-11 0 15,6-2 1-15,4-16-2 0,4-6 1 16,-4-10-1-16,4-3 0 16,3 1-1-16,0 5 0 15,3 4 0-15,1-4 1 16,3 7 0-16,0 6 0 16,1 6 0-16,-1 7 0 15,-4 5 0-15,1 1 1 16,0 3-2-16,-1-6 1 0,8-4-4 15,0-2 0-15,-1-7-11 16,5-12 0-16</inkml:trace>
  <inkml:trace contextRef="#ctx0" brushRef="#br0" timeOffset="77333.78">15614 6575 58 0,'28'79'29'0,"11"21"-31"0,-28-69 47 0,-1 20-45 15,11 27 1-15,4-3 1 0,-4 13 0 16,-3 3-2-16,-11-3 0 15,-7-7 0-15,-7-2 0 16,-4-20-5-16,1-12 0 16,-1-12-12-16,-3-23 0 15</inkml:trace>
  <inkml:trace contextRef="#ctx0" brushRef="#br0" timeOffset="77747.09">16358 7212 63 0,'7'6'31'0,"22"-21"-27"15,-19 15 51-15,15 0-53 0,3 0 0 16,11 0 0 0,7-4 0-16,7-2-7 0,0 9 1 15,-8-6-9-15,5-6 1 16,-4-7-8-16,0-6 0 16</inkml:trace>
  <inkml:trace contextRef="#ctx0" brushRef="#br0" timeOffset="78309.67">17544 7080 57 0,'10'32'28'0,"-17"-17"-31"0,4-5 48 0,-11 5-45 15,-8-5 0-15,-2-4 0 16,3 7 0-16,-4 5 0 16,-3 4 0-16,-1 7 0 15,1-1 1-15,3-6-1 16,4 0 0-16,11 0-1 16,6-4 0-16,11-5-1 15,7-10 0-15,4-3 0 16,7-6 1-16,6-10 0 0,8-6 1 47,0-3 2-32,-4 0 0-15,-6 3 0 16,-5 3 0-16,-3 4-2 0,-3 2 0 0,-4 4-3 0,-7 2 1 0,-3 7-3 0,-4 10 1 16,-4 12-1-16,-3 9 1 31,-3 4 1-16,-1 9 0-15,4 6 3 0,7 6 1 0,3 7 3 0,1-10 0 16,3 7 1-16,-3 2 1 16,-4-5-1-16,-4-10 1 15,-7 0-3-15,-3-6 1 0,-3-7-2 32,-4-9 0-32,-4-6-2 15,4-9 1 1,3-7-1-1,4-10 1-15,0 1-3 0,3-10 1 0,4-12-6 0,7-3 0 0,18-16-10 16,3 0 0-16</inkml:trace>
  <inkml:trace contextRef="#ctx0" brushRef="#br0" timeOffset="78654.53">18101 6632 54 0,'-18'34'27'0,"-17"-27"-32"0,21 8 41 15,-4 10-36-15,4 0 0 16,-3 16 0-16,-5 3 1 16,5 6-1-16,-4 4 0 15,10 2 0-15,8-3 1 0,6 4 0 16,1-1 0 0,41-12-8-1,-2-16 0-15,-1-12-7 16,-3-16 0-16</inkml:trace>
  <inkml:trace contextRef="#ctx0" brushRef="#br0" timeOffset="78939.48">18380 6798 44 0,'-4'35'22'0,"-20"-20"-18"0,16-5 33 16,-2 8-35-16,-1 1 1 16,1 9 1-16,-4 1 1 15,3-4-6-15,4 6 1 16,3 0 3-16,4 1 0 16,7-4-1-16,8-9 1 15,6-10-3-15,7 1 0 16,-3-17-5-16,-1-2 0 15,-2-10-10-15,6-9 1 16,-7-13-3-16,0-6 1 16</inkml:trace>
  <inkml:trace contextRef="#ctx0" brushRef="#br0" timeOffset="79135.4">18584 6616 40 0,'-7'3'20'0,"7"60"-13"0,-3-41 37 0,-1 3-42 15,-3 16 0-15,-3 12 1 16,3 7 0-16,-4 2-4 16,4-11 0-16,0 5 2 15,3 4 1-15,-3-1-4 16,4-15 1-16,-1-9-11 16,4-13 0-1,7-19-3-15,11-13 0 0</inkml:trace>
  <inkml:trace contextRef="#ctx0" brushRef="#br0" timeOffset="79360.98">18937 6394 47 0,'11'87'23'0,"31"29"-20"0,-31-78 41 15,-1 18-42-15,1 20 0 16,3 24 1-16,-4-15 0 16,-6 6-5-1,-4-7 1-15,-14 4-3 0,-14-13 0 16,-15-12-12-16,-13-10 1 0</inkml:trace>
  <inkml:trace contextRef="#ctx0" brushRef="#br0" timeOffset="80201.25">13600 7952 48 0,'17'16'24'0,"61"-19"-15"0,-50 3 24 0,14 0-30 0,18 0 0 16,7-4 6-16,29 4 0 16,17-6-9-16,14 3 0 15,21 0 6-15,32 3 1 16,3-6-2-16,32-4 1 15,0-5-4-15,22-4 0 16,3-3-2-16,21 0 1 16,7 0-1-1,21 0 0-15,-7 6 0 16,22 4 0-16,-15 5 0 0,7 7 0 16,-20 10-1-16,2-1 1 15,-31 4-1-15,-25 2 0 16,-20-2-2-16,-30 0 1 0,-41-1-5 15,-32 4 1-15,-29-4-14 16,-34 13 0-16,-33 7 0 16,-10 2 1-16</inkml:trace>
  <inkml:trace contextRef="#ctx0" brushRef="#br0" timeOffset="80905.85">15843 7971 58 0,'4'22'29'0,"6"34"-33"0,-10-43 58 0,4 12-52 16,3 19 1-16,-4 3-1 15,-3 19 1-15,-3 6-4 16,-1 12 0-16,1 10 2 15,-1-6 1-15,-3-3-3 16,0-16 1-16,4-16-1 16,-1-12 1-16,1-13-2 15,-1-12 1-15,4-10 0 16,7-6 0-16,4-12 0 0,6-10 0 16,5-10 0-16,6-2 0 31,7 2 1-31,4-2 0 0,0 6 1 0,0 6 0 15,-4 9 0-15,-3 10 0 16,-4 6 0-16,-4 7 0 16,-2 2 0-16,-1 16 0 15,-7 7-1-15,-4-1 0 16,1 13-1-16,-4 1 1 16,0 5-3-16,-3 3 0 15,3-12-15-15,3-16 0 0,4-6 0 16,8-3 1-16</inkml:trace>
  <inkml:trace contextRef="#ctx0" brushRef="#br0" timeOffset="84136.37">20274 7670 38 0,'-3'19'19'0,"13"3"-3"0,-3-13 19 0,4-3-30 16,-1 0 0-16,1 4 2 15,3-7 1-15,7 0-10 16,11 0 0-16,10 0 6 16,11-9 1-16,0-10-4 15,7 1 1-15,4 2-5 16,-4-2 1-16,-11 2-6 16,-7 1 1-16,-13 2-11 15,-15 4 0-15</inkml:trace>
  <inkml:trace contextRef="#ctx0" brushRef="#br0" timeOffset="84333.08">20316 8002 55 0,'-7'38'27'0,"25"-32"-22"0,-11-6 44 15,7-3-48-15,11 0 1 16,10-7 0-16,18-5 0 15,-3-1-6-15,6 3 1 16,7 1-11-16,1-10 1 0,-4 0-5 16,0 6 1-16</inkml:trace>
  <inkml:trace contextRef="#ctx0" brushRef="#br0" timeOffset="84931.81">21251 8203 59 0,'25'16'29'0,"24"-60"-34"0,-20 22 54 16,9-19-48-16,19-19 1 16,10-31 3-16,0-21 0 15,-4-26-6-15,-3-10 0 0,-3-12 3 16,-11 10 1-16,-11 12-2 16,-14 0 1-16,-7 19-2 15,-3 12 1-15,-4 19-1 16,-4 16 0-16,-3 19-1 15,0 25 1-15,-3 24-3 16,-8 29 1-16,-3 19-2 16,-3 19 1-16,2 31-1 15,5 22 1-15,-4 10 0 16,0 8 1-16,7 11 1 16,3-14 1-16,4 1 0 15,4-19 1-15,-4-13-3 16,7-15 1-16,3-16-6 15,8-13 1-15,7-18-10 16,10-16 0-16</inkml:trace>
  <inkml:trace contextRef="#ctx0" brushRef="#br0" timeOffset="85127.33">22162 7839 43 0,'-18'57'21'0,"-10"-20"-14"0,21-27 30 16,0 2-37-16,-1 4 0 15,1-7-4-15,0-3 0 16,4-9-2-16,6-3 1 0,4-16-9 16,0-9 1-16</inkml:trace>
  <inkml:trace contextRef="#ctx0" brushRef="#br0" timeOffset="85307.03">22080 7595 42 0,'4'18'21'0,"-1"-11"-15"16,1-4 35-16,-4 3-40 16,3-3 1-1,-3-3-1-15,8 0 0 0,2-3-5 16,4 0 0-16,0 0-8 15,4 3 1-15,0-7-4 16,-4 4 1-16</inkml:trace>
  <inkml:trace contextRef="#ctx0" brushRef="#br0" timeOffset="85725.29">22289 7842 42 0,'7'13'21'0,"10"-29"-26"0,-10 7 39 15,0-4-34-15,0 4 1 16,4-4-2-16,3 1 0 16,4-4 0-16,-1 7 1 0,1 2 0 15,-4 10 0 1,-3 1 0-16,3-4 0 0,-4 3 0 16,1 3 1-16,-4 0 0 15,0 4 0-15,0-1 0 16,0 0 1-16,0 1-1 15,0-4 0-15,0-3-1 16,4-6 1-16,0-3-1 16,3-4 1-16,3 1-1 15,4 3 1-15,1-4-1 16,-1 1 1-16,3-4 1 16,5-5 0-16,-1 5 1 15,0 4 0-15,-3 2 0 16,3 4 1-16,-7 10-1 15,0 2 1-15,4 3-1 16,7 10 0-16,3 4-2 16,4-5 1-16,-7-2-6 15,-8-3 1-15,-6-7-14 0,-7-5 0 16</inkml:trace>
  <inkml:trace contextRef="#ctx0" brushRef="#br0" timeOffset="86281.75">21477 8510 46 0,'7'-6'23'0,"0"6"-11"16,-7 0 29-16,0 0-36 15,0 0 0-15,4 3 3 16,-4 6 1-16,0 10-11 15,0 3 0-15,-4 6 7 16,1 4 0-16,-1 12-3 16,1 0 1-16,3-4-2 15,0-5 1-15,3-4-2 16,1-6 1-16,3-6-2 0,3-6 1 16,4-7-1-16,1-9 0 15,2-3 0-15,4-7 0 16,1-6 0-16,2-3 1 15,4-3 0-15,1 6 0 16,-5 4 0-16,-2 8 1 16,-5 10-1-16,-3 4 1 15,4 21-1 1,0-6 0 15,-1-3-3-31,1-7 0 0,-1 1-5 0,5-7 0 0,-1-3-12 16,7-22 0-16</inkml:trace>
  <inkml:trace contextRef="#ctx0" brushRef="#br0" timeOffset="86555.03">22052 8623 59 0,'-17'35'29'0,"9"-29"-23"16,8-6 45-16,0 0-46 0,0 3 0 15,0 0 1 1,8 3 1-16,2-2-10 0,11-1 1 16,11-3 3-16,7-3 1 15,3-4-7-15,-7-2 0 16,4-4-10-16,-7-2 0 15,-4-17-6-15,-3 4 0 16</inkml:trace>
  <inkml:trace contextRef="#ctx0" brushRef="#br0" timeOffset="86806.13">22274 8516 55 0,'-3'19'27'0,"10"-6"-23"16,-4-7 47-16,5 3-45 16,2 1 0-16,1-1 2 15,6 4 1-15,12-1-12 16,9 4 0-16,1 3 7 16,-4-3 0-16,-10-1-4 15,-7 1 1-15,-8 6-6 16,-13 9 0-16,-18 1-7 15,-11-1 1-15,0 0-10 16,-7-2 0-16</inkml:trace>
  <inkml:trace contextRef="#ctx0" brushRef="#br0" timeOffset="88044.13">23058 8676 44 0,'45'-15'22'0,"-34"-17"-8"0,-7 23 23 0,-1 0-34 15,1-4 0-15,-8 4 1 16,-7-4 0-16,-10 4-6 16,-7 2 1-16,-4 10 3 15,-3 4 1-15,-4 8-2 16,-7 7 0-16,4 13 0 15,0 12 0-15,6 3-1 16,12 7 0-16,10-4 0 16,14-12 0-16,14-7-1 15,10-3 1-15,8-15 0 16,21-19 0-16,7-16-1 16,11-18 1 15,-11-14-1-16,-15-2 0-15,-13-10-9 0,-18 7 0 0,-14-10-7 16,-21-3 1 0</inkml:trace>
  <inkml:trace contextRef="#ctx0" brushRef="#br0" timeOffset="89328.37">23745 7334 46 0,'4'44'23'0,"7"22"-8"15,-8-50 23-15,4 2-36 16,0 4 1-16,4-3 2 15,-1 0 0-15,1-10-6 16,3-5 0-16,7-14 4 16,7-15 1-16,1-13-2 15,-8-21 0-15,0-13-2 16,0-3 0-16,-7-4 0 16,-3-2 0-16,-4 2-1 15,-4 1 0-15,-3 3 1 16,0-4 0-16,-3 7-2 0,-4 9 1 15,0 10-1-15,3 9 0 16,4 10 1 0,4 12 1-16,6 3-1 0,15 9 0 15,17 7 4-15,15 6 0 16,21 1 0-16,10-4 1 16,28-7-1-16,32 1 1 15,11-10-1-15,24-9 0 31,124-15-5-15,-56 14 0-16,-50 11-7 0,-42 8 0 16,-32 1-11-16,-39 0 0 0</inkml:trace>
  <inkml:trace contextRef="#ctx0" brushRef="#br0" timeOffset="89986.23">24493 6641 45 0,'4'16'22'0,"-4"-13"-15"15,3 0 27-15,-3 3-33 16,0 4 0-16,-3-1 1 16,-1 4 1-16,-3 2-4 15,-3 7 1-15,-1-3 1 16,-3 6 0-16,-7 7-1 15,3 2 1-15,4-2-1 0,7-4 0 16,4-3-3-16,6-3 1 16,4-7-6-16,7-8 1 15,7-7-7-15,4-16 0 16</inkml:trace>
  <inkml:trace contextRef="#ctx0" brushRef="#br0" timeOffset="90172.65">24631 6716 23 0,'11'7'11'0,"-22"21"3"0,11-19 9 0,-4 4-20 0,-6-1 0 0,-4 20 3 15,3 5 1-15,-3 7-9 16,3 10 1-16,-3-1 5 16,0 13 1-16,-3 0-4 15,-1 0 1-15,4-7-8 16,3-18 1-16,8-10-7 15,10-18 0-15</inkml:trace>
  <inkml:trace contextRef="#ctx0" brushRef="#br0" timeOffset="90410.46">24716 7146 60 0,'17'10'30'0,"8"-17"-35"0,-11 4 57 0,7-6-52 0,11-1 0 16,3 1-2-16,4 3 1 15,-7-7-5-15,0 1 1 16,-8-4-12-16,-10-9 0 15</inkml:trace>
  <inkml:trace contextRef="#ctx0" brushRef="#br0" timeOffset="90637.87">24938 6883 49 0,'-18'62'24'0,"-14"11"-20"16,25-52 34-16,-3 14-38 16,-4 3 1-16,-4 9-2 15,4 0 0-15,3-10-3 16,8-8 0-16,3-8-6 16,7-8 0-16,7-13-4 15,4-19 0-15</inkml:trace>
  <inkml:trace contextRef="#ctx0" brushRef="#br0" timeOffset="91009.24">25199 6566 63 0,'14'94'31'0,"-7"-6"-44"0,-10-63 64 15,-1 16-51-15,-3 12 0 16,3 0-1-16,1 1 1 16,-1-7 0-16,1-10 0 15,-1-5 0-15,4-7 0 0,7-13-1 16,0-9 1-16,4-9 0 16,3-10 0-16,0-2 0 15,0-4 0-15,4 3-1 16,0 0 1-16,-1 10 0 15,4 9 1-15,4 6-1 16,3 13 1-16,1 12-1 16,-1-3 1-16,4 13 0 15,-4 0 0-15,0-4-2 16,0-2 1-16,-3-13-10 16,0-13 1-16,-4-15-8 15,0-3 1-15</inkml:trace>
  <inkml:trace contextRef="#ctx0" brushRef="#br0" timeOffset="91943.71">26261 7049 62 0,'21'9'31'0,"35"-9"-32"0,-34-6 32 16,13 0-31-16,18-4 0 15,10 1-7-15,-6 0 1 16,-1 5-6-16,-6-5 0 16</inkml:trace>
  <inkml:trace contextRef="#ctx0" brushRef="#br0" timeOffset="92437.48">27160 7184 38 0,'0'66'19'0,"11"25"-8"16,-4-76 20-16,0 10-26 15,0-3 0-15,0-3 4 16,4-6 0-16,3-10-12 16,0-13 1-16,0-5 7 15,-3-17 0-15,3-5-2 16,0-23 0-16,0-12-3 0,4-16 1 16,-4 0-1-16,0 4 1 15,0-14-1-15,-3 4 0 16,-4 7-1-16,-4-1 0 15,1 16 1-15,-1 15 0 16,1 13 0-16,6 16 1 31,33 28 0-31,13 10 1 16,8 2-1-16,6 4 1 16,18-4-1-16,11-2 0 0,10-7-3 15,-3 0 1-15,-10 0-4 16,-15-3 1-16,-14 9-8 15,-25 1 0-15,-21-4-6 16,-7 4 0-16</inkml:trace>
  <inkml:trace contextRef="#ctx0" brushRef="#br0" timeOffset="92752.79">27841 6792 56 0,'-10'28'28'0,"-29"25"-35"0,25-40 49 16,-7 6-42-16,-1 3 0 15,1 0 0-15,4 3 1 16,6-3-1-16,4-7 1 16,10 4-1-16,8-6 1 15,10-10-2-15,4-3 1 16,0-10-6-16,6-2 0 16,1-10-9-16,7-16 0 0</inkml:trace>
  <inkml:trace contextRef="#ctx0" brushRef="#br0" timeOffset="92920.58">28049 6698 46 0,'0'40'23'0,"-10"23"-15"15,-1-41 35-15,-13 19-41 16,-5 3 1-16,1 18-1 16,0 1 1-16,0 9-5 15,-1-9 1-15,1-7 0 16,7-5 1-16,7-11-16 15,3-18 0-15</inkml:trace>
  <inkml:trace contextRef="#ctx0" brushRef="#br0" timeOffset="93624.34">23894 7767 42 0,'17'9'21'0,"29"4"-4"0,-32-10 22 15,4 3-35-15,14 1 1 16,10 2 2-16,21 0 1 16,22-5-10-16,14-4 1 15,28-4 6-15,32-5 0 16,17-4-2-16,39 4 0 16,4 0-2-16,24-1 0 15,8-5-1-15,10-11 1 16,-4 14-1-16,12-10 1 15,-5-6-2-15,11 3 1 0,-10 0-2 16,-11 3 1-16,-35 6-4 16,-8 7 0-16,-31 9-4 15,-28 6 0-15,-32 3-8 16,-25 1 0-16,-38 2-2 16,-26 1 1-16</inkml:trace>
  <inkml:trace contextRef="#ctx0" brushRef="#br0" timeOffset="94254.96">25693 8159 58 0,'-4'41'29'0,"4"62"-36"16,0-78 59-16,-3 13-52 15,-4 3 0-15,0 6 0 16,3 6 1-16,1-3-1 16,-1 0 0-16,1-6 1 15,-1-9 0-15,4-10-1 16,0-13 1-16,0-12-1 16,4-9 1-16,6-4-1 0,1-5 1 15,6-1 0 1,5 0 0-16,2 0 0 0,4 7 0 15,1 5 0 1,2 4 0-16,8 10 0 0,4 5 1 16,9 10-2-16,1 3 1 15,-3 6-1-15,6 1 0 16,1-1-6-16,-4-6 1 16,-11 0-13-16,-7-3 0 15</inkml:trace>
  <inkml:trace contextRef="#ctx0" brushRef="#br0" timeOffset="96264.46">5528 11038 34 0,'-3'-10'17'0,"3"13"-12"0,0-3 18 16,0 0-22-16,0 0 1 16,0 7 5-16,-4-1 0 15,0 3-7-15,4 1 1 16,-3-4 4-16,3 0 0 15,0 1 1-15,0-4 0 16,7 3-3-16,11-3 1 16,3 0-1-16,7 0 0 0,11-3-1 15,3 0 0-15,-3 0-4 16,0-9 1 0,-7-4-6-16,-8 1 1 0,-10-1-11 15,-3-6 0-15</inkml:trace>
  <inkml:trace contextRef="#ctx0" brushRef="#br0" timeOffset="96492.9">5334 11323 56 0,'7'34'28'0,"21"-24"-27"15,-17-10 44-15,17-3-42 16,4-4 0-16,10 1 1 16,8-9 0-16,-1 2-8 0,0 4 0 15,-10-1-2-15,-7 4 0 16,0 0-12-16,-15-1 1 16</inkml:trace>
  <inkml:trace contextRef="#ctx0" brushRef="#br0" timeOffset="97256.31">6459 11712 48 0,'-3'16'24'0,"6"-20"-19"0,4 1 35 16,-3-3-38-16,7-10 1 16,6-6 2-16,8-18 1 15,10-23-7-15,11-9 1 16,14-19 3-16,0-28 0 16,0-10-3-16,0-3 1 15,-7-2-3-15,-7-1 1 0,-15-3-2 16,-9 19 0-16,-12 6 1 15,-10 15 0-15,-3 26 0 16,-15 16 0-16,7 9-1 16,1 12 1-16,-1 26-1 15,-10 28 1-15,3 18 0 16,1 23 1-16,6 21 2 16,1 20 0-16,3 15 2 15,3 9 1-15,4 7 0 16,0-7 0-16,4 1-1 15,3-1 0-15,0-9-2 16,3-12 1-16,-6-16-3 16,10-13 1-16,4-16-4 15,6-12 1-15,1-12-4 0,10-19 0 16,1-13-8-16,6-9 1 16,0-16-2-16,-3-16 0 15</inkml:trace>
  <inkml:trace contextRef="#ctx0" brushRef="#br0" timeOffset="97451.01">7430 11461 58 0,'-11'44'29'0,"-3"34"-38"0,10-68 61 0,-6 5-51 15,-1 10 0-15,1-3 0 16,2 0 1-16,1-6-5 15,4-7 1-15,3-9-6 16,3-9 0-16,8-29-9 16,-4-15 1-16</inkml:trace>
  <inkml:trace contextRef="#ctx0" brushRef="#br0" timeOffset="97618.43">7320 11151 55 0,'21'25'27'0,"-10"-7"-31"16,-11-14 46-16,7-4-43 0,4-4 0 15,3-2-8 1,7-3 0-16,-4-1-1 0,1 1 0 16</inkml:trace>
  <inkml:trace contextRef="#ctx0" brushRef="#br0" timeOffset="98096.75">7557 11489 30 0,'3'44'15'0,"1"-22"-5"0,-4-19 14 0,7 0-20 0,-7-6 1 0,10-6 2 0,1-4 1 0,6-2-10 15,8-11 0-15,0-2 6 16,7-3 0-16,-4 0-2 15,4 5 0-15,-1 4 0 16,1 7 0-16,3 2 0 16,-10 4 1-16,0 3-1 15,3 15 0-15,-10 7-1 16,-4 2 1-16,-4 1-2 16,1-3 1-1,-4 0-2-15,-4-4 1 16,1 1-2-16,-1-7 1 15,-3-6 0-15,8 0 0 0,-5-6 0 32,8-1 1-17,-1-2-1-15,-3 3 1 16,14-16 0-16,1 3 1 0,2 0 0 0,5 0 0 0,-5 1 2 16,8 5 1-16,-4 4 0 15,7 5 0-15,4 4 0 0,4 4 1 16,-1 11-1-16,0 7 0 15,-3-3-3-15,3 0 0 16,-3 0-4-16,0-7 1 16,0 1-11-1,-7-7 0-15,-22-6-7 0,1 3 0 16</inkml:trace>
  <inkml:trace contextRef="#ctx0" brushRef="#br0" timeOffset="99507.55">6756 11894 43 0,'-11'15'21'0,"1"-8"-13"0,10-7 31 0,0 0-36 0,-8 6 0 16,8 3 2-16,-3 7 1 15,3 12-7-15,0 13 0 16,-7 0 6-16,3 9 0 16,-3 10-1-16,0-10 0 15,0 3-1-15,0-3 0 0,0 0-1 16,4-12 0-16,3-10-2 31,0-6 1-31,0-6-1 0,3-13 0 0,8-12-1 16,3-4 1-16,7-3-1 15,0-6 0-15,-3-3-2 16,6-3 0-16,-2 3-1 16,2 0 1-16,-3 0 0 15,-6 6 0-15,2 10 1 16,4-1 0-16,-3 7 1 15,0 6 1-15,-8 10 0 16,1 6 1 15,-8 2-1-31,1 5 1 0,-4 5-2 0,0-3 1 0,0 0-2 16,0-6 0-16,3-3-4 16,4-6 0-16,8-7-10 15,2-12 0-15</inkml:trace>
  <inkml:trace contextRef="#ctx0" brushRef="#br0" timeOffset="99804.28">7274 12311 60 0,'-7'22'30'0,"4"-7"-27"0,3-11 51 0,3-1-52 0,4 3 1 16,4 0-1-16,7 0 1 0,-1-2-5 15,15-4 0-15,-7-4-1 16,13-5 1-16,1-7-6 16,0-2 0-16,0-4-12 15,3-7 1-15</inkml:trace>
  <inkml:trace contextRef="#ctx0" brushRef="#br0" timeOffset="100068.13">7620 12119 52 0,'0'38'26'0,"-18"-3"-22"0,18-32 38 16,4-3-37-16,3 3 1 15,4 6 2-15,6 7 1 16,1 0-12-16,3 2 1 16,4-2 6-16,3 3 1 15,-3 3-6-15,-4-3 0 16,-7 6-6-16,-14 12 1 15,-4 4-6-15,-17 6 1 0,-4-3-9 32,-6-16 1-32</inkml:trace>
  <inkml:trace contextRef="#ctx0" brushRef="#br0" timeOffset="100471.9">8375 12154 41 0,'0'6'20'0,"-28"16"-25"0,14-16 30 16,-4 1-25-16,-14 12 0 16,-3 3 0-16,-4 6 1 15,0 0-2-15,8 6 1 16,2 10 0-16,8-3 1 16,11 0-1-16,10-7 0 15,10-2 1-15,18-7 0 16,11-16 2-16,7-9 1 15,3-9 0 17,-3-10 1-32,-3-12-1 15,-8 9 1 1,-3-7-4-16,-11-2 1 0,-11-3-16 16,-10-4 1-16</inkml:trace>
  <inkml:trace contextRef="#ctx0" brushRef="#br0" timeOffset="101159.68">9437 11063 61 0,'14'69'30'0,"18"-3"-26"0,-22-54 48 0,4 4-50 0,8-7 1 0,-1 1 2 0,0-4 1 0,0-6-8 15,-3-16 0-15,-4-12 4 16,-4-16 1-16,8-16-3 16,-14-18 1-16,3-10-3 15,-4 0 0-15,-3-18-2 16,0-7 0-16,-3 6-2 16,-1 1 1-1,-3 9 0-15,7 21 0 16,-7 7 2-16,14 10 0 15,-3 12 3-15,20 15 1 0,22 17 2 0,21-1 1 16,21 10 1-16,22 6 0 16,6-3 0-16,22-1 1 15,-1 1-2 1,8-6 1-16,-8-1-4 0,-2 4 1 16,-16 6-7-16,-27 3 1 15,-21 7-9 1,-18 5 0-16,-15-2-8 0,-23 3 0 15</inkml:trace>
  <inkml:trace contextRef="#ctx0" brushRef="#br0" timeOffset="101822.78">9927 10442 53 0,'0'12'26'0,"0"13"-27"16,0-15 41-16,-3-4-40 0,-1 0 1 15,1 7 0-15,-8 3 0 16,0 9-2-16,1 3 1 15,-1 0 1-15,1 0 0 16,6-3-2-16,4 1 1 16,7-4-4-16,4-10 1 15,6-6-5-15,12-12 0 0,-1-19-1 16,0-6 0-16,0 2 0 16,-7-8 1-16,1-1 5 15,-8 0 0 1,3-5 5-1,-2 5 0-15,-1 7 3 16,-4 15 0-16,-3 7 2 16,0 12 0-16,-3 9 0 15,-4 16 0-15,-4-2-1 16,-6 11 1-16,-4 10-3 16,-4 3 1-1,0 10-4-15,1 12 1 16,-1 3-5-1,4-12 1-15,7-10-4 16,3-12 0 0,8-13-7-1,6-9 0-15,5-19-2 0,2-19 1 16</inkml:trace>
  <inkml:trace contextRef="#ctx0" brushRef="#br0" timeOffset="102030.15">10283 10699 58 0,'15'19'29'0,"-5"-4"-35"15,-3-18 61-15,4 3-53 0,6 0 1 0,5 3-1 0,2-3 1 0,5-3-7 0,-1-3 0 0,-4-6-5 0,-2-1 1 0,-5-9-10 16,-3 0 0-16</inkml:trace>
  <inkml:trace contextRef="#ctx0" brushRef="#br0" timeOffset="102243.15">10435 10564 55 0,'4'13'27'0,"-15"62"-31"15,8-59 45-15,-8 9-41 16,-3 12 1-16,3 1-3 16,4 9 1-16,4 3-4 0,3-3 1 15,0-6-9-15,7-16 1 16,-4-19-3-16,8-21 0 16</inkml:trace>
  <inkml:trace contextRef="#ctx0" brushRef="#br0" timeOffset="102584.3">10784 10204 49 0,'11'34'24'0,"0"60"-30"0,-8-69 49 0,-3 10-43 16,-3 9 0-16,-1 12 1 15,1 0 1-15,-5 7-1 16,5 0 0-16,-4-7 1 15,3-12 0-15,1-9 0 16,-1-4 0-16,4-9-1 16,4-6 1-16,-1-7-2 15,4-9 0-15,8-6-1 16,2-4 1-16,1 1 0 16,7 3 0-16,-1 3 0 15,8 3 1-15,-7 6-1 16,3 3 1-16,-3 4-1 15,-1 6 1-15,1 3-3 16,-4-4 1-16,0-5-8 16,0-7 1-16,4-15-8 15,-7-10 0-15</inkml:trace>
  <inkml:trace contextRef="#ctx0" brushRef="#br0" timeOffset="102972.79">11815 10552 65 0,'0'18'32'0,"7"-11"-32"15,0-4 59-15,3 0-57 16,4 0 0-16,11 0 0 15,17-3 1-15,8 0-7 16,3-6 0-16,3 0-4 16,1-4 0-16,-5-5-13 0,-16-7 1 15</inkml:trace>
  <inkml:trace contextRef="#ctx0" brushRef="#br0" timeOffset="103402.61">12711 10194 78 0,'14'16'39'0,"25"15"-45"0,-22-28 68 0,8 4-61 16,7-4 1-16,-4-3 0 16,7-3 1-16,7-4-4 15,-6 4 0-15,-8 0 2 16,-7 6 0-16,-7 3-2 16,-14 7 1-16,-10 9-4 15,-4 9 1-15,-8 7-3 16,-6 0 1-16,-7 12-1 15,-4 6 1-15,7-9 1 16,8 6 1 0,9 1 2-16,5-7 1 0,10-6 3 15,10-10 1-15,12-15-1 16,6-7 1-16,11-9-4 0,17-9 1 16,-3-1-7-16,-11 1 1 15,-10-1-16-15,-11 4 1 16</inkml:trace>
  <inkml:trace contextRef="#ctx0" brushRef="#br0" timeOffset="103884.16">9955 11423 53 0,'25'-9'26'0,"24"9"-18"0,-27-3 35 0,13 3-38 0,18-6 0 0,28-4 2 0,39-6 0 0,32-6-10 0,35 4 1 15,17-7 5-15,33 3 1 16,-1 6-3-16,18 3 1 16,-7 4-3-16,0 3 1 15,-28-4-5-15,-4 4 1 16,-32 3-9-16,-28 3 0 16,-42 6-7-1,-32 16 0-15</inkml:trace>
  <inkml:trace contextRef="#ctx0" brushRef="#br0" timeOffset="104536.34">11053 11775 55 0,'-4'50'27'0,"4"-38"-25"0,0-5 47 16,0 8-46-16,-4 10 1 15,1 7 1-15,-1 2 1 0,-3 10-8 16,0 3 1-16,-3 3 4 16,-4 0 0-16,3-3-2 15,0 4 1-15,1-17-1 16,3-9 0-16,0-3-2 16,3-6 1-16,4-4-1 15,11-5 1-15,-1-10-1 16,5-10 0-16,6-6-1 15,7-3 1-15,0 3 1 16,4 7 0-16,0 6-1 16,-1 6 1-16,1 9-1 31,-4 7 1-15,-3 2-1-16,-7-2 1 0,-1 3-2 0,8-3 1 0,3-1-1 0,8 1 0 15,6-3-4-15,7-10 0 16,-3-3-12-16,-4-3 0 15</inkml:trace>
  <inkml:trace contextRef="#ctx0" brushRef="#br1" timeOffset="113455.78">13942 11166 30 0,'3'6'15'0,"11"4"-6"15,-10-10 16-15,3 3-22 16,0 0 0-16,0 3 3 16,4-2 0-16,-1-1-7 15,4-3 1-15,1 0 4 16,-1 0 0-16,7 0-1 15,14 0 1-15,7 0-1 16,11 0 0-16,18-3-1 16,10-4 1-16,14-2 0 0,18-4 1 15,21-5-1-15,4-4 1 16,24-7-2-16,11-2 1 16,14 3-1-16,14 0 0 15,-7 9-2-15,14 12 1 16,-7 7-1-16,-21 10 1 15,-3-1-2-15,-19 7 1 16,-17-7-6-16,-21-2 1 16,-28-14-13-16,-35-2 0 0</inkml:trace>
  <inkml:trace contextRef="#ctx0" brushRef="#br1" timeOffset="114191.48">9059 9758 39 0,'0'3'19'0,"7"-9"-4"15,-3 6 17-15,-1 9-30 16,5 1 0-16,-1 6 1 16,0 12 0-16,-4 9-4 15,-3 7 0-15,0 13 2 0,-3 18 1 16,3 16-2-16,0 16 1 16,0 5-1-16,0 8 0 15,3-7-1-15,1-1 1 16,-1-8-4-16,1-19 0 15,-1-10-7-15,1-19 0 16,-4-18-3-16,0-22 0 16</inkml:trace>
  <inkml:trace contextRef="#ctx0" brushRef="#br1" timeOffset="115166.88">8996 9611 16 0,'10'0'8'0,"8"25"-3"15,-7-19 5-15,-1 4-8 16,4-7 1-16,0 3 4 16,8-3 1-16,-1 3-9 15,14-2 0-15,11 2 6 16,14-6 1-16,18-3-1 0,13 0 0 16,26-1-3-16,13 1 1 15,8-3-1-15,17-3 1 16,11-1-1-1,-7 4 1-15,17 0-1 0,11-4 0 16,-4-5 0-16,22-1 1 16,-4 0-2-16,14-3 1 15,0 1-1-15,-10-8 0 16,7 1 0-16,-8 10 1 0,-17-4-1 16,-3-6 0-16,-8 0 0 15,-14 0 1-15,-20 3-1 16,-5 3 0-16,-10 3-1 15,-10 7 0-15,-12 6-1 16,-6 12 1-16,-21 4-1 16,-8 9 1-16,-3 3-1 15,-10 9 1-15,-11 10-1 16,-15 0 0-16,-9 12-1 16,-15 7 1-16,-4 9-2 15,-6-3 1 1,-4 10-1-16,-8-7 0 0,-9 6 1 15,-8 1 0-15,-3 2 1 16,-1 1 0-16,1-4 0 16,-4 4 0-16,11-7 0 0,0 0 1 15,0-6-1 1,3-9 0-16,4 2 0 0,3-8 1 16,1 2 1-16,-1-3 0 15,-3-9 0-15,-4-3 0 16,0-6 0-16,1-1 1 15,-5-6-1-15,-6-6 0 16,-7-6-1-16,-8-4 1 16,-10-5 0-16,-7-1 1 15,-7-3-1-15,0 0 1 16,-14 0-1-16,-7 1 1 16,-15-1-1-16,5 0 1 0,-8-3-2 15,-7 0 0-15,-18 0 0 16,11 0 0-16,-14 3 0 15,-7 0 0-15,-7 3 0 16,-4 7 1-16,-7 3-1 16,-10-1 0-16,6 1 0 15,-2 0 0-15,-12-7 0 16,4-3 0-16,-7-6 0 16,-3-3 0-16,-8 0 0 15,-10-3 1-15,14-1-6 16,-7 1 0-16,-4-6-9 15,18 2 1-15</inkml:trace>
  <inkml:trace contextRef="#ctx0" brushRef="#br1" timeOffset="117733.31">14150 10752 38 0,'3'19'19'0,"1"22"-11"0,0-32 19 0,3 4-24 16,-4 2 0-16,8 1 2 15,-1 3 0-15,1 0-6 16,-1-4 1-16,1 1 5 15,0-3 0-15,-1-4-1 16,1-6 0-16,-4-3-2 16,3-9 1-16,1-10-2 15,-4-12 0-15,0-4-1 16,0-15 0-16,-3-10 0 16,-1-2 0-16,1-7 0 15,-4 3 0-15,0 3 0 16,0 0 0-16,0 4-1 0,0 12 1 15,0 3 0 17,0 6 0-17,3 4-1-15,1 6 1 0,3 6 0 0,3 6 1 0,5 7 0 0,6 2 0 16,10-2 1-16,15 3 1 16,0-4 1-16,-7 4 0 15,53-16 0 1,21-6 0-16,-1 9-1 0,23-9 0 15,6 3-3-15,-4 6 1 16,-13 3-5-16,-4 4 1 0,-15 5-4 16,-16 10 0 15,-15 4-7-31,-14-1 1 0,-18-12-7 0,-10 9 1 0</inkml:trace>
  <inkml:trace contextRef="#ctx0" brushRef="#br1" timeOffset="119025.69">14619 10291 35 0,'-3'0'17'0,"10"-15"-3"0,-7 15 17 0,0-7-26 16,0 7 0-16,0 0 2 0,3 7 1 15,-3-1-11-15,0 3 1 16,-3 1 6-16,-1 5 0 31,1 26-3-31,3-3 0 16,0 3-2-16,0-4 1 15,3-5-2-15,4-7 1 16,-3-10-2-16,6-8 1 16,4-7-4-16,4-13 1 15,0-15-5-15,-1-4 1 0,-6 1-4 16,3-10 1-16,-7 4 3 16,0-7 0-16,-3 9 6 15,-1 7 0 1,-3 6 7-16,4 6 0 0,-4 4 4 15,-7 12 1-15,0 9-2 16,-8 10 0 0,5 9-2-16,-4 10 0 0,0 9-2 15,3 0 1-15,4 10-1 16,0-1 0-16,0-3-2 16,0 4 1-16,0-4-4 15,3 0 0-15,1-12-11 16,-1-13 1-16</inkml:trace>
  <inkml:trace contextRef="#ctx0" brushRef="#br1" timeOffset="119306.02">14877 10567 43 0,'3'19'21'0,"8"-6"-12"0,-4-10 31 0,0 3-37 0,7 3 1 16,7 1 1-16,7-1 1 0,4-2-8 16,7-7 1-16,-4-4 3 15,4-5 0 1,-4-4-7-16,1-5 0 0,-8 2-12 15,-11-12 0-15</inkml:trace>
  <inkml:trace contextRef="#ctx0" brushRef="#br1" timeOffset="119512.84">15092 10354 44 0,'3'38'22'16,"-3"43"-17"-16,0-68 28 0,0 9-32 0,0 9 1 0,-3 7 0 0,-4-4 0 15,0 7-4-15,0 0 1 16,0-1-5-16,3-14 1 16,8-17-9-16,-4-9 1 15</inkml:trace>
  <inkml:trace contextRef="#ctx0" brushRef="#br1" timeOffset="119880.68">15374 10075 41 0,'21'41'20'0,"-10"37"-14"0,-11-53 31 0,-7 10-37 0,7 12 1 0,-7 6 0 15,0 10 1-15,-4 6-2 16,0-10 0-16,8-2 1 16,-4-10 1-16,3-10-1 15,4-11 1-15,4-8-1 32,3-18 1-32,4-6-2 0,-1-10 1 31,1-6-2-16,3 0 1-15,0 1 0 0,4 2 0 0,-4 3 0 16,3 7 0-16,1 9 0 0,3 9 1 0,0 10-1 16,0 6 0-16,1-3 0 15,-5 3 1-15,1 6-1 0,0-6 0 16,-1-6-6-16,-3-6 1 16,4-10-10-16,-7-9 1 15</inkml:trace>
  <inkml:trace contextRef="#ctx0" brushRef="#br1" timeOffset="120287.66">16252 10335 44 0,'-10'22'22'0,"17"6"-12"16,-4-21 31-16,1 2-36 16,0-3 0-16,-1 1 4 15,4-1 1-15,-3 3-13 0,10-9 1 16,7 0 7-16,11-9 0 16,6-1-7-16,1 4 0 15,0-3-11-15,-7-4 1 16,-7-6-8-16,-4-6 1 15</inkml:trace>
  <inkml:trace contextRef="#ctx0" brushRef="#br1" timeOffset="120518.16">16432 10197 48 0,'0'41'24'0,"-10"19"-21"0,6-48 39 0,1 13-42 0,-4 10 0 0,0-1 0 0,-4 7 1 0,8 0-3 0,-1-4 0 0,0-5-9 16,8-13 0-16,0-13-4 16,6-6 0-16</inkml:trace>
  <inkml:trace contextRef="#ctx0" brushRef="#br1" timeOffset="120919.7">16817 10050 64 0,'11'22'32'0,"-1"0"-43"0,-3-19 65 16,4 0-52-16,6 0 1 16,1 3 0-16,3 1 1 15,4-1-5-15,-7 7 0 16,-4-7 2-16,-4 0 1 16,-6 3-2-16,-11 10 1 15,-4 10-2-15,-7 2 0 16,-6 6-1-16,3 7 1 0,-4 0-1 31,4 0 1-31,0 3 0 0,3-6 0 0,4 0 1 16,3-7 0-16,8-2 2 15,6-7 0-15,4-6 0 16,7-7 0 15,15-6-1 0,9-3 1-31,5-6-3 0,3 0 1 0,-8 0-9 16,-6 3 0-16,-11 0-11 16,-7 3 1-16</inkml:trace>
  <inkml:trace contextRef="#ctx0" brushRef="#br1" timeOffset="121892.49">14034 12261 40 0,'7'53'20'0,"7"6"-8"0,-7-37 20 0,0 7-29 15,-4 2 1-15,8 4 2 16,-1-1 1-16,1-9-8 16,0-6 0-16,-1-10 4 15,-3-9 1-15,0-15-2 16,0-14 0-16,0-8-2 15,1-13 1-15,-5-7-1 16,-3-12 0-16,0-3-1 31,0-3 0-31,7 6 0 0,0 6 1 0,7 0-1 16,0 4 0-16,4-1 1 16,3 13 0-16,7 13 0 0,8 9 1 15,2 0 0-15,12 6 1 16,3 6 1-16,10-3 0 31,93-2-1-31,-15-1 1 16,7 9-1-16,-7 4 1 15,-7-3-2-15,-21-4 1 16,-11 4-7-16,-14-4 1 16,-10 1-6-16,-15-4 0 15,-10-9-9-15,-17 6 0 16</inkml:trace>
  <inkml:trace contextRef="#ctx0" brushRef="#br1" timeOffset="122598.47">14457 11928 55 0,'0'50'27'0,"14"-25"-26"0,-11-25 45 0,1 7-45 0,-4-4 1 0,0 0-1 0,-4 6 0 0,-3 4-2 0,0 6 1 0,0 6 1 15,-3 0 0-15,3-6-1 16,0 0 0-16,3-1-1 16,4 1 1-16,7-6-4 15,7-7 1-15,7-3-5 16,8-9 0-16,-1-16-6 16,-7-6 0-1,0-1-1-15,0-5 1 0,-7-1 1 16,1 1 1-16,-1 0 5 15,-4 5 1-15,1 4 9 16,-4 3 0-16,0 7 4 16,-3 2 1-16,-1 16 0 15,-3 3 1-15,0 7-1 16,-3 6 1-16,-1 3-2 16,-3 3 1-1,0 3-3 1,3 7 0-16,-3 2-1 0,0 7 1 0,-3 6-2 0,-1-3 0 15,0-3-3-15,1-3 1 16,3-7-4 0,3-5 1-16,8-11-6 0,6-11 0 15,5-10-6-15,-1-10 0 16</inkml:trace>
  <inkml:trace contextRef="#ctx0" brushRef="#br1" timeOffset="122826.9">14855 12204 57 0,'8'13'28'0,"23"-16"-37"0,-17-4 53 0,15 1-45 0,2-7 1 0,5 1-4 15,-1-7 0-15,-7 0-4 16,-7 0 1-16,-3-9-8 16,-11 0 0-16</inkml:trace>
  <inkml:trace contextRef="#ctx0" brushRef="#br1" timeOffset="123021.24">15028 11887 41 0,'-14'60'20'0,"-7"9"-20"0,14-44 33 0,0 6-33 0,-4 4 1 0,1 12-2 0,3 3 1 16,3-6-3-16,4-9 0 15,7-10-9-15,4-13 1 16</inkml:trace>
  <inkml:trace contextRef="#ctx0" brushRef="#br1" timeOffset="123395.03">15304 11740 53 0,'0'85'26'0,"-11"-1"-35"0,4-49 47 0,3 15-38 16,-3 3 0-16,0 4 2 15,0-4 1-15,0-6-3 16,0-6 0-16,4-13 1 16,3-3 0-16,3-6-1 15,4-10 1-15,7-12-2 16,7-9 1-16,1-7-1 0,2 0 0 15,1 3 0-15,0 4 1 16,3-1-1-16,4 4 1 16,-4 9 0-16,-3 6 0 15,-4 10 0-15,0 6 0 16,-3 6-1-16,-4-6 1 16,0 0-5-16,0-3 1 15,0-10-10-15,-3-3 0 16</inkml:trace>
  <inkml:trace contextRef="#ctx0" brushRef="#br1" timeOffset="123771.57">16094 12013 58 0,'21'22'29'0,"25"-19"-35"0,-32-3 51 0,7-6-44 0,0 3 0 16,7-7 0-16,4 1 0 16,0-1-8-16,0-5 1 15,-1-4-10-15,-9-6 1 16</inkml:trace>
  <inkml:trace contextRef="#ctx0" brushRef="#br1" timeOffset="123997.97">16355 11787 50 0,'7'53'25'0,"-28"13"-29"0,17-47 37 0,-6 9-33 16,3 13 1-16,-1 6-1 16,1-3 0-16,0-6-3 15,4-7 0-15,-1-12-9 16,4-10 0-16,0-18-1 16,11-13 0-16</inkml:trace>
  <inkml:trace contextRef="#ctx0" brushRef="#br1" timeOffset="124370.4">16718 11712 59 0,'4'44'29'0,"10"-19"-31"0,-7-22 62 16,0 0-57-16,7 0 0 15,0-3 1-15,4-3 0 16,10-3-6-16,14 0 1 16,1 2 3-16,3 4 0 0,-8 4-2 15,-6 2 0-15,-11 6-1 16,-10-2 0-16,-8 9-2 16,-17 6 1-16,-7 6-2 15,-7 10 0-15,-4 0 0 16,4 9 1-16,3-6 1 15,11 3 0-15,0 0 2 16,10 0 0-16,11 0 0 16,15-13 1-16,13-9-1 15,11-6 1-15,14-13-8 16,0-12 0-16,-11-19-11 16,-17 3 1-16</inkml:trace>
  <inkml:trace contextRef="#ctx0" brushRef="#br0" timeOffset="129924.31">9853 9586 34 0,'7'15'17'0,"11"-15"-5"16,-18 0 18-16,0 0-25 15,-4 4 1-15,-3-1 1 16,-10 9 1-16,-8 16-11 15,-7 1 1-15,-7 8 6 0,-3 4 1 16,-14 6-4-16,-4 6 1 16,0 13-1-16,-4 10 0 15,-3 8-1-15,18 20 1 16,6 12-1-16,8 3 0 16,21 0-1-16,14-9 1 15,11-7-4-15,17-21 1 16,18-16-7-16,7-19 0 15,-1-16-6-15,-13-18 0 16</inkml:trace>
  <inkml:trace contextRef="#ctx0" brushRef="#br0" timeOffset="130646.2">13451 9467 57 0,'18'28'28'0,"14"53"-33"15,-25-65 53-15,11 19-46 16,6 12 1-16,15 18-1 0,0 1 0 16,-4 19-3-16,-3 3 0 15,-11 15 2-15,-10 16 0 16,-11 1-3-16,-22-1 1 16,-9-10-5-16,-8-14 0 15,-11-26-11-15,-6-22 0 16</inkml:trace>
  <inkml:trace contextRef="#ctx0" brushRef="#br0" timeOffset="131441.78">17886 10806 55 0,'0'9'27'0,"10"-18"-20"0,-3 2 28 16,8-2-35-16,13-7 1 15,14 4-1-15,11-4 0 16,11 0-6-16,3-2 0 15,-11 8-9-15,-14 1 0 16</inkml:trace>
  <inkml:trace contextRef="#ctx0" brushRef="#br0" timeOffset="131607.26">17872 11144 63 0,'10'7'31'0,"26"-17"-39"16,-5 4 53-16,12 0-48 16,3-4 1-16,6-2-28 15,5-10 0-15,-11 6 30 16,-11 10 0-16</inkml:trace>
  <inkml:trace contextRef="#ctx0" brushRef="#br0" timeOffset="132476.68">18835 11235 43 0,'7'44'21'0,"18"-38"-9"0,-18-3 21 16,3-3-31-16,8-6 0 15,3-13 1-15,7-18 1 16,0-20-5-16,8-15 0 16,6-16 3-16,4-15 0 15,0-13-1-15,-4-6 0 0,-7 6-1 16,-10-4 0-16,-11 11 0 15,-7 8 0-15,-3 17-2 16,-4 12 1-16,0 12-4 16,-4 19 0-16,1 22-2 15,-1 29 1-15,-3 12-1 16,-3 22 0-16,-1 15 1 16,0 23 1-16,4 12 4 15,4 9 0-15,-1 13 3 16,8-6 0-16,3 3 1 15,-4-10 0-15,1-12 0 16,-1-12 0-16,1-10-1 16,3-19 0-16,0-9-4 15,7-13 1-15,4-16-10 16,10-18 0-16</inkml:trace>
  <inkml:trace contextRef="#ctx0" brushRef="#br0" timeOffset="132674.51">19579 10878 46 0,'-7'50'23'0,"7"35"-16"0,0-67 38 16,-3 4-44-16,-1 3 0 15,1 0-1-15,3-6 0 0,0 0-5 16,0-13 0-16,3-12-10 15,1-13 0-15</inkml:trace>
  <inkml:trace contextRef="#ctx0" brushRef="#br0" timeOffset="132840">19389 10508 34 0,'-18'-35'17'0,"29"45"2"0,-4-1 17 0,7 0-34 16,0 4 1-16,11 3-1 15,-1 2 1-15,1 1-5 16,-4-3 1-16,4-4-2 16,3 1 0-16,0 0-12 15,1-4 1-15</inkml:trace>
  <inkml:trace contextRef="#ctx0" brushRef="#br0" timeOffset="133304.25">19787 11144 37 0,'4'0'18'0,"13"-25"-17"0,-9 13 21 16,2-13-22-16,4-7 0 15,4-5 1-15,0 5 1 0,3 1-1 16,0 3 0-16,4 6 1 15,-8 6 0-15,1 10 0 16,-1 6 0-16,1 3-1 16,0 6 1-16,-4 7-2 15,0 3 1-15,0 0-1 16,0-1 1-16,-3-5-1 16,-1-7 1-16,-3-3-1 15,0-6 1-15,1-3-1 16,2-3 0-16,4-4 0 15,4-3 0-15,-1 1 1 16,5 2 0-16,6 4-1 16,0-4 1-16,0 4 0 15,4-1 1-15,3 7 0 16,4 0 0-16,3 9 0 16,1 4 0-16,-1 12 0 15,-3 12 0-15,3 7-2 0,1 0 1 16,-1 6-5-1,-3-7 0-15,-7-5-11 0,-15-4 1 16</inkml:trace>
  <inkml:trace contextRef="#ctx0" brushRef="#br0" timeOffset="133858.29">19050 11398 58 0,'11'28'29'0,"-4"4"-30"16,-4-23 47-16,1 7-42 16,-4 9 0-16,0 3 1 15,-4 13 0-15,4 15-7 0,-3 1 0 16,-1 6 5-16,1-1 0 15,3-2-2-15,-4-7 0 16,4-9-2-16,0-13 1 16,0-12-1-16,0-9 0 15,7-13 0-15,4-7 0 16,3-2 0-16,0-4 0 16,7-3 0-16,4-3 1 15,-1 0 0-15,1 3 0 16,0 13-1-16,0 6 0 15,-1 13-1-15,-3 2 1 16,1 4-1-16,-1 6 0 0,0 0-2 16,0 4 1-16,4-11-7 15,-1 1 1-15,5-19-8 16,-12-6 1-16</inkml:trace>
  <inkml:trace contextRef="#ctx0" brushRef="#br0" timeOffset="134113.81">19664 11859 60 0,'-11'19'30'0,"8"3"-30"16,6-19 53-16,1 3-51 15,6 4 1-15,4-1 0 0,15 4 0 16,6-7-5-16,11-3 0 16,10-3 0-16,4-3 0 15,-3-3-7-15,-8-7 0 16,-3-6-10-16,-7 1 0 16</inkml:trace>
  <inkml:trace contextRef="#ctx0" brushRef="#br0" timeOffset="134372.03">20062 11665 54 0,'15'66'27'0,"2"9"-26"0,-10-69 42 0,0 10-41 16,0 0 0-16,0 2 3 15,8-2 0-15,6 0-6 16,3-4 0-16,1 7 2 16,-4-3 1-16,-3 6-3 15,-11 6 0-15,-14 13-7 16,-14 6 1-16,-4 0-11 16,-10-13 0-16</inkml:trace>
  <inkml:trace contextRef="#ctx0" brushRef="#br0" timeOffset="134804.81">20697 11875 46 0,'11'16'23'0,"-4"-26"-17"0,-3 4 32 0,-1 3-37 16,-3 3 1-16,-3-3 0 15,-1-1 0-15,-6 1-3 16,-8 6 1-16,-7 4 1 15,-3 5 1-15,-4 7-2 16,0 9 1-16,1 10-2 16,6 12 0-16,4 0-1 15,7 7 0-15,10-1 0 32,15-6 0-32,14-18 1 0,10-4 0 0,7-19 2 15,18-15 0-15,4-13 0 16,-11-18 0-16,-15-17-2 15,-13-2 0-15,-25-7-13 0,-25-3 0 16</inkml:trace>
  <inkml:trace contextRef="#ctx0" brushRef="#br0" timeOffset="136606.59">21784 10059 30 0,'-3'28'15'0,"-1"-9"-9"0,4-12 15 16,-4 2-18-16,1 7 0 0,-4-4 2 16,0 1 1-16,-4 9-6 15,1 3 0-15,-1 6 4 16,4 7 1-16,0 3-2 15,7 2 1-15,3-5-2 16,8-7 0-16,3-9-5 16,4-9 1-16,7-16-9 15,10-10 1-15,7-12-4 16,-7-12 1-16</inkml:trace>
  <inkml:trace contextRef="#ctx0" brushRef="#br0" timeOffset="136801.91">22059 10113 18 0,'4'-38'9'15,"3"19"2"-15,-7 19 10 0,3 0-18 16,1 6 0-16,-4 10 4 16,-4 6 0-16,-3-3-8 0,-3 12 1 15,-1 7 6-15,-7 9 0 16,-6 12-2-16,-8 10 1 16,-7 13-2-16,7-7 0 15,-3 4-4-15,7-4 1 16,3-9-7-16,8-13 0 15,6-15-7-15,4-23 1 16</inkml:trace>
  <inkml:trace contextRef="#ctx0" brushRef="#br0" timeOffset="137043.5">22052 10561 49 0,'7'16'24'0,"14"6"-22"0,-10-16 43 0,3 0-45 16,11 0 1-16,7 1 0 16,6-7 0-16,-2-7-3 15,9-2 1-15,5-4-7 16,-4-2 0-16,-4-4-7 15,0-3 0-15</inkml:trace>
  <inkml:trace contextRef="#ctx0" brushRef="#br0" timeOffset="137299.12">22320 10345 47 0,'-3'47'23'0,"3"34"-22"0,0-68 38 15,-4 12-39-15,-3 12 1 16,-3 4-2-16,-5 9 0 0,-2 7-4 16,3-1 0-1,3-9-9-15,1-15 1 0</inkml:trace>
  <inkml:trace contextRef="#ctx0" brushRef="#br0" timeOffset="137716.07">22758 9940 53 0,'-4'53'26'0,"-13"38"-29"16,9-72 45-16,-6 25-42 0,-3 9 1 16,-1 16 0-16,0 3 0 15,4 4-2-15,0-4 1 16,7-25 0-16,0-6 1 15,4-13-2 1,6-3 1-16,8-16-1 0,6-15 1 31,19-19-2-31,-5-6 1 16,-2-1 0-16,-1 7 0 16,-3 3 0-16,-4 13 1 0,-4 6 0 15,1 15 0 16,0 4 0-31,3 12 0 0,-4 10 0 0,-2-4 0 16,-5 10-5 0,4-3 0 15,-7 0-9-31,-3-22 0 16</inkml:trace>
  <inkml:trace contextRef="#ctx0" brushRef="#br0" timeOffset="138186.87">21872 9774 46 0,'11'9'23'0,"-15"-2"-19"0,4-4 35 0,-3 0-38 15,-4 0 1-15,-7 3-1 16,3 7 1-16,-3 6-2 16,-4-1 0-16,-6 11 1 15,-5-4 1-15,-6 16-1 16,-4 6 1-16,0 15-1 16,1 17 1-16,2 15-2 15,8 15 1 1,7 4-3-16,10-6 0 0,8 0-4 15,13-13 1-15,22-19-11 16,14-22 0 15</inkml:trace>
  <inkml:trace contextRef="#ctx0" brushRef="#br0" timeOffset="138588.18">23403 9661 27 0,'-17'47'13'0,"-12"25"2"0,26-47 10 0,-4 13-22 16,-4-4 0-16,1 7 4 16,3 9 1-16,3 0-8 15,8 10 0-15,10 9 6 16,7 19 0-16,0-7-2 15,-7 10 1-15,0-3-4 16,-7-6 1-16,-10-4-6 16,-8 0 0-16,-10-5-12 15,-7-17 0 1</inkml:trace>
  <inkml:trace contextRef="#ctx0" brushRef="#br0" timeOffset="140855.56">23770 10508 57 0,'-7'22'28'0,"11"-19"-19"0,-1 0 28 0,4-6-33 16,4 3 1-16,10-3 0 15,11-4 0-15,3 1-8 16,21-3 1-16,15 2 0 16,0 4 0-16,-1 0-11 15,-13 0 0-15,-1-13-6 16,-10-2 1-16</inkml:trace>
  <inkml:trace contextRef="#ctx0" brushRef="#br0" timeOffset="141184.01">24726 9896 56 0,'14'35'28'0,"-3"-7"-35"0,-11-25 51 16,0 6-45-16,-4 7 1 0,-3 6-1 16,-3 6 1-16,-4 1 0 15,-4 2 1-15,0 10-1 16,4-4 0-16,4-2 0 16,6-4 0-16,8-3-1 15,10-6 0-15,10-6-4 16,8-10 0-16,7-9-9 15,7-13 1-15,0-12-2 16,-7-9 0-16</inkml:trace>
  <inkml:trace contextRef="#ctx0" brushRef="#br0" timeOffset="141364.15">25093 9830 28 0,'4'-15'14'0,"6"18"-5"15,-10 9 24-15,0 10-30 16,0 7 1-16,-3 11 3 15,-8 10 1-15,-10 19-10 0,-4 10 1 16,-7 15 5-16,1 9 1 16,-8-2-6-16,11-1 1 15,3-12-13-15,4-22 0 16,7-19-2-16,10-10 1 16</inkml:trace>
  <inkml:trace contextRef="#ctx0" brushRef="#br0" timeOffset="142010.87">21509 11276 34 0,'-14'9'17'0,"17"-6"-15"0,-3-3 31 0,7 0-31 15,4 0 1-15,7 4 4 16,6 2 0-16,12 0-8 16,6-6 1-16,14 0 5 15,25 0 1-15,36 0-1 16,28-6 0-16,38 3-1 15,25-4 0-15,43-8-1 16,20-7 0-16,18-3-1 16,36 0 1-16,-7 3-2 15,10 12 0-15,14 7-4 16,-109 0 0-16,105 9-8 16,-55 4 1-16,-26-4-9 15,-45 3 1-15</inkml:trace>
  <inkml:trace contextRef="#ctx1" brushRef="#br0">17463 9978 0,'0'0'16,"0"0"-1,-8-13 1,-16-31 0,-26-18-1,-13-23 1,28 41 0,6 13-1,5 6 1,-8 9-1,7 3 1</inkml:trace>
  <inkml:trace contextRef="#ctx0" brushRef="#br0" timeOffset="143585.66">21579 11869 49 0,'-3'37'24'0,"3"35"-16"0,0-53 24 16,-4 9-31-16,1 10 0 0,-1-3 0 16,1-1 1-16,-1-6-2 15,1-3 0-15,-1-6 2 16,1-3 0-16,3-7 0 15,7-6 0-15,3-6 0 16,4-3 0-16,8 6-1 16,2-6 0-16,5-4-1 15,-1 1 1-15,0 6-1 16,-10 3 1-16,3 3-1 16,0 3 0-16,0 13 0 15,4 3 0-15,-4 6-1 16,0-3 1-16,-3-3 0 15,3 0 0-15,0 0-2 16,-3-3 1-16,3-3-6 16,-3-1 1-16,-1-8-10 15,1-7 0-15</inkml:trace>
  <inkml:trace contextRef="#ctx0" brushRef="#br0" timeOffset="144249.2">22751 11536 39 0,'-4'0'19'0,"-6"6"-4"0,6-2 24 16,0-1-36-16,-3 0 1 15,-3 3 1-15,-4 7 0 0,-7 2-7 16,-4 4 1-16,-3 16 3 15,-8 9 1-15,-2 18-3 16,2 10 0-16,5 26-1 16,2 5 0-16,8 7-1 15,11 0 1-15,10-13-6 16,0-22 1-16,42-25-10 16,4-9 1-16</inkml:trace>
  <inkml:trace contextRef="#ctx0" brushRef="#br0" timeOffset="145780.28">22729 12217 46 0,'15'47'23'0,"-1"19"-14"0,-7-51 23 0,0-5-30 16,0 2 0-16,3 7 2 16,1-6 0-16,0-4-5 15,3-3 0-15,0-3 3 16,-4-9 1-16,5 3-2 15,-5-6 0-15,4-7-1 16,0-6 1-16,-3-6-2 16,-8-1 1-16,1-11-1 15,-4-4 1-15,4-3 0 16,-4 6 0-16,0 7-1 16,0 5 0-16,0 4 0 15,0 6 0-15,0 4-1 16,3 2 1-16,1 1 0 0,-1-1 0 15,4-3 0-15,4 1 1 16,-4-4-1-16,0 0 1 16,0 3 0-16,0 4 0 15,4-4 0-15,-1 1 0 16,-3-1 0-16,4 0 1 16,-4 0-1-16,3 4 0 15,1-1 0-15,0 4 1 16,3 3-1-16,3 3 0 15,8 3 1-15,-4 0 0 16,32-4 0-16,0-2 1 0,14-6-1 16,14-4 0-16,18 0 0 15,7 7 0-15,-7 3 0 16,13-4 0-16,-2 10-1 16,10 10 0-16,-7-1-4 15,-18-6 1-15,-3-9-13 16,-18-16 0-16</inkml:trace>
  <inkml:trace contextRef="#ctx0" brushRef="#br0" timeOffset="146442.01">23290 11891 48 0,'11'28'24'0,"0"-13"-21"0,-8-8 33 16,-3-1-36-16,-3 3 1 16,-4 1-1-16,-1-1 1 15,-2 4-1-15,-1 2 0 16,1 1 1-16,-1 6 0 16,4 3-1-16,4 3 1 15,3-3-1-15,7-9 0 16,7-3-5-16,3-1 1 15,5-12-9-15,-1-6 0 16,-4-13-2-16,-3-3 1 16</inkml:trace>
  <inkml:trace contextRef="#ctx0" brushRef="#br0" timeOffset="146638.57">23488 11818 34 0,'-11'19'17'0,"-10"31"-17"15,18-37 32-15,-8 12-31 16,1 3 0-16,-1 7 0 16,-3 6 1-16,-4-4-3 15,1 7 1-15,2 6 1 16,5 4 0-16,3-14-5 16,7-8 1-16,3-7-8 15,8-10 0-15</inkml:trace>
  <inkml:trace contextRef="#ctx0" brushRef="#br0" timeOffset="146878.07">23467 12129 46 0,'0'25'23'0,"10"-22"-20"0,-6 0 40 16,6 0-42-16,8 1 0 16,10-4 1-16,4 0 1 15,42 0-15 1,-10-7 1-16,-15-5-3 16,-14-4 0-16</inkml:trace>
  <inkml:trace contextRef="#ctx0" brushRef="#br0" timeOffset="147101.29">23671 12010 53 0,'-14'56'26'0,"-10"10"-30"0,20-53 45 15,-7 12-41 1,1 6 1-16,-1 10-2 0,4-4 0 16,4 1-7-16,3-3 0 15,7-17-6-15,14-11 0 16</inkml:trace>
  <inkml:trace contextRef="#ctx0" brushRef="#br0" timeOffset="147604.44">23992 11721 45 0,'7'3'22'0,"-7"10"-14"0,0-7 36 0,0 7-42 16,0 2 0-16,-3 7 0 16,-4 13 1-16,-4 6-4 15,1 18 0-15,3-5 2 16,-4 8 1-16,-3 1-2 15,3-3 1-15,4-10-1 16,0-10 0-16,4-11-1 0,6-7 1 16,4-13-1-16,4-9 0 15,3-9-1-15,0-7 0 16,-3 0 0-16,3-6 0 16,7-3 0-16,7-3 1 15,4 9 0-15,0 4 0 47,-4 15 0-47,-3 6 1 16,-4 9-1-1,-4 20 1-15,-2 3-2 32,-1-4 1-32,0 7-3 0,0-13 0 0,4-6-10 15,-1-16 1-15</inkml:trace>
  <inkml:trace contextRef="#ctx0" brushRef="#br0" timeOffset="148811.6">24624 12066 38 0,'-4'22'19'0,"1"0"-5"0,3-19 19 16,0 0-28-16,0 4 0 15,0-4 3-15,3 0 0 16,8 0-11-16,10-3 1 0,7 0 6 16,11-3 1-16,11-3-7 15,6-4 1-15,-3-2-16 16,-7-7 0-16</inkml:trace>
  <inkml:trace contextRef="#ctx0" brushRef="#br0" timeOffset="149022">24899 11715 60 0,'-3'38'30'0,"-29"21"-34"15,21-40 45-15,1 15-42 0,-4 17 1 16,-1 11-5-16,5 7 0 16,-1 7 1-16,4-7 0 15,4 0-12-15,6-26 1 16</inkml:trace>
  <inkml:trace contextRef="#ctx0" brushRef="#br0" timeOffset="149561.51">25354 11574 46 0,'-3'31'23'0,"3"-12"-16"15,0-16 35-15,0 3-38 16,3 4 0-16,4 2 4 16,7 4 0-16,4 3-9 15,7 0 0-15,6 0 6 16,12-4 0-16,-4-2-2 0,6-1 1 16,8 4-3-16,-7-4 0 15,-7-5-2-15,-7 2 1 16,-8 10-2-16,-9 6 0 15,-12 0-2-15,-14 3 1 16,-6 7-2-16,-4-1 1 16,0 10-1-16,3-6 1 15,0 3 1-15,1-1 1 16,2-2 2-16,8 0 0 16,4-7 0-16,6-3 1 15,1-6-1-15,14-6 0 16,17-7-4-16,7-6 0 0,8-6-11 15,6-9 1-15,-10-1-2 16,-4 1 1-16</inkml:trace>
  <inkml:trace contextRef="#ctx0" brushRef="#br0" timeOffset="150028.2">26134 11445 56 0,'-14'38'28'0,"28"-4"-38"0,-4-21 57 0,1 3-46 16,3 9 1-16,14 12 1 16,11 14 1-16,3 11-4 15,4 10 1-15,0 19 0 16,-7 7 1-16,-14-1-1 16,-15 9 0-16,-17 7-7 15,-18-6 1-15,-13-13-13 16,-15-13 1-16</inkml:trace>
  <inkml:trace contextRef="#ctx0" brushRef="#br2" timeOffset="155867.04">22363 9736 39 0,'31'13'19'0,"1"-26"-4"0,-25 10 20 0,0 3-33 16,4-3 0-16,-11 9 1 16,-4 4 1-16,-13 12-5 15,-1 12 0-15,-3 10 3 16,-18 12 1-16,-17 4-2 15,-22 12 0-15,-17 10-1 16,7 18 0-16,-22 7-1 16,1-1 1-16,-1 1-4 15,8-4 0-15,17 1-4 16,15-23 1 0,3-18-9-16,10-19 1 0</inkml:trace>
  <inkml:trace contextRef="#ctx0" brushRef="#br2" timeOffset="156558.84">25418 9664 46 0,'3'28'23'0,"-10"13"-19"0,4-31 39 0,-8 8-41 15,-10 14 0-15,-21 12 1 16,-11 9 1-16,-18 7-5 16,-21 21 0-16,-17 10 2 15,-4 22 1-15,-3 6-4 16,-1 10 0-16,11-7-9 15,15-3 1-15,-1-19-6 16,28-21 0-16</inkml:trace>
  <inkml:trace contextRef="#ctx0" brushRef="#br2" timeOffset="160822.4">30579 6964 42 0,'21'16'21'0,"14"-22"-14"0,-21 2 21 16,4 1-24-16,-4-6 0 16,0-4 2-16,0-5 0 15,-7-1-8-15,-7 3 1 16,-10-6 5-16,-11 0 1 16,-1 0-3-16,-9 7 0 0,-12 2-2 15,-10 7 1-15,-3 6-1 16,0 6 0-16,-1 0-3 15,4 10 1-15,0 6-2 16,7 16 0-16,11 5-1 16,10 11 1-16,15-4 0 15,17 0 1-15,14-3 0 16,21-6 1-16,22-16 1 16,6-16 1-16,5-5 0 15,2-17 1-15,-13-9-1 16,-11 0 0-16,-11-9-1 15,-14 3 1-15,-14-4-12 16,-7-5 1-16,-14-1-1 16,0 7 1-16</inkml:trace>
  <inkml:trace contextRef="#ctx0" brushRef="#br2" timeOffset="161166.01">31394 6917 54 0,'7'-12'27'0,"-11"5"-36"0,1 7 57 0,-11 7-47 15,-22 15 0-15,-10 9 0 16,-17 22 1-16,-22 7-3 16,-17 15 1-16,-7 10 1 15,-4 15 0-15,-7 7-1 16,10 9 1-16,1-10-2 16,7-2 1-16,24-16-3 15,15-13 1-15,10-12-7 16,14-10 0-16,11-22-7 15,3-15 1-15</inkml:trace>
  <inkml:trace contextRef="#ctx0" brushRef="#br2" timeOffset="161513.44">30822 7836 47 0,'25'6'23'0,"0"-25"-21"0,-18 10 38 16,0-4-40-16,-4 4 1 16,-6 0-1-16,-11 2 1 15,-11 4-1-15,-7 3 0 16,-7 3 0-16,4 7 0 16,-4 9-1-16,0 9 1 15,-3 3-2-15,0 13 1 0,7 9-2 16,6 7 1-16,15 6 0 15,18-13 0-15,13-9 2 16,15-16 0-16,21-12 1 16,14-16 1-16,0-16 1 15,-10-6 0-15,-12-9-1 16,-16-10 1-16,-19 7-11 16,-13-4 1-16,-11-6-8 15,-8 3 1-15</inkml:trace>
  <inkml:trace contextRef="#ctx0" brushRef="#br2" timeOffset="162039.22">31701 6789 46 0,'-4'22'23'0,"11"37"-17"0,-7-37 38 0,-3 13-43 15,-1 18 1 1,-3 10 0-16,-7 15 1 0,-7 25-5 16,0 17 1-16,-1 5 1 15,5-15 0-15,3-13-6 16,3-15 0-16,8-26-10 15,6-28 1-15</inkml:trace>
  <inkml:trace contextRef="#ctx0" brushRef="#br2" timeOffset="162443.84">31891 7977 46 0,'11'22'23'0,"10"-16"-22"0,-11-15 34 0,5-4-34 16,2 1 0-16,8-16 0 16,-7-13 1-16,-4-6-2 15,-4-13 0-15,-6-6 1 16,-4-12 1-16,-4 6-1 15,-6-7 0-15,-1 7-1 16,0 0 1-16,1 6-1 16,3 7 0-16,3 9-1 15,4 6 1-15,7 15 0 16,7 14 1-16,11 12 0 16,10 6 0-16,4 6 0 15,4 1 0-15,13-1 0 16,8-6 0-16,3-6-2 15,0 0 1-15,-4 0-6 16,-6 0 0-16,-15 6-9 0,-14 6 0 16</inkml:trace>
  <inkml:trace contextRef="#ctx0" brushRef="#br2" timeOffset="162623.91">31835 7607 52 0,'-7'53'26'0,"28"-21"-23"0,-11-26 41 0,8-3-44 16,17 3 0-16,15-12-4 15,10-3 0-15,-11-7-9 16,-10-3 1-16,-18 7-4 16,-10 2 1-16</inkml:trace>
  <inkml:trace contextRef="#ctx0" brushRef="#br2" timeOffset="163298.54">33115 7977 36 0,'173'-47'18'0,"-120"-50"-12"0,-35 62 30 0,-4-18-31 0,-4-22 1 16,-10-10 0-16,-7-9 1 0,-17-22-10 16,-22-6 1-1,-25-16 5-15,-31-3 1 0,-18 0-4 16,-32 6 1-16,-14 3-1 16,-35 13 0-16,-10 18-1 15,-26 20 0-15,-6 28-1 16,-11 18 0-16,0 29-1 15,-7 28 1-15,7 15 0 16,10 23 0-16,-2 22 1 16,27 18 0-16,4 19 1 15,31 16 1-15,25 19-1 16,18 9 0-16,39 15-1 16,31-2 0-16,40 3 0 15,73 175-1 1,29-188 1-16,52-18 1 15,46-14 1-15,54-18 0 0,34-18 1 16,25-29-1-16,39-19 0 16,0-25 0-16,11-22 0 15,-11-25-1-15,-21-25 0 16,-18-22 0-16,-28-16 1 16,-39-24 0-16,-42-20 0 15,-35-9 0-15,-39-12 1 16,-36-10-3-16,-42-6 1 15,-49-10-14-15,-50-15 0 16</inkml:trace>
  <inkml:trace contextRef="#ctx0" brushRef="#br2" timeOffset="166557.46">22454 9793 10 0,'7'28'5'0,"4"25"1"0,-11-37 6 0,3 3-9 15,-3 9 1-15,-3 16 0 16,-1 9 0-16,-6 16-5 16,-1 22 0-16,-6 6 4 15,3 1 0-15,-1 11-3 16,5-8 1-16,-1-7-5 15,4-7 1-15,0-21-4 16,4-15 0-16</inkml:trace>
  <inkml:trace contextRef="#ctx0" brushRef="#br2" timeOffset="167128.81">22475 9739 30 0,'15'19'15'0,"16"-9"-16"0,-20-7 30 0,3 3-26 16,4 3 0-16,6 1 2 16,5-1 0-16,6-2-7 15,7-4 1-15,1-3 3 16,-1 0 1-16,11 3-2 16,7 0 0-16,3 6-1 15,-6 1 1-15,-4 2-2 16,-8-2 1-16,-2-1-1 31,-8 7 1-31,-7-1-2 0,-7-2 1 0,-6 9-2 16,-12 6 0-16,-6 7 0 15,-4 2 1-15,-4-5 0 16,0 5 0-16,1 7 1 16,-1 3 1-16,4 0 0 0,4 13 0 15,3-4 0-15,0 13 1 16,3-6 0-16,1-7 1 15,-4 1 0-15,-7-10 0 16,-7-3-1-16,-18 3 1 16,-11-6 0-16,-6-7 0 15,-11-6-2-15,-18-9 1 16,1-6-4-16,-11-7 1 16,3-12-9-16,0-4 0 15</inkml:trace>
  <inkml:trace contextRef="#ctx0" brushRef="#br2" timeOffset="167668.23">21343 11499 35 0,'-7'31'17'0,"-11"47"-18"0,11-56 24 0,0 13-23 16,-7 6 1-16,4 18 2 16,-1 16 0-16,-3 13-4 15,0 6 1-15,-4-9 1 16,0 6 0 0,1-6-1-16,3-16 0 0,3-13-5 15,4-12 1-15,4-19-5 16,3-16 1-16,10-15-3 15,4-16 1-15</inkml:trace>
  <inkml:trace contextRef="#ctx0" brushRef="#br2" timeOffset="168163.64">21382 11630 32 0,'14'13'16'0,"7"-10"-16"0,-14-3 33 16,7-3-31-16,7-3 0 15,4-4 1-15,10-6 0 16,11 1-3-16,4-4 0 16,3 3 3-16,7 7 0 15,0-1-1-15,-4 4 0 16,0 3 0-16,-3 3 0 15,-7 0-1-15,-7 3 0 0,-7 0-1 16,-4 4 0 15,-7 2-1-31,-3 7 1 16,-4-1-2-16,-7 7 1 16,0 13-1-16,-7 6 1 15,-3-1-1-15,-1 7 1 0,0 4 0 16,4 5 1-16,4 7 0 0,0-4 0 0,3-2 1 15,3 2 1-15,4 1 0 16,0-4 0 0,4 1 0-16,-4-1 1 0,0-6-1 15,0 1 0-15,-3-4-2 16,-8 3 1-16,-10-3-2 31,-21-10 1-31,-25 1-1 0,-24 0 0 0,-19-4-3 16,-38-9 1-16,-17-6-11 15,-33-19 0 1</inkml:trace>
  <inkml:trace contextRef="#ctx0" brushRef="#br0" timeOffset="172186.99">5479 14236 39 0,'-18'16'19'0,"7"6"-11"0,15-19 20 16,-4 6-23-16,7-2 1 15,0 2 2-15,4-3 1 16,10 1-12-16,18-7 1 16,3-7 6-16,11-5 1 0,-4 2-5 15,1-2 1-15,-4 9-5 16,-8 3 0-1,-27 15-12 1,-11 7 0-16</inkml:trace>
  <inkml:trace contextRef="#ctx0" brushRef="#br0" timeOffset="172354.71">5500 14666 47 0,'3'31'23'0,"22"-25"-11"15,-14-6 31-15,10 0-41 16,7-9 0-16,14 0 0 16,1-1 0-16,6-2-7 15,0 2 1-15,8 1-11 0,-4-10 0 16</inkml:trace>
  <inkml:trace contextRef="#ctx0" brushRef="#br0" timeOffset="172906.77">6615 14732 53 0,'-11'25'26'0,"22"-25"-21"16,-11 0 36-16,3-10-38 16,11-9 0-16,11-6 3 15,14-22 1-15,0-22-9 16,-1-12 1-16,-2-16 4 15,-8-1 1-15,-3 1-3 16,-8-9 1-16,-3 2-3 16,-10-6 0-16,6 19-2 15,-6 7 1-15,-1 5-2 16,-3 17 0-16,-3 15-3 16,-4 15 1-16,-4 23-2 15,-6 15 0-15,-5 19-1 16,1 19 0-16,0 19 3 0,4 15 0 15,-5 7 2-15,-2 9 1 16,10 6 2-16,-4 1 0 16,11-4 2-16,7-3 1 15,7-13-1-15,11-8 0 16,3-14-1-16,7-12 1 16,-3-15-4-16,3-7 1 15,0-10-7-15,4-12 1 16,0-12-1-16,3-10 0 0</inkml:trace>
  <inkml:trace contextRef="#ctx0" brushRef="#br0" timeOffset="173108.08">7183 14509 48 0,'-7'31'24'0,"7"-9"-32"15,0-15 54-15,0-4-46 16,-4 3 0-16,4-3-1 16,0-3 1-16,0-6-7 15,0-7 1-15,4-12-8 16,3-6 1-16</inkml:trace>
  <inkml:trace contextRef="#ctx0" brushRef="#br0" timeOffset="173285.22">7154 14205 46 0,'4'41'23'0,"10"-29"-24"0,-3-9 37 16,-8 0-38-16,8-3 1 16,3-3-4-16,7-3 0 15,4-3-5-15,-1-7 1 16,-2-6-4-16,-5 3 0 15</inkml:trace>
  <inkml:trace contextRef="#ctx0" brushRef="#br0" timeOffset="173796.05">7454 14562 42 0,'7'13'21'0,"-7"-26"-25"15,4 4 43-15,3-4-36 16,-7-2 0-16,0-4 2 16,7-3 0-16,3-3-6 15,1 0 0-15,10 0 4 16,-10 6 1-16,3 6-2 0,11 13 0 16,-1 10-1-1,1-1 0-15,-4 4-1 16,0 2 1-16,-3 4-2 0,0-3 1 15,-4-1-1-15,0-5 1 16,0-1-1-16,0-2 1 16,-3-4-2-16,3-3 1 15,-4 0-1-15,1 0 1 16,0 0-1-16,-1 0 0 16,1-3 0-16,-1-1 1 15,8 1 0-15,-4-6 1 16,4-1 0-16,10 1 1 15,-7-7-1-15,7-2 1 0,0-4 0 16,8 6 0-16,10 7 0 16,-4 12 0-16,11 6-1 15,7 7 1-15,3 15-1 16,-3 7 1-16,-10-4-1 16,-4 4 0-16,-1-4-4 15,-6 1 0-15,-11-13-10 16,-6-10 1-16,-22-5-2 15,-11-7 1-15</inkml:trace>
  <inkml:trace contextRef="#ctx0" brushRef="#br0" timeOffset="174378.22">6371 14964 53 0,'-7'28'26'0,"28"-22"-30"0,-17-3 55 0,3 7-49 16,3 2 0-16,1 7 0 15,-4 9 1-15,4 4-3 16,-8 8 0-16,4 4 2 15,-3 16 0-15,3-1-2 16,-7 1 1-16,0-4-1 16,0-8 1-16,0-5-3 15,0-14 1-15,0-7-1 16,0-10 1-16,3-6 0 16,4-9 0-16,0-3 0 15,4-3 0-15,3-7 0 16,4 0 1-16,3 4-1 15,0 2 1-15,0 4-1 16,4 12 0-16,3 1-1 0,4 2 1 16,0 7-2-16,-1 2 0 15,1 1-1-15,4 0 0 16,-12-3-8-16,11-10 0 16,-3-6-3-16,4-3 1 15</inkml:trace>
  <inkml:trace contextRef="#ctx0" brushRef="#br0" timeOffset="174649.19">7080 15378 50 0,'-7'25'25'0,"21"0"-26"0,-7-19 49 0,4 0-47 16,0 10 1-16,6 0 0 15,8-4 1-15,10 1-5 16,15-4 1-16,-8-3-1 16,7-2 0-16,4-8-8 15,0-8 0-15,0-16-6 16,-11-4 0-16</inkml:trace>
  <inkml:trace contextRef="#ctx0" brushRef="#br0" timeOffset="174918.8">7511 15155 48 0,'-18'41'24'0,"22"-10"-25"0,3-25 42 16,0 4-39-16,3 2 0 16,4 1 2-16,8 3 1 0,9 2-6 15,1 1 0-15,3 6 3 16,1 0 1-16,-15 7-3 16,-7-1 1-16,-14 10-3 15,-11 9 0-15,-13-3-5 16,-22-3 1-16,3 0-10 15,1-10 0-15</inkml:trace>
  <inkml:trace contextRef="#ctx0" brushRef="#br0" timeOffset="175294.14">8393 15309 42 0,'24'34'21'0,"-6"-25"-14"0,-15-9 30 16,1 4-36-16,0 2 0 16,-8-3-1-16,-10 3 1 15,-14 1-2-15,-1 5 1 16,-13 7 0-16,-7 3 0 15,-1 3-3-15,8 6 1 16,3 16-3-16,7-3 1 0,8 10-1 16,10-1 0-1,42-6 3 1,18-22 0-16,14-16 3 16,3-15 1-16,-3-10 1 15,-7-12 0-15,-11-6-9 16,-6-7 1-16,-12-12-7 15,5-7 1-15</inkml:trace>
  <inkml:trace contextRef="#ctx0" brushRef="#br0" timeOffset="176272.18">10746 13176 48 0,'10'0'24'0,"4"13"-9"0,-14-10 25 0,4 13-35 16,-1 6 0-16,-3 3 0 15,4 12 1-15,-4 10-9 16,-4 3 1-16,-3 7 5 15,0 6 0-15,0 6-3 16,4-7 1-16,-1-5-1 16,1-7 0-16,-1-12-1 15,4-13 1-15,0-10-2 16,7-5 1-16,0-17-1 16,0-8 1-16,4-7-1 15,3-6 1-15,0-1 0 16,0 1 0-16,4 3 1 15,-4 3 1-15,4 3 1 16,3 7 0-16,7 15-1 0,-3 6 1 16,-1 13-1-16,1 16 1 15,3 3-2-15,4 3 0 16,-4-1-3-16,0-5 1 16,-3-10-7-16,-4-9 1 15,-3-16-11-15,-7-3 1 16</inkml:trace>
  <inkml:trace contextRef="#ctx0" brushRef="#br0" timeOffset="176660.37">9744 14161 60 0,'14'9'30'0,"60"-2"-24"15,-39-11 48-15,36 4-50 16,20-12 1-16,33-7 4 16,28 3 1-16,42-6-12 15,14-15 0-15,32-7 5 0,-4 6 1 16,15-2-6-16,-19 11 1 16,-38 7-8-16,-24 19 1 15,-36-3-10-15,-28 6 0 16,-32 9-5-16,-28 10 1 15</inkml:trace>
  <inkml:trace contextRef="#ctx0" brushRef="#br0" timeOffset="177321.68">9631 14405 62 0,'-11'57'31'0,"-28"46"-39"0,29-84 58 15,-8 19-49-15,1 6 0 16,-5 15 2-16,5 4 0 16,3 12-4-16,-4 1 1 0,7-4 3 15,1-13 0-15,3-9-1 16,3-12 1-16,1-10-2 15,3-15 0-15,10-10 0 16,8-25 0-16,10-12-2 16,4-7 0-16,0-9-1 15,-4-1 1-15,0 8 0 16,-7 8 0-16,4 10-1 16,-7 9 1-16,6 19-1 15,-2 16 0-15,2 3 0 16,-3 10 0-16,4 8-2 15,0-2 0-15,-1 0-2 16,1-7 1-16,-4-6-12 16,0-12 0-16</inkml:trace>
  <inkml:trace contextRef="#ctx0" brushRef="#br0" timeOffset="177742.5">10601 14286 53 0,'-14'19'26'0,"-4"3"-22"0,15-13 40 0,-4 4-41 0,-7 3 0 0,-4-4 1 16,0 7 0-16,-6 9-5 16,-8 7 0-16,0 2 3 15,-7 10 0-15,4 10-1 16,10 9 0-16,4 9 0 15,3 10 0-15,8-4-1 16,-1 1 1-16,11-4-1 16,11-9 1-16,7-6-4 15,6-22 0-15,1-13-8 16,3-12 0-16,0-23-8 16,4 1 1-16</inkml:trace>
  <inkml:trace contextRef="#ctx0" brushRef="#br0" timeOffset="178676.65">10555 15158 54 0,'18'53'27'0,"14"-37"-28"0,-22-10 44 0,1 4-41 16,-1 2 1-16,1-2 3 16,-4-4 0-16,0-3-7 15,0-9 0-15,0-4 4 16,4-2 1-16,-1-10-2 15,4-16 1-15,-3-2-3 16,0-14 1-16,-1-5-2 16,-3-7 1-16,0-9-3 15,0 12 1-15,-3-6-1 16,-4-3 1-16,0 9-1 16,3 0 0-16,-3 13 1 15,4 9 1-15,3 7 1 0,3 6 1 16,8 6 1-16,14 9 0 15,3 10 1 1,15 3 1-16,6 0 0 0,11-3 0 16,0-3-1-16,18-7 1 15,17 0-2-15,14-2 0 16,-13-10-3-16,-4 9 0 16,-8 0-7-16,-10 1 0 0,-10-7-13 15,-18 0 1 32</inkml:trace>
  <inkml:trace contextRef="#ctx0" brushRef="#br0" timeOffset="179169.22">11176 14641 37 0,'-11'0'18'0,"-3"6"-11"0,11 0 15 0,-8 7-19 16,1-1 0-16,-4 7 3 16,-1 3 0-16,-2 6-8 15,-1 7 1-15,8 2 4 16,-1-2 0-16,4-1-2 16,3-2 0-16,8-4-4 15,6-9 1-15,8-13-5 16,10-3 0-16,4-18-7 15,0-14 1-15</inkml:trace>
  <inkml:trace contextRef="#ctx0" brushRef="#br0" timeOffset="179376.76">11292 14603 24 0,'4'-22'12'0,"-4"19"2"0,0 6 13 0,0 3-24 0,-4 7 1 0,-3 3 0 0,-3 6 1 16,-1 9-6-16,-3 3 1 15,0 7 4-15,0 6 1 16,0 3-3-16,0 10 1 16,0 3-1-16,3-7 1 15,4 1-5-15,0-10 1 16,7-7-5 0,3-5 1-16,8-16-9 0,10-22 1 15</inkml:trace>
  <inkml:trace contextRef="#ctx0" brushRef="#br0" timeOffset="179629.71">11374 14832 48 0,'7'31'24'0,"3"19"-20"0,-6-40 41 0,3-1-42 15,0 4 1-15,7-4 0 16,4-2 0-16,3-4-6 16,3 3 0-16,5-3 2 15,6-3 0-15,0-6-9 16,-3-7 1-16,-4-9-9 16,-10-3 0-16</inkml:trace>
  <inkml:trace contextRef="#ctx0" brushRef="#br0" timeOffset="179842.13">11599 14747 42 0,'0'44'21'0,"-14"9"-18"0,7-34 30 15,-3 6-31-15,-8 10 1 16,0 6-1-16,-3 3 1 15,4-7-6-15,2-2 0 16,8-1-3-16,4-12 0 0,10-9-8 16,11-13 1-16</inkml:trace>
  <inkml:trace contextRef="#ctx0" brushRef="#br0" timeOffset="180189.13">11786 14484 45 0,'11'53'22'0,"-11"26"-20"15,-4-57 38-15,1 12-40 16,-4 13 1-16,3 6 1 16,-3 1 0-16,0-1-2 15,0 0 1-15,4-9 1 16,-1-9 1-16,4-10-1 0,4-13 1 15,6-9-2-15,4-9 0 16,0-6-1-16,0 2 1 16,1-5-1-16,-5 2 0 15,1-3 0-15,3 10 0 16,0 9 0-16,0 3 0 16,0 7-2-16,4 9 1 15,-8 3 0-15,5 0 0 16,-5 0-3-1,4-3 0-15,0-9-6 16,4-1 1-16,7-12-6 0,6-9 1 16</inkml:trace>
  <inkml:trace contextRef="#ctx0" brushRef="#br0" timeOffset="180462.15">12397 14863 68 0,'10'35'34'0,"1"-13"-43"16,-4-16 66-16,7-3-57 0,7-3 1 15,11-3-2 1,7-6 1-16,10-10-5 0,0-6 0 16,1 3-14-16,-1-13 1 15</inkml:trace>
  <inkml:trace contextRef="#ctx0" brushRef="#br0" timeOffset="180894.31">12986 14512 57 0,'-4'25'28'0,"11"-3"-25"0,0-19 40 0,7 0-40 0,4 1 1 0,7 2 2 0,7 0 1 0,-1-3-9 16,1 3 1-16,0 4 4 15,-4-1 1-15,-3-2-3 16,-8 5 0-16,-10 13-2 16,-10 3 0-16,-8 4-3 15,-6 9 0-15,-12 2-1 16,1-5 0-1,0 0 1-15,0-1 0 16,7-5 1-16,3-1 0 0,7-3 2 0,4 1 0 16,7-1-1-16,11-3 1 15,10-3-3-15,11-10 1 16,10-9-3-16,15-15 1 16,6-13-4-16,-3-7 1 15,4-18-6-15,6-12 1 16</inkml:trace>
  <inkml:trace contextRef="#ctx0" brushRef="#br0" timeOffset="181136.46">13684 14415 64 0,'64'97'32'0,"13"29"-43"0,-45-95 63 15,10 13-51-15,4 12 1 0,-3-2-1 0,-8 5 1 0,-10 10-4 16,-18-3 1-16,-7 9-5 47,-21 10 1-47,-25 3-13 0,-28-10 1 15</inkml:trace>
  <inkml:trace contextRef="#ctx1" brushRef="#br0" timeOffset="38687.25">4755 11561 0,'0'0'16,"0"0"0,0 0-16,0 0 15,0 0-15</inkml:trace>
  <inkml:trace contextRef="#ctx0" brushRef="#br0" timeOffset="182245.07">10227 13913 37 0,'-3'10'18'0,"6"-4"-2"0,-3-6 18 0,0 0-31 16,7-3 1-16,11-7 1 15,13-2 1-15,15-10-7 16,25-19 1-16,14-19 3 15,31-12 1-15,15-22-2 16,10 3 1-16,7-9-5 31,-4-4 1-31,-13 17-4 16,-22 8 1-16,-20 13-6 0,-26 19 0 16,-21 16-7-16,-20 6 1 0</inkml:trace>
  <inkml:trace contextRef="#ctx0" brushRef="#br0" timeOffset="182849.66">8869 15268 53 0,'7'-6'26'0,"42"-38"-24"0,-20 31 47 15,9-18-45-15,33-7 0 16,24-12 2-16,25-16 0 15,35-9-8-15,22-10 0 16,-4-9 3-16,6 3 1 47,-13-6-9-47,-28 12 1 16,-29 1-13-16,-28 8 0 0</inkml:trace>
  <inkml:trace contextRef="#ctx0" brushRef="#br0" timeOffset="183829.81">14905 14082 41 0,'-14'4'20'0,"14"-8"-4"0,0 4 20 15,0 0-32-15,3 0 0 0,8 4 2 16,10 2 1-16,11-3-9 16,14-3 1-16,10 3 3 15,15-6 0-15,3-3-6 16,-4 3 0-16,-6 3-13 16,-11-4 1-16,-14 1-2 15,-18 3 1-15</inkml:trace>
  <inkml:trace contextRef="#ctx0" brushRef="#br0" timeOffset="183916.31">14880 14465 64 0,'0'28'32'0,"53"-28"-47"0,-25-9 67 0,18-1-56 0,11-21 1 0,10-7-30 0,7-9 0 15</inkml:trace>
  <inkml:trace contextRef="#ctx0" brushRef="#br0" timeOffset="185683.31">12492 14603 41 0,'3'3'20'0,"1"7"-9"0,-4-7 21 0,0 0-29 16,0 0 1-1,0 6 3-15,0 7 0 0,0 3-8 16,-4 6 0-16,1 13 6 16,-1 9 0-16,1 3-3 15,-1 9 0-15,4 7-4 16,0-3 1-16,0 0-14 15,4-16 0-15,-1-13-3 16,4-12 1-16</inkml:trace>
  <inkml:trace contextRef="#ctx0" brushRef="#br0" timeOffset="187110.3">15674 15098 50 0,'25'4'25'15,"3"-64"-16"-15,-14 35 26 0,11-22-33 16,13-22 1-16,8-16 0 16,7-21 0-16,7-23-5 15,-3-12 1-15,-4-19 2 16,-8-3 0-16,-9 6-1 15,-8 7 0-15,-7 12 0 0,-10 15 0 16,-4 26 0-16,-7 16 0 16,-4 24-2-16,-3 20 1 15,-7 24-2-15,-4 26 1 16,-10 30-3-16,-4 17 1 16,-3 31-1-16,0 22 1 15,0 12 1-15,6 4 1 16,8 9 1-16,11 0 1 15,6-6 1-15,11-7 0 16,7-12-1-16,7-10 1 16,4-12-4-16,3-25 0 0,4-13-9 15,0-15 1 1,-4-19-2 0,-7-19 1-16</inkml:trace>
  <inkml:trace contextRef="#ctx0" brushRef="#br0" timeOffset="187308.33">16341 14650 52 0,'3'35'26'0,"-17"15"-36"16,11-41 56-16,-1 7-46 15,1 0 0-15,-5-1 0 16,5 1 0-16,-1-4-5 15,4-2 1-15,0-10-10 0,15-16 0 16</inkml:trace>
  <inkml:trace contextRef="#ctx0" brushRef="#br0" timeOffset="187490.78">16369 14236 49 0,'18'28'24'0,"10"4"-27"0,-14-20 38 16,0 1-38-16,4-4 1 15,3 1-9-15,3-1 0 16,8-6 4-16,0-3 1 0</inkml:trace>
  <inkml:trace contextRef="#ctx0" brushRef="#br0" timeOffset="188011.75">16760 14794 35 0,'0'29'17'0,"4"-17"-13"0,0-12 24 0,-4 0-27 0,7-9 0 0,0-1 4 16,0-9 0-16,3-2-5 15,4-5 1-15,4 1 3 16,3 7 0-16,0 2-1 0,4 3 1 16,7 4-3-16,-4 3 1 15,-3 6-3-15,-1 6 1 16,-2 3-1-16,-5 4 1 16,-3-1-1-16,0-2 0 15,-3-1 0 1,0-3 0-16,-1 4 1 15,1-7 0-15,-1 0 0 0,1-6 0 16,0 0-1-16,3 0 1 16,0-4 0-16,3-2 0 15,5-3 0-15,-1-4 0 16,3 3 0-16,1 1 1 0,-4-7-1 16,0 3 1-16,1 1 0 15,-1-1 0 1,0 0 0-16,0 10 0 0,7 3 0 15,-6 9 1-15,-1 3 0 16,3 7 0-16,1 9-1 16,0 7 1-16,-1 8-2 15,5 4 1-15,-5 0-3 16,1-9 0-16,-7-10-9 16,-8-10 0-16,-10-15-5 15,0-6 0-15</inkml:trace>
  <inkml:trace contextRef="#ctx0" brushRef="#br0" timeOffset="188581.6">15741 14923 56 0,'3'9'28'0,"8"10"-31"15,-11-13 53-15,0 4-46 16,0 9 0-16,-3 9 2 16,-1 9 1-16,0 10-9 15,-3 10 0-15,0 18 5 16,0-3 1-16,-3-3-3 16,3-6 0-16,3-10-1 15,1-6 0-15,3-12-1 16,0-13 1-16,7-13-1 15,0-12 0-15,3-6-1 16,8-7 1-16,3-3 0 16,0-6 0-16,4 3 1 15,3-3 0 1,0 3 0-16,-3 10 0 0,-4 2 1 47,4 10 0-47,-4 6-1 0,-3 10 1 31,-4 0-1-31,-4 9 0 0,1 3-3 0,0 3 1 0,3-2-6 16,3-1 1-16,5-9-7 0,2-10 0 0,4-12-5 0,-3-10 1 15</inkml:trace>
  <inkml:trace contextRef="#ctx0" brushRef="#br0" timeOffset="188852.44">16323 15378 58 0,'0'9'29'0,"-3"10"-28"16,6-16 55-16,-3-3-51 16,7 9 0-16,0 1 2 15,7-1 1-15,4 4-11 16,10 6 1-16,18-7 5 15,7 1 1-15,10-4-6 16,-3-3 1-16,-3-6-5 16,-8 0 0-16,-3-9-6 15,-7-10 1-15,-7-3-11 16,-11-9 1-16</inkml:trace>
  <inkml:trace contextRef="#ctx0" brushRef="#br0" timeOffset="189106.1">16789 15327 55 0,'7'44'27'0,"7"-12"-27"0,-7-23 43 16,0 4-41-16,4 2 1 16,6 4 2-16,11 3 0 0,4 3-6 15,3 0 1-15,-6 3 3 16,-5 1 1-16,-6-1-2 15,-7 0 0-15,-4-3-4 16,-14 3 0-16,-15 7-4 16,-6-7 1-16,0-3-6 15,-4-3 0-15,8-9-8 16,-1-10 1-16</inkml:trace>
  <inkml:trace contextRef="#ctx0" brushRef="#br0" timeOffset="189421.23">17657 15575 45 0,'7'6'22'0,"-22"-6"-21"0,5 0 34 15,-8 0-36-15,-10 4 0 16,-11 2 1-16,4 3 0 15,-4 10-1-15,-3 6 0 16,-4 6-2-16,0 10 0 16,7 13 0-16,8 8 0 15,9-5 0-15,15-10 1 16,14-10 4-16,15-12 1 16,6-12 2-16,14-19 1 15,11-19 0-15,3-13 0 16,-6-3-6-16,-4-6 1 0,-4-12-15 15,-10-1 0-15</inkml:trace>
  <inkml:trace contextRef="#ctx0" brushRef="#br0" timeOffset="189858.06">19812 13327 60 0,'-25'-3'30'0,"-17"47"-33"0,31-26 49 16,-3 11-43-16,-3 11 1 0,3 11 1 15,3 11 0-15,0 7-7 16,1 10 1-16,6-7 2 16,-3-6 1-16,7-7-7 15,-3-6 0-15,3-9-14 16,0-25 1-16</inkml:trace>
  <inkml:trace contextRef="#ctx0" brushRef="#br0" timeOffset="190221.15">18482 14293 64 0,'0'43'32'0,"7"-2"-33"0,0-28 49 16,14-1-45-16,18 7 1 16,11 0 3-16,20-3 0 15,15-4-8-15,31-9 1 16,46-9 4-16,25-6 1 16,43-20-3-16,20-5 0 31,4-1-7 16,-3 16 1-16,-19 13-9-31,-45 15 1 0,-38 6-11 16,-33 10 1-16</inkml:trace>
  <inkml:trace contextRef="#ctx0" brushRef="#br0" timeOffset="190922.99">18348 15305 53 0,'0'69'26'0,"39"16"-25"0,-29-69 40 0,4 9-39 16,1 0 0-16,2-3 2 15,-3-6 1-15,-3-7-7 16,0-6 1-16,3-9 3 16,0-10 0-16,0-15-2 15,0-16 1-15,-3-7-2 16,-1-2 1-16,-3-10-1 16,-3 0 0-16,-8-9-2 15,-6 3 1-15,3 3-1 16,-4 9 0-16,0 10 0 15,8 3 0 1,-1 13 1-16,1 5 1 0,6 14 2 16,8 5 0-1,14 7 2-15,13 3 1 0,15 7 2 0,18-7 0 16,10 0-1-16,32-4 1 16,32-11-1-1,13-7 0 1,22-3-5-16,0 3 0 0,-25 0-9 0,-14 6 1 15,-14-3-13-15,-28 4 1 16</inkml:trace>
  <inkml:trace contextRef="#ctx0" brushRef="#br0" timeOffset="191872.24">19110 15174 52 0,'0'28'26'0,"4"-19"-23"16,-4-9 42-16,7 7-43 15,3-1 1-15,8 3 1 16,3-2 1-16,7-7-7 16,7-4 0-16,8-5 1 15,-1 0 0-15,-3 2-11 16,-4-2 0-16,-10-13-6 16,-4 0 1-16</inkml:trace>
  <inkml:trace contextRef="#ctx0" brushRef="#br0" timeOffset="192087.12">19255 15045 50 0,'-4'50'25'0,"4"19"-26"0,0-53 43 15,-3 12-42-15,-1 0 0 16,1 1-1-16,-5-7 1 15,5 0-6-15,6-10 1 16,5-9-10-16,-5-3 1 16</inkml:trace>
  <inkml:trace contextRef="#ctx0" brushRef="#br0" timeOffset="193850.74">18782 14982 39 0,'3'0'19'0,"4"0"-19"0,-7 0 38 0,0 4-35 16,4-1 1-16,0 0 2 15,-1 0 1-15,1 3-9 16,-4 4 1-16,0 2 4 16,0 7 1-16,-4 6-2 15,1 0 0-15,-5-6-3 16,1 6 1-16,0 3-1 15,0 7 0-15,4-7 0 16,3-6 0-16,3 0-2 16,8-6 1-16,7-7-4 15,3-9 1-15,7-9-10 16,4-13 1-16</inkml:trace>
  <inkml:trace contextRef="#ctx0" brushRef="#br0" timeOffset="194061.61">19075 14976 13 0,'0'-25'6'0,"-7"6"0"0,3 13-5 16,1 6 0-16,-1 3 0 16,1 7 10-16,-5 2 0 15,1 10-8-15,-3 6 0 0,-4 7 7 16,-4-1 1-16,0 7-1 16,-3 3 0-16,0 9-5 15,0 7 1-15,7 3-6 16,0 2 0-16,3 1-5 15,4-3 0-15,4-16-9 16,6-22 0-16</inkml:trace>
  <inkml:trace contextRef="#ctx0" brushRef="#br0" timeOffset="194706.37">19657 14807 44 0,'10'12'22'0,"1"26"-16"0,-4-29 35 0,-3 4-39 15,-4 9 1-15,0 0 0 16,-4 6 1-16,-3 7-5 16,-4 9 0-16,4-1 2 15,-3 4 1-15,-1 0-2 16,1 4 1-16,3-11-1 15,-1-2 0-15,1-10 0 16,4-3 0-16,-1-12-1 16,4-7 0-16,11-6 0 15,3-6 0-15,4-4-1 0,3-2 1 16,4-1-1-16,-1-2 1 16,1 2 0-1,-4 7 1-15,-3 9-1 0,-1 3 1 16,1 7 0-16,-4 9 1 15,-3 0-1-15,3 6 0 16,0-6-4-16,0 3 1 16,4-9-11-16,3-19 0 15</inkml:trace>
  <inkml:trace contextRef="#ctx0" brushRef="#br0" timeOffset="195022.63">20373 15133 57 0,'3'28'28'0,"19"-9"-28"16,-12-16 45-16,4 0-44 15,7 0 0-15,4-3 0 16,3 0 1-16,4 0-4 0,3-3 0 16,-6-6-4-16,-5-1 0 15,1-5-11-15,-4-4 1 16</inkml:trace>
  <inkml:trace contextRef="#ctx0" brushRef="#br0" timeOffset="195249.61">20638 14951 59 0,'7'47'29'0,"-14"35"-36"0,3-60 49 0,-3 3-42 16,-4 9 0-16,1 13-1 16,3 0 0-16,3 0-2 15,1-6 0-15,3 0-12 16,7-22 1-16,-4-10-1 16,-3-9 0-16</inkml:trace>
  <inkml:trace contextRef="#ctx0" brushRef="#br0" timeOffset="195653.86">21026 14848 63 0,'24'9'31'0,"26"-3"-42"0,-36-6 66 16,7 3-52-16,4 1 0 16,3-4 1-16,4 9 1 15,6-3-7-15,5 1 1 16,-8-1 3-16,-7 3 1 16,-3 4-3-16,-11-4 1 15,-10 10-3-15,-15 9 1 16,-14 10-2-16,-3-1 0 0,-4 7-1 15,-3 0 1-15,0 0 0 16,3 3 1-16,7 3 0 16,4-3 1-16,11-3 2 15,10-9 0-15,7-7-1 16,10-6 1-16,8-3-3 16,-7-7 1-16,31-5-10 15,0-7 1-15,4-16-7 16,-3 0 0-16</inkml:trace>
  <inkml:trace contextRef="#ctx0" brushRef="#br0" timeOffset="196856.22">22895 14578 47 0,'-3'28'23'0,"3"-34"-16"0,0 6 23 0,7-10-27 15,7 1 1-15,7 0 2 16,14-1 1-16,11 1-9 15,21-4 1-15,11 1 4 16,7-4 0-16,-1 7-6 16,-10-1 0-16,-7 4-9 15,-17 3 0-15,-19 0-5 16,-16 3 0-16</inkml:trace>
  <inkml:trace contextRef="#ctx0" brushRef="#br0" timeOffset="197019.57">22969 14816 64 0,'-17'57'32'0,"27"-10"-34"0,-3-44 64 15,7 3-60-15,15 4 0 16,13-10 0-16,25-10 0 16,0-2-7-16,11-4 0 15,-1 3-14-15,-6 4 0 16</inkml:trace>
  <inkml:trace contextRef="#ctx0" brushRef="#br2" timeOffset="202002.31">18299 14697 27 0,'-4'41'13'0,"1"6"-5"0,3-31 13 15,0 12-19-15,-4 3 0 16,0 19 1-16,1-12 1 15,-8 34-4-15,1 6 0 16,-1 4 3-16,1 0 0 16,-1-17-1-16,0-5 0 15,4-13-3-15,4-9 0 16,-1-10-8-16,4-19 0 16,7-12-2-16,4-19 0 15</inkml:trace>
  <inkml:trace contextRef="#ctx0" brushRef="#br2" timeOffset="202963.27">18503 14612 25 0,'28'0'12'0,"75"0"-12"0,-72 0 19 15,22-3-19-15,14 0 0 16,8 0 2-16,16 3 0 16,12 0-2-16,9 0 1 15,-2 0 1-15,6 3 1 16,4 0-1-16,0 0 1 16,-7 1-2-16,-7-1 0 15,10 0-1-15,-3-3 1 16,4 3-1-16,-5 0 0 0,-6-3 0 15,11 0 0-15,-4-3 0 16,-1-3 1-16,-6-7 0 16,0-6 0-16,0 4 0 15,0-4 0-15,0-3-1 16,-4 0 1-16,-10 6-1 16,-22 1 1-16,-3 5-1 15,-3 4 0-15,-8-3-1 16,1 2 1-16,-12 1 0 15,-2 3 0-15,-8 3-1 16,-3 6 1-16,-7 10-1 16,-8 9 1-16,-6 3-1 15,-8 7 1-15,-6 2-1 16,-11 10 1-16,-8 7-1 16,-6 5 0-16,0-2-1 15,7 5 0-15,0 10-1 16,0-9 1-16,3 9 0 0,4-3 0 15,3 10 0-15,4-4 0 16,4 0 0-16,3 4 1 16,0-4 0-16,0-9 1 15,0-4-1-15,0-5 1 16,0-10 0-16,-4-6 1 16,1-7 0-16,-4 1 0 15,-8-7 0-15,-9 0 0 16,-15-3-1-16,-10-3 1 15,-11-6 0-15,-15-1 0 0,1-5 1 16,-17-1 0 0,-15-2 0-16,-21-1 1 0,-4 0-1 15,-20-3 1-15,-12 4-2 16,1-4 0-16,-14 3 0 16,-1 0 0-16,-3 4-1 15,-10-4 1-15,6 0 0 16,-6 0 0-16,3-6-1 15,3-6 1-15,-6 0-7 16,-4-13 1-16,0-6-6 16,10 0 1-1</inkml:trace>
  <inkml:trace contextRef="#ctx0" brushRef="#br0" timeOffset="209449.22">22860 13349 44 0,'11'22'22'0,"-1"3"-17"16,-6-13 22-16,-4 1-25 0,-4 6 0 15,1-7 1-15,-8 7 0 16,-3 6-4-16,0 6 0 15,-4 1 3-15,1 5 0 16,-1 10 0-16,4 1 0 16,3-1-1-16,4 0 0 0,4 0 0 15,-1-3 1-15,4-4 0 16,0-5 0-16,7-7 0 16,0-9 0-16,7 0-1 15,4-10 1-15,0 0-1 16,-1-2 0-16,4-4-4 15,11-3 1-15,7-10-15 16,7-18 1-16,0-9-1 16,0-4 1-16</inkml:trace>
  <inkml:trace contextRef="#ctx0" brushRef="#br0" timeOffset="209855.25">23297 13518 40 0,'15'6'20'0,"2"-21"-16"0,-17 15 36 15,7 0-37-15,-3 3 1 16,-4 0 0-16,0 6 1 16,-7 4-7-16,0 9 0 0,-4 9 4 15,-3 13 0-15,-4 3-2 16,8-6 1-16,-8 6-1 16,4 0 0-16,3 0 0 15,8 0 1-15,3-16 0 16,3-2 1-16,8-4-1 15,3-3 0-15,7-10-1 16,0-6 1-16,4 1-2 16,0-4 0-16,-8-6-7 15,1-4 0-15,3-5-8 16,-3-4 0-16</inkml:trace>
  <inkml:trace contextRef="#ctx0" brushRef="#br0" timeOffset="210276.95">23693 13691 51 0,'24'0'25'0,"-13"6"-23"0,-8-6 40 16,1 0-42-16,-1 3 0 16,-3 3 0-16,0-3 0 0,-3 7 0 15,-8-1 0 1,1-6-1-16,-4 13 1 0,-4 0-1 16,0-4 1-16,1 1 0 15,-1 2 0-15,4 1 0 16,7-7 0-16,3 4 0 15,8 3 1-15,3 3-1 16,4-1 1-16,3 1 0 16,7-3 0-16,4-4-1 15,-4 1 0-15,-4-4 0 16,-10 4 0-16,-14 9-2 16,-17 0 1-16,-19 6-7 15,-10 6 1-15,-17-2-8 16,-4-7 0-16</inkml:trace>
  <inkml:trace contextRef="#ctx0" brushRef="#br0" timeOffset="-210031.51">25876 13415 20 0,'11'-13'10'0,"3"-25"1"0,-7 32 10 0,-3-3-13 16,3-1 0-16,-4 4 9 15,1 0 0-15,-4 6-19 16,0 3 0-16,-4 19 13 16,-3 9 0-16,-4 19-4 15,1 10 0-15,-4 15-5 16,3 13 0-16,1 3-3 15,-1 6 0 1,4-12-3-16,3-16 1 16,8-16-10-1,7-28 0-15</inkml:trace>
  <inkml:trace contextRef="#ctx0" brushRef="#br0" timeOffset="-209654.69">24550 14474 47 0,'-14'29'23'0,"10"-10"-5"0,4-19 22 16,0 0-33-16,7 3 0 0,14-3 5 16,22 0 1-16,41 0-15 15,29-10 0-15,53-2 10 16,39-1 0-16,35 1-4 16,14-1 1-1,17 7-5-15,1 0 0 0,-4-7-3 16,-42 0 0-16,-29 4-5 15,-31 9 1-15,-39 0-5 32,-32 0 1-32,-31 3-11 15,-25-6 0 17</inkml:trace>
  <inkml:trace contextRef="#ctx0" brushRef="#br0" timeOffset="-208903.33">24359 15284 55 0,'0'47'27'16,"-7"22"-28"-16,7-48 40 0,0 8-38 15,0 8 1-15,0 10 2 0,4-3 0 16,3-9-3-16,0-7 0 16,3-6 2-16,8-10 1 15,3-15-2-15,0-22 1 16,4-12-2-16,-7-17 1 16,-4-8-3-16,-4-11 1 15,1-5-1-15,-4-7 1 16,-3-9-1-16,-1 7 0 15,-3-1-2-15,4 12 1 16,-1 4-2-16,-3 16 1 0,4 9 1 16,6 12 0-1,8 13 1-15,14 10 0 16,10 9 4-16,18 9 0 0,18 7 2 16,13-4 0-1,29-3-1-15,21-3 0 0,15 1-2 16,9-8 1-1,-9 4-6-15,-26 0 0 16,-27 7-7-16,-26-1 1 16,-17 0-10 15,-25 0 1-31,-24-9-1 16,-18 0 0-16</inkml:trace>
  <inkml:trace contextRef="#ctx0" brushRef="#br0" timeOffset="-208478.92">24829 14926 41 0,'10'3'20'0,"-3"0"-16"0,-3 0 39 0,-4 1-40 15,0 2 0-15,-4 0 2 16,-3 0 0-16,-3 7-7 15,-1 9 1-15,0 6 3 16,1 7 1-16,-1-4-2 16,4 7 0-16,0-1-2 15,4 1 1-15,3-7-4 16,7-6 0-16,3-6-5 16,8-13 0-16,10-12-7 15,4-10 0-15</inkml:trace>
  <inkml:trace contextRef="#ctx0" brushRef="#br0" timeOffset="-208291.95">25040 14879 6 0,'-3'-44'3'0,"10"41"19"0,-4 6-12 0,-3 6-3 0,0 10 0 0,-3 6 4 0,-8 13 0 0,-3 6-14 0,-7 3 0 0,-4 6 9 0,-3 13 0 16,3 6-3-16,1 4 0 15,2 5-4-15,5-3 1 16,6-12-4-16,8-19 0 16,6-6-7-16,11-25 0 0</inkml:trace>
  <inkml:trace contextRef="#ctx0" brushRef="#br0" timeOffset="-208049.1">25111 15312 39 0,'-4'34'19'0,"22"-24"-14"16,-11-7 32-16,3 0-34 15,8 0 0-15,7 0-1 16,7-3 1-16,6-6-5 15,1 0 0-15,4-1-6 0,-5-5 1 16,1-10-7-16,-11-3 1 16</inkml:trace>
  <inkml:trace contextRef="#ctx0" brushRef="#br0" timeOffset="-207862.67">25361 15146 33 0,'-10'40'16'0,"-4"36"-12"0,6-51 22 0,-2 6-27 15,-4 16 1 1,-4 0-4-16,0 0 0 0,8-3-4 16,3-13 1-16</inkml:trace>
  <inkml:trace contextRef="#ctx0" brushRef="#br0" timeOffset="-207151.69">25643 14935 52 0,'4'19'26'0,"7"0"-28"0,-1-16 48 0,8 0-42 0,-1 0 0 0,12 4 4 0,2 2 0 16,8 1-10-16,4 2 1 16,-5 1 6-16,-6-1 1 15,-4 1-3-15,-7-1 0 16,-6 1-3-16,-8-4 0 15,-7 1-1-15,-4-1 1 16,-3-3-1-16,0 1 0 16,-4-4 0-16,1 0 0 15,3-3 0-15,0-3 1 16,3-4 0-16,1 1 0 0,-1 0 0 16,1 0 0-16,-1-1 0 15,1 4 0-15,-1 3 0 16,0 0 0-16,-3 3 0 15,0 0 1-15,0-3-2 16,-3 0 1-16,-1-3-1 16,1 0 1-16,-5 0-1 15,1 0 1-15,-7 0-1 16,0 3 1-16,-4 3-2 16,4 6 1-16,0 7-1 15,0 0 0-15,-4 3-1 16,0 6 1-16,1 9-1 15,-1-6 0-15,7 10 2 16,4 9 0-16,7 0 0 16,7 0 1-1,11 3 0-15,6 0 0 0,5-9 0 16,13-9 1-16,11-14-1 0,10-11 1 16,8-17 0-16,-1-5 0 15,-6-23 0-15,-4-6 1 16,-15-12-1-1,-6 2 1-15,-11-8-1 0,-10-7 0 16,-15 3-1-16,-10-3 1 16,-10 3-7-16,-8 13 1 15,-3 18-13-15,-4 10 0 16</inkml:trace>
  <inkml:trace contextRef="#ctx0" brushRef="#br0" timeOffset="-206623.22">26571 15167 54 0,'11'19'27'0,"14"-16"-27"0,-15-3 39 0,4 0-38 16,7 0 0-16,8-6 0 16,9 0 1-16,8 0-4 15,-7-1 0-15,-4 1-8 16,-3-3 0-16,-4-7-6 16,-7-3 1-16</inkml:trace>
  <inkml:trace contextRef="#ctx0" brushRef="#br0" timeOffset="-206428.33">26801 14816 44 0,'-8'63'22'0,"5"37"-20"0,-1-75 36 16,-3 13-38-16,0 3 0 15,0 9 0-15,0 3 1 16,4 10-3-16,-1-10 1 15,1-3-8-15,3-18 1 16,0-16-5-16,7-16 0 16</inkml:trace>
  <inkml:trace contextRef="#ctx0" brushRef="#br0" timeOffset="-206068.81">27174 14766 59 0,'18'50'29'0,"14"10"-33"0,-22-48 56 0,1-2-50 16,0 2 1-16,6-5 1 16,15 2 1-16,7 0-6 15,0-2 0-15,-1-1 4 16,-6 0 0-16,-4 1-3 15,-10-4 1-15,-7 6-2 16,-11 4 1-16,-7 9-3 16,-11 6 1-16,-14 3-1 15,0 10 0-15,4 9 1 16,7 13 0-16,3-7 1 0,4-2 1 16,7-4 0-16,4-10 0 15,17-11-1-15,18-10 1 31,17-7-6-31,18-12 0 0,0-22-12 16,-14-12 1-16</inkml:trace>
  <inkml:trace contextRef="#ctx0" brushRef="#br0" timeOffset="-205545.04">28392 14048 33 0,'-7'19'16'0,"-4"-13"0"0,11-6 13 0,0 0-23 0,-4 0 0 16,1 0 7-16,3 0 0 16,0 0-15-16,0 0 1 15,7-3 9-15,0 3 1 0,4 0-4 16,10-3 1-16,14 3-5 15,11-3 0-15,0-4-9 16,0 4 0-16,-1 0-12 31,-16 3 0-31</inkml:trace>
  <inkml:trace contextRef="#ctx0" brushRef="#br0" timeOffset="-205362.15">28229 14471 58 0,'11'29'29'0,"31"-7"-21"16,-24-19 42-16,3-3-49 15,18-3 0-15,10-4 0 0,11-2 1 16,4 3-8 0,-1-1 1-16,-3 4-13 0,-10-6 1 15</inkml:trace>
  <inkml:trace contextRef="#ctx0" brushRef="#br0" timeOffset="-204944.72">29968 13317 51 0,'4'32'25'0,"-15"46"-19"0,8-59 30 0,-1 12-35 16,-3 13 1-16,0 13-1 15,-3 12 1-15,-4 15-4 16,3-12 1-16,0-9-5 0,4-10 0 15,7-18-10-15,4-13 1 16</inkml:trace>
  <inkml:trace contextRef="#ctx0" brushRef="#br0" timeOffset="-204672.48">30508 13421 52 0,'36'28'26'0,"-19"-3"-20"0,-13-19 42 0,-4 1-45 16,-7 5 0-16,-11 13 0 15,-14 19 1-15,-21 22-6 16,-7 12 0-16,-17 7 4 16,-15 22 0-16,-17 24-4 15,-15 11 1-15,1-4-2 16,10-4 0-16,3-8-1 15,12-20 0-15,13-21-5 16,14-19 1-16,26-25-9 16,16-10 1-16</inkml:trace>
  <inkml:trace contextRef="#ctx0" brushRef="#br0" timeOffset="-204208.27">30043 14289 47 0,'0'35'23'0,"-7"40"-22"0,-1-62 34 15,-2 9-34-15,-4 9 0 16,0 4 3-16,0-7 0 0,6 0-4 15,1 3 0-15,18 4 3 16,3-7 0-16,7-3-3 16,18-15 1-16,10-10-6 15,11-13 1-15,7-6-5 16,-3-9 0-16,-8-10-1 16,-10 4 1-16,-7-4 1 15,-7-3 0-15,-7 4 5 16,-11-1 0-1,-7 10 4-15,-4 6 0 16,-6 16 2-16,-8 15 1 0,-10 13 1 16,-14 19 0-16,-4 3 1 15,-11 19 0-15,-6 9 0 16,3 15 0-16,-7 17-2 16,-7-4 0-16,0 10-2 15,4-3 1-15,6-13-8 0,18-22 1 16,18-31-10-1,11-29 0-15</inkml:trace>
  <inkml:trace contextRef="#ctx0" brushRef="#br0" timeOffset="-203577.36">30812 14437 42 0,'158'0'21'0,"8"-75"-21"0,-116 40 30 0,17-24-29 16,7-10 1-16,0-16 4 15,-14-22 0 1,-7-9-6-16,-22-12 1 0,-24-17 4 16,-21-8 0-16,-24-7-1 15,-33 0 0-15,-14 13-3 16,-28 9 1 0,-137 31-2-1,7 57 0 1,3 40 0-16,-7 39 0 0,28 27 0 15,0 44 0-15,15 32-1 16,24 31 0-16,17 28 0 0,19 23 0 16,20 21-1-16,26 3 1 15,27 7 1-15,32 2 0 16,36 1 1-16,31-25 1 16,25-38 1-16,46-22 1 15,31-31-1-15,50-35 0 16,35-41-1-16,43-37 0 15,10-50-2 1,4-51 0-16,-22-24-2 0,-28-29 0 16,-31-25 0-1,-40-10 0-15,-45-18 0 0,-42-19 0 0,-43-28 2 32,-53-25 1-32,-28-29-2 0,-49-8 0 0,-36 5-13 15,-42-9 1-15,-31 31-3 16,13 63 0-16</inkml:trace>
  <inkml:trace contextRef="#ctx0" brushRef="#br0" timeOffset="-197436.78">2805 16585 20 0,'17'-6'10'0,"1"-13"-6"0,-15 13 11 16,4-1-12-16,-3 1 0 15,-4 0 7-15,0 6 0 16,0 0-8-16,-4 3 1 15,4 3 7-15,-10 7 1 16,-1 5-2-16,-6 11 1 0,-12 15-5 16,-13 3 1-16,-7 9-5 15,10 10 1 1,-14 12-2-16,-3 7 1 0,-11 12-3 16,7-9 0-16,-4 3-3 15,8-3 1-15,13-7-3 16,1-9 1-16,14-15-6 15,7-10 1-15,3-25-4 16,11-22 1-16</inkml:trace>
  <inkml:trace contextRef="#ctx0" brushRef="#br0" timeOffset="-197178.05">2282 16616 53 0,'4'50'26'0,"3"-9"-31"0,-3-28 50 16,3 6-44-16,-7 6 0 15,3-7 0-15,4 8 0 16,0 5-4-16,4 3 0 15,-1 10-6-15,1-6 1 16,0-4-7-16,-1-21 0 16</inkml:trace>
  <inkml:trace contextRef="#ctx0" brushRef="#br0" timeOffset="-196476.75">3323 16729 23 0,'-10'-6'11'0,"6"0"-7"0,4 6 9 0,-11 3-9 16,4 0 0-16,-3 3 4 16,-1 0 0-1,-10 7-6 1,11-4 1-16,-8 1 7 15,7-4 0-15,4 0-1 16,4-3 1-16,6 1-2 0,15-4 0 16,10-4-4-16,21-5 0 15,22-7-2 1,-7-2 0-16,10-4-4 0,-11 3 0 16,-6-3-8-16,-8 6 0 15,-7-6-9-15,-13 6 1 16</inkml:trace>
  <inkml:trace contextRef="#ctx0" brushRef="#br0" timeOffset="-193142.28">27450 3248 29 0,'17'13'14'0,"-17"18"-4"0,0-18 15 16,0 12-23-16,-3 12 1 0,-11 23 1 16,7 22 0-16,0 18-5 15,-4 22 0-15,0 22 3 16,4 7 0-16,4-1-2 15,3 1 1-15,7 3-2 16,7-16 1-16,0-19-1 16,0-25 0-16,0-25-5 15,-3-22 1-15,-4-31-7 16,0-26 1-16</inkml:trace>
  <inkml:trace contextRef="#ctx0" brushRef="#br0" timeOffset="-192497.32">27577 3383 44 0,'31'19'22'0,"19"-3"-25"0,-33-16 38 0,12 0-35 16,2-7 0 0,12-2 0-16,20-7 0 0,22-6 0 15,21 7 1-15,3-14-1 16,25-11 0-16,21-14 0 16,18-12 0-16,7 4 0 15,-7-1 0-15,7-6-1 16,-7 13 0-16,-11 18 1 15,-28 7 0-15,-14 9 0 16,-11 6 0-16,-10 7-1 16,-11-10 1-16,-14 6 0 15,-10 10 0-15,-8-3 0 16,-6 6 0-16,-8 12-1 16,-7 17 1-16,-3-1-1 15,-7 25 1-15,-7 10-1 16,-4 18 0-16,-4-2 0 15,-3 9 1-15,-3 24 0 16,3 17 0-16,-4-13-1 0,-3 13 1 16,-7-1-1-16,0 4 0 15,0-13 0-15,-3 3 1 16,-4-15-1-16,-4-4 0 16,-3 4 1-16,-8 3 0 15,-6-13 0-15,-14 0 0 16,-1-18 0-16,-2-17 1 15,-16-15 1-15,-13-6 0 16,-28-19 1-16,-7-6 0 0,-29-13 0 16,-17-3 1-16,-29 0-2 15,-24 6 0-15,-7 13-9 16,-15 0 1-16,1 6-8 16,31 6 1-16</inkml:trace>
  <inkml:trace contextRef="#ctx1" brushRef="#br0" timeOffset="94453.51">2173 348 0</inkml:trace>
  <inkml:trace contextRef="#ctx0" brushRef="#br0" timeOffset="-191596.28">7595 856 37 0,'-24'47'18'0,"-26"62"-17"0,33-83 19 0,-8 24-20 15,-14 12 0-15,-10 11-1 16,10-1 0-16,-3-10 0 16,6 1 0-16,8-19-7 15,3-9 0-15,1-17-2 16,10-15 1-16</inkml:trace>
  <inkml:trace contextRef="#ctx0" brushRef="#br0" timeOffset="-191400.42">7183 1091 35 0,'24'9'17'0,"19"60"-17"0,-26-50 34 16,8 6-32-16,7 13 0 15,3 6 1-15,7 9 0 16,8-6-5-16,-8 3 0 16,-3-12-2-16,-7-13 0 15,-8-13-8-15,-6-15 1 0</inkml:trace>
  <inkml:trace contextRef="#ctx0" brushRef="#br0" timeOffset="-191142.23">7878 1179 45 0,'14'15'22'0,"17"-5"-21"0,-20-10 39 0,7 0-39 16,-1-10 0-16,11-2-1 15,4-7 1-15,0 0-6 16,0 3 1-16,-4 7-9 16,0 6 0-16</inkml:trace>
  <inkml:trace contextRef="#ctx0" brushRef="#br0" timeOffset="-190983.67">7923 1455 39 0,'7'9'19'0,"15"-9"-19"0,-12 0 25 15,4-6-25-15,7-4 0 0,11-2-5 16,11-23 0-16,2 4-3 16,5-7 0-16</inkml:trace>
  <inkml:trace contextRef="#ctx0" brushRef="#br0" timeOffset="-190704.66">8565 671 39 0,'8'6'19'0,"-8"16"-17"0,0-22 31 0,0 9-34 16,-4 13 1-16,-7 16-1 0,1 0 1 15,-1 15 0-15,4-3 0 16,4-3-1-16,-8 9 1 16,4-5-4-16,0 11 0 15,3 1-7-15,4-19 0 16</inkml:trace>
  <inkml:trace contextRef="#ctx0" brushRef="#br0" timeOffset="-190439.93">8777 715 23 0,'11'-10'11'0,"-8"4"-5"0,-3 12 10 0,0 4-13 16,-3 5 1-16,-4 4 4 16,0 3 0-16,-4 9-9 15,4 1 0-15,-7 8 6 16,0 8 0-16,-4-14-2 16,4 10 1-16,-7 9-3 15,0 4 0-15,3 21-3 16,7 4 1-16,1-4-8 15,-1-3 1-15,8 1-4 16,3-20 0-16</inkml:trace>
  <inkml:trace contextRef="#ctx0" brushRef="#br0" timeOffset="-189789.12">9363 1351 49 0,'3'16'24'0,"15"-1"-22"0,-11-15 47 16,7 0-48-16,11 4 1 15,7 2 0-15,6-6 1 0,8-6-4 16,14 2 0-16,11-5 0 15,-1-7 1-15,4 1-9 16,-14-4 1-16,4 3-9 16,-18-3 1-16</inkml:trace>
  <inkml:trace contextRef="#ctx0" brushRef="#br0" timeOffset="-189509.22">9821 1078 42 0,'-14'29'21'0,"50"-8"-16"0,-22-8 31 0,7 0-35 0,18 12 0 15,6-7 3-15,8 8 1 16,-3 2-5-16,-1 6 1 15,-3-5 1-15,-14 5 1 16,-11 0-2-16,-7 10 0 16,-14 3-3-16,-3 0 1 15,-12 4-6-15,-6-7 0 16,-7-13-9 0,-4-15 1-16</inkml:trace>
  <inkml:trace contextRef="#ctx0" brushRef="#br0" timeOffset="-189273.98">9959 1169 49 0,'21'82'24'0,"4"-10"-24"16,-18-44 39-16,0 22-41 15,0-3 0-15,4 16-12 16,-4-3 1-16,0-16 7 16,-4-16 0-16</inkml:trace>
  <inkml:trace contextRef="#ctx0" brushRef="#br0" timeOffset="-188879.76">11324 1116 51 0,'0'25'25'0,"-25"31"-24"0,15-40 43 0,-11 6-44 0,-7 13 0 0,-11 15 0 16,-4 6 1-16,-6 4-2 16,-11 12 1-16,4 9-2 15,6 7 0-15,1-3-4 16,14 3 0-16,6-16-9 16,12-22 0-1</inkml:trace>
  <inkml:trace contextRef="#ctx0" brushRef="#br0" timeOffset="-188694.7">10732 1304 51 0,'14'-19'25'0,"7"29"-29"0,-14-1 42 16,7 7-39-16,-3 3 1 15,6 3-5-15,8 18 1 16,10 7-1-16,-3 4 1 0,7 2-10 15,-8-16 1-15</inkml:trace>
  <inkml:trace contextRef="#ctx0" brushRef="#br0" timeOffset="-188405.28">11589 1279 55 0,'10'16'27'15,"15"-4"-35"-15,-14-15 50 0,6 3-42 0,8-16 1 0,7 13-4 0,-1-12 0 16,-2 2-9-16,-5-3 0 16,-13 7-3-16,-8 3 1 15</inkml:trace>
  <inkml:trace contextRef="#ctx0" brushRef="#br0" timeOffset="-188249.05">11536 1658 56 0,'17'19'28'0,"12"-16"-36"0,-12-6 56 0,19-6-49 15,6-7 1-15,4-12-12 16,0 3 1-16,0-13 1 16,3 7 1-16</inkml:trace>
  <inkml:trace contextRef="#ctx0" brushRef="#br0" timeOffset="-187502.79">12954 1420 59 0,'11'3'29'0,"-8"0"-29"0,-3-3 50 0,0 0-49 0,-7 0 0 0,-7 10 0 16,-11-1 1-16,-10 1-4 15,0 8 1-15,-1 8 1 16,5 5 0-16,-5-6-2 16,5 9 1-16,6 1-2 15,7 9 1-15,11-16-1 16,4 0 0-16,13 1 0 15,11-11 0-15,15-2 0 16,6-10 1 0,4-6 2-16,-11-9 0 0,-7-13 1 15,-6 3 1-15,2 0 0 16,-10 0 0-16,-3 10-1 16,-4-7 1-1,0 13-2-15,0-6 0 0,-3-4-1 16,-1 4 0-16,-3 15-1 15,0 10 0-15,-3 12 0 0,3 7 1 16,0 8 1-16,0 14 1 16,3-4 1-16,1 1 0 15,-1 2 1-15,-3-6 1 32,-7 22-2-17,-10-15 0-15,-12-17-2 0,-13-5 1 16,-4-4-2-16,4-12 0 15,3-13 0-15,7-12 0 0,8-6-1 16,9-7 0 0,12-9-8-1,10-7 1 17,14-9-7-17,11-6 0-15</inkml:trace>
  <inkml:trace contextRef="#ctx0" brushRef="#br0" timeOffset="-187239.29">13536 1160 59 0,'-7'37'29'0,"7"7"-40"16,-3-28 54-16,-8 12-43 0,-7 1 0 15,-3 14 0-15,0 20 0 16,0-10-1-16,0 10 1 16,10-10-2-16,8 1 0 15,6-1-4-15,11-18 1 16,7-17-9-16,0-8 0 16,4-20 0-16,3-8 0 15</inkml:trace>
  <inkml:trace contextRef="#ctx0" brushRef="#br0" timeOffset="-186988.19">13772 1304 42 0,'11'53'21'0,"-18"-28"-25"0,3-15 42 0,-6 9-36 16,-4 0 0-16,-4 6 0 15,-3 9 1-15,3-3-3 16,4-5 0-16,4-1 2 16,3 3 0-16,7-9-1 15,7-1 0-15,7-2-3 16,7-6 0-16,4-4-10 16,6-16 0-16,-2 7-2 15,-1-19 0-15</inkml:trace>
  <inkml:trace contextRef="#ctx0" brushRef="#br0" timeOffset="-186713.16">14023 1367 48 0,'-7'91'24'0,"-4"6"-29"0,8-81 47 0,-8 18-42 0,-6 7 1 0,-1 12-1 15,-3 7 1 1,-4 3-5-16,11-10 1 0,3-9-10 16,4-22 0-16,4-13-1 15,10-12 1-15</inkml:trace>
  <inkml:trace contextRef="#ctx0" brushRef="#br0" timeOffset="-186535.79">14157 1053 58 0,'28'38'29'0,"36"31"-43"0,-50-47 62 0,7 28-48 16,4 13 0-16,-1 3 0 0,-2 18 1 15,-12-2-2-15,-10 15 0 16,-7-16-5-16,-11-2 1 16,-6-16-10-16,-1-23 0 15</inkml:trace>
  <inkml:trace contextRef="#ctx0" brushRef="#br0" timeOffset="-186094.33">14626 1404 53 0,'4'22'26'0,"13"-22"-20"0,-6-3 43 16,7 0-45-16,13-6 0 15,8-7 0-15,11-6 1 16,2-3-8-16,1 6 0 16,-3 0-3-16,-11 13 0 15,-15-10-13-15,-10 7 1 16</inkml:trace>
  <inkml:trace contextRef="#ctx0" brushRef="#br0" timeOffset="-185920.8">14644 1762 53 0,'10'41'26'0,"15"-32"-20"15,-7-9 37-15,10-6-44 16,11-4 1-16,14-12-4 15,10-3 1-15,4 0-11 16,-7-9 0-16</inkml:trace>
  <inkml:trace contextRef="#ctx0" brushRef="#br0" timeOffset="-185473.1">15730 1213 60 0,'14'22'30'0,"39"-6"-22"0,-21-16 45 15,7 0-50-15,10-10 0 16,15 1 0-16,-4-7 0 16,-11 7-5-16,-6-1 1 0,-12 4 2 15,-6 12 0-15,-11 4-2 16,-14 9 0-16,-18 6-2 16,-13 12 1-16,-12 4-2 15,-10 0 0-15,-3 9 0 16,0-6 0-16,10 9 1 15,10 4 1-15,8 2 1 16,7 13 1-16,14-6 2 16,18 10 1-16,17-20 0 15,11-3 1-15,17-9-1 32,8-9 1-32,-4-26-2 0,10-15 1 0,4-7-11 15,-3-2 0 1,-15-10-11-16,-14 12 0 15</inkml:trace>
  <inkml:trace contextRef="#ctx0" brushRef="#br0" timeOffset="-184104.26">4216 16541 48 0,'39'-16'24'0,"24"-3"-8"15,-38 13 24-15,17 3-35 16,7 0 1-16,1-3 2 15,-1-1 0-15,-6 4-11 16,-1 3 1-16,-3 0 7 16,-4 7 0-16,-3 5-5 15,-15 10 1-15,-13 6-3 0,-8 10 0 16,-3 12-2-16,-3-3 1 16,-19 10-2-1,8-1 1-15,-10 4 1 0,2 2 0 16,8 1 2-16,0 0 0 15,3-4 3-15,18 1 1 16,0-10 1-16,18-6 1 16,3-10 0-16,7-12 0 15,15-15-1-15,17-14 0 16,7-8-6-16,3-10 0 0,4 3-17 16,-3-16 0-16,-11 7-3 15,0 2 1-15</inkml:trace>
  <inkml:trace contextRef="#ctx0" brushRef="#br0" timeOffset="-183669.62">5549 16870 47 0,'0'0'23'0,"21"-3"-18"0,-14 0 39 16,15 3-40-1,9 0 1-15,8-3 1 0,-11-3 0 0,4-4-9 16,0 1 1-1,-4-1 2-15,-7 4 0 0,-3 0-10 16,-8 3 0-16,-10 3-8 16,-7 3 1-16</inkml:trace>
  <inkml:trace contextRef="#ctx0" brushRef="#br0" timeOffset="-183488.53">5525 17124 49 0,'-11'32'24'0,"18"-10"-17"16,0-19 39-16,7-3-45 16,14 0 0-16,11-3 1 15,4-7 0-15,2-2-6 0,8-7 0 16,7 0-9-16,7-6 0 16,-7 0-4-16,-7-7 1 15</inkml:trace>
  <inkml:trace contextRef="#ctx0" brushRef="#br0" timeOffset="-183128.97">6925 16431 59 0,'0'35'29'16,"-3"15"-41"-16,3-31 58 0,0 6-46 15,0 3 0-15,-4 13 0 16,4 6 0-16,-4 9 0 16,1 1 0-16,3-1-3 15,3-3 1-15,1-9-8 16,0-19 1-16,10-12-6 16,3-19 0-16</inkml:trace>
  <inkml:trace contextRef="#ctx0" brushRef="#br0" timeOffset="-182859.89">7461 16491 51 0,'0'15'25'0,"-10"29"-26"0,-1-22 46 0,-14 3-43 15,-20 19 0-15,-8 10 1 16,-14 8 1-16,-7 14-6 15,3 18 1 1,-7 12 2-16,-6 1 0 0,-1-4-2 16,4 4 1-16,3-10-2 15,8-9 0-15,17-13-3 16,7-15 0-16,11-16-7 16,10-16 1-16,18-15-5 15,17-13 1-15</inkml:trace>
  <inkml:trace contextRef="#ctx0" brushRef="#br0" timeOffset="-182573.36">6992 17124 47 0,'0'16'23'0,"11"15"-24"0,-11-24 42 16,0 2-39-16,0 0 1 15,0 4 0-15,0 6 1 16,-7 3-4-16,0 3 0 16,-1 6 4-16,1-9 0 15,7 3-1-15,7-3 0 16,8 0-1-16,13 0 0 16,11-6-4-16,10-10 0 15,11-6-4-15,0-6 1 0,-11-10-11 16,1-12 0-1,-8-10-2-15,-3-3 1 0</inkml:trace>
  <inkml:trace contextRef="#ctx0" brushRef="#br0" timeOffset="-182394.11">7475 17193 52 0,'-14'72'26'0,"-21"26"-36"16,24-77 52-16,-10 20-43 15,-3 19 1-15,-5 12-1 16,-9 19 0-16,6-13 0 16,4 1 0-16,-8-13-8 15,12-10 1-15,6-31-6 16,14-12 1-16</inkml:trace>
  <inkml:trace contextRef="#ctx0" brushRef="#br0" timeOffset="-181851.22">8446 16400 47 0,'0'34'23'0,"-8"13"-21"16,5-34 42-16,-4 12-42 0,-4 3 0 15,-17 13 0-15,0 9 1 16,-4 3-5-16,0 7 1 16,1 6 2-16,2 3 0 15,1 9-1-15,7 7 1 16,0-7-2-16,10-12 0 16,15-3-5-16,10-7 0 15,11-15-10-15,6-19 1 16</inkml:trace>
  <inkml:trace contextRef="#ctx0" brushRef="#br0" timeOffset="-181611.35">9095 16833 63 0,'-18'31'31'0,"-31"-3"-37"16,27-9 55-16,-9 6-49 16,-8 13 0-16,-11 12 0 15,1 0 0-15,-4 3-1 16,7 4 1-16,4-10-6 16,7-10 0-16,10-5-11 15,4-16 0-15</inkml:trace>
  <inkml:trace contextRef="#ctx0" brushRef="#br0" timeOffset="-181418.08">8611 16851 40 0,'36'16'20'0,"-15"50"-7"0,-11-50 23 15,15 15-34-15,0 16 0 16,6 0 1-16,8 6 0 15,7 4-5-15,4-10 1 16,-1 0-5-16,-7-6 0 0,-10-16-8 16,0-6 0-16</inkml:trace>
  <inkml:trace contextRef="#ctx0" brushRef="#br0" timeOffset="-181139.17">9264 17134 58 0,'0'25'29'0,"42"-6"-30"0,-28-16 51 0,15 0-48 0,13 0 0 16,14-12 0-16,4-13 1 16,4-7-9-16,-1-2 1 15,1 0-12-15,-15-7 0 16</inkml:trace>
  <inkml:trace contextRef="#ctx0" brushRef="#br0" timeOffset="-180020.17">10301 16886 39 0,'-3'0'19'0,"-1"19"-12"16,1-16 19-16,-1 6-25 15,-3 1 1-15,0 2 4 16,-4 4 1-16,4 3-7 16,0 3 1-16,4 6 4 15,-1 6 1-15,1-5-2 16,3 2 1-16,7 0-3 15,7-2 0-15,7-4-2 0,7-7 1 16,7-5-3-16,4-10 0 16,11-9-8-16,-1-10 1 15,-3-21-8-15,-7-11 1 16</inkml:trace>
  <inkml:trace contextRef="#ctx0" brushRef="#br0" timeOffset="-179826.09">10770 16676 44 0,'7'25'22'0,"4"25"-20"0,-11-31 34 0,-4 0-33 15,-3 9 0-15,-7 13 1 16,-3 12 0-16,-8 10-6 16,-3 15 1-16,-8 4 1 15,5 9 0-15,2 6-6 16,8-6 1-16,7-16-10 15,11-22 1-15</inkml:trace>
  <inkml:trace contextRef="#ctx0" brushRef="#br0" timeOffset="-179510.35">11187 16494 54 0,'-18'56'27'0,"4"23"-35"0,14-57 46 15,7 15-35-15,3 4 1 16,5 0 5-16,6 6 1 15,3 6-10-15,5 4 0 16,9 5 7-16,8-2 0 16,-3 3-3-16,-5-1 0 15,-16 4-13-15,-19 16 1 16,-24-1-13-16,-21 13 1 16</inkml:trace>
  <inkml:trace contextRef="#ctx0" brushRef="#br0" timeOffset="-176254.1">1496 15895 40 0,'10'6'20'0,"1"7"-15"0,-11-7 21 0,11 10-25 16,-4 9 1-16,3 16 2 15,1 18 1-15,-8 16-6 16,-3 20 1-16,0 14 1 15,-3 10 1-15,-8 16-5 16,1 22 1-16,3-6-3 16,-4 5 0-16,11-8 0 15,-7-10 0-15,3-25-3 16,4-26 1-16,0-21-3 16,-10-31 1-16</inkml:trace>
  <inkml:trace contextRef="#ctx0" brushRef="#br0" timeOffset="-174751.69">2014 15751 23 0,'50'9'11'0,"3"-15"-10"16,-36 3 14-16,12 0-16 15,2-4 0-15,8 1-2 16,10-3 1-16,1-1 2 15,3 1 1-15,17 9 0 16,8 3 0-16,3 3 1 0,7-3 1 16,0 4 1-16,4-4 0 15,11 3-1 17,-5 0 1-32,8 1-2 0,-7-1 1 0,10 3-3 0,4 1 1 15,7-4 0-15,-3 0 0 16,6 4 0-16,11-4 1 15,-3 3-1-15,-1-2 1 0,1 2-1 16,10-6 1-16,3 3-2 16,-3 1 1-16,18-1-1 15,0 0 1-15,-4-3 0 16,7-3 1-16,8 3-1 16,-1-3 1-16,0 0 0 15,1 4 0-15,3 2-1 16,0 3 0-16,3 7-1 15,4 0 1-15,-4 2 0 16,4 4 1-16,7 4-1 16,-3-8 1-16,3 4-1 15,3-3 1-15,-3-3-1 16,7-4 1-16,4 1-2 16,-1 3 0-16,1-1 1 15,-15 1 0-15,11-7-1 16,7-2 0-16,-17-7 1 15,6-7 0-15,8-2-1 0,-15-4 1 16,11-2-1-16,0-10 1 16,-17-4-1-16,6 4 1 15,-10 0 0-15,-7 0 0 16,-7 0-1-16,-8 12 1 16,1 7 0-16,-7 3 0 15,-8 9-1 1,1 10 0-16,-8 9-1 0,1 6 1 15,-18 13 0-15,-22 10 0 16,-9-1-1-16,-15 3 1 16,-11 4-2-16,-10 3 1 0,-11 9-3 15,-10-3 1-15,-8 3-2 16,-9 0 0-16,-5 10-1 16,1 2 1-16,3 10 0 15,-4 7 1-15,1 2 1 16,-1 1 1-16,4 2 1 15,4-2 1-15,-4-10 1 16,0-3 0-16,-4-3 1 16,-3-19 0-16,-3-7 0 15,-4-8 0-15,-4-1-1 16,-6-9 0-16,-4-7-1 16,-4-5 1-16,-10-7-2 15,-15-3 1-15,-3-6 0 16,-17-7 0-16,-8-3 0 15,-7 0 1-15,-6-2-1 16,-15-1 1-16,-14-3 0 16,3 3 0-16,-6 3-1 0,-11 0 1 15,-7 1-1-15,-4-1 1 16,-6 3-1-16,-19-2 1 16,1-1-1-16,-8 3 1 15,-10-2-1-15,1 2 1 16,-12-6-1-16,7 3 1 15,-6 1-1-15,-11-1 0 16,10 0 0-16,-10-3 1 16,0 4 0-16,-11 5 0 0,-10-2-1 15,7 8 1-15,-25 1 0 16,10 6 0-16,-17 7-1 16,0 8 1-16,-21-5-1 15,0 6 0-15,-18 3-1 16,11-1 1-16,-11-2-1 15,4 0 1-15,3 0-1 16,-7 0 1-16,1-4-1 16,-19 4 1-16,1-10 1 15,-11-2 0-15,-7-8-3 16,14-5 1 0,3-6-11-16,1-1 0 0</inkml:trace>
  <inkml:trace contextRef="#ctx0" brushRef="#br0" timeOffset="-170037.88">5429 10341 29 0,'11'10'14'0,"-1"6"-2"0,-3-13 14 16,4 0-24-16,0 0 1 15,-1 0 1-15,1 0 1 0,3-3-6 16,0 0 1-16,7-3 4 16,0-9 0-16,1-14-1 15,9-11 0-15,5-16-1 16,-5-10 1-16,-2-19-3 16,9-2 1-16,-6-7-1 15,10 6 1-15,4-3-1 16,-3 19 0-16,-5 13 0 15,-9 12 0-15,-5 6 0 16,1 10 0-16,-4 9-1 16,0 19 0-16,-3 22 0 15,3 16 0-15,-7 21 0 16,11 20 0-16,-4 15-1 16,0 12 1-16,8 4 0 15,9 0 1-15,-6-10 0 16,-4-9 0 31,1-15 0-32,2-14 0-15,-10-15 0 16,-6-15 0-16,-8-17-1 0,-14-15 0 16,-8-12 0-16,-20-10 0 0,-18-6 0 0,-24-1 0 0,-15 4-1 0,-7-6 1 0,-14 6 1 0,-17 6 0 15,10 3 0-15,21 10 0 16,0 6 0-16,11 6 0 15,17 4 1-15,12 2 1 0,20 1-1 16,10 3 1-16,19-1-1 16,17 1 1-16,7-4 0 15,21-5 0 1,18-10-1-16,25-13 0 0,21-3 0 16,10-19 0-16,22-9-1 15,3-6 1 1,60-47-1-1,-32 3 0-15,-17 15 0 16,-22 10 0-16,-24 9-1 16,-22 10 1-1,-20 12-2 1,-18 13 1 0,-25 12 0-1,-25 13 0-15,-31 19 0 16,-32 21 1-16,-25 17-1 0,-32 24 1 0,-24 10 1 0,-18 12 0 0,-24 16-1 15,17-6 1-15,4-10-1 0,10 7 0 16,21-19-4-16,32-10 0 16,21-12-9-16,25-22 0 15</inkml:trace>
  <inkml:trace contextRef="#ctx0" brushRef="#br0" timeOffset="-169526.78">6389 10056 25 0,'88'-41'12'0,"28"-12"1"0,-84 25 9 0,7-7-17 16,3-15 1-1,-3-56 6 1,-28 5 1-16,-11 7-17 15,-21 3 1-15,-22 22 9 16,-24 16 0-16,-32 18-4 16,-38 17 1-16,-11 11-4 15,-18 17 1-15,-28 18 0 16,14 13 0 15,-4 25 0-31,-3 28 0 31,29 22-2-15,17 9 0 31,24 22-1-47,36 1 0 47,35 12-1-47,32-7 1 0,42-2 0 15,32-10 0-15,39-3 3 16,21-25 0-16,21-10 1 0,11-24 1 0,28-35 1 0,14-22 1 0,7-35-1 16,-4-46 0-16,-6-42 0 0,-18-43 1 0,-14-41-1 0,-32-22 0 0,-53-16-1 0,-46 7 0 0,-32 6-1 0,-52 22 1 15,-43 18-5-15,-35 39 1 0,-53 40-14 0,-42 37 0 0,-22 39 0 0,15 21 0 0</inkml:trace>
  <inkml:trace contextRef="#ctx0" brushRef="#br0" timeOffset="-168190.63">6336 6867 27 0,'10'-3'13'0,"5"31"-4"0,-12-22 14 0,-3 13-20 16,4 19 0-16,-1 25 1 16,-3 43 1-16,0 45-7 15,-7 59 1-15,-3 28 3 16,-8 41 0-16,0 32-4 47,1 2 0-47,3-21-3 0,3-48 1 0,11-46 0 0,3-54 1 15,8-84-8 1,-4-57 1-16</inkml:trace>
  <inkml:trace contextRef="#ctx0" brushRef="#br0" timeOffset="-167387.8">5973 7435 39 0,'24'-7'19'0,"36"-18"-23"0,-39 19 34 16,18 3-28-16,14 0 1 0,7-4-1 16,21-2 1-16,22-4-3 15,9-5 0-15,8-7 2 16,18-1 1-16,21-11-2 15,-15-10 1-15,22-6-2 16,7-4 1-16,-18 4-1 16,7-1 0-16,-6 7 1 0,-8 0 0 15,-28 7 0-15,-18 5 1 16,-10 4 0-16,-4-1 0 16,-10 4-1-16,-15-6 0 15,-6-4-1 1,-8 7 0 31,-10 6-2-47,0 3 0 0,-4 15-1 0,0 14 0 15,0 8 0-15,1 23 0 0,-8 12-1 0,-10 22 1 0,-4 13 0 0,-4 12 1 16,-10 13-1-16,0 6 0 16,0-6 0-16,4-7 1 15,10 7 1-15,4-10 0 78,3 1 0-78,0-1 1 16,4-6 1-16,13 0 1 16,5 0 0-1,3 0 0-15,3 0 0 47,-14 0 0-47,1-6 0 31,-8 6 0-15,-14 0-1-16,-14 4 0 0,-21-1 0 0,-22-6 0 0,-6-10 2 16,-29-18 0-16,-24-7 0 0,-14-18 1 0,-29-10-1 0,-28-12 1 0,-17-10-1 0,-50-6 0 0,-11-9-2 0,-27-4 0 0,-47-6-5 15,-17-6 1-15,-32 0-12 0,-28 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40:07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10291 6337 8 0,'-4'9'4'0,"8"-24"-3"0,-4 12 4 16,0 3-5-16,0 0 1 0,0 0 4 15,3-3 1-15,4-1-6 16,0-2 1-16,0 6 3 15,4-6 1-15,3 3-1 16,4 3 1-16,-1 0-3 16,4-7 0-16,8 7 0 15,-1 0 0-15,4 4 0 16,-1-4 0-16,5 3 0 16,-1 0 1-16,0 3-1 15,-3-3 1-15,7 0-1 16,0 1 1-16,6-1-2 15,1-3 1-15,-3-3-1 16,6-1 1-16,0-2-1 16,4 0 0-16,4 0 0 15,-4-1 0-15,-4 1 0 16,4 0 1-16,-4-1-1 16,8 1 0-16,-8-3 1 15,8-1 1-15,3-2-1 16,0 2 0-16,3-2-1 0,-7 2 1 15,4 4-2-15,7-3 1 16,1-1-2-16,2 4 1 16,-3 3-2-16,7 0 1 15,-3 6 0-15,-1 0 1 16,4 0-1-16,0 4 0 16,4-1 2-16,3 3 0 15,4 1-1-15,-8-1 0 0,5 0 0 16,6-2 0-16,0-4 0 15,0 9 0-15,4-2-1 16,-4 9 1-16,0-4 0 16,8 1 0-1,-5 0 0 1,-3-4 0-16,4 1 0 0,-7-4 0 0,-8 1 0 16,1-4 0-16,3-3 1 15,-7 0 0-15,0-3 0 16,4 0 0-16,0 0 0 15,-8 0 1-15,4 0-1 16,-3 0 0-16,-1 3-1 16,-3-6 0-16,-3 6 0 15,-1 0 1-15,1 4-1 16,-4-1 0-16,0 0 0 16,-7 0 0-16,-4 1 0 15,1 2 0-15,-5-6 0 16,-2 4 1-16,-4-4-1 0,-4 3 1 15,-7-3-1-15,-3 3 1 16,-4-3-2-16,-3 1 1 16,-8-1-4-16,-3 0 1 15,-10 6-11-15,-8 7 1 16</inkml:trace>
  <inkml:trace contextRef="#ctx0" brushRef="#br0" timeOffset="4862.01">10873 12091 25 0,'3'-6'12'0,"-3"9"-6"0,0-3 13 0,0 0-18 16,0-6 1-16,4 0 0 16,-1 2 0-16,8-5-3 15,-1 3 0-15,12-1 2 16,-5 4 0-16,4 0-1 15,1 3 1-15,6 0 0 16,3 0 1-16,8 3 0 16,7 4 1-16,4-4 0 15,6 0 0-15,11 0 0 16,4 0 0-16,13 0 0 16,4 0 1-16,4 1-1 15,7-4 0-15,7-4 0 0,10 1 0 16,8-3 0-16,6 0 0 15,8-4-1-15,10 4 0 16,7 0-1-16,7 0 1 16,8 2-1-16,6-2 1 15,1 0-1-15,2-4 1 16,5-2-1-16,3-4 1 16,0 1-1-16,0-4 1 15,10-3-1-15,-10 0 0 0,-3 3-1 16,6 3 1-16,-17 1-1 15,0 2 0-15,-11 4-1 16,-3-1 1-16,-21 4 0 16,-15 0 0-16,-10-1 0 15,-14 4 0 1,-18-3 0-16,-11 0 0 0,-13 3 0 16,-11 0 0-16,-4-1-1 15,-14 1 1-15,-3 0-1 16,-7 3 0-16,-4 0-1 15,-7 0 0-15,-7 3-3 16,-4 4 1-16,-3-1-12 16,-14 3 1-16,10 1-1 15,19 5 0-15</inkml:trace>
  <inkml:trace contextRef="#ctx0" brushRef="#br0" timeOffset="7191.42">6699 16510 47 0,'39'-25'23'0,"-4"-60"-23"0,-31 50 23 0,-8-15-24 16,-10-6 1-16,-7-10 1 16,-7-6 1-16,-7-3-1 15,-15 2 0-15,-6 1 1 16,-8 3 0-16,-20 3 0 15,-12 13 0-15,-13 6 0 16,-7 3 0-16,-8 7-2 16,-14 11 1-16,8 14-1 15,-18 9 0-15,-7 9-2 16,-11 16 0 0,-11 19-3-1,-3 15 1-15,1 7-1 0,2 6 1 0,15 0 0 16,3-10 1-16,18 1 1 15,18 0 0-15,13-1 2 16,18-2 0-16,29-1 1 0,14-3 0 16,24 10 0-16,25 6 0 15,25-3-1-15,27 6 1 16,30 0 0-16,23 10 1 16,33-7-2-16,24 0 1 15,15 4-1-15,27-4 0 16,12-6-1-16,23 0 1 15,-9-10-1-15,10-8 0 16,-15-7 0-16,5-16 0 16,-15-9 0-16,-21-23 1 0,-11-21 2 15,-24-25 0-15,-18-22 0 16,-7-19 0-16,-24-22-1 16,-26-22 1-16,-13-3-1 15,-22-6 0-15,-24 6-2 16,-14 7 0-16,-22 5 0 15,-24 10 1-15,-18 13 0 16,-18 8 1-16,-28 8 2 16,-24 8 0-16,-25 7 0 15,-22 13 1-15,-17 12-1 16,-17 6 0-16,-1 13-2 16,1 9 0-16,13 6-5 15,18 10 1-15,7 12-7 16,29 7 1-16,6 9-5 15,29 7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0T16:40:21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2960 4352 31 0,'0'0'15'0,"14"-28"-1"0,-7 25 16 16,-3-7-25-16,3 4 1 16,0-3 2-16,3 2 1 15,1 7-12-15,-1 4 1 16,1 5 6-16,-4 0 1 15,4 13-4-15,-1 0 1 16,1 6-2-16,-1 1 1 16,1-1-2-16,-4 0 1 15,-3-6 0-15,3-3 0 0,-4-7 1 16,4 1 0-16,-3-13 0 16,6-9 0-16,8-13 0 15,3-7 1-15,14-24-1 16,1-13 1-16,13-15-3 15,7-7 1-15,4-16-6 16,0 4 1-16,-10 9-12 16,-8 3 0-1</inkml:trace>
  <inkml:trace contextRef="#ctx0" brushRef="#br0" timeOffset="646.2">2963 6933 36 0,'18'41'18'0,"-7"-13"-10"16,-4-19 19-16,3 4-26 0,-6 6 1 15,3 3 3-15,3 3 0 16,-6 0-5-16,10-10 0 16,-14 7 4-16,11-9 1 15,-11-4-1-15,10-2 1 16,11-7-1-16,-3-13 1 15,7-9-2-15,13-16 1 16,12-24-2-16,17-23 1 16,3-18-4-16,19-23 0 15,13-12-11-15,-10 3 0 16,-15 1-6-16,-10 11 1 0</inkml:trace>
  <inkml:trace contextRef="#ctx0" brushRef="#br0" timeOffset="1562.21">3309 10031 41 0,'60'-66'20'0,"-32"-15"-18"16,-28 62 29-16,-10-3-29 16,3-6 1-16,-4 3 0 15,-17-1 1-15,-4 5-6 0,-17 5 1 31,-61 28 3-31,-6 17 0 16,3 21-2-16,4 16 1 16,-1 15-4-16,8 16 1 15,14 16-1-15,17 10 0 16,11-4 0-16,21 0 1 16,18-12 0-16,21-4 0 0,14-21 2 15,25-17 1-15,11-11-1 16,27-20 1-16,26-24-1 15,16-26 1-15,30-22 1 16,20-12 0-16,-21-16 1 16,-7-9 1-16,-24-7 0 15,-26 4 0-15,-31-3 0 16,-31 2 0-16,-29-2-2 16,-29 5 0-16,-38 17-6 15,-35 9 0-15,-36 6-12 16,-34 12 0-16</inkml:trace>
  <inkml:trace contextRef="#ctx0" brushRef="#br0" timeOffset="2178.88">3143 12662 34 0,'39'-60'17'0,"28"-27"-9"0,-53 62 18 0,0-1-24 16,0-2 1-16,4 0 2 15,-7 0 1-15,-8 0-7 16,4-1 0-16,-7 4 4 16,-7-6 0-16,-7-4-2 15,-18 1 1-15,-14 9-2 16,-6 9 0-16,-26 13-2 15,-14 12 1-15,-17 23-1 16,10 15 1-16,-10 12-1 16,3 17 1-16,4 11-1 15,10 11 1-15,7-1 1 16,22 3 0-16,13 1-1 0,11 2 0 16,29-6 0-16,17 0 0 15,14-12 0-15,29-10 1 16,13-12-2-16,25-10 1 15,32-18 0-15,11-16 1 16,34-13 0-16,15-12 0 16,-17-13 2-16,-15-6 0 15,-18-3 1-15,-31-10 1 16,-21-15-1-16,-36-23 1 16,-24-8-3-16,-29-7 0 15,-35-6-14-15,-38-4 0 0</inkml:trace>
  <inkml:trace contextRef="#ctx0" brushRef="#br0" timeOffset="3260.37">2152 14117 45 0,'3'41'22'0,"-6"25"-22"15,3-44 31-15,0 15-31 16,0 13 0-16,-7 13 0 0,-14 22 1 15,0 18-4-15,-4 13 0 16,0-3-2 0,8-3 1-16,-5-19-4 0,12-19 0 15,-1-25-4-15,4-28 0 16</inkml:trace>
  <inkml:trace contextRef="#ctx0" brushRef="#br0" timeOffset="3876.94">1944 14311 31 0,'14'16'15'0,"11"-10"-9"0,-15-9 26 0,11 3-29 15,18-6 0-15,11-3 3 16,13-10 1-16,15-6-8 16,-1-7 0-16,26-5 6 15,-1-4 0-15,14-6-2 16,-6 0 1-16,-1 0-2 16,0 3 0-16,1 0-1 15,-1 6 0-15,-17 7-1 16,-15 9 1-16,-2 6-2 15,-15 7 1-15,-11 9-1 16,-3 9 1-16,-18 7-2 0,-7 15 0 16,-21 7-2-16,0 22 0 15,-21 12-2-15,-7 9 1 16,-11 1 0-16,0 9 0 16,7 3 1-16,1-3 0 15,2 6 3-15,19 3 0 16,-1 4 2-16,11-16 0 15,4 6 1-15,3-16 1 16,3-12 0-16,-6-13 1 0,3-9-2 16,-3-13 1-16,-8-5-1 15,-7-4 1-15,-6-7-2 16,-26-2 1-16,-13-1-1 16,-7-5 0-16,-22-4 1 15,-21-6 0-15,-17-7 0 16,-12-6 0 15,-9 1-1-31,-11-1 0 0,10 7-4 0,11 2 1 0,7 17-6 16,11-1 1-16,13 10-8 15,22-3 0-15</inkml:trace>
  <inkml:trace contextRef="#ctx0" brushRef="#br0" timeOffset="4476.12">3242 15760 41 0,'-14'3'20'0,"-4"19"-14"16,1-9 32-16,-5 9-36 0,-9 12 0 15,-19 20 1-15,-20 27 1 16,-36 23-5-16,4 15 0 16,-8 16 0-16,-6 6 0 15,14-7-2-15,-1-2 0 16,26-25-2-16,6-26 0 15,15-24-7-15,13-42 0 16,12-36 0-16,20-39 0 16</inkml:trace>
  <inkml:trace contextRef="#ctx0" brushRef="#br0" timeOffset="4655.64">2145 15870 41 0,'0'22'20'16,"21"0"-27"-16,-10-16 39 0,6 7-32 15,1 5 0-15,14 11 0 16,10 8 0-16,7 13 0 16,29 16 1-16,24 10-1 15,25 15 0-15,11 15-6 16,21 4 1-16,3 6-6 16,35 22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Previous definition / picture.</a:t>
            </a:r>
          </a:p>
          <a:p>
            <a:r>
              <a:rPr lang="en-US">
                <a:cs typeface="Calibri"/>
              </a:rPr>
              <a:t>We now know limit tackles this process</a:t>
            </a:r>
          </a:p>
          <a:p>
            <a:r>
              <a:rPr lang="en-US">
                <a:cs typeface="Calibri"/>
              </a:rPr>
              <a:t>Put our techniques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0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IROC, tangent line slope, derivative all the same</a:t>
            </a:r>
          </a:p>
          <a:p>
            <a:r>
              <a:rPr lang="en-US">
                <a:cs typeface="Calibri"/>
              </a:rPr>
              <a:t>2 main formulas. Which is better? H formula has an advantage for limit calculation.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Old problem: y=x^2 at x=2. Use two forms. Which is better?</a:t>
            </a:r>
          </a:p>
          <a:p>
            <a:r>
              <a:rPr lang="en-US">
                <a:cs typeface="Calibri"/>
              </a:rPr>
              <a:t>Find the equation of the tangent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F(x)=\sqrt(x) at x=4. Try one of two ways.</a:t>
            </a:r>
          </a:p>
          <a:p>
            <a:r>
              <a:rPr lang="en-US">
                <a:cs typeface="Calibri"/>
              </a:rPr>
              <a:t>Demos.</a:t>
            </a:r>
          </a:p>
          <a:p>
            <a:r>
              <a:rPr lang="en-US">
                <a:cs typeface="Calibri"/>
              </a:rPr>
              <a:t>Note, inverse of previous problem. Should know what to expect.</a:t>
            </a:r>
          </a:p>
          <a:p>
            <a:r>
              <a:rPr lang="en-US">
                <a:cs typeface="Calibri"/>
              </a:rPr>
              <a:t>What if we allow that point to change? Consider the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2.7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Derivatives and Rates of Change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IROC at last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141A46-6ECD-44D8-A2C5-D6BE0967D179}"/>
                  </a:ext>
                </a:extLst>
              </p14:cNvPr>
              <p14:cNvContentPartPr/>
              <p14:nvPr/>
            </p14:nvContentPartPr>
            <p14:xfrm>
              <a:off x="1901160" y="3254400"/>
              <a:ext cx="8127000" cy="111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141A46-6ECD-44D8-A2C5-D6BE0967D1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1800" y="3245040"/>
                <a:ext cx="8145720" cy="11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9DB594-6C99-49A6-B0B1-9DB4E007F78C}"/>
                  </a:ext>
                </a:extLst>
              </p14:cNvPr>
              <p14:cNvContentPartPr/>
              <p14:nvPr/>
            </p14:nvContentPartPr>
            <p14:xfrm>
              <a:off x="811440" y="1423440"/>
              <a:ext cx="415800" cy="143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9DB594-6C99-49A6-B0B1-9DB4E007F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080" y="1414080"/>
                <a:ext cx="434520" cy="14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DB88-C6D3-45E4-923B-A73AADD9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AROC as an approximation to IROC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8F48-027F-4B61-A2D5-E38C6B80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266659-BB6B-4DDC-9F5D-55D229B9F4B6}"/>
                  </a:ext>
                </a:extLst>
              </p14:cNvPr>
              <p14:cNvContentPartPr/>
              <p14:nvPr/>
            </p14:nvContentPartPr>
            <p14:xfrm>
              <a:off x="769680" y="1632240"/>
              <a:ext cx="11323800" cy="483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266659-BB6B-4DDC-9F5D-55D229B9F4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320" y="1622880"/>
                <a:ext cx="11342520" cy="48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9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C288-F7C5-4731-B6DE-C0D68AB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Definitions: Derivative at a point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1B69-633A-47E8-84C3-C9704C4F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D9D2F6-58CF-4E9A-A95C-12DA8A96BF6A}"/>
                  </a:ext>
                </a:extLst>
              </p14:cNvPr>
              <p14:cNvContentPartPr/>
              <p14:nvPr/>
            </p14:nvContentPartPr>
            <p14:xfrm>
              <a:off x="388800" y="556560"/>
              <a:ext cx="11325960" cy="591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D9D2F6-58CF-4E9A-A95C-12DA8A96BF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40" y="547200"/>
                <a:ext cx="1134468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74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780B-2AC3-4F70-A28D-CE937A64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AE30-1CBF-4B16-971A-22BB6A82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51D9D4-757E-499A-A1BB-20C1F44745B4}"/>
                  </a:ext>
                </a:extLst>
              </p14:cNvPr>
              <p14:cNvContentPartPr/>
              <p14:nvPr/>
            </p14:nvContentPartPr>
            <p14:xfrm>
              <a:off x="0" y="129600"/>
              <a:ext cx="12096000" cy="665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51D9D4-757E-499A-A1BB-20C1F4474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20240"/>
                <a:ext cx="12114720" cy="66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4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2123-2764-4B97-9B0D-192FE33B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E64D-5356-41C1-B76E-FBAA055A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D69806-AB10-4F6A-AC45-0DCE6DD6EC6E}"/>
                  </a:ext>
                </a:extLst>
              </p14:cNvPr>
              <p14:cNvContentPartPr/>
              <p14:nvPr/>
            </p14:nvContentPartPr>
            <p14:xfrm>
              <a:off x="538560" y="125280"/>
              <a:ext cx="11479680" cy="667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D69806-AB10-4F6A-AC45-0DCE6DD6E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00" y="115920"/>
                <a:ext cx="11498400" cy="66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13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2.7: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3, 4,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9, 15, 23, 29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AD69CA-D527-40B6-A838-0FCC58E97940}"/>
                  </a:ext>
                </a:extLst>
              </p14:cNvPr>
              <p14:cNvContentPartPr/>
              <p14:nvPr/>
            </p14:nvContentPartPr>
            <p14:xfrm>
              <a:off x="1296720" y="2221560"/>
              <a:ext cx="4661280" cy="402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AD69CA-D527-40B6-A838-0FCC58E979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7360" y="2212200"/>
                <a:ext cx="4680000" cy="40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4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6FC52D-7552-4FCA-BC0E-0FD50B745A3F}"/>
                  </a:ext>
                </a:extLst>
              </p14:cNvPr>
              <p14:cNvContentPartPr/>
              <p14:nvPr/>
            </p14:nvContentPartPr>
            <p14:xfrm>
              <a:off x="642600" y="1369080"/>
              <a:ext cx="720360" cy="475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6FC52D-7552-4FCA-BC0E-0FD50B745A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1359720"/>
                <a:ext cx="739080" cy="47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0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2.7 Derivatives and Rates of Change</vt:lpstr>
      <vt:lpstr>Homework Submission to Canvas</vt:lpstr>
      <vt:lpstr>Recall: AROC as an approximation to IROC</vt:lpstr>
      <vt:lpstr>Definitions: Derivative at a point</vt:lpstr>
      <vt:lpstr>Example:</vt:lpstr>
      <vt:lpstr>Example: Try on own</vt:lpstr>
      <vt:lpstr>Section 2.7: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2021-02-10T16:40:35Z</dcterms:modified>
</cp:coreProperties>
</file>