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2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490A7-D3AF-412B-A2D6-E133138AE337}" v="7" dt="2021-01-28T15:22:45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5F225402-85F5-4F39-5D55-5C173409862A}"/>
    <pc:docChg chg="addSld modSld">
      <pc:chgData name="Chad Vidden" userId="S::cvidden@uwlax.edu::fa919fd6-03f8-48d0-9b95-10ac8c9672df" providerId="AD" clId="Web-{5F225402-85F5-4F39-5D55-5C173409862A}" dt="2020-03-23T15:52:49.634" v="111"/>
      <pc:docMkLst>
        <pc:docMk/>
      </pc:docMkLst>
      <pc:sldChg chg="delSp">
        <pc:chgData name="Chad Vidden" userId="S::cvidden@uwlax.edu::fa919fd6-03f8-48d0-9b95-10ac8c9672df" providerId="AD" clId="Web-{5F225402-85F5-4F39-5D55-5C173409862A}" dt="2020-03-23T15:52:49.634" v="111"/>
        <pc:sldMkLst>
          <pc:docMk/>
          <pc:sldMk cId="109857222" sldId="256"/>
        </pc:sldMkLst>
        <pc:spChg chg="del">
          <ac:chgData name="Chad Vidden" userId="S::cvidden@uwlax.edu::fa919fd6-03f8-48d0-9b95-10ac8c9672df" providerId="AD" clId="Web-{5F225402-85F5-4F39-5D55-5C173409862A}" dt="2020-03-23T15:52:49.634" v="1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F225402-85F5-4F39-5D55-5C173409862A}" dt="2020-03-23T15:52:41.478" v="108" actId="20577"/>
        <pc:sldMkLst>
          <pc:docMk/>
          <pc:sldMk cId="2998406105" sldId="259"/>
        </pc:sldMkLst>
        <pc:spChg chg="mod">
          <ac:chgData name="Chad Vidden" userId="S::cvidden@uwlax.edu::fa919fd6-03f8-48d0-9b95-10ac8c9672df" providerId="AD" clId="Web-{5F225402-85F5-4F39-5D55-5C173409862A}" dt="2020-03-23T15:52:41.478" v="108" actId="20577"/>
          <ac:spMkLst>
            <pc:docMk/>
            <pc:sldMk cId="2998406105" sldId="259"/>
            <ac:spMk id="2" creationId="{4405AAA4-9C2F-43FB-83DF-3E681D4D3C04}"/>
          </ac:spMkLst>
        </pc:spChg>
      </pc:sldChg>
    </pc:docChg>
  </pc:docChgLst>
  <pc:docChgLst>
    <pc:chgData name="Chad Vidden" userId="S::cvidden@uwlax.edu::fa919fd6-03f8-48d0-9b95-10ac8c9672df" providerId="AD" clId="Web-{5CF89135-BCC3-4997-9639-6418D94CDF32}"/>
    <pc:docChg chg="addSld delSld modSld">
      <pc:chgData name="Chad Vidden" userId="S::cvidden@uwlax.edu::fa919fd6-03f8-48d0-9b95-10ac8c9672df" providerId="AD" clId="Web-{5CF89135-BCC3-4997-9639-6418D94CDF32}" dt="2021-01-26T15:45:48.729" v="303"/>
      <pc:docMkLst>
        <pc:docMk/>
      </pc:docMkLst>
      <pc:sldChg chg="del">
        <pc:chgData name="Chad Vidden" userId="S::cvidden@uwlax.edu::fa919fd6-03f8-48d0-9b95-10ac8c9672df" providerId="AD" clId="Web-{5CF89135-BCC3-4997-9639-6418D94CDF32}" dt="2021-01-26T15:21:11.229" v="23"/>
        <pc:sldMkLst>
          <pc:docMk/>
          <pc:sldMk cId="932098906" sldId="257"/>
        </pc:sldMkLst>
      </pc:sldChg>
      <pc:sldChg chg="del">
        <pc:chgData name="Chad Vidden" userId="S::cvidden@uwlax.edu::fa919fd6-03f8-48d0-9b95-10ac8c9672df" providerId="AD" clId="Web-{5CF89135-BCC3-4997-9639-6418D94CDF32}" dt="2021-01-26T15:21:11.135" v="19"/>
        <pc:sldMkLst>
          <pc:docMk/>
          <pc:sldMk cId="2123868031" sldId="258"/>
        </pc:sldMkLst>
      </pc:sldChg>
      <pc:sldChg chg="del">
        <pc:chgData name="Chad Vidden" userId="S::cvidden@uwlax.edu::fa919fd6-03f8-48d0-9b95-10ac8c9672df" providerId="AD" clId="Web-{5CF89135-BCC3-4997-9639-6418D94CDF32}" dt="2021-01-26T15:21:11.198" v="21"/>
        <pc:sldMkLst>
          <pc:docMk/>
          <pc:sldMk cId="2368103611" sldId="259"/>
        </pc:sldMkLst>
      </pc:sldChg>
      <pc:sldChg chg="del">
        <pc:chgData name="Chad Vidden" userId="S::cvidden@uwlax.edu::fa919fd6-03f8-48d0-9b95-10ac8c9672df" providerId="AD" clId="Web-{5CF89135-BCC3-4997-9639-6418D94CDF32}" dt="2021-01-26T15:21:11.198" v="22"/>
        <pc:sldMkLst>
          <pc:docMk/>
          <pc:sldMk cId="4208923169" sldId="260"/>
        </pc:sldMkLst>
      </pc:sldChg>
      <pc:sldChg chg="del">
        <pc:chgData name="Chad Vidden" userId="S::cvidden@uwlax.edu::fa919fd6-03f8-48d0-9b95-10ac8c9672df" providerId="AD" clId="Web-{5CF89135-BCC3-4997-9639-6418D94CDF32}" dt="2021-01-26T15:21:11.260" v="24"/>
        <pc:sldMkLst>
          <pc:docMk/>
          <pc:sldMk cId="2378587493" sldId="261"/>
        </pc:sldMkLst>
      </pc:sldChg>
      <pc:sldChg chg="modSp">
        <pc:chgData name="Chad Vidden" userId="S::cvidden@uwlax.edu::fa919fd6-03f8-48d0-9b95-10ac8c9672df" providerId="AD" clId="Web-{5CF89135-BCC3-4997-9639-6418D94CDF32}" dt="2021-01-26T15:02:29.929" v="18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5CF89135-BCC3-4997-9639-6418D94CDF32}" dt="2021-01-26T15:02:29.929" v="18" actId="20577"/>
          <ac:spMkLst>
            <pc:docMk/>
            <pc:sldMk cId="366813104" sldId="262"/>
            <ac:spMk id="2" creationId="{40FA1C7B-5008-4079-B0F2-2E08D1C98AAC}"/>
          </ac:spMkLst>
        </pc:spChg>
      </pc:sldChg>
      <pc:sldChg chg="del">
        <pc:chgData name="Chad Vidden" userId="S::cvidden@uwlax.edu::fa919fd6-03f8-48d0-9b95-10ac8c9672df" providerId="AD" clId="Web-{5CF89135-BCC3-4997-9639-6418D94CDF32}" dt="2021-01-26T15:21:11.167" v="20"/>
        <pc:sldMkLst>
          <pc:docMk/>
          <pc:sldMk cId="318242049" sldId="263"/>
        </pc:sldMkLst>
      </pc:sldChg>
      <pc:sldChg chg="modSp new modNotes">
        <pc:chgData name="Chad Vidden" userId="S::cvidden@uwlax.edu::fa919fd6-03f8-48d0-9b95-10ac8c9672df" providerId="AD" clId="Web-{5CF89135-BCC3-4997-9639-6418D94CDF32}" dt="2021-01-26T15:45:48.729" v="303"/>
        <pc:sldMkLst>
          <pc:docMk/>
          <pc:sldMk cId="3221856487" sldId="263"/>
        </pc:sldMkLst>
        <pc:spChg chg="mod">
          <ac:chgData name="Chad Vidden" userId="S::cvidden@uwlax.edu::fa919fd6-03f8-48d0-9b95-10ac8c9672df" providerId="AD" clId="Web-{5CF89135-BCC3-4997-9639-6418D94CDF32}" dt="2021-01-26T15:21:21.260" v="29" actId="20577"/>
          <ac:spMkLst>
            <pc:docMk/>
            <pc:sldMk cId="3221856487" sldId="263"/>
            <ac:spMk id="2" creationId="{F187FB77-1C74-45AA-AA02-A45721C25ACD}"/>
          </ac:spMkLst>
        </pc:spChg>
      </pc:sldChg>
      <pc:sldChg chg="modSp new modNotes">
        <pc:chgData name="Chad Vidden" userId="S::cvidden@uwlax.edu::fa919fd6-03f8-48d0-9b95-10ac8c9672df" providerId="AD" clId="Web-{5CF89135-BCC3-4997-9639-6418D94CDF32}" dt="2021-01-26T15:43:17.043" v="216"/>
        <pc:sldMkLst>
          <pc:docMk/>
          <pc:sldMk cId="1797778172" sldId="264"/>
        </pc:sldMkLst>
        <pc:spChg chg="mod">
          <ac:chgData name="Chad Vidden" userId="S::cvidden@uwlax.edu::fa919fd6-03f8-48d0-9b95-10ac8c9672df" providerId="AD" clId="Web-{5CF89135-BCC3-4997-9639-6418D94CDF32}" dt="2021-01-26T15:30:37.067" v="48" actId="20577"/>
          <ac:spMkLst>
            <pc:docMk/>
            <pc:sldMk cId="1797778172" sldId="264"/>
            <ac:spMk id="2" creationId="{8C6D911F-EA75-4C82-B804-D4904D34DC8B}"/>
          </ac:spMkLst>
        </pc:spChg>
      </pc:sldChg>
    </pc:docChg>
  </pc:docChgLst>
  <pc:docChgLst>
    <pc:chgData name="Chad Vidden" userId="fa919fd6-03f8-48d0-9b95-10ac8c9672df" providerId="ADAL" clId="{D0C92E36-A0F1-4F4B-9CC3-EF1931AB0BEC}"/>
    <pc:docChg chg="modSld">
      <pc:chgData name="Chad Vidden" userId="fa919fd6-03f8-48d0-9b95-10ac8c9672df" providerId="ADAL" clId="{D0C92E36-A0F1-4F4B-9CC3-EF1931AB0BEC}" dt="2020-03-25T01:57:47.548" v="0"/>
      <pc:docMkLst>
        <pc:docMk/>
      </pc:docMkLst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109857222" sldId="256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932098906" sldId="257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932098906" sldId="257"/>
            <ac:inkMk id="3" creationId="{1038754D-21AF-4595-8141-46A02CD775E3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2123868031" sldId="258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2123868031" sldId="258"/>
            <ac:inkMk id="3" creationId="{D05881D4-290F-4442-9C85-736B212939E1}"/>
          </ac:inkMkLst>
        </pc:inkChg>
      </pc:sldChg>
    </pc:docChg>
  </pc:docChgLst>
  <pc:docChgLst>
    <pc:chgData name="Chad Vidden" userId="S::cvidden@uwlax.edu::fa919fd6-03f8-48d0-9b95-10ac8c9672df" providerId="AD" clId="Web-{75FEAF28-BE51-FB26-81D1-0A9D248E9EAB}"/>
    <pc:docChg chg="delSld">
      <pc:chgData name="Chad Vidden" userId="S::cvidden@uwlax.edu::fa919fd6-03f8-48d0-9b95-10ac8c9672df" providerId="AD" clId="Web-{75FEAF28-BE51-FB26-81D1-0A9D248E9EAB}" dt="2020-03-24T03:08:05.164" v="0"/>
      <pc:docMkLst>
        <pc:docMk/>
      </pc:docMkLst>
      <pc:sldChg chg="del">
        <pc:chgData name="Chad Vidden" userId="S::cvidden@uwlax.edu::fa919fd6-03f8-48d0-9b95-10ac8c9672df" providerId="AD" clId="Web-{75FEAF28-BE51-FB26-81D1-0A9D248E9EAB}" dt="2020-03-24T03:08:05.164" v="0"/>
        <pc:sldMkLst>
          <pc:docMk/>
          <pc:sldMk cId="2998406105" sldId="259"/>
        </pc:sldMkLst>
      </pc:sldChg>
    </pc:docChg>
  </pc:docChgLst>
  <pc:docChgLst>
    <pc:chgData name="Chad Vidden" userId="S::cvidden@uwlax.edu::fa919fd6-03f8-48d0-9b95-10ac8c9672df" providerId="AD" clId="Web-{7D80F8CF-EEA3-41FA-8624-A3C6C41A3791}"/>
    <pc:docChg chg="addSld modSld">
      <pc:chgData name="Chad Vidden" userId="S::cvidden@uwlax.edu::fa919fd6-03f8-48d0-9b95-10ac8c9672df" providerId="AD" clId="Web-{7D80F8CF-EEA3-41FA-8624-A3C6C41A3791}" dt="2020-03-23T15:50:03.115" v="322"/>
      <pc:docMkLst>
        <pc:docMk/>
      </pc:docMkLst>
      <pc:sldChg chg="modSp modNotes">
        <pc:chgData name="Chad Vidden" userId="S::cvidden@uwlax.edu::fa919fd6-03f8-48d0-9b95-10ac8c9672df" providerId="AD" clId="Web-{7D80F8CF-EEA3-41FA-8624-A3C6C41A3791}" dt="2020-03-23T15:45:27.740" v="9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7D80F8CF-EEA3-41FA-8624-A3C6C41A3791}" dt="2020-03-23T15:44:23.833" v="4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 new modNotes">
        <pc:chgData name="Chad Vidden" userId="S::cvidden@uwlax.edu::fa919fd6-03f8-48d0-9b95-10ac8c9672df" providerId="AD" clId="Web-{7D80F8CF-EEA3-41FA-8624-A3C6C41A3791}" dt="2020-03-23T15:48:13.256" v="183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7D80F8CF-EEA3-41FA-8624-A3C6C41A3791}" dt="2020-03-23T15:45:46.146" v="114" actId="20577"/>
          <ac:spMkLst>
            <pc:docMk/>
            <pc:sldMk cId="932098906" sldId="257"/>
            <ac:spMk id="2" creationId="{213156E3-F5D6-4EAF-8963-ED262F275915}"/>
          </ac:spMkLst>
        </pc:spChg>
        <pc:spChg chg="del">
          <ac:chgData name="Chad Vidden" userId="S::cvidden@uwlax.edu::fa919fd6-03f8-48d0-9b95-10ac8c9672df" providerId="AD" clId="Web-{7D80F8CF-EEA3-41FA-8624-A3C6C41A3791}" dt="2020-03-23T15:45:33.333" v="97"/>
          <ac:spMkLst>
            <pc:docMk/>
            <pc:sldMk cId="932098906" sldId="257"/>
            <ac:spMk id="3" creationId="{E9C722F8-6880-4F71-8FD8-C62E103CCAFA}"/>
          </ac:spMkLst>
        </pc:spChg>
      </pc:sldChg>
      <pc:sldChg chg="modSp new modNotes">
        <pc:chgData name="Chad Vidden" userId="S::cvidden@uwlax.edu::fa919fd6-03f8-48d0-9b95-10ac8c9672df" providerId="AD" clId="Web-{7D80F8CF-EEA3-41FA-8624-A3C6C41A3791}" dt="2020-03-23T15:50:03.115" v="322"/>
        <pc:sldMkLst>
          <pc:docMk/>
          <pc:sldMk cId="2123868031" sldId="258"/>
        </pc:sldMkLst>
        <pc:spChg chg="mod">
          <ac:chgData name="Chad Vidden" userId="S::cvidden@uwlax.edu::fa919fd6-03f8-48d0-9b95-10ac8c9672df" providerId="AD" clId="Web-{7D80F8CF-EEA3-41FA-8624-A3C6C41A3791}" dt="2020-03-23T15:48:27.959" v="213" actId="20577"/>
          <ac:spMkLst>
            <pc:docMk/>
            <pc:sldMk cId="2123868031" sldId="258"/>
            <ac:spMk id="2" creationId="{9CFB9A21-B335-4AA7-BF42-C0852291F7F3}"/>
          </ac:spMkLst>
        </pc:spChg>
      </pc:sldChg>
    </pc:docChg>
  </pc:docChgLst>
  <pc:docChgLst>
    <pc:chgData name="Chad Vidden" userId="S::cvidden@uwlax.edu::fa919fd6-03f8-48d0-9b95-10ac8c9672df" providerId="AD" clId="Web-{CEBF33B5-6C0D-4C7E-31BA-3DE636C101AF}"/>
    <pc:docChg chg="addSld delSld modSld sldOrd">
      <pc:chgData name="Chad Vidden" userId="S::cvidden@uwlax.edu::fa919fd6-03f8-48d0-9b95-10ac8c9672df" providerId="AD" clId="Web-{CEBF33B5-6C0D-4C7E-31BA-3DE636C101AF}" dt="2020-09-03T00:53:20.306" v="1109"/>
      <pc:docMkLst>
        <pc:docMk/>
      </pc:docMkLst>
      <pc:sldChg chg="delSp modSp del modNotes">
        <pc:chgData name="Chad Vidden" userId="S::cvidden@uwlax.edu::fa919fd6-03f8-48d0-9b95-10ac8c9672df" providerId="AD" clId="Web-{CEBF33B5-6C0D-4C7E-31BA-3DE636C101AF}" dt="2020-09-03T00:47:13.718" v="75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CEBF33B5-6C0D-4C7E-31BA-3DE636C101AF}" dt="2020-09-03T00:46:41.514" v="703" actId="20577"/>
          <ac:spMkLst>
            <pc:docMk/>
            <pc:sldMk cId="109857222" sldId="256"/>
            <ac:spMk id="2" creationId="{00000000-0000-0000-0000-000000000000}"/>
          </ac:spMkLst>
        </pc:spChg>
        <pc:inkChg chg="del">
          <ac:chgData name="Chad Vidden" userId="S::cvidden@uwlax.edu::fa919fd6-03f8-48d0-9b95-10ac8c9672df" providerId="AD" clId="Web-{CEBF33B5-6C0D-4C7E-31BA-3DE636C101AF}" dt="2020-09-02T20:18:40.481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delSp modSp modNotes">
        <pc:chgData name="Chad Vidden" userId="S::cvidden@uwlax.edu::fa919fd6-03f8-48d0-9b95-10ac8c9672df" providerId="AD" clId="Web-{CEBF33B5-6C0D-4C7E-31BA-3DE636C101AF}" dt="2020-09-02T20:32:54.145" v="396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CEBF33B5-6C0D-4C7E-31BA-3DE636C101AF}" dt="2020-09-02T20:20:12.109" v="87" actId="20577"/>
          <ac:spMkLst>
            <pc:docMk/>
            <pc:sldMk cId="932098906" sldId="257"/>
            <ac:spMk id="2" creationId="{213156E3-F5D6-4EAF-8963-ED262F275915}"/>
          </ac:spMkLst>
        </pc:spChg>
        <pc:inkChg chg="del">
          <ac:chgData name="Chad Vidden" userId="S::cvidden@uwlax.edu::fa919fd6-03f8-48d0-9b95-10ac8c9672df" providerId="AD" clId="Web-{CEBF33B5-6C0D-4C7E-31BA-3DE636C101AF}" dt="2020-09-02T20:18:49.544" v="1"/>
          <ac:inkMkLst>
            <pc:docMk/>
            <pc:sldMk cId="932098906" sldId="257"/>
            <ac:inkMk id="3" creationId="{1038754D-21AF-4595-8141-46A02CD775E3}"/>
          </ac:inkMkLst>
        </pc:inkChg>
      </pc:sldChg>
      <pc:sldChg chg="delSp modNotes">
        <pc:chgData name="Chad Vidden" userId="S::cvidden@uwlax.edu::fa919fd6-03f8-48d0-9b95-10ac8c9672df" providerId="AD" clId="Web-{CEBF33B5-6C0D-4C7E-31BA-3DE636C101AF}" dt="2020-09-03T00:53:20.306" v="1109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CEBF33B5-6C0D-4C7E-31BA-3DE636C101AF}" dt="2020-09-02T20:18:54.544" v="2"/>
          <ac:inkMkLst>
            <pc:docMk/>
            <pc:sldMk cId="2123868031" sldId="258"/>
            <ac:inkMk id="3" creationId="{D05881D4-290F-4442-9C85-736B212939E1}"/>
          </ac:inkMkLst>
        </pc:inkChg>
      </pc:sldChg>
      <pc:sldChg chg="delSp modSp new ord modNotes">
        <pc:chgData name="Chad Vidden" userId="S::cvidden@uwlax.edu::fa919fd6-03f8-48d0-9b95-10ac8c9672df" providerId="AD" clId="Web-{CEBF33B5-6C0D-4C7E-31BA-3DE636C101AF}" dt="2020-09-03T00:50:57.724" v="907"/>
        <pc:sldMkLst>
          <pc:docMk/>
          <pc:sldMk cId="2368103611" sldId="259"/>
        </pc:sldMkLst>
        <pc:spChg chg="mod">
          <ac:chgData name="Chad Vidden" userId="S::cvidden@uwlax.edu::fa919fd6-03f8-48d0-9b95-10ac8c9672df" providerId="AD" clId="Web-{CEBF33B5-6C0D-4C7E-31BA-3DE636C101AF}" dt="2020-09-02T20:27:20.011" v="202" actId="20577"/>
          <ac:spMkLst>
            <pc:docMk/>
            <pc:sldMk cId="2368103611" sldId="259"/>
            <ac:spMk id="2" creationId="{1415B5CE-FEBB-4C99-9036-1BE77F1F4274}"/>
          </ac:spMkLst>
        </pc:spChg>
        <pc:spChg chg="del">
          <ac:chgData name="Chad Vidden" userId="S::cvidden@uwlax.edu::fa919fd6-03f8-48d0-9b95-10ac8c9672df" providerId="AD" clId="Web-{CEBF33B5-6C0D-4C7E-31BA-3DE636C101AF}" dt="2020-09-03T00:47:44.203" v="760"/>
          <ac:spMkLst>
            <pc:docMk/>
            <pc:sldMk cId="2368103611" sldId="259"/>
            <ac:spMk id="3" creationId="{25F9E220-9EAD-4488-815B-ACCB93D294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46.641" v="761"/>
        <pc:sldMkLst>
          <pc:docMk/>
          <pc:sldMk cId="4208923169" sldId="260"/>
        </pc:sldMkLst>
        <pc:spChg chg="mod">
          <ac:chgData name="Chad Vidden" userId="S::cvidden@uwlax.edu::fa919fd6-03f8-48d0-9b95-10ac8c9672df" providerId="AD" clId="Web-{CEBF33B5-6C0D-4C7E-31BA-3DE636C101AF}" dt="2020-09-02T20:20:47.422" v="151" actId="20577"/>
          <ac:spMkLst>
            <pc:docMk/>
            <pc:sldMk cId="4208923169" sldId="260"/>
            <ac:spMk id="2" creationId="{E9AE5FFF-26AE-488E-94BD-23CC52AA9AF7}"/>
          </ac:spMkLst>
        </pc:spChg>
        <pc:spChg chg="del">
          <ac:chgData name="Chad Vidden" userId="S::cvidden@uwlax.edu::fa919fd6-03f8-48d0-9b95-10ac8c9672df" providerId="AD" clId="Web-{CEBF33B5-6C0D-4C7E-31BA-3DE636C101AF}" dt="2020-09-03T00:47:46.641" v="761"/>
          <ac:spMkLst>
            <pc:docMk/>
            <pc:sldMk cId="4208923169" sldId="260"/>
            <ac:spMk id="3" creationId="{625DD621-1F91-4338-96A0-0DA33FAB6D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38.734" v="759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CEBF33B5-6C0D-4C7E-31BA-3DE636C101AF}" dt="2020-09-02T20:33:53.412" v="446" actId="20577"/>
          <ac:spMkLst>
            <pc:docMk/>
            <pc:sldMk cId="2378587493" sldId="261"/>
            <ac:spMk id="2" creationId="{A3C572A1-DA72-435E-A667-7D3F69B49B08}"/>
          </ac:spMkLst>
        </pc:spChg>
        <pc:spChg chg="del">
          <ac:chgData name="Chad Vidden" userId="S::cvidden@uwlax.edu::fa919fd6-03f8-48d0-9b95-10ac8c9672df" providerId="AD" clId="Web-{CEBF33B5-6C0D-4C7E-31BA-3DE636C101AF}" dt="2020-09-03T00:47:38.734" v="759"/>
          <ac:spMkLst>
            <pc:docMk/>
            <pc:sldMk cId="2378587493" sldId="261"/>
            <ac:spMk id="3" creationId="{FE4C9C2A-DCA6-4380-A544-F0DA52571D98}"/>
          </ac:spMkLst>
        </pc:spChg>
      </pc:sldChg>
      <pc:sldChg chg="modSp new">
        <pc:chgData name="Chad Vidden" userId="S::cvidden@uwlax.edu::fa919fd6-03f8-48d0-9b95-10ac8c9672df" providerId="AD" clId="Web-{CEBF33B5-6C0D-4C7E-31BA-3DE636C101AF}" dt="2020-09-03T00:47:23.796" v="756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CEBF33B5-6C0D-4C7E-31BA-3DE636C101AF}" dt="2020-09-03T00:47:04.983" v="745" actId="20577"/>
          <ac:spMkLst>
            <pc:docMk/>
            <pc:sldMk cId="366813104" sldId="262"/>
            <ac:spMk id="2" creationId="{40FA1C7B-5008-4079-B0F2-2E08D1C98AAC}"/>
          </ac:spMkLst>
        </pc:spChg>
        <pc:spChg chg="mod">
          <ac:chgData name="Chad Vidden" userId="S::cvidden@uwlax.edu::fa919fd6-03f8-48d0-9b95-10ac8c9672df" providerId="AD" clId="Web-{CEBF33B5-6C0D-4C7E-31BA-3DE636C101AF}" dt="2020-09-03T00:47:23.796" v="756" actId="20577"/>
          <ac:spMkLst>
            <pc:docMk/>
            <pc:sldMk cId="366813104" sldId="262"/>
            <ac:spMk id="3" creationId="{989D0EB2-768B-4880-B369-6ECFE62FCD2D}"/>
          </ac:spMkLst>
        </pc:spChg>
      </pc:sldChg>
      <pc:sldChg chg="modSp new modNotes">
        <pc:chgData name="Chad Vidden" userId="S::cvidden@uwlax.edu::fa919fd6-03f8-48d0-9b95-10ac8c9672df" providerId="AD" clId="Web-{CEBF33B5-6C0D-4C7E-31BA-3DE636C101AF}" dt="2020-09-03T00:52:18.148" v="999"/>
        <pc:sldMkLst>
          <pc:docMk/>
          <pc:sldMk cId="318242049" sldId="263"/>
        </pc:sldMkLst>
        <pc:spChg chg="mod">
          <ac:chgData name="Chad Vidden" userId="S::cvidden@uwlax.edu::fa919fd6-03f8-48d0-9b95-10ac8c9672df" providerId="AD" clId="Web-{CEBF33B5-6C0D-4C7E-31BA-3DE636C101AF}" dt="2020-09-03T00:51:28.803" v="937" actId="20577"/>
          <ac:spMkLst>
            <pc:docMk/>
            <pc:sldMk cId="318242049" sldId="263"/>
            <ac:spMk id="2" creationId="{93559092-7718-4C79-BEF5-DD188FAAE9CF}"/>
          </ac:spMkLst>
        </pc:spChg>
      </pc:sldChg>
    </pc:docChg>
  </pc:docChgLst>
  <pc:docChgLst>
    <pc:chgData name="Chad" userId="fa919fd6-03f8-48d0-9b95-10ac8c9672df" providerId="ADAL" clId="{5EB490A7-D3AF-412B-A2D6-E133138AE337}"/>
    <pc:docChg chg="addSld modSld">
      <pc:chgData name="Chad" userId="fa919fd6-03f8-48d0-9b95-10ac8c9672df" providerId="ADAL" clId="{5EB490A7-D3AF-412B-A2D6-E133138AE337}" dt="2021-01-28T15:22:45.572" v="3"/>
      <pc:docMkLst>
        <pc:docMk/>
      </pc:docMkLst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366813104" sldId="262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366813104" sldId="262"/>
            <ac:inkMk id="4" creationId="{ACF05C12-9A0A-46A4-A3EB-B099ED175048}"/>
          </ac:inkMkLst>
        </pc:inkChg>
      </pc:sldChg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3221856487" sldId="263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3221856487" sldId="263"/>
            <ac:inkMk id="4" creationId="{E12624A0-45F1-4E08-B32F-3FDEBAEC5D4F}"/>
          </ac:inkMkLst>
        </pc:inkChg>
      </pc:sldChg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1797778172" sldId="264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797778172" sldId="264"/>
            <ac:inkMk id="4" creationId="{BE408F25-DAA4-4AF2-83E6-A89B72448694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753490215" sldId="265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753490215" sldId="265"/>
            <ac:inkMk id="4" creationId="{BEB73266-198D-40F5-BF35-6F61C5D24A37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1598217949" sldId="266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598217949" sldId="266"/>
            <ac:inkMk id="4" creationId="{51447EF0-D22E-4438-AB75-9161D6B7927E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1404973536" sldId="267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404973536" sldId="267"/>
            <ac:inkMk id="4" creationId="{A32AC0F5-E3FD-467C-9751-04DB944C7514}"/>
          </ac:inkMkLst>
        </pc:inkChg>
      </pc:sldChg>
    </pc:docChg>
  </pc:docChgLst>
  <pc:docChgLst>
    <pc:chgData name="Chad Vidden" userId="fa919fd6-03f8-48d0-9b95-10ac8c9672df" providerId="ADAL" clId="{4A593423-070F-4257-AB12-660A58A21B75}"/>
    <pc:docChg chg="modSld">
      <pc:chgData name="Chad Vidden" userId="fa919fd6-03f8-48d0-9b95-10ac8c9672df" providerId="ADAL" clId="{4A593423-070F-4257-AB12-660A58A21B75}" dt="2020-09-07T01:29:45.432" v="0"/>
      <pc:docMkLst>
        <pc:docMk/>
      </pc:docMkLst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932098906" sldId="257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932098906" sldId="257"/>
            <ac:inkMk id="3" creationId="{A4402F05-0109-4880-B49A-FAE2EDA70B6C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123868031" sldId="258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123868031" sldId="258"/>
            <ac:inkMk id="3" creationId="{4AA32375-3636-4504-ACF1-AE3BC3D505A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68103611" sldId="259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68103611" sldId="259"/>
            <ac:inkMk id="3" creationId="{905450B6-F313-4F82-8534-E83FD934783A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4208923169" sldId="260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4208923169" sldId="260"/>
            <ac:inkMk id="3" creationId="{635188D9-88E5-49BA-A3EB-7AB20FDC610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78587493" sldId="261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78587493" sldId="261"/>
            <ac:inkMk id="3" creationId="{B0380179-94FE-4AD1-89AE-7F3D1C43B798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318242049" sldId="263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318242049" sldId="263"/>
            <ac:inkMk id="4" creationId="{E16A0BB5-8CE7-4150-985B-7356CEB7E508}"/>
          </ac:inkMkLst>
        </pc:inkChg>
      </pc:sldChg>
    </pc:docChg>
  </pc:docChgLst>
  <pc:docChgLst>
    <pc:chgData name="Chad Vidden" userId="S::cvidden@uwlax.edu::fa919fd6-03f8-48d0-9b95-10ac8c9672df" providerId="AD" clId="Web-{4A4099DA-8B4C-CC18-1045-3D667BA2AB49}"/>
    <pc:docChg chg="modSld">
      <pc:chgData name="Chad Vidden" userId="S::cvidden@uwlax.edu::fa919fd6-03f8-48d0-9b95-10ac8c9672df" providerId="AD" clId="Web-{4A4099DA-8B4C-CC18-1045-3D667BA2AB49}" dt="2020-03-23T15:54:23.027" v="56"/>
      <pc:docMkLst>
        <pc:docMk/>
      </pc:docMkLst>
      <pc:sldChg chg="modNotes">
        <pc:chgData name="Chad Vidden" userId="S::cvidden@uwlax.edu::fa919fd6-03f8-48d0-9b95-10ac8c9672df" providerId="AD" clId="Web-{4A4099DA-8B4C-CC18-1045-3D667BA2AB49}" dt="2020-03-23T15:54:23.027" v="56"/>
        <pc:sldMkLst>
          <pc:docMk/>
          <pc:sldMk cId="2998406105" sldId="25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8T15:06:01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7832 9636 34 0,'-7'12'17'16,"10"-5"-11"-16,-3-7 20 0,7 0-25 15,7 3 1-15,-3 0-1 16,10 0 1-16,7 3-3 16,-3-2 0-16,3 2 2 15,7-3 0-15,4 0-1 16,7 3 0-16,4 1 1 16,6-4 0-16,7 0-1 15,5 0 0 1,-1 0 0-16,14-3 1 0,-4 0-1 15,8-3 1-15,10 3 0 16,-3-3 0-16,7 0 0 16,7-3 0-16,6-1 0 15,8 4 0-15,0 3 0 0,7-3 1 16,11 3-2-16,-4-3 1 16,7-3 0-16,4-1 0 15,10 1 1-15,-10-7 1 16,10 7 0-16,11-3 0 15,-11-4 0-15,14 1 0 16,0-4-1-16,-3-6 0 16,4 0-1-16,-1-6 0 15,0 6-1-15,-6 6 0 0,-8 1-1 16,-4-1 0 0,-6-6-2-16,-25 3 1 0,-11 0-6 15,-13 1 1-15,-19-8-9 16,-10 8 1-16</inkml:trace>
  <inkml:trace contextRef="#ctx0" brushRef="#br0" timeOffset="1845.96">12908 9855 12 0,'4'16'6'0,"10"3"1"0,-7-13 7 16,0 0-14-16,0 7 1 0,0 0 2 16,0-1 0-16,4-2-3 15,6-1 0-15,12 0 2 16,6-2 1-16,4-1-1 16,10 0 1-16,14 4-1 15,8-4 1-15,3 0-1 16,18-3 1-16,0 0 0 15,13 0 0-15,-2 1 0 16,10-4 1-16,7 0-2 16,14 0 0-16,-4 0 0 15,11-4 1-15,11 4-1 16,0 0 1-16,6 0 0 16,15 0 0-16,-7 0 0 0,-4 0 0 15,-3-3-1-15,-4 0 0 16,-10-3-1-16,-18 3 0 15,0-13-1-15,-7-6 1 16,-7-6 0-16,-11-10 0 16,-3-2-1-1,-22-14 0 1,-2 10-1-16,-5-3 0 0,-10-3-6 0,-7 0 0 16,-11-3-8-16,-10-4 1 15</inkml:trace>
  <inkml:trace contextRef="#ctx0" brushRef="#br0" timeOffset="2429.96">16379 9253 28 0,'-3'19'14'0,"14"6"-4"15,-8-15 16-15,1-1-25 16,6 7 1-16,-3 3 2 16,11-4 0-16,0-2-4 0,3-1 1 15,10-2 2-15,8-4 1 16,11-3-1-16,6 3 0 15,-3-6-1-15,0 0 0 16,0-6-2-16,-4-3 0 16,-6-4-1-16,-5-2 1 15,-9 2-2-15,-5 0 1 16,-6 4-2-16,-4 3 0 16,-3 6-1-16,-4 9 0 15,-4 10-2-15,-3 6 0 16,0 6 1-16,0 4 1 0,4-4 1 15,-1 1 0-15,4 5 2 16,4-2 1-16,-1-1 2 16,5-2 0-16,-1-4 0 15,3-6 1-15,1-3 0 16,-4-7 1-16,-3-2-1 16,-11-7 0-16,-7-6 0 15,-8-7 0-15,-6-6-1 16,-14-5 0-16,-14-1-1 15,-1-4 1-15,-20-5-2 16,-15-3 0-16,-10-1-7 16,0-6 0-16,-8-3-5 15,12 7 1-15</inkml:trace>
  <inkml:trace contextRef="#ctx0" brushRef="#br0" timeOffset="7009.14">12933 10994 35 0,'7'9'17'0,"3"-6"-13"0,-2-9 18 15,-1 0-21-15,-4-1 0 16,4-5 2-16,4-4 0 15,3-6-4-15,0-6 1 16,0-3 1-16,4-4 0 16,-4 1 0-16,3-1 0 15,-2 1-2-15,-5 2 1 16,-3 10 0-16,0 4 1 0,4 5-2 16,-4 7 1-16,0 6-1 15,-3 6 1-15,3 7-1 16,0-1 0-16,-4 4 0 15,4 12 0-15,4 3 1 16,-1 7 0-16,1 6 0 16,3 6 0-16,0-3 0 15,0 3 1-15,0 4 0 16,1-7 0-16,-1-7 0 16,0-5 0-16,-4-7 1 15,1-9 0-15,-4-6 1 16,0-7 0-16,0-6-1 15,-3-10 0-15,-8-5-1 16,-10-4 1-16,-7 0-2 16,-11-9 0-16,-14-4-1 15,-7-2 0-15,0 3-1 0,-10-4 0 16,-4 10 0 0,0 3 0-16,-4 6 0 0,8 1 1 15,6 5 0-15,8 7 1 16,7 3 0-16,10 0 0 15,7 0 0-15,7 0 1 16,11 0 0-16,14 0 0 16,11-3 1-16,14-3 0 15,17 0 1-15,15-4 0 16,6-2-1-16,15-4 1 16,7-6-1-16,-1-3 0 15,-2 6-2-15,-15 0 0 0,-14 0 0 16,-11 1 0-16,-10-1 0 15,-7 3 0-15,-8 7-1 16,-13 6 1-16,-15 9-1 16,-13 0 1-16,-15 10-1 15,-10 15 1-15,-18 10-2 16,-7 9 0-16,3 10-2 16,-6 12 1-16,-1 0-4 15,0-3 1-15,8-6-7 16,10-7 1-16,4-15 0 15,10-10 0-15</inkml:trace>
  <inkml:trace contextRef="#ctx0" brushRef="#br0" timeOffset="11784.32">7461 7573 34 0,'4'81'17'0,"3"32"-11"0,-7-82 18 0,7 13-24 16,-7 19 1-16,3 18 0 16,-3 17 1-16,7 8-2 0,-3 13 1 15,0 19 2-15,-1-3 0 16,8 0 0-16,-8-9 0 16,8-4-1-16,3-16 1 15,0-18-3-15,-3-9 0 16,-1-20-3-16,1-12 1 15,-1-18-5-15,-3-17 1 16,0-24-7 0,-3-26 0-16</inkml:trace>
  <inkml:trace contextRef="#ctx0" brushRef="#br0" timeOffset="12504.14">7274 7488 25 0,'18'19'12'0,"24"-4"-11"15,-24-15 13-15,-4 4-13 16,7-4 0-16,7 3 0 16,1 0 0-16,9-3-2 15,5-3 1-15,13 0 1 0,4-4 0 16,11-2-1-16,6-4 0 16,12-2 0-16,20-1 1 15,14-3-1-15,8 0 0 16,14 4 2-16,17-4 0 15,-7-3 0-15,7-3 1 16,15 0-1-16,-15 0 0 16,11 3 0-16,14 0 1 15,-11 6-3-15,11 0 1 16,7 7-2-16,-7 6 1 0,11 0 0 16,-4 0 0-16,-18-1-1 15,4 1 1-15,-11 0 0 16,-13 0 1-1,-15 6-1-15,-4-6 1 0,-6 3 0 16,-1 6 1-16,-17-6-1 16,-28 0 0-16,21 13-1 15,-7 2 1-15,-1 7-1 16,-9 7 0-16,-5-4 0 16,-20-6 0-16,6 18-1 15,-13 7 1-15,-4 3-1 16,-8 3 1-16,-2 7-1 15,-4 5 1-15,-4 4-1 16,-3 16 1-16,-8 3 0 16,5 18 0-16,-1-3 0 15,-7 1 0-15,-3 2-1 16,-11 4 1-16,-11 3-1 0,-10-4 1 16,-11-2-1-1,-6-13 1-15,-1-7-3 0,-11-5 0 16,-6-14-7-16,-7-14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8T15:06:36.8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8T15:07:50.615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2780 4437 23 0,'0'0'11'0,"0"9"-5"16,3-6 12-16,-3-3-15 0,7 3 1 15,-7-3 3-15,11 0 1 16,-7 0-10-16,6-3 1 15,4 0 6-15,7 0 0 16,11 0-1-16,7 3 0 16,0 0-1-16,10 0 0 15,4 0-2-15,-3 0 1 16,-8 0-1-16,-7 0 1 0,-7 3-2 16,-6 6 1-16,-12 10-3 15,-17 0 1-15,-4 3 0 16,-3 3 0-16,-10 3-2 15,-1 7 1-15,7 2 0 16,-3 1 1-16,0 9 0 16,3 6 1-1,8 4 3 1,3-7 0-16,7-9 0 16,7-7 1-16,14-9-1 15,7 0 1-15,-3-12-2 16,10 0 1-16,-7-4-5 15,4-3 0-15,-4 7-5 16,-7-10 0-16,1 3-8 16,-12-6 0-16</inkml:trace>
  <inkml:trace contextRef="#ctx0" brushRef="#br0" timeOffset="259.22">2794 4804 48 0,'7'3'24'0,"21"-9"-24"0,-14 2 40 0,8 1-39 0,13-3 1 0,4 6 0 16,-8-3 0-16,8 3-5 15,0 0 1-15,-7 0-4 16,-4 0 0-16,-7 0-9 16,0-6 0-16</inkml:trace>
  <inkml:trace contextRef="#ctx0" brushRef="#br0" timeOffset="871.99">3450 4945 31 0,'-3'9'15'0,"6"-15"-5"0,4 6 18 0,-7 6-26 15,11-6 0-15,-1 3 3 16,1-3 0-16,0-3-6 16,6-3 0-1,4-16 4 1,-3 3 0-16,3 3-3 16,-10-5 1-16,-8 5-2 15,4 0 0-15,-3 7-1 16,-4-4 0-16,-4 7-2 15,-6 3 1-15,-1 3-1 16,-6 6 1-16,6 10 0 16,-7 3 1-16,8 6 1 15,6 3 0-15,-3-3 2 16,7 6 0-16,7 1 1 16,4-4 1-16,3-3-1 15,4-3 1-15,3-10-3 0,7-5 1 16,0-1-9-16,0-6 0 15,4-6-3-15,-11-4 0 16</inkml:trace>
  <inkml:trace contextRef="#ctx0" brushRef="#br0" timeOffset="1503.38">4015 4920 34 0,'14'69'17'0,"3"-51"-15"0,-13-8 30 16,3-1-32-16,0-2 1 15,-3-1 0-15,3 0 0 16,-7-3-1-16,10-6 1 16,-10-3 0-16,4-4 0 15,3-2 0-15,-7-4 1 16,3-9-1-16,4-3 0 15,-7-3-2-15,7-1 1 0,4 1-1 16,-7 6 1-16,3-3-1 16,3 12 1-16,-6-3-1 15,6 13 1-15,4 6 1 16,0 6 0-16,4 7 0 16,-7 9 1-16,6 6-1 15,-3 0 1-15,4-3-2 16,-4 3 1-16,0-3-2 15,7-3 0-15,-10-3-5 16,3-9 0-16,0-7-7 16,0-6 0-16</inkml:trace>
  <inkml:trace contextRef="#ctx0" brushRef="#br0" timeOffset="1787.5">4572 4851 29 0,'11'6'14'0,"10"3"-2"0,-18-12 18 16,4 3-29-16,0 3 1 16,-3-6-1-16,-4 6 1 15,-4-3-3-15,-3 4 1 16,-14 2 0-16,0 9 1 16,-4 4-1-16,1-3 0 15,6 6-1-15,-3 6 0 16,0 3 0-16,7 1 1 0,10-7 0 15,-3-6 0 1,7-4 0-16,11-5 0 0,6-10 0 16,11-6 1-16,1-7-3 15,2-3 0-15,-2 4-9 16,-8-10 0-16</inkml:trace>
  <inkml:trace contextRef="#ctx0" brushRef="#br0" timeOffset="2103.58">5052 4775 35 0,'0'22'17'0,"-7"-9"-13"16,3-13 23-16,-3 6-27 15,4-3 0-15,-11 7 0 16,3-10 0-16,7 9 0 0,-6 1 0 15,3-4 0 1,3 0 1-16,4 4 2 0,11-1 1 16,-1-3 0-16,12 0 0 15,6-2 0-15,0 2 0 16,-7-3-1-16,0 3 0 16,-3 4-3-16,-14-4 1 15,-4 6-3-15,-11 4 1 16,-7 6-4-16,-6 0 0 15,-1-3-9-15,4-7 0 0</inkml:trace>
  <inkml:trace contextRef="#ctx0" brushRef="#br0" timeOffset="2464.03">4953 4430 60 0,'4'-3'30'0,"-1"60"-34"0,1-38 53 16,-4-4-50-16,0 14 1 16,0-1-5-16,0 3 1 15,-4-9-3-15,-3-6 0 16,-4-10-10-16,1-19 1 15</inkml:trace>
  <inkml:trace contextRef="#ctx0" brushRef="#br0" timeOffset="3410.83">6685 4763 49 0,'4'22'24'0,"3"3"-19"0,-4-13 39 16,1 7-43-16,3 10 1 16,0 2 0-16,0 6 0 15,-7 11-3-15,3-11 0 16,5 4 2-16,-8-13 0 16,0-9-3-16,0-6 1 15,0-10-1-15,0-16 1 16,0-15-1-16,0-7 0 15,0-9-2-15,-11-6 1 16,11-6 1-16,-7-1 0 0,3 4-1 16,4 6 0-16,4 3-1 15,3 7 1-15,4 2 1 16,-1 7 0-16,8 6 1 16,3 9 0-16,0 10 2 15,7 6 1-15,-7 4 2 16,1 2 0-16,-1 16-1 15,-4 0 1-15,-9 3-2 16,-5 4 1-16,-3-1-4 16,-3-3 1-16,-8-3-6 15,-3-9 1-15,3-3-9 16,1-10 0-16</inkml:trace>
  <inkml:trace contextRef="#ctx0" brushRef="#br0" timeOffset="3831.09">7394 4785 55 0,'0'16'27'0,"-14"-13"-33"0,7-3 47 16,-4-3-41-16,-6 3 1 15,-4 0-1-15,0-4 1 16,-8 4-2-16,5 0 1 16,-5 0 1-16,8 7 0 0,4-1-1 15,-1 0 0-15,4-3 0 16,7 7 0-16,10-10-1 16,4 9 0-16,4-9-1 15,7 3 0-15,-8 4-1 16,8-1 1-1,14 19 1 1,-11-3 1-16,7 6 0 16,-3 3 1-16,-1 1 1 15,1-4 0-15,-4-3-1 16,4 0 1-16,-15-12-5 16,5-4 1-16,-1-6-8 15,0-9 1-15,-4-10-6 16,1 4 1-16</inkml:trace>
  <inkml:trace contextRef="#ctx0" brushRef="#br0" timeOffset="4115.14">7648 4901 38 0,'-3'12'19'0,"3"-30"-20"0,0 8 31 15,0-2-30-15,-4-4 1 16,-3 0 1-16,4 4 1 16,3-10-2-16,-7 6 0 0,7 0 2 15,0 1 1-15,10-1-1 16,4 7 0-16,4-1-1 16,0 1 1-16,10 6-2 15,0-7 0-15,4 10-4 16,-1 3 1-16,1 4-8 15,-4-7 0-15,-3 0-4 16,-4 0 0-16</inkml:trace>
  <inkml:trace contextRef="#ctx0" brushRef="#br0" timeOffset="4489.75">8072 4725 39 0,'17'22'19'0,"-24"-19"-16"0,14 0 32 0,-7 4-36 16,0-4 1-16,-10 0-1 16,3 6 1-16,-4 1 0 15,4-4 0-15,-4 4-1 0,1 5 1 16,-1 1-1-16,8 0 1 16,-4-4 0-16,3 1 0 15,4-4-1-15,4-6 1 16,-4-3-2-16,7-6 1 15,3 0-1-15,-3-7 1 16,7 4-1-16,-3-1 0 16,7 1-1-16,-8 6 1 15,1-4 0-15,-1 1 1 0,1 9 0 16,7 7 1 0,-4-1 0-16,3 7 0 0,1 6 2 15,-4 3 0-15,0-16-1 16,0 4 0-16,4-4-3 15,-4 4 0-15,4-13-8 16,3-13 1-16</inkml:trace>
  <inkml:trace contextRef="#ctx0" brushRef="#br0" timeOffset="4926.3">8587 4311 30 0,'14'47'15'0,"3"0"-3"0,-10-34 21 15,4 12-32 1,-7 13 1-16,3-1 2 0,3 13 0 16,1 1-5-16,3-1 0 15,0-13 4-15,0-2 0 16,-3-7 0-16,-1-6 0 15,-3-6-2-15,-3-4 1 16,-4-2 0-16,-7-17 0 16,-7 4-2-16,-7-3 0 15,-4-6-2-15,0-4 0 16,-7 0-1-16,1 0 1 16,-1 10 0-16,4 6 0 0,-1 6 1 15,8 10 1-15,11 6 1 16,-1 9 1-16,8 4 0 15,6-10 1-15,8 0-1 16,3-3 0-16,3-3-1 16,1-3 0-16,-4-7-2 15,4-3 0-15,3-6-6 16,0 0 1-16,0-3-9 16,-3-13 1-16</inkml:trace>
  <inkml:trace contextRef="#ctx0" brushRef="#br0" timeOffset="5255.09">8939 4804 36 0,'18'3'18'0,"-7"0"-11"0,-4-6 24 15,-7 3-30-15,0 0 1 16,0 0 2-16,-7-6 1 15,0-1-6-15,-4 1 0 16,-3 3 3-16,3 3 0 16,-13 6-1-16,6 4 1 15,4 11-2-15,3 5 0 16,4 5 0-16,0-9 1 16,4-6-2-16,6-1 1 0,8-2 0 15,3-4 0-15,3-9 0 16,8 6 0-16,-4-12-3 15,1-3 1-15,-1-10-7 16,-11-3 1-16,1-6-5 16,-8-4 0-16</inkml:trace>
  <inkml:trace contextRef="#ctx0" brushRef="#br0" timeOffset="5668.42">9380 4606 37 0,'14'0'18'0,"-3"0"-7"0,-11 0 29 15,7 0-36-15,-7 0 0 16,0 0 0-16,-7 0 1 16,0 10-8-16,-7 8 1 0,-7 7 4 15,-11 4 0-15,0 5-2 16,0 10 0-16,4 3-2 15,7-16 1-15,7-2-3 16,-4-1 0-16,4-16-8 16,4 4 0-16,-1-25-3 15,-3-16 0-15</inkml:trace>
  <inkml:trace contextRef="#ctx0" brushRef="#br0" timeOffset="5823.9">9042 4474 41 0,'28'16'20'0,"11"47"-21"0,-25-51 37 0,11 20-33 16,10 5 0-16,7 1 0 15,0 3 1-15,4-10-8 16,-10 10 0-16,-5-19-6 16,-6 0 1-16,-7-22-5 0,-8 0 1 15</inkml:trace>
  <inkml:trace contextRef="#ctx0" brushRef="#br0" timeOffset="6374.36">9783 4534 49 0,'0'3'24'0,"0"3"-31"0,0-6 48 0,0 0-40 15,7-6 0-15,-4 3-2 16,-3 3 0-16,4 0-5 15,-1 0 0-15,1 0-7 16,-4-6 0-16</inkml:trace>
  <inkml:trace contextRef="#ctx0" brushRef="#br0" timeOffset="6547.81">9694 4669 54 0,'4'22'27'0,"10"0"-28"0,-7-22 47 0,0 3-46 0,7 3 0 0,-3 4-7 16,-1-1 1-16,1-3-7 16,-4 0 1-16</inkml:trace>
  <inkml:trace contextRef="#ctx0" brushRef="#br0" timeOffset="11621.11">10216 5240 29 0,'0'31'14'0,"8"-22"5"0,-8-9 14 0,3-6-29 15,4 0 1-15,7-13 1 16,4-3 0-16,7-9-9 15,6-16 1-15,1-7 5 16,0-12 0-16,3-3-4 16,0-12 1-16,-3 6-1 15,-4-7 0-15,1 10-1 16,-5 3 1-16,1 3-1 16,-4 7 0-16,0 12 0 15,-3 3 1-15,-4 15-2 16,0 14 1-16,-3-1-1 15,-4 16 0-15,0 16 0 16,0-4 0-16,-4 20 0 16,4 8 1-16,-3 1 1 15,0 19 0-15,-1-1 2 16,4 1 1-16,0 6 0 0,0-7 1 16,-3 1-1-16,3-10 0 15,0-6-1-15,0-3 1 16,0-16-4-16,4-6 0 15,-4-1-6-15,0-8 1 16,-4-10-5-16,-10 0 0 16</inkml:trace>
  <inkml:trace contextRef="#ctx0" brushRef="#br0" timeOffset="11835.47">10421 4923 52 0,'4'15'26'0,"6"-21"-31"0,-3 6 52 0,7-3-47 15,8-3 1-15,13 3-1 16,11 0 1-16,0-4-5 16,3 1 1-16,0 3-6 15,4 6 0-15,0-6-7 16,-3 3 1-16</inkml:trace>
  <inkml:trace contextRef="#ctx0" brushRef="#br0" timeOffset="12087.48">11289 4863 47 0,'3'7'23'0,"-10"-7"-26"0,0 0 42 15,-3 0-39-15,-8 0 0 16,-7 0 1-16,-3 6 0 16,0 3-1-16,0 10 0 15,3-3 1-15,4 9 0 16,3 6 0-16,8 10 0 16,10-16-1-16,10 6 0 0,11-9-4 15,11-3 0-15,3-9-10 16,-3-7 0-1</inkml:trace>
  <inkml:trace contextRef="#ctx0" brushRef="#br0" timeOffset="12508.9">11317 4283 45 0,'0'91'22'0,"7"19"-23"16,-3-76 32-16,-4 26-31 15,3 12 0-15,4 0 2 16,4-9 0-16,-1-7-2 16,1-6 0-16,0-15 1 15,-1-7 1-15,4-15-1 16,4-7 1-16,-7-6-2 0,-1 0 1 15,1-6-1-15,-1-7 0 16,-3-6-1-16,0 1 1 16,-3 2-1-16,3-6 0 15,0 6 1-15,7 7 0 16,-3 6 0-16,-1 9 1 16,1 10-1-16,-1 2 1 15,1 1 0-15,3 3 1 0,-3 0-2 16,-1-3 1-1,1 0-2-15,0-4 1 0,3-5-5 16,-4-4 1-16,4-3-10 16,0-6 1-16</inkml:trace>
  <inkml:trace contextRef="#ctx0" brushRef="#br0" timeOffset="12707.92">11836 4885 36 0,'0'32'18'0,"10"8"-9"15,-10-40 22-15,0 7-28 16,0 2 0-16,0 4-1 16,0-1 1-16,0 1-7 15,0-1 1-15,0-9-9 16,0-12 1-16</inkml:trace>
  <inkml:trace contextRef="#ctx0" brushRef="#br0" timeOffset="12855.1">11726 4612 20 0,'25'16'10'0,"0"-19"-24"0,-15-3 1 0</inkml:trace>
  <inkml:trace contextRef="#ctx0" brushRef="#br0" timeOffset="13109.31">11899 4180 38 0,'11'78'19'0,"10"19"-27"16,-14-65 38-16,4 18-30 16,-1 19 0-16,4 9-1 15,0 7 1-15,1-4-1 0,-1 1 1 16,-4-13-4-1,-3-16 0-15,0-12-6 0,0-16 1 16</inkml:trace>
  <inkml:trace contextRef="#ctx0" brushRef="#br0" timeOffset="13362.21">12146 4101 34 0,'7'41'17'0,"0"41"-11"0,-3-57 29 0,-1 6-35 15,1 13 1-15,-4 19-1 16,3 2 0-16,4 17-1 16,0-4 1-16,1 4-1 15,2-23 0-15,-3-5-3 16,-3-13 0-16,-4-10-7 15,3-6 1-15,-3-9-1 16,0-4 0-16</inkml:trace>
  <inkml:trace contextRef="#ctx0" brushRef="#br0" timeOffset="13724.47">12379 4979 55 0,'11'10'27'0,"10"-23"-41"0,-14 13 61 16,3-3-48-16,1-10 1 16,3 7-1-16,0-13 1 15,-3 1 0-15,-4-8 0 16,0 8-1-16,-4-4 0 0,-3 3 0 15,-3 3 0-15,-4 4-1 16,-4 9 1-16,1 9-1 16,3 6 0-16,0 13 0 15,-1-3 0-15,5 13 1 16,3-1 1-16,0 4 0 16,0-4 0-16,11-5-1 15,-1-4 0-15,11-6-5 16,4-7 0-16,7-9-6 15,3-12 0-15</inkml:trace>
  <inkml:trace contextRef="#ctx0" brushRef="#br0" timeOffset="13995.04">12869 4775 34 0,'0'-6'17'0,"-10"12"-18"15,6 4 26-15,-3-1-25 16,-3 4 0-16,-5 9 0 0,-2-7 0 15,-1 4 0-15,1 0 0 16,2 0 0-16,1-7 1 16,7-2 1-16,4-1 1 15,6 4 2-15,11-4 0 16,4 7 0-16,7 0 0 16,3 5 0-16,-3-5 1 15,-4 3-4-15,-7 9 0 16,-11-9-5-16,-10 9 1 15,-10-3-10-15,-11 0 1 16,-1-12-4-16,-6-7 0 0</inkml:trace>
  <inkml:trace contextRef="#ctx0" brushRef="#br0" timeOffset="14654.62">14425 4606 44 0,'-21'3'22'0,"-4"7"-21"0,18-7 41 15,0 9-40-15,0 7 1 16,-4 6-1-16,-3 10 1 0,7 2-4 16,4 10 0-16,-1 0 3 15,4 0 0-15,4-3-1 16,3-12 0-16,0-10-1 16,0-13 0-16,0-15 0 15,-7 0 0-15,-7-16-1 16,-11-10 0-16,-10 1 0 15,-7-7 1-15,-4 7-2 16,7-4 1-16,-3 7-1 16,-4 3 0-16,0 9-1 15,-3 10 1-15,3 9-1 16,4 7 1-16,7 5 1 16,0 10 1-16,13 1 1 15,12 2 1-15,17-3 2 16,18 3 1-16,3-9-1 15,25-16 1-15,18-6-2 16,13-13 1-16,-2 1-7 0,-12-1 1 16,1 6-10-16,-11 4 0 15,-7 0-5-15,3 12 0 16</inkml:trace>
  <inkml:trace contextRef="#ctx0" brushRef="#br0" timeOffset="15075.79">15995 4236 33 0,'-14'22'16'0,"-14"16"-5"15,17-29 24-15,0 10-33 16,-6 0 0-16,-1 12 1 15,1 13 0-15,-5 22-4 16,8 6 0-16,4 22 1 0,3-12 1 31,7 2-8-31,0-27 0 16,0-23-2-16,-4-18 1 16,-6-7-6-16,-5-6 1 15,1-3 1-15,-3-9 1 16</inkml:trace>
  <inkml:trace contextRef="#ctx0" brushRef="#br0" timeOffset="15435.61">15614 4854 19 0,'14'12'9'0,"25"1"-2"0,-25-13 18 0,7 3-19 16,14 6 1-16,15-9 5 16,10 10 0-16,7-10-15 15,3 6 0-15,-6 0 9 16,-15-2 1-16,1-4-4 15,-8-7 0-15,-3 1-3 16,-7-7 1-16,-4 1-1 16,-11-7 1-16,-6 7-1 15,-4 2 1-15,-7-6-1 16,-7 7 0-16,-4 6 0 16,-3 3 0-16,-7 6-1 15,-4 7 1-15,1 6-3 16,-1 9 1-16,4-3-1 15,0 0 0-15,7 9-1 16,7 1 0-16,7-4 0 16,0-6 1-16,21-6 1 15,3-19 1-15,1-9 0 0,-7-7 0 16,3 4-6-16,-3-1 0 16,-4-15-3-16,3 0 0 15</inkml:trace>
  <inkml:trace contextRef="#ctx0" brushRef="#br0" timeOffset="15712.45">16499 4910 41 0,'4'-3'20'0,"-1"0"-21"0,1-6 38 0,0-4-35 15,-1 1 0-15,1-4 2 16,-1 0 0-16,4 7-4 16,0-10 1-16,4 6 2 15,3 1 1-15,4 2-1 16,3-2 0-16,7 9-4 16,0-4 0-16,0 14-7 15,1-7 0-15,-5-7-8 16,-3-5 1-16</inkml:trace>
  <inkml:trace contextRef="#ctx0" brushRef="#br0" timeOffset="15959.84">17089 4007 45 0,'17'38'22'0,"-13"50"-16"0,-4-70 35 16,-4 20-41-16,1 3 0 16,-4 18 0-16,0 7 1 15,0 19-1-15,3 12 0 16,0 3-1-16,4-12 1 16,0-3-4-16,0-19 1 0,0-16-7 15,-3-16 0-15,-1-21-4 16,-6-10 0-16</inkml:trace>
  <inkml:trace contextRef="#ctx0" brushRef="#br0" timeOffset="16358.14">16838 4810 42 0,'28'44'21'0,"68"3"-19"15,-68-41 37-15,11 0-39 16,14 1 1-16,3 2-1 16,-3-3 1-16,-11 4-3 15,-3-7 0-15,-4-3-1 16,-6 0 1-16,-8-10-1 0,-4-2 0 16,-3-10 1-16,-7 0 0 15,-7 3 2-15,0 4 1 16,-3 5 0-16,-4 1 0 15,-4 9 0-15,-3 0 1 16,-3 3-2-16,-1 9 1 16,-3 7-1-16,0 9 1 15,-1-18-2 1,1 6 1-16,4 2-1 0,6 1 0 16,8 0-1-16,6 0 1 15,11-4-2-15,7-11 1 16,4-4-3 15,-4-4 0-15,0-5-6-1,-3-10 1-15</inkml:trace>
  <inkml:trace contextRef="#ctx0" brushRef="#br0" timeOffset="16594.74">17604 4935 55 0,'0'47'27'0,"3"-62"-36"0,-3 15 52 16,0 0-44-16,0 0 0 16,0 0-6-16,4 3 0 15,-4-3 1-15,3-13 1 16,1 1-9-16,-8-13 0 15</inkml:trace>
  <inkml:trace contextRef="#ctx0" brushRef="#br0" timeOffset="16765.29">17480 4597 30 0,'-3'0'15'0,"24"0"-10"0,-11 3 22 0,4 3-27 16,4 7 1-16,3 2-1 15,4 10 1-15,0-6-1 16,6 0 0-16,5 0-6 15,6-3 1-15,4-4-5 16,-4-9 0-16</inkml:trace>
  <inkml:trace contextRef="#ctx0" brushRef="#br0" timeOffset="17040.66">18175 4634 31 0,'18'-15'15'0,"-15"12"-11"0,-3 3 24 0,0 0-27 15,-3 3 1-15,-4 0 0 16,-7 3 0-16,-4 3-4 15,-3 4 1-15,-4-4 2 16,7 1 0-16,-6 2-2 16,3-2 0-16,3 2 0 15,4-2 0-15,7-1 1 16,3 4 0-16,8-4 0 16,10 7 1-16,7-7 1 0,11 7 0 15,7-7 0-15,-1 7 0 16,1 3-1-16,-3 3 0 15,-8 0 0-15,-11 0 0 16,-10-10-2-16,-14 7 1 16,-7 0-1-16,-10 3 0 15,-8-3-5-15,-7 2 1 16,0-11-6-16,4-1 0 16</inkml:trace>
  <inkml:trace contextRef="#ctx0" brushRef="#br0" timeOffset="17595.98">18334 4866 38 0,'7'13'19'0,"11"-13"-18"0,-11 0 32 15,3 0-32-15,4-3 1 16,4-3 2-16,0-4 0 16,6 4-5-16,-6-7 0 15,0 1 3-15,-4-7 0 16,-4 3-2-16,-3-9 1 16,-3 0-2-16,-4 3 0 0,-4 3 0 15,1-3 0-15,-1 4 0 16,-3 14 0-16,0 4 0 15,0 16 1-15,0 3 1 16,4 12 0-16,3 7 1 16,7 6 1-16,-4-13 0 15,8-3 0-15,6-3-1 16,4-6 1-16,11-3-2 16,0-7 0-1,0 1-5-15,-4-1 0 0,0-9-7 16,-7 3 1-16,1-6-5 15,-5-13 0-15</inkml:trace>
  <inkml:trace contextRef="#ctx0" brushRef="#br0" timeOffset="17793.87">19135 4989 44 0,'10'6'22'0,"1"6"-37"0,-11-12 40 0,-7 0-44 0,-7-6 0 15</inkml:trace>
  <inkml:trace contextRef="#ctx0" brushRef="#br0" timeOffset="23676.65">3969 11919 29 0,'10'6'14'0,"8"13"-9"0,-14-19 15 0,3 0-18 16,0 0 0-16,3 0 1 15,1-3 0-15,-1 0-4 16,8-1 1-16,-7 1 2 15,3-3 0-15,3 0-1 16,-6-4 1-16,0 4-2 16,6 0 1-16,4 3 0 15,-3-7 0-15,7 4 0 16,3 0 0-16,0-1 0 16,4 1 0-16,0 3 0 15,3 0 1-15,4 0-1 16,3 0 1-16,-3 3-2 15,3 0 1-15,-3-3-1 16,0 3 1-16,3-4 0 16,7 4 0-16,8-3-1 0,-8 6 1 15,4-3 0 1,14 0 1-16,-7 4-2 0,4-4 1 16,-4 6-1-16,0-3 1 15,7 0 0-15,3 0 0 16,8 0-1-16,-1-6 1 15,5 0 0-15,-12 3 0 16,4-3-1-16,11 0 1 16,-4 0-1-16,7 3 1 15,0-3-1-15,-6 3 0 16,2 0 0-16,12 0 0 0,-12 0 0 16,15 0 0-16,-4 0 0 15,-7-4 0-15,11 1 0 16,-4 3 0-16,11 0 0 15,-3 0 1-15,-8 0-1 16,4 0 0-16,3 0 0 16,7 3 0-16,-6-3 0 15,-1 0 0-15,-3 0 0 16,3 0 0-16,4 0 0 16,0 0 1-16,3 0-1 15,-10 4 0 1,70-1 0-1,-17-6 1-15,-22 3-1 16,-3 0 1-16,0-4-1 16,-3 4 0-16,-1 0 0 15,-13 0 0-15,10 7-1 0,-4-4 1 16,4 6 0-16,-4-6 0 16,-3 4 0-16,0-1 0 15,0-3 0-15,-4 0 0 16,4 0 0-16,-3 0 1 15,-1 1-1-15,0-4 0 16,4 6 0-16,4-3 1 16,-12 3-1-16,5 4 0 15,-1-7 0-15,4 0 0 16,0-3 0-16,-7-3 0 0,7 0 0 16,3-4 0-16,8 1 0 15,-12 0 0 1,5 3 0-1,-1 3 0-15,8-3 0 0,-4 3 0 0,-7-4 0 16,3-2 0-16,0 3 0 16,8 3 1-16,-4-6-1 15,-7-1 0-15,3 4 0 16,11-3 0-16,0 3 0 16,-14 0 0-16,7 3 0 15,7 0 1-15,4 6-1 16,-12-3 0-16,5 3 0 15,-1-2 0-15,4 2 0 16,0 0 0-16,-10-3 0 16,13-6 1-16,-6 0-1 0,6 0 1 15,-13-3-1-15,10-1 1 16,-4 4-1-16,8 0 1 16,-4-3-1-16,-4 0 0 15,4-1 0-15,4 1 0 16,3-3 0-16,-4-1 0 15,1 4 0-15,3 3 0 16,4 3 0-16,-11 0 1 16,3 3-1-16,4 0 0 15,4 3 0-15,-11-3 0 16,7 1 0-16,3 2 0 16,8 0 0-16,-14 4 0 15,6 5 0-15,1 1 0 0,6 0 0 16,-13-1 0-16,6 4 0 15,1-3 0-15,7-1 0 16,-11-5 0-16,3 6 0 16,4-4 0-16,-3 1 0 15,-11-4 0-15,4-3 0 16,3 4 0-16,0-1 0 16,-7-3 0-16,-4 1-1 15,8-1 1-15,-1-6 0 16,1 0 0-16,-11 0 0 15,7 0 0-15,-4-3 0 16,4 0 0-16,-10-1 0 16,-1 4 0-16,0 4 0 15,8 2 0-15,-1 0 0 16,-10 4 0-16,7 2 0 16,0 1 0-16,4 2 0 0,-1-2 1 15,-14-10-1-15,8 6 1 16,3 1-1-16,7 2 1 15,-18-5-1-15,8 2 1 16,-5-3 0-16,8 4 0 16,7-1-1-16,-17 4 0 15,3-7-1-15,-1-3 1 16,12 0 0-16,-4-3 0 16,-14 0 0-16,7 0 1 15,-4 0-1-15,7 0 1 0,-3-3 0 16,-10 0 0-16,2 3-1 15,5-3 1-15,-1 0-1 16,4 3 0-16,-11-3 0 16,4 3 0-16,0 0 0 15,0-7 0-15,7 7 0 16,-11-3 0-16,0 3 0 16,4 0 0-16,0 0 0 15,3 0 0-15,-3 0 0 16,-3 0 1-16,-1 0-1 15,0 0 0-15,4 3 0 16,0-3 0-16,-11 0 0 16,4 0 0-16,-4-3 0 15,4 3 0-15,0 0 0 16,3 0 1-16,-17-3-1 0,3 0 0 16,-4-7 0-16,1 7 0 15,3-3 0-15,4-3 0 16,-11-1 0-1,-10-2 0-15,-1 2 0 0,4 1 0 16,-3 3 0-16,-1-1 0 16,5 1-1-16,-5 0 1 15,-3 0 0-15,-7-1 0 16,-10 1 0-16,-1 0 0 16,4 6 0-16,0-3 0 15,0 3 0-15,-7 0 0 16,-1 3 0-16,1 0 0 0,-3 3 0 15,-1-3 0-15,0 4 0 16,-3-4 0-16,-4 0 0 16,-3-3 0-16,-7 3-1 15,-4-3 0-15,-3 0-4 16,-4-3 0-16,-4 0-12 16,-6-13 1-16</inkml:trace>
  <inkml:trace contextRef="#ctx0" brushRef="#br0" timeOffset="28197.48">3997 11800 25 0,'0'6'12'0,"4"-6"1"0,-4 0 12 0,0 0-23 16,0 0 0-16,0 0 2 16,0 0 1-16,3-6-6 15,-3 6 1-15,4-7 3 16,-4 7 0-16,0 0-2 16,0 0 1-16,0-6-2 15,-4 3 1-15,-3 0-2 16,-4-3 1-16,1 2-1 15,-1 1 1-15,-6 3-2 0,6 3 1 16,0 4-1-16,1 5 0 16,-1-2 0-16,4 5 1 15,-3 1-1-15,10 6 1 16,0 3 1-16,0-3 0 16,0 0 0-16,10-3 1 15,-3 0-1-15,4-4 0 16,-1-2 1-16,1-4 0 15,0-3 0-15,6-2 1 16,-3-8 0-16,4-2 1 16,3-3 0-16,-3-7 0 0,3-3 0 15,-3-6 0-15,-8 3-1 16,1 3 1-16,-1-3-2 16,-3-3 0-16,-7 0-1 15,-3 0 0-15,-1 0-1 16,-13 6 0-16,-4 4-1 15,-1 2 1-15,-9 4-1 16,2 6 0-16,8 3-1 16,-7 6 0-16,7 3 1 15,-7 7 0-15,6 6 1 16,12-3 0-16,-8 9 0 16,11 3 1-16,4 1 0 15,6-1 1-15,11-3 1 16,-3-6 1-16,10-6 0 15,11-4 1-15,0-5-1 16,3-4 0-16,-10-3 0 16,3-6 0-16,-7-7-2 0,4-3 0 15,-15-3-1-15,4 1 0 16,-7-4-1-16,-3-3 1 16,-4 0-1-16,-4-1 1 15,-13 4-1-15,3 7 0 16,-15 2-2-16,1 7 1 15,0 6-1-15,3 3 1 16,1 3-1-16,-1 4 0 16,-3-1 1-16,6 4 0 15,1 9 1-15,11 3 1 16,6 3 0-16,4 3 0 0,7 4 1 16,11-7 1-16,-4-3 0 15,11 0 1-15,-1-6 0 16,5-10 1-16,2-5-1 15,-2-8 1-15,-8-5-2 16,-4-7 0-16,1 1-1 16,-7-10 1-16,-1-4-1 15,-10 7 0-15,0-6-1 16,-7 3 1-16,-7 0-2 16,-4 3 0-16,-3 3-1 15,-3 10 1-15,-1 6-2 16,4 6 1-16,3 3-1 15,-3 0 0-15,0 7 0 16,3 9 1-16,7 3 0 16,11 0 1-16,0 6 1 0,4-5 0 15,7 2 1-15,13-3 1 16,-3-6 0-16,-3-7 1 16,3-6 0-16,0-6 0 15,-3-6-1-15,-4-6 0 16,4-4-1-16,-8-6 0 15,-6-3-1-15,3 0 0 16,-7 6 0-16,0-3 0 16,-7 6-1-16,3 4 0 15,-6 2-1-15,-8 4 0 16,4 0-1-16,-4 3 1 16,8 9-1-16,-8 3 1 0,8 4 0 15,3 6 1-15,3 3 1 16,-3 0 0-16,7-3 0 15,0-4 0-15,7 1 0 16,0-4 1-16,7-2 0 16,4-7 1-1,-4-3-1-15,0-6 0 0,0-4 0 16,4-8 1-16,-8-1-1 16,-6-6 1-16,3 6-2 15,-7-3 1-15,0 0-1 16,0 0 1-16,-11 3-2 15,4 0 1-15,-3 7-2 16,-1 5 1-16,-3 4-1 0,7 6 0 16,-11 4 0-1,8-1 0-15,-1 3 0 16,8 4 1-16,-8 3 0 0,8 2 1 16,3 1 0-16,0 0 0 15,3 3 0-15,1-6 1 16,3-1 0-16,-4-2 0 15,4-7 0-15,4-6 0 16,-1-3 1-16,1-6 0 16,-4-7-1-16,4-6 1 15,-11 3-1-15,0 0 1 16,0 1-1-16,0-1 0 0,0 0-2 16,-11 3 1-16,4 1-1 15,-4 2 0-15,-6 7-1 16,3 6 0-16,0 3-1 15,-1 6 1-15,5 4 0 16,-1-7 1-16,4 4 0 16,-3 2 0-16,10 7 0 15,-7-3 1-15,7-1 1 16,0-2 0-16,7-1-1 16,0 1 1-16,3-7 0 15,1-3 1-15,-1-3-1 16,1-3 1-16,-4-6-2 15,4-7 1-15,-1 4 0 16,-6-1 0-16,3 0-1 16,-4-2 0-16,4-1 0 15,-7 0 0-15,0 4 0 16,0-1 1-16,0 4-2 0,0 3 1 16,0 6-1-16,0 0 1 15,0 0-1-15,-7 0 0 16,4 3 0-16,3 0 0 15,-7 3 0-15,3 0 0 16,4 4 1-16,-7-1 0 16,7 7 0-16,0 0 1 15,0 6 0-15,7 3 0 16,-3 0-1-16,3-6 1 0,3-4-5 16,1-2 0-1,7-10-9-15,-8-3 0 0</inkml:trace>
  <inkml:trace contextRef="#ctx0" brushRef="#br0" timeOffset="29472.15">3620 10940 39 0,'0'13'19'0,"0"3"-15"0,0-13 27 0,7 0-28 16,-7 3 0-16,0 0 1 15,0-2 1-15,0 2-6 16,0-6 0-16,10-6 4 15,-6-7 0-15,6-3-1 16,1-6 0-16,3-6 0 16,-3-9 0-16,3-7 0 15,3-13 0-15,4-2-1 16,8-7 0-16,-8-3-1 16,7-3 1-16,4 0-2 15,7 3 1-15,-1 6-1 0,-9 3 0 16,2 10 0-16,-2 3 0 15,-5 9-1-15,1 10 0 16,-4 6 0-16,0 7 0 16,-10 11-2-16,0 11 1 15,-4 8-1-15,3 7 1 16,-10 10 0-16,0 12 0 16,0 3 1-16,0 6 1 15,0 7 1-15,-7-1 1 0,4 10 1 16,3-9 0-16,-7 2 0 15,3-5 0-15,4-7 0 16,0-3 0-16,0-9-1 16,11-7 1-16,-8-3-1 15,4-6 0-15,4-6-1 16,-8 0 1-16,4-7-1 16,0 0 0-16,-3-2-5 15,3-4 1-15,-7-3-9 16,0 0 1-16,-7-10-2 15,3-5 0-15</inkml:trace>
  <inkml:trace contextRef="#ctx0" brushRef="#br0" timeOffset="30073.17">3669 10589 29 0,'-11'10'14'0,"4"-7"-7"16,7-3 26-16,0 3-29 15,0 0 0-15,0 0 5 0,0-3 1 16,7 0-10-16,0 0 0 15,4-3 8-15,10-3 1 16,11-4-2-16,7 1 0 16,14 0-3-16,14-1 0 15,-7 1-4-15,-4 2 0 16,-3-2-5-16,-14 0 1 16,0-1-11-16,-15 1 0 15,-6 3-4-15,-8-1 0 16</inkml:trace>
  <inkml:trace contextRef="#ctx0" brushRef="#br0" timeOffset="40417.57">3747 9184 43 0,'0'13'21'0,"3"-7"-16"0,4-6 21 15,-7 0-26-15,11 3 0 16,-8-3-1-16,4 0 1 31,0-6-5-31,4 0 0 16,-8 0-7-16,4-7 1 16</inkml:trace>
  <inkml:trace contextRef="#ctx0" brushRef="#br0" timeOffset="40701.6">4046 9012 39 0,'4'6'19'0,"3"-3"-20"0,-7-3 30 0,7 0-29 16,-3 0 0-16,3 0-1 16,-7 0 1-16,3 0-2 0,-3 0 0 15,0 0-9-15,7-6 1 16</inkml:trace>
  <inkml:trace contextRef="#ctx0" brushRef="#br0" timeOffset="41273.44">4159 9275 21 0,'0'0'10'0,"7"7"1"0,-7-7 8 15,0 0-15-15,0 0 0 16,0 3 3-16,-7 0 0 16,4 3-10-16,-8 4 1 15,-10 2 5-15,-4 7 1 16,1 0-4-16,-12-4 1 0,5 4-3 15,-1 3 1-15,11 0-3 16,-8 0 0-16,8-3-7 16,-3-7 1-16,13-8 0 15,-3-4 0-15</inkml:trace>
  <inkml:trace contextRef="#ctx0" brushRef="#br0" timeOffset="42517.77">4255 8824 28 0,'0'-3'14'0,"0"-26"-10"15,0 20 28-15,0-4-30 16,-8 4 1-16,5-7 1 0,3 7 0 15,-7-4-5-15,3 4 0 16,-10 0 3-16,0 5 1 16,4-2-2-16,-15 6 0 15,0 0-1-15,-14 0 1 16,1 3-1-16,-1 0 1 16,-4 7-1-16,-2-1 0 15,-1-2 0-15,-4 5 0 16,4 4 0-16,15-1 0 15,-8 7-2-15,7 0 0 0,-7 3-1 16,8 4 1-16,-8 2-2 16,7-3 1-16,4 4 0 15,-4 2 0-15,7-3 1 16,4 4 0-16,4-1 0 16,6 1 0-16,7-1 2 15,-3 1 0-15,4 3-1 16,3-1 1-16,3-2 0 15,4-1 1-15,4-2 0 16,0-1 0-16,-1 0-1 16,8 1 0-16,-4-4 0 15,4-6 0-15,3 3 0 16,0-6 0-16,-7-4 1 16,0 4 0-16,4-6 0 15,3 2 0-15,0-2 0 16,7-1 1-16,1-2-1 0,2-4 1 15,1-3-2-15,3 4 1 16,-10-7-2-16,10 0 1 16,-10-4-1-16,10-2 1 15,-3 0-1-15,0 0 1 16,0-1 0-16,3-2 1 16,-7 3-1-16,4-4 0 15,-4-2 0-15,4-4 0 16,-4-3 0-16,4 0 0 15,-4-3 0-15,4 0 0 16,-4 1 0-16,-7-5 1 0,0-2-1 16,-3-3 0-16,3-4 1 15,-3 1 0-15,-8-1-1 16,-6-9 1-16,3-3-1 16,-7 10 1-16,-7-4-1 15,3-3 1-15,-6 3-1 16,-8 4 1-16,-3 2-1 15,-4-2 1-15,4-1-2 16,-4 7 0-16,1 9-7 16,2 3 1-16,1 3-4 15,0 1 1-15</inkml:trace>
  <inkml:trace contextRef="#ctx0" brushRef="#br0" timeOffset="46016.28">12368 11897 25 0,'0'-10'12'0,"7"7"-1"15,-3 0 12-15,-4 3-22 16,4-3 0-16,-4 3 1 16,3-6 1-16,-3-1-3 15,-3-2 0-15,-5-3 1 0,1-1 1 16,-7-3-1-16,-3 4 0 16,-1 2-1-16,0 7 1 15,-3 6-1-15,4 4 1 16,-1 2-1-16,4-3 0 15,0 4 0-15,3 2 1 16,1 7-1-16,2 3 0 16,5 0 0-16,6 6 0 15,5-3 0-15,2 0 0 16,4-3 0-16,7-3 0 0,4-6 0 16,0-7 1-16,-1-3-1 15,-2-6 1-15,-1-3 0 16,-4-4 1-16,1-9 0 15,0-6 1-15,-1-6-1 16,-6 3 1-16,0-4-1 16,-8 1 0-16,1 0 0 15,-8 2 0-15,1 4-2 16,-5 7 0-16,-6 2 0 16,-10 7 0-16,-1 5-2 15,-3 8 0-15,0 2 0 16,-1 6 0-16,5 4-1 15,-1 3 1-15,7-4 0 16,4 4 0-16,4 6 1 16,6 0 0-16,4 4 1 0,7-4 0 15,7-3 0 1,7-3 1-16,4-7 1 0,0-6 0 16,-4-2 1-16,0-4 0 15,-3-7-1-15,-4-2 1 16,-4-7-1-16,1-3 1 15,-4-3-3-15,0 7 1 16,-7-4-1-16,-3 0 0 16,-8 0 0-16,-7 4 0 15,-6-1-1-15,-5 3 1 16,1 4-1-16,-3 3 1 0,2 3-2 16,5 6 0-16,-1 6 0 15,4 0 0-15,3 7 0 16,8 9 0-16,-1 0 0 15,14 4 1-15,5 2 1 16,6-6 0-16,7-3 2 16,7-6 0-16,4-4 0 15,0-6 1 1,-4-6-1-16,-4 0 0 0,-2-6-1 16,-5-6 1-1,-3-4-2-15,-3-6 1 0,-4 0-2 16,-7-6 0-16,0 0 1 15,-7-4 0-15,-4 1-1 47,-3 3 1-47,-3 3-3 16,-1 6 1-16,-3 3 0 0,-4 7 0 0,4 9-1 0,-4 6 1 0,8 7-1 16,-1 2 0-16,4 4 2 0,3-3 0 15,4-1 0-15,0 1 0 16,7 0 0-16,4 3 1 31,3-1 0-31,7-5 1 16,0-4-1-16,4-2 1 0,-1-7 0 0,-3-7 0 15,-3-2 0-15,0 3 0 16,-4-7-1-16,-4-3 1 16,-3-2-1-16,0-4 1 15,-3-3-1-15,-1 3 0 0,1 0 0 16,-1 6 0-1,-3 0 0-15,3 4 1 0,1 2-1 16,-1 4 0-16,1 6 0 16,-1 0 0-16,1 6 0 15,3 4 1-15,-4 5-1 16,4 4 0 0,0 3 2-16,4 0 0 0,3-6-1 15,0 3 1-15,0 3-1 16,4 3 1-16,3-3 0 15,3-4 1 1,1-2-3-16,0-3 1 16,-4-13-8-16,0-10 0 0,-11-2-6 15,-6-7 0-15</inkml:trace>
  <inkml:trace contextRef="#ctx0" brushRef="#br0" timeOffset="47863.15">12238 10241 22 0,'3'-12'11'0,"4"18"-3"0,-7-6 8 16,0 0-13-16,0 0 0 15,0 3 4-15,0 0 1 0,-3 7-9 16,-1 2 1-16,1 7 5 16,-1 9 1-16,-3 10-1 15,4 3 0-15,-1 15-3 16,1 7 1-16,-1-1-2 16,4-2 1-16,0-4-2 31,0-2 1-31,0-10-4 0,-3-13 1 0,-1-9-7 15,1-13 0-15,-1-18-5 16,1-10 1-16</inkml:trace>
  <inkml:trace contextRef="#ctx0" brushRef="#br0" timeOffset="48222.25">11867 10207 25 0,'-3'-3'12'0,"3"-7"-4"0,0 10 17 15,0 0-21-15,3-6 0 16,-3 0 3-16,4 2 0 0,0-2-8 15,3 0 1-15,7 0 7 16,17 2 0-16,8 1-2 16,11 0 1-16,13-3-1 15,8-7 0-15,-1-5-2 16,11-4 0-16,8-3-3 16,9-1 1-16,-2 11-6 15,-15 5 1 1,-11-2-8-16,-17 6 0 0,-18 2-5 15,-10 14 1-15</inkml:trace>
  <inkml:trace contextRef="#ctx0" brushRef="#br0" timeOffset="51467.74">29524 11972 12 0,'7'-3'6'0,"-21"-6"1"0,10 9 6 16,-3-4-14-16,0 1 1 0,-3 0 0 16,-4 0 1-16,-11 3-1 15,0-6 0-15,1 9 0 16,-5 3 1-16,5 4 0 15,-1 2 0-15,4 7 0 16,0 3 0-16,6 3 0 16,1-6 0-16,7 15 0 15,7 4 0-15,11 0-1 16,7-4 1-16,6 1 1 16,4-14 1-16,1-8 0 15,-1-10 1-15,-7-9 0 16,0-7 0-16,-3 1-1 15,-4-7 1-15,0-12-3 16,-7-4 1-16,-7-3-2 16,0 1 1-16,-3-1-1 15,-4-6 0-15,-8 13 0 16,5 6 0-16,-4 6 0 0,-4 3 0 16,0 13 0-16,1 6 1 15,-1 13-1-15,4 0 0 16,0 6-1-16,7 6 0 15,3 10 0-15,4-1 0 16,4-2-1-16,6-4 1 16,5-3 1-16,2-3 0 15,4-3 1-15,1-6 0 16,-1-10 0-16,-7-6 0 0,0-3 0 31,0-9 1-31,-3-10-2 0,-4-7 1 0,-4 1-1 16,1-3 1-16,-4-4-1 15,-4-2 1-15,-3 2-1 16,-3 4 0-16,-8 9-1 16,4 3 1-16,-4 0 0 15,1 10 1-15,-1-1-1 16,4 4 1-16,0 12-1 16,3 7 1-16,1 9 0 15,6 3 0-15,4 3-1 16,7 13 1-16,4 0-1 15,3-10 0-15,0-3 0 16,0-6 1-16,-3-3-2 16,-1-6 1-16,1-7 0 15,-4-3 0-15,0-9 0 16,0-10 0-16,-7-6 0 0,0-3 0 16,0-3 0-16,0 0 0 15,0 3 0-15,0-1 0 16,-4 5 0-16,1 2 0 15,-1 3 0-15,-3 3 0 16,0 4 0-16,-3 3 0 16,-1 3 0-16,4 3 0 15,-4 0 0-15,1 3 1 16,-1 6-1-16,4 4 1 16,0 2-1-16,0 1 1 0,0 3-1 15,3 0 0-15,1 3 0 16,3-4 1-16,0-2-1 15,7 0 1-15,4-4-1 16,3-2 1-16,3-4-1 16,1-6 0-16,-4 0 0 15,0-3 0-15,-3-3 0 16,-4-4 0-16,-4 1 0 16,-3-7 0-16,0 0 0 15,-3-2 0-15,-1-4 0 16,-3-3 0-16,0 0-1 15,-3 3 1-15,-1 3 0 16,-3 0 1-16,0 3-1 16,0 7 0-16,-4 3 0 15,4 12 0-15,-4 6 0 16,4 7 1-16,4 6-1 16,3 0 1-16,3 4-1 15,4 2 0-15,7 3-2 0,4-5 0 16,-1-4-10-16,4-13 0 15</inkml:trace>
  <inkml:trace contextRef="#ctx0" brushRef="#br0" timeOffset="51934.1">29503 10012 37 0,'0'35'18'0,"0"56"-16"0,0-60 24 16,0 22-25-16,0 16 0 16,0 0 0-16,0 3 0 15,0-9-3-15,0-13 0 16,0-6-4-16,0-16 0 16,3-6-5-16,1-12 1 15</inkml:trace>
  <inkml:trace contextRef="#ctx0" brushRef="#br0" timeOffset="52246.82">29520 9868 35 0,'11'3'17'0,"10"16"-12"16,-14-19 30-16,0 0-31 16,4 3 0-16,-1-3 2 15,5-3 0-15,-1 0-8 16,7-3 1-16,4-4 4 16,3 4 1-16,7 0-3 15,7-4 1-15,1 1-3 16,-1 2 0-16,-7-2-4 0,-3 3 0 15,-7 0-9 1,-1 6 0-16,-13 3-1 0,-11 3 1 16</inkml:trace>
  <inkml:trace contextRef="#ctx0" brushRef="#br0" timeOffset="52474.13">29506 10141 39 0,'0'12'19'0,"7"7"-18"0,-7-19 38 0,7 0-36 15,4 0 1-15,3 0 1 16,4 3 1-16,6-3-8 16,5 3 1-16,6-6 3 15,4 3 1-15,-4 0-8 16,-3 3 0-16,-11-3-10 15,-7 4 1-15</inkml:trace>
  <inkml:trace contextRef="#ctx0" brushRef="#br1" timeOffset="62665.53">4138 11367 10 0,'-3'3'5'0,"6"-9"-2"15,-3 6 5-15,0 0-4 16,0 0 1-16,0 0 1 16,0 0 1-16,0 0-10 0,7-3 1 15,-7 3 6-15,0-7 0 16,4-2-1-16,3 0 0 16,3-1-1-16,-6-2 0 15,10 5 0-15,-3-5 1 16,-1-1-1-16,4-2 1 15,0-1-1-15,0 0 0 16,4-3-1-16,-4 4 1 16,4-4-1-16,3 3 1 15,-3 4-2-15,-1-4 1 16,4-6-1-16,1-3 1 0,-1 3-1 16,0 0 0-16,4 3 1 15,-4-9 0-15,0 9-1 16,-3 0 1-16,3 4 0 15,0-1 1-15,0 3-1 16,0 1 0-16,4-4-1 16,-4 1 1-16,-7-1-1 15,0 0 0-15,8 1 0 16,-8-4 0-16,3 3 0 16,1 0 0-16,3 7 0 15,-7 0 0-15,4-1 0 16,3 1 1-16,0-4-1 15,4-2 0-15,-11 2 0 16,4 0 1-16,-1 1-1 16,-6-1 1-16,3 4-1 0,0 0 0 15,0-1 0 1,4 1 1-16,-4-1-1 0,4 1 0 16,-1-1 0-16,4 1 0 15,-3 0 0-15,-4 2 0 16,4 1 0-16,-1 3 0 15,5 3 0-15,-8-3 0 16,3 0 0-16,1 0 1 16,-4 3-1-16,4 0 0 15,-11 0 0 1,3 0 0-16,1-7 0 0,0 4 0 16,3-3 1-16,-4 0 0 0,4-1 0 15,0 1 0-15,4 0 0 16,0 0 0-16,3-1-1 15,0 1 1-15,7 0-1 16,-7-1 1-16,-3-2-1 16,7 3 0-16,-1 0 0 15,1-1 1-15,3-2-1 16,-6 3 0-16,6-1 0 16,-11-2 1-16,5 3-2 15,-1-1 1-15,7 1 0 16,-7 0 0-16,-7 0 0 15,4-1 0-15,0 4 0 16,3-3 0-16,0 3 0 16,0-4 0-16,0 1 0 15,4 3 0-15,3 0 0 0,-3 0 1 16,3 3-1-16,0-3 1 16,-7-1-1-16,8-2 0 15,-8 0 0-15,7 0 1 16,4-1-1-16,-4-2 0 15,-3 3 0-15,3 3 0 16,0-4 0-16,-7 1 0 16,0 3 0-16,-3 0 1 15,10 0-1-15,-7-1 0 16,4 1 0-16,0 0 0 16,0 3 0-16,3-6 0 15,0 3 0-15,0 0 0 0,0 0 0 16,4 3 0-16,-7 0 0 15,3-7 0-15,0 4 0 16,1-3 0-16,-1 3 0 16,4-4 0-16,-4 1 0 15,4 0 0-15,-8 3 0 16,1-7 0-16,-4 1 0 16,7 3 0-16,1 3-1 15,2-1 1-15,-6 1 0 16,3 0 0-16,4 3 0 15,-4 3 0-15,0-3 0 16,1 0 1-16,-1 0-1 16,4 0 0-16,-1 0 0 15,1 0 0-15,3-3 0 16,-6 3 0-16,2 0 0 16,-6 0 0-16,-4-3 0 0,4 3 0 15,-4 0 0-15,0-3 1 16,4 3-1-16,0 0 1 15,3 0-1-15,-3 0 1 16,3 0-1-16,-4 0 0 16,-2 3 0-16,-5-3 0 15,1 0-2-15,-4 0 0 16,0 0-12-16,0-3 0 16</inkml:trace>
  <inkml:trace contextRef="#ctx0" brushRef="#br1" timeOffset="65475.05">12386 11627 11 0,'-3'3'5'0,"6"-3"-2"0,-3 0 6 16,0 0-7-16,4 3 1 15,-1 1 1-15,-3-4 0 0,0 0-5 16,0 0 0-16,4-7 4 16,-1 1 1-16,1-7-2 15,-1 7 0-15,1-6 0 16,3 2 0-16,-4 1-1 16,1-1 1-16,-4-2-1 15,3-1 0-15,1 1 0 16,-1-1 1-16,8 1 0 15,-4-1 0-15,0 1-1 16,0-1 1-16,4 7-1 16,-4-4 1-16,3 1-2 15,1 3 1-15,0-4-1 16,-1 4 0-16,1 0 0 16,-1 0 0-16,1-1 1 15,-1 1 0-15,5 0-1 16,-5-4 1-16,1 4 0 0,-1-3 0 15,1-4 0-15,0 7 0 16,-1-4-1-16,1 1 0 16,-1 0 0-16,1 2 0 15,-1 4 0-15,1 0 1 16,3 0-1-16,-3-3 0 16,-1-1 0-16,4 1 0 15,1 0 0-15,-5 0 1 16,4-1-2-16,-3 1 1 15,3 0 0-15,0-1 1 16,0 1-1-16,0 0 0 0,0 0 0 16,-3-1 0-16,0 1 0 15,-1 0 1-15,1 3-1 16,6 0 0-16,-6 3 0 16,-1-4 0-16,-2 1 0 15,2 0 0-15,1 0 0 16,-1 0 0-16,1 0 0 15,3 0 0-15,0-1 0 16,0 1 0-16,0 3 0 16,0 0 0-16,1 0 0 15,2 0 0-15,1 0 0 16,-1 0 1-16,-2 0-1 16,-1 0 0-16,0 0 0 15,0 0 1-15,4 0-1 16,-4 0 1-16,3 0-1 0,1 0 1 15,-4 0 0 1,4 3 0-16,-1-3 0 0,1 0 0 16,0 0-1-16,-1 0 1 15,1 0-1-15,0 0 1 16,-1 0-1-16,4 0 1 16,-7 0-1-16,1 0 1 15,-1 0-1-15,0 0 0 16,-4 0 0-16,1 0 1 15,0 0 0-15,-1 0 0 16,4-3 0-16,0 3 0 16,0 0-1-16,1 0 1 0,-1 0 0 15,0 0 0-15,0 0-1 16,0 0 0-16,-3-3-1 16,3 3 1-16,-4 0-1 15,1 0 0-15,-1 0-3 16,1-3 0-16,-4 0-9 15,0-3 1-15</inkml:trace>
  <inkml:trace contextRef="#ctx0" brushRef="#br1" timeOffset="69993.45">4318 11078 6 0,'-4'0'3'0,"8"-25"-3"0,3 25 3 0,-3-3-3 16,-4 3 0-16,0 0 0 16,7 0 1-16,-4 3-1 15,4-3 1-15,0 0 1 16,-3 3 0-16,3-3 1 16,3 0 1-16,-6 0 0 15,3-3 0-15,4-3 0 16,-4-3 0-16,-4-1-1 15,4-2 0-15,4 5-2 16,-8 1 1-16,8-3-2 16,-4 2 0-16,4 1 1 15,-1 0 0-15,1 0 0 0,-1-4 1 16,1 1 0 0,0-4 0-16,3 1 0 0,-4-1 1 15,1 4-2-15,3-4 1 16,0 4-1-16,0-4 0 15,4 4-1-15,-8-4 1 16,8 4-1-16,-7 0 0 16,3-1 0-16,3 4 1 15,-10 3-1-15,4 0 0 16,3-1 1-16,4 4 0 16,-1-3 0-16,-3-3 0 0,4 0 0 15,0-7 0 1,3 4 0-16,0-1 1 0,-3 4-1 15,3 0 1-15,0 0-1 16,-3-1 0-16,-8 1-1 16,4-6 1-16,4 2-2 15,0-2 1-15,-4-1 0 16,3 0 0-16,1 1 0 16,3-4 0-16,0 1 0 15,-3 2 0-15,3 0 0 16,0 4 1-16,1 0-1 15,-1-1 1-15,0 4-1 16,-4 3 0-16,1-3 0 16,-7-1 1-16,6-8-2 15,5 2 1-15,-5 1 0 16,4-7 0-16,0 3 0 16,8 4 0-16,-5-4 0 0,12 3 1 15,-12-2-1-15,5-1 1 16,2 3-1-16,5 1 0 15,-5-1 0-15,-2 1 1 16,6-1-1-16,0 4 1 16,-7-4 0-16,4 4 0 15,0-4 0-15,0 4 0 16,3-1-1-16,-3 1 1 16,10 0-1-16,-3 2 1 0,-4 1-1 15,4 3 1-15,3 0-1 16,-3 0 0-16,0-4 1 15,3 1 0-15,0-3 0 16,-10-1 0-16,4 4 0 16,2 0 1-16,1-4-1 15,3 4 0-15,1 0-1 16,-4 0 1-16,-4-4-1 16,7 4 0-16,-3 0 0 15,3-1 0-15,1-2 0 16,3 3 0-16,-8-1 0 15,-2 1 0 1,2 0 0-16,1 3 1 0,7 3-1 16,0-3 0-16,0 3 0 15,-7 0 0-15,-1-4 0 16,8 4 0-16,0 0 0 16,4 4 0-16,-1-1 0 0,-14 0 0 15,8 0 0-15,2 3 1 16,1 1-1-16,4 2 1 15,-1 4 0-15,0-7 1 16,1 0-1-16,3 0 0 16,0 1-1-16,0-1 1 15,-8 0-1-15,5 0 1 16,-1 4-1-16,1-1 0 16,3 1 0-16,-4-1 0 15,0-3 0-15,4 4 0 16,0-1 0-16,0 4 0 15,-4-1 0-15,-3-6 1 0,4 4-1 16,-12-1 0-16,12 4 0 16,-1-1 0-16,1 1 0 15,-1-4 0-15,4 1 0 16,-4 2 0-16,1-2 0 16,-1 2 0-16,1 1 0 15,-8-4 0-15,0 1-1 16,4 2 1-16,0-2 0 15,3 5 1-15,1-2-2 16,-1-1 1-16,0 1 0 16,1-4 1-16,6 1-1 15,-6-1 0-15,-8 0 0 16,0 4 0-16,4 0 0 16,4 2 1-16,3-2-1 15,-4 2 0-15,0-2 0 16,4 3 0-16,4-1 0 0,-4 1 1 15,-1-3-1-15,-6 2 1 16,0-5-1-16,0 2 1 16,0 7-1-16,3-6 0 15,1 2 0-15,-4 1 1 16,-1 0-1-16,5 2 0 16,-4 1 0-16,0-3 0 15,-4 0 0-15,-3-1 0 16,-1 1 0-16,1-3 0 0,4 2 0 15,2 1 0-15,1 3-1 16,-3 0 1-16,3-1 0 16,-1-2 0-16,-2 6 0 15,3-6 0-15,-1 2 0 16,-2-2 0-16,-4 3 0 16,-8 0 0-16,1 0 0 15,0-1 0-15,3 1 0 16,4 0 1-1,10 3-2 1,1-3 1-16,-4 3 0 16,-4 3 0-16,4 0 0 15,-7 3 0-15,-1-9 0 16,1 0 0-16,-7 0 0 16,0-4 0-16,-4 1 0 15,0 0 0-15,4 2 0 16,0 8 1-16,6 2-1 0,1-6 0 15,-7 6 0-15,-4-6 0 16,0 0 0-16,1 3 0 16,-1-3 0-16,0 0 0 15,0 0 0-15,1 0 0 16,-5 0 0-16,1 0 1 16,-4-7-1-16,0 1 0 15,-3 0 0-15,0-10 0 16,-4 0-2-16,0 0 1 0,-4 1-3 15,1-4 0 1,-4-3-11-16,0 0 0 0</inkml:trace>
  <inkml:trace contextRef="#ctx0" brushRef="#br1" timeOffset="71585.25">12404 11831 23 0,'0'0'11'0,"3"-16"4"15,1 10 3-15,-4 0-15 16,7-1 0-16,-7-2 2 16,0 3 1-16,0-4-7 15,0 1 1-15,-7 0 4 0,0-1 0 16,-7 1-1-16,-4-1 0 15,-3 1-1-15,0 0 0 16,-4-1-2-16,0 1 1 16,1 2 0-16,2 4 0 15,1 3-1-15,0 7 1 16,3 2-1-16,1 4 0 16,-1 2 0-16,-3 4 1 15,3 0-2-15,1-3 1 16,3 2-1-16,3 4 0 15,4 3 0-15,3 7 0 16,8-1-1-16,6 7 1 16,5-1 0-16,2 1 0 0,4-7 1 15,8 1 0-15,2-4 1 16,5-6 1-16,2-6 0 16,-2-7 1-16,-8-9 0 15,0-6 0-15,-3-7 0 16,0-3 1-16,-4-5-2 15,0-8 1-15,-3-2-2 16,-4-10 1-16,-4 4-1 16,-6-1 0-16,-8-3-1 15,-3 7 0-15,-3-1 0 16,-8 4 0-16,-10 6-1 16,0 3 0-16,-4 3 0 15,0 6 1-15,0 4-1 16,1 0 0-16,2 2 0 15,1 7 0-15,0 7 0 0,0 5 1 16,3 7-1-16,4 3 1 16,3-3 0-16,8 9 0 15,2 0 0-15,12 4 1 16,7-1-1-16,10-3 1 16,3 3 0-16,12-5 0 15,3-4 0-15,-1-4 1 16,-6-2-1-16,-4-3 0 15,-3-4 0-15,-4-3 0 16,-3-9-1-16,-1-3 1 0,-6-4-1 16,0-5 0-16,-1-7 0 15,1-3 0-15,-8 3 0 16,-3 0 0-16,-3-6 0 16,-11 2 0-16,0 1-1 15,-8 0 0-15,-2 3-1 16,-5 7 1-16,1 2-1 15,0 10 1-15,0 6-1 16,3 7 0-16,0 2-1 16,1 4 1-16,3 6 1 15,6 3 0-15,5 0 0 16,10 0 0-16,7 6 1 16,4-2 1-16,6-4 0 15,8-3 1-15,3-4 1 16,4-8 0-16,-4-7 0 15,-3-3 0-15,-4-6-1 0,-3-7 1 16,-4-6-2-16,0-6 1 16,-7 0-2-16,-4-3 0 15,-3-13-1-15,-7 0 0 16,-7 1 0-16,-3 8 0 16,-5 4-1-16,-2 9 0 15,-1 4 0-15,0 5 0 16,4 7 0-16,0 9 1 15,3 7 0-15,4 9 1 16,0 0 0-16,7 9 1 16,4 4 0-16,6-1 0 15,4-3 0-15,7-2 1 0,7-11 0 16,8-8 0-16,-1-10-1 16,0-10 0-16,-3-5-12 15,-4-7 1-15,-11 0-7 16,-6 6 1-16</inkml:trace>
  <inkml:trace contextRef="#ctx0" brushRef="#br1" timeOffset="72439.6">11695 13305 39 0,'-7'19'19'0,"-4"-10"-7"16,11-9 28-16,0 3-37 16,0-3 0-16,0 0 2 15,0 0 1-15,0 0-7 16,3-6 0-16,8-4 5 15,3-5 1-15,4-13-2 16,7-10 1-16,3-9-2 0,-7-3 0 16,7-13-2-16,4-3 1 15,0 3-3-15,3-2 1 16,-3 5-1-16,-1 4 0 16,1 9 0-16,-7 9 0 15,-4 10-1-15,0 6 1 16,-7 6 0-16,0 4 0 15,-3 8-1-15,-4 11 1 16,0 5-1-16,-3 7 1 16,-4 6-1-16,0 0 1 15,0 7 2-15,-4 5 0 16,4 7 1-16,0-9 0 0,0 8 0 16,0 11 0-16,0-7 0 15,-3-3 1-15,3 0-1 16,-4 0 0-16,4-10-1 15,0 1 0-15,0-7 0 16,4-6 0-16,3-3-1 16,0-1 1-16,3-2 0 15,-3 0 0-15,0-4-2 16,0-2 1-16,0-1-5 16,1-3 0-16,-5-3-9 15,4-9 1-15</inkml:trace>
  <inkml:trace contextRef="#ctx0" brushRef="#br1" timeOffset="72696.7">11818 13019 55 0,'-7'16'27'0,"14"-10"-24"0,-3-9 46 16,3 0-45-16,3 3 0 16,4-6 1-16,8 6 1 15,2-6-8-15,8-4 1 16,-4 7 2-16,4 0 1 16,-4 3-8-16,-3-3 0 0,0-7-14 15,-4 1 1-15</inkml:trace>
  <inkml:trace contextRef="#ctx1" brushRef="#br1">8516 7284 0,'0'0'0,"0"0"0,0 0 16,0 0-1,0 0-15,11 9 16,-11-2-1,3-1-15,4-3 16,-7 0 0,0-3-16,0 0 15,0 0-15,0 0 16,4 10 0,-1-4-16,-3 0 15,4-3 1,-4 4-16,3-1 15,-3-3 1,4 3-16</inkml:trace>
  <inkml:trace contextRef="#ctx0" brushRef="#br1" timeOffset="75759.19">12418 11552 6 0,'-7'0'3'0,"14"9"-3"0,-7-9 4 16,0 0-4-16,0 0 0 15,0 0 3-15,0 0 0 16,0 0-2-16,0 0 0 16,0 0 3-16,0 0 0 0,3-3 1 15,-3 3 0-15,4-9-2 16,-1-1 1-16,-3 1-1 15,4-4 0-15,-1 1-1 16,1-1 0-16,3-2 0 16,0-1 1-16,0 3-1 15,0-2 0-15,4 2-1 16,-1-2 0-16,-3 2 1 16,4 4 0-16,3-4-1 15,0 4 0-15,0 2 0 16,4 1 1-16,-4 0 0 15,0-4 0-15,-3 1-1 16,-1 0 1-16,1 2-1 16,-4 1 1-16,0 3-1 15,4-3 1-15,-1-1-1 16,1 1 0-16,-1-3 0 16,1-1 1-16,0 1-1 0,-1-1 0 15,1 1 0-15,3 3 1 16,0 0-1-16,-3-1 0 15,3 1 0-15,0 0 0 16,3-1 0-16,-3 1 0 16,4-3 0-16,-4 2 0 15,0 1 0-15,0 3 0 16,1 0 0-16,-1 0 0 16,3 3 0-16,-3 0 1 15,-3-3-1-15,0 0 0 0,-1-4 0 16,8 1 0-16,-4 0 0 15,7-1 0-15,0 1 0 16,4 0 0 0,0 0-1-16,-4 6 0 0,0 0 0 15,4-4 1-15,-1 1-1 16,5 3 0-16,-5-6 0 16,5 3 0-16,2-3 0 15,1-1 0-15,0 1 0 16,-4 3 0-16,4-3 0 15,-8 3 1-15,-6-4 0 16,3 4 0-16,0 3-1 16,1-3 1-16,2 0-1 15,1 3 1-15,3-6-1 16,0 6 1-16,1 0-1 16,-5 0 0-16,5 0 0 15,-1 0 1-15,0 0-1 0,0 0 1 16,0 0-1-16,1 6 1 15,-1-3-1-15,0-3 0 16,4 0 0-16,-4 3 0 16,-3-3 0-16,-8 3 1 15,1 0-1-15,3 1 0 16,0-1 0-16,4 3 0 16,0 0 0-16,-1-3 1 15,5 4-1-15,-5-4 0 16,1 0 0-16,0 0 0 0,-1 0 0 15,1 0 0-15,0 4 0 16,0-1 1-16,-1 0-1 16,1 0 1-16,7 1-1 15,-4-1 1-15,-3 0-1 16,-1 1 0-16,1-1 0 16,-4 3 0-16,-3-3 0 15,-1 1 0-15,5-1 0 16,-1 0 0-16,0 1 0 15,0-1 0-15,0 0 0 16,4 0 0-16,0 1 0 16,-4-1 0-16,0 3 0 15,-3 1 0-15,3-4 0 16,-4 0 0-16,1-3 0 16,3 1 0-16,0 2 0 15,4 0 0-15,-4-3 0 16,0 7 0-16,1-1 0 0,-1 0 0 15,0 4 0 1,-3-4 0-16,-1 4 0 31,1-1 0-31,-1-2-1 0,1-1 1 0,-4 1 0 0,0-1 0 16,0 1 0-16,1-1 0 16,-1 0 0-16,0 1 0 15,0-1 0-15,0 1 0 16,0-4 0-1,0 3 0-15,0-2-2 0,4-1 1 0,0-6-8 16,-1 0 1-16,4-10-9 16,1 7 0-16</inkml:trace>
  <inkml:trace contextRef="#ctx0" brushRef="#br1" timeOffset="78012.27">15554 11825 31 0,'18'-7'15'0,"-4"1"-4"0,-7 3 15 0,0 0-23 16,0-3 0-16,-4-1 2 15,1 1 0-15,-4 0-6 16,0 0 0-16,-4-1 4 16,-3-2 1-16,-3-1-2 15,-8-2 0-15,-3 3-2 0,-4-1 1 16,1 4-1-1,-1 3 0-15,0 3 0 0,-3 6 0 16,0 7 0-16,3 5 0 16,4 1 0-16,7 3 1 15,3 6-1-15,4 4 1 16,14 2-1-16,7 4 1 16,7-7 0-16,4-3 0 15,3-6 0-15,4-3 1 16,0-9 0-16,-4-10 1 15,0-7-1-15,1-5 0 16,-5-10 0-16,-3-6 0 16,-3 2-1-16,-4-5 0 0,-7 0-1 15,-10-1 1-15,-8 4-2 16,-7 0 1 0,-6 6-1-16,-8 3 1 0,0 10-2 15,-3 6 1-15,-4 6-1 16,-3 9 1-1,7 4 0 1,-1 0 0-16,8 2 0 0,7 8 0 0,7-1 1 16,3 0 0-16,8-3 0 15,10 6 1-15,10-3 0 16,12-6 1-16,2-3 0 16,5-7 0-16,-1-6 0 15,4-9 1-15,-8-4-1 16,-2-5 0-16,-5-10-1 15,-6 9 0-15,-4-6-2 0,-7-3 1 16,-7-6-1-16,-7-1 1 16,-7 4-2-16,-7 3 1 15,-4 6 0-15,0 3 0 16,-6 7-1-16,-1 6 1 31,-7 15 0-31,11 7 0 16,7 0 1-16,3-3 0 15,11 9 0-15,7 3 1 16,11-3 0-16,6 0 0 16,8-6 1-1,3 0 1-15,4-13-1 16,0-3 1-16,-4-9-1 0,-3-13 1 0,-4 7-2 16,-7-4 1-16,-3-6-2 15,-11-9 0-15,-4-1 0 16,-7 4 0-1,-3 3-2-15,-7 0 0 0,0 3 0 16,-7 6 0-16,0 4 0 16,-4 12 0-16,4 0 0 15,3 3 0-15,7 6 1 32,1 7 1-32,6 3 0 15,4 3 1-15,7 3-1 16,7-6 1-16,7 2 0 0,4 1 0 0,3 0 0 15,0-6 1-15,0-3-1 16,0-7 1-16,4 0-1 16,-7-3 0-16,-1-3-1 0,-3-6 1 15,-3-3-1-15,0 2 0 16,-4-5-1-16,-4-4 0 16,-3-3 0-16,-7 0 0 15,-3 1 0-15,-5-1 1 16,-2 3-2-16,-1 4 0 15,-3 5 1-15,-7 4 0 16,7 3-1-16,3 7 1 16,0 2 0-16,4 7 1 0,4 2 0 15,3-5 0 1,3 3 0-16,4 2 1 0,7 4 0 16,4-3 0-1,3-3-1-15,7-4 1 0,4-2 0 31,3-7 1-15,7-3-1-16,-7-9 1 0,1 5-2 16,-8-5 1-16,-4-4 0 0,-2-5 0 0,-5-4-2 15,-6-3 0-15,-8-4 1 16,-3 4 0-16,-3 7-1 16,-8 2 0-16,0 0-1 15,-3 7 0-15,0 2 1 16,0 1 0-16,-4 6-2 15,4 6 1-15,3 7 1 16,4 3 1-16,4 6 0 0,6 3 0 16,4-6 0-16,7 2 1 15,0 5-1-15,4-4 1 16,3-1-1-16,0-5 1 16,0-3-1-16,-3-7 0 15,-1-3-1-15,-3-6 1 16,-3-6 0-16,-4 2 0 15,0-5 0-15,0-7 0 16,-4-3 0-16,1-6 0 16,-1 3 0-16,-3 0 1 15,0 3-2-15,-3 6 1 16,-8 3-1 15,0 1 0-15,1 6 0-16,-1 6 0 0,0 3-1 0,1 6 1 0,-1 4 0 0,4 2 0 0,3 7 1 15,4-3 0-15,4 0 0 16,3-3 1-16,7-1-1 16,0 4 1-16,3-3-1 15,8-4 1-15,3-2 1 16,4-7 0-16,3-9-1 16,0-1 0-16,4 1 0 15,-11-3 1-15,-3-4-2 16,-4-6 1-16,-3-3-1 15,-4 0 0-15,-7 0-1 16,0 4 1 15,-4 2-1-31,-3 0 0 0,-3 4 0 16,-5 2 0-16,1 7 0 0,0-3 0 0,-3 9-1 0,-5 3 1 16,8 7 0-16,0 6 1 15,4 3 0-15,3 0 0 31,3 0 1-31,8-1 0 0,6-2-1 0,1 0 1 16,3-6-4-16,0-7 1 16,4-3-14-16,-4-9 1 15</inkml:trace>
  <inkml:trace contextRef="#ctx0" brushRef="#br1" timeOffset="78638.28">15431 12505 45 0,'0'19'22'0,"3"-3"-10"16,-3-13 27-16,0 3-37 16,0 3 1-16,0 7 1 15,0 3 0-15,-3 15-5 16,-1 1 0-16,-3 15 3 16,3 3 0-16,1 4-2 15,-1-4 1-15,1-12-3 16,-4-13 0-16,3 0-3 15,4-9 0-15,0-9-3 16,0-13 1-16,-3-7-10 16,-1-6 1-16</inkml:trace>
  <inkml:trace contextRef="#ctx0" brushRef="#br1" timeOffset="78879.2">15000 12414 56 0,'-3'10'28'0,"10"-17"-28"0,3 4 49 0,11 0-45 16,11 3 0-16,7-9 1 15,21-1 1-15,18-5-8 16,24-4 0-16,7-3 1 15,1 6 0-15,-8 4-9 32,-10 5 1-32,-18 1-10 0,-14 6 0 0</inkml:trace>
  <inkml:trace contextRef="#ctx0" brushRef="#br2" timeOffset="90966.93">12502 12502 13 0,'0'22'6'0,"-3"-25"1"0,6 3 6 15,1 0-12-15,-4 3 1 16,4-3 1-16,3 3 0 16,-4 0-4-16,4 0 1 15,0 1 1-15,0-1 1 16,0 3-1-16,0 0 1 0,0 0-1 16,0 1 0-16,4-1 0 15,0 3 0-15,3 1 1 16,0-1 1-16,0 4-1 15,0-1 1-15,4-2-1 16,-1 5 1-16,5-2 0 16,-1 0 0-16,0-1-1 15,4 1 0-15,-1-4-1 16,4 4 1-16,1-4-1 16,-1 0 1-16,-7-2-1 15,4-4 0-15,-1 3 0 16,1-3 0-16,0 0 0 15,3 0 0-15,4 1 0 16,-4-4 1-16,0 3-1 16,1-3 1-16,-1 3-1 15,3-3 1-15,1 0-1 16,0 0 0-16,3 0-1 0,1 0 1 16,-1 0 0-16,-3 0 0 15,3 0 0-15,-3 0 0 16,3-3-1-16,4 0 1 15,-1-1 0-15,5-2 0 16,-1 0 0-16,0 0 0 16,4-4-1-16,0 1 1 15,0-4-1-15,0 4 0 16,-4-4-1-16,-3-5 1 0,3 2 0 16,8 0 1-16,-1 7-1 15,1-4 1 1,-5 1 0-16,1-1 0 0,4 4-1 15,-4-4 1-15,-1 4-1 16,5-4 1-16,-11 1-1 16,-4-1 1-16,4-3-1 15,-1-5 0-15,5 8 0 16,-1 0 1-16,0 1-1 16,-3 2 1-16,0 1-1 15,0-3 0-15,-4-4 0 16,0-3 0-16,1 0 0 15,-5-3 0-15,1 0 0 16,-4 0 0-16,-3 4 0 16,-4 2 0-16,0-6 0 15,-3 3 0-15,-4-6 0 16,-3 6 0-16,3 0-1 0,-7 10 0 16,0 0-4-16,-3 2 1 15,-4 7-11-15,0 0 0 16,-4-3 0-16,8 6 0 15</inkml:trace>
  <inkml:trace contextRef="#ctx0" brushRef="#br2" timeOffset="92752.17">14863 14123 20 0,'0'-3'10'0,"7"6"-3"16,-7-3 14-16,0 0-17 15,7-6 0-15,0-3 4 0,3-7 1 16,8-12-9-16,7-10 0 15,3-22 7-15,4-9 0 16,-1-9-2-16,5 3 1 16,-8-10-3-16,4 13 1 15,-1-6-3-15,1 6 1 16,-4 9-2-16,-3 13 1 16,-4 12-1-16,0 7 1 15,-7 9-2-15,1 6 0 16,-5 13-2-16,-3 12 0 15,-7 13-1-15,-3 6 1 0,-4 13 0 16,-7 6 0-16,-1 13 0 16,1 3 1-16,0 2 2 15,-3 11 0-15,6-1 0 16,4 0 0-16,0-15 0 16,0-10 0-16,3-6-1 15,1-10 1-15,6-5-1 16,1-4 0-16,-1-10-1 15,1 1 1-15,-4-3-7 16,0-4 1-16,3-6-4 16,1-9 0-16</inkml:trace>
  <inkml:trace contextRef="#ctx0" brushRef="#br2" timeOffset="92997.49">15053 13810 48 0,'-7'18'24'0,"11"-21"-23"0,3 0 46 16,3-3-45-16,4 0 1 15,4-4 0-15,0 7 1 16,6-3-6-16,8 0 1 15,0-1-4-15,-1 4 1 16,-6-3-12-16,-11-3 0 0</inkml:trace>
  <inkml:trace contextRef="#ctx0" brushRef="#br2" timeOffset="95832.09">17141 11756 22 0,'4'0'11'0,"7"-7"2"0,-4 4 11 0,0-3-22 16,0-3 0-16,3-1 1 16,-3-2 1-16,0 2-5 15,1 1 1-15,-5 3 2 16,-3-1 0-16,-3 4-1 16,-5-3 1-16,-2 3-2 15,-4 0 1-15,-4 3-1 16,0 0 1-16,1 0-1 15,-1 0 0-15,4 6 0 16,-4 3 1-16,4 7-1 16,0 3 0-16,4 3 0 15,3 3 1-15,3-9-1 0,4 2 1 16,7 1-1-16,4-3 1 16,6 0-1-16,5-7 1 15,2 0 0-15,4-9 0 16,1-3 0-16,-8-3 0 15,0 6 0-15,-3-6 1 16,-4-4-1-16,-4-5 1 16,-3-4-1-16,-7-3 0 15,-7 0-1-15,-3 0 1 16,-8 6-1-16,-3 4 1 0,-4 2-1 16,1 1 0-16,-5 3 0 15,5 6 0-15,-1 3 0 16,0 6 0-16,4 7 0 15,3 3 1-15,4 3-1 16,4-4 1-16,6 1-1 16,8 0 1-16,10 3-1 15,3-3 1-15,1-7-1 16,0-5 0-16,-1-4 1 16,1-6 0-16,-4-4 0 15,0 1 0-15,-3-6-1 16,-1-4 1-16,-3-3-1 15,1-6 1-15,-5 0-1 16,1 3 0-16,-8 3 0 16,-3 7 0-16,-7 2-1 15,0 1 1-15,-7 6-2 0,-1 3 1 16,-2 3 0-16,-1 3 0 16,0 7-1-16,8-1 1 15,-1 4 0-15,4 3 1 16,3-4 0-1,4-2 0-15,4 2 0 0,6 1 0 16,8-3 0-16,0-1 1 16,3-5-1-16,3-4 0 15,1-3 0-15,0 3 0 16,-1-6 0-16,1-7 0 16,-4-2 0-16,-3-4 0 0,-4 0-1 15,0 1 1 16,-7-4 0-31,0 3 0 0,0 4-1 0,-4-1 1 0,1 7 0 16,-4 3 1-16,-1 6-1 16,-2 3 0-16,-1 4 0 15,1 5 1-15,-1 1-1 16,4 0 1-16,0 2-2 16,0 1 1-16,0 6-3 15,7-3 0 1,3-6-11-1,4-7 1-15</inkml:trace>
  <inkml:trace contextRef="#ctx0" brushRef="#br2" timeOffset="97001.18">15699 12022 29 0,'0'3'14'0,"7"7"-2"0,-4-7 12 16,-3 0-23-16,4 3 0 15,-4 1 1-15,0 2 0 16,0 0-3-16,0 1 1 15,0 6 2-15,3-1 0 16,1 1-1-16,-1 0 1 16,4-1-1-16,4 4 0 15,3 0 0-15,7 6 1 16,0-3-2-16,8 0 1 16,-1 0-1-16,0-3 1 0,0-1 0 31,8-2 0-31,2-3 0 15,5-4 0-15,6 4 1 0,0-4 0 0,1-3 0 16,10 1 0 0,0-4-1-16,-4-3 1 0,1 3 0 15,-1-6 0-15,-3 6-1 16,0-3 0 0,-4-6-1-16,-3-7 1 15,-7-3-1-15,0-6 0 0,0 0 0 16,-8 0 0-16,1 4-1 15,-4-1 1-15,1-6-4 16,-1-3 0-16,-3-4-11 16,-8 1 0-16</inkml:trace>
  <inkml:trace contextRef="#ctx0" brushRef="#br2" timeOffset="97655.39">17124 12558 35 0,'-4'26'17'0,"1"14"-8"0,3-30 18 16,-4 12-25-16,1 0 0 16,-4-4 3-16,0 8 0 15,0 2-6-15,0 0 0 0,-4 0 3 16,4-3 0-16,0-6-3 15,3-6 0-15,1-7-4 16,-1-3 1-16,1-9-8 16,3-4 1-16,3-5-2 15,1-4 1-15</inkml:trace>
  <inkml:trace contextRef="#ctx0" brushRef="#br2" timeOffset="97917.53">16775 12521 27 0,'-4'3'13'0,"4"-16"-5"16,0 13 23-16,0 0-29 16,0 0 1-16,0 0 4 0,7-9 0 15,4 0-7-15,-1-4 0 16,15 1 5-16,14-1 1 15,14 0-1-15,21 4 1 16,7 3-3-16,-3 0 0 16,-1-1-2-16,-10 1 0 15,0 3-5-15,-14 0 1 16,-7 3-14-16,-11-7 1 16</inkml:trace>
  <inkml:trace contextRef="#ctx0" brushRef="#br2" timeOffset="100697.06">19632 11339 29 0,'-7'25'14'0,"11"-22"-3"0,-4-3 14 0,7-6-26 16,0-1 1-16,3 1-2 16,8-3 1-16,3-4-8 15,4 7 1-15</inkml:trace>
  <inkml:trace contextRef="#ctx0" brushRef="#br2" timeOffset="100923.43">20324 11411 40 0,'14'15'20'0,"0"-8"-26"0,-7-4 31 15,0-3-31 1,0 3 1-16,0-3-14 0,4 0 0 16</inkml:trace>
  <inkml:trace contextRef="#ctx0" brushRef="#br2" timeOffset="101171.53">20899 11470 48 0,'28'32'24'0,"-7"-1"-28"0,-14-28 43 0,4-3-40 16,-1 0 1-16,4-3-3 16,4-3 0-16,0-4-3 15,-1-2 0-15,8-4-7 16,-4 1 0-16</inkml:trace>
  <inkml:trace contextRef="#ctx0" brushRef="#br2" timeOffset="101373.9">21445 11474 42 0,'22'43'21'0,"-5"-18"-23"0,-10-21 35 15,0-1-33-15,4 0 0 16,-1-6-4-16,1 3 1 15,3-7-3-15,0 1 1 16,0 0-7-16,8-10 1 16</inkml:trace>
  <inkml:trace contextRef="#ctx0" brushRef="#br2" timeOffset="101612.25">21929 11414 48 0,'10'25'24'0,"1"-19"-25"16,-8-6 45-16,1 0-45 15,-1 0 0-15,-3 0 0 16,7-3 0-16,1-3-2 15,2-4 0-15,-3 4-12 16,4-3 1-16</inkml:trace>
  <inkml:trace contextRef="#ctx0" brushRef="#br2" timeOffset="101840.01">22546 11398 30 0,'32'22'15'0,"-22"-28"-3"0,-6 3 15 16,-1 0-24-16,1 0 0 0,-1-4 1 16,1-2 0-16,-4 3-7 15,0-1 0-15,0 1-7 16,0-3 0-16</inkml:trace>
  <inkml:trace contextRef="#ctx0" brushRef="#br2" timeOffset="103456.98">3020 5497 35 0,'-11'3'17'0,"15"3"-6"0,-4-6 18 15,7 3-27-15,3 0 1 32,33-6 3-32,24 0 0 15,21-3-8-15,14-4 1 16,36 4 4-16,21-6 0 16,-1-7-2-16,22-3 0 15,0-3-1-15,-18 0 0 16,8 6 0-16,-15-9 0 0,-24 3-1 15,-19 3 1-15,-16 6-1 16,-26 6 1-16,-10-2-1 16,-17 3 1-16,-12 9-1 15,-6-7 0-15,-14 14-1 16,-1-4 0-16,-17 0-1 16,-4 6 0-16,-10 1-5 15,0 2 1 1</inkml:trace>
  <inkml:trace contextRef="#ctx0" brushRef="#br2" timeOffset="107931.04">4216 15321 44 0,'21'31'22'0,"-21"-15"-17"0,0-10 22 15,0 7-25-15,-4 3 1 16,-13 6 0-16,-12 3 0 16,-13 0-5-16,-18 3 1 0,-10-9 1 15,-1-3 0-15,4-7-2 16,7-3 0-16,11-3-1 15,-1-6 1-15,19 0 0 16,2-6 1-16,12-13 0 16,13-10 1-16,8 1 0 15,13-4 0-15,22 1 2 16,0 3 0-16,14 2 0 16,3 4 0-16,-3 7 0 15,4-1 1-15,-15 6-1 16,-10 7 1-16,-4 9-2 15,-7 6 0-15,-3 7-1 16,-8 6 1-16,1 6-2 16,-4 13 1-16,4-3-1 15,-8 2 1-15,4 1 0 16,4 3 0-16,-1-9 0 0,11-7 0 16,11-6 1-16,14-7 1 15,3-5 0-15,15-10 0 16,3-13-1-16,-7-6 1 15,-11-6-1-15,-10-9 1 16,-11-1-2-16,-6-12 1 16,-8 3 0-16,-7-6 0 15,-18 6-1-15,-17-3 1 16,-4-3-6-16,-7 0 1 16,1 12-12-16,6 7 1 15</inkml:trace>
  <inkml:trace contextRef="#ctx0" brushRef="#br2" timeOffset="109178.68">6692 14634 56 0,'7'4'28'0,"-3"33"-32"0,-4-27 43 0,0 15-39 16,-4 15 0-16,-6 11-1 15,-4 21 1-15,-15 19 0 16,-2 6 0-16,-5 6-1 16,5 4 1-16,2-10-3 15,5-12 0-15,2-13-5 16,8-16 1-16,11-2-8 16,6-20 1-16</inkml:trace>
  <inkml:trace contextRef="#ctx0" brushRef="#br2" timeOffset="109479.4">6925 15512 59 0,'7'7'29'0,"-7"-4"-38"15,0-6 54-15,-3 0-45 16,-1-4 0-16,-7-5 0 0,-6-1 1 15,-4 4-2-15,-8 3 1 16,1 9-2-16,-4 9 0 16,1 7-1-16,-1 6 0 15,7 3-1-15,4 4 1 16,11-4 0-16,6-6 0 16,4-10 3-16,21-8 0 15,0-14 1-15,8-2 1 0,2-7-4 16,1 3 1-1,-7-3-11-15,-4-3 0 0</inkml:trace>
  <inkml:trace contextRef="#ctx0" brushRef="#br2" timeOffset="109867.61">7461 15365 56 0,'4'-3'28'0,"3"6"-30"0,-7-3 47 31,-7 0-44-31,-4 0 1 16,-6 0-1-16,-5 9 0 15,-9 7-3-15,-1 6 1 16,-3 9 0-16,3 10 0 16,4 9 0-16,6-9 0 15,8 6-1-15,11-6 1 16,17-3-3-16,7-7 1 15,18-6-6-15,-7-12 1 16,6-10-7-16,15-13 0 0</inkml:trace>
  <inkml:trace contextRef="#ctx0" brushRef="#br2" timeOffset="110557.83">8019 15503 53 0,'-7'19'26'0,"14"-10"-29"16,-7-9 48-16,-7 0-44 15,-8 3 0-15,-6 1 1 16,-7-4 0-16,-7 3-3 16,-8 3 0-16,5 3 2 15,6 7 0-15,-7 3-2 0,4 3 0 16,3 0 0-1,7 0 0-15,8-7-1 0,10 1 0 16,10-7-1-16,11 4 1 16,15-7-1-16,-5-6 1 15,12-6-2-15,-5-7 1 16,5-2 0-16,-5-7 0 16,-2 0 0-16,2 3 1 15,-13 0 0-15,3-3 0 16,0 3-1-16,-10 7 0 15,3 6-1-15,0 6 0 0,0 3 0 32,-3 3 1-32,3 7 0 0,-4 2 0 0,1 7 1 15,3 0 1-15,4 0 1 16,-1 0 0-16,8-3 2 16,0 0 0-16,7-7 0 15,6-5 1-15,8-11 1 16,7-18 0-16,-3-12 0 15,-8-19 0-15,-3-13-3 16,-1-16 1-16,-2 1-1 16,-8-7 0-16,-3-9-1 15,-8-4 0-15,-6 10-1 16,-4 10 1-16,-7 2 0 16,-7 14 0-16,-4 8 0 15,1 16 0-15,-4 16 0 0,-15 19 1 16,-2 12 0-1,-8 23 0-15,4 24-1 0,3 25 0 16,0 16 1-16,11 13 0 16,10 9-1-16,11-6 1 15,0-16-1-15,0-13 0 16,11-15-3-16,-11-12 1 16,3-17-9-16,-3-21 0 15</inkml:trace>
  <inkml:trace contextRef="#ctx0" brushRef="#br2" timeOffset="110770.26">8082 15255 42 0,'11'54'21'15,"17"-23"-15"-15,-10-22 33 0,6 4-38 16,12-1 0-16,2 4 0 15,15-6 0-15,4-4-3 16,-8 3 1-16,4-3-7 16,-7 4 0-16,0-10-6 15,0 3 1-15</inkml:trace>
  <inkml:trace contextRef="#ctx0" brushRef="#br2" timeOffset="110950.86">8798 15641 47 0,'0'50'23'0,"-10"-6"-26"0,6-31 40 15,1 5-39-15,-4 1 0 16,0 3-4-16,-1-12 1 16,5-7 0-16,3-13 0 15,0-8-8-15,3-17 1 16</inkml:trace>
  <inkml:trace contextRef="#ctx0" brushRef="#br2" timeOffset="111118.88">8759 15302 40 0,'15'22'20'0,"9"3"-25"0,-17-22 36 0,4-3-33 16,0 4 0-16,-1-1-7 15,4-3 0-15,4 3 4 16,7 3 0-16</inkml:trace>
  <inkml:trace contextRef="#ctx0" brushRef="#br2" timeOffset="111369.13">9151 15440 33 0,'18'10'16'0,"-1"-10"-10"16,-10 3 25-16,-3 0-29 15,3 0 1-15,-7 3-1 16,4 1 1-16,-4-1-5 16,-4 0 1-16,-10 4 2 0,3-1 0 15,1 0-2-15,-4 4 1 16,-4 3-2-16,0 6 0 16,1 3 0-16,10 0 1 15,-4-3-2-15,11-3 1 16,11-7 0-16,-8-9 1 15,15-6-7-15,10-3 0 16,-3-10-2-16,3 0 1 16</inkml:trace>
  <inkml:trace contextRef="#ctx0" brushRef="#br2" timeOffset="111684.13">9430 15625 39 0,'7'41'19'0,"-4"-13"-25"0,-3-25 36 0,0-3-31 16,0 0 0-16,4-6-3 15,-1-6 1-15,4-7 3 16,4-6 1-16,0 3-3 16,3-3 1-16,3-7 0 15,1 4 0-15,3 6 2 16,0 0 0-16,1 7-1 15,-5 11 1-15,4 4 0 16,-3 10 0-16,0 9-1 0,-4 3 1 16,0 3-2-16,0 3 1 15,-3 0-1-15,-1-6 0 16,4-3-4-16,0-7 1 16,7-8-5-16,4-14 0 15</inkml:trace>
  <inkml:trace contextRef="#ctx0" brushRef="#br2" timeOffset="111969.46">10121 15287 35 0,'14'-16'17'0,"-3"19"-13"0,-11 0 30 0,0 7-34 16,0-4 1-16,-4 3-1 16,-3 1 0-16,0 2 0 15,-3 1 0-15,-4 2 0 16,-1 1 0-16,1 3 0 15,0 0 0-15,0 0 2 16,4 3 0-16,6-7 0 16,8 4 1-16,6 6 0 15,4-3 1-15,4 0-1 16,0 0 0-16,-4 0-2 16,-7 0 0-16,-11 3-4 15,-17-3 0-15,-14 3-5 16,-15-3 1-16,-6-6-8 15,-11-16 1-15</inkml:trace>
  <inkml:trace contextRef="#ctx0" brushRef="#br2" timeOffset="112420.02">11003 14512 58 0,'-7'41'29'0,"-42"34"-38"15,35-53 55-15,-15 13-46 16,5 21 0-16,-12 13 0 15,-9 22 0-15,-12 16-1 16,1 15 0-16,3 19-2 16,3-9 1-16,4-7-3 0,8-15 1 15,9-25-7-15,5-10 1 16,6-28-5-16,11-16 1 16</inkml:trace>
  <inkml:trace contextRef="#ctx0" brushRef="#br2" timeOffset="112705.24">11331 14813 37 0,'0'13'18'0,"-7"21"-15"0,7-21 30 0,-7 15-32 15,-3-3 1-15,-12 16 1 16,-6 6 0-16,-7 19-4 16,-4 12 1-16,0 7 1 15,4 3 1-15,0-4-2 16,6-12 0-16,5-15-5 16,6-13 1-16,8-16-8 15,3-12 1-15,3-20-2 16,0-5 0-16</inkml:trace>
  <inkml:trace contextRef="#ctx0" brushRef="#br2" timeOffset="112872.02">10816 15346 39 0,'21'41'19'0,"15"-44"-19"0,-22 3 38 15,17 0-36-15,5 0 1 16,3 0 0-16,6 0 0 15,5 3-9-15,-4 0 1 16,-8 3-7-16,-6-6 1 16</inkml:trace>
  <inkml:trace contextRef="#ctx0" brushRef="#br2" timeOffset="113066.26">11367 15462 45 0,'3'82'22'0,"-6"-26"-13"0,-1-37 34 0,4 3-43 16,0-3 1-16,-4 0-1 15,1-4 1-15,-4-2-5 16,7-7 1-16,-4-6-6 16,1-12 0-16,-1-14-6 15,1-5 0-15</inkml:trace>
  <inkml:trace contextRef="#ctx0" brushRef="#br2" timeOffset="113786.01">11370 15352 24 0,'11'29'12'0,"17"2"-2"16,-18-28 13-16,1 7-23 0,0-1 1 15,3 4-3-15,0-1 0 16,0 4 0-16,0-4 1 15,0 7-1-15,-3-6 0 16,-4 2 0-16,0-2 0 16,-4-4 3-16,1 1 1 15,-1-1 1-15,1 1 1 16,-1-4 0-16,1-3 0 16,0-3 0-16,3 0 0 0,0-6-2 15,3-4 1-15,1 1-2 16,3-7 0-16,4-6-1 15,-4 0 0-15,3 0 0 16,-3 4 0-16,1 5 0 16,-1 7 1-16,0 6-1 15,-4 6 1-15,1 3-1 16,0 7 0-16,-1 0 0 16,1-7 1-16,-1 1-2 15,-3-4 1-15,0-3-1 16,0 0 1-16,0-6-1 15,4-6 1-15,-4-7-1 16,4-6 1-16,-4 6 0 16,0 7 0-16,3-1 0 15,1 10 1-15,0 7 0 16,-1-1 0-16,1 3 1 0,6 4 1 16,-3-4-1-16,4-2 0 15,0-4 0-15,3-3 1 16,4-3-2-16,-1-10 1 15,-3 4-2-15,1-4 1 16,-5-3-1-16,1 1 1 16,0-1-1-16,-4 0 0 15,0-2-1-15,-4 2 1 16,-3 0 0-16,0 4 0 16,-7 5-3-16,-3 1 1 0,-1 9 0 15,-3 7 0-15,0 8-1 16,0 4 1-16,4 10 0 15,-1-4 1-15,4 3 1 16,4 1 0-16,3-7-1 16,3-6 1-16,4-7-5 15,8-6 0-15,2-9-7 16,8-9 1-16</inkml:trace>
  <inkml:trace contextRef="#ctx0" brushRef="#br2" timeOffset="114056.01">12679 15186 35 0,'-7'13'17'0,"-21"24"-18"16,21-30 27-16,-11 2-25 16,-3 4 0-16,-4-1 1 0,0-2 0 15,4 5-2-15,4-2 1 16,2-1 4-16,8 4 0 15,7 3 0-15,7 6 0 16,11 3-1-16,3-3 1 16,4-3-2-16,-7-3 0 15,-8 6-6-15,-10-3 1 16,-14 3-10-16,-18 0 0 16,-7-6-4-16,-6-10 1 15</inkml:trace>
  <inkml:trace contextRef="#ctx0" brushRef="#br2" timeOffset="114718.73">14097 15509 46 0,'11'66'23'0,"-8"-6"-25"0,1-51 44 0,3 4-43 15,0-1 1 1,3-6-1-16,4-6 0 0,4-6 2 16,7-6 0-16,-1-7-1 15,-2 3 0-15,-1 0 0 16,-4 7 1-16,-2 6-1 16,-1 9 1-16,0 10-2 15,0 6 0-15,0 0-1 16,4 0 1-16,-4 3-1 15,3 0 0-15,1-3 1 16,3 0 0-16,0-3 0 16,-3-7 1-16,3-6 1 15,0-12 1-15,1-6 0 16,-5-7 0-16,-3-3-1 16,0-6 1-16,-3-4-3 15,0 1 1-15,-1 6-8 0,-3-3 0 16,0-1-6-16,0-2 0 15</inkml:trace>
  <inkml:trace contextRef="#ctx0" brushRef="#br2" timeOffset="115333.48">14968 14885 46 0,'4'3'23'0,"-4"32"-18"16,0-23 40-16,-7 14-43 15,-4 11 1-15,-3 4-1 16,0 18 1-16,-11 17-5 16,4 12 1-16,-4 2 2 15,1-2 1-15,-1-19-2 16,4-15 0-16,7-11-1 15,3-14 0-15,4-10 0 16,4-10 1-16,6-12-2 16,8-7 1-16,3-5-2 15,0-4 1-15,0 3-2 16,0 4 1-16,0 2 0 16,0 4 0-16,1 9 1 15,-1 7 0-15,0 5 1 0,3 7 0 16,8 0 2-16,-4 0 0 15,4-6 0-15,3-4 0 16,4-2 0-16,0-4 1 16,-4 0 0-16,0-3 0 15,-3-6-1-15,-4-3 1 16,0-10-2-16,-3-3 1 16,-4-6-1-16,0 3 0 15,-7-6-1-15,-3 0 0 16,-4 3-1-16,-4 6 0 15,-3 13 0-15,0 9 0 16,0 13 0-16,0 9 0 0,0 6 0 16,3 0 1-1,1 4 0 1,6-1 1-16,8-5 0 0,3-7 1 0,7-4-3 16,11-8 1-16,0-7-9 15,-1-3 0-15,-2-9-2 16,-1-7 0-16</inkml:trace>
  <inkml:trace contextRef="#ctx0" brushRef="#br2" timeOffset="115827.04">15639 15638 45 0,'0'47'22'0,"-7"-3"-28"0,7-35 44 0,-4 7-38 16,1 0 0-16,-1-4 1 15,0 1 0-15,1-4-1 16,-1-6 1-16,4-3 0 16,7-12 0-16,4-1-1 15,3-6 1-15,0-9-1 16,0-6 0-16,1-1-1 15,-5-3 0-15,4 1 0 16,4 2 1-16,3 7 0 16,4 12 0-16,-4 13 0 15,4 10 1 1,-1 18-2 0,-3 12 1-16,-3 1-2 0,0 9 0 0,-1 0-7 15,5 0 0 1</inkml:trace>
  <inkml:trace contextRef="#ctx0" brushRef="#br2" timeOffset="116505.32">17745 15754 53 0,'10'3'26'0,"19"-9"-25"0,-12-7 40 16,4-15-40-16,4-13 0 15,3-22 0-15,8-18 1 16,13-10-3-16,0-12 0 16,4-4 1-16,0-9 0 15,0 6-1 16,-4 16 0-31,-6 0 0 32,-4 16 0-17,-8 12 0-15,-6 19 1 0,-7 15-1 0,-4 23 1 16,-11 18-1-16,-6 23 1 0,-8 15-1 0,-3 22 1 0,-4 9-1 0,1 1 1 0,-1 18 0 16,4 0 0-16,0 3 0 15,7-6 0-15,0-3-1 16,3-12 1-16,1-13-4 15,-1-16 1-15,4-13-8 16,4-15 1-16,-1-19-5 16,4-18 1-16</inkml:trace>
  <inkml:trace contextRef="#ctx0" brushRef="#br2" timeOffset="116687.22">17829 15215 56 0,'-10'9'28'0,"20"16"-32"0,1-25 56 0,7 3-51 0,6-3 0 15,15 0 0-15,21-3 0 16,14 3-7-16,7-6 1 16,-7 3-12-16,-14-1 1 15</inkml:trace>
  <inkml:trace contextRef="#ctx0" brushRef="#br2" timeOffset="117406.55">19325 15293 58 0,'-10'50'29'0,"-1"-6"-30"0,7-25 44 15,4 6-43-15,0 0 0 16,4 0-2-16,3 0 1 16,4-9-2-16,6-7 1 15,4-9-6-15,4-9 1 16,0-16-6-16,-8-7 1 15,5-2 1-15,-8-7 1 16,0 0 3-16,-4 7 0 16,1-1 7-16,0 7 0 15,-1 3 7-15,1 6 0 0,3 7 1 16,-4 2 0-16,8 10 0 16,10 0 0-16,8 3-1 15,2 10 1-15,1 0-2 16,0-4 0-16,-7 3-1 15,-4-5 1 1,-7 2-3-16,-7-3 1 0,-10 1-3 16,-8-1 1-16,-6 0-3 15,-4 1 0-15,-8-1-2 16,-2 0 0-16,3 3 0 16,3-2 1-16,7 5 0 15,11 4 1-15,11 3 1 31,3 9 0 1,11 3 1-32,6-2 1 15,1-1 0-15,-7 3 0 0,-7 1-2 0,-22 5 0 16,-17 1-5-16,-32-4 0 0,-7-2-12 0,-18-17 0 0</inkml:trace>
  <inkml:trace contextRef="#ctx0" brushRef="#br2" timeOffset="118371.95">21509 15352 56 0,'7'10'28'0,"-4"-10"-26"0,-3 0 43 15,-3 0-45-15,-4 0 1 16,-7 3 0-16,-7 3 1 15,-4 7-3-15,-7 9 1 16,4 9 0-16,0 1 0 16,3 2-1-16,7 1 0 15,1-4-1-15,6-6 0 16,8-6 0-16,10-10 0 0,7-9 0 16,7-9 0-16,0-4 0 15,-3 1 0-15,-1-10-3 16,1 0 1-16,0-3-2 15,-4 9 1-15,3-3-1 16,-2 10 0-16,-5 9 0 47,1 9 0-31,-1 4 2-16,-3 6 1 0,0 6 3 0,0 9 0 0,-3 4 1 0,3-10 1 0,4 3 0 15,3-2 1-15,7 2 0 16,7-3 0-16,4-6-1 15,3-3 1 1,11-13-1-16,10-12 1 0,4-10 1 16,4-15 0-16,6-16-1 15,-6-25 1-15,-8-19 0 0,-3-19 0 16,-10-12-1-16,-12-16 1 16,-6 6-2-1,-11 0 0-15,-10 10-2 0,-11 15 1 16,-11 13-2-16,-10 16 0 15,-4 25-1-15,-7 21 1 16,-3 29-1-16,-7 19 0 16,-1 25 0-16,-3 24 1 15,11 36 1-15,0 21 0 16,6 19 0-16,15 3 0 16,11-9-1-16,10-16 0 0,3-31-7 15,11-31 1-15,7-29-7 16,-3-25 0-1</inkml:trace>
  <inkml:trace contextRef="#ctx0" brushRef="#br2" timeOffset="118531.86">21551 15089 54 0,'4'50'27'0,"27"-12"-27"0,-13-32 50 0,10-3-47 15,8 7 0-15,20-4-1 16,18 0 0-16,28 7-6 16,11-4 1-16,7 4-4 15,-7 2 1 1,-7 4-12-16,-7-6 0 0</inkml:trace>
  <inkml:trace contextRef="#ctx0" brushRef="#br2" timeOffset="119506.95">24215 15296 45 0,'-4'44'22'0,"-6"34"-17"16,6-53 32-16,-3 4-35 15,-4 18 1-15,-6 3 0 16,-8 13 0-16,4 2-4 15,3-2 0-15,1-3 2 16,6-20 1-16,8-14-3 16,-1-17 0-16,8-18-1 15,3-23 1-15,0-15-3 0,0-12 1 16,0-17 0 0,0-5 0-16,3-4-1 0,4 10 0 15,1 9-2-15,-1 10 1 16,-4 9 0-16,4 12 1 15,1 16 1-15,-1 10 0 16,0 6 3-16,3 6 0 16,5 0 4-16,6 6 0 15,4 10 2-15,3 3 0 16,0 0-1-16,-3 0 1 16,-4-6-1-16,-7 3 0 15,-10-1-2-15,-15 7 1 16,-17 1-3-16,-21 2 0 15,-4-6-5-15,-7-3 0 0,0-10-11 16,4 7 1-16,10-16-1 16,11 3 1-16</inkml:trace>
  <inkml:trace contextRef="#ctx0" brushRef="#br2" timeOffset="120183.67">24698 15349 41 0,'18'-6'20'0,"-1"-6"-21"16,-17 12 39-16,0 0-34 15,-3 3 0-15,-15 0 1 16,0 3 0-16,-6 3-7 0,-1 4 0 16,0 0 4-16,4 5 1 15,0 7-3-15,3-3 1 16,4-6-1-16,4 0 0 15,6-4-1-15,4 1 1 16,4-16-1-16,3-10 1 16,7 1-1-16,4-7 1 15,-1-3-2-15,1 3 1 16,-1-3-2-16,5 3 0 0,-1 0-1 16,-4 4 0-1,1 5 0-15,-4 1 0 0,-3 6 1 16,-4 6 0-16,0 6 1 15,-4 4 0-15,1 3 1 16,-4 2 0-16,0 4 0 16,3 7 1-16,1-7-1 15,7 0 1-15,3 3-1 16,10-7 1 31,8-2 0-47,10-3 0 0,4-7 1 0,7-9 1 15,11-13 0-15,-1-9 0 0,-3-16 1 0,0-12 0 0,-3-7 0 32,-8-21 1-32,-10-16 0 0,-7-13 0 0,-15 0-1 15,-13-9 1-15,-11 6-2 16,-11 10 1-16,-7 5-2 0,-6 20 0 16,-5 15-2-16,-3 26 0 15,1 21-1-15,2 25 0 16,1 23 0-16,-4 27 0 15,1 23 1-15,6 24 0 16,7 20 1-16,11 2 1 16,10 4-1-16,11-16 0 15,1-19-2-15,2-24 1 16,1-20-7-16,-4-16 0 16,0-18-6-16,-7-19 1 15</inkml:trace>
  <inkml:trace contextRef="#ctx0" brushRef="#br2" timeOffset="120417.59">24730 14935 41 0,'7'32'20'0,"3"-20"-20"0,-6-12 35 0,3 0-31 0,7 3 0 0,0 1 2 0,7 2 0 0,8 3-8 0,6 1 0 0,11 2 4 0,3 1 1 0,22-1-6 16,-1-2 1-16,1-7-5 15,-11-9 0-15,-11-7-8 16,-10 1 0-16</inkml:trace>
  <inkml:trace contextRef="#ctx0" brushRef="#br2" timeOffset="121038.42">24818 15227 43 0,'7'9'21'0,"-7"-2"-16"0,0-7 35 0,0 0-38 16,4 0 1-16,-4 3 0 16,0 0 1-16,0 3-6 0,-4 4 1 15,0-4 3-15,1 3 0 16,-1 4-2-16,-3-4 1 15,0 1-2-15,4-1 1 16,-4 1-1-16,3-1 1 16,1-3 0-16,6 4 0 15,1-1 0-15,6 0 0 16,4 4 0-16,1 0 1 16,-1-1-1-16,-4 1 0 15,-3-1 0-15,-3 4 0 31,-4 0 0-31,-4-4 0 0,-3 4-1 16,0-10 1-16,0 3-1 0,-3-2 1 0,-1-1-3 16,-3 0 1-16,-11 4-7 15,-10 5 0-15,-15 1-6 16,1-3 1-16</inkml:trace>
  <inkml:trace contextRef="#ctx0" brushRef="#br2" timeOffset="121607.61">26786 14725 41 0,'4'35'20'0,"-18"6"-13"16,14-26 33-16,-4 13-38 15,1 7 0-15,-4 12 1 16,-4 6 0-16,-6 4-4 16,-5 9 0-16,5 12 2 15,3 0 0-15,-1-12-5 16,5-12 1-16,3-20-10 15,3-15 1-15,1-25-3 16,-1-13 0-16</inkml:trace>
  <inkml:trace contextRef="#ctx0" brushRef="#br2" timeOffset="121848.54">26321 14650 69 0,'21'25'34'0,"35"-34"-44"0,-27 12 74 0,27 3-63 0,11-3 1 0,28 4-1 0,25-4 0 0,11-6-4 16,17-7 1-16,-3 1-4 15,-15-1 1-15,-24 1-10 16,-18-4 0-16,-28-2-5 15,-21 2 0-15</inkml:trace>
  <inkml:trace contextRef="#ctx0" brushRef="#br2" timeOffset="122374.3">28571 14500 54 0,'4'53'27'0,"-43"25"-31"16,25-53 48-16,-7 10-44 16,0 24 0-16,3 10 0 15,-7 16 0-15,1 6 0 16,3-3 0-16,6-13-3 15,5-6 0-15,6-22-7 16,4-16 1-16,7-15-6 0,4-13 1 16</inkml:trace>
  <inkml:trace contextRef="#ctx0" brushRef="#br2" timeOffset="122643.81">28734 15130 39 0,'21'-19'19'0,"-21"10"-16"16,-4 2 31-16,-3 1-32 0,-3-3 1 16,-8 2 0-16,-3 1 0 0,0 3-4 15,-4 3 0-15,0 9 3 16,-3 4 0-16,0 6-1 16,3 0 0-16,4 9-1 15,3 0 0-15,8 0 0 16,10-6 0-16,10-6 0 15,12-7 0-15,2-12-1 16,1-3 1-16,3-4-7 16,0 1 1-16,1 0-8 15,-5-4 1-15</inkml:trace>
  <inkml:trace contextRef="#ctx0" brushRef="#br2" timeOffset="122917.66">29157 15174 56 0,'7'6'28'0,"-7"-6"-36"0,0 0 50 16,-3-3-42-16,-11 0 1 15,-8 0 0-15,-6 6 0 16,0 0-1-16,3 3 0 15,-3 13 0-15,0 0 1 16,-4 3-1-16,7 9 0 16,8 0-2-16,10 4 1 15,7-1-8-15,10-8 1 0,8-11-8 16,14-5 1-16</inkml:trace>
  <inkml:trace contextRef="#ctx0" brushRef="#br2" timeOffset="123529.36">29401 15230 38 0,'-8'13'19'0,"-9"-7"-18"16,10-3 28-16,-7 0-29 16,0 4 0-16,-4-1 0 15,0 3 1-15,1 4-1 16,-1 6 0-16,0-1 1 15,4 1 0-15,7 3-2 16,4 0 1-16,6-6-2 16,11-1 0-16,4-5-1 0,3-7 1 15,4-9-1-15,-4-4 0 16,-3-2-1-16,-1-1 0 16,-3 1 0-1,0 2 1-15,-3 4-2 0,0 0 1 16,-4 6-2-16,-4 3 0 15,1 3 1-15,-1-3 0 16,4 7 1-16,0-7 0 16,0-3 5-16,8-3 0 0,-5-7 4 15,8-5 1-15,6-10 0 16,12-7 0-16,3 1 1 16,3-13 0-16,4-9-2 15,-4-7 1 16,-3-12 0-31,-4-13 0 0,-7-3 0 16,-6-6 1-16,-12 3-2 16,-6 0 1-16,-8 13-3 15,-3 12 1-15,-7 16-3 0,-4 19 0 0,1 28-1 16,-4 18 1-16,-8 20 0 16,-2 15 0-16,-1 28-1 15,0 29 1-15,0 12-1 16,8 7 1-16,2-10-1 15,5-13 0-15,6-28-2 16,8-9 0-16,3-22-4 0,0-16 0 16,0-12-8-16,0-16 1 15,0-9-2-15,0-10 1 16</inkml:trace>
  <inkml:trace contextRef="#ctx0" brushRef="#br2" timeOffset="123742.24">29478 15014 39 0,'18'25'19'0,"-4"3"-20"0,0-22 38 16,7 7-38-16,11-4 0 0,10 4-1 15,8-4 1-15,-1-2-2 16,-3-1 1-16,-7 0-8 15,-4-3 1-15,-7 0-3 16,-3-3 1-16</inkml:trace>
  <inkml:trace contextRef="#ctx0" brushRef="#br2" timeOffset="123924.13">29954 15186 30 0,'-7'16'15'0,"-10"25"-14"15,10-29 29-15,0 7-27 16,0 6 0-16,-1 0 0 15,5-6 0-15,-1-3-5 16,1-7 1-16,3-9 1 16,0 0 1-16,3-9-6 15,4-10 0-15,4-9-6 16,0 3 1-16,-1 0-1 16,1-4 1-16</inkml:trace>
  <inkml:trace contextRef="#ctx0" brushRef="#br2" timeOffset="124460.83">30021 15061 17 0,'11'0'8'0,"0"9"-4"0,-8-6 15 0,4 1-16 0,7 2 0 0,4 3 4 0,3 1 0 15,4 2-8-15,3 1 1 0,0-4 6 16,0 1 0 0,4-4-2-16,-4-3 1 0,-3-3-1 15,-4-3 0-15,-7 0-2 31,-3-4 0-31,-8 4 0 0,-3 3 0 0,-3 7-1 16,-4 2 0-16,0-3-4 16,0 4 1-16,0 5 0 15,3 1 0-15,4 0-1 32,4-4 1-32,3-2-1 0,7-4 1 0,0-3 1 15,4-3 1-15,-1-3-1 16,1 3 1-16,0 0-2 15,-1 0 0-15,1 3-1 16,3-3 1-16,-7 3-1 16,0 0 0 46,0 0 1-62,0-3 0 16,1 0 2-16,-5-6 1 0,4-3 2 0,4-1 1 0,0 4-1 0,3 0 1 15,0 0-1-15,4-1 1 0,-1 4-2 0,1-3 0 0,0 3-1 0,-1-4 0 16,1 4-1-16,0 6 1 16,-4 13 0-16,-3 6 1 15,-1 9-1-15,1 4 1 16,3 3-2 0,0-4 1-16,7-6-2 0,-3-6 1 15,0-6-7-15,3-7 1 0,-3-9-7 16,3-9 0-16</inkml:trace>
  <inkml:trace contextRef="#ctx0" brushRef="#br2" timeOffset="124643.75">31602 15393 49 0,'14'22'24'0,"-7"0"-37"16,-7-16 44-16,-7 4-54 15,-7-7 1-15</inkml:trace>
  <inkml:trace contextRef="#ctx0" brushRef="#br2" timeOffset="126534.26">3450 15857 34 0,'-10'16'17'0,"-1"-10"-4"15,11-6 18-15,4 3-26 16,3-3 1-16,10 0 3 16,4 0 0-16,11 0-12 15,25 0 1-15,17 0 6 16,32 0 1-16,6-3-3 15,30 0 0-15,13-6-4 16,-18-4 1-16,-6 1-5 16,-11-1 1-16,-18 1-9 15,-21-1 1-15,-17 4-4 16,-18-7 1-16</inkml:trace>
  <inkml:trace contextRef="#ctx0" brushRef="#br2" timeOffset="126772.56">3778 16067 44 0,'-42'41'22'0,"24"-22"-19"0,18-13 42 0,7 7-41 0,4 3 1 0,3 2 5 0,14 1 0 16,22-3-12-16,20 0 0 0,18-4 7 15,22-3 0-15,20-5-5 16,-17-8 0-16,-7-2-8 16,-25 0 0-1,-24 0-12-15,-26-1 1 0</inkml:trace>
  <inkml:trace contextRef="#ctx1" brushRef="#br2" timeOffset="53903.52">610 11426 0,'0'10'0,"0"-10"0,0 0 0,0 0 0</inkml:trace>
  <inkml:trace contextRef="#ctx0" brushRef="#br2" timeOffset="128170.62">4113 16933 52 0,'11'16'26'0,"-7"-1"-20"15,-4-15 27-15,0 0-33 0,0 0 1 16,0 0-1-16,0 0 0 16,0 0-2-16,0 0 0 15,0 0-9-15,-4 7 1 16,-7-4-5-16,4 3 0 16</inkml:trace>
  <inkml:trace contextRef="#ctx0" brushRef="#br2" timeOffset="128397.11">3648 17300 51 0,'-7'41'25'0,"7"-13"-26"0,7-25 48 0,-4 0-47 15,4 0 1-15,4-3-1 16,7-3 0-16,-4-3-4 16,10 0 0-16,-2-1-11 15,2-2 0-15</inkml:trace>
  <inkml:trace contextRef="#ctx0" brushRef="#br2" timeOffset="128606.12">4318 17369 64 0,'7'31'32'0,"-3"-18"-32"0,-4-13 54 15,0 0-55-15,0 0 1 16,7 0-10-16,-7 0 1 15,7 0-5-15,-7 0 1 16</inkml:trace>
  <inkml:trace contextRef="#ctx0" brushRef="#br2" timeOffset="129476.36">5860 17432 48 0,'-4'18'24'0,"8"-11"-18"16,3-7 28-16,3-7-31 16,1-2 0-16,14-7 0 15,3-15 1-15,4-19-6 16,3-26 1-16,4-8 3 15,10-1 0 1,22-65-3-16,6 21 0 16,4 16-3-16,-10 22 1 15,-11 19-1-15,-11 16 0 16,-6 15 0-16,-8 10 0 16,-3 12 0-16,-18 19 1 15,0 15 1-15,-7 20 1 16,-11 12 0-16,-6 16 0 15,-8 6 0-15,-3 12 1 16,0 7 1-16,-7 3 0 16,6-3 0-16,1-4 1 15,4-12 0-15,10-12 0 0,3-7 0 16,8-12 0-16,10-9-2 16,7-11 0-16,-7-5-2 15,0-3 0-15,-3-10-7 16,-8-9 0-16,-3-13-4 15,-3-6 0-15</inkml:trace>
  <inkml:trace contextRef="#ctx0" brushRef="#br2" timeOffset="129687.26">6117 16993 55 0,'-7'6'27'0,"25"6"-29"15,-8-9 54-15,8 7-49 16,14 2 0-16,7-2-2 16,10 2 1-16,0-5-5 15,11-1 0-15,-7-3-2 0,-7-3 0 16,-7-6-8-16,-4 0 0 16,-7-7-4-16,1 0 0 15</inkml:trace>
  <inkml:trace contextRef="#ctx0" brushRef="#br2" timeOffset="130930.82">8516 16419 48 0,'11'9'24'0,"-1"-9"-13"0,-6 0 24 16,-1 3-31-16,1 3 0 15,-4 4 3-15,0 6 1 16,-7 12-9-16,-4 6 1 15,-6 26 5-15,-8 6 0 16,-3 15-3-16,-8 16 0 16,1 1-4-16,7-1 1 15,10-19-6-15,4-12 1 16,7-16-8-16,7-15 1 16,14-16-6-16,0-7 1 15</inkml:trace>
  <inkml:trace contextRef="#ctx0" brushRef="#br2" timeOffset="131217.97">8675 17130 58 0,'3'10'29'0,"4"-13"-38"16,-7 3 53-16,-3-7-44 15,-4-2 1-15,-4 0 0 16,-6-1 1-16,6 4-2 15,-10 9 0-15,0 13 1 16,-4 3 0-16,0 6-2 16,1 3 1-16,2 3-1 15,5-2 0-15,6-4-1 16,8-3 0-16,13-13 1 16,8-9 0-16,7-9-1 0,10-7 0 15,7 0-5-15,8 1 0 16,-8-11-8-16,4-2 1 15</inkml:trace>
  <inkml:trace contextRef="#ctx0" brushRef="#br2" timeOffset="131817.47">9158 16949 58 0,'4'15'29'0,"-22"1"-35"0,11-10 53 15,-4-3-47-15,-3 7 1 0,-3-4-1 16,-5 3 1-16,-2-2-1 16,-1 2 0-16,4 1 0 15,3 2 0-15,8 1-1 16,-4-4 1-16,10 0-1 16,8 7 1-16,10 0-1 15,10 3 1-15,5-1-1 16,-5 1 1-16,5 0 0 15,-5-3 1-15,-3-1-1 16,-3-2 0-16,-11 3-1 16,-7-1 0-16,-3 4-1 15,-1-3 1-15,-7-4-2 16,1-2 1-16,-4-4 0 16,3 0 0-16,1 1 1 15,6-1 0-15,4 0 0 0,11-3 0 16,-1-3 2-16,11-3 0 15,15 0 0-15,10-6 0 16,10-7-1-16,0-6 1 16,1-9 0-16,-11 9 1 15,-4-13-1-15,-7 4 0 16,-6-1-1-16,-8 1 1 16,-7 6-1-16,-4 0 1 15,-6 12-2-15,-8 4 1 16,-3 9-1-16,-7 6 0 15,-3 10-1-15,-5 9 0 0,1 0-1 16,4 6 1-16,6 4 0 16,4 3 0-16,7-1 0 15,11-2 0-15,6-7-2 16,11-9 0-16,4-7-6 16,0-2 1-16,10-10-4 15,15-13 1-15</inkml:trace>
  <inkml:trace contextRef="#ctx0" brushRef="#br2" timeOffset="132118.6">10238 16986 32 0,'3'-9'16'0,"-6"6"-14"16,-1 3 29-16,1 3-30 16,-12 6 0-16,-6-2 0 0,-7 2 1 15,-11 0-3 1,0 1 1-16,-6-4 1 0,-1-6 0 15,3 3 0-15,5 0 0 16,2 4 1-16,8 2 1 16,10 4 0-16,11-1 0 15,14 10 0-15,8 3 0 16,13 3 0-16,14 1 1 16,0-4-4-16,1-3 1 15,-8-4-1-15,-7-2 0 16,-10 0-4-16,-15 3 1 15,-10-4-11-15,-10 1 1 16,-1-10-2-16,4-3 1 0</inkml:trace>
  <inkml:trace contextRef="#ctx0" brushRef="#br2" timeOffset="132300.71">10343 17278 62 0,'-3'38'31'0,"10"-20"-48"15,-7-15 67 1,-7 1-81 0,-4-8 0-16</inkml:trace>
  <inkml:trace contextRef="#ctx0" brushRef="#br2" timeOffset="134386.14">25132 2458 39 0,'0'31'19'0,"-7"-37"-12"0,7 6 20 16,0 6-27-16,0-6 1 15,0 0-1-15,0 0 1 16,0-9-4-16,3 9 0 16,4 0-8-16,-3-6 0 15</inkml:trace>
  <inkml:trace contextRef="#ctx0" brushRef="#br2" timeOffset="134656.07">25629 2348 44 0,'14'25'22'0,"-14"-25"-17"15,0 0 34-15,4 10-39 16,-4-10 0-16,0 3-3 0,0-3 1 16,0 0-4-16,-4 0 1 15,-3-9-9-15,-10-4 1 16</inkml:trace>
  <inkml:trace contextRef="#ctx0" brushRef="#br2" timeOffset="135482.38">24839 3132 21 0,'7'10'10'0,"14"-10"5"0,-14 0 6 0,4-7-21 15,0 4 1-15,3 3 2 16,3-9 0-16,8-1-3 16,0-5 0-16,-1-13 2 15,-2 2 0-15,2 1 0 16,4 0 0-16,4 3-1 16,-4 4 0-16,-3 5-1 15,0 4 1-15,-4 9-1 16,-3 3 1-1,-1 9-2 1,-3 4 1-16,0 6-1 16,-3 0 1-16,0 6 0 0,-1-6 0 15,4 3 0-15,8 0 0 16,2 0 1-16,11-15 1 16,8-10-1-16,3-16 1 15,-11 0-2-15,0-6 0 16,-7 4-10-16,-6-1 0 15,-8-3-2-15,-4 9 1 16</inkml:trace>
  <inkml:trace contextRef="#ctx0" brushRef="#br2" timeOffset="136171.66">25908 3051 24 0,'116'-60'12'0,"-13"-31"-8"0,-86 57 18 16,8-16-18-16,3-16 1 15,8-16 2-15,-5-2 0 16,-10-1-9-16,-17 0 0 15,-15 1 6-15,-6 2 0 16,-15 7-1-16,-21 3 1 16,-21 6-2-16,-25 16 1 15,-3 12 0-15,-18 10 0 16,-7-1-1-16,0 17 1 0,-4 18-3 16,1 13 1-1,3 19-4 16,3 21 1-31,19 7-1 0,13 19 0 0,4 15-1 0,10 10 1 0,8 18 0 16,10-12 0-16,10 0 2 16,11 1 0-1,25-11 0 1,25 10 0-16,17-12 0 16,18-1 0-16,32-18 0 0,27-19 1 15,19-16-1-15,31-16 1 0,7-24 0 16,11-13 0-1,11-26 1-15,-15-11 0 0,-28-23 0 16,-21-3 1-16,-7-22-1 16,-28 7 1-16,-22-4-1 15,-28-9 0-15,-31-3-5 0,-11 0 0 16,-21 6-8-16,-29-7 1 16</inkml:trace>
  <inkml:trace contextRef="#ctx0" brushRef="#br2" timeOffset="142972.1">28945 9532 25 0,'-3'29'12'0,"10"24"-8"0,-4-31 12 16,-6 22-16-16,3 22 0 16,-7 21 1-16,-4 11 0 15,1 21-2-15,-4 22 1 16,-8 9 0-16,1 26 1 0,0 0-1 15,-4 2 0-15,4 14 0 16,-3-7 0-16,2 9 0 16,-2-6 0-16,3-6 2 15,3-25 1-15,4-25-1 16,3-29 0-16,4-15-1 16,0-25 1-16,4-16-3 15,3-10 0-15,3-15-6 16,1-15 1-16,6-20-3 15,8-21 0-15</inkml:trace>
  <inkml:trace contextRef="#ctx0" brushRef="#br2" timeOffset="143633.78">28942 9360 18 0,'-7'-38'9'0,"-7"13"-11"0,14 22 14 15,-4 3-12-15,4 6 1 16,0 7 3-16,7 12 0 0,0-3-2 15,0 3 1-15,0-3 2 16,11-6 1-16,3-4 1 16,11-9 0-16,10-3-2 15,18-3 1-15,18 3-3 16,0 0 0-16,20-3-2 16,15 0 1-16,7-10-3 15,0-9 1-15,4-6-2 16,-12-3 1-16,-2-10-1 15,-29 10 0 1,14-32 0 0,-21 19 0-16,-17 19 0 15,-11 16 1-15,-15 27 0 16,5 26 1-16,-12 25-1 16,-6 22 1-16,-4 28-1 15,-3 35 1-15,-11 15 0 16,0 29 1-16,-14 18-2 15,-1 20 1-15,-2 5 0 0,3 10 0 16,-4 0 1-16,-3-10 0 16,3-28 0-16,-3-31 1 15,0-19-1-15,0-31 1 16,-4-16 0-16,-10-19 0 16,-18-9-1-16,-11-9 1 15,-24-4-1-15,-18-6 1 16,-14-10-1-16,-7-5 0 0,-14-14-3 15,-14-21 1-15,3-25-4 16,-17-25 0-16,-22-32-8 16,-24-34 0-16</inkml:trace>
  <inkml:trace contextRef="#ctx0" brushRef="#br2" timeOffset="177263.54">24007 1806 25 0,'10'0'12'0,"8"6"-5"15,-15-6 12-15,1 10-17 16,-1 8 1-16,1 17 1 16,-4 21 0-16,-4 13-6 0,-3 28 1 15,-3 32 3-15,-1 31 0 16,-10 19-3-1,3 15 1-15,-3-9-3 16,-4 6 1-16,8-15-2 0,-1-25 0 16,4-17-6-16,0-40 1 15</inkml:trace>
  <inkml:trace contextRef="#ctx0" brushRef="#br2" timeOffset="178208.75">23978 1646 13 0,'14'12'6'0,"4"7"1"0,-7-19 4 16,3 0-9-16,7 0 0 15,11 3 2-15,3 4 1 16,11-4-6-16,17 12 1 0,4 1 2 15,14 3 1-15,22 9-2 16,13 0 1-16,1 7-2 16,10-7 1-16,14-3-1 15,3-9 0-15,-6-13 0 16,3 3 0-16,4-15 1 16,-4-7 0-16,-14-3-1 15,3 1 1-15,-3 2-1 16,-10-3 1-16,-8 0-1 15,-10 10 1-15,-14-1-2 16,-4 10 0-16,-7 10 0 16,-7-7 1-16,-7 13-1 15,-7-4 1-15,-7 7-1 16,-8 6 1-16,-6 6 0 16,-4 10 0-16,-10 9-1 15,-11-3 1-15,-7 22-1 16,-3-3 1-16,-5 16 0 0,1 6 0 15,-3 9 0-15,-25 129 0 16,17-98 0 0,4-2 0-16,-4 2 0 15,1-6-1-15,-8-5 1 16,4-20 0-16,3-13 0 16,-3 1-1-16,-4-13 0 15,-3-19 0-15,0-12 1 16,-4-3 0-16,0-10 0 0,-3-6-1 15,-4-6 0-15,-10-7 1 16,-15 1 0-16,4-4 1 16,-21-6 0-16,-21 0-1 15,-25 9 1-15,-39-6 0 16,-28 13 0-16,-32 9-3 16,-17 3 1-16,-29 10-6 15,-3 6 0-15</inkml:trace>
  <inkml:trace contextRef="#ctx0" brushRef="#br2" timeOffset="183103.24">2025 3879 29 0,'11'3'14'0,"10"31"-3"0,-14-24 14 16,-7 5-25-16,3 7 1 15,-6 0 0-15,3 13 1 16,-11 5-3-16,4-2 1 16,-3 0 0-16,6-1 0 15,-3-15-9-15,-4 3 1 16,4-12-2-16,4-10 0 0</inkml:trace>
  <inkml:trace contextRef="#ctx0" brushRef="#br2" timeOffset="183553.22">2237 3910 44 0,'28'-9'22'0,"-11"-7"-21"15,-6 13 43-15,-7-4-44 16,-4-8 1-16,0 2 1 16,-4-6 1-16,-7 1-3 15,-6 2 0-15,-15 7 1 16,-7-1 0-16,-3 10-1 0,3 10 1 15,-7 5-3-15,-3 4 1 16,0 9-2 0,-4 16 0-16,3-6-1 0,11 12 1 15,8 6 0-15,9 10 0 16,5 9 1-16,17-2 0 16,7-8 1-16,7-5 0 15,14-22 0-15,11-13 1 16,10-22 0-16,22-13 1 15,7-18 1-15,3-16 1 16,0-9 0-16,-11-3 0 16,-13-7 0-16,-15-6 1 0,-14 16-3 15,-17 6 1-15,-18 6-9 16,-25 3 1-16,-17 1-8 16,-4-4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8T15:09:45.59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8T15:10:15.806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2085 4543 30 0,'-11'10'15'0,"11"-10"1"0,4 0 15 15,3 0-27-15,4 0 0 0,6 0 2 16,4-10 0-16,8 4-8 16,13-3 1-16,-3 2 4 15,3 1 0-15,-7 0-2 16,-3 3 1-16,-4 0-3 16,-7 3 1-16,-10 3-1 15,0 3 0-15,-11 3-1 16,-7 4 1-16,-4 0-1 15,-3-4 1-15,-4 7 0 16,1 2 0-16,2 1 1 16,5 3 1-16,-1 0 0 15,4-3 1 1,18 0 0 0,6-7 0-16,5-2-2 15,-5-1 0-15,4-3-5 0,-6 1 1 16,-1-4-11-16,-11-6 1 15</inkml:trace>
  <inkml:trace contextRef="#ctx0" brushRef="#br0" timeOffset="570.89">2685 4728 34 0,'84'-31'17'0,"-20"-22"-9"15,-47 40 19-15,-2-6-25 16,-1-6 1-16,-4-6 4 16,-6 3 0-16,-8-4-8 15,-13-2 0-15,-15-1 5 16,-7 1 0-16,-21 6-1 16,4-4 0-16,-8 10-3 15,-6 7 1-15,3 5-2 0,-11 4 0 16,4 6-2-16,-4 6 1 15,18 10-3-15,4 9 0 16,3 6-1-16,11 13 0 16,3 6 0-16,4 16 1 15,13-3 1-15,12 6 1 16,10-6 2-16,7-1 0 16,18-8 4-16,20-10 1 15,19-7 1-15,24-15 0 16,11-16 0-16,10-15 1 15,8-16-1-15,-15-9 0 0,-3-4-3 16,-22 0 0-16,-24-3-4 16,-14 10 0-16,-21-10-10 15,-25 4 1-15,-25-1-3 16,-14-9 0 0</inkml:trace>
  <inkml:trace contextRef="#ctx0" brushRef="#br0" timeOffset="4684">4572 4992 46 0,'4'-6'23'0,"-4"9"-15"0,0-3 24 0,-4-13-31 16,-3-3 0-16,-4-9-1 16,-10 3 1-16,-3 0-2 15,-12 4 1-15,-3 2 0 16,-17 7 0-16,7 5-1 16,-1 11 0-16,-3 5-2 15,0 10 1-15,4 0-2 16,0 16 1-16,3 3-1 15,7 12 1-15,14 16 0 16,1 9 1-16,13 4 1 16,18-4 1-16,11-3 2 15,13-15 1-15,8-13 2 16,11-16 0-16,10-12 0 16,10-19 1-16,1-9-1 0,-1-23 1 15,-3-5-3 1,-14-4 1-16,-10 0-2 0,-8-9 0 15,-18 3-3-15,-6 0 1 16,-18-3-5-16,0 3 0 16,-7 6-10-16,-4 3 0 15,-3 1-2-15,3 9 1 16</inkml:trace>
  <inkml:trace contextRef="#ctx0" brushRef="#br0" timeOffset="5239.74">4741 5534 58 0,'0'19'29'0,"4"-31"-39"0,-4 12 60 0,7 0-50 16,-4 0 0-16,5 0-8 16,2 0 1-16,-10 0-4 15,4-7 0-15,-4 1-5 16,-4-3 1-16</inkml:trace>
  <inkml:trace contextRef="#ctx0" brushRef="#br0" timeOffset="5960.26">5948 4873 48 0,'10'-16'24'0,"-10"-3"-21"0,0 13 48 0,-10-4-49 16,-1-2 0-16,-6 3 0 15,-5-7 1-15,-13 6-4 16,0 1 0-16,-14 9 1 15,3 9 0-15,-7 1-2 16,0 9 1-16,3 15-1 16,5-6 0-16,6 13-1 15,3 6 0-15,19-9 1 16,6 6 1-16,11 3 0 16,21-6 0-16,18-13 1 15,11-3 1-15,3-13 1 0,-4-5 1 16,-7-7-1-16,-3-7 1 15,-4-5-1-15,-3-4 1 16,-4-6-2-16,-7-6 1 16,-3 3-3-16,-4 9 0 15,4-15-1-15,-4 9 0 16,-3 6 0-16,3 7 1 16,-11 3-1-16,4 6 1 15,4 3 2-15,-8 9 0 16,-3 10 0-16,-3 6 1 15,3 16 0-15,-11 3 0 0,4 10 0 16,4 15 0-16,-15 0-2 16,0 13 1-16,4-10-1 15,4-6 0-15,-1-13-6 16,4-2 0-16,0-17-11 16,3-18 0-16</inkml:trace>
  <inkml:trace contextRef="#ctx0" brushRef="#br0" timeOffset="6499.5">5263 4399 40 0,'-3'6'20'0,"14"7"-9"0,-11-13 22 0,0 3-30 15,0-3 0-15,14 0 4 16,10 6 1-16,8-6-7 15,17 0 0-15,22 0 6 16,10 0 0-16,11 0-1 16,10 0 0-16,15-9-3 15,3 0 1-15,-22-4-3 16,-13 7 0-16,-11-1-3 16,-7 1 0-16,-18 3-4 15,1 3 1-15,-18-9-9 16,-15 9 0-16,-17 0-6 15,-10 0 0-15</inkml:trace>
  <inkml:trace contextRef="#ctx0" brushRef="#br0" timeOffset="11216.65">7063 5189 35 0,'-7'3'17'0,"24"1"-6"0,-17-4 18 15,4 0-26-15,10 0 0 16,7 0 1-16,11-7 0 16,10-2-6-16,7 6 1 15,1-7 1-15,-4 1 1 16,0 0-8-16,-4 2 1 16,-7 4-7-16,-10-3 0 15</inkml:trace>
  <inkml:trace contextRef="#ctx0" brushRef="#br0" timeOffset="11394.7">7031 5368 49 0,'-7'10'24'0,"21"5"-22"0,-3-12 43 0,13-3-44 15,8-3 0-15,14 0 0 16,14-6 1-16,-4 6-8 15,4-4 0-15,-3 4-9 16,-4-3 1-16</inkml:trace>
  <inkml:trace contextRef="#ctx0" brushRef="#br0" timeOffset="12114.92">8798 5108 44 0,'29'-13'22'0,"-12"-31"-14"15,-13 29 30-15,-4 2-37 0,-4-9 0 16,-13-6 0-1,-15 0 1-15,-14 0-3 0,-3 6 1 16,-15 9 0-16,-10 10 0 16,0 6-3-16,-4 16 1 15,1 0-2-15,13 15 0 16,8 4-1-16,3 12 1 16,10 19 0-16,15 6 1 15,18 0 1-15,3 1 0 16,24-1 1-16,22-9 1 15,3-19 2-15,25-6 0 16,7-16 1-16,-3-16 1 16,3-12-1-16,-3-6 1 0,-11-20-1 15,-11-8 0-15,-17-10-1 16,-4-10 0-16,-21-5-3 16,-3-7 1-16,-11 6-5 15,3 3 0-15,-10 4-9 16,-4-1 1-16</inkml:trace>
  <inkml:trace contextRef="#ctx0" brushRef="#br0" timeOffset="12356.95">9084 5588 45 0,'4'0'22'0,"3"-7"-51"0,-7 7 35 15,-11-9-17-15,4-4 0 16</inkml:trace>
  <inkml:trace contextRef="#ctx0" brushRef="#br0" timeOffset="13002.56">9846 4920 44 0,'-3'9'22'0,"-26"-56"-12"0,22 41 45 16,-7-4-55-16,-7 4 0 16,0-3 0-16,-4-1 0 15,-3 7-1-15,-4-3 1 16,0 12-1-16,1 0 1 15,2 13-1-15,5 3 0 16,3 10 0-16,10 5 1 0,7 4 0 16,11-10 0-16,15 7 0 15,2-13 1 1,8-3-1-16,7-9 1 0,0-4 0 16,-4-6 0-16,4 0 0 15,-7-3 0-15,-4-3-1 16,-7-3 1-16,-3 0-1 15,-4-1 0-15,0 4-1 16,-4 6 0-16,-6 7 0 16,-1 2 1-16,-6 16-1 15,-4 7 1-15,-4 12 0 16,4 16 1-16,-3 3 0 16,-1-1 0-16,0-11-1 15,4-10 1-15,4-7-7 16,3-5 1-16,7-14-12 15,0-11 1-15</inkml:trace>
  <inkml:trace contextRef="#ctx0" brushRef="#br0" timeOffset="14021.27">10675 4913 42 0,'4'0'21'0,"10"-3"-9"0,-11-3 26 0,-3 6-34 0,0-3 1 0,0-7 1 15,-7 1 1-15,-3 3-9 16,-8-7 0-16,-7 4 6 16,-3-4 0-16,0 4-4 15,0 6 0-15,-4-7-2 16,0 10 1-16,0 3-2 15,8 7 0-15,-5 9-1 16,8 6 1-16,7 3 0 0,7 6 0 16,4 4 2-1,10-3 0-15,10-7 0 0,1-3 1 16,14-6 1-16,3-10 1 16,4-9 0-16,0-9 0 15,-1-4-1-15,-2-6 1 16,-8 4-1-16,-3-1 0 15,-8 3-1-15,-3 1 0 16,-3 3-1-16,-4 9 0 16,-7 0-1-16,-4 12 0 15,-3 13 0-15,-3 3 1 16,-8 23-1-16,0 5 1 0,1 19 0 16,-1 7 0-16,1 6 0 15,-1-4 1-15,4-2-1 16,3-10 0-16,4-16-7 15,4-15 1-15,10-22-7 16,3-10 1-16</inkml:trace>
  <inkml:trace contextRef="#ctx0" brushRef="#br0" timeOffset="14653.88">11307 4801 48 0,'7'3'24'0,"0"-19"-23"0,-7 13 42 15,0-7-41-15,-4 1 0 16,-3-4 0-16,-4 4 0 16,-10 3-3-16,-7 3 0 15,-4 3 2-15,1 6 1 16,-1 0-2-16,0 7 1 0,-3-4-1 16,3 7 0-16,4 0-1 15,3 12 1-15,4 0-1 16,7-3 1-16,3 3 0 15,8-3 0-15,6 0 0 16,8-6 0-16,3-6 0 16,11-7 1-16,6-6-1 15,1-3 1-15,0 0-1 16,-4 0 1-16,0 0-1 16,-3-7 1-16,-4-6-1 15,-3 1 0-15,0-4-1 16,-4 0 1-16,-4 7-1 15,-3 2 0-15,0 7-1 16,0 12 1-16,-7 7 0 16,0 0 0-16,-3 6 0 15,-1 9 1-15,-3 10-1 16,0-10 1-16,0 23 0 16,0-4 1-16,0 9 0 0,4 10 0 15,-1 0-1-15,0 7 1 16,1-17-2-16,-1-9 0 15,1-9-6-15,-1-10 0 16,4-12-8 0,-3-6 0-16</inkml:trace>
  <inkml:trace contextRef="#ctx0" brushRef="#br0" timeOffset="15087.85">11599 5716 57 0,'-3'-6'28'0,"3"9"-27"0,0-3 49 16,7-3-51-16,3 3 1 15,5 0-2-15,2 0 0 16,4 0-3-16,1 3 0 16,-1 3-12-16,0-9 0 15</inkml:trace>
  <inkml:trace contextRef="#ctx0" brushRef="#br0" timeOffset="15316.47">12171 5710 53 0,'14'3'26'0,"4"-3"-30"16,-8 0 39-16,1 0-39 16,3-6 1-16,4-4-9 15,3 1 1-15,3-4 4 16,-2-2 1-16</inkml:trace>
  <inkml:trace contextRef="#ctx0" brushRef="#br0" timeOffset="15555.22">12866 5697 40 0,'7'13'20'0,"3"-10"-20"0,-10-3 31 16,0 0-32-16,8-3 1 0,-1 0 0 15,3 0 0-15,8 3-1 16,-4 0 0-16,-4-7-7 16,5 7 1-16,6-6-4 15,0 0 0-15</inkml:trace>
  <inkml:trace contextRef="#ctx0" brushRef="#br0" timeOffset="15768.33">13511 5741 43 0,'11'16'21'0,"14"-19"-31"0,-15-3 40 16,8-1-36-16,-4 1 1 15,4 0-16-15,3-4 1 16</inkml:trace>
  <inkml:trace contextRef="#ctx0" brushRef="#br0" timeOffset="15976">14048 5707 39 0,'10'3'19'0,"1"6"-18"0,-11-9 30 0,0 0-31 15,3 0 1-15,-3 0-2 16,0 0 1-16,4 3-5 16,3-3 1-16,0 0-7 15,0-6 0-15</inkml:trace>
  <inkml:trace contextRef="#ctx0" brushRef="#br0" timeOffset="16217.34">14510 5804 34 0,'10'9'17'0,"12"-34"-20"0,-15 19 25 16,0 0-26-16,0-1 0 15,3-2-4-15,1-3 1 16,-4 5 6-16,3-2 1 16,-2 3-9-16,2 2 1 15</inkml:trace>
  <inkml:trace contextRef="#ctx0" brushRef="#br0" timeOffset="16396.25">14788 5823 24 0,'15'9'12'0,"30"-3"-11"16,-38-6 23-16,1-3-23 15,2 3 1-15,-3-3-3 16,0-3 0-16,0 3-6 15,0-7 0-15,-3-8 0 16,-1-1 0-16</inkml:trace>
  <inkml:trace contextRef="#ctx0" brushRef="#br0" timeOffset="16505.06">15039 5697 19 0,'32'13'9'0,"-8"34"-21"16,-17-38 16-16,-3-2-9 15,-8 2 1-15</inkml:trace>
  <inkml:trace contextRef="#ctx0" brushRef="#br0" timeOffset="23992.12">16171 4895 30 0,'-3'12'15'0,"13"1"-6"0,-6-13 16 15,-4 0-22-15,11 0 1 16,-1-3 0-16,8-4 1 0,-4-2-6 16,14-1 0-16,14 10 3 15,15 0 1-15,13 0-4 16,1 0 1-16,-8-6-4 16,-6 0 0-16,-11 0-9 15,-11 6 1-15,-10-7-1 16,-11 11 1-16</inkml:trace>
  <inkml:trace contextRef="#ctx0" brushRef="#br0" timeOffset="24218.12">16210 5127 43 0,'-7'28'21'0,"14"-16"-19"15,0-2 45-15,4-7-43 0,3 3 0 16,7 0 2-16,11-2 1 16,17-4-10-16,8-4 1 15,13-2 4-15,-3 0 0 16,-3 3-9-16,-11-7 1 16,-4 4-11-16,-10 3 0 15</inkml:trace>
  <inkml:trace contextRef="#ctx0" brushRef="#br0" timeOffset="25371.41">18076 4330 40 0,'0'0'20'0,"11"13"-11"16,-8-7 25-16,1 10-32 16,-4-7 0-16,0 10 1 15,0 6 1 1,-4 41-4-1,1 6 0-15,3 22 3 16,3 19 1-16,-3 6-1 0,8 22 0 16,-1 13-1-1,-4-16 0-15,1-3-1 0,3-16 0 16,0-19-1-16,-4-21 0 16,4-14 0-16,-3-11 0 15,-1-17-5-15,1-8 1 16,-1-14-13-16,1-5 1 15</inkml:trace>
  <inkml:trace contextRef="#ctx1" brushRef="#br1">4258 3286 0,'0'0'16</inkml:trace>
  <inkml:trace contextRef="#ctx0" brushRef="#br1" timeOffset="30851.1">7994 6243 33 0,'11'16'16'0,"3"-13"-6"16,-4-3 16-16,11 0-24 15,18 0 0-15,0 0 2 16,21 3 1-16,14-3-5 16,4 3 0-16,13-3 3 15,15 6 1-15,7 4-1 16,7-1 0-16,21 1-1 15,14-1 1-15,4-3-1 16,21-3 0-16,18 1 0 16,13-4 0-16,22 6 0 0,0 3 1 15,10 4-1-15,-10-1 0 16,18-2 0-16,-11-1 0 16,21-3-1-16,-7-2 1 15,17-4-1 1,-13-10 0-16,17 4 0 0,-7-4 0 15,11 7-1-15,-25 0 1 16,7 9-1-16,-11 4 1 16,-10-1-1-16,-11-2 0 15,-20-7-1-15,-15 3 0 0,-11 0-3 16,-17 0 1-16,-25 3-12 16,-28 0 1-16,-18 1-4 15,-21 5 0-15</inkml:trace>
  <inkml:trace contextRef="#ctx0" brushRef="#br1" timeOffset="31601.32">17434 6378 53 0,'25'0'26'0,"91"3"-24"0,-70-9 48 16,21-4-47-16,29-9 1 16,27 1 1-16,18-4 0 15,18-3-7-15,7-10 0 16,-4 4 2-16,-24 3 1 0,-11 6-8 16,-25 9 0-1,-17-3-12-15,-29 7 1 0</inkml:trace>
  <inkml:trace contextRef="#ctx0" brushRef="#br1" timeOffset="33614.18">8925 7852 48 0,'4'3'24'0,"28"-22"-20"15,-18 3 25-15,7-6-26 0,4-15 0 16,3-17 0-16,11-15 1 15,3-6-6-15,0-3 1 16,1-13 2-16,-8 6 1 16,-3 4-3-16,-8 2 1 15,-3 7-3-15,-6 16 0 16,-8 9-1-16,-4 6 0 16,-6 10-1-16,-8 12 1 15,-7 6-1-15,-6 16 0 16,-5 19 0-16,1 10 0 0,4 21 1 15,13 10 1-15,-7 12 3 16,4 19 1-16,4-13 3 16,3 1 0-16,7 3 2 15,3-19 0-15,4-10-1 16,7-9 1-16,0-9-6 16,1-10 0-16,2-9-10 15,4-4 0-15,-3-2-4 16,0-10 1-16</inkml:trace>
  <inkml:trace contextRef="#ctx0" brushRef="#br1" timeOffset="34034.97">9324 7770 44 0,'3'10'22'0,"12"-20"-23"0,-8 7 43 15,3 3-40-15,4-3 0 16,4-7 1-16,10 1 0 16,0-10-3-16,1 4 0 15,-1-7 2-15,-3 0 1 16,-4-3-2-16,-4-1 1 15,-3 1-1-15,-3 3 0 0,-4 4-2 16,-7 2 0-16,-3 0-1 16,-8 10 0-16,-3 6-1 15,-4 9 0-15,1 7 0 16,-1 6 1-16,4 9 1 16,3 4 0-16,1-1 1 15,10 1 0-15,0 2 0 16,3 1 1-16,11-7-2 15,7-5 0-15,8-11-10 16,-1-8 1-16,0-14-4 16,7-2 1-16</inkml:trace>
  <inkml:trace contextRef="#ctx0" brushRef="#br1" timeOffset="34333.65">10001 7610 34 0,'28'-22'17'0,"-20"3"-10"0,-8 19 27 16,0 0-31-16,-4 0 1 15,-3 0 0-15,-7 0 0 16,-4 4-6-16,-3-1 1 16,-7 0 3-16,0 3 0 15,-4 7-2-15,4 2 1 16,3-2-1-16,4 3 1 16,7 2 0-16,0 1 0 15,10 0 1-15,4-6 0 16,11-1 0-16,6-6 0 15,4 1-1-15,1 2 1 0,-5-6-2 16,-3-3 1-16,-3 3-3 16,-8 0 1-16,-6 7-4 15,-8 2 0-15,-6 1-9 16,-8-1 1-16,0-5-2 16,4-4 0-16</inkml:trace>
  <inkml:trace contextRef="#ctx0" brushRef="#br1" timeOffset="34649.31">10171 7541 41 0,'56'-34'20'0,"-24"31"-16"16,-25 3 38-16,0 6-40 15,-4-3 0-15,1 0 0 0,-4 0 0 16,-7 4-3-1,-4-1 0-15,-3 3 2 0,-3 4 0 16,-5-1-2-16,-2 7 1 16,3 3 0-16,3 0 0 15,7 3 0-15,4-6 0 16,11-3 1-16,6-1 0 16,8-2 1-16,-7-1 1 15,10 1-2-15,0-4 1 16,-3 1-1-16,-4-1 0 15,-11 7-6-15,-6 6 0 0,-11 3-11 16,-15-6 0-16</inkml:trace>
  <inkml:trace contextRef="#ctx0" brushRef="#br1" timeOffset="35084.51">11575 6883 38 0,'-14'44'19'0,"-1"31"-13"0,12-56 22 15,-4 21-28-15,-4 4 1 16,-6 16 0-16,-5 12 1 0,1 3-3 16,0 19 1-16,0-3 0 15,0-6 0-15,3-10-6 16,8-15 0-16,-5-10-6 16,1-25 1-16</inkml:trace>
  <inkml:trace contextRef="#ctx0" brushRef="#br1" timeOffset="35597.08">10940 7638 52 0,'14'29'26'0,"35"-4"-27"15,-31-25 48-15,14-3-44 16,13-4 0-16,5-5 3 15,-1-4 0-15,1-3-8 0,6-3 1 16,0-3 3-16,4-9 1 16,0-4-4-16,0 7 0 15,-3-7-3-15,-8-3 0 16,-10 10 0-16,-7 6 0 16,-11 9-2-16,-7 16 1 15,-7 10 0-15,-10 18 1 16,-4 6-1-16,-4 10 1 15,0 0 0-15,1-3 0 16,-1-3 3-16,4-7 0 0,4-9 2 16,3-3 1-16,7-10 1 15,3-6 0-15,4-3 0 16,0-3 0-16,4-6-2 16,0-1 0-16,-4 1-1 15,3-1 1-15,-2 4-1 16,-1 3 0-16,-4 9 0 15,-3 1 0-15,4 5 0 16,-4 10 1-16,0 0-1 16,0-3 1-16,0 0-1 15,0-1 1-15,4 4-4 16,3-3 1-16,0-3-8 16,0-4 1-16,7-8-4 15,4-11 0-15</inkml:trace>
  <inkml:trace contextRef="#ctx0" brushRef="#br1" timeOffset="35944.22">12213 7642 26 0,'14'-19'13'0,"-3"22"0"0,-4-3 18 15,-7 0-28-15,7 3 0 16,-7 0 0-16,0 3 1 16,-7 1-6-16,-4 2 1 15,-3 4 3-15,-3 2 0 16,-1 1-2-16,4-3 0 15,-4-1 0-15,4-3 0 16,4 7 0-16,2-6 0 0,5-1-1 16,3-3 1-1,7-3-1-15,7-3 1 0,4-3-1 16,3 0 0-16,0 3 0 16,-3-3 0-16,3 0 0 15,-3 0 0-15,-1 0 1 16,1 3 0-16,-1 3 0 15,-2-3 1-15,-1 3-2 16,0 3 0-16,-4 7-3 16,-3-1 1-16,0-2-8 15,1-4 1-15,-1-6-2 16,-7 0 1-16</inkml:trace>
  <inkml:trace contextRef="#ctx0" brushRef="#br1" timeOffset="36270.85">12534 7786 35 0,'11'6'17'0,"-4"0"-26"0,-7-6 36 16,0 0-31-16,0-6 1 15,0 0-2-15,0 0 1 16,0-1 5-16,3-5 1 15,1-4-3-15,3 0 0 16,4 7 3-16,3-4 0 16,0 7 2-16,0 3 1 0,4 6 0 15,-1 7 1 1,4-4 0-16,0 6 0 0,1 17-2 16,-1 8 1-16,4-2-2 15,-1 5 0-15,1-2-2 16,3-7 0-16,0-5-5 15,1-14 0-15,9-6-10 16,1-15 1-16</inkml:trace>
  <inkml:trace contextRef="#ctx0" brushRef="#br1" timeOffset="36829.56">14062 7014 38 0,'7'4'19'0,"0"24"-11"15,-4-22 25-15,-3 3-29 16,0 10 0-16,-3 6 4 15,-1 0 0-15,-3 19-10 16,0 3 1-16,-3 16 5 16,3 6 1-16,0 0-4 15,3 3 0-15,0-12-11 0,4-16 1 16,-3-16-8-16,-1-12 0 16</inkml:trace>
  <inkml:trace contextRef="#ctx0" brushRef="#br1" timeOffset="37878.75">14362 6923 35 0,'-11'10'17'0,"7"-13"-5"0,4 3 22 16,0 0-29-16,4-7 0 15,3-2 4-15,4-3 0 16,6-1-10-16,12 0 1 16,9 1 8-16,1 2 0 15,-4-5-2-15,11 5 0 0,4 1-2 16,-1 3 0-16,-10-1-3 15,-7 7 0-15,-8 4-2 16,-10-1 1-16,-14 12-2 16,-10 14 0-16,-8 5-2 15,-7 13 1 1,1 10-2-16,-4-1 0 0,-4 7 0 16,-3-4 1-16,3-5-1 15,7-1 0-15,4-3-3 16,7-6 1-16,10-6-9 15,4-7 1-15</inkml:trace>
  <inkml:trace contextRef="#ctx0" brushRef="#br1" timeOffset="38094.78">14601 7798 56 0,'0'7'28'0,"4"-1"-25"0,0-3 48 16,-1 0-48-16,1 0 1 15,-1 0-1-15,1 4 0 16,-4-4-11-16,3 3 1 16,-6-3-10-16,-11-3 0 15</inkml:trace>
  <inkml:trace contextRef="#ctx0" brushRef="#br1" timeOffset="39831.08">15752 4499 41 0,'10'13'20'0,"-13"28"-13"0,3-29 21 0,-4 23-26 16,1 15 1-16,-1 22 0 15,0 28 0-15,-3 7-4 16,4 3 0-16,3 6 2 16,0-31 1-16,0-16-6 15,0-16 1 1,3-25-6-16,1-22 0 0,-1-18-5 16,1-16 1-16</inkml:trace>
  <inkml:trace contextRef="#ctx0" brushRef="#br1" timeOffset="40281.01">15593 4556 36 0,'7'19'18'0,"10"3"-9"0,-9-22 32 15,6 0-37-15,7 0 1 16,7 0 2-16,25 0 1 15,25 0-10-15,24 3 0 0,14-3 6 16,22-3 0-16,14-16-3 16,-1-6 1-16,-6-7-2 15,-8 10 0-15,-13-9-1 16,-18 0 0-16,-25 3 0 16,-18 6 1-16,-17 3-3 15,-14 16 1-15,-21 12-3 16,-15 0 1-16,-14 26-3 15,-10-1 1-15,-14 32-2 16,0 6 1-16,6 13 2 16,8 6 1-16,3 0 4 15,11 9 0-15,11 13 3 16,6-6 0-16,-6-13 1 16,-4 6 1-16,-14-9-1 15,-4-6 0-15,-18-10-2 16,-13-9 0-16,-22-13-1 15,-20-18 0-15,-8-10-3 0,-25-6 1 16,-17-19-13-16,-11-13 1 16</inkml:trace>
  <inkml:trace contextRef="#ctx0" brushRef="#br2" timeOffset="47593.12">2872 9708 48 0,'10'44'24'0,"11"-3"-16"15,-10-29 25-15,7 13-33 16,-8 10 1-16,8-1 0 15,-8 13 0-15,-6 0-2 16,-4 16 1-16,0 12 0 16,-4 7 0-16,4-7-2 15,-7-3 0-15,4-6-5 16,3-16 1-16,-7-12-7 0,3-16 0 16,4-19-1-16,0-16 0 15</inkml:trace>
  <inkml:trace contextRef="#ctx0" brushRef="#br2" timeOffset="47891.81">2801 9793 39 0,'11'9'19'0,"20"-15"-21"0,-20 0 39 0,7-4-37 16,10-2 1-16,4-1 3 15,-4-6 0-15,11 4-3 16,3-4 0-16,7 3 4 16,1 0 0-16,-11 7 0 15,-1 3 0-15,-6 3-1 16,-11 9 0-16,-10 10-3 16,-15 9 1-16,-10 9-5 15,-7 13 1 1,-4 6-5-16,-3 1 1 0,0-1-7 15,0-9 0-15,3-6-4 16,0-7 1-16</inkml:trace>
  <inkml:trace contextRef="#ctx0" brushRef="#br2" timeOffset="48268.96">3298 10351 44 0,'0'31'22'0,"-7"-6"-26"0,7-22 40 0,0 1-35 16,-3-4 1-16,3-10-1 15,-7 1 1-15,3-7-3 16,4-3 1-16,-7-3 1 15,7-6 0-15,7 6-1 16,-3-3 1-16,3 3 0 16,3 3 0-16,5 4 0 15,9 5 0-15,1 4 0 16,10 0 1-16,1 6-2 16,-1 3 1-16,-7 3-2 15,4 7 0-15,-11 2-4 16,-3-2 1-16,3 3-8 15,0-1 1-15,7-2-3 16,-3-4 0-16</inkml:trace>
  <inkml:trace contextRef="#ctx0" brushRef="#br2" timeOffset="48492.8">3828 10291 48 0,'0'-9'24'0,"0"-7"-28"0,0 13 48 16,-7 3-43-16,3-3 0 15,-7 3 0-15,-6 3 0 16,6 3-2-16,-10 4 0 15,3 2-1-15,4 1 1 16,-3 3-3-16,-1 5 0 16,4-2 0-16,3 0 0 15,4-6 0-15,0-4 0 16,14-6 2-16,-7-3 0 0,21-3 0 16,18 3 0-16,-7-3-6 15,3-3 1-15,-10-4-3 16,0 4 0-16</inkml:trace>
  <inkml:trace contextRef="#ctx0" brushRef="#br2" timeOffset="48777.77">4149 10191 47 0,'17'19'23'0,"-6"-7"-26"16,-4-12 48-16,4 0-43 15,-11 3 1-15,0 1 2 16,0-4 0-16,-8 3-7 16,5-3 1-16,-11 3 3 15,0 3 0-15,-7 4-2 0,-1 2 1 16,5 4-3-16,-4 3 0 16,3-1-2-16,0-2 0 15,15-3-1-15,3-1 1 16,10-9-1-16,8 0 1 15,3-6-6-15,7-6 0 16,4-10-2-16,-7-3 0 16</inkml:trace>
  <inkml:trace contextRef="#ctx0" brushRef="#br2" timeOffset="49077.34">4378 10247 60 0,'7'-18'30'0,"-18"-26"-43"0,11 28 60 0,-7-12-48 15,4-10 1-15,-15-12-1 16,8-3 1-16,-12-10 0 16,5-6 1-16,-1 0-1 15,4 6 0-15,4 10 1 16,-1 6 0-16,14 6 1 15,15 10 0-15,-4 3-1 16,14 2 1-16,1 8-2 16,-1 8 1-16,4 13-3 15,-4 13 0-15,-7 6-6 0,-3 16 1 16,-15-1-10-16,-3 1 0 16</inkml:trace>
  <inkml:trace contextRef="#ctx0" brushRef="#br2" timeOffset="49275.21">4124 10015 63 0,'0'13'31'0,"21"12"-30"0,-17-19 54 16,13 4-53-16,1-1 1 16,17-3 0-16,11 1 0 0,-4-4-6 15,4-3 1-15,4-3-1 16,-19-4 0-16,-2 4-13 15,-15-3 0-15,-7 3-4 16,3 3 0-16</inkml:trace>
  <inkml:trace contextRef="#ctx0" brushRef="#br2" timeOffset="50127.86">2741 10871 41 0,'0'16'20'0,"28"-10"-12"0,-17-9 31 0,10 0-35 16,11-3 1-16,17-7 2 16,18-2 1-16,14-14-10 15,39 4 0-15,7-12 6 16,29-7 1-16,20 3-5 16,0 3 1-16,4-2-4 15,-21-1 0-15,-25 0-6 16,-28 7 0-16,-18-7-9 15,-28 3 0-15</inkml:trace>
  <inkml:trace contextRef="#ctx0" brushRef="#br2" timeOffset="50565.73">4822 9840 35 0,'-10'-7'17'0,"-1"23"-6"16,11-13 22-16,4 0-29 15,3 4 0-15,-4 2 0 16,4-3 0-16,4 1-7 16,-4-4 1-16,7-3 1 15,4 3 1-15,-4 0-14 16,11 0 0-16</inkml:trace>
  <inkml:trace contextRef="#ctx0" brushRef="#br2" timeOffset="50745.68">4801 10141 49 0,'-7'31'24'0,"25"-25"-26"0,-15-2 37 15,4-4-42-15,4 0 0 16,-4-4-19-16,0 4 0 0</inkml:trace>
  <inkml:trace contextRef="#ctx0" brushRef="#br2" timeOffset="52772.67">6625 10367 31 0,'0'-4'15'0,"-7"8"3"0,7-4 16 16,7 3-28-16,-7 3 1 15,0 0 3-15,0 7 0 16,0 9-12-16,4 3 0 0,-1 16 8 16,1 12 0-16,-1 16-3 15,1 19 1-15,-1 15-3 16,-3 7 1-16,0 15-1 16,0-5 0-16,0-8-1 15,-3-14 0-15,-1-14-4 16,4-12 0-16,0-9-7 15,4-10 1-15,3-27-10 16,7-11 1-16</inkml:trace>
  <inkml:trace contextRef="#ctx0" brushRef="#br2" timeOffset="53417.75">7172 11066 45 0,'-14'6'22'0,"10"0"-18"0,4-6 33 16,0 0-35-16,0 0 0 16,7 0 1-16,4-9 1 15,10-4-5-15,11 1 0 16,10-7 2-16,4-3 1 15,11 3-7-15,-1 1 1 16,-3 8-11-16,-4 7 0 16</inkml:trace>
  <inkml:trace contextRef="#ctx0" brushRef="#br2" timeOffset="53598.11">7165 11270 59 0,'-4'9'29'0,"26"4"-32"0,-12-17 50 0,15 8-47 15,17-4 1-15,8 3-2 16,10-3 1-16,14 0-5 16,-7 0 0-16,-7 0-11 15,-18 0 0-15</inkml:trace>
  <inkml:trace contextRef="#ctx0" brushRef="#br2" timeOffset="56029.43">8259 10548 43 0,'-8'10'21'0,"8"-23"-9"0,0 7 21 16,4 6-31-16,-4 0 1 15,7 0 1-15,4-3 0 16,3 3-4-16,10 3 0 16,8-6 3-16,11 3 1 0,-1 0-1 15,7 3 0-15,-6-3-1 16,-1 3 0-16,-10-9-2 15,-4 3 1-15,-10 6-2 16,-11 6 0-16,-7 4-1 16,-11 3 0-16,-3 2-2 15,0 4 1-15,-4 3-2 16,-3-6 0-16,0 6 1 16,3 0 0-16,4 7 0 15,3-4 1-15,1 3 1 16,6-2 0-16,4-1 1 15,4 0 1-15,6-3 1 16,5 0 0 0,2 0 1-16,11 3 0 0,11-6 1 15,7 3 0-15,4-3 0 16,-1 0 1-16,-3 3-2 16,-11 1 1-16,-7 2-1 0,-17 0 0 15,-15 13-2-15,-27 9 0 16,-12 6-3-16,-6 7 0 15,-8-6-9-15,-10-10 0 16,0-7-4-16,14-5 1 16</inkml:trace>
  <inkml:trace contextRef="#ctx0" brushRef="#br2" timeOffset="56540.12">9536 10298 54 0,'-7'9'27'0,"-18"4"-29"0,18-10 51 15,-4 3-48-15,-6 6 0 16,-8 7 1-16,-7 10 0 16,-14 2-3-16,0 16 0 15,4 6 1-15,3 7 1 16,4 9-1-16,-4 22 0 16,11 3 0-16,7 6 1 15,7 10-1-15,7-13 1 16,10-9-1-16,4-13 0 15,32-9-12 1,3-22 1-16,-3-25-6 16,3-13 1-16</inkml:trace>
  <inkml:trace contextRef="#ctx0" brushRef="#br2" timeOffset="56972.67">9902 10320 39 0,'4'9'19'0,"3"25"-8"0,-7-21 26 0,0 6-36 15,0 12 1-15,0-6 0 16,0 7 0-16,0 5-4 16,0 4 1-16,4-7-2 15,3-2 0-15,0-1-11 16,7-15 0-16</inkml:trace>
  <inkml:trace contextRef="#ctx0" brushRef="#br2" timeOffset="57199.97">10326 10310 44 0,'3'22'22'0,"-6"13"-12"16,-1-23 33-16,-3 10-40 15,-7 3 0-15,0 3 0 16,-4 16 1-16,-10 3-6 15,-7 13 1-15,-7 12 2 0,-8 19 1 16,1-6-3-16,3 2 0 16,0-11-2-1,4-4 0-15,3-13-7 0,14-8 1 16,11-17-7-16,7-15 0 16</inkml:trace>
  <inkml:trace contextRef="#ctx0" brushRef="#br2" timeOffset="57680.59">10121 10991 55 0,'0'6'27'0,"7"-6"-27"0,-3 0 47 0,3 3-45 15,3 0 0-15,1-3 3 16,3 3 1-16,0-3-7 16,4 3 0-16,7-3 4 15,6 0 1-15,5-6-3 16,-5 0 1-16,-2 9-3 16,-8 0 1-16,-7 7-3 15,-7 2 0-15,-7 1-3 16,-11-4 1-16,-3 0-3 0,-7 1 1 15,0 2-1-15,3-2 1 16,4 2 2-16,0-2 1 16,7-1 1-1,3 1 0-15,11-1 3 0,4 0 0 16,7 1 1-16,3-1 0 16,4 1 1-1,-4-1 0-15,0 0 0 0,0-2 0 16,-7 2 0-16,-7 1 1 15,-7 2-2-15,-14 1 0 0,-14 2-3 32,-7 4 0-1,3 3-8-31,-7-3 1 0,-3-13-4 0,3 0 0 0</inkml:trace>
  <inkml:trace contextRef="#ctx0" brushRef="#br2" timeOffset="58130.6">10474 10156 30 0,'-14'38'15'0,"17"22"-3"0,1-45 23 15,3 4-29-15,7 3 1 0,7 0 4 0,11 13 0 16,10 2-13-16,1-2 1 16,17 9 8-16,7 12 1 15,0 7-4-15,-4 12 0 0,-3 13-3 16,-14 12 1 0,-18 4-3-16,-17 5 1 0,-22-15-4 15,1-21 0-15,-43 18-4 16,-7-26 0-16,-7-8-11 15,-4-10 1-15</inkml:trace>
  <inkml:trace contextRef="#ctx0" brushRef="#br2" timeOffset="62305.91">11825 10740 49 0,'7'-10'24'0,"14"7"-15"0,-10 3 25 16,7-3-34-16,17 3 1 0,7-6 0 15,8 0 0-15,2-1-4 16,-2-2 0-16,-4-1-5 16,-11 1 0-16,-7 0-7 15,-14 2 1-15</inkml:trace>
  <inkml:trace contextRef="#ctx0" brushRef="#br2" timeOffset="62488.27">11815 10934 59 0,'-8'6'29'0,"16"10"-34"15,-1-16 54-15,3-3-48 16,4-3 0-16,15-4-1 16,23 1 1-16,8-1-6 15,4 4 0-15,-4 0-12 0,-11 0 1 16</inkml:trace>
  <inkml:trace contextRef="#ctx0" brushRef="#br2" timeOffset="63447">13021 10467 36 0,'-7'9'18'0,"7"4"-5"0,4-10 16 0,-1 3-22 16,1-3 0-16,3 4 3 15,0-4 1-15,7 0-13 16,7 3 0-16,7 0 9 15,11 1 0-15,14 5-3 16,7 7 1-16,0 0-3 16,-11 0 0-16,-10-7-2 15,-7-2 0-15,-11-1-1 16,-3 1 0-16,-15-1-1 16,-10 3 0-16,-11 4-1 15,-10-6 0-15,-7 2-1 16,3 4 0-16,4 3 0 15,3-4 0-15,4 1 0 16,3 3 0-16,8-4 2 0,3 4 1 16,3-3 0-16,8 6 1 15,6 0 1-15,8 6 0 16,3 0 0-16,7 1 1 16,4-1 0-16,3-6 1 15,-3 3-1-15,-4-10 1 16,-3 1-2-16,-7-3 1 15,-1 2-1-15,-10 4 0 16,-7 9-1-16,-17-3 0 16,-26 16-2-16,-16 3 1 0,-16 0-5 15,-2-3 1-15,-1-10-12 16,-6-9 1-16</inkml:trace>
  <inkml:trace contextRef="#ctx0" brushRef="#br2" timeOffset="66569.03">14517 10119 49 0,'-7'19'24'0,"-21"6"-20"0,20-22 25 16,-9 9-30-16,-8 7 1 16,-10 13 0-16,-4 8 0 0,-7 20 0 15,-3 15 1-15,-1 19 0 16,-2 16 0-16,2 22 0 15,4 3 1-15,7-1-1 16,15-8 0-16,13-16-1 16,15-19 1-16,10-22-5 15,7-16 0-15,14-25-10 16,1-9 0-16</inkml:trace>
  <inkml:trace contextRef="#ctx0" brushRef="#br2" timeOffset="67292.95">14912 10705 55 0,'-4'0'27'16,"-10"-15"-30"-16,7 8 44 0,-3-2-41 16,-8-4 1-16,-7 4-1 0,-6 3 1 15,-5 3-2-15,5 6 1 16,-5 12-1-16,-3-2 1 15,-3 15-1-15,3 16 0 16,4 6-2-16,7 13 1 16,10 0-1-16,8 2 0 15,13-5 1-15,11-10 0 16,11-15 2-16,3-16 1 31,18-10 2-31,3-12 0 0,-3-7 1 0,0-12 0 16,-4-6 0-16,-10-3 0 0,-4-7-5 15,-6-6 1-15,-8 0-8 16,-7 1 0-16,-4 11-9 16,1 1 1-1</inkml:trace>
  <inkml:trace contextRef="#ctx0" brushRef="#br2" timeOffset="67537.6">15169 11179 65 0,'0'12'32'0,"4"-9"-37"15,0 1 59-15,-4-1-56 0,3 0 0 16,1 0-12-16,-1 0 1 15,-3-3 2-15,4-6 1 16</inkml:trace>
  <inkml:trace contextRef="#ctx0" brushRef="#br2" timeOffset="68128.7">15734 10458 57 0,'-11'-4'28'0,"18"1"-26"16,-7 3 43-16,0 0-42 15,0 3 1-15,4 1 0 16,3 5 1-16,7 0-7 16,7 4 1-16,7-1 3 15,8 1 1-15,3-4-3 0,3 1 1 16,4-4-1-16,-11-3 1 15,-3 3-2-15,-11 1 0 16,-7 2-1-16,-7 4 1 16,-10 2-3-16,-8 4 1 15,-3 3-3-15,-4 0 1 16,-3-9-2 0,0-1 1-16,0 7-1 0,3-3 1 15,0 2 2 1,1-2 0-16,10 0 3 0,7-4 0 0,10 4 2 15,12 0 0-15,-5-1 1 16,8 4 0-16,7 0 0 16,3-3 1-1,-3-1-2 17,-4 4 0-17,-7-3-1-15,-7 3 1 16,-10 0-2-1,-15 6 1-15,-10-3-1 0,-14-4 0 0,-11 1-3 0,-7-3 1 16,0-7-10-16,-4-2 0 0</inkml:trace>
  <inkml:trace contextRef="#ctx0" brushRef="#br2" timeOffset="68564.58">15653 10185 32 0,'-11'6'16'0,"8"-9"1"0,3 0 18 0,0 3-28 0,0 0 0 0,0 0 4 16,3 3 0-16,1 0-14 15,6-3 1-15,8 0 10 16,3 0 0-16,18-3-4 15,14-3 1-15,17 2-4 16,19-2 0-16,-8-6-6 31,-4-1 1-31,-6 4-12 0,-11 2 1 16,-21 4-5-16,-8 6 0 0</inkml:trace>
  <inkml:trace contextRef="#ctx0" brushRef="#br2" timeOffset="69121.87">16337 9536 38 0,'-10'18'19'0,"3"23"-19"0,7-35 29 0,0 4-29 16,3 15 1-16,8 3 1 0,6 10 1 15,15 12-1 1,14 3 0-16,10 26 2 0,11 5 1 16,0 17 0-16,-7 15 1 15,-7 6-2 1,-17 10 1-16,-19 3-4 31,-13-7 1-15,-29 1-4-1,-24-13 1-15,-25-7-7 0,-8-18 0 0,1-22-8 0,-7-15 0 16</inkml:trace>
  <inkml:trace contextRef="#ctx0" brushRef="#br2" timeOffset="74226.37">17872 10768 40 0,'10'-6'20'0,"22"-16"-12"0,-25 19 20 0,11-1-25 16,3 1 1-16,11-3-1 15,3-3 1-15,0 2-9 16,1 1 1-16,-1-3-8 16,-3-1 1-16,-8 1-3 15,-6 6 1-15</inkml:trace>
  <inkml:trace contextRef="#ctx0" brushRef="#br2" timeOffset="74407.55">17801 11009 47 0,'0'29'23'0,"21"-29"-23"15,-10 0 47-15,7-4-46 16,3-2 1-16,10 0-6 0,22 6 1 15,-3 0-10-15,6 0 0 16,-3 0-1-16,-7 6 0 16</inkml:trace>
  <inkml:trace contextRef="#ctx0" brushRef="#br2" timeOffset="75321.97">19128 10548 45 0,'-11'4'22'0,"11"-4"-22"0,0 0 43 0,7 0-40 16,0 0 0-16,7 0 2 15,7 0 1-15,4 0-6 16,14 3 0-16,10 0 4 16,11 0 1-16,-7 0-2 15,-3 3 0-15,-12 1-2 16,-9 2 1-16,-8 7-3 16,-11 3 1-16,-3 3-2 15,-7-7 1-15,-7 1-2 16,-7 0 1-16,-7 9-2 15,-4 0 1-15,1 0-1 16,-1 0 0-16,7 0 1 0,4 0 1 16,4 0 0-16,6 0 1 15,4-6 1-15,11 3 0 16,10-3 0-16,11 6 1 16,-1 0 0-16,5 0 0 15,-1-3 0-15,0 0 1 16,-7 0-1-16,-10 0 1 15,-7 3-1-15,-15 3 0 16,-6-3-1-16,-8 0 1 16,-14 0-3-16,-7 4 1 15,-3-7-5-15,-4-4 1 0,4 4-11 16,7-9 1-16</inkml:trace>
  <inkml:trace contextRef="#ctx0" brushRef="#br2" timeOffset="76266.23">20817 10266 50 0,'7'10'25'0,"-28"2"-26"0,14-6 38 0,-7 7-37 0,-3 3 1 0,-5 6-1 15,-9 22 1-15,-12 3-2 16,-10 15 1-16,-3 7 0 16,-4 13 0-16,-7 21-1 15,10 4 1-15,8 0 0 16,7 5 0-16,14-8 1 16,13-13 0-16,15-3-1 15,15-16 0-15,6-13-2 16,3-9 0-16,5-12-7 15,2-10 0-15,-2-12-6 16,-5-7 1-16</inkml:trace>
  <inkml:trace contextRef="#ctx0" brushRef="#br2" timeOffset="76685.95">21107 11006 44 0,'7'28'22'0,"-4"-56"-26"0,-6 19 39 0,-4-7-33 16,-7 1 0-16,-8-7 0 15,-6 0 1-15,-7 3-4 16,-4 6 0-16,-10 13 0 16,6 19 0-16,5 19-1 15,6 9 1-15,4 9-2 16,6-6 1 0,19 16 0-1,14-16 0-15,17-12 4 16,7-16 1-16,4-13 0 15,0-9 1-15,3-6 0 16,-10-10 0-16,-4-9-1 16,-7-3 0-16,-7 0-7 0,-3 0 0 15,-4 3-11-15,0-7 1 16</inkml:trace>
  <inkml:trace contextRef="#ctx0" brushRef="#br2" timeOffset="76899.4">21237 11267 55 0,'-3'12'27'0,"6"-6"-34"0,-3-6 44 0,4-3-42 15,3 3 1-15,-4 0-24 16,4-6 1-16</inkml:trace>
  <inkml:trace contextRef="#ctx0" brushRef="#br2" timeOffset="77436.33">21601 10865 52 0,'0'6'26'0,"7"-6"-25"0,-7 0 40 16,3 0-41-16,4-3 1 16,0 0 0-16,7-6 1 15,8-1-2-15,2 1 1 16,-3 0 0-16,4-1 1 16,0 1-1-16,-4 2 1 0,-7 7-2 15,-7 4 1-15,-7 2-2 16,-3 10 1-16,-4-4-3 15,-8 7 1-15,-2 3-4 16,-4 3 1-16,-4 0 0 16,4 0 0-16,3 0 0 15,4-3 1-15,3 0 2 16,8-6 0-16,10-7 3 16,7 1 1-16,7 2 0 15,0-2 1-15,-3-1-1 16,3 0 1-16,0 4-1 15,-10-1 1-15,-4 4-3 16,-7 6 1-16,-14 3-1 16,-11-6 0-16,-10 0-7 15,-7-4 1-15,3-2-8 0,0-4 0 16</inkml:trace>
  <inkml:trace contextRef="#ctx0" brushRef="#br2" timeOffset="77992.89">21978 10790 41 0,'-3'9'20'0,"13"-6"-16"0,-6-3 31 0,3 4-32 16,0-4 0-16,7 3 4 15,4-3 0-15,10 0-8 16,3-3 1-16,5-1 4 15,3-2 1-15,-8 6-2 16,-2 0 0-16,-8 3-3 16,-7 4 1-16,-14 2-2 15,-7 7 1-15,-11-4-2 16,-3 1 1-16,-4 2-2 16,1 1 0-16,-1 0 0 0,0 3 0 15,8-4 0-15,2 1 1 31,5 0 0-15,6-1 1-16,8 1 0 16,6 6 1-16,8-10 0 0,3 1 1 0,0 0-1 0,-3-1 1 15,-4 1-1-15,-7 2 0 16,-7 4-1-16,-7 3 1 31,-7 3-4-31,-7 0 1 16,-4-6-7-16,0-3 1 0,1-7-5 0,3-3 1 0</inkml:trace>
  <inkml:trace contextRef="#ctx0" brushRef="#br2" timeOffset="78502.67">22475 10561 25 0,'-38'16'12'0,"2"28"-2"0,29-32 17 16,-3 4-24-16,3-4 1 15,0 1 1-15,3-4 1 16,1 4-7-16,3-7 1 15,7 4 4-15,10 5 0 16,4-5 0-16,11-4 0 16,11-3-1-16,2-3 1 15,5-6-2-15,3 6 1 16,-4 0-2-16,-7 0 1 16,-6 0-2-16,-8 0 1 15,-10 6-2-15,-8 3 1 16,-6 4-2-16,-8 6 1 15,-3-4-1-15,-3 4 1 0,-1 0-1 16,-3 6 0-16,-4 0 0 16,-3 7 0-16,-7-1 1 15,-4-3 0-15,-3 4-1 16,-4 5 0 0,-3-2-2-16,-1 2 1 0,8-5-1 15,7-7 0-15,3-3-3 16,7-7 0-16,8-2-4 15,10-10 0-15</inkml:trace>
  <inkml:trace contextRef="#ctx0" brushRef="#br2" timeOffset="79215.55">22408 11129 37 0,'4'3'18'0,"17"-6"-17"0,-3 3 30 16,-1 0-28-16,5 0 0 15,6 3 3-15,11 0 0 16,6 3-7-16,5-3 1 16,-1 0 4-16,-6 1 0 15,-5 2-1-15,-6 0 0 16,-7 3-2-16,-11 7 0 0,-11 3-1 15,-13 9 0-15,-18 7-1 16,-15-1 0-16,-6 1-4 16,-7-7 1-16,-1 0-5 15,4-3 1 1,7-3-7 15,11-6 1-15</inkml:trace>
  <inkml:trace contextRef="#ctx0" brushRef="#br2" timeOffset="79795.57">23308 10577 23 0,'-11'9'11'0,"-17"4"2"0,25-7 12 0,-4 3-20 0,-4 1 0 0,0-1 4 0,1-3 0 16,3 1-10-16,3-1 0 15,4-3 8-15,7 3 1 16,7 1-3-16,8-1 1 15,9 0-3-15,1 4 1 0,0-7-2 16,7 0 0-16,-8 0-2 16,1 0 1-1,-14 0-2-15,-8 4 1 0,-10-4-1 16,-7 12 0-16,0-2-2 16,-7 6 0-16,-7 3-2 31,0 3 0-31,-4 0 0 0,0-3 1 15,1 3-1 1,10-6 1-16,3 3 2 16,8 3 0-16,10 0 1 15,7-3 1-15,3 0 1 16,5 3 1-16,2 0 1 16,4 0 0-16,1-3-1 15,-8 0 1-15,-7 0-1 16,-7 3 0-16,-14-3-1 0,-4 6 0 15,-13 0-2-15,-12-3 1 16,-2-6-6-16,-1 0 1 16,0-6-9-1,4-7 0-15</inkml:trace>
  <inkml:trace contextRef="#ctx0" brushRef="#br2" timeOffset="80101.43">23770 11298 60 0,'4'6'30'0,"-8"0"-33"0,4-6 53 0,4 4-47 15,-4 2 0-15,3-3-3 16,-3 3 0-16,0 4-6 16,0 2 1-16,0 1-12 15,-3-10 1-15</inkml:trace>
  <inkml:trace contextRef="#ctx0" brushRef="#br2" timeOffset="80521">24183 11172 40 0,'3'19'20'0,"8"10"-7"15,-7-26 20-15,3 3-31 16,0 0 0-16,3-3 1 16,1 0 0-16,3 1-4 15,0-1 0-15,4-3-2 16,-1 0 0-16,8 0-11 15,-4-10 1-15</inkml:trace>
  <inkml:trace contextRef="#ctx0" brushRef="#br2" timeOffset="80720">24765 11179 45 0,'7'12'22'0,"-3"4"-22"0,-1-13 31 0,1 0-33 15,-1 4 1-15,4-4-10 16,4 0 1-16,-1-6 4 16,8-7 0-16</inkml:trace>
  <inkml:trace contextRef="#ctx0" brushRef="#br2" timeOffset="80936.19">25146 11097 38 0,'14'28'19'0,"0"-15"-18"0,-7-13 30 0,-3 0-31 15,-4 0 0-15,10 0-10 0,1-3 1 16,3-3 3-16,0-4 0 16</inkml:trace>
  <inkml:trace contextRef="#ctx0" brushRef="#br2" timeOffset="81313.25">25894 9771 39 0,'-28'-19'19'0,"10"19"-16"0,15 3 32 0,3 6-31 16,3 13 0-16,11 10 0 15,7 12 1-15,15 22-7 16,9 15 1-16,5 16 3 0,-8 19 0 15,-7 13-1 1,-10 31 0 15,-11 6-1-31,-24 10 0 0,-29-7-3 0,-18-22 0 0,-20-24-11 16,-11-29 0-16</inkml:trace>
  <inkml:trace contextRef="#ctx0" brushRef="#br1" timeOffset="86221.07">19586 10263 19 0,'-3'6'9'0,"6"-15"-4"0,-3 9 10 16,7-3-13-16,4-10 0 15,3-2 2-15,7-1 0 16,4 0-5-16,3-3 1 0,4-3 2 16,17-3 1-16,15-3-1 15,3 3 0-15,24-3-2 16,15-10 1-16,14-6 0 16,-3-3 0-16,13-3-1 15,-3 0 1-15,-3 15 0 16,-8 7 0-16,-7 19 0 15,4 9 0-15,0 19-1 16,0 15 0-16,-7 10 0 16,-14 0 1-16,-15 3-1 15,-10 0 0-15,-10-3-1 16,-11-10 1-16,-11 4-3 16,-10 0 0-16,-15-10-7 15,-6-9 1-15</inkml:trace>
  <inkml:trace contextRef="#ctx0" brushRef="#br1" timeOffset="87137.35">19618 10185 28 0,'4'6'14'0,"-8"-12"-15"0,4 6 19 0,0 0-16 16,7 0 1-16,0-3 0 15,4-4 1-15,3 4-4 16,7-6 0-16,4-10 3 15,3-12 1-15,4-1-1 16,10-15 0-16,11-6-1 16,7 0 1-16,14-7-2 15,11 0 1-15,6 7-2 16,8 0 1-16,-4-1-1 16,-3 7 1-16,7 4-1 15,-4-1 0-15,7 9 0 16,1 4 0-16,-1 6 0 15,4 9 1-15,3 7-1 16,8 12 1-16,-8 6-1 16,-10 7 1-1,-4 9-1 1,-3 6 1-16,-18 1-1 0,-7 12 1 0,-11 6-1 0,-10 9 0 16,-7 10-1-16,-11 3 0 15,-7 7-2-15,-7-13 0 16,-3-13-3-16,-4-6 0 15,0-22-6-15,0-12 0 16</inkml:trace>
  <inkml:trace contextRef="#ctx0" brushRef="#br1" timeOffset="88622.17">19477 10235 22 0,'0'9'11'0,"7"-2"-10"0,-4-7 12 15,1 0-12-15,3-7 1 0,4-5 1 16,-1-1 0-16,1-2-4 16,-1-11 1-16,8-5 2 15,0-7 1-15,6-5-1 16,8-8 0-16,10-2 0 15,8-7 0-15,10-2-1 16,7-4 1-16,0-3-1 16,14 3 1-16,11-3-1 15,10-3 1-15,4 6-2 16,-4 3 1-16,18 4-1 16,-3 9 1-16,6 9 0 15,-10 10 0-15,14 15-1 16,0 16 0-16,7 6 1 15,-11 10 0-15,15 3-1 16,0 9 0-16,3 3 0 16,-14 4 1-16,3-1-1 15,-10 7 1-15,-7 9-1 0,-4 0 0 16,-6 13 0-16,-15 0 0 16,-18 3-1-16,-10 3 0 15,-10-13-4-15,-15-6 0 16,-17-18-6-16,-15-7 1 15</inkml:trace>
  <inkml:trace contextRef="#ctx0" brushRef="#br2" timeOffset="93532.45">26631 10696 34 0,'0'9'17'0,"18"-15"-10"16,-11 3 18-16,3-3-23 16,5-1 0-16,-1 1 0 15,10 3 1-15,12 3-4 16,6 3 0-16,0-3 0 15,1-3 0-15,-8 0-8 16,-7 0 0-16,-3-4-3 0,-11 1 1 16</inkml:trace>
  <inkml:trace contextRef="#ctx0" brushRef="#br2" timeOffset="93713.63">26589 10978 49 0,'21'28'24'0,"25"7"-29"0,-28-35 50 15,6-7-46-15,12 4 1 0,9-3-10 16,5 3 1-16,-4-3 0 16,-8 6 0-16</inkml:trace>
  <inkml:trace contextRef="#ctx0" brushRef="#br2" timeOffset="94282.45">28360 10671 43 0,'10'12'21'0,"1"-12"-13"0,-11 0 30 15,4-6-36-15,-4-7 0 16,-4-5 1-16,-7-4 0 0,-10 3-4 16,-7-3 0-16,-14 0 3 15,-4 9 0-15,-7 13-1 16,-4 13 0-16,1 15-2 15,3 13 0-15,0 15-3 16,7 20 0-16,11 2 0 16,10 7 0-16,11-7 0 15,11-15 1-15,10-10 2 16,28-12 0-16,14-13 3 16,18-9 0-16,0-13 1 15,1-15 0-15,-12-10-1 16,-10-9 1-16,-4-7-2 15,-10-5 1-15,-4-4-6 16,-3 3 0-16,-11 0-10 16,0 0 0-16</inkml:trace>
  <inkml:trace contextRef="#ctx0" brushRef="#br2" timeOffset="94497.11">28656 11288 61 0,'0'-3'30'0,"4"3"-38"0,-4 0 51 0,0 0-52 15,3 3 0 1,-3-3-22-16,4-3 0 0</inkml:trace>
  <inkml:trace contextRef="#ctx0" brushRef="#br2" timeOffset="95033.38">29446 10868 53 0,'7'-3'26'0,"-3"-6"-24"0,-4-1 40 15,-7-2-42-15,-7-7 1 16,-11 0 0-16,-3 10 0 15,-7-4-1-15,-4 7 0 16,0 3 0-16,4 15 1 16,-1 4-2-16,5 6 1 15,2 0-2-15,5 3 1 16,10 0-2-16,7 6 1 16,10-2-1-16,8 2 1 15,6-6 0-15,5 0 0 0,-1-12 1 16,3-1 0-16,1-12-1 15,0-6 1-15,-1-7 0 16,1-8 0-16,-4 5 0 16,0-6 1-16,-3 3 0 15,-4 10 0-15,0 2 1 16,-3 14 0-16,-4 12-1 16,-3 9 1-16,-4 3-1 15,-4 7 1-15,-3 6-1 16,-4-4 0-16,1 7-3 15,-4 0 0-15,0-3-8 16,3-6 1-16,0-19-3 16,8-10 0-16</inkml:trace>
  <inkml:trace contextRef="#ctx0" brushRef="#br2" timeOffset="95544.16">30043 10834 40 0,'17'-3'20'0,"4"-26"-16"0,-21 23 37 0,-3-3-40 15,-4-4 1-15,0 1 0 16,-7 5 0-16,-8 1-3 15,-6 0 1-15,-11 6 1 16,1 3 1-16,-1-3-1 16,4 6 0-16,-4 13-2 15,3 3 1-15,8 0-2 16,7 3 1-16,10 3-1 16,11 4 1-16,8-1-1 31,13-3 0-31,7-6 0 0,7-9 1 0,-3-7 0 15,0-6 1-15,-4-3-1 16,-3-3 1-16,-8-7-1 16,1 1 0-16,0-1 0 15,-8 0 1-15,-3-2-1 16,0 8 1-16,-7 7 0 0,4 10 0 16,-4 12 0-1,-4 6 1-15,-3 16-1 0,-7 9 0 16,-7 7 0-16,0 3 1 15,0 2-1-15,-1 1 0 16,5-9-5-16,3-10 0 16,3-19-7-16,11-9 0 15</inkml:trace>
  <inkml:trace contextRef="#ctx0" brushRef="#br2" timeOffset="96219.39">30547 10849 38 0,'7'35'19'0,"-3"-35"-7"15,-4 0 28-15,0 0-38 16,3-6 1-16,-3-4 0 0,0-2 1 15,-7 2-6-15,-7-2 1 16,-7-1 3-16,-4 1 0 16,-10 5-1-16,3 4 0 15,4 3 0-15,0 3 0 16,3 7-1-16,-3 6 1 16,0 2-1-16,6 4 0 15,8 0-1-15,4 3 0 16,6 4 0-16,8-1 0 0,6-3-1 15,11-6 1-15,11-1 0 16,7-2 1-16,-4-10-1 16,-3-6 0-16,-4-6 0 15,0-6 1-15,-6-10-1 16,-5 6 1-16,-6 0-1 16,-1 7 1-16,-3 9 0 15,1 9 1-15,-8 10-1 16,-4 12 0-16,-7 7 0 15,-10 6 0-15,-3 3 0 16,-8 6 0-16,0 4 0 16,4 9 0-16,3-10-3 15,4-9 0-15,7-9-8 16,10-13 0-16,11-16-3 0,11-9 0 31</inkml:trace>
  <inkml:trace contextRef="#ctx0" brushRef="#br2" timeOffset="96430.95">30766 11386 58 0,'0'15'29'0,"10"-15"-38"0,-6 0 58 0,3 0-49 0,0 0 0 16,0 4-3-16,0-1 1 0,4 0-6 16,-1 0 0-16,4-6-8 15,4 0 1-15</inkml:trace>
  <inkml:trace contextRef="#ctx0" brushRef="#br2" timeOffset="96629.95">31200 11480 46 0,'17'19'23'0,"4"-23"-28"16,-13 4 36-16,-1-3-34 15,0 6 0-15,0-6-7 16,0 0 1-16,0 0 3 15,0-9 1-15</inkml:trace>
  <inkml:trace contextRef="#ctx0" brushRef="#br2" timeOffset="96867.92">31662 11495 11 0,'7'13'5'0,"3"-13"11"0,-10 0-4 0,4 0-10 15,0 3 0-15,-4 0 2 16,3 0 0-16,-3 1-5 16,4-1 0-16,-4-3-1 15,3 6 1-15,4-3-5 16,7-6 0-16</inkml:trace>
  <inkml:trace contextRef="#ctx0" brushRef="#br2" timeOffset="97054.34">32212 11649 43 0,'28'13'21'0,"8"-7"-30"0,-26-3 42 16,-3 3-51-16,-3 1 1 16,-8-1-5-16,4 0 1 15</inkml:trace>
  <inkml:trace contextRef="#ctx0" brushRef="#br2" timeOffset="97899.85">7327 13455 37 0,'-14'7'18'0,"-7"8"-9"15,10-8 19-15,4-1-25 0,0-3 1 16,0 0 3-16,0 0 1 16,0 0-9-16,7 1 0 15,7-1 6-15,14-3 0 16,18 0-5-16,10 3 1 15,26 0-8-15,-1 0 0 16,-14 0-9-16,-7 3 0 16</inkml:trace>
  <inkml:trace contextRef="#ctx0" brushRef="#br2" timeOffset="98099.73">7133 14020 53 0,'0'31'26'0,"25"-21"-29"15,0-10 45-15,13 0-44 16,15 0 1-16,14-4-10 16,18 4 0-16,0 0 2 15,-8 0 1-15</inkml:trace>
  <inkml:trace contextRef="#ctx0" brushRef="#br2" timeOffset="98531.02">8805 13769 40 0,'39'9'20'0,"-18"-24"-10"0,-14 8 27 0,-3-5-34 16,-1-1 1-1,-3 1 0-15,-3-13 1 0,-4 6-7 16,-14-3 1-16,-11 3 4 16,-17 3 0-16,3 10-2 15,-11 0 0-15,-6 6-1 16,-1 6 1-16,4 7-3 15,-7 5 0-15,7 8-3 16,7 17 0-16,11 5-3 16,10 8 0 15,18 4 1-31,18 2 0 16,13-2 3-16,19-4 1 0,17-12 6 0,3-12 0 0,4-20 2 15,3-12 1-15,1-16-1 16,-11 1 1-16,-7-10-5 15,-11-7 1 1,-7-2-10 0,-7-4 0-16,-7-9-6 0,1 6 0 0</inkml:trace>
  <inkml:trace contextRef="#ctx0" brushRef="#br2" timeOffset="98793.07">9155 14305 56 0,'0'0'28'0,"0"3"-38"0,0-3 52 0,0-12-42 16,0 2 0-16,3-2-5 15,-3 2 1-15,7 1-6 16,0-4 1-16,4-5-6 16,10-1 1-16</inkml:trace>
  <inkml:trace contextRef="#ctx0" brushRef="#br2" timeOffset="99297.19">10227 13728 51 0,'14'-31'25'0,"-24"-1"-28"0,10 23 49 16,-4 0-46-16,-7-4 0 15,-6 1 1-15,-11 2 0 16,-11 4-1-16,-4 9 0 16,-2 6 1-16,-1 1 1 15,3 9-1-15,5-1 0 16,6 8-1-16,11 8 1 16,7 1-2-16,14-4 1 0,10 0-1 15,8 1 1-15,17-7-2 16,7-7 1-16,1-8 0 31,-1-10 0-31,-3-6 0 0,-7-7 0 0,-8-12 0 16,1 0 0-16,-11 0 0 15,0 0 1-15,-3 6 0 16,-1 6 0 0,1 17 1-1,-7 5 0-15,-4 16-1 16,0 9 1-16,-4 14 0 0,-7-5 0 0,-6 11-1 15,-4 12 0 1,-11 18-9 0,7-27 1-16,4-26-7 15,14-28 0-15</inkml:trace>
  <inkml:trace contextRef="#ctx0" brushRef="#br2" timeOffset="99596.97">9698 13045 56 0,'-7'6'28'0,"21"-9"-27"0,-7 6 49 0,7 3-47 15,7 7 1-15,18 2 0 16,10 1 1-16,18-3-7 16,8-1 0-16,9-9 4 15,15 0 0-15,0-3-7 16,-11-6 1-16,-10-6-8 16,-18-7 0-16,-15-6-7 15,-16 0 0-15</inkml:trace>
  <inkml:trace contextRef="#ctx0" brushRef="#br2" timeOffset="103036.52">2406 2213 34 0,'35'0'17'0,"1"0"-4"0,-22 0 18 0,-11 10-26 15,4 2 1-15,-7 14 1 16,4 8 1-16,-8 13-13 15,-6 22 1-15,-8 19 1 16,-14 12 0-16,4 41-12 16,-11 10 1-16</inkml:trace>
  <inkml:trace contextRef="#ctx0" brushRef="#br2" timeOffset="103846.81">2321 2198 40 0,'14'15'20'0,"32"-15"-22"0,-25 0 27 15,1 0-25-15,6 0 0 0,14 0 4 16,25-6 0-16,14 3-3 16,18-13 0-16,25-2 2 15,31-11 1-15,4-5-1 16,24 6 0-16,22 3-2 15,13 6 1-15,12 0-2 16,10 13 0-16,10-4 0 16,8-5 0-16,-1 2 0 15,-6-12 0-15,-5 6-1 16,-20-6 1 0,0 6-1-1,-11 4 1-15,-14 2-1 0,-7 4 1 0,0 9-1 16,-24 0 1-16,10 0-1 15,-11 0 1-15,0 0-1 16,-28 0 1-16,11 0 0 16,-18 9 0-16,-3 0 0 15,-22 10 0-15,-14 6-1 0,-7 13 0 16,-6-4 0-16,6 13 0 16,-7 13 0-16,-7 3 0 15,-3 3 0-15,-4 12 0 16,-4-9 1-16,-3 16 0 15,-7-7 0-15,-11 0 1 16,-13-2 0-16,-5 12 1 16,-6 9-2-16,0 3 1 15,-4 13-1-15,-4 6 1 0,1 13-2 16,-1-10 1-16,-3-12-1 16,-7-13 0-16,-3-15-1 15,-4-20 1-15,-11-5 0 16,-17-7 0-16,-22-6 0 15,-27-7 1-15,-22-2 0 16,-32-19 0-16,-31-10 1 16,-39-6 0-16,-46-13 0 15,-39-5 0-15,-49-4-2 16,-28 0 1-16,-26-3-7 16,-6 6 0-16,-18 3-6 15,18-15 1-15</inkml:trace>
  <inkml:trace contextRef="#ctx1" brushRef="#br2" timeOffset="74111.43">4643 4374 0</inkml:trace>
  <inkml:trace contextRef="#ctx0" brushRef="#br2" timeOffset="104867.63">8805 8275 47 0,'60'31'23'0,"85"-31"-21"0,-99-6 23 15,31 3-26-15,29-13 1 16,11 1-1-16,24-11 0 16,0 1-1-16,-14 0 0 0,-21 7-6 15,-18 5 1-15,-25 4-5 16,-27 9 0-16</inkml:trace>
  <inkml:trace contextRef="#ctx0" brushRef="#br2" timeOffset="105121.82">8784 8366 46 0,'-10'3'23'0,"24"-3"-23"16,-7-3 44-16,14 0-43 15,14-3 1-15,18 2 0 0,18 1 1 16,24 3-4-16,28 0 0 16,11 0-1-16,15-3 0 15,-8 0-10-15,-18 3 0 16,-35 6-3-16,-31 10 0 15</inkml:trace>
  <inkml:trace contextRef="#ctx0" brushRef="#br2" timeOffset="106580.83">17519 3929 25 0,'25'34'12'0,"6"-9"1"0,-24-15 17 0,1-1-28 15,-1 4 0-15,-4 9 0 16,-10 18 0-16,-4 20-3 16,-6 15 0-16,-4 29 2 15,-8 37 0-15,5 16-1 31,-1 21 0-31,4 20 0 0,-7 9 0 0,6 0 0 16,5-19 0-16,-1-19-1 16,-3-24 0-16,3-14-5 15,4-24 1-15,4-22-5 16,3-29 0-16,7-28-1 16,7-37 0-16</inkml:trace>
  <inkml:trace contextRef="#ctx0" brushRef="#br2" timeOffset="107178.93">17209 3857 29 0,'3'12'14'0,"32"-6"-10"0,-21 4 30 0,8 6-33 15,2 5 0-15,8 1 2 16,14-3 1-16,17 0-4 16,19-10 1-16,9-12 2 15,22-9 0-15,14-10-1 16,14 3 1-16,-10-3-2 15,17 0 0-15,7-12-1 16,-17 5 0-16,-22 4 0 16,-14 7 1-16,-10 2-2 15,-7 6 0-15,-22 7-1 16,-13 16 1-16,-11 12-1 0,-11 3 0 16,-14 19-1-16,-7 19 1 15,-11 16 0 1,-6 12 0-1,-4 22 0-15,-7 15 0 0,3 17-1 0,0 15 1 16,4 16-2-16,7 15 1 16,7 4-1-16,14 5 1 15,18-14 2-15,-4-11 0 16,0-18 2-16,-3-22 0 16,-7-16 2-16,-8-27 0 15,-13-14 1-15,-18-6 0 0,-15 1-1 16,-13-17 0-1,-29 7 0 1,-31-6 0-16,-11-1-1 16,-21-9 0-16,-25-15-4 15,-10-10 0-15,-11-22-10 0,-11-22 1 0</inkml:trace>
  <inkml:trace contextRef="#ctx0" brushRef="#br2" timeOffset="113920.8">3588 16224 42 0,'0'25'21'0,"0"10"-14"16,0-29 21-16,0 7-25 16,0-1 0-16,-11 1 1 0,1 6 0 15,-1 2-6-15,-17 11 1 16,-4-1 2-16,-7 4 1 15,-7 2-2-15,-3-5 0 16,7-4-1-16,-8-6 1 16,8-10-1-16,7-5 1 15,10-7-1-15,7-10 0 16,-3-5-1-16,11-7 1 16,-1-3-2-16,11-7 1 15,0-2 0-15,11-1 1 16,10 1-1-16,0-1 1 15,11 7 1-15,3 3 1 0,-3 6-1 16,6 7 1-16,1 5 0 16,4 7 1-16,6 3-3 15,-10 7 1-15,-11 9-1 16,4 6 0-16,-4 0-1 16,-7 12 0-16,11 4 0 15,0 6 0-15,3-3 1 16,0-3 1-16,1-3 1 15,2-10 0-15,8-9 1 16,11-10 1-16,-1-9 0 16,-3-9 1-16,0-10-1 15,-7-6 1-15,-4-7-1 16,-10-2 0-16,-15-4-2 16,-9-3 1-16,-19 7-2 15,-3-1 0-15,-11-5 0 16,-14 2 1-16,-10 7-2 0,-4 2 1 15,4 11-3-15,-8 8 0 16,4 13-12-16,14 10 1 16,-6 9-1-16,20 0 1 15</inkml:trace>
  <inkml:trace contextRef="#ctx0" brushRef="#br1" timeOffset="124913.68">4713 16177 27 0,'11'-28'13'0,"10"-19"-9"0,-14 34 14 15,-14-2-15-15,3-4 1 16,-10 0 2-16,-18-3 0 16,-17-3-8-16,-11 0 1 15,-17 0 4-15,-8 0 1 16,-14 3-3-16,0 3 1 16,-14-3-2-16,4 10 1 15,10 2-1-15,-10 1 0 16,10 9 0-16,-10 3 1 0,-1 3-2 15,12 10 1-15,-5 3-1 16,5 6 1-16,9 3-3 16,-2 3 1-16,2 7-1 15,12 3 0-15,13 3 0 16,15 6 1-16,3-3 0 16,14 6 1-16,15 4 0 15,17 8 1-15,17 8 0 16,12-1 0-16,13 0 0 15,0-6 0-15,8-10-1 16,-1 4 1-16,0-10 0 16,8-9 1-16,6-4 1 15,8-5 1-15,6-7 0 16</inkml:trace>
  <inkml:trace contextRef="#ctx0" brushRef="#br1" timeOffset="125135.31">4646 16880 46 0,'0'0'23'0,"67"-66"-23"0,-53 44 23 16,11-6-22-16,-4-10 0 16,-3-12 0-16,-4 3 1 15,-4-7-3-15,-3-5 0 16,-14 2 1-16,-7-2 1 16,-3-4-2-16,-1 7 0 15,-7-1-1-15,-3 4 0 16,-11 6-9-16,11-3 0 15,7 9-1-15,10 16 1 0</inkml:trace>
  <inkml:trace contextRef="#ctx1" brushRef="#br1" timeOffset="95651.31">10597 6889 0,'0'0'16,"0"0"-1,0 0-15,0 0 16,0 0-1</inkml:trace>
  <inkml:trace contextRef="#ctx0" brushRef="#br1" timeOffset="126742.38">14531 11517 34 0,'25'10'17'0,"10"-4"-10"0,-25-6 17 0,15-6-24 0,18 3 1 15,9-4 2-15,19-2 0 16,10 3-3-16,21-4 0 16,15-2 1-16,10-1 1 15,0 1-1-15,10-1 0 0,-6 1-1 16,-8-4 0-16,-10 0-2 16,-14-3 0-16,-25 4-4 15,-17 2 1-15,-19 7-7 16,-16 0 1-16</inkml:trace>
  <inkml:trace contextRef="#ctx0" brushRef="#br1" timeOffset="127039.92">14764 11662 40 0,'28'0'20'0,"39"3"-22"0,-42-3 35 16,17-3-32-16,7 0 0 15,8 3-1-15,17-4 1 16,7-2-2-16,4 0 1 15,3-4-1-15,-3 4 0 16,-11-10-5-16,-4 7 1 16,-6 0-7-16,-4-7 1 15</inkml:trace>
  <inkml:trace contextRef="#ctx0" brushRef="#br1" timeOffset="127401.32">14573 11894 43 0,'4'9'21'0,"17"-6"-19"0,-14-3 37 0,14 0-36 0,22 0 0 16,13 0 2-16,25 0 1 16,18 0-8-16,17-3 1 15,-3 0 3-15,0 0 1 16,-11 0-5-16,-13-4 0 31,-15 1-12-15,-11-3 0-16,-13-1-2 0,-8 7 1 15</inkml:trace>
  <inkml:trace contextRef="#ctx0" brushRef="#br1" timeOffset="128263.73">21191 11850 43 0,'0'9'21'0,"32"-15"-16"0,-11-3 22 15,25-7-24-15,39-3 1 16,28-6 0-16,42-3 0 16,35-7-6-16,54 1 1 15,17-4 0-15,14 0 0 0,-10 20-8 16,-1 8 0-16,-24 1-5 15,-28 9 1 1</inkml:trace>
  <inkml:trace contextRef="#ctx0" brushRef="#br1" timeOffset="128621.19">21661 12003 46 0,'28'22'23'0,"64"-18"-21"0,-50-4 41 16,32 0-42-16,32-4 1 16,35 1 0-16,35-6 0 15,22-7-4-15,-1 1 1 16,-13-1 1 0,3 3 0-16,-21 1-5 15,-22-1 0-15,-17 1-6 0,-24-4 0 0,-22 3-4 16,-21 1 1-16</inkml:trace>
  <inkml:trace contextRef="#ctx0" brushRef="#br1" timeOffset="128948.02">21428 12295 47 0,'0'25'23'0,"17"-12"-21"0,-3-10 45 15,22 0-45-15,24 0 1 16,21-3 1-16,35 3 0 15,29-3-5-15,38 3 0 16,15 1 3-16,3 2 0 16,-3 0-3 15,-19 0 0-15,-34-6-5-16,-25-3 1 0,-21 0-12 0,-25-6 0 0</inkml:trace>
  <inkml:trace contextRef="#ctx0" brushRef="#br1" timeOffset="133288.04">7207 16510 38 0,'0'0'19'0,"4"-13"-13"16,-4 7 20-16,-7-4-24 16,-4 4 0-16,-10 0 2 15,-7 0 0-15,-4 6-5 16,-3-4 0-16,-1 4 2 15,1 4 0-15,3-1-2 16,1 3 0-16,2 3-2 0,1 4 1 16,7 3-1-16,3 6 1 15,8 0 0-15,6 3 1 16,15 0 1-16,-1-3 0 16,5-7 1-16,-5-5 0 15,8-7 0-15,7-3 1 16,-4-6-1-16,0-1 0 15,-4-5-1-15,5-4 1 16,-8-3-2-16,3 4 1 16,5-1 0-16,-1 3 0 15,0 1 0-15,-3 9 1 0,-1 6 0 16,-3 6 1-16,0 10 0 16,-3 3 1-16,-7 9-2 15,3 10 1-15,-4 3-1 16,4-13 1-16,-3-2-4 15,3-4 0-15,3-6-5 16,8-4 1-16,-4-2-8 16,4-10 1-16</inkml:trace>
  <inkml:trace contextRef="#ctx0" brushRef="#br1" timeOffset="133631.74">7729 16478 54 0,'11'22'27'0,"-8"-3"-30"16,-3-16 50-16,0 0-48 16,-3-3 1-16,-8 0 0 0,-6 0 0 15,-4 0 0-15,-11 7 1 16,4-1-2-16,-8 6 0 15,12-2 0-15,2-4 1 16,5 3-1-16,6 1 1 16,1-1 0-16,-1 1 0 15,15 2 1-15,13 4 0 0,4 6 0 16,11 3 1-16,-4 6-2 16,1-2 1-16,-8-1-2 15,-11-9 0-15,-10 6-5 16,-14 0 1-16,-10 0-11 15,-5-10 1-15</inkml:trace>
  <inkml:trace contextRef="#ctx0" brushRef="#br1" timeOffset="134232.34">9998 16547 40 0,'-4'7'20'0,"-28"5"-14"15,22-12 26-15,-8-3-29 0,-14 3 0 16,-3-3 0-16,-4 3 1 16,4 6-6-16,0 7 1 0,0-1 3 15,-1 4 1-15,1 3-4 16,0 9 1-16,3 6-2 15,4-2 1-15,3-1-2 16,7-3 1-16,8-12-1 16,10 0 1-16,14-7 0 15,14-9 1-15,0-6 1 16,-6-10 0-16,2-3 0 16,1-3 1-16,-4 0-1 15,-3 4 0-15,-1 2 0 16,5-3 0-16,-5 3 1 15,1 7 0-15,-1 6 0 16,1 3 0-16,-4 3 0 16,0 3 1-16,-7 10-1 15,0 12 1-15,1 4-1 0,-1-7 0 16,0 6-2-16,3-3 0 16,1-3-7-16,3-6 1 15,7-16-7-15,0 3 1 16</inkml:trace>
  <inkml:trace contextRef="#ctx0" brushRef="#br1" timeOffset="136379.6">12248 16808 35 0,'-24'53'17'0,"10"-22"-12"16,10-18 17-16,-3 12-20 16,0 9 1-16,0 10 4 15,-4-3 0-15,4-7-8 16,0-8 1-16,4-8 4 0,-1-11 1 15,4-14-3-15,4-15 1 16,3-9-5-16,0-13 1 16,3 3-3-16,1-15 1 15,-4-4 0-15,0 1 0 16,0-4 0-16,0 7 0 16,4 2 2-16,3 7 1 15,0 10 0-15,0 8 0 16,4 11-1-16,3 2 1 0,0 13 0 15,0 3 0-15,8 6 0 16,9 3 0-16,5 7 2 16,-5 6 1-16,-2 0 0 15,-8 0 1-15,-10 3-1 16,-18 10 1-16,-18 5-1 16,-14-2 0-16,-10-10-5 15,-11-3 0-15,-7-3-7 16,7-9 1-16,14-10-6 15,15-6 0-15</inkml:trace>
  <inkml:trace contextRef="#ctx0" brushRef="#br1" timeOffset="136725.29">12905 16626 35 0,'-11'72'17'0,"-7"9"-8"0,11-65 27 16,0 0-31-16,0-7 0 15,0-3 2-15,0 1 0 16,4-7-9-16,-1-10 0 16,1-9 6-16,3-6 1 15,0-3-4-15,0 6 0 16,0-6-2-16,0-7 1 15,3 4-2-15,1 3 1 0,3 3 0 16,0 9 0-16,3 4 0 16,4 5 1-16,4 4 0 15,0 6 1-15,3 10-4 16,-4 2 1-16,5 7-7 31,-5 3 1-31,4 1-7 0,4-4 0 0</inkml:trace>
  <inkml:trace contextRef="#ctx0" brushRef="#br1" timeOffset="137009.96">13480 16660 55 0,'7'6'27'0,"-4"7"-35"15,-3-4 50-15,-3-2-42 16,-8 2 0-16,-7 0 0 15,-6 4 0-15,-11 6 0 0,-1 3 0 16,1 0-1-16,0-7 1 16,-1 4-2-16,5 0 0 15,2 0-2-15,12-7 1 16,6 1-1-16,15-4 0 16,10-6 0-16,14-6 0 15,4-3 1-15,3 0 0 16,0-1-7-1,1-8 0-15,-8-4 0 0,-7 0 0 16</inkml:trace>
  <inkml:trace contextRef="#ctx0" brushRef="#br1" timeOffset="137595.37">13952 16644 53 0,'25'10'26'0,"-7"-10"-36"16,-18 0 56-16,0 0-46 15,0 0 1-15,-7 0-1 16,-7 0 1-16,-8 0-1 16,-2 0 0-16,-8 3 0 15,4 3 1-15,-1 10-1 16,1 6 0-16,0 3 0 0,3 3 0 15,4-6 0-15,7 3 1 16,11 3-1-16,13-6 1 16,8 0-1-1,10 0 1-15,11-6-1 0,3-7 0 16,0-2 0-16,1-4 0 31,-11 0-1-31,-1-9 1 16,-2-4-1-16,-1-2 1 0,-4-1-1 0,1-3 1 15,0-5 0-15,3-5 0 16,-7 1-1-16,0 0 1 16,-3 0-1-16,0 3 1 15,-4 7-2 1,-4-1 1-16,-6 3-1 16,-4 4 0-16,-7 9-1 0,-4 9 0 0,-3 4 0 15,0 9 1-15,0 0 0 16,-7 3 1-16,7-6 0 15,0-4 0-15,3 4 1 16,4 0 0 0,3 0 0-16,4 0 1 0,7-4-1 15,8-2 0-15,6-1-2 16,10-5 0-16,1-7-10 16,7-7 1-16,0-5-1 15,0-7 1-15</inkml:trace>
  <inkml:trace contextRef="#ctx0" brushRef="#br1" timeOffset="137910.84">14930 16582 27 0,'45'15'13'0,"-20"-8"-2"0,-18-4 23 16,-3 3-32-16,-11 0 1 15,-7 1 3-15,-11-4 1 16,-7 3-8-16,-10-3 0 15,-1 0 5-15,1 0 1 16,3 1-3-16,4 2 1 0,3 3-2 16,8 1 1-1,2 5-1-15,12-2 0 0,6-1 0 16,4 1 0-16,11 0 0 16,14-1 0-16,3 1-1 15,0-1 1-15,-3 1-2 16,-8-1 0-1,-10 1-3-15,-14-4 1 0,-10 7-4 16,-8-7 0-16,4 1-9 16,0-10 1-16</inkml:trace>
  <inkml:trace contextRef="#ctx0" brushRef="#br1" timeOffset="138285.99">15349 16478 42 0,'25'10'21'0,"-18"-7"-22"0,-3-3 32 0,-8 0-31 0,-6 0 0 15,-8 3 0-15,-7 0 0 16,-7 3 0-16,1 7 0 15,-8-1 0-15,-3 7 1 16,6 0-1-16,5-3 1 16,2-1-1-16,8 1 1 0,7 3 0 15,7 0 0-15,11 0 0 16,10 6 0-16,7-3 0 16,3-4 1 15,5 1-1-31,-1 0 0 0,-7-3-2 31,-10-4 1-31,-11 1 0 16,-7 6 0-16,-11 3-4 0,-10-4 1 15,-8-2-10-15,-2-7 0 0</inkml:trace>
  <inkml:trace contextRef="#ctx0" brushRef="#br1" timeOffset="138526.84">15565 16876 44 0,'17'26'22'0,"-13"-4"-29"0,-4-19 33 16,-7 3-47-16,-11-6 0 15</inkml:trace>
  <inkml:trace contextRef="#ctx0" brushRef="#br1" timeOffset="150630.34">24793 2383 34 0,'0'0'17'0,"4"28"-8"16,-4-28 18-16,0 3-27 15,0 0 1-15,0 0 1 16,0-3 1-16,0 0-4 16,3-3 1-16,1 3-1 15,3-3 1-15,-4 9-10 16,4 1 0-16,-3-17-2 15,7 4 1-15</inkml:trace>
  <inkml:trace contextRef="#ctx0" brushRef="#br1" timeOffset="150854.91">25488 2439 44 0,'18'19'22'0,"-11"-31"-28"0,-4 5 44 16,4-2-38-16,-7 9 0 0,0-3-6 16,-3-10 1-16,-1 10-5 15,-3 3 1-15</inkml:trace>
  <inkml:trace contextRef="#ctx0" brushRef="#br1" timeOffset="151497.5">24550 3026 29 0,'3'18'14'0,"11"-18"-3"0,-6 0 15 16,2-6-27-16,8 3 1 0,3-6-1 15,7-7 1-15,4 7 0 16,3-4 1-16,0 0-2 16,1 1 1-16,3 3 0 15,-8 2 1-15,-3 1-1 16,-3 3 0-16,-4 0-1 16,1 3 1-16,-5 0 0 15,-3 3 0-15,0 3 0 16,-3 4 0-16,3-1 0 15,-3 3 0-15,-1 7-1 16,-3 6 1-16,7 7 0 16,1-1 1-16,2 4-1 15,1-1 0-15,3-18 0 16,7-10 1-16,7-12 0 16,8-10 1-16,10-15-2 0,3-1 1 15,-3-5-6-15,-4 2 1 16,-13-6-6-16,-15 4 0 15</inkml:trace>
  <inkml:trace contextRef="#ctx0" brushRef="#br1" timeOffset="152083.94">25887 2872 39 0,'77'-56'19'0,"5"-51"-20"16,-68 76 32-16,3-23-30 16,-3 4 0-16,-6-6 0 15,-16-13 1-15,-16 3-1 0,-19-6 0 16,-20 6 1-16,-15 6 1 16,-13 7-1-16,-19 9 0 15,-20 13-1-15,-4 18 1 16,-4 13-3-16,-3 19 1 15,7 15-1-15,7 20 0 16,7 18-1-16,4 25 1 16,13 10 1-16,15 6 0 15,10-7 0-15,18-2 0 16,18-13 0-16,24 3 1 16,26-3-2-16,37-13 0 15,22-6-1-15,46-6 1 16,28-19-1-16,36-25 1 0,31-22-1 15,-3-34 1-15,-11-17 2 16,-14-15 0-16,-46 4-1 16,-39-1 1-16,-39 0-6 15,-38 1 1-15,-36-10-8 16,-35-13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8T15:13:00.9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2914 4923 56 0,'0'-3'28'0,"0"0"-20"0,7 6 28 16,-7 3-34-16,0 6 0 15,4 7 0-15,-4 16 0 0,-4 9-4 16,-7 18 1-16,1 4 0 16,-1 10 0-16,1-11-4 15,-4-5 1-15,3-16-8 16,0-7 0-16,8-18-5 15,3-3 1-15</inkml:trace>
  <inkml:trace contextRef="#ctx0" brushRef="#br0" timeOffset="375.25">2790 4769 45 0,'0'10'22'0,"0"-14"-22"16,0 4 40-16,4 0-38 15,3 4 1-15,4 2 1 16,-1-6 0-16,1 6-6 0,6-3 1 16,5 0 4-16,6-3 0 15,4 4-1-15,6-4 0 16,1 6 1-16,11 0 0 15,3 10 0-15,-4 6 0 16,-10 3-2-16,0 0 1 16,-18 9-2-16,-11 13 0 15,-20 0-2-15,-11 13 1 16,-39 28-5 0,-7-19 0-16,3-10-3 15,15-5 0-15,-1-14-7 16,22-2 0-16,0-3 0 15,17-4 0-15</inkml:trace>
  <inkml:trace contextRef="#ctx0" brushRef="#br0" timeOffset="602.51">3489 5381 48 0,'4'9'24'0,"-1"38"-30"16,-3-34 51-16,0 9-45 15,-3-7 0-15,-1 4-1 16,-7 0 1-16,4-3-3 0,4-7 0 16,-8-3-9-16,11-9 1 15,-7-6-3-15,7-10 1 16</inkml:trace>
  <inkml:trace contextRef="#ctx0" brushRef="#br0" timeOffset="1305.7">3489 5230 34 0,'18'10'17'0,"13"-4"-11"0,-20-9 30 15,0 0-32-15,6 3 0 0,4-7 2 16,8 1 0-16,-8-3-8 15,0 2 0-15,-3 1 4 16,-4 6 1 0,-18 3-3-1,-3 0 0-15,-4 7-2 16,1-1 1-16,-1 1-3 16,1 8 1-16,3 1 0 15,3 0 0-15,4 6 0 16,-7 0 1-16,14 7 0 15,-3-1 1-15,6-6 2 16,4-3 0-16,0-3 1 16,4-4 0-16,3-2 0 15,-10-4 0-15,7 1 0 0,-8-4 1 16,-6 3-2-16,-4 4 0 16,-4 3-1-16,-6-1 1 15,-1 1-1-15,0-3 0 16,-6-4-1-16,-1-3 0 15,7-3 1-15,8-3 0 16,3-6 0-16,3-3 0 16,15-7 0-16,3-9 0 15,11-13 0-15,14-12 1 16,3-13-1-16,15-9 0 16,-8-6 0-16,-13-7 0 15,-5-9-1-15,-9 3 0 0,-8 10-1 16,-4 5 0-16,5 7 1 15,-12 7 0-15,1 8 0 16,-1 7 0-16,-6 13 2 16,3 9 1-16,0 6-1 15,-7 13 1-15,-7 21-1 16,3 14 1-16,-3 21-1 16,-3 25 0-16,-8 16-2 15,4-3 1-15,-11 9-1 16,11-6 1-16,-3-13-1 15,6-9 1-15,0-12-2 16,1-13 0-16,3-7-3 16,3-8 1-16,-6-14-7 15,-8-5 1-15,0-14-3 16,4-2 1-16</inkml:trace>
  <inkml:trace contextRef="#ctx0" brushRef="#br0" timeOffset="1771.22">3849 5374 44 0,'39'16'22'0,"31"-7"-25"0,-42-9 45 15,4 0-41-15,14-6 0 16,3-3 0-16,11-4 0 0,0 4-2 16,-10-4 0-1,-8 10 1-15,-3 0 1 0,-7 3-2 16,-11 0 1-16,-4-3-1 15,-6 0 1-15,-11 3 0 16,0 0 0-16,-11 3-1 16,-10 3 1-16,-3 7-1 15,-1 2 1 1,0 7 0-16,0 0 0 0,4 3 1 16,4-3 0-16,6-6 0 15,1-3 0-15,10-1-1 16,10-9 1-16,4 3-1 15,11-12 1-15,7-6-1 16,-4-4 0-16,4-3 0 16,-4 0 0-1,-7 1-1-15,-3 2 0 0,-8 3 1 16,1 4 0 0,-1 9 0 15,1 0 0 0,-7 6 0-31,3 0 0 16,0 4 0-1,-7-1 0-15,3 4-2 0,4 2 0 0,4 1-4 0,-8 0 0 0,4-4-7 0,0-5 0 0</inkml:trace>
  <inkml:trace contextRef="#ctx0" brushRef="#br0" timeOffset="2145.19">4657 5406 36 0,'7'40'18'0,"3"8"-14"0,-6-39 26 0,-1 0-29 16,1 4 0-16,3-4 0 16,-7 1 0-16,0-4-1 15,0 0 0-15,0-3 1 16,0-3 0-16,0-6-1 16,0 6 1-16,0-12 0 15,3-1 1-15,5 0-2 16,-5-2 1-16,4-1-2 15,-7-9 0-15,11 9-1 16,-4-6 0-16,3 4-1 16,4 2 1-1,4 0 0-15,3 1 1 0,7 2 1 16,-3 7 0-16,0 3 0 16,-4 3 0-1,7 6 0 1,-14 10 1-16,4-1-1 0,-11 10 0 0,4 4-2 15,-11-1 1-15,3 3-6 0,-3-3 1 16,7-6-5-16,-7-9 1 16</inkml:trace>
  <inkml:trace contextRef="#ctx0" brushRef="#br0" timeOffset="5959.8">5249 5243 43 0,'11'0'21'0,"0"-3"-12"0,-11 3 34 0,0 0-40 16,0-10 1-16,0 10 0 16,0-6 1-16,3 0-7 15,-6-1 1-15,-5 4 3 16,-6 3 1-16,-3 10-4 15,-15 2 1-15,4 7-2 16,0 6 1-16,6 3-1 16,1 7 1-16,14 9-1 15,14-7 1-15,7-9-2 0,22-2 1 16,-8-8-5-16,18-5 0 16,3-4-8-16,7-12 0 15</inkml:trace>
  <inkml:trace contextRef="#ctx0" brushRef="#br0" timeOffset="6304.57">5359 5368 48 0,'3'10'24'0,"18"2"-16"0,-10-9 39 0,7 3-44 16,10-2 0-16,0-1 1 15,14-3 1-15,8-7-7 16,-8-5 1-16,4-1 3 16,-14-5 1-16,-4-4-4 15,-7 3 1-15,-7-3-2 16,-10-6 1-16,-8 6-2 16,-10 3 0-16,-4 6-2 15,-6 16 1-15,-4 16 1 16,3 9 0-16,4 13 1 15,7 13 0-15,3-7 3 16,11 3 1-16,14-3 1 16,14-13 0-16,15-15-4 15,3-16 1-15,6-6-15 16,-2-16 1-16</inkml:trace>
  <inkml:trace contextRef="#ctx0" brushRef="#br0" timeOffset="9668.45">7655 4675 53 0,'7'3'26'0,"-3"-3"-20"15,-1 6 27-15,1 4-33 16,3 9 1-16,-14 3-1 15,0 28 0-15,0 3-1 0,-7 13 1 16,0 28 0-16,-11 10 0 16,7-7-1-16,4-9 1 15,11-16-1-15,-8-19 1 16,8-15 1-16,-1-16 0 16,0-29 0-16,-3-8 0 15,4-14 0-15,-4-5 0 16,-4-7-1-16,1-3 0 15,-4 10-2-15,-8 6 0 0,-2-1-1 16,-12 10 1 0,-6 7 0-16,3 9 0 0,8-3-1 15,-5 12 1-15,4 3 2 16,11 7 1-16,7 0 2 16,11 6 0-16,10-10 4 15,21-3 0-15,14-5 1 16,15-20 1-16,24-6-3 15,4-9 1-15,3-4-6 16,-4 1 0-16,-10 2-13 16,-10 10 0-16,-8 10-9 15,1 2 1-15</inkml:trace>
  <inkml:trace contextRef="#ctx0" brushRef="#br0" timeOffset="10133.07">9109 5318 48 0,'10'38'24'0,"-6"12"-20"0,3-31 36 0,7 6-39 16,-3 3 1-16,3-3 1 16,0-6 0-16,0-7-3 15,4-12 1-15,3-12 3 16,7-20 0-16,4-5-1 16,7-17 1-16,6-5-4 15,8 12 0-15,-3 3-6 16,-8 6 0-16,-10 13-12 15,0 0 1-15,-8 9-2 16,-3 7 1-16</inkml:trace>
  <inkml:trace contextRef="#ctx0" brushRef="#br0" timeOffset="10494.67">9723 5287 59 0,'17'18'29'0,"18"-11"-38"0,-17-4 62 16,10 0-53-16,-3-3 1 0,7-3-2 16,-4 0 1-16,4-4-1 15,-11 4 1-15,-3-6-1 16,-4 3 0-16,-14-7 0 16,-11 0 0-16,-3 4-2 15,-11 0 0-15,-10 6-3 16,-4 3 1-16,4 9-1 15,3 7 1-15,4 2 0 16,7 11 0-16,3 5 3 16,8 10 0-16,3-6 3 15,3-1 0-15,8 1 1 16,20-4 0-16,11-5-1 16,11-7 0-16,11-7-2 15,6-12 0-15,-3-6-9 16,-10-12 0-16,-1-10-2 15,11-13 1-15</inkml:trace>
  <inkml:trace contextRef="#ctx0" brushRef="#br0" timeOffset="10717.39">10400 4490 46 0,'7'35'23'0,"-14"37"-24"0,3-50 47 15,-6 12-46-15,3 26 1 16,-4 12-1-16,1 9 0 16,-5 13-1-16,1 16 0 15,0-3-1-15,4-13 0 16,6-6-2-16,1-26 0 0,3-11-6 16,7-17 1-16,7-12-4 15,7-16 0-15</inkml:trace>
  <inkml:trace contextRef="#ctx0" brushRef="#br0" timeOffset="11005.25">10640 5359 44 0,'21'-10'22'0,"0"4"-21"16,-14 3 41-16,-7 3-41 15,4-3 0-15,-4 3 1 16,-7-7 0-16,-7 4-3 15,-11 3 0-15,0 0 1 16,0 7 1-16,-3 2-3 0,4 13 1 16,2 9-2-1,5 1 0-15,6-1-1 0,4 0 0 16,7-6 0-16,11-3 0 16,6-9 2-16,8-13 0 15,3 0 0-15,0-13 0 16,1-9-3-16,-5-3 1 15,-2-3-6-15,-8-3 0 16</inkml:trace>
  <inkml:trace contextRef="#ctx0" brushRef="#br0" timeOffset="11274.57">10986 5218 43 0,'52'37'21'0,"-9"-12"-16"0,-33-22 39 0,1 1-43 16,-4 5 1-16,-3-3 0 16,-1-6 0-16,-6 0-3 15,-8 0 0-15,-3 3 1 16,-11 1 1-16,-3 5-2 16,-7 7 1-16,-1 6-2 15,1 6 1-15,3 0 0 16,11 0 0-16,7 4-1 15,11-1 0-15,10 0-3 16,14-2 1-16,14-4-10 16,7-16 0-16</inkml:trace>
  <inkml:trace contextRef="#ctx0" brushRef="#br0" timeOffset="11500.75">11335 5437 24 0,'3'-3'12'0,"-3"6"0"0,0-3 8 16,4 3-17-16,-4 3 0 15,3 7 4-15,-3 3 0 0,0-1-8 16,0 4 1-16,4 6 4 16,-1-3 1-16,1 3-5 15,-1-3 1-15,1-6-11 16,0-10 1-16,-1-12-4 15,-3-10 1-15</inkml:trace>
  <inkml:trace contextRef="#ctx0" brushRef="#br0" timeOffset="11906.58">11331 5076 35 0,'11'19'17'0,"28"-9"-19"0,-25-10 31 0,10-7-29 16,5-2 0-16,2-10-3 16,8-6 1-16,0-13 0 0,-4-5 0 15,1-4-1-15,-8-4 0 16,-4 1 0-16,-2 3 0 16,-5-6 2-16,-3 6 1 15,1 3 2-15,-5 6 1 31,1 23 0-31,-8 18 1 16,-3 9-1-16,-7 23 0 16,-3 18-1-16,-5 16 1 15,1 25-3 32,4 0 1-47,3 13-1 0,3-22 1 0,4 21-2 0,0-15 1 16,0-19-3-16,0-25 1 0,0-22-3 0,-3-12 0 0,-4-13 0 15,-8-19 0 1,-2 0-4-16,-8-12 0 0,-7-4 2 16,-6-5 0-16</inkml:trace>
  <inkml:trace contextRef="#ctx0" brushRef="#br0" timeOffset="12249.31">11416 5261 30 0,'32'66'15'16,"49"-47"-13"-16,-57-16 32 0,15-3-31 15,11 0 0-15,-1-6 1 16,11 3 0-16,0 0-7 16,11-4 1-16,-4 4 1 15,-4-3 1-15,-3 0-6 16,-7-4 0-16,-7-2-1 0,-4-4 0 16,-7-3 1-1,-3 4 1 1,-7 2 1-16,-4 4 1 0,-7-1 5 0,-7 10 0 15,-7 10 0-15,-7 9 1 16,-7-4 0-16,-11 23 1 16,-6-4-1-16,-12 23 1 15,-10 9-2-15,-7 9 1 16,7 13-1-16,11 9 1 16,3-6-2-1,8-6 0-15,2-10-4 0,5-19 1 0,10-21-8 16,7-26 1-16</inkml:trace>
  <inkml:trace contextRef="#ctx0" brushRef="#br0" timeOffset="12433.39">11987 5368 35 0,'11'44'17'0,"7"-10"-19"16,-11-15 27-16,0-6-27 16,3-1 1-16,4 1-9 15,1-4 1-15,-1-2 5 16,0-11 1-16</inkml:trace>
  <inkml:trace contextRef="#ctx0" brushRef="#br0" timeOffset="12625.74">12450 5465 47 0,'14'25'23'0,"-4"19"-25"0,-10-44 45 16,0 3-46-16,-3-3 0 0,-4-3-25 15,-7-16 1-15</inkml:trace>
  <inkml:trace contextRef="#ctx0" brushRef="#br0" timeOffset="19727.7">9553 8071 28 0,'7'-6'14'0,"-7"0"-12"0,0 6 14 16,0-4-14-16,-3-2 0 0,-4 3 0 15,-7 0 1-15,-8-6-4 16,-2 2 0-16,-4 4 2 16,-4 0 1-16,-11 0-2 15,5 3 1-15,-5 0-1 16,8-3 1-16,-4-4 0 16,0-2 0-1,-42-7 0 1,4 4 1-16,-12 6-2 15,8-1 1-15,4 7 0 16,-1 0 0-16,4 0-1 16,-7 0 0-16,3-6 0 15,-17 3 0-15,10 0-1 0,-6 0 1 16,-8-1-1-16,-3 1 1 16,-8 0-1-16,15 3 1 15,-7 3-1-15,-1 10 1 16,5 6 0-16,-8 3 0 15,7 0 0-15,7 0 0 16,-3 3 0-16,3 0 1 16,-3 0-1-16,-4 0 0 15,7 6 0-15,11 4 1 16,0 9-1-16,0 6 1 16,3 0-1-16,-3 0 0 15,7 7 0-15,4-1 1 0,6 0 0 16,8 4 0-16,6 6 0 15,8-3 1 1,-18 40 0 0,4 1 0-16,10-1-1 15,7-9 1-15,0 3 1 16,0-18 0-16,8-1-1 16,6-3 0-1,0 4-1-15,4-1 0 0,3 1 0 16,-10-4 0-16,3 3-1 15,1-9 0-15,-1 6 0 16,7-6 0-16,-3 0 0 16,-3 10 0-16,-1-4 0 15,7 0 0-15,1 1 0 16,2-1 0-16,5 3 0 16,-1 4 0-16,1 9 0 0,6-7 0 15,4 4 0-15,4 0 0 16,6 0 0-16,1 6 0 15,3 3 0-15,7-3 0 16,4-3 0-16,7 9 1 16,-4 7-1-16,0 3 0 15,4 9 0-15,-4-16 0 16,7 7 0-16,4-3 0 16,7 3 0-16,-7-10 0 15,3 3 0-15,-3-8 0 16,10 5 0-16,1 6 1 0,13-2-1 15,4 3 1-15,-3-7-1 16,3-3 1-16,3-3-1 16,8 13 0-16,-4-7 0 15,11-3 0-15,3-9 0 16,4-6 1-16,-4-1-1 16,11 4 0-16,6-10 0 15,5 0 1-15,-4-15-1 16,6-10 1-16,5-6-1 15,6-13 0-15,-3-9 0 16,0-6 1-16,4-7-1 16,6-2 0-16,-6-14-1 15,-4-8 1-15,3-10-1 16,8-10 0-16,-8-6 0 16,-3-9 1-16,0 0-1 15,7-6 0-15,0-10 1 0,0-19 0 16,-11 4-1-16,8-10 1 15,-8 3 0-15,4-6 0 16,-3-16 0-16,-8-9 0 16,4 6 0-16,-4-6 0 15,-3-13 0-15,4-3 0 16,-5-6 0-16,-13-3 0 16,0-7 0-16,0 7 0 15,-4-6-1-15,-4 2 1 0,1-5 0 16,-7 5 1-16,-15-5 0 15,-10 2 1-15,0-15 0 16,-7 9 0-16,-7-9 0 16,-8 0 1-16,-9 3-1 15,-12 3 0-15,-10 0-2 16,-7 9 0-16,-3-2 0 16,-12 8 0-16,-9-2 0 15,-15 0 0-15,-11 5-1 16,-10 4 1-16,-7-3-1 15,0 10 1-15,-4 8 0 16,-13 7 1-16,-4 10-1 16,-11 5 1-16,7 4-1 15,4 9 1-15,-11 7-1 16,4 12 0-16,-1 6-4 16,4 13 1-16,1 9-7 0,-15 7 1 15,0 2-7-15,-18 4 1 16</inkml:trace>
  <inkml:trace contextRef="#ctx0" brushRef="#br0" timeOffset="21483.26">8114 12176 29 0,'25'19'14'0,"-32"-16"-2"0,14 0 14 0,-4-9-24 16,-3-4 0-16,7 1 1 15,-7 0 1-15,0-1-5 16,-3 1 0-16,-1-1 3 16,-10 7 1-16,0 0-2 15,-4 6 0-15,1 0-1 16,-1 4 0-16,-3 2 0 15,0 4 1-15,-1-4-3 16,-2-3 1-16,10 4 0 16,-7 5 0-16,10 4 0 15,4 0 1-15,7 3 0 16,7 0 0-16,7 0 0 16,4-7 1-16,-1-2-1 31,1-7 1-31,7-3-1 0,-4-3 1 0,4-6-1 15,-8-3 1-15,1-7-1 0,-4-3 1 16,0 0-1-16,-10 1 0 16,3-4 0-16,-14 0 0 15,3-3 0-15,-7 6 0 16,1 6 0-16,-4 7 0 16,0 6-1-16,0 0 1 15,-4 3-1-15,4 10 1 16,0-7-1-16,3 3 0 15,4 1 1-15,3 2 0 16,4 7 0-16,4-6 0 0,0-1 0 16,3-2 1-16,10-4 1 15,-3-3 0-15,4-3-1 16,-7 0 1-16,6-6-1 16,-10-4 0-16,0-2-1 15,-7-7 1-15,0-9-1 16,-3 3 0-16,-4-4-1 15,-4 1 0-15,1 3 0 16,-1 3 1-16,0 6-1 16,1 4 1-16,-1 6 0 15,1-1 0-15,-8 7 0 16,7 4 1-16,4-1-1 16,0 3 1-16,4 6-1 15,3-2 1-15,3 2-1 16,4 1 0-16,4 0 0 15,-4-1 1-15,11 1-1 0,-1-7 0 16,4-9 0-16,1-4 0 16,-12-5 0-16,1-4 0 15,-4-3 0-15,-7 1 1 16,-4-4-1-16,-3 3 0 16,0 3 0-16,-3 4 1 15,-1 2-2-15,0 7 1 16,4 3 0-16,0 3 0 15,-3 4 0-15,6-1 0 16,-6 6 1-16,10 1 0 0,-7 3 0 16,7 2 1-1,7 1 0-15,-7 3 0 0,3-6 0 16,4-4 0-16,11 1-2 16,0-7 1-16,-4-6-5 15,-4-3 0-15,1-10-11 16,-4-2 0-16</inkml:trace>
  <inkml:trace contextRef="#ctx0" brushRef="#br0" timeOffset="23975.74">6276 12298 34 0,'0'0'17'0,"11"-3"-8"0,-11 3 17 0,3-3-24 15,4-3 0-15,-7-1 1 16,4 1 1-16,-4 0-6 16,-4-4 1-16,-6 4 2 15,-12 0 1-15,-6 0-2 16,-4 3 0-16,4-1-3 16,0 1 1-16,-4 3-1 15,4 10 0-15,7 5-1 16,0 7 1-16,7 3 0 15,10 0 1-15,11 4 1 16,7-1 0-16,7-6 2 16,15-10 0-16,-5-5 2 15,8-7 0 1,0-7 1-16,-11 1 0 0,-3-10 0 0,-7-2 1 16,-4-7-3-16,-7-7 0 15,-7 4-14-15,-7-10 1 16</inkml:trace>
  <inkml:trace contextRef="#ctx0" brushRef="#br0" timeOffset="24621.36">5782 10508 34 0,'-3'37'17'0,"3"7"-10"0,0-31 17 0,0 6-23 15,0 3 1-15,-8-1-2 16,5 5 1-16,3 2-2 16,-7 0 1-16,7-6-2 15,0-3 0-15,0-4-7 16,0-5 0-16,7-10-2 15,-7 0 1-15</inkml:trace>
  <inkml:trace contextRef="#ctx0" brushRef="#br0" timeOffset="24936.1">6100 10589 40 0,'31'-9'20'0,"-2"-4"-20"0,-22 7 40 16,3 3-37-16,-10-3 0 15,0 6 1-15,0-4 0 16,-7-2-6-16,-3 0 0 16,-8 6 4-16,4 0 0 15,-7 6-3-15,-8 4 0 16,8 8-1-16,-11 4 0 16,8 3 0-16,-1-3 0 15,11 0 1-15,3 0 0 16,8 0 0-16,13-9 1 0,5-7 1 15,9-3 0-15,-3-12 0 16,8-7 0-16,-8-6-1 16,-4-3 0 15,-2 0-6-31,-5 0 0 16,-3-3-7-16,4-4 0 0</inkml:trace>
  <inkml:trace contextRef="#ctx0" brushRef="#br0" timeOffset="25988.03">6325 9059 30 0,'0'3'15'0,"-7"3"-3"15,7-6 18-15,0 0-24 16,0 0 0-16,0 0 3 15,7-3 0-15,4 0-12 16,-1 3 0-16,-6-3 7 16,14-3 1-16,3 3-3 15,4 3 0-15,-4 0-2 16,0 0 1-16,-7 0-2 16,-3 6 1-16,-8 0-2 15,-10 7 0-15,-4-1-2 0,1 1 1 16,-8 2-2-16,4 1 1 15,4 0 1-15,2-1 0 16,-2 4 2-16,3 3 0 16,3-3 2-16,4 9 1 15,4-3 1 1,13-3 1-16,-6 0-1 16,7-9 1-16,3-10-4 0,7-3 1 15,4 0-8-15,-7-6 0 16,3-4-8-16,0 1 1 15</inkml:trace>
  <inkml:trace contextRef="#ctx0" brushRef="#br0" timeOffset="26317.21">6914 9122 49 0,'-3'6'24'0,"6"-9"-24"16,-3-3 41-16,-3-4-41 15,-4-2 1-15,-11 2 0 16,1 1 0-16,-8 6-2 16,0 3 1-16,1 6-1 15,2 6 0-15,-2 10-2 16,10 3 1-16,-4 1-1 0,7-1 1 15,8 3-1-15,6-6 1 16,8-7 1-16,10-8 0 16,7-10 1-16,1-4 0 15,-8-5-2-15,0-7 1 16,-4 3-11-16,-6-9 1 16</inkml:trace>
  <inkml:trace contextRef="#ctx0" brushRef="#br0" timeOffset="26994.23">7839 8328 42 0,'3'16'21'0,"15"-13"-11"0,-15-3 29 15,8 0-38-15,0 3 1 16,3 0 1-16,7 1 1 15,-3-1-5-15,3 3 1 16,-7 0 2-16,0 4 0 0,4-4-1 16,-4 3 0-16,-14-2-1 15,3 5 0-15,-6 1-1 16,-4 2 0-16,-8-5-1 16,-2-1 0-16,-1 4-2 15,1-4 1-15,2 0 0 16,5-2 1-16,-1 2 0 15,11-6 0-15,0 0 1 16,14 4 1-16,4-7 1 16,0 3 1-16,3 0 0 15,-4 3 0 1,5 1-1 0,-12 5 1-16,-3 4-2 0,-10 3 0 0,-1 3-3 15,-6 3 0-15,-12 0-9 16,1-6 1-16,-3-7-4 15,2 1 1-15</inkml:trace>
  <inkml:trace contextRef="#ctx0" brushRef="#br0" timeOffset="27324.59">8467 8510 39 0,'28'-3'19'0,"-7"3"-19"0,-10-3 35 0,-11 3-33 16,0 0 1-1,-7-6 1-15,-4-1 1 0,-7-2-6 16,-6 3 0-16,-12-1 3 16,-2 11 0-16,13-1-2 15,-10 9 0-15,3 13-3 16,7 7 1-16,8-1-2 15,6 4 1-15,11-1-1 16,3-6 1-16,12-12 1 16,9-13 0-16,15-9 2 15,3-7 1-15,4-6 0 16,-17 1 0-16,2-1-11 16,-13-3 0-16</inkml:trace>
  <inkml:trace contextRef="#ctx0" brushRef="#br0" timeOffset="27774.08">9144 8614 42 0,'-11'25'21'0,"11"-41"-18"0,4 16 29 0,3 3-31 16,4 0 1-16,-1 7-1 15,8-4 1-15,3 3-3 16,4 1 1-16,10-1 0 15,4 1 0-15,7-1-5 16,-1-3 0-16,5-3-8 16,-8-3 0-16</inkml:trace>
  <inkml:trace contextRef="#ctx0" brushRef="#br0" timeOffset="28029.18">9885 8984 14 0,'14'34'7'0,"4"-9"-4"0,-15-22-3 16,1-3-2-16,3 4 1 0,0-4 5 16,0 0 1-16,0 0-3 15,0 0 0-15,0 3 2 16,0 0 0-16,4-3-4 15,-1-3 0-15,4 3-5 16,0 0 0-16</inkml:trace>
  <inkml:trace contextRef="#ctx0" brushRef="#br0" timeOffset="28256.5">10269 9605 10 0,'4'6'5'0,"3"-6"-2"0,-7 0 4 15,3 0-9-15,1 0 1 16,0 3-4-16,-1 0 0 15,1 10 5-15,-4-10 1 16</inkml:trace>
  <inkml:trace contextRef="#ctx0" brushRef="#br0" timeOffset="28453.32">10403 10056 23 0,'11'28'11'0,"-25"-3"-16"16,10-18 26-16,-3-1-22 15,0 3 1-15,-3-2-11 16,-1-1 1-16,4-3 9 16,0 0 1-16</inkml:trace>
  <inkml:trace contextRef="#ctx0" brushRef="#br0" timeOffset="28723.15">10375 10643 42 0,'0'9'21'0,"4"-3"-30"0,-4-6 45 15,0 3-37-15,0 0 1 16,0 1-3-16,3-1 1 0,-3 3-2 16,-3 0 1-16,3-3-8 15,-4 1 0-15</inkml:trace>
  <inkml:trace contextRef="#ctx0" brushRef="#br0" timeOffset="28960.62">10255 10925 21 0,'0'15'10'16,"-3"1"5"-16,3-13 10 0,0 0-20 16,-4 1 1-16,1-1 2 15,-1 3 1-15,4 0-13 0,-3 0 1 16,3 4-1 0,0-4 1-1,-4-6-9-15,4-6 1 0</inkml:trace>
  <inkml:trace contextRef="#ctx0" brushRef="#br0" timeOffset="30164.3">9359 12207 35 0,'0'-3'17'0,"0"16"-7"15,0-13 26-15,0 0-33 16,0 3 1-16,0 6 0 16,-3 7 0-16,-4 9-6 0,-4 3 1 15,-7 7 3-15,1 5 0 16,-1 4-4-16,0-3 1 15,4-3-3-15,0-4 0 16,4-12-7-16,3-3 0 16,10-13-3-16,4-6 0 15</inkml:trace>
  <inkml:trace contextRef="#ctx0" brushRef="#br0" timeOffset="30477.1">9634 12402 35 0,'22'-7'17'0,"-15"11"-14"0,0-8 30 0,-4-2-31 15,-3-3 0-15,-3-1 1 16,-1-2 0-16,-6-1-4 16,-8 4 0-16,-3 6 2 15,-4 6 1-15,-3 9-1 16,0-5 0-16,-1 11-1 15,5 1 0-15,3 3-1 16,6 0 0-16,5-3 0 16,6-3 1-16,11-1-1 15,7-2 0-15,8-7 0 16,6 0 1-16,0-6-1 16,-3-6 1-16,-4 0-4 15,0-7 0-15,-7 1-8 0,0-4 1 16</inkml:trace>
  <inkml:trace contextRef="#ctx0" brushRef="#br0" timeOffset="30807">9980 12392 54 0,'25'3'27'0,"-11"-9"-31"0,-14 6 48 0,7-6-44 15,-4 0 0-15,-3-4 0 16,-7-2 0-16,-7 2 0 16,-3 4 0-16,-12 6 0 15,1 6 0-15,-7 4-1 16,7 8 1-16,-4 8-1 16,7 5 1-16,8 0-2 15,6 4 1-15,11-1-1 16,14-6 0-16,11-6 0 15,10-9 1-15,11-13 0 16,3-6 1-16,-6-10-2 16,-12-9 0-16,-9-6-11 15,-15-4 0-15,-11 1-1 16,-6 2 1-16</inkml:trace>
  <inkml:trace contextRef="#ctx0" brushRef="#br1" timeOffset="35580.06">8040 11458 24 0,'-4'3'12'0,"15"3"-8"15,-11-6 13-15,3-6-15 0,-6-3 1 16,-1-4 2-16,1-9 1 16,-1-6-6-16,1-4 0 15,3-11 7-15,0-1 0 16,0-22-1-16,0-9 0 15,7-13-1-15,0-16 1 16,7-12-2-16,4-12 1 16,-1-4-4-16,4-9 1 15,1-10-3-15,-5-2 1 16,-3-1-6-16,-3 13 0 16,-4 12-9-16,-3 13 0 15</inkml:trace>
  <inkml:trace contextRef="#ctx0" brushRef="#br1" timeOffset="36407.25">7930 9564 12 0,'-3'12'6'0,"3"-2"2"0,0-7-9 15,3 0 5-15,1 0 0 0,0 0 3 16,-1 0 0-16,1-3-8 16,-1 0 0-16,1 4 6 15,-4-4 1-15,7 0-2 16,-7 0 0-16,0 0-1 16,0 0 0-16,3-7-1 15,4-2 1-15,-3-4-1 16,3-2 0-16,0-4 0 15,3-6 1-15,1 3-1 16,3-10 0-16,4-5 0 16,-4-1 0-16,0 7-1 15,-3 3 0-15,-1 3-1 16,1 6 1-16,-1 3-1 0,1 7 1 16,7 5-1-1,-11 11 0-15,7 8 0 0,0 7 0 16,4 7-1-16,-1-1 1 15,4 6-1-15,4 4 0 16,3-4 0-16,4-2 1 16,3-7 0-16,4-6 0 15,3-4 0-15,-6-5 1 16,-15-4-1-16,-4-3 1 16,-2-3-1-16,-8-3 1 15,-14 0-1-15,-15-3 1 16,-9 3-1-16,-15 3 1 15,-7 0-1-15,-18 0 1 0,11 3-3 16,0 3 0-16,-3 0-11 16,-1-3 1-16</inkml:trace>
  <inkml:trace contextRef="#ctx0" brushRef="#br1" timeOffset="41512.06">9190 6146 45 0,'14'-3'22'0,"74"-10"-5"0,-49 7 23 0,28 0-38 15,35 2 0-15,39 4 0 16,32-9 0-16,39 3-4 16,14-7 1-16,21 1 2 15,-4-1 0-15,4-3-2 16,-28 10 1-16,-18 0-2 16,-18 6 1-16,-31 6-4 15,-29 4 0-15,-24-1-2 16,-28-3 0-16,-29 4-8 15,-21-1 1-15,-28 0-1 16,-21 1 1-16</inkml:trace>
  <inkml:trace contextRef="#ctx0" brushRef="#br1" timeOffset="50189.15">18172 4722 39 0,'3'19'19'0,"8"15"-15"0,-8-24 20 0,1 9-25 15,-4 6 1-15,0 9-1 16,-4 7 1-16,1 12 0 15,-8 13 0-15,-3 13 0 16,3 11 0-16,4-5 1 16,0 0 1-16,0-13 0 15,4-12 1-15,-1-10 0 16,1-16 1-16,-1-2-1 16,1-14 0-16,-1-5-2 15,1-4 1-15,-8-18-1 16,-7-4 0-16,-6-2-3 15,-1-1 1 17,-3-3-2-32,-8 10 1 0,-9 3-1 15,-5-1 0-15,-3 4-2 0,4 3 1 0,-4 10 0 0,4 5 1 16,-1 4 0-16,8 6 0 16,7-6 2-16,6 9 1 15,8-3 2-15,11 3 1 16,10 1 2-16,17-4 1 15,19-3-1-15,13-7 1 16,14-8-1-16,1-4 0 16,-1-6-4-16,-3-19 1 0,-3 3-11 15,-1 6 1-15,-17-9-6 16,0 0 0-16</inkml:trace>
  <inkml:trace contextRef="#ctx0" brushRef="#br1" timeOffset="50672.93">18690 5349 41 0,'-3'22'20'0,"10"-15"-13"0,-4-4 32 0,4 3-37 16,0-3 1-16,4 3 2 15,7-9 0-15,10 0-6 16,7 0 0-16,7-3 3 15,-3 3 0-15,0 3-5 16,-4-4 1-16,-6 1-7 16,-8 0 1-16,-7 3-8 15,-11 3 0-15</inkml:trace>
  <inkml:trace contextRef="#ctx0" brushRef="#br1" timeOffset="50852.14">18669 5572 64 0,'4'16'32'0,"13"-4"-39"0,-6-9 61 15,10 0-54-15,11 1 0 16,10-1-2-16,7 0 1 16,-6 3-4-16,6 4 0 15,-3 2-13-15,-7-6 0 16</inkml:trace>
  <inkml:trace contextRef="#ctx0" brushRef="#br1" timeOffset="51421.39">19872 5826 47 0,'-7'41'23'0,"0"-19"-16"0,7-22 30 16,0 3-35-16,-4-6 0 16,1-10 1-16,-1-9 1 15,1-6-6-15,-4-10 1 16,3-6 3-16,1 4 0 0,-1-14-1 16,4 10 0-16,4-3-1 15,3 10 0-15,7 9 0 16,7-1 1-16,7 10-1 15,4 7 1-15,7 9-2 16,-7 6 1 0,-4 13-16-1,-7-1 0-15</inkml:trace>
  <inkml:trace contextRef="#ctx0" brushRef="#br1" timeOffset="51885.5">21177 4637 38 0,'0'16'19'0,"0"-6"-10"0,0-4 15 0,-3 0-23 0,-8 10 1 0,-3 6 2 0,-4 9 1 0,-6 13-6 15,-8 9 0-15,-3 13 3 16,-4 19 0-16,0 12-1 16,-3 13 1-16,10 0-1 47,4-1 1-47,10-15-1 15,4-15 1-15,10-13-1 16,8-19 1-16,14-13-2 0,3-15 0 0,4-10-4 0,-1-15 0 15,1-3-9-15,-7-4 1 0,-8-18-3 16,-6-1 1-16</inkml:trace>
  <inkml:trace contextRef="#ctx0" brushRef="#br1" timeOffset="52117.21">20486 5302 54 0,'3'0'27'0,"19"7"-29"0,-8-11 55 16,7 1-48-16,11 3 1 15,17 0 0-15,25-9 1 16,18-1-11-16,3-2 1 16,-7-1 2-16,-10 1 0 15,-11-1-10-15,-14 4 1 16,-14 3-10-16,-11 6 1 0</inkml:trace>
  <inkml:trace contextRef="#ctx0" brushRef="#br1" timeOffset="55279.91">17420 8507 31 0,'4'60'15'0,"17"2"-2"0,-14-40 15 16,0 3-24-16,-3 7 0 16,-1 2 1-16,-3-9 1 15,0-3-8-15,0-3 0 16,0-6 5-16,-3-10 1 15,-1-3-3-15,-3-13 0 16,3-6 0-16,1-3 0 0,-1-6-1 16,1-16 1-16,3 0-1 15,3-6 1-15,4 0 0 16,8 3 1-16,6 9-1 16,3 4 1-16,8-1 0 15,10 10 0-15,8 3-1 16,6 7 0-16,-3 5-2 15,-7 10 0-15,-4 0-9 16,-3 3 0-16,-11 13-6 16,-6 0 0-16</inkml:trace>
  <inkml:trace contextRef="#ctx0" brushRef="#br1" timeOffset="55942.66">18348 8526 38 0,'-14'12'19'0,"10"-8"-16"0,4-4 28 15,0 0-28-15,7 0 0 16,0 3 2-16,8-6 0 15,2-4-7-15,8-2 1 16,0-1 4-16,17 4 1 16,0 0-5-16,1 0 1 0,-5 2-7 15,-2 4 1-15,-8 0-8 16,-10 0 0-16</inkml:trace>
  <inkml:trace contextRef="#ctx0" brushRef="#br1" timeOffset="56134.37">18429 8723 48 0,'-10'16'24'0,"2"0"-16"15,8-13 40-15,4 0-44 16,3 0 1-16,7 0 1 16,-3-3 1-16,10-6-10 15,14 3 1-15,18-3 1 16,4 2 0-16,3-2-12 15,-4 3 1-15,-14 6-7 16,-6 0 0-16</inkml:trace>
  <inkml:trace contextRef="#ctx0" brushRef="#br1" timeOffset="59092.5">20122 7293 35 0,'11'-9'17'0,"0"6"-7"15,-11 3 17-15,7 3-22 16,-4 3 1-16,1 4 2 16,-4 2 0-16,-4 1-11 15,1-1 1-15,3 7 6 16,0 6 0-16,-4 10-3 16,1 9 1-16,3 9-2 15,0 7 1-15,0 5-1 0,0-2 1 16,0-10-1-16,3-15 1 15,-3-10-1-15,0-12 0 16,0-16 0-16,-3-13 0 16,-4-5-1-16,-8-11 0 15,-2 1-1-15,-11 0 1 16,-4 3-1-16,-3 6 1 16,-4 3-2-16,-4 7 1 15,5 6-1-15,-1 6 0 16,0 10 0-16,4 8 1 0,3 1 0 15,7 7 0-15,8 5 1 16,10-6 1-16,14-6 2 16,10-3 0-16,15-9 1 15,17-10 1-15,11-7-1 16,0 1 0-16,-3 0-7 16,-1 6 1-16,4 0-11 15,-10 6 0-15</inkml:trace>
  <inkml:trace contextRef="#ctx0" brushRef="#br1" timeOffset="59482.54">21110 7337 53 0,'11'4'26'0,"-18"8"-30"0,0-9 43 15,-14 10-39-15,-15 12 1 16,-20 12-1-16,-11 17 1 0,-7 8-2 15,-18 23 1-15,-7 12-1 16,-7 13 1-16,11 3-1 16,3 12 0-1,1-9 0-15,2-6 0 0,8 3-2 16,11-9 1-16,3-10-2 16,3-13 0-16,11-15-6 15,11-16 1-15,10-12-4 16,11-19 0-16</inkml:trace>
  <inkml:trace contextRef="#ctx0" brushRef="#br1" timeOffset="59797.44">20754 8090 44 0,'7'13'22'0,"-25"21"-30"0,11-21 42 16,-3 12-34-16,-8 3 0 16,-10 9 0-16,-11 17 0 15,-3 5 0-15,-4 14 1 16,4 5-1-16,3 3 1 15,10 1 0-15,5-13 0 16,10-9-1-16,10-13 0 0,11-13-4 16,7-12 1-16,7-9-9 15,-3-20 0-15</inkml:trace>
  <inkml:trace contextRef="#ctx0" brushRef="#br1" timeOffset="59993.39">20130 8664 57 0,'-4'22'28'0,"15"-16"-25"16,3-12 52-16,14 3-54 16,21-4 1-16,18-2-4 15,14-7 0-15,1-6-5 16,-8 7 0-16,-7-4-11 0,-21 9 0 15</inkml:trace>
  <inkml:trace contextRef="#ctx0" brushRef="#br1" timeOffset="62183.37">27291 5823 37 0,'3'6'18'0,"-10"32"-12"0,11-29 18 0,-4 4-22 16,0 15 1-16,0 13 3 15,-4-1 0-15,1 7-7 16,-4 0 0-16,-4 10 6 16,4-13 0-16,0 15-1 15,7-2 0-15,4-10-2 0,-1-6 1 16,1-13-1-16,-4-6 0 16,-4-10-1-16,-3-9 0 15,-7-3-2-15,-7-6 1 16,-7-3-2-16,-8-1 1 15,-2 4-2-15,-5 0 0 16,-3 3-2-16,0 6 1 16,4 6 0-1,7 7 0-15,3 3 2 16,11 6 1 0,0 3 2-16,3 3 0 0,18-2 2 0,11-1 1 0,17-3-1 15,11-6 0-15,17-4-3 16,11-5 1-16,-3-7-14 15,-4-6 0-15,-4 0-2 32,-3-4 1-1</inkml:trace>
  <inkml:trace contextRef="#ctx0" brushRef="#br1" timeOffset="62414.13">27527 6287 54 0,'-7'-6'27'0,"14"15"-32"0,-3-9 53 15,6 3-48-15,4-3 1 16,11 0-2-16,7 0 1 15,3 0-4-15,-3 0 0 16,-4 3-9-16,-3 0 1 16,-15-3-4-16,-10 4 1 15</inkml:trace>
  <inkml:trace contextRef="#ctx0" brushRef="#br1" timeOffset="62573.67">27414 6538 46 0,'18'22'23'0,"38"-16"-26"0,-34-6 43 0,9-6-42 0,8-1 0 0,4-5-10 16,-1 2 0-16,-3-5 6 16,-15-1 0-16</inkml:trace>
  <inkml:trace contextRef="#ctx0" brushRef="#br1" timeOffset="62995.92">28099 6052 47 0,'0'37'23'0,"7"-24"-17"0,-4-19 40 16,4 6-45-16,4-4 1 15,3-2 3-15,7 3 1 16,11-3-6-16,3 0 0 16,1-1 3-16,-5 7 1 0,-10 0-2 15,-3 7 1-15,-7-1-3 16,-8 6 1-16,-13 7-3 15,-12 9 0-15,-9-3-1 16,-8 7 0-16,-3 9-1 16,-1 2 1-16,4-5 0 31,4-3 1-31,10 2 1 16,15-2 0-16,10-1 1 0,10-2 0 0,15-7-1 15,14-7 1-15,7 1-5 16,0-16 0-16,-7-12-11 15,-1-7 1-15</inkml:trace>
  <inkml:trace contextRef="#ctx0" brushRef="#br1" timeOffset="63334.06">28804 6149 37 0,'7'9'18'0,"-7"-18"-13"0,-3 3 21 16,-8-1-26-16,-13-2 1 15,-8 3 0-15,-3 3 0 16,-11 9-1-16,0 6 0 16,3 10 0-16,8 3 1 0,0 13-1 15,7 12 1-15,3 0-1 16,11 4 0-16,10-4 0 15,4-6 0-15,22-10 0 16,16-15 1-16,5-16 1 16,3-9 0-16,-4-10 0 15,-3-3 1-15,-4-3-4 16,-3-6 1-16,-8 0-12 16,-9 0 0 15</inkml:trace>
  <inkml:trace contextRef="#ctx0" brushRef="#br1" timeOffset="63924.98">28952 6381 40 0,'0'60'20'0,"4"-45"-16"0,-4-9 27 15,0-2-31-15,0-1 1 16,0-3 0-16,0-7 0 16,0 1-1-16,7-3 1 15,0-4 0-15,4-2 0 16,3-1 0-16,0 3 0 16,0 1 0-16,4-1 0 15,-1 7-1-15,1 6 0 0,-7 6 0 16,-1 7 0-16,1 6-1 15,-4-4 0-15,0 1 0 16,0-3 0-16,-4-1 0 16,4-3 0-16,1-5 0 15,-1-1 0-15,0 0 0 16,0-3 1-16,0-3 0 16,0 3 0-16,0-3-1 15,0 3 1-15,0-7-1 16,0 4 1-16,0 0-1 15,0-3 0-15,4-4-1 16,-4 4 1-16,3 0 0 31,1 0 1-31,-4 2 0 16,4 4 0-16,-1 4-1 0,1-1 1 0,-1 3 0 16,1 3 1-16,-1 1-1 15,1-4 0-15,0 3 0 0,-1 7 0 16,1-3-1-16,-4 2 1 15,0 1-1 17,0 3 1-32,0-3-2 15,0-7 0-15,0 4-4 0,4-4 0 0,-1-9-5 0,1-9 1 16</inkml:trace>
  <inkml:trace contextRef="#ctx0" brushRef="#br1" timeOffset="64146.86">29686 6613 24 0,'-3'50'12'0,"-8"-34"-21"0,15-16 16 0,-4 0-15 16,0 0 0-16</inkml:trace>
  <inkml:trace contextRef="#ctx0" brushRef="#br1" timeOffset="64273.78">29612 6271 28 0,'53'107'14'0,"-11"-101"-28"0,-31-12 28 16,0-7-24-16,-1-6 0 16</inkml:trace>
  <inkml:trace contextRef="#ctx0" brushRef="#br1" timeOffset="68656.28">26910 7406 39 0,'0'-15'19'0,"-4"15"-18"0,4 0 36 0,0 3-34 16,0-3 1-16,0 0 1 15,-3 0 1-15,3 3-8 16,0 0 0-16,-4 3 4 15,1 1 1-15,-1-1-2 16,-3 3 0-16,4 7-1 16,-1-3 1-16,1-1-1 15,-1-3 0-15,4 4 0 16,-3-4 1-16,3 1-2 16,-4-4 1-16,1 0 0 15,-1 4 0-15,-3-1 0 16,-4 10 0-16,1 6 0 15,-1 13 0-15,1-1 0 16,-1 1 1-16,4-4 0 16,0 4 1-16,0-10-1 0,3 1 1 15,1-7-1-15,-1-4 1 16,-3 1-1-16,4-3 1 16,-4 3-1-16,3-7 0 15,1-2-1-15,-1-4 0 16,1 0 0-16,3 0 1 15,0-2-1-15,0-4 0 16,0 3 0-16,0-3 1 16,3-3-1-16,1-4 0 15,-4 7 0-15,0 0 0 16,0 0-1-16,0 0 1 0,0 0 0 16,0 0 0-16,0 0-1 15,0 0 0-15,0 0-1 16,0 0 1-16,0 0-4 15,0 0 0-15,0 0-8 16,0 0 0-16,-4-6-3 16,8 9 0-16</inkml:trace>
  <inkml:trace contextRef="#ctx0" brushRef="#br1" timeOffset="69183.28">26532 7770 53 0,'4'10'26'15,"14"-14"-26"-15,-8 4 51 0,8-3-48 16,10 3 1-16,0-9-1 15,15-4 1-15,17 4-8 16,7-7 1-16,7 10-1 16,-7 0 0-16,-7 6-10 15,-14 9 0-15,-18 4-4 0,-14 2 1 16</inkml:trace>
  <inkml:trace contextRef="#ctx0" brushRef="#br1" timeOffset="69526.66">27294 7867 36 0,'-7'3'18'0,"0"-6"-14"16,7 3 29-16,0 0-28 16,0 0 0-16,4-3 3 15,-1 0 0-15,4 0-11 16,8 0 0-16,6 0 5 15,7 0 1-15,0 3-10 16,-3 0 0-16,-4 0-8 16,-3 0 0-16</inkml:trace>
  <inkml:trace contextRef="#ctx0" brushRef="#br1" timeOffset="69706.5">27160 8024 64 0,'11'6'32'0,"17"7"-38"0,-14-16 61 16,4 3-55-16,3-6 0 15,7 6-4-15,4 0 1 16,7 0-5-16,-4 6 1 16,-3 0-11-16,-11 3 0 15</inkml:trace>
  <inkml:trace contextRef="#ctx0" brushRef="#br1" timeOffset="74586.14">28131 7664 25 0,'0'6'12'0,"3"0"2"0,-3-6 12 16,0 0-22-16,7 0 0 0,0 0 3 15,4-3 0-15,-1 0-8 16,8-3 0-16,7 2 6 15,6 1 1-15,5 3-2 16,-5 7 1-16,5-1-3 16,-5 3 0-16,-2 1-2 15,-5 5 1-15,-10 1-2 16,-10 0 1-16,-8 6-2 16,-3 3 1-16,-3 3 0 15,-4-3 0-15,-7 0-1 16,-8 6 1-16,5 1 0 15,-1-1 0-15,7 4 1 16,4-4 1-16,7 0 0 16,7-6 1-16,11-3 0 15,6-6 1-15,1-7-1 0,3-5 0 16,11 2-5-16,0-9 0 16,-1 3-13-16,12-3 1 15</inkml:trace>
  <inkml:trace contextRef="#ctx0" brushRef="#br1" timeOffset="75440.12">28949 8024 44 0,'-7'28'22'0,"14"1"-16"0,-7-23 28 15,0 6-32-15,0 4 0 16,0-3 0-16,0-1 1 16,0 1-4-16,0-1 1 15,0-9 1-15,0 1 1 16,3-11-2-16,8-2 1 0,-4-4-1 16,0-2 1-1,4-1-1-15,3 0 0 0,-7-3-1 16,4 4 1-16,-1 5-1 15,-3 4 1-15,0 6 0 16,0 0 0-16,0 6-1 16,0-3 1-16,-3 1-1 15,3-1 1-15,0 3 0 16,0 0 0-16,-3 4-1 16,3-1 1-16,0-3 0 15,-4 1 0-15,1-4 0 16,3-3 0-16,-4-3 0 15,4-4 0-15,0-2-1 16,1-4 1 0,2 1 0-1,4-4 0-15,0 7 0 0,0-7 1 0,1 7-1 16,-1-1 0-16,0 10 1 16,-4 0 0-16,1 7-1 15,-4 2 1-15,0 10 0 0,0-4 0 16,0 1-1-16,0 0 0 15,0-4-1-15,0 1 1 16,0-1-2-16,0-2 1 16,0-1-4-16,1 1 0 15,2 2-8-15,1 1 1 16,-4-7-3-16,-4-6 1 16</inkml:trace>
  <inkml:trace contextRef="#ctx0" brushRef="#br1" timeOffset="75654.8">29506 8153 48 0,'7'15'24'0,"-7"-2"-28"16,0-7 48-16,4-3-43 15,-4 0 0-15,0-3-1 16,0 4 1-16,3-1-5 15,-3-10 0-15,4 1-8 16,-4-3 0-16,-4-7-3 16,-3-6 1-16</inkml:trace>
  <inkml:trace contextRef="#ctx0" brushRef="#br1" timeOffset="75790.64">29489 7842 25 0,'7'25'12'0,"0"0"-15"0,-4-21 19 16,4 2-21-16,4 0 1 16,3 0-8-16,0-6 0 15</inkml:trace>
  <inkml:trace contextRef="#ctx0" brushRef="#br1" timeOffset="76101.92">29753 8068 29 0,'11'35'14'0,"-1"-10"-8"0,-6-22 26 0,0 6-31 16,3 1 0-16,0-1 1 15,0-3 1-15,0-3-4 16,0-9 1-16,0 0 1 16,3-7 0-16,-3-2-2 15,4-7 1-15,0-7-1 16,-1 4 0-16,4-3 0 15,0 16 1-15,1-4 0 16,2 3 0-16,1 16 0 16,3 7 1-16,-7 9-2 15,0 6 1-15,-3-3-1 16,3 3 0-16,0-3-7 16,4-7 1-16,3-5-4 0,7-7 1 31</inkml:trace>
  <inkml:trace contextRef="#ctx0" brushRef="#br1" timeOffset="76372.61">30568 7902 10 0,'4'-13'5'0,"-8"16"6"0,4 1 1 16,-3 2-11-16,-4 0 1 0,-7 0 0 15,3 1 1-15,-17-4-5 16,-4 3 1-16,-3 3 3 15,6 1 1-15,8-1 2 16,4 4 0-16,6 2 2 16,8 1 0-16,3 3 2 15,10 3 1-15,8-3-2 16,6 0 1-16,8-1-4 16,0 1 0-16,-7-3-5 15,-8 0 1-15,-10-1-9 16,-17 1 0-16,-22 9-7 15,-35 3 0-15</inkml:trace>
  <inkml:trace contextRef="#ctx0" brushRef="#br1" timeOffset="77616.62">26254 9758 31 0,'3'54'15'0,"1"11"-5"0,-4-46 15 0,0 0-24 16,0-3 1-16,0-4 2 16,-4-9 0-16,-3-3-4 15,0-3 1-15,4-6 3 16,-4-13 0-16,3-3-1 15,4 0 1-15,4-7-2 16,3-8 1-16,7 5-2 16,3 4 1-16,5 3-1 15,2 2 0-15,4 4 0 16,11 4 0-16,0 8-1 16,3 4 1-16,-3 6-3 15,-4 3 1-15,-6-3-12 16,-5 0 1-16,-9 6-3 0,-5 1 0 15</inkml:trace>
  <inkml:trace contextRef="#ctx0" brushRef="#br1" timeOffset="77891.11">26741 9724 47 0,'3'6'23'0,"4"-6"-26"0,-7 0 43 0,7-6-39 16,4-1 0-16,3 4 1 16,4 0 1-16,3 3-4 15,7-3 0-15,-3 3-1 16,-4 3 1-16,-4 0-10 15,-2 4 1-15,-5-1-5 16,-6 0 1-16</inkml:trace>
  <inkml:trace contextRef="#ctx0" brushRef="#br1" timeOffset="78038.25">26734 9940 43 0,'-4'35'21'0,"11"-23"-13"16,-7-12 38-16,0 0-44 15,14-3 1-15,11 3-1 0,7 0 0 16,3 0-9-16,4-3 0 16,3 0-8-16,-3 6 1 15</inkml:trace>
  <inkml:trace contextRef="#ctx0" brushRef="#br1" timeOffset="78640.06">27968 8974 44 0,'4'41'22'0,"-15"6"-18"16,11-25 30-16,-7 6-34 0,4 4 1 16,3 5 2-16,0 7 0 15,0 0-2-15,10-3 0 16,-6-4 2-16,-1 1 1 16,1-7-1-16,-4-5 1 15,-7-8-3-15,-11-8 1 16,0-4-2-16,4-6 1 15,-3-3-3-15,-8-7 1 16,-3 4-1-16,-4 0 0 16,4 0-1-16,0 3 1 0,3-4 0 15,4 7 1-15,7 3 0 16,3 4 0-16,11 2 1 16,11 4 1-16,6 2-1 15,8 1 1-15,-4 0-5 16,11 2 1-16,7-2-8 15,3 0 0-15,-3-10-4 16,3-3 0-16</inkml:trace>
  <inkml:trace contextRef="#ctx0" brushRef="#br1" timeOffset="78910.14">28483 9244 50 0,'-3'12'25'0,"-11"17"-30"15,3-17 49-15,0 10-44 16,-3 0 1-16,-14 6 0 0,-11 13 1 16,-7 3-2-16,-3 12 0 15,-4 13 1-15,4 4 0 16,3-4-1-16,4 0 1 15,3-4-4-15,0-11 0 16,11-4-7-16,3-9 1 16,4-7-7-16,3-12 1 15</inkml:trace>
  <inkml:trace contextRef="#ctx0" brushRef="#br1" timeOffset="79226.42">28388 9692 46 0,'0'13'23'0,"-3"18"-24"16,3-24 40-16,-4 5-38 15,-3 7 1-15,0 6 1 16,0 13 1-16,-4-4-4 16,1 10 0-1,3 25 3-15,3-6 0 16,4-13-3-16,0-12 0 16,4-10-7-16,3-16 1 15,-4-9-10-15,-6-9 1 16</inkml:trace>
  <inkml:trace contextRef="#ctx0" brushRef="#br1" timeOffset="79407.3">28099 9956 44 0,'0'34'22'0,"10"4"-12"0,-3-32 33 0,4 0-42 15,3 1 1-15,11-4-1 16,10-3 1-16,4-6-5 15,0-4 0-15,10-2-8 16,0 2 1-16,-3-9-6 16,4 1 1-16</inkml:trace>
  <inkml:trace contextRef="#ctx0" brushRef="#br1" timeOffset="79677.45">28889 9743 52 0,'4'6'26'0,"-1"-12"-26"0,-3 6 47 16,7 3-46-16,4-6 0 15,-1-1-1-15,8 1 1 16,10-3-3-16,7 0 1 16,-3-1-5-16,-4 1 1 15,-6 6-11-15,-12-6 0 16</inkml:trace>
  <inkml:trace contextRef="#ctx0" brushRef="#br1" timeOffset="79839.78">28758 9971 55 0,'11'10'27'0,"31"12"-31"15,-24-16 43-15,3 0-41 16,0-3 0-16,11 1-15 16,0-4 0-16,-4 0 12 15,-7 3 0-15</inkml:trace>
  <inkml:trace contextRef="#ctx0" brushRef="#br1" timeOffset="80650.42">29750 9065 56 0,'14'0'28'0,"25"-9"-32"0,-25 9 50 16,10 0-46-16,8-3 1 15,0 3 0-15,0 0 0 0,-8 3-2 16,1 3 1-16,-11 7 0 15,-7 9 0-15,-10 3-1 16,-8 3 1-16,-6 0-2 16,-12 3 0-16,1 4 0 15,0 3 1-15,3-7 0 16,4 0 0-16,7 4 1 16,7-1 1-16,7-2 0 15,7-4 1-15,11-3-1 16,6-6 1-16,4-4-4 15,1-8 0-15,-5-4-7 16,8-3 0-16,-4-10-7 16,4-2 1-16</inkml:trace>
  <inkml:trace contextRef="#ctx0" brushRef="#br1" timeOffset="80920.8">30339 9241 54 0,'3'6'27'0,"-3"-12"-33"0,0 3 49 16,-7-7-42-16,-3 10 0 16,-4 7 0-16,-7-7 1 15,-4 3-2-15,-3 6 0 16,-1 10 1-16,1 9 0 16,3 0-2-16,4 4 0 15,7-1-1-15,4 0 0 0,10-2-1 16,10-7 0-16,11-7 0 15,1-8 1-15,2-7-1 16,4-7 1-16,-3-2-2 16,0-1 0-16,0 1-9 15,-4-3 0-15</inkml:trace>
  <inkml:trace contextRef="#ctx0" brushRef="#br1" timeOffset="81916.62">30826 9028 48 0,'14'6'24'0,"3"6"-24"0,-13-8 40 0,-4 2-40 16,-4 9 1-16,-6 17-1 15,-18 2 1-15,-11 20-1 16,0 11 0-16,-14 14 0 16,-21 15 1-16,-7 19-2 15,-4 3 0-15,-3 3-1 16,14-6 1-16,7-10-3 15,11-9 1-15,6-3-2 0,8-9 0 16,7-19-2-16,10-13 0 16,7-13-6 15,11-8 1-31</inkml:trace>
  <inkml:trace contextRef="#ctx0" brushRef="#br1" timeOffset="82406.14">30357 9990 33 0,'10'10'16'16,"11"-17"-12"-16,-14 4 26 0,0 0-28 15,4 0 1-15,3-6 2 16,4 2 1-16,6 1-6 16,1 0 0-1,10 0 4 1,-6 6 0-16,-5 3-2 0,-10 3 1 15,-7-3-3-15,-7 6 1 16,0 7-2-16,-7 3 1 16,-7 6-1-16,-7 0 1 15,0 0-1 1,-4 0 1-16,4 7 0 0,0-4 1 31,3 3 0-31,11-6 1 0,7 0 1 0,7-6 0 16,14-3 0-16,4-4 0 15,-4-5-2-15,4-7 0 0,-4-3-8 16,0-4 0-16,1-8-9 16,-1-1 0-1</inkml:trace>
  <inkml:trace contextRef="#ctx0" brushRef="#br1" timeOffset="82876.66">30879 9717 47 0,'7'16'23'0,"17"-13"-15"0,-13-3 34 0,7 0-40 0,3-3 0 0,11 0 0 0,-1 0 0 0,-2 0-4 15,-8 0 0-15,0-1-3 16,-4 8 0-16,-2-4-11 15,-8 6 0-15</inkml:trace>
  <inkml:trace contextRef="#ctx0" brushRef="#br1" timeOffset="83045.45">30865 9912 43 0,'-4'25'21'0,"18"-9"-8"16,-7-13 28-16,7 0-41 15,4 3 1-15,3-3-1 16,7-3 0-16,4 3-5 0,-4 1 0 16,1-1-10-16,-8-3 1 15</inkml:trace>
  <inkml:trace contextRef="#ctx0" brushRef="#br1" timeOffset="83321.64">31708 9454 43 0,'3'9'21'0,"1"32"-15"0,-4-25 29 0,-7 3-34 15,-4 9 0-15,-7 13 0 16,-6 9 0-16,-4 19-2 16,-1 6 1-16,1 7-1 15,3-4 0-15,4-12-8 16,4-10 0-16,2-18-5 16,12-10 1-16</inkml:trace>
  <inkml:trace contextRef="#ctx0" brushRef="#br1" timeOffset="83651.45">32057 9793 53 0,'14'3'26'0,"-17"-19"-37"0,-1 16 51 16,-10 0-40-16,-7 0 1 15,-11 3-1-15,-7 4 1 16,-3 8-1-16,-1 13 0 0,5 1-1 16,2 5 0-16,5 13-1 15,-1 3 1-15,7-3-1 16,8-6 0-16,13-3 0 16,8-7 0-16,13-9 0 15,22-12 1-15,10-10 1 16,8 0 0-16,-1-13-1 15,-10-12 1-15,-4-13-2 16,-10 4 0-16,-11-13-9 16,-10 0 0-16</inkml:trace>
  <inkml:trace contextRef="#ctx0" brushRef="#br1" timeOffset="84268.1">32434 9532 38 0,'4'29'19'0,"-8"-4"-16"0,4-19 27 16,0 0-29-16,0-3 0 15,-3 4 3-15,3-4 1 16,0 0-5-16,0-3 0 16,0 0 3-16,0 0 0 0,7-6-1 15,0-4 1-15,0-2-3 16,4-4 1-16,3 0-1 16,-4 1 0-16,1-4-1 15,-1 6 1-15,1 7-1 16,0 6 1-16,-4 3 0 15,-4 7 0-15,-3-4-1 16,0 0 0-16,0 0 0 16,0-2 1-16,0-4-1 15,4-10 0-15,-1 4 0 16,4-4 0-16,0 1 0 16,4 0 1-16,0-1-1 15,-1 1 0-15,1-1 0 16,-4 1 1-16,0 0-1 15,3 6 1-15,1-4-1 16,0 7 1-16,-1-6 0 16,1 6 0-16,-1-3 0 0,-3 0 0 15,0 9 0 1,1 10 0-16,-5 6 0 0,1 3 1 16,-1 0-1-16,1-3 0 15,-4-3-1-15,0-7 0 16,3 1-3-1,1-7 0-15,-1-3-8 0,4 0 0 16,-7 0-1-16,0-3 1 16</inkml:trace>
  <inkml:trace contextRef="#ctx0" brushRef="#br1" timeOffset="84480.58">32822 9576 42 0,'-7'25'21'0,"-3"-6"-32"16,10-12 45-16,0 2-35 16,0-3 1-16,0 0-12 15,0-6 0-15,0-6 7 16,0-6 1-16</inkml:trace>
  <inkml:trace contextRef="#ctx0" brushRef="#br1" timeOffset="84631.5">32752 9291 28 0,'14'16'14'0,"7"21"-11"0,-14-30 20 16,0 2-25-16,0 0 0 15,7-2-15-15,4 2 1 16</inkml:trace>
  <inkml:trace contextRef="#ctx0" brushRef="#br1" timeOffset="84944.31">33405 9191 38 0,'-4'28'19'0,"-21"13"-20"0,22-23 33 0,-4 11-30 16,-14 2 0-16,-18 22 4 15,-18 10 0-15,-10 19-7 16,-14 18 1-16,11 0 4 15,-4 4 0-15,-4 6-2 16,4 2 1-16,0 1-5 16,7-6 0-16,7-13-3 0,7-12 0 15,7-23-9 1,7-12 1-16,7-12-2 0,11-13 1 16</inkml:trace>
  <inkml:trace contextRef="#ctx0" brushRef="#br1" timeOffset="86686.06">32650 10508 36 0,'14'18'18'0,"0"26"-11"0,-7-28 18 0,-4 3-25 15,1 3 1-15,-1-3 0 16,1-1 0-16,-4-5-1 16,0-4 0-16,0-2 1 15,0-4 0-15,0-3 0 16,4-6 0-16,-1-10 0 16,1-6 0-16,-1-3 1 15,4 0 0-15,0-3-1 16,0-1 1-16,0 7-1 15,4 7 1 1,-4 8-1-16,4 14 1 0,-4-1-2 16,0 0 1-16,-4 4-2 15,1-1 1-15,-4 4 0 16,3-4 0-16,-3 0-1 0,0 1 1 16,0-1 0-1,4 1 1-15,-1-1-1 0,1 0 0 16,-4 1 0-16,3-1 0 15,-3-6 0-15,0-3 0 16,4-6-1-16,3-6 1 16,0-1 0-16,4-3 0 15,-1 4-1-15,-3 2 1 16,4 4 0-16,-1-3 1 16,1 9-1-16,0 6 0 0,-1 7 0 15,1 5 0-15,-4 1 0 16,0 6 0-16,3-6 0 15,-3-3 0-15,1-4 0 16,-5 7 0-16,1 3-2 16,-1-3 1-16,-3 0-3 15,0-1 0-15,11-5-9 16,-8-7 0-16</inkml:trace>
  <inkml:trace contextRef="#ctx0" brushRef="#br1" timeOffset="86914.22">33101 10649 48 0,'14'41'24'0,"-3"-7"-19"0,-11-34 40 15,3 6-44-15,-3 4 0 16,0 5 0-16,0 1 0 15,-3 3-4-15,3-7 0 16,-4-2-9-16,1-10 1 16,-4-13-5-16,0-6 1 15</inkml:trace>
  <inkml:trace contextRef="#ctx0" brushRef="#br1" timeOffset="87090.43">33013 10492 35 0,'11'31'17'0,"6"-24"-12"0,-10-7 26 0,4 0-32 16,3 6 1-16,0-3-9 16,4 3 1-16,-1 1 2 15,-6-4 0-15</inkml:trace>
  <inkml:trace contextRef="#ctx0" brushRef="#br1" timeOffset="87526.86">33270 10677 42 0,'11'41'21'0,"-7"-26"-17"0,-4-15 35 16,0 0-38-16,0 0 1 16,0 0 1-16,0 0 0 15,3-3-4-15,1 6 0 0,-1-9 2 16,4-9 1-1,-3-1-3-15,-4-6 1 0,0 0-3 16,0-6 1-16,-4 9-2 16,4-3 1-16,0 0-1 15,0 6 0-15,4 4 1 16,3 2 1-16,3 10 0 16,-3 3 1-16,1 10 1 15,2 9 1-15,1 6-1 16,-4 0 1-16,0 4-1 15,0 2 1-15,0 7-7 16,-4-3 0-16,-6 2-5 16,-8-5 0-16</inkml:trace>
  <inkml:trace contextRef="#ctx0" brushRef="#br1" timeOffset="91925.9">26060 5566 34 0,'0'-3'17'0,"0"3"-7"16,0 3 17-16,0 6-25 15,-4 10 1-15,1 6 1 16,-1 22 1-16,-3 16-7 15,0 15 1-15,-7 22 1 16,-4 26 1-16,1 15-3 16,-5 25 0-1,-2 242 0-15,6-26 0 16,4-5 1-16,3-14 0 16,1-24 2-16,-4-13 1 15,-7-15 1-15,6-10 0 16,-2-25-1-16,-1-16 0 15,1-15-2-15,-1-35 1 16,4-32-3-16,3-30 0 16,4-35-5-16,0-29 1 15,0-33-7-15,0-30 0 16</inkml:trace>
  <inkml:trace contextRef="#ctx0" brushRef="#br1" timeOffset="92570.43">25940 5396 29 0,'32'38'14'0,"24"12"-4"0,-38-47 18 16,3 4-27-16,7-7 0 16,4-4 1-16,14-5 0 15,10 0-4-15,18 2 1 16,21-2 1-16,22 3 0 16,24 2 0-16,18 1 0 15,38-6-1-15,11-7 0 0,36-3 1 16,3 1 1-16,28-7-1 31,-11 3 0-15,29 6 0-16,0 0 0 31,10-3 0-31,-6 1 0 16,-1-7-1-16,-17-1 1 0,-8-2 0 0,-27-6 0 0,-15 6-1 0,-10-4 1 15,-39 13-2-15,0 7 0 0,-7-4 0 16,-15 13 1-16,-24 6 0 15,-7 13 0-15,0-4 0 16,-10 7 0 0,-4-6 1-16,-11 6 0 15,-7 2 0-15,-10 11 0 0,-4-4-2 16,-3 7 1-16,-11-4-8 16,-11 3 1-16</inkml:trace>
  <inkml:trace contextRef="#ctx0" brushRef="#br1" timeOffset="93186.62">26487 11568 31 0,'-7'18'15'0,"14"-18"-8"15,0-9 15-15,3-4-20 0,8 1 0 16,3 2 0-16,7 1 1 16,4 3-4-16,0 9 1 15,17 0 1-15,11 3 1 16,21-3-1-16,22-3 1 16,24-6 1-16,35-6 0 15,39-4 0-15,42-6 0 16,61-6 0-16,31-7 0 0,42 4-1 15,22 0 0 1,21 9-3 0,0 6 1-16,3 0-3 0,-7 10 1 15,-10 3-5-15,-22 6 1 0,-41 3-8 16,-15-12 0 0</inkml:trace>
  <inkml:trace contextRef="#ctx0" brushRef="#br1" timeOffset="97749.73">18316 4437 38 0,'-7'3'19'0,"7"-6"-13"0,0-7 20 0,0 10-21 16,0 0 0-16,0 0 3 15,0 0 1-15,7-9-11 16,4-13 1-16,3-16 6 16,14-15 1-16,0-13-3 15,22-18 1 1,34-51-3-16,-6 16 0 16,-11 28-1-16,-10 22 0 15,-12 6-1-15,-6 16 0 16,-7 12-2-16,-7 1 1 15,-8 15-1-15,-3 3 1 16,-7 20-1-16,-10 11 1 16,-4 20-1-16,0 18 1 15,-4 10 0-15,-3 15 1 16,0 4 1-16,3 15 1 16,4-12-1-16,0-1 1 0,4-21-1 15,3-13 1-15,3-12-9 16,4-10 1-16,4-34-7 15,-11-7 0-15</inkml:trace>
  <inkml:trace contextRef="#ctx0" brushRef="#br1" timeOffset="97947.69">18475 4079 54 0,'18'22'27'0,"63"-19"-33"16,-49-6 48-16,10-3-47 15,4-7 0-15,0 4-23 0,-4-4 1 16,-14-5 29 0,-10 2 0-16</inkml:trace>
  <inkml:trace contextRef="#ctx0" brushRef="#br1" timeOffset="98502.34">19121 4070 28 0,'3'31'14'0,"8"-9"-4"0,-4-22 22 15,0 10-30-15,3-1 0 16,1 7 4-16,0 6 0 15,-1-4-7-15,4 1 1 16,0-6 4-16,-3-4 1 16,3 1-2-16,0-10 1 15,4-13-1-15,6 1 0 16,5-7-2-16,2-19 1 16,5 4-2-16,-1-7 0 15,0-3-2-15,-6 3 0 31,-8 7-5-31,-7 2 0 0,0 10-9 0,-4 4 1 16</inkml:trace>
  <inkml:trace contextRef="#ctx0" brushRef="#br1" timeOffset="99115.74">19653 4039 42 0,'14'3'21'0,"-3"-3"-19"16,-11 0 31-16,0 0-29 0,0 0 0 15,0-7 1-15,0 1 1 16,-4 3-8-16,-3-6 0 15,-3 9 5-15,-1 0 0 16,1 0-2-16,-1 3 1 16,-3 3-2-16,0 0 1 15,0 7-2-15,0 2 1 16,-1 4-1-16,5-3 0 16,3 0-1-16,3-4 0 15,8 1 1-15,6-7 0 16,5-3 0-16,2-3 0 15,1 0 1-15,-1 0 0 0,-2 6-1 16,-1 1 1-16,-4 8-3 16,-3-2 0-16,-3 6 0 15,-4 9 0-15,3 13 0 16,-3-4 0-16,-3-2 1 16,-1 9 0-16,-3-4 2 15,-3 4 0-15,-4 3 0 16,-1 0 1-16,-2-6-1 15,-4-6 0-15,-4-10-1 16,0-13 1-16,1-5 0 16,2-14 0-16,5-5 0 15,6 2 0-15,4-8 0 16,7-4 1-16,7 0 0 16,7-7 0-16,4 8 1 15,3-1 0-15,0 3-3 0,15 3 1 16,9-3-12-16,1-6 1 15</inkml:trace>
  <inkml:trace contextRef="#ctx0" brushRef="#br1" timeOffset="99582.25">20687 4082 44 0,'7'32'22'0,"-11"40"-16"15,4-60 31-15,0 7-36 16,0 3 1-16,4-3 0 0,-4-3 1 15,0-7-4-15,3 1 1 16,1-7 2-16,7-6 1 16,-1-4-2-16,4-5 1 15,7-4-1-15,8-9 0 16,-1-3-5-16,4-4 1 16,-1 4-13-16,5-3 1 15</inkml:trace>
  <inkml:trace contextRef="#ctx0" brushRef="#br1" timeOffset="99927.86">21054 4108 47 0,'17'34'23'0,"15"-3"-11"0,-18-31 30 0,4 0-40 16,3-6 0-16,0-6-1 15,-3-1 1-15,0-12-3 16,-4 9 0-16,0 4 1 16,-7-7 0-16,-7 3-1 15,0 4 0-15,-4 2 0 16,-3 7 0-16,-3 6-1 16,-8-3 1-16,0 13 0 15,-3 6 1-15,4 6 0 16,2 3 0-16,5 0 0 15,6 7 0-15,8-7 1 0,3 3 0 16,4-3-2-16,3-6 0 16,3 0-4-16,-3-12 0 15,0-10-10-15,4-19 0 16</inkml:trace>
  <inkml:trace contextRef="#ctx0" brushRef="#br1" timeOffset="100156.43">21572 3659 37 0,'14'22'18'0,"-10"38"-8"0,-4-42 21 0,-4 1-29 16,-6 16 0-16,-4 12 1 16,-4 3 1-16,1 13-5 15,-1-7 0-15,0 4 2 16,8-7 0-16,-1-9-5 15,8-10 1-15,3-5-7 16,3-11 1-16,4-2-5 16,7-10 1-16</inkml:trace>
  <inkml:trace contextRef="#ctx0" brushRef="#br1" timeOffset="100408.47">21654 4214 21 0,'24'-9'10'0,"8"12"-2"16,-25-6 12-16,4 3-17 15,-4 0 1-15,0-7 1 16,0 7 0-16,-7 0-7 0,0 0 1 16,-7 7 3-16,-4-4 1 15,-3 3-2-15,-4 4 0 16,1 2-1-16,-1 4 0 16,0 6 0-16,4 6 1 15,4-9-1-15,6 3 1 16,8-7-1-16,-1 1 1 15,18-13-1-15,1-3 0 16,-1-3-5-16,0-6 1 16,-3-7-7-16,-4 0 1 0</inkml:trace>
  <inkml:trace contextRef="#ctx0" brushRef="#br1" timeOffset="100681.71">22186 4249 43 0,'7'9'21'0,"-3"-15"-25"16,-4 6 37-16,-4 0-33 16,-3 0 1-16,-3 0-1 15,-4 6 1 1,-11 16-1-1,4 0 0-15,3 3 0 0,4-9 1 16,3-1-2-16,8 1 1 16,6 0-7-16,8-7 1 15,3-3-6-15,0 1 0 16</inkml:trace>
  <inkml:trace contextRef="#ctx0" brushRef="#br1" timeOffset="100873.86">22366 4289 39 0,'4'41'19'0,"-11"6"-19"0,7-41 32 0,-4 7-32 16,1 9 1-16,3-3-1 15,0 0 0-15,-4-1-5 16,4-8 1-16,0-10-7 15,0-13 0-15</inkml:trace>
  <inkml:trace contextRef="#ctx0" brushRef="#br1" timeOffset="101217.73">22546 3825 30 0,'32'-47'15'0,"14"0"-8"16,-29 28 19-16,4 1-26 0,8-4 0 16,6-3 0-16,0-7 0 15,1-2 0-15,-1 5 0 16,0 4 0-16,-3 7 0 16,-7 8 0-16,3 1 0 15,-14 9 0-15,-4 9 1 16,-10 16-1-16,-3 13 0 15,-4 6-1-15,-7 12 1 16,0-2-1-16,0 15 1 16,-8 12-1-16,-2 10 1 15,2 12 0-15,-2-12 1 0,3 0-1 16,3-19 0-16,4-12-4 16,7-25 1-16,3-14-6 15,4-14 0-15</inkml:trace>
  <inkml:trace contextRef="#ctx0" brushRef="#br1" timeOffset="101674.32">22525 4230 53 0,'18'0'26'0,"20"-16"-34"0,-20 10 51 0,10-4-44 15,18-2 1-15,3-16 0 16,11 3 0-16,7 3-7 16,-3 6 1-16,-8 10-8 15,-13-10 0-15</inkml:trace>
  <inkml:trace contextRef="#ctx0" brushRef="#br1" timeOffset="102530.17">23393 4274 38 0,'7'-13'19'0,"-4"13"-14"0,-3 0 27 0,-3 3-30 16,-4 10 1-16,-11 12 0 15,-14-6 0-15,-14 18-5 16,-6 14 1-16,-15 11 1 16,7 10 0-16,3 16-3 15,8 3 1-15,6-9-5 16,8-16 1-16,14-19-7 16,7-29 1-16</inkml:trace>
  <inkml:trace contextRef="#ctx0" brushRef="#br1" timeOffset="102642.05">22892 4380 47 0,'7'57'23'0,"10"-4"-24"0,-9-37 42 0,2-1-41 0,8 7 0 16,-4-12-4-16,0 2 1 15,0-2-9-15,-3-7 0 16</inkml:trace>
  <inkml:trace contextRef="#ctx0" brushRef="#br1" timeOffset="103695.7">18203 4841 25 0,'11'7'12'0,"35"-7"-6"0,-29-7 12 16,8 4-16-16,7-3 0 15,0 3 1-15,10 3 0 16,21-7-3-16,8 7 0 16,10 0 3-16,11 7 1 15,7-7-2-15,14 9 1 16,24-6-1-16,1 4 0 15,24-7 0-15,21 0 0 0,8 3 0 32,21 0 0-32,-4 6 0 15,21 1 1-15,4 2-1 0,14 4 1 0,-4-13-2 16,11 10 1 15,-3-7-1-15,-1 6 0-1,8 1-1-15,-18-4 1 0,3 13-1 16,-28 10 0-16,-7 2 1 0,-14 7 0 0,-17 0-1 0,-26-4 1 0,-16-2-1 16,-12-10 0-1,-3-9-11 1,-25-7 0-16,-28-15-3 16,-10-7 0-16</inkml:trace>
  <inkml:trace contextRef="#ctx0" brushRef="#br1" timeOffset="104086.67">23999 3336 28 0,'8'19'14'0,"-12"28"-10"15,4-28 19-15,-7 18-23 16,-7 17 1-16,-4 24 1 16,-10 19 1-16,-4 19-3 15,4 29 0-15,0-1 2 16,3 13 0-16,4-13-2 0,3-12 0 16,8-29-10-1,3-28 1-15</inkml:trace>
  <inkml:trace contextRef="#ctx0" brushRef="#br1" timeOffset="104642.01">18718 3399 12 0,'-3'22'6'0,"-8"19"15"0,11-38-4 15,-3 3-11-15,-8 13 1 16,-3 3 3-16,-7 12 0 16,-4 16-14-16,-3 7 1 15,3 12 8-15,-3 3 0 16,-4 25-7-16,4 0 1 0,0-3-5 15,3 0 1-15,0-18-7 16,11-17 0 0</inkml:trace>
  <inkml:trace contextRef="#ctx0" brushRef="#br1" timeOffset="105136.93">18232 3374 28 0,'7'22'14'0,"38"9"-8"16,-27-22 21-16,10 1-26 0,8-7 0 15,2 3 1-15,26 4 0 16,10-4-2-16,25-6 1 16,10 3 2-16,32-3 0 15,25-6-1-15,21 3 0 16,28 0 0-16,0 3 1 16,22 0-2-16,3 0 1 15,14 3-2-15,0-3 1 16,7-7-1-16,-11-2 1 15,1 0-1-15,-11-4 0 0,-1-9-1 16,5 0 1 0,-25 6 0-16,-1 4 0 0,-10-7-1 15,-10 3 0-15,-7 7 0 16,-8-13 0-16,-21 10 0 16,-3-4 0-16,-11 6 0 15,0 7 1-15,-21-6-1 16,-10-1 1-16,-4 1-5 15,-11 3 0-15,-17-13-7 16,-18 6 1-16</inkml:trace>
  <inkml:trace contextRef="#ctx0" brushRef="#br1" timeOffset="107555.84">5817 7134 24 0,'0'-26'12'0,"21"23"1"15,-21 3 12-15,4 0-22 16,-4 0 0-16,0 3 2 16,-4 1 1-16,4 5-6 15,-7 7 0-15,4 6 4 16,-4 9 1-16,3 7-2 15,-13 21 1-15,6 13-3 16,-7 19 0-16,4-12-3 0,0-1 1 16,0-12-4-16,4-13 0 15,2-6-9-15,5-15 0 16</inkml:trace>
  <inkml:trace contextRef="#ctx0" brushRef="#br1" timeOffset="107931.22">5853 7595 37 0,'0'18'18'0,"0"36"-14"0,0-39 26 16,0 4-30-16,-4 0 1 0,-3 6-1 16,3-6 1-16,4 0-1 15,-7-1 1-15,4-2-1 16,3-3 1-16,0-1-1 15,0-5 0-15,0-7-1 16,0-7 1-16,0-5-1 16,10-1 1-16,1-9-1 15,-7 0 1-15,6-3 0 16,4-3 0-16,-3 6 0 16,7 6 1-16,-4 10-1 15,3 6 1-15,4 3-1 16,-6 10 1-16,2-1 1 15,1-2 0-15,-8-1-2 16,1 4 1-16,0 2-1 16,-1-5 0-16,1-1-5 0,-1-3 0 15,4-2-8-15,8-4 0 16</inkml:trace>
  <inkml:trace contextRef="#ctx0" brushRef="#br1" timeOffset="108530.39">6336 7582 34 0,'10'-22'17'0,"-6"16"-8"0,-4 6 24 16,0 0-31-16,0 3 1 15,-4 3-1-15,-3 4 0 16,-7 2-4-16,-3 4 0 0,-1-1 2 16,-3 1 0-16,0 0-3 15,3 0 0-15,4-1 0 16,3 1 1-16,8-4-1 15,6 1 0-15,8-4 1 16,10-2 1-16,-3 2 1 16,6-3 1-16,-2 1 1 15,-5-1 0-15,1 0 0 16,-8 0 0-16,1 1-2 16,-7 2 1-16,-4 4-3 15,3 2 1-15,-6 1-4 16,-1 0 0-16,-3-4-1 15,3-2 0-15,-6-4-2 16,10-3 0-16,0-3 1 16,10-9 0-16,-2-4 1 0,9-3 1 15,18-6 1-15,-3-12 0 16,7-7 7-16,0-15 1 16,10-10 4-16,1-13 1 15,-8-5 1-15,-3-13 1 16,-8 6-1-16,-6-7 0 15,-11 11-5-15,-7 5 0 16,-7 7-4-16,0 12 0 16,-10 10 0-16,3 15 0 15,-4 16 1-15,-10 22 1 16,0 13-1-16,-4 24 0 16,-7 26-2-16,1 19 0 0,-1 15-1 15,4 19 0-15,3-13-2 16,11-5 1-16,7-20-2 15,3-15 0-15,8-26-2 16,3-18 1-16,-7-13-6 16,0-15 0-16</inkml:trace>
  <inkml:trace contextRef="#ctx0" brushRef="#br1" timeOffset="108697.45">6297 7262 61 0,'18'16'30'0,"17"-29"-39"16,-14 7 61-16,25-3-52 15,7-1 0-15,14 1-8 16,11-1 1-16,-15 4-6 0,4 0 0 16</inkml:trace>
  <inkml:trace contextRef="#ctx0" brushRef="#br1" timeOffset="109241.86">8248 7466 52 0,'3'72'26'0,"5"-37"-23"0,-5-26 36 15,1-3-37-15,-1-3 1 16,4-3 1-16,4-9 0 16,10-7-6-16,0-9 1 15,7-6 2-15,4-1 1 16,7-11-2-16,0-4 0 16,-15 9-3-16,5 0 0 15,-1 10-7-15,0 6 1 0,0 10-8 16,-3 5 1-16</inkml:trace>
  <inkml:trace contextRef="#ctx0" brushRef="#br1" timeOffset="109582.21">8668 7438 54 0,'14'31'27'0,"7"-18"-26"0,-10-10 47 0,6-3-46 15,8-3 0-15,-7-7-2 16,3-5 1-16,0-4-2 16,-3 6 0-16,-4-2 1 15,-7-1 0-15,-4 0-3 16,-6 0 1-16,-4 4-1 16,-4 3 0-16,-3 2-3 15,-4 10 0-15,-3 4-1 0,0 5 0 16,0 7 1-16,7 9 1 15,0 4 3-15,7 5 0 16,7 1 3-16,7 3 0 16,10 3 1-16,8-10 1 15,0-9-4-15,10-6 1 16,7-13-9-16,1-18 0 16,-1-13-3-16,-10-10 0 0</inkml:trace>
  <inkml:trace contextRef="#ctx0" brushRef="#br1" timeOffset="109791.83">9190 6839 40 0,'3'0'20'0,"-6"69"-17"16,-1-47 39-16,1 15-40 16,-8 17 1-16,1-1 0 15,3 10 1-15,-4 18-5 16,0 4 0-16,4-4 2 15,4 4 1-15,-1-22-6 16,4-10 1-16,0-9-8 16,4-16 0-1</inkml:trace>
  <inkml:trace contextRef="#ctx0" brushRef="#br1" timeOffset="110064.99">9500 7500 30 0,'25'-15'15'0,"-4"5"2"0,-14 7 9 16,-7 3-22-16,0 0 0 16,0 3 0-16,-3-3 0 15,-4 7-6-15,-7-1 0 16,-4 6 4-16,-7 4 1 16,1 6-5-16,-1 6 1 15,0 4-1-15,-3 2 1 16,7-6-1-16,7-6 1 0,7-6 0 15,7-7 0-15,7 4 1 94,10-10 0-94,8-12-1 0,3-10 1 0,-3-3-5 0,-4-3 1 0,0 0-8 0,-7-3 1 0</inkml:trace>
  <inkml:trace contextRef="#ctx0" brushRef="#br1" timeOffset="110348.33">9885 7428 55 0,'21'38'27'0,"-10"-29"-29"15,-11-6 50-15,0-3-49 0,-4-3 1 16,-10 3 0-16,3 3 0 15,-6 4 0-15,-8 2 0 16,4 4 0-16,-4 6 1 16,8 6-1-16,-1 6 0 15,7 7-1-15,8-7 0 16,6-9-3-16,11-3 0 16,8-7-12-16,9-9 1 15,-2-6-1-15,6-6 1 16</inkml:trace>
  <inkml:trace contextRef="#ctx0" brushRef="#br1" timeOffset="110544.12">10075 7519 49 0,'7'54'24'0,"4"-7"-29"15,-7-35 49-15,-1 7-45 16,-3 0 1-16,0-4-1 15,0 4 1-15,0 0-4 16,0 3 0-16,-3-6-8 16,-1-10 0-16,4-6-2 15,-4-16 1-15</inkml:trace>
  <inkml:trace contextRef="#ctx0" brushRef="#br1" timeOffset="110902.61">10199 6952 22 0,'10'-41'11'0,"29"-9"5"0,-25 43 16 16,7-8-30-16,8-1 0 16,-5-6 0-16,1 0 1 15,-4 0-4-15,-3 7 0 16,3 5 0-16,-7 7 1 0,0 12-4 15,0 10 1-15,-3 3-2 16,-4 6 1-16,-7 13-1 16,-3 3 1-16,-5 9 1 15,-6 4 0-15,-7 12 2 16,0 6 1-16,-7 7 1 16,3-1 0-16,7 4-1 15,4-1 1-15,7-21-1 16,4-13 0-16,3-12 0 15,3-10 0-15,4-9-3 16,0-3 0-16,-3-10-4 16,-4-9 0-16</inkml:trace>
  <inkml:trace contextRef="#ctx0" brushRef="#br1" timeOffset="111085.33">10188 7532 25 0,'-7'0'12'0,"11"-3"-10"0,3 0 20 15,0-1-18-15,0 4 1 16,7-3 6-16,7 0 0 16,11 3-13-16,10-3 0 15,8 0 8-15,10 0 0 16,-4 0-8-16,-3 3 1 16,-7 3-12-16,-11-6 0 15</inkml:trace>
  <inkml:trace contextRef="#ctx0" brushRef="#br1" timeOffset="111325.09">10915 7391 49 0,'7'28'24'0,"-32"19"-23"0,18-38 39 0,-3 13-41 15,-11 7 1-15,-1 8 0 16,-6 4 0-16,-7 15 0 16,-7 10 0-16,-1 0-1 15,8-6 1-15,3-13-8 16,7-10 0-16,8-24-6 16,6-19 0-16</inkml:trace>
  <inkml:trace contextRef="#ctx0" brushRef="#br1" timeOffset="111458.24">10435 7447 29 0,'-28'-56'14'0,"14"49"0"0,14 11 17 16,3 8-29-16,4 10 1 15,8 13 0-15,-1-4 0 16,7 0-7-16,4-6 0 16,-1-6-7-16,-6-9 0 15</inkml:trace>
  <inkml:trace contextRef="#ctx0" brushRef="#br1" timeOffset="112511.34">12301 7268 31 0,'39'-69'15'0,"-53"-22"-5"15,3 70 17-15,-13-14-27 16,-19 1 1-16,-24-7-1 15,-7 3 0-15,-28-9-1 16,-28-9 1-16,-5 5-1 16,-27 1 1-1,-28-6-2-15,-11 9 1 0,-22 6-1 16,-9 10 0-16,-12 6 1 16,1 12 0-16,-8 4 0 15,4 12 1-15,-7 6 1 16,4 16 0-16,-4 0-1 15,0-3 1-15,-4 7 0 16,-6-1 0-16,-4 3-1 0,7 0 0 16,-1-2 0-16,5-7 0 15,17 0 0 1,0-7 1-16,14 10-1 16,4 4 0-16,7 2 0 15,24 0 1-15,19 10 0 0,16 6 1 16,22-3-1-16,18 3 1 15,24 10 0-15,22-1 0 16,20 7 0-16,29 6 0 31,25 9-1-15,34 4 0-16,12-4 1 0,41 0 0 0,40 4 0 0,28-4 1 0,42 1-1 16,35-4 1-16,29 0 0 15,49-3 0-15,14-15-2 16,28-10 0-16,15-13-1 15,13-5 0-15,-6-14 0 16,-8-2 0-16,7-10-1 16,-17-3 1-16,-7 0 0 15,-18-13 0-15,-21-21-1 16,-21-7 1-16,-21-12 0 16,-47-7 0 15,-16-12 0-31,-40-9 0 15,-39-7-3-15,-34-13 1 0,-47-2-11 0,-42-7 0 0,-32-6-2 16,-20-6 1-16</inkml:trace>
  <inkml:trace contextRef="#ctx0" brushRef="#br2" timeOffset="119984.59">12919 11329 35 0,'53'32'17'0,"98"-1"-7"0,-80-28 18 16,31 7-26-16,53 2 0 15,32-3 2-15,43-5 0 16,24-8-5-16,0-14 1 16,-4-11 2-16,-13-5 1 15,-22-16-1-15,-4 0 0 16,-6-16-1-16,-18-3 0 0,-25-3-4 16,-3 0 0-16,-32 15-10 15,-21 1 1-15,-25-1-2 16,-18 13 0-16</inkml:trace>
  <inkml:trace contextRef="#ctx0" brushRef="#br2" timeOffset="120541.6">15653 10235 39 0,'28'31'19'0,"4"-3"-18"16,-18-21 36-16,14 5-34 0,14 4 0 15,11 3 1-15,18 3 0 16,14 3-6-16,-1 0 0 15,19-9 3-15,2-16 1 16,1-10-2-16,-7-12 0 16,-11 3-2-16,-3-3 1 15,-15 4-1-15,-13 2 0 16,-15 10 0-16,-14 6 1 16,-14 12-1-16,-6 13 1 0,-12 10 0 15,-7 9 1-15,-6 6-2 16,-4 0 1-16,-8 6-1 15,-2 10 1-15,2 19 0 16,5-3 0-16,6 5 0 16,8-5 1-16,6-7 0 15,4-15 1-15,4-16 0 16,3-16 1-16,3-12 0 16,1-20 1-16,-1-18 0 15,-6-12 0-15,-4-23-1 16,-7-12 1-16,-11 1-2 15,-14-14 1-15,-13 0-2 16,-22-8 0-16,-8 5-13 16,-16 0 1-16,6 16-2 15,-17 25 1-15</inkml:trace>
  <inkml:trace contextRef="#ctx0" brushRef="#br2" timeOffset="121366.33">13032 10627 39 0,'53'12'19'0,"-4"10"-17"0,-35-12 35 15,0-1-34-15,-3 1 1 16,-4 8 1-16,-7 7 1 16,-11 4-8-16,-17 5 0 15,-4 4 4-15,-14 9 0 16,-24 3-2-16,-15-3 1 16,-7 0-2-16,8-6 1 15,3-4 0-15,7-2 0 16,3-4 0-16,11-6 1 0,7-3-1 15,18 3 0-15,10 1-1 16,18 2 0-16,14 6-2 16,14-2 1-16,8-4-1 15,9 6 0-15,1 4 0 16,0 3 1-16,0-7 0 16,-4-2 0-16,-3-1 1 15,-4 3 1-15,-3-5 0 16,-4-4 0-16,-4-3-1 15,-2-7 0-15,-5-2 1 16,-6-7 0-16,-4-6 1 16,-4-6 0-16,1-7 1 15,-4-5 1-15,3-17 0 16,1-12 0-16,6-19 1 16,11-9 1-16,11-22-2 0,10-26 1 15,11-5-5 1,3-20 1-16,1-8-14 0,-15-4 0 15</inkml:trace>
  <inkml:trace contextRef="#ctx0" brushRef="#br2" timeOffset="124865.43">21209 8372 29 0,'32'-22'14'0,"-15"-22"-7"0,-6 22 15 15,-4-9-21-15,4-10 0 0,-4-9-1 16,-7 6 1-16,-7 7-1 16,-11 2 1-16,-21 4 1 15,-21 9 0-15,-17 9-1 16,-8 4 1-16,-10 15-2 15,-11 16 0-15,-11 9-6 16,5 16 1-16,9 7-1 16,4 8 1-16,11 4 1 15,4 0 0-15,10 9 3 16,10 1 1 0,8 8 5-16,13 1 0 0,8 0 1 15,17-16 0-15,15-3-1 16,20-10 0-16,26-6-2 15,10-12 1-15,28-10-2 16,32-15 0-16,7-10-1 0,24-10 0 16,8-15 0-16,-11-15 1 15,-17-7-2-15,-8-13 1 16,-17 1-1-16,-25-7 0 16,-25 4-2-16,-24-10 1 15,-25-7-7-15,-11-11 0 16,-27-11-5-16,-8-2 1 15</inkml:trace>
  <inkml:trace contextRef="#ctx0" brushRef="#br2" timeOffset="127297.46">19484 10868 24 0,'0'13'12'0,"11"-10"0"16,-4-6 12-16,3 0-21 0,4-10 1 16,7-9 5-16,8-6 0 15,9-19-10-15,8-19 1 16,4-19 5-16,3-15 1 0,0-3-2 15,-4-1 0-15,-7-2-5 16,-3-1 1-16,-7 10-8 16,-4 12 1-16,-3 7-8 15,-11 2 1-15</inkml:trace>
  <inkml:trace contextRef="#ctx0" brushRef="#br2" timeOffset="127836.4">19777 9808 38 0,'-18'29'19'0,"22"-17"-17"16,-4-12 28-16,0 0-26 0,7-3 1 15,3-3 3-15,1-10 0 16,6 4-10-16,5-10 1 16,6-7 6-16,11-2 0 15,7-10-2-15,-8-6 0 16,-2 3-2-16,-8 0 1 16,-7-3-2-16,-3 7 1 15,-4 2-2-15,-4 7 1 16,-3 2-2-16,0 11 1 15,-3 5-2-15,-4 13 0 16,-4 9-2-16,-3 10 1 0,0 3-1 16,0 13 1-16,4 5 1 15,3 7 1-15,7 7 2 16,0-7 0-16,11 3 2 16,10-3 1 15,3-6 0-31,5-10 0 0,-8-9-1 0,-3-6 1 0,-8-10-2 15,-6 0 0-15,-11-6-1 16,-14-9 0-16,-18 3-1 16,-10-1 1-16,-18-2-1 15,-14 3 1-15,-18-4-4 16,-3 1 1-16,6 3-10 16,1-1 0-16,4 1-1 15,20 3 0-15</inkml:trace>
  <inkml:trace contextRef="#ctx0" brushRef="#br2" timeOffset="128363.64">18715 11282 41 0,'7'0'20'0,"0"10"-21"15,-7-10 38-15,0 0-35 0,-4 6 0 16,-10 3 0-16,-10 10 0 15,-8 0-3-15,0 9 0 16,-3 16 2-16,-4 9 1 16,-10 16-2-16,-1 0 1 15,-3 13-1-15,11-1 1 16,7-5-1-16,10-1 1 16,11-15-2-16,10-20 0 15,11-15-3-15,11-25 0 16,3-15-10-16,8-17 1 15</inkml:trace>
  <inkml:trace contextRef="#ctx0" brushRef="#br2" timeOffset="128573.22">18126 11580 59 0,'17'31'29'0,"33"-5"-33"16,-22-23 51-16,18-6-47 16,3-1 0-16,8-5-1 15,10-7 0-15,-7 1-5 16,-4 5 0-16,-3-2-11 16,-7-4 1-16</inkml:trace>
  <inkml:trace contextRef="#ctx0" brushRef="#br2" timeOffset="128832.11">18613 11847 62 0,'35'6'31'0,"39"-3"-38"0,-42-3 53 16,17 3-46-16,0 0 0 0,4 4 0 15,4-1 0-15,-8 0-6 16,-6 0 1-16,-8 4-12 16,-10-1 1-16</inkml:trace>
  <inkml:trace contextRef="#ctx0" brushRef="#br2" timeOffset="129038.87">18701 12192 52 0,'24'28'26'0,"72"-31"-25"16,-61 0 38-16,11-4-40 15,21 4 1-15,0-3-4 16,-4 0 1-16,-10-1-3 0,-10 1 0 16,-8-6-9-16,-10-1 1 15</inkml:trace>
  <inkml:trace contextRef="#ctx0" brushRef="#br2" timeOffset="129322.65">19177 11706 59 0,'7'18'29'0,"-35"1"-33"0,14-9 54 0,-7 5-50 16,-1 1 1-16,-9 9 0 15,-12 13 0-15,-6 9-2 16,-11 25 1-16,0 3-1 16,-4 7 1-16,5-4-4 15,9-6 0-15,11-12-13 16,18-20 1-16,14-11-1 16,14-14 0-16</inkml:trace>
  <inkml:trace contextRef="#ctx0" brushRef="#br2" timeOffset="129743.12">20041 11916 46 0,'46'-10'23'0,"-21"-24"-25"0,-22 24 45 0,-3 4-42 15,-7 3 0-15,-14-3 0 16,-14-1 0-16,-14 1-2 16,-8 0 1-16,-13 3 0 15,2 6 1-15,-6 19-3 16,-7 15 1-16,0 26-2 15,7 12 1-15,14 10 0 16,11-10 0-16,20-3 1 16,19-12 1-16,31-19 3 15,25-13 0-15,35-15 1 16,18-10 0-16,7-22-1 16,-11-16 1-16,-21-5-4 15,-18-14 1 1,-17-2-10-16,-32 3 0 0,-21-13-7 15,-7 0 1-15</inkml:trace>
  <inkml:trace contextRef="#ctx0" brushRef="#br2" timeOffset="130111.12">18228 11332 36 0,'21'-37'18'0,"-7"-29"-17"0,-10 44 25 0,-1 0-25 16,1-3 0-16,-4 3 2 15,0 3 1-15,-4 3-2 16,1 13 0-16,-8 3 3 16,-6 13 1-16,-1 12-2 15,-7 3 1-15,-10 22-2 16,-7 13 0-16,-1 25-3 15</inkml:trace>
  <inkml:trace contextRef="#ctx0" brushRef="#br2" timeOffset="130854.3">18034 10856 27 0,'-14'15'13'0,"-4"-8"2"0,15-7 14 0,3 3-24 16,0 0 0-16,0-3 2 15,7 0 1-15,10 3-11 16,12 0 1-16,9 7 6 16,22 2 0-16,15 7-2 15,20 12 0-15,32 1-1 16,10-4 0-16,26-6-1 16,27-6 1-16,-10-7-2 15,7-6 1-15,-4-15 0 16,-24-1 0-16,-4 0 0 15,-10 10 0-15,-14 3-1 16,-11 3 0-16,-15 10-1 16,-20 0 1-16,-14-1-2 15,-22 4 0-15,-10-1 0 16,-7 4 0-16,-11 3 0 0,-11 6 1 16,-10 4-1-16,-14 9 1 15,-11 2 0-15,-6 14 1 16,-1-1-1-16,0 1 1 15,4 9 0-15,0 3 0 16,10 6 1-16,8 6 1 16,3 14-1-16,7 8 1 15,7-3-1-15,10 13 0 16,15 10 1-16,0-11 0 0,-1-8 0 16,-2-13 0-16,-8-19 2 15,-7-9 0-15,-14-13 0 31,-14-9 0-31,-21-10-1 0,-25-9 1 0,-25-3-2 16,-31-10 1-16,-26-18-2 16,-16-13 1-16,-29-10-1 15,-11-15 1-15,-28-3-2 16,-6 6 0-16,-22 7-2 16,0 8 1-16,-11 8-5 15,14-5 1-15,1-17-8 16,31 5 1-16</inkml:trace>
  <inkml:trace contextRef="#ctx0" brushRef="#br2" timeOffset="135842.7">5080 7014 29 0,'-7'44'14'0,"-4"50"1"0,4-69 15 0,4 16-28 16,3 19 1-16,-7 15 1 16,3 19 0-16,4 3-7 15,-7 1 1-15,4 5 1 16,-4-9 0-16,-4-19-6 16,4-15 0-16,3-22-6 15,-6-20 0-15</inkml:trace>
  <inkml:trace contextRef="#ctx0" brushRef="#br2" timeOffset="136771.21">5002 6923 39 0,'0'-9'19'0,"29"15"-21"0,-19-9 34 0,1 3-31 15,10 3 1-15,7 4 0 16,0-1 1-16,4-3-3 16,7-6 0-16,3-3 1 15,25-10 0-15,7-3-1 16,22 0 1-16,6-3 0 15,28 0 0-15,22 7-1 16,32 12 0-16,20 3 0 16,11 3 0-16,4 3 1 15,-11 3 0-15,0 4-1 16,-3 6 0-16,-7-4 1 16,-4-2 0-16,3-4 0 15,-3 1 0-15,0-10 0 16,11-3 0-16,-8-4-1 15,8 4 0-15,-7 3 0 16,-1 7 0-16,1-1 0 16,-22-3 0-16,-3-6-1 0,0-3 1 15,-7-10 0-15,-15-3 0 16,5-9 0-16,-12 0 1 16,-10-4-1-16,-10 1 0 15,-22 9-1-15,-10 6 1 16,-4 1-1-16,-3 5 0 15,-8 1-2-15,-6 6 1 16,-1-4-1-16,-6 1 1 16,-4 6 0-16,-7 6 0 15,-7 7 0-15,-4 6 1 16,-10 3 0-16,-8 9 1 0,1 13 0 16,-4 12 0-16,-7 10-1 15,-3 3 1-15,-4 13-1 16,-4 12 1-16,-3 0 0 15,0 12 0-15,4-2-1 16,-4-1 1-16,0-5 0 16,0-4 0-16,0-10 0 15,0-11 0-15,0-14 0 16,0-6 1-16,0-12-1 16,-4-9 0-16,-6-7 0 15,-8-10 0-15,-10 1 1 16,-14-10 0-16,-25 1 0 15,-14-4 0-15,-25 3 0 16,-35-6 0-16,-18 0-1 16,-32-3 1-16,-20 0-1 15,-22-4 0-15,-11 4 0 0,-13-3 0 32,-237 44-1-32,60-1 1 15,39 10-1-15,0 10 1 16,7-4-1-16,0-3 1 15,0-6-2 1,-7-13 0-16,-22-15-9 0,5-10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8T15:16:36.9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2720 6535 27 0,'0'0'13'0,"35"-38"-3"0,-21 22 13 15,-3-15-20-15,10-13 0 16,11-16 3-16,7-21 0 15,3-10-7-15,14-16 1 16,-3-6 4-16,14 4 0 16,-14 8-3-16,4 14 1 15,-8 8-2-15,-10 16 0 16,3 10-1-16,-14 12 0 0,1 13-1 16,-5 0 1-16,-6 12 1 15,0 13 0-15,-8 13-2 16,1 12 1-16,-1 18-1 15,-6 17 1-15,3 15 1 16,-7 9 0-16,4 7 1 16,-1 9 1-16,1 1 1 15,3-1 1-15,-7-6-2 16,0-13 1-16,0-9-2 16,0-6 0-16,0-19-3 15,-7-10 0-15,3-12-2 16,-3-12 1-16,0-10-5 15,3 0 1-15,-13-22-6 16,3-13 1-16</inkml:trace>
  <inkml:trace contextRef="#ctx0" brushRef="#br0" timeOffset="197.95">2992 6193 45 0,'17'-10'22'0,"47"-15"-22"0,-36 16 41 15,4-4-42-15,14-2 1 16,-8 2-13-16,5 7 1 16,-12 3 5-16,1-7 1 0</inkml:trace>
  <inkml:trace contextRef="#ctx0" brushRef="#br0" timeOffset="703.55">3658 6375 34 0,'-7'40'17'0,"4"-40"-15"16,-4-3 22-16,3-3-24 15,4-3 0-15,-7-7 2 16,7-3 1-16,0 3-3 16,7-5 1-16,4-1 2 15,-1 3 1-15,8 3-1 16,3 4 1-16,7 2-2 0,4 7 1 16,-4 3-3-16,4 3 0 15,-4 3-5-15,4-2 1 16,7 2-7-16,0 0 1 15,-8-9-3-15,8 3 0 16,-7 0 4 0,-124-35 9-1,237 64 1-15,-99-36 1 16,-7-2 6-16,-8 3 1 16,-2-1 3-16,-19 1 0 0,1 0-7 15,-11 0 0-15,0 2-3 16,-11 4 0-16,1 7-1 15,-1 2 0-15,-7 7 0 16,8 12 0-16,-11 0 0 16,10 4 0-16,-3-1-1 15,10 0 0-15,4 1-3 16,11-7 1-16,7-13-6 16,13-9 0-16,8-15-5 15,3-13 1-15</inkml:trace>
  <inkml:trace contextRef="#ctx0" brushRef="#br0" timeOffset="1078.68">4692 5572 24 0,'0'-63'12'0,"-7"26"2"16,7 24 15-16,0 13-25 16,0 13 0-16,0-4 3 15,0 19 1-15,-4 13-10 16,-3 12 0-16,-3 23 6 0,-1 14 1 15,4 11-3-15,-3-7 1 16,-1-9-2-16,4-16 0 16,3-13-1-16,-3-12 1 15,7-10-1-15,7-21 0 16,0-10-1-16,4-3 0 16,3-9 0-16,4-10 1 15,-8 3-1-15,-3-3 0 0,4 1 0 16,0 2 1-16,-8 6-1 15,4 7 1-15,4 6 0 16,6 10 0-16,-6 3 0 16,0-1 1-16,-1 4-1 15,4 3 0-15,0 3-1 16,0-6 1-16,4-3-5 16,-11-10 1-16,14-3-10 15,-10-12 1-15</inkml:trace>
  <inkml:trace contextRef="#ctx0" brushRef="#br0" timeOffset="1245.5">5031 6180 47 0,'3'35'23'0,"4"6"-28"0,-7-38 36 15,0 3-33-15,0 0 1 16,0-3-8-16,0-3 0 15,0 0 2-15,-7-12 1 16</inkml:trace>
  <inkml:trace contextRef="#ctx0" brushRef="#br0" timeOffset="1411.13">4985 5976 29 0,'10'32'14'0,"12"15"-8"0,-15-41 17 16,3 0-25-16,8 1 0 0,-8-4-15 16,8 3 1-16,-4-9 16 15,-3-10 1-15</inkml:trace>
  <inkml:trace contextRef="#ctx0" brushRef="#br0" timeOffset="1936.14">5211 6193 40 0,'10'37'20'0,"-6"-8"-25"0,3-26 42 0,-7 3-38 15,0-3 0-15,0-3 0 16,0 0 0-16,0 0 1 16,3-6 0-16,4-3-1 0,0-7 1 15,-3 0 0 1,3 0 0-16,-7 4 0 0,11 3 1 15,-8 2-1-15,8 7 1 16,-1 3-1-16,4 4 0 16,-10 2 0-16,3 4 0 15,3-4 0-15,-6 0 0 16,3-2-1-16,-3-4 1 16,-1 0-2-16,1 0 1 15,-1-3-1-15,1 6 1 16,-4-6-1-16,0 0 1 0,0 0 0 15,3 0 0-15,4-6 1 16,4 0 0-16,-1-4 0 16,5-2 1-1,-1-1-1-15,0 1 1 0,3-1-1 16,-6 1 0-16,7 2 0 16,-8 7 0-16,4 3 0 15,0 3 0-15,1 7 0 16,2-1 0-16,-6 1-1 15,-1 2 1-15,1 1-1 16,0-1 1-16,-1-2-1 16,1-4 0-16,-1-3-3 15,1 10 0-15,3-10-6 16,-3-3 1-16,-1-3 0 16,-6-7 0-16</inkml:trace>
  <inkml:trace contextRef="#ctx0" brushRef="#br0" timeOffset="2222.14">5722 6240 27 0,'7'19'13'0,"7"-10"-8"0,-7-9 28 16,4 0-30-16,-1 0 0 16,1 0 1-16,7 0 0 15,3-3-6-15,11 0 1 16,-8-3 3-16,5-7 1 16,-8 0-3-16,-7-9 1 15,-7 1-2-15,-7-5 1 16,-11 14-1-16,-6-4 0 0,-1 7 0 15,4-1 0-15,-7 4 0 16,7 12 1-16,-1 10 0 16,5 9 1-16,3 0-1 15,3 10 1-15,4 2-1 16,0-2 1-16,11-7-1 16,-1-3 0-16,8-6-5 15,7-10 1 1</inkml:trace>
  <inkml:trace contextRef="#ctx0" brushRef="#br0" timeOffset="2987.22">6727 5371 48 0,'8'-15'24'0,"-5"27"-15"16,4-2 30-16,-7 5-37 16,-7 10 0-16,4 0 2 15,-8 10 1-15,-7 12-7 0,1 0 1 16,3 16 4-16,3 6 0 15,-7 3-1-15,8 3 0 16,-1 0-1-16,4-3 0 16,-3-12-1-16,6-13 0 15,-3-16-2-15,0-12 1 16,-7-13 0-16,-4-6 0 16,-3-6-1-16,0-3 1 15,-11-1-2-15,7 1 1 16,1-4-3-16,-1-2 1 15,0 8-1-15,-3 7 0 16,7-3 0-16,3 13 1 16,4 9 1-16,7 9 1 0,7-3 3 15,0 3 1-15,7 3 0 16,4-2 0-16,3-1 0 16,7-6 0-16,7-6-1 15,11-1 0-15,3-5-10 16,4-7 1-16,-7-6-6 15,3-1 0-15</inkml:trace>
  <inkml:trace contextRef="#ctx0" brushRef="#br0" timeOffset="3272.73">6858 6234 38 0,'11'9'19'0,"13"13"-8"15,-20-22 30-15,6 3-38 16,-3 0 0-16,4-6 0 15,7 3 1-15,-4-3-6 16,0 0 0-16,-4-3 3 0,1-7 1 16,0 0-2-16,-11-2 0 15,-11-1-1-15,0 0 1 16,1 4-3-16,-4 6 0 16,0 9-1-16,-7 6 0 15,3 10 0-15,0-3 1 16,8 9 0-16,3 9 1 15,3-2 1-15,8-4 1 16,6 0-2-16,15-3 0 0,3-6-9 16,4-10 0-16</inkml:trace>
  <inkml:trace contextRef="#ctx0" brushRef="#br0" timeOffset="3557.55">7497 5936 34 0,'14'-3'17'0,"-11"34"-7"0,-6-28 22 0,3 3-30 15,-11 7 1-15,8 3 0 16,-5 2 0-16,-2-2-5 16,-4-3 1-16,0-1 3 15,-7 4 0-15,6 3-1 16,12 3 0-16,-4 0 2 15,14 3 0-15,7-7 2 16,4-2 0-16,3 0 0 0,3 3 0 16,1-1-2-16,-7-2 0 15,-11 0-6-15,-18 6 1 16,-6 3-16-16,-22-3 0 16</inkml:trace>
  <inkml:trace contextRef="#ctx0" brushRef="#br0" timeOffset="4180.1">9504 5726 49 0,'-4'3'24'0,"-3"3"-16"15,4 0 30-15,-4 10-38 16,-7 9 1-16,-8 6 0 16,-2 20 1-16,-12 2-2 15,1 13 0-15,3-4 1 0,1-2 0 16,6-4 0-16,-3-12 0 16,10-6-2-16,4-10 1 15,-7-22-1-15,7-6 1 16,0-18-1-16,3-1 0 15,-17-22 0-15,-7-15 1 16,-8-1-3-16,-3 1 1 16,-3 2-3-16,-11 1 1 0,7 12 0 15,0 10 0-15,7 18 0 16,4 13 0-16,7 13 4 16,10 12 1-16,14 13 4 15,11 2 0-15,29-5 3 16,20-7 0-16,29-12 0 15,20-16 0-15,33-19-2 16,17-15 1-16,0-7-9 16,-3 6 1 15,-25 7-16-31,-21 9 0 0,-18 13-3 0,-18 9 1 0</inkml:trace>
  <inkml:trace contextRef="#ctx0" brushRef="#br0" timeOffset="5178.89">12319 6199 53 0,'-4'13'26'0,"-20"-4"-34"0,17-9 50 0,-11 0-43 15,-7 0 1-15,-3 0 0 16,-7 0 0-16,0 3 0 15,-1 3 0-15,1 1 0 16,3-1 1-16,8 10-2 16,2-1 0-16,8 7-1 15,7-3 1-15,11 0-1 16,13-3 0-16,12-4 0 16,2-2 1-16,1-4 0 15,0-3 0-15,-4-3 1 16,-3 3 0-16,-4 3-1 15,-7 1 1-15,-3 2-2 16,-8 4 0-16,-3-1-1 16,-3 10 1-16,-8 6-1 15,-3 7 1-15,0-1 0 16,-4 4 0-16,-6 6 2 0,-5-3 0 16,-2 6 1-16,2 3 0 15,1-6 1-15,3 3 1 16,8-13 1-16,-1 1 0 15,11-10 1-15,7 0 0 16,14-9-1-16,18-4 0 16,7-9-2-16,7-6 1 15,3-6-14-15,0-7 0 16,-10-9-4-16,7 0 0 16</inkml:trace>
  <inkml:trace contextRef="#ctx0" brushRef="#br0" timeOffset="5436.41">12411 6541 47 0,'7'72'23'0,"-4"-25"-24"16,1-38 42-16,-4 1-42 15,3-1 0-15,4-2 0 16,11-7 1-16,3-4 0 16,11-5 0-16,3 0-4 15,1-10 0-15,2 0-7 0,-2-3 1 16,-5-3-3 0,-2 3 0-16</inkml:trace>
  <inkml:trace contextRef="#ctx0" brushRef="#br0" timeOffset="5823.76">12926 6456 29 0,'14'0'14'0,"4"3"-2"0,-11-3 24 16,-7 0-31-16,0 0 1 15,3-6 1-15,1 0 1 16,-4 6-11-16,-7 0 1 16,0 0 6-16,-8 3 1 0,-2 0-5 15,-8 6 1-15,0 7-3 16,4 0 1-16,0 6-3 15,3-3 0-15,4 3-1 16,4-10 1-16,10 1 0 16,7-7 0-16,7 0 1 15,4-6 0-15,3-3 2 16,0-3 1-16,-3-4-1 16,-1-5 1-16,1-4 0 15,-4 6 0-15,4 1 0 16,-4 2 1-16,-4 7-1 15,4 0 1-15,0 9 0 47,1 10 0-47,-5 3-1 16,1 6 1-16,3-6-2 0,0 0 1 31,4-4-8-31,3-2 0 16,0-10-4-16,7-12 1 15</inkml:trace>
  <inkml:trace contextRef="#ctx0" brushRef="#br0" timeOffset="6213.55">13737 5813 35 0,'14'29'17'0,"-14"24"-14"0,-3-31 29 0,-8 19-31 16,-3-1 0-16,-4 17 1 0,-3 2 1 0,4 7-2 15,3 0 0-15,-1-3 1 16,8-10 1-16,4-15 0 16,-1-7 0-16,1-12 0 15,-4-7 0-15,0-5-2 16,0-4 1-16,-4-9 0 16,-3-7 0-1,0 1-2 16,-4-7 0-15,-3 3-1-16,-4 0 0 16,1 4 1-16,-5 6 0 0,1 12-1 0,3 6 1 0,4 10 0 0,7 3 1 0,4 7 0 15,6 2 1 1,11-2-1 0,7-4 0-16,11-6-1 15,3-7 1-15,4-2-7 0,0-7 0 0,6-6-9 16,-2-12 0-16</inkml:trace>
  <inkml:trace contextRef="#ctx0" brushRef="#br0" timeOffset="6469.59">13864 6607 43 0,'11'31'21'0,"-1"-25"-19"0,-6-12 29 0,-1-10-32 15,1-6 1-15,-1-3 0 16,1-6 1-16,3 3 0 16,0 0 0-16,7 2 0 15,0 5 1-15,7 5-1 16,1 3 1-16,-1 7-3 16,4 3 1-16,3 3-8 15,3 3 0-15,5 0-6 16,6 0 1-1</inkml:trace>
  <inkml:trace contextRef="#ctx0" brushRef="#br0" timeOffset="6980.22">14517 6428 5 0,'14'0'2'0,"-7"3"12"0,-7-3-10 0,0 0 2 0,0 0 1 16,0 0 2-16,0 0 0 15,-4 0-12-15,1 0 1 16,-4 3 6-16,0 0 1 15,-4 4-6-15,1 2 1 16,-1 4-3-16,4 2 0 16,0-2-1-16,3 6 1 15,4-1 0-15,4 8 1 16,3-11 1-16,0 4 1 16,0 3 1-16,4-3 1 15,-1 0-1-15,4-1 1 16,1-8 0-16,-1-7 0 0,3-3-1 15,1-6 1-15,10-10-1 16,4-9 1-16,3-10-2 16,7-12 1-1,-3-15-1 17,0-7 1-32,-7-7 2 15,-11-24 0-15,-7-6 0 0,-7 2 1 0,-7-9-1 0,-7 16 0 0,-11 6 0 16,-3 13 1-16,0 12-4 15,-4 19 1-15,1 25 0 16,3 22 0 0,-1 25 0-16,5 25 0 0,-1 28 0 15,8 20 0-15,3 11 0 16,-1 7 0-16,5-15-1 16,3-23 0-16,3-15-1 0,5-16 0 15,-1-13-5 16,0-9 1-31,-4-18-7 0,-3-7 1 0</inkml:trace>
  <inkml:trace contextRef="#ctx0" brushRef="#br0" timeOffset="7187.1">14453 6099 41 0,'21'25'20'0,"29"9"-11"0,-32-27 35 15,6-1-43-15,15-3 0 0,10 0 0 16,4 0 0-16,-3 0-3 16,-1 1 0-16,-7-1-5 15,-3 3 1-15,-11 0-9 16,-3 0 1-16</inkml:trace>
  <inkml:trace contextRef="#ctx0" brushRef="#br0" timeOffset="7387.85">14975 6205 41 0,'11'47'20'0,"10"0"-18"0,-14-31 31 15,0 3-30-15,4 3 0 16,-1 3 0-16,5-6 1 0,-1 0-5 16,3-4 0-16,-3-5 3 15,1-4 1-15,-1-6-3 16,-4-6 1-16,4-7-3 0,0-9 0 15,-3-3-5-15,0 3 0 16,-4-3-7-16,3-6 0 16</inkml:trace>
  <inkml:trace contextRef="#ctx0" brushRef="#br0" timeOffset="7670.32">15402 6538 45 0,'0'22'22'0,"11"-54"-24"16,-8 17 36-16,1-4-33 0,-4-6 1 0,0-3 0 16,0-1 0-16,7 1-3 15,0 3 1-15,4 12 1 16,3-2 1-16,7 5-1 15,4-2 1-15,3 2-4 16,0 4 1-16,0 0-6 16,-3 3 1-16,-4 0-7 15,-3 3 0-15,-4-4-2 16,-7 1 1-16</inkml:trace>
  <inkml:trace contextRef="#ctx0" brushRef="#br0" timeOffset="7941.03">15716 6422 47 0,'4'9'23'0,"24"1"-31"0,-21-10 51 0,7-7-43 0,0-2 0 15,0-4-1-15,-3-5 1 16,-4-4-1-16,-7 0 1 16,-3 6-1-16,-8 3 0 15,-3 4 0-15,0 12 1 16,-4 13 0-16,0 9 0 15,8 6 1-15,3 7 0 16,3 9 0-16,4-13 0 16,4-5-1-16,-1-4 1 15,8-6-3-15,10-10 0 16,7-9-9-16,4-9 1 16,3-17-4-16,1-8 1 0</inkml:trace>
  <inkml:trace contextRef="#ctx0" brushRef="#br0" timeOffset="8407.08">17618 6679 34 0,'14'-10'17'0,"0"4"-3"0,-11 3 29 0,1 0-38 0,-4-6 0 0,-4-4 4 0,-3 4 1 16,0-7-12-16,-3-3 0 0,-11-3 7 16,-8-3 1-16,5 6-5 15,-5 7 1-15,1 5-5 16,4 11 1 0,2 24-2-1,8 6 0-15,4 1-4 16,13-4 1-1,15-3-4-15,7-6 1 0,3-9-5 16,4-7 1-16,-4-6 0 31,0-9 0-15</inkml:trace>
  <inkml:trace contextRef="#ctx0" brushRef="#br0" timeOffset="8654.93">17928 6682 29 0,'7'3'14'0,"-3"-44"-7"0,-4 13 27 0,0-9-29 0,-4-26 1 15,-6-6 1-15,-1-10 0 16,-7-18-10-16,1-25 1 16,3 9 6-16,0 0 0 15,7 10-3-15,7 2 0 16,3 20 0-16,4 15 0 15,4 22-5-15,3 25 1 32,0 16-6-32,-4 9 0 0,-2 4-5 15,-8 9 0-15</inkml:trace>
  <inkml:trace contextRef="#ctx0" brushRef="#br0" timeOffset="8850.93">17614 6187 65 0,'7'25'32'0,"46"-7"-41"0,-25-18 65 0,11 0-58 15,4-6 0-15,6 3-11 16,0 3 1-16,4 3 1 16,-7 3 1-16</inkml:trace>
  <inkml:trace contextRef="#ctx0" brushRef="#br0" timeOffset="9336.51">19325 6886 52 0,'-7'56'26'0,"4"-9"-22"0,6-37 36 0,-3 2-38 16,4-9 0-16,3-9 1 16,0-10 1-16,3-21-5 15,1-1 0-15,0-9 3 16,-1-3 0-16,-3-6-1 16,0-1 0-16,-3 1-2 15,-1 5 1-15,4 4-2 16,4-3 1-16,3 13-1 15,7 5 0 1,0 10 0-16,1 10 1 0,6 2 0 16,3 7 0-1,-2 6 1-15,-5 1 0 16,-6 5-1-16,-11 7 1 0,-10 9-1 0,-4 19 1 16,-11-7-6-16,-10 10 1 15,-4-3-11-15,-7-6 1 16</inkml:trace>
  <inkml:trace contextRef="#ctx0" brushRef="#br0" timeOffset="9713.33">20013 6557 58 0,'14'15'29'0,"-24"7"-37"0,3-16 48 0,-4 1-40 16,-7-4 0-16,-6 3 0 16,-8 0 0-16,0 1 0 15,-3-1 0-15,0 3-1 16,3 4 1-16,4 3-1 16,6 2 1-16,8-2 0 15,7-3 0-15,11-4 0 16,10-3 0-16,4-3 0 15,-4-3 0-15,3-3 0 16,1-3 0-16,0-3-1 0,-1-1 1 16,-3 4-2-16,0 3 1 15,1 3-2-15,-1 3 1 16,-4 0-3-16,1 3 1 16,3 1-4-16,4-1 1 15,-1-6-6-15,1-10 0 16</inkml:trace>
  <inkml:trace contextRef="#ctx0" brushRef="#br0" timeOffset="9969.82">20221 6738 42 0,'-3'0'21'0,"6"-34"-25"15,-3 25 36-15,0-4-32 16,0-6 0-16,0-6 1 16,0-3 1-16,0 3-1 15,4 3 0-15,3 0 0 16,10 12 1-16,8 4-1 16,0 6 0-16,7 0-5 15,3 0 1-15,7-3-10 16,4 0 1-16</inkml:trace>
  <inkml:trace contextRef="#ctx0" brushRef="#br0" timeOffset="10328.51">20803 6566 29 0,'7'9'14'0,"-10"4"-5"0,-1-10 15 0,-3-3-23 0,-7 6 1 15,0-3 0-15,0 1 0 16,3-1-3-16,1 0 1 15,-1 0 0-15,4 3 1 16,0 1-2-16,4-1 0 16,-1 0-2-16,8-3 1 0,6-3 0 15,8 3 0 1,3-3 0-16,4 0 0 0,-1 4 1 16,-3-4 1-1,1 0 0-15,-5 0 0 0,1 0 0 16,0 0 0-16,-4 0 0 31,0 0 1-31,3-4 0 31,-2 8 1-15,-1 2-1-16,0 6 1 16,-4 7-1-16,1 6 1 15,0 3-3-15,-1-6 1 0,4-6-9 0,0-7 1 0,4-2-2 0,0-20 0 16</inkml:trace>
  <inkml:trace contextRef="#ctx0" brushRef="#br0" timeOffset="10567.81">21400 5534 49 0,'7'-15'24'0,"-4"99"-31"0,-3-59 52 15,-3 29-45-15,-1 12 1 16,1 15-1-16,-5 13 1 16,-6 16-3-16,0 0 1 15,0 6-2 1,4-29 0-16,-1-18-5 0,0-22 0 16,4-25-6-16,0-15 0 0</inkml:trace>
  <inkml:trace contextRef="#ctx0" brushRef="#br0" timeOffset="10776.28">21128 6061 28 0,'25'25'14'0,"31"7"-1"0,-31-14 18 0,17 11-26 16,4-1 0-16,3 9 2 15,-3 10 0-15,0-3-10 16,-14 0 0-16,-8 6 6 15,-9-6 0-15,-15 0-6 16,-7-3 1-16,-8-6-12 16,-13-17 0-16</inkml:trace>
  <inkml:trace contextRef="#ctx0" brushRef="#br0" timeOffset="11500.32">22006 6729 57 0,'7'-3'28'0,"-7"-13"-32"0,0 10 47 0,-7 0-43 16,-10-4 0-1,-22 7-1 1,4 6 0-16,6 7 0 16,8 8 1-16,4 4-1 15,2 7 0-15,5 5 0 16,3 1 0-16,10-4-1 16,8-6 1-16,7-6 0 15,6-13 1-15,1-6-4 16,-4-9 1-16,0-7-5 31,0-3 1-31,-3-12-7 0,-4-7 1 0</inkml:trace>
  <inkml:trace contextRef="#ctx0" brushRef="#br0" timeOffset="11756.65">22341 5773 38 0,'7'47'19'0,"8"15"-17"0,-15-40 29 16,-4 19-31-16,1 12 1 15,-5 13-1-15,-2 16 1 0,-1 15-2 16,1 6 1-16,-4-5-2 15,0-17 0-15,3-15-9 32,-3-13 0-17</inkml:trace>
  <inkml:trace contextRef="#ctx0" brushRef="#br0" timeOffset="12217.94">22737 6811 52 0,'21'12'26'0,"-11"-28"-28"0,-6 7 45 15,-4-4-42-15,-4-2 0 16,-6-1 0-16,-4 0 1 15,-4 4-3-15,-3 2 1 16,-4 4 0-16,0 9 1 16,4 4-2-16,4 2 1 15,2 4-2-15,5 2 0 16,3-2-2-16,7-4 0 16,7-3-1-16,11 1 0 0,6-1 0 15,4-3 1-15,1 0 1 16,-1 0 1-16,-3-9 0 31,-4-3 1-31,-4-4 0 0,-2-2 0 16,-1 2 0-16,0 4 0 15,-4 5 1 1,1 11 0-16,-1 5 0 16,-2 1 1-16,-1 6-1 15,0-1 1-15,0 8-4 0,3-1 0 0,4-7-7 16,1-11 0-16</inkml:trace>
  <inkml:trace contextRef="#ctx0" brushRef="#br0" timeOffset="13183.85">23513 6858 44 0,'0'34'22'0,"7"-6"-15"0,-4-25 39 15,1 1-45-15,-1-1 1 16,4-3 0-16,0-7 0 16,-3 7-4-16,-4 0 0 15,0 0-5-15,-7 4 0 16,-11-4-9-16,-10 3 1 16</inkml:trace>
  <inkml:trace contextRef="#ctx0" brushRef="#br0" timeOffset="26894.9">10562 16005 11 0,'4'-3'5'0,"3"9"4"16,-4-6 6-16,1 3-13 15,3-3 0-15,-4-3 0 16,4 0 1-16,1-4-4 16,-1 1 0-16,0 0 3 15,0 0 0-15,3-7-1 0,1 1 0 16,3-7 0-16,0-3 1 15,4-6-1-15,-1-4 1 16,1 4-1-16,0-3 1 16,-1-4-1-16,4 1 0 15,1-1 0-15,-5 4 0 16,4-7 0-16,4 1 0 16,-4-7-1-16,7-3 1 15,-3-4 0-15,0 4 1 16,0 7-1-16,-1-1 0 15,1 0 0-15,0 0 1 16,-1-3-1-16,1 4 0 0,3 2 0 16,-3-6 0-16,0 3-1 15,-4 1 1-15,0-1-1 16,0 0 1-16,-7 0-1 16,4 4 0-16,0-1 0 15,-1 7 1-15,1-4-1 16,3 1 1-16,0-1 0 15,4-2 0-15,3-7-1 16,-3 3 1 0,10-25-1-1,0 3 1-15,1 4-1 16,-5-4 1-16,1 13-1 16,0 0 0-16,-4 0 0 15,0-4 1-15,1 4-1 16,-5-10 0-16,-3 4 0 15,-3 0 0 1,0-1 0-16,6 1 0 0,1 6 0 0,0 6 1 16,3 0-1-16,0 0 1 15,-3 3 0-15,3 0 0 16,0 10-1-16,-3-7 1 16,0-6 0-16,-1 0 1 15,1 1-1-15,0 2 0 16,3-3 0-16,0 0 0 15,0 0 0-15,1 13 1 16,-5-1-1-16,1 1 0 0,-4-3 0 16,0-1 0-16,1 1 0 15,-1 2 0-15,3-5-1 16,-2-10 1-16,-1 0-1 16,7 3 1-16,0 0-1 15,0-3 0-15,-3 3 0 16,0 0 1-16,3-6-1 15,0-4 0-15,4 7 0 16,-4-6 0-16,4-7 0 16,-4-2 1-16,4 2-1 15,0-6 0-15,-4 10 1 16,-3-1 0-16,6 1-1 16,-6 3 0-16,3-1 0 15,1-2 0-15,2-4 0 16,5-9 0-16,-1 0 0 15,0 4 0-15,0-1 0 16,4-3 0-16,0 6 0 0,0 3 0 16,-4 1 0-16,0 5 1 15,1-2-1 1,-1-4 0 0,4 4 0 15,3 0 1-16,7-7-1-15,-3 0 0 0,0-3 0 0,0 4 0 0,3-4 0 0,1 6 0 0,-1 1 0 0,1-1 0 16,-5 4 0-16,5-4 1 16,-1-3 0-16,4 10 0 0,4-13-1 15,-1 3 0-15,4-2 0 47,0-4 1-47,-4 6-1 0,-3 0 1 16,4 0-1-1,3 1 0-15,3 8 0 0,1-5 0 0,3 5 0 0,0 1 0 0,0 3 0 16,0-6 0-16,-4-1 0 16,8 10 0-16,-1 6 0 15,1 1 1-15,3 2-1 16,4 3 0 0,-1 1 0-16,-13 6 1 0,6-1-1 15,4-5 0-15,1 6 0 16,2 0 0-16,1-1 0 0,-1 4 0 15,-10 3 0-15,0 3 0 16,4 1 0 0,10-1 0-16,-3 3 0 0,6 0 0 15,-6 1 0-15,-7 2 0 16,-1 4 0 0,1-1 0-16,6 1 0 0,1 3 0 15,3 6-1-15,-7 0 1 16,-3 6-1-16,-4 3 1 15,0-5 0 1,3 2 0 0,4 3-1-1,4 1 1 1,0 2 0 0,-1 4 0-16,-6 3 0 0,-4 6 0 15,3-3 0-15,4 0 0 0,8-4 0 0,-1 4 0 0,3 10 0 0,-10-1 0 0,1 4 0 16,9-4 0-16,8 3 0 15,0 10 0-15,-1 0-1 16,-6 3 1-16,3 7 0 16,7-1 0-1,1 7 0 17,-1 5 0-32,0-2 0 15,-10 3 0-15,0 3 0 0,3-6 0 16,0 9 0-16,0-10 0 0,4 7 0 0,-4 0 0 0,-14-6 0 15,4 6 0-15,3 3 0 16,4 0 0-16,3 4 0 0,3-7 0 16,-6 6-1-16,-7 0 1 15,-4 4 0-15,7 2 0 16,-3 4 0 0,3 3 0-1,0 3-1-15,0-4 1 0,-14 7 0 0,4 4 0 16,3 8-1-16,0 4 1 15,0-3 0-15,-4 2 0 16,8 17 0-16,-7-7 0 16,-11 6 0-16,-4 4 0 31,4 12 0-31,3-6 0 16,-3 6 0-16,-3 3 0 0,3 4 0 0,-4 5 0 0,-3-8 0 15,0-1 0 1,0 0 0-16,-11 3 0 0,-3-9 0 15,0-3 0-15,7 6 0 16,0 0 0-16,-4-6 0 16,4 6 0-1,-4 4 0-15,4 11 0 16,-4-8 0-16,1 2 0 0,3-12 0 16,-4-3 0-16,-3-22 0 15,-4-6 0-15,7-10-2 16,4-12 1-16,0-4-7 15,-4-3 1 32,-10-15-8-47,-7 6 0 0</inkml:trace>
  <inkml:trace contextRef="#ctx0" brushRef="#br0" timeOffset="29964.66">12552 12944 24 0,'-11'10'12'0,"18"12"-1"0,-7-22 12 16,4 3-20-16,-1 0 0 16,1 0 1-16,-1 3 0 15,8-3-6-15,3 1 1 16,7-4 3-16,11-7 0 16,14-2-1-16,17-4 0 15,11-15 0-15,29-10 0 0,20-15 0 16,8-16 0-16,28-3-1 15,20-3 1-15,19-4-1 16,28-8 1-16,3-4-1 16,15-7 1-16,10-2 1 15,10 6 0-15,-3-3-1 16,11 6 0-16,-11-3-1 16,10 9 1-16,1 7 0 15,10-7 0-15,-6 13-1 16,9-3 0-16,-3-1-1 15,1 1 0-15,-15 6 1 16,-21 6 0-16,-36 4-1 16,5 6 0-16,-22 9 0 15,-11 6 0-15,-24 0 0 16,-4 1 1-16,-7 9-3 16,-14-7 0-16,-14-9-8 0,-25-6 1 15,-6-3-2-15,-12-1 0 16</inkml:trace>
  <inkml:trace contextRef="#ctx0" brushRef="#br0" timeOffset="30626.67">14340 10429 19 0,'7'-28'9'0,"-7"0"-8"0,4 22 9 16,-4-1-10-16,4 1 1 15,-4 6 3-15,0 0 1 0,0 0-4 16,0 3 1-16,0 7 3 16,-4 5 1-16,-3 13 0 15,-7 26 0-15,-14 15-2 16,-15 37 1-16,-6 42-3 16,-25 34 1-16,-18 34-2 15,-24 13 0-15,-1 3-3 16,1-22 0-16,14-25-4 15,17-31 1-15,21-26-6 16,19-34 0-16</inkml:trace>
  <inkml:trace contextRef="#ctx0" brushRef="#br0" timeOffset="30896.48">15004 9536 30 0,'49'-10'15'0,"-10"54"-10"0,-32-35 23 16,-4 32-27-16,-3 25 1 15,-10 25-1-15,-18 41 1 16,-18 31-3-16,-32 44 1 15,-10 25-2-15,-21 16 1 0,-18-4-9 16,-4-15 1-16,18-28-1 16,21-38 0-16</inkml:trace>
  <inkml:trace contextRef="#ctx0" brushRef="#br0" timeOffset="31180.73">15953 8877 27 0,'49'-28'13'0,"-17"69"-17"16,-25-7 25-16,-11 35-21 0,-10 22 0 15,-14 34 0-15,-14 39 1 16,-15 27-1-16,-13 28 0 16,-26 16-2-16,-17 16 0 15,1-3-4-15,-1-19 1 16,14-16-2-16,14-25 0 16</inkml:trace>
  <inkml:trace contextRef="#ctx0" brushRef="#br0" timeOffset="31467.71">16771 9219 17 0,'-56'194'8'0,"-107"126"-9"15,107-201 14-15,-32 57-14 16,-18 34 1-16,-7 10 0 16,7-23 0-1,21-18-3-15,18-32 0 0,15-25-2 16,13-31 1-16</inkml:trace>
  <inkml:trace contextRef="#ctx0" brushRef="#br0" timeOffset="31723.75">17339 8808 17 0,'21'47'8'0,"-24"69"1"0,-8-56 16 0,-10 31-22 16,-21 47 1-16,-15 34 0 15,-28 41 1 1,4 29-8-16,-21 15 1 0,-4-12 1 16,22-26 1-16,17-43-6 15,14-42 0-15,21-27-3 16,18-47 0-16</inkml:trace>
  <inkml:trace contextRef="#ctx0" brushRef="#br0" timeOffset="31948.46">17826 9119 9 0,'35'-22'4'0,"-21"84"7"0,-14-24 1 15,-10 34-9 1,-26 44 1-16,-20 53 0 0,-32 48 0 16,-4 30-6-16,-21 33 0 15,0-33 3-15,18-30 0 16,28-61-4-16,18-30 0 16,17-48-4-16,25-43 1 15</inkml:trace>
  <inkml:trace contextRef="#ctx0" brushRef="#br0" timeOffset="32173.24">18133 10053 21 0,'-53'179'10'0,"-18"81"-9"15,57-200 18-15,-3 12-19 16,2 0 1-16,1-6-1 16,4-7 0-16,-1-12-3 15,11-18 1-15,7-20-4 16,7-22 0-16</inkml:trace>
  <inkml:trace contextRef="#ctx0" brushRef="#br0" timeOffset="32368.62">18845 9648 19 0,'-10'54'9'0,"-29"109"-7"0,25-113 13 16,-11 32-15-16,-10 27 0 16,-4 17 0-16,0-10 0 15,4-3 0-15,10-29 0 16,4-12-3-16,7-18 1 15,11-20-4-15,13-24 1 16</inkml:trace>
  <inkml:trace contextRef="#ctx0" brushRef="#br0" timeOffset="32578.56">19241 9683 16 0,'35'-3'8'0,"-11"50"-7"0,-20-25 12 0,-4 15-11 15,-4 17 0-15,-6 18 0 16,3-16 0-16,-25 54-3 16,0 3 0-16,1 0 2 15,2-22 0-15,5-3-2 16,6-23 1-16,7-18-4 16,4-21 0-16,14-11-2 15,11-24 1-15</inkml:trace>
  <inkml:trace contextRef="#ctx0" brushRef="#br0" timeOffset="32741.82">19664 9608 25 0,'7'15'12'0,"7"42"-13"0,-14-26 25 16,0 22-24-16,-4 29 1 15,-10 18-1-15,-3 20 1 16,-1 2-5-16,-10-3 1 15,-14-19-4-15,-1-12 0 16</inkml:trace>
  <inkml:trace contextRef="#ctx0" brushRef="#br0" timeOffset="33448.78">13854 10815 19 0,'21'-47'9'0,"14"28"-2"0,-21 13 11 0,0-7-18 16,4-5 0-16,0-1 0 15,-1-3 0-15,-3 3 1 16,-3 0 0-16,-1 3 2 16,-2 7 1-16,-5 9 0 15,-10 22 1-15,-18 19 0 16,-17 34 0-16,-22 28-1 15,-17 32 0-15,0 28-3 16,-14 16 0-16,-4 9-2 16,4 4 1-16,7-23-3 15,14-12 1-15,10-26-2 0,18-24 0 16,11-32-6 0,14-21 0-16,14-29 0 31,21-25 0-31</inkml:trace>
  <inkml:trace contextRef="#ctx0" brushRef="#br0" timeOffset="33659.94">14372 9934 36 0,'11'6'18'0,"-1"22"-23"0,-13-15 37 0,-11 28-32 15,-18 24 1-15,-10 39 0 16,-8 28 1-16,-13 50-6 16,-22 21 1-16,-17 33-7 15,-11-11 0-15</inkml:trace>
  <inkml:trace contextRef="#ctx0" brushRef="#br0" timeOffset="33915.68">15007 9090 20 0,'71'-84'10'0,"-18"21"-6"0,-43 57 7 15,4 12-8-15,4 16 0 16,0 34 5-16,-1 29 1 15,-10 28-11-15,-10 53 0 16,-18 32 6-16,-22 37 0 16,-24 38-6-16,-28 9 0 15,-7-6-8-15,3-19 1 16</inkml:trace>
  <inkml:trace contextRef="#ctx0" brushRef="#br0" timeOffset="34153.39">15730 9015 14 0,'18'-97'7'0,"24"40"4"16,-38 32 4-16,3-3-12 15,-4 6 0-15,1 10 6 16,-11 30 1-16,-7 36-11 15,-25 65 0-15,-24 35 6 16,-29 65 0-16,-21 51-4 16,-21 34 1-16,-18 25-13 15,-3-6 1-15</inkml:trace>
  <inkml:trace contextRef="#ctx0" brushRef="#br0" timeOffset="34455">16238 8890 29 0,'18'25'14'0,"-32"147"-6"0,3-103 17 0,-20 57-24 16,-22 49 0-16,-28 60 0 16,-8 44 1-16,-20 29-4 15,-11 12 0-15,-14-4-6 16,14-24 1-16,18-47-3 16,35-60 0-16,24-47 0 15,22-41 0-15</inkml:trace>
  <inkml:trace contextRef="#ctx0" brushRef="#br0" timeOffset="34680.28">17050 9087 37 0,'17'116'18'0,"-101"185"-30"0,52-182 44 16,-24 63-33-1,-26 50 0-15,-23 38-15 0,-1-10 1 16,10-34 14-16,26-50 0 16</inkml:trace>
  <inkml:trace contextRef="#ctx0" brushRef="#br0" timeOffset="34889.07">17438 9009 21 0,'42'-47'10'0,"-14"50"-3"0,-21 13 15 0,-7 15-18 15,-7 28 0-15,-3 17 1 16,-11 37 1-16,-4 50-8 15,-14 19 0-15,-14 28 1 16,-10 19 1-16,-11-26-10 16,10-43 1-16</inkml:trace>
  <inkml:trace contextRef="#ctx0" brushRef="#br0" timeOffset="35145.11">17918 9203 28 0,'17'-31'14'0,"4"56"-7"0,-14-9 18 15,4 27-23-15,-4-2 0 16,-10 28 1-16,-8 35 1 16,-3 21-5-16,-21 35 0 0,-8 25 2 15,-13 6 0-15,-11-2-4 16,7-20 0-16,14-37-2 15,11-38 0-15,14-32-4 16,13-33 1-16,19-33-2 16,10-30 0-16</inkml:trace>
  <inkml:trace contextRef="#ctx0" brushRef="#br0" timeOffset="35369.37">18274 9413 11 0,'46'-50'5'0,"-4"12"7"15,-31 38 6-15,-1 13-16 16,4 6 1-16,-7 28 3 16,-7 22 1-16,-7 41-8 15,-10 18 0-15,-15 26 4 16,-7 9 1-16,-10 13-2 16,-8-10 0-16,11-19-4 15,11-34 0-15,11-31-2 0,13-23 0 16,11-28-3-16,18-31 0 15,10-18-2-15,11-36 1 16</inkml:trace>
  <inkml:trace contextRef="#ctx0" brushRef="#br0" timeOffset="35521.03">18503 9884 7 0,'18'-135'3'0,"31"13"4"0,-38 100 1 16,3 3-2-16,7 9 0 15,0 13 3-15,-3 16 1 16,0 25-11-16,-8 25 0 0,-6 28 8 15,-18 38 0-15,-15 19-4 16,-9 21 1-16,-26 14-12 16,-24-17 1-16</inkml:trace>
  <inkml:trace contextRef="#ctx0" brushRef="#br0" timeOffset="38899.15">18711 7770 44 0,'18'-16'22'0,"45"-12"-12"16,-41 13 23-16,13-11-32 16,4 5 0-16,3-1 1 15,7 3 1-15,-3 6-3 16,-3 7 0-16,-5 3 2 15,-6 6 1-15,-11 3-2 16,-7 7 0-16,-14 6-1 16,-7 3 1-16,-7 3-2 0,-7 6 0 15,-4 10-1-15,-3-4 1 16,-4 1-1-16,1 3 1 16,-1 0 1-16,4-4 0 15,0 1 0-15,6-7 0 16,8-3 0-16,4-3 1 15,10-3-2-15,10 0 0 16,8-3-7-16,3-3 1 16,4-4-7-16,-18 4 0 15</inkml:trace>
  <inkml:trace contextRef="#ctx0" brushRef="#br0" timeOffset="39139.61">18881 8457 53 0,'3'34'26'0,"1"-24"-34"16,-4-10 46-16,0 0-42 15,0 0 0-15,0 0-10 16,-4-3 0-16,4-13 9 16,-3 0 1-16</inkml:trace>
  <inkml:trace contextRef="#ctx0" brushRef="#br0" timeOffset="39708.89">19569 8237 47 0,'42'-56'23'0,"14"-38"-19"0,-42 66 41 0,1-16-44 16,-5-13 1-16,-10 1 0 15,-10-4 0-15,-12 1-3 16,-13 2 0-16,-18 10 2 16,-17 0 0-16,-29 3-2 15,4 7 1-15,-18 12-1 16,-14 15 0-16,-4 10-1 15,11 16 1-15,7 9 0 32,1 22 0-32,9 0-1 0,4 16 1 0,15 12-1 0,17 6 1 15,10 20-1-15,15 2 0 16,10-5-2-16,15 2 0 16,20-3-1-16,22-6 0 15,21-6 0-15,21-13 1 16,14-13 2-16,21-15 1 15,25-19 3-15,-7-18 1 16,11-17 2-16,3-12 1 16,-7-18 0-16,-14-20 1 15,-22-6-2-15,-10-25 0 16,-14-15-5-16,-14 5 0 16,-17 4-12-16,-12 9 0 15,-17-3-3-15,-3 16 0 0</inkml:trace>
  <inkml:trace contextRef="#ctx0" brushRef="#br0" timeOffset="40550.78">27841 4029 19 0,'0'6'9'0,"11"4"-2"0,-11 2 9 15,0 10-12-15,0 13 1 16,-4 15 3-16,4 13 1 16,-3 15-12-16,-8 35 1 15,1 22 6-15,-8 25 1 16,0 18-3-16,1 11 0 0,-1-1-3 15,7-6 0-15,8-22-1 32,3-16 1-32,0-31-3 0,0-32 1 0,0-24-3 15,3-35 0-15,-3-19-4 16,0-41 1-16</inkml:trace>
  <inkml:trace contextRef="#ctx0" brushRef="#br0" timeOffset="41121.18">27594 3904 25 0,'7'37'12'0,"11"7"0"0,-7-38 20 16,-1 4-29-16,4-4 0 15,11 4 3-15,7-7 1 16,10 3-8-16,22-3 0 16,24-3 5-16,25 0 0 15,17 6-2-15,11-6 1 16,11-9-3-16,0-10 1 16,-4-12-2-16,-7 9 1 15,-7-10-1-15,-25 4 1 16,-24 6-1-16,-14 0 1 15,-8 10-1-15,-10 6 1 0,-4 12-2 16,1 3 1-16,-15 13-2 16,-7 13 1-16,-10 24-2 15,-11 20 1-15,-11 21-3 16,-13 19 0-16,-1 25 0 16,1 13 1-16,-5 3 0 15,5 0 1-15,6 0 1 16,11 3 1-16,4 10 2 15,10-4 0-15,14 0 3 16,14-3 0-16,1-6 1 16,-8-22 1-16,-7-15-1 15,-7-23 1-15,-14-19-1 16,-21-12 1-16,-21-18-3 16,-11-11 0-16,-42-8-1 15,-43-10 0-15,-24-13-1 0,-39-15 1 16,-14-13-2-1,-21-25 0-15,-1-9-11 0,5-10 1 16</inkml:trace>
  <inkml:trace contextRef="#ctx0" brushRef="#br0" timeOffset="42787.13">25929 10727 36 0,'11'6'18'0,"38"-9"-15"0,-24-3 23 15,14-25-24-15,10-26 0 16,25-21 1-16,21-19 1 15,15-35-5-15,10-12 0 0,10-16 3 16,8-10 1-16,-11-8-2 16,0-1 0-16,-7 6-1 15,-11 7 0-15,-10 16 0 16,-11 27 0-16,-7 20-1 16,-14 21 1-16,-14 20-1 15,-11 15 1-15,-10 22-2 16,-7 15 1-16,-11 32-2 15,-3 25 1-15,-4 32 0 16,-4 24 1-16,-3 26-1 16,0 18 0-1,-7 13 2-15,4 16 0 0,-1 2 0 16,1-8 0-16,6-4 0 16,8-6 1-16,3-10-1 15,3-9 0-15,15-3 1 16,14-9 0-16,3-7-1 15,4-12 1-15,-10-19-1 16,-8-10 1-16,-7-21-1 0,-10-10 0 16,-8-9-1-16,-13-16 0 15,-15-12 0-15,-28-7 0 16,-14-3 0-16,-42-16 0 16,-32-12 1-16,-21-6 0 15,-36-16 0-15,-6-3 1 16,-25-10-1-16,-8 13 1 15,1 16-1-15,3 9 0 16,14 16-1-16,18 9 0 16,18 3-6-16,21 7 0 0,21-1-4 15,24 4 1-15</inkml:trace>
  <inkml:trace contextRef="#ctx0" brushRef="#br0" timeOffset="44257.27">31644 9285 26 0,'39'-69'13'0,"-28"-16"-14"0,-8 60 20 0,-10-3-18 16,-28-10 1-16,-29 7 0 15,-31 3 1-15,-32 12-4 16,-32 10 0-16,-10 21 1 15,-32 17 1-15,-14 24-2 16,-8 35 0-16,12 16 0 16,24 18 0-16,17 22-1 15,22 17 1-15,25 27 1 16,28 3 0-16,20-6 1 16,30-12 0-16,27-13-1 15,32-3 1-15,25-3 0 16,49-4 0-16,43-11 1 15,27-11 0-15,40-21 1 16,17-29 0-16,21-27 1 16,8-29 0-16,-1-44 2 0,-20-41 0 15,-8-40 0 1,-14-47 0-16,-32-35-1 0,-42-34 0 16,-35-13-1-16,-53-3 0 15,-43 3-4-15,-42-3 0 16,-17 6-5-16,-25 9 1 15,-32 10-4-15,-4 13 0 16,-10 28-8-16,-7 12 1 16</inkml:trace>
  <inkml:trace contextRef="#ctx0" brushRef="#br0" timeOffset="122191.08">2611 3625 35 0,'0'12'17'0,"10"-12"-13"0,-10 0 18 15,4 0-22-15,3 0 0 16,3 0 1-16,8 0 1 15,-7 0-2-15,10 3 0 0,0-3 2 16,0 3 0-16,7 1 1 16,0-1 0-16,4-3 0 15,0 0 0-15,14-3 0 16,-7-4 0-16,3-2-1 16,7 3 1-16,15-4-2 15,-4 4 1-15,7 3 0 16,0-3 0-16,3 2 0 15,1-14 0-15,7 8-1 16,6-12 1-16,12 10-1 16,13-1 1-16,0-6-2 15,4 7 1-15,14-7 0 16,4 0 0-16,-1 3-1 16,8 7 1-16,3-4-1 15,0 10 1-15,14 3 0 16,4 3 0-16,-4 4-2 15,4-1 1-15,7 3 0 0,3 1 0 16,0-10 0-16,1 6 1 16,-1 0-1-16,0-2 0 15,1-1 1-15,6 0 0 16,-7-3-1-16,1 3 1 16,-4 0-1-16,-1 3 1 15,-16-12-1-15,-8 6 1 16,-4-3 0-16,-6 0 0 15,-15-7-1-15,-13-2 1 16,-5-4 0-16,-6 0 0 16,-11 4-2-16,-14 3 1 0,-10-1-3 15,-11 4 1-15,-11 3-4 16,-11 3 0-16,-9 0-12 16,-15 0 0-16</inkml:trace>
  <inkml:trace contextRef="#ctx0" brushRef="#br0" timeOffset="123394.61">6883 2361 33 0,'-11'6'16'0,"8"19"-5"0,3-25 16 16,0 0-23-16,0 0 1 15,3-9 1-15,4 3 1 16,7-20-9-16,4-5 1 0,14-13 5 16,6-15 1-16,19-7-3 15,17-19 0-15,7-6-2 16,-14 0 1-16,0 0-7 15,-7 16 1-15,4 15-9 16,-22 10 1-16,-14 13-2 16,-10 2 0-16</inkml:trace>
  <inkml:trace contextRef="#ctx0" brushRef="#br0" timeOffset="123859.54">7158 1734 39 0,'-7'9'19'0,"7"-12"-19"0,0 3 37 15,0 0-34 1,3-6 0-16,4-4 2 0,4 1 1 16,10-7-8-16,7-3 1 15,15-9 4-15,3-6 1 16,10-4-3-16,18 0 1 15,-3 4-2-15,-8-1 1 16,-6 7-1-16,-8-3 0 16,-14 9-1-16,1 6 1 15,-12 7 0-15,1 3 0 16,-11 2-2-16,0 14 1 16,-3-1-2-16,-1 16 1 0,1 0-1 15,-8 13 1-15,4 6-1 16,-3 0 1-16,3 3 1 15,-3-10 0-15,-1-2 2 16,-3-10 0-16,0-6-1 16,-3-3 1-16,-1-13 0 15,-7-6 0-15,-6-7 0 16,-8-2 1-16,-14-1-1 16,-10 4 0-16,-11-16 0 15,0 6 1-15,-7-6-8 16,0-4 0-16,3 4-8 15,22 0 1-15</inkml:trace>
  <inkml:trace contextRef="#ctx0" brushRef="#br0" timeOffset="127417.09">8400 1445 41 0,'7'22'20'0,"7"-6"-13"0,-7-16 21 0,0 0-26 16,4-16 1-16,3 4 2 15,3-13 0-15,4-13-6 16,-3 3 0-16,7-18 4 16,3 0 0-16,4-10-1 15,3-6 0-15,-3 13-2 16,0 2 1-16,-4 1-1 15,0 0 0-15,-3 6-1 16,-1 22 1-16,-10-4 0 16,1 4 0-16,-1 16-2 15,-4-1 1-15,-3 23-2 16,-7 9 1-16,0 6 0 16,0 16 0-16,-7 9 0 15,4 10 0-15,-1 0 2 16,1 9 0-16,-1 0 0 15,4-3 1-15,-3-19-1 0,3 0 1 16,0-15-4-16,7-16 1 16,0-10-5-16,-4-6 1 15,-3-6-7-15,-3-6 0 16</inkml:trace>
  <inkml:trace contextRef="#ctx0" brushRef="#br0" timeOffset="127599.9">8442 1257 49 0,'-7'19'24'0,"28"-7"-15"0,-7-12 43 0,7 7-51 16,15-14 1-16,10 4-3 16,17-3 0-16,1 3-9 15,6-3 0-15,-10-4-7 16,-11 7 1-16</inkml:trace>
  <inkml:trace contextRef="#ctx0" brushRef="#br0" timeOffset="128153.11">9871 1445 50 0,'-4'10'25'0,"18"-17"-28"0,-7-2 40 0,0-7-36 16,4-6 0-16,3-6 1 15,4 6 1 1,17-9-4-1,0-1 1-15,-3 10 2 16,-4-3 0-16,-3 7-1 16,0 8 0-16,-8 1-1 15,1 9 0-15,-4 3 0 16,-3 6 0-16,-1 1-1 16,-3 5 1-16,-3 10 0 15,3 4 0-15,-4-4 0 16,-3-3 0-16,4 3 0 15,-1-6 0-15,1-1 0 16,0-2 0-16,3-6-4 0,3-4 0 16,4 6-11-16,-3-12 0 15</inkml:trace>
  <inkml:trace contextRef="#ctx0" brushRef="#br0" timeOffset="128513.76">10453 1458 57 0,'32'9'28'0,"-11"7"-32"0,-14-16 45 0,3-10-41 16,1 1 0-16,0-7-1 16,-1 4 1-16,-3-10-1 15,0 0 1-15,-3-3-1 16,-4 6 1-16,-7 0-2 15,0 0 0-15,-4 13-1 16,0 9 0-16,-3 10 0 16,4-4 1-16,-4 4-1 15,3 12 1-15,1 0 1 16,2 3 1-16,5 0 1 16,3 10 1-16,3-7 0 15,5-6 0-15,6-6-1 16,7-6 1-16,7-7-2 15,4-6 0-15,0-9-7 16,3-1 1-16,-7-5-8 16,-3-4 1-16</inkml:trace>
  <inkml:trace contextRef="#ctx0" brushRef="#br0" timeOffset="128934.06">10837 1411 58 0,'4'3'29'0,"17"-6"-34"0,-10 3 53 0,6 0-48 16,11 0 0-16,-3-10 0 15,0 1 0-15,-4-1 0 16,-3-5 0-16,-4-1-1 16,-4-3 1-16,-3 7-1 15,-7-1 0-15,-3 4-2 16,-4-1 0-16,-11 7-3 16,-6-6 0-16,-1 12-3 15,0 6 1-15,4 10 1 16,-4 6 1-16,11 0 2 15,7 10 1-15,7-1 3 16,7 7 0-16,11-6 1 16,10-10 0-16,4-6-8 0,7-13 0 15,-1-12-3-15,5-13 0 16</inkml:trace>
  <inkml:trace contextRef="#ctx0" brushRef="#br0" timeOffset="129293.52">11553 802 48 0,'18'22'24'0,"-14"41"-32"0,-8-41 50 16,-3 16-42-16,-4-1 0 0,-6 13 2 16,3-6 1-16,-4 6-2 15,4 4 0-15,3-4 2 16,4-6 1-16,0-6-1 15,4-4 1-15,-1-6-2 16,1-9 0-16,-1-3-1 16,1-16 0-16,-4 0-2 15,-4-10 1-15,-3 1-2 16,-7-10 0-16,0 3-1 16,-4 7 1-16,-3 0 0 15,-1 12 0-15,1 12 1 16,4 1 0-16,9 6 1 15,8 3 0-15,11-6 0 16,14-3 1-16,10-7-4 16,7-9 0-16,7-9-8 0,8-7 0 15,-1-9-4-15,-3-7 0 16</inkml:trace>
  <inkml:trace contextRef="#ctx0" brushRef="#br0" timeOffset="129729.39">13339 1499 34 0,'-15'0'17'0,"-6"-16"-9"16,18 0 27-16,-4-6-31 15,0-12 1-15,-4-7 1 16,0-15 0-16,1-17-8 15,-1-5 0-15,1-13 5 16,3 10 1-16,3-7-4 16,1 0 1-16,3 13-1 15,7 6 0-15,3 12 0 0,4 16 1 16,4 23-2-16,3 11 0 16,4 20-3-16,0 18 1 15,-8 10-11-15,-6 6 1 16,-11 3-2-16,-7 7 0 15</inkml:trace>
  <inkml:trace contextRef="#ctx0" brushRef="#br0" timeOffset="130179.22">12993 1351 62 0,'14'25'31'0,"32"-19"-42"0,-25-2 66 0,14 2-54 15,8-6 1-15,9 0-1 16,1 3 1-16,0 3-4 16,-7-6 0-16,0-6 0 15,-4 3 1-15,-3-13-2 16,-4 7 0-16,1-10 0 16,-8 3 0-16,0-2 1 15,-3 8 1-15,-4 1 0 16,-3-1 1-16,-4 4 0 15,0 6 0-15,-7-3-1 16,0-3 1-16,-7 2-1 16,-4-2 1-16,-6 6-1 15,-4 6 1-15,0 4-2 0,-4-7 1 16,0 13-1-16,-3 9 1 16,0-6-1-16,7 3 0 15,3 3-1-15,4 0 1 16,7 3 0-16,7-3 1 15,7-6 0-15,8-13 0 16,2-6 1-16,5-6 0 16,-5-13-1-16,-6 0 1 15,-4 0-3-15,-3-6 1 16,-4-3-10-16,-7 3 0 16</inkml:trace>
  <inkml:trace contextRef="#ctx0" brushRef="#br0" timeOffset="130495.48">13988 1511 42 0,'7'28'21'0,"-4"-40"-16"15,-3-4 32-15,0 4-34 16,-3-20 0-16,-1 1 2 16,1-10 1-16,-4 7-7 15,3-4 0-15,1 3 5 0,6 7 1 16,8 9-2-16,6 1 1 16,4 2-2-16,11 6 0 15,7 4-4-15,3-3 0 16,-3-4-6-16,-7 4 1 15,-11-1-11-15,-14 1 0 16</inkml:trace>
  <inkml:trace contextRef="#ctx0" brushRef="#br0" timeOffset="134893.59">19780 3568 47 0,'11'16'23'0,"10"-13"-16"0,-10-3 24 16,3 3-29-16,10-3 1 16,12 0 2-16,10-3 0 15,-1 0-7-15,15-3 1 16,14-1 4-16,22-2 0 15,10 9-1-15,24 0 1 16,22-6-2-16,7 2 0 16,17 4 0-16,14-6 0 0,1 3-1 15,21-9 1 1,-8 2-1-16,8-2 0 0,-8 12-1 16,-24 0 1-16,-17 0-2 15,-22 3 1-15,-28 3-2 16,-18 0 0-16,-21 4-4 15,-14-7 1-15,-18 3-8 16,-17-6 1-16,-25-9-3 16,-7 6 0-16</inkml:trace>
  <inkml:trace contextRef="#ctx0" brushRef="#br0" timeOffset="137611.65">15794 1144 21 0,'18'-9'10'0,"3"2"-2"0,-14 4 11 15,-4 3-13-15,-3 0 0 16,0 0 4-16,0 0 0 16,0-6-12-16,0 3 1 15,-3 3 8-15,-8 0 0 16,-3 0-3-16,0 3 0 0,-4 6-2 15,-3 7 1-15,0 9-2 16,-4-6 0-16,1 9-1 16,-1 7 1-16,0-7-1 15,4 3 1-15,3 7-1 16,11-4 0-16,7-2-1 16,11-1 1-16,10-3-5 15,4-9 1-15,7-3-8 16,10-7 0-16,-3-15-3 15,3-3 1-15</inkml:trace>
  <inkml:trace contextRef="#ctx0" brushRef="#br0" timeOffset="137986.84">16080 1279 24 0,'3'-22'12'0,"-6"22"-5"16,-1 0 17-16,-3 0-21 15,-4-6 0-15,-3 12 2 16,-3-6 0-16,-4 9-7 0,-1 4 0 15,-2 6 4-15,-1 3 1 16,0 6-2-16,4-9 1 16,3 6-2-16,8-3 1 15,3 0 0-15,7-3 0 16,7-1 0-16,3-5 1 16,12-10-2-16,-1-6 1 15,4 0-1-15,-4-13 0 16,-4 7-1-16,-3-4 0 15,-3 4 0-15,0-4 0 0,-1 4 0 16,-3 6 0-16,0-4 0 16,0 7 1-16,0 0-1 15,4 7 1-15,0-4 0 16,-4 3 0-16,0 4 0 16,0-4 1-16,0 3-2 15,3-9 1-15,1 10-9 16,0-10 1-16,3 0-3 15,-4-10 1-15</inkml:trace>
  <inkml:trace contextRef="#ctx0" brushRef="#br0" timeOffset="138273.6">16327 1414 36 0,'17'16'18'0,"-17"-7"-18"0,0-9 32 16,4-3-33-16,-4-13 1 16,0-3 1-16,-4-6 0 15,1 0-1-15,-1 3 1 16,4 0 1-16,-3 3 1 16,3 1 0-16,3 5 1 15,4 7 0-15,4-4 0 16,6 1-2-16,5 9 1 15,2-6-3-15,1 6 1 16,0 6-7-16,-4-6 1 0,0 3-10 16,-7-3 1-16</inkml:trace>
  <inkml:trace contextRef="#ctx0" brushRef="#br0" timeOffset="138841.97">16665 1386 41 0,'-3'15'20'0,"6"-5"-9"0,1-10 29 15,3 0-38-15,3 0 0 16,1 0 1-16,7 0 1 0,3-7-5 16,0 4 0-16,7-6 2 15,-3-1 1-15,0-15-2 16,-4 7 1-16,-7-1-2 16,-4 3 0-16,-6 0-2 15,-8 4 1-15,-6-4-2 16,-1 7 0-16,-6 9-2 15,-1 0 1-15,0 6-1 16,1 3 0-16,-1 4 2 16,7 3 0-16,4-1 2 15,4 4 1-15,6 0 1 16,8 0 0-16,3-4 0 16,7 4 0-16,4-6-6 15,3 3 1-15,-3-7-5 16,-4-9 1-16</inkml:trace>
  <inkml:trace contextRef="#ctx0" brushRef="#br0" timeOffset="139306.18">17261 1536 47 0,'7'16'23'0,"-14"-51"-28"16,4 17 46-16,-1-17-39 15,-6-9 1-15,-4-19 1 16,-4-9 0-16,-3-9-5 16,3-4 0-16,4 0 3 15,4 10 1-15,6 9-2 16,11 4 1-16,7 8-1 15,7 17 0-15,4 12 0 16,3 15 0-16,-3 10-2 0,-4 0 0 16,-3 19-4-16,-4 0 0 15,-7 6-8 1,-4 0 0-16,-6 3-3 0,-8 7 0 16</inkml:trace>
  <inkml:trace contextRef="#ctx0" brushRef="#br0" timeOffset="139490.84">17071 1232 39 0,'-14'9'19'0,"17"-9"-9"0,1 4 35 15,6 2-41-15,5-6 0 0,2 0 0 16,8 6 1 0,17 7-10-1,-3-4 0-15,-7 0-3 16,-4-2 0-16,-7-7-8 15,-7-16 1-15</inkml:trace>
  <inkml:trace contextRef="#ctx0" brushRef="#br0" timeOffset="139699.67">17385 1304 37 0,'10'44'18'0,"1"0"-14"16,-4-35 26-16,0 1-30 15,7-7 0-15,0 6 2 16,1-2 1-16,2-1-2 16,1-16 1-16,-1-2 2 15,5-1 0-15,-1-15-1 0,-4 3 1 16,1 0-6-16,-4-3 1 16,0-1-13-16,-7-5 1 15</inkml:trace>
  <inkml:trace contextRef="#ctx0" brushRef="#br0" timeOffset="139938.65">17819 580 47 0,'21'37'23'0,"-7"26"-15"0,-10-57 34 15,-4 38-41-15,3 13 0 16,1 5 0-16,-1 17-2 16,1-7 1-16,-4 0-1 15,0-3 1-15,3-16-6 16,1-6 1-16,3-12-10 16,-4-26 0-16</inkml:trace>
  <inkml:trace contextRef="#ctx0" brushRef="#br0" timeOffset="140599.19">19667 1593 42 0,'-7'-29'21'0,"0"-46"-18"0,4 44 29 15,-1-13-30-15,-3-9 1 16,0-4 0-16,-3-21 1 15,2-4-5-15,5 1 0 16,3-1 3-16,11 19 0 16,3 1-1-16,7 18 1 0,3 12-2 15,5 14 1 1,-1 14-2-16,-3 14 1 16,-4 9-4-16,-4 6 0 0,-6 3-11 15,-11 19 1-15,-7-3-1 16,-11-3 1-16</inkml:trace>
  <inkml:trace contextRef="#ctx0" brushRef="#br0" timeOffset="140887.22">19544 1361 52 0,'7'21'26'0,"18"-27"-32"15,-11 6 54-15,7-3-47 16,7 6 1-16,11-3-1 15,3 0 1-15,1 0-3 16,-1 6 0-16,0-6 1 16,-3 4 0-16,-4 2-2 0,1-12 0 15,-8-4 0-15,-3 1 1 16,-4-1 0-16,-4-5 0 16,1 2 0-16,-4 4 0 15,-3-4 1-15,-1 4 0 16,-3 6-1-16,0-7 1 15,-3 4-4-15,-1 3 0 16,-3-3-10-16,0 6 1 16</inkml:trace>
  <inkml:trace contextRef="#ctx0" brushRef="#br0" timeOffset="141258.46">20232 1426 53 0,'10'0'26'0,"5"-6"-25"16,-15-3 43-16,-4-1-43 15,-3 1 0-15,-7-1-1 16,-4 1 1-16,-3 3-2 16,-4-4 1-16,-3 10-1 0,0 10 1 15,0 5-2 1,-1 4 1-16,5 0-1 0,6 9 0 16,4 7-2-16,10-7 1 15,12-3-1-15,6 0 1 16,10-15-3-16,1-7 1 15,3-6-5-15,0-7 0 16,-6 4-2-16,-1-13 0 16</inkml:trace>
  <inkml:trace contextRef="#ctx0" brushRef="#br0" timeOffset="141503.04">20359 1367 51 0,'3'25'25'0,"-6"-6"-32"0,-1-16 51 0,-3 3-44 16,4 0 1-16,-1 7 0 15,1 3 1-15,3 2-2 16,3 8 0-16,4-8 1 16,7 1 0-16,4-3-1 15,7-13 1-15,3-6-2 16,0-3 0-16,-3-10-6 15,-4-3 1-15,-3 0-9 16,-4-9 0-16</inkml:trace>
  <inkml:trace contextRef="#ctx0" brushRef="#br0" timeOffset="141830.57">20648 1376 41 0,'11'47'20'0,"3"-6"-12"0,-11-32 29 16,1 1-37-16,-1-4 1 16,1-3-1-16,-4 4 1 15,0-17-2-15,0 4 1 16,0-10 0-16,0 4 1 16,0 2-2-16,0-9 0 0,0 7-1 15,0-7 1-15,3 6-1 16,1 1 1-16,3 3-1 15,4-1 0-15,-1 7 1 16,8 12 0-16,-4 1 0 16,4-1 1-16,-1 10 0 15,4 0 1-15,-3 3-1 16,0 0 0-16,-4-7-3 16,0 1 0-16,0-6-9 15,0-10 1-15</inkml:trace>
  <inkml:trace contextRef="#ctx0" brushRef="#br0" timeOffset="142220.37">21241 975 36 0,'24'59'18'0,"-9"4"-8"0,-8-44 25 15,-4 0-33-15,-3 6 1 16,4 6 2-16,-4 1 0 16,3 2-7-16,1-3 1 15,3-5 3-15,0-1 1 16,-4-7-2-16,-3-8 0 16,4-4-2-16,-8 3 1 15,-3-9-1-15,-3-6 1 0,-4 0-1 16,3-7 1-16,-3 4-1 15,-4-7 1-15,-3 4-2 16,-4-1 0-16,1 4 1 16,3 9 0-16,3 6 0 15,4 4 0-15,7 5 0 16,7 4 1-16,7 6-2 16,7 3 0-16,4-6-6 15,-1 0 1-15,8-3-7 16,3-16 1-16</inkml:trace>
  <inkml:trace contextRef="#ctx0" brushRef="#br0" timeOffset="142611.2">21579 1339 31 0,'15'-19'15'0,"-1"3"-4"16,-11 16 22-16,1 3-30 15,-1 0 1-15,-3 1 0 0,0 2 1 16,-7 3-7-16,-3-6 0 15,-1 7 4-15,-3 5 1 16,0-2-2-16,0 3 0 16,3-1-2-16,1 4 1 15,2-3-1-15,5 3 1 16,-1-10-1-16,11-6 0 16,4 3-1-16,3 4 1 15,0-10 0-15,4 3 0 16,0-3-1-16,-1-3 1 15,4-7-3 1,-3-5 1-16,0 2-1 16,-1-2 1-16,-3 5 0 15,0 1 1-15,1 9 1 16,-1 3 0-16,-4 6 1 16,1 7 1-16,-1 9-1 15,5 0 1-15,-1 3-4 16,3-9 0-16,1-9-7 15,0-4 0-15</inkml:trace>
  <inkml:trace contextRef="#ctx0" brushRef="#br0" timeOffset="144009.81">21929 777 27 0,'28'16'13'0,"-7"3"1"0,-14-7 13 15,-3 4-25-15,-1 0 1 16,1 12 2-16,-4 10 1 16,0 5-7-16,0 17 0 15,0 6 4-15,-4 6 1 16,1-3-3-16,3-6 0 15,0-16-5-15,0-7 0 0,0-21-10 16,-4-9 1-16</inkml:trace>
  <inkml:trace contextRef="#ctx0" brushRef="#br0" timeOffset="144204.07">21876 1270 43 0,'28'18'21'0,"25"14"-20"0,-39-32 33 0,7 0-35 15,4 9 1-15,7-9-5 16,-1 0 0-16,1 0-4 16,0-6 1-16,-7 3-5 15,-8-7 1-15</inkml:trace>
  <inkml:trace contextRef="#ctx0" brushRef="#br0" timeOffset="144625.46">22310 1361 43 0,'0'31'21'0,"7"7"-27"0,-4-32 42 16,1 3-37-16,-1 4 0 15,-3-7-9-15,0 3 1 16,0-9 3-16,0-6 1 15,0-3-7-15,-3-4 1 0,3-9-1 32,35-62 12-32,-74 131 0 15,39-76 1-15,0 1 7 16,4 3 1-16,-1 6 0 16,1 10 0-16,-1-1-5 15,4 10 0-15,0-6-1 16,1 6 0-16,-1 6-1 15,0-12 0-15,-7 6 0 16,0 0 1-16,0 0-2 16,-4-3 1-16,1 3-1 15,-1-6 0-15,1 6-2 16,-5 0 1-16,1 0-1 16,0 0 0-16,0 6-1 15,0-6 0-15,0 3-4 16,4 3 1-16,-1 4-5 0,1 9 0 15,-1-7-1 1,1 10 1-16</inkml:trace>
  <inkml:trace contextRef="#ctx0" brushRef="#br0" timeOffset="145163.37">22737 1266 46 0,'0'0'23'0,"3"0"-32"15,-3 0 52-15,0 4-42 0,-3 2 1 16,-8-3-1 0,0 3 1-16,-3 4-3 0,0-7 0 15,-3 9 2-15,-1 1 0 16,4 3-1-16,0 2 1 16,3-2-2-16,4 6 0 15,3 3-1-15,8 0 0 16,7-6-1-16,6-10 0 15,4-9 0-15,4-9 0 16,0-10 1-16,-4-6 0 16,-3-3-5-16,-1 3 1 0,-6-3-5 15,-8-7 0-15</inkml:trace>
  <inkml:trace contextRef="#ctx0" brushRef="#br0" timeOffset="145552.29">22906 1339 42 0,'0'34'21'0,"3"4"-20"15,1-38 38-15,-4 3-39 16,0 3 0-16,0-6-1 15,0 0 0-15,7-6 1 16,0-7 0-16,0 4-1 16,7-13 1-16,-3 3-1 0,-4 0 0 15,3 7 0-15,1-4 1 16,3 7-1-16,0-1 0 16,4 1-1-16,0-1 1 15,-1 10 0-15,1-6 1 16,3 6 0-16,4 6 1 15,-1 13-1-15,1 3 1 16,0 3 0-16,-1 4 0 16,1-4-1-16,0 0 0 15,-4-25-12 1,11-16 1-16</inkml:trace>
  <inkml:trace contextRef="#ctx0" brushRef="#br0" timeOffset="146130.46">24539 216 48 0,'4'-3'24'0,"3"-3"-17"0,-7 6 37 0,0 0-44 0,-4 9 1 0,-3 7-1 16,-7 6 1-16,-11 18-1 15,-6 14 0-15,-15 18 0 16,3 28 1-16,5 32-1 16,2 3 1-16,12 9 0 31,6-3 0-31,7-6-1 0,11-19 0 15,15-19-7 17,9-25 0-17,8-22-9-15,-4-21 0 0</inkml:trace>
  <inkml:trace contextRef="#ctx0" brushRef="#br0" timeOffset="147181.31">25601 715 42 0,'0'-10'21'0,"-14"1"-19"16,7 9 29-16,-4 0-31 15,-3 0 0-15,-3 0 0 16,-5 0 0-16,1 3 0 15,0-3 0-15,-4 6 0 16,8 4 1-16,-1 5-1 16,4 4 1-16,3 3 0 0,4 0 0 15,4 0 0-15,3-3 0 16,0-4-1-16,3 1 1 16,1-3 0-16,3 2 0 15,0 1-3-15,4-7 1 16,3 4-1-16,0-4 1 15,3-2 0-15,1-7 0 16,0-7-1-16,-4-2 1 16,0 0 1-16,4-4 0 15,-1-9 0-15,-3 0 0 16,0 0 0 0,-3 3 0-16,3 10 0 0,-3 6 1 15,-4 6-1-15,-4 6 1 0,1 10-1 16,-4 12 0-16,-4 13 0 15,-3-6 0-15,0 15 0 16,-3 1 0 0,-1 2-1-16,4-3 1 47,0-2-10-47,0-14 1 15,0-12-3-15,0-12 0 0</inkml:trace>
  <inkml:trace contextRef="#ctx0" brushRef="#br0" timeOffset="147529.76">25075 780 44 0,'4'51'22'0,"3"-4"-26"0,-3-16 41 0,-1 10-37 0,-3 18 0 0,-3 7-3 16,-4 9 0-16,-4-2-7 15,0-11 0-15,1-18-2 16,-1-12 0-16</inkml:trace>
  <inkml:trace contextRef="#ctx0" brushRef="#br0" timeOffset="147807.34">26070 517 44 0,'-3'22'22'16,"-11"19"-32"-16,7-22 43 0,-4 6-33 0,0 12 0 0,-3 10-3 0,4 3 1 15,-1-6-2-15,4-6 0 16,4-13-7-16,-4-16 1 16</inkml:trace>
  <inkml:trace contextRef="#ctx0" brushRef="#br0" timeOffset="148240.24">25788 686 42 0,'25'13'21'0,"7"12"-17"0,-18-25 37 0,7-6-39 15,7 3 1-15,7 3-1 16,8-10 0-16,-5-9-4 15,-2 4 1-15,-8-1 2 16,-3 3 0-16,-8-5-2 16,-3 8 1-16,-3-2-1 15,0 9 0-15,-4 3 0 16,-4 0 0-16,1 9-1 16,-4 7 1-16,0-4-1 15,0 4 0-15,3-7 0 0,1-6 0 16,-1 10 0-16,1-13 1 15,-1 9-1-15,4-9 1 16,4 0 1-16,0 0 0 16,3 10 0-16,3-1 0 15,1 10 0 32,3-3 0-47,4 6 1 0,-1 3 0 16,1 0 0-1,3-3 0-15,1 0-1 0,2 0 1 0,-2 3-5 0,-1-10 1 0,-7-11-10 0,-7-4 1 0</inkml:trace>
  <inkml:trace contextRef="#ctx0" brushRef="#br0" timeOffset="148736.12">27436 1357 39 0,'7'-9'19'0,"0"-19"-12"0,-7 15 28 31,-14 1-32-31,-4 2 1 0,-3 4 0 15,3 3 0-15,-3 6-6 16,-4 6 1-16,1 13 4 16,-1 7 0-16,7 2-2 15,4 10 1-15,7 12-1 16,7-9 0-16,4-10-1 16,6 4 1-16,4-13-6 15,7-6 1-15,4-7-9 16,3-5 1-16,-6-7-4 15,-5-16 0-15</inkml:trace>
  <inkml:trace contextRef="#ctx0" brushRef="#br0" timeOffset="149020.57">27527 1455 36 0,'7'0'18'0,"11"12"-6"15,-11-6 32-15,4-6-41 0,3 0 0 16,3 0 2-16,5-9 1 15,2 0-8-15,-3-1 0 16,1-5 5-16,-5-1 0 16,-3 3-3-16,-3-6 1 15,-8-2-2-15,-6 8 1 16,-4 4-2-16,-4-1 0 16,-3 13-1-16,0 13 1 15,0 6-1-15,3 0 0 16,4 9 0-16,4 4 0 0,3 6 1 15,7-13 0 1,3-3-3 0,8-6 1-16,3-10-9 0,-3 0 0 0</inkml:trace>
  <inkml:trace contextRef="#ctx0" brushRef="#br0" timeOffset="149531.29">27848 1618 39 0,'4'18'19'0,"13"-30"-20"15,-9 3 27-15,-1-4-27 16,0 0 1-16,3-2 0 16,1 2 0-16,-1-2 0 15,1 5 0-15,0 4-1 16,-1 6 0-16,4 6 0 0,-3 0 1 15,3 13-1-15,-3 0 1 16,-1 0 0-16,1-10 0 16,3 1 0-16,0-4 0 15,4-3 0-15,3-6 0 16,3-6 0-16,5-13 0 16,2 0 0-16,1-13 0 15,0-2-1-15,0-14 1 16,-4 4 0-16,-7-22 0 15,-3-6 0-15,-8-10 0 32,-3 1 0-32,0-1 0 0,-7 0 0 0,-3 7 1 0,-4 15-1 15,-7 10 0-15,-4 15 0 16,0 13 0-16,1 25 0 16,-4 16 1-16,-1 22-1 15,-2 24 0-15,3 26 1 16,3 6 0-1,4 10-1-15,3-17 0 0,1-5-1 16,3-19 0-16,3-19-4 16,1-13 1-16,3-15-6 15,-4-10 0-15</inkml:trace>
  <inkml:trace contextRef="#ctx0" brushRef="#br0" timeOffset="149743.46">27968 1241 39 0,'21'16'19'0,"-3"-7"-12"0,-7-9 34 16,6 0-41-16,11 0 0 16,11 0 0-16,11 0 1 15,3-9-5-15,-8 9 0 16,-2-6-7-16,-4 6 0 15,-11 0-2-15,-7 0 0 16</inkml:trace>
  <inkml:trace contextRef="#ctx0" brushRef="#br0" timeOffset="149969.38">28420 1392 35 0,'10'44'17'0,"-3"-13"-18"16,-3-25 33-16,3 10-29 15,0-3 0-15,7-4 3 16,-3 0 1-16,3-2-9 16,4-4 1-16,-1-6 4 15,1 3 1-15,-1-10-3 16,1-5 1-16,-4-4-4 16,0-6 0-16,-3-3-10 15,-1-1 1-15,1-2-3 16,0 0 1-16</inkml:trace>
  <inkml:trace contextRef="#ctx0" brushRef="#br0" timeOffset="150266.31">28769 1615 32 0,'11'37'16'0,"-4"-31"-17"0,-4-12 26 15,1-3-25-15,-4-19 0 16,0 2 0-16,-4-8 0 16,1 6 1-16,-1 0 0 15,4-7 1-15,0 16 1 16,0-3 1 0,4 10 0-1,6-4-1-15,4 7 1 0,0-1-2 0,4 1 1 0,0 3-2 31,-1-4 1-15,-2 7-5-16,-1-6 0 0,3 2-6 0,-3 4 1 0,4-6-5 16,3-1 1-16</inkml:trace>
  <inkml:trace contextRef="#ctx0" brushRef="#br0" timeOffset="150524.51">29348 1348 40 0,'-7'34'20'0,"-32"4"-25"0,25-19 36 15,-11 25-31-15,-7 9 1 16,-10 13-1-16,-11 19 1 15,11-10-2-15,6-3 1 16,5-16-4-16,2-15 0 0,5-9-7 16,2-23 0-16</inkml:trace>
  <inkml:trace contextRef="#ctx0" brushRef="#br0" timeOffset="150707.64">28928 1430 44 0,'17'56'22'0,"33"57"-28"0,-36-94 38 0,4 6-35 15,-1-6 1-15,1-4-21 16,-8-5 1-16</inkml:trace>
  <inkml:trace contextRef="#ctx0" brushRef="#br0" timeOffset="151738.76">30124 1724 43 0,'3'10'21'0,"25"-10"-20"0,-13-10 32 0,2-5-31 16,11-14 1-16,8-18 3 0,6-15 0 15,4-10-7-15,0-16 1 16,-7-3 3-16,-8-3 1 16,-2 3-2-16,-5-6 0 15,-6 21-2-15,-4 10 1 16,-3 10-4-1,-4 12 1-15,-4 19-2 0,-3 12 1 32,-17 42-3-32,2 18 1 15,1 12 1-15,0 10 0 0,7 3 2 16,0 4 0 0,4 5 1-16,3-2 1 0,3-1 1 15,4-12 0-15,0-7-7 16,4-2 1-16,-4-16-7 15,-4-13 1-15</inkml:trace>
  <inkml:trace contextRef="#ctx0" brushRef="#br0" timeOffset="151959.22">30674 1439 43 0,'0'34'21'0,"4"20"-23"16,-4-42 37-16,0 4-36 15,0 3 1-15,0-4-10 16,0-5 1-16,-4-10 2 0,1-19 0 16</inkml:trace>
  <inkml:trace contextRef="#ctx0" brushRef="#br0" timeOffset="152098.73">30614 1257 35 0,'11'9'17'0,"10"10"-18"0,-14-19 25 0,3 10-29 0,5-7 0 0,-1 3-13 16,0 0 0-16</inkml:trace>
  <inkml:trace contextRef="#ctx0" brushRef="#br0" timeOffset="152622.69">30815 1633 38 0,'7'22'19'0,"7"-44"-25"16,-7 13 32-16,0-10-26 16,4 3 0-16,0-2 0 15,-1-7 0-15,1 6 0 0,-1 0 0 16,1 3 0 0,0 7 0-16,-4 9 0 0,0 0 0 15,0 6 0-15,0 13 0 16,0-7 0-16,-4 4 1 15,4-6-1-15,-3-4 1 16,3-3-1-16,-4 3 0 16,1-6 1-16,0 3 0 15,-1 4-1-15,1-7 0 16,-1 3 0-16,1 3 0 16,-1-6-1-16,-3 0 1 15,7 0-1-15,0-9 1 0,0-1-1 16,4 1 1-16,-4-1 0 15,0 4 0-15,0-3 1 16,0 9 0 0,0 3 0-16,0 9 1 0,0-2-1 15,0 9 0-15,0-10 0 16,0 0 0 0,1-5-1-16,-1 2 0 0,0 0 0 15,0-3 0 1,-4 4 0-16,1 2 0 0,-1 0-4 15,1-6 1-15,6 4-8 16,-3-7 1-16</inkml:trace>
  <inkml:trace contextRef="#ctx0" brushRef="#br0" timeOffset="152821.65">31355 1486 37 0,'7'41'18'0,"-7"31"-13"0,0-63 28 16,0 7-33-16,0 3 0 15,0-7-1-15,-4 1 0 16,1-13-6-16,-1-6 1 16,1-1-5-16,-8-21 0 0</inkml:trace>
  <inkml:trace contextRef="#ctx0" brushRef="#br0" timeOffset="152969.1">31238 1276 24 0,'22'19'12'0,"-5"15"2"0,-10-31 15 0,4 4-29 0,0 2 0 0,3-9-1 15,3 0 0-15,1-6-8 16,-4-4 0-16</inkml:trace>
  <inkml:trace contextRef="#ctx0" brushRef="#br0" timeOffset="153253.94">31849 642 45 0,'3'35'22'0,"-10"3"-26"0,0-23 37 16,-3 23-33-16,-4 15 1 15,-1 19-1-15,-2 7 1 0,-4 15-3 16,6 0 1-16,5 3-6 15,-1-15 1 1,1-29-6-16,3-22 0 0</inkml:trace>
  <inkml:trace contextRef="#ctx0" brushRef="#br0" timeOffset="153454.31">31500 1204 46 0,'49'9'23'0,"29"-34"-25"0,-61 9 41 0,18 4-40 16,11-4 1-16,7 7-9 16,0-1 0-16,-3 1 0 0,-12 0 1 15</inkml:trace>
  <inkml:trace contextRef="#ctx0" brushRef="#br0" timeOffset="153824.97">32537 106 38 0,'-25'0'19'0,"7"22"-20"16,15-16 27-16,-1 20-23 15,4 5 0-15,0 10 1 16,4 31 0-16,3 0-6 15,7 19 0-15,7 12 4 16,11 13 0-16,3 4-2 16,-3 2 1-16,-7-6-1 15,-8 12 0-15,-17 4-1 16,-17-16 1-16,-19 10-2 16,-17-10 0-16,-14-19-11 15,-10-9 1-15</inkml:trace>
  <inkml:trace contextRef="#ctx0" brushRef="#br0" timeOffset="156076">19847 3819 29 0,'-10'22'14'0,"6"-22"-5"0,4 6 14 0,7-6-22 16,4 0 0-16,6-6 1 16,8 3 1-16,10-7-3 15,15 7 1-15,10 0 4 16,17 6 0-16,33 4 0 15,20 2 0-15,36-3-1 16,14 4 1-16,25-10-2 16,17 0 0-1,-3-10-3 1,6-12 0-16,-13-6-3 0,-7 0 0 0,-36 6-5 16,-31 6 1-16,-33 10-8 15,-27 6 1-15</inkml:trace>
  <inkml:trace contextRef="#ctx0" brushRef="#br0" timeOffset="156571.76">19904 4249 21 0,'-18'9'10'0,"4"-3"9"0,14-3 6 0,-4-3-20 15,4 4 0-15,0-4 5 16,11 0 1-16,14-7-12 15,21 4 1-15,17 3 7 0,36 0 1 16,35-3-3-16,60 3 0 16,32 0-4-16,31-9 1 15,1-4-5-15,-22 4 0 16,-31-1-7-16,-46 4 0 16,-36 6-7-16,-35-3 1 15</inkml:trace>
  <inkml:trace contextRef="#ctx0" brushRef="#br0" timeOffset="159635.59">30103 2101 44 0,'14'18'22'0,"46"14"-9"15,-36-23 22-15,26 1-31 16,20-10 0-16,18-7 0 16,29 4 1-16,20-16-8 15,8 1 1-15,10 2 2 0,-3-3 1 16,-18 0-7-16,-18 7 1 15,-6 18-12-15,-25-6 1 16,-33 9 0-16,-16 10 1 16</inkml:trace>
  <inkml:trace contextRef="#ctx0" brushRef="#br0" timeOffset="160535.94">29284 2467 24 0,'-14'22'12'0,"-28"-12"-9"0,31-1 20 16,-14-6-22-16,-13 4 1 16,-8-7-1-16,-7 3 1 15,-18-3-3-15,-17 0 0 16,-18 6 2-16,-3 0 1 0,-8 7-2 15,-6 6 0 1,-4 6 0-16,7 9 0 0,-3-9 0 16,-8 13 0-16,0-4-1 15,8 4 1-15,-4 6 0 16,-4 3 0-16,8 6-2 16,-4 16 1-16,14 10-2 15,-3 12 1-15,3 3-1 16,0 12 1-16,4 10 0 15,10 0 0-15,4-3 2 16,3 0 1-16,7 13-1 16,11-4 1-16,11 10 0 15,10-1 0-15,7-2-1 16,7 21 1-16,-3-2-1 16,-1 5 1-16,8 7 0 15,3 3 1-15,4 16-2 16,10 0 1-1,4 6 2-15,7-9 0 0,0 9 1 0,-10-10 1 16,-1-9-1-16,-3 10 1 16,-4-10 0-16,-14-6 0 15,-10-6-2-15,-11-1 0 16,-7-11-3-16,-7-14 0 16,-4-12-1-16,-6-6 1 15,-8-13-2-15,-11-3 1 16,-9-3-1-16,9-13 0 0,-3-5-1 15,8-8 0-15,9-11-1 16,5-10 0-16,10-7-4 16,14 1 1-16,7-4-3 15,14-5 0-15</inkml:trace>
  <inkml:trace contextRef="#ctx0" brushRef="#br0" timeOffset="161152.67">23671 8350 42 0,'-3'22'21'0,"-1"10"-24"0,4-20 40 15,-3 4-37-15,-1-4 1 16,1 10 1-16,-8 6 0 16,-6 4-3-16,-8 5 1 15,-7 11 1-15,-3 11 0 16,-8-9-1-16,-9-3 0 15,-1-3-2-15,0-6 1 16,3-4-1-16,4-9 1 0,4 1-1 16,10-11 1-16,8-5 0 15,10-4 0-15,10 0 0 16,15-3 1-16,20-3 0 16,26-9 0-16,17-7 1 15,21-6 1-15,25-12-1 16,-11-4 1-16,-3 0-1 15,-7 10 1-15,-11 9-1 16,-10 4 1-16,-18 8-2 16,-11 7 1-16,-17 7-2 15,-11 2 0-15,-10-6 0 16,-15-3 0-16,-6-12-1 16,-12-10 1-16,-6-16-1 15,4-9 0-15,-8-25-1 16,-11-28 0-16,-16-26-9 0,9-15 1 15</inkml:trace>
  <inkml:trace contextRef="#ctx0" brushRef="#br0" timeOffset="179257.49">29884 636 8 0,'21'53'4'0,"-21"26"4"0,0-51 4 16,0 25-10-16,-4 7 1 15,-3 15 1-15,-7 22 0 16,4 35-5-16,-1-3 0 16,-3 28 4-16,3-4 0 15,8 1-1-15,-1-13 0 16,4-9-1-16,0-23 0 15,0-21-1-15,4-25 0 16,-1-10-7-16,1-25 1 16</inkml:trace>
  <inkml:trace contextRef="#ctx0" brushRef="#br0" timeOffset="180008.36">29827 511 19 0,'14'6'9'0,"15"-22"-6"16,-19 23 11-16,4-4-14 0,4-6 1 15,7 3 1-15,-1-7 0 16,15 7-3-16,14-18 1 16,7 2 1-16,11 3 0 15,10-2 0-15,11-4 0 16,24-9-1-16,7-16 0 15,1-6 0-15,-1-7 0 16,15-6 0-16,0 19 0 16,-4 1-1-16,3-4 1 15,8 3-1-15,-15 9 0 0,-6 7 0 16,-22 12 0-16,-7-3 0 16,-17 4 1-16,-11 2-1 15,-14 7 1-15,-11 6-1 16,-10 6 0-16,-14 13 0 15,-8 6 0-15,-13 13 0 16,-4 15 0-16,-4 19 0 16,-3 16 1-16,-4 3-1 15,-3 19 1-15,-4 21 0 16,11 4 0-16,7 6 0 16,4-6 1-16,3-3-1 15,10-7 0-15,1-15 0 16,0-7 1-16,-8-2-1 15,-3-13 0-15,-11-1 0 16,-10-5 0-16,-10 0-1 16,-12-4 1-16,-13-6 0 15,-8 0 0-15,1-9 0 0,10-19 0 16,0 0-1-16,-7-13 1 16,-4-6-1-16,-10-9 1 15,-14-16 0-15,0-10 0 16,-7-2 0-16,-15-7 0 15,-13-9 0-15,3 3 0 16,-11 12-4-16,-3 13 0 16</inkml:trace>
  <inkml:trace contextRef="#ctx0" brushRef="#br0" timeOffset="-147188.35">24829 617 35 0,'7'7'17'15,"0"-14"-5"-15,-4 4 18 0,-3 3-27 16,4 0 0-16,-1 0 0 16,4 3 1-16,-7 13-5 15,-3 3 0-15,-4 25 3 16,-4 0 0-16,-3 28-2 15,-4 12 1-15,1 14-1 16,3 8 0-16,-1 26-1 16,1-7 1-16,0-9-3 15,4-15 0-15,-1-20-6 16,8-21 1-16,10-35-6 0,3-16 1 16</inkml:trace>
  <inkml:trace contextRef="#ctx0" brushRef="#br0" timeOffset="-146225.78">24871 498 25 0,'21'0'12'0,"18"3"-7"0,-25 4 15 0,7-14-20 15,0 4 0-15,0-3 2 16,1 0 0-16,9-4-2 16,12 7 0-16,10-6 2 15,17 2 0-15,18-2 1 16,11 6 0-16,25-10-1 15,20 1 1-15,8 2-1 16,28-5 0-16,0 2 0 16,17-12 0-16,15 6-1 15,-14-6 0-15,13 6-1 16,-6-6 1-16,-4 16-1 16,18-1 1-16,-11 4-1 15,18 3 0-15,-15 3 0 0,11 0 0 16,4 0 0-16,-21 0 0 15,7 0 0-15,-8-6 1 16,-13 6-1-16,-4 6 1 16,-7 7-1-16,-15 2 1 15,-6-5-1-15,-4 5 1 16,-3-5-1-16,-14-1 0 0,-15-9-1 16,8 0 1-16,-11-9 0 15,-11-1 0-15,-3 4 0 16,-15-3 0-16,-16 9 0 15,-12 6 0-15,-10 3-1 16,-7 1 1-16,-7-1-1 16,-11 7 1-16,-3 6-1 15,-15 12 0-15,-6 1-1 16,-1-1 1-16,-6 13-1 16,-11 0 1-16,-11 19 0 15,0 6 0-15,-3 19 0 16,0 6 0-16,3 4 0 15,4 2 1-15,7 7 0 16,0-10 0-16,3 4 0 16,0-10 0-16,4-9 0 15,4-4 0-15,-1-9 0 16,4-3 0-16,4-6 0 16,6-7 0-16,1 4 0 0,3-7 1 15,0 1-2-15,-3-4 1 16,-8-6-1-16,-10-4 1 15,-10-8 0-15,-15-7 1 16,-25-6-1-16,-6-7 0 16,-29-2 1-16,-28-17 1 15,-17-2-1-15,-47-10 1 16,-24 0-1-16,-53-6 0 16,-14-3 0-16,-25-3 0 15,-32 12-2-15,-3 9 1 0,-10 17-1 16,-26 5 0-16,4 4-2 15,11-7 0-15,-4-2-3 16,18-20 0-16,0-18-5 16,14-19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8T15:20:06.13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3288 5164 41 0,'-11'0'20'0,"22"22"-13"0,-11-28 20 16,0 3-24-16,0 3 1 15,3-19 3-15,4-6 1 16,4-6-10-16,3-23 1 15,11-5 6-15,7-7 0 16,17-3-3-16,-7-10 1 16,-3 1-2-16,7-3 0 31,-11 2-1-31,1 10 1 16,-5 6-1-16,-2 13 0 0,-5 16 0 0,1 2 0 0,-14 10 0 15,3 7 0-15,3 12 0 16,-6-4 0-1,-1 4 0-15,1 3 0 0,-4 0 0 16,4 0 0-16,-4-3 0 16,3 0 0-16,1 0 1 15,3 0 0-15,4 0 0 16,-1-1 1-16,-3 1-1 16,4-6 1-16,0-1-1 15,-4 1 0-15,3-4-1 16,-6-5 1-16,7 2-1 15,-8-3 0-15,-6 0 0 16,3 7 0 0,3 9 0-16,-10 3 1 0,0 3-1 15,4 9 1-15,-4 7 0 0,0 6 0 16,0 16-1-16,-4 9 1 16,4-3-2-16,-7 7 1 15,4-1-1-15,-8-6 0 16,11 9-2-16,-7-15 1 15,4 0-4-15,3-7 1 16,3-9-5-16,4-3 1 16,4-6-8-16,3-7 0 15</inkml:trace>
  <inkml:trace contextRef="#ctx0" brushRef="#br0" timeOffset="286.01">4339 4625 46 0,'18'16'23'0,"-1"-7"-18"0,-13-9 36 0,3 0-39 16,-7 0 0-16,0 0 1 15,0 0 0-15,-7 0-5 16,3-6 1-16,-6 3 2 16,-8 12 1-16,1-6-2 15,-5 3 1-15,1 7-1 16,0 6 0-16,0 3-1 15,3-3 1-15,8-1-1 16,-1 1 0-16,11-3 0 31,14-10 0-15,11 0-1-16,-4-6 0 0,11 0-4 16,-4-6 1-16,0 0-10 0,-3-4 1 0</inkml:trace>
  <inkml:trace contextRef="#ctx0" brushRef="#br0" timeOffset="559.04">4695 4079 47 0,'11'10'23'0,"0"-10"-15"0,-4 6 36 0,-7 7-42 15,0 2 0-15,-7 4 0 16,3 9 1-16,4 7-4 15,-7 12 1-15,4 12 1 16,-8 4 1-16,4 3-2 16,0 3 1-16,3-16-4 15,-6-6 1-15,10-12-5 16,-7-10 0-16,3-16-6 16,-6-6 1-16,3-9-5 15,3-10 1-15</inkml:trace>
  <inkml:trace contextRef="#ctx0" brushRef="#br0" timeOffset="3577.66">4544 4311 52 0,'10'10'26'0,"19"-10"-15"0,-19-7 26 0,11-2-34 0,-3 6 0 0,14-10 1 16,10 1 1-16,7-4-7 16,1 4 1-16,-4-7-4 15,-4 6 1-15,-14 4-13 16,-7-1 0-16</inkml:trace>
  <inkml:trace contextRef="#ctx0" brushRef="#br0" timeOffset="4222.51">5013 4597 49 0,'-4'9'24'0,"-3"1"-19"0,7-17 33 16,-7 4-38-16,4 9 1 16,3 4-1-16,-7-4 1 15,3 3-4-15,4 4 0 16,0-10-10-16,0-3 1 15,4-9-3-15,6-7 1 16</inkml:trace>
  <inkml:trace contextRef="#ctx0" brushRef="#br0" timeOffset="4402.3">4911 4224 54 0,'21'6'27'0,"4"-3"-39"16,-11-3 53-16,-4 0-47 16,4 3 1-16,4-3-17 15,0 0 1-15,-4-3 20 16,3 0 1-16</inkml:trace>
  <inkml:trace contextRef="#ctx0" brushRef="#br0" timeOffset="5128.76">5193 4446 59 0,'7'6'29'0,"4"7"-38"0,-8-10 60 31,4 19-52-31,-7 0 1 0,4-6-1 16,3 3 1-16,-7-1 0 16,0-2 0-16,0 0-1 15,3-16 1-15,4 0-2 16,4-7 0-16,-4-5-2 15,7-7 0-15,4 3-5 16,10-9 1-16,-3 3-7 16,10 7 0-16</inkml:trace>
  <inkml:trace contextRef="#ctx0" brushRef="#br0" timeOffset="5720.58">5722 4528 41 0,'7'15'20'0,"-3"-15"-11"16,-4 0 31-16,-4-9-39 16,4 9 1-16,-10-6 0 15,-1 3 0-15,-7-1-3 16,-3 4 0-16,0 4 2 0,-4 5 0 16,4 0-2-16,0 1 1 15,3-1-3-15,4-3 1 16,4 4-1-16,10-1 0 15,0 1-1-15,10-1 1 16,4-9-1-16,11-6 1 16,-4 6 0-16,4 6 1 15,0-6-3-15,-1 0 1 16,1-6-2-16,-4 6 0 0,-7-3-1 16,0 3 1-16,0 0 0 15,-3 0 1-15,-4 3 3 16,4 3 0-16,-1 0 3 15,1 1 0-15,6-1 0 16,-2-3 0-16,2 0 0 16,4-6 1-16,4-3 0 15,7-10 1 1,-7-18 0-16,10-4 0 0,-10-22 1 16,3-5 0-16,-4-11 0 15,-2 1 0-15,-8-16-1 16,-7 3 0-16,-7-3-1 15,0 7 0-15,-11 2-2 16,1 19 1-16,-1 10 3 16,0 25 0-16,-6 18 0 15,-1 20 0-15,1 21 0 16,-1 19 0-16,0 19 0 0,-3 25 1 16,7 16-5-16,3 6 0 15,8-12-3-15,-4-16 1 16,7-23-9-16,7-24 0 15,-7-16-4-15,3-15 1 16</inkml:trace>
  <inkml:trace contextRef="#ctx0" brushRef="#br0" timeOffset="5934.25">5807 4104 58 0,'14'29'29'0,"56"-4"-39"16,-41-16 57-16,9-3-49 15,-6 1 1-15,3 2-7 16,1-3 0-16,-1 7 2 16,-3-1 1-16,-4 1-11 15,-7 3 1-15</inkml:trace>
  <inkml:trace contextRef="#ctx0" brushRef="#br0" timeOffset="6040.09">6188 4565 11 0,'-7'35'5'0,"3"-35"-11"16,4 0-2-16</inkml:trace>
  <inkml:trace contextRef="#ctx0" brushRef="#br0" timeOffset="6398.23">6265 4412 34 0,'11'6'17'0,"21"-3"-20"16,-15-6 35-16,-6 6-31 0,3 3 1 0,11-6 0 15,6 0 1-15,-9 0-4 16,6 0 1-16,-11 0 1 16,5 0 1-16,-12 0-1 15,1 0 1-15,-1 0-2 16,-6 0 1-16,-4 0-1 16,-4 0 1-16,-6 0-2 15,-1 3 1-15,-6 4-3 16,-1 5 1-16,4 7-4 15,-4 3 1-15,8-3-4 16,3 0 0-16,7-4 0 16,7-5 0-16,10-4 1 15,4 0 1-15,11-9 0 16,3-6 1-16</inkml:trace>
  <inkml:trace contextRef="#ctx0" brushRef="#br0" timeOffset="6731.66">6773 4584 38 0,'4'13'19'0,"3"-13"-27"0,-7 0 44 0,3 0-37 0,5 0 0 0,2 0 0 0,1-13 0 0,6-3 1 15,-6 1 0-15,3-10-1 16,0 6 1-16,-3 3-1 15,3 4 1-15,7-7 0 16,-3 9 1-16,3 4 0 16,3 3 1-16,8 3 0 15,-7 3 0-15,10 7 0 16,-7 5 0-16,8 4 0 16,3 3 1-16,-1-6-2 15,1-1 1-15,0 1-4 16,-7-7 1-16,-1-2-10 15,-6-4 1-15,0-6-3 16,0-10 1-16</inkml:trace>
  <inkml:trace contextRef="#ctx0" brushRef="#br0" timeOffset="7218.24">8029 4208 45 0,'7'3'22'0,"0"-9"-19"16,-3 6 43-16,3 0-42 0,0 0 1 0,0-10 1 0,4 10 1 0,-8 0-10 0,-3 0 1 16,7 0 2-16,0 0 1 15,0 3-15-15,0 4 1 16,4-7-5-16,-4 0 1 15</inkml:trace>
  <inkml:trace contextRef="#ctx0" brushRef="#br0" timeOffset="7372.06">8033 4465 66 0,'-4'9'33'0,"18"-2"-47"0,-14-7 65 0,7 0-55 0,0-7 0 0,1 4-30 16,-8 3 1-16</inkml:trace>
  <inkml:trace contextRef="#ctx0" brushRef="#br0" timeOffset="8098.83">2833 5434 40 0,'-21'25'20'0,"21"-25"-7"16,0 0 19-16,17-6-29 0,8-1 1 15,21 1 4-15,28-6 0 16,42 2-8-16,36-9 1 16,74-2 5-16,42-11 0 15,53-9-2-15,28 4 1 16,29 9-3-16,-11-4 1 31,130 1-7-31,-127-1 1 31,-77 11-13-31,-46 5 1 16,-56 6-5-16,-47 7 1 0</inkml:trace>
  <inkml:trace contextRef="#ctx0" brushRef="#br0" timeOffset="10749.42">9677 4239 60 0,'0'10'30'0,"28"-26"-28"16,-17 16 31-16,-1 6-32 15,4 7 0-15,4 9 0 16,3 15 1-16,-3 4-3 15,6 9 1-15,-13 16 1 16,7 9 0-16,-4-2-1 0,-4 5 0 16,1-12 0-1,-4-16 0-15,0-12 0 0,0-13 0 16,7-19 2-16,0-19 1 16,14-15 0-16,11-25 0 15,7 0 0-15,0-10 0 16,0 0-2-16,0 0 0 15,-4-6-7-15,0 13 0 16,-6 6-8-16,-8 15 0 16,-7 7-6-16,-7 12 1 15</inkml:trace>
  <inkml:trace contextRef="#ctx0" brushRef="#br0" timeOffset="11126.23">10220 4882 59 0,'0'19'29'0,"21"-7"-34"16,-10-12 56-16,10-6-51 16,4 0 0-16,3-10-1 15,-3-3 0-15,-1-3 1 16,-6-3 0-16,-4 0-1 15,-3-3 0-15,-11 3-2 16,-4 6 1-16,-7 3-2 16,1 7 1-16,-4 12-2 0,0 10 1 15,0-1 0-15,-1 7 0 16,5 12 2-16,3 7 0 16,7-3 2-16,3-1 0 15,4 1 2-15,7-4 0 16,8-3 0-16,2-6 0 15,12-3-2-15,-1-13 1 32,25-22-14-32,-14-9 1 15</inkml:trace>
  <inkml:trace contextRef="#ctx0" brushRef="#br0" timeOffset="11367.09">10880 4070 58 0,'7'25'29'0,"-14"25"-22"0,7-31 47 0,0 12-53 16,0 7 1-16,-4 9-1 16,1 13 0-16,-1 9-3 15,-3 15 1-15,4-5-1 16,-1 8 0-16,0-21-4 15,4-6 0-15,0-13-4 16,4-9 0-16,3-13-8 16,4-10 0-16</inkml:trace>
  <inkml:trace contextRef="#ctx0" brushRef="#br0" timeOffset="11786.56">11208 4728 47 0,'0'22'23'0,"3"-31"-18"0,-3 9 36 0,0 3-41 15,0-3 1-15,0-3 0 16,0 0 1-16,-7-3-3 16,-3 2 1-16,-1 4 1 15,-3 4 0-15,-4 5-1 16,1 3 0-16,-1 10-2 16,0 4 1-16,4 5-1 15,4 3 0-15,3-5-2 16,7-7 1-16,7-7 0 15,10-2 1-15,15-10 2 16,3-13 0-16,-3-5 0 16,-4-7 1-16,-6 0-1 15,-8 3 0-15,-7 0-11 0,-4-6 0 16,-10 3-3 0,-3 3 1-16</inkml:trace>
  <inkml:trace contextRef="#ctx0" brushRef="#br0" timeOffset="12327.94">11846 4913 22 0,'-10'-3'11'0,"10"-6"-6"16,0 9 15-16,-4-6-17 15,1 2 1-15,-4 4 4 16,-4 4 0-16,0 2-8 0,-3 0 1 16,-3-3 6-1,-1 7 1-15,0-4-1 0,-3 6 1 16,4-2-3-16,-1 2 1 15,4 4-2-15,0 3 0 16,0 3-2-16,3 3 1 16,4 3-2-16,3-15 1 15,8-1-2-15,7 1 0 16,10-4-2-16,7-2 1 16,4-7-3-16,-1-7 1 15,1-5-9-15,-11-4 1 0,8-3-6 16,-1-9 1-16</inkml:trace>
  <inkml:trace contextRef="#ctx0" brushRef="#br0" timeOffset="12572.29">12114 4857 60 0,'-7'38'30'0,"-3"-7"-39"15,10-22 56-15,-4 1-48 16,1 2 1-16,-1 1-2 16,-3-1 1-16,4-2-5 15,3-10 1-15,0 0-11 16,7-19 0-16</inkml:trace>
  <inkml:trace contextRef="#ctx0" brushRef="#br0" timeOffset="12707.62">12100 4659 44 0,'32'19'22'0,"7"-28"-26"0,-22-10 31 16,12 0-29-16,6-15 0 15,0-4-10-15,1-12 1 16,-1-10 7-16,-3-9 0 0</inkml:trace>
  <inkml:trace contextRef="#ctx0" brushRef="#br0" timeOffset="12897.29">12499 3901 28 0,'-4'-29'14'0,"19"29"-2"16,-8 0 19-16,0 19-30 0,0 9 0 0,-4 10 2 16,-6 22 0-16,-1 12-4 15,-6 15 0-15,3 17 1 16,-11 18 1-16,11 19-1 15,0-12 0-15,0-4-3 16,0-18 1-16,7-32-3 16,0-25 0-16,3-18-3 15,-3-23 0-15,0-18-3 16,-3-13 1-16</inkml:trace>
  <inkml:trace contextRef="#ctx0" brushRef="#br0" timeOffset="13079.16">12372 4929 48 0,'25'19'24'0,"35"-38"-36"0,-32 10 51 16,14-4-41-16,11-3 0 15,7-12-10-15,0 3 0 16,-4 0 6-16,-10-3 1 0</inkml:trace>
  <inkml:trace contextRef="#ctx0" brushRef="#br0" timeOffset="13271.63">13197 4584 46 0,'0'13'23'0,"-31"59"-20"0,17-60 41 0,-8 13-43 16,5-3 0-16,-11 35 0 15,-4-1 1-15,-7 10-3 16,-3 9 1-16,3 4-1 16,4-1 1-16,10-6-6 15,4-12 1-15,3-22-10 16,7-29 0-16</inkml:trace>
  <inkml:trace contextRef="#ctx0" brushRef="#br0" timeOffset="13425.59">12732 4807 42 0,'17'0'21'0,"22"37"-21"0,-25-24 29 15,4 6-29-15,0 6 0 16,-1-13-5-16,1 1 1 16,-4-4-5-16,-7 1 0 15</inkml:trace>
  <inkml:trace contextRef="#ctx0" brushRef="#br0" timeOffset="15674.52">14813 3919 38 0,'14'-25'19'0,"0"0"-10"16,-14 25 20-16,0 0-26 15,0 0 1-15,0 0 1 16,-3 0 1-16,-8 3-8 16,-6 10 1-16,-12 12 4 15,1 0 0-15,-4 25-2 16,-6 16 1-16,-5 16-1 15,-6 21 0-15,0 7 0 16,-1 15 0-16,11 4-1 0,4-7 1 16,14 4-1-16,10-20 0 15,11-15-2-15,14-19 1 16,15-18-8-16,6-20 0 16,0-21-7-16,0-7 1 15</inkml:trace>
  <inkml:trace contextRef="#ctx0" brushRef="#br0" timeOffset="16185.31">15085 4142 50 0,'-7'44'25'0,"-4"0"-29"0,8-25 42 15,-1 15-38-15,1 7 0 16,-4 18 2-16,-4 10 1 16,0 13-3-16,4 3 0 15,0-4 1-15,0-6 1 0,0-18-4 16,0-10 1-16,-4-13-7 16,1-15 1-16,-4-6-8 15,0-4 0-15</inkml:trace>
  <inkml:trace contextRef="#ctx0" brushRef="#br0" timeOffset="16799.5">14718 4797 29 0,'-4'0'14'0,"26"19"-1"16,-12-6 16-16,4-4-24 16,7 1 0-16,4-1 4 15,10 4 0-15,11 2-11 16,7 1 0-16,-3-4 6 15,-5 4 1-15,5 0-5 16,6-7 1-16,1-3-5 0,-8 4 0 16,0-7-2-16,-6-3 1 15,-4 0 0 1,-11 0 0-16,-3-6 1 0,-8-1 0 16,-3 4 0-16,-3 3 0 15,-1 0-2-15,1 3 1 16,0 4 0-16,-4-4 0 15,0 3 2-15,0-3 0 16,0-3 5-16,0 0 0 16,0 3 4-16,-4-3 0 15,1 0 2-15,-4 0 0 16,0 0-1-16,-4 0 1 0,-3 0-2 16,-3 0 0-16,-4 4-2 15,0 2 0-15,-1 3-2 16,-2 7 0-16,3-4-2 15,3 4 1 1,1 0-1 0,-1-4 1-16,4-2-1 0,7-1 0 0,7-3 0 15,0-2 0-15,4-8 0 16,3 1 0-16,0-3-1 16,3-3 1-16,1 2 0 15,0 4 0-15,-1-6 0 16,1 9 0-16,0 3 0 15,-1 6 0-15,-3 1-1 16,1 2 1-16,-1 1 0 16,-4-4 0-16,1-2 0 31,-1-1 0-31,1 0-2 16,0-3 1-16,-1 0-7 15,1-3 0-15,3-9-7 0,0 0 1 0</inkml:trace>
  <inkml:trace contextRef="#ctx0" brushRef="#br0" timeOffset="17114.2">15822 4992 39 0,'7'15'19'0,"4"17"-9"0,-4-26 30 16,0 10-38-16,-4-7 0 16,4-3 1-16,0 1 1 0,-3-4-5 15,3-3 0-15,0-3 3 16,4-7 0-16,-1-2-2 15,8-7 1-15,-4 6-2 16,0 4 1-16,4-4-1 16,-1-2 1-16,1-1-1 15,0 10 1-15,3 0-1 16,-3 9 1-16,-1 3 0 16,1 10 0-16,-4 6-1 15,0 3 1-15,-3 0-1 16,-1-6 1-16,1-7-4 15,3 1 1 1,0-4-5-16,4 1 1 0,-4-7-8 16,0-13 1-16</inkml:trace>
  <inkml:trace contextRef="#ctx0" brushRef="#br0" timeOffset="17944">16644 5042 68 0,'18'6'34'0,"-4"-6"-45"0,-14 0 68 0,0-3-58 15,-4-3 0-15,-6 0 0 16,-8-1 1 0,-28 10-1-1,4 7 0-15,0 2-2 16,6 7 1-16,8-6-1 16,7-1 0-16,0-2-1 15,17-1 1-15,11 1 0 16,14-10 1-16,8 0 0 15,2-7 0-15,-2-2 1 16,-5-1 1-16,-3 1-1 16,-3 0 1-16,-4 2-1 15,0 7 0-15,-7 3-2 16,-3 10 0-16,-4 3 0 0,0 3 0 16,0 9 2-1,0 6 0-15,-4 7 2 16,4 6 1-16,-3 6 2 0,-1-6 1 15,-6-3-1-15,-4 0 0 16,-4-3-1-16,-3-3 0 16,-4-10-2-1,-3-6 0 17,0-7-2-32,-1-5 1 15,1-7-1-15,11-3 1 16,2-6 0-16,8-7 0 0,11 4-1 0,7-10 1 0,13 3-1 0,15-3 1 0,10-6 0 15,8-3 0-15,-1-3-1 16,-3-1 1-16,0 1 0 16,-3-3 0-1,-5-1 0 1,-6 1 0 0,-4 5 0-16,-3 4 0 0,-4 0-1 0,-10 3 1 0,-4-6-1 15,-10 6 0-15,-8 10-1 16,-3 2 1-16,-7 13-1 15,0 4 0-15,-7 8 0 16,7 7 1-16,3 3-1 16,0-9 0-16,8 3 0 15,-1 3 1-15,8-7-2 16,7-2 1-16,-1-1-8 0,4-2 1 16,7-10-3-1,-3-6 0 1</inkml:trace>
  <inkml:trace contextRef="#ctx0" brushRef="#br0" timeOffset="18422.74">17177 5152 22 0,'10'6'11'0,"8"0"-5"0,-11-9 14 16,0 0-18-16,0 3 1 15,0 0 1-15,0 0 0 0,0 3-5 16,0 0 0-16,0 0 2 15,0 7 1-15,1-7-1 16,-1 6 0-16,0 1-1 16,3-4 1-16,-3 3-2 15,4 1 1-15,-1-1 1 16,1-2 0-16,0-1 0 16,3 0 1-16,3-6-1 15,8-6 1-15,10-13-1 16,4 0 1-16,3-9-1 15,1-13 0-15,-1-9 0 16,-3-19 0-16,-7-6-1 16,-4-7 1-16,-7-12-1 15,-7 3 0-15,-7 0 0 16,-3 7 1-16,-8 8-1 16,1 14 0-16,-4 11 0 15,0 26 0-15,-4 22 1 16,0 22 0 15,1 12 0-31,-1 26 0 16,4 21-1-1,4 13 1-15,3 6-2 0,0-6 1 0,-4-3-3 0,1-19 1 0,-1-22-4 0,1-6 1 16,-1-13-3-16,1-12 0 16,-5-10-4-16,-2-9 1 15</inkml:trace>
  <inkml:trace contextRef="#ctx0" brushRef="#br0" timeOffset="18632.9">17374 4926 53 0,'4'28'26'16,"10"-28"-30"-16,-3-6 55 0,20-7-51 0,15 1 0 0,14-7-1 15,11-3 0-15,3 3-6 16,-4 4 1-16,1-1-10 15,-11 3 1-15</inkml:trace>
  <inkml:trace contextRef="#ctx0" brushRef="#br0" timeOffset="19203.7">18588 4032 59 0,'18'22'29'0,"10"13"-25"0,-11-20 50 16,8 14-51-16,7 5 1 16,10 23 0-16,4 15 1 15,-7 15-7-15,-7 23 0 16,-11 16 3-16,-21 5 1 31,-18 10-6-31,-14-25 1 0,-6-15-7 16,-8-20 1-16,0-21-12 0,7-16 1 15</inkml:trace>
  <inkml:trace contextRef="#ctx0" brushRef="#br0" timeOffset="19757.84">20144 5092 46 0,'3'63'23'0,"-20"65"-17"0,17-90 31 0,-4 12-36 0,0 0 1 15,1-9-2-15,-1-9 1 16,1-17-2-16,3-9 0 16,0-21 1-16,-4-13 0 15,1-10-1-15,-1-12 0 16,1-7 0-16,-1-5 1 15,1 2-1-15,3-9 1 16,0 3-1 0,7 3 1-16,0 4-1 0,3 12 1 0,12 12 0 15,6 7 1-15,11 12-1 16,-1 7 1 0,-6 12 1-16,-7 13 0 0,-8 15-1 15,-9 7 1-15,-8-1-1 31,-15 7 0 16,-13-3-4-47,0 0 1 0,7-10-7 0,0-9 1 16,3-9-7-16,0-7 0 0</inkml:trace>
  <inkml:trace contextRef="#ctx0" brushRef="#br0" timeOffset="20088.55">20602 5033 33 0,'-3'53'16'0,"-1"-25"-9"0,4-25 22 0,0 4-26 0,0-7 1 16,-3-13 1-16,3 0 1 15,-4-2-8-15,4-4 1 16,0 0 5-16,0 3 0 15,4-2-2-15,3-1 1 16,0 0-2-16,3 3 1 0,1 4-1 16,3-1 1-16,-3 4-1 15,-1 3 0-15,1-1-1 16,3-2 1-16,0 3-2 16,4 2 1-16,-1 4-3 15,4 4 1-15,1 2-8 16,2 0 1-16,1 0-6 15,3-6 0 1</inkml:trace>
  <inkml:trace contextRef="#ctx0" brushRef="#br0" timeOffset="20359.05">21216 4838 54 0,'11'6'27'0,"-11"16"-37"15,0-18 50-15,-7-1-39 16,-8 3 0-16,-6 0 0 0,-3 4 0 16,-5 5-1-1,-2 1 0-15,2 3 0 0,5 0 1 16,3 9-3-16,10 3 0 16,7-3-1-16,15 1 1 15,14-14-1-15,6-12 1 16,1-9-1-16,-4-10 1 15,1 1 0-15,-8-17 0 16,0 4-10-16,4-16 0 16</inkml:trace>
  <inkml:trace contextRef="#ctx0" brushRef="#br0" timeOffset="20643.87">21586 4180 54 0,'18'78'27'0,"-18"29"-32"0,0-79 47 0,-7 16-42 16,-4 25 0-16,-3 9 0 16,-3 7 0-16,3 9-1 15,3-9 1 1,0-20-3-16,4-14 0 0,4-17-2 15,-1-15 0-15,4-13-3 16,-3-12 1-16,-1-4-2 0,1-8 0 16,-4-7 2-16,-7-4 0 31,3 1-3-31,-3 0 1 0</inkml:trace>
  <inkml:trace contextRef="#ctx0" brushRef="#br0" timeOffset="20832.03">21505 4810 46 0,'36'12'23'0,"34"-5"-23"0,-49-7 49 0,4 0-48 0,-4 3 0 16,0 3 0-16,-3 10 0 15,-7 6-2-15,-11-3 0 0,-11 9 1 16,-14 9 0-16,-6-2-3 16,-5-4 0-16,1-6-6 15,7-6 1-15,3-9-7 16,11-14 1-16</inkml:trace>
  <inkml:trace contextRef="#ctx0" brushRef="#br0" timeOffset="21065.37">21886 4017 56 0,'14'37'28'0,"-6"51"-35"0,-5-60 51 16,-3 13-45 0,-3 9 1-16,-1 16 0 0,-7 12 1 15,-3 7-2-15,4 0 0 16,-1-7-3-16,-3-6 1 16,3-18-6-16,4-14 0 15,0-15-6 1,4-9 0-16</inkml:trace>
  <inkml:trace contextRef="#ctx0" brushRef="#br0" timeOffset="21438.69">21982 4945 52 0,'21'28'26'16,"0"-22"-29"-16,-10-6 49 0,6-6-45 0,8-7 1 0,3-9 0 16,4 1 0-16,-4-5-3 15,0-2 0-15,-7 3 1 16,-3-6 1-16,-4 9-2 16,-7-16 1-16,-7 13-2 15,-7-3 1-15,-3 12-1 16,-5 7 1-16,1 9 0 15,-3 12 0-15,3 10 0 16,3 10 1-16,0 8 0 16,8 4 0 46,3-3 0-62,7 3 1 0,4-3-1 0,6-10 0 0,4-6-2 0,4-9 0 0,-4-10-4 0,7-9 1 0,-3 0-10 0,-7-16 1 16</inkml:trace>
  <inkml:trace contextRef="#ctx0" brushRef="#br0" timeOffset="22415.35">22437 4876 50 0,'3'69'25'0,"11"-19"-30"0,-14-38 41 0,0 1-36 16,0 0 1-16,0-4-1 15,4-3 1-15,-4-6-1 16,7-6 1-16,0-7 0 16,7 4 0-16,0-10-1 15,0-6 1-15,-3-6-2 16,-1-1 1-16,1 4-1 16,-4 3 0-16,0 3-2 15,0 6 1-15,0 7-1 16,0 0 1-16,0 9 0 15,0 6 0-15,0 3 0 16,1 10 0-16,-5-6 1 16,1 6 0-16,-1-7 1 15,1 7 0-15,-1-16 0 16,4 0 0-16,0-6 0 0,0 0 1 16,4-7-1-1,0 4 0-15,-1-6-1 0,1 2 1 16,3-5 0-16,0-1 0 15,0 3 0-15,4 1 0 16,-1-1-1-16,-3-2 1 16,1 2 0-1,2-3 1-15,-3 4-2 16,4-4 1-16,-8 0 0 0,1-2 0 16,3 2-1-16,-3 3 1 0,-1 7-1 15,1 16 1 16,3 2 0-15,-3 10 1 0,6 3-1-16,-3 0 1 0,4 3 0 0,0-2 0 15,-1-5 0-15,1-2 0 0,0 0-1 0,-1-3 0 0,1-1-6 16,-4-5 0-16,7-4-6 16,-3-6 1-16</inkml:trace>
  <inkml:trace contextRef="#ctx0" brushRef="#br0" timeOffset="22644.97">23618 4920 51 0,'32'50'25'0,"-18"-34"-30"0,-10-13 48 16,3 0-45-16,-4 0 0 15,1 0-22-15,-8 0 1 16,-6 3 21-16,-4-2 1 16</inkml:trace>
  <inkml:trace contextRef="#ctx0" brushRef="#br0" timeOffset="33569.74">3249 7347 40 0,'-10'41'20'0,"10"-13"-16"0,0-22 20 16,0 0-23-16,0 4 1 15,0 2 2-15,0-5 1 16,0-1-6-16,0-6 1 16,10-10 3-16,1-12 0 15,-1-15 0-15,18-16 0 16,4-16-2-16,7-10 1 15,10-12-1-15,-6-6 1 16,-4-6-1-16,-1-1 0 16,1 10-1-16,-7 3 0 15,0 9 0-15,-4 13 1 16,0 13-1-16,0 9 0 0,-6 13-1 16,-1 12 1-16,-11 12-1 15,8 13 0-15,-15 16 0 16,4 12 0-16,-3 20 0 15,3 14 0-15,-14 14 0 16,3 12 1-16,4 0 0 16,-7-3 0-16,4-1 0 15,3-15 0-15,0-9 0 16,3-9 0-16,-3-11-1 16,7-5 0-16,-7-13-4 15,4-6 0-15,3-10-9 16,-7-9 0-16</inkml:trace>
  <inkml:trace contextRef="#ctx0" brushRef="#br0" timeOffset="33783.56">3440 7080 54 0,'-7'3'27'0,"21"1"-26"15,-4-8 46-15,4 1-42 0,8-3 0 16,6-3 0-16,7-4 1 16,11 0-12-16,10-2 1 15,4 2-2-15,-7-2 1 16,7-7-13-16,-10-7 1 0</inkml:trace>
  <inkml:trace contextRef="#ctx0" brushRef="#br0" timeOffset="34186.71">4110 7510 42 0,'-4'81'21'0,"-3"-37"-19"15,7-37 28-15,0-1-30 16,0-6 0-16,7-13 2 15,-7-9 1-15,7-9-3 16,4-13 0-16,-7-6 1 16,3-10 1-16,3 4-1 15,-10-10 1-15,0 3-2 16,0 7 0-16,0 3-2 0,4 9 1 16,3 6-1-16,-7 10 1 15,10 6 1-15,1 6 0 16,7 13 1-16,3 3 1 15,0 6 1-15,7 4 1 16,-10 2-1-16,-4 4 1 16,-7 9-2-16,-7 6 0 15,-11-2-1-15,-13-4 0 16,2 0-5-16,1-6 1 0,-10-4-3 16,6-2 0-16,4-4-9 15,7-6 0-15</inkml:trace>
  <inkml:trace contextRef="#ctx0" brushRef="#br0" timeOffset="34607.06">4583 7591 42 0,'-18'85'21'0,"-3"-16"-20"15,14-63 31-15,3-3-32 16,-6 1 0-16,3-14 4 0,0-15 0 16,3-13-4-16,4-2 0 15,0-14 2-15,7 4 0 16,4-9 0-16,-1-4 0 15,1 0-3-15,-1 0 1 16,8 7-1-16,3 3 0 16,0 3 1-16,1 9 0 15,6 13 0-15,0 2 0 16,-3 11 0-16,-1 5 1 16,-2 10-1-16,-12 10 1 15,-10 2-1-15,-10 13 0 0,-1 4-3 16,-7-4 1-16,-3 0-6 15,0 0 1-15,-4-6-7 16,11-7 1-16</inkml:trace>
  <inkml:trace contextRef="#ctx0" brushRef="#br0" timeOffset="34950.58">4992 7240 42 0,'-7'35'21'0,"7"-32"-22"0,0-9 35 15,0-4-31-15,0-2 0 16,0-10 0-16,0-7 1 15,0 1-6-15,7-6 1 16,-4 2 3-16,4 4 1 16,4 3-2-16,7 0 1 15,-4 9-1-15,7 7 0 16,4 3 0-16,-1 6 0 16,1 3-3-16,0 0 1 0,-4-3-8 15,-4-3 1 1,5-4-7-16,-5-5 1 0</inkml:trace>
  <inkml:trace contextRef="#ctx0" brushRef="#br0" timeOffset="35253.06">5599 7027 48 0,'10'25'24'0,"-10"-28"-25"16,0 0 41-16,-7 0-40 16,-3-1 1-16,-8 1-1 15,-7 3 1-15,-3 3-1 16,-4 4 0-16,4 8 0 16,0 1 1-16,3 6-1 0,-3-3 0 15,10-3-1-15,8 2 0 16,6-5-2-16,11-7 0 15,11 0-1-15,10-2 0 16,0-11-5-16,-7-5 1 16,-3-10-5-16,3-3 0 15</inkml:trace>
  <inkml:trace contextRef="#ctx0" brushRef="#br0" timeOffset="35817.31">5842 7043 41 0,'25'9'20'0,"-1"-9"-13"0,-13-3 36 0,-7 3-40 16,-1-6 1-16,-3 6 0 15,0-7 1-15,0 1-7 16,-3 3 1-16,-5 0 3 16,-2 3 1-16,-8 3-2 15,8 6 0-15,-1 4-3 16,0 6 1-16,1 3-1 16,3 3 1-16,3-10-2 15,-3 1 1-15,7-3-1 0,7-4 1 16,-7-3 1-16,4 1 0 15,6-7 0-15,8-4 0 16,-4-2 1-16,4-6 0 16,7-1-1-16,-4-6 1 15,0 4-2-15,-4-1 0 16,5 3-1-16,-8 1 0 16,3 6 0-16,-2 2 0 15,-1 8-1-15,-11 2 1 16,4 0 1-16,-3 7 0 15,3-7-1-15,-7 3 1 16,7 1 0 0,0 2 1-16,7 1-1 15,7 3 0-15,-3-7-1 16,3 0 1-16,7-6-4 16,4 1 0-16,-7 2-3 15,-1-12 1-15</inkml:trace>
  <inkml:trace contextRef="#ctx0" brushRef="#br0" timeOffset="36318.14">6608 6917 62 0,'21'10'31'0,"-14"2"-44"0,-7-12 69 0,0 0-58 16,-4-3 1-16,-3-3-1 15,-14 6 1-15,-4 0 1 16,1 6 0-16,-8 7-2 15,4 2 1-15,-1 4 0 16,8 3 0-16,11 6 0 16,-4 4 1-16,14-4 0 15,14-9 0-15,7-1-3 16,11 1 1-16,6-19-4 16,5-15 1-16,3-7-6 15,3-10 0-15,-7-18-5 16,-3-3 1-16</inkml:trace>
  <inkml:trace contextRef="#ctx0" brushRef="#br0" timeOffset="36663.55">6847 6221 20 0,'-3'-47'10'0,"13"44"4"0,-6 15 11 0,0 7-23 0,-4 19 1 16,0 12 2-16,-4 22 0 15,0 0-7-15,-3 13 1 16,-3 0 5-16,-4-10 1 15,0-12-2-15,3-16 0 0,0-13-1 16,8-15 1-16,3-3-1 16,0-20 1-16,11-2-3 15,3-6 1-15,0-1 0 16,0 1 0-16,3 2-1 16,-2 7 1-16,9 6-1 15,1 0 1-15,10 13 0 16,4 15 0-16,10 1 0 15,8 2 1-15,6 4-1 16,8-4 0-16,-11-2 0 16,7-4 0-16,-4-3-3 15,-10-9 1-15,-17-10-7 16,-19-6 1-16,-17-6-8 16,-17-7 0-16</inkml:trace>
  <inkml:trace contextRef="#ctx0" brushRef="#br0" timeOffset="37113.07">2551 7770 41 0,'-36'50'20'0,"33"-18"-12"0,6-26 31 0,4-3-36 16,-7 0 1-16,4 0 6 15,14-3 0-15,20 0-11 16,22 0 1-16,29 0 7 16,30 0 0-16,51-3-2 15,31-6 1 1,46-7-4-16,53-3 1 0,28-6-3 16,21-6 1-1,18 9-3 16,3 6 0-31,-13 16-2 16,-26 10 0-16,-34 2-2 0,-36-6 1 0,-32-2-7 0,-42-1 1 16,-35 0-8-16,-47 0 1 0</inkml:trace>
  <inkml:trace contextRef="#ctx0" brushRef="#br0" timeOffset="38812.3">7973 6528 41 0,'3'22'20'0,"4"-6"-12"0,-7-16 20 16,0 0-28-16,0 3 1 15,0 0-1-15,0-3 0 0,0-6-1 16,0 6 1 0,0 0-12-1,-3-3 1-15</inkml:trace>
  <inkml:trace contextRef="#ctx0" brushRef="#br0" timeOffset="38991.32">7885 6889 48 0,'10'44'24'0,"15"-3"-21"16,-18-35 36-16,4 3-40 15,-1-6 0-15,1 1-13 16,-1-8 1-16,-10-5 6 16,0-4 1-16</inkml:trace>
  <inkml:trace contextRef="#ctx0" brushRef="#br0" timeOffset="39589.21">10005 6096 52 0,'7'50'26'0,"-18"25"-27"0,8-44 45 16,-4 10-44-16,-4 22 1 15,-3 9 0-15,-4 16 0 16,-6 12-2-16,-5 7 1 15,5-1 0-15,3-2 1 16,3-16-1-16,7-13 1 16,-3-15 0-16,7-13 1 15,11-13 0-15,13-6 0 16,12-9 1-16,13-10 0 0,11-5-2 16,3-4 0-16,-6-4-4 15,3-2 0-15,3-3-9 16,0-4 0-16,-3-6-7 15,0 1 1-15</inkml:trace>
  <inkml:trace contextRef="#ctx0" brushRef="#br0" timeOffset="39787.54">10562 7209 54 0,'-3'31'27'0,"-11"35"-30"16,10-50 48-16,0-4-45 16,-3 4 0-16,4-4-8 0,-1-8 0 15,4-1-2-15,7-10 0 16,-3-11-6-16,3-1 1 16</inkml:trace>
  <inkml:trace contextRef="#ctx0" brushRef="#br0" timeOffset="39955.22">10513 7011 40 0,'10'22'20'0,"4"-6"-21"0,-6-16 37 16,-1 0-37-16,0 3 0 15,0-3-5-15,3-3 1 0,1 0-4 16,3-10 1-16</inkml:trace>
  <inkml:trace contextRef="#ctx0" brushRef="#br0" timeOffset="40492.25">10784 7162 44 0,'7'56'22'0,"4"-24"-24"16,-11-23 34-16,4-3-32 15,-4 1 1-15,0-7-1 16,0-7 1-16,3-2-1 16,1-1 1-16,3 1 0 15,0 0 1-15,0-4-1 0,3 1 1 16,-3-1-1-16,8 4 1 16,-1-1-2-1,0 4 1-15,0 3-1 0,0 9 1 16,0 3-1-16,-3 1 1 15,-4 6-1-15,0-1 0 16,0-2 0-16,0-4 0 16,0-3-1-16,0-2 1 15,0-4 0-15,0-4 0 16,0-2-1-16,4 0 1 16,-1 3-1-16,1 0 0 15,-4 3 0-15,4 0 1 0,-4 3-1 16,0 0 1-16,0 0-1 15,3 3 1-15,-3-3 0 16,4 1 1-16,-4-1-1 16,4 3 1-16,-4 0 0 15,0 4 0-15,-4 2 0 16,1 1 1-16,-1-1-1 16,1 1 1-16,3-4-1 15,0 1 0-15,4-4-1 16,-1-3 0-16,1-6-3 15,3-3 0-15,0-4-7 16,0 1 1-16,4-7-6 16,-8 0 1-16</inkml:trace>
  <inkml:trace contextRef="#ctx0" brushRef="#br0" timeOffset="40689.11">11441 7124 39 0,'14'53'19'0,"-4"-15"-12"0,-6-22 32 16,-4 6-38-16,-4 3 1 15,1-6-1-15,-4-1 0 16,0 1-3-16,0-9 0 16,0-4-4-16,3-6 1 15,4-13-9-15,0-12 1 0</inkml:trace>
  <inkml:trace contextRef="#ctx0" brushRef="#br0" timeOffset="41092.8">11299 6826 27 0,'4'0'13'0,"14"3"-5"16,-18-3 14-16,10-3-22 15,8 0 1-15,3-6 0 16,11-7 0-16,10-15-2 15,4-7 1-15,7-15 0 16,3-10 0-16,-3-9-1 16,-3 9 0-16,-15-3 0 15,-3 0 1-15,-4 7 1 16,-3 12 1-16,-4 15 1 16,-4 7 1-16,1 3 1 15,-4 7 0-15,0 15 0 16,0 15 1-16,-3 11-3 0,-11 21 0 15,-4 22-2-15,1 15 0 16,-4 10-1-16,-4 19 0 16,8 6 0-16,-4-6 0 15,3-6-3-15,1-19 1 16,3-19-4-16,0-13 1 16,0-21-3-16,0-17 1 15,0-8-1-15,0-7 1 0,-4-3-3 16,-6-3 0-16,-5-16 2 15,-6-6 1-15</inkml:trace>
  <inkml:trace contextRef="#ctx0" brushRef="#br0" timeOffset="41290.44">11649 6996 37 0,'21'25'18'0,"11"-10"-21"0,-22-12 40 0,8-3-37 16,0 0 1-16,-1 0 2 15,4-3 1-15,-3-3-4 16,3 0 0-16,7 0 2 16,8-1 1-16,9-2-2 15,1-10 0-15,-3 0-6 16,-5-3 0-16,-9-3-8 16,-1 3 0-16</inkml:trace>
  <inkml:trace contextRef="#ctx0" brushRef="#br0" timeOffset="41931.44">13829 6883 52 0,'21'19'26'0,"-10"-26"-23"0,-11 7 44 16,0-6-47-16,-4-7 1 15,-6 4-1-15,-8 3 1 16,-10-4-3-16,-4 1 1 0,-3 18-2 15,-1 10 0 1,1 31-6 0,10 0 0-16,4-2-2 15,18-8 0-15,17-11 1 16,14-11 0-16,11-15 1 16,3-15 0-16,1-7 2 15,2-9 0-15</inkml:trace>
  <inkml:trace contextRef="#ctx0" brushRef="#br0" timeOffset="42218.21">14235 7071 42 0,'10'22'21'0,"-10"-47"-18"0,4 9 43 16,-4-6-43-16,-7-19 1 15,-4-6 1-15,-7-12 0 16,1-26-7-16,-8-6 0 16,7-3 5-16,4-6 0 15,4 9-2-15,3 3 1 16,10 0-1-16,11 13 0 16,11 18-3-16,10 10 1 15,-3 22-4-15,0 13 0 16,-11 12-8-16,-7 12 0 15,-10-2-4-15,-8 9 0 0</inkml:trace>
  <inkml:trace contextRef="#ctx0" brushRef="#br0" timeOffset="42370.93">14030 6519 64 0,'7'41'32'0,"18"-1"-35"0,-18-30 64 0,10-4-61 16,22-3 0-16,4-6-5 15,-1-3 0-15,4-4-3 16,0 1 1-16,-8-7-12 16,-2 7 0-16</inkml:trace>
  <inkml:trace contextRef="#ctx0" brushRef="#br0" timeOffset="42863.47">16281 7093 45 0,'0'-10'22'0,"7"-49"-15"0,0 21 31 0,0-9-36 16,0-16 0-16,-4-28 1 16,1-9 1-16,0 0-5 15,3-4 0-15,3 10 3 16,1 3 1-16,3 3-2 16,3 20 1-16,5 14-2 15,6 17 1-15,-7 18-1 16,0 22 0-16,-3 13-3 15,-1 21 1-15,-6 10-7 0,-7 10 0 16,-15 5-8-16,-3-2 1 16</inkml:trace>
  <inkml:trace contextRef="#ctx0" brushRef="#br0" timeOffset="43136.71">16189 6858 38 0,'18'15'19'0,"10"17"-9"0,-21-29 28 0,3 3-34 16,-2 0 1 0,6 1 2-16,7-1 0 0,11 0-10 15,10 0 1-15,-3 1 4 16,3-4 1-1,-7-3-6-15,-3-3 1 0,-7-7-4 16,-4-2 1-16,-7-4-4 16,-3-3 1-16,-4 7-8 15,3-7 1-15</inkml:trace>
  <inkml:trace contextRef="#ctx0" brushRef="#br0" timeOffset="43331.66">16595 6936 30 0,'-4'41'15'0,"8"-7"-4"16,-1-24 19-16,4 5-28 0,0-2 0 16,4-1 0-16,7-2 1 15,3-7-4-15,7-12 0 16,-3-4 2-16,-1-3 0 16,-6 1-2-16,0-10 0 15,-1-4-7-15,-3 4 1 16,0-3-5-16,1 0 0 15</inkml:trace>
  <inkml:trace contextRef="#ctx0" brushRef="#br0" timeOffset="43675.16">17032 7021 55 0,'11'25'27'0,"-8"-3"-37"0,1-19 53 0,-1-3-43 16,4 0 1-1,0-10-1-15,0 1 1 0,1 0-3 16,2-1 0-16,-3 1 0 16,4-4 0-16,-4 4-2 15,3-1 0-15,1 4-1 16,0 0 0-16,-1 3-1 15,4 0 1-15,0 6-1 0,0 3 1 16,1 3 1-16,-5 1 0 16,4 6 1-16,0 2 1 15,0 1 1 1,1 3 1-16,-1-6-3 0,-4-1 1 16,4 1-4-16,-3-13 0 15</inkml:trace>
  <inkml:trace contextRef="#ctx0" brushRef="#br0" timeOffset="44239.83">17664 7018 40 0,'14'12'20'0,"0"-3"-21"0,-14-9 40 0,0 0-39 15,0 0 0-15,0-6 0 16,-4 0 1-16,-6-3-2 16,-1 9 1-16,-10 0 0 15,0 3 0-15,0 3-1 16,-1 3 0-16,8 4-1 16,4 6 1-16,6 0-1 15,4-1 1-15,7 1-1 16,7-3 1-16,8-4-1 15,6-2 1-15,7-1 0 16,4-15 0-16,0-13 1 0,-1-12 0 16,-2-1 0-16,3-15 1 15,-1-3-1-15,1-13 1 16,0-6-1-16,-11-15 0 16,-7-4-1-16,1-6 1 15,-8-3 0-15,-7 9 0 16,-7 13 0-16,-7-7 1 15,-4 19 0-15,-3 13 0 16,-4 16 1-16,8 24 0 16,-1 10 1-16,-3 25 0 15,0 13-1-15,0 28 1 16,3 31-1-16,1 19 1 0,3 10-2 16,7-1 1-16,0-6-3 15,0-25 1-15,0-25-5 16,-4-15 1-16,1-23-9 15,-8-25 1-15,-3-22-2 16,-11-15 0-16</inkml:trace>
  <inkml:trace contextRef="#ctx0" brushRef="#br0" timeOffset="44395.54">17565 6691 37 0,'25'35'18'0,"20"24"-16"16,-23-49 36-16,9-4-36 15,8-3 1-15,3 0-1 16,-6 1 1-16,3-4-5 16,3 0 1-16,0 0-2 15,4 0 0-15,-4 0-10 0,-3-7 0 16</inkml:trace>
  <inkml:trace contextRef="#ctx0" brushRef="#br0" timeOffset="44549.98">18168 6936 35 0,'-14'47'17'0,"10"-9"-5"0,4-29 21 0,0 0-32 0,0-2 1 15,0-7-2-15,0 0 0 0,7-10-6 16,1-2 1-16,-1-1-7 16,0-6 0-16</inkml:trace>
  <inkml:trace contextRef="#ctx0" brushRef="#br0" timeOffset="44934.67">18203 6742 30 0,'25'15'15'0,"17"23"-9"0,-28-29 18 0,1-6-22 16,2 1 0-16,1-1 0 15,0-3 0-15,-1 6-3 16,1-6 1-16,-4 0 2 15,0-3 0-15,-3-3 0 16,3-1 0-16,-7 1 0 16,-4 0 1-16,-3-1-1 0,0 1 0 15,-3 3-1 1,-8 6 1-16,-3 3-1 0,0 4 0 16,-4-1-2-16,1 10 0 15,-1 9 0-15,4 1 0 16,3-1-1-16,8-3 0 15,3 0-1-15,7-6 1 94,7-10 0-78,4-6 0-1,-1-6-3-15,1-9 1 0,0-4-4 0,-1-9 1 0</inkml:trace>
  <inkml:trace contextRef="#ctx0" brushRef="#br0" timeOffset="45175.75">18553 6936 24 0,'10'50'12'0,"-13"-6"0"0,3-35 10 0,3 1-21 16,1-7 0-16,3-3 0 15,0-3 1-15,3-7-3 16,5-5 1-16,2-1 1 16,4-6 0-16,0-9-1 15,1 3 1-15,2 6 0 16,1 6 0-16,0 3 0 15,-1 4 1-15,1 9 0 16,0 6 0-16,0 7 0 16,-4 6 0-16,0 6-1 15,0 0 1-15,0-3-2 16,-3-3 0-16,3-7-6 0,0-6 1 16,7-6-7-16,4-15 1 15</inkml:trace>
  <inkml:trace contextRef="#ctx0" brushRef="#br0" timeOffset="45475.84">19413 6579 35 0,'18'6'17'0,"7"19"-13"0,-22-16 26 16,-3-6-31-16,-3 4 1 0,-8 2-1 15,-10 1 1 1,0-1 0-16,-4 0 1 0,4 4-1 15,0 3 0-15,3-1 1 16,4 4 0-16,3 3 2 16,8-6 0-16,6 2 1 15,8 1 1-15,7 0 0 16,10-3 0-16,0 9-2 16,0-6 1-16,-3 0-3 15,-7-1 1-15,-18 7-4 16,-25 7 0-16,-21-1-13 15,-24 0 1-15,-15-5-2 16,0-4 1-16</inkml:trace>
  <inkml:trace contextRef="#ctx0" brushRef="#br0" timeOffset="52427.53">3507 9699 49 0,'3'40'24'0,"8"7"-19"15,-4-31 24-15,-4 15-28 16,-3 4 0-16,0 12 0 16,-3 6 1-16,-15 10-3 15,-3 0 0-15,0 3-2 16,0-10 1-16,-4-12-10 16,11-16 1-16,-7-18-3 0,14-20 0 15</inkml:trace>
  <inkml:trace contextRef="#ctx0" brushRef="#br0" timeOffset="52682.53">3094 9749 54 0,'14'9'27'0,"-10"-6"-29"0,-4-3 55 16,10-3-49-16,8-6 1 0,3-4 1 15,18-12 1-15,3 3-9 16,29-3 1-16,3-9 5 16,28-4 0-16,-3 0-4 15,10-9 0-15,-7 3-5 16,-13 4 1-16,-12 5-8 16,-17 7 1-16,-17 9-10 15,-15 13 1-15</inkml:trace>
  <inkml:trace contextRef="#ctx0" brushRef="#br0" timeOffset="53072.92">3648 10160 49 0,'31'28'24'0,"26"-3"-17"0,-36-22 36 16,7-6-42-16,8-6 1 16,9-1 0-16,8-9 1 15,-7-6-4-15,-3-12 0 16,-12 8 1-16,-2-2 1 16,-12-4-1-16,-3 4 0 15,-7 0-1-15,-7 9 1 16,0 3-2-16,-10 6 1 0,-8 13-1 15,4 10 0-15,-14 6-1 16,7 6 1-16,3 6 0 16,-3 3 0-16,10-3 0 15,4 1 1-15,4-1 0 16,13 0 1-16,1 6-3 16,10-8 1-16,0-4-5 15,7-10 0-15,4-6-7 16,14-15 1-16</inkml:trace>
  <inkml:trace contextRef="#ctx0" brushRef="#br0" timeOffset="53327.47">4554 10028 36 0,'43'-28'18'0,"6"18"-17"16,-38 4 27-16,-1-3-26 16,1 2 0-16,-4 7 0 0,-7 0 1 15,-4 3-4-15,-3-3 1 16,-14 4 1-16,-11-1 1 15,-3 6-2-15,3 7 1 16,-10 3-1-16,3 6 0 16,4 0 0-16,0 6 1 15,6 7 0-15,8-1 0 16,11-2 0-16,20-4 1 16,4-9-2-16,22-3 0 15,-1-13-5-15,11-12 0 16,3-13-8-16,-10-12 0 15</inkml:trace>
  <inkml:trace contextRef="#ctx0" brushRef="#br0" timeOffset="53703.54">4854 9407 53 0,'7'66'26'15,"-17"62"-32"-15,3-90 48 0,0 19-43 16,-4 8 1-16,0 7 0 16,1-6 0-16,6-9 0 15,-3-10 1-15,4-6-1 16,3-13 1-16,10-3-1 16,1-13 1-16,-1-2-1 15,1-13 1-15,3-10-1 0,4-6 0 16,-1 1 0-16,-6-1 0 15,7 3 0-15,-8 7 0 16,1 9 0-16,3 6 0 16,-3 10 1-16,3 2 0 15,-4 1-1-15,1 0 1 16,-1-6-1-16,-3 2 0 16,8 1-3-16,2-10 0 15,-3-3-9-15,4-3 1 16,3-12-4-16,-3-7 0 15</inkml:trace>
  <inkml:trace contextRef="#ctx0" brushRef="#br0" timeOffset="53885.68">5260 9984 34 0,'3'34'17'0,"-3"32"-10"0,0-50 28 0,0-3-35 16,-3 5 1-16,3-2-2 15,-7-3 0-15,7-4-2 16,0-9 0-16,0 0-5 16,0-13 1-16,0-8-5 15,0-14 0-15</inkml:trace>
  <inkml:trace contextRef="#ctx0" brushRef="#br0" timeOffset="54063.28">5203 9799 35 0,'8'3'17'0,"13"25"-17"0,-18-15 32 0,11 3-30 0,-3 6 0 0,-11-4 1 0,11-2 0 0,-8-3-4 0,8-4 0 15,3 0 2-15,7-9 1 16,-7-3-3-16,11-6 0 16,-4-1-6-16,11-2 1 15,-15-4-6-15,8-3 0 16</inkml:trace>
  <inkml:trace contextRef="#ctx0" brushRef="#br0" timeOffset="54604.06">5817 9924 49 0,'0'38'24'0,"0"-19"-24"15,0-25 45-15,0 6-44 16,0 0 0-16,-10 0 0 16,-1 3 0-16,-3 6-2 15,-7 1 1-15,0 5 0 16,0 4 1-16,-4 0-2 16,4 3 1-16,7-3-2 15,-4-4 0-15,7 1-1 16,8-3 0-16,6-4-1 15,8-6 0-15,10-9 0 0,4-7 0 16,-1-2 0-16,-2-1 1 16,-5 0 0-16,1 4 1 15,-7 2 1-15,-1 4 0 16,-6 6 0-16,-1 3 0 16,1 7 1-16,-1 5 1 15,-3 1-1-15,0-4 1 16,-3 17 1-16,-1-1 0 15,-3 6 2-15,-3 1 0 16,-1 6 0-16,0 3 1 0,1 3 0 16,-1-7 1-16,4 1 0 15,7-6 0-15,0-7-1 16,0-6 1-16,14-7-2 16,4-5 0-16,10-7-4 15,0-9 1-15,8-1-7 16,-1-2 0-16,-3-10-13 15,-1-6 1-15,-2-3-1 16,2-7 1-16</inkml:trace>
  <inkml:trace contextRef="#ctx0" brushRef="#br0" timeOffset="54893.97">6121 10034 55 0,'17'101'27'0,"-10"-76"-37"0,-3-19 56 15,3 10-46-15,-7-1 0 16,4 4 2-16,3-3 1 16,3-1-3-16,-3-2 0 15,7-7 1-15,4-9 1 16,7-6-1-16,3-10 0 15,-7 3-3-15,0-6 1 16,4-3-6-16,-4 0 1 16,-3-3-9-16,-4 6 1 0,3 3-2 15,-2 3 0 1</inkml:trace>
  <inkml:trace contextRef="#ctx0" brushRef="#br0" timeOffset="55174.71">6530 10138 43 0,'14'12'21'0,"18"-2"-19"0,-25-10 42 0,7-4-43 16,7-2 1-16,7-3 1 15,1-4 0-15,-1-6-4 16,4-3 0-16,-15-3 2 16,4 7 1-16,-10-1-2 15,-11-3 0-15,0 3 0 16,-11 3 0-16,-6 7-1 15,6 12 1-15,-10-3-1 16,3 13 0-16,4 12 1 16,0 6 0-16,11-3-1 0,-4 7 1 15,7-1-2-15,7-9 1 16,7-6-7-16,7-9 1 16,7-4-8-16,7-12 1 15</inkml:trace>
  <inkml:trace contextRef="#ctx0" brushRef="#br0" timeOffset="55489.92">7193 9667 41 0,'4'0'20'0,"-1"13"-22"0,-3-7 32 0,-3 7-30 16,-1 5 1-16,-13 1-1 15,-1 0 1-15,0 3-2 16,1-3 1-16,6-3 0 15,-3 2 1-15,7-2 0 16,3 0 0-16,8-1 1 16,6 1 1-16,12 3 0 15,-5-10 0-15,15 4 0 16,0 3 1-16,-1 2-2 16,-2 1 1-16,-8 6-3 15,-3 0 0-15,-18 4-1 16,-8-8 0-16,-6 1-2 15,-3-9 0-15,-4 0-5 16,-4-7 0-16,0 0-6 0,-7-9 1 16</inkml:trace>
  <inkml:trace contextRef="#ctx0" brushRef="#br0" timeOffset="56048.54">8019 9595 53 0,'0'13'26'0,"0"-10"-31"0,0-3 47 16,0 0-42-16,0 0 0 15,0 3-3-15,0-3 1 0,0 0-1 16,0 0 1-16,3 0-13 16,-3 0 1-16</inkml:trace>
  <inkml:trace contextRef="#ctx0" brushRef="#br0" timeOffset="56213.75">7920 9893 60 0,'21'31'30'0,"7"-9"-37"15,-21-18 51-15,0-1-48 16,0 3 1-16,0-3-28 15,-7-3 0-15</inkml:trace>
  <inkml:trace contextRef="#ctx0" brushRef="#br0" timeOffset="56885.27">2939 11006 53 0,'10'19'26'0,"40"-35"-20"0,-36 10 37 0,25 0-41 0,28 0 0 16,35-1 4-16,35-2 1 0,47-4-8 16,42 1 0-1,42-10 4-15,42-6 1 31,36-4-2-31,14-2 0 0,0-1-5 16,-4 4 1-16,-39-4-2 0,-31-5 0 0,-28 8-5 16,-54 7 1-16,-24 6-11 15,-42 7 1-15</inkml:trace>
  <inkml:trace contextRef="#ctx0" brushRef="#br0" timeOffset="59513.75">10058 9275 57 0,'7'19'28'0,"-4"12"-25"0,-3-15 29 15,-3 3-32-15,-8 15 0 16,-6 14 0-16,-5 5 1 16,-2 13-2-16,-8 9 1 15,4 0 1-15,-4-3 0 16,11-3 0-16,3-3 1 16,4-13 0-16,7-6 1 15,7-6 1-15,14-6 0 16,7-10 0-16,22-6 0 15,6-13-1-15,7 0 0 16,8-9-5-16,3 0 0 0,0-3-8 16,-11-4 0-16,-3-12-10 15,-10 7 1-15</inkml:trace>
  <inkml:trace contextRef="#ctx0" brushRef="#br0" timeOffset="59757.53">10629 10009 52 0,'7'13'26'0,"-7"-4"-25"15,0-6 40-15,0 3-39 16,-3 4 0-16,-1 2 0 0,1 4 0 15,-1 0-4-15,4-4 0 16,4-2-3-16,3-7 1 16,0-9-12-16,3-13 0 15</inkml:trace>
  <inkml:trace contextRef="#ctx0" brushRef="#br0" timeOffset="59920.71">10594 9652 44 0,'11'-7'22'0,"17"20"-17"0,-18-13 31 0,4 3-36 16,4-3 1-1,0 0-2-15,-1 0 0 0,1 0-7 16,3 0 0-16,4 3-5 16,0 0 0-16</inkml:trace>
  <inkml:trace contextRef="#ctx0" brushRef="#br0" timeOffset="60398.16">10933 9946 40 0,'14'35'20'0,"0"-26"-18"16,-7-9 33-16,-7 0-36 15,7 0 1-15,-4 0-2 16,1-6 1-16,0-10 0 0,-1 1 1 15,-3-7-2-15,7-3 0 16,-3-4 0-16,3 4 1 16,0 3 0-16,3 0 1 15,1 10 0-15,-1 12 1 16,1 3-1-16,0 3 1 16,-1 4-1-16,1 5 1 15,-4-2 0-15,0 6 0 16,0-7-1-16,0 4 1 15,0-4 0-15,0 1 0 16,-3 0 0-16,3-4 0 0,0-3-1 16,0 4 0-16,3-4 0 15,-3-3 0-15,4-3 0 16,0 3 1-16,-1 3 1 16,1-6 0-16,3 0 0 15,0 4 1-15,-3-1-1 16,3 0 1-16,-4 0-1 15,1 0 0-15,-1 0-2 16,-2 0 0-16,-1-3-4 16,3 0 0-16,4-9-7 15,4 0 0-15,-4-10-4 16,7-3 1-16</inkml:trace>
  <inkml:trace contextRef="#ctx0" brushRef="#br0" timeOffset="60597.18">11652 9921 43 0,'4'47'21'0,"-15"-34"-20"0,8-10 41 16,-4 3-42-16,0 1 1 15,-4 2-4-15,4-3 1 16,0 0-9-16,3-6 1 15,4-6-3-15,4-3 0 16</inkml:trace>
  <inkml:trace contextRef="#ctx0" brushRef="#br0" timeOffset="61118.74">11613 9746 23 0,'15'-10'11'0,"20"-49"-12"0,-21 43 15 0,7-9-18 16,7-13 0-16,1-9-5 15,-5-9 1-15,4-7 8 16,4-3 1-16,4 0-7 31,-75 63 6-31,141-97 3 16,-53 25 1-16,-10 15 5 15,-4 19 0-15,-6 16 2 16,-8 22 1-16,-7 12-2 16,-3 26 1-16,-4 21-6 0,-7 17 1 15,-4 33-3-15,1 10 0 16,-1 16-1-16,1 3 0 16,3-19-2-16,0-22 0 15,0-22-3-15,3-25 1 16,1-16-3-16,-1-21 0 15,1-20-1-15,-4-5 0 16,-11-14 0-16,-7-8 1 16,-3-4 2-16,-7-3 0 15,0 3 3-15,0 7 1 0,3 3 1 16,4 9 1-16,7 9 2 16,3 13 1-16,7 3 1 15,12 0 0-15,9 0 0 16,18-9 0-16,15-6-3 15,13-4 1-15,4 0-8 16,0 1 0 0,7 2-12-16,-3 1 1 0</inkml:trace>
  <inkml:trace contextRef="#ctx0" brushRef="#br0" timeOffset="61554.71">14048 9075 52 0,'-4'25'26'0,"1"34"-23"0,-1-37 40 0,4 10-43 16,0 15 1-16,-3 12 0 16,-5 7 0-16,-2 12-2 15,-1 13 0-15,1 3-3 16,-1-15 1-16,4-10-6 16,4-13 1-16,6-15-8 15,11-22 1-15</inkml:trace>
  <inkml:trace contextRef="#ctx0" brushRef="#br0" timeOffset="61915.43">14386 9837 40 0,'21'12'20'0,"15"-31"-13"0,-26 10 31 0,1 3-34 0,-1 3 0 16,-2 3 2-16,-1-4 0 15,-7 4-9-15,0 4 1 16,-7-1 5-16,-8 3 1 15,-2 3-3-15,-1 4 0 16,-7 6-2-16,4-4 1 16,4 1-1-16,-1-7 1 15,4-2-2-15,3-7 1 16,8-7-1-16,3 1 1 0,3-6 0 16,1 2 1-1,21 10-1 1,-1 3 1-16,1 1 0 15,3 2 0-15,-7 6-1 16,0 7 1-16,1 0 0 16,-5 6 0-16,-3 10-1 15,1-1 0-15,-1-9-4 16,0 0 1-16,0-12-11 16,0-16 1-16</inkml:trace>
  <inkml:trace contextRef="#ctx0" brushRef="#br0" timeOffset="62260.73">14898 9780 41 0,'14'6'20'0,"7"32"-16"0,-17-16 27 16,-1 3-28-16,1 0 1 16,-1 3 0-16,1 1 1 15,-4-4-7-15,3-6 0 16,-3-4 3-16,4-5 1 15,3-7-2-15,3-6 0 16,5-4 0-16,2-2 0 16,1 3 0-16,-1-1 0 15,5 4 0-15,-1 0 0 16,0 3 0-16,-3-3 1 0,-1 6-1 16,4 3 1-16,4 4-1 15,3-1 0-15,1 1 0 16,2-7 0-16,1-6-1 15,-4-7 1-15,0 1-1 16,4-7 1-16,4-3-4 16,-1-6 1-16,0-6-11 15,7-7 1-15</inkml:trace>
  <inkml:trace contextRef="#ctx0" brushRef="#br0" timeOffset="62576.54">15967 9476 27 0,'24'-25'13'0,"-2"19"5"0,-15 6 10 0,0 3-26 16,0 3 0-16,-7 3 3 16,0 4 0-16,-7 0-7 0,-4-1 1 15,-7 1 3 1,-3-4 1-16,-7 4-2 0,-7-4 0 16,7 4-1-16,-1-1 1 15,8-3-1-15,4 7 1 16,2 3 0-16,8 3 1 15,11 3 0-15,7 0 0 16,13 3-1-16,11-6 1 16,8 3 0-16,3-3 0 15,-8 3-1-15,-2 4 1 16,-12-4-2-16,-9 0 1 16,-15-3-3-16,-15 6 1 0,-6 6-5 15,-14 1 1-15,-7-7-11 16,-4-9 1-16</inkml:trace>
  <inkml:trace contextRef="#ctx0" brushRef="#br0" timeOffset="62800.68">16369 10078 57 0,'25'72'28'0,"-18"-9"-30"15,-11-41 47-15,-3 6-46 16,-7 3 0-16,-4 7-7 0,1-7 1 16,-8-5-5-16,-14-11 1 15</inkml:trace>
  <inkml:trace contextRef="#ctx0" brushRef="#br0" timeOffset="64528.42">18965 9053 38 0,'0'9'19'0,"0"7"-11"0,0-4 20 0,0 10-25 16,-3 6 1-16,-1 13 2 16,1 16 1-16,-4 2-9 15,-11 13 1-15,4 19 6 16,0 16 0-16,7-7-2 15,0 4 0-15,3-7-1 16,1-25 0-16,6-9 0 16,1-13 0-16,-1-9-1 15,1-7 1-15,-1-9-2 16,1-3 1-16,-1-6-1 16,-3-10 0-16,0-9-1 15,-3 3 0-15,-1-9 0 0,-3-7 0 16,0-6 0-16,0-9 0 15,-3 2 1-15,-5 8 0 16,-6 2 0-16,-3 6 0 16,-5 4 0-16,-2-1 0 15,-8 4 0-15,0 3 0 16,4 0 0-16,3 0 0 16,0 6-1-16,4 3 0 15,0 10 0-15,7 9 0 16,7 0 0-16,3 9 1 15,7 10 0-15,11-3 0 0,11-3 1 16,7-7 0-16,14-12-1 16,3-3 1-16,7-7-5 15,1-6 1-15,-4-3-13 16,-1-9 0-16</inkml:trace>
  <inkml:trace contextRef="#ctx0" brushRef="#br0" timeOffset="64932.99">19078 10238 58 0,'7'28'29'0,"0"-15"-27"16,0-13 44-16,8 0-44 0,2 0 0 15,11-7 1-15,1-5 0 16,2-1-5-16,1-2 1 16,-4 2 2-16,-7-2 1 15,-6-1-2-15,-5-3 0 16,-6 0-3-16,-8 0 1 16,-3 1-1-16,-7 8 0 15,0 10-1-15,-7 6 1 16,0 7 0-16,-4 0 0 15,4 5 1-15,0 7 0 16,21 16 2 0,10 0 0-16,11-7 1 15,8-2 0-15,9-13-2 16,5-10 1-16,-5-3-6 16,-2-9 1-16,-1-9-10 15,-10-7 0-15</inkml:trace>
  <inkml:trace contextRef="#ctx0" brushRef="#br0" timeOffset="65517.68">19681 9235 45 0,'8'3'22'0,"-8"28"-16"16,0-22 34-16,0 7-39 15,-4 12 0-15,-3 7 1 16,0 12 0-16,-7 12-3 0,0 17 0 15,3 8 1-15,4 4 1 16,0 6-3-16,0-3 1 16,3-6-7-16,1-13 1 15,3-16-8-15,7-12 1 16</inkml:trace>
  <inkml:trace contextRef="#ctx0" brushRef="#br0" timeOffset="65774.66">20151 9288 46 0,'3'47'23'0,"-10"44"-28"16,7-63 37-16,-3 13-33 15,-11 25 1-15,-1 15 0 16,1 7 1-16,0 6-1 16,0-9 0-16,0-10-3 15,3-19 0-15,4-15-9 16,7-22 1-16</inkml:trace>
  <inkml:trace contextRef="#ctx0" brushRef="#br0" timeOffset="65970.17">19826 9846 41 0,'-3'28'20'0,"20"4"-14"0,-10-26 31 16,7-3-35-16,11 6 1 16,10 1 0-16,11 2 0 15,-7-2-7-15,7-4 1 16,3 0-9-16,4 1 0 15,-3-1-2-15,-5 3 0 16</inkml:trace>
  <inkml:trace contextRef="#ctx0" brushRef="#br0" timeOffset="66389.25">20563 10150 59 0,'11'25'29'0,"-7"-18"-42"15,-4-4 60-15,-8-10-47 16,-6 7 0-16,-3 0 0 16,-8 4 0-16,-3 8 0 15,0 4 0-15,-4 3 0 16,0 6 1-16,4 0-1 15,7 0 0-15,3-6-1 0,7-1 0 16,8-8-1-16,10-7 0 16,7-6 0-16,4-10 0 15,3-2-2-15,4-4 1 16,-1-3 0-16,1 3 1 16,-4 0 0-16,-3 7 1 15,-1 9 0-15,-2 6 0 16,-1 9 2-16,0 4 0 15,0 6 0-15,0 6 0 16,0-3-1-16,4 7 0 16,-1-7-7-16,1-3 0 0,0-10-6 15,6-12 1-15</inkml:trace>
  <inkml:trace contextRef="#ctx0" brushRef="#br0" timeOffset="66633.05">20951 10091 41 0,'-3'37'20'0,"6"-9"-11"16,1-24 34-16,-4 5-38 16,4 0 1-16,3 4 3 15,3-4 0-15,11-5-12 16,11-11 1-16,10 1 6 15,1-10 1-15,17-6-7 16,3 0 0-16,1-6-8 16,-8 9 0-16,-6 1-9 0,-5 14 1 15</inkml:trace>
  <inkml:trace contextRef="#ctx0" brushRef="#br0" timeOffset="67221.36">22010 10254 53 0,'10'28'26'0,"33"-6"-22"0,-22-16 43 0,14 0-46 16,8 1 1-16,-5-1-1 0,-6-6 0 16,-4-3-3-16,-3-7 1 15,-7-5 0-15,-4-14 1 16,-4 8-2-16,-6-1 1 15,-1-3-2-15,-6 3 1 16,-4 6-2-16,-7 6 0 16,-11 14-1-16,0-4 0 15,-3 12 1-15,3 10 1 0,4 3 3 47,4 3 0-47,10 7 2 0,10 6 1 16,15 3 0-1,10-7 0 1,0 4-5-16,7-10 0 0,8-6-12 16,6-12 0-16</inkml:trace>
  <inkml:trace contextRef="#ctx0" brushRef="#br0" timeOffset="67604.72">22648 10755 43 0,'-21'82'21'0,"4"12"-12"16,13-66 29-16,0 0-36 15,1-6 1-15,-1-3 1 0,4-16 0 16,4-25-6-16,3-9 1 16,0-13 3-16,0 0 0 15,0-6-2-15,0-13 0 16,-3-2-1-16,-1-4 0 15,1 3-1-15,3 3 0 16,3 7 0 0,12 2 1-16,6 10 0 0,7 10 0 15,0 6 1-15,8 12 0 16,-1 10 1-16,-7 6 0 0,-6 9 1 16,-12 4 0-1,-13 5-1 1,-18 14 0-16,0 5-3 15,-11-2 1-15,-7-1-5 16,-3-9 0-16,0-6-10 0,3-3 1 0</inkml:trace>
  <inkml:trace contextRef="#ctx0" brushRef="#br0" timeOffset="67950.39">23488 10066 54 0,'39'-16'27'0,"-18"3"-24"0,-14 13 46 0,0 0-48 16,-3 0 1-16,-8 3-1 0,-7 4 1 15,-6 2-4-15,-1 4 1 16,-7-1 1-16,-6 4 1 16,-15 0-3-16,4 2 0 15,-1-8-1-15,4-1 1 16,8 4 0-16,6-1 1 15,7 7-1-15,15 3 1 16,13 0 1-16,15 3 1 16,10 0 1-16,4 3 0 15,3 4-1-15,1-1 1 16,-26 7-2 15,-13 3 1-31,-15-4-5 16,-20-2 0-1,-15-13-13-15,-11-10 1 0</inkml:trace>
  <inkml:trace contextRef="#ctx0" brushRef="#br0" timeOffset="79099.89">24137 10567 58 0,'39'16'29'0,"-25"50"-26"0,-14-51 29 16,-4 23-31-16,-10 19 0 0,-10 2-1 15,-5 4 1-15,5-7-7 16,-1-9 0-16,4-18-9 15,-4-4 0-15</inkml:trace>
  <inkml:trace contextRef="#ctx0" brushRef="#br0" timeOffset="79753.7">26317 10116 51 0,'-3'34'25'0,"3"-18"-22"0,0-13 39 16,-4 10-42-16,1 5 1 16,-8 11-1-16,0-1 1 15,1 3-2-15,-4 1 1 16,3-7-2-16,4-7 0 15,4-8-8-15,3-20 0 16,10-12-5-16,8-12 0 16</inkml:trace>
  <inkml:trace contextRef="#ctx0" brushRef="#br0" timeOffset="79936.47">26300 9696 56 0,'7'12'28'0,"-11"-6"-35"0,8-3 52 0,3-3-44 16,-4 0 1-16,1-3 0 16,3 3 0-16,3-6-3 15,5 3 0-15,2 0-2 16,4 0 0-16,-3 3-9 16,3 0 1-16,0-3-5 15,0-4 0-15</inkml:trace>
  <inkml:trace contextRef="#ctx0" brushRef="#br0" timeOffset="80321.48">26543 10235 47 0,'-11'66'23'0,"11"-29"-24"0,0-30 43 16,0-1-42-16,0-3 0 15,0-9 0-15,4-4 1 16,-1-5-2-16,5-14 1 16,2 1-1-16,4 3 0 15,0 0-2-15,0 0 0 16,1 0-2-16,-1 3 0 16,0 0-2-16,0 3 1 15,-4 7 0-15,5 2 1 0,-5 4 1 16,4 3 0-16,-7 6 3 15,0 3 1-15,4 7 2 16,-4-1 1-16,0 4 1 16,0 9 0-16,0-3 1 15,0 3 0-15,0 0-1 16,-3-3 0-16,3-3-2 16,0 0 0-16,4-7-6 15,6-2 0-15,1-4-8 16,-1-6 0-16</inkml:trace>
  <inkml:trace contextRef="#ctx0" brushRef="#br0" timeOffset="80891.8">27005 10401 52 0,'4'44'26'0,"-1"-38"-29"0,1-15 46 0,3-13-41 16,0-13 0-16,0-12 2 15,0-15 0-15,0-7-5 16,-3-19 1-16,-1-3 3 16,4 3 1-16,0-6-2 15,0 0 1-15,4 0-2 16,-1 6 1-16,5 7-2 16,2 8 0-16,4 11-1 0,4 5 1 15,-4 16-1 1,0 7 0-16,-3 21-2 0,-7 10 1 15,-1 16-2 1,-3 12 1 0,4 9-4-1,-4 4 0 1,-7 9-4-16,-7 6 0 0,-11-2-5 0,-14 5 1 0</inkml:trace>
  <inkml:trace contextRef="#ctx0" brushRef="#br0" timeOffset="81082.42">26793 9928 65 0,'4'6'32'0,"28"35"-35"0,-18-45 65 0,7 8-61 15,0-1 0-15,4 3 0 16,3 3 0-16,4 4-5 16,0-1 1-16,-1 1-6 15,5-4 1-15,-1-5-12 16,-3-8 0-16</inkml:trace>
  <inkml:trace contextRef="#ctx0" brushRef="#br0" timeOffset="81296.83">27386 10150 46 0,'-7'22'23'0,"-7"13"-26"0,14-32 29 16,0-3-34-16,-4 0 1 16,1-6-16-16,3-4 1 15</inkml:trace>
  <inkml:trace contextRef="#ctx0" brushRef="#br0" timeOffset="81446.86">27270 9899 55 0,'3'13'27'0,"8"-16"-36"0,-4 3 50 0,-4-7-41 16,8 1 0-16,3 3-7 16,7 0 0-16,11 0-4 15,3-3 1-15,1-4-4 16,6 4 0-1</inkml:trace>
  <inkml:trace contextRef="#ctx0" brushRef="#br0" timeOffset="81807.25">27693 10053 39 0,'-3'56'19'0,"-5"1"-20"0,5-48 37 0,-1 7-35 0,1 0 0 16,3-4 2-1,0-2 1-15,0-1-6 0,3-9 0 16,4-6 2-16,1-7 0 16,2 4-2-16,4-7 0 15,0-3-1-15,0 0 0 16,-3-2 0-16,0-1 1 16,-1 6 0-16,1 3 1 15,-1 7 0-15,1 6 1 16,0 6 0-16,-4 7 0 15,0-1 2-15,3 7 0 0,-3 0 1 16,0 6 1-16,4 0-2 16,-4-3 0-1,0 3-1-15,-3-9 0 0,-1-4-5 16,4-5 0-16,0-1-8 16,4-12 1-16,-1-10-1 15,4-3 1-15</inkml:trace>
  <inkml:trace contextRef="#ctx0" brushRef="#br0" timeOffset="82026.58">28120 10150 37 0,'3'32'18'0,"5"-23"-15"0,-8-6 36 0,0 3-35 16,0 7 0-16,0-1 0 0,-4 4 1 15,0-3-7-15,4-1 0 16,0 1 0-16,-3-7 0 16,3-3-11-16,-4-9 0 15,4-13-2-15,0-3 1 16</inkml:trace>
  <inkml:trace contextRef="#ctx0" brushRef="#br0" timeOffset="82363.55">28173 9510 13 0,'32'-59'6'0,"10"-23"10"0,-28 57 6 0,7-9-17 15,4-10 0-15,0-3 0 16,6 3 1-16,8 3-9 16,-4 4 0-1,1 8 5-15,-8 14 0 0,-3 12-3 16,-4 6 1-16,-4 12-1 15,-2 14 1-15,-5 8 0 16,-6 17 0-16,-4 8 0 16,-7 20 0-16,-8 9 0 15,1 12 0 1,0 7 0 0,4-3 1 15,-1-10-1-31,1-13 1 0,2-11 0 0,5-17 0 0,-4-6-1 0,0-6 1 0,0-16-2 0,-4-6 1 15,-6-9-4 1,6-10 1-16,-3-6-7 0,0-3 1 16</inkml:trace>
  <inkml:trace contextRef="#ctx0" brushRef="#br0" timeOffset="82543.43">28120 10037 38 0,'3'25'19'0,"36"0"-19"0,-21-21 33 15,10-1-32-15,11-3 1 16,3-7-1-16,15 1 1 0,6-3-4 16,11-7 1-16,-3 0-3 15,-4 4 0-15,-7 2-6 16,-4 1 0-16,-10 0-2 31,-4 2 1-31</inkml:trace>
  <inkml:trace contextRef="#ctx0" brushRef="#br0" timeOffset="82782.64">29206 9821 27 0,'0'38'13'0,"-7"9"-5"0,4-32 25 0,-1-2-31 16,-3 6 0-16,-3 6 2 15,-8 6 1-15,-10 0-5 16,-7 13 1-16,-1 10 3 15,-2 5 1-15,-12 16-2 0,-10 7 1 16,0 6-3-16,7-4 1 16,0-2-5-1,11-13 1-15,10-13-6 0,11-18 1 16,14-22-8-16,11-32 1 16</inkml:trace>
  <inkml:trace contextRef="#ctx0" brushRef="#br0" timeOffset="82939.7">28737 10078 35 0,'4'-81'17'0,"3"-17"-12"0,-4 86 25 0,4 2-28 0,4 20 0 0,3 15 2 0,0 25 1 0,0 6-6 0,0 7 0 0,-3-6 0 16,0-10 0-16,-4-19-11 15,-7-3 0-15</inkml:trace>
  <inkml:trace contextRef="#ctx0" brushRef="#br0" timeOffset="85441.38">26127 10969 13 0,'-18'-3'6'0,"-3"9"7"16,17-3 7-16,-3-6-14 15,0 3 0-15,0 0 4 16,4 0 0-16,-1 0-13 16,1 0 1-16,6-6 8 15,11-4 1-15,7-2-2 16,15-1 0-16,31-3-1 15,32 1 0-15,24-1 0 16,50 0 0-16,21-3-1 16,39-2 0-16,10 2-2 15,18 3 0-15,-21-6-3 16,0 6 1-16,-21 4-4 0,-46 6 0 16,-29 6-5-16,-34 0 1 15,-36 9-6-15,-25 7 0 16</inkml:trace>
  <inkml:trace contextRef="#ctx0" brushRef="#br0" timeOffset="85815.27">25841 11144 47 0,'-7'28'23'0,"10"-12"-19"0,1-13 42 0,3 0-44 16,0 4 0-16,4-4 2 15,3 0 0-15,7 0-4 16,18 0 0-16,14 0 3 15,10 1 1-15,25-1-2 16,39 0 1-16,25 0-2 16,39-3 0-16,13-6-2 15,33-1 0-15,-1 1-2 0,4 6 1 16,-29 3-4-16,-9 0 1 16,-37 4-10-16,-38-4 1 15,-31-3-3-15,-33 6 0 16</inkml:trace>
  <inkml:trace contextRef="#ctx0" brushRef="#br0" timeOffset="92017.71">3616 12286 45 0,'-7'-3'22'0,"14"6"-9"16,-7-3 23-16,0 0-33 15,0 0 0-15,0 0 1 16,-7 3 1-16,-4 3-7 16,-17 3 1-16,-4 7 3 15,-6 0 0-15,-5 9-3 16,-6 9 1-16,-8 20-2 16,8 12 0-16,7 9 0 0,-1 3 0 15,15-2 0-15,0-4 0 16,7-10 2-16,10-15 0 15,11-3 0-15,21-9 0 16,8-4-1-16,9-3 1 16,15-9-6-16,-3-13 1 15,3-2-10-15,3-11 0 16</inkml:trace>
  <inkml:trace contextRef="#ctx0" brushRef="#br0" timeOffset="92483.02">3888 12925 45 0,'17'4'22'0,"4"-11"-18"15,-17 4 32-15,3 0-35 16,0 3 1-16,-7 0-1 16,4-3 0-16,-4-3-2 0,-4-1 0 15,-3 1 1-15,-4 0 1 16,-10 3-2-16,-3 3 1 15,-1 3-1-15,-3 6 1 16,-4 4-2-16,4 2 1 16,-1 10-2-16,8 4 1 15,4-1 0-15,6-3 0 16,8 0 0-16,13-3 1 16,4-6 2-16,22-13 0 15,-5-6 1-15,12-10 0 16,2-6 0-16,-6 1 0 15,-7-4-6-15,-4-3 1 0,-17-1-11 16,-1-2 1-16</inkml:trace>
  <inkml:trace contextRef="#ctx0" brushRef="#br0" timeOffset="95455.12">4184 12938 38 0,'25'-22'19'0,"3"-22"-14"0,-18 35 27 0,1-4-30 16,-4 4 1-16,4-1 1 16,-11 4 1-16,3 3-6 15,4 3 0-15,-7 6 3 16,7 7 1-16,-14 6-2 15,4-1 0-15,-1 7-1 16,1 4 1-16,3-1-1 16,-7-6 1-16,7 3 1 15,0-6 0-15,0-7 0 16,7 1 0-16,-4-1-1 16,11-5 1-16,-3-1-1 15,-1-3 0-15,12-3-1 16,-5-6 0-16,-6-4-1 15,10-2 1-15,-3-4-1 16,-4 4 1-16,3 2 0 16,-6 4 0-16,7 6 0 0,-8 6 0 15,4 4 0-15,4-4 1 32,0 6-2-32,3 4 1 0,-7 0-4 0,4-4 1 15,-1 1-9-15,4-7 0 16,-3-12-4-16,3-7 1 15</inkml:trace>
  <inkml:trace contextRef="#ctx0" brushRef="#br0" timeOffset="95740.33">4911 12094 55 0,'10'66'27'0,"-27"25"-36"0,13-59 52 0,-3 8-43 16,-4 10 1-16,4 4 0 16,4-13 0-16,-8 28-2 15,4-7 1-15,4-5-1 16,-1-10 0-16,-3-10-4 15,4-8 1-15,-1-11-8 16,-7-8 1-16,1-10-4 16,-1-6 1-16</inkml:trace>
  <inkml:trace contextRef="#ctx0" brushRef="#br0" timeOffset="95922.93">4621 12709 52 0,'11'9'26'0,"31"-12"-27"0,-31 3 52 16,10 0-50-16,18 0 1 16,7 7-3-16,10-1 0 15,11 0-5-15,0 0 0 0,-3-2-8 16,-8-4 1-16,-13-7-4 16,-5 1 1-16</inkml:trace>
  <inkml:trace contextRef="#ctx0" brushRef="#br0" timeOffset="96073.57">5285 12756 35 0,'-4'38'17'0,"-6"34"-14"0,10-53 31 0,0-4-33 16,3-2 0-16,-3-7-2 16,0 0 0-16,-3 1-9 15,3-7 1-15,0-19-2 16,3-3 1-16</inkml:trace>
  <inkml:trace contextRef="#ctx0" brushRef="#br0" timeOffset="96224.06">5193 12436 31 0,'-4'6'15'0,"15"16"-10"0,-8-18 26 15,5 5-30-15,2-3 0 16,1 4-4-16,-1-4 0 15,11 0-6-15,8 0 0 16</inkml:trace>
  <inkml:trace contextRef="#ctx0" brushRef="#br0" timeOffset="96549.84">5574 12838 31 0,'-4'31'15'0,"8"0"-7"0,-1-24 20 0,1-1-25 15,3-3 1-15,-7-3 0 16,0-6 1-16,11-7-7 16,-8-6 1-16,8-3 3 15,-1 4 1-15,1-8-3 16,3 1 0-16,-3-3 0 16,-8 6 0-16,8 3 0 15,-1 4 0-15,1 5 0 16,3 7 0-16,-3 6 2 15,3 13 0-15,0-7 0 16,0 7 0-16,-4 6 0 16,1 0 0-16,0 3-1 15,-4 3 1-15,3-3-2 16,-3-3 0-16,4-3-6 0,-1-3 0 16,5-7-9-16,-1-6 0 15</inkml:trace>
  <inkml:trace contextRef="#ctx0" brushRef="#br0" timeOffset="96805.35">6047 12718 34 0,'3'44'17'0,"4"-9"-6"0,-7-26 22 15,4 7-31-15,3 3 0 0,-7 0 1 16,7-1 1-16,0-2-5 15,0 0 1-15,4-7 2 16,6-3 0-16,-3 1-1 16,4-1 1-16,0-3-4 15,3-6 1-15,0-6-1 16,0-7 0-16,-3-3-2 16,3-6 0-16,-3 3-10 15,-1-22 0-15</inkml:trace>
  <inkml:trace contextRef="#ctx0" brushRef="#br0" timeOffset="97078.07">6692 12816 59 0,'-3'44'29'0,"-11"-7"-38"0,7-31 52 16,3 1-44-16,4-1 0 16,0-3-5-16,0-3 0 15,0-9 4-15,0-7 0 16,0-6-5-16,0 0 0 16,0-3-2-16,0-6 0 15,0-4-3-15,0-9 0 0</inkml:trace>
  <inkml:trace contextRef="#ctx0" brushRef="#br0" timeOffset="97461.4">6597 12195 28 0,'-14'-28'14'0,"7"-38"-6"0,10 44 21 0,4-7-28 16,4-8 1-16,7-4-1 15,6-12 1-15,12-7-3 16,-1-3 1-16,7-5 0 15,1-1 0-15,-5 0-3 16,5 3 0 0,3 9-1-16,-4 7 1 0,-14 6 0 15,4 10 1-15,-11 2 3 16,0 17 0-16,0 11 3 16,-7 11 1-16,-3 24 0 0,0 13 0 15,-11 16-2-15,0 27 0 16,-7 17-2-16,3 18 1 31,-10 79 0-31,14-26 0 16,3-24 0-16,8-32 0 15,0-25-3-15,-1-22 0 16,4-21-3 0,-3-17 1 15,-4-18-9-31,-7-16 1 31,-7-13-3-31,-14-12 1 16</inkml:trace>
  <inkml:trace contextRef="#ctx0" brushRef="#br0" timeOffset="97797.45">6756 12402 44 0,'7'19'22'0,"39"18"-20"0,-29-31 44 0,4 4-44 16,18-7 0-16,28 0 0 15,-3-3 1-15,10 0-5 16,0 3 0-16,-7 4-1 15,4 2 0-15,-4 3-8 16,14-5 0-16,-18-1-5 16,-3-3 1-16,-3-6-4 31,-124 34 19-15,187-81-4-16,-82 38 0 0,-9 2 9 0,-12 10 1 15,-13 10 4-15,-8 8 0 16,-10 8-3-16,-11 14 0 15,-10 4-1-15,-7 13 0 32,3 5-3-17,-3 20 1-15,-8-1-1 16,8 7 0-16,3-19-4 16,11-6 0-16,-4-22-7 0,18-10 1 0,7-28-6 0,7-18 0 15</inkml:trace>
  <inkml:trace contextRef="#ctx0" brushRef="#br0" timeOffset="97969.98">7313 12627 40 0,'-10'-69'20'0,"10"38"-14"0,0 25 34 0,7 3-38 0,3 9 1 0,4 7 0 16,4 8 0-16,3 11-4 16,0 2 0-16,-3 1 0 15,-4-1 1-15,11-5-9 16,-11-4 0-16,7-13-6 15,4-2 1-15</inkml:trace>
  <inkml:trace contextRef="#ctx0" brushRef="#br0" timeOffset="98287.34">8199 12304 48 0,'0'13'24'0,"3"-10"-24"0,-3-3 42 15,0 0-41-15,0 0 0 16,-3 0-1-16,3 0 1 0,-7 0-5 15,3 3 0-15,4 0-10 16,0 1 1-16,0-1-2 16,-7 0 1-16</inkml:trace>
  <inkml:trace contextRef="#ctx0" brushRef="#br0" timeOffset="98409.4">8029 12568 52 0,'-10'22'26'0,"13"-10"-28"0,4-8 53 0,-7-1-51 16,7 3 1-16,0-3-5 15,0 0 0-15,0 0-10 16,-7 4 0-16</inkml:trace>
  <inkml:trace contextRef="#ctx0" brushRef="#br0" timeOffset="99177.77">2769 13650 31 0,'14'6'15'0,"92"-9"2"0,-63 0 8 0,24 0-17 16,24-1 0-16,36 1 4 15,36-3 1-15,27-6-15 32,25-4 1-32,15 3 11 15,13-9 1-15,15 10-5 16,-8-4 0-16,18-6-3 0,-3-3 1 0,13-6-4 15,22 3 0-15,0 6-3 16,0 0 0-16,-32 9-1 16,-10 10 0-16,-29 3 0 15,-39 0 1-15,-13-3-2 16,-25 0 1-16,-29-4-5 16,-10 1 1-16,-21-3-10 15,-22 9 1-15</inkml:trace>
  <inkml:trace contextRef="#ctx0" brushRef="#br0" timeOffset="101024.99">10287 12530 21 0,'-7'13'10'0,"7"-10"-1"0,3 0 11 16,-3 0-15-16,0 3 1 0,0 4 1 15,-3 6 1-15,-4 6-10 16,0 12 0-16,0 10 6 15,0 16 0-15,0 8-4 16,3 5 0-16,1 2-3 16,3 0 1-16,-4-15-4 15,1-10 0-15,3-22-5 16,3-22 0-16</inkml:trace>
  <inkml:trace contextRef="#ctx0" brushRef="#br0" timeOffset="101564.98">10153 12612 46 0,'0'15'23'0,"0"-11"-24"0,0-4 43 15,0 0-40-15,7-4 0 16,4 4 0-16,-1 0 1 16,4-3-4-16,4 0 1 15,7 3 2-15,10-3 0 16,7-3 0-16,4 0 1 0,7-1 0 16,0-2 0-16,-4-1 0 15,-3 1 0-15,-7 0-1 16,-7 5 1-16,-8 4-3 15,-6 7 1-15,-7 8-3 16,-11 7 0-16,-4 3-2 16,-10 4 0-16,-4-10-1 15,1 2 1-15,-4 1 0 16,3 0 1-16,4 3 1 16,3 1 0-16,4 2 1 15,7-3 1-15,7-3 1 16,4-7 1-16,6-2 0 15,8 0 0-15,0-4 0 16,0 0 0 15,-4 1-1-31,0-7 0 0,-7 3 0 0,0 4 1 0,-7 5-2 16,-10 7 0-16,-11 3-3 0,-11 10 1 16,-7 2-5-16,-3 7 0 15,0-9-9-15,3-7 1 16</inkml:trace>
  <inkml:trace contextRef="#ctx0" brushRef="#br0" timeOffset="101793.28">10957 13123 45 0,'-3'34'22'0,"10"20"-20"0,-7-39 34 0,0 4-36 16,0 0 0-16,0 0-3 15,-4-3 1-15,4-4-3 16,0-3 1-16,4-5-9 16,3-14 1-16</inkml:trace>
  <inkml:trace contextRef="#ctx0" brushRef="#br0" timeOffset="102299.79">11116 13095 44 0,'39'22'22'0,"46"0"-18"0,-68-19 36 16,15 3-38-16,14-9 1 15,7 3 2-15,0 3 0 16,-11-3-6-16,-7-3 0 16,-3 0 4-1,-11 3 1-15,-3-3-2 0,-11 6 0 16,-7 0-2-16,-7 3 0 0,-14 0-3 16,-4 1 0-1,-3 2-4-15,-1 4 1 0,-2 5-1 16,6-2 0-16,0 3 0 15,11 0 1-15,7-4 2 16,4 1 1-16,13 6 3 16,18 3 1-16,4 3 1 15,0 4 0-15,0-1 2 16,-4-6 1-16,-7 10-2 16,-7-1 0-16,-14 4-1 15,-10 3 0-15,-15-4-1 16,-7-2 0-16,-7-10-3 15,4-3 1-15,-7-13-1 16,3-6 1-16,4-9 0 16,10-7 0-16,7-5 0 15,15-4 1-15,10-3-1 0,7-4 1 16,14 4-4-16,18 0 0 16,14-6-8-16,-4 0 0 15</inkml:trace>
  <inkml:trace contextRef="#ctx0" brushRef="#br0" timeOffset="103051.25">13367 13295 44 0,'-18'32'22'0,"4"-10"-20"16,10-13 35-16,1 10-34 0,-1 0 0 16,1 3 1-16,-1-7 1 15,1 1-6-15,3-7 0 16,0-2 3-16,7-10 1 15,3-7-2-15,5-9 1 16,2-6-2-16,4 0 1 16,1-3-1-16,6 0 0 15,-7-4-1-15,-3 7 1 16,3 0-1-16,-7 6 0 16,4 7-1-16,-1 2 1 0,-3 10-1 15,0 13 1-15,-3 3-1 16,-4 3 1-16,0-4-1 15,-3-2 1-15,-1-4-1 16,1-3 0-16,-4-6 1 16,0-6 0-16,3-10 0 15,4-2 0-15,4-11 0 16,-1 7 0-16,1 4 0 16,3-1 1-16,4 6-1 15,-1 10 0-15,1 0 1 16,0 6 0-16,-1 3 0 15,1 7 1-15,0 0 0 16,3 8 0-16,-4 5-1 16,1-11 1-16,0 7-2 15,-4 3 1-15,0 3-3 16,0 1 0-16,7-4-10 0,-3-10 1 16,-1-11-1-16,-2-8 0 15</inkml:trace>
  <inkml:trace contextRef="#ctx0" brushRef="#br0" timeOffset="103412.05">14288 13305 39 0,'24'-16'19'0,"-10"19"-20"0,-14-3 38 16,7 0-37-16,-3 3 1 16,-4 1-1-16,-4 2 1 15,-3-3-1-15,-3 0 0 0,-4 3 0 16,-4 1 1-16,-3 2-1 15,-4 4 0-15,0-4 0 16,8 0 0-16,3 1-1 16,3-4 1-16,8-3-2 15,3-3 0-15,7 0 0 16,10-3 0-16,4 3-1 16,1 0 0-16,2 0 1 15,-3 0 0-15,1 0 0 16,-1 0 1-16,0 0 0 15,0 3 1-15,0 3-1 16,-3 7 1-16,3 9-1 16,-7-6 1-16,0 2-2 15,0 4 1-15,4 0-5 16,0 0 1-16,-1-12-4 16,5-10 1-16</inkml:trace>
  <inkml:trace contextRef="#ctx0" brushRef="#br0" timeOffset="103651.31">14947 12236 43 0,'-14'-38'21'0,"7"28"-20"0,7 10 43 0,0 10-42 15,-7 21 1-15,0 13 0 16,0 22 0-16,-4 25-5 15,1 31 1-15,-4 16 1 16,3 10 1 0,-10 33-10-1,7-43 0-15,-4-43-6 16,0-42 1-16</inkml:trace>
  <inkml:trace contextRef="#ctx0" brushRef="#br0" timeOffset="104102.93">14372 13139 39 0,'11'37'19'0,"24"-24"-14"16,-17-10 28-16,3-6-29 16,7-7 0-16,4-2 1 0,10-7 1 15,15 0-8-15,10-18 1 16,7 5 4-16,0 4 0 15,-7 0-2-15,-4 3 0 16,-13 3-1-16,-11 9 1 16,-8 10-1-16,-3 3 0 15,-6 9-1-15,-5 4 1 16,-6 9-1-16,-4-3 0 16,-4 6 0-16,-3-6 0 15,0-1-1-15,-3-2 1 16,3-3 0-16,0-7 1 15,0 10-1-15,3-13 1 0,5 3 0 16,2-6 0-16,1 0-1 16,6 0 1-16,1 3 0 15,7 3 0-15,3 7 1 16,0 3 0-16,0 9 1 16,1 0 0-16,-1 3-1 15,7 0 1-15,-3 1-2 16,3-4 1-16,0-3-5 15,1-4 1-15,-5-5-12 16,-2-10 0-16</inkml:trace>
  <inkml:trace contextRef="#ctx0" brushRef="#br0" timeOffset="104448.24">16842 13399 45 0,'-18'63'22'0,"0"-26"-18"0,11-30 31 0,-3-1-35 16,3-3 0-16,0 0-2 16,0-3 0-16,-1 0-1 15,5-3 0-15,-1-3-10 16,4-13 0-16</inkml:trace>
  <inkml:trace contextRef="#ctx0" brushRef="#br0" timeOffset="104630.88">16651 13013 35 0,'0'0'17'0,"4"13"-12"15,-1-10 23-15,1-3-28 0,3-3 0 16,3 3 1-16,4-7 0 15,8-2-2-15,2 0 1 16,-3-4-5-16,8-9 1 16,6-6-7-16,4-10 1 15</inkml:trace>
  <inkml:trace contextRef="#ctx0" brushRef="#br0" timeOffset="105034.57">17170 12333 25 0,'10'59'12'0,"-6"17"0"0,-4-45 14 16,3 25-25-16,-3 4 1 0,0 18 2 15,0 13 0-15,4 16-5 16,-1 0 0-16,4 5 4 16,1-21 0-16,2-9 0 15,-3-19 1-15,0-13-1 16,-3-9 0-16,-1-13 0 15,-3-9 1-15,-3-7-2 79,-8-6 0-79,-3-2-1 0,-4-4 0 0,-6-4-2 0,-1-8 0 0,-3-7-2 0,0-3 1 0,3 6 0 15,0 4 1-15,4 6 0 0,3 6 0 0,1 6 1 16,6 6 1-16,4 4 0 15,7-3 1-15,4 2-1 16,10 10 1-16,10 0-2 0,5 1 1 16,6-1-1-16,7-7 1 15,1-2-6-15,-5-3 1 16,-6-4-10-16,-4-3 0 16</inkml:trace>
  <inkml:trace contextRef="#ctx0" brushRef="#br0" timeOffset="105424.51">17427 13562 57 0,'11'34'28'0,"3"-12"-29"15,-7-22 48-15,11 0-46 16,6-3 1-16,8-3 1 15,7-3 1-15,7-7-5 16,0 0 0-16,-8 4 2 16,-2-10 0-16,-8-6-2 15,-3-4 1-15,-8-2-2 16,-10 5 0-16,-7-8-2 16,-3 12 0-16,-4 9 0 15,-4 7 1-15,-7 9-1 16,1 12 0-16,-1 10 1 0,1 9 1 15,6 4 2-15,4 3 0 16,3 2 0-16,8-5 1 16,7 2-1-16,10-5 0 15,3-4-2-15,5-6 0 16,-1-6-10-16,-3-7 1 16,-1-9-3-16,4-9 1 15</inkml:trace>
  <inkml:trace contextRef="#ctx0" brushRef="#br0" timeOffset="105829.07">18422 13402 53 0,'14'9'26'0,"-10"1"-33"0,-8-10 52 0,-10 3-45 16,-4 3 1-16,-6 4 0 15,-8 2 0-15,0 1-2 16,0 2 1-16,-3 7-1 16,3 7 1-16,1-7-2 15,2 3 1-15,8-3-2 16,7-4 0-16,7-5-1 16,11-4 1-16,10-6 0 15,7-9 0-15,7-6-2 16,11-4 1-16,3-6 1 15,-3 6 1-15,-4 1-1 16,-6-1 1-16,-5 3 0 0,-3 4 1 16,-3 3 2-16,0 6 1 15,-11 6 0-15,0 7 0 16,-4 9 0-16,1-4 1 16,-1 4-2-16,-3 3 1 15,4-3-5-15,0-6 1 16,-1 3-9-16,4-13 0 15</inkml:trace>
  <inkml:trace contextRef="#ctx0" brushRef="#br0" timeOffset="106011.77">19177 13650 56 0,'11'50'28'0,"-11"-28"-43"0,0-22 51 0,0 3-61 16,-7-6 0-16,-4 3-1 15,4-6 0-15</inkml:trace>
  <inkml:trace contextRef="#ctx0" brushRef="#br0" timeOffset="107645.52">13014 12232 35 0,'42'4'17'0,"15"-26"-10"0,-40 0 18 0,-2-13-24 15,-5-12 0-15,-13-13-1 16,-15 4 1-16,-14-7-2 16,-21 1 1-16,-28-1 0 0,-32-3 0 15,-10 3-1-15,-18-3 0 16,-18 1 0 0,4 2 1-16,-8 6 0 0,-2 4 0 15,2 6 0-15,-10 9 0 16,1 17 0-16,6 11 0 15,7 13 0-15,7 7 1 16,8 12-1-16,17 15 0 16,17 4-1 15,15 15 1 0,3 1 0-31,15 6 0 0,3-1 0 0,3-5 1 0,1 2-1 16,-5-8 1-16,1-11 0 0,0-5 1 0,4-13-1 0,-4-13 1 0,-4-15 0 15,-3-10 1-15,-4-15 0 16,8-10 0-16,-4-12-1 16,-1-7 0-16,5-3 0 15,-1-2 0 17,8-1-1 14,-1-3 0-30,4 0-1-16,7-19 0 16,4 3 0-16,10 1 1 0,7 2-1 0,4 1 0 0,-4-1 0 0,0 10 0 0,0 0-3 0,-3 6 0 0,0 6-2 0,-1 7 0 0,-10 0-2 15,4-7 1-15,-11 4-7 0,11-7 0 16</inkml:trace>
  <inkml:trace contextRef="#ctx0" brushRef="#br0" timeOffset="108410.83">7849 10749 34 0,'4'19'17'0,"6"9"-8"0,-6-28 25 0,3-3-29 0,4-10 0 15,3-2 1-15,7-13 0 16,0-16-9-16,-3-6 1 16,-4-16 4-16,-4 0 1 15,-3-3-4-15,-3 3 1 16,-4 3-3-16,-4 4 0 16,-3 5 0-16,0 10 0 15,0 10-1-15,0 6 1 0,4 6-1 16,3 6 1-16,3 10 0 15,8 3 1-15,6 6 1 16,12 0 0-16,13 3 2 31,18-3 0-31,18-6 1 16,3-6 1-16,14-4-1 0,0 1 1 0,-14 2-1 16,-10 7 0-16,-11 3-2 15,-11 6 1-15,-10 10-2 16,-4 3 1-16,-17 6-1 15,-11-3 1-15,-21 19-1 16,-14 3 1-16,-18 15-1 16,-11 13 1-16,-24 13-1 15,-14-3 0-15,-18-1-4 16,0-9 1-16,-7-18-8 16,-7-7 1-16</inkml:trace>
  <inkml:trace contextRef="#ctx0" brushRef="#br0" timeOffset="112105.69">3309 15167 44 0,'0'-6'22'0,"0"0"-6"0,0 6 23 16,0 0-36-16,4 6 0 0,3 4 1 15,-7 5 1-15,3 14-7 16,-3 5 0-16,0 13 3 16,0 13 0-16,-3 9-3 15,3 0 0-15,0-4-2 16,0-5 0-16,0-16-6 15,0-16 0-15,3-15-6 16,4-23 1-16</inkml:trace>
  <inkml:trace contextRef="#ctx0" brushRef="#br0" timeOffset="112510.56">3069 14581 40 0,'0'38'20'0,"-7"-4"-19"15,7-24 30-15,7 5-31 0,-7 1 1 16,11 3-1-16,3 0 1 16,4-1-1-16,10 4 0 15,11 7 2-15,-1-4 0 16,15 0 1-16,0-6 1 15,11-7-1-15,-4 4 1 16,10-10 0-16,4-3 1 16,11 0-2-16,-4 0 0 15,0 4-2-15,-3 5 1 0,-18 4-2 16,-11 9 1-16,-17 10-1 16,-4 8 0-16,-28 17-1 15,-10 12 0-15,-29 13-2 16,-11 6 0-16,-20 0-5 15,-8 0 1-15,-3-13-5 16,0-9 0-16,-4-13-3 16,4-5 1-16,11-17 1 15,3-6 0-15</inkml:trace>
  <inkml:trace contextRef="#ctx0" brushRef="#br0" timeOffset="113019.27">4004 15697 45 0,'-7'16'22'0,"7"-10"-25"0,0-6 51 16,4 4-45-16,-1-1 0 15,8 0 2-15,-1-3 1 0,11 3-7 16,1-3 1-16,6-6 4 16,0-7 1-16,7-3-2 15,1-2 0-15,2-4-3 16,-13 0 0-16,-4 0-1 15,-3 3 0-15,-11 0-2 16,-7 3 1-16,0 1-2 16,-11 5 0-16,-6 4-1 15,-1 9 0-15,4 0 0 16,-4 4 0-16,8 8 1 16,-1 7 1-16,1 3 2 15,-1 4 1-15,11 2 2 16,0 3 0-16,3 7 0 15,8-6 1-15,7 2-2 16,10-12 1-16,-3-9-5 16,10-10 0-16,-3-9-10 15,-4-16 1-15,4-3-3 16,-4-9 1-16</inkml:trace>
  <inkml:trace contextRef="#ctx0" brushRef="#br0" timeOffset="113289.47">4576 15813 45 0,'-4'22'22'0,"4"-37"-25"0,0 8 44 16,0-5-41-16,-7-4 1 0,7 1 0 16,0-4 1-16,0-3-2 15,7 3 1-15,-7 0 1 16,4 0 0-16,6 4 0 15,8 2 0-15,-4 1 0 16,11 2 0-16,-11 1-1 16,14-1 0-16,4 1-2 15,3 0 1-15,-3 2-6 16,-1-2 1-16,-2 3-11 16,-1-1 1-16</inkml:trace>
  <inkml:trace contextRef="#ctx0" brushRef="#br0" timeOffset="113519.18">5031 15650 53 0,'3'57'26'0,"4"-20"-30"0,-7-27 41 15,0 6-37-15,0-4 0 16,0 4-2-16,0-7 1 15,0-3-1-15,0-6 0 16,0-6-6-16,0-6 1 16,0-4-6-16,4-6 0 15,-4-6 0-15,-4-7 0 16</inkml:trace>
  <inkml:trace contextRef="#ctx0" brushRef="#br0" timeOffset="113699.09">4964 15374 41 0,'0'7'20'0,"0"-10"-24"0,0 3 44 0,0 0-37 16,7 0 0-16,-4 3 1 15,8 3 1-15,-1 0-7 16,1 4 1-16,3-4 2 16,-3-3 1-16,3-3-7 15,3-3 0-15,-6-3-9 16,7-7 0-16</inkml:trace>
  <inkml:trace contextRef="#ctx0" brushRef="#br0" timeOffset="113937.12">5271 15559 47 0,'0'47'23'0,"21"26"-20"0,-11-61 36 16,-3 10-38-16,7 3 1 15,-3 0 1-15,7 4 1 16,-1-11-5-16,4-8 1 16,8-7 2-16,2-13 0 15,-2-2-1-15,2-7 1 16,-2-3-4-16,2-3 0 16,1-3-5-16,0 0 0 15,-4 3-9-15,0 3 0 0</inkml:trace>
  <inkml:trace contextRef="#ctx0" brushRef="#br0" timeOffset="114717.63">6071 15669 55 0,'4'6'27'0,"-1"-9"-29"16,-3 3 46-16,0 0-43 16,0 0 0-16,0 0 0 15,-3 0 0-15,-4 7-2 0,-4 2 1 16,-10 0 0-16,0 1 0 15,-7 6-1-15,3 2 0 16,4 1-1-16,0 0 1 16,7 3 0-16,-1-6 0 15,12-1-1-15,3-8 0 16,3-4 1-16,19-6 1 16,2-4-2-16,1-5 1 15,3-4-2-15,0 4 1 0,1-7-1 16,-5 3 1-16,1 0 0 15,-4 1 0 1,-3-1 0-16,3 7 1 0,-7 2 1 16,4 7 0-16,3 7-1 15,0-1 1-15,0 6 0 16,-3 7 0-16,0 3-1 16,-1 0 1-16,-3 0 0 15,7-9 0-15,4-7 2 16,7-6 0-16,10-6-1 15,1-10 1-15,2-9 0 16,5-10 0-16,-1-12-1 16,1-9 0-16,-15-13-2 15,7-16 1-15,-10 4 0 16,-4-10 0-16,-7 6 0 16,-10-3 0-16,-11 10 1 0,0 6 0 15,-11 9 0-15,1 13 1 16,-4 22 0-16,0 18 0 15,-8 32-1-15,-2 16 1 16,2 25-1-16,5 21 0 31,3 82 0-31,7-18 0 16,7-23-1-16,3-18 0 16,1-29-3-16,3-18 0 15,0-23-4-15,-4-11 0 16,-3-17-7-16,-3-15 0 0,-4-13-1 15,-4-13 1-15</inkml:trace>
  <inkml:trace contextRef="#ctx0" brushRef="#br0" timeOffset="114897.5">6449 15343 36 0,'7'9'18'0,"10"17"-10"0,-6-17 35 0,0 7-40 15,10-4 0-15,-7 4 2 16,11 0 0-16,-4-1-7 15,7 1 1-15,4-7 3 16,7 4 0-16,3-10-5 16,0 6 0-16,-6-2-10 15,-5-4 0-15,-3-6-3 16,-3-7 1-16</inkml:trace>
  <inkml:trace contextRef="#ctx0" brushRef="#br0" timeOffset="115093.93">6981 15616 44 0,'8'69'22'0,"-5"-19"-31"0,-3-37 42 16,0 2-33-16,0-2 0 16,4-4-1-16,-4-2 0 15,0-17-1-15,7-2 0 0,-7-4-5 16,-7-9 0-16,3-3-4 15,1-7 0-15</inkml:trace>
  <inkml:trace contextRef="#ctx0" brushRef="#br0" timeOffset="115256.33">6904 15384 39 0,'0'0'19'0,"3"6"-21"0,1-3 36 0,3 0-32 16,4 1 0-16,3-1 0 15,0 0 0-15,7 0-5 16,4 0 1-16,3 3-7 16,4 1 0-16,-8-7-3 15,1-7 0-15</inkml:trace>
  <inkml:trace contextRef="#ctx0" brushRef="#br0" timeOffset="115572.88">7253 15437 25 0,'21'47'12'0,"8"-9"-3"0,-26-32 18 15,4 7-24-15,0 2 1 16,0 7 4-16,7 3 0 16,-10 4-9-16,3-7 1 15,0 3 5-15,0 0 1 16,0 0-3-16,0-10 1 15,0 1-2-15,0-10 0 0,4-2-1 16,-1-11 0-16,1 1 0 16,0-7 1-16,3-8-1 15,0-8 1-15,10-5-1 16,1-1 1-16,0-2-4 16,0-1 1-16,3 4-6 15,-7-4 0-15,-3 10-9 16,-8-4 0-16</inkml:trace>
  <inkml:trace contextRef="#ctx0" brushRef="#br0" timeOffset="116008.3">7701 15603 46 0,'11'41'23'0,"6"-19"-15"0,-6-19 34 16,0-3-41-16,10-6 0 15,7-7 0-15,4-5 0 16,3-4-2-16,-3 6 1 16,3-6 0-16,-7-6 0 15,-3 0-1-15,-4-10 1 16,-7 7-1-16,-7-1 0 15,-7 7-2-15,0 3 1 0,-10 6-2 16,-4 10 1-16,-11 9-1 16,4 13 1-16,-8 12 1 15,8 4 0-15,-7 8 2 16,10 14 1-16,15-7 3 16,-4 0 0-16,14-3 2 15,3-7 0-15,15-5-1 16,7-14 0-16,17-8-3 15,18-10 0-15,7-13-7 16,-3-9 0-16,-22-12-10 16,-17-7 1-16,-18-18-3 15,-7-17 0-15</inkml:trace>
  <inkml:trace contextRef="#ctx0" brushRef="#br0" timeOffset="117974.3">3200 4264 25 0,'31'16'12'0,"15"-13"-3"16,-35-3 18-16,-1 0-27 15,1 0 1-15,0-3-1 16,-1 6 1-16,-3 7-2 15,-3-1 1-15,3 3 0 16,-7 1 1-16,-7 0 0 16,-4-1 1-16,-10 1 0 15,0-10 0-15,-7 6 1 16,-4 1 0-16,-7 2 0 16,11 7 1-16,-11 6-1 15,-3 13 0-15,-8-16-1 31,1 9 0-15,-11 0-1-16,0 4 1 0,0 2-1 0,0 1 0 0,11 3-1 0,10 9 1 16,-3 0-1-16,3 10 1 15,0-1-1 1,-3 7 1-16,6 9 0 0,5 4 1 16,-12 6-1-1,15-7 1-15,-4 10-1 0,4-7 1 16,-4-2-1-16,-3-1 0 15,10 4-1-15,-3-1 1 16,7-6-2-16,-7 4 1 0,7-7 0 16,3 9 0 15,-3-8 0-15,3 2 1-16,8 0-1 0,-1 0 0 0,11 4 0 0,-7-4 1 0,7 3-1 15,7-2 1-15,0-4-1 16,4 16 0-16,-1-13 0 15,1 0 1-15,-1 0-2 16,1 13 1 0,17 41-1-1,-7-16 0-15,-10-4 0 16,-1-11 0-16,-2-8 0 16,-8-2 0-16,0-3 0 15,-8 6 0-15,-2 3 0 16,-1-3 1-16,-6 6-1 15,-4 0 1-15,-1 7-1 16,1-4 1-16,-7 4-1 16,-4-7 1-16,-7 0-1 15,1 0 1-15,-12-6 0 0,8-6 0 16,3 3 0-16,0-7 1 16,-3-12-1-1,-7-3 0-15,3-3 0 0,3-1 1 16,5-2-1-16,-1 3 0 15,0-1-1-15,-3 4 1 16,-1 0 0-16,4-6 1 16,1 6-1-16,9-4 0 15,-2 10 0 1,10 13 1-16,3 0-1 0,7-1 1 16,4 11-1-16,4 2 1 0,3 13-1 15,0 6 0-15,3-10 0 16,4 4 0-1,4 0 0 1,-1-1 0 0,1 4 0-16,0-12 1 0,-1-4-2 0,4 3 1 0,-3-3-1 15,-8 1 0-15,4-4-1 16,-7-7 1-16,0-5-1 16,-7-10 0-16,7 0 0 15,-10-9 1-15,6-7 0 31,-3-2 0-31,0-1-1 0,4 3 1 0,3-5 0 16,10 2 0-16,1 0 0 16,6-3 0-16,5-3 1 0,-1 1 1 15,7-5 1-15,4 1 1 16,7 3 0 15,-8 4 1-15,8 5-1-1,0 4 0 1,-11 2-1-16,4 4 1 0,-4 22-2 0,4-3 1 0,-11-10-1 0,0 0 0 16,4-12 0-16,-11 0 0 15,4-4 0-15,-8-2 0 0,-3-10-1 16,-3-3 0-16,-4 3 0 31,-4 0 0-31,-3-7-1 0,0 1 1 16,-3-3 0-16,-1 3 0 0,8-4 0 15,-5 4 0-15,-2-3 0 16,10-4 0-16,0 1-1 16,7-1 1-16,4 1-1 15,10-1 1-15,10-6 0 16,15-3 0-16,4-6-1 16,13 3 1-16,4 0 0 15,7-6 0-15,4-4-2 16,-11-5 1-16,-4 2-6 15,-6-3 0-15,-4-9-9 16,-4 0 1-16</inkml:trace>
  <inkml:trace contextRef="#ctx0" brushRef="#br0" timeOffset="118380.58">2304 14286 44 0,'10'44'22'0,"8"-38"-17"0,-8-2 32 0,1-1-35 16,10 6 0-16,7 4 2 16,1 2 0-16,2 7-5 15,12 3 1-15,-4 4 2 16,-1-4 1-16,-9 0-2 16,-8 0 1-16,-18-3-2 15,-6 3 0-15,-15 9-3 16,-3 1 1-16,0-1-3 15,-11 4 0-15,-7 0-3 16,0-7 0-16,8-6-7 0,2-12 1 16,1-20 0-16,18-5 1 15</inkml:trace>
  <inkml:trace contextRef="#ctx0" brushRef="#br0" timeOffset="118572.15">2244 14211 39 0,'-7'-9'19'0,"14"12"-16"0,3 6 40 0,-3 7-39 0,-3 9 0 15,6 9 3-15,1 7 0 16,7 3-9-16,-8 6 0 0,8-3 2 16,-8 4 0-16,5 2-15 15,2-6 0-15</inkml:trace>
  <inkml:trace contextRef="#ctx0" brushRef="#br0" timeOffset="119311.23">3348 16444 33 0,'-25'22'16'0,"4"0"2"0,17-22 11 0,4 0-23 16,0 0 0-16,0 0 3 16,11 0 0-16,17 0-12 0,22-7 1 15,31 1 8-15,39 0 1 16,28-7-4-16,42 4 0 16,29-7-1-16,39-3 1 15,6-6-2-15,26 0 1 16,-5 0-2-16,12-9 1 15,-8-1 0-15,-10-2 0 16,10 5-3-16,-21 7 1 16,-28 6-3-16,-18 7 1 15,-17 5-2-15,-32 7 0 16,-25 0-2-16,-21-6 0 16,-25 0-4-16,-31-13 0 15,-33-22-5-15,-20-3 1 0</inkml:trace>
  <inkml:trace contextRef="#ctx0" brushRef="#br0" timeOffset="122284.72">10075 15236 42 0,'0'0'21'0,"4"41"-11"0,-4-34 22 0,0 2-31 16,0 7 1-16,-4 2-1 15,-3 1 0-15,0 9-2 16,-3 7 0-16,-1-4 2 16,4 4 0-16,-4-1-2 15,4-9 1-15,0-3-1 16,-3-6 1-16,3-3 0 15,-7-7 0-15,-1-3 0 0,-2-3 0 16,-8-3 0-16,-7-3 0 16,1-1-1-16,-5 1 1 15,5 3-1-15,2 0 1 16,1 3-2-16,7 6 1 16,-7 3-1-16,3 7 1 15,0 6 0-15,4 3 0 16,4-3 0-16,2 0 0 15,5 3 2-15,6 0 0 16,4 3 0-16,11 4 0 16,7-4 1-16,6 0 1 0,12 0 0 15,20 1 1-15,-3-11-1 16,10-5 0-16,4-10 0 16,0-6 0-16,-10-6-1 15,-4-7 1-15,-7-3-2 16,0-3 0-16,-4 0 0 15,-3 0 0-15,-8 0-1 16,1-6 0-16,-7 3-1 16,-7 3 1-16,-8 3-2 15,-10 4 1-15,-7 8-1 16,-11 7 0-16,-3 7-1 16,0-1 1-16,0 10-1 15,-4 2 0-15,1 7 1 16,2 4 0-16,5-4 1 0,3 6 1 15,7 7 0 1,7 2 1-16,10-2 0 0,4-3 0 16,11-4-1-16,14-9 1 15,7-10-5-15,3-5 1 16,0-7-11-16,4-13 0 16</inkml:trace>
  <inkml:trace contextRef="#ctx0" brushRef="#br0" timeOffset="122642.93">10770 16049 54 0,'0'53'27'0,"-3"-31"-27"16,3-22 43-16,0 0-41 15,0-6 1-15,0-23 0 16,-4-18 1-16,4-9-5 16,-3-13 1-16,-1-13 2 15,-6-15 1-15,-1-9-2 16,0-1 1-16,1-15-2 16,3 9 1-16,0 0 0 15,7 16 0-15,7 12 0 0,7 16 1 16,-3 13-2-16,10 15 1 15,3 19-2-15,5 12 0 16,-1 17-5-16,-3 15 1 16,-8 12-12-16,-6 7 0 15,-11 0-2-15,-7-1 1 16</inkml:trace>
  <inkml:trace contextRef="#ctx0" brushRef="#br0" timeOffset="122810.97">10485 15553 63 0,'-11'6'31'0,"36"-9"-32"0,-11-3 62 0,18 3-60 15,17-10 1-15,11-2-3 16,18-1 0-16,-1-3-8 16,-6 7 1-16,-11-4-11 15,-18 3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E9418-D528-4FEA-A2DB-B1F624B2347E}" type="datetimeFigureOut">
              <a:rPr lang="en-US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3E06-DD70-4923-9255-338E5E320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eno%27s_paradox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he_Quadrature_of_the_Parabola" TargetMode="External"/><Relationship Id="rId5" Type="http://schemas.openxmlformats.org/officeDocument/2006/relationships/hyperlink" Target="https://en.wikipedia.org/wiki/History_of_calculus" TargetMode="External"/><Relationship Id="rId4" Type="http://schemas.openxmlformats.org/officeDocument/2006/relationships/hyperlink" Target="https://en.wikipedia.org/wiki/0.999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eno%27s_paradox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he_Quadrature_of_the_Parabola" TargetMode="External"/><Relationship Id="rId5" Type="http://schemas.openxmlformats.org/officeDocument/2006/relationships/hyperlink" Target="https://en.wikipedia.org/wiki/History_of_calculus" TargetMode="External"/><Relationship Id="rId4" Type="http://schemas.openxmlformats.org/officeDocument/2006/relationships/hyperlink" Target="https://en.wikipedia.org/wiki/0.999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eno%27s_paradox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he_Quadrature_of_the_Parabola" TargetMode="External"/><Relationship Id="rId5" Type="http://schemas.openxmlformats.org/officeDocument/2006/relationships/hyperlink" Target="https://en.wikipedia.org/wiki/History_of_calculus" TargetMode="External"/><Relationship Id="rId4" Type="http://schemas.openxmlformats.org/officeDocument/2006/relationships/hyperlink" Target="https://en.wikipedia.org/wiki/0.999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eno%27s_paradox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he_Quadrature_of_the_Parabola" TargetMode="External"/><Relationship Id="rId5" Type="http://schemas.openxmlformats.org/officeDocument/2006/relationships/hyperlink" Target="https://en.wikipedia.org/wiki/History_of_calculus" TargetMode="External"/><Relationship Id="rId4" Type="http://schemas.openxmlformats.org/officeDocument/2006/relationships/hyperlink" Target="https://en.wikipedia.org/wiki/0.999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Zeno paradox (Achilles and tortoise) </a:t>
            </a:r>
            <a:r>
              <a:rPr lang="en-US">
                <a:hlinkClick r:id="rId3"/>
              </a:rPr>
              <a:t>https://en.wikipedia.org/wiki/Zeno%27s_paradoxes</a:t>
            </a:r>
            <a:endParaRPr lang="en-US">
              <a:cs typeface="Calibri"/>
            </a:endParaRPr>
          </a:p>
          <a:p>
            <a:r>
              <a:rPr lang="en-US"/>
              <a:t>1=0.999999 </a:t>
            </a:r>
            <a:r>
              <a:rPr lang="en-US">
                <a:hlinkClick r:id="rId4"/>
              </a:rPr>
              <a:t>https://en.wikipedia.org/wiki/0.999</a:t>
            </a:r>
            <a:r>
              <a:rPr lang="en-US"/>
              <a:t>...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D= rt (</a:t>
            </a:r>
            <a:r>
              <a:rPr lang="en-US" err="1">
                <a:cs typeface="Calibri"/>
              </a:rPr>
              <a:t>inst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veloc</a:t>
            </a:r>
            <a:r>
              <a:rPr lang="en-US">
                <a:cs typeface="Calibri"/>
              </a:rPr>
              <a:t>), newton quote </a:t>
            </a:r>
            <a:r>
              <a:rPr lang="en-US">
                <a:hlinkClick r:id="rId5"/>
              </a:rPr>
              <a:t>https://en.wikipedia.org/wiki/History_of_calculus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Achimedes</a:t>
            </a:r>
            <a:r>
              <a:rPr lang="en-US">
                <a:cs typeface="Calibri"/>
              </a:rPr>
              <a:t>: Practical solutions to be had: </a:t>
            </a:r>
            <a:r>
              <a:rPr lang="en-US">
                <a:hlinkClick r:id="rId6"/>
              </a:rPr>
              <a:t>https://en.wikipedia.org/wiki/The_Quadrature_of_the_Parabola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Used and </a:t>
            </a:r>
            <a:r>
              <a:rPr lang="en-US" err="1">
                <a:cs typeface="Calibri"/>
              </a:rPr>
              <a:t>criticised</a:t>
            </a:r>
            <a:r>
              <a:rPr lang="en-US">
                <a:cs typeface="Calibri"/>
              </a:rPr>
              <a:t> thru history, idea of limit formalized in 19th century, let to revolution in mathematical analysis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Zeno paradox (Achilles and tortoise) </a:t>
            </a:r>
            <a:r>
              <a:rPr lang="en-US">
                <a:hlinkClick r:id="rId3"/>
              </a:rPr>
              <a:t>https://en.wikipedia.org/wiki/Zeno%27s_paradoxes</a:t>
            </a:r>
            <a:endParaRPr lang="en-US">
              <a:cs typeface="Calibri"/>
            </a:endParaRPr>
          </a:p>
          <a:p>
            <a:r>
              <a:rPr lang="en-US"/>
              <a:t>1=0.999999 </a:t>
            </a:r>
            <a:r>
              <a:rPr lang="en-US">
                <a:hlinkClick r:id="rId4"/>
              </a:rPr>
              <a:t>https://en.wikipedia.org/wiki/0.999</a:t>
            </a:r>
            <a:r>
              <a:rPr lang="en-US"/>
              <a:t>...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D= rt (</a:t>
            </a:r>
            <a:r>
              <a:rPr lang="en-US" err="1">
                <a:cs typeface="Calibri"/>
              </a:rPr>
              <a:t>inst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veloc</a:t>
            </a:r>
            <a:r>
              <a:rPr lang="en-US">
                <a:cs typeface="Calibri"/>
              </a:rPr>
              <a:t>), newton quote </a:t>
            </a:r>
            <a:r>
              <a:rPr lang="en-US">
                <a:hlinkClick r:id="rId5"/>
              </a:rPr>
              <a:t>https://en.wikipedia.org/wiki/History_of_calculus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Achimedes</a:t>
            </a:r>
            <a:r>
              <a:rPr lang="en-US">
                <a:cs typeface="Calibri"/>
              </a:rPr>
              <a:t>: Practical solutions to be had: </a:t>
            </a:r>
            <a:r>
              <a:rPr lang="en-US">
                <a:hlinkClick r:id="rId6"/>
              </a:rPr>
              <a:t>https://en.wikipedia.org/wiki/The_Quadrature_of_the_Parabola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Used and </a:t>
            </a:r>
            <a:r>
              <a:rPr lang="en-US" err="1">
                <a:cs typeface="Calibri"/>
              </a:rPr>
              <a:t>criticised</a:t>
            </a:r>
            <a:r>
              <a:rPr lang="en-US">
                <a:cs typeface="Calibri"/>
              </a:rPr>
              <a:t> thru history, idea of limit formalized in 19th century, let to revolution in mathematical analysis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2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Zeno paradox (Achilles and tortoise) </a:t>
            </a:r>
            <a:r>
              <a:rPr lang="en-US">
                <a:hlinkClick r:id="rId3"/>
              </a:rPr>
              <a:t>https://en.wikipedia.org/wiki/Zeno%27s_paradoxes</a:t>
            </a:r>
            <a:endParaRPr lang="en-US">
              <a:cs typeface="Calibri"/>
            </a:endParaRPr>
          </a:p>
          <a:p>
            <a:r>
              <a:rPr lang="en-US"/>
              <a:t>1=0.999999 </a:t>
            </a:r>
            <a:r>
              <a:rPr lang="en-US">
                <a:hlinkClick r:id="rId4"/>
              </a:rPr>
              <a:t>https://en.wikipedia.org/wiki/0.999</a:t>
            </a:r>
            <a:r>
              <a:rPr lang="en-US"/>
              <a:t>...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D= rt (</a:t>
            </a:r>
            <a:r>
              <a:rPr lang="en-US" err="1">
                <a:cs typeface="Calibri"/>
              </a:rPr>
              <a:t>inst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veloc</a:t>
            </a:r>
            <a:r>
              <a:rPr lang="en-US">
                <a:cs typeface="Calibri"/>
              </a:rPr>
              <a:t>), newton quote </a:t>
            </a:r>
            <a:r>
              <a:rPr lang="en-US">
                <a:hlinkClick r:id="rId5"/>
              </a:rPr>
              <a:t>https://en.wikipedia.org/wiki/History_of_calculus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Achimedes</a:t>
            </a:r>
            <a:r>
              <a:rPr lang="en-US">
                <a:cs typeface="Calibri"/>
              </a:rPr>
              <a:t>: Practical solutions to be had: </a:t>
            </a:r>
            <a:r>
              <a:rPr lang="en-US">
                <a:hlinkClick r:id="rId6"/>
              </a:rPr>
              <a:t>https://en.wikipedia.org/wiki/The_Quadrature_of_the_Parabola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Used and </a:t>
            </a:r>
            <a:r>
              <a:rPr lang="en-US" err="1">
                <a:cs typeface="Calibri"/>
              </a:rPr>
              <a:t>criticised</a:t>
            </a:r>
            <a:r>
              <a:rPr lang="en-US">
                <a:cs typeface="Calibri"/>
              </a:rPr>
              <a:t> thru history, idea of limit formalized in 19th century, let to revolution in mathematical analysis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Zeno paradox (Achilles and tortoise) </a:t>
            </a:r>
            <a:r>
              <a:rPr lang="en-US">
                <a:hlinkClick r:id="rId3"/>
              </a:rPr>
              <a:t>https://en.wikipedia.org/wiki/Zeno%27s_paradoxes</a:t>
            </a:r>
            <a:endParaRPr lang="en-US">
              <a:cs typeface="Calibri"/>
            </a:endParaRPr>
          </a:p>
          <a:p>
            <a:r>
              <a:rPr lang="en-US"/>
              <a:t>1=0.999999 </a:t>
            </a:r>
            <a:r>
              <a:rPr lang="en-US">
                <a:hlinkClick r:id="rId4"/>
              </a:rPr>
              <a:t>https://en.wikipedia.org/wiki/0.999</a:t>
            </a:r>
            <a:r>
              <a:rPr lang="en-US"/>
              <a:t>...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D= rt (</a:t>
            </a:r>
            <a:r>
              <a:rPr lang="en-US" err="1">
                <a:cs typeface="Calibri"/>
              </a:rPr>
              <a:t>inst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veloc</a:t>
            </a:r>
            <a:r>
              <a:rPr lang="en-US">
                <a:cs typeface="Calibri"/>
              </a:rPr>
              <a:t>), newton quote </a:t>
            </a:r>
            <a:r>
              <a:rPr lang="en-US">
                <a:hlinkClick r:id="rId5"/>
              </a:rPr>
              <a:t>https://en.wikipedia.org/wiki/History_of_calculus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Achimedes</a:t>
            </a:r>
            <a:r>
              <a:rPr lang="en-US">
                <a:cs typeface="Calibri"/>
              </a:rPr>
              <a:t>: Practical solutions to be had: </a:t>
            </a:r>
            <a:r>
              <a:rPr lang="en-US">
                <a:hlinkClick r:id="rId6"/>
              </a:rPr>
              <a:t>https://en.wikipedia.org/wiki/The_Quadrature_of_the_Parabola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Used and </a:t>
            </a:r>
            <a:r>
              <a:rPr lang="en-US" err="1">
                <a:cs typeface="Calibri"/>
              </a:rPr>
              <a:t>criticised</a:t>
            </a:r>
            <a:r>
              <a:rPr lang="en-US">
                <a:cs typeface="Calibri"/>
              </a:rPr>
              <a:t> thru history, idea of limit formalized in 19th century, let to revolution in mathematical analysis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Motivation: Tangent / velocity problem</a:t>
            </a:r>
          </a:p>
          <a:p>
            <a:r>
              <a:rPr lang="en-US">
                <a:cs typeface="Calibri"/>
              </a:rPr>
              <a:t>Approach: Limit of a function</a:t>
            </a:r>
          </a:p>
          <a:p>
            <a:r>
              <a:rPr lang="en-US">
                <a:cs typeface="Calibri"/>
              </a:rPr>
              <a:t>Techniques: Limit laws, delta eps, infinity</a:t>
            </a:r>
          </a:p>
          <a:p>
            <a:r>
              <a:rPr lang="en-US">
                <a:cs typeface="Calibri"/>
              </a:rPr>
              <a:t>Continuity: Big math idea</a:t>
            </a:r>
          </a:p>
          <a:p>
            <a:r>
              <a:rPr lang="en-US">
                <a:cs typeface="Calibri"/>
              </a:rPr>
              <a:t>Derivative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7B-5008-4079-B0F2-2E08D1C9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Chapter 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Limits and Derivatives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0EB2-768B-4880-B369-6ECFE62FC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F05C12-9A0A-46A4-A3EB-B099ED175048}"/>
                  </a:ext>
                </a:extLst>
              </p14:cNvPr>
              <p14:cNvContentPartPr/>
              <p14:nvPr/>
            </p14:nvContentPartPr>
            <p14:xfrm>
              <a:off x="2618640" y="2588400"/>
              <a:ext cx="3560400" cy="148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F05C12-9A0A-46A4-A3EB-B099ED1750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9280" y="2579040"/>
                <a:ext cx="3579120" cy="15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11F-EA75-4C82-B804-D4904D3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Paradoxes and the need for rigor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66C7-8FFB-4E13-B9D7-8AE54F27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408F25-DAA4-4AF2-83E6-A89B72448694}"/>
                  </a:ext>
                </a:extLst>
              </p14:cNvPr>
              <p14:cNvContentPartPr/>
              <p14:nvPr/>
            </p14:nvContentPartPr>
            <p14:xfrm>
              <a:off x="219600" y="592560"/>
              <a:ext cx="11165040" cy="569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408F25-DAA4-4AF2-83E6-A89B724486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240" y="583200"/>
                <a:ext cx="11183760" cy="57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77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11F-EA75-4C82-B804-D4904D3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Paradoxes and the need for rigor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66C7-8FFB-4E13-B9D7-8AE54F27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B73266-198D-40F5-BF35-6F61C5D24A37}"/>
                  </a:ext>
                </a:extLst>
              </p14:cNvPr>
              <p14:cNvContentPartPr/>
              <p14:nvPr/>
            </p14:nvContentPartPr>
            <p14:xfrm>
              <a:off x="697320" y="664920"/>
              <a:ext cx="10929960" cy="550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B73266-198D-40F5-BF35-6F61C5D24A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960" y="655560"/>
                <a:ext cx="10948680" cy="55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49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11F-EA75-4C82-B804-D4904D3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Paradoxes and the need for rigor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66C7-8FFB-4E13-B9D7-8AE54F27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447EF0-D22E-4438-AB75-9161D6B7927E}"/>
                  </a:ext>
                </a:extLst>
              </p14:cNvPr>
              <p14:cNvContentPartPr/>
              <p14:nvPr/>
            </p14:nvContentPartPr>
            <p14:xfrm>
              <a:off x="1004400" y="1145520"/>
              <a:ext cx="11021760" cy="404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47EF0-D22E-4438-AB75-9161D6B792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5040" y="1136160"/>
                <a:ext cx="11040480" cy="40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21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11F-EA75-4C82-B804-D4904D3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Paradoxes and the need for rigor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66C7-8FFB-4E13-B9D7-8AE54F27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2AC0F5-E3FD-467C-9751-04DB944C7514}"/>
                  </a:ext>
                </a:extLst>
              </p14:cNvPr>
              <p14:cNvContentPartPr/>
              <p14:nvPr/>
            </p14:nvContentPartPr>
            <p14:xfrm>
              <a:off x="939960" y="-47520"/>
              <a:ext cx="10823040" cy="581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2AC0F5-E3FD-467C-9751-04DB944C75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600" y="-56880"/>
                <a:ext cx="10841760" cy="58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97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FB77-1C74-45AA-AA02-A45721C2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Chapter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0CE6-A45D-47BB-A7BE-E4D07651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2624A0-45F1-4E08-B32F-3FDEBAEC5D4F}"/>
                  </a:ext>
                </a:extLst>
              </p14:cNvPr>
              <p14:cNvContentPartPr/>
              <p14:nvPr/>
            </p14:nvContentPartPr>
            <p14:xfrm>
              <a:off x="420480" y="1320480"/>
              <a:ext cx="10094040" cy="461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2624A0-45F1-4E08-B32F-3FDEBAEC5D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120" y="1311120"/>
                <a:ext cx="10112760" cy="46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85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Chapter 2 Limits and Derivatives</vt:lpstr>
      <vt:lpstr>Paradoxes and the need for rigor</vt:lpstr>
      <vt:lpstr>Paradoxes and the need for rigor</vt:lpstr>
      <vt:lpstr>Paradoxes and the need for rigor</vt:lpstr>
      <vt:lpstr>Paradoxes and the need for rigor</vt:lpstr>
      <vt:lpstr>Outline of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2020-03-23T15:43:45Z</dcterms:created>
  <dcterms:modified xsi:type="dcterms:W3CDTF">2021-01-28T15:22:52Z</dcterms:modified>
</cp:coreProperties>
</file>