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7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3" r:id="rId3"/>
    <p:sldId id="264" r:id="rId4"/>
    <p:sldId id="266" r:id="rId5"/>
    <p:sldId id="265" r:id="rId6"/>
    <p:sldId id="268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DC812-1257-4471-BFB2-9DCF740C46C8}" v="5" dt="2021-02-19T15:41:00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" userId="fa919fd6-03f8-48d0-9b95-10ac8c9672df" providerId="ADAL" clId="{AAC15676-B818-4A4E-A33A-496A17291BEF}"/>
    <pc:docChg chg="modSld">
      <pc:chgData name="Chad" userId="fa919fd6-03f8-48d0-9b95-10ac8c9672df" providerId="ADAL" clId="{AAC15676-B818-4A4E-A33A-496A17291BEF}" dt="2021-01-29T17:21:36.061" v="0"/>
      <pc:docMkLst>
        <pc:docMk/>
      </pc:docMkLst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637318454" sldId="25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541778303" sldId="263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541778303" sldId="263"/>
            <ac:inkMk id="4" creationId="{D8BD324A-A8E6-4EA4-8BE6-45FCEFA8E29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767389311" sldId="264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767389311" sldId="264"/>
            <ac:inkMk id="4" creationId="{D8ECB8DB-70A9-4F4D-9D8A-460CB971B7C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1482998686" sldId="265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1482998686" sldId="265"/>
            <ac:inkMk id="4" creationId="{E26B75BE-9DC9-4020-8AFE-4FB16F48D65E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4178373312" sldId="266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4178373312" sldId="266"/>
            <ac:inkMk id="4" creationId="{7C977D29-97D5-453E-BA74-A4210BF25296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2938737161" sldId="26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2938737161" sldId="267"/>
            <ac:inkMk id="4" creationId="{668B8B82-EB61-4210-A31D-656194F09CE5}"/>
          </ac:inkMkLst>
        </pc:ink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A0F1A81B-E740-79CC-EDD0-53D17BCC622A}"/>
    <pc:docChg chg="addSld delSld modSld">
      <pc:chgData name="Chad Vidden" userId="S::cvidden@uwlax.edu::fa919fd6-03f8-48d0-9b95-10ac8c9672df" providerId="AD" clId="Web-{A0F1A81B-E740-79CC-EDD0-53D17BCC622A}" dt="2021-02-16T20:45:11.002" v="289"/>
      <pc:docMkLst>
        <pc:docMk/>
      </pc:docMkLst>
      <pc:sldChg chg="delSp modSp modNotes">
        <pc:chgData name="Chad Vidden" userId="S::cvidden@uwlax.edu::fa919fd6-03f8-48d0-9b95-10ac8c9672df" providerId="AD" clId="Web-{A0F1A81B-E740-79CC-EDD0-53D17BCC622A}" dt="2021-02-16T20:35:32.979" v="5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0F1A81B-E740-79CC-EDD0-53D17BCC622A}" dt="2021-02-16T20:33:36.009" v="3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0F1A81B-E740-79CC-EDD0-53D17BCC622A}" dt="2021-02-16T20:35:32.979" v="5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A0F1A81B-E740-79CC-EDD0-53D17BCC622A}" dt="2021-02-16T20:33:18.743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delSp modNotes">
        <pc:chgData name="Chad Vidden" userId="S::cvidden@uwlax.edu::fa919fd6-03f8-48d0-9b95-10ac8c9672df" providerId="AD" clId="Web-{A0F1A81B-E740-79CC-EDD0-53D17BCC622A}" dt="2021-02-16T20:33:58.806" v="37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0F1A81B-E740-79CC-EDD0-53D17BCC622A}" dt="2021-02-16T20:33:43.400" v="31"/>
          <ac:inkMkLst>
            <pc:docMk/>
            <pc:sldMk cId="541778303" sldId="263"/>
            <ac:inkMk id="4" creationId="{D8BD324A-A8E6-4EA4-8BE6-45FCEFA8E298}"/>
          </ac:inkMkLst>
        </pc:inkChg>
      </pc:sldChg>
      <pc:sldChg chg="modSp new modNotes">
        <pc:chgData name="Chad Vidden" userId="S::cvidden@uwlax.edu::fa919fd6-03f8-48d0-9b95-10ac8c9672df" providerId="AD" clId="Web-{A0F1A81B-E740-79CC-EDD0-53D17BCC622A}" dt="2021-02-16T20:40:57.171" v="131"/>
        <pc:sldMkLst>
          <pc:docMk/>
          <pc:sldMk cId="817005608" sldId="264"/>
        </pc:sldMkLst>
        <pc:spChg chg="mod">
          <ac:chgData name="Chad Vidden" userId="S::cvidden@uwlax.edu::fa919fd6-03f8-48d0-9b95-10ac8c9672df" providerId="AD" clId="Web-{A0F1A81B-E740-79CC-EDD0-53D17BCC622A}" dt="2021-02-16T20:36:17.824" v="69" actId="20577"/>
          <ac:spMkLst>
            <pc:docMk/>
            <pc:sldMk cId="817005608" sldId="264"/>
            <ac:spMk id="2" creationId="{A38429AD-3D62-49F5-9040-7CE4BDD105A8}"/>
          </ac:spMkLst>
        </pc:spChg>
      </pc:sldChg>
      <pc:sldChg chg="del">
        <pc:chgData name="Chad Vidden" userId="S::cvidden@uwlax.edu::fa919fd6-03f8-48d0-9b95-10ac8c9672df" providerId="AD" clId="Web-{A0F1A81B-E740-79CC-EDD0-53D17BCC622A}" dt="2021-02-16T20:33:50.416" v="35"/>
        <pc:sldMkLst>
          <pc:docMk/>
          <pc:sldMk cId="3767389311" sldId="264"/>
        </pc:sldMkLst>
      </pc:sldChg>
      <pc:sldChg chg="del">
        <pc:chgData name="Chad Vidden" userId="S::cvidden@uwlax.edu::fa919fd6-03f8-48d0-9b95-10ac8c9672df" providerId="AD" clId="Web-{A0F1A81B-E740-79CC-EDD0-53D17BCC622A}" dt="2021-02-16T20:33:50.384" v="34"/>
        <pc:sldMkLst>
          <pc:docMk/>
          <pc:sldMk cId="1482998686" sldId="265"/>
        </pc:sldMkLst>
      </pc:sldChg>
      <pc:sldChg chg="modSp new modNotes">
        <pc:chgData name="Chad Vidden" userId="S::cvidden@uwlax.edu::fa919fd6-03f8-48d0-9b95-10ac8c9672df" providerId="AD" clId="Web-{A0F1A81B-E740-79CC-EDD0-53D17BCC622A}" dt="2021-02-16T20:37:32.918" v="115"/>
        <pc:sldMkLst>
          <pc:docMk/>
          <pc:sldMk cId="2632555618" sldId="265"/>
        </pc:sldMkLst>
        <pc:spChg chg="mod">
          <ac:chgData name="Chad Vidden" userId="S::cvidden@uwlax.edu::fa919fd6-03f8-48d0-9b95-10ac8c9672df" providerId="AD" clId="Web-{A0F1A81B-E740-79CC-EDD0-53D17BCC622A}" dt="2021-02-16T20:36:47.011" v="88" actId="20577"/>
          <ac:spMkLst>
            <pc:docMk/>
            <pc:sldMk cId="2632555618" sldId="265"/>
            <ac:spMk id="2" creationId="{F6515BBC-C6AD-4AAE-88B8-DCDF62084B97}"/>
          </ac:spMkLst>
        </pc:spChg>
      </pc:sldChg>
      <pc:sldChg chg="add replId modNotes">
        <pc:chgData name="Chad Vidden" userId="S::cvidden@uwlax.edu::fa919fd6-03f8-48d0-9b95-10ac8c9672df" providerId="AD" clId="Web-{A0F1A81B-E740-79CC-EDD0-53D17BCC622A}" dt="2021-02-16T20:37:49.981" v="121"/>
        <pc:sldMkLst>
          <pc:docMk/>
          <pc:sldMk cId="1528889767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22" v="32"/>
        <pc:sldMkLst>
          <pc:docMk/>
          <pc:sldMk cId="4178373312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53" v="33"/>
        <pc:sldMkLst>
          <pc:docMk/>
          <pc:sldMk cId="2938737161" sldId="267"/>
        </pc:sldMkLst>
      </pc:sldChg>
      <pc:sldChg chg="modSp new del modNotes">
        <pc:chgData name="Chad Vidden" userId="S::cvidden@uwlax.edu::fa919fd6-03f8-48d0-9b95-10ac8c9672df" providerId="AD" clId="Web-{A0F1A81B-E740-79CC-EDD0-53D17BCC622A}" dt="2021-02-16T20:45:11.002" v="289"/>
        <pc:sldMkLst>
          <pc:docMk/>
          <pc:sldMk cId="3313567146" sldId="267"/>
        </pc:sldMkLst>
        <pc:spChg chg="mod">
          <ac:chgData name="Chad Vidden" userId="S::cvidden@uwlax.edu::fa919fd6-03f8-48d0-9b95-10ac8c9672df" providerId="AD" clId="Web-{A0F1A81B-E740-79CC-EDD0-53D17BCC622A}" dt="2021-02-16T20:41:13.233" v="135" actId="20577"/>
          <ac:spMkLst>
            <pc:docMk/>
            <pc:sldMk cId="3313567146" sldId="267"/>
            <ac:spMk id="2" creationId="{4FCA4D99-A48A-4C39-9467-FC45B1D2E36F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56.392" v="287"/>
        <pc:sldMkLst>
          <pc:docMk/>
          <pc:sldMk cId="4199554586" sldId="268"/>
        </pc:sldMkLst>
        <pc:spChg chg="mod">
          <ac:chgData name="Chad Vidden" userId="S::cvidden@uwlax.edu::fa919fd6-03f8-48d0-9b95-10ac8c9672df" providerId="AD" clId="Web-{A0F1A81B-E740-79CC-EDD0-53D17BCC622A}" dt="2021-02-16T20:42:29.297" v="155" actId="20577"/>
          <ac:spMkLst>
            <pc:docMk/>
            <pc:sldMk cId="4199554586" sldId="268"/>
            <ac:spMk id="2" creationId="{3F2380DB-6266-4FAD-8D89-10F1C81C3E7C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30.048" v="266"/>
        <pc:sldMkLst>
          <pc:docMk/>
          <pc:sldMk cId="28249749" sldId="269"/>
        </pc:sldMkLst>
        <pc:spChg chg="mod">
          <ac:chgData name="Chad Vidden" userId="S::cvidden@uwlax.edu::fa919fd6-03f8-48d0-9b95-10ac8c9672df" providerId="AD" clId="Web-{A0F1A81B-E740-79CC-EDD0-53D17BCC622A}" dt="2021-02-16T20:44:10.704" v="246" actId="20577"/>
          <ac:spMkLst>
            <pc:docMk/>
            <pc:sldMk cId="28249749" sldId="269"/>
            <ac:spMk id="2" creationId="{C6E8DB2F-29DD-4260-B9C8-0D7502B187B9}"/>
          </ac:spMkLst>
        </pc:spChg>
      </pc:sldChg>
      <pc:sldChg chg="new del">
        <pc:chgData name="Chad Vidden" userId="S::cvidden@uwlax.edu::fa919fd6-03f8-48d0-9b95-10ac8c9672df" providerId="AD" clId="Web-{A0F1A81B-E740-79CC-EDD0-53D17BCC622A}" dt="2021-02-16T20:44:58.439" v="288"/>
        <pc:sldMkLst>
          <pc:docMk/>
          <pc:sldMk cId="1774775751" sldId="270"/>
        </pc:sldMkLst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 Vidden" userId="fa919fd6-03f8-48d0-9b95-10ac8c9672df" providerId="ADAL" clId="{224DC812-1257-4471-BFB2-9DCF740C46C8}"/>
    <pc:docChg chg="addSld modSld sldOrd">
      <pc:chgData name="Chad Vidden" userId="fa919fd6-03f8-48d0-9b95-10ac8c9672df" providerId="ADAL" clId="{224DC812-1257-4471-BFB2-9DCF740C46C8}" dt="2021-02-19T15:41:00.582" v="6"/>
      <pc:docMkLst>
        <pc:docMk/>
      </pc:docMkLst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3637318454" sldId="257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541778303" sldId="263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541778303" sldId="263"/>
            <ac:inkMk id="4" creationId="{219703FF-B5B1-45DC-8D68-61ED7207DB30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817005608" sldId="264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817005608" sldId="264"/>
            <ac:inkMk id="4" creationId="{2720E98A-4282-4FFC-A4B8-F9D1B804F84B}"/>
          </ac:inkMkLst>
        </pc:inkChg>
      </pc:sldChg>
      <pc:sldChg chg="addSp">
        <pc:chgData name="Chad Vidden" userId="fa919fd6-03f8-48d0-9b95-10ac8c9672df" providerId="ADAL" clId="{224DC812-1257-4471-BFB2-9DCF740C46C8}" dt="2021-02-19T15:32:10.426" v="3"/>
        <pc:sldMkLst>
          <pc:docMk/>
          <pc:sldMk cId="2632555618" sldId="265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2632555618" sldId="265"/>
            <ac:inkMk id="4" creationId="{8C740B35-9762-40A8-9481-F754FD91DA11}"/>
          </ac:inkMkLst>
        </pc:inkChg>
      </pc:sldChg>
      <pc:sldChg chg="addSp ord">
        <pc:chgData name="Chad Vidden" userId="fa919fd6-03f8-48d0-9b95-10ac8c9672df" providerId="ADAL" clId="{224DC812-1257-4471-BFB2-9DCF740C46C8}" dt="2021-02-19T15:20:57.342" v="2"/>
        <pc:sldMkLst>
          <pc:docMk/>
          <pc:sldMk cId="1528889767" sldId="266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1528889767" sldId="266"/>
            <ac:inkMk id="4" creationId="{B13721F4-81AF-4387-BF7F-6B00745458A6}"/>
          </ac:inkMkLst>
        </pc:inkChg>
      </pc:sldChg>
      <pc:sldChg chg="addSp">
        <pc:chgData name="Chad Vidden" userId="fa919fd6-03f8-48d0-9b95-10ac8c9672df" providerId="ADAL" clId="{224DC812-1257-4471-BFB2-9DCF740C46C8}" dt="2021-02-19T15:37:35.900" v="5"/>
        <pc:sldMkLst>
          <pc:docMk/>
          <pc:sldMk cId="4199554586" sldId="268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4199554586" sldId="268"/>
            <ac:inkMk id="4" creationId="{863E4EE7-481D-4D8A-BECA-21E4B7D77E69}"/>
          </ac:inkMkLst>
        </pc:inkChg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4199554586" sldId="268"/>
            <ac:inkMk id="5" creationId="{C379C34F-ACCD-47E3-A16F-D927B211198D}"/>
          </ac:inkMkLst>
        </pc:inkChg>
      </pc:sldChg>
      <pc:sldChg chg="addSp">
        <pc:chgData name="Chad Vidden" userId="fa919fd6-03f8-48d0-9b95-10ac8c9672df" providerId="ADAL" clId="{224DC812-1257-4471-BFB2-9DCF740C46C8}" dt="2021-02-19T15:41:00.582" v="6"/>
        <pc:sldMkLst>
          <pc:docMk/>
          <pc:sldMk cId="28249749" sldId="269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8249749" sldId="269"/>
            <ac:inkMk id="4" creationId="{2AAD23CF-E7D5-49F7-BF34-AD0815F90D80}"/>
          </ac:inkMkLst>
        </pc:inkChg>
        <pc:inkChg chg="add">
          <ac:chgData name="Chad Vidden" userId="fa919fd6-03f8-48d0-9b95-10ac8c9672df" providerId="ADAL" clId="{224DC812-1257-4471-BFB2-9DCF740C46C8}" dt="2021-02-19T15:41:00.582" v="6"/>
          <ac:inkMkLst>
            <pc:docMk/>
            <pc:sldMk cId="28249749" sldId="269"/>
            <ac:inkMk id="5" creationId="{37AC918C-0FBD-4B0C-99C3-5D68B985AF62}"/>
          </ac:inkMkLst>
        </pc:inkChg>
      </pc:sldChg>
      <pc:sldChg chg="addSp new">
        <pc:chgData name="Chad Vidden" userId="fa919fd6-03f8-48d0-9b95-10ac8c9672df" providerId="ADAL" clId="{224DC812-1257-4471-BFB2-9DCF740C46C8}" dt="2021-02-19T15:37:35.900" v="5"/>
        <pc:sldMkLst>
          <pc:docMk/>
          <pc:sldMk cId="2220690842" sldId="270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220690842" sldId="270"/>
            <ac:inkMk id="4" creationId="{A258009A-CCE6-4C4B-972F-839531AEBAE9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5:15:05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15988 12684 25 0,'14'12'12'0,"21"-18"-3"0,-21 3 12 15,4-3-18-15,7-4 0 16,6-2 2-16,1-1 1 15,4 1-7-15,6 2 1 16,18 1 4-16,7 6 1 16,14 0-2-16,4 3 0 15,3 0-1-15,18 6 1 16,7-6-1-16,7 0 1 16,-1-3-1-16,16 0 1 15,6-7-1-15,3 1 0 16,15-4 0-16,10-2 0 15,-3-1-1-15,7 0 0 0,10 4-1 16,-6-7 1-16,-1 6 0 16,4-2 0-16,-11 2 0 15,4 7 0 1,-10 0 0-16,2-1 0 0,-23 4-1 16,-1 3 1-16,-7 0-1 15,-11 3 1-15,-6 4-1 16,-12-1 0-16,-20 3 0 15,-14-2 0-15,-15 2-3 16,-10 0 1-16,-7 1-7 16,-11-4 0-16,-14-6-8 15,-17 0 1-15</inkml:trace>
  <inkml:trace contextRef="#ctx0" brushRef="#br0" timeOffset="3574.43">6191 7322 24 0,'28'22'12'0,"22"9"-10"0,-32-25 12 0,-8-3-13 16,4 7 0-16,4 2 4 15,-1 10 1-15,1 3-6 16,3-3 0-16,-10 0 3 16,10-3 0-16,-3-6-1 15,-8-1 0-15,8-2-4 16,-4-4 0-16,4-3-2 15,-8-6 0-15,4-3-2 16,-3-4 1-16,0-5 0 16,3-4 1-16,-4-3 2 15,1 0 1-15,-1 9 2 16,1 1 0-16,0 2 4 16,6 1 0-16,-3 6 1 15,11 3 0-15,-4-6-1 16,7-1 1-16,4 10-2 15,0 7 0-15,0 5-3 16,-4 7 1-16,0-3-1 0,0 3 0 16,1 0-1-16,-5-9 1 15,-3-1-2-15,-3 1 1 16,3-7 0-16,-3-6 0 16,-4-3-1-16,4 3 0 15,-1-10 0-15,1-2 1 16,3-4-1-16,-7-3 1 15,4-3-1-15,3 7 1 16,0 2 0-16,0-2 1 16,7 2-1-16,1 4 0 0,-1 6 0 15,4-1 1-15,-4 11-1 16,0-1 0-16,-3 3-1 16,-4 7 1-16,4-3 0 15,-1-4 0-15,5 3 0 16,-1-2 0-16,0-4 0 15,4-3 0-15,0-3-1 16,-1 0 1-16,5 3 0 16,-8-6 0-16,7 0-1 15,4-3 1-15,0-4-1 16,-1 1 0-16,1 0 0 16,-10-4 0-16,6-3 1 15,0 10 0-15,0 0 0 16,1 6 1-16,-5 0 0 15,1 0 1-15,-4-6-1 0,1 9 0 16,-1-9-1-16,0-1 0 16,4 7-1-16,0 0 1 15,-1-6-1-15,1 3 1 16,3 6-1-16,-10-3 0 16,3 3 0-16,-7-3 0 15,1 0 0-15,-5-3 1 16,4 3-1-16,4 0 1 15,0 0 0-15,3 3 0 16,0-3 0-16,4-3 0 16,-4-3 0-16,4-1 1 15,0 4-1-15,3 0 0 16,0 3 1-16,0 3 0 0,4 0 0 16,-3 4 0-16,-1-7 0 15,-7-3 1 1,4 6-1-16,0 3 0 0,3 7 0 15,4 2 0-15,3 4-1 16,-3-3 1-16,0-4-1 16,-1-2 1-16,5-1-1 15,-4-6 1-15,3 0-1 16,-3-3 1-16,-1 0-1 16,-6 0 0-16,0-3 0 15,0 3 0-15,3-6-1 16,0-4 1-16,4 4 0 15,0-6 0-15,-4 2 0 16,4-2 1-16,0 2-1 16,7 1 0-16,-4 3 1 15,4-4 0-15,-4 10-1 0,-3-6 1 16,0 6-1-16,0 0 1 16,3 3-1-16,4 7 0 15,0 2 0-15,3 1 0 16,0 2 0-16,4-5 0 15,-3 2-1-15,-1-6 1 16,-3 1 0-16,-7-4 0 16,3 0-1-16,0-9 1 15,1-1 0-15,3 4 0 16,-4-3 0-16,0-6 0 0,8 2 0 16,-4-6 0-16,3 7 0 15,0 0 0-15,-3 6 0 16,-3-4 0-16,-5 4 0 15,1 3 1-15,0 3-1 16,3 4 0-16,4 5 0 16,0-3 0-16,0 7 0 15,0 0 0-15,0 3-1 16,3 3 1-16,0 0 0 16,-3 3 0-16,-7 0-1 15,3 3 1-15,4 3 0 16,4-2 0-16,3-14 1 15,-4 1 0-15,0-4-1 16,1-5 1-16,-1 2 0 0,0-3 0 16,1-9 0-1,-1-3 1-15,8-3-1 0,10-7 1 16,10-3-1-16,8 0 0 16,3 0-1-16,4 4 0 15,14 5-2-15,10 10 1 16,1 7-13-16,-15 11 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5:37:41.6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6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9T15:39:52.800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9165 8783 41 0,'0'13'20'0,"18"-20"-9"0,-18 7 21 0,7-6-30 15,7 3 1-15,0 0 2 16,11 3 1-16,-1 0-7 16,5 3 0-16,-5-3 4 15,1 3 0-15,-4 3-2 16,0-3 1-16,-3 1-3 16,0 2 0-16,-11 3-1 15,-4 4 0-15,-6 2 0 16,-4 4 1-16,-4 6-2 15,-7 7 1-15,1 5 1 16,-4 1 0-16,0 6 0 16,3-3 1-16,4-1 0 15,7 1 0-15,3-6 0 16,11-4 0-16,7 0 0 0,0-9 1 16,15-6-3-16,9-13 1 15,8-3-4-15,-3-9 1 16,-5-4-10-16,1-6 0 15</inkml:trace>
  <inkml:trace contextRef="#ctx0" brushRef="#br0" timeOffset="241.22">9920 8940 38 0,'0'22'19'0,"-25"18"-16"16,15-30 26-16,-11 12-28 16,-8 3 0-16,-2 9 0 15,2 4 1-15,1 3-3 16,4-4 1-16,2-2 0 16,5-10 0-16,3-6-6 15,3-13 1-15,4-12-7 16,7-13 1-16</inkml:trace>
  <inkml:trace contextRef="#ctx0" brushRef="#br0" timeOffset="421.1">9645 9034 39 0,'21'25'19'0,"4"28"-16"0,-15-34 32 15,5 9-32-15,6 1 0 16,3 2-1-16,1 10 1 15,-4-7-7-15,0-6 0 16,-3-6-5-16,-4-12 0 16,0-17-5-16,4-8 1 15</inkml:trace>
  <inkml:trace contextRef="#ctx0" brushRef="#br0" timeOffset="790.76">9888 8548 44 0,'29'28'22'0,"-1"-12"-21"0,-18-13 41 0,5 3-39 16,6-3 1-16,0 0 1 15,7-3 0-15,4-6-7 16,0-3 1-16,-8 2 3 15,-3 1 1-15,-6 0-3 16,-5 6 0-16,-6 6-1 16,-8 7 0-16,-6 6-1 15,-5 15 0-15,-2 4 1 0,-1 2 0 16,4-2 1 0,3-3 1-16,8-4 2 0,3-3 0 15,11-6 1-15,10-9 1 16,3-13-4-16,15-7 1 15,11-15-9-15,-1-3 0 16,0-6-11-16,-3 6 1 16</inkml:trace>
  <inkml:trace contextRef="#ctx0" brushRef="#br0" timeOffset="1907.13">25732 3794 36 0,'17'3'18'0,"-6"-3"-8"16,-8 6 19-16,4 4-28 15,4-1 1-15,-4 1 1 16,4-1 1-16,-4 0-5 15,0 7 1-15,0 0 2 16,0 3 1-16,0-7-1 16,0 4 1-16,-3-4-1 15,-1 1 0-15,1-10 0 16,3 3 1-16,0-12-1 16,17-22 4-16,-6-7-3 15,3-12-1 1,11-15 0-16,3-1-4 0,4-12 0 15,0 2-11 1,-11-2 1-16,-3 6-6 0,-1 13 1 16</inkml:trace>
  <inkml:trace contextRef="#ctx0" brushRef="#br0" timeOffset="2834.78">31602 4095 34 0,'10'28'17'0,"-6"13"-11"0,-4-32 18 16,3 4-23-16,1-1 0 15,0 1 1-15,-1 3 1 16,1-4-2-16,-1 1 0 15,4-4 3-15,0-6 0 16,4-3 1-16,-1-12 0 16,5-10-1-16,16-19 0 0,12-15-2 15,6-4 1-15,7-12-10 16,1-3 0-16,-4-4-9 16,-14 7 1-16</inkml:trace>
  <inkml:trace contextRef="#ctx0" brushRef="#br0" timeOffset="4982.89">8128 10113 40 0,'0'9'20'0,"4"-9"-8"0,-4 6 20 0,7-3-29 16,-7 4 1-16,0 5 2 16,0 13 1-16,0 7-9 15,-7 12 1-15,7 9 4 16,0 6 1-16,0 14-2 15,-4-11 0-15,4-2-2 16,-7-7 1-16,0-9-1 16,3-6 0-16,1-7 0 15,-1-12 0-15,4-3 1 16,0-10 0-16,11-3-1 16,7-12 0-16,6-7 0 15,1-12 1-15,3-4-1 16,11 1 1-16,-4 9 0 15,4 3 0-15,0 7 0 16,7-1 0-16,-11 10 1 16,0 12 0-16,-7 16-1 15,4 10 0-15,0 12-1 0,0 6 1 16,3-3-4-16,-10 1 0 16,10-4-8-16,-10-10 0 15,10-21-7-15,-3-7 0 16</inkml:trace>
  <inkml:trace contextRef="#ctx0" brushRef="#br0" timeOffset="7415.53">11384 9881 46 0,'-10'18'23'0,"3"-15"-12"0,7 1 24 16,0-4-32-16,3 6 1 16,8-6 4-16,6 0 0 15,19 3-9-15,16-6 1 16,26-7 5-16,14-2 1 0,21-4-4 15,7 10 1-15,0 3-7 16,-18 3 1-16,-21 0-17 16,-14-6 1-16</inkml:trace>
  <inkml:trace contextRef="#ctx0" brushRef="#br0" timeOffset="10463.39">27869 4186 27 0,'0'19'13'0,"4"-29"0"16,-4 10 13-16,7 0-23 15,0-6 0-15,0 3 1 16,4-10 0-16,3 4-6 16,3-10 1-16,-2 0 3 15,6 1 1-15,-4-1-3 16,-2-6 1-16,-1-4-1 0,0 1 1 16,0-3-2-16,-4 12 1 15,1-3-2-15,-4 6 1 16,0 7-2-16,-3 0 1 15,-4 2-2-15,0 14 1 16,0 2 0-16,-4 3 0 16,4 10 1-16,-3-3 1 15,3 13 1-15,3 2 1 0,4 7 1 16,0-3 1-16,4-1 0 16,3-2 1-16,-3-7 0 15,-1-6 0-15,1-3 0 16,-1-10 0-16,-3-6-1 15,0-3 0-15,-7 0-1 16,0 0 0-16,-3-9-2 16,-8 6 1-16,-6-10-2 15,-8 4 1-15,-10 2-1 16,-4 1 1-16,0 0-2 16,0 3 0-16,-3-7-1 15,7 10 1-15,3 0 0 16,4 0 1-16,6 3-1 15,8-3 0-15,7 0 2 16,4 0 1-16,6 0 1 16,8-3 0-16,-1-3-1 15,8-3 1-15,10-4-1 16,8-6 1-16,2 4-1 0,12-7 1 16,-1 6-2-16,8 0 1 15,-1-3-1-15,-7 4 1 16,-6-1-2-16,-11 4 1 15,-8 2-1-15,-3 4 1 16,-10 6-2-16,-11 6 0 16,-11 4 0-16,-13 8 1 15,-15 11-2-15,-14 2 1 16,-14 10-2-16,7 9 0 16,-3 0-8-16,-1-9 0 0</inkml:trace>
  <inkml:trace contextRef="#ctx0" brushRef="#br0" timeOffset="11784.08">32357 4280 26 0,'14'9'13'0,"-4"13"-5"0,-2-28 13 16,-1 3-19-16,3 3 0 0,4-9 1 15,0-4 1 1,4-3-5-16,7-6 0 0,-1-12 3 15,5-1 0-15,2-5-1 16,1-1 0-16,0 0-1 16,-4 7 0-16,-7 8 0 15,-3 8 0-15,-4-1-2 16,-7 13 1-16,-7 6-2 16,0 6 1-16,-3 6-2 15,-4 4 0-15,-1 9 0 16,1 0 0-16,0 13 1 15,0-10 0-15,4 0 2 16,-1 4 1-16,4-4 0 16,-3 0 1-16,3-3 0 15,-4 3 0-15,4-6-1 16,0 0 1-16,0-6 1 16,4-7 0-16,-1-2 0 15,4-4 1-15,0-9 0 0,-3-1 0 16,-1-2-1-16,1-1 1 15,-4 1-2-15,0-3 1 16,-4-1-1-16,-3 4 0 16,0-1-1-16,-7 1 1 15,-3-7-1-15,-12 4 1 16,-6 2-1-16,-7 7 0 16,-11 0 0-16,0 3 0 15,7 3-1-15,7 0 0 16,4 0 0-16,7 4 1 0,7-4-1 15,6 0 1-15,12-6 0 16,6-4 1-16,12 1 0 16,16-3 0-16,15 2-1 15,18-2 1-15,10-4-1 16,-7 4 1-16,-11 0-1 16,-10 2 1-16,-7 4 0 15,-11-3 0-15,-10 9-1 16,-8 3 0-16,-13 7 0 15,-18 3 0-15,-22 9-2 16,-17 0 1-16,-17 16-10 16,-29-1 0-16</inkml:trace>
  <inkml:trace contextRef="#ctx0" brushRef="#br0" timeOffset="14892.43">11875 9536 26 0,'0'12'13'0,"3"7"0"16,-3-13 14-16,0 4-21 15,4 2 1-15,-1 13 1 16,-3 10 1-16,4 12-11 16,-4 12 0-16,-4 13 7 15,4 4 0-15,-3 5-3 16,-8-5 0-16,0-11-3 15,1-8 0-15,-4-16-14 0,0-16 0 16</inkml:trace>
  <inkml:trace contextRef="#ctx0" brushRef="#br0" timeOffset="15568.76">13162 8824 35 0,'-3'9'17'0,"-1"7"-1"0,4-16 15 0,0 0-25 15,0 0 1-15,0 0 1 16,7 3 1-16,0-3-12 15,11 3 1-15,10 0 6 16,11 0 1-16,3-3-6 16,1 0 1-16,-5-6-10 15,-6 3 0-15,-4-10-7 16,-14 1 0-16</inkml:trace>
  <inkml:trace contextRef="#ctx0" brushRef="#br0" timeOffset="15942.67">13970 8463 48 0,'4'10'24'0,"-8"5"-27"0,0-12 39 0,-6 7-36 16,-11 9 1-16,-7 12-1 15,-4 10 0-15,-4 21 0 16,-2 11 0-16,-1 5 0 15,0 3 1-15,11 4-1 16,3-6 0-16,11-4-1 16,7-9 0-16,14-13-4 15,4-12 1-15,10-10-10 16,3-18 1-16</inkml:trace>
  <inkml:trace contextRef="#ctx0" brushRef="#br0" timeOffset="16245.65">14069 8727 36 0,'0'34'18'0,"-18"44"-14"0,15-59 24 16,-4 13-25-16,0-1 0 15,-4 7 3-15,0-1 0 16,4-2-8-16,0-1 1 16,0-2 4-16,0-7 0 15,4-3-2-15,-1-4 0 0,1 1-4 16,-1-6 1 0,4-4-2-16,0-3 0 0,4-2-9 15,3-8 0-15,-4-8 0 16,1-1 1-16</inkml:trace>
  <inkml:trace contextRef="#ctx0" brushRef="#br0" timeOffset="16605.21">13839 8902 35 0,'4'38'17'0,"10"3"-17"0,-7-32 34 16,4 3-31-16,-1 4 0 16,8 6 3-16,7 3 1 15,-1 3-9-15,1 1 1 16,-4-4 4-16,-3 0 1 0,0 0-8 16,-1-6 1-16,-6 0-11 15,-4-13 1-15</inkml:trace>
  <inkml:trace contextRef="#ctx0" brushRef="#br0" timeOffset="16893.41">14199 9056 46 0,'11'0'23'0,"10"0"-22"16,-10 0 36-16,3-3-36 0,7-4 0 16,4 1 0-1,3 0 1-15,0 0-4 0,0-4 1 16,1 1-10-16,-5-4 0 15,-10-6-3-15,-3 1 1 16</inkml:trace>
  <inkml:trace contextRef="#ctx0" brushRef="#br0" timeOffset="17132.06">14358 8764 44 0,'7'50'22'0,"4"-3"-25"0,-8-37 39 0,-3 9-34 16,0 9 1-16,0 3 0 15,0 10 0-15,0 6-4 16,0-3 0-16,0 3 2 16,0-6 0-16,-3-7-6 15,3-12 0-15,-4-9-8 16,4-16 0-16,0-23-1 15,7-8 0-15</inkml:trace>
  <inkml:trace contextRef="#ctx0" brushRef="#br0" timeOffset="17503.18">14545 8585 46 0,'39'107'23'0,"-29"-22"-26"0,-10-63 48 16,0 15-45-16,-3 7 1 16,-1-6 0-16,-3 6 0 15,0-7-1-15,0-8 0 16,4-7 0-16,-1-7 1 16,1-5-2-16,3-7 1 15,3-10-1-15,4 1 1 0,0-3-1 16,0-10 0-16,4 0 1 15,-1-3 0-15,-2 7 0 16,-1 2 0-16,3 7 0 16,4 6 0-16,-3 6 0 15,-1 7 1-15,1 2-1 16,0 4 1-16,-4 9-1 16,0 0 0-16,0 1-3 15,-4-4 1-15,4 0-6 16,0-6 1-16,4-10-7 15,0-12 0-15</inkml:trace>
  <inkml:trace contextRef="#ctx0" brushRef="#br0" timeOffset="17743.72">14732 8385 46 0,'28'59'23'0,"36"29"-21"0,-50-60 40 15,3 16-41-15,8 16 1 16,0 9 0-16,-4 0 0 16,-7 12-4-16,-7 1 1 15,-10-13-1-15,-8-3 0 16,-7-13-13-16,1-15 1 0</inkml:trace>
  <inkml:trace contextRef="#ctx0" brushRef="#br0" timeOffset="18226.95">15304 9009 49 0,'7'12'24'0,"-4"-9"-17"0,-3-3 35 0,0 0-40 16,7-3 0-16,0 3 1 16,7-6 0-16,11 0-4 15,14-7 0-15,10 1 0 16,4-4 1-16,-3 7-9 16,-12-1 0-16,-6 1-8 15,-4 3 1-15</inkml:trace>
  <inkml:trace contextRef="#ctx0" brushRef="#br0" timeOffset="20026.03">15416 8846 33 0,'0'0'16'0,"15"-7"-4"16,-15 1 19-16,3 0-27 0,-3 0 1 15,0-1 1-15,0 7 1 16,0 3-9-16,0 4 1 16,0 5 5-16,-3 13 0 15,-1 10-3-15,-3 9 0 16,7 3-4-16,0 6 1 15,0-6-8-15,0-3 1 16,7-9-7-16,4-13 1 16</inkml:trace>
  <inkml:trace contextRef="#ctx0" brushRef="#br0" timeOffset="20358.3">16312 8538 49 0,'4'19'24'0,"-8"-3"-26"0,1-7 43 32,-15 48-41-32,-10 2 1 15,-11 13-1-15,-3 1 0 16,3-1-3-16,7-3 1 16,4-13-5-16,7-12 1 15,3-16-8-15,4-25 0 16</inkml:trace>
  <inkml:trace contextRef="#ctx0" brushRef="#br0" timeOffset="20537.5">15790 8538 39 0,'22'10'19'0,"34"40"-10"0,-31-31 29 0,17 18-34 15,11 10 0-15,7 16 0 16,-4-3 1-16,-10 2-8 15,-7 4 1-15,-4-6 0 16,-7-13 0-16,-10-9-13 16,-14-20 0-16</inkml:trace>
  <inkml:trace contextRef="#ctx0" brushRef="#br0" timeOffset="21173.05">13145 9623 43 0,'24'16'21'0,"22"-3"-18"16,-28-13 28-16,10 3-26 16,18 3 1-16,7-3 2 0,28-3 1 15,28-3-12-15,25-10 1 16,43 4 7-16,27-13 0 16,29 0-3-16,11 3 0 15,13 4-1-15,-3 8 0 16,0 14-2-16,-11 8 0 15,-3-2-2-15,-14 3 1 16,-32-1-4-16,-39-5 1 16,-21 2-12-16,-38-12 0 15</inkml:trace>
  <inkml:trace contextRef="#ctx0" brushRef="#br0" timeOffset="22083.15">14245 10097 47 0,'21'25'23'0,"-10"3"-14"0,-8-25 24 16,1 4-30-16,0 11 1 15,-4 11 1-15,0 5 1 16,-4 13-8-16,-3 6 1 15,0 7 4-15,-4 9 0 16,1-16-2-16,-1-2 1 16,4-8-2-16,0-11 0 15,0-7-1-15,7-9 1 16,7-7-1-16,14-12 0 16,4-16 0-16,3-6 0 0,0 0 0 15,4 9 1-15,0-6 0 16,7 13 1-1,-4 6-1-15,0 12 1 0,-3 13-1 16,0 6 1-16,3 10 0 16,7 6 0-16,4 0-1 15,4 3 0-15,-1-10-4 16,0-12 1-16,-3-18-14 16,-14-20 1-16</inkml:trace>
  <inkml:trace contextRef="#ctx0" brushRef="#br0" timeOffset="24034.48">17540 9956 22 0,'-7'0'11'0,"7"6"3"0,0-6 11 0,0 3-22 16,0-3 1-16,0 0 6 15,0 0 0-15,0-6-11 16,4 0 1-16,6-1 7 16,4 1 0-16,15 3-2 15,16-3 1-15,15-4-4 16,4-2 1-16,3 2-7 15,0 4 1-15,-4-3-10 16,-10 2 0-16,-7-2-3 16,-3-4 0-16</inkml:trace>
  <inkml:trace contextRef="#ctx0" brushRef="#br0" timeOffset="26288.7">17755 9617 42 0,'7'3'21'0,"4"-3"-11"0,-8 3 22 0,1 4-29 15,0-1 0-15,-4 10 2 16,-4 6 0-16,0 6-7 16,1 16 1-16,-4 6 3 15,0 13 1-15,0 2-2 16,0-5 0-16,0-7-4 15,3-6 1-15,4-9-9 16,7-10 0-16,7-25-5 16,4-9 1-16</inkml:trace>
  <inkml:trace contextRef="#ctx0" brushRef="#br0" timeOffset="27084.19">19022 8498 26 0,'-4'0'13'0,"4"3"-1"16,0-3 15-16,0-7-20 15,0 7 0-15,0 0 5 16,0 0 0-16,0 0-14 16,4 4 0-16,3-8 10 0,3 4 1 15,12 4-4-15,16-4 1 16,8 3-3-16,7 3 0 16,-3 0-2-16,-8 7 1 15,-7-4-3-15,-10 10 1 16,-15 3-3-16,-10 3 1 15,-10 0-2-15,-4 3 1 16,0-2-2-16,-4-1 1 16,0 0 0-16,4 0 1 15,4-3 1-15,3-3 0 16,7-4 1-16,3 1 0 16,11-4 1-16,7-2 0 0,11 2 0 15,3 4 1-15,-3 3 0 16,-4 0 0-16,1 6-1 15,-8 0 1-15,-11-3-1 16,-10 3 0-16,-14 9-1 16,-10 7 1-16,-15 0-1 15,0-3 0-15,-3-4-4 16,3 4 1-16,4-7-10 16,10-9 0-16</inkml:trace>
  <inkml:trace contextRef="#ctx0" brushRef="#br0" timeOffset="27354.01">19720 9087 59 0,'7'10'29'0,"0"-17"-32"0,4 4 50 16,3-3-47-16,11 0 1 15,14 2 0-15,6 1 0 16,5 3-4-16,-1-6 1 0,-3-6-8 16,0-4 1-16,-4-9-8 15,-6-7 1-15</inkml:trace>
  <inkml:trace contextRef="#ctx0" brushRef="#br0" timeOffset="27832.98">20496 8563 58 0,'18'13'29'0,"14"-19"-34"16,-22 3 51-16,8 3-45 0,3-7 0 15,0 4 0-15,4 3 0 16,3 3-2-16,0 4 1 16,-6-1 1-16,-5 0 0 15,-3 4-2-15,-7-4 1 16,-7 3 0-16,-3 1 0 15,-4 2-1-15,-4 4 0 16,4-4-1-16,0 4 0 16,0 6 1-16,4 0 0 15,3 0-1-15,0 3 1 16,-4 0 0-16,1-3 1 16,6 3 0-16,4 0 0 0,7 0 0 15,0-3 1-15,8 0 0 16,6-3 1-16,0-6-1 15,0-4 0-15,0 4-1 16,-3-1 1-16,-7 1-1 16,-11-1 0-16,-11 13-3 15,-24 10 0-15,-11-4-4 16,-3 0 0-16,-11 1-9 16,-11-7 1-16</inkml:trace>
  <inkml:trace contextRef="#ctx0" brushRef="#br0" timeOffset="28177.09">18902 9724 67 0,'10'15'33'0,"50"-15"-32"0,-35-3 62 16,28-3-62-16,32-10 1 15,28-6 0-15,35 4 0 0,35-11-4 16,4-2 1-16,11-4-1 15,-25 7 1-15,-39 3-7 16,-25 9 0-16,-21 4-11 16,-24 3 1-16,-22 2-3 15,-7 7 1-15</inkml:trace>
  <inkml:trace contextRef="#ctx0" brushRef="#br0" timeOffset="28643.08">19706 10084 66 0,'-7'57'33'0,"-18"9"-43"0,22-41 67 16,-1 9-56-16,1 7 1 15,-1 6 2-15,1-6 0 16,-1 3-5-16,-3-10 1 16,4-9 2-16,3-6 0 15,0-3-1-15,3-10 0 0,8-3-1 16,6-6 0-16,8-10-1 15,3-5 0-15,4-4 0 16,7 3 0-16,0 3 0 16,-4 7 0-16,0 9 0 15,1 9 0-15,-8 10 1 16,0 6 0-16,-3 10 0 16,-1 2 0-16,-6-2 0 15,3-7 0-15,4 3-2 16,7-9 0-16,6-6-6 15,-2-10 0-15,-1-6-12 16,0-12 1-16</inkml:trace>
  <inkml:trace contextRef="#ctx0" brushRef="#br0" timeOffset="29320.71">20955 7946 48 0,'14'3'24'0,"21"0"-24"16,-20-6 33-16,6 0-30 16,10 0 0-16,5-1 2 15,20 1 0-15,15 3-6 16,24 0 0-16,7 0 4 16,4 0 0-16,0 0-2 15,-7 3 1-15,-11-3-2 0,-10 4 1 16,-11 5-2-16,-18 10 1 15,-14 6-2-15,-14 6 1 16,-10 16-1 0,-15 7 1-16,-10 8-2 0,-10 14 0 15,-5 18 0-15,-2 22 1 16,2 15-1-16,1 26 1 16,21 13 1-16,11 5 0 15,20 13 1-15,8 10 0 16,10-4 1-16,8-2 1 15,3-17 0-15,0-15 0 0,-18-16-1 16,-10 1 0-16,-29-4-1 16,-38 6 1-16,-39-15-3 15,-36-7 1-15,-59-21-14 16,-39-23 1-16</inkml:trace>
  <inkml:trace contextRef="#ctx0" brushRef="#br0" timeOffset="31074.45">1535 13490 51 0,'-7'19'25'0,"24"-16"-13"15,-6 3 26-15,-1-3-33 16,12 0 0-16,16 4 2 15,29-11 1-15,4-2-11 0,31 0 1 16,18-10 2-16,7-6 1 16,-17 0-8-1,-12 7 0-15,-2 8-12 0,-19 1 0 16,-17 6 0-16,-21 6 0 16</inkml:trace>
  <inkml:trace contextRef="#ctx0" brushRef="#br0" timeOffset="31315.33">1767 14233 64 0,'32'22'32'0,"74"-44"-37"16,-64 9 68-16,25-5-62 15,22-11 0-15,2 4-1 16,1-3 0-16,14 3-5 16,-14 3 0-16,-15 10-14 15,-13-4 0-15,-15 6-1 16,-10 4 1-16</inkml:trace>
  <inkml:trace contextRef="#ctx0" brushRef="#br0" timeOffset="31827.34">1330 12580 46 0,'-4'22'23'0,"19"-9"-20"15,-8-10 43-15,-7 6-41 16,7 7 0-16,-7 6 4 16,-7-3 0-16,-4 9-11 15,0 10 1-15,-6 6 6 16,-4-7 1-16,-1 4-3 16,5 3 0-16,6-3-2 15,1-7 1-15,-1 1-1 16,11-7 0-16,11-3 0 15,-1-6 0-15,11-3-1 16,8-7 1-16,-1-6-2 0,-3-3 1 16,10-6-5-16,-3 0 1 15,-1-7-9-15,8 4 1 16,-11-13-9-16,1 6 1 16</inkml:trace>
  <inkml:trace contextRef="#ctx0" brushRef="#br0" timeOffset="32171.6">1707 12565 60 0,'0'19'30'0,"-14"12"-36"16,7-22 50-16,7 13-42 16,-10 3 0-16,3 4 2 15,-4 5 0-15,8 4-5 16,-5 6 1-16,8-13 3 16,0-3 1-16,0 0-1 15,11-6 0-15,7-3-2 16,-1-3 1-16,5-7-2 15,-1-2 1-15,0-4-4 0,7-6 0 16,-7-1-6 0,0-2 0-16,1-3-11 0,-5-7 1 15</inkml:trace>
  <inkml:trace contextRef="#ctx0" brushRef="#br0" timeOffset="32531.89">2067 12609 57 0,'7'31'28'0,"4"-22"-28"0,-11-5 45 0,-7 8-43 16,3 1 0-16,-3 2 0 16,-3 1 0-1,-4 15-3 1,-4-2 1-16,7-4 1 15,1 0 0-15,3-6-1 16,3-4 0-16,4-2 1 16,0-1 0-16,11 1-1 15,3-1 0-15,11-2 1 16,-4-4 1-16,7 4 0 16,-7-4 0-16,-7-3-1 15,4 0 1-15,-8 6-2 16,-13 10 0-16,-15 3-5 15,-13 6 1-15,-5 7-9 16,-6-4 1-16,-18-15-7 16,11 0 0-16</inkml:trace>
  <inkml:trace contextRef="#ctx0" brushRef="#br0" timeOffset="33102.46">2424 12587 37 0,'60'-29'18'0,"-32"-55"-10"0,-18 68 25 0,12-9-29 16,-5-6 1-16,-3-7 0 15,4 4 1-15,-11-4-8 16,-14-3 0-16,-4 7 5 16,-10 2 1-16,-28 7-3 15,-29 6 1-15,-24 10-1 16,-4 18 0-16,-17 7-1 15,-11 19 1-15,-1 18-1 16,40-15 0-16,-46 43-1 16,18 4 1-16,3-1 0 15,14-2 0-15,18-7 0 16,17 0 1-16,18 7-1 0,14-10 1 16,11-3-1-16,25 0 1 15,24-3-1-15,32-3 0 16,35-1-1-16,32-2 1 15,28-10 0-15,11-15 0 16,10-7 0-16,0-22 0 16,-27-18 1-16,-1-26 0 15,3-15 0-15,-13-23 1 0,-11-11-1 16,-21-20 0 0,-39-6-3-16,-22-9 1 0,-34 3-15 15,-36-4 0-15</inkml:trace>
  <inkml:trace contextRef="#ctx0" brushRef="#br0" timeOffset="34032.93">3291 14443 55 0,'11'13'27'0,"-4"-16"-24"15,4-4 38-15,-1-5-37 0,18-10 0 16,1-19 2-16,24-19 1 15,-15-21-9-15,12-19 0 16,-8-20 5-16,-3-11 0 16,-11-10-3-16,-17-7 1 15,-11 1-5-15,-7-1 1 16,3 10-3-16,-17 10 1 16,3 18-4-16,-3 16 0 15,0 13-3-15,-4 24 0 0,4 23 1 16,0 24 0-16,0 23 2 15,3 18 1-15,8 26 5 16,-1 18 0-16,0 19 6 16,11 16 1-16,0 15 3 15,11 10 1-15,0 3 1 16,6-3 0-16,4-19-1 16,8-7 0-16,-5-14-4 15,1-20 1-15,7-9-3 16,7-19 1-16,-4-16-5 15,11-15 0-15,-4-10-9 16,4-12 0-16,-4-13-4 16,1-9 1-16</inkml:trace>
  <inkml:trace contextRef="#ctx0" brushRef="#br0" timeOffset="34233.78">4159 13850 49 0,'7'63'24'0,"-17"12"-25"0,3-56 45 16,3 9-42-16,-6 7 1 15,-1-1 0-15,0-2 1 16,4-4-6-16,7-9 0 16,-7-7-2-16,7-18 1 0,0-13-13 15,7-12 1-15</inkml:trace>
  <inkml:trace contextRef="#ctx0" brushRef="#br0" timeOffset="34411.33">4039 13672 50 0,'25'15'25'15,"7"-5"-27"-15,-22-10 36 0,1 0-35 16,7 0 1-16,3-3-4 15,0 3 1-15,7 3-2 16,-7 9 1-16,8 4-10 16,-8 6 1-16</inkml:trace>
  <inkml:trace contextRef="#ctx0" brushRef="#br0" timeOffset="34769">4385 14014 27 0,'4'37'13'0,"10"-21"-5"0,-14-13 16 15,0-3-23-15,3 0 0 16,4-3 0-16,4-7 0 15,3-5-2-15,0-7 0 16,0-6 1-16,4 6 1 16,3 0-2-16,-3 3 1 15,3 0 0-15,0 10 0 16,0 2 1-16,0 7 0 16,4 3 0-16,-11 4 1 15,4 2 0-15,-8 1 0 0,1-4-1 16,-1-3 1-1,1-3-1-15,0-3 1 0,3-7-1 16,0 1 0-16,4 0-1 16,3-1 1-16,7 1 0 15,4 9 1-15,-4-3 1 16,11 0 0-16,-4 3 0 16,11 3 1-16,-4 0-1 15,4 3 0-15,-4 3-1 16,-10 1 0-16,0-1-5 15,-7-2 0-15,-4-1-12 16,-14-6 0-16</inkml:trace>
  <inkml:trace contextRef="#ctx0" brushRef="#br0" timeOffset="35354.68">3330 14609 39 0,'0'13'19'0,"0"-4"-6"16,0-9 23-16,0 10-30 16,0 8 0-16,0 8 4 15,0 5 1-15,0 3-13 16,-7 7 0-16,4 0 8 15,3 0 1-15,-7 3-3 16,3-4 0-16,4 1-3 16,0-6 1-16,0-4-2 15,0-6 0-15,0-6-1 16,4-7 1-16,3-5-1 16,3-7 0-16,8-7-1 15,-4-2 1-15,11 0-1 0,-1-1 0 16,5 4 1-1,-8 0 0-15,7 6 0 0,0 3 0 16,-7 6 1-16,-3 4 0 16,3 2 0-16,-7-2 0 15,4 3 0-15,3-4 0 16,7 7-2-16,4-3 0 16,3-7-6-16,-3-6 1 15,0-3-11-15,7-6 0 16</inkml:trace>
  <inkml:trace contextRef="#ctx0" brushRef="#br0" timeOffset="35627.6">3926 15092 61 0,'0'16'30'0,"11"0"-28"0,-7-13 50 0,13 3-50 15,11 3 1-15,11 1 0 16,11-4 0-16,10 0-5 16,0 1 0-16,10-4-1 15,-6 0 1-15,3-3-10 0,-14 3 0 16,-8-3-8-16,-13-9 1 15</inkml:trace>
  <inkml:trace contextRef="#ctx0" brushRef="#br0" timeOffset="35897.83">4494 14866 46 0,'29'22'23'0,"84"19"-10"0,-85-28 35 0,3-1-47 16,-2 4 0-16,-1 6 0 16,-14 6 1-16,-3 7-4 15,-15 5 1-15,-6 11-2 16,-22 14 0-16,-7 1-7 15,-17-6 0-15,13-10-7 16,-13-6 1-16</inkml:trace>
  <inkml:trace contextRef="#ctx0" brushRef="#br0" timeOffset="36239.18">5510 15186 40 0,'29'0'20'0,"-8"0"-17"0,-21-6 31 16,0 0-31-16,0-4 0 16,-11 1 1-16,-21 3 0 15,-13 6-6-15,2 6 1 16,-17 10 0-16,0 18 0 15,0 10-4-15,0 16 0 16,11 2 0-16,10 7 0 0,11-3 0 16,17-16 0-1,15-12 5-15,21-7 1 0,13-21 3 16,19-26 1-16,20-22 0 16,1-18 0-16,0-13-4 15,-29 3 0-15,-7-6-13 16,-31-3 1-16</inkml:trace>
  <inkml:trace contextRef="#ctx0" brushRef="#br1" timeOffset="42710.71">6495 9018 31 0,'38'-37'15'0,"-13"-32"-1"16,-25 47 15-16,-3-10-27 15,-4-2 1-15,-4-4 2 16,-7 4 0-16,-3 2-6 16,-4 4 0-16,-3 9 3 15,-3 4 1-15,-8 8-1 16,0 7 0-16,-7 7-3 0,0 5 1 15,-3 13-2-15,-4 13 1 16,0 12-1-16,4 10 0 16,6 18-2-16,8 22 1 15,14 7-1-15,17 3 0 16,8-4 1-16,13-8 1 16,12-17 2-16,-1-15 1 15,14-25 2-15,18-26 1 16,11-21 0-16,20-28 1 15,15-23-1-15,4-18 0 16,-26-7-3-16,-10 1 0 16,-21-7-2-16,-24 6 0 0,-40-2-1 15,-24-1 1-15,-29 0-5 16,-17 4 0-16,-14-1-7 16,-15 10 0-16</inkml:trace>
  <inkml:trace contextRef="#ctx0" brushRef="#br1" timeOffset="43477.04">9518 8579 31 0,'0'0'15'0,"-4"-19"-3"15,1 10 18-15,-4 0-29 0,-7-1 1 16,-7 1 0-16,-4 2 0 16,-21 7-2-16,-3 10 0 15,-1 9 2-15,1 3 1 16,-4 9-3-16,4 22 1 16,3 7-2-16,10 15 1 15,8 7-2-15,14 12 0 16,18 6 1-16,13-12 0 15,1-3 2-15,14-20 0 16,10-14 2-16,14-23 0 16,8-16 0-16,3-27 0 15,-4-23-1-15,4-18 1 0,-14-13-3 16,-14-7 0-16,-21-11-2 16,-22-8 0-16,-27-8-12 15,-29-1 0-15</inkml:trace>
  <inkml:trace contextRef="#ctx0" brushRef="#br1" timeOffset="44678.53">6646 8623 33 0,'7'3'16'0,"-3"-6"-10"16,-4-3 17-16,0-4-21 15,0-5 0-15,-4-4 0 0,-3-6 1 16,0-13-4-16,-7 1 1 16,-18-17 2-16,-3 1 1 15,-7-4-2-15,-8 4 0 16,-10 0-1-16,-21 0 1 15,-25 2-1-15,4 7 0 16,-25-6-1-16,-25 0 0 16,1 6 0-16,-19 3 1 15,-13 7 0-15,10 6 0 16,-7 12 0-16,-10 13 1 16,13 12 0-16,-10 16 1 0,-7 10 0 15,18 15 0-15,7 10 0 16,6 12 0-16,15 0-1 15,28 0 1-15,14-6-3 16,15-10 0-16,20 1-10 16,11-13 1-16,11-10-4 15,17 1 1-15</inkml:trace>
  <inkml:trace contextRef="#ctx0" brushRef="#br1" timeOffset="45308.75">9345 8513 34 0,'4'10'17'0,"-15"-23"-17"16,8 7 29-16,-8-10-26 15,0-9 1-15,-13-6 1 16,-1-13 0-16,-3-13-7 16,-4-5 0-16,-17-4 4 15,-25 6 0-15,-22 10-2 0,-20 3 1 16,-22-3-1-16,-28 0 0 16,-13 3 0-16,-26-10 1 15,-3-2 0-15,-25-1 0 16,7 10-1-16,-17 12 1 15,10 16-2-15,-7 19 0 16,7 16-5-16,4 21 1 16,10 7-8-16,8 9 1 15</inkml:trace>
  <inkml:trace contextRef="#ctx0" brushRef="#br1" timeOffset="46749.71">2942 13518 11 0,'0'-6'5'0,"7"9"11"15,-7-3 5-15,0 0-16 16,0 0 0-16,0 0 4 15,0 0 0-15,0 0-9 0,0 0 0 16,0 0 8-16,0 0 1 16,4 0-3-16,6 0 1 15,8-3-2-15,0 3 0 16,3-3-2-16,7-4 1 16,7 1-1-16,4 3 0 15,-7 3-1-15,-4 6 1 16,-10 1-3-16,-8 11 1 15,-10 11-2-15,-21 5 1 16,-25 41-4 0,-7 1 0-16,4-11-1 15,0-8 0-15,6-13 0 16,8-10 1-16,3-6-1 16,11-6 0-16,0-12 2 15,10-4 1-15,11-15 1 16,0-4 0-16,14-3 3 15,8 1 1-15,13 2 0 16,-3 4 0-16,-4 6 1 16,-7 6 0-16,-3 3 0 15,3 10 0-15,0 3-2 16,-3-1 1-16,3 14-2 16,0-7 0-16,0 3-3 15,7-3 1-15,-7-3-10 0,-3-6 1 16,10-19-6-16,4-4 0 15</inkml:trace>
  <inkml:trace contextRef="#ctx0" brushRef="#br1" timeOffset="47875.07">6459 12740 51 0,'-3'22'25'0,"-8"-15"-17"0,1-4 26 0,3 6-33 15,0 10 1-15,-8 15-1 16,-6 4 0-16,-10 6-2 16,2 9 1-16,1 13 1 15,-4 3 1-15,8 16-2 16,10-13 1-16,3 6-1 16,11-2 1-16,11-17-2 15,-1-9 0-15,4-15-5 16,11-16 1-16,-4-10-11 0,7-18 1 15</inkml:trace>
  <inkml:trace contextRef="#ctx0" brushRef="#br1" timeOffset="48088.44">6809 13013 45 0,'-7'38'22'0,"-8"-19"-18"0,12-13 32 15,-15 6-35-15,-3 14 1 16,-7 2 0-16,-4 9 1 0,-7 1-4 16,8 3 0-16,-8 3-1 15,4-4 0-15,10-8-7 16,4-7 1-16,14-9-6 16,3-16 0-16</inkml:trace>
  <inkml:trace contextRef="#ctx0" brushRef="#br1" timeOffset="48312.73">6509 12998 34 0,'17'12'17'0,"15"32"-8"16,-25-32 25-16,4 7-30 16,-1 16 1-16,1 6 2 15,0-4 0-15,6 7-9 16,-3 3 1-16,4 0 6 15,3-9 0-15,0 3-4 0,4-10 1 16,3-6-5-16,4-6 0 16,-7-13-9-16,-1-3 1 15,-3-12-5-15,1-4 0 16</inkml:trace>
  <inkml:trace contextRef="#ctx0" brushRef="#br1" timeOffset="48552.82">7027 13330 45 0,'7'12'22'0,"15"1"-21"0,-15-13 40 0,7 0-39 15,3-3 0-15,12-3 0 16,-1-1 0-16,7 1-7 16,4 0 1-16,-4-10-10 15,0-3 1-15</inkml:trace>
  <inkml:trace contextRef="#ctx0" brushRef="#br1" timeOffset="48808.66">7183 13098 49 0,'0'37'24'0,"-11"20"-21"0,4-29 35 16,3 0-38-16,1 13 1 15,-4 6-1-15,3 0 0 16,-3 7-2-16,7-7 1 16,0-10-6-16,0-12 0 0,7-18-8 15,4-17 1-15</inkml:trace>
  <inkml:trace contextRef="#ctx0" brushRef="#br1" timeOffset="49241.84">7511 12841 57 0,'0'56'28'0,"-18"-12"-35"16,14-28 51-16,1 15-43 15,-1 10 1-15,1 18 1 16,-4 7 1-16,0 3-5 0,3-6 1 16,-6-10 1-16,10-9 1 15,-7-9-2-15,7-16 1 16,7-4-3-16,-4-9 0 31,8-34-2-31,3-6 0 16,0-4 0-16,4 7 0 15,-8 6 0-15,4 3 0 16,8 12 2-16,2 7 1 16,1 13 1-16,0 2 1 15,-8 10 0-15,1 9 0 0,0 4 0 16,-1-10 1-16,-3 3-5 16,0-12 1-16,8 0-10 15,-8-7 1-15,3-18-3 16,1-10 1-16</inkml:trace>
  <inkml:trace contextRef="#ctx0" brushRef="#br1" timeOffset="49540.35">7719 12505 48 0,'21'41'24'0,"-7"3"-28"0,-3-28 47 16,6 18-41-16,8 4 0 16,7 12 2-16,3 0 0 15,0 16-5-15,-10 3 0 16,0 6 3-16,-11 3 0 15,-4 7-2-15,-6-6 0 16,-11-17-6-16,-4-5 1 16,-10-10-11-16,3-16 1 15</inkml:trace>
  <inkml:trace contextRef="#ctx0" brushRef="#br1" timeOffset="49962.99">7976 12555 49 0,'0'16'24'0,"11"-19"-19"16,-4 3 35-16,0 0-37 15,0 0 0-15,14-3 3 16,-3 0 1-16,3 6-9 16,4 0 1-16,-4 3 4 0,-3 0 1 15,-1 4-3-15,-6 2 0 16,-1 4-3-16,-6 0 1 16,-4 6-1-16,0-3 1 15,-4 2-1-15,1 1 1 16,3 4 2-16,3 2 0 15,4-3 0-15,4 3 1 16,3-6 0-16,0-6 0 16,4-4-2-16,7-9 0 15,6-9-4-15,5-3 1 16,-1-4-12-16,-3-3 0 16,-8 7-3-16,-6 0 0 15</inkml:trace>
  <inkml:trace contextRef="#ctx0" brushRef="#br1" timeOffset="50232.45">8396 13349 69 0,'21'25'34'0,"8"-3"-43"16,-15-19 69-16,7 0-59 0,3-3 0 15,19-6-1-15,17-4 1 16,7-2-7-16,-4-1 1 16,-6 7-8-16,-8-3 0 15,-14-1-7-15,-3-2 1 16</inkml:trace>
  <inkml:trace contextRef="#ctx0" brushRef="#br1" timeOffset="50501.78">9416 13041 54 0,'-18'35'27'0,"-31"34"-32"0,35-50 47 0,-8 9-41 16,-13 6 0-16,3 10 0 16,-3 10 0-16,3-4-2 15,-3 9 1-15,7-5-4 16,7-14 0-16,-1-8-11 15,8-23 0-15</inkml:trace>
  <inkml:trace contextRef="#ctx0" brushRef="#br1" timeOffset="50699.85">8946 13048 36 0,'22'12'18'0,"20"32"-7"0,-24-22 20 16,3 9-26-16,-4 7 0 15,12 9 1-15,2 10 0 16,1-7-9-16,3 3 1 16,-3 0 3-16,-4-9 1 15,-3-9-8-15,-4-20 0 16,-7-11-9-16,0-14 1 16</inkml:trace>
  <inkml:trace contextRef="#ctx0" brushRef="#br1" timeOffset="51104.6">9303 12571 53 0,'39'28'26'0,"-8"-40"-29"16,-20 5 45-16,3 4-40 15,14-3 1-15,4-3 3 16,7-1 1-16,0-2-8 16,-8-1 1-16,1 7 4 15,-4 6 0-15,-3 3-2 16,-7 6 1-16,-4 7-3 0,-7 3 0 16,-7 3-2-16,-4-3 1 15,1-1 0-15,3 4 0 16,-4-6 1-16,4 3 1 15,4-3 0-15,6-1 1 16,8 1 0-16,3 0 1 16,11-7-1-16,0-6 1 15,6-3-2-15,1 0 1 16,0-6-5-16,-11 0 1 0,-10-1-8 16,-11 1 0-16,-14 0-11 15,-18 3 1-15</inkml:trace>
  <inkml:trace contextRef="#ctx0" brushRef="#br1" timeOffset="51569.98">6710 14158 32 0,'-35'-7'16'0,"10"7"-2"0,21-3 13 16,1 3-20-16,-1-3 0 16,1 0 4-16,3 3 1 15,7-6-13-15,14 3 0 16,18 0 11-16,31-4 0 16,29-5-3-16,46 2 1 15,38-9-3-15,39-12 1 16,18-3-4-16,-3-4 1 0,-8 4-3 15,-21 2 1-15,-17 1-4 16,-54 6 1-16,-6 0-5 16,-15 3 1-16,-21 6-10 15,-17 7 1-15,-18-1-7 16,-18 13 1-16</inkml:trace>
  <inkml:trace contextRef="#ctx0" brushRef="#br1" timeOffset="52123.78">7733 14358 66 0,'7'29'33'0,"4"5"-39"0,-11-24 61 15,0 8-53-15,0 11 1 0,0 2 0 16,0 10 1-16,-11 15-6 15,0 13 1-15,-3 0 2 16,-7 0 1-16,7-6-2 16,-7-7 0-16,7-12-1 15,3-9 0-15,8-13-1 16,3-13 1-16,3-9-1 16,11-12 1-16,4-7-2 15,7-3 1-15,-1-3 0 16,12 0 1-16,2 6 0 15,-2 6 1-15,2 16 0 16,-2 13 0-16,10 9 1 16,3 10 1-16,0 9-1 15,-3-1 1-15,4 4-1 16,3-3 0-16,6-3-1 16,5-13 0-16,-4-9-5 15,3-13 1-15,-13-9-15 16,-11-16 0-16</inkml:trace>
  <inkml:trace contextRef="#ctx0" brushRef="#br1" timeOffset="54406.68">13526 8510 35 0,'3'16'17'0,"11"-13"-7"0,-14-3 17 0,4-6-23 16,-4-1 0-16,0 1 0 16,-11 3 1-16,-17 0-7 15,-22 3 0-15,-9-3 5 16,-12 0 0-16,-3 12-3 15,7 10 0-15,-4 9-2 16,4 10 1-16,7 18-2 16,7 7 1-16,11 9-1 15,21 10 1-15,24 5 0 16,19-5 0-16,23-4 2 16,19-12 0-16,17-25 2 15,4-25 1-15,-8-29 0 16,-6-25 0-16,-8-15 0 15,-10-13 0-15,-21-15-4 16,-18-7 1-16,-7 0-13 0,-10-3 0 16</inkml:trace>
  <inkml:trace contextRef="#ctx0" brushRef="#br1" timeOffset="55711.11">15840 8736 30 0,'10'-28'15'0,"1"-19"-6"16,-11 37 13-16,-7-2-22 0,-7-10 1 16,-7-3-1-16,-11 6 1 15,-21 6-2-15,-14-2 1 16,-11 2 0-16,-3 13 0 16,11 16-1-16,-1 12 0 15,15 13-2-15,3 22 0 16,14 18 1-16,14 7 0 15,18 6 1-15,11 0 1 16,24-6 1-16,18-22 1 16,14-16 1-16,14-31 0 15,0-26 0-15,-7-27 0 16,-7-16-3-16,-18-10 1 0,-17-21-11 16,-22-7 0-16</inkml:trace>
  <inkml:trace contextRef="#ctx0" brushRef="#br1" timeOffset="56311.32">15568 8187 17 0,'21'-6'8'0,"-10"3"6"0,-8-3 2 0,1-4-12 15,-4-2 0-15,-4-4 3 16,-3 0 1-16,-10-12-10 16,-19-3 0-16,-20-7 6 15,-22-3 0-15,-27-6-3 16,-33 3 1-16,-17 0-2 16,-39 0 0-16,-7 16 0 15,-36 6 0-15,8 16-1 16,-18 12 1-16,14 7 0 15,-3 12 0-15,3 9 0 16,18 7 1-16,7 19-2 16,17 15 1-16,25 10-4 15,22 6 1-15,13-10-8 0,18-12 1 16</inkml:trace>
  <inkml:trace contextRef="#ctx0" brushRef="#br1" timeOffset="56719.07">13783 8181 33 0,'4'-6'16'0,"-22"-35"-12"16,0 31 24-16,-10-2-27 16,-11-1 0-16,-17 10 1 15,-25 3 0-15,-18 7-3 0,-10 8 1 16,-4 17-1-16,-11 5 0 16,4 13-10-16,4 1 1 15</inkml:trace>
  <inkml:trace contextRef="#ctx0" brushRef="#br1" timeOffset="58536.68">11381 14700 59 0,'-14'57'29'0,"24"-42"-39"0,-3-11 56 31,32-36-45-31,3-12 0 16,15-22 1-16,10-31 0 15,3-19-3-15,8-34 1 16,-8-13 0-16,1-10 1 16,-18 1-2-16,-21-1 1 15,-15 13-2-15,-17 7 1 16,-10 18-1-16,-11 9 0 15,-1 26-3-15,-6 22 1 16,0 21-2-16,-4 26 0 0,0 31 0 16,-3 25 1-16,0 22 2 15,0 25 1-15,3 22 5 16,4 32 0-16,3-1 3 16,7 19 1-16,4 13-1 15,7-10 0-15,7-6-2 16,7-6 0-16,11-19-5 15,7-18 0-15,10-17-8 16,4-18 0-16,-1-29-7 16,1-15 0-16</inkml:trace>
  <inkml:trace contextRef="#ctx0" brushRef="#br1" timeOffset="58731.71">12210 14186 44 0,'0'60'22'0,"-11"2"-27"0,8-43 36 15,-1 0-30-15,-3 6 0 16,0 0 0-16,3 0 0 16,4-6-9-16,4-6 1 15,3-17-5-15,7-11 1 16</inkml:trace>
  <inkml:trace contextRef="#ctx0" brushRef="#br1" timeOffset="58928.12">12164 13973 45 0,'10'22'22'0,"4"-10"-28"0,-14-12 40 0,8-3-34 15,-1-6 1-15,3 2-4 16,1-2 1-16,3 0-9 16,4-4 1-16,-4 1-2 15,0 2 1-15</inkml:trace>
  <inkml:trace contextRef="#ctx0" brushRef="#br1" timeOffset="59435.28">12615 14340 46 0,'14'28'23'0,"-10"-6"-33"0,-4-22 47 16,4 3-35-16,-4-3 1 15,0 0-1-15,3-6 1 16,1-4-5-16,3-5 1 15,0-4 2-15,3 0 0 16,1 0-1-16,3-3 1 0,4 3-1 16,-1 4 0-16,4 2 0 15,1 7 0-15,-1 9-1 16,0 6 0-16,-3 10-1 16,-1 3 1-16,-3 6-1 15,-3-3 1-15,-1-3 0 16,-2-9 0-16,-1 0 1 15,0-4 0-15,0 0-1 16,3-6 1-16,-3-9 0 16,4-6 0-16,-4-10-1 15,0 0 1-15,0-3 0 16,4-4 0-16,3 11 0 16,3-4 0-16,5 6 0 15,6 3 1-15,7 4 1 16,4 9 0-16,7 6 1 15,7 7 0-15,7 6 0 0,-4 0 1 16,4 9-1 0,11-3 1-16,-4 0-7 0,-7-6 0 15,-11-4-11-15,-10-15 0 16</inkml:trace>
  <inkml:trace contextRef="#ctx0" brushRef="#br1" timeOffset="61403.8">10456 13951 44 0,'-3'6'22'0,"-4"-12"-8"0,7 6 21 15,0 0-27-15,0 0 0 32,32-3 5-32,20-4 1 15,5-2-18-15,24-4 0 16,11-5 8-16,3-1 0 15,-3 3-12-15,-22 7 1 16,-27 9-14-16,-22 15 0 16</inkml:trace>
  <inkml:trace contextRef="#ctx0" brushRef="#br1" timeOffset="62124.77">11688 14804 60 0,'3'6'30'0,"8"13"-30"0,-4-13 47 0,-4 10-42 15,1 12 0-15,-1 6 4 16,-3 10 1-16,-3 3-11 15,-4 10 0-15,-4 6 8 16,1 2 1-16,-1 4-4 16,4-9 0-16,0-7-2 15,3-9 1-15,1-9-3 16,3-10 0-16,3-13-2 16,4-5 1-16,7-29-1 15,1-7 1-15,2-5-2 16,1-1 1-16,0 1-1 15,-4 3 0-15,0 15 1 16,0 7 0-16,0 9 1 16,0 9 0-16,-3 10 0 15,-1 6 1-15,8 12 0 0,0 4 0 16,-1 0 0-16,1 6 0 16,3-6-3-16,0-4 0 15,0-8-7-15,4-7 0 16,3-10-11-16,4-18 0 15</inkml:trace>
  <inkml:trace contextRef="#ctx0" brushRef="#br1" timeOffset="62382.92">12256 15368 55 0,'-4'22'27'0,"0"-19"-26"0,4-9 39 0,0 6-37 16,0 0 1-16,4 0 2 15,7 3 1-15,6-3-9 16,4 0 1-16,8 3 4 16,2-3 0-16,5-9-6 15,6 3 1-15,-3-1-9 16,-4-8 0-16,0-17-8 15,-3-2 0-15</inkml:trace>
  <inkml:trace contextRef="#ctx0" brushRef="#br1" timeOffset="62649.59">12471 15042 53 0,'0'41'26'0,"0"-10"-29"0,0-25 44 16,3 4-39-16,8 2 0 16,3-2 2-16,7-1 1 15,7-3-5-15,4 1 0 16,7-1 4-16,3 0 0 16,1 10-2-16,-8 0 1 15,-10-1-4-15,-15 7 1 0,-13 10-6 16,-19 2 0-16,-13 4-9 15,-4-1 1-15,-7-5-4 16,4-4 0-16</inkml:trace>
  <inkml:trace contextRef="#ctx0" brushRef="#br1" timeOffset="62964.75">13430 15105 52 0,'36'15'26'0,"-26"-15"-32"15,-10 0 50-15,0 0-45 16,-10 4 1-16,-12 2-1 0,-16 3 1 16,-5 4 0-16,1 12 1 15,3 13-4-15,4 9 1 16,7 12 0-16,6-2 0 15,8-1 1-15,11-9 1 16,6-9 0-16,11-19 1 16,18-19 2-16,18-19 0 15,-1-19-1-15,-7-6 0 16,-6-6-6-16,-8 3 1 16,-14-9-12-16,-14-7 1 15</inkml:trace>
  <inkml:trace contextRef="#ctx0" brushRef="#br1" timeOffset="63551.93">14947 12894 50 0,'-3'35'25'0,"-4"-10"-26"0,0-22 39 0,-8 0-36 15,1 16 0-15,-10 9 0 16,-8 10 1-16,-7 12-5 15,0 9 1-15,0 10 0 16,1-3 1-16,6-16-6 16,4-12 0-16,7-13-9 15,10-6 0-15</inkml:trace>
  <inkml:trace contextRef="#ctx0" brushRef="#br1" timeOffset="63764.15">14609 12913 54 0,'14'37'27'0,"7"7"-26"0,-11-28 46 15,5 15-45-15,-1 10 0 16,3 9 0-16,4 1 0 16,1 5-4-16,-1 0 0 15,3-9-1-15,-2-9 0 16,2-7-7-16,-3-9 0 15,1-6-7-15,-1-19 1 16</inkml:trace>
  <inkml:trace contextRef="#ctx0" brushRef="#br1" timeOffset="64003.93">15057 13195 49 0,'0'53'24'0,"10"-46"-21"16,-6-1 41-16,-1-9-41 15,4 0 1-15,7-4 0 16,8 1 1-16,-1-6-8 16,3-1 1-16,5 0-1 15,-1 1 0-15,-7-1-10 16,-3-2 0-16,-1-10-4 0,-3-4 0 15</inkml:trace>
  <inkml:trace contextRef="#ctx0" brushRef="#br1" timeOffset="64240.14">15177 12878 59 0,'-4'29'29'0,"-3"5"-37"0,3-25 59 0,-3 17-50 15,-3 8 0-15,3 16 0 16,0 10 1-16,0 9-4 16,0 0 0-16,3-10-5 15,0-15 1-15,8-12-11 16,0-10 0-16</inkml:trace>
  <inkml:trace contextRef="#ctx0" brushRef="#br1" timeOffset="64705.65">15600 12524 54 0,'-4'66'27'0,"-3"31"-32"0,4-72 43 16,-8 19-36-16,-3 0 0 15,0 22 2-15,-4 6 0 16,4 3-5-16,0-3 0 15,3-3 3-15,1-12 1 16,3-10-2-16,0-13 0 0,3-15-1 16,4-13 0-16,7-6-2 15,7-15 1-15,4-10-2 16,3-4 1-16,0 1 0 16,4 3 0-16,0 3 0 15,-1 6 1-15,-2 10 1 16,-1 9 0-16,0 7 2 15,0 12 1-15,0 6-1 16,0 3 1-16,1 1-1 16,-1-1 1-16,-4-6-2 15,1-3 0-15,-4-6-6 16,0-4 1-16,-3-6-13 16,-1-15 1-16</inkml:trace>
  <inkml:trace contextRef="#ctx0" brushRef="#br1" timeOffset="65144.13">16076 13001 55 0,'-3'22'27'0,"6"-22"-21"15,-3 0 40-15,7-4-41 16,4-2 1-16,6-3 1 16,8 3 1-16,3 2-11 15,1-5 0-15,9 3 3 16,8-1 0-16,0 4-10 15,-7 0 1-15,-4 0-12 16,4-6 1-16</inkml:trace>
  <inkml:trace contextRef="#ctx0" brushRef="#br1" timeOffset="65400.44">17078 12784 58 0,'4'7'29'0,"-12"14"-32"0,5-14 46 0,-8 8-42 16,-13 7 1-16,-8 0 0 16,-7 19 1-16,-7 6-4 15,-3 16 1-15,-1 3-2 16,5 3 1-16,6-7-10 15,7-11 1-15,7-26-7 16,15-13 0-16</inkml:trace>
  <inkml:trace contextRef="#ctx0" brushRef="#br1" timeOffset="65580.09">16584 12731 38 0,'28'38'19'0,"29"27"-5"15,-40-39 27-15,5 8-36 0,-1 13 1 16,0 6 2-16,4 10 0 16,3 0-12-16,7-7 1 15,0-6 2-15,1-12 0 16,-5-19-16-16,-13-19 1 16</inkml:trace>
  <inkml:trace contextRef="#ctx0" brushRef="#br1" timeOffset="66073.7">15713 12298 34 0,'0'38'17'0,"7"6"-2"0,-4-32 12 16,1 13-21-16,3 10 0 15,11 6 5-15,10 15 0 16,7 1-12-16,0 15 0 15,4-3 8-15,0 15 1 16,-7 1-5-16,-15 3 1 16,-13 9-5-16,-15 0 0 15,-20-18-8-15,-15-10 1 16,-4-13-11-16,-10-6 0 0</inkml:trace>
  <inkml:trace contextRef="#ctx0" brushRef="#br1" timeOffset="66506.85">14968 12580 42 0,'0'-9'21'0,"-10"-16"-14"0,6 19 26 15,-3 3-29-15,-3 3 1 16,-12 6 2-16,-2 6 0 15,-12 10-9-15,-6 13 1 16,3 6 6-16,-7 18 0 16,-6 7-2-16,-5 22 0 15,1 15-1-15,3 13 0 0,14-12-1 16,11-7 1 0,14-6-2-16,14-6 0 0,21-20-3 15,18-8 1-15,10-26-10 16,14-6 1-16,5-18-8 15,-5-4 1-15</inkml:trace>
  <inkml:trace contextRef="#ctx0" brushRef="#br1" timeOffset="66936.3">14460 13807 43 0,'-17'15'21'0,"27"7"-16"0,-3-16 31 15,4 1-29-15,7-1 1 16,10 3 5-16,7 1 1 0,29-1-17 16,31-3 1-16,28-9 10 15,50-3 0-15,28-25-5 16,43-10 1-16,-11 3-5 15,13-6 0-15,-23-3-5 16,-19 10 1-16,-27 2-10 16,-33 4 1-16,-27-4-7 15,-26 10 1-15</inkml:trace>
  <inkml:trace contextRef="#ctx0" brushRef="#br1" timeOffset="67469.73">15226 14064 60 0,'18'0'30'0,"-1"9"-32"0,-10-9 54 16,-3 6-48-16,-4 16 0 15,0 7 1-15,-4 21 1 0,-3 6-8 16,-7 19 1-1,0-2 5-15,3 5 0 0,1-3-3 16,-1 0 1-16,4-12-2 16,4-13 0-16,-1-12-1 15,4-10 0-15,0-15-1 16,4-20 0-16,3-5 0 16,0-16 0-16,3 3 0 15,8 0 1-15,3-1 0 16,11 11 1-16,3 5 1 15,7 4 0-15,11 19 0 16,4 15 0-16,-1 9 0 16,-3 14 0-16,4-1-1 15,3-3 1 1,31-16-13-16,-13-15 1 16,-18-19-9-16,-14-4 1 15</inkml:trace>
  <inkml:trace contextRef="#ctx0" brushRef="#br1" timeOffset="69088.77">19241 8447 20 0,'38'10'10'0,"54"-1"-7"0,-71-9 10 0,7-3-8 16,8 0 1-16,-8-3 3 16,-7-4 0-16,7-5-11 15,4-4 1-15,0 0 8 16,0-6 0-16,-8-3-2 16,-6-10 0-16,-11 4-1 15,-11-4 1-15,-13 0-2 16,-18 4 0-16,-22 6-1 15,-17 3 0-15,-21 6-2 16,3 12 1-16,-10 14-2 16,-8 15 1-16,1 15-4 15,0 20 1-15,20 15-2 16,15 22 0-16,14 25 0 16,18 10 0-16,14 27 2 15,14 8 0-15,24-8 3 16,22-24 1-16,24-19 1 0,26-32 0 15,9-34 2-15,19-25 0 16,17-37-1-16,-7-39 1 16,-11-21-2-16,-14-19 1 15,-21-28-1-15,-31-10 0 16,-26-6-5-16,-17 0 1 16,-28-3-12-16,-14 0 1 15</inkml:trace>
  <inkml:trace contextRef="#ctx0" brushRef="#br1" timeOffset="69587.2">21036 8764 39 0,'35'-81'19'0,"-6"-20"-8"0,-26 82 24 16,-6-9-33-16,-11-3 1 15,-15-4 0-15,-20 1 1 16,-18 9-6-16,0 6 1 16,-11 6 3-16,-6 17 0 15,-1 18-3-15,-3 18 1 16,7 26-4-16,10 31 1 16,15 32-3-16,24 12 1 15,28 13 2-15,22-19 0 16,24-13 3-16,25-28 0 15,14-28 3-15,18-29 0 16,18-33 2-16,-1-33 1 0,-24-24-3 16,-18-19 1-16,-21-10-4 15,-32-18 1-15,-39-10-9 16,-31-9 1-16,-36 3-8 16,4 19 1-16</inkml:trace>
  <inkml:trace contextRef="#ctx0" brushRef="#br1" timeOffset="70218.19">17773 13963 60 0,'3'29'30'0,"26"-7"-22"0,-19-22 31 16,8 0-36-16,3-4 0 16,14 1-1-16,22-6 1 15,6 3-7-15,15-7 1 16,3 0-6-16,-10 1 1 16,-18-4-11-16,-8 10 1 15</inkml:trace>
  <inkml:trace contextRef="#ctx0" brushRef="#br1" timeOffset="70430.31">18112 13650 53 0,'7'12'26'0,"7"13"-26"0,-11-3 41 0,-3 16-40 15,0 22 1-15,-7 9-1 16,0 12 1-16,4 16-6 16,-1-6 1-16,4-9-12 15,7-23 0-15</inkml:trace>
  <inkml:trace contextRef="#ctx0" brushRef="#br1" timeOffset="71116.56">18814 13462 59 0,'17'25'29'0,"4"-13"-26"0,-13-9 45 0,6-3-44 16,3 0 1-16,8 0 2 15,7 0 0-15,7 0-9 16,13 7 0-16,1-4 6 16,0 0 1-16,-7 0-4 15,-7-3 1-15,-11 9-3 16,-14 4 0-16,-10 0-1 0,-8 2 0 15,-13 1-2-15,-5-4 1 16,-2 4-1-16,-1 3 0 16,-3 6-1-16,7 10 1 15,3 5 0-15,0 1 0 16,4 0 0-16,0 0 1 16,4-1 1-16,3-5 0 15,3-7 1-15,4-3 1 16,0 10 1-16,11-10 0 15,10-3 2-15,11 3 0 16,6 0 1-16,15-3 1 16,7 0-1-16,-7 0 1 15,-14-3-1-15,-11 2 0 0,-17 11-3 16,-29 9 0-16,-28 15-5 16,-17 4 1-16,-18-10-6 15,-15-6 0-15,-6-7-11 16,-4-12 1-16</inkml:trace>
  <inkml:trace contextRef="#ctx0" brushRef="#br1" timeOffset="71716.48">19551 14750 64 0,'7'44'32'0,"11"-34"-32"0,-18-10 54 0,14-13-54 16,10-12 1 0,15-16 0-16,11-25 0 0,10-37-2 15,10-22 1-15,-3-38 0 16,-3-16 1-16,-22-3-2 15,-10 3 1-15,-4 0-1 16,-10 16 1-16,-8 19-1 16,-10 19 0-16,-7 12-2 15,-3 25 1-15,-1 32-1 16,0 30 1-16,-3 20-1 16,-7 31 1-16,-4 22 0 15,1 32 0-15,-1 27 3 16,-3 23 0-16,7 12 1 15,3 10 0-15,4-7 0 16,3-6 1-16,4-13-1 0,0-6 0 16,7-21-3-16,7-17 1 15,11-18-6-15,7-13 1 16,6-22-7-16,8-12 0 16,-4-13-7-16,-6-16 1 15</inkml:trace>
  <inkml:trace contextRef="#ctx0" brushRef="#br1" timeOffset="71917.73">20334 14070 44 0,'4'28'22'0,"-15"47"-18"0,4-59 37 0,0 6-37 16,-4 6 0-16,1 1 2 15,-1 5 0-15,1-6-8 16,3-6 0-16,0-3 2 15,-1-3 0-15,5-7-12 16,-4-15 1-16,3-13-6 16,-3-19 0-16</inkml:trace>
  <inkml:trace contextRef="#ctx0" brushRef="#br1" timeOffset="72079">20119 13747 36 0,'3'-6'18'0,"12"31"-14"15,-12-16 27-15,4 7-29 16,4 3 0-16,6 3 1 16,5 3 1-16,2 0-7 15,1 0 0-15,3 0-1 0,0 0 0 16,4-3-8-16,0-3 0 16</inkml:trace>
  <inkml:trace contextRef="#ctx0" brushRef="#br1" timeOffset="72467.08">20578 14173 33 0,'7'10'16'0,"10"-10"-13"0,-6-3 23 0,-1-4-25 15,5 1 0-15,-1-3 0 16,-4-4 0 0,-3 1-2-16,0 2 0 0,0-2 2 15,0 9 0-15,0 9-1 16,1 6 0-16,-5 4 1 15,4 3 0-15,0 3 2 16,4 0 0-16,-1-3 0 16,1-4 1-16,-4-2 0 15,0-4 1-15,4-6-2 16,-1-3 0-16,8-3-1 16,3-6 0-16,0-1-1 15,-3-5 1-15,3-1-2 16,4 0 1-16,6 1 0 15,1 2 1-15,3 4-1 16,4 6 0-16,-3 6 0 16,-1 0 0-16,7 6-1 15,4 7 1-15,3 0-4 0,-3-1 1 16,-7-2-9-16,-7-7 1 16,-11-18-6-16,-14-7 0 15</inkml:trace>
  <inkml:trace contextRef="#ctx0" brushRef="#br1" timeOffset="73953.98">19738 14703 44 0,'14'10'22'0,"-7"9"-12"0,-3-10 23 16,3 7-29-16,-4 9 1 16,1 19 5-16,-4 9 0 0,-4 13-12 15,-3 9 0-15,-3 3 7 16,-1 7 1-16,0-3-3 15,4-23 1-15,0-9-4 16,4-12 0-16,-1-13-1 16,8-12 1-16,3-20-1 15,3-11 1-15,5-11-1 16,-1-5 0-16,0-4-1 16,0 13 0-16,0 3 0 15,4 3 1-15,-1 4 0 16,4 5 0-16,1 10 0 15,-1 10 0-15,0 5 2 16,4 7 0-16,-4 3-1 16,0 4 0-16,0 2-2 15,0 0 0-15,-3-2-7 16,0-14 1-16,-1-12-10 16,-10-9 1-16</inkml:trace>
  <inkml:trace contextRef="#ctx0" brushRef="#br1" timeOffset="74223.63">20119 15221 57 0,'-7'6'28'0,"7"-6"-28"0,0 0 47 0,3 3-44 16,4 0 1 0,-3 4 0-16,7-1 1 0,10 0-7 15,10-3 0-15,12 4 1 16,-1-11 1-16,0-2-9 16,1-6 1-16,-4-1-11 15,-8-12 1-15</inkml:trace>
  <inkml:trace contextRef="#ctx0" brushRef="#br1" timeOffset="74479.75">20334 15030 47 0,'4'31'23'0,"17"-19"-17"0,-11-8 33 15,8 2-38-15,10 0 1 16,15 3 1-16,2 4 1 16,-6 3-5-16,-7-1 0 15,-7 7 2-15,-8 3 1 16,-3 7-3-16,-6-4 0 16,-12 7-7-16,-10-1 0 15,-7-6-8-15,-4-6 0 16</inkml:trace>
  <inkml:trace contextRef="#ctx0" brushRef="#br1" timeOffset="74854.35">21202 15136 49 0,'21'16'24'0,"-14"-22"-21"15,-7 6 39-15,0-7-41 16,-3 1 0-16,-11 3 0 0,-15 3 0 16,-13 9-2-16,-11 4 1 15,-3 9 1-15,3 19 0 16,-4 2-2-16,11 17 0 15,8 0 0-15,13-1 1 16,14-2-1-16,11-10 1 16,18-10 0-16,17-15 1 15,22-22 1-15,17-15 0 16,-14-23-1-16,-7-9 0 16,-15-13-2-16,-13 4 1 15,-14-10-16-15,-25-12 1 0</inkml:trace>
  <inkml:trace contextRef="#ctx0" brushRef="#br1" timeOffset="79117.77">22091 12778 49 0,'7'19'24'0,"-3"47"-18"0,-4-48 25 16,0 11-29-16,0 11 1 16,0 20 0-16,0 9 1 15,-4 22-6-15,0-6 1 16,1 9 3-16,-1-3 0 16,4-13-5-16,0-18 1 0,0-20-8 15,4-24 0 1,3-19-6-16,7-16 1 0</inkml:trace>
  <inkml:trace contextRef="#ctx0" brushRef="#br1" timeOffset="79327.89">22341 13408 48 0,'7'29'24'0,"1"-39"-28"16,2 4 42-16,4-4-37 16,14-2 1-16,4-1-1 15,18 4 1-15,13-4-8 16,4 4 0-16,-7 3-7 0,0-13 0 16</inkml:trace>
  <inkml:trace contextRef="#ctx0" brushRef="#br1" timeOffset="79612.32">23544 12841 54 0,'7'12'27'0,"1"42"-32"0,-8-42 45 0,-8 23-40 15,-2 9 1-15,-1 21-1 16,-3 11 1-16,0 5-2 16,3 7 1-16,1 3-4 15,6-3 1-15,-3-22-12 16,0-16 1-16</inkml:trace>
  <inkml:trace contextRef="#ctx0" brushRef="#br1" timeOffset="79927.67">22102 14051 62 0,'-22'31'31'0,"47"-31"-31"0,-14 7 53 32,38 2-45-32,25-3 1 15,25-9 2-15,31 0 0 0,15-13-17 16,24-12 1-1,-10-3 5-15,7-4 1 0,-18 10-10 16,-21 7 0-16,-21 5-14 16,-28 4 0-16,-26 9 0 15,-20 3 1-15</inkml:trace>
  <inkml:trace contextRef="#ctx0" brushRef="#br1" timeOffset="80424.5">22655 14496 53 0,'11'69'26'0,"-15"10"-34"0,1-57 53 15,-1 15-43-15,1 14 1 16,-1 5 2-16,-3 4 0 16,0 5-5-16,4-8 1 15,-1-16 4-15,1-7 0 0,3-9-2 16,3-6 0-16,8-16-1 15,10-15 0-15,7-13-4 16,4-7 0-16,0-9-1 16,-8 4 1-16,-2 5-1 15,-5 7 0-15,-3 7 0 16,0 14 0-16,0 20 2 16,-3 9 0-16,0 13 0 15,3 6 1-15,7 6 1 16,4 3 1-16,13-3-1 15,1-3 0-15,7-9-3 16,3-13 0-16,1-12-10 16,-1-13 1-16,-13-16-6 15,6 3 0-15</inkml:trace>
  <inkml:trace contextRef="#ctx0" brushRef="#br1" timeOffset="81160.08">23883 12239 44 0,'0'6'22'0,"0"0"-24"16,4-3 37-16,3 4-33 16,3 2 1-16,8 4 3 15,3 2 1-15,25 4-8 16,14-3 0-16,21-4 5 15,11-9 1-15,3-6-3 0,11-3 1 16,7 0-3-16,-7 3 1 16,-11 6-1-16,-14 6 0 15,-21 1-2-15,-11 2 0 16,-3 19 0-16,-18 7 0 16,-6 12-1-16,-12 16 0 15,-17 16-1-15,-18 5 0 16,-10 20 0-16,-11 9 1 0,4 16 0 15,3 9 0-15,7 13 0 16,8 12 1-16,10-6 1 16,14 15 1-16,14 4 0 15,14-7 0-15,14 4 1 16,4-7 1-16,-4-12 0 16,-6-13 1-16,-15-2-1 15,-18-11 1-15,-34 4-2 16,-40-22 1-16,-28-6-1 15,-56-20 0-15,-46-24-9 16,-46-28 1-16,-18-32-6 16,-27-16 0-16</inkml:trace>
  <inkml:trace contextRef="#ctx0" brushRef="#br0" timeOffset="87029.62">5888 12433 45 0,'0'13'22'0,"0"5"-17"16,0-8 22-16,0 2-25 15,0 13 1-15,0 4 2 16,3 18 1-16,-3 6-7 16,0 13 1-16,0 22 2 15,7 34 0-15,-3 10-3 16,0 15 1-16,6 19-2 16,1 4 0-16,-11-1-1 15,0 0 1-15,0-15 0 0,0-22 0 16,-7-23-2-16,3-18 0 15,1-19-8-15,6-15 1 16,8-29-2-16,10-18 0 16</inkml:trace>
  <inkml:trace contextRef="#ctx0" brushRef="#br0" timeOffset="87869.57">5803 12505 25 0,'14'28'12'0,"57"-12"-10"15,-39-13 20-15,10-3-17 16,18 0 0-16,14-3 4 16,25-9 1-16,31-4-12 15,18-12 1-15,32 6 7 16,21 0 0-16,18 0-3 15,14-3 1-15,3-4-3 0,1-8 0 16,-11 2-1-16,-1-5 0 16,-2-1-1-16,-8-6 1 15,3 6-1-15,-9-3 1 16,-8-3-1-16,-11 3 1 16,-20 7-1-16,-33 11 1 15,-10 1-1-15,-18 7 1 16,-17 2-1-16,-18 3 0 15,-14 4 0-15,-14 6 0 16,-14 0-1-16,-14 9 0 16,-15 13-1-16,-10 9 1 0,-11 13-1 15,-3 15 1-15,0 7-1 16,-4 12 1-16,-3 19 0 16,3 7 1-16,1 15 0 15,3 12 0-15,3 13 0 16,4 16 0-16,3 3 0 15,4 16 0-15,4 12 0 16,-1 3 0-16,1 10 1 16,-8-7 0-16,-7-15 0 15,-3-10 1-15,-4-15 0 16,-3-13 0-16,-3-12 0 16,-8-10 0-16,-7-6-1 15,0-4 0-15,7-2-1 16,-3-10 1-16,-4-9 1 15,-14-13 0-15,-7-12 0 0,-14-16 1 16,-7-13 0-16,-22-8 1 16,-13-11-1-16,-15-8 0 15,-21-7-1 1,-17-7 1-16,3-2-2 0,-28-1 1 16,-7-2-3-16,10-1 0 15,-10 1-9-15,14-1 0 16,-3-6 0-16,13 4 0 15</inkml:trace>
  <inkml:trace contextRef="#ctx0" brushRef="#br0" timeOffset="89191.54">1697 16500 44 0,'-18'25'22'0,"25"-9"-12"0,-7-13 23 16,11 0-29-16,-1 0 0 16,12-3 3-16,13 0 0 0,0-6-9 15,4 0 1-15,17 0 4 16,-6-1 1-16,3 1-4 15,-4 0 1-15,-3-1-7 16,-14 7 1-16,-4 7-12 16,-7 2 0-1</inkml:trace>
  <inkml:trace contextRef="#ctx0" brushRef="#br0" timeOffset="89358.77">1753 16870 62 0,'11'-3'31'0,"38"3"-34"0,-28 0 50 15,8-3-45-15,13-3 0 16,18-1-3-16,-7 4 0 16,14 3-7-16,-7 0 0 15,7 0-9-15,-18-6 0 16</inkml:trace>
  <inkml:trace contextRef="#ctx0" brushRef="#br0" timeOffset="90286.64">3090 16648 47 0,'-21'12'23'0,"25"-24"-17"0,-4 12 32 0,0 0-35 16,0 0 1-16,0 0 1 15,7-7 1-15,3-5-7 16,8-1 1-16,14-2 5 16,10-4 1-16,15-3-3 15,2 3 1-15,12 3-1 16,-11 7 0-16,-11 9-1 15,1 16 0-15,-11 12-2 16,-18 13 1-16,-18 12-2 16,-3 3 1-16,-21 10-2 15,-18 6 0-15,-10 4-2 16,-4-1 1-16,-14-6-1 0,3-7 1 16,15-8-1-16,3-10 1 15,4-10 0-15,3-2 0 16,7-14 1-16,1-8 1 15,13-7-1-15,0-9 1 16,15-4 0-16,3-5 1 16,10-4 1-16,8 3 0 15,3 0 1-15,18 7 1 16,3 6 0-16,-3 3 1 16,11 3 0-16,-1 10 0 0,4 5-1 15,3 7 0-15,-6 1-2 16,-4-8 1-16,10 1-4 15,-3-3 1-15,3-1-7 16,-6-5 1-16,-1-4-12 16,-10-9 0-16</inkml:trace>
  <inkml:trace contextRef="#ctx0" brushRef="#br0" timeOffset="90994.4">4872 16133 42 0,'10'3'21'0,"12"-3"-9"16,-12 4 24-16,-3 2-33 16,4 10 1-16,-11 9 1 15,0 3 1-15,0 13-7 16,-11 6 0-16,4 6 5 16,4 10 1-16,-15-4-2 15,11-2 0-15,3-4-1 16,-3-6 1-16,4-9-2 15,-4-7 0-15,3-9-3 16,-6-6 1-16,-1-7-1 16,-3-6 1-16,0-6-1 15,-4-6 0-15,1-4 0 16,-5-3 1-16,-6 4-1 0,4-1 1 16,-12-2-2-16,5 5 1 15,-1 4 0-15,0 3 0 16,4 6 1-16,7 6 0 15,3 7 1-15,0 9 0 16,15-3 1-16,3 0 1 16,10 0 0-16,12-3 0 15,16-3 1-15,-6-7 0 16,14-9-1-16,7 0 1 16,3-6-5-16,-3-4 1 15,-3-2-12-15,-1-4 1 16,-10-3-7-16,-14 7 1 0</inkml:trace>
  <inkml:trace contextRef="#ctx0" brushRef="#br0" timeOffset="91265.06">4195 17071 67 0,'0'16'33'0,"21"-1"-37"16,-11-15 65-16,22 0-58 16,17 0 0-16,18-9 2 15,11-4 0-15,14-2-7 16,10-4 1-16,4-3 2 16,-7 3 1-16,-8 7-6 0,-27-1 1 15,-15 10-6-15,-13 3 0 16,-22 3-6-16,-14 6 1 15,-11 4-7-15,-3-4 0 16</inkml:trace>
  <inkml:trace contextRef="#ctx0" brushRef="#br0" timeOffset="91699.99">4643 17250 47 0,'-11'25'23'0,"15"0"-18"0,3-19 38 0,-7 7-40 16,3 5 1-16,4 1 3 16,-7 13 1-16,0 5-9 15,0 7 1-15,0 9 6 16,0 1 0-16,-10 2-2 16,3-2 0-16,-4-4-2 15,0-10 0-15,1-5-1 16,-1-7 0-16,1-6-2 15,3-9 1-15,3-4-1 16,-10-9 0-16,3-9 0 16,-3-4 0-16,-3 1 0 15,-5-4 1-15,5 0-1 16,-4 4 0-16,-1 2-1 16,1 4 1-16,-7 0 0 0,7 6 1 15,-4 6-1-15,11 7 1 16,-4 5 0-16,8 7 0 15,6 1 1-15,4-1 0 16,4-7-1-16,13 1 0 16,8 3-2-16,3-6 0 15,18-7-5-15,-3-2 1 16,10-11-13-16,10-5 0 16</inkml:trace>
  <inkml:trace contextRef="#ctx0" brushRef="#br0" timeOffset="91940.88">5299 17422 41 0,'-18'22'20'0,"-3"25"-10"16,10-34 22-16,-6 2-28 15,-12 7 1-15,-9 7 2 16,-5 11 0-16,1-5-10 15,3 6 1-15,0-1 5 16,1-5 0-16,9-4-8 16,8-12 1-16,11-10-10 15,-1-12 1-15,11-12-3 16,0-17 0-16</inkml:trace>
  <inkml:trace contextRef="#ctx0" brushRef="#br0" timeOffset="92104.39">4837 17397 35 0,'10'-16'17'0,"25"32"-10"0,-17-10 31 16,3 16-33-16,4 13 1 16,10 12 2-16,15 9 0 15,-1 10-11-15,-7-6 0 16,-3-4 4-16,11-9 1 16,-8-6-16-16,4-13 0 15,-11-15-2-15,0-4 0 16</inkml:trace>
  <inkml:trace contextRef="#ctx0" brushRef="#br0" timeOffset="92599.46">6149 16441 43 0,'-4'9'21'0,"-6"16"-18"0,6-19 40 16,1 7-40-16,-15 6 1 15,4 9 1-15,-14 6 1 16,-4 10-8-16,-3 7 1 15,-4 11 5-15,4 10 1 16,-1 19-3-16,8 16 1 0,7 3-1 16,7-4 0-16,3 4-1 15,11-16 1-15,0-15-5 16,11-20 1-16,10-15-7 16,0-22 0-16,15-19-9 15,6-9 0-15</inkml:trace>
  <inkml:trace contextRef="#ctx0" brushRef="#br0" timeOffset="93009.04">6629 16883 48 0,'-4'9'24'0,"-24"13"-20"0,17-9 35 0,-10 5-37 16,-7 11 0-16,-4 11 1 15,0 4 1-15,-6 10-5 16,-8 8 0-16,3-2 3 16,5 3 0-16,6-7-4 15,7-9 1-15,11-9-8 16,7-13 1-16,14-22-9 15,-3-12 1-15</inkml:trace>
  <inkml:trace contextRef="#ctx0" brushRef="#br0" timeOffset="93354.76">6251 16930 47 0,'7'37'23'0,"22"4"-18"0,-15-28 37 16,0 9-38-16,10 3 0 16,8 9 3-16,7 4 0 0,0 3-9 15,0 3 0-15,-4-7 4 16,0 1 0-16,-7-4-8 16,1-2 1-16,-15-10-13 15,-4-10 0-15</inkml:trace>
  <inkml:trace contextRef="#ctx0" brushRef="#br0" timeOffset="94041.96">6713 16356 54 0,'4'6'27'15,"14"-9"-28"-15,-8 0 40 0,-3 0-36 16,7 3 0-16,7 0 3 16,4-3 1-16,-4 0-8 15,0 3 0-15,-3-4 5 16,3 8 0-16,-7-4-2 15,-3 6 0-15,-4 0-3 0,-7 7 0 16,-3 5-1-16,-5-2 0 16,1 0-1-16,-7 6 1 15,4 3 0-15,-1 3 1 16,1 0 0-16,2-3 1 16,8-3 0-16,0-3 1 15,0-3-1-15,11-4 1 16,0-5-1-16,6-1 1 15,12-3-4-15,2-6 0 16,5-7-14-16,2-8 0 16,8-4 0-16,-7 3 0 15</inkml:trace>
  <inkml:trace contextRef="#ctx0" brushRef="#br0" timeOffset="94343.01">7101 16071 49 0,'22'31'24'0,"16"25"-27"16,-23-34 47-16,9 7-38 15,8 11 0-15,7 14 6 16,7 11 0-16,-8 17-15 0,-2 9 1 16,-1 0 8-16,-10 9 0 15,-22 13-8-15,-3 13 0 16,-24-7-18-16,-22-16 1 16,-11-9-2-16,-3-15 1 15</inkml:trace>
  <inkml:trace contextRef="#ctx0" brushRef="#br0" timeOffset="96172.43">8608 17149 54 0,'-11'3'27'0,"11"-9"-21"15,0 3 28-15,0 3-30 16,0 0 0-16,0 0 4 16,7 0 1-16,4-6-10 15,10-4 0-15,18 4 7 16,17 0 1-16,29-7-3 15,14 1 1-15,14 2-4 16,-29 4 0-16,29 3-7 16,-18 3 0-16,-21 9-15 15,-21 1 0-15</inkml:trace>
  <inkml:trace contextRef="#ctx0" brushRef="#br0" timeOffset="97072.86">14245 12612 42 0,'4'47'21'0,"-1"28"-7"0,1-59 21 16,-4 15-31-16,-7 7 0 16,-4 18 1-16,1 26 0 15,-1 24-7-15,-3 26 1 16,3 25 4-16,1 12 0 15,-1 16-3-15,-3 6 1 16,-4-2-2-16,4-20 1 16,4-9-4-16,3-28 1 15,0-20-7-15,3-27 1 16,0-25-8-16,15-35 1 16</inkml:trace>
  <inkml:trace contextRef="#ctx0" brushRef="#br0" timeOffset="97763.33">14210 12383 46 0,'3'9'23'0,"29"-2"-28"16,-18-4 38-16,4 6-30 15,14 7 0-15,14-1 2 16,10 7 1-16,15 0-6 16,24-6 0-16,28 0 5 0,18-16 0 15,43-16-2-15,13-6 0 16,29 3-1-16,-11-12 0 15,11-4-3-15,0-5 1 16,-18 5-1-16,0-12 1 16,-17-9-1-16,-33-7 1 15,-13 0-1-15,-14 7 0 16,-19 3-1-16,-16 5 1 16,-15 8 0-16,-18 15 0 15,-13 15-2-15,-11 7 1 16,-18 19-1-16,-7 18 1 0,-11 20 0 15,-10 2 0-15,-7 22 0 16,-7 13 0-16,-4 13 1 16,-3 12 1-16,0 12-1 15,0 10 0-15,7 16 0 16,3 6 1-16,-7 9-1 16,8 1 1-16,-1 15-1 15,0-13 1-15,8 1 1 16,3-17 0-16,0-15 0 15,-8-24 0-15,-6-1 1 16,-10-13 0-16,-15 4 0 16,-18-7 1-16,-17-3-1 15,-18-9 0-15,-28-3-1 16,-7-10 0-16,-17-12-2 16,-15-10 0-16,-4-19-1 15,-24-8 1-15,-24-14-2 0,-26-12 0 16,-20-6-5-16,-22-4 0 15,-3-5-6-15,17 15 1 16</inkml:trace>
  <inkml:trace contextRef="#ctx0" brushRef="#br0" timeOffset="99144.59">10368 16362 56 0,'35'60'28'0,"-20"-16"-22"15,-15-22 29-15,0 3-32 16,-4 6 0-16,-3 10 3 15,3 3 1-15,-3 0-8 0,7-4 0 16,-3-8 5-16,3-7 0 16,0-6-2-16,0-4 0 15,0-2-2-15,-4-4 0 16,-3-6-3-16,-7-6 1 16,-3-3-2-16,-8-3 0 15,4-4-2-15,-4 1 0 16,-3-1-1-16,-8 7 0 15,5 3 1-15,-1 3 1 16,4 6 1-16,3 3 0 0,7 4 4 16,8-1 1-16,6 1 3 15,4-4 0-15,11 7 3 16,3 0 0-16,4-4 0 16,6 1 1-16,1-7-3 15,3-3 0-15,4-6-5 16,3-3 1-16,4 3-8 15,-7-1 0-15,-4 1-12 16,0-6 0-16</inkml:trace>
  <inkml:trace contextRef="#ctx0" brushRef="#br0" timeOffset="99401.11">9723 17090 67 0,'3'12'33'0,"22"13"-31"0,-11-25 56 15,11 0-56-15,13 3 1 16,26-3 0-16,10-3 0 16,7-3-5-16,11 0 1 15,0-4 1-15,-4 1 0 16,-11 0-6-16,-6-1 0 15,-22 4-8-15,-13 0 1 16,-15 3-8-16,-14-1 0 0</inkml:trace>
  <inkml:trace contextRef="#ctx0" brushRef="#br0" timeOffset="99806.96">10192 17344 52 0,'-18'53'26'0,"8"-18"-27"16,6-20 42-16,4 13-38 16,4 10 0-16,-1 12 5 15,4 4 0-15,-3-1-8 16,3 0 0-16,-4-9 5 16,1-6 1-16,-4-10-3 15,3-6 1-15,-3-6-3 16,-3-4 0-16,-4-12-2 15,-4-3 0-15,-3-10-1 16,-4-2 1-16,-6-4-2 0,-1 0 0 16,-3 0-1-16,0 0 0 15,-1-2-1-15,-2 2 1 16,-1 12 0-16,0 11 0 16,-3 5 2-16,7 10 0 15,-1 9 2-15,5 3 1 16,6 1 0-16,7 2 0 15,8 1 0-15,6-4 0 16,12-3-1-16,13-9 0 16,7 0-6-16,11-10 0 0,14-12-10 15,-7-12 1-15</inkml:trace>
  <inkml:trace contextRef="#ctx0" brushRef="#br0" timeOffset="100049.14">10636 17629 57 0,'-35'41'28'0,"-29"12"-29"15,47-40 46-15,-4 9-44 16,-4 9 0-16,-3 7 0 15,3-10 0-15,0 6-3 16,8-2 0-16,3-7-6 16,7-10 1-16,3-11-10 0,8-17 1 15</inkml:trace>
  <inkml:trace contextRef="#ctx0" brushRef="#br0" timeOffset="100228.01">10276 17435 38 0,'7'6'19'0,"29"28"-6"0,-19-18 25 16,12 9-33-16,6 7 0 16,14 15 2-16,8-7 0 0,3 7-10 15,-11 4 1-15,0-1 3 16,-6-9 1-16,-4-4-13 16,-4 1 1-16,-7-19-7 15,0-10 1-15</inkml:trace>
  <inkml:trace contextRef="#ctx0" brushRef="#br0" timeOffset="100525.88">11920 16782 59 0,'-14'54'29'0,"-28"-1"-37"0,21-28 53 16,-11 19-45-16,-10 19 1 15,-4 12 0-15,-7 3 0 16,0 7-2-16,7-3 1 15,11-17-4-15,7-11 1 16,3-13-13-16,14-32 0 16</inkml:trace>
  <inkml:trace contextRef="#ctx0" brushRef="#br0" timeOffset="100707.09">11321 16729 49 0,'3'10'24'0,"15"55"-15"15,-4-43 33-15,11 10-39 16,17 18 1-16,7 19 1 16,15 25 0-16,6 6-8 15,-3 4 0-15,4 9-1 16,3-10 0-16,-7-12-13 16,-7-25 0-16</inkml:trace>
  <inkml:trace contextRef="#ctx0" brushRef="#br0" timeOffset="102134.18">21491 12596 44 0,'18'35'22'0,"21"37"-18"0,-32-53 22 15,0 15-23-15,0 7 0 16,0 15 0-16,0 13 1 15,-4 19-6-15,-3 31 1 16,-3 7 3-16,-1 21 0 16,-3 19-2-16,0 16 1 15,0 6-1-15,0-9 1 16,-3-10-1-16,-1-9 0 16,0-31-3-16,1-16 1 15,-1-25-5-15,1-20 0 16,3-20-7-16,0-23 1 0,3-32-1 15,1-24 1-15</inkml:trace>
  <inkml:trace contextRef="#ctx0" brushRef="#br0" timeOffset="102810.07">21223 12411 41 0,'11'25'20'0,"10"16"-25"16,-11-32 43-16,12-2-35 15,13-1 0-15,14-3 2 0,25 6 1 16,4-5-7-16,28-4 0 15,21-10 4-15,7-2 0 16,25-7-2-16,6 0 1 16,-6-9-2-16,11-10 0 15,2-3 0-15,-2-3 0 16,-12-12 0-16,-9-4 0 16,-19 4 0-16,-10 3 0 15,-7 3 0-15,-21 9 0 16,-15 9-1-16,-17 7 0 0,-7 13-1 15,-3 12 1-15,-5 12-1 16,1 13 1-16,-7 13-2 16,-4 12 0-16,-6 16 0 15,-5 9 1-15,-3 13 1 16,1 9 0-16,-5 7-1 16,1 6 1-16,0 15 0 15,-1 16 0-15,1 13 0 16,-1 12 0-16,8 13 0 15,0 12 0-15,-4 7 0 16,0-20 0-16,-7-8 0 16,-7-20 1-16,0-6 0 15,-7-6 0-15,-3-3 0 16,-11-16 0-16,-11-6 0 16,-10-3 0-16,-8-16 0 0,-9-9 1 15,-5-7-1-15,-17-12 1 16,-21-19-1-16,-25-9 1 15,-11-10 0-15,-27-6 0 16,-15-10-1-16,-25-2 0 16,-6-4-4-16,-15 7 0 15,-3-7-7-15,3-6 0 16</inkml:trace>
  <inkml:trace contextRef="#ctx0" brushRef="#br0" timeOffset="103726.98">12541 17256 40 0,'0'19'20'0,"14"3"-7"0,-7-19 20 0,4 0-30 16,-4 0 1-16,11 0 2 16,10 0 0-16,18 1-8 15,17-1 0-15,1-3 4 16,6 3 1-16,8 0-8 16,-11-3 0-16,-4-3-11 15,-10-7 0-15</inkml:trace>
  <inkml:trace contextRef="#ctx0" brushRef="#br0" timeOffset="103950.18">12989 16993 46 0,'-3'21'23'0,"-1"20"-19"0,8-28 32 15,-4 12-33 1,0 12 0-16,-4 14 0 0,1 2 1 16,-8 16-6-16,1 0 0 15,2-6-1-15,8-7 1 16,0-12-13-16,8-25 0 16</inkml:trace>
  <inkml:trace contextRef="#ctx0" brushRef="#br0" timeOffset="104414.43">13374 16682 65 0,'39'35'32'0,"17"-13"-37"15,-38-22 56-15,6 3-49 16,19 0 1-16,6 0-1 16,11 0 1-16,4 3-4 15,-4 1 0-15,-11-1 2 16,-10 6 0-16,-11 4-4 16,-14-3 1-16,-14-1-2 15,-10 1 1-15,-8 2-3 16,-3 1 1-16,-4 6-2 15,0-3 1-15,1 0 2 0,6-1 0 16,7 1 2 0,8 3 0-16,6 3 2 0,8 4 1 15,14 2 1-15,10 0 1 16,7 1 1-16,4 2 0 16,-4 1 0-16,-3-1 1 15,-7 1-1-15,-11-1 0 16,-14 4-2-16,-14 9 0 15,-25 9-4-15,-20 7 0 16,-23-10-8-16,-2-6 1 0,3-12-9 16,0-16 0-16</inkml:trace>
  <inkml:trace contextRef="#ctx0" brushRef="#br0" timeOffset="105046.6">14873 16356 55 0,'4'56'27'0,"-4"20"-31"0,0-54 45 16,3 6-37-16,4 16 0 16,0 12 3-16,0-6 1 15,-3 4-10-15,-1-7 0 16,1-10 6-16,-4-5 0 0,-4-7-3 16,1-10 0-16,-8-5-2 15,-10-10 1-15,-4-10-1 16,-3 4 0-16,-7-3-2 15,3-4 1-15,0-2-1 16,1 2 0-16,-5 0 0 16,8 4 1-16,0 6 0 15,3 3 0 1,8 9 2 0,6 7 1-16,11 3 2 15,7 0 1-15,4-1-1 16,3-2 1-16,14-3-2 15,14-7 0-15,11-3-5 16,7-6 0-16,-3-6-13 16,-1-7 0-16,-14 0-3 0,-6-3 1 15</inkml:trace>
  <inkml:trace contextRef="#ctx0" brushRef="#br0" timeOffset="105318.21">14376 17159 62 0,'-4'47'31'0,"29"-22"-33"0,-15-22 61 0,12 0-55 16,6 0 0-16,7-3 3 15,0-3 0-15,8 0-9 16,13-3 0-16,4-1 6 15,4-5 0-15,-1-1-6 16,-3 1 1-16,-7-1-7 16,-11 1 0-16,-6 2-14 15,-12-2 1-15,-13 2-1 16,-8 7 0-16</inkml:trace>
  <inkml:trace contextRef="#ctx0" brushRef="#br0" timeOffset="105736.77">14700 17287 55 0,'-17'41'27'0,"-1"22"-29"0,14-48 54 16,1 14-48-16,-1 5 0 16,1 10 3-16,-1 6 0 15,4 4-8-15,0-4 0 16,0-3 6-16,0-6 0 15,4-7-2-15,-1-9 1 16,1-3-3-16,-4-6 0 0,0-7-2 16,-4-6 1-1,1-6-1-15,3-3 0 0,-7-4-2 16,-4-2 1-16,-3-1-1 16,-4 1 1-16,1 2-1 15,-4 1 1-15,-4 3 0 16,0-1 0-16,1 11 0 15,-5 5 1-15,1 10 1 16,0 6 0-16,7 3 1 16,0-3 0-16,6 3-1 15,5 1 1-15,10-4 0 16,7 0 0-16,14-3-4 16,14-13 0-16,11-3-8 15,-3-12 0-15,10-9-8 16,6-7 0-16</inkml:trace>
  <inkml:trace contextRef="#ctx0" brushRef="#br0" timeOffset="105980.43">15113 17526 55 0,'-35'40'27'0,"-4"14"-27"0,28-39 45 16,-3 10-43-16,-3 4 1 16,-1 8 2-16,0 7 1 0,1-3-8 15,3-7 0-15,-4-5 0 16,7-7 1-16,4-13-8 16,0-15 0-16,0-13-9 15,7-9 0-15</inkml:trace>
  <inkml:trace contextRef="#ctx0" brushRef="#br0" timeOffset="106162.4">14781 17375 46 0,'22'13'23'0,"30"34"-16"16,-30-25 35-16,6 12-39 16,11 13 1-16,-1 3 0 15,-2 4 0-15,-1-1-7 16,-3-3 1-16,-8-3-1 15,1-12 1-15,0-10-10 16,3-13 1-16,4-18-5 0,7-10 0 16</inkml:trace>
  <inkml:trace contextRef="#ctx0" brushRef="#br0" timeOffset="106428.34">15660 16278 56 0,'-4'40'28'0,"-6"32"-32"0,10-40 53 0,0 18-47 15,3 28 0-15,1 16 2 16,10 35 1-16,4 15-5 15,-4 13 0-15,3-6 3 16,-3-13 0-16,4-22-10 16,-7-22 0-16,-8-29-12 15,1-24 1-15</inkml:trace>
  <inkml:trace contextRef="#ctx0" brushRef="#br1" timeOffset="111682.34">4233 18068 38 0,'0'0'19'0,"0"-9"-9"16,0 9 20-16,4 3-26 15,6 0 0-15,12 0 2 16,13 0 0-16,4 0-7 16,31 1 1-16,4 2 6 0,32 3 1 15,28 1-2-15,11-10 0 16,24-4-1-16,22-5 0 16,6 0-2-16,4-10 1 15,0 0-2-15,8 6 0 16,2-5-1-16,-13-4 0 15,-22 0-3-15,-14-3 1 16,-13 0-4-16,-29 6 1 16,-29 3-8-16,-17 0 1 15,-10 1-7-15,-22 2 1 0</inkml:trace>
  <inkml:trace contextRef="#ctx0" brushRef="#br1" timeOffset="112433.5">5394 16513 44 0,'7'28'22'0,"4"28"-23"0,-4-46 35 0,-7 5-31 15,0 4 1-15,0 0 1 16,-7 0 0-16,3 3-7 16,1-6 1-16,-1-4 3 15,-3-2 1-15,3-10-2 16,-6-10 0-16,3-9-1 16,3-15 0-16,-6-7-2 15,3-3 1-15,3-6 0 16,1 0 0-16,-1 9-1 15,4-3 1-15,4 0-1 16,3 10 1-16,0 2 1 16,3 4 0-16,11 6 0 15,8 3 1-15,-8 7-1 0,7 2 1 16,4 4 1-16,-7 0 0 16,3 6 0-16,-4 0 1 15,-2 6-1-15,-8 4 0 16,-7 8-2-16,-7 1 1 15,-11 9-4-15,-10 4 1 16,-7-1-3-16,-4-6 0 16,4 0-5-16,-4-6 1 15,7-3-6-15,11-10 1 16</inkml:trace>
  <inkml:trace contextRef="#ctx0" brushRef="#br1" timeOffset="113002.28">5708 16350 44 0,'-7'40'22'0,"-4"20"-20"16,11-44 38-16,0 6-38 15,0 3 1-15,0 0-1 16,-3-3 1-16,3-3-5 16,-4-7 1-16,1-2 2 15,3-4 0-15,-11-12-2 0,11-10 1 16,-7-6-1-16,4-6 0 16,3-10-1-16,3 0 1 15,4 1 0-15,4-10 0 16,3 3 0-16,3 0 0 15,5 6 1-15,2 10 1 16,-10 6 1-16,8 6 0 16,2 4 1-16,-10 6 0 15,4 3 0-15,-11 6 0 16,0 3-1-16,-7 6 0 16,-7 4-2-16,0 6 1 0,0-3-2 15,3-3 0-15,-6-1-1 16,-1 1 1-16,-3 0-1 15,4-1 1-15,-1 1-1 16,8 0 1-16,-5 2 0 16,8 4 1-16,8-3 1 15,2 3 0-15,1 0 1 16,6-6 0-16,4 0 0 16,1-1 1-16,-1-2-3 15,7-1 0-15,-7 1-15 16,-3-7 0-16,-8-6-2 15,-6 0 1-15</inkml:trace>
  <inkml:trace contextRef="#ctx0" brushRef="#br1" timeOffset="113769.07">9857 18404 54 0,'-14'0'27'0,"17"-7"-17"0,-3 7 27 0,7-3-32 16,0 0 0-16,11 0 3 16,24 3 1-16,22 0-11 15,24 0 0-15,25 0 7 16,24-6 0-16,33-4-3 16,24 1 0-16,7-13-2 15,10-3 1-15,-20-7-5 16,-15 4 0-16,-17 0-6 15,-28 3 1-15,-26 3-12 16,-23-3 1-16</inkml:trace>
  <inkml:trace contextRef="#ctx0" brushRef="#br1" timeOffset="114536.04">10770 16042 46 0,'-3'57'23'0,"6"2"-20"0,-3-34 30 0,-3 1-31 16,-1 11 1-16,-3 4 0 16,4 0 1-16,-1-7-6 15,1 1 1-15,-1-13 1 16,1-10 1-16,-1-6-3 16,1-12 0-16,-1-13-2 15,0-3 1-15,1-12-2 0,-4-10 1 16,3-3 1-16,4 3 0 31,11-19 2-31,0 7 0 16,6 6 3-16,4 12 0 15,4 10 2-15,7 6 0 16,0 3 1-16,-1 7 0 16,1 5-1-16,-7 4 1 15,-4 3-2-15,-7 3 0 16,-7 7-2-16,-7-1 1 0,-7 7-2 15,-7 0 1-15,0-1-2 16,-4 4 0-16,-10-3-1 16,7-4 0-16,3-2 0 15,4-1 0-15,0-3 0 16,3 1 0-16,4 5-2 16,0 7 1-16,4 3 0 15,3 3 1-15,3 0-1 16,1-3 0-16,3-3 0 15,-4-7 0-15,1-5-2 16,3-7 1-16,-4-3-7 16,1-7 0-16</inkml:trace>
  <inkml:trace contextRef="#ctx0" brushRef="#br1" timeOffset="116245.89">11102 16017 42 0,'-4'35'21'0,"1"-10"-19"0,3-13 36 15,0 4-36-15,0 6 0 16,0 6 1-16,0 4 0 15,-4-7-4-15,1 0 0 16,-1 0 2-16,1-6 0 0,-1-4-2 16,1-8 0-16,-1-7-1 15,1-10 0-15,3-12-3 16,0-12 1-16,0-1-3 16,0-9 1-16,0-3-1 15,3 3 1-15,1 4 0 16,-1 2 0-16,4 7 3 15,4 2 1-15,-1 8 4 16,8 5 1-16,3 6 3 16,4 7 1-16,0 3 1 15,-1 3 1-15,-2 1-2 16,-5-1 1-16,-3 3-3 16,-3 3 0-16,-1 7-4 15,-6 3 0-15,-8 0-2 16,-3 0 0-16,-7 2-2 15,-7-2 1-15,0-3-3 16,3-3 0-16,1-4 1 0,6 0 0 16,0 1 1-16,11-1 1 15,8 7 1-15,9-1 1 16,8 7 4-16,0 0 0 16,3 0 0-16,7 3 0 15,4-6-4-15,0-3 0 16,-1 0-12-16,-6-7 0 15</inkml:trace>
  <inkml:trace contextRef="#ctx0" brushRef="#br1" timeOffset="117117.02">14108 16318 40 0,'3'16'20'0,"22"15"-15"0,-18-18 26 16,0 12-28-16,0 3 1 15,0 13 2-15,0 12 1 16,-3 19-9-16,-1 19 1 15,1 19 5-15,-4 19 1 16,-4 15-2-16,1 3 0 16,-4 7-2-16,-4-16 0 0,0 3-3 15,1-19 1-15,3-9-4 16,0-25 1 0,0-13-6-16,3-28 1 0,4-25-5 15,0-22 0-15,11-25-1 16,-4-16 1-16</inkml:trace>
  <inkml:trace contextRef="#ctx0" brushRef="#br1" timeOffset="117703.65">14139 16265 38 0,'14'28'19'0,"18"-6"-19"0,-21-22 39 31,24 0-34-31,7 0 1 16,18-6 0-16,4-10 1 15,28-6-10-15,17-3 0 16,18-3 6-16,3 0 1 15,19 6-4-15,6 0 1 16,-14-3-1-16,-3 0 0 16,-11-4 0-16,-32 11 0 15,11-14-1-15,-18 4 1 16,-14 0-2-16,-21 3 1 0,-11 9-3 16,-14 10 1-16,-6 6-2 15,-12 9 1-15,-6 16 0 16,-4 7 0-16,-7 21 0 15,0 19 0-15,0 16 1 16,-1 28 1-16,5 22 1 16,3 19 0-16,0 18 1 15,0-2 1-15,0-1 0 16,0-9 0-16,-7-3 0 16,-7-16 0-16,-4-12 0 15,0-10 1-15,-3-12-2 16,-3-16 1-16,-8-12-1 15,0-7 1-15,0-12 0 16,1-10 0-16,-15-9-1 16,-18-10 0-16,-17-5-2 15,-18-7 1-15,-10-13-6 0,-18-18 0 16,-4-20-4-16,4-18 0 16</inkml:trace>
  <inkml:trace contextRef="#ctx0" brushRef="#br1" timeOffset="118319.24">14990 15647 44 0,'7'13'22'0,"-4"-16"-26"0,-3 3 41 15,-3-7-36-15,-4 1 0 16,-11 0-1-16,-7 3 0 16,-14 3-1-16,-6 6 1 15,-1 7-1-15,3 2 0 16,5 1 0-16,2 0 0 16,5 9 0-16,9 0 1 15,12 3-1-15,10 6 1 0,17-5 0 16,19-1 0-16,17-9 2 15,17-16 0-15,11-16 0 16,-3-15 0-16,-15-3 0 16,-17-13 0-16,-14-3-3 15,-14-3 1-15,-25-4-13 16,-25-5 0-16</inkml:trace>
  <inkml:trace contextRef="#ctx0" brushRef="#br0" timeOffset="124910.96">16729 17036 57 0,'3'0'28'0,"15"0"-22"16,-8-3 29-16,1 0-33 15,3-3 0-15,7 3 0 16,8 0 0-16,6-1-4 15,7 4 0-15,4 4-3 16,-7-4 1-16,-7 0-13 16,-8 0 1-16</inkml:trace>
  <inkml:trace contextRef="#ctx0" brushRef="#br0" timeOffset="125092.11">16736 17278 61 0,'17'47'30'0,"19"-22"-33"0,-26-22 49 16,8-3-46-16,7 0 0 15,13-6-2-15,-2-4 1 16,3-2-8-16,-8-4 0 16,-3 1-8-16,1-11 1 15</inkml:trace>
  <inkml:trace contextRef="#ctx0" brushRef="#br0" timeOffset="125688.17">17805 16632 35 0,'-36'9'17'0,"8"13"-2"0,21-15 21 16,0 2-30-16,0 7 0 16,4-4 6-16,3 4 0 15,3 0-14-15,8-1 1 16,10 1 10-16,11 0 0 16,3-4-3-16,14 1 0 15,11-4-3-15,0 0 0 0,-10 1-2 16,-8-4 1-16,-10 0-3 15,-8 1 1-15,-13 2-2 16,-15 10 0-16,-13 3-1 16,-15 9 0-16,0 7-2 15,-3 9 0-15,-7 0 1 16,-1 3 1-16,-3 3 1 16,8 1 1-16,2-7 1 15,8 6 1-15,10-3 2 16,8 0 1-16,10-6 0 15,10-3 1-15,15-10-2 16,7 1 0-16,7-10-3 16,7-7 1-16,7-11-8 15,-4-4 0-15,-3-10-15 16,0-24 1-16</inkml:trace>
  <inkml:trace contextRef="#ctx0" brushRef="#br0" timeOffset="126484.89">19078 16456 56 0,'0'-3'28'0,"4"6"-29"0,-8-3 37 0,-3 3-35 16,-3 16 0-16,-12 13 1 15,-16 8 0-15,-12 23-3 16,-6 12 1-16,-4 10 1 15,0 22 1-15,3 18-1 16,8 4 0-16,14 5-1 16,10-2 1-16,14-16-1 15,11-12 0-15,15-29-2 16,6-12 0-16,7-19-8 16,7-19 1-16,8-22-8 15,-1-9 1-15</inkml:trace>
  <inkml:trace contextRef="#ctx0" brushRef="#br0" timeOffset="126891.18">19124 16817 54 0,'-7'3'27'0,"18"3"-28"0,-4-3 48 0,7 4-42 16,7-1 0-16,4 0 4 15,10 4 1-15,14-7-12 16,8 0 1-16,-4 6 7 16,0 1 0-16,-8 2-3 15,-9 4 1-15,-12 3-4 16,-9 3 0-16,-8 12-2 15,-7 10 1-15,-15-3-1 16,-9 0 0-16,-8 3 0 16,-3-1 0-16,-1 1 1 15,8-3 0-15,7-3 1 16,3-1 1-16,11 1 0 16,7-3 0-16,11-4 0 15,7-3 0-15,6-6-2 16,8-3 0-16,-4-7-6 0,1-5 0 15,9-7-14-15,12-19 1 16</inkml:trace>
  <inkml:trace contextRef="#ctx0" brushRef="#br0" timeOffset="127130.35">20101 17130 53 0,'-3'29'26'0,"-29"18"-22"0,14-35 34 0,-13 10-36 16,-8 6 1-16,-11 7 1 15,-2 3 0-15,2 5-5 16,1 11 1-16,10-4 1 16,7 10 1-16,7-13-7 15,8-13 1-15,3-6-6 16,7-21 0-16,7-17-8 15,7-12 0-15</inkml:trace>
  <inkml:trace contextRef="#ctx0" brushRef="#br0" timeOffset="127310.43">19660 17190 9 0,'-10'-75'4'0,"6"28"13"16,11 41-8-16,-3-1 2 16,3 10 0-16,3 7 7 15,5 9 1-15,-1 9-23 16,3 16 0-16,4 6 15 15,4 3 1-15,3 13-6 0,11 0 0 16,7 0-4-16,0-4 0 16,0-8-7-16,-11-4 1 15,-7-9-12-15,-10-13 0 16</inkml:trace>
  <inkml:trace contextRef="#ctx0" brushRef="#br0" timeOffset="129742.74">20754 16315 52 0,'-11'3'26'0,"18"-9"-30"0,-3 12 27 15,-1 7-21-15,1 9 0 16,3 12 3-16,14 16 0 15,4 7-5-15,0 21 0 16,3 4 4-16,7 24 1 16,11 7-1-16,-7 13 0 15,-7-10-2-15,-8 0 1 16,-6 6-2-16,-15-18 0 16,-10-7-2-16,-7-9 0 0,-7-16-5 15,0-19 0-15,0-6-11 16,3-16 0-16</inkml:trace>
  <inkml:trace contextRef="#ctx0" brushRef="#br0" timeOffset="130057.82">21622 17328 82 0,'0'3'41'0,"28"0"-52"0,-10-3 77 16,6-3-66-16,8 0 1 15,25 0 0-15,13-3 0 16,18-4-4-16,8-2 1 16,-22-1-6-16,-11-3 0 15,-17 1-14-15,-18-10 0 16</inkml:trace>
  <inkml:trace contextRef="#ctx1" brushRef="#br0">18570 14035 0</inkml:trace>
  <inkml:trace contextRef="#ctx0" brushRef="#br0" timeOffset="131513.41">23128 16691 46 0,'-10'-9'23'0,"10"9"-10"16,0 0 23-16,0 13-32 16,-4 5 1-16,0 14 4 15,1 9 0-15,-4 15-11 16,3 29 1-16,-3 24 6 16,-3 23 1-16,-1 25-3 0,-3 3 1 15,3 0-3-15,4-10 0 16,4-24-6-16,3-29 0 15,3-28-15-15,1-38 0 16</inkml:trace>
  <inkml:trace contextRef="#ctx0" brushRef="#br0" timeOffset="133376.93">23982 17303 44 0,'14'0'22'0,"4"-13"-9"15,-1 10 23-15,15 0-34 16,7-3 1-16,14 0 0 16,7-1 0-16,0-2-5 15,-4 0 0-15,-10-1-2 16,-7 1 1-16,0 2-13 15,-8-2 1-15</inkml:trace>
  <inkml:trace contextRef="#ctx0" brushRef="#br0" timeOffset="133678.28">24352 16977 54 0,'-3'16'27'0,"13"-13"-27"0,-10 0 43 0,0 3-42 15,0 3 1-15,-3 10 0 16,-1 10 1-16,-3 5-4 15,-7 13 1-15,0 9 0 16,-4 4 1-16,4 9-7 16,0-6 0-16,7-13-11 15,11-16 1-15</inkml:trace>
  <inkml:trace contextRef="#ctx0" brushRef="#br0" timeOffset="134742.14">25026 16723 35 0,'-11'3'17'15,"8"-6"0"-15,3 3 18 0,0 0-30 16,0 0 1-16,0 0 6 16,0 0 0-16,3 0-14 15,8 3 1-15,3 0 9 16,0 3 0-16,4 1-3 16,14 2 1-16,6 4-3 15,5 2 1-15,3-2-2 16,0-1 1-16,-4-2-2 15,-7-1 1-15,-7-3-2 16,-10 1 0-16,-7 5-3 0,-11 4 1 16,-7 3-1-16,-4 0 0 15,0 3-1-15,-3-1 0 16,0-2-1-16,0 6 1 16,3-3 1-16,1 3 0 15,3-3 0-15,3 3 1 16,1 1 1-16,3-1 0 15,3 0 0-15,8 0 1 16,3 0 1-16,4 0 0 16,6-3 0-16,-3 0 0 15,-3 0 1-15,-4-3 0 0,-10-1-1 16,-15 1 0-16,-14 9-2 16,-13 7 0-16,-15-1-5 15,3-2 0-15,1-1-13 16,3-9 1-16</inkml:trace>
  <inkml:trace contextRef="#ctx0" brushRef="#br0" timeOffset="135029.47">25746 17165 68 0,'-21'28'34'0,"6"-28"-36"0,8 0 57 16,4 0-52-16,-1 3 0 15,1-3 2-15,3 0 1 16,0 0-8-16,7 3 0 15,3 1-2-15,1-1 0 16,0-6-17-16,-4-16 1 16</inkml:trace>
  <inkml:trace contextRef="#ctx0" brushRef="#br0" timeOffset="135476.78">26952 16676 46 0,'14'15'23'0,"-7"-27"-13"15,-7 6 21-15,-3-1-28 16,-15-2 0-16,-6 0 0 16,-12 2 0-16,-6 10-4 0,-11-6 0 15,-10 10 2-15,-8 15 0 16,0 18-4-16,-3 1 1 16,0 12-2-16,21 13 0 15,11 9-1-15,10 7 1 16,8-7 0-16,20-9 1 15,25-16 4-15,22-6 0 16,24-16 3-16,10-24 0 16,22-20 1-16,3-9 0 15,-10-16-1-15,-14-12 0 0,-22-10-3 16,-14 7 1 0,-24-17-16-16,-18-5 0 15,-18-3-2-15,-13 12 1 0</inkml:trace>
  <inkml:trace contextRef="#ctx0" brushRef="#br0" timeOffset="138051.81">28074 16563 44 0,'4'3'22'0,"20"6"-20"16,-13-5 22-16,3-8-25 16,11 4 1-16,10-6 0 15,4 0 0-15,0-3-3 16,-1-1 1-16,1 1-9 0,-4-4 0 15</inkml:trace>
  <inkml:trace contextRef="#ctx0" brushRef="#br0" timeOffset="138202.23">28007 16902 59 0,'-7'37'29'0,"42"-18"-34"0,-21-22 54 0,8 0-46 16,16-10 1-16,15-6-1 16,0 7 0-16,4-4-11 15,-1 0 0-15,4-5-8 16,-7 2 0-16</inkml:trace>
  <inkml:trace contextRef="#ctx0" brushRef="#br0" timeOffset="138782.53">29750 16224 57 0,'-11'13'28'0,"18"-7"-22"0,-7-6 29 0,-3 6-34 16,-4 7 1-16,-7-1 1 16,-4 7 0-16,-7 9-3 15,1 4 1-15,-1 9 3 16,0 12 0-16,7 0-1 16,8 4 0-16,10 2-1 15,10-5 1-15,15-11-4 16,10-11 1-16,15-7-6 15,10-9 0-15,0-16-12 0,-7-19 0 16,-4-16-2 0,-7-9 1-16</inkml:trace>
  <inkml:trace contextRef="#ctx0" brushRef="#br0" timeOffset="138973.96">30173 16183 38 0,'4'-9'19'0,"3"47"-6"0,-11-23 32 16,-6 7-41-16,-8 13 1 15,-3 9 2-15,0 25 1 16,-8 9-10-16,-13 7 1 0,-4 12 5 16,-3 3 1-16,3-2-3 15,7-17 1-15,11-9-6 16,7-15 0-16,10-13-8 16,18-16 1-16,14-19-9 15,8-15 0-15</inkml:trace>
  <inkml:trace contextRef="#ctx0" brushRef="#br0" timeOffset="139522.2">30706 16554 54 0,'0'18'27'0,"-11"14"-30"0,4-26 45 0,-7 6-40 0,0 7 0 0,-11 13 1 15,-14 15 1-15,-13-3-5 16,-8 12 1-16,-4 13 2 16,8 3 0-16,3-6-3 15,7-10 0-15,11-12-7 16,10-12 0-16,14-20-9 15,15-24 0-15</inkml:trace>
  <inkml:trace contextRef="#ctx0" brushRef="#br0" timeOffset="139664.63">30212 16485 39 0,'0'-22'19'0,"18"37"1"0,-11-2 24 15,0 15-37-15,7 13 0 16,3 21 3-16,12 7 0 15,9 19-13-15,8 6 0 16,0 0 5-16,-4-9 1 16,-6-22-22-16,-1-29 1 15</inkml:trace>
  <inkml:trace contextRef="#ctx0" brushRef="#br0" timeOffset="141437.56">31147 16804 28 0,'0'13'14'0,"7"-13"2"16,-7 0 15-16,0 0-24 16,0 0 0-16,0 0 5 15,0 0 0-15,0 0-14 16,0 0 1-16,0 0 9 15,14-3 0-15,11 3-4 16,10 0 0-16,11 0-8 16,14-3 1-16,3 0-11 15,-3-4 0-15,-7-12-5 16,-7 4 0-16</inkml:trace>
  <inkml:trace contextRef="#ctx0" brushRef="#br0" timeOffset="141647.57">32022 16209 65 0,'21'28'32'0,"-18"35"-45"0,-3-35 63 0,0 31-50 16,-3 20 0-16,-4 15-6 15,0 19 0-15,-7 15-8 16,-4 1 1-16</inkml:trace>
  <inkml:trace contextRef="#ctx0" brushRef="#br0" timeOffset="151797.31">4385 3750 11 0,'0'-3'5'0,"0"6"3"0,4 0 6 16,-4 22-12-1,7-6 1-15,-7 12-1 16,-7 16 1-16,3 10-4 15,-14 18 1-15,15 0 4 16,-4 13 0-16,3 6-1 16,4 10 1-16,0 9 0 15,11 3 0-15,-1-10 0 16,1 4 0-16,7 0-2 16,-8-4 0-16,1-8-1 15,-1-7 0-15,1-13-1 16,-11 0 0-16,4-9-3 15,-1-12 0-15,1-7-2 16,3-9 0-16,-7-7-4 16,0-2 0-16,0-17-1 15,0-2 1-15</inkml:trace>
  <inkml:trace contextRef="#ctx0" brushRef="#br0" timeOffset="153328.37">4286 3866 16 0,'28'-6'8'0,"11"-16"-8"15,-25 22 13-15,4-6-12 16,0-1 0 0,24-5 4-16,7-1 1 15,-6 7-7-15,3-10 0 16,3 1 4-16,11-4 0 16,3 0-1-16,15-6 1 15,14 3-3-15,-8-9 1 16,22-1 0-16,11 1 1 15,10-1-2-15,-4 4 0 16,8 3 1-16,3-3 0 16,7 6 0-16,-11 0 0 15,8 0-1-15,10 3 1 16,-3 7 0-16,3-4 0 31,7 7-1-31,11-1 1 0,-11 7-1 0,7-3 1 0,18 0 0 16,-14 2 0-16,4-2 0 15,13 3 0-15,-7-10 0 16,4-2 1-16,7 2-1 16,-14-6 1-16,7 4-1 15,11 2 0-15,-15-2-1 16,11 2 1-16,7 7-1 16,-7-1 1-16,7 4 0 15,0 0 0-15,-11 3 0 16,4 10 0-16,-3 2-1 15,-25 4 1-15,3 3 0 16,-7-4 0-16,-10-2 0 16,-18 3 0-16,-14-16-1 0,-4 0 1 15,-3 0-1 1,-4-7 0-16,-3 4 0 0,-11-3 1 16,-10 3-2-16,-11 3 1 15,-4 9 0-15,1-6 0 16,-4 4-1-16,0-1 1 15,-11-3 0-15,0 6 0 16,-3 10-1-16,-3 6 0 16,-5 10 0-16,-6-4 1 15,-4 13-1-15,-6 9 0 16,-5 16 0-16,-3-3 1 16,0 13-1-16,-3 8 0 15,0 14 0-15,3 2 1 0,3 1-1 16,1 5 1-16,-4 14 0 15,7-1 0-15,-3-3 0 16,-4 3 1-16,0 1-1 16,-3-7 1-16,3 9 0 15,-7-24 0-15,-4-1-1 16,-3-3 0-16,-3-9-1 16,3-7 1-16,-7-8-1 15,0-4 1-15,-4-13-1 16,-3 0 1-16,-4-2-1 15,-6-1 1-15,-8-12 0 16,-3-10 0-16,-1-3 0 16,-6-9 1-16,-7 3-1 15,-8-3 0 1,-42-3 0 0,1-1 1-16,-8-2-1 0,0-1 0 15,14-5 0-15,-3-1 0 16,-11-3 0-16,-14 0 0 15,4 4 0-15,-8-1 0 16,-10 3 0-16,-17 4 0 16,13-1 0-16,-17 4 1 15,-11-4-1-15,11 1 0 16,-18 0 0-16,-18-7 0 16,8 10 0-16,-11-13 1 0,-11 0-1 15,-3-3 1-15,-14 0-1 16,14 0 1-16,-11-10-1 15,4-5 1-15,-7-4-1 16,-15-3 1-16,12-3 0 16,-19 6 1-16,15 0-2 15,-11-6 1-15,11-3 0 16,-11 3 1-16,7 3-2 16,14-3 1-16,4 9-2 15,-4 4 0-15,15 5 1 16,10-5 0-16,-4 9-1 15,18 3 1-15,11 6 0 16,-11 0 0-16,25 4 0 16,7-1 0-16,3 4-3 15,0-7 1-15,15 3-8 0,27-9 0 16,-6-12-2 0,28-13 0-16</inkml:trace>
  <inkml:trace contextRef="#ctx0" brushRef="#br0" timeOffset="154066.31">7041 1241 30 0,'25'16'15'0,"21"3"-15"16,-35-10 26-16,3 26-24 16,3 21 0-16,5 23 1 15,2 37 0-15,8 18-4 16,-4 17 1-16,4 18 2 15,-7-12 1-15,-1 9-2 16,-6-3 0-16,-4-18-1 16,-3-17 0-16,-1-21-4 15,1-10 1-15,-4-37-8 16,-7-7 1-16</inkml:trace>
  <inkml:trace contextRef="#ctx0" brushRef="#br0" timeOffset="154528.43">6946 2731 39 0,'28'34'19'0,"11"-59"-19"0,-28 35 31 15,3 5-30-15,11 14 1 16,-8 5 2-16,4 10 0 0,4 12-6 15,0-2 1-15,0 2 2 16,3 4 0-16,-7-26 0 16,0-6 0-16,-7 1-1 15,0-4 1-15,-3-13 0 16,-1-2 1-16,5-7-1 16,2 6 1-16,8-9-2 15,-4-15 1-15,11-1-1 31,0-15 0-31,10-4 0 0,7-12 0 0,4 9 0 16,-3 10 0-16,-8 0 0 16,-3 0 1-16,0 0 0 15,-15 9 1-15,1 3-1 16,-14 7 0-16,-19 9 0 16,-16 9 0-16,-26 16 0 15,-10 13 0-15,-10-10-1 16,-8 0 0-16,-10-3-3 0,-4 0 0 15,4-15-12-15,7-16 1 16,0-13-1-16,14-25 0 16</inkml:trace>
  <inkml:trace contextRef="#ctx0" brushRef="#br0" timeOffset="155443.6">6110 423 30 0,'35'16'15'0,"-13"-16"-8"0,-19 0 26 15,4 0-28-15,-7 0 0 16,0 0 0-16,-7 15 1 0,-7-5-9 16,-4 9 1-16,-3 6 4 15,-14 3 1-15,3 9-3 16,-3 7 1-16,7-15-1 16,-1 11 0-16,1 4-1 15,11-6 0-15,6 9-2 16,11 3 1-16,11 3-4 15,17-15 0-15,7-3-6 16,14-7 0-16,8-13-1 16,-1-5 1-16,-6-7-6 31,-128-94 18-31,205 154-6 16,-88-98 1-16,-4 7 6 15,0 0 1-15,-13-7 1 16,-1 7 1-16,0-3 2 0,-7 18 0 15,-3 4 1 1,-8-7 1-16,4 7 0 0,-14-1 0 16,-3 1-1-16,-1-7 1 15,0 7-4-15,-10 9 0 16,-3 6-2-16,2 3 0 16,8 10-2-16,-3-3 1 15,6 6-1-15,4 3 0 16,7 0-2-16,11-3 1 31,3 3-3-31,-4-9 0 0,11-7-1 0,-3-15 1 16,3-7-2-16,4-2 1 0,-7-14-5 15,-1-2 1-15</inkml:trace>
  <inkml:trace contextRef="#ctx0" brushRef="#br0" timeOffset="155894.9">6537 715 26 0,'28'25'13'0,"0"-47"-9"0,-24 19 21 0,3 6-23 16,4 3 0-16,-8 3 1 15,4-2 1-15,-3-4-5 16,-1-3 1-16,-3 0 3 16,4-10 0-16,-1 17-2 15,-3-7 1-15,4-10-2 16,-1 4 1-16,1 0-2 15,3 3 0-15,4 3-1 0,6 9 1 16,-6-3-1-16,3-6 1 16,0-6 0-16,0 6 0 15,-3-6 1-15,-1 6 0 16,-3 6-1-16,0 0 0 16,4-3 1-16,-11-3 0 15,11 0-2-15,-8 7 1 16,4-7-1-16,0 0 0 15,0 3 0-15,0 3 0 16,4-15 1-16,-1 2 0 0,1 4 2 16,-4 13 0-16,0-17 1 15,4 14 1-15,-1-17-1 16,-6 13 0-16,3 7 0 16,3 5 0-16,1 7-1 15,7 0 1-15,-8 7-2 16,4-11 0-16,-3 1-3 15,0 0 0-15,3-10-7 16,-11-9 0-16</inkml:trace>
  <inkml:trace contextRef="#ctx0" brushRef="#br0" timeOffset="156392.04">7063 269 35 0,'17'25'17'0,"15"29"-19"0,-21-45 27 16,-1 19-24-16,-3-3 0 16,4 4 1-16,-4-4 0 15,0 12-3-15,0-2 1 16,-7-1 0-16,4-2 1 15,-4-7-2-15,0 0 0 16,-4-6-4-16,4-4 0 16,-7-5-3-16,3-7 0 0,1 3-2 15,-1-12 0-15,4 3-5 32,-70-94 15-32,144 175-4 15,-71-94 0-15,8 7 4 16,-7-1 0-16,6 1 5 15,1 0 0-15,3 2 1 16,7 4 0-16,-3 3 2 16,6 0 0-16,5 0-1 15,-12 10 1-15,4-1-3 16,-10 4 0-16,-1 12-3 16,-2-19 1-16,-8 13-3 15,-4 3 1-15,-3 3-2 16,0 0 1-16,-11 0-5 15,4-6 0-15,4-7-5 16,3-5 1-16</inkml:trace>
  <inkml:trace contextRef="#ctx0" brushRef="#br0" timeOffset="156692.15">7599 614 35 0,'46'3'17'0,"-25"4"-19"0,-18-4 30 16,1 3-28-16,-8 7 1 15,-6 2-1-15,-4 1 1 0,-7-13-1 16,-1 3 0-16,1 13 0 16,0 0 1-16,10 6-1 15,1 6 1-15,6 1-1 16,8 2 1-16,6-12-1 15,12 3 0-15,2-15 0 16,12-4 1-16,-8-19-2 16,4-15 0-16,-11 3-4 15,-7-3 1-15,-7 0-6 16,-14 18 0-16</inkml:trace>
  <inkml:trace contextRef="#ctx0" brushRef="#br0" timeOffset="157191">8675 580 38 0,'25'-16'19'0,"-8"7"-19"16,-13 2 32-16,-4 4-31 16,0 3 0-16,-4 3 1 15,-3 10 1-15,-7 15-3 16,-7-9 0-16,0 34 2 15,-4 1 1-15,0 8-3 16,8-8 0-16,-8 2-2 16,7-15 0-16,1 6-5 0,3-13 0 15,3-9-7-15,0-15 1 16</inkml:trace>
  <inkml:trace contextRef="#ctx0" brushRef="#br0" timeOffset="157391.41">8315 539 35 0,'18'6'17'0,"38"19"-13"0,-28-6 28 15,-7 6-30-15,11-6 0 0,-4 9 3 16,11 16 0-16,4 3-6 16,13 3 0-16,-10 4 1 15,0-1 1-15,-7-22-9 16,-8-9 0-16,-10-3-5 15,-3 3 0-15</inkml:trace>
  <inkml:trace contextRef="#ctx0" brushRef="#br0" timeOffset="157986.54">8918 266 36 0,'11'10'18'0,"-1"27"-18"0,-6-27 30 0,3-1-29 16,-3 10 0-16,-1 0 0 15,1 3 0-15,-4-4-2 16,0 1 1-16,0-9 0 16,-4 5 1-16,1-5-1 15,-1-10 0-15,0-10-1 16,1 1 1-16,3-7-1 16,0-3 1-16,3-6-1 15,5 0 0-15,2 3 0 16,4-9 1-16,4-7 0 15,-1 19 0-15,5 1 0 16,-8-1 1-16,3 3 0 16,-2-3 1-16,-1 10-1 15,-7 3 1-15,0 12 0 0,0 3 0 16,3 20-1-16,-3 14 0 16,4 20-2-16,-11-10 1 15,0 1-12-15,-7-10 0 16</inkml:trace>
  <inkml:trace contextRef="#ctx0" brushRef="#br0" timeOffset="167066.44">1058 11944 22 0,'-10'-19'11'0,"13"-19"-7"0,-3 32 12 16,0 0-13-16,0-4 1 15,0 7 4-15,0 3 0 0,7 3-9 16,-7 4 0-16,4 5 6 16,-4 4 1-16,7 9-3 15,-7 6 1-15,0 16-3 16,0 10 0-16,-11 15-1 16,-10 13 1-16,4 6-1 15,-1 12 0-15,4 1-1 16,-4-7 0-16,1 3 0 15,2 0 1-15,-2-9-2 16,6-9 0-16,1-16-1 16,3-13 1-16,-4-15-7 15,7-19 1-15,4-13-3 16,11-19 1-16</inkml:trace>
  <inkml:trace contextRef="#ctx0" brushRef="#br0" timeOffset="167771.81">938 12389 28 0,'11'-6'14'0,"-7"-10"-10"0,3 10 23 15,-7 3-25-15,7-3 0 16,-7 6 1-16,0 0 1 15,0 0-5-15,3 0 1 16,4 0 2-16,4-4 1 0,-8-2 0 16,15-3 1-16,0-4-1 15,3-3 1-15,11-2-1 16,17-1 0-16,11-9-1 16,10-16 0-16,29 0-2 15,18-6 1-15,-4-4-2 16,6 1 0-16,8-3-2 15,-3-1 1-15,-8 10-1 16,-13 6 0-16,-19 10 0 16,-10 9 0-16,8 6 0 15,-8 7 0-15,-4 9 2 16,-6 9 0-16,-8 7-1 16,-6 6 1-16,-19 3-1 15,-3 6 0-15,-3 10-1 16,0 16 1-16,-11 5 0 15,4 10 1 1,-8 4 0-16,-3 12 1 0,4 2 0 16,-8 11 0-16,8-4 0 0,-4 7 0 15,4-14 0-15,-1-5 0 16,1-3 0-16,-1-13 1 16,-3-10-1-16,-17-5 0 15,-11-7 0-15,-18 0 1 16,-32-10-1-16,4-5 1 15,-32-1-1-15,-10-6 0 16,-14 0 0-16,-4 3 1 16,-4 4-1-16,1 2 0 0,-4 1 0 15,14-4 0-15,7 4 0 16,-4 2 1-16,8-9-1 16,-4 7 1-16,14-10-1 15,11-6 1-15,14 6-1 16,0 0 0-16,14 3-1 15,11-6 0-15,6-3-8 16,15-6 0-16</inkml:trace>
  <inkml:trace contextRef="#ctx0" brushRef="#br0" timeOffset="169947.41">17900 392 28 0,'11'91'14'0,"-11"50"-6"0,-4-88 14 15,0 22-21-15,1 29 1 16,-4 5 1-16,-4 17 0 15,-3 6-4-15,-3 2 1 16,-5-8 2-16,1-4 0 16,0-18-3-16,3-10 1 15,4-32-6-15,4-18 0 16,3-25-5-16,7-25 1 16</inkml:trace>
  <inkml:trace contextRef="#ctx0" brushRef="#br0" timeOffset="170810.84">18048 213 28 0,'46'37'14'0,"17"-18"-16"16,-41-12 21-16,13 2-17 16,11 0 0-16,7 1 0 15,14-10 1-15,24 3-4 0,19 3 1 16,13-15 3-16,25-1 1 15,29-8-2-15,13 2 1 16,22-3-1-16,7 10 0 16,10-1-1-16,-7 10 1 15,22 10-2-15,-1-7 1 16,11 12-2-16,-3-5 1 16,6-1 0-16,-6 1 0 15,3 5 0-15,0-11 0 16,-11-4 0-16,4-4 0 0,-21-11 0 15,7-10 0-15,-8-4 0 16,-24 11 0-16,-21-8-1 16,-17 8 1-16,-15 5-1 15,-28 1 1-15,-25 8-1 16,-21 4 1-16,-14 0-1 16,-14 10 1-16,-14-1-2 15,-15 7 1-15,-10 3-1 16,-10 9 0-16,-4 6 0 15,-4 4 1-15,1 12-1 16,-5-3 1-16,-2 13 0 16,-4-4 1-1,0 13 0 1,-1 13 0-16,-9-1 0 0,-5 7 1 0,-6 9-1 0,3 4 0 16,0-4-1-16,4 19 1 15,0-9 0-15,-8-1 1 16,-2-15-1-16,-15 0 0 15,-7-3 0-15,-11-19 0 16,-3-3 1-16,-21-7 0 16,-29-15-1-16,-3-6 1 15,-28-10-1-15,-29-3 1 16,-20-3-1-16,-22 0 0 31,-212 0-2-31,57 0 0 16,11-3 0-16,27-10 0 0,-13-6 0 15,-7-3 1-15,-22 0-1 16,-14 7 0-16,-13 5-3 16,-40 1 0-16,-35-4-2 15,-21 10 0-15</inkml:trace>
  <inkml:trace contextRef="#ctx0" brushRef="#br2" timeOffset="179438.09">28882 9304 34 0,'14'0'17'0,"4"-13"-7"0,-15 10 17 0,1 0-25 16,-1 3 1-16,1 3 2 15,-4 6 0-15,-4 13-7 16,-10 3 1-16,-11 13 3 15,-10 9 0-15,-11 9-1 16,-7 10 1-16,-3 6-2 16,-4 4 0-16,11-7 0 15,10 3 0-15,7-13 1 16,7-5 0-16,8-7 1 16,-1-13 0-16,7-6 0 15,8-6 0-15,6-3 0 16,8-6 1-16,10-1-1 15,4-5 0-15,3-1-1 16,4-3 0-16,10 3-2 0,4 0 0 16,3-2-6-16,-3-4 1 15,-7 6-10-15,-4-6 1 16</inkml:trace>
  <inkml:trace contextRef="#ctx0" brushRef="#br2" timeOffset="179679.59">29115 10103 41 0,'3'35'20'0,"-20"-10"-20"0,10-25 27 0,-4 0-26 15,-3 3 1-15,-4 6-1 16,4-2 0-16,0-1-5 16,3 0 1-16,4-6-8 15,7-9 1-15</inkml:trace>
  <inkml:trace contextRef="#ctx0" brushRef="#br2" timeOffset="179857.79">29076 9796 30 0,'18'41'15'0,"20"3"-12"0,-27-32 17 16,3 4-24-16,4-4 1 16,3 1-14-16,0-4 1 15,4-2 17-15,-4-4 1 16</inkml:trace>
  <inkml:trace contextRef="#ctx0" brushRef="#br2" timeOffset="180321.5">29302 10160 20 0,'0'25'10'0,"3"-28"-9"0,-3 3 18 0,4 3-18 15,-4 3 1-15,3-3 0 16,-3-3 0-16,4-3-3 15,3-3 1-15,3 3 3 16,1-4 0-16,0 1-1 16,-1 0 0-16,1 3 0 15,-1 3 1-15,-3 0-1 16,1 3 0-16,-1-3-2 16,0 3 1-16,0-3-1 15,3 3 1-15,1-3-1 16,-1 3 0-16,5-3 0 15,-8-3 0-15,0-3 0 16,0-1 0-16,0 4 0 16,0 3 1-16,-4 0-1 15,4 3 0-15,-3 1 1 16,-1-1 0-16,5 0-1 0,-5 0 1 16,4 3-1-16,0 7 1 15,4-4 0-15,-1 4 0 16,1-4 0-16,-4 4 0 15,0-1 0-15,-3 1 0 16,-4 6 0-16,3-1 0 16,-3-2-5-16,0 3 1 15,0-3-8-15,0-7 0 16</inkml:trace>
  <inkml:trace contextRef="#ctx0" brushRef="#br2" timeOffset="180712.86">29799 10316 40 0,'7'29'20'0,"-3"-11"-21"0,-4-8 32 16,-4 6-31-16,-3 5 1 16,-3 8 0-16,-1-7 1 15,0-4-3-15,1-2 0 16,-1-6-4-16,4-4 1 16,4-9-7-16,6-13 0 0</inkml:trace>
  <inkml:trace contextRef="#ctx0" brushRef="#br2" timeOffset="180910.2">29849 9993 20 0,'0'7'10'0,"3"18"6"16,1-19 8-16,-1 0-22 15,4 1 0-15,0-4 0 16,4-3 1-16,3-7-5 15,4-2 1-15,-1-4-4 16,4 4 1-16,8-13-6 16,-1-12 1-16</inkml:trace>
  <inkml:trace contextRef="#ctx0" brushRef="#br2" timeOffset="181134.51">30290 9608 18 0,'-15'78'9'0,"-38"66"-7"0,36-100 9 15,-15 19-6-15,0 15 0 16,4 4 2-16,3 6 1 16,1-10-11-16,3-21 1 15,3-10 3-15,7-16 1 0,4-12-7 16,7-10 1-16,0-18-5 15,0-7 1-15</inkml:trace>
  <inkml:trace contextRef="#ctx0" brushRef="#br2" timeOffset="181317.53">29901 10091 30 0,'4'44'15'0,"21"-4"-9"16,-15-40 28-16,8 7-31 15,7-1 0-15,-1-3 2 16,15-6 0-16,3 0-9 16,1 0 1-16,-4-1-5 15,-11 4 0-15,-7 0-4 16,-3-6 0-16</inkml:trace>
  <inkml:trace contextRef="#ctx0" brushRef="#br2" timeOffset="181898.66">31859 10150 46 0,'-7'28'23'0,"-28"26"-28"0,21-39 45 16,-4 10-39-16,4 19 1 16,-7 13 0-16,-7 21 1 15,-11 1-4-15,-3-1 0 0,-1-6 1 16,5 0 0-16,6-15-7 15,7-13 1-15,11-10-8 16,14-15 0-16</inkml:trace>
  <inkml:trace contextRef="#ctx0" brushRef="#br2" timeOffset="182303.7">31859 10890 40 0,'29'25'20'0,"-15"-9"-17"16,-14-16 31-16,0 0-35 16,0 0 1-16,0 0 0 15,-7 0 0-15,-7-3 0 16,-8 3 0-16,-6 0-1 16,3 3 1-16,1 3-2 0,-1 7 1 15,0-1-3-15,4-2 1 16,4 2-2-16,6-2 1 15,11-4-1-15,7 3 1 16,0-5 2-16,4 5 1 16,6-6 0-16,1 3 1 15,0-6 1-15,3 3 1 16,-4-3 0-16,1 4 0 16,-4-1 0-16,-3 6 1 15,-4 1 0-15,0 5 0 16,-7 4 0-16,0 6 1 0,0 0-2 15,0 0 1-15,0-3-4 16,3-3 0-16,1-6-6 16,3-7 0-16,4-9-5 15,6-10 0-15</inkml:trace>
  <inkml:trace contextRef="#ctx0" brushRef="#br2" timeOffset="182604.44">32092 11006 28 0,'14'19'14'0,"-10"31"-10"16,-4-43 21-16,-4 8-24 16,1 4 1-16,-4 6 0 15,0 0 1-15,0 0-4 16,3-6 0-16,1 0 3 16,3-7 0-16,7-5-1 15,3-1 0-15,4-3-1 0,0 0 0 16,-3-3 0-16,3 0 0 15,0-3 0-15,0 3 0 16,0-6 0-16,1 0 0 16,-5-4 0-16,4 4 0 15,4 0 0-15,3-1 0 16,0 1-3-16,-3 0 1 16,-8 3-6-16,1 0 1 15,0-1-4-15,-1-2 1 0</inkml:trace>
  <inkml:trace contextRef="#ctx0" brushRef="#br2" timeOffset="182965.98">32805 11220 40 0,'3'6'20'0,"8"-16"-22"16,-11 10 39-16,0-6-37 16,-4-3 0-16,1-1 0 15,-8 1 1-15,-10-1-2 16,-14 4 1-16,-7 3-1 16,-4 3 1-16,3 6-3 15,5 1 1-15,9 2 0 0,8 4 0 16,7 2 0-16,10 1 1 15,12 9 1-15,9 3 1 16,15 0 3-16,3 4 0 16,-3-4-1-16,-4-3 1 15,-14-3-2-15,-17 6 1 16,-25 1-6-16,-29-8 0 16,-21-5-10-16,-20-10 0 15</inkml:trace>
  <inkml:trace contextRef="#ctx0" brushRef="#br2" timeOffset="186071.87">28557 11009 21 0,'32'-12'10'0,"-21"-4"10"0,-8 13 10 0,1-3-24 16,-4 6 0-16,0-6 1 15,-4 2 1-15,-3 1-10 16,-10 3 0-16,-8 3 6 16,-3 4 1-16,-1-1-3 15,1 6 1-15,-7 10-3 16,3 0 1-16,-3 0-1 16,3 0 0-16,4 6-1 15,7 1 0-15,3-4-1 16,11 0 1-16,14-6-2 15,7 0 1-15,4-7-1 16,3-6 0-16,-3-6 0 16,-1-6 0-16,8-3 1 15,0-1 0-15,-1 1 1 16,1-4 0-16,3 4 1 16,-7 3 0-16,-3-1 0 0,-4 7 0 15,-3 3 0-15,-1 4 1 16,-3 5-1-16,-3 4 1 15,-4-3 0-15,0 2 0 16,-4 1-1-16,-3 0 1 16,0 2-1-16,4-2 0 15,-1 6-5-15,-3-3 1 0,4 0-8 16,3-4 0 0</inkml:trace>
  <inkml:trace contextRef="#ctx0" brushRef="#br2" timeOffset="186509.07">28660 11430 38 0,'-7'47'19'0,"-18"9"-17"16,14-31 30-16,1 3-32 15,-4 7 1-15,0-4-1 16,-1-6 1-16,5-6-1 16,6-9 0-16,8-10 1 0,6-10 0 15,5-12-1-15,2-9 0 16,4-7-1-16,1-3 1 16,2-2-1-16,1-8 0 15,0 7-2-15,-1 4 0 16,1-1-2-16,3 3 1 15,0 10 0-15,1 9 0 16,-8 10 2-16,4 12 1 16,-1 3 3-16,-3 7 0 15,-7 2 3-15,-3 7 0 16,-18 7-1-16,-4-4 1 16,-13 0-3-16,-15-6 1 0,-7-4-5 15,-3-2 1-15,-1-7-9 16,8 0 1-16,10-2-3 15,11-4 0-15</inkml:trace>
  <inkml:trace contextRef="#ctx0" brushRef="#br2" timeOffset="186942.08">28928 11765 35 0,'-25'75'17'0,"-21"-37"-18"0,36-29 31 16,-1 1-31-16,0-7 0 15,8-3 2-15,3-13 0 16,7-2-1-16,7-13 1 15,4-7-1-15,-1-3 1 16,-2-5-2-16,-1-8 1 16,3 4-4-16,8-3 1 15,7 6-2-15,3 7 1 16,4 5-1-16,3 10 1 16,0 13 2-16,1 12 1 0,-8 6 4 15,-7 10 0-15,-14 6 1 16,-14 10 1-16,-14-4-1 15,-10 1 0-15,-12-1-1 16,-6-6 0-16,3-6-5 16,7-4 0-16,4-5-4 15,7-4 0-15,3-3-5 16,8-9 1-16</inkml:trace>
  <inkml:trace contextRef="#ctx0" brushRef="#br2" timeOffset="187213.63">29598 10966 37 0,'4'40'18'0,"-43"42"-19"0,28-60 33 16,-3 12-31-16,-7 20 0 15,-7 11 2-15,-8 23 1 16,1-3-4-16,0 0 1 16,3-20 1-16,7-2 0 15,4-16-4-15,7-6 1 16,4-13-7-16,6-3 1 16,8-12-7-16,3-7 1 15</inkml:trace>
  <inkml:trace contextRef="#ctx0" brushRef="#br2" timeOffset="187559.55">29838 11721 38 0,'21'10'19'0,"-17"-1"-19"15,-8-6 34-15,-10 7-33 16,-11 5 1-16,-10 1 1 0,-14 9 0 15,-4 10-4-15,0 8 1 16,-4 17 1-16,1 0 1 16,3-4-4-16,7-9 1 15,14-12-12-15,11-20 0 16</inkml:trace>
  <inkml:trace contextRef="#ctx0" brushRef="#br2" timeOffset="187726.74">29492 11583 25 0,'0'16'12'0,"4"56"-4"0,-4-44 9 0,-4 10-11 15,4 3 0-15,-3 6 1 16,3-7 1-16,0-5-13 16,0-1 0-16,0-8-3 15,3-17 1-15</inkml:trace>
  <inkml:trace contextRef="#ctx0" brushRef="#br2" timeOffset="188527.3">31404 12214 48 0,'-7'84'24'0,"-17"48"-25"0,16-94 39 0,-6 24-38 15,-3-2 0 1,-8 6-8-1,7-16 0-15,4-16 2 16,4-18 1-16,-1-13-9 16,-3-9 1-16,0-13 0 15,0-9 0-15,0-7 3 16,0 1 1-16,-1-1 5 16,1 4 1-16,4 6 13 15,109 56-10 1,-198-62 7-1,102 40 0 1,18 10 3-16,15 9 0 0,10 7 2 0,14-7 0 16,14 0-4-1,-4-3 1-15,1-6-3 0,-4-3 0 16,-7-7-3-16,-7-2 0 31,-11-4-2-31,-7-6 0 0,-6-4-1 0,-8-2 0 0,-4-10 0 16,-10-3 0-1,-17 6-1-15,-8 1 1 32,-10 2-1-32,0 13 0 0,-8 3-1 0,-9 19 0 0,-8 0-1 15,0 13 0 1,7 6-1-16,11-4 0 0,10 1-1 16,7-4 1-16,25 1-1 15,18-16 1 1,14-7 0-16,-4-12 1 0,-3-9-1 15,-4-13 0-15,-7-6-4 16,-7-10 1 0</inkml:trace>
  <inkml:trace contextRef="#ctx0" brushRef="#br2" timeOffset="189390.41">28035 12145 41 0,'4'6'20'0,"-4"-3"-24"0,-4 6 39 0,-10 4-34 16,-11 9 1-16,-3 16 3 15,-7 2 0-15,-4 10-6 16,-7 13 1-16,0 6 3 16,8 0 1-16,6-9-1 15,7-10 0-15,8-9-2 0,9-10 1 16,5-9-2-16,3-9 1 15,7-7-2-15,-7-6 1 16,0-13-1-16,-7-9 0 16,-7-3-2-16,-4 0 1 15,-3 0-1-15,-4 3 0 16,-3 3 0-16,-4 7 1 16,1 2-1-16,-1 7 1 15,0 9 2-15,4 7 0 16,7 9 2 15,3 6 0-15,8 0 1-16,6 7 0 0,15 3 1 0,6 2 0 0,8 1-1 0,7-16 0 0,17 3-1 15,4-6 0 1,3-6-2-16,-3-3 1 16,0-7-1-16,4-3 0 0,-4-3-1 31,-4-9 1-31,-7-10-1 0,-3-6 0 0,-4 0 0 15,-13-1 0-15,-12-8-2 16,-6 12 1-16,-15 3-1 16,-10 10 1-16,-7 9-2 15,-1 6 1-15,-2 13 0 16,-1 12 1-16,-3 1 0 16,3 5 1-16,4 7 1 15,10 3 1-15,15 0-1 16,10-6 1-16,10-13-3 15,-3-6 0-15,15-9-10 16,9-13 0-16</inkml:trace>
  <inkml:trace contextRef="#ctx0" brushRef="#br2" timeOffset="189691.49">28092 13167 42 0,'-4'-3'21'0,"1"-16"-24"0,3 9 32 0,0-2-29 16,3-10 1-16,4 3 0 16,4-3 0-16,3 3 0 15,4 4 0-15,6 5 2 16,4 4 0-16,4 6-1 15,0 3 1-15,-4 3-2 16,-3-2 0-16,-4 5-5 16,0-3 0-16,-3 1-8 15,0-7 1-15,3-7-3 16,3 4 0-16</inkml:trace>
  <inkml:trace contextRef="#ctx0" brushRef="#br2" timeOffset="189927.43">28554 13189 40 0,'7'47'20'0,"-28"-6"-25"0,17-32 39 0,-3 0-34 15,0 1 0-15,0-4-4 0,0-3 1 16,3 0 1-16,4-9 0 15,4-10-7-15,0-6 1 16,3-3-3-16,0-6 0 0</inkml:trace>
  <inkml:trace contextRef="#ctx0" brushRef="#br2" timeOffset="190121.81">28568 12881 28 0,'3'-6'14'0,"5"19"-8"0,-5-7 25 0,1 3-27 0,-1 1 1 0,4-4 2 15,0 7 1-15,4-7-10 16,-1-3 1-16,5 6 5 16,-5-5 0-16,1-1-3 15,-1 3 1-15,1-3-5 16,-1 0 0-16,1 0-3 16,-4-3 1-16,0 4-5 15,0-1 1-15,0 0-5 16,-3 0 1-16</inkml:trace>
  <inkml:trace contextRef="#ctx0" brushRef="#br2" timeOffset="190351.23">28780 13220 36 0,'3'41'18'0,"-10"22"-17"0,7-48 32 16,0 4-31-16,0 0 1 15,4 0 3-15,-1 0 0 16,4-7-6-1,4-2 0-15,6-7 4 0,1-3 1 16,3-3-2-16,0-4 1 16,-3-2-3-16,7-4 0 0,3-2-3 31,7 2 1-15,-3 1-4-1,-4 2 0 1,-3 1-6-16,-4 2 0 0,0 4-4 0,0 3 0 0</inkml:trace>
  <inkml:trace contextRef="#ctx0" brushRef="#br2" timeOffset="190962.04">29274 13446 36 0,'10'28'18'0,"1"-9"-13"0,-8-16 30 0,1 0-36 16,-4 0 1-16,-11 4 0 15,-3-4 0-15,-7 0 0 16,0-3 0-16,-4 3-1 0,-3 3 1 15,0 1-1 1,-1-4 0-16,1 0-3 0,7 0 0 16,7 3-1-16,7-6 1 15,10 0-1-15,11 0 1 16,1 3 0-16,-1 1 0 16,0-1 1-16,3-3 1 15,1 0 0-15,0-3 0 16,-1-4 0-16,-3 10 1 15,-3 1 0-15,0 2 1 16,-4 9 0-16,0-2 1 16,-4 3 0-16,1-1 1 15,-1 4-1-15,4-3 1 0,0 0-1 16,0-4 0-16,4 1 0 16,0-1 0-16,3-2 1 15,7-4 1-15,4-6-1 16,3-6 0-16,0-13 0 15,18 0 0-15,17-12-2 16,1-1 0-16,3-12 0 31,3-9 0-15,-6-13-1-16,-8-18 1 0,-10-1-1 16,-10 0 1-16,-5-3 0 0,-2 7 0 0,-15 6 0 15,-11 12 0-15,-10 19 0 16,-11 25 0-16,-10 13 0 15,-7 22 0-15,-4 9 0 16,-7 25 1 0,-3 28-1-16,-8 23 1 0,8 15 1 0,7 0 0 15,-1 9-1-15,8-18 0 16,7-20-10-16,10-24 1 16</inkml:trace>
  <inkml:trace contextRef="#ctx0" brushRef="#br2" timeOffset="191194.55">29429 13477 39 0,'35'32'19'0,"-10"-29"-16"0,-15 0 30 0,4-3-32 16,4 3 0-16,0-3 0 15,-1 3 1-15,1 3-5 16,0 4 1 0,13-10-10-1,5-3 1-15</inkml:trace>
  <inkml:trace contextRef="#ctx0" brushRef="#br2" timeOffset="191343">29799 13800 22 0,'0'44'11'0,"0"-19"-6"0,0-22 4 15,-3 1-11-15,-1-1 1 16,-3-3-10-16,4-10 0 16</inkml:trace>
  <inkml:trace contextRef="#ctx0" brushRef="#br2" timeOffset="191760.76">29856 13502 29 0,'17'19'14'0,"8"22"-7"0,-14-32 26 0,-1 1-31 15,4-1 0-15,0-3 1 16,0 4 1-16,4-1-4 15,-4 1 0-15,-3-1 2 16,-1 4 0-16,-3-1-2 16,-3 4 1-16,-4 0-2 15,0 9 1-15,-4 0-2 16,1 0 1-16,-1 0 0 16,1-3 0-16,-1 0 0 15,1 6 0-15,-1 0 0 16,1 4 1-16,-1-4 0 15,4-3 1-15,0-6 0 16,7 0 0-16,0-7 1 16,4-6 0-16,-4-3 0 15,7-3 0-15,4-3 0 16,3 0 0-16,4 0-3 0,-1 0 1 16,-3 0-4-16,1 0 1 15,-5 0-4 1,-3-1 0-16,0 1-5 0,-3 3 1 15,0 0-1-15,-4 0 1 16</inkml:trace>
  <inkml:trace contextRef="#ctx0" brushRef="#br2" timeOffset="192017.59">30325 14073 30 0,'24'16'15'0,"26"-29"-16"0,-32 16 30 0,3 0-28 15,0-3 0-15,4 4 2 16,-4-1 1-16,0-6-4 15,-3-1 0-15,-4-2 2 16,0 0 1-16,-4-3-2 16,-3-1 0-16,0 1-1 15,-7-1 0-15,-7 7-2 16,-3 6 0-16,-8 4 0 16,-7 2 0-16,-3 10 0 15,4 3 1-15,-5 6 0 16,8 0 0-16,7 0-2 15,7-2 0-15,11-8-7 16,10-8 1 0</inkml:trace>
  <inkml:trace contextRef="#ctx0" brushRef="#br2" timeOffset="192302.48">31009 13979 24 0,'-17'9'12'0,"-33"10"-12"0,36-16 14 16,-7 1-14-16,-4 2 0 16,-3 3 0-16,3 1 0 15,4-4 0-15,3 3 1 16,8 7-1-16,10 3 1 16,10 3 2-16,8 3 0 0,7 3 1 15,3 3 1-15,0 7 0 16,-10 0 0-16,-11-1-1 15,-14-5 0-15,-11 2-3 16,-14-3 1-16,-13-5-4 16,-1-4 1-1,3-7-10-15,1-5 0 0</inkml:trace>
  <inkml:trace contextRef="#ctx0" brushRef="#br2" timeOffset="192606.84">31676 13866 40 0,'-14'63'20'0,"-43"34"-24"0,50-88 31 0,-24 26-26 0,-5 6 1 15,1 12-1-15,-7 3 1 16,3 1-3-16,4-1 0 16,-1-9-7-16,5-9 1 15,6-10-4-15,11-6 1 0</inkml:trace>
  <inkml:trace contextRef="#ctx0" brushRef="#br2" timeOffset="192946.7">31186 14920 35 0,'3'25'17'0,"1"-25"-17"0,-8-3 30 0,-3 0-30 15,0-1 1-15,-4-2 0 16,-3 6 0-16,-3 3-1 16,-5 7 0-16,-2-1 1 0,3 4 0 15,3 2 0 1,4 4 0-16,10 0 0 0,11 0 0 15,8-4 0-15,6-2 0 16,3-4-1-16,5-2 1 16,-5-4-1-16,-3-3 1 15,-10-3-5-15,-14-4 0 16,-8-5-8-16,-17-4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5:15:14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3009 4587 16 0,'11'10'8'0,"-11"-10"1"15,0 0 8-15,3 3-14 0,4 3 0 16,-7-3 1-16,0 7 1 16,4 2-7-16,3 1 1 15,-7 2 3-15,7 1 0 16,-7 3-2-16,0 0 1 16,0 0-2-16,4-4 0 15,3 1 0-15,-7 0 0 16,0-4 1-16,0-2 1 15,0-4 0-15,3-3 0 16,4 0 1-16,-3-6 1 16,3-3 0-16,3-7 1 0,8-9 1 15,3-15 1-15,0-4-2 16,18-16 1-16,-7-9-2 16,10-9 0-16,15-16-4 15,-8 3 0-15,4 1-12 16,-18 2 0-16</inkml:trace>
  <inkml:trace contextRef="#ctx0" brushRef="#br0" timeOffset="1426.76">3457 7014 24 0,'4'-22'12'0,"-8"-21"-2"0,-3 24 7 31,-14-6-13-31,-11 0 1 16,-7-1 0-16,-10 1 0 15,0 10-8-15,-1 5 1 16,-17 10 5-16,-7 3 0 0,-10 13-3 16,-1 15 0-16,-3 7 0 15,17 6 1-15,-7 9-1 16,8-3 0-16,3 7 0 15,3 6 1-15,15-10-1 16,0 3 1-16,10 1-1 16,7-1 0-16,11 1-1 15,14 5 1-15,7-2-2 16,10 3 1-16,19-1-1 16,2-5 1-16,8-7-2 15,11-6 0-15,10-6-1 16,7-10 1-16,3-9 0 15,11-10 1-15,-3-6 0 16,-8-6 1-16,-6-9 3 16,7-10 0-16,-4-7 1 15,0-8 1-15,-7-17-1 0,0-8 1 16,-11-10-2 0,0-4 1-16,-13-5-2 0,-1-10 0 15,-14 6-2-15,-17 7 0 16,-8-1-2-16,-17 4 1 15,-7 19-4-15,-15 12 1 16,-6 9-5-16,0 10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5:15:27.4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9T15:15:34.013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3013 4374 28 0,'7'19'14'0,"-7"-13"-11"16,0 0 14-16,0 1-12 16,0-1 1-16,-7 13 2 15,3 6 1-15,4 3-11 16,-10 10 1-16,3 12 6 15,-4 6 1 1,11 23-5 0,0-13 0-16,0-16-6 15,0-16 1-15,0-6-6 16,0-18 0-16,-7-20-3 0,3-21 0 31</inkml:trace>
  <inkml:trace contextRef="#ctx0" brushRef="#br0" timeOffset="482.22">2801 4396 35 0,'14'16'17'0,"21"-10"-19"0,-20-6 33 0,2 3-28 15,11 3 0-15,1-3 4 16,2 4 1-16,-2-7-9 15,-8 3 1-15,7 0 5 16,4 0 0-16,-11 0-2 16,0 0 1-16,-3 1-4 15,-4-4 1-15,0 6-1 16,-3-3 0-16,-8 0-1 16,4 3 0-16,-7 4-1 15,0 2 1-15,0 1-2 16,0 3 0-16,-7-4 0 15,4 4 0-15,3-4 0 16,-8 4 0-16,5 0 1 16,3-4 1-16,-7 4 0 15,7-4 1-15,0 1 0 16,7 0 1-16,-4-1 2 0,8 1 0 16,0-1 0-16,6 1 1 15,1-4-1-15,-7-3 1 16,-1 4-2-16,-10 2 1 15,0 7-3-15,-10 3 0 16,-8 9-1-16,-10 4 0 16,3-7-3-16,0 0 1 15,1-3-5-15,-5 1 1 16,12-4-7-16,3-1 0 16</inkml:trace>
  <inkml:trace contextRef="#ctx0" brushRef="#br0" timeOffset="932.56">3609 4932 28 0,'7'6'14'0,"-7"-18"-5"16,4 12 17-16,3-6-23 15,-7 6 0-15,-7 0 1 16,3-3 1-16,-3 3-7 15,-11 3 1-15,4 6 3 16,-14 0 0-16,7 1-2 16,-7 6 1-16,6 2-2 15,5 7 0-15,3-6-1 16,0 3 1-16,10 0-1 16,-3-6 1-16,14-4-1 0,-3-2 1 15,10-7 0-15,0-9 1 16,3-7 0-16,-2-3 0 15,-1 1 0-15,0-4 0 16,-4 3 0-16,1 7 1 16,3-1-1-16,-10 1 0 15,3 6 0-15,3-3 0 16,-6 6 0-16,3 6 1 16,3 6-1-16,-6-2 1 15,3 9-1-15,0 6 1 0,-3-6-2 16,6 6 1-16,1-6-4 15,-1-7 1-15,4 4-8 16,0-10 1-16</inkml:trace>
  <inkml:trace contextRef="#ctx0" brushRef="#br0" timeOffset="1683.32">3969 4829 42 0,'0'9'21'0,"-25"10"-26"16,18-13 35-16,-4-3-30 0,1 4 0 15,-1-1 0 1,-6 6 0-16,6-2 0 0,0-1 0 15,4 1 0-15,4-4 1 16,6 0-1-16,4 0 1 16,4 1 0-16,0 2 1 15,10-6 0-15,0 0 0 16,-3 4-1-16,-1-4 1 16,-6 3-2-16,-8 10 1 15,-6 9-2-15,-8 3 0 16,1 0-4-16,-8 1 1 0,-3 2-7 15,-7-3 0-15,10-9-1 16,7-7 0-16</inkml:trace>
  <inkml:trace contextRef="#ctx0" brushRef="#br0" timeOffset="1910.14">4156 4976 42 0,'3'16'21'0,"4"21"-25"15,-7-27 42-15,0 2-37 16,0 10 1-16,0-3-2 16,0-6 0-16,0-4-3 15,4 1 0-15,-4-4-6 0,0-6 0 16,0-13-4-16,-4-6 0 15</inkml:trace>
  <inkml:trace contextRef="#ctx0" brushRef="#br0" timeOffset="2282.92">4046 4810 20 0,'29'9'10'0,"6"4"-8"0,-21-7 13 16,-3-6-17-16,10 3 0 15,7 0-9-15,4 1 1 0,7-1 10 16,-1 0 1-16,5-3-1 31,-135-50 0-31,244 90 2 16,-103-43 1-16,-10 0 6 16,-7 3 0-16,-4 0 1 15,-7-6 0-15,-3 12-6 16,-15-6 1-16,-3 10-3 15,-3 2 1-15,-15 1-3 16,0 5 1-16,4 1-1 16,-3 6 0-16,6 7 1 15,4 2 1-15,7 1 1 16,7-10 1-16,11-3-1 16,3-10 0-16,7 1 0 15,4-10 0-15,-4-9-8 16,-3-10 1-16,3-3-9 15,-7-3 0-15</inkml:trace>
  <inkml:trace contextRef="#ctx0" brushRef="#br0" timeOffset="2837.63">6308 5149 42 0,'-7'0'21'0,"-7"-25"-22"0,3-1 32 16,0-2-28-16,-3-22 1 16,0-6 2-16,-7-17 0 15,7-2-8-15,3-13 1 16,8 10 4-16,3-4 1 16,14 4-2-16,11 6 1 15,6-3-2-15,-2 9 1 16,-1 19-1-16,3 12 0 15,1 7-1-15,0 12 0 16,-7 16-5-16,-4 16 0 16,-7 6-10-16,-11 13 0 15,-10 8-1-15,-10 4 0 0</inkml:trace>
  <inkml:trace contextRef="#ctx0" brushRef="#br0" timeOffset="3066.67">6008 4989 49 0,'32'12'24'0,"6"-18"-27"15,-16 6 50-15,6-3-45 16,4 0 0-16,-1 0 0 16,5 3 0-16,-5-7-4 15,-2-2 1-15,-12-1-1 16,4 4 1-16,0-10-6 0,-6 7 0 31,2-7-9-31,-6 7 1 16</inkml:trace>
  <inkml:trace contextRef="#ctx0" brushRef="#br0" timeOffset="3261.93">6466 4998 21 0,'11'28'10'0,"7"19"7"0,-8-37 5 15,-6 2-20-15,6-2 1 16,1-1 2-16,3 4 0 16,0-4-6-16,4-3 0 0,-8-3 4 15,8-3 1-15,-7-3-1 16,-1-6 0-16,1 0-4 16,-1-13 1-16,1 0-12 15,0 3 1-15</inkml:trace>
  <inkml:trace contextRef="#ctx0" brushRef="#br0" timeOffset="3650.13">6854 5196 34 0,'4'15'17'0,"-4"-27"-13"15,0 12 19-15,4-10-23 0,3 7 0 16,-4-6 0-16,1-10 1 16,-1 3-2-16,1-2 1 15,-1-1 0-15,4 0 1 16,4 3-2-16,-4 7 1 15,-4-4-1-15,-3 13 0 16,8 0 0-16,-1 13 1 16,0-10-1-16,3 6 1 0,1 1 0 15,-1-1 0-15,1 1 0 16,0-1 1-16,3 4-3 16,-4-10 1-16,1 6-8 15,-1-6 1-15,5 0-1 16,2-3 0-16</inkml:trace>
  <inkml:trace contextRef="#ctx0" brushRef="#br0" timeOffset="4160.16">7292 5042 19 0,'14'0'9'0,"4"-3"-7"16,-15 0 14-16,1 3-15 15,-4 0 1-15,3 3 0 16,-3 0 1-16,0 6-4 0,-3 10 0 16,-1-6 2-16,1-1 0 15,-1 7-3-15,1 6 1 16,-1-3 0-16,4-3 0 16,0 3 0-16,4-6 0 15,3-4 1-15,3-2 0 16,8-4 1-16,-4-9 0 15,7-7 2-15,4-5 0 16,-4-7 1-16,7-10 0 16,0-5 1-16,4-17 0 15,-7-12 0-15,0-6 1 16,-4-6-4-16,-4-13 1 0,-6-3-2 16,-11 0 0-16,-11 6-1 15,-3-9 0-15,0 15 0 16,-7 7 0-16,0 12-1 15,3 13 1-15,-6 16-1 16,2 24 1-16,8 13 0 16,-3 26 0-16,13 27-1 15,15 16 1-15,-1 19 1 16,1 19 1-16,14 6 0 16,-1-13 0-16,-10-12-1 15,4-9 0-15,0-23-7 16,-15-12 1-16,4-18-7 15,-7-20 0-15</inkml:trace>
  <inkml:trace contextRef="#ctx0" brushRef="#br0" timeOffset="4385.63">7419 4832 45 0,'35'25'22'0,"-10"-28"-22"0,-11 0 38 16,7-4-38-16,7-5 1 16,4-1-4-16,0 4 1 15,3 3-1-15,-7-1 0 0,1 7-6 16,-5 4 0-16,-3-1-1 16,-6 6 1-16,-1 7-3 15,-4-7 0-15</inkml:trace>
  <inkml:trace contextRef="#ctx0" brushRef="#br0" timeOffset="4490.66">7835 5039 23 0,'7'37'11'0,"-7"-15"-13"0,0-18 20 0,0-4-19 15,0-7 1-15,-3-2-4 16,3-4 1-16,0 1-2 16,-4-10 1-16</inkml:trace>
  <inkml:trace contextRef="#ctx0" brushRef="#br0" timeOffset="4969.29">7892 4907 23 0,'31'0'11'0,"15"16"-7"0,-35-16 19 32,3 0-22-32,4-3 1 15,3-7 0-15,0 4 1 0,4 3-4 0,-8-7 0 16,4-2 2-16,1 6 1 15,-12-7-2-15,4 4 1 16,0 2-1-16,-3 1 0 16,0 0 0-16,-4 3 0 15,3 3-2-15,1 3 1 16,-1 6-1-16,1 7 0 16,-8 0 0-16,5 2 1 0,2 1-1 15,1-3 1-15,-1-4 1 16,1-2 0-16,-1-1 0 15,1-2 0-15,3-7 0 16,0 0 0-16,4-4 0 16,-4 8 0-16,4 2 0 15,6-3 1-15,-2 0 0 16,-1-3 1-16,0 3-1 16,-4-3 1-16,5 3-1 15,-5-3 1-15,4 4 0 16,1-4 1-16,-8 0-2 15,3 0 1-15,5-7-1 16,6 4 1-16,0 0-3 16,-7 6 1-16,4 0-6 0,0-3 1 15,-4-6-6 1,0-13 1-16</inkml:trace>
  <inkml:trace contextRef="#ctx0" brushRef="#br0" timeOffset="5269.59">9035 4606 27 0,'10'10'13'0,"-10"15"-15"0,-3-16 20 16,-4-6-19-16,-7 7 1 16,-4-1 0-16,0 3 0 0,-3 1 0 15,3-4 0-15,4 1-1 16,7-4 1-16,-3 4 1 15,10-1 0-15,10 3 1 16,8 10 0-16,3-9 2 16,4 9 0-16,-4 6 0 15,4-3 1-15,-11 7-2 16,0 2 1-16,-11 4-2 16,-6 2 0-16,-8-11-10 15,-6-4 1-15,-8-6-4 16,4-10 0-16</inkml:trace>
  <inkml:trace contextRef="#ctx0" brushRef="#br0" timeOffset="5706.98">9726 4616 53 0,'4'21'26'0,"-11"-21"-34"0,7 0 53 0,0 0-45 15,0 0 1-15,0 0-4 16,0 0 1-16,0-6-5 16,0 9 1-16,0-6-8 15,3-3 0-15</inkml:trace>
  <inkml:trace contextRef="#ctx0" brushRef="#br0" timeOffset="5869.58">9723 4901 56 0,'0'9'28'0,"0"7"-41"0,0-16 51 16,0-6-54-16,0-10 1 16,-4 3-12-16,11-8 0 15</inkml:trace>
  <inkml:trace contextRef="#ctx1" brushRef="#br0">7560 3035 0,'0'0'16,"0"0"-16</inkml:trace>
  <inkml:trace contextRef="#ctx0" brushRef="#br0" timeOffset="6974.62">12241 4801 46 0,'15'15'23'0,"9"-21"-12"16,-17 3 23-16,-3-7-30 15,-1 1 1-15,-6-4 3 16,-1 4 0-16,-3-7-10 15,-7 10 0-15,-11 6 6 16,-3 3 0-16,-11 3-2 16,1 7 0-16,-1 6-2 15,-4 15 0-15,5 4-1 16,9 12 1-16,5 3-1 16,3 13 1-16,6 0 1 15,12-6 1-15,13-10 1 31,19-6 0-31,17-16-1 0,-11-6 1 16,35-13-5-16,-3-12 0 0,4-6-17 0,0-13 1 16,-11 9-3 15,-4 13 0-15</inkml:trace>
  <inkml:trace contextRef="#ctx0" brushRef="#br0" timeOffset="8274.69">12908 5327 64 0,'21'-6'32'0,"8"19"-23"0,-22-13 32 0,-4 9-42 16,1 10 1-16,-8 6-3 16,-6 6 1-16,-12 4-2 15,-9 12 1-15,-5-3-15 16,5-10 0-16</inkml:trace>
  <inkml:trace contextRef="#ctx0" brushRef="#br0" timeOffset="9264.03">14347 4870 57 0,'0'31'28'0,"4"13"-30"0,-4-35 42 16,0 7-39 0,-4 9 1-16,1 3 0 0,-1 0 1 15,1-3-4-15,3-6 1 16,0-9 2-16,0-1 1 16,7 1-2-16,0-10 0 15,4-10-1-15,3-2 0 16,3-7-1-16,1 0 0 15,3 0-1-15,-3 7 0 16,-1 2-1-16,1 4 1 16,0-4 0-16,-4 4 1 15,0 3 0-15,0 3 0 0,-3 3 0 16,-1 3 1-16,-3-2 0 16,0 2 0-16,0-3 0 15,4 3 0-15,-4 1 0 16,0-1 1-16,-3-3-1 15,-1 3 0-15,1-3 0 16,-1-3 0-16,4-3 0 16,0-3 0-16,0-3-1 15,0-1 1-15,0-6 0 16,1-2 0-16,2 2-1 16,-3 0 1-16,4 4 0 15,-1-7 0-15,8 6 0 16,-4 7 1-16,0 0-1 15,4 9 1-15,-4 6-1 16,0 1 0-16,-3 5 0 0,-4 7 0 16,0 4 0-1,0-1 0-15,0 0 0 0,0 0 0 16,3-3-1-16,5-7 1 16,2-2-4-16,4-7 0 15,8-6-12-15,-5-9 1 16</inkml:trace>
  <inkml:trace contextRef="#ctx0" brushRef="#br0" timeOffset="9581.04">15459 4797 48 0,'-7'32'24'0,"0"-17"-24"16,0-5 36-16,-11 12-34 16,0 3 0-16,-6 6-1 15,-5 13 1-15,-2 3-3 16,2 6 0-16,5-5 1 15,6-5 1-15,4-5-10 16,3-13 1-16,4-12-7 16,0-16 1-16</inkml:trace>
  <inkml:trace contextRef="#ctx0" brushRef="#br0" timeOffset="9760.01">15191 4857 48 0,'24'63'24'0,"15"18"-20"0,-25-59 40 16,4 3-43-16,7 7 1 15,-1-1 0-15,8 3 0 16,-4-2-4-16,4-10 0 0,-7-3-9 16,-4-10 1-16,-7-12-6 15,-3-3 1-15</inkml:trace>
  <inkml:trace contextRef="#ctx0" brushRef="#br0" timeOffset="10152.9">15688 5001 48 0,'4'6'24'0,"20"4"-20"0,-17-16 42 15,4 12-44-15,10-6 1 0,7 0-1 16,11 0 1-16,10 3-5 16,8 0 0-16,-4 0-4 15,-4 0 1-15,-6-3-12 16,-15-6 1-16</inkml:trace>
  <inkml:trace contextRef="#ctx0" brushRef="#br0" timeOffset="10360.42">15953 4935 47 0,'3'51'23'0,"-6"36"-19"16,3-71 33-16,0 19-37 16,0 5 1-16,0 4-2 0,0 3 1 15,3-9-7-15,1-4 0 16,3-12-7-16,3-15 1 16</inkml:trace>
  <inkml:trace contextRef="#ctx0" brushRef="#br0" timeOffset="10643.73">16556 4346 52 0,'-4'53'26'0,"-10"-3"-31"16,11-18 45-16,-4-7-39 16,-4 22 0-16,-3 12 0 15,3 17 0-15,4 5-2 16,4-2 1-16,-1-14-1 16,4-5 1-16,0-16-9 15,7-16 1-15,0-3-6 16,0-22 0-16</inkml:trace>
  <inkml:trace contextRef="#ctx0" brushRef="#br0" timeOffset="10855.33">16492 4891 36 0,'50'32'18'0,"20"-1"-8"0,-45-31 25 16,7 6-31-16,0 1 0 15,-4-4 2-15,-7 6 0 16,-7 7-9-16,-3 9 1 16,-15 0 5-16,-10 16 0 15,-14 0-6-15,-8-4 0 16,1-5-12-16,0-7 0 0</inkml:trace>
  <inkml:trace contextRef="#ctx0" brushRef="#br0" timeOffset="11743.68">17247 5230 72 0,'53'25'36'0,"-21"3"-28"0,-25-18 37 0,0 6-45 16,-3 9 1-16,-8 15-1 15,-6-2 0-15,-15 6-7 16,-7 9 0-16,-3-15-13 16,10 3 0-16</inkml:trace>
  <inkml:trace contextRef="#ctx0" brushRef="#br0" timeOffset="14308.62">18662 4691 25 0,'-7'3'12'0,"14"-6"2"16,-7 3 12-16,0 0-22 0,0 0 1 15,0 0 4 1,0 0 1-16,0 0-11 0,-7 3 0 16,-4 3 7-16,-10 10 1 15,-4 9-2-15,1 19 0 16,-4 0-3-16,-8 0 0 16,-6 9-2-16,-4-6 1 15,7 0-3-15,4 3 1 16,7-15-4-16,7-4 0 15,3-9-7-15,4-13 0 16,7-15-4-16,3-3 1 0</inkml:trace>
  <inkml:trace contextRef="#ctx0" brushRef="#br0" timeOffset="14548.94">18249 4669 44 0,'11'6'22'0,"-1"-9"-25"0,-6 6 39 0,3 10-34 16,4 2 1-16,3 14 3 15,3 14 0-15,8 1-7 16,3 10 0-16,-3 2 5 16,0 1 0-16,10 2-2 15,-3-2 1-15,-1-10-4 16,-2-4 0-16,-1-5-8 15,-3-3 0-15,-4-17-7 16,0-8 0-16</inkml:trace>
  <inkml:trace contextRef="#ctx0" brushRef="#br0" timeOffset="15028.08">18969 4017 42 0,'14'22'21'0,"-3"28"-25"16,-11-38 31-16,0 10-26 15,0 0 0-15,0 6 1 16,0-3 0-16,0 4-1 16,3-7 0-16,1-7 1 15,-1-2 1-15,1-4-1 16,-1-9 0-16,1-6-2 16,3-7 1-16,-4-5-2 15,4-7 1-15,4-13-1 16,0 0 0-16,3 4 0 15,0-1 1-15,3 1 1 16,1 9 1-16,0 6 0 16,-1 6 0-16,-3 4 0 15,1 9 0-15,-1 6 0 0,-4 4 0 16,1 5-1-16,-1 17 0 16,1 8 0-16,-4 4 0 15,0 10-9-15,-7-10 0 16,0-10-7-16,7-12 0 15</inkml:trace>
  <inkml:trace contextRef="#ctx0" brushRef="#br1" timeOffset="20403.96">19572 3948 37 0,'21'-35'18'0,"4"-9"-8"0,-21 22 18 0,-4-3-27 16,-4 0 0-16,-3-3 1 15,-4 0 1-15,-13-4-4 16,-19 7 1-16,-17 9 1 16,-21-2 0-16,4 2 0 15,-12 7 0-15,-2 12-3 16,-1 3 0-16,0 10-1 16,11 15 0-16,18 10-1 15,10 22 1-15,17 9-1 16,22 15 1-16,25 11 2 15,21-4 1-15,17-3 2 16,7-16 0-16,19-25 3 0,13-15 0 31,42-57 1-31,-20-22 0 16,-22-10-2-16,-21-5 1 16,-14-13-3-16,-25 0 1 15,-10-7-7-15,-22 7 0 16,-17-3-11-16,-14 0 0 15</inkml:trace>
  <inkml:trace contextRef="#ctx0" brushRef="#br1" timeOffset="21018.29">19833 2941 44 0,'0'22'22'0,"0"34"-15"0,0-40 30 15,0 9-35-15,0 3 1 16,0 4 1-16,0 8 1 16,0-14-7-16,4 2 1 15,-1-6 3-15,-3-7 1 16,4 1-2-16,-4-16 0 15,0-19-2-15,-4-15 0 16,1-4 0-16,-4-12 0 16,-4 3-1-16,4-6 1 15,-4-1-2-15,4 4 1 0,0 6 0 16,4 4 0-16,3 5 0 16,7 7 1-16,3 3 0 15,8-4 0-15,3 11 1 16,11 2 0-16,7 7 0 15,10-1 1-15,-10 4 1 16,-7 6 0-16,-8 16 0 16,-2 2 0-16,-12-2-1 15,-6 12 1-15,-15 7-2 16,-14 2 1-16,-10-11-5 16,-4-8 1-16,4 4-9 15,-4 0 1-15,11-12-4 16,14-1 1-16</inkml:trace>
  <inkml:trace contextRef="#ctx0" brushRef="#br1" timeOffset="21319.44">20242 2822 38 0,'15'3'19'0,"-12"-12"-18"0,-3 5 32 15,0-5-32-15,-3 3 0 16,-8 3 1-16,-7-7 0 16,1 10-3-16,-1 0 1 0,-3 0 1 15,-4 10 0-15,4 2-2 16,3 10 1-16,4-3-3 16,4 6 0-16,6 3 0 15,8 0 0-15,3-12 0 16,7-3 0-16,-4-7 0 15,5-12 0-15,6-4-5 16,3-2 0-16,5-13-1 16,-1 0 0-16</inkml:trace>
  <inkml:trace contextRef="#ctx0" brushRef="#br1" timeOffset="21649.71">20542 2521 43 0,'-10'25'21'0,"-29"9"-28"16,28-24 43-16,-3 5-36 0,-3-5 0 15,-5 2 1-15,8 4 0 16,0-3-1-16,4-1 0 16,3 1 0-16,3-4 0 15,4-3 0-15,7-2 0 16,4 2-1-16,3 3 1 15,0-3-1-15,7 4 1 16,-3-7 0-16,-4 3 0 16,0-3-1-16,-4 4 1 15,-2 5-1-15,-8 1 1 16,-4 6-1-16,-3-7 0 0,-4 7-2 16,-3-3 1-16,-3-1-6 15,-1-2 0-15,-3-4-3 16,3-9 0-16</inkml:trace>
  <inkml:trace contextRef="#ctx0" brushRef="#br1" timeOffset="21891.01">20669 2759 34 0,'0'0'17'0,"0"13"-18"0,0-7 32 16,0 3-31-16,0 1 0 16,0-4-5-16,0 3 1 15,0-9-4-15,4-9 0 16</inkml:trace>
  <inkml:trace contextRef="#ctx0" brushRef="#br1" timeOffset="22071.05">20581 2436 28 0,'14'-9'14'0,"14"9"-6"0,-17-10 18 0,0 4-25 16,3-3 1-16,-7-1-1 15,7 1 0-15,3-13-7 16,5 0 1-16,-1-6-5 16,-4-7 1-16</inkml:trace>
  <inkml:trace contextRef="#ctx0" brushRef="#br1" timeOffset="22264.64">20835 1806 25 0,'-3'0'12'0,"-5"28"-8"15,5-6 17-15,-1 6-19 16,1 7 1-16,-1 18 1 16,8 10 0-16,-4 9-5 15,7 16 1-15,0-4 2 0,7 14 1 16,0-11-3-16,0-21 0 16,-3-12-8-16,0-14 0 15,-4-15-2-15,0-12 0 16</inkml:trace>
  <inkml:trace contextRef="#ctx0" brushRef="#br1" timeOffset="22478.85">20683 2483 35 0,'4'28'17'0,"21"-18"-7"0,-18-4 33 0,7-6-41 16,0 3 1-16,4 0 0 15,10-3 1-15,3-3-6 16,5 0 1-16,-1 3-2 16,-3 3 0-16,0-3-11 15,-8 0 1-15,-3-3-2 16,-6-6 1-16</inkml:trace>
  <inkml:trace contextRef="#ctx0" brushRef="#br1" timeOffset="22671.7">21096 2474 34 0,'25'25'17'0,"-8"6"-18"16,-13-28 31-16,0 7-29 16,3 2 0-16,0 4-1 0,-4-7 1 15,1 1-4-15,-1-1 1 16,-3-3-6-16,0-15 1 15,-3 0-4-15,-1-7 1 16</inkml:trace>
  <inkml:trace contextRef="#ctx0" brushRef="#br1" timeOffset="23060.28">21057 2276 28 0,'25'10'14'0,"0"5"-10"0,-18-12 24 0,3 4-27 16,1 2 1-16,0-6 0 16,-1 4 0-16,1-4-3 15,-1 3 0-15,-3 3 1 16,0-6 0-16,0 1-5 16,0 2 1-16,-3 0-1 15,0 10 1-15,-4-4 0 16,3 4 1-16,-3 9 2 15,4-6 0-15,-1 3 4 16,1 0 1-16,-1-10 1 16,1 4 0-16,-1-10 0 15,1 1 1-15,3-7-2 0,-7 0 0 16,3-10-1 0,1-9 1-16,-1-3-2 0,4-3 0 15,1 7-2-15,-5-8 0 16,1 8-4-16,-1-1 1 15,1-3-7-15,-1 9 0 16,-3 7-3-16,0 3 0 16</inkml:trace>
  <inkml:trace contextRef="#ctx0" brushRef="#br1" timeOffset="23392.04">21322 2392 23 0,'10'19'11'0,"15"-3"-1"0,-14-16 16 0,3 0-22 15,0-7 0-15,4 4 2 16,-1-3 0-16,4-3-8 16,-3-1 1-16,0-9 4 15,-4-3 0-15,-4 4-2 16,1-1 0-16,-4 3-2 16,-7 4 1-16,-3 2-2 15,-5 10 1-15,1 3-1 16,0 13 1-16,0 0 0 15,4 12 0-15,6 6 2 16,8 4 0-16,3 6 2 16,7-6 1-16,4-4-1 15,3-9 0-15,0-6 0 16,1-10 0-16,-8 1-5 16,-4-7 0-1,-24-6-12-15,-7 3 1 16</inkml:trace>
  <inkml:trace contextRef="#ctx0" brushRef="#br1" timeOffset="23709.48">20299 3305 35 0,'7'19'17'0,"-7"-1"-9"15,0-8 20-15,0 2-28 16,0 7 0-16,-4-9-2 16,4 2 0-16,0-3-8 15,7-9 1-15</inkml:trace>
  <inkml:trace contextRef="#ctx0" brushRef="#br1" timeOffset="23901.42">20299 3189 39 0,'17'6'19'0,"-6"-6"-25"0,-4 0 27 15,4 0-35-15,3 9 1 0,3-9-5 16,1 0 0-16</inkml:trace>
  <inkml:trace contextRef="#ctx0" brushRef="#br1" timeOffset="24427.38">20528 3446 24 0,'7'9'12'0,"0"-12"-10"15,-3-3 19-15,3-4-21 16,0-5 0-16,0-4 0 16,0 0 1-16,0 3-1 15,0 4 0-15,0-4 0 16,4 7 0-16,-1-7 0 16,1 7 1-16,0-1-1 0,-1 7 0 15,-3 3 0-15,0 6 0 16,0 1-1-16,0-1 1 15,-3 3 0-15,3 4 0 16,-4 0 0-16,1-1 0 16,7 4 1-16,3-4 0 15,3-2 1-15,8-7 0 16,3-6 0-16,-3-7 1 16,0-2 0-16,-4-4 1 15,0-12-1-15,-3-7 1 16,-4-9-1-16,-4-3 1 15,-6-3-2-15,-4 3 0 0,-4 0-1 16,-6-3 1-16,-4 3-2 16,-1 12 0-16,-2 7-1 15,-1 9 0-15,1 16 1 16,2 13 0-16,1 12-1 16,4 6 1-16,3 16-1 15,7 9 1-15,7 10 0 16,0-16 0-16,3-3-3 15,1-10 0-15,0-15-9 16,-1-3 1-16</inkml:trace>
  <inkml:trace contextRef="#ctx0" brushRef="#br1" timeOffset="24608.98">20676 3101 40 0,'7'22'20'0,"4"9"-10"0,-4-25 30 16,4 1-38-16,3-1 0 16,3-3 0-16,12 0 0 15,2-3-6-15,1 0 0 16,0 0-10-16,-4-3 1 16</inkml:trace>
  <inkml:trace contextRef="#ctx0" brushRef="#br1" timeOffset="24921.39">21019 3320 45 0,'38'4'22'0,"5"-8"-15"0,-29 4 30 0,3-6-38 15,1-3 1-15,-4-1 1 16,-3-5 0-1,-1-4-2-15,-3 0 1 0,-3 3 0 16,-4 4 0-16,-4 2-1 16,-3 1 0-16,-3 0-2 15,-1 9 1-15,-3 3-1 16,0 6 1-16,3 7-1 16,1-1 1-16,3 4 0 15,3 0 1-15,4 0-2 16,7 6 1-16,4-6-5 0,3-7 1 15,0 1-5-15,-3-10 0 16</inkml:trace>
  <inkml:trace contextRef="#ctx0" brushRef="#br1" timeOffset="25627.21">21304 3283 37 0,'14'-13'18'0,"4"1"-18"0,-18 12 32 16,7-7-31-16,-3 4 0 15,-1-6 0-15,-3 3 0 0,0-4-2 16,0 1 1-16,-3-1 0 16,-1 1 1-16,1 0-1 15,-1 5 1-15,0 4-1 16,1 0 0-16,-1 4 0 16,4-1 1-16,0-3-1 15,0 6 1-15,0-6-1 16,4 3 1-16,-1 3-1 15,-3 4 0-15,0-1-1 16,0 1 1-16,4-4-1 16,0 6 0-16,-1 4-1 15,1 0 1-15,-1 3 0 16,4 9 0-16,0 0 0 16,0-3 1-16,0 3 1 15,0 1 1-15,0 2 0 16,1-3 1-16,-5-3 0 15,-3 3 1-15,0-6-2 16,-7 0 1-16,-4-3-1 0,-6-3 0 16,-4-4-2-16,-1-2 0 15,-2-4-1-15,-1-6 1 16,0 0 0-16,1-9 0 16,6-4 0-16,4 1 0 15,7-4 0-15,10 3 0 16,4-2-1-16,4 2 1 15,7 7 0-15,10-13 0 0,11 7 0 16,3-7 1 0,4-10 0-16,0-2 1 0,-4 6-1 15,-7-9 0-15,-6-1 0 16,-5-3 0-16,-6 7-1 16,-8 0 0-16,-2 2 0 15,-8 8 0-15,-8 8-2 16,1 0 1-16,0 13-1 15,0 7 1-15,0 8-1 16,0 7 1-16,4 0 0 16,-1 7 0-16,4-8 0 15,7 5 1-15,0-1-2 16,4-7 0-16,3-2-4 16,0-6 0-16,0-4-7 15,4-12 0-15</inkml:trace>
  <inkml:trace contextRef="#ctx0" brushRef="#br1" timeOffset="25868.12">21738 3377 31 0,'-3'-13'15'0,"-4"-27"-11"0,3 27 22 15,1-6-23-15,-5-6 0 16,1-3 2-16,0 6 0 15,4 0-5-15,3 3 1 16,7 7 5-16,11 2 0 16,-1 1-1-16,8-1 1 15,14-2-2-15,14-4 0 0,10-3-6 16,4 1 1-16,-7-1-15 16,-18-3 1-16</inkml:trace>
  <inkml:trace contextRef="#ctx0" brushRef="#br0" timeOffset="29752.17">20094 5494 67 0,'103'18'33'0,"-68"11"-28"0,-28-23 34 16,-4 13-42-16,-10 9 1 0,-10 6-4 15,-4 10 0-15,-15 0-6 16,-13-12 0-16,3-7-6 16,11-13 1-16</inkml:trace>
  <inkml:trace contextRef="#ctx0" brushRef="#br0" timeOffset="30536.9">23259 5133 40 0,'10'6'20'0,"-10"-6"-19"0,-3 0 33 0,-8 0-31 0,-7 0 1 0,-6 3 0 15,-11-3 0-15,-11 0-6 16,-4 0 0-16,11 3 4 15,4-3 1-15,0 16-2 0,-7 9 0 16,6 0-1-16,8 10 0 16,10 6-1-16,8 6 1 15,6 0-1-15,11-10 0 16,7-9 0-16,4-2 0 16,14-8 0-16,10-11 1 15,-3-1 0-15,0-12 0 16,-4-10 0-16,-3-3 1 15,-4-3-1-15,-3 0 0 0,-1-6-1 32,1 3 1-32,-4-3 0 0,0 9 1 0,1 3-1 15,-5 7 0-15,1 12 1 16,-4 10 0 0,4 15 0-16,3 16 0 0,0 12-2 15,-3 1 1-15,-4-1-7 16,3-6 1-16,1-18-8 15,3-4 0-15</inkml:trace>
  <inkml:trace contextRef="#ctx0" brushRef="#br0" timeOffset="31141.84">24151 3860 43 0,'7'9'21'0,"-24"-12"-18"15,17 3 34-15,-11 6-35 16,-10 7 0-16,0 12 1 15,0-3 0-15,-11 12-4 16,-7 10 0-16,4 3 2 0,-1 4 1 16,8-1-4-16,7 3 0 15,7-6-11-15,7-19 0 16,3-18-2-16,4-10 1 16</inkml:trace>
  <inkml:trace contextRef="#ctx0" brushRef="#br0" timeOffset="31285.28">23897 3872 50 0,'39'60'25'0,"3"56"-30"0,-31-85 50 0,10 7-46 16,7 12 1-16,4-6-6 15,0 3 0-15,0-12-5 16,-4-1 0-16</inkml:trace>
  <inkml:trace contextRef="#ctx0" brushRef="#br0" timeOffset="31740.82">24814 5807 48 0,'22'31'24'0,"20"-21"-19"0,-32-4 36 0,1 7-39 16,-4 12 0-16,-10 9-1 15,-12 10 1-15,-9 13-6 16,-4-4 1-16,-11 7-12 16,-4-13 1-16</inkml:trace>
  <inkml:trace contextRef="#ctx0" brushRef="#br0" timeOffset="32626.81">26451 5330 50 0,'11'7'25'0,"17"5"-19"0,-14-12 34 0,4 0-38 16,10-3 1-16,4 0-1 16,3-6 1-16,-7-1-5 15,-3-2 1-15,0-4 1 16,-4-9 1-16,-7 0-2 15,-3 0 1-15,-4-4-2 16,-7 1 0-16,0 3 0 16,-4 3 0-16,-6 10-1 15,-8 9 1-15,-10 9-2 16,-8 3 1-16,-6 16-1 16,0 10 1-16,-8 2 0 15,8 14 0-15,0 8 3 16,13 10 0-16,12 0 2 15,10 10 1 1,14 2 1-16,14-6 1 0,14-6 0 0,18-22 0 16,0-15-2-1,0-13 0-15,14-10-3 0,0-18 0 16,0-13-16-16,-3-10 1 62</inkml:trace>
  <inkml:trace contextRef="#ctx0" brushRef="#br0" timeOffset="33315.93">27626 3875 48 0,'11'4'24'0,"-8"-4"-20"0,-3-7 30 0,-3 7-33 16,-8 3 0-16,-7 13 0 15,-3 9 1-15,-11 3-3 16,-10 16 0-16,-4 7 1 15,4 8 1-15,10 7-5 16,4-10 0-16,3-12-10 0,1-6 0 16</inkml:trace>
  <inkml:trace contextRef="#ctx0" brushRef="#br0" timeOffset="33533.81">27316 3891 55 0,'42'72'27'0,"46"44"-30"0,-53-81 44 16,11 18-41-16,11 4 1 16,-4-4-4-16,-8-3 1 0,-6-3-7 15,-7-12 1-15,-21-7-7 16,-15-9 1-16</inkml:trace>
  <inkml:trace contextRef="#ctx0" brushRef="#br2" timeOffset="38928.67">22338 5820 34 0,'0'18'17'0,"14"4"-5"0,-7-22 17 15,4 4-25-15,6 2 1 16,8 0 2-16,14 0 0 16,7-2-8-16,17 2 0 15,11 0 6-15,14-3 1 16,25-3-3-16,21-6 0 0,-3-3-2 16,14-1 1-16,-1 1-3 15,-3-1 0-15,-31-2-3 16,-8 9 1-16,-17-1-8 15,-25 11 0-15,-22-1-6 16,-20 3 1-16</inkml:trace>
  <inkml:trace contextRef="#ctx1" brushRef="#br2" timeOffset="33081.58">16979 3113 0,'0'0'16,"0"0"15</inkml:trace>
  <inkml:trace contextRef="#ctx0" brushRef="#br2" timeOffset="41512.08">22550 6817 25 0,'7'6'12'0,"0"-3"-6"0,-7-3 13 0,0 0-16 15,0 0 0-15,-4-3 1 16,-6 0 1-16,-8 0-7 16,-10 0 1-16,-4 0 3 15,0 3 1-15,4 0-2 16,-4 3 0-16,-3 0-1 16,0 0 0-16,-1 6-1 15,5 13 0-15,6 3-1 16,7 7 0-16,8-1 0 15,6 0 1-15,15 1-1 16,6-4 1-16,8-6 1 16,-4-9 1-16,4-7 0 15,3-3 1-15,4-9-1 16,-4-4 0-16,-3-2 0 16,-4-1 0-16,0-2-1 15,-3-1 0-15,-4 3-1 16,-3 4 1-16,3 3 0 0,-4-1 0 15,1 7 0 1,-1 3 0-16,-3 7 0 0,4 2 0 16,-4 4 0-16,0 6 0 15,0 0 0-15,0 6 1 16,0-3-1-16,4-3 1 16,-1 0-6-16,5-6 1 15,-1-7-6-15,0 1 1 16</inkml:trace>
  <inkml:trace contextRef="#ctx0" brushRef="#br2" timeOffset="41976.9">22772 6695 18 0,'-4'3'9'0,"-3"-6"1"0,7 3 9 16,0 0-15-1,-3 3 1-15,3 3 2 0,0 0 0 16,0 4-8-16,3 2 1 16,1 1 6-16,3-1 0 15,3-2-2-15,5-1 1 16,-1-3-1-16,3 4 0 16,1-4-2-16,7 0 1 15,10 1-2-15,7-4 1 16,-7 3-2-16,-6 0 0 15,-8 7-1-15,-11 12 1 16,-17 3-1-16,-7 7 0 0,-10-4-2 16,2 7 1-16,-2-4-4 15,-8 1 1-15,7-7-8 16,1-3 0-16</inkml:trace>
  <inkml:trace contextRef="#ctx0" brushRef="#br2" timeOffset="42413.25">23604 6823 40 0,'25'-3'20'0,"-32"9"-23"0,0-9 30 15,-7 0-27-15,-14-3 0 16,-1 3 0-16,5 3 1 16,-5 0-2-16,-2 6 1 15,-5-3 0-15,5 10 1 16,2 12-2-16,1 3 1 15,11 6-1-15,6 7 0 16,11 6-1-16,11-3 1 16,10-9 0-16,3-7 1 0,8-6 1 15,14-7 0-15,0-11 2 16,-4-20 0-16,-6-6-1 16,-8-6 1-16,-7-7-1 15,-7-12 0-15,-10 3-4 16,-11-3 1-16,-15 0-11 15,-9-3 0-15</inkml:trace>
  <inkml:trace contextRef="#ctx0" brushRef="#br2" timeOffset="43147.88">22359 7670 38 0,'4'-3'19'0,"6"0"-12"15,-10 3 26-15,0-4-31 16,-7 4 1-16,0 4 0 16,-4-1 0-16,-6 0-4 15,-11 0 0-15,-4 0 2 16,0 0 1-16,0 7-1 15,4 5 0-15,3-2-1 16,4 2 0-16,4 11-2 0,10-1 1 16,7 0-1-16,10 0 1 15,15-3-1-15,7-7 0 16,3-8 0-16,-7-4 1 31,-3-6 0-31,0-7 1 0,-1-2-1 0,-3-4 1 16,-3 4-1-16,0-1 1 15,-4-3-1-15,-4 4 0 16,1 2 1-16,3 10 0 16,-3-3-1-16,-4 10 1 15,7 5 0-15,-4 4 1 0,-3 3-1 16,0 3 1-16,1-1-1 16,2-8 1-16,1 3-3 15,-1-4 1-15,1-5-11 16,-1-4 1-16</inkml:trace>
  <inkml:trace contextRef="#ctx0" brushRef="#br2" timeOffset="43451.81">22680 7651 41 0,'7'19'20'0,"11"-13"-17"0,-11-6 30 16,3 0-29-16,5-3 0 15,2-3 1-15,8-4 1 16,0 1-9-16,-4-4 1 15,0 4 3-15,-3 3 0 16,-4 2-9-16,-4 1 1 16,-3 3-8-16,-7 0 1 0</inkml:trace>
  <inkml:trace contextRef="#ctx0" brushRef="#br2" timeOffset="43645.28">22652 7921 44 0,'28'3'22'0,"29"-3"-24"0,-36-3 37 0,7-4-35 16,-3-2 0-16,3-4-2 16,4-2 1-16,-1-1-4 15,-2 0 0-15,-1 1-7 16,-11-4 0-16</inkml:trace>
  <inkml:trace contextRef="#ctx0" brushRef="#br2" timeOffset="43902.68">22807 7478 49 0,'-14'29'24'0,"-14"11"-26"0,21-27 44 15,-4 9-42-15,-3 9 0 0,-4 10 0 16,-3 12 1-16,0 4-3 16,3 6 0-16,8-1-7 15,3-5 1-15,3-17-6 16,8-11 0-16</inkml:trace>
  <inkml:trace contextRef="#ctx0" brushRef="#br2" timeOffset="44535.48">23386 7472 53 0,'0'44'26'0,"-25"22"-28"0,18-41 49 15,0 10-46-15,-4 15 1 16,4 6 0-16,0 7 0 16,0 6-3-16,7-3 1 15,0-7-4-15,0-15 0 16,4-16-12-16,-4-18 0 15</inkml:trace>
  <inkml:trace contextRef="#ctx0" brushRef="#br2" timeOffset="50371.39">22892 3600 39 0,'3'15'19'0,"-3"-5"-6"0,0-10 20 16,0 0-30-16,0 0 0 16,0 0 1-16,0 0 0 15,0 3-6-15,0 0 0 16,0-3 0-16,0 0 1 16,7-3-14-16,0-7 1 0</inkml:trace>
  <inkml:trace contextRef="#ctx0" brushRef="#br2" timeOffset="50716.7">23297 3480 36 0,'11'10'18'0,"-4"-17"-9"0,-7 7 19 15,0 0-27-15,0 0 1 16,0 0-1-16,0 0 1 16,0 0-6-16,0 0 0 15,0 0-7-15,-7-3 0 16</inkml:trace>
  <inkml:trace contextRef="#ctx0" brushRef="#br2" timeOffset="51375.1">22888 3938 29 0,'0'6'14'0,"7"-2"-4"0,-7-4 15 16,0 0-23-16,0 0 0 0,7-7 1 15,0 1 1-15,0 0-5 16,4-4 1-16,3 1 3 15,7 0 0-15,4-1-1 16,0-9 1-16,3-3-1 16,-3 0 0-16,-1 7-1 15,-3-1 0-15,-3 7-1 16,-4 6 0-16,-3 3-1 16,-4 3 0-16,-4 6-2 15,1 4 1-15,-1-1-2 16,5 4 0-16,-1 3 1 15,3 6 0-15,1-3 2 16,3-4 1-16,3-5 2 16,1-10 0-16,3-6 1 15,4-10 1-15,0 1-4 16,-4 3 1-16,0-17-11 0,-7-2 0 16,-7 0-3-1,-7 6 1-15</inkml:trace>
  <inkml:trace contextRef="#ctx0" brushRef="#br2" timeOffset="52111.09">23386 3650 35 0,'46'-16'17'0,"-1"-40"-19"15,-31 40 31-15,4-3-28 16,0-6 0-16,-1-3 1 0,1-4 0 16,-4 4-2-16,-3 3 1 15,-4 3 2-15,-7-3 1 16,-11-3-2-16,-10-7 1 15,-4-2-1-15,-6 5 1 16,-15 10-2-16,-14-6 0 16,0 12-1-16,-7 1 0 15,-4 12-1-15,8 3 0 16,6 3-1-16,1 16 1 16,-4 6-1-16,-4 3 0 15,1 6-1-15,3 17 0 16,3-1-1-16,8 12 0 0,3 14 2 15,14 8 0-15,15 1 1 16,6 0 1-16,15 9 1 16,10-6 1-16,11-13 1 15,10-12 1-15,11-4-1 16,0-12 1-16,10-12-2 16,15-10 1-16,6-6-1 15,15-19 0-15,-7 0-2 16,-11-10 0-16,0-2 0 15,-7-10 1-15,-7-16-1 16,0-6 1-16,-14-9 0 16,-8-10 1-16,-2-12-1 15,-12 0 1-15,-6-4-4 16,-7 7 0-16,-11-3-13 16,-8-4 1-16</inkml:trace>
  <inkml:trace contextRef="#ctx0" brushRef="#br2" timeOffset="53132.31">26338 3875 39 0,'0'0'19'0,"4"4"-13"0,-4-4 20 0,0 0-26 15,0 0 1-15,0 0-1 16,3-4 0-16,1 1-2 16,3 3 0-16,-7 0-9 15,0 0 0-15</inkml:trace>
  <inkml:trace contextRef="#ctx0" brushRef="#br2" timeOffset="53420.85">26681 3847 45 0,'7'10'22'0,"-4"-10"-25"0,-3 0 36 16,4 3-31-16,-4-3 1 15,0 0-4-15,0 0 0 16,0 0-6-16,3 0 1 15,-3 0-6-15,-3-10 1 0</inkml:trace>
  <inkml:trace contextRef="#ctx0" brushRef="#br2" timeOffset="53957.36">26254 4258 24 0,'-11'3'12'0,"8"3"0"0,3-6 13 0,0 0-21 15,0 4 0-15,0-4 4 16,0 0 1-16,0 0-11 16,7 0 0-16,3-7 7 15,4 7 0-15,11-3-2 16,7 0 1-16,10-3-3 15,15-4 0-15,6 1-4 16,-6-7 1-16,-12 4-9 16,1-7 0-16,-7 0-4 15,-7 3 1-15</inkml:trace>
  <inkml:trace contextRef="#ctx0" brushRef="#br2" timeOffset="54695.16">27012 3869 30 0,'32'-12'15'0,"-21"-13"-11"15,-11 15 25-15,-8-2-29 16,-6-4 0-16,-10-3 1 16,-12-6 1-16,-13 0-2 15,3 0 0-15,-7 3 1 16,-7-6 0-16,-7 9-1 15,0 6 1-15,-7 10-1 16,4 3 1-16,3 10-1 0,7 2 0 16,3 4-3-1,-3 9 1-15,0 3-5 0,7 7 0 16,4-1-2-16,7 10 1 16,6 6 0-16,8 3 1 15,3 10 3-15,11 0 0 16,14 12 7-16,11-3 0 15,14-6 3-15,10 0 0 16,4-13 1-16,-1-6 0 16,19 0-2-16,10-15 1 0,10-4-1 15,12-9 0-15,-5-13-1 16,5-3 0-16,2-12 0 16,-6-19 0-16,-4-1 0 15,-14-18 0-15,-10-3-1 16,-8-6 0-16,-14-10-3 15,-14 6 1-15,-10-6-7 16,-18 4 0-16,-7-7-9 16,-18-3 1-16</inkml:trace>
  <inkml:trace contextRef="#ctx0" brushRef="#br2" timeOffset="60712.91">2932 5650 26 0,'31'19'13'0,"29"0"-4"15,-42-16 14-15,3 0-21 16,18 0 1-16,10 4-1 16,11-7 1-16,18 3-4 15,-4 0 0-15,21-3 3 16,15 0 0-16,10 0-1 16,-1 0 1-16,23 0-1 15,16 0 0-15,-9-3 0 16,20 3 0-16,11 0-1 15,-18-3 1-15,25 3 0 16,0-13 0-16,-7-3-1 0,10 1 1 16,8-7 1-16,-15 3 1 15,22 0-1 1,-4-3 1-16,0-3-1 0,7 6 0 16,-3-15 0-16,-4 6 0 15,0 2-2-15,-17 8 1 16,-1 2-1-16,-14 7 0 15,-6-1-1-15,-33 1 1 16,-13 3-3-16,-8-4 0 16,-24-2-9-16,-11-14 0 15,-28 1-2-15,-11 3 0 0</inkml:trace>
  <inkml:trace contextRef="#ctx0" brushRef="#br0" timeOffset="64558.78">2900 9777 47 0,'-7'-6'23'0,"14"-7"-15"0,-7 13 23 16,0 3-30-16,0 7 1 15,0 9 0-15,0 12 1 16,0 7-4-16,-7 9 0 16,3 9 2-16,-3 0 1 15,7 10-3-15,0 6 0 16,0-3-3-16,0-6 0 15,0-13-9-15,0-21 0 0,0-20-2 16,0-15 1-16</inkml:trace>
  <inkml:trace contextRef="#ctx0" brushRef="#br0" timeOffset="65038.94">2702 9561 43 0,'7'15'21'0,"15"-15"-19"16,-19-3 42-16,4-3-41 16,4-7 1-16,6-2 3 15,15-10 0-15,7 6-7 16,10 3 0-16,1-6 6 15,-4 0 1-15,3 3-2 16,-3 4 0-16,-14 8-3 16,-4 11 1-16,-7 5-4 0,-14 10 0 15,-7 9-3-15,-7 7 1 16,-4-1-3-16,-6 7 1 16,3 0-2-16,3-4 1 15,4 4 1-15,7 0 0 16,0-4 2-16,0 4 0 15,11 0 2-15,6-10 0 0,-3 1 2 16,14-4 1-16,1-3 1 16,-8-3 0-16,0-3-1 15,-3-4 1-15,-8 4-1 16,-10 6 0-16,-21 3-2 16,-11 16 1-16,-6 0-5 15,-12 6 0-15,-10 1-6 16,0-1 0-16,11-6-6 15,-1-7 0-15</inkml:trace>
  <inkml:trace contextRef="#ctx0" brushRef="#br0" timeOffset="65444.6">3510 10247 40 0,'18'7'20'0,"3"-7"-19"0,-21 0 32 16,0 3-31-16,0-3 1 15,0 0 1-15,-11 6 0 16,-10 0-6-16,-3 4 1 16,-1 2 3-16,-10 4 0 15,3 0-2-15,0-1 1 16,11 4-3-16,-4 3 0 15,11-3-2-15,7 0 1 16,3 0-1-16,8-7 0 0,7-12 0 16,6-3 1-16,1-6 1 15,-4-1 0-15,4-2 1 16,3 2 1-16,-4 4 1 16,5 3 0-16,-5 3-1 15,-3 6 1-15,4 3 0 16,0 7 1-16,-8 0-2 15,4-4 0-15,4 1-9 16,0-4 1-16,-8-6-3 16,4-6 1-16</inkml:trace>
  <inkml:trace contextRef="#ctx0" brushRef="#br0" timeOffset="65759.69">3926 10163 26 0,'0'12'13'0,"-21"-9"-11"15,11-6 20-15,-8 6-21 0,0 4 1 16,4 2 0-16,-3-3 1 16,-5 4-3-16,5 2 0 15,6-2 2-15,11-4 0 16,0 0 0-16,0 4 0 15,18-7 2-15,3 0 0 16,0 0 0-16,0 3 0 16,1 1 0-16,2-1 0 0,-13 3-2 15,-1 4 1-15,-10 9-5 16,0 3 1-16,-7 0-6 16,4-3 0-16,-8 0-7 15,4-13 0-15</inkml:trace>
  <inkml:trace contextRef="#ctx0" brushRef="#br0" timeOffset="65983.92">4205 10200 40 0,'21'32'20'0,"-14"46"-13"16,-3-65 32-16,-4-4-41 0,0 0 0 31,-4-15-20-31,4-6 0 16,-7-17 21-16,-3 1 0 16</inkml:trace>
  <inkml:trace contextRef="#ctx0" brushRef="#br0" timeOffset="66133.45">4226 10006 13 0,'29'9'6'0,"20"4"3"0,-39-13 2 16,12 0-11-16,-5-3 0 0,4 0-6 16,8-4 1-16,-5 1 3 31,5 0 0-31</inkml:trace>
  <inkml:trace contextRef="#ctx0" brushRef="#br0" timeOffset="66448.48">4674 9959 28 0,'0'12'14'0,"0"-5"-13"0,0-7 28 0,0 0-29 15,-10 6 1-15,-1 7 0 16,1 2 1-16,-8 7-3 0,0 3 1 16,4-3 1-16,-7 3 1 15,3 13 0-15,8 0 1 16,3-1-1-16,7 4 1 16,7 3 1-16,7-3 0 15,4-4 0 1,3-9 0-16,3-2-1 0,-2-20 1 15,-1-9-4-15,-4-7 1 16,5-5-13-16,-1-4 1 16,-4-6-4-16,5 0 1 31</inkml:trace>
  <inkml:trace contextRef="#ctx0" brushRef="#br0" timeOffset="66919.64">6354 10000 38 0,'0'3'19'0,"-8"-3"-19"0,1 0 32 15,-7 3-28-15,-7 3 0 16,-7 4 1-16,-4 2 0 16,4 7-7-16,-7 3 0 15,10 0 5-15,-3 3 0 16,-4 6-2-16,14 1 0 0,8-1-1 16,10 4 0-16,7-7-4 15,14-3 1-15,0-9-8 16,18-4 1-16,-4-6-4 15,4-9 0-15</inkml:trace>
  <inkml:trace contextRef="#ctx0" brushRef="#br0" timeOffset="67153.58">6463 10257 37 0,'32'-32'18'0,"-1"-8"-19"0,-20 40 33 0,-4-7-30 16,4 1 1-16,-1-3 3 15,-6-1 0-15,-4 1-7 16,-4 0 0-16,-6-4 4 15,-12 7 0-15,-2 6-1 16,-1 3 1-16,4 9-3 16,3-5 1-16,-3 8-1 0,3 7 0 15,1 3-1-15,13 0 1 16,-3 1-3-16,7-8 0 31,18-2-2-31,0-7 0 0,6-5-5 0,8-4 1 16,3-13-5-16,-10-9 1 15</inkml:trace>
  <inkml:trace contextRef="#ctx0" brushRef="#br0" timeOffset="67666.07">6745 10260 34 0,'28'34'17'0,"-6"-15"-23"0,-22-16 30 0,3-3-23 15,4-3 0-15,0-3-1 16,0-7 1-16,0-2-2 16,0-4 0-16,-7 0 1 15,0 3 0-15,0 4 0 16,0 3 0-16,11 2-1 16,-1 4 1-16,-2 0 1 15,6 6 0-15,-4-3 0 16,-3 0 1-16,11 0-1 15,-7 0 1-15,-1 0-1 16,1-3 1-16,-1-3-2 0,1-1 0 16,-4 4-4-1,0 0 1-15,0 3-2 0,0-3 0 16,4 0 0-16,-1 0 1 16,1-4 1-16,-1 1 0 15,8-3 3-15,3-1 1 16,-7-5 1-16,4-1 0 15,0 0 0-15,-4 1 1 16,0 5 0-16,0 4 0 31,4 3 0-31,-8 9 1 16,4 7-1 0,4 2 1-16,0 1 0 0,-4 0 0 15,0 12-2-15,0 0 0 0,4 0-1 0,-8-3 0 0,1-3-5 16,-1-9 1-1,1-10-9-15,-1-15 1 0</inkml:trace>
  <inkml:trace contextRef="#ctx0" brushRef="#br0" timeOffset="68115.39">7482 9586 46 0,'7'69'23'0,"1"72"-28"16,-5-97 40-16,8 3-34 16,-11 3 0-16,10-3-1 0,-10-9 0 15,0-7-2-15,0-9 0 16,-7-6-1-16,4-10 1 15,-4-9-5-15,3-7 0 16,-3-5-3-16,3-4 0 16,1 0-1-16,-1 6 1 15,1-2 0-15,3 5 1 16,0 1 10 0,-67 12-1-1,176-9 7-15,-73 6 1 0,2 0 2 16,1 3 1-1,-7 3 0-15,-4 4 1 0,-7 5-7 16,-10 4 1 0,-11 6-5-16,-4-3 1 0,-6 3-3 15,-8 4 1 1,4-4-4-16,-11-3 0 0,11-4-8 16,4-2 1-16</inkml:trace>
  <inkml:trace contextRef="#ctx0" brushRef="#br0" timeOffset="68402.23">7923 10113 41 0,'29'18'20'0,"-1"-14"-25"0,-21-4 33 0,-4 3-28 0,1 0 1 15,-1 0-1-15,-3 0 0 16,-3 3-1-16,-8-3 1 15,-3 4 0-15,-7 2 0 16,0 10-1-16,3 6 0 16,-6 3-5-16,9 4 0 15,8 2-5-15,4 4 1 16,10-1-1 0,-74-30 11-16,166-14-5 15,-71-5 0-15,4-7 1 16,-8-15 0-1</inkml:trace>
  <inkml:trace contextRef="#ctx0" brushRef="#br0" timeOffset="68717.12">8435 10078 21 0,'14'28'10'0,"-25"7"-13"15,4-29 17-15,-3 0-14 16,-4-3 0-16,-7 1-1 16,3-1 0-16,0 0 1 15,1 0 1-15,6 0 0 16,0 0 0-16,8 0 4 16,-4 4 0-16,14-1 2 0,0 0 1 15,11 7-1-15,-1 2 0 16,1 1-1-16,-4 3 1 15,-7 6-5-15,-7 0 0 16,-7 6-3 0,-7-2 1-16,-4-4-9 0,1-6 1 15,-5-13-5-15,8-6 1 16</inkml:trace>
  <inkml:trace contextRef="#ctx0" brushRef="#br0" timeOffset="68998.16">9088 9899 41 0,'7'7'20'0,"-14"-4"-26"0,3 0 35 0,1-3-30 0,-1 6 1 0,-3-3-10 15,0 7 0 1</inkml:trace>
  <inkml:trace contextRef="#ctx0" brushRef="#br0" timeOffset="69121.09">9035 10160 49 0,'28'25'24'0,"-10"3"-25"0,-11-28 36 16,0 3-40-16,-7-3 1 16,0-3-22-16,-14-3 0 15</inkml:trace>
  <inkml:trace contextRef="#ctx0" brushRef="#br0" timeOffset="69437.9">2078 10975 1 0,'18'0'0'0</inkml:trace>
  <inkml:trace contextRef="#ctx0" brushRef="#br0" timeOffset="69917.64">2942 11044 33 0,'0'6'16'0,"18"-9"-3"15,-4 0 17-15,11 0-25 16,-4 0 0-16,18-1 2 16,14 4 0-16,24 4-9 15,11-1 0-15,8 0 7 16,24-3 0-16,24 0-3 16,8-3 1-16,24 0-2 15,15-4 1-15,17-2 0 0,21-4 0 16,4 1 0-16,21 2 0 15,-4 1 0-15,8 3 0 16,10 3-1 0,7-4 1-16,15 1-1 0,-1-6 0 15,14-4-1-15,-21-3 1 16,11-3 0-16,-32 0 0 16,-3 0-1-16,-22 3 1 15,-35 7-5-15,-24 9 0 16,-22 6-12 15,-25 0 1-31,-31 0-4 0,-18 7 0 0</inkml:trace>
  <inkml:trace contextRef="#ctx0" brushRef="#br0" timeOffset="71357.45">11225 10639 40 0,'-7'-37'20'0,"-14"-51"-19"16,14 57 20-16,-7-16-21 15,-4-13 0-15,-3-9 0 16,0-3 1-16,3-13-1 16,4-3 1-16,4 4 0 15,-1 8 0 1,8-2 0-16,10 6 1 0,10 6 1 15,12 13 0-15,6 3 0 16,0 6 0-16,0 9-1 31,-10 16 1-15,0 10-3-16,-8 15 0 16,1 13-8-16,-11 12 0 0,-3 10-6 0,-11 6 0 0</inkml:trace>
  <inkml:trace contextRef="#ctx0" brushRef="#br0" timeOffset="71545.7">10890 10426 65 0,'14'35'32'0,"22"-13"-37"0,-22-22 65 0,7-7-59 16,18-5 0-1,14-4-2-15,0 0 0 0,-8-6-5 16,1 7 0-16,-7 5-13 15,-4 1 1-15</inkml:trace>
  <inkml:trace contextRef="#ctx0" brushRef="#br0" timeOffset="72063.52">11850 10153 46 0,'-4'19'23'0,"-6"-6"-24"16,3-7 27-16,-4 7-26 15,-7 2 1-15,-3 4-1 16,-3 3 1-16,-1 9-1 16,4 10 0-16,0 6 0 15,3 16 0 1,25 28-5-1,7-16 0-15,7-12-6 16,0-16 0-16,8-13-1 16,-5-21 1-16</inkml:trace>
  <inkml:trace contextRef="#ctx0" brushRef="#br0" timeOffset="72290.95">12319 10301 47 0,'14'28'23'0,"-17"-3"-27"0,-1-19 51 0,-3 7-46 15,-11 9 0 1,-10 12 0-16,-4-5 0 0,-6 5-2 16,-5 7 1-16,1 0-1 15,3-7 0-15,7 1-7 16,8-4 0-16,10-15-6 15,3-10 0-15</inkml:trace>
  <inkml:trace contextRef="#ctx0" brushRef="#br0" timeOffset="72503.83">12002 10401 45 0,'31'35'22'0,"1"27"-18"16,-18-49 37-16,4 9-40 16,3 9 0-16,4 4 0 0,3-7 1 15,4-6-5-15,-4 0 0 16,0-7-5-16,-3-5 1 16,-1-7-8-16,-9-12 1 15</inkml:trace>
  <inkml:trace contextRef="#ctx0" brushRef="#br0" timeOffset="72739.7">12411 9953 43 0,'10'40'21'0,"22"11"-15"16,-18-29 35-16,7 3-38 15,8 15 1-15,6 1 3 16,4 0 0-16,-1 0-8 16,1 3 0-16,-7-1 4 15,-11 1 0-15,-10 10-8 16,-18 5 1-16,-11-2-13 16,-14-4 0-16</inkml:trace>
  <inkml:trace contextRef="#ctx0" brushRef="#br0" timeOffset="73303.87">13176 10448 62 0,'11'6'31'0,"24"-2"-35"15,-14-1 51-15,18 0-45 16,10 0 0-16,1-3-3 0,6 3 1 16,-3-6-6-16,-3 3 1 15,-12 3-12-15,-2-15 1 16</inkml:trace>
  <inkml:trace contextRef="#ctx0" brushRef="#br0" timeOffset="73467.28">13434 10191 56 0,'-4'25'28'0,"-3"57"-30"0,7-54 42 0,0 16-40 16,0 22 0-16,-7-4-8 16,0 17 0-16,0-10-3 15,-4-10 0-15</inkml:trace>
  <inkml:trace contextRef="#ctx0" brushRef="#br0" timeOffset="74303.78">14453 10489 53 0,'-3'3'26'16,"-22"-12"-29"-16,11 5 39 0,0-2-36 15,-4 3 0-15,-3 0 0 16,-7 0 0-16,-4 3-1 16,4 6 1-16,0 7-2 15,3 2 1-15,4 7-1 16,3 3 0-16,11 4 0 15,7 2 1-15,11-6 1 16,13 0 0-16,5-6 3 16,2-3 0-16,8-7 0 15,0 0 1-15,0-9-2 16,-7-6 1-16,-4-3-3 16,-7-1 1-16,-3-2-5 0,-4-1 1 15,-4 1-2-15,1 2 1 16,-4 7-1-16,0 6 1 15,0 10 0-15,0 2 1 16,-3 7 2-16,-1 16 0 16,4 6 4-16,4 12 0 15,-1 10 2-15,1 3 0 16,-1 3 1-16,-2-9 0 16,-8-3-1-16,0-10 1 15,-4-9-3-15,-3-7 1 16,-11-3-2-16,-3-5 0 0,-11-8-2 15,-6-5 1-15,-8-10-2 16,-7-12 0-16,0-4 0 16,0-3 0-16,11-12-1 15,3 0 1-15,7 0 0 16,11 0 0-16,7 2 1 16,3 4 1-16,11-3 1 15,18 3 0-15,17-3-1 16,11 7 1-16,7-1-5 15,3-3 1-15,-3-6-15 16,0-7 1-16</inkml:trace>
  <inkml:trace contextRef="#ctx0" brushRef="#br0" timeOffset="74588.73">15099 10166 55 0,'-4'25'27'0,"-10"-19"-33"0,4 1 37 16,-8 5-31-16,-7 7 1 15,-3 3 0-15,-4 6 0 16,-3 13-2-16,-4 6 1 0,8 12 0 15,2-2 1-15,8-7-3 16,7 0 1-16,14-6-6 16,14-9 0-16,11-13-7 15,10-19 1-15</inkml:trace>
  <inkml:trace contextRef="#ctx0" brushRef="#br0" timeOffset="74850.8">15431 10266 54 0,'0'19'27'0,"-39"37"-37"0,25-40 49 0,-4 6-39 16,-10 13 1-16,-4 2 0 15,4 7 0-15,-8 6-2 0,1-9 1 16,3-6-2-16,1-4 0 15,6-6-10-15,7-12 1 16,8-7-3-16,6-16 0 16</inkml:trace>
  <inkml:trace contextRef="#ctx0" brushRef="#br0" timeOffset="75012.23">15102 10294 33 0,'29'26'16'0,"6"14"-10"0,-28-24 26 0,7 6-30 0,0 12 0 0,7-2 2 16,1 2 1-16,-1 1-6 15,0 2 0-15,4-5 1 16,-4-7 1-16,0-6-8 16,0-1 1-16,0-14-7 15,0-14 0-15</inkml:trace>
  <inkml:trace contextRef="#ctx0" brushRef="#br0" timeOffset="75247.14">15519 10025 54 0,'21'41'27'0,"28"31"-33"0,-31-54 51 16,3 14-44-16,4 5 0 16,-1 7-1-16,-2 10 1 15,-5-1-3-15,-6 10 1 16,-8-4-5-16,-6 7 1 16,-11 0-10-16,-11-3 0 15</inkml:trace>
  <inkml:trace contextRef="#ctx0" brushRef="#br0" timeOffset="75779.36">16288 10859 59 0,'42'38'29'0,"4"-17"-36"0,-35-11 49 0,-4-1-43 16,-4 7 0-16,-10 12-1 16,-4 7 0-16,-10 9-2 15,0 6 0-15,-14-9-11 16,-7-1 0-16</inkml:trace>
  <inkml:trace contextRef="#ctx0" brushRef="#br0" timeOffset="76509.72">13120 11110 64 0,'7'9'32'0,"42"-12"-33"0,-31-3 56 0,17-1-54 15,18-5 1-15,0-13-3 16,7 3 0-16,7 3-8 16,-7 3 0-16,-18 10-10 15,-17 9 1-15</inkml:trace>
  <inkml:trace contextRef="#ctx0" brushRef="#br0" timeOffset="80530.69">18108 10197 48 0,'7'19'24'0,"-17"-19"-17"0,6 3 24 0,-3 0-30 16,-7 4 0-16,-7-1 1 15,-4 3 0-15,-7 4-3 16,-3 6 1-16,-7 3 1 15,-1 6 0-15,1 16-1 16,3 3 1-16,7 15-1 16,8-11 1-16,10 11 0 15,10-5 1-15,15-4 1 16,13-9 0-16,12-13 0 16,17-15 1-16,14-13-5 0,10-15 1 15,4-4-11-15,-7-3 1 16,-14-12-8-16,-17 6 1 15</inkml:trace>
  <inkml:trace contextRef="#ctx0" brushRef="#br0" timeOffset="80951.25">18870 10787 53 0,'0'6'26'0,"0"-22"-25"16,0 4 45-16,-3-20-44 15,-4-18 0-15,-4-19 0 16,-3-19 1-16,0-2-5 16,0-14 1-16,-1-9 2 15,5 0 1-15,3 4-2 16,7 14 0-16,7-2 0 16,7 16 1-16,7 12-1 15,4 12 0-15,0 13-1 16,-4 13 0-16,-4 25-2 0,-3 28 0 15,-10 12-4-15,-8 23 0 16,-6 21-3-16,-11 4 0 16,-11 2-6-16,-3 4 0 15</inkml:trace>
  <inkml:trace contextRef="#ctx0" brushRef="#br0" timeOffset="81119.57">18475 10649 52 0,'-4'19'26'0,"19"-10"-23"0,-15-9 48 0,14-3-49 16,10 3 1-16,15-3 0 16,4-4 0-16,6 1-7 15,4-3 1-15,0-1-4 16,-4-2 0-16,-3-4-11 16,-11-3 0-16</inkml:trace>
  <inkml:trace contextRef="#ctx0" brushRef="#br0" timeOffset="81357.03">19339 10216 44 0,'25'3'22'0,"-18"-15"-19"16,-7 12 31-16,-3 3-34 15,-5 6 1-15,-6 4 0 0,-7 6 1 16,-7 2-2-16,-4 8 0 15,0 5 0-15,-3 10 1 16,3 6 0-16,8 4 0 16,3-4-1-16,6-3 0 15,8-6-5-15,11-4 1 16,10-9-10-16,7-15 1 16</inkml:trace>
  <inkml:trace contextRef="#ctx0" brushRef="#br0" timeOffset="81584.75">19773 10351 39 0,'-3'25'19'0,"-33"19"-19"15,22-25 27-15,-7 3-25 16,-4 0 0-16,-3 9 1 15,-7 3 0-15,-4 4-5 16,4-10 1-16,3 1-4 16,7-1 0-16,4-9-7 15,7-10 1-15</inkml:trace>
  <inkml:trace contextRef="#ctx0" brushRef="#br0" timeOffset="81823.66">19537 10357 19 0,'21'25'9'0,"4"35"2"0,-22-41 7 15,8-1-11-15,3 8 0 16,4 2 5-16,-1 6 1 16,1 1-17-16,3-7 1 15,-3 0 8-15,3-3 0 16,-4-3-6-16,-2-3 0 15,-1-6-6-15,0-13 1 16,0 0-7-16,0-10 1 0,0-18 0 16,4-7 0-16</inkml:trace>
  <inkml:trace contextRef="#ctx0" brushRef="#br0" timeOffset="82047.25">19727 9902 40 0,'22'38'20'0,"16"15"-25"15,-24-34 43-15,8 13-35 16,6 2 1-16,4 16 1 16,3 4 0-16,4 11-7 15,-11 4 0-15,-10 13 3 16,-11 3 1-16,-11-4-9 15,-14-9 1-15,-6-12-8 16,6-10 0-16</inkml:trace>
  <inkml:trace contextRef="#ctx0" brushRef="#br0" timeOffset="82666.39">20687 10925 60 0,'18'47'30'0,"6"22"-42"0,-20-54 55 0,-8 11-45 16,1 11 1-16,-11 4-1 15,-15 9 1-15,-9 3-5 16,-5-2 0-16,4-11-9 15,11-8 1-15</inkml:trace>
  <inkml:trace contextRef="#ctx0" brushRef="#br0" timeOffset="83565.31">22458 11000 69 0,'0'6'34'0,"3"-12"-43"16,1 6 65-16,-1-6-56 15,1-1 1-15,3 4 0 16,0-3 0-16,4 6-5 15,3 0 0-15,3-3-13 16,8 0 1-16,3 0-3 0,4 3 0 16</inkml:trace>
  <inkml:trace contextRef="#ctx0" brushRef="#br0" timeOffset="83777.08">23103 10950 52 0,'15'3'26'0,"2"-16"-36"0,-10 10 47 0,0-3-39 16,0 3 0-16,0 0-11 15,8 0 0-15,2-4 7 16,1-2 1-16</inkml:trace>
  <inkml:trace contextRef="#ctx0" brushRef="#br0" timeOffset="83972.43">23633 10972 32 0,'17'0'16'0,"4"-19"-20"16,-14 13 22-16,4-1-29 15,0 1 1-15,-1 0-5 0,1-4 0 16</inkml:trace>
  <inkml:trace contextRef="#ctx0" brushRef="#br0" timeOffset="84211.62">24084 10991 35 0,'21'-4'17'0,"-3"-8"-18"0,-11 6 34 0,0 3-33 16,0-4 1-16,0 7-3 16,4 0 1-16,-4 3-9 15,3 1 0-15</inkml:trace>
  <inkml:trace contextRef="#ctx0" brushRef="#br0" timeOffset="84408.95">24814 11223 35 0,'32'15'17'0,"-28"-21"-54"0,-11-3 23 15</inkml:trace>
  <inkml:trace contextRef="#ctx0" brushRef="#br0" timeOffset="90845.01">1097 8617 55 0,'4'6'27'0,"3"7"-21"0,-7-10 27 0,3 6-31 15,-3 4 0-15,-3 6 2 16,-4 9 0-16,3 9-5 16,-6 7 0-16,-1 3 3 15,-3 0 1-15,0 10-1 16,3-4 0-16,4-3-1 16,7-6 0-16,-3-6-1 15,6-4 1-15,4-5-1 16,4-11 0-16,3-2-1 15,4-10 0-15,3-6-1 16,7-9 0-16,0-4-4 16,4-5 0-16,0-8-12 15,6 4 1-15,-20-3 0 16</inkml:trace>
  <inkml:trace contextRef="#ctx0" brushRef="#br0" timeOffset="91071.55">1485 9015 56 0,'0'16'28'0,"-7"3"-38"0,7-10 58 15,0-3-48-15,0 4 0 16,0 2 0-16,-3 1 1 0,3-4-4 15,-7-3 0-15,7-6-6 16,0-3 0-16,-11-9-6 16,0-7 0-16</inkml:trace>
  <inkml:trace contextRef="#ctx0" brushRef="#br0" timeOffset="91236.93">1408 8880 44 0,'10'6'22'0,"-10"-6"-25"16,0-3 37-16,7 3-32 16,4-3 0-16,-8 0-2 15,4-3 0-15,4 0-7 16,0-1 1-16,-1-5-6 16,-3-1 0-16</inkml:trace>
  <inkml:trace contextRef="#ctx0" brushRef="#br0" timeOffset="91762.37">1619 8977 38 0,'18'25'19'0,"-8"4"-16"0,-2-26 30 15,-8 0-30-15,0 0 0 16,3-3 1-16,-3 3 0 16,7 0-6-16,-7 1 1 0,0-4 3 15,0-10 0-15,0-2-2 16,0-4 0-16,0 3 0 15,4-2 0-15,3 5 0 16,3 1 0-16,1 6 0 16,-1 3 0-16,8 3 0 15,-7 0 1-15,-1 3-2 16,1-3 1-16,-4 4 0 16,3-4 0-16,-6 3-2 15,3 0 1-15,4 1-1 16,-8-1 1-16,4 0-1 15,4-3 1-15,-4 0-1 16,-4 1 0-16,4-4 1 16,4-7 0-16,-7 1 1 15,10-3 0-15,-4-1-1 16,1-2 1-16,-1 2 0 16,1 1 1-16,-7 3-2 15,3 2 1-15,3 4-1 16,-3 4 1-16,4-1 0 0,-8 3 1 15,4 0-1-15,-3 4 0 16,3-4 0-16,-7 3 1 16,4 1 0-16,3-1 0 15,0-3-1-15,-4-2 1 16,4 5-5-16,4-3 1 16,-8 1-6-16,4-4 0 15,4-6-3-15,-11-7 0 16</inkml:trace>
  <inkml:trace contextRef="#ctx0" brushRef="#br0" timeOffset="92004.81">2127 8955 51 0,'-3'19'25'0,"6"9"-32"16,4-21 53-16,-7-1-46 16,11 3 1-16,-4-2-1 15,-4-1 0-15,5-3-3 16,-5 0 0-16,4-3-6 16,-7 0 1-16,-7-9-7 15,4-7 1-15</inkml:trace>
  <inkml:trace contextRef="#ctx0" brushRef="#br0" timeOffset="92182.26">2032 8774 26 0,'4'-19'13'0,"-4"-3"-9"0,7 12 15 16,-7-2-17-16,0-4 1 16,3 1 0-16,4-4 0 15,-7-6-5-15,11-10 1 16,-8 7-2-16,8 0 1 0,3-4-7 15,-10 1 1-15,6-4-1 16,-3 7 0-16</inkml:trace>
  <inkml:trace contextRef="#ctx0" brushRef="#br0" timeOffset="92393.61">2187 8059 19 0,'25'-19'9'0,"-14"9"-1"0,-1 10 19 0,-6 13-23 16,6-1 1-16,4 14 1 15,-3 8 1-15,-1 10-9 16,1 9 1-16,0 7 6 16,6 18 1-16,-6 1-3 15,10 18 1-15,7 0-2 16,-3 0 1-16,0-18-5 16,-11-13 1-16,3-13-10 15,-13-12 1-15,3-23-3 16,-18-5 0-16</inkml:trace>
  <inkml:trace contextRef="#ctx0" brushRef="#br0" timeOffset="92827.42">2304 8748 29 0,'-11'19'14'0,"0"10"-6"0,4-26 22 0,4 0-25 16,3 0 1-16,-7 0 3 15,7 0 1-15,0 0-12 16,7-3 1-16,3-3 7 16,12-6 0-16,6-7-2 15,4-3 0-15,6-12-3 16,-6 3 0-16,7-4-4 15,-7 1 1-15,-4 6-7 16,-7 16 0-16,-3 12-8 16,-18 3 1-16</inkml:trace>
  <inkml:trace contextRef="#ctx0" brushRef="#br0" timeOffset="93297.3">1376 9498 44 0,'0'0'22'0,"3"12"-18"16,4-2 34-16,-3 9-36 0,-4-4 0 15,0 10 0-15,0 10 0 16,-4 6-3-16,4 9 0 16,0 3 1-16,0-3 1 15,0 4-4-15,0-7 0 16,0-6-5-16,4-10 1 15,3-12-8-15,-7-13 1 16</inkml:trace>
  <inkml:trace contextRef="#ctx0" brushRef="#br0" timeOffset="93714.29">1528 9865 39 0,'31'3'19'0,"5"-25"-17"16,-26 19 30-16,-6 0-28 15,3 0 0-15,-7 3 1 16,0-4 0-16,0 4-7 16,-11 0 0-16,1 0 4 15,-1 0 1-15,4 4-2 16,-4-1 0-16,1 3-1 16,10 7 1-16,-7-1-1 15,7 4 0-15,0-4-1 16,7 4 1-16,-7-3-1 15,10-4 0-15,-6 0 0 16,10-2 1-16,-3-10 0 16,-1-1 0-16,-6-5 0 0,3 0 0 15,3-1-1-15,1 4 1 16,-1 3 0-16,-2 0 0 16,-5 9 0-16,8 3 1 15,-1 4-1-15,4-4 0 16,-3 1 0-16,0-4 1 15,-1 0-1-15,1 0 1 16,-1 1-4-16,1-1 1 16,-4-3-6-16,3-3 0 0,-6 0-6 15,3 0 1-15</inkml:trace>
  <inkml:trace contextRef="#ctx0" brushRef="#br0" timeOffset="94057.53">1817 9837 29 0,'7'-7'14'0,"14"14"-10"0,-10-4 18 0,-4 6-21 16,-4 1 1-16,4 5 1 15,4 1 1-15,-1 3-4 16,-10-7 0-16,4 1 3 16,3-1 0-16,-7-2 0 15,4-4 0-15,3-3-2 16,3 0 1-16,-3-3-1 15,-3-6 0-15,3 0-1 0,3 3 0 16,-6 0-1-16,3 3 1 16,4 3 0-1,-1 3 0-15,-3-3 0 0,4 0 0 16,-8 0 0-16,4-3 1 16,-7-9 1-16,11 0 0 15,-4-7 0-15,-3 0 0 16,3-3 0 31,3 1 0-47,4-1-6 0,-3 0 1 0,7-3-11 0,-11-9 1 15</inkml:trace>
  <inkml:trace contextRef="#ctx0" brushRef="#br0" timeOffset="94358.64">2226 9667 40 0,'18'13'20'0,"-1"-45"-16"16,-13 26 28-16,3 3-30 15,-7-3 1-15,0 6 0 16,0 0 1-16,-7 0-6 16,-4 6 1-16,1-3 3 15,-1 3 0-15,-7 4-3 16,8-1 1-16,-8-2-2 16,8 5 1-16,6 1-1 15,4-1 1-15,11 1 1 16,6-1 0-16,-3-2 0 15,4-4 0-15,3 0 2 16,-3-3 1-16,-4 0-1 16,-3 1 0-16,-4 5-3 15,-18 10 0-15,0 15-7 0,-17 1 0 16,-11 2-7-16,-10 4 1 16</inkml:trace>
  <inkml:trace contextRef="#ctx0" brushRef="#br0" timeOffset="95214.88">2829 8121 33 0,'0'-66'16'0,"-28"-15"-13"15,21 62 23-15,-4-6-25 0,-3-3 1 16,-10 0 2-16,-1 6 0 16,-3-3-4-16,-4-1 1 15,-7 5 2-15,-21 8 0 16,-10 13 0-16,-15 0 0 15,-14 16-2-15,7 15 1 16,-10 7-1-16,-7 15 0 16,-11 10-1-16,14 18 0 15,4-6 1-15,-8 10 0 0,5-3 0 16,-1 9 0-16,7-4 0 16,11 7 0-16,7 4 0 15,-4-11 0-15,4 1 0 16,7 0 0-16,7 3 0 15,10 3 0-15,11-3 0 16,11 3 0-16,7 0-1 16,24 0 1-16,4 10-1 15,21-13 1-15,18 3-2 16,0 0 1-16,21-16-2 16,21-6 0-16,18-9 0 15,3-6 0-15,25-20-1 16,14-15 1-16,15-9 0 15,13-20 1-15,-7-2-1 16,8-16 1-16,-22-10 0 16,-11-5 0-16,-17-14 1 15,-7-8 0-15,-14-20 1 16,-21-12 0-16,-18-13 1 0,-11-27 1 16,-17-30 0-16,-15-14 1 15,-13-10-2-15,-8-4 1 16,-24 17-2-16,-4 5 0 15,4 26-3-15,0 19 1 16,0 24-4-16,6 23 0 16,5 12-10-16,3 19 0 15,-7 22 0-15,-4 19 1 16</inkml:trace>
  <inkml:trace contextRef="#ctx0" brushRef="#br0" timeOffset="102107.93">3041 14114 60 0,'18'6'30'0,"-8"-6"-26"0,-10 0 31 0,0 0-30 16,0 0 0-16,4 3 1 15,-4 4 0-15,0 2-9 16,0 7 0-16,-4 9 6 16,-13 9 0-16,-5 7-4 15,-9 0 1-15,-5 6-2 16,5 0 0-16,-1-3-2 15,-3-4 1-15,13-8-1 16,8-7 1-16,0-3 0 16,11-10 0-16,3 4 1 15,17 3 1-15,4-3 1 16,18-10 0-16,4 0 1 0,-15 0 0 16,11 4 0-16,-8-4 1 15,-2 7-1-15,-8 2 1 16,-7 7-2-16,-7 6 0 15,-7 16-1-15,-7 3 0 16,-7 10-3-16,-7 6 1 16,-8-7-3-16,-2-9 1 15,2 3-6-15,-2-9 1 16,2-10-5-16,8-9 0 16</inkml:trace>
  <inkml:trace contextRef="#ctx0" brushRef="#br0" timeOffset="102404.93">3320 13995 48 0,'3'44'24'0,"-3"21"-28"16,0-36 43-16,0 18-39 16,7 15 1-16,-7 23 1 15,7 6 0-15,-3 3-3 16,3 13 1-16,-7-7 0 16,0-3 1-16,3-15-4 15,-3-16 1-15,7-16-6 16,-7-13 0-16,-7-21-6 0,4-22 0 15</inkml:trace>
  <inkml:trace contextRef="#ctx0" brushRef="#br0" timeOffset="102902.55">3140 14791 42 0,'3'25'21'0,"47"0"-21"0,-33-18 35 0,1-1-31 16,3 3 0-16,7 1 2 15,4-4 0-15,7-3-8 16,10-6 0-16,-6 0 5 16,-5-3 0-16,1-1-4 15,0 1 1-15,-7 3-2 16,7 0 1-16,-8 0 0 16,-2-1 1-16,-15 1 0 15,3-3 1-15,1 3 0 16,-7-3 1-16,-8 3-1 15,-3 3 1-15,-3 3-2 16,-5 6 1-16,-6 7-3 16,0 6 1-16,0 3-2 15,-4-3 1-15,8 3-2 16,-1 0 0-16,11 0 1 16,-10-3 1-16,10-3-1 15,-7-4 1-15,7-5 1 0,7-7 0 16,7-3 2-16,0-6 0 15,0-4 0-15,4 1 0 16,-1 0-1-16,-3-1 1 16,4 4-1-16,-4 3 0 15,0 6-1-15,7 3 0 16,-10 4-1-16,3 2 1 16,0 1 0-16,7-1 1 15,-10-2-5-15,10-1 1 16,-3 0-8-16,3-9 1 0</inkml:trace>
  <inkml:trace contextRef="#ctx0" brushRef="#br0" timeOffset="103171.87">4113 15089 30 0,'11'3'15'0,"-7"-31"-15"16,-4 15 18-16,0 1-17 15,0-1 0-15,-4-2 1 16,4-4 0-16,-7-3-2 16,0 3 0-16,3 0 4 15,4 4 1-15,7 2 1 16,4-3 0-16,3 4 0 16,7-4 0-16,4 0-1 15,7 4 1-15,-1-7-4 16,5 3 1-16,-5-5-8 0,1-5 0 15,-4 1-10 1,11-15 0-16</inkml:trace>
  <inkml:trace contextRef="#ctx0" brushRef="#br0" timeOffset="103396.22">4607 13791 42 0,'25'16'21'0,"-4"27"-19"0,-21-27 29 0,0 15-29 16,0 7 0-16,-10 22 2 16,10 15 0-16,-7 10-5 15,7 15 0-15,7 7 3 16,-7-10 0-16,10-9-2 16,-6-13 0-16,3-19-7 15,-7-15 1-15,0-16-8 16,-7-22 0-16</inkml:trace>
  <inkml:trace contextRef="#ctx0" brushRef="#br0" timeOffset="103547.68">4434 14522 48 0,'18'28'24'0,"39"0"-21"16,-33-22 41-16,4-3-41 15,8-3 0-15,-1-9 0 0,14-7 0 16,11-9-10-16,-7 0 1 31</inkml:trace>
  <inkml:trace contextRef="#ctx0" brushRef="#br0" timeOffset="104371.95">6297 14873 54 0,'0'25'27'0,"0"-13"-21"16,0-12 23-16,-10 0-28 16,-12 3 0-16,-2 1 0 15,-1 5 1-15,-7-3-3 0,8 1 1 16,-8 5 0-16,0 4 1 15,4-1-2-15,7 1 1 16,3-3-2-16,0-4 1 16,8-3-3-16,6-6 0 15,15-6-1-15,-1 0 1 16,12-4-1-16,6-2 1 16,0-10 0-16,4 3 0 15,0 3 1-15,-4 4 0 16,0 2 1-16,-3 7 1 15,-1 6 0-15,-2 7 1 16,-5 2 1-16,4 1 0 0,-10 3 0 16,-1 6 0-16,1 3 0 15,3 3 1-15,0 0-2 16,7-3 1-16,1-3-1 16,6-6 0-16,-3-7 0 15,3-2 1-15,4-14 0 16,3-15 1-16,4-12-1 15,3-19 1-15,4-20-1 16,3-18 1-16,-6-15-3 16,-15-13 1-16,-4-10-1 15,-6 10 0-15,-7 0 1 16,-8 0 0-16,-10 12 0 16,-3 7 0-16,-8 12 1 15,0 13 1-15,1 15 0 16,3 19 1-16,-8 26-2 15,5 21 1-15,-4 19 0 0,-1 28 0 16,5 19-1-16,6 26 1 16,1 24-2-16,10 13 1 15,3 0-2-15,8-13 1 16,3-19-3-16,0-18 1 16,-4-32-11-16,-2-31 0 15</inkml:trace>
  <inkml:trace contextRef="#ctx0" brushRef="#br0" timeOffset="104561.99">6318 14449 60 0,'36'19'30'0,"20"-25"-32"16,-21 0 52-16,15-10-49 15,20-15 0-15,4-7-6 16,11 0 1-16,0 7-10 15,-1-13 0-15,-3 22-3 32,-6 6 0-32</inkml:trace>
  <inkml:trace contextRef="#ctx0" brushRef="#br0" timeOffset="106417.05">9112 14108 43 0,'4'25'21'0,"-4"-3"-21"16,0-16 22-16,3 0-20 16,-3 7 1-16,0 6 3 15,0 15 0-15,-3 7-7 16,-1 15 0-16,-3 10 4 15,0 3 1-15,4 3-1 16,-4 0 1-16,7-9-2 16,7-7 1-16,-7-12-1 0,3-9 0 15,1-13 0-15,-4-10 1 16,-4-12-3-16,1-6 1 16,-11-3-2-16,-1-4 1 15,-6 1-2-15,-7-4 0 16,-4 3 0-16,1 7 0 15,-5 6-1-15,1 0 1 16,3 10 1-16,4 5 0 16,10 10 1-16,-3 10 1 31,11-1 1-31,10 7 1 0,7 0 0 0,3-4 0 0,8-2-1 16,10-7 1-1,4-6-3-15,10-6 0 0,1-7-8 16,-8-6 1-1,11-12-10-15,0-4 1 16</inkml:trace>
  <inkml:trace contextRef="#ctx0" brushRef="#br0" timeOffset="106789.42">9514 15020 47 0,'7'35'23'0,"-10"-17"-23"0,3-18 35 16,0 0-35-1,0-6 1-15,-4-6-3 0,1-1 0 16,-1-9-1-16,1-3 0 16,-4-6-5-16,-4-7 0 15,1-6-1-15,-4 6 0 16,-1 1 0-16,5 2 0 15,-1 4 3-15,8 9 1 16,-1 6 6-16,8 1 1 16,-1 8 4-16,4 1 1 15,0 9 3-15,0 0 0 16,0 1 1-16,1-1 0 0,2 0-2 16,1-6 0-16,-1 3-5 15,1-3 1-15,3-4-10 16,4 1 1-16,3-7-11 15,-7-5 0-15</inkml:trace>
  <inkml:trace contextRef="#ctx0" brushRef="#br0" timeOffset="107148.97">9948 15152 54 0,'4'34'27'0,"-8"-40"-31"0,1-3 45 16,-1-10-40-16,-3-13 1 16,0-11 0-1,-14-17 0-15,3-9-3 0,-3-9 0 16,0-13 0-16,-4-7 1 15,1-2-1-15,2 6 0 16,5 0 0-16,3 12 0 16,10 10 0-16,4 19 1 15,7 12 0-15,7 16 0 16,8 16-1-16,2 6 1 0,-3 18-3 16,4 13 0-16,-4 7-7 15,-3 12 1-15,-4-6-6 16,0 3 1-16</inkml:trace>
  <inkml:trace contextRef="#ctx0" brushRef="#br0" timeOffset="107320.01">9737 14816 49 0,'3'10'24'0,"22"-17"-30"0,-11 1 44 0,4-3-40 15,6-4 0-15,1 1-8 16,0-1 0-16,3 1 3 16,4-10 0-16</inkml:trace>
  <inkml:trace contextRef="#ctx0" brushRef="#br0" timeOffset="107631.33">10216 15127 29 0,'4'40'14'0,"0"-40"-5"0,-4-6 17 15,3-9-24-15,-3-14 1 16,0-11 2-16,0-17 0 16,-3-15-7-16,-5-10 1 0,-6-12 3 15,-7-9 1-15,0-13-2 16,0 9 1 15,7-3-2-31,3 7 1 0,11 15 0 16,7 13 1-16,7 15 0 0,11 16 0 0,-11 26-1 15,7 8 0-15,4 20-4 16,0 12 1-16,-1 15-9 16,-6 7 1-1,-7-3-4-15,-8 3 0 0</inkml:trace>
  <inkml:trace contextRef="#ctx0" brushRef="#br0" timeOffset="107798.22">10107 14675 46 0,'-10'28'23'0,"17"1"-21"0,-4-26 44 0,4 0-43 0,7 0 1 0,4-9 0 0,0-4 1 15,10 1-8-15,4-10 1 16,6 3-3-16,1-2 0 15,-4-11-11-15,4 4 0 16</inkml:trace>
  <inkml:trace contextRef="#ctx0" brushRef="#br0" timeOffset="108446.54">11606 14785 52 0,'-35'22'26'0,"35"-16"-20"0,0-6 40 0,0 3-43 0,0-3 1 0,-7 3-1 15,-4 1 1-15,-3 2-7 16,-3 0 1-16,-4 3 4 16,-1-2 0-16,-2 2-4 0,-1 4 1 15,0-1-2-15,11 7 1 16,0 0-1-16,4-7 1 15,2 1-3-15,1 3 1 16,7-1 2-16,7 1 0 16,8-3 1-16,9-7 1 15,8-3 0-15,-7-3 1 16,-1-3 0-16,-6-3 1 16,0-1-2-1,-8 1 1-15,1 3-1 0,-4 0 0 16,-4 0-1-16,-3 3 1 0,4 6-1 15,-4 6 0-15,-4 10 1 16,-3 7 0-16,-3-1-1 16,-4 9 1-1,0 7 0-15,-1 7 1 32,1-8 0-32,4 4 1 15,-1-3-1-15,4-9 1 16,4-7-1-16,3-3 1 0,3-3-1 15,8-12 0-15,6-14-3 0,5-5 1 0,-1-7-10 16,3-9 1-16,5-12-7 16,2-7 1-16</inkml:trace>
  <inkml:trace contextRef="#ctx0" brushRef="#br0" timeOffset="108684.4">11832 14929 43 0,'14'47'21'0,"-17"3"-18"0,3-37 34 0,0 6-35 0,3 3 1 16,1 0 1-16,-1-4 1 16,4-5-6-16,-3 0 0 15,-1-7 4-15,8-3 0 16,3-9-3-16,11-7 0 0,-4-6-7 15,4-3 0-15,3-3-9 16,4-9 1-16</inkml:trace>
  <inkml:trace contextRef="#ctx0" brushRef="#br0" timeOffset="108981.75">12393 14913 37 0,'35'16'18'0,"-3"-10"-12"0,-25-2 23 0,0-4-25 15,0 0 0-15,-3 6 2 16,-4-6 0-16,-4 3-8 16,-6-3 0-16,-4 3 4 15,-8 3 1-15,-13 1-2 16,0 2 0-16,-4 4-1 16,0 5 1-16,4 8-2 15,7 2 1-15,3-3-2 16,7-3 1-16,8 0-2 15,6-7 0-15,8 1 0 0,10-7 0 16,7-5 0-16,4-1 1 16,0-6 0-16,-4-7 0 15,0-9-2-15,-4-6 0 16,-2-3-7-16,-1-13 0 16</inkml:trace>
  <inkml:trace contextRef="#ctx0" brushRef="#br0" timeOffset="109281.58">12901 14048 48 0,'-3'19'24'0,"-1"15"-32"16,-3-21 43-16,0 9-33 15,-4 9 0-15,-3 16 1 16,0 7 1-16,-4 21-5 16,-3 3 0-16,0 4 3 15,-4 9 0-15,4-4-4 0,4-8 0 31,3-13-12-31,6-26 0 0</inkml:trace>
  <inkml:trace contextRef="#ctx0" brushRef="#br0" timeOffset="109499">12552 14653 39 0,'28'25'19'0,"14"4"-11"0,-31-23 23 0,3 3-27 15,7-3 1-15,4 1 1 16,3-1 0-16,4-3-9 16,-4-3 1-16,0 0 3 15,-3 0 0-15,-4-3-12 16,0 0 1-16,-3 0-5 16,-4-4 1-16</inkml:trace>
  <inkml:trace contextRef="#ctx0" brushRef="#br0" timeOffset="109619.35">12965 14973 18 0,'-4'22'9'0,"4"-22"-9"16,0-3 5-16,0-7-13 16,0-2 1-16</inkml:trace>
  <inkml:trace contextRef="#ctx0" brushRef="#br0" timeOffset="109845.33">12975 14644 30 0,'0'9'15'0,"11"7"-19"0,-8-16 30 0,4 6-30 0,4 0 0 0,0-2-13 16,3-4 1-16</inkml:trace>
  <inkml:trace contextRef="#ctx0" brushRef="#br0" timeOffset="110242.97">13162 14948 34 0,'35'16'17'0,"8"-16"-15"0,-26 0 29 0,5-10-30 15,2 1 0-15,1-7 1 16,-4 0 0-16,-3-5-3 16,-4-1 1-16,-7 3 0 15,0 3 0-15,-7 0-2 16,0 7 0-16,-4 3-4 15,1 9 1 17,-1 6 0-32,4 7 0 15,4 6 0-15,-1 3 1 0,5 3 3 16,2-6 0-16,4 0 4 0,-3-3 0 16,-1-3 0-16,1-4 0 0,0-2-1 0,-1-4 1 15,-3-3-3-15,0-3 1 16,0 0-4-16,0-3 1 15,-3 0-3-15,3-4 1 32,0 4-2-32,0-6 1 0,4-1-1 0,-1 1 1 15,1 3 1-15,-1 0 0 0,1-4 1 16,0 4 1-16,-1 0-1 16,4-1 0-16</inkml:trace>
  <inkml:trace contextRef="#ctx0" brushRef="#br0" timeOffset="110588.4">13787 15004 20 0,'10'10'10'0,"1"6"-4"15,-4-16 21-15,3 0-26 16,8-7 1-16,7 1 2 16,3-10 0-16,7-12-5 15,-3-10 0-15,3-12 3 16,1-6 0-16,-1-7-3 15,-3-9 0-15,-11-19-1 0,-11-3 0 16,-6-3 0-16,-8-7 0 16,-6 1 0-16,-4 2 1 15,-8 11 2-15,-6 8 0 16,0 22 0 0,0 20 1-16,3 18 0 0,4 28 1 15,3 16-1-15,4 25 1 16,-3 19-1-16,9 37 0 15,8 16 0-15,4 4 1 16,7 2-2-16,3-12 1 0,-7-19-6 16,0-22 0-1,-4-28-7-15,-6-22 0 16</inkml:trace>
  <inkml:trace contextRef="#ctx0" brushRef="#br0" timeOffset="110785.28">13540 14609 57 0,'28'25'28'0,"53"-15"-30"15,-49-13 53-15,17-4-51 16,22-11 0-16,-4-14-6 16,14 1 1-16,-4 3-9 15,-6-10 0-15</inkml:trace>
  <inkml:trace contextRef="#ctx0" brushRef="#br0" timeOffset="111367.81">16309 15048 46 0,'0'13'23'0,"14"-66"-23"0,-14 21 28 16,4-24-26-16,-4-20 1 15,-4-11 0-15,-3-23 1 16,3-12-5-16,1-4 1 16,-1-9 2-1,4 7 1-15,11-1-1 0,10 13 0 16,7 13-1-16,4 15 1 15,3 19 0-15,-3 22 0 16,-4 22-2-16,-3 19 1 16,-11 18-3-16,-3 23 1 15,-8 21-5-15,-10 10 0 0,-3 6-8 16,-12-3 1 15,-9 0-3-31,-5-3 1 0</inkml:trace>
  <inkml:trace contextRef="#ctx0" brushRef="#br0" timeOffset="111542.71">16020 14609 46 0,'-11'25'23'0,"29"-25"-19"0,-8 4 45 0,8-4-48 16,7-4 1-16,6 4-1 16,8 0 1-16,-7-6-7 15,7 0 1-15,3-4-6 16,0 4 0-16,4-6-6 15,0-4 0-15</inkml:trace>
  <inkml:trace contextRef="#ctx0" brushRef="#br0" timeOffset="111759.59">16792 14484 25 0,'32'-3'12'0,"-18"-10"2"0,-7 10 14 16,-7 3-24-16,0 0 1 15,0 0 2-15,4 3 1 16,-8 3-10-16,4 4 0 15,-3 6 6-15,-8 6 0 16,-3 3-3-16,-7-3 1 16,-4 15-1-16,-3 4 0 0,3 3-1 15,8 9 0 1,2-3-2-16,12-3 0 16,10-9-6-16,7-10 1 15,7-15-7-15,0-20 1 16</inkml:trace>
  <inkml:trace contextRef="#ctx0" brushRef="#br0" timeOffset="111969">17240 14465 43 0,'21'16'21'0,"-21"28"-24"0,-3-29 36 0,-11 1-33 15,-7 12 1-15,-8 10 2 16,-9-4 1-16,-5 4-4 15,-6 6 0-15,3 6 2 16,7-6 0-16,4-3-5 0,3-4 1 16,11-12-11-16,3-15 0 15</inkml:trace>
  <inkml:trace contextRef="#ctx0" brushRef="#br0" timeOffset="112202.12">16859 14543 34 0,'18'7'17'0,"10"30"-9"0,-17-24 19 0,6 9-22 0,5 9 1 0,2 4 1 0,1 2 1 0,3 10-11 16,4-3 0 0,0-6 4-16,3-7 1 0,0-6-6 15,-3-9 0-15,-7-19-10 16,-1-13 0-16,-6-18 0 15,-7-16 0-15</inkml:trace>
  <inkml:trace contextRef="#ctx0" brushRef="#br0" timeOffset="112345.04">17258 14236 29 0,'10'0'14'0,"26"10"3"0,-22-4 27 0,0 10-39 16,4 18 1-16,6 4 2 15,1 12 1-15,0 6-12 16,-8 10 0-16,-10 9 6 16,-7 13 0-16,-10-9-10 15,-4-7 1-15,-7-19-11 0,-8-9 1 16</inkml:trace>
  <inkml:trace contextRef="#ctx0" brushRef="#br0" timeOffset="112860.75">17992 14788 46 0,'0'3'23'0,"24"-12"-19"0,-17 3 33 0,8-1-34 0,6-2 1 16,7-1 0-16,14-2 1 16,11-4-8-16,7 1 0 15,-10-1-4-15,-8 3 1 16,-3-2-10-16,-11-1 1 0</inkml:trace>
  <inkml:trace contextRef="#ctx0" brushRef="#br0" timeOffset="113035.64">18094 15120 53 0,'11'22'26'0,"27"-18"-33"0,-16-11 44 0,9-2-42 15,15-7 0-15,0-3-22 16,-4-9 1-16,1 0 28 15,3 0 1-15</inkml:trace>
  <inkml:trace contextRef="#ctx0" brushRef="#br0" timeOffset="113606.15">19046 14813 57 0,'-10'19'28'0,"10"-7"-38"0,3-18 60 0,8-3-48 15,7-16 1-15,10-13 0 16,7-9 1-16,11-22-6 16,10-28 1-16,8-13 1 15,-1-18 1-15,-13-17-3 16,-4 1 0-16,-15 6-2 15,-6 13 1-15,-7 12-2 16,-4 19 0-16,-4 18-1 31,-2 17 1 1,-5 18 0-32,-3 29 0 0,-7 15 1 15,-4 25 0-15,-6 19 1 0,-1 22 1 0,-3 19 3 0,0 21 1 0,0 1 2 16,-1 3 0-16,8 3 0 0,7 3 1 15,4-12-1-15,-1-4 0 16,4-12-2-16,4-12 0 16,3-10-4-16,0-19 0 15,3-9-5-15,8-16 1 16,0-16-8 0,6-18 0-1</inkml:trace>
  <inkml:trace contextRef="#ctx0" brushRef="#br0" timeOffset="113843.32">19784 14503 47 0,'-4'50'23'0,"-20"6"-22"16,20-46 40-16,-7 5-40 15,4 1 0-15,0-10-1 16,4 4 0-16,3-7-4 15,3-9 0-15,8-7-10 16,-4-15 0-16</inkml:trace>
  <inkml:trace contextRef="#ctx0" brushRef="#br0" timeOffset="113991.95">19692 14133 55 0,'18'31'27'0,"10"-6"-36"0,-17-22 45 0,3 4-41 0,3-1 0 0,4-3-17 0,4 0 1 15,3-3 21-15,-3 0 0 16</inkml:trace>
  <inkml:trace contextRef="#ctx0" brushRef="#br0" timeOffset="114446.28">19992 14540 35 0,'7'63'17'0,"4"-35"-16"0,-4-28 29 0,0 0-28 16,0 0 1-16,3 0 0 15,4-9 0-15,1-10-4 16,-1-9 0 0,0 0 1-1,0 6 1-15,0 3-2 16,4 9 1-16,-1 10-1 15,1 7 0-15,0 5 1 16,-1 4 0-16,-3 3 1 16,0-4 0-16,1-2 0 15,-1-4 0 1,-4 4 0-16,1-7 0 0,-4 0-1 16,0-2 0-16,3-4-1 15,1-4 1-15,0-2-1 0,3-6 0 16,3 2 1-16,5 1 0 15,6 3 0-15,4-1 0 16,-1-2 0-16,1-1 1 16,0-5-1-1,-4-7 1-15,0 0 0 0,-10 0 0 16,3 0 0-16,0 3 1 16,0 13-1 15,4 9 1-16,3 6-1-15,8 17 1 0,-5 8-1 0,1 1 1 16,3-1-4-16,-3-3 1 0,-4 1-8 0,1-13 1 0,-15-10-6 16,-4-3 1-16</inkml:trace>
  <inkml:trace contextRef="#ctx0" brushRef="#br0" timeOffset="114955.58">19099 15030 56 0,'-3'9'28'0,"10"22"-34"16,-7-18 54-16,0 6-46 0,0 3 1 16,3 12 3-16,-3 13 0 15,0-3-7-15,0 0 0 0,4 3 4 16,0-6 1-16,-4-10-3 15,3-12 0-15,4-13-3 16,0-6 0-16,4-9-1 16,3-7 0-16,0-6-1 15,4-6 0-15,-1 0-1 16,1-1 0-16,0 8 2 16,3 5 0-16,0 13 1 15,0 9 0 16,0 10 1-15,0-1 1-16,1 7 1 0,-1 6 0 16,0 4-1-16,0-1 0 0,0-6-5 15,0-3 1-15,-3-6-11 0,0-10 1 0</inkml:trace>
  <inkml:trace contextRef="#ctx0" brushRef="#br0" timeOffset="115200.8">19699 15384 39 0,'7'22'19'0,"0"-7"-9"0,-3-11 26 16,-1 2-33-16,4 0 1 15,0-3 0-15,4 7 1 16,7-1-7-16,6-6 0 15,15-3-1-15,3-6 1 0,4-7-13 16,0-12 1-16</inkml:trace>
  <inkml:trace contextRef="#ctx0" brushRef="#br0" timeOffset="115486.19">20052 15246 52 0,'0'19'26'0,"7"0"-26"0,-4-16 41 0,5 6-39 0,2 4 1 0,4 2 2 15,0 1 0-15,0 3-6 16,-3 9 0-16,-4 3 3 0,-7-2 1 15,0 5-4-15,-7 7 0 16,-11 0-5-16,-10-7 0 16,-4-6-12-16,4-12 1 15</inkml:trace>
  <inkml:trace contextRef="#ctx0" brushRef="#br0" timeOffset="115766.95">20690 15396 45 0,'15'-3'22'0,"-19"0"-25"0,4 0 29 0,-4 0-26 16,-3 6 1-16,-10 6-1 15,-8 7 1-15,-3 9-1 16,-4 3 0-16,0 16-1 15,8 6 0-15,6 1 0 16,7-4 0-16,11 0 1 16,11-13 0-16,10-12 2 15,11-19 1-15,7-12 1 16,7-19 1-16,-1-13-3 16,-9-12 1-16,-12-7-9 15,-16-3 0-15,-12-9-9 16,-7 9 1-16</inkml:trace>
  <inkml:trace contextRef="#ctx0" brushRef="#br0" timeOffset="116413.65">21763 14271 44 0,'3'12'22'0,"4"-53"-27"0,-3 13 37 15,0-13-31-15,-1-18 0 16,-3-20 2-16,4-15 0 15,-4-3-3-15,0-13 0 16,10-12 2-16,4 12 1 16,4 1-2-16,3 11 1 0,0 26-2 15,0 16 1-15,-3 18-1 16,0 29 0-16,-8 15-3 16,1 32 1-16,-11 15-5 15,-14 13 1-15,-4 9-8 16,-7 10 1-16,1-1 0 15,-8 4 0 1</inkml:trace>
  <inkml:trace contextRef="#ctx0" brushRef="#br0" timeOffset="116609.54">21601 14082 51 0,'24'7'25'0,"8"-10"-39"0,-18 3 57 15,4-4-42-15,3 4 0 16,0-6 0-16,14 6 0 16,8 0-4-16,-1-3 0 15,4 3-7-15,3-3 1 16,-6-6-5-16,-5-4 1 16</inkml:trace>
  <inkml:trace contextRef="#ctx0" brushRef="#br0" timeOffset="116893.98">22483 13891 49 0,'0'6'24'0,"-4"1"-31"0,-3-4 46 0,-4 3-38 15,-10 4 0-15,4 5 2 16,-1 7 1-16,-3 0-4 15,-4 6 0-15,-7 10 2 16,4 6 0-16,3 9-4 16,8 7 1-16,6-4-3 15,8-2 0-15,10-11-12 16,10-14 1-16</inkml:trace>
  <inkml:trace contextRef="#ctx0" brushRef="#br0" timeOffset="117123.37">22856 14042 42 0,'-10'31'21'0,"-29"-18"-19"0,25-4 30 15,-7 7-30-15,-11 3 1 16,-3 6 1-16,0 3 1 15,-4 6-7-15,0 7 1 16,4-3 0-16,6-4 1 16,8-9-8-16,7-6 1 0,11-16-7 15,6-22 0-15</inkml:trace>
  <inkml:trace contextRef="#ctx0" brushRef="#br0" timeOffset="117290.34">22550 13966 47 0,'38'41'23'0,"8"19"-20"16,-32-38 42-16,4 6-43 15,3 10 0-15,4 6 0 16,-4 6 1-16,0-3-5 16,-3 3 1-16,-4-9-3 15,0-10 1-15,-3-12-7 16,-1-13 1-16,1-6-7 15,3-12 1-15</inkml:trace>
  <inkml:trace contextRef="#ctx0" brushRef="#br0" timeOffset="117487.59">22980 14277 45 0,'18'25'22'0,"3"-22"-19"0,-14-3 38 15,7 3-40-15,4-3 1 16,3 0 0-16,7 0 0 16,0-3-6-16,0-6 0 15,-3-1-9-15,-4-5 1 0,-3-10-3 16,-4-1 1-16</inkml:trace>
  <inkml:trace contextRef="#ctx0" brushRef="#br0" timeOffset="117683.55">23139 14086 49 0,'0'34'24'0,"0"29"-27"16,0-47 49-16,-4 9-46 16,1 12 1-16,-1-2-1 15,1 5 0-15,-4-2-2 16,-1-7 1-16,5-9-8 15,-1-12 1-15,4-10-7 16,11-13 1-16</inkml:trace>
  <inkml:trace contextRef="#ctx0" brushRef="#br0" timeOffset="118049.51">23534 13678 46 0,'10'34'23'0,"-10"48"-23"0,-3-57 38 16,-8 16-37-16,-3 9 1 0,0 13 2 15,3 9 0-15,1-6-5 16,-1 0 1-16,4-13 2 16,0-12 1-16,0-10-2 15,0-6 0-15,7-9-3 31,0-13 0-31,0-9-1 0,11-7 1 0,-4-3-2 16,3-6 1-16,4 1 0 16,4-1 0-16,7 6 1 31,-1 3 1-15,1 10 1-16,-4 3 0 0,-3 6 1 0,-4 4 0 0,0 6 0 15,-3 6 1-15,-4 6-2 16,0 3 0-16,3-9-7 15,1-6 1-15,0-4-7 16,3-18 0-16</inkml:trace>
  <inkml:trace contextRef="#ctx0" brushRef="#br0" timeOffset="118273.89">23858 13684 46 0,'18'50'23'0,"28"38"-18"0,-32-60 40 15,4 13-43-15,-8 9 0 0,-3 13 0 16,0 6 1 0,-3 9-5-16,-4 1 1 0,-7-1-4 15,-7-12 1 1,-7-13-12-16,-4-21 0 0</inkml:trace>
  <inkml:trace contextRef="#ctx0" brushRef="#br0" timeOffset="118692.23">24282 14268 68 0,'21'9'34'0,"49"-3"-43"0,-41-6 60 0,6-3-56 0,18 3 1 0,3-3-14 15,-3 0 0-15,-3-7 11 16,-5 7 1-16</inkml:trace>
  <inkml:trace contextRef="#ctx0" brushRef="#br0" timeOffset="119040.03">25030 14650 58 0,'7'-6'29'0,"7"-35"-36"0,-11 28 48 15,-3-40-39 1,0-16 0-16,0-19 2 0,0-18 0 15,-3-13-5-15,3-19 0 16,3-3 3-16,4 3 0 16,4 6-1-16,-4 19 1 31,7 9-2-31,-3 32 0 16,3 16-2-16,3 25 1 0,1 21-3 0,3 23 1 15,0 15-3-15,-3 25 1 0,-11 7-5 16,-10 15 1-16,-8 7-7 15,-14-4 1-15</inkml:trace>
  <inkml:trace contextRef="#ctx0" brushRef="#br0" timeOffset="119223.93">24761 14242 39 0,'15'19'19'0,"23"-9"-18"16,-20-10 29-16,10-3-30 16,11-4 0-16,3 1-1 15,11-3 0-15,4-7-10 16,3-6 1-16</inkml:trace>
  <inkml:trace contextRef="#ctx0" brushRef="#br0" timeOffset="119447.36">25545 14164 19 0,'-4'16'9'0,"-38"3"3"0,31-13 3 0,-6 3-12 16,-8 7 1-16,0 6 3 15,0 6 1-15,4 7-10 16,0-1 0-16,4 4 6 15,2-1 0-15,8 1-5 16,4-4 0-16,6-5-10 16,8-17 1-16</inkml:trace>
  <inkml:trace contextRef="#ctx0" brushRef="#br0" timeOffset="119657.76">25806 14208 36 0,'14'22'18'0,"-25"9"-17"16,4-24 28-16,-3 8-28 15,-8 4 0-15,-7 9 1 16,4-6 1-16,-4 6-3 16,-3 10 1-16,-7 6 1 0,3-10 1 15,4 7-4-15,7-9 0 16,3-1-11-16,11-15 1 15</inkml:trace>
  <inkml:trace contextRef="#ctx0" brushRef="#br0" timeOffset="119841.19">25548 14399 20 0,'-3'-44'10'0,"6"-6"-4"0,1 38 3 0,3 5-3 0,3 7 1 15,4 7 4-15,1 15 1 0,-5 3-15 16,4 6 1-16,4 7 9 15,3-1 1-15,4 1-5 16,-1-4 0-16,-2-9-5 16,-1-3 1-16,-4-9-11 15,1-7 0-15</inkml:trace>
  <inkml:trace contextRef="#ctx0" brushRef="#br0" timeOffset="120060.07">25929 14230 19 0,'7'16'9'0,"14"12"18"15,-14-22 1-15,1 3-20 16,2 7 0-16,8 0 5 16,6 6 0-16,1-3-16 0,3-1 0 15,-3 4 10-15,-7 3 1 16,-8 4-6-1,-10 5 0-15,-17 7-9 0,-26 6 1 16,-17 9-12-16,-17-2 0 16</inkml:trace>
  <inkml:trace contextRef="#ctx0" brushRef="#br0" timeOffset="120663.21">22031 15127 49 0,'21'22'24'0,"81"-22"-20"0,-63 0 34 0,25 0-37 16,35-3 0-16,28-10 2 16,35-9 0-16,28-9-4 15,47-7 1-15,13-12 1 16,46 3 1 0,4 9-3-1,7 10 0-15,4 22-3 0,-8 12 1 0,4 22-6 16,-42 0 1-16,-18 10-8 15,-39 9 1 17</inkml:trace>
  <inkml:trace contextRef="#ctx0" brushRef="#br0" timeOffset="121383.2">23329 15324 60 0,'4'7'30'0,"3"18"-37"16,-7-16 56-16,0 10-46 15,0 12 0-15,-4 10 1 0,-6 19 1 16,-4 2-7-16,-4 10 1 16,0 4 3-16,1 2 0 15,-1-18-2-15,4-10 1 16,3-13-3-16,1-8 1 16,3-20-1-16,3-18 1 15,11-10-1-15,4-9 1 16,10-10-2-16,4 7 1 15,3 6 1-15,4 6 1 16,-4 3 0-16,4 13 0 16,10 12 1-16,7 13 1 0,1 16 1 15,3 12 0-15,7 3-1 16,3 7 0-16,-3-4-3 16,-7-12 1-16,-4-9-19 15,-6-20 1 1</inkml:trace>
  <inkml:trace contextRef="#ctx0" brushRef="#br0" timeOffset="128379.21">16630 14023 24 0,'0'16'12'0,"7"-4"-2"0,-3-12 13 0,-1 3-22 16,1 0 1-16,-4 1 1 15,3-1 0-15,-3 0-3 16,0-3 0-16,0 3 3 16,0-3 0-16,0 0-1 15,0 0 0-15,0 3 1 16,0-3 1-16,0 0-1 15,0 0 0-15,0 0 1 16,0-6 0-16,4 0 0 16,-1-4 0-16,4-2-1 0,4-4 0 15,3-3-1-15,0-6 1 16,4 3-1-16,3-6 0 16,0-7 0-16,0-2 1 15,7-1-2-15,-3-3 1 16,3 4-1-16,1 2 1 15,-5 4-1-15,1 9 1 16,-11 3-2-16,4 7 1 16,-8-1-1-16,-3 7 1 0,0 6-1 15,0 0 0-15,-7 3-1 16,0-3 1-16,0 6 0 16,0-3 0-16,0-3 0 15,0 3 0-15,0-3 0 16,0 0 0-16,0 0 0 15,4 0 0-15,-4 0 0 16,0 0 0-16,0 0 0 16,-4 0 0-16,4 0 0 15,0 0 0-15,0 4-3 16,0-4 0-16,-3 0-7 16,-1 0 1-16,-3-10-10 15,4 1 1-15</inkml:trace>
  <inkml:trace contextRef="#ctx0" brushRef="#br0" timeOffset="131127.21">6117 16588 47 0,'0'-6'23'0,"11"-4"-13"0,-11 4 23 16,0 6-31-16,3-3 1 15,-3 3 1-15,0 0 1 16,7 0-6-16,11 22 3 16,-14 6 1-1,3 16-2-15,-4 0 0 16,4 3-1-16,-7 0 0 16,4-3-2-16,-1-10 1 15,1-5 0-15,3-14 0 16,3-8-1-16,1-7 1 0,3-13-2 15,4 4 1-15,-1-7-2 16,5-3 1-16,-5 0-2 16,-3 4 1-16,4 5-1 15,-4 7 0-15,7 9 1 16,-3 1 0-16,3 8 1 16,-3 4 1-16,-1 0 1 15,1 0 1-15,0-4 1 16,-1-2 1-16,4-4 2 15,-3-2 0-15,0-7 1 16,3-10 0-16,-11 1-1 16,8-1 1-16,-7-5-2 15,3-1 0 17,0-3-6-32,0 0 1 0,4-3-12 0,-4-6 1 0,3-3-2 15,1-4 0-15</inkml:trace>
  <inkml:trace contextRef="#ctx0" brushRef="#br0" timeOffset="131351.73">6911 16619 58 0,'11'41'29'0,"-15"9"-40"0,4-37 61 0,4 6-50 16,-1 3 0 0,-3-4-1-16,0-2 1 0,0-3-5 15,0-4 0-15,0-3-11 16,0-15 1-16</inkml:trace>
  <inkml:trace contextRef="#ctx0" brushRef="#br0" timeOffset="131565.62">6844 16259 47 0,'10'3'23'0,"-2"-3"-16"16,-8 0 32-16,3-6-38 15,4-1 0-15,0-5 0 0,7-7 0 16,-3-3-5-16,3-6 1 15,11-13-6-15,-1-9 0 16,22-10-6-16,-10-6 0 16</inkml:trace>
  <inkml:trace contextRef="#ctx0" brushRef="#br0" timeOffset="131786">7193 15312 30 0,'-7'0'15'0,"21"53"-14"0,-7-31 21 0,0 9-20 15,4 20 0-15,-4 11 1 16,-4 20 1-16,-3 18-5 16,0 16 0-16,-3 13 2 15,3 18 1-15,-11 4-2 16,4-7 1-16,4-6-2 16,-1-19 0-16,1-9-3 15,-1-29 1-15,1-24-7 16,-1-23 0-16,-3-21 0 15,-3-16 1-15</inkml:trace>
  <inkml:trace contextRef="#ctx0" brushRef="#br0" timeOffset="132146.41">7003 16431 34 0,'-7'-81'17'0,"28"49"-17"16,-7 26 37-16,7 3-35 15,4 3 0-15,10 3 2 16,-3 6 0-16,7 7-5 0,-4 3 1 15,4 3 2-15,-4 0 1 16,-3-6-3-16,-1-1 1 16,-6-2-3-16,0-4 0 15,-11-3-3-15,-3-6 1 16,-4-3-1-16,0-6 0 16,0-4 1-16,3 1 0 15,-10 2 3-15,0 10 0 16,11 4 1-16,3 8 1 15,4 10 0-15,3 9 0 0,7 4 1 16,7-4 1-16,-3 4 1 16,0-1 0-16,7-2 1 15,-4-4 1 17,11 0-2-32,3-6 1 0,-3-9-4 0,14-7 1 0,3-6-10 15,-3-10 1-15,0-12-8 16,-3-9 1-16</inkml:trace>
  <inkml:trace contextRef="#ctx0" brushRef="#br0" timeOffset="132898.26">10089 16616 60 0,'-3'38'30'0,"-4"-44"-40"16,0 6 57-16,-7 3-46 16,-4 0 0-16,-7 0 1 15,1-3 0-15,-5 3-3 16,-2 3 1-16,-1 4 0 15,11 5 1-15,0 4-4 16,10 6 1-16,8 4-2 16,6-7 1-16,8-7-1 15,3-2 0-15,10-4 2 16,12-3 0-16,6-2 3 16,0-14 0-16,-6-5 0 15,-5-4 1-15,-9 0 0 16,-1 0 0-16,-7 3-3 15,-4 4 1-15,1 6-4 0,-11 6 0 16,-7 6-1-16,0 6 1 16,0 13 0-16,-4 1 0 15,1 5 4-15,3 10 0 16,7 9 4-16,3 6 1 16,8 4 2-16,-1-4 1 15,1-2 0-15,3-7 0 16,-10-10-2-16,-1-2 0 15,-6-4-3-15,-8-6 1 16,-7-3-4-16,-6-6 1 0,-5-10-2 16,-2-6 0-16,-1-9-1 15,-3-10 1-15,3-6-3 16,7-7 0-16,0 1-4 16,15 0 1-16,10-4-7 15,10 1 0-15,19-4-4 16,2 1 0-16</inkml:trace>
  <inkml:trace contextRef="#ctx0" brushRef="#br0" timeOffset="133182.5">10559 16688 56 0,'31'16'28'0,"-13"-19"-35"16,-18 3 55-16,0 0-47 15,0 0 0-15,-3-3 0 16,-12 0 1-16,-9 3-3 0,-8 0 1 16,-7 3 1-16,-7 3 0 15,0 7-1-15,11 5 0 16,7 4-3-16,3 0 0 16,4 7-5-16,10-4 1 15,15 0-2-15,14-7 0 16,13-8 0-16,5-13 1 15,6-4 0-15,-3-8 0 16,3-17-1-16,-7 1 1 0</inkml:trace>
  <inkml:trace contextRef="#ctx0" brushRef="#br0" timeOffset="133486.06">10897 16751 57 0,'11'19'28'0,"-11"-25"-39"15,0 6 59 1,-11-4-47 0,-3 4 1-16,-3 0 0 15,-1 0 0-15,4 4-3 16,3-1 0-16,-3 0-1 15,4 0 1-15,2 0-5 0,5-3 1 16,-1 0-4-16,4 0 0 16,0 0-2-16,11-3 0 15,0-3-2-15,3 3 1 16,-4-1 1-16,4 1 1 16</inkml:trace>
  <inkml:trace contextRef="#ctx0" brushRef="#br0" timeOffset="133830.06">11010 16908 11 0,'18'19'5'0,"3"3"-7"0,-10-22 8 0,3-4-6 15,3-2 1-15,5-6 5 16,9-1 0-16,5-15-3 16,-1-16 0-16,-7-6 6 15,0-13 0-15,0-15 0 16,-3-1 0-16,0-8-2 15,-11-4 0-15,-7-13-4 16,-3 4 0-16,-8 3-3 16,-7 2 1-16,4 8-2 15,-3 8 0-15,-8 13 0 16,-3 19 0-16,0 13 0 16,3 24 1-16,1 23 1 15,-1 28 1-15,7 28 0 16,15 28 0-16,6 22 1 15,12 25 0-15,-5 1-1 16,1-17 1-16,3-18-5 16,0-22 0-16,-3-19-11 0,0-28 0 15</inkml:trace>
  <inkml:trace contextRef="#ctx0" brushRef="#br0" timeOffset="134385.17">12919 16732 55 0,'14'38'27'0,"3"-41"-29"0,-13 0 43 15,-4-4-39-15,0-2 0 16,-4-7 2-16,-6-3 1 16,-11 1-7-16,-11-1 1 15,-3-6 4-15,-4 3 0 16,0 6-3-16,4 10 1 15,0 12-4-15,6 10 1 16,5 12-4-16,6 13 1 16,7-7-3-16,11 4 1 15,7-4 2-15,4-9 0 16,7-9 2-16,10-10 1 0,4-9-3 16,3-9 1-16,4-20-7 15,-8-2 1-15</inkml:trace>
  <inkml:trace contextRef="#ctx0" brushRef="#br0" timeOffset="134668.38">13190 16713 49 0,'0'7'24'0,"-14"-79"-21"16,11 40 42-16,-11-18-44 15,-4-13 0-15,-3-24 1 16,-7-20 0-16,3-9-3 16,7 0 0-16,1-3 2 15,-1 6 0-15,4 3 0 0,7 19 0 16,3 19-2-16,11 16 1 16,7 18-1-16,4 22 0 15,7 23-3-15,3 11 0 16,-3 20-7-16,-4 9 1 15,-11 0-5-15,-6-3 0 16</inkml:trace>
  <inkml:trace contextRef="#ctx0" brushRef="#br0" timeOffset="134819.75">12898 16136 67 0,'-4'29'33'0,"29"11"-35"0,-15-33 66 0,4-7-63 16,15-7 0-16,17-2-1 15,-1-7 1-15,5-2-7 16,3 2 0-16,-4 0-14 16,-3-12 0-16</inkml:trace>
  <inkml:trace contextRef="#ctx0" brushRef="#br0" timeOffset="135363.51">14446 16616 48 0,'-3'38'24'0,"6"-41"-15"0,-3 3 25 0,0 0-31 16,0 0 0-16,0-7 3 16,0-11 0-16,4-17-7 15,-1-9 1-15,4-6 3 16,4-13 1-16,3-12-2 15,0 9 1-15,0 4-2 16,-3 5 1-16,-1 13-4 16,1 10 1-16,3 5-4 15,0 23 1-15,-3 12-6 16,-1-2 1-16,1 5-10 16,0 7 1-16</inkml:trace>
  <inkml:trace contextRef="#ctx0" brushRef="#br0" timeOffset="135750.75">14626 16601 65 0,'7'47'32'0,"18"-44"-36"0,-14-3 59 0,10-3-54 16,7-7 1-16,4 1-1 15,-1-4 1-15,1-6-4 16,-4-6 1-16,-3 0 1 16,-7-3 1-16,-4 0-2 15,-4 0 1-15,-6-1-3 16,-8 4 1-16,-3 6-1 16,-3-3 0-16,-4 16-1 15,0 6 0-15,-4 10 0 16,-3 5 0-16,3 7 2 15,4 6 0-15,3 7 1 16,8 6 1-16,3 3 0 16,7 6 1-16,0 0 0 15,7-3 0-15,0-16-2 16,4-6 0-16,7-6-6 0,6-12 1 16,8-11-9-16,0-14 0 15</inkml:trace>
  <inkml:trace contextRef="#ctx0" brushRef="#br0" timeOffset="136125.5">15194 16855 42 0,'-10'47'21'0,"-1"15"-11"0,11-49 30 0,0 3-38 16,4-4 1-16,-4-6 1 15,0-6 0-15,0-12-5 16,3-16 0-16,-3-1 2 16,0-11 1-16,0-11-2 15,0-11 1-15,-3-7-2 16,3-10 1-16,0 7-2 16,0 6 1-16,0 4-1 15,3 2 1-15,4 16 0 16,4 16 1-16,6 12 1 15,12 13 0-15,-1 6 0 16,-4 10 1-16,-6 9-1 16,-7 6 1-16,-11 10-3 15,-7 5 0-15,-11 5-3 16,-7-5 0 0,8-2-9-16,-1-3 0 0,-3-13-3 15,0-6 0-15</inkml:trace>
  <inkml:trace contextRef="#ctx0" brushRef="#br0" timeOffset="136395.26">15565 15867 53 0,'-18'56'26'0,"7"51"-32"0,8-73 52 0,-1 23-46 16,1 15 1-16,3 13 0 15,0 5 1-15,3 8-2 16,4-14 0 0,0-18-5-16,4-12 1 0,3-11-11 15,7-27 0 1</inkml:trace>
  <inkml:trace contextRef="#ctx0" brushRef="#br0" timeOffset="136740.25">15773 16453 44 0,'14'13'22'0,"-4"-7"-16"0,-6-6 30 16,-4 3-36-16,0 3 1 15,-7 1-1-15,-4 5 1 16,1 1-1-16,-1 6 0 15,1-1 0-15,-1 4 0 16,-3-9-1-16,0 3 1 16,3-4-2-16,1 1 1 15,3-7-2-15,7-3 0 16,3 0 0-16,4-3 1 16,0-9 0-16,0-7 0 15,4 0 1-15,-1 1 1 0,1-4-1 16,0 3 0-16,-1 7 1 15,1 3 0-15,-1 6 0 16,4 6 1-16,1 6-1 16,-1 7 1-16,0 0-1 15,3 3 0-15,1 0-10 16,3-3 1-16,36 0-13 16</inkml:trace>
  <inkml:trace contextRef="#ctx0" brushRef="#br0" timeOffset="137011.71">16263 16475 39 0,'4'3'19'0,"3"4"-25"0,-7-7 37 0,0 0-31 16,-4 3 1-16,-6 0 2 0,-5 3 0 15,-6 3-3-15,-3 4 1 16,-5 9 2-16,1 0 1 15,3 0-1-15,1 9 0 16,6 4-1-16,8 9 0 16,6-10-1-16,8-6 0 15,6 1-1-15,8-11 1 16,6-5-3-16,8-4 0 16,0-9-5-16,-11-12 0 15,4-13-7-15,-4 0 0 16</inkml:trace>
  <inkml:trace contextRef="#ctx0" brushRef="#br0" timeOffset="140152.74">16566 16569 24 0,'4'3'12'0,"7"-9"-10"0,-8 6 13 16,1 3-9-16,-1 0 0 15,-3 0 5-15,0 4 0 16,0-1-12-16,0 3 0 16,0-2 9-16,-3 2 1 15,3 0-4-15,-4 4 0 16,1 6-2-16,-1 0 0 0,1 3-4 16,-1-7 0-16,0-2-9 15,4-10 0-15,0-12-5 16,4-13 1-16</inkml:trace>
  <inkml:trace contextRef="#ctx0" brushRef="#br0" timeOffset="140330.43">16499 16303 20 0,'11'12'10'0,"0"-15"7"16,-11 3 7-16,3 0-21 15,4-3 1-15,0 3-1 16,4 0 0-16,-1-3-9 16,8 0 0-16,0 0-3 0,-1-7 1 15</inkml:trace>
  <inkml:trace contextRef="#ctx0" brushRef="#br0" timeOffset="141125.81">16778 16601 30 0,'7'47'15'0,"-7"-16"-11"0,4-22 21 16,-1-6-23-16,1 1 0 0,-4-4 2 16,7-7 0-16,0-5-6 15,-4-4 1-15,4-3 3 16,-3-3 0-16,3-6-1 15,4 3 0-15,-1 0-1 16,-3 3 0-16,0 3 0 16,0 10 0-16,0-1 0 15,4 10 0-15,0 7 0 16,-1 5 0-16,1 4 0 16,6 9 1-16,-2-3-1 15,-1 0 0-15,0 0 0 16,0 0 1-16,3 0-4 15,1-3 0-15,0-1-8 16,3-5 0-16,0-4-1 16,4-6 1-16,-1-3 2 15,-24 76 9 1,50-164 1-16,-8 75 1 16,-10-2 9-16,3-4 0 15,1 3 0-15,-1 4 0 16,-3-4-6-16,-1 0 0 15,-10 1-3-15,-3 2 0 16,-4-3-1-16,-7 1 0 16,-7-1-1-16,-7 3 0 15,-3 1-1-15,-8 6 1 16,4 6-3-16,-4 6 1 0,4 3-4 16,0 10 1-16,3 6 0 15,4 7 0-15,4 8 0 16,-1 7 0-16,4 4 6 15,4-1 0-15,3 3 4 16,0 7 1-16,0 2-1 16,0 1 1-16,-7-6-1 15,-3-7 0-15,-5-3-4 16,-2-7 1-16,-8-2-3 16,-6-10 1-16,-5-6-1 15,1-9 0-15,0-10 0 16,0-9 1-16,3-4 0 15,7-9 0-15,4 4 1 16,4-4 0-16,6 0-1 16,8-3 1-16,10-3 0 15,7 3 1-15,7-3-1 0,0 0 1 16,1 0-4-16,-1 0 0 16,0 0-10-16,0 3 0 15</inkml:trace>
  <inkml:trace contextRef="#ctx0" brushRef="#br0" timeOffset="141324.13">17935 16902 49 0,'0'12'24'0,"4"-24"-42"0,-4 12 39 0,-4-10-40 16,-13 4 1-16</inkml:trace>
  <inkml:trace contextRef="#ctx0" brushRef="#br0" timeOffset="142703.74">11882 6039 34 0,'-4'13'17'0,"22"-20"-9"0,-11 4 17 15,7 0-24 1,3-3 0-16,12-7 1 0,10 4 0 31,35 6-10-31,-7 3 0 16,-11 9-2-16,-17 4 0 15</inkml:trace>
  <inkml:trace contextRef="#ctx0" brushRef="#br0" timeOffset="142868.75">11917 6437 44 0,'32'10'22'0,"42"-20"-29"0,-46 4 39 0,11-6-36 16,14-1 1-16,7-6-20 16,-4 0 1-16</inkml:trace>
  <inkml:trace contextRef="#ctx0" brushRef="#br0" timeOffset="143347.37">14961 6114 40 0,'29'16'20'0,"23"-16"-17"16,-34-6 29-16,7 3-30 15,14-4 1-15,21-15-1 16,14 1 0-16,7-5-7 16,0 1 0-16,-11 3-6 15,-13 7 1-15,-18 2-3 16,-18 16 0-16</inkml:trace>
  <inkml:trace contextRef="#ctx0" brushRef="#br0" timeOffset="143542.46">14905 6462 59 0,'14'13'29'0,"42"-26"-44"0,-31 7 64 15,14-3-50-15,14-1 1 16,21-5-8-16,18-4 0 0,3 0-3 15,4 0 0-15</inkml:trace>
  <inkml:trace contextRef="#ctx0" brushRef="#br0" timeOffset="143964.84">18362 5973 45 0,'18'13'22'0,"13"-16"-23"0,-20-7 30 15,7-2-28-15,-1-7 0 0,15-3 0 16,7 3 1-16,7 4-8 16,-4 2 1-16,-3 7-7 15,-11 9 1-15</inkml:trace>
  <inkml:trace contextRef="#ctx0" brushRef="#br0" timeOffset="144184.09">18161 6447 56 0,'35'3'28'0,"39"-22"-37"15,-42 7 51-15,10-4-44 16,22-3 0-16,17-3-17 15,0 6 0-15,-3-12 15 16,-15 9 0-16</inkml:trace>
  <inkml:trace contextRef="#ctx0" brushRef="#br0" timeOffset="144879.1">23132 6114 28 0,'-4'7'14'0,"11"-4"-5"16,-3-3 16-16,3 0-22 16,3 0 0-16,4-3 0 15,8 0 0-15,9-1-4 16,12-2 0-16,-1 3-1 16,7-3 0-16,4 3-9 15,-7 3 0-15</inkml:trace>
  <inkml:trace contextRef="#ctx0" brushRef="#br0" timeOffset="145059.97">23202 6277 45 0,'11'4'22'0,"31"8"-23"0,-28-12 37 16,11 0-37-16,7-3 0 15,3 0-9-15,11-3 1 16,7 2 1-16,-4-2 1 16</inkml:trace>
  <inkml:trace contextRef="#ctx0" brushRef="#br0" timeOffset="145630.84">26363 6563 47 0,'25'12'23'0,"17"-24"-24"0,-21 6 38 0,18-10-37 15,10 0 0-15,8 1-4 16,13-1 1-16,8 3-5 16,-11 4 1-16,-10 3-6 15,-15 6 0-15</inkml:trace>
  <inkml:trace contextRef="#ctx0" brushRef="#br0" timeOffset="145843.79">26275 6986 53 0,'-4'16'26'0,"54"-13"-30"0,-33-9 51 16,12-4-46-16,13-2 1 15,14-4 0-15,4 0 0 16,-7 1-5-16,0 2 1 16,-3 10-4-16,-12 3 1 0,-6 3-11 15,-11 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5:18:23.88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9T15:18:28.724"/>
    </inkml:context>
    <inkml:brush xml:id="br1">
      <inkml:brushProperty name="width" value="0.05292" units="cm"/>
      <inkml:brushProperty name="height" value="0.05292" units="cm"/>
      <inkml:brushProperty name="color" value="#92D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16090 3107 55 0,'4'16'27'0,"13"-4"-27"15,-10-5 46-15,8-7-44 16,2 0 1-16,8 0 1 16,0-10 0-16,6 1-6 0,8-4 0 15,0 1-4-15,3 2 1 16,-3-8-12-16,3 5 0 15</inkml:trace>
  <inkml:trace contextRef="#ctx0" brushRef="#br0" timeOffset="946.83">16277 3458 36 0,'4'16'18'0,"-1"-16"-10"0,-3 0 18 15,0 0-24-15,0 0 1 16,0-3 3-16,-3-6 0 16,-1-7-6-16,-3-16 0 15,-7-8 6-15,-4-20 0 16,1-15-1-16,-4-4 0 15,10-80-1 1,15 14 1-16,10 14-4 16,7 15 1-16,-7 25-4 15,0 9 1-15,4 13-10 16,-4 25 1-16,-4 16-8 16,-3 12 0-16</inkml:trace>
  <inkml:trace contextRef="#ctx0" brushRef="#br0" timeOffset="1833.47">16270 2361 37 0,'0'-3'18'0,"4"12"-13"0,-4-9 24 0,0 0-27 16,0 0 0-16,3-3 2 16,1-3 1-16,-4-4-5 15,3-5 0-15,1 2 3 16,3-9 1-16,3 0-2 15,5 7 1-15,2-4-2 16,1 9 1-16,-1 4-2 16,1 3 1-16,3 6-2 15,0 16 1-15,-6 12-3 16,-1 4 1-16,0 9-8 16,0 6 1-16,-4-9-6 15,-3-4 1-15</inkml:trace>
  <inkml:trace contextRef="#ctx0" brushRef="#br0" timeOffset="2330.32">16845 3001 40 0,'0'0'20'0,"-14"25"-25"16,7-22 33-16,-4 12-28 15,1-2 1-15,-4 9-1 16,-4 9 1-16,-3 10-1 15,3 3 0-15,4 9 2 16,4-3 0-16,3 1 0 0,7-4 1 16,3-7-1-16,8-11 0 15,3-11-3-15,7-2 1 16,-3-16-8-16,3-6 1 16,7 3-6-16,4-19 0 15</inkml:trace>
  <inkml:trace contextRef="#ctx0" brushRef="#br0" timeOffset="2527.21">17120 3054 44 0,'0'0'22'0,"0"12"-20"0,0-8 40 0,-3 8-40 16,-8 10 0-16,-3 9 0 16,4-6 1-16,-22 13-4 15,0 6 0-15,-3 3 2 16,7-6 1-16,6-7-5 15,1-5 1-15,7-4-8 16,0-7 0-16,7-8-5 16,7-10 1-16</inkml:trace>
  <inkml:trace contextRef="#ctx0" brushRef="#br0" timeOffset="2720.56">17011 3176 41 0,'35'53'20'0,"-17"20"-22"0,-11-55 34 15,4 11-32-15,3-1 1 16,0 0-1-16,3-3 1 16,1-9-7-16,0-10 1 15,3 0-7-15,-4-15 1 16</inkml:trace>
  <inkml:trace contextRef="#ctx0" brushRef="#br0" timeOffset="2946.51">17357 2947 57 0,'28'38'28'0,"0"47"-40"0,-28-57 54 0,4 9-43 16,-8 14 1-16,1 2-5 15,-1 0 0-15,-7-9-3 16,-3-6 1-16,-3-13-8 16,-1-10 1-16</inkml:trace>
  <inkml:trace contextRef="#ctx0" brushRef="#br0" timeOffset="3262.81">17829 3126 49 0,'4'16'24'0,"3"-16"-22"0,0-7 46 0,0 7-46 16,7-3 0-16,0-3 0 15,4 0 1-15,10-4-5 16,7 1 0-16,-6 0-2 15,-8 5 0-15,-4-2-13 16,-13 12 1-16</inkml:trace>
  <inkml:trace contextRef="#ctx0" brushRef="#br0" timeOffset="3427.31">17709 3521 64 0,'29'22'32'0,"34"-38"-38"16,-38 7 53-16,0 0-48 16,6-1 0-16,5-9-12 15,2 4 0-15,-2-4 3 16,-8 9 0-16</inkml:trace>
  <inkml:trace contextRef="#ctx0" brushRef="#br0" timeOffset="4070.34">19653 2944 58 0,'-3'0'29'0,"-4"-12"-29"0,3 8 45 15,-3-2-45-15,0 3 1 16,-11-6-1-16,-10 9 1 16,-14 9-2-16,-11-6 1 15,-49 50 0 1,13 7 1-16,5 9-1 16,6 22 0-16,11 0 1 15,14 6 0-15,18 10 2 16,17-16 0-16,22-4 1 15,13-8 0-15,15-20 1 16,21-5 0-16,28-13-1 16,15-23 0-16,-8-15-4 15,3-12 0-15,-9 6-12 16,-19-13 1-16,-17 1-11 16,-18-7 1-16</inkml:trace>
  <inkml:trace contextRef="#ctx1" brushRef="#br0">24112 1467 0,'0'0'15</inkml:trace>
  <inkml:trace contextRef="#ctx0" brushRef="#br0" timeOffset="5301.21">29168 2223 40 0,'3'22'20'0,"-6"63"-21"0,-1-60 21 15,-3 25-20-15,-3 25 0 0,-8 16 0 16,-10 34 0-16,3 26 0 15,4 40 0 1,7 29 1-16,0 34 1 0,3 19 2 16,0 6 0-16,1 22 0 15,3 3 1-15,-4 19 0 16,4 12 1-16,4 20-2 16,-1-1 0-16,-3 7-3 15,7 9 0-15,0-7-1 16,7 7 1-16,-3-18-1 15,-1-111 0-15,4 110-1 16,0-50 1-16,0-25-2 16,0-31 0-16,-3-38-12 15,-1-38 1-15,1-43-2 16,-1-20 0-16</inkml:trace>
  <inkml:trace contextRef="#ctx0" brushRef="#br0" timeOffset="6083.41">23788 6657 30 0,'32'-3'15'0,"49"6"-10"0,-60-3 23 16,32-3-27-16,14 0 0 15,25-10 2-15,13 4 0 0,26-4-2 16,35-3 0-1,10 1 3-15,25-4 0 0,18-3 0 16,21 9 0-16,21-2-1 16,21 5 0-16,21 4-2 15,15-3 0-15,21 2-1 16,13 1 1-16,12 0-1 16,-1 0 0-16,18 2 0 15,-7-2 1-15,-11 0 0 16,1 3 0-16,-18 0 1 15,3 3 1-15,-18-3-1 16,-6-4 0-16,-11 1 0 16,-21-7 1-16,-11 4-3 15,-21-3 0-15,-35-1-5 16,-22 0 1-16,-24 1-5 16,-28 2 1-16,-25-2-9 15,-28-4 1-15</inkml:trace>
  <inkml:trace contextRef="#ctx0" brushRef="#br0" timeOffset="6653.42">32329 5882 36 0,'35'22'18'0,"35"0"-15"0,-45-12 26 0,17 2-28 16,11 10 0-16,0-9 1 15,11 9 0-15,3 0-3 16,-14-7 1-16,-7 4 0 16,-11 3 1-16,-7 9-2 15,-10 1 1-15,-15-1-1 16,-6 4 1-16,-8 5-1 16,-7-2 0-16,1 0-1 15,3-1 0-15,3 7-1 16,1-3 1-16,3 0 0 15,-1-7 0-15,5 1 0 16,3-7 1-16,-4-3 1 16,4-6 0-16,7-7 3 0,4-8 1 15,0-1 0-15,-1-13 0 16,-3-9 1-16,-3-12 0 16,-4-3 0-16,-7-20 0 15,-4 4-2-15,1-13 1 16,-8-2-2-16,-7-8 0 15,-7-5-3-15,1 12 0 16,-1 10-12-16,4 9 1 0,7 6-3 16,3 16 0-16</inkml:trace>
  <inkml:trace contextRef="#ctx0" brushRef="#br0" timeOffset="7028.5">33440 6362 35 0,'-14'0'17'0,"-15"-3"-14"0,22 9 28 16,0 1-30-16,-3 8 0 31,-22 42 0-31,0-4 1 0,4 0-6 15,3-15 1 1,8-13-8-16,3-16 1 0,7-9-1 16,3-22 0-16</inkml:trace>
  <inkml:trace contextRef="#ctx0" brushRef="#br0" timeOffset="7181.42">33320 6293 52 0,'25'75'26'0,"3"57"-34"16,-14-94 56-16,7 18-48 16,4-9 0-16,-4-3-7 15,0-9 0-15,-3-7-4 16,-1-12 0-16</inkml:trace>
  <inkml:trace contextRef="#ctx0" brushRef="#br0" timeOffset="8065.9">28850 2179 41 0,'-3'9'20'0,"3"1"-9"0,0-10 21 16,3-3-30-16,8-4 1 16,3-2 1-16,0-10 1 0,0 0-6 15,7-6 0-15,7-9 4 16,15-10 0-16,-8 6-2 16,0 1 0-16,-3 2-2 15,-7 10 0-15,-4 6-3 16,-3 4 1-16,-8 11-2 15,-3 8 1-15,0 14-1 16,-3 14 0-16,-4-1 0 16,3 19 1-16,4-6 3 15,8 9 1-15,2 4 1 16,1-13 1-16,3 3 2 16,0-6 0-16,0-7 0 15,0-3 0-15,-3 1-2 16,-4-20 1-16,-7 4-2 15,-7-16 1-15,-10-6-2 16,-11 3 1-16,-15-7 0 16,-10 4 0-16,-17 3 0 0,-4-3 0 15,-18-4-4-15,-14 7 1 16,8 0-13-16,-1-3 1 16</inkml:trace>
  <inkml:trace contextRef="#ctx0" brushRef="#br0" timeOffset="8454.41">29408 806 41 0,'0'-4'20'0,"-15"33"-15"15,5-14 24-15,-4 17-26 16,-11 12 0-16,-7 18 1 16,-10 10 1-16,-11 22-7 0,0 26 1 15,7-4 2-15,7-3 0 16,4-23-7-16,7-17 0 16,7-26-8-16,3-32 0 15</inkml:trace>
  <inkml:trace contextRef="#ctx0" brushRef="#br0" timeOffset="8623.31">28836 874 48 0,'21'-6'24'0,"36"66"-20"0,-43-32 41 0,10 7-45 16,12 18 1-16,-4-9-1 15,-1 12 0-15,-3-3-10 16,-3-9 0-16,-4-25-5 15,-10-3 0-15</inkml:trace>
  <inkml:trace contextRef="#ctx0" brushRef="#br1" timeOffset="13349.59">28730 4606 63 0,'60'0'31'0,"39"-9"-26"16,-67 2 32-16,21-2-35 15,10-7 1-15,11-2-1 16,-3-1 0-16,-15 3-5 16,-10 0 0-16,-14 10-5 15,-18 6 0-15,-18 3-10 16,-10 7 0-16</inkml:trace>
  <inkml:trace contextRef="#ctx0" brushRef="#br1" timeOffset="13979.1">28395 3991 56 0,'0'0'28'0,"4"-12"-32"0,-4 12 45 16,3-6-42-16,-6-4 1 15,-8 4-1-15,-14 3 1 16,-13-3 0-16,-8 6 0 15,-4 6 0-15,1 13 0 16,-4-4 0-16,7 17 1 0,7 18-1 16,8 3 1-16,13 13 0 15,14-13 1-15,15 1-1 16,10-7 0-16,18-13 1 16,21-15 0-16,0-10-6 15,3-5 1-15,-3-8-13 16,-10-11 0-16</inkml:trace>
  <inkml:trace contextRef="#ctx0" brushRef="#br1" timeOffset="15360.4">23827 4747 31 0,'0'3'15'0,"14"10"-1"0,-7-10 10 16,3-6-21-16,4 0 0 15,4-4 3-15,3 4 0 16,4 0-7-16,7 3 0 0,7 0 5 16,10 0 0-16,4 0-2 15,14-3 1-15,3 3-2 16,5-9 0-16,6 2-1 15,10-5 1-15,5-1 0 16,6 1 1-16,-14-1-1 16,11 4 1-16,7-1-1 15,3 1 1-15,8 3-1 16,-12-1 0-16,12 4-1 16,3 0 1-16,3 3-1 15,-3 0 1-15,-11 0-1 16,11-3 1-16,0-3 0 15,4 3 0-15,-15-4 0 16,11 7 0-16,0-3-1 16,7 0 1-16,0 3-1 15,-3 0 0-15,-4 0 0 16,-1-6 0-16,-2 12-1 0,-8-6 1 16,-24 3-3-16,-7 0 0 15,-11 1-8-15,-11-8 0 16,-14-2-6-16,-10-3 1 15</inkml:trace>
  <inkml:trace contextRef="#ctx0" brushRef="#br1" timeOffset="16261.57">29714 4437 30 0,'15'0'15'0,"9"-7"-6"16,-13 7 19-16,3-3-26 15,4 3 0-15,3 0 4 16,7 0 0-16,4 0-6 16,3-6 0-16,-3 3 5 15,21-13 0-15,3 7-1 16,11 3 1-16,14-1-2 16,8 1 1-16,2-3-1 0,15 9 0 15,7 0-1-15,10-10 0 16,-3 7-1-16,11 3 1 15,10 0-1-15,-7 0 1 32,117 0-1-32,-29-3 1 15,-11 0-1-15,-2-10 1 16,-22 1-1-16,-8 2 1 16,-6-5-1-16,-17 2 0 15,-15 7-1-15,-7 3 0 0,-11 3-5 16,-13 6 0-16,-22-3-13 15,-14-3 1-15,-25-3-2 16,-13 3 1-16</inkml:trace>
  <inkml:trace contextRef="#ctx0" brushRef="#br1" timeOffset="16997.14">25319 3480 43 0,'-4'13'21'0,"-17"3"-12"0,14-7 22 15,-11 16-30-15,-6 6 0 16,-8 20-1-16,-3 14 1 16,-11 11-4-16,-11 15 0 15,1 9-3-15,3 3 1 0,4-15-7 16,13-12 1-1,8-23-2-15,14-19 0 0</inkml:trace>
  <inkml:trace contextRef="#ctx0" brushRef="#br1" timeOffset="17224.12">24899 3659 49 0,'28'35'24'0,"1"56"-33"15,-22-79 52-15,0 13-43 16,-4 10 0-16,1-1-5 16,-4-12 0-16,0-3-5 15,0-7 0-15,0-12-3 16,0-6 0-16</inkml:trace>
  <inkml:trace contextRef="#ctx0" brushRef="#br1" timeOffset="17552.03">25291 3712 46 0,'0'19'23'0,"10"-9"-22"16,-3-10 46-16,0-7-46 15,7 4 0-15,4-3 1 16,3 3 0-16,4-7-5 16,0 4 1-16,-1 0-6 15,-2 0 0-15,-8-1-7 16,-7 7 0-16</inkml:trace>
  <inkml:trace contextRef="#ctx0" brushRef="#br1" timeOffset="17718.93">25266 3973 47 0,'0'22'23'0,"18"-10"-18"0,-15-9 39 15,4-3-43-15,7-3 0 16,7-6-2-16,8-4 1 16,2 1-8-16,5-7 0 15,-1-6-7-15,-10 6 1 16</inkml:trace>
  <inkml:trace contextRef="#ctx0" brushRef="#br1" timeOffset="18047.86">25802 4042 47 0,'4'3'23'0,"-18"-41"-23"16,10 16 37-16,4-6-35 15,-11-19 0-15,1-13 1 16,-1-5 0-16,4-11-4 16,0-5 1-16,4-4 2 15,-1 0 0-15,8 13-1 16,10 10 1-16,0 15-1 15,4-1 0-15,3 17-1 0,0 15 1 16,0 16-4-16,0 22 1 16,-3 0-6-16,-4 22 0 15,-7 0-8-15,-7 0 0 16</inkml:trace>
  <inkml:trace contextRef="#ctx0" brushRef="#br1" timeOffset="18227.52">25647 3838 48 0,'0'12'24'0,"3"13"-18"0,5-21 40 0,6-4-44 15,3 0 1 1,12 0-1-16,-1-7 0 0,7-5-6 16,4 2 0-16,0-2-9 15,-4-10 1-15,-3 0-5 16,-1-3 1-16</inkml:trace>
  <inkml:trace contextRef="#ctx0" brushRef="#br1" timeOffset="18456.4">26233 3562 40 0,'10'22'20'0,"-17"0"-24"16,0-19 34-16,0 6-28 15,-4 7 0-15,-3 3 2 0,-7 9 1 16,0 7-5-16,-4-1 0 16,1 10 3-16,2 0 1 15,8 3-2-15,7-10 0 16,7 4-6-16,7-13 0 16,7-2-10-16,4-17 0 15</inkml:trace>
  <inkml:trace contextRef="#ctx0" brushRef="#br1" timeOffset="18694.88">26504 3747 36 0,'-3'28'18'0,"-26"3"-15"15,19-18 24-15,-8 0-26 16,-6-4 1-16,-5 7 0 15,-9 9 1-15,6 3-4 16,4-3 1-16,-1-3 1 16,5 0 1-16,-1 6-1 15,4-9 0-15,3-3-4 16,8-1 0-16,6-2-9 16,4-13 0-16</inkml:trace>
  <inkml:trace contextRef="#ctx0" brushRef="#br1" timeOffset="18921.75">26289 3860 27 0,'18'44'13'0,"-1"0"-2"0,-13-29 14 16,3-2-25-16,0-1 1 15,0 7-1 1,4 0 1-16,-1-6-4 0,1-1 0 0,3-6-6 16,0-9 1-1,4-6-2-15,-1-16 1 0</inkml:trace>
  <inkml:trace contextRef="#ctx0" brushRef="#br1" timeOffset="19114.09">26617 3537 49 0,'39'53'24'0,"7"19"-26"16,-36-53 53-16,4 22-50 16,4-10 1-16,-7 10-1 15,-11 3 0-15,0 3-6 16,-11 3 0-16,-17-3-10 15,-11-3 0-15</inkml:trace>
  <inkml:trace contextRef="#ctx0" brushRef="#br1" timeOffset="20586.5">2960 4863 43 0,'10'28'21'0,"1"26"-5"0,-11-45 21 0,0 10-34 16,0 15 0-16,0 4 1 15,0 15 0-15,0 1-5 16,0 5 0-16,0 7 3 15,11-13 1-15,-11-5-3 16,7-8 1-16,-7-8-3 16,0-10 0-16,-7-7-3 15,-4-15 0-15,0-15-5 16,-10-20 1-16,4-9-7 16,-12-9 0-16,-2-4 1 15,-1-5 1-15</inkml:trace>
  <inkml:trace contextRef="#ctx0" brushRef="#br1" timeOffset="20826.62">2829 4669 49 0,'53'0'24'0,"46"-53"-28"16,-81 49 53 0,35-2-45-16,3 6 0 15,-14 0 1-15,-3-6 0 16,-7 15-8-16,-4 10 1 15,-14 6 4-15,-7 10 0 16,-7 15-2-16,-7 6 0 16,-7 4-2-16,-18-1 0 15,4-5-1-15,-7-4 0 0,0-3-5 16,-4-16 1 0,0-15-9-16,7 0 0 0</inkml:trace>
  <inkml:trace contextRef="#ctx0" brushRef="#br1" timeOffset="21231.6">3489 5437 43 0,'7'50'21'0,"-3"-3"-12"0,-4-47 30 16,0 3-38-16,-4-3 1 16,1-3 2-16,-1-16 0 15,-7-6-5-15,1-3 0 16,-1-3 3-16,1-4 0 15,3-2-1-15,0-7 1 16,7 9-1-16,14 7 0 16,0 3-1-16,14 6 1 15,0 7-1-15,-7 2 1 16,-3 10-2-16,7 0 1 16,-4 0-3-16,4 6 0 0,-4 4-5 15,7-1 0-15,-3 1-9 16,10-4 1-16</inkml:trace>
  <inkml:trace contextRef="#ctx0" brushRef="#br1" timeOffset="21488.14">3926 5287 42 0,'15'6'21'0,"2"-6"-14"15,-10-6 31-15,-7 6-35 16,0 0 1-16,0 0 0 16,0 0 1-16,0-4-7 15,-10 4 1-15,-8 4 3 16,-3 5 1-16,-18 4-3 15,7 5 1-15,4 11-2 16,7 2 0-16,3 3 0 16,8 1 0-16,10 3 0 15,0-7 0-15,17-6 0 16,-3-9 0-16,15-16 2 16,2-7 0-16,-2-8-1 0,-1-7 1 15,-7-6-4-15,-14-1 0 16,4-2-12-16,-11-7 0 15</inkml:trace>
  <inkml:trace contextRef="#ctx0" brushRef="#br1" timeOffset="21816.05">4166 5302 52 0,'0'22'26'0,"18"16"-25"0,-7-29 39 0,-1 4-37 16,1 6 1-16,-1-4 4 15,-3 1 0-15,-3-10-9 16,3 0 1-16,-4-6 5 15,-3 0 1-15,8-9-2 16,2-7 0-16,4-2-4 16,11-7 0-16,-4-4-6 15,0 1 1-15,0 9-8 16,1-6 1-16,2 3-9 0,-3 7 1 16</inkml:trace>
  <inkml:trace contextRef="#ctx0" brushRef="#br1" timeOffset="22161.41">4572 5396 57 0,'35'16'28'0,"11"-3"-28"0,-32-17 49 16,0 1-47-16,8-9 1 16,-1-1-1-16,0-2 1 15,7-1-6-15,-14-9 1 0,0 9 2 16,-14-3 0-16,-7-3-3 15,-3 7 1-15,-11 5-2 16,-1 7 0-16,-6 6 0 16,-4 10 1-16,8 12 0 15,3-3 0-15,6 12 1 16,8 10 0-16,11-6 3 16,10 3 1-16,0-10 1 15,4-6 0-15,10-6 1 16,21-13 0-16,-3-6-1 15,4-3 0-15,-5-10-6 16,-6-2 0-16,-18-4-10 16,-10-3 0-16,-11 6-4 15,-18 4 0-15</inkml:trace>
  <inkml:trace contextRef="#ctx0" brushRef="#br1" timeOffset="22493.22">2642 6127 56 0,'0'3'28'0,"39"-6"-30"0,-25 6 55 0,22 0-49 16,27 7 1-16,22-4 2 15,35 0 0-15,21-6-9 16,39-9 1-16,28-4 5 16,14-15 1-16,18-6-4 15,-25-1 0-15,-3 4-7 16,-15 6 0-16,-34-1-15 15,-8-2 0-15</inkml:trace>
  <inkml:trace contextRef="#ctx0" brushRef="#br1" timeOffset="23441.27">5570 4929 60 0,'7'9'30'0,"-3"-18"-35"0,-4 9 42 16,7 0-39-16,-7 0 0 15,4 0-7-15,-4 0 1 16,7 0-2-16,3 3 1 16</inkml:trace>
  <inkml:trace contextRef="#ctx0" brushRef="#br1" timeOffset="23633.56">5659 5346 62 0,'21'32'31'0,"-11"-29"-32"0,-6-3 53 0,-1-3-52 16,8-1 0-16,-11-2-7 15,11 0 1-15,-11 0-9 16,0-10 1-16</inkml:trace>
  <inkml:trace contextRef="#ctx0" brushRef="#br1" timeOffset="24429.52">6724 5672 45 0,'-7'54'22'0,"3"-36"-12"0,4-11 23 15,-3 2-31-15,-4-3 1 0,0-12 3 16,-4-3 0-16,1-23-6 16,-1-21 0-16,-7-19 4 15,8-25 0-15,-1-13 0 16,4-16 0-16,7-8-2 16,7-4 1-16,4 9-2 15,6 4 0-15,8 18 1 16,0 22 0-16,-1 26-2 15,5 15 0-15,-1 22-3 16,0 22 0-16,-3 22-4 16,-4 19 1-16,-10 12-7 15,-4 19 1-15,-7 10-7 16,-11 5 1-16</inkml:trace>
  <inkml:trace contextRef="#ctx0" brushRef="#br1" timeOffset="24625.65">6385 5459 57 0,'21'35'28'0,"8"-7"-27"0,-19-25 51 16,8 0-48-16,3-3 1 16,4 6 0-16,3-12 0 15,11-3-7-15,-7-1 0 16,6-2 0-16,1 2 1 15,0-2-18-15,-14-10 0 16</inkml:trace>
  <inkml:trace contextRef="#ctx0" brushRef="#br1" timeOffset="25105.72">7437 4249 64 0,'-4'15'32'0,"-10"23"-30"0,7-19 45 0,-4-4-46 16,-6 17 0-16,-1 12 1 15,-3 0 1-15,0 18-4 16,3 1 1-16,4 6-1 16,3-6 0-16,1-1-13 15,6-18 1-15,8-12-6 16,6-13 0-16</inkml:trace>
  <inkml:trace contextRef="#ctx1" brushRef="#br1" timeOffset="21158.76">2611 4126 0,'0'0'16,"0"0"0</inkml:trace>
  <inkml:trace contextRef="#ctx0" brushRef="#br1" timeOffset="26411.16">7825 4753 60 0,'-4'-3'30'0,"-3"13"-26"0,4-7 31 0,-5 3-34 16,-6 10 0-16,-3 6 0 15,-12 12 0-15,-2 1-1 16,-8 9 0-16,0 6 1 16,7 13 0-16,1 9 0 15,6 9 1-15,7-2 0 16,11 5 0-16,-3 1 0 15,-1-13 0-15,22-6-4 16,-1-16 1-16,8-9-6 16,14-22 0-16,-4-10-12 15,7-9 1-15</inkml:trace>
  <inkml:trace contextRef="#ctx0" brushRef="#br1" timeOffset="26699.54">8269 5271 63 0,'0'6'31'0,"-3"-15"-35"0,3 12 52 0,-11 6-47 15,-7 4 1-15,-6 9 0 16,-1 9 0-16,-10 10-3 16,10-3 0-16,-7 9 0 15,1 0 0-15,2-10-6 16,5 1 1-16,2-4-12 16,5-12 0-16</inkml:trace>
  <inkml:trace contextRef="#ctx0" brushRef="#br1" timeOffset="26921.2">7761 5240 42 0,'11'-29'21'0,"17"39"-16"0,-17-4 25 16,6 10-25-16,4-1 0 16,4 10 3-16,10 4 0 15,-14 8-9-15,11 7 1 16,11 3 6-16,-1 7 1 15,4-7-6-15,0 0 1 16,-11-7-7-16,-3-5 1 16,-4-19-13-16,-7-10 1 15,0-19-2-15,4-18 0 16</inkml:trace>
  <inkml:trace contextRef="#ctx0" brushRef="#br1" timeOffset="27147.45">8199 4547 67 0,'42'50'33'0,"43"25"-42"15,-54-47 69-15,19 32-59 16,-11 12 1-16,-1 22-2 15,-2 9 1-15,-12 17-5 16,-17-8 0-16,-7-2-15 16,-21-16 1-16</inkml:trace>
  <inkml:trace contextRef="#ctx0" brushRef="#br1" timeOffset="32703.14">9162 5149 46 0,'-4'0'23'0,"4"0"-13"0,0 0 24 15,0 0-31-15,0 0 1 16,11 3 2-16,3 0 0 15,11 0-7-15,6-3 1 16,12 0 4-16,13 0 0 16,8-3-4-16,-1-7 1 15,-10 1-5-15,-4 6 1 16,-6 6-14-16,-15 0 1 16,-14 3-2-16,-14 4 0 0</inkml:trace>
  <inkml:trace contextRef="#ctx0" brushRef="#br1" timeOffset="32898.75">9130 5600 59 0,'-4'35'29'0,"22"-20"-33"16,-7-15 58-16,3 7-50 15,10-7 0-15,8-7 0 16,7 1 1-16,10-6-8 15,1-4 0-15,10 0 0 16,-7 4 0-16,-8-10-16 16,-2-3 0-16</inkml:trace>
  <inkml:trace contextRef="#ctx0" brushRef="#br1" timeOffset="33390.81">11063 5155 43 0,'85'-10'21'0,"-1"-24"-11"0,-69 25 20 16,-5-4-27-16,1-6 1 0,-4-6 2 15,-7 9 0-15,-7-6-8 16,-14 4 0-16,-15-4 5 16,-13 3 0-16,-18 6-2 15,-4 13 0-15,-13 3-1 16,-15 13 0-16,4-6-2 16,-1 12 1-16,8 9-1 15,18 13 1-15,6 6-2 16,15 16 1-16,17 12 0 15,11 1 1-15,21 5 1 16,21-18 0-16,14 0 2 16,22-10 0-16,13-12 1 15,11-19 0-15,11-15-1 16,-4-10 1-16,-3-19-1 0,3-12 0 16,-17-16 1-16,-11-7 0 15,-11-15-2 1,-14 0 0-16,-13-15 0 0,-22 2 0 15,-18-3-5-15,-10 10 1 16,-15-3-16-16,-6 18 1 16</inkml:trace>
  <inkml:trace contextRef="#ctx0" brushRef="#br1" timeOffset="36020.86">13526 5111 43 0,'0'13'21'0,"17"2"-10"15,-10-12 21-15,0 0-29 16,0 4 0-16,4 2 2 15,-4 7 0-15,4-4-6 16,-1 7 1-16,1 13 3 16,-1-4 1-16,1 6-2 15,-4 10 1-15,0 3-3 16,0-6 0-16,-3-10-2 16,-1-6 1-16,1-9-1 15,-4-13 0-15,0-3 1 16,10-15 0-16,8-14-3 15,7-5 1-15,6-7-6 16,5-3 0-16,6 0-6 16,-3 3 0-16</inkml:trace>
  <inkml:trace contextRef="#ctx0" brushRef="#br1" timeOffset="36231.25">14153 5233 48 0,'0'44'24'0,"-10"-6"-33"0,6-32 42 0,4 3-34 16,0 1 1-16,0-1-9 15,0 4 1-15,0-13 0 16,4-16 1-16</inkml:trace>
  <inkml:trace contextRef="#ctx0" brushRef="#br1" timeOffset="36393.15">13977 4982 45 0,'4'13'22'0,"17"-26"-17"15,-14 13 37-15,0 4-41 16,3-1 0-16,1 0 0 15,0-3 0-15,-4 0-6 0,3-3 1 16,4-4-10 0,0-5 0-16</inkml:trace>
  <inkml:trace contextRef="#ctx0" brushRef="#br1" timeOffset="37009.8">14697 5277 43 0,'10'10'21'0,"1"-10"-19"15,-11 0 28-15,-4-4-28 16,-3 1 0-16,-7 0 0 15,-3 6 1-15,-8 4-4 16,-3-1 0-16,-1 3 2 16,1 4 1-16,0-1-3 0,3 7 0 15,1 0-1-15,6 3 1 16,4-3-2-16,10-4 0 16,8 1 0-16,6-10 0 15,8-12 1-15,7-6 0 16,-1-1 0-16,-6-6 1 15,3 7 1-15,0-7 0 16,-3 0 0-16,0 6 0 16,-1-2 0-16,-3 2 0 15,1 7 1-15,-1 6 0 0,0 9 0 16,7 4 1-16,0 12 0 16,4 13 0-16,0-7 1 15,-4 0 0-15,3-2-4 16,5-7 1-16,-1-10-11 15,7-6 1-15,-14-21-2 16,0 2 0-16</inkml:trace>
  <inkml:trace contextRef="#ctx0" brushRef="#br1" timeOffset="37686.71">16817 4556 44 0,'3'6'22'0,"1"7"-24"16,0-10 42-16,-4 6-38 15,0 10 1-15,-4 6 0 16,0 13 1-16,1 9-5 16,-1 12 0-16,1-5 3 15,-1 2 1-15,1-3-1 16,3 1 0-16,0-10-1 15,0-4 1-15,0-14-1 16,-4-4 0-16,1-16-1 16,-8-3 1-16,-3-3-2 15,-7-6 1-15,-7-4-1 16,-8 1 0-16,1-1 0 0,-4 4 0 16,1 3 0-16,2 6 0 15,1 7 0-15,3 2 0 16,11 7 0-16,3 6 1 15,8 3 0-15,10 0 1 16,14 4 0-16,7 2 0 16,7-5-1-16,4-4 1 15,3-3-5-15,4-7 1 16,0-8-12-16,-4-7 0 16</inkml:trace>
  <inkml:trace contextRef="#ctx0" brushRef="#br1" timeOffset="37925.58">17057 5268 48 0,'7'41'24'0,"-14"-16"-25"16,3-19 33-16,-3-3-33 15,-3 3 0-15,3-9-1 16,-4-3 0-16,4 0-1 16,0-10 0-16,0 0-8 15,0-15 1-15,0 3-3 16,-4-4 1-16</inkml:trace>
  <inkml:trace contextRef="#ctx0" brushRef="#br1" timeOffset="38093.55">16884 5007 36 0,'7'10'18'0,"0"6"-10"0,0-13 35 16,0 0-40-16,0 3 1 15,4 0 0-15,3 4 1 16,7-10-9-16,4-10 0 0,3 7-3 16,4 0 1-16,0-3-9 15,-4-4 0-15</inkml:trace>
  <inkml:trace contextRef="#ctx0" brushRef="#br1" timeOffset="38407.56">17378 5378 45 0,'14'40'22'0,"4"-68"-18"15,-15 22 37-15,-3-10-39 16,0-18 1-16,-3-4 0 16,-1-12 1-16,-3-7-6 15,0-8 1-15,-7-14 3 16,3 1 0-16,1 2-2 0,3 4 1 16,3 3-1-16,4 10 1 15,4 9-2-15,3 15 1 16,0 10-2-16,3 16 1 15,1 9-4-15,3 6 0 16,0 16-9-16,-3 6 1 16,-1 3-3-16,-6-2 1 15</inkml:trace>
  <inkml:trace contextRef="#ctx0" brushRef="#br1" timeOffset="38571.47">17216 5177 54 0,'28'3'27'0,"18"-22"-37"0,-29 16 54 0,4-3-46 15,4-4 0-15,7 1-9 16,3 0 1-16,4-7 2 16,-7-3 0-16</inkml:trace>
  <inkml:trace contextRef="#ctx0" brushRef="#br1" timeOffset="38872.87">17755 5390 45 0,'11'3'22'0,"-8"-25"-18"16,-3 7 34-16,0-17-36 0,-3 1 0 15,-1-19 2-15,-3-7 0 16,-7-2-5-16,0-20 0 16,-4 4 3-16,4-7 0 15,4 10-2-15,6 0 1 16,8 9-1-16,6 7 1 0,12 12-2 16,2 13 0-1,4 12-2-15,1 10 1 0,-5 18-4 16,-2 0 0-16,-8 13-10 15,-7 10 1-15</inkml:trace>
  <inkml:trace contextRef="#ctx0" brushRef="#br1" timeOffset="39054.86">17554 5051 45 0,'4'54'22'0,"6"-23"-14"16,-6-28 35-16,3 0-40 15,0 0 0-15,7-3 1 16,7 0 1-16,7-9-7 16,11-3 1-16,7-7-1 15,-4-3 1-15,-3 3-15 16,-7-3 0-16</inkml:trace>
  <inkml:trace contextRef="#ctx0" brushRef="#br1" timeOffset="39697.11">19512 5111 41 0,'-3'0'20'0,"-1"0"-6"16,4 0 21-16,-3 0-33 16,-1 0 1-16,-14 3 0 15,-6-3 0-15,-8 0-5 16,0 0 1-16,-3 0 2 15,3 0 1-15,-3 3-2 16,7 4 0-16,-4-4 0 16,0 3 0-16,7 6-2 15,8 7 1-15,6 3-1 16,8 0 0-16,13 0-1 16,11-6 1-16,8-4 0 15,2-2 0-15,1-7 2 16,0-3 0-16,-4 3 1 15,0-3 0-15,-6-6 0 0,-5-4 0 16,1 4-1-16,-4 0 1 16,0 3-1-16,-7 3 0 15,0 9 0-15,-7 0 0 16,-3 4 0-16,-4 15 1 16,-8-3 0-16,-2 19 0 0,-1-6 0 15,-3 3 1 1,0 6 0-16,3-3 0 15,4-10 0-15,4 1 0 16,2-4 0-16,5-3 1 0,6-9-2 16,8-3 1-16,3-13-4 15,4-3 0-15,-1 0-6 16,5-3 1-16,-1-19-10 16,-4-10 0-16</inkml:trace>
  <inkml:trace contextRef="#ctx0" brushRef="#br1" timeOffset="39955.83">19593 5258 46 0,'11'51'23'0,"-11"-23"-19"0,0-22 35 15,0-3-38 1,0 13 1-16,0-4 1 0,3-5 0 15,1-1-4-15,3 0 1 16,0-3 1-16,0-3 1 16,4 0-1-16,3-6 0 15,7-6-5-15,-3-1 1 16,3-6-7-16,0 3 0 16,0-2-6-16,0-7 1 15</inkml:trace>
  <inkml:trace contextRef="#ctx0" brushRef="#br1" timeOffset="40239.37">20130 5208 51 0,'10'16'25'0,"-13"-10"-31"0,3-6 47 0,0 0-42 15,-7 10 1-15,-4-7-1 16,-10 0 0-16,-4 3 1 15,-3 3 1-15,0 4-4 16,-1 6 0-16,5-3-5 16,3 5 1-16,-4 5-4 15,11-11 1-15,7-2 0 16,10-4 1-16,8-9 4 16,6-6 1-16,5-7 4 15,-1-5 0-15,3-11-1 16,1 4 1-16,-4-9-4 15,-10 9 1-15</inkml:trace>
  <inkml:trace contextRef="#ctx0" brushRef="#br1" timeOffset="40585.82">20338 4377 41 0,'0'-19'20'0,"-7"35"-25"16,3-10 42-16,1 4-36 15,-5 5 1-15,-2 17 0 16,-4 12 1-16,-4 12-4 16,1 19 0-16,-1 19 2 15,4 13 1-15,3 12-3 16,4-15 0-16,4-10-5 16,-1-25 1-16,1-16-8 15,-12-12 0-15</inkml:trace>
  <inkml:trace contextRef="#ctx0" brushRef="#br1" timeOffset="40812.47">20101 5192 58 0,'18'22'29'0,"-4"-9"-32"0,-10-16 54 15,10-3-51-15,7-7 1 16,14 4-2-16,4 2 1 0,0-2-6 16,3 6 1-16,-3-7-12 15,-7 7 1-15,-11-3-1 16,-7 0 0-16</inkml:trace>
  <inkml:trace contextRef="#ctx0" brushRef="#br1" timeOffset="40945.39">20461 5374 29 0,'7'35'14'0,"-3"-4"-19"16,-4-28 24-16,0-3-33 16,0-9 0-16</inkml:trace>
  <inkml:trace contextRef="#ctx0" brushRef="#br1" timeOffset="41143.87">20384 5073 25 0,'14'16'12'0,"10"9"-11"0,-17-15 24 16,7-4-21-16,1 0 1 15,-1 3 0-15,0 1 1 16,0 2-10-16,0-2 1 15,4-1-2-15,-1-3 0 16,1-2-5-16,-4-4 0 0</inkml:trace>
  <inkml:trace contextRef="#ctx0" brushRef="#br1" timeOffset="41710.5">20645 5252 20 0,'3'9'10'0,"8"-9"-2"0,-4 0 14 0,0-6-18 15,0 3 1-15,3-3 1 16,1 0 0-16,3-10-9 15,0 3 1-15,-7 1 4 16,0-1 1-16,0 7-3 16,0 3 1-16,-3 3-2 15,3 0 0-15,0 9 0 16,0 7 0-16,0 0 0 16,0 6 1-16,4-10 0 15,-1 1 0-15,1-1 0 16,0 4 0-16,3-7 0 15,0-6 0-15,0 4-1 16,0-4 0-16,-3 3-1 16,3 0 1-16,-4-3-1 0,8 1 0 15,-4-1 1-15,4 3 0 16,6-3-1-16,1-6 1 16,3 0 1-16,1-3 0 15,2-7 0-15,-2-6 1 16,2-3-2-16,5-9 1 15,-1 0-2-15,0-16 0 16,7-54 1 0,-10-12 0-16,-4-6 2 15,-13-6 1-15,-8 2 0 16,-14-2 1 0,-8 3 1-16,-6 18 0 0,-7 16-1 15,3 19 0-15,-3 22-2 16,-4 19 0-16,4 28 0 15,0 25 1-15,0 25-1 16,7 23 0-16,6 30-1 16,5 13 1-16,10 22-1 15,7 0 0-15,0-13-2 16,-4 1 0-16,1-26-7 16,-4-15 1-16,-7-32-3 15,0-28 1-15</inkml:trace>
  <inkml:trace contextRef="#ctx0" brushRef="#br1" timeOffset="41892.39">20726 4895 43 0,'39'28'21'0,"28"13"-19"0,-46-35 42 16,18-3-44-16,13-3 1 15,8-9-5-15,0-1 1 16,4-6-9-16,-4 1 0 16</inkml:trace>
  <inkml:trace contextRef="#ctx0" brushRef="#br1" timeOffset="42073.46">21632 5280 52 0,'25'38'26'0,"-21"-47"-36"16,-8 5 39 0,-7 4-53-16,-10-3 1 0</inkml:trace>
  <inkml:trace contextRef="#ctx0" brushRef="#br2" timeOffset="61377.1">3023 8394 44 0,'-3'28'22'0,"-8"-6"-9"0,11-19 23 0,0-3-33 16,0 4 0-16,0-4 2 16,0 0 0-16,0-10-5 15,-7-5 1-15,4-7 4 16,-11-22 0-16,-1-19-1 15,5-12 0-15,3-26-1 16,3-15 0-16,4-6-2 16,11-3 0-16,3-1-1 15,4 7 1-15,-1 9-1 16,-6 26 0-16,-1 18-1 0,1 12 1 16,-4 17-5-16,4 15 1 15,-11 22-5-15,3 19 1 16,-3 15-9-16,0 19 1 15,-3 10-3-15,-8 16 0 16</inkml:trace>
  <inkml:trace contextRef="#ctx0" brushRef="#br2" timeOffset="61618.87">2611 8128 58 0,'31'18'29'0,"29"-2"-34"0,-42-16 59 0,7-6-51 15,13 0 1-15,8-4 0 16,-3-2 1-16,-5-1-7 16,1-3 0-16,-14 4 0 15,0-4 0-15,-11 4-12 16,-4-7 1-16,-3-6-6 15,-7 6 0-15</inkml:trace>
  <inkml:trace contextRef="#ctx0" brushRef="#br2" timeOffset="61919.18">3440 7300 42 0,'0'0'21'0,"0"3"-13"0,0 0 32 15,-7 6-36-15,3 4 0 0,4 3 0 16,-7 15 1-1,7 32-10 1,7 3 1-16,-3-13-6 16,10-12 0-16,-4-16-6 15,1-10 1-15</inkml:trace>
  <inkml:trace contextRef="#ctx0" brushRef="#br2" timeOffset="62278.8">3866 7648 48 0,'0'22'24'0,"-10"-3"-23"0,-1-4 42 15,1-2-42-15,-4 15 0 32,-22 47 2-32,8 4 0 15,-4 12-4-15,15-4 1 16,-4-2 2-16,10-7 0 0,4-5-3 15,7-11 1-15,7-11-8 16,7-20 1-16,14-19-9 16,11-15 0-16</inkml:trace>
  <inkml:trace contextRef="#ctx0" brushRef="#br2" timeOffset="62517.9">4195 7965 43 0,'24'9'21'0,"-27"3"-12"16,3-2 31-16,-7 2-38 15,3 4 1-15,-14 12 1 16,1 4 1-16,-4 5-6 16,-4 1 0-16,0 6 3 15,1 0 1-15,6-3-3 0,-3-4 0 16,10-5-5-16,1-14 0 15,-1-18-7-15,8-12 1 16,3-10-6-16,-4-16 1 16</inkml:trace>
  <inkml:trace contextRef="#ctx0" brushRef="#br2" timeOffset="62712.89">3916 7996 24 0,'10'-6'12'0,"40"28"0"0,-36-13 15 0,11 4-22 16,-4 5 1-16,0 4 3 15,0 3 0-15,-3 10-12 16,-4 3 1-16,11-1 6 16,-4 4 1-16,-4-3-5 15,5-4 1-15,-8-6-6 16,3-12 0-16,1-16-7 16,-7-13 1-16,-1-24-3 15,1-10 1-15</inkml:trace>
  <inkml:trace contextRef="#ctx0" brushRef="#br2" timeOffset="62908.88">4244 7444 42 0,'21'3'21'0,"53"63"-15"0,-49-47 41 15,-4 18-46-15,18 14 1 16,-11 18 0-1,-3 18 0-15,-4 11-3 0,-10-1 0 16,-11 0-3-16,-11-12 0 16,-3-23-11-16,-18-21 0 15</inkml:trace>
  <inkml:trace contextRef="#ctx0" brushRef="#br2" timeOffset="63343.67">5165 7845 59 0,'17'16'29'0,"12"-3"-31"0,-19-13 49 15,1-4-47-15,6-2 1 16,15-6-2-16,0-7 1 16,10 3-6-16,-3-3 0 15,-4 7-10-15,-10-4 0 16</inkml:trace>
  <inkml:trace contextRef="#ctx0" brushRef="#br2" timeOffset="63526.07">5112 8281 52 0,'28'32'26'0,"21"-29"-25"0,-27-10 39 0,-1-11-41 15,7-4 0-15,14-7-6 16,11 1 1-16,4 0-5 16,-4-10 0-16</inkml:trace>
  <inkml:trace contextRef="#ctx0" brushRef="#br2" timeOffset="64093.34">6311 8341 54 0,'4'12'27'0,"6"-21"-27"0,-6 6 43 0,3-22-41 16,3-7 1-16,-2-18 2 15,9-12 0-15,18-26-7 16,-3-25 0-16,7-16 3 15,-7-18 1-15,-8 3-2 16,-9-1 1-16,-8 11-2 16,-18 2 0-16,-3 22 0 15,0 19 1-15,-7 13-1 16,-4 15 1-16,4 29-1 16,7 12 0-16,-7 25-1 15,-4 19 1-15,0 28-2 16,7 25 1-16,1 19 0 15,13 22 0-15,4 16 2 0,11 3 0 16,-1 0 1-16,5-4 0 16,2-15-1-16,11-18 1 15,1-14-2-15,-5-24 0 16,5-19-5-16,-1-13 1 16,-3-19-8-16,-1-9 1 15,-3-22-4-15,8-12 1 16</inkml:trace>
  <inkml:trace contextRef="#ctx0" brushRef="#br2" timeOffset="64276.06">6918 7836 41 0,'4'44'20'0,"-8"3"-21"0,0-38 37 0,1 7-36 16,-4-3 1-16,0-1-1 15,3-3 0-15,4-5-5 16,0-11 1-16,0-2-8 16,-7-13 0-16</inkml:trace>
  <inkml:trace contextRef="#ctx0" brushRef="#br2" timeOffset="64440.78">6756 7563 44 0,'21'35'22'0,"11"-13"-19"16,-25-16 35-16,3 0-38 16,8 0 0-16,-8-6-5 0,5 0 1 15,-1-3-7-15,7-3 1 16,-7-3-3-16,0-1 0 16</inkml:trace>
  <inkml:trace contextRef="#ctx0" brushRef="#br2" timeOffset="64876.44">7094 7939 31 0,'11'7'15'16,"0"-17"-14"-16,-4 1 27 0,-4-4-28 16,4-2 1-16,0-4 1 15,0-3 0-15,0 3-2 16,0 0 0-16,4 4 2 15,3 2 0-15,0 4-1 16,4 2 1-16,-1 4-1 16,1 6 0-16,0 7 0 15,3 2 1-15,-7 4-1 16,4 3 0-16,-1 0-1 16,1-4 0-16,-4 1-1 15,-3-7 1-15,-4-2-2 16,3 5 1-16,1-5 0 15,-8-4 0-15,4-6-1 16,4-10 1-16,0-3 1 0,-1-3 1 16,-3 1-1-16,4 2 1 15,10 0 0-15,11 4 1 16,7 2 1-16,-4 4 0 16,7 6 0-16,8 6 0 15,-8 7-1-15,4 3 0 16,0-1-4-16,-8 4 0 15,-6-3-11-15,-7-4 0 16</inkml:trace>
  <inkml:trace contextRef="#ctx0" brushRef="#br2" timeOffset="66406.75">6198 8542 53 0,'18'-38'26'0,"-7"16"-26"0,-8 16 43 0,4-1-41 15,-7 7 1-15,0 0 1 16,0 10 1-16,0 2-6 15,-7 13 1-15,4 10 3 16,-5 12 0-16,5 16-1 16,3 3 0-16,3 3-1 15,5-10 0-15,2-2-1 16,-6-7 1-16,-1-16-2 16,1-9 1-16,3-9-1 15,3-13 1-15,-6-3-1 16,6-9 1-16,-2-4-1 15,2-6 0-15,1 4 0 16,-1-4 0-16,1 3 0 16,-1 1 0-16,-3 5-1 15,1 7 1-15,-1 6 0 0,3 7 0 16,4 2 0-16,-10 4 1 16,13 6-1-16,-13 9 0 15,7 7 0-15,3-1 0 16,-4 1-1-16,1 3 0 15,3-4-3-15,4-2 1 16,-1-13-6-16,4-13 1 16,8-15-6-16,-8-10 0 15</inkml:trace>
  <inkml:trace contextRef="#ctx0" brushRef="#br2" timeOffset="66666.17">6735 9037 59 0,'-11'19'29'0,"11"-22"-33"0,0 3 56 0,11 3-50 15,-1-3 0-15,1 6 1 16,6 0 1-16,5 1-5 15,2-4 0-15,1-3 1 16,3-7 0 0,22-11-18-1,-8-14 1-15</inkml:trace>
  <inkml:trace contextRef="#ctx0" brushRef="#br2" timeOffset="66948.03">6911 8902 42 0,'-4'10'21'0,"11"-1"-12"0,-3-9 17 0,7 3-22 15,6-3 1-15,8 3 1 16,10 4 1-16,0-1-10 15,-3 3 1-15,0 4 4 16,-4 2 1-16,-14 1-4 16,-3 3 1-16,-8 12-5 15,-13 4 0-15,-8-1-9 16,-3 4 1-16,-7-10-2 16,7-6 1-16</inkml:trace>
  <inkml:trace contextRef="#ctx0" brushRef="#br2" timeOffset="67292.98">7761 8915 45 0,'7'9'22'0,"-14"-15"-31"0,4 3 43 16,-4 6-34-16,-22 3 0 16,-2 10 0-16,-12 6 0 15,8 6-2-15,3 13 1 16,4 3-1-16,7 6 0 16,10 6-1-16,1 1 1 0,10-17-1 15,14-5 1-15,14-13 3 16,11-16 0-16,10-18 4 15,1-13 0-15,-12-19-1 16,-2-3 1-16,-12-4-2 16,-20-5 0-16,-8 3-14 15,-27-13 0-15</inkml:trace>
  <inkml:trace contextRef="#ctx0" brushRef="#br2" timeOffset="67831.86">8700 7673 54 0,'7'-6'27'16,"-14"-45"-28"-16,7 26 42 0,0-19-41 16,-4-18 1-16,-7-17-1 15,-3-12 0-15,4-9 0 16,3-13 0-16,3 0 0 15,4-3 1-15,7 10-1 16,4 24 1-16,3 16 0 16,4 19 0-16,6 19-2 15,-3 25 1-15,1 28-5 16,-5 9 1-16,-3 14-9 16,-3 14 1-16,-11 10-4 15,-4 10 0-15</inkml:trace>
  <inkml:trace contextRef="#ctx0" brushRef="#br2" timeOffset="68029.27">8551 7394 47 0,'11'16'23'0,"7"-7"-26"0,-11-9 44 15,10-3-40-15,1 0 1 16,10-4-1-16,7 1 0 0,4-3-3 15,0-4 0-15,3-3-5 16,-6-2 0-16,2-11-7 16,-2 11 0-16</inkml:trace>
  <inkml:trace contextRef="#ctx0" brushRef="#br2" timeOffset="68266.7">9285 7212 35 0,'21'0'17'0,"-21"6"-16"16,-3-3 24-16,-8 4-23 15,-3 5 1-15,-7 4 1 16,-4 6 1-16,1 0-5 16,2 9 0-16,1 4 3 15,0 2 1-15,0 4-2 0,7-7 0 16,3 4-3-16,11 0 1 15,7-4-6-15,0-2 0 16,4-10-7-16,10-19 0 16</inkml:trace>
  <inkml:trace contextRef="#ctx0" brushRef="#br2" timeOffset="68522.32">9652 7331 33 0,'0'13'16'0,"-25"5"-7"0,15-11 22 0,-8 5-26 16,-7 10 0-16,-6 6 2 16,-5 10 1-16,-2 0-10 15,-1 2 0-15,3-2 6 16,8 0 0-16,4-7-6 15,6-6 0-15,7-9-10 16,1-13 0-16,6-19-4 16,11 1 1-16</inkml:trace>
  <inkml:trace contextRef="#ctx0" brushRef="#br2" timeOffset="68733.73">9356 7344 43 0,'17'25'21'0,"8"-10"-17"0,-18-5 40 16,7 9-42-16,-7-4 1 15,7 20 0-15,0 2 0 16,8 1-4-16,-1 3 0 16,0 0 0-16,-3-13 0 15,-1-12-9-15,1-7 1 0,-4-15-6 16,-7-4 0-16</inkml:trace>
  <inkml:trace contextRef="#ctx0" brushRef="#br2" timeOffset="68976.6">9747 7579 44 0,'7'19'22'0,"0"-22"-15"16,-3-1 37-16,3-2-41 16,4 3 1-16,6-3 1 15,8-1 0-15,3 1-8 16,0 0 1-16,4 0-1 16,-7-4 0-16,-4 1-13 15,-3-4 1-15,-4-6-2 16,-11 4 0-16</inkml:trace>
  <inkml:trace contextRef="#ctx0" brushRef="#br2" timeOffset="69184.6">9888 7406 42 0,'-3'41'21'0,"-11"16"-26"0,10-45 40 16,-3 7-35-16,4 9 0 16,-1 10-2-16,1-4 0 0,-1 1-6 15,4-7 0-15,-3-9-4 16,3-13 1-16</inkml:trace>
  <inkml:trace contextRef="#ctx0" brushRef="#br2" timeOffset="69574.9">10160 7253 37 0,'4'44'18'0,"-8"25"-15"15,-7-47 32-15,4 12-31 16,0 10 1-16,0 3 4 0,0 0 1 15,4-6-13-15,-1-7 1 16,1-9 6-16,-1-6 1 16,4-9-3-16,4-7 0 15,-1-16-2-15,1-6 0 16,-1 1-1-16,4-1 1 16,0 0-1-16,4 3 1 15,3 4-1-15,-7 5 0 16,4 11 0-16,-1 2 0 15,1 6 0-15,-1 4 1 0,1 0-1 16,0 6 1 0,-1 0-1-16,1-4 1 0,-1-2-2 15,-3-3 0-15,4-7-8 16,-4-6 1-16,4-16-6 16,-1-9 0-16</inkml:trace>
  <inkml:trace contextRef="#ctx0" brushRef="#br2" timeOffset="69799.88">10294 6923 44 0,'49'76'22'0,"8"-29"-18"16,-39-25 37-16,-1 6-41 0,4 22 1 15,-3 3 0-15,-4 16 0 16,-7 10-2-16,-7 12 0 16,-7-7-6-16,-11-5 1 15,-10-16-8-15,-7-16 0 16</inkml:trace>
  <inkml:trace contextRef="#ctx0" brushRef="#br2" timeOffset="70221.72">11317 7532 57 0,'7'15'28'0,"-10"-5"-31"0,10-13 50 15,7-4-46-15,7 1 1 16,11-6-1-16,10-10 1 16,0 0-9-16,8-3 0 15,-1 0-9-15,-10 0 1 16</inkml:trace>
  <inkml:trace contextRef="#ctx0" brushRef="#br2" timeOffset="70700.5">12139 7748 56 0,'0'28'28'0,"4"-24"-29"16,-4-4 42-16,0 0-39 15,0 0 1-15,3-16 0 0,1-19 1 16,-1-9-6-16,-3-15 1 16,0-13 3-16,-3-16 0 15,-4-19-2-15,0-15 1 16,0-7-1-16,-1 4 0 16,1 6 0-16,4 12 0 15,-1 19 0-15,4 13 0 16,0 19-1-16,4 12 0 15,-1 25-1-15,4 16 0 16,1 12-1-16,2 26 0 16,1 12-3-16,-1 9 0 15,-3 16-3-15,-3 1 1 16,-4-4-6-16,-4 9 0 0,-3-19 0 16,-3-5 0-16</inkml:trace>
  <inkml:trace contextRef="#ctx0" brushRef="#br2" timeOffset="70898.61">11927 7425 48 0,'15'25'24'0,"-5"-3"-28"16,-6-19 52-16,6 4-45 15,4-4 0-15,0 0 1 16,8-3 0-16,2-6-6 15,8-4 1-15,7-2-2 16,3-4 1-16,4 0-14 16,-4 1 0-16</inkml:trace>
  <inkml:trace contextRef="#ctx0" brushRef="#br2" timeOffset="71137.45">12658 7350 36 0,'-4'19'18'0,"-21"-7"-12"0,15-9 17 0,-8 13-21 15,-3 3 0 1,-4 12 1-16,1-6 1 0,3 7-4 16,6 2 0-16,1 7 3 15,4-3 0-15,3 2-1 16,7-2 0-16,7-4-4 15,7-5 0-15,7-17-11 16,4-15 0-16</inkml:trace>
  <inkml:trace contextRef="#ctx0" brushRef="#br2" timeOffset="71363.39">12876 7388 40 0,'15'15'20'0,"-40"26"-21"16,14-28 27-16,-6 5-26 16,-8 4 1-16,0 3 1 15,-3 4 1-15,0 2-2 0,0 3 0 16,3-2 1-16,4-4 0 16,3 3-2-16,4-2 0 15,7-1-8-15,3-6 1 16,1-7-6-16,3-11 1 15</inkml:trace>
  <inkml:trace contextRef="#ctx0" brushRef="#br2" timeOffset="71587.27">12728 7485 29 0,'7'12'14'0,"0"10"-9"0,-7-15 22 0,0 2-25 16,-3 7 1-16,-1-4 1 16,1 7 0-16,3-3-6 15,0 6 1-15,3 3 2 16,4-6 0-16,0-4-7 16,4-2 1-16,3-4-6 15,0-9 0-15</inkml:trace>
  <inkml:trace contextRef="#ctx0" brushRef="#br2" timeOffset="71812.17">12834 7152 45 0,'49'63'22'0,"8"25"-22"0,-43-69 41 15,-3 9-38-15,-1 13 1 16,8 3 2-16,3 12 0 16,0 4-8-16,-7 2 0 15,-14 1 2-15,-10-10 0 16,-4-6-16-16,-18-6 1 16</inkml:trace>
  <inkml:trace contextRef="#ctx0" brushRef="#br2" timeOffset="72411.67">8640 8297 51 0,'38'25'25'0,"75"-22"-21"0,-63-6 34 0,24 3-35 16,32-3 0-16,38-10 4 15,29-9 1-15,42-9-8 16,18-7 0-16,21-2 5 16,18-1 1-16,-1-3-3 15,5 6 1-15,-15 10-7 16,-11 22 1-16,-10 15-3 15,-35 10 0-15,-18 0-3 16,-32 0 0-16,-32-4-6 16,-28-8 0-16,-28-7-2 15,-28 0 0-15</inkml:trace>
  <inkml:trace contextRef="#ctx0" brushRef="#br2" timeOffset="73028.52">10333 8350 56 0,'7'13'28'0,"-4"50"-32"15,-3-48 53-15,-3 17-45 16,-1 8 0-16,1 10 0 16,-1 16 1-16,1 6-7 0,-1 1 1 15,4-14 4-15,0-6 1 16,0-5-3-16,0-14 0 15,0-12 0-15,4-13 0 16,3-6-1-16,7-12 0 16,4-10-1-16,-1-3 0 15,4-6 1-15,8 6 0 16,-5 6 0-16,8 7 0 16,0 9 0-16,3 6 0 0,4 13 1 15,0 13 0-15,-8-4-1 16,1 6 1-16,0 4-2 15,0-4 1-15,-1-2-7 16,-2-7 1-16,-8-6-13 16,-11-10 0-16</inkml:trace>
  <inkml:trace contextRef="#ctx1" brushRef="#br0" timeOffset="71583.28">9807 777 0</inkml:trace>
  <inkml:trace contextRef="#ctx0" brushRef="#br0" timeOffset="76824.16">15780 1894 34 0,'0'0'17'0,"3"25"-9"0,-3-16 17 16,4 13-23-16,-1 22 0 16,1 16 1-16,-1 18 1 15,-3 22-5-15,-3 23 1 16,-1 21 2-16,-3 13 1 15,0 18-1-15,0 4 0 16,7-3-2-16,0-7 1 16,0-12-1-16,0-26 1 15,0-15-3-15,-3-18 0 0,-1-26-7 16,1-22 1-16,3-28-5 16,0-22 1-16</inkml:trace>
  <inkml:trace contextRef="#ctx0" brushRef="#br0" timeOffset="77682.16">15893 1890 31 0,'60'29'15'0,"38"-36"-19"0,-62 7 23 15,6 0-16-15,14 7 0 16,26-7 4-16,27 9 0 15,18-9-8-15,25 0 1 16,21-6 4-16,17-7 1 16,22 4-2-16,17-7 1 15,18-3-4-15,10 4 1 16,15 12-1-16,3-10 1 0,-3 10-1 16,3 3 0-16,-7-9-1 15,-24 9 1-15,-15-7 0 16,-10 4 0-16,-32-6-1 15,-7-1 1-15,-8-9-1 16,-16 4 1-16,-29-1 0 16,-7 4 0-16,-15-10-1 15,-16 9 1-15,-15 7-1 16,-14 12 1-16,-11 3-1 16,-14 17 1-16,-10-4-2 15,-11 18 1-15,-14-2 0 16,-14 6 0-16,-7 9 0 15,-4 4 0-15,-3 15-1 16,-11 15 1-16,-7 14-1 16,-3 12 0-16,-1 18-1 15,5 14 1-15,2 5-1 16,8-6 1-16,3 1 0 0,4-4 1 16,3-9 0-16,8-13 0 15,-1 0 2-15,-3-19 0 16,-4 4 1-16,-7-1 1 31,-24 23-1-31,-8-39 1 16,-6-11 0-16,-11-20 0 15,-7-12 0-15,-8-13 1 16,-20-12-1-16,-18-13 0 16,-11-9-1-16,-28-9 1 15,-14-7-2-15,-28-3 1 0,-11 0-2 16,-24 0 1-16,-15 6-1 15,-27 4 1-15,-5 9-3 16,-27 9 0-16,-4 3-2 16,-8 4 0-16,-20 3-5 15,-7-7 0-15,-1 0-4 16,-20-5 0-16</inkml:trace>
  <inkml:trace contextRef="#ctx1" brushRef="#br0" timeOffset="73822.28">2850 5766 0,'0'0'0,"0"0"16</inkml:trace>
  <inkml:trace contextRef="#ctx0" brushRef="#br0" timeOffset="79243.82">8188 6434 30 0,'11'3'15'0,"-1"22"-7"0,-6-15 15 0,3 9-21 15,0 12 0-15,0 13 3 16,-7 12 0-16,0 17-7 16,-4 17 1-16,1 17 3 15,-4 6 1-15,0 9-3 16,7 1 0-16,-4-7-2 16,4-7 1-16,4-8-1 15,3-26 0-15,-4-6-3 16,1-13 1-16,-4-21-6 15,-4-10 0-15</inkml:trace>
  <inkml:trace contextRef="#ctx0" brushRef="#br0" timeOffset="80217.52">8199 6459 30 0,'3'0'15'0,"18"3"-14"0,-14-3 21 0,11 0-20 16,-7 0 1-16,6-3 3 16,8 3 0-16,7 0-7 15,6 0 1-15,8-6 4 16,7 3 1-16,14-3-2 15,7 3 1-15,15-4-2 16,2 1 0-16,-3 0-1 16,11-4 1-16,-4-2-1 15,1-1 0-15,-1 1 0 16,-3-7 1-16,-4 0-1 16,0 3 0-16,7 4 0 15,15-4 1-15,-1 0-1 0,-10 4 0 16,-7-1-1-1,-8 1 0-15,-3 6-1 0,-7 2 1 16,-7-5-1-16,-3 6 1 16,-1 3-1-16,-10 0 1 15,-3 0-1-15,-8 3 1 16,-10 0-1-16,-4 3 1 16,-7 1-2-16,0-1 1 15,-10 10-1-15,0-1 0 0,-4 4 0 16,-4 0 0-1,4 3 0-15,-3 3 0 0,-4 3 0 16,0 4 1-16,7 5-1 16,-4-2 1-16,1 5-2 15,-1 11 1-15,-3-1 0 16,0 6 1-16,4 7-1 16,3 6 0-16,4 13 0 15,6-4 0-15,4 3 1 16,1-8 1-16,-1 5-1 15,-4-12 1-15,4-3 0 16,-6-7 0-16,-1-3 1 16,-4-9 0-16,-10-3 0 15,0 3 1-15,-7-3-1 16,-10-7 0-16,-1 1-1 16,-10-4 1-16,3-3-1 15,4-6 0-15,-7 0 1 0,-8-3 0 16,-9-3 0-16,-12-1 0 15,-3-2 0-15,-14-1 1 16,3 1-2-16,-20-4 1 16,-15 1-1-16,-21-4 1 15,0 0-1-15,-18 1 1 16,-6-4-2-16,6 0 0 16,-3-3-4-16,3 3 1 15,-3 6-8-15,10-9 1 16</inkml:trace>
  <inkml:trace contextRef="#ctx0" brushRef="#br0" timeOffset="81136.03">9723 6566 37 0,'7'-25'18'0,"-4"15"-15"0,-3 4 29 15,0-6-28-15,-3 2 0 16,-1 4 1-16,-3-3 1 15,0 2-8-15,-4 10 0 16,-3 1 5-16,-3-1 0 16,-8 6-2-16,0 4 0 0,1 5-1 15,-1 4 0-15,4 7-1 16,7 8 1-16,7 7 0 16,10 0 0-16,11 6 0 15,7 4 1-15,4-11 0 16,10-11 0-16,4-13-4 15,7-13 0-15,-4-15-11 16,-10-10 0-16</inkml:trace>
  <inkml:trace contextRef="#ctx0" brushRef="#br0" timeOffset="81990.67">11631 6406 34 0,'7'25'17'0,"11"16"-9"16,-11-22 18-16,3 15-24 15,1 16 0-15,7 10 0 16,-1 18 1-16,4 10-3 16,4 9 1-16,-7 10 2 15,-1 3 0-15,-2-1-1 16,-1-5 0 0,-4 15-5-1,-3-28 0-15,-3-22-8 16,-1-22 0-16,4-22-2 15,-7-19 0-15</inkml:trace>
  <inkml:trace contextRef="#ctx0" brushRef="#br0" timeOffset="82740.89">11695 6353 26 0,'21'6'13'0,"14"13"-8"0,-24-19 22 0,6 3-22 15,4 0 0-15,1 0 5 16,13 0 0-16,25 1-12 16,7-4 0-16,18-7 7 15,3-2 1-15,11-4-3 16,13-2 0-16,8-4-3 16,-7 6 1-16,-14 1-1 15,0 2 1-15,0-2-2 16,6-4 1-16,-9 0-1 15,-8 1 1-15,-14 2-1 16,-14 4 1-16,-4 6-2 16,-6 6 1-16,-11 3-2 15,-4 7 1-15,-7 12-1 0,-7 3 0 16,-7 6-1-16,0 4 1 16,-3 6 0-16,-4 9 0 15,-3 1 1-15,-4 11 0 16,-4 4-2-16,-7 7 0 15,1 5-1-15,-1 13 1 16,8-6 0-16,-1-22 0 16,8 34 1-16,3-9 0 15,0-9 2-15,0-10 1 16,-7 3 0-16,0-9 1 0,-7-13 0 16,0-12 1-16,-4-3 0 15,-3-1 1-15,-11 4 0 16,-10-3 0-16,-11-7 0 15,-10-3 1-15,-11-9-1 16,-4-3 1-16,8-4-2 16,-15-2 1-16,-10-7-1 15,-18-6 0-15,0-7-1 16,-3-2 1-16,-11-4-1 16,-7-3 0-16,-4 4-2 15,15-1 1-15,3 3-10 16,7 7 0-16,8-3-2 15,20 2 1-15</inkml:trace>
  <inkml:trace contextRef="#ctx0" brushRef="#br0" timeOffset="83386.48">12943 6516 34 0,'7'9'17'0,"4"-18"-15"0,-11 3 30 16,-3-1-31-16,-5-2 0 15,-2-1 0-15,-11 1 1 16,-15 3-3-16,-6 6 1 16,-7 3 0-16,-1 9 1 15,4 14-1-15,1 5 1 16,9 10-1-16,8 6 1 0,10 0 2 16,11 9 0-16,11 1 1 15,14-10 0-15,6-7-1 16,15-8 1-16,10-10-3 15,8-16 0-15,-4-15-16 16,-4-16 1-16</inkml:trace>
  <inkml:trace contextRef="#ctx0" brushRef="#br2" timeOffset="90339.22">14319 8124 53 0,'4'4'26'0,"13"-17"-17"0,-6 7 27 0,7 0-33 16,10 2 0-16,14-2 0 16,1 3 1-16,6-3-6 15,7 3 0-15,1-4 1 16,-8 1 1-16,-3 0-8 16,-4-1 1-16,-6 4-10 15,-8-3 0-15</inkml:trace>
  <inkml:trace contextRef="#ctx0" brushRef="#br2" timeOffset="90548.55">14323 8501 66 0,'17'12'33'0,"36"-18"-39"0,-28 3 59 15,17-7-53-15,1-5 1 16,6-4-6-16,4 0 0 16,-4 0-7-16,-6 4 1 15,-8 2-8-15,-3 4 1 16</inkml:trace>
  <inkml:trace contextRef="#ctx0" brushRef="#br2" timeOffset="91193.6">15409 8752 38 0,'-21'40'19'0,"7"-18"-16"0,11-15 28 16,-1-4-28-16,0 0 1 16,4-13 3-16,8-2 0 15,6-13-7-15,10-13 0 16,22-15 6-16,11-22 1 16,-1-23-2-16,11-14 0 15,7-17-2-15,-3-9 0 0,-15-9-2 16,-10 2 1-16,-14-5-3 15,-11 18 1-15,-10 4-1 16,-11 21 0-16,-11 19-1 16,-10 19 0-16,0 16-2 15,-4 28 1-15,-3 19-2 16,3 31 0-16,0 22 0 16,-3 12 0-16,3 23 2 15,4 21 0-15,4 23 3 16,3 5 1-16,6 10 2 15,5-6 0-15,3-3 0 16,0-22 0-16,3-13-1 16,1-12 1-16,3-19-3 15,4-16 0-15,3-13-5 16,0-12 1-16,7-12-12 16,7-19 1-16</inkml:trace>
  <inkml:trace contextRef="#ctx0" brushRef="#br2" timeOffset="91418.49">16249 8331 62 0,'3'29'31'0,"-10"11"-31"0,4-24 52 16,-8 0-51-16,1-1 1 15,-1-2-1-15,4-4 0 0,0 4-5 16,4-10 1-16,3 0-7 16,7-9 1-16,-4-19-10 15,-3-3 1-15</inkml:trace>
  <inkml:trace contextRef="#ctx0" brushRef="#br2" timeOffset="91585.6">16210 8012 49 0,'28'28'24'0,"-10"-19"-30"15,-11-9 37-15,0 0-32 16,0 0 0-16,-7 0-13 16,7-3 0-16,4-3 9 15,-4-7 1-15</inkml:trace>
  <inkml:trace contextRef="#ctx0" brushRef="#br2" timeOffset="92064">16510 8369 28 0,'7'19'14'0,"-3"-13"-3"0,-4-6 19 15,3-6-29-15,4 0 1 16,0-7 1-16,4 4 1 15,3-4-5-15,4-3 1 0,-1-2 2 16,1-1 1-16,-1 0-1 16,1 3 0-16,0 4-1 15,-1 5 1-15,1 4-1 16,0 6 1-16,-1 10-2 16,1 0 0-16,-4-1 0 15,0 1 1-15,-3-1-2 16,-1 1 1-16,-3-1 0 15,0 4 1-15,-3-7-2 16,3-2 1-16,-3-4-1 16,-1-3 1-16,8 0 1 15,3-3 0-15,7-4 0 16,4 1 1-16,6 0 0 16,-2-10 1-16,-1 0 0 15,4 1 0-15,3-7-1 16,4 0 1-16,3 3 0 0,4 7 0 15,0 12 0-15,7 12 0 16,7 7-1-16,0 9 0 16,7 10-2-16,-4 6 0 15,-6-16-7-15,-8 0 1 16,-10-6-12-16,-18-13 0 16</inkml:trace>
  <inkml:trace contextRef="#ctx1" brushRef="#br2" timeOffset="87801.71">10492 6902 0</inkml:trace>
  <inkml:trace contextRef="#ctx0" brushRef="#br2" timeOffset="93234.07">15399 8817 46 0,'0'10'23'0,"3"6"-15"0,-3-10 23 0,0 0-28 16,-3 10 1-16,-1 12 2 15,-3 10 0-15,0-7-7 16,-3 3 1-16,-1 7 5 15,0 0 1-15,4-6-3 16,4-1 1-16,-1-6-1 16,4-6 0-16,4-3-3 15,-1-6 1-15,4-10-1 16,4-6 0-16,3-7-1 16,0-2 1-16,4-4-1 15,3-3 0-15,0 0 0 16,0-3 0-16,0 7-1 15,1-1 1-15,-1 3-2 16,0 7 1-16,0 9 0 0,-3 7 1 16,-1 5 0-16,1 7 0 15,-4-3 0-15,4 3 0 16,-4 3 1-16,-3-3 0 16,-1 0-3-16,1-3 1 15,3-3-6-15,-4-7 1 16,4-6-10-16,1-12 1 15</inkml:trace>
  <inkml:trace contextRef="#ctx0" brushRef="#br2" timeOffset="93521.43">15998 9012 61 0,'0'19'30'0,"-3"-7"-36"16,6-12 54-16,5 3-47 16,2 4 1-16,4 2 1 15,7-3 1-15,11 1-5 16,7-7 1-16,0-4 0 15,10-2 1-15,15-6-5 16,-1-10 1-16,-3-3-16 0,0-7 1 16</inkml:trace>
  <inkml:trace contextRef="#ctx0" brushRef="#br2" timeOffset="93836.93">16298 8761 47 0,'11'22'23'0,"21"0"-14"16,-18-13 28-16,3 4-34 15,8-1 1-15,10-2 2 16,1 2 1-16,6 4-8 16,-3 3 0-16,-4 6 4 15,-3 6 1-15,-11-9-4 16,-14 10 1-16,-14 8-8 16,-14 4 1-16,-18 0-12 15,-10-6 0-15</inkml:trace>
  <inkml:trace contextRef="#ctx0" brushRef="#br2" timeOffset="94584.77">17392 9100 62 0,'11'-7'31'0,"-11"-15"-37"0,-4 16 50 16,0-3-45-16,1-7 1 15,-8 0 0-15,-10-2 0 0,-14 5 0 16,-7 4 1-16,-4 12-2 16,0 9 1-16,-4 10-3 15,1 13 1-15,10 12-3 16,15 16 0-16,13 9 1 15,18 3 0-15,14-9 2 16,15-16 1-16,16-12 4 16,5-20 1-16,10-18 1 15,3-15 0-15,-6-20 0 16,-8-12 0-16,-13-9-9 16,-19-4 1-16,-17-21-14 15,-17 2 1-15</inkml:trace>
  <inkml:trace contextRef="#ctx0" brushRef="#br2" timeOffset="95620.66">19551 7491 26 0,'11'-22'13'0,"-8"-34"1"15,-3 49 14-15,0 1-25 0,-3 0 1 16,-5 0 3 0,-2 2 0-16,-11 4-8 0,-7 4 1 15,-8-8 5-15,-6 8 1 16,0-1-3-16,6 0 0 15,-17 9-1-15,4 7 0 16,3 9-2-16,7 7 0 16,4 21 0-16,7 7 1 15,7 12-1-15,10 4 1 16,8-7 0-16,13-3 1 16,15-3 0-16,17-16 0 15,18-16-1-15,14-18 1 16,-3-13-5-16,-4-15 0 0,0-17-14 15,-11-2 1-15</inkml:trace>
  <inkml:trace contextRef="#ctx0" brushRef="#br2" timeOffset="96073.42">20130 7758 57 0,'0'18'28'0,"7"-18"-23"0,-4-3 41 0,1 3-43 16,10 0 1-16,17 0 0 16,12-3 0-16,17-6-7 15,7-4 0-15,0-6-3 16,-4 7 1-16,-20 2-14 16,-5-2 1-16</inkml:trace>
  <inkml:trace contextRef="#ctx0" brushRef="#br2" timeOffset="96508.69">21749 7362 49 0,'3'4'24'0,"-10"-23"-21"0,0 13 31 16,-7 2-34-16,-14 4 1 15,-14 4-1-15,-8 5 1 16,-13 3-1-16,-1 10 0 0,-3 13 1 15,0 12 0-15,4 16 0 16,6-1 0-16,8 14 0 16,13-7 1-16,12-4 1 15,17-5 0-15,17-7 1 16,11-12 1-16,15-13-1 16,24-9 1-16,14-13-2 15,10-12 0-15,5-10-4 16,-19 1 1-16,-17-1-10 15,-11-3 1-15,-17-3-10 16,-14 7 0-16</inkml:trace>
  <inkml:trace contextRef="#ctx0" brushRef="#br2" timeOffset="97033.4">19117 8378 27 0,'-35'19'13'0,"3"-3"-3"15,32-10 8-15,-4 4-13 16,1-1 0-16,-1 4 6 16,4-1 1-16,4-2-12 15,7-4 0-15,17 0 10 16,18-3 1-16,31 0-2 16,26-6 1-16,41-6-4 15,26-13 1-15,38-9-3 16,-53 9 0-16,99-19-4 0,0 0 0 15,-14 19-5-15,-4 10 0 16,-42 5-5-16,-42 17 0 16,-22-1-11-16,-31 4 1 15</inkml:trace>
  <inkml:trace contextRef="#ctx0" brushRef="#br2" timeOffset="97919.73">20094 8720 24 0,'11'0'12'0,"-8"3"1"15,-3 1 13-15,0 2-19 16,0 6 1-16,0 7 4 16,-3 6 0-16,-1 16-15 15,-3 6 0-15,-3 16 10 16,-4 6 1-16,-1 6-4 16,1 0 0-16,0 4-2 15,0-10 1-15,0-10-2 16,3-12 0-16,1-12-1 15,3-16 0-15,3-13-1 0,8-16 1 16,6-8-2-16,4-7 1 16,8-7 0-16,-1 4 1 15,0 3 0-15,0 6 0 16,0 10-1-16,4 6 1 16,3 9 0-16,0 13 1 15,-3 3-1-15,0 6 0 16,0 6 0-16,-4 10 0 15,0-3 0-15,0 9 0 16,0-3 0-16,-3 3 0 0,-1-6-2 16,5-9 0-16,-5-7-15 15,8-22 1-15</inkml:trace>
  <inkml:trace contextRef="#ctx0" brushRef="#br2" timeOffset="100111.57">5232 11357 41 0,'56'-9'20'0,"36"-10"-21"0,-60 10 21 16,-4-4-21-16,0 7 0 15,-3 3-8-15,-4-3 1 16,-3 2 2-16,-8-2 1 15</inkml:trace>
  <inkml:trace contextRef="#ctx0" brushRef="#br2" timeOffset="100322.53">5154 11718 60 0,'46'16'30'0,"-7"-22"-38"0,-25-1 61 0,14 1-53 16,11-7 1-16,3 4-2 15,15-4 0-15,-11 1-6 16,-1 6 0-16,5-10-10 16,-18 10 1-16</inkml:trace>
  <inkml:trace contextRef="#ctx0" brushRef="#br2" timeOffset="100935.86">6219 12207 48 0,'8'29'24'0,"13"-36"-24"16,-11 1 35-16,8-22-33 16,-4-10 0-16,14-15 1 15,11-19 0-15,10-13-4 16,1-18 1-16,-11-10 2 16,-1-16 1-16,-2-6-2 15,-12-3 0-15,-9 0-1 16,-8 13 1-16,-7 6-1 15,0 28 0-15,-11 9-1 16,-10 13 1-16,3 22-1 16,-10 25 0-16,0 13-1 15,0 21 0-15,3 17-1 16,4 18 1-16,0 22 0 16,13 15 0-16,-2 14 2 0,3 18 0 15,14 6 1-15,7 10 1 16,4-7-1-16,-1-3 1 15,1-12-2-15,3-13 0 16,0-12-1-16,0-13 0 16,1-19-2-16,-1-18 1 15,3-20-2-15,8-15 0 16,-4-12-10-16,11-13 1 16</inkml:trace>
  <inkml:trace contextRef="#ctx0" brushRef="#br2" timeOffset="101131.77">6989 11825 44 0,'7'19'22'0,"-14"12"-23"16,3-19 34-16,-3 4-30 15,0 3 0-15,0-3 1 16,7-7 0-16,-7 0-9 15,7-5 1-15,0-4-8 16,14-26 1-16</inkml:trace>
  <inkml:trace contextRef="#ctx0" brushRef="#br2" timeOffset="101310.69">7045 11605 35 0,'7'13'17'0,"21"2"-17"0,-17-21 19 15,3 3-26-15,7 0 1 16,4-7-11-16,0 1 0 16</inkml:trace>
  <inkml:trace contextRef="#ctx0" brushRef="#br2" timeOffset="101791.4">7465 11956 41 0,'7'26'20'0,"18"-30"-23"16,-22-2 37-16,8-3-34 16,-1-7 1-16,8-3 0 15,3-6 0-15,4 0-2 16,-1-3 0-16,-2 3 1 15,-5 3 0-15,1 3-1 16,0 6 0-16,-1 7 0 16,1 6 0-16,-4 6 0 15,4 4 0-15,-8 2 0 16,4-2 0-16,0-1 0 16,-3 4 0-16,0-1 0 0,-1-5 0 15,-3 2 0-15,0-3 0 16,0-3 0-16,0 0 0 15,4-3 0-15,-4-6 1 16,7 0 0-16,0 3 0 16,11-3 1-16,-7-4 0 15,3 1 0-15,-7-4 1 16,14 1 1-16,4-1 0 16,7-3 1-16,-1 4 0 15,1 9-1-15,0 6 1 16,0 9-1-16,0 4 1 0,3 3-2 15,-7 6 1-15,0-3-2 16,4 0 1-16,-14-6-3 16,0-4 1-16,-8 1-15 15,-6-13 1-15</inkml:trace>
  <inkml:trace contextRef="#ctx0" brushRef="#br2" timeOffset="102424.12">6216 12389 55 0,'0'13'27'0,"11"-13"-27"0,-8 12 40 0,-3 10-37 16,-3 6 0-16,3 10 4 16,0 15 0-16,0-2-8 15,3 5 1-15,4 4 5 16,0-7 0-16,0-9-1 15,0-13 0-15,0-3-3 16,4-9 1-16,-8-3-2 16,8-7 0-16,0-9-1 15,-1-9 1-15,4-4-2 16,-3-2 1-16,-8 2-1 16,4 4 0-16,1 6 0 0,-1 3 0 15,3 6-1-15,4 6 1 16,-3 1 0-16,7 3 0 15,3 9 0-15,3 6 1 16,5 4-2-16,-1-1 0 16,0-3-4-16,4-2 0 15,-4-11-10-15,4-11 0 16</inkml:trace>
  <inkml:trace contextRef="#ctx0" brushRef="#br2" timeOffset="102694.54">6897 12969 62 0,'7'10'31'0,"-4"12"-35"15,1-19 53 1,7 3-47-16,10 7 0 0,10-7 1 16,12-3 0-16,6-6-7 15,11-3 1-15,7-4-4 16,-10-2 1-16,-4-4-12 16,-11-3 0-16</inkml:trace>
  <inkml:trace contextRef="#ctx0" brushRef="#br2" timeOffset="102979.36">7412 12791 57 0,'42'12'28'0,"1"-12"-31"0,-26-3 43 0,8 0-38 16,7 0 0-16,-8 3 0 15,1 6 0-15,-14 16-4 16,-11 6 1-16,-18 13-1 16,-14 9 0-16,-7 7-4 15,-6 2 0-15,-8 1-10 16,3-20 0-16</inkml:trace>
  <inkml:trace contextRef="#ctx0" brushRef="#br2" timeOffset="103339.26">8477 12966 48 0,'18'3'24'0,"-18"-25"-26"0,-4 16 36 15,-10 0-34-15,-14 6 1 16,-11 6-3-16,-10 0 0 16,-4 16 0-16,0 10 0 15,4 12-3-15,10 15 1 16,11 10-3-16,-1 0 1 15,12-6 1-15,13-10 0 16,15-3 5-16,17-15 0 0,4-20 5 16,17-8 1-1,8-23 1-15,-1-12 1 0,-10-19-1 16,-7-7 1-16,-15 1-7 16,-13-10 0-16,-15 10-15 15,-17-10 1-15</inkml:trace>
  <inkml:trace contextRef="#ctx0" brushRef="#br2" timeOffset="103835.27">9895 11223 48 0,'4'9'24'0,"-4"-25"-23"0,3 7 36 16,-3 0-36-16,0-1 1 0,-3 1 0 16,-8 2 0-16,-10 1-3 15,-11 6 1-15,1 6 1 16,2 7 0-16,-2 6-2 16,-1 9 0-16,0 13-3 15,8 12 1-15,9 10-1 16,8 0 0-16,11-1 1 15,10-5 0-15,0-10 3 16,18-16 0-16,14-18 3 16,7-16 1-16,3-16-1 15,-10-16 1-15,-4-2-2 16,-13-7 1-16,-15 3-11 16,-14 0 0-16,-11 7-7 15,-10 9 1-15</inkml:trace>
  <inkml:trace contextRef="#ctx0" brushRef="#br2" timeOffset="104539.9">9320 12176 55 0,'-7'9'27'0,"21"-15"-26"0,-6 6 48 0,6-3-43 15,14 6 1-15,25-6 1 16,7-6 1-16,24-10-13 15,26-3 1-15,13-6 6 16,-3-4 0-16,-7 1-10 16,-18 6 1-16,-14 6-15 15,-17-3 1-15</inkml:trace>
  <inkml:trace contextRef="#ctx0" brushRef="#br2" timeOffset="104992.07">9680 12380 60 0,'4'25'30'0,"-4"53"-29"0,0-56 43 16,0 19-41-16,0 6 0 16,-4 3 2-16,1 0 0 15,-1 1-7-15,1-4 1 0,-1-10 3 16,1-9 1-16,-1-6-3 16,4-6 1-16,4-7-1 15,3-9 0-15,-4-9-1 16,4-10 1-16,4-3 0 15,3 3 0-15,7 1-1 16,0 5 1-16,7 4 0 16,1 6 0-16,-1 12 0 15,4 13 0-15,-1 6 0 16,5-6 0-16,-8 6 0 16,4 7 0-16,-1-7-5 15,5-3 1-15,-5-6-10 16,-2-10 0-16,-12-12-5 15,8-6 0-15</inkml:trace>
  <inkml:trace contextRef="#ctx0" brushRef="#br2" timeOffset="105398.72">10936 12029 62 0,'21'6'31'15,"25"-6"-33"-15,-28-3 58 0,14-4-55 16,13-2 0-16,5-7 0 15,6 1 1-15,4 2-8 16,-3 1 0-16,-11 5-13 16,-18 7 1-16</inkml:trace>
  <inkml:trace contextRef="#ctx0" brushRef="#br2" timeOffset="105561.15">11021 12490 56 0,'10'40'28'0,"43"-40"-27"0,-32-9 38 16,18-7-40-16,-11 4 1 15,36-20-13-15,10-8 1 0,11-11 3 16,-4 11 0 0</inkml:trace>
  <inkml:trace contextRef="#ctx0" brushRef="#br2" timeOffset="106221.86">12411 12405 53 0,'10'6'26'0,"26"-31"-27"0,-19 3 41 15,8-16-38-15,10-21 0 0,4-23 3 16,10-15 0-16,8-19-6 15,-4-25 1-15,-7 0 3 16,-8-3 0-16,-13-4-2 16,-4 10 1-16,-10 19-4 15,-4 9 1-15,-7 10-3 16,-7 22 1-16,-4 15-3 16,-3 22 0-16,0 25-1 15,-4 16 0 1,-3 22 0-16,4 22 1 0,-1 19 3 15,0 28 1-15,4 19 5 16,4 12 1-16,-1 0 2 16,8 7 0-16,6-19 0 15,8-7 0-15,6-18-2 16,8-10 0-16,3-22-4 0,0-12 0 16,1-13-6-16,-1-15 1 15,-3-10-11-15,6-12 1 16</inkml:trace>
  <inkml:trace contextRef="#ctx0" brushRef="#br2" timeOffset="106416.74">13212 11997 53 0,'-11'35'26'0,"-10"12"-29"15,17-32 40-15,1 1-39 16,-1-3 1-16,1-7-19 16,6-16 1-16,1-18 15 15,13-9 1-15</inkml:trace>
  <inkml:trace contextRef="#ctx0" brushRef="#br2" timeOffset="106596.64">13148 11536 45 0,'21'32'22'0,"4"-14"-22"0,-18-8 38 15,0-7-40-15,4 0 1 16,6-3-6-16,8 0 0 16,3 0-2-16,0-6 0 15</inkml:trace>
  <inkml:trace contextRef="#ctx0" brushRef="#br2" timeOffset="107046.86">13483 12088 27 0,'7'-3'13'0,"0"-16"-9"0,-3 10 11 0,3-4-15 15,-4-6 1-15,4-3-1 16,4-3 1-16,3 0-2 15,0 0 1-15,7 3 0 16,4 10 1-16,3-1 0 16,-3 4 0-16,0 6 1 15,-4 3 1-15,-3 9-1 16,-4 0 0-16,-4 7 0 16,1 3 0-16,-4-3-1 15,0 2 0-15,0 1 0 16,0-6 0-16,0-1 0 15,4-2 1-15,-1-7 2 16,4-6 0-16,8-4 0 16,-1-8 0-16,3-4 0 15,8-9 0-15,-4 6-1 16,-3-3 1-16,0 3-3 16,-8 0 1-16,8 6-1 15,7 7 1-15,3 9-1 0,4 6 1 16,3-3 0-16,4 7 0 15,4-1-1-15,-1 0 1 16,-3 1-4-16,0-4 1 16,-15 0-13-16,-9-3 0 15,-19 1-2-15,-6 2 0 16</inkml:trace>
  <inkml:trace contextRef="#ctx0" brushRef="#br2" timeOffset="107588.95">12139 12446 64 0,'11'40'32'0,"-11"36"-44"0,0-51 65 15,-4 9-50-15,4 10 0 16,0 9 2-16,4 1 0 15,-1 5-7-15,4 1 1 16,-3-10 3-16,3-6 0 16,-4-13-3-16,1-6 1 15,-1-18-2-15,4-10 0 16,1-10 0-16,-1-3 1 16,3-2-1-16,4-8 1 15,0 1 1-15,4 0 0 0,3 3 1 16,0 7 0-1,1 5 0-15,2 10 0 0,-6 6-1 16,0 7 1-16,-1 6-1 16,4 3 1-16,-3 3-3 15,0 6 1-15,-1 1-3 16,4 2 1-16,1 1-5 16,-1-1 0-16,3-9-11 15,5-15 1-15</inkml:trace>
  <inkml:trace contextRef="#ctx0" brushRef="#br2" timeOffset="107829.71">12852 12998 53 0,'-4'18'26'0,"18"4"-24"0,-7-19 41 16,4 1-42-16,7-1 0 16,6 3 0-16,8-3 0 15,17 3-3-15,8-9 0 16,6-3-6-16,1-7 0 16,-4-2-8-16,-14-4 0 15</inkml:trace>
  <inkml:trace contextRef="#ctx0" brushRef="#br2" timeOffset="108098.4">13307 12941 46 0,'10'16'23'0,"26"-10"-19"16,-22-6 37-16,7 3-37 16,4 0 0-16,-1 4 1 15,-3 2 1-15,-3 4-8 16,-4 2 0-16,-7 7 2 16,-10 13 1-16,-15 12-10 0,-17-7 0 15,-11-2-8 1,0 0 0-16</inkml:trace>
  <inkml:trace contextRef="#ctx0" brushRef="#br2" timeOffset="108743.97">14312 12791 52 0,'0'0'26'0,"-32"-10"-30"0,15 4 43 16,-11 3-39-16,-4 0 0 15,-3 6 0-15,-11 9 1 16,-4 10-4-16,1 16 1 15,3 3-3-15,11 12 1 0,7 13-3 16,17 3 0 0,18 6 1-16,21-6 1 0,4-13 5 15,3-15 0-15,18-22 5 16,7-19 1-16,4-16 2 16,-4-18 0-16,-14-7-2 15,-15-9 1-15,-13 0-9 16,-15-16 1-16,-6-6-14 15,-15-3 0-15</inkml:trace>
  <inkml:trace contextRef="#ctx0" brushRef="#br2" timeOffset="109283.69">16125 11812 54 0,'-7'-3'27'15,"-10"-50"-32"-15,6 34 43 0,-6 0-38 16,-12 3 0-16,-13-6 0 16,-4 7 1-16,-3 5-1 15,-1 10 0-15,-10 4 0 16,-7 14 0-16,0 17-1 15,0 6 1-15,0 15-3 16,11 19 1-16,10 23-1 16,4 14 1-16,20 20 1 15,22 9 0-15,15-9 3 16,13-10 1-16,21-21 3 16,15-29 0-16,6-32 1 15,22-24 0-15,21-35-1 16,0-40 1-16,-7-20-5 15,-15-12 1-15,-20-15-3 0,-22-4 0 16,-24 3-12-16,-18 7 0 16,-18 6-8-16,-13 16 1 15</inkml:trace>
  <inkml:trace contextRef="#ctx0" brushRef="#br2" timeOffset="112229.17">17332 12013 41 0,'0'3'20'0,"-4"-6"-6"0,4 0 21 0,0 3-29 15,0 0 1-15,0 0 5 16,8 0 1-16,2-3-16 16,11 3 0-16,18 0 10 15,18 0 0-15,6 0-5 16,4-4 0-16,-3 1-7 16,-12-3 1-16,-6 0-11 15,-10 0 0-15,-19 2-6 16,-10 8 1-16</inkml:trace>
  <inkml:trace contextRef="#ctx0" brushRef="#br2" timeOffset="112409.72">17378 12330 65 0,'3'28'32'0,"1"-22"-37"0,6-6 60 16,12 3-55-16,13 0 1 15,7-3-6-15,15-3 0 16,10-9 0-16,0-10 0 16,-4-7-13-16,4-14 0 15</inkml:trace>
  <inkml:trace contextRef="#ctx0" brushRef="#br2" timeOffset="112916.65">19868 11787 58 0,'46'-41'29'0,"4"-15"-33"15,-40 43 46-15,1-9-40 16,-4-3 1-16,-11 0-1 16,-17 3 0-16,-25 3-3 15,-24 7 0-15,-18 6 2 16,-25 12 0-16,-21 13-2 0,-4 3 0 16,-7 25-1-16,1 12 1 15,17 20-3-15,17 24 0 16,29 19 0-16,21 7 0 15,29 9-1-15,27-3 1 16,25-7 0-16,22-15 1 16,20-19 3-16,18-28 0 15,29-16 2-15,24-28 0 16,7-15 2-16,14-29 0 16,7-25 1-16,-17-22 0 15,-8-13-2-15,-24-18 1 16,-28-10-1-16,-29 0 1 0,-27-3-3 15,-29 4 1-15,-7 8-3 16,-25 17 0-16,-25 8-6 16,-17 20 0-16,-14 15-11 15,7 16 1-15</inkml:trace>
  <inkml:trace contextRef="#ctx0" brushRef="#br2" timeOffset="113161">20874 12715 65 0,'18'10'32'0,"-40"-10"-54"0,5-3 57 16,-12-1-62-16,-6-5 0 15</inkml:trace>
  <inkml:trace contextRef="#ctx0" brushRef="#br0" timeOffset="118321.28">2501 9166 24 0,'0'-10'12'0,"0"-2"1"0,4 8 13 16,-4 4-24-16,7-6 1 15,-4 0 2-15,-3 0 0 16,11 3-4-16,3-4 0 16,7-2 4-16,4-1 1 0,14 1-1 15,17-4 1-15,18-8-2 16,11-8 0-16,17-5-2 15,15 2 0-15,3-5-1 16,-1-1 0-16,1 1-2 16,0 2 0-16,0 4-2 15,-10 2 0-15,-19 8-4 16,-6 2 1-16,-21-3-10 16,-15 6 1-16</inkml:trace>
  <inkml:trace contextRef="#ctx0" brushRef="#br0" timeOffset="118667.47">2762 9699 55 0,'28'-3'27'0,"32"-26"-29"0,-28 20 47 16,7-10-44-16,10-12 1 15,11-7 1-15,22-9 0 16,16-6-3-16,1-4 0 0,21 1 1 15,7-4 1-15,-7 7-4 16,-7 6 0-16,-14 12-6 16,-18 10 0-16,-14 7-10 15,-28 14 1-15</inkml:trace>
  <inkml:trace contextRef="#ctx0" brushRef="#br0" timeOffset="120033.93">18641 13734 44 0,'10'-12'22'0,"26"-23"-15"16,-22 29 23-16,7-3-24 15,11-4 1-15,10-3 4 16,11 1 1-16,10-7-15 16,19 3 0-16,13-3 9 15,18-6 0-15,-4-3-4 0,4-1 1 16,-4 4-5-1,-10 3 1-15,-7 0-4 0,-11 6 0 16,-18 6-6-16,-13 4 0 16,-11 0-8-16,-22 5 1 15</inkml:trace>
  <inkml:trace contextRef="#ctx0" brushRef="#br0" timeOffset="120303.89">18764 14233 77 0,'32'25'38'0,"46"-28"-47"0,-50-3 74 0,18-4-64 16,21-5 1-16,24-14-1 15,19 4 0-15,6-6-3 16,8 3 0-16,-4 3-3 16,-11 9 0-16,-14 10-11 15,-21 6 0-15,-28 6-6 16,-18 13 0-16</inkml:trace>
  <inkml:trace contextRef="#ctx0" brushRef="#br0" timeOffset="123442.24">2741 14970 48 0,'42'-50'24'0,"-13"0"-12"0,-19 40 25 15,-3 1-33-15,-7-1 1 16,4 7 4-16,-4 3 1 16,0 3-13-16,-4 16 1 15,-3 19 6-15,-14 18 1 16,-11 7-4-16,-6 9 1 0,-1 6-5 16,0 7 0-16,0-10 0 15,0-2 1-15,4-8-1 16,-4-5 0-16,11-16 1 15,7-3 1-15,3-13 2 16,8-6 0-16,17-7 0 16,3-2 1-16,11-4 0 15,1 1 0-15,9-1 0 16,15-6 0-16,4 4 0 16,-1-1 0-16,4 6-1 15,-11 1 1-15,-3 6-2 16,-4 9 1-16,-10 7-2 15,-7 18 0-15,-18 3-2 16,-18 13 0-16,-7-3-1 16,-14 3 1-1,-28 3-8-15,15-12 0 16,2-10-8-16,11-12 1 16</inkml:trace>
  <inkml:trace contextRef="#ctx0" brushRef="#br0" timeOffset="123847.04">3341 16005 48 0,'21'-25'24'16,"4"-10"-19"-16,-25 29 36 16,10-4-38-1,-10 4 1-15,-17 0-1 16,-1 6 1-16,-14 6-6 16,-7 10 1-16,-3 9 2 15,10 6 1-15,-6 7-4 16,9 12 0-16,8 7-3 15,0 5 1-15,14-2-1 16,7-7 0-16,7-9 1 16,14-9 0-16,11-20 3 15,10-12 1-15,8-25 4 16,-1-9 0-16,0-13-1 16,-3-3 1-16,-21-9-4 0,-14-1 0 15,-11 1-14-15,-15-10 0 16</inkml:trace>
  <inkml:trace contextRef="#ctx0" brushRef="#br0" timeOffset="125049.77">6364 14459 21 0,'0'-22'10'0,"4"-6"15"0,-4 15-2 15,0 1-17-15,0-7 1 16,0 3 3-16,3 0 1 16,-3 4-13-16,0 2 1 15,0 10 9-15,0 0 0 16,0 7-3-16,4 11 0 0,-4 4-2 15,-4 13 0-15,1 15-1 16,-4 0 0-16,0 10-1 16,3 6 0-16,4-4 0 15,0-2 0-15,0-10-1 16,4-9 1-16,-4-10-2 16,3-9 1-16,-3 0-1 15,0-16 1-15,-7-6 0 16,-4-3 0-16,-3-6-1 15,-14-7 1-15,-4 1 0 16,-3-4 0-16,-7 3 0 16,-1 4 0-16,5 2-2 15,-1 4 0-15,-4 6 0 16,15 6 0-16,-4 7 0 16,15 9 0-16,-1 3 1 15,8 3 0-15,10 0 3 16,10 0 0-16,18-3 1 0,1-3 1 15,6-9-1-15,14-10 0 16,8-9-2-16,-8-10 1 16,-7-6-8-16,-3-3 1 15,-10-3-15-15,-15 3 1 16</inkml:trace>
  <inkml:trace contextRef="#ctx0" brushRef="#br0" timeOffset="125439.08">5472 15318 63 0,'-4'0'31'0,"18"0"-25"15,-3-3 48-15,10-3-49 16,18-7 1-16,17-6 4 16,15 0 0-16,28-6-12 15,20-12 0-15,-6-7 8 0,4 6 0 16,-8 7-3-1,-10 6 0-15,-7 3-5 0,-15 9 0 16,-13 4-6-16,-15 3 1 16,-10 6-11-16,-18 9 1 15,-10 7-8-15,-4 6 0 16</inkml:trace>
  <inkml:trace contextRef="#ctx0" brushRef="#br0" timeOffset="126024.4">6057 15406 53 0,'0'0'26'0,"-10"-3"-23"15,10 6 41-15,-7 3-42 16,7 10 0-16,-4 9 4 16,-3 0 0-16,3 13-7 15,1 5 1-15,-4 1 4 16,3 3 0-16,1 7 0 0,3-1 0 15,0 7-2-15,3-7 1 16,-3-9-1-16,0-7 0 16,0-8-1-16,0-7 0 15,-3-7-1-15,3-5 0 16,-11-1 0-16,1-9 0 16,-4-6-1-16,-1-4 1 15,-2 1 0-15,-4-4 0 16,-1 4-1-16,-6 3 0 15,0 0 0-15,-4 9 0 0,1 3 0 16,-12 6 0-16,8 7 0 16,3 3 0-16,-3 6 1 15,10 7 0-15,4-1 0 16,7 4 1-16,10-7 1 16,8-2 0-16,10-1 0 15,11-3 0-15,10-9-1 16,0-7 0-16,11-9-5 15,14-3 0-15,0-13-17 16,18-18 1-16,-8 2-2 16,-10-2 1-16</inkml:trace>
  <inkml:trace contextRef="#ctx0" brushRef="#br0" timeOffset="126309.11">6699 15597 47 0,'-7'-3'23'0,"-10"3"-14"0,10 3 41 16,-4 3-47-16,-3 10 1 16,-4 6 3-16,-14 3 1 15,4 10-10-15,-11 8 1 16,8 5 4-16,-1 11 1 15,4-6-2-15,-11 7 0 16,11 0-5-16,6-4 1 0,1-6-6 16,4-15 0-16,10-13-9 15,7-16 0-15,3-19-3 16,-3-12 1-16</inkml:trace>
  <inkml:trace contextRef="#ctx0" brushRef="#br0" timeOffset="126537.52">6195 15616 49 0,'10'3'24'0,"4"13"-20"16,-3-7 47-16,7 7-45 16,3 3 0-16,0 12 4 15,4 10 0-15,10 6-13 16,11 6 1-16,3 0 7 15,-6 1 1-15,2-1-5 16,-2-6 1-16,-4-6-9 0,-4-10 1 16,0-12-15-16,-14-19 0 15</inkml:trace>
  <inkml:trace contextRef="#ctx0" brushRef="#br0" timeOffset="127343.3">8301 14995 52 0,'7'0'26'0,"-7"-6"-17"0,0 3 30 0,0-4-36 16,-11-5 0-16,4-7 3 15,-7 3 1-15,-14 1-8 16,-11 2 0-16,-3 1 4 16,-11 12 1-16,-11 6-2 15,-6 6 0-15,-1 10-3 16,-6 10 1-16,3 12-2 16,7 6 1-16,7 12 0 15,3 14 0-15,11 2 1 16,15 13 0-16,16-3 3 15,15 3 1-15,18-10 1 16,17-15 1-16,11-9-1 0,21-13 1 16,14-19-3-16,18-22 0 15,7-19-3-15,-4-6 1 16,-10-9-9-16,-14-4 1 16,-18 4-8-16,-18 6 1 15,-14 3-9-15,-17 12 1 16</inkml:trace>
  <inkml:trace contextRef="#ctx0" brushRef="#br0" timeOffset="127945.59">9204 15171 48 0,'0'15'24'0,"7"-15"-17"15,-3 0 36-15,6 0-38 16,8 0 1-16,6 3 3 15,12-3 1-15,13 7-12 16,22-14 0-16,-4-2 7 16,10-4 1-16,1 1-6 15,-4-1 1-15,-3 4-9 16,-11 3 0-16,-15 6-13 16,-9-3 1-16</inkml:trace>
  <inkml:trace contextRef="#ctx0" brushRef="#br0" timeOffset="128155.11">9416 15657 66 0,'10'31'33'0,"68"-50"-34"0,-50 7 53 16,7-7-51-16,15 0 0 15,10-6-1-15,3-3 1 16,4 0-8-16,-3 6 1 16,-4 6-13-16,-14-6 1 15</inkml:trace>
  <inkml:trace contextRef="#ctx0" brushRef="#br0" timeOffset="128965.9">12319 15008 44 0,'18'9'22'0,"-4"-25"-14"0,-11 13 24 0,-3-3-28 16,0-7 0-16,-3 1 6 15,-4-7 0-15,-7 0-12 16,-11 3 1-16,-10 1 7 16,-25 5 1-16,-11 7-3 15,1 10 0-15,-12 11-4 16,-9-2 1-16,-1 6-1 16,-7 3 0-16,11 6-3 15,-7 7 1-15,-1 3-1 16,5 9 0-16,17 6-1 15,10 13 1-15,11 7 0 16,14 8 0-16,11 7 2 16,14 0 1-16,14-3 2 15,18 0 0-15,24-7 0 16,4-9 1-16,32-6-1 0,20-9 1 16,26-10-1-16,6-22 1 15,15-19-1-15,10-15 0 16,-7-23 0-16,-7-18 1 15,-3-12-1-15,-4-11 0 16,-21-11-1-16,-18-10 1 16,-24 0-3-16,-22 0 1 15,-21 3-1-15,-28 0 0 16,-28 9-4-16,-21-9 0 16,-18 6-13-16,-7 4 0 15,-11 3-2-15,4 12 1 0</inkml:trace>
  <inkml:trace contextRef="#ctx0" brushRef="#br0" timeOffset="129567.57">13575 15854 72 0,'0'6'36'0,"-7"1"-22"16,7-7 37-16,3 3-45 15,-3-3 1-15,4 3 1 16,3-3 1-16,0 3-13 16,0 0 1-16,4 0 6 15,-1 4 0-15,-3-4-12 16,0 0 0-16,-7 0-17 0,-7-3 1 16</inkml:trace>
  <inkml:trace contextRef="#ctx0" brushRef="#br0" timeOffset="130572.09">4763 14456 51 0,'10'9'25'0,"18"-9"-21"0,-24 0 26 16,6 3-29-16,1 10 0 16,-4 12 1-16,-7 9 1 15,-7 16-3-15,3 29 0 16,-3 18 2-16,-3 22 0 16,-1 38-1-16,1 12 1 15,-1 20-2-15,1 17 1 16,-1 1-2-16,0-9 1 0,1-13-1 15,3-28 1-15,-4-19-2 16,4-22 0-16,4-22-3 16,3-22 1-16,3-19-4 15,4-24 1-15,-3-23-8 16,10-28 1-16,0-31 0 16,4-23 1-16</inkml:trace>
  <inkml:trace contextRef="#ctx0" brushRef="#br0" timeOffset="131924.09">5211 14274 36 0,'84'-16'18'0,"75"-25"-26"0,-103 16 38 16,15-3-30-16,31-6 0 0,22-7 0 16,10 0 1-16,21 7-1 15,4 2 0-15,3 10 0 16,14 3 1-16,4 4-1 16,0 2 1-16,4 4 0 15,13-7 0-15,-6-6-1 16,-1 0 1-16,15-6 0 15,-18 3 0-15,14-3 0 16,-4 6 0-16,12 3-1 16,13 6 1-16,-14-2 0 15,14 18 0-15,1 6 0 16,2 10 0-16,12 0 0 16,-5-3 1-16,8-7-1 15,-14 0 0-15,7 1 0 16,-14-10 1-16,6 0-2 0,-2 0 1 15,-19-3-1-15,4 6 1 16,-3 3-1-16,-21 3 1 16,-1 10-1-16,-7-3 1 15,-6-7 0-15,-26 1 0 16,1-4-1-16,-14 0 1 16,-8-3-1-16,-17 1 0 15,-14 2 0-15,-15 3 0 16,-17 7-1-16,-10 6 1 15,-5 3-1-15,-9 3 1 0,-5 13-1 16,-6 3 1-16,-4 9-1 16,-7 10 1-16,-10-4-1 15,-4 14 1-15,0 2-1 16,-7 9 0-16,3 17 0 16,1 15 1-16,3 9 0 15,0 7 0-15,7 3-1 16,7 9 1-16,4-6 1 15,3-3 0-15,3-3 0 16,1-13 0-16,-7-3 0 16,-4-19 0-16,-11-6 0 15,-6-3 0-15,-1-13-1 16,-10-6 1-16,-3-6-1 16,-5-4 0-16,5-9-1 15,-4-9 1-15,-11-3-1 16,-3-1 1-16,-8-2 0 0,-3-4 1 15,-14-6-1-15,-7 0 1 16,0-3-1-16,-10-3 0 16,-18-3 0-16,-11-4 1 31,-95-2-1-31,0-1 1 16,7 4-1-16,-4-4 0 15,4 1 0-15,-7 2 1 16,-4-2-1-16,4-1 0 15,-7-3 0-15,-7-3 0 16,0 7-1-16,-11 2 1 16,4 4 0-16,-11 0 0 0,3 3 0 15,-2-4 1-15,-8-2 0 16,10-7 0-16,-9-6 0 16,16-6 1-16,5-4-1 15,-8-8 1-15,18 5 0 16,-11 4 0-16,18-4-1 15,3 4 0-15,-6-4-1 16,20 1 0-16,-3 2 0 16,11-2 0-16,-1-4 0 15,15 0 0-15,7-3 0 16,0-3 0-16,0 4 0 16,17 2 1-16,-3 3-2 15,-4 4 1-15,4 6-2 16,14 6 1-16,7 10-2 15,7 2 1-15,7 7-3 0,8 0 0 16,2-3-4-16,8 6 1 16,11 0-6-16,-5-6 0 15</inkml:trace>
  <inkml:trace contextRef="#ctx0" brushRef="#br0" timeOffset="138365.76">3418 1066 28 0,'0'9'14'0,"-7"-28"1"15,7 19 14-15,0 0-27 16,0 0 1-16,0 0 1 16,7 0 1-16,4 0-8 15,0 7 1-15,-4-7-1 16,3 3 0-16,1 3-9 15,-8 0 1-15</inkml:trace>
  <inkml:trace contextRef="#ctx0" brushRef="#br0" timeOffset="138651.31">3905 903 42 0,'11'6'21'0,"-1"-6"-25"0,-10 0 34 0,0 0-31 16,0 0 0-16,0 0-5 15,0 0 1-15,-7 0-2 16,4 0 0-16,-4 0-4 16,-4-6 1-16</inkml:trace>
  <inkml:trace contextRef="#ctx0" brushRef="#br0" timeOffset="139415.94">3408 1426 36 0,'10'19'18'0,"22"9"-28"0,-21-18 37 16,6-1-27-16,-2 7 0 15,2 3 1-15,4 6 0 16,-3-3 0-16,0 3 0 0,6-6 1 16,12 6 1-16,-5 0-1 15,8-13 1-15,-11-5-1 16,4-7 1-16,-4-10-3 15,4-15 1-15,7-12-3 16,0-17 0-16,3-8-8 16,-3 2 0-16,-11 3-2 15,-7-2 1-15</inkml:trace>
  <inkml:trace contextRef="#ctx0" brushRef="#br0" timeOffset="140105.43">4198 1251 28 0,'35'-47'14'0,"11"-22"-11"0,-39 59 25 0,0-15-25 15,-7-3 0-15,0-10 1 16,-7-5 0-16,-3-11-6 15,-11-5 1-15,-1 2 3 16,-6 4 1-16,-7 3-3 16,-11 9 1-16,-3 10-2 15,-22 9 1-15,-7 6 0 16,-3 7 0-16,-7 12 0 16,-18 12 0-16,-3 10 0 15,7 4 0-15,-1 15 0 16,5 3 1-16,9 3-1 15,8 6 1-15,21 4-1 16,4 3 0-16,24-7 0 16,11 13 1-16,21 6-2 15,21 10 0-15,18-4 1 16,10-2 0-16,15 5-1 16,17-5 1-16,14-1 0 0,-7-15 1 15,15 0 0 1,-1-29 0-16,4-6 0 0,3-28 0 15,-17-9 0-15,7-32 0 16,-11-12 0-16,-11-19 1 16,5-19 0-16,-12-9 0 15,-10-13-1-15,-28 3 0 16,-15 3-2-16,-27 4 1 16,-18 9-4-16,-15 9 1 0,-24 13-10 15,-21 19 0-15,-25 21 0 16,4 7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5:21:04.2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6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9T15:21:48.641"/>
    </inkml:context>
  </inkml:definitions>
  <inkml:trace contextRef="#ctx0" brushRef="#br0">2829 4045 46 0,'0'0'23'0,"11"-3"-14"16,-11 3 24-16,10 9-31 16,-6 4 0-16,3 12 2 15,-7 9 0-15,11 13-5 16,-11 0 0-16,0 16 3 15,0 6 1-15,-7 3-2 16,3 6 0-16,4-9-3 16,-7-9 1-1,-4-25-6-15,1-23 1 16,-1-18-8-16,-6-10 1 16,2-25-3-16,-13-9 1 15</inkml:trace>
  <inkml:trace contextRef="#ctx0" brushRef="#br0" timeOffset="269.2">2575 3935 25 0,'25'-34'12'0,"35"-10"-1"0,-39 25 19 0,7-3-26 16,4-6 1-16,7-1 3 16,3 4 1-16,-3 7-10 15,3 5 1-15,-6 7 7 16,-5 9 0-16,-2 6-2 15,2 13 0-15,-9 6-2 16,-1 10 1-16,-4 12-4 16,-13-3 1-16,-8 13-2 15,4-4 1-15,-10-6-1 16,-11-9 0-16,-4 0-3 16,0-10 1-16,-3-9-5 15,-4-3 0-15,8-6-8 16,9-10 0-16</inkml:trace>
  <inkml:trace contextRef="#ctx0" brushRef="#br0" timeOffset="838.16">3281 4634 29 0,'10'41'14'0,"-20"28"1"0,17-53 13 16,-14-7-26-16,3 1 1 15,-3-4 2-15,-3-6 1 0,3-6-7 16,-4-4 0-16,8-9 4 16,-5-3 0-16,8-3-1 15,8 3 1-15,-8 0-3 16,10 0 0-16,1 1-1 15,6 2 1-15,-3 3 0 16,8 7 0-16,2 5-1 16,1 8 0-16,10 2-1 15,-14 0 1-15,8-6-3 16,2 0 0-16,-2 0-4 16,-5 0 1-16,1 0 0 15,-4 0 0-15,0 0 1 16,-3 3 1-16,3 0 4 15,0-3 1-15,-10 0 4 0,7 0 1 16,-8 0 2 0,1-3 1-16,-8-3-1 0,4 0 1 15,-14-1-4-15,-3 1 1 16,-4 3-3-16,-4 6 1 16,0 0-2-16,-6 4 0 15,-1 5-3-15,0 10 0 16,4 0-3-16,3 9 0 15,11-2-6-15,14 5 1 16,4 4-4-16,0-10 1 16,10-12 1-16,7-7 1 15,0-12 2-15,-3-10 0 0</inkml:trace>
  <inkml:trace contextRef="#ctx0" brushRef="#br0" timeOffset="1097.08">3859 4606 26 0,'11'3'13'0,"17"66"-9"15,-21-50 31-15,4 0-33 16,-1 0 1-16,1-1 1 16,-7 4 1-16,3-12-5 15,0-4 0-15,3-3 4 16,1-6 0-16,-1-3-1 15,1-13 0-15,-4-3-1 16,4 0 0-16,3-3-4 0,3 3 1 16,-6 6-8-16,7-2 1 15,-4 5-6-15,-4 4 0 16</inkml:trace>
  <inkml:trace contextRef="#ctx0" brushRef="#br0" timeOffset="1423.35">4265 4738 48 0,'39'0'24'0,"42"-13"-26"0,-53 4 43 16,4-4-41-16,7-2 0 0,-7-1 0 16,-1 3 0-16,-2-2-1 15,-8-1 1-15,-4-3-1 16,-17 0 0-16,-10 1-2 15,-11 5 0-15,-8 10-1 16,-2 12 0-16,-8 4-1 16,0 9 1-16,7 9 0 15,4 7 0-15,17 9 4 16,4 12 0-16,18-15 4 16,7-6 0-16,10-4 2 15,4-18 0-15,6 0 0 16,1-13 0-16,0-9-5 15,-18-7 1-15,0-3-16 16,-17-5 1-16</inkml:trace>
  <inkml:trace contextRef="#ctx0" brushRef="#br0" timeOffset="1770.68">2205 5365 62 0,'49'19'31'0,"50"-25"-26"0,-60 2 50 0,14 4-52 16,42-3 0-16,25-6 2 16,49 3 0-16,22-7-7 15,28 4 1-15,10-1 3 16,0 10 0-16,0 3-5 16,-20 4 1-16,-8 8-10 15,0 10 0-15,-25-12-10 16,-17 18 1-16</inkml:trace>
  <inkml:trace contextRef="#ctx0" brushRef="#br0" timeOffset="2475.54">6996 3534 44 0,'-11'28'22'0,"-3"16"-12"15,10-35 27-15,1 7-33 16,3 3 1-16,0 9 4 15,-7 6 0-15,7 7-11 16,0 9 1-16,7 7 7 16,0 12 0-16,3-3-2 15,1-4 0-15,0-5-3 0,-1-1 0 16,1-15-2-16,-11-13 1 16,0-3-1-16,-11-9 0 15,-10-10-1 1,3-3 1-16,-10-3-2 0,-11-6 1 15,-10 0-2-15,0-4 1 16,-4 4-1-16,0 3 1 16,0 3-1-16,0 3 1 15,11 0 1-15,3 13 0 16,11 6 2-16,6-3 0 0,5 3 1 16,6 3 1-16,11 0 1 15,11 0 1-15,13-6 1 16,12-7 0-16,13-5-1 15,8-11 0-15,3 1-1 16,-8-3 0-16,-2-7-7 16,-4 1 0-16,-4-7-15 15,0-3 0-15,-6 3-1 16,-12 10 1-16</inkml:trace>
  <inkml:trace contextRef="#ctx0" brushRef="#br0" timeOffset="2791.96">5937 4785 57 0,'11'9'28'0,"49"-15"-26"0,-35 3 56 16,17 3-54-16,18-10 0 15,24-12 3-15,33-9 0 16,24 0-10-16,18-7 1 16,3 1 5-16,-7 5 1 15,-35 13-7-15,-21 10 1 16,-14 6-9-16,-15 6 0 0,-20-3-11 15,-8 6 1-15</inkml:trace>
  <inkml:trace contextRef="#ctx0" brushRef="#br0" timeOffset="3255.65">6675 4838 48 0,'3'41'24'0,"-6"28"-19"16,-4-53 32-16,3 9-35 16,-7 9 1-16,4 4 1 15,0 6 0-15,-3 3-5 0,6 6 0 16,-6 0 4-16,-1 4 0 15,4-7-2-15,-4-12 1 16,1-7-1-16,-1-6 0 16,-10-9 0-16,3-7 1 15,1-9-2-15,-4-6 0 16,-1-10 1-16,1-3 0 16,-7 4-1-16,-11-4 0 0,-3 9-2 15,-4 1 1 1,0 9 0-16,4 6 1 0,7 10-1 15,-1 9 1-15,12 3 0 16,6 10 0-16,11 6 0 16,3-10 1-16,8 1-2 15,10-1 1-15,18-2-3 16,7-10 1-16,3-16-9 16,14-6 0-16,15-6-6 15,10-13 0-15</inkml:trace>
  <inkml:trace contextRef="#ctx0" brushRef="#br0" timeOffset="3468.9">7207 5218 35 0,'0'25'17'0,"-14"-7"-7"0,14-11 24 15,-17 8-30-15,-5 7 0 16,-6 10 1-16,-7 15 1 15,0-3-8-15,3 6 0 16,-7 0 2-16,7-9 1 16,4-13-14-16,7-6 0 15,3-19-2-15,8-12 1 16</inkml:trace>
  <inkml:trace contextRef="#ctx0" brushRef="#br0" timeOffset="3635.75">6819 5255 53 0,'53'47'26'0,"21"19"-28"16,-46-44 53-16,11 6-51 15,4 0 0-15,6 7-5 16,4-1 1-16,-4 1-9 16,-6-7 1-16,-12-9-4 15,-17-6 0-15</inkml:trace>
  <inkml:trace contextRef="#ctx0" brushRef="#br0" timeOffset="4353.63">8400 3979 46 0,'17'-6'23'0,"-17"-4"-19"0,0 10 44 15,0 0-46-15,-10 3 0 16,-11 10 1-16,-4-4 0 16,0 13-4-16,-14 10 0 15,1 5 3-15,-12 20 0 16,4 12-1-16,0 15 0 15,-3 17-1-15,10 18 0 0,7-3-1 16,15 0 1 0,10-13-2-16,10-15 0 0,8-13-4 15,14-18 0-15,6-13-11 16,8-28 1-16</inkml:trace>
  <inkml:trace contextRef="#ctx0" brushRef="#br0" timeOffset="4968.81">8484 4725 57 0,'-17'50'28'0,"-4"13"-30"0,17-44 46 15,0 6-44-15,1-6 0 16,-1-3 1-16,1-4 1 16,3-3-2-16,0-2 1 15,7-14-1-15,4-5 1 16,-1-7-1-16,1-9 0 16,-1 0-1-16,4-1 0 15,0-2-1-15,1 9 0 16,-5 0 0-16,1 13 1 15,-1 9 0-15,1 3 0 0,0 3 0 16,-4 7 1-16,0 2 0 16,0-2 0-16,-4 0-1 15,1 2 1-15,-1-2 0 16,4 6-1 0,-3-10 1-16,-1-9 0 15,1 3 0-15,3-6-1 16,0-3 1-16,-3-7-1 15,6-3 0-15,1 1 0 16,-1-4 1-16,1 6-1 16,3-9 0-16,-3 10 0 15,3-1 1-15,0 1 0 16,7 2 1-16,-10 4-1 16,3 3 1-16,0 9 0 15,0 7 0-15,-4 6 0 16,1 6 0-16,0 0-1 15,3 6 1-15,0 1 0 16,0-4 0-16,4-3-2 0,6-16 1 16,-3 7-6-1,8-7 0-15,-12-18-9 0,1 0 1 16</inkml:trace>
  <inkml:trace contextRef="#ctx0" brushRef="#br0" timeOffset="5568.68">9835 4534 54 0,'4'3'27'0,"-15"3"-34"0,4-2 45 0,-7 5-38 16,-3 7 0-16,-5 9 0 15,-2 12 1-15,-4 7-1 16,-8 16 0-16,-3-1-2 15,1 1 0-15,-1-4-5 16,4-9 1-16,6-9-8 16,12-19 0-16</inkml:trace>
  <inkml:trace contextRef="#ctx0" brushRef="#br0" timeOffset="5779.15">9384 4597 40 0,'14'0'20'0,"35"22"-13"0,-31-10 31 16,7 10-35 0,3 6 1-16,4 13 1 15,-4 6 1-15,0 0-7 0,4 0 0 16,-4 0 4-16,0-3 1 16,-3-12-6-16,-4-11 1 15,-7-11-14-15,0-16 0 16,-3-7-2-16,0-3 1 15</inkml:trace>
  <inkml:trace contextRef="#ctx0" brushRef="#br0" timeOffset="6154.59">9980 4584 48 0,'14'16'24'0,"43"-16"-23"0,-36 0 47 16,11 0-44-16,3-3 0 15,11 3 3-15,10 0 0 16,1 0-9-16,-1 0 0 16,-3 0 3-16,-4 0 0 15,-10 0-9-15,-11 0 0 16,-10-7-10-16,-7-2 0 15</inkml:trace>
  <inkml:trace contextRef="#ctx0" brushRef="#br0" timeOffset="6365.46">10372 4286 48 0,'10'25'24'0,"-13"16"-22"0,3-28 35 0,-4 15-36 16,1 16 0-16,-4 12 0 15,-4 7 0-15,4 12-5 16,0 7 0-16,3-16-10 16,1-16 1-16</inkml:trace>
  <inkml:trace contextRef="#ctx0" brushRef="#br0" timeOffset="6813.65">10975 4133 62 0,'28'75'31'0,"-21"0"-38"15,-7-47 53-15,0 16-46 16,-3 19 0-16,-4 12 1 16,0-3 0-16,3 13-1 15,-3-22 0-15,0-1-1 16,-4-18 0-16,1-15-4 15,3-14 0-15,3-18-8 16,4-9 1-16,4-14-5 16,-4-5 0-16</inkml:trace>
  <inkml:trace contextRef="#ctx0" brushRef="#br0" timeOffset="7115.31">11105 4600 33 0,'18'12'16'0,"0"-18"-16"0,-11 0 26 16,-4 12-27-16,4-3 1 15,-3 10 0-15,3-1 1 0,0-2 0 16,0-1 1 0,0-3 3-16,7-2 0 0,4 2 2 15,3-6 0-15,-3 0 1 16,-1 0 0-1,1 25-3 1,-11 3 0-16,-7 10-3 16,-18 9 0-16,-17-10-5 15,-7 4 1-15,-1-6-9 16,1-7 1-16,0-12-6 16,10-4 0-16</inkml:trace>
  <inkml:trace contextRef="#ctx0" brushRef="#br0" timeOffset="7520.82">11670 4026 59 0,'32'6'29'0,"28"26"-32"15,-39-17 53-15,3 4-45 16,15 9 0-16,7 13 3 16,4 12 0-16,-12 1-11 15,-9 12 1-15,-19 3 5 16,-13 12 1-16,-15 4-7 16,-7 3 0-16,-14-1-16 15,-17-5 1-15,3-23-3 16,-10-2 1-16</inkml:trace>
  <inkml:trace contextRef="#ctx0" brushRef="#br1" timeOffset="13856.52">8368 5544 21 0,'0'9'10'0,"3"-18"-1"16,1 9 10-16,3 0-17 15,4 0 1-15,13 3 0 16,-6 0 1-16,7 3-6 15,-1 1 1-15,12 2 2 16,13 0 1-16,11 4 0 16,18 3 0-16,10 2 0 15,7-2 1-15,18 3 1 16,14-10 1-16,7 1-1 16,14-1 1-16,11-6-2 0,3-3 1 15,11 0-2-15,10-6 1 16,-10-7-1-16,4 1 0 15,-15-1 0-15,-3-2 0 16,-25 2-1-16,0-3 1 16,-14 1-2-16,-18 5 0 15,-14-2-5-15,-10-1 0 16,-18 1-10-16,-21-4 0 16</inkml:trace>
  <inkml:trace contextRef="#ctx0" brushRef="#br1" timeOffset="14800.99">9017 6212 43 0,'11'25'21'0,"10"-3"-20"0,-14-22 28 0,0 3-26 15,-4 3 1-15,1 7 2 16,-1-1 0-16,-3 1-8 16,0-1 1-16,-3 4 5 15,-1-4 0-15,1 1-2 16,3-4 0-16,-4-2-2 15,4-4 1-15,0-3-1 16,0 0 0-16,4-6-2 16,3-4 1-16,0-6-1 15,4 4 1-15,-4-4-1 16,0 4 0-16,3 2 1 16,1 1 0-16,-1 6 0 0,1 3 1 15,0 3 0-15,-4 0 0 16,0 3 0-16,0 7 0 15,-4-1-1-15,1 4 1 16,-1-3-1-16,1-4 1 16,-1 0-1-16,1-2 1 15,3-7-1-15,-3-7 0 16,6-5 0-16,8-7 1 16,-1 3-1-16,1-2 1 15,3-1-1-15,0-3 0 16,-7 0 0-16,1 3 1 15,-1 3 0-15,3 7 0 0,-6 3 0 16,-1 6 0-16,1 3 0 16,3 6 1-16,-7 4-2 15,0-4 1-15,0 1 0 16,0 8 0-16,-3-2 0 16,3 6 1-16,0 3-1 15,0 6 0-15,4-9-2 16,-1 4 1-16,1-8-6 15,-1-2 1-15,1-10-7 16,7-9 1-16</inkml:trace>
  <inkml:trace contextRef="#ctx0" brushRef="#br1" timeOffset="15101.92">9652 6284 48 0,'4'9'24'0,"6"-9"-23"0,-3-3 44 0,-7 3-43 16,11-6 1-1,6 3 0-15,15-1 0 0,7-2-4 16,0 0 0-16,3 0 0 16,-3-1 0-16,0 1-8 15,-11 6 1-15,-7 6-8 16,-10-2 0-16</inkml:trace>
  <inkml:trace contextRef="#ctx0" brushRef="#br1" timeOffset="15315.34">9701 6500 54 0,'15'16'27'0,"9"-7"-29"16,-13-9 47-16,10-6-44 15,7 0 0-15,7-1 0 16,4-5 1-16,4 6-5 15,-8-4 0-15,-7 4-7 0,-3 0 1 16,-8-4-7-16,-2 1 0 16</inkml:trace>
  <inkml:trace contextRef="#ctx0" brushRef="#br1" timeOffset="15597.65">9924 5983 54 0,'0'15'27'0,"-4"54"-32"0,1-56 49 0,-12 15-44 16,-2 7 0-16,-4 18 0 15,-4 13 0-15,7 18 0 16,-10 4 0-16,3-3-3 16,4 3 0-16,4-13-11 15,3-22 0-15,3-15-1 16,11-19 0-16</inkml:trace>
  <inkml:trace contextRef="#ctx0" brushRef="#br1" timeOffset="16033.45">10640 6215 49 0,'10'-25'24'0,"-6"-16"-27"0,-8 28 48 0,-3 4-45 16,-7 3 1-16,-14-1 0 16,-7 7 0-16,-11 0-2 15,-7 7 1-15,4 15-1 16,-4 3 0-16,7 22-2 15,3 9 0-15,15 10-2 16,11 0 0-16,10 3 1 16,7-3 0-16,7-10 1 15,10-21 1-15,22-20 4 16,10-15 0-16,11-25 2 16,0-12 1-16,-7-14-2 15,-10-2 1-15,-15 3-11 16,-18-6 1-16,-13-1-8 15,-1 4 0-15</inkml:trace>
  <inkml:trace contextRef="#ctx0" brushRef="#br1" timeOffset="17279.96">26568 2812 38 0,'24'57'19'0,"-13"49"-19"0,-11-65 20 0,0 16-20 16,0 21 0-16,-4 10 0 15,-3 31 1-15,-3 13-1 16,-4 25 0-16,-7 21 1 16,-1 17 0-16,1 43 0 15,0 16 1-15,0 31 0 16,0 29 0-16,0 25 0 15,-1 31 0-15,-2 0 1 16,3-3 1-16,-4-7-1 16,4-15 0-16,-1-6-1 0,-2-1 1 15,6-5-1-15,4-1 0 16,-7-9-2-16,0 3 0 16,-4-25-4-16,-7 0 1 15,1-28-6-15,2-16 0 16,1-25-5-16,7-28 0 15</inkml:trace>
  <inkml:trace contextRef="#ctx0" brushRef="#br1" timeOffset="18165.22">21788 7046 38 0,'7'0'19'0,"28"-13"-19"16,-21 10 32-16,11-3-28 15,6 0 1-15,15-4 1 16,14-2 0-16,11-4-9 15,17-3 1-15,25-3 5 16,21 6 1-16,14 4-3 16,21-4 0-16,15 7 0 15,24 6 0-15,7 0 1 0,25-1 1 16,7 4 0-16,25-9 0 16,3 0-1-16,25-1 0 15,0 1-1-15,7 3 1 16,-1 2-2-16,5 1 1 15,21 3-2-15,-8 0 1 16,4 3 0-16,-7-6 0 16,-3-9 0-16,6-1 0 15,-13-3 0-15,-1 1 0 0,-24-1-1 16,-4 0 1-16,-24 1-2 16,-18-1 0-16,-22 0-3 15,-20 10 1-15,-29-6-11 16,-17-13 0-16,-18 3-1 15,-18 3 0-15</inkml:trace>
  <inkml:trace contextRef="#ctx0" brushRef="#br1" timeOffset="18736.34">30297 6243 49 0,'0'22'24'0,"10"3"-28"0,-6-22 47 15,3 0-40-15,0 0 0 16,7 7 2-16,7-4 0 16,11 0-6-16,7 4 0 15,-1-1 4-15,1 1 0 16,0-1-2-16,0 4 1 0,-7-1-2 16,-4 1 0-16,-7-4-1 15,-3 7 0-15,-8-1 0 16,1 7 0-16,-11 7-1 15,-7 5 1-15,-4 4-2 16,-6-1 1-16,2 4 0 16,1-3 0-16,-3 2-1 15,-1 1 1-15,0 3 1 16,4-6 0-16,0-4 0 16,4-9 0-16,3-6 1 15,-1-3 0-15,5-10 1 16,3-6 0-16,3-19 1 15,1-6 0-15,-4-16 0 16,0-9 1-16,-7-6-1 16,-7-7 1-16,0 0-4 15,0-2 0-15,-1 2-13 16,8 3 1-16,-3 1-3 16,6 15 1-16</inkml:trace>
  <inkml:trace contextRef="#ctx0" brushRef="#br1" timeOffset="19069.43">31560 6459 44 0,'-8'13'22'0,"-27"-16"-28"16,18 9 40-16,-12 7-33 15,-17 9 0-15,-3 9 0 16,3 10 0-16,-3 9-3 15,-4 3 1-15,4 4-2 16,6-4 1-16,11-9-11 16,15-13 1-16</inkml:trace>
  <inkml:trace contextRef="#ctx0" brushRef="#br1" timeOffset="19248.47">31062 6378 22 0,'7'-38'11'0,"11"38"7"0,-11 10 7 15,3 12-18-15,5 12 0 16,13 22 5-16,7 10 0 16,7 10-16-16,8 2 1 15,-1-3 9-15,1-3 0 16,-5-9-11-16,-9-16 0 16,-15-22-10-16,-11-12 0 0</inkml:trace>
  <inkml:trace contextRef="#ctx0" brushRef="#br1" timeOffset="20116.98">26180 3026 44 0,'3'44'22'0,"4"-16"-15"0,-7-28 32 0,4 6-36 16,-1-3 1-16,-3 0 1 15,0-3 1-15,7-6-8 16,4-6 1-16,7-14 5 15,10-5 0-15,7-16-3 16,4-6 1-16,0-10-2 16,-4-3 1-16,0 0-3 15,-3 7 0-15,-11 2-3 16,-3 7 1-16,-4 16-2 16,-4 12 1-16,1 3-2 15,0 22 0-15,-1 13 1 0,8 2 0 16,3 17 2-16,4 9 1 15,-1 3 1-15,8 12 1 16,7 4 1-16,3 0 1 16,1 3 0-16,-5 6 0 15,1 0-1-15,-7-16 1 16,-4-9-1-16,-3-12 1 16,-11-10-1-16,-7-6 0 15,-10 0 1-15,-12-16 1 16,-23-6-1-16,-8-4 1 0,-25-2-1 15,-20 0 0 1,-79-10-2 0,15 0 1-16,21 3-5 15,17 7 1-15,15 6-7 16,21 3 0-16,14 6 0 16,18 3 0-16</inkml:trace>
  <inkml:trace contextRef="#ctx0" brushRef="#br1" timeOffset="20447.06">26882 1762 37 0,'-18'31'18'0,"-49"41"-20"0,53-43 39 16,-4 8-36-16,-6 23 1 15,-8 6-1-15,-3 9 0 0,3 6-2 16,7 1 0-16,4-16-1 15,7-7 1-15,7-24-8 16,7-23 0-16,7-33-3 16,0-20 1-16</inkml:trace>
  <inkml:trace contextRef="#ctx0" brushRef="#br1" timeOffset="20600.14">26504 1671 49 0,'-3'-35'24'0,"31"54"-20"16,-14 3 49-16,11 6-48 15,3 26 1-15,0 12 1 16,0-4 0-16,-3-2-11 16,-4-13 0-16,-3-3-3 15,-11-10 1-15,-11-15-13 16,-10-13 1-16</inkml:trace>
  <inkml:trace contextRef="#ctx0" brushRef="#br2" timeOffset="24261.22">21848 8745 10 0,'-57'38'5'0,"18"6"6"0,22-35 6 0,-8 4-13 16,-3 3 1-16,-4-1 5 15,0-5 0-15,4-4-12 16,3-3 1-16,4-3 9 15,7-9 0-15,7-4-2 16,18-12 1-16,13-13-3 16,19-9 1-16,6-6-2 15,25-3 1-15,21-20-2 16,25 1 0-16,14-16-1 16,25 0 1-16,14 0-1 15,32-3 0-15,6-16 1 16,22-6 0-16,7-18-1 15,14-11 1-15,3-5 0 16,22-16 1-16,0-1-1 16,17-5 1-16,4-7-1 15,14 4 0-15,-4-10-1 0,1-10 1 16,21 7-1-16,-11-13 1 16,14 1-1-16,-14-20 0 15,3 4 0-15,-10 2 1 16,-10 4-2-16,6 3 1 15,-14 0-1-15,11 10 0 16,-17 2 0-16,-1 10 0 16,-28 7-1-16,-4 8 1 15,-10 23 0-15,-28 9 0 16,-18 22-3-16,-14 0 0 0,-28 22-5 16,-29 0 0-16,-17 3-11 15,-14 13 0-15</inkml:trace>
  <inkml:trace contextRef="#ctx0" brushRef="#br2" timeOffset="25101.09">31394 3035 26 0,'10'-9'13'0,"-3"-1"3"0,-7 10 14 16,0 0-25-16,-3 0 0 15,-4 3 2-15,-4 7 1 0,-6 5-10 16,-15 1 0-16,-7 16 6 15,4 11 1-15,-11 8-3 16,-11 11 0-16,-3 4-4 16,0 3 1-16,11-3-5 15,3-3 1-15,11-4-10 16,7-15 0-16</inkml:trace>
  <inkml:trace contextRef="#ctx0" brushRef="#br2" timeOffset="25312.96">31052 3145 49 0,'14'50'24'0,"-14"50"-26"0,0-75 38 16,0 13-37-16,-4-10 1 15,1 0-15-15,3-6 1 16,0-12 8-16,-4-20 0 16</inkml:trace>
  <inkml:trace contextRef="#ctx0" brushRef="#br2" timeOffset="25685.65">31369 3151 60 0,'0'9'30'0,"4"-5"-37"16,-1-1 57-16,1 0-47 0,6 0 0 15,1-3 0 1,6 0 1-16,8 0-8 0,10-3 1 15,-6 3-2-15,-1 0 0 16,-7 0-13-16,-10 0 0 16</inkml:trace>
  <inkml:trace contextRef="#ctx0" brushRef="#br2" timeOffset="25852.6">31337 3465 62 0,'0'18'31'0,"11"-8"-31"0,-8-10 51 0,4-3-50 16,4 3 1-16,10-7-2 16,4 4 0-16,3-9-9 15,0-1 0-15,-10-6-9 16,-4 10 0-16</inkml:trace>
  <inkml:trace contextRef="#ctx0" brushRef="#br2" timeOffset="26707.68">31785 3637 54 0,'-3'0'27'0,"20"-41"-29"0,-10 19 40 0,4-9-37 16,0-13 0-16,-4-6 1 16,0-16 0-16,-4 3-3 15,4-18 1-15,0 12 1 16,0-3 0-16,8 3 0 16,2 3 0-16,4 22-1 15,8 3 0-15,6 13 0 16,0 6 0-16,0 13-1 15,-3 15 0-15,-4 16-5 16,-10 0 0-16,-11 19-9 16,-10-7 1-16,-8 7-1 15,-10 0 0-15</inkml:trace>
  <inkml:trace contextRef="#ctx0" brushRef="#br2" timeOffset="26873.58">31704 3333 53 0,'7'16'26'0,"-7"12"-30"0,0-22 54 16,4 4-47-16,-8-4 0 16,11 0 2-16,11-3 0 15,10-3-8-15,4 0 1 16,7-3-3-16,7-3 1 16,3 0-13-16,0-4 1 15</inkml:trace>
  <inkml:trace contextRef="#ctx0" brushRef="#br2" timeOffset="27142.95">32487 3226 42 0,'-21'25'21'0,"-21"4"-17"16,24-20 25-16,-10 0-26 15,3 7 0-15,-6 6 1 16,-5 9 0-16,-3 1-5 16,1 5 1-16,2 7 3 15,8 0 0-15,10 6-2 16,8 1 0-16,10-14-5 16,14-5 1-16,7-14-6 15,0-8 1-15,15-23-7 16,2-6 0-16</inkml:trace>
  <inkml:trace contextRef="#ctx0" brushRef="#br2" timeOffset="27371.62">32741 3298 44 0,'-7'26'22'0,"-42"17"-21"0,35-27 38 16,-11 0-37-16,-7 6 0 15,-3-7 2-15,0 11 1 0,-8 2-6 16,-2-3 0-16,2 6 3 16,8 1 1-16,10-4-5 15,4-6 0-15,7-7-7 16,0 1 0-16,3-13-7 16,8-12 0-16</inkml:trace>
  <inkml:trace contextRef="#ctx0" brushRef="#br2" timeOffset="27563.56">32438 3367 39 0,'11'60'19'0,"-1"-19"-15"16,-6-26 30-16,-1 11-34 15,4-1 1-15,-3 3-1 16,3 6 1-16,0-12-2 15,0 3 1-15,3 0-3 0,5-9 0 16,-1-6-9-16,7-14 0 16</inkml:trace>
  <inkml:trace contextRef="#ctx0" brushRef="#br2" timeOffset="27803.42">32787 2944 27 0,'4'-6'13'0,"6"59"6"0,-6-37 13 0,-1 12-24 15,8 16 0-15,10 9 3 16,4 13 1-16,-1 3-15 16,5 6 1-16,-5 10 8 15,-9-3 1-15,-8 5-6 16,-18 1 0-16,-21-13-12 15,-10-2 0-15,-22-1-8 16,-10-10 1-16</inkml:trace>
  <inkml:trace contextRef="#ctx0" brushRef="#br2" timeOffset="29694.02">24095 1276 40 0,'7'12'20'0,"-7"-12"-6"0,3 7 21 16,-3-7-32-16,0 3 0 15,0 9 3-15,4-2 0 16,-4 2-8-16,3-2 1 16,-3-1 4-16,0-3 1 15,0 4-2-15,0-20 0 16,-3-5-1-16,-4-7 1 15,-4-19-1-15,-3-6 0 16,0-22 0-16,0 3 1 16,3-12 0-16,8 6 0 15,-4-16-1-15,3 16 0 0,4 0-2 16,7-1 1-16,7 4-1 16,11 16 0-16,7 16-1 15,0 8 0-15,3 14 0 16,0 15 0-16,4 15-2 15,0-2 0-15,-8 18-4 16,-6 1 0-16,-11 8-9 16,-10-8 0-16</inkml:trace>
  <inkml:trace contextRef="#ctx0" brushRef="#br2" timeOffset="29921.84">23876 1125 64 0,'35'25'32'0,"-3"16"-35"0,-18-35 58 16,-3 4-54-16,6-4 0 16,8 4 0-16,14-10 1 15,0 3-6-15,-1-3 1 16,1-3-6-16,0-4 1 15,-4-5-11-15,-6-4 1 16</inkml:trace>
  <inkml:trace contextRef="#ctx0" brushRef="#br2" timeOffset="30162.79">24638 1056 57 0,'0'7'28'0,"-11"5"-32"16,8-9 44-16,-4 0-40 16,-4 7 0-16,1 6 0 15,-1-4 0-15,4 19 0 16,0-12 0-16,0 16 0 16,0-7 1-16,0-3-2 15,3 3 0-15,4-9-5 16,0 6 1-16,4-6-10 15,6-19 0-15</inkml:trace>
  <inkml:trace contextRef="#ctx0" brushRef="#br2" timeOffset="30372.8">24896 1116 39 0,'3'28'19'0,"-28"22"-14"0,15-37 24 16,-4-4-29-16,-4 7 0 16,0-7 0-16,-3 1 1 15,0 5-2-15,0 4 1 0,3-6-5 16,4-1 1 0,4-8-8-16,6-14 1 0</inkml:trace>
  <inkml:trace contextRef="#ctx0" brushRef="#br2" timeOffset="30565.21">24740 1100 31 0,'14'25'15'0,"15"19"-3"0,-19-25 20 0,1-3-30 16,3 3 0-16,0 3 0 15,0 9 0-15,0-3-4 16,0-3 1-16,0-3-3 15,-3-6 0-15,0-7-7 16,-1-12 0-16,4-13-1 16,-7-12 0-16</inkml:trace>
  <inkml:trace contextRef="#ctx0" brushRef="#br2" timeOffset="30762.05">25005 878 46 0,'25'40'23'0,"17"17"-23"0,-35-32 50 16,7 0-48-16,0 13 0 15,4-1-1-15,-8 7 0 16,-3 9-3-16,-10 1 1 16,-4 2-7-16,-4-6 1 0,-10-6-9 15,-7-15 1-15</inkml:trace>
  <inkml:trace contextRef="#ctx0" brushRef="#br2" timeOffset="31181.37">25407 1213 56 0,'7'13'28'0,"21"2"-28"0,-14-15 48 16,4-6-47-16,10 3 1 15,4-6 1-15,0-7 1 0,7 3-7 16,-1 7 0-16,-2-10-2 15,-5 13 0-15,-9-6-12 16,-15 3 0-16</inkml:trace>
  <inkml:trace contextRef="#ctx0" brushRef="#br2" timeOffset="31346.87">25485 1420 51 0,'3'25'25'0,"15"-6"-19"16,-8-19 36-16,5-6-42 16,6 6 0-16,3-3-8 15,8-7 1-15,10 1-5 16,4-7 1-16</inkml:trace>
  <inkml:trace contextRef="#ctx0" brushRef="#br2" timeOffset="32112.16">26293 1125 53 0,'7'35'26'0,"-7"31"-25"16,-4-60 40-16,1 13-39 16,-1-4 1-16,0 4 0 15,1-9 0-15,-1-1-4 16,4-3 1-16,0-6 2 0,7-6 1 16,4-3-3-1,3-7 1-15,4-6-2 0,-1-9 1 16,1 2-2-16,3 4 0 15,0 7-2-15,4 5 1 16,-4 0 0-16,4 10 0 16,-4 6 0-16,-3 4 1 15,-4 2 0-15,0 7 1 16,-3-7 0-16,-1 10 1 16,-3-13 0-16,0 4 0 15,0-1 0-15,0-6 1 16,0 4-1-16,1-4 1 0,-1-3-1 15,3-3 0-15,1-7-1 16,3-6 1-16,0-9-1 16,0 13 1-16,-3-13-1 15,-1 0 1-15,1 3 0 16,-1 0 0-16,-3 3 0 16,-3 6 1-16,0 4-1 15,-1 3 0-15,4 6 0 16,0 9 1-16,0 7-1 15,0-4 1-15,4 10-1 16,-1 7 1-16,5-1-1 16,-1-9 1-16,0 9-3 15,3-6 1-15,5 0-10 16,-1-7 0-16,3-11-3 16,5-8 0-16</inkml:trace>
  <inkml:trace contextRef="#ctx0" brushRef="#br2" timeOffset="32323.96">27242 972 42 0,'0'22'21'0,"-22"31"-19"0,12-47 38 15,-4 13-38-15,-11 6 1 16,-3 6 0-16,0 1 1 15,-4 21-11 1,7-9 1-16,7-16-7 16,8-15 0-16</inkml:trace>
  <inkml:trace contextRef="#ctx0" brushRef="#br2" timeOffset="32519.14">26991 1056 41 0,'7'35'20'0,"0"15"-11"16,0-31 26-16,0 3-33 15,4-7 0-15,3 4 1 16,4 6 0-16,-1 4-5 16,1-4 1-16,0-6-3 15,-1-4 0-15,1-5-10 0,-4-17 0 16</inkml:trace>
  <inkml:trace contextRef="#ctx0" brushRef="#br2" timeOffset="32772.65">27379 1251 55 0,'4'25'27'0,"6"-35"-26"0,-3 10 46 0,4 0-43 16,3 0 0-16,4 4 1 15,13-8 1-15,5-2-9 16,6 12 1-16,4-6 0 16,-7-6 1-16,-8 3-13 15,-2-9 0-15,-15-7-5 16,-7 0 1-16</inkml:trace>
  <inkml:trace contextRef="#ctx0" brushRef="#br2" timeOffset="32968.82">27566 1044 46 0,'18'56'23'0,"-4"26"-20"16,-14-67 38-16,-4 1-40 15,1 12 1-15,-4-3-1 0,0 7 1 16,-4-1-3-16,0 1 1 16,1-1-4-16,-4-12 0 15,0-10-11-15,0-9 1 16</inkml:trace>
  <inkml:trace contextRef="#ctx0" brushRef="#br2" timeOffset="33238.15">27898 420 44 0,'-4'47'22'0,"-13"31"-22"15,9-50 30-15,5 23-31 16,-4 11 1-16,0 20 0 16,-4 15 0-16,1 10-2 15,-1-16 0-15,4-10-6 16,3-2 1-16,1-32-5 16,-4-13 1-16</inkml:trace>
  <inkml:trace contextRef="#ctx0" brushRef="#br2" timeOffset="33523.43">27845 1053 54 0,'3'35'27'0,"26"-32"-30"0,-15-6 54 15,10 3-49-15,5-7 0 16,16 7 2-16,12 0 1 0,10 7-6 16,-7 2 0-16,-11 10 3 15,-10 0 1-15,-14 6-3 16,-18 12 0-16,-21 11-3 16,-25 5 1-16,-18 6-8 15,-13 4 1-15,-4-19-9 16,-4-9 0-16</inkml:trace>
  <inkml:trace contextRef="#ctx1" brushRef="#br0">9225 2721 0,'0'0'15</inkml:trace>
  <inkml:trace contextRef="#ctx0" brushRef="#br0" timeOffset="44860.64">12926 4807 51 0,'0'0'25'0,"7"-10"-16"15,-4 4 26-15,4 0-32 16,4 0 0-16,7-4 0 15,10 4 1-15,4 3-5 0,10-4 0 16,4 4 2-16,7 3 1 16,3 0-7-16,1 0 1 15,-8 0-6-15,-10 0 0 16,-11-6-7-16,-7 9 0 16</inkml:trace>
  <inkml:trace contextRef="#ctx0" brushRef="#br0" timeOffset="45055.32">12905 5136 60 0,'-14'13'30'0,"28"-1"-30"0,-7-12 57 0,10-3-54 16,-3 0 0-16,15 3 0 15,2 0 1-15,12 0-7 16,3 0 0-16,3-6-3 15,4-1 0-15,0-2-14 16,-7-7 1-16</inkml:trace>
  <inkml:trace contextRef="#ctx0" brushRef="#br0" timeOffset="45819.49">14340 4801 49 0,'0'37'24'0,"-14"26"-19"0,11-47 30 16,-1-4-34-16,1 4 0 0,-1-1 1 15,1-2 0-15,-1-4-2 16,1-2 1-16,-1-4 1 16,4-3 1-16,0-16-1 15,4-6 0-15,-1-9-1 16,4-1 1-16,0-5-2 15,0-1 1-15,4 7-1 16,3-7 1 0,4 13 0-16,3 0 0 0,0 6 0 15,7 4 0-15,-3 5 0 16,-4 1 0-16,0 6 0 16,-3-4 0-16,0 4-1 15,-1 6 1-15,-6 7-1 16,-1 9 0-16,-3-1-1 15,0 1 1-15,0 3-1 16,1-9 0-16,-5-1 0 0,1 1 0 16,-1-7 0-16,1-6 1 15,3-3 1-15,3-13 0 16,4 4 0-16,4-10 0 16,7 0-1-16,3 0 1 15,-3-3 0-15,-1-3 0 16,1 2-1-16,-4 1 0 15,0 7 0-15,1 5 0 16,-1 7 0-16,0 12 1 16,4 7-1-16,-8 2 1 15,-3 13-2-15,-3 10 1 0,-1 3 0 16,1 6 0-16,0 12 0 16,3-12 0-16,3-3 0 15,5-3 1-15,2-3-1 16,1-10 0-16,3-6-4 15,4-6 0-15,3-7-11 16,4-6 0-16,3-6-4 16,1 0 1-16</inkml:trace>
  <inkml:trace contextRef="#ctx0" brushRef="#br0" timeOffset="47755.95">18016 2687 40 0,'0'-6'20'0,"0"12"-14"0,0-6 21 16,-3 0-22-16,-4 9 0 15,-4 7 2-15,-3 12 0 16,-11 16-10-16,-20 19 1 0,-19 25 5 16,-10 31 0-16,-11 22-3 15,1 22 1-15,-8 13-1 16,-3 15 0-16,14 6 0 15,10 4 1-15,15 0 0 16,13-4 1-16,18-12 2 16,15-15 0-16,17-17-1 15,18-11 0-15,13-20-3 16,5-31 1-16,6-22-7 16,8-13 1-16,3-31-13 15,3-22 0-15</inkml:trace>
  <inkml:trace contextRef="#ctx0" brushRef="#br0" timeOffset="48266.51">18168 2997 43 0,'0'22'21'0,"4"16"-10"0,-1-22 26 0,1 9-35 15,-1 9 0-15,4-2 2 16,0-1 1-16,0-6-6 15,0 3 1-15,0-9 5 16,4-9 0-16,3-4 0 16,4-12 0-16,6-23-2 15,5-5 1-15,2-13-1 16,1-3 0-16,-7 6-7 16,0 6 1-16,6-3-11 0,-6 10 1 15,0 3-7-15,-1 12 1 16</inkml:trace>
  <inkml:trace contextRef="#ctx0" brushRef="#br0" timeOffset="48495.15">18609 3223 44 0,'0'66'22'0,"4"-31"-19"0,-4-26 33 0,0 0-36 16,0 1 1-16,0-4-1 16,0-6 0-16,0-9-3 15,0-4 1-15,3-9-11 16,1-9 1-16,-1-10-1 16,4 3 0-16</inkml:trace>
  <inkml:trace contextRef="#ctx0" brushRef="#br0" timeOffset="48641.24">18637 3044 35 0,'25'29'17'0,"-4"-4"-20"15,-14-19 33-15,4 0-31 16,-1 1 1-16,4-1-5 16,4-3 1-16,0 3-2 15,6-6 1-15,8-9-5 16,-4-4 1-16</inkml:trace>
  <inkml:trace contextRef="#ctx0" brushRef="#br0" timeOffset="49017.2">19022 3088 49 0,'7'4'24'0,"-4"2"-27"0,-3-6 51 15,0 0-47-15,0 0 1 16,0 0-1-16,0 0 0 16,0 0-2-16,-3 6 0 0,-8 0 1 15,-3 4 0-15,-7 12-2 16,0 3 1-16,0 3-3 15,-4 0 1-15,7 7-1 16,8-7 0-16,6-3-1 16,4-6 0-16,11-7 1 15,6-5 0-15,8-7 2 16,0-10 1-16,-4 1 0 16,0-10 0-16,-3 0 1 15,-4 4 0-15,0-4-1 16,-3-3 1-16,-1 6-1 15,1 4 1-15,3 8 1 16,0 8 1-16,4 2 1 16,-1 6 1-16,4 4 0 15,-3 0 1-15,3 3-1 16,-3 6 0-16,0 3-4 16,-1-3 1-16,-3 3-11 15,-3-6 0-15,-4-9-4 0,3-4 1 16</inkml:trace>
  <inkml:trace contextRef="#ctx0" brushRef="#br0" timeOffset="49618.56">17981 4070 40 0,'0'-13'20'0,"0"4"-22"16,-3 6 35-16,3 3-29 16,-4 0 0-16,1 9 2 15,-5 7 0-15,1 12-8 16,0 10 1-16,0 12 4 16,0 0 1-16,-3 10-2 15,3-1 0-15,0-9-1 16,3-9 0-16,0-6-1 0,1-13 0 15,-1-4 0-15,-3-5 0 16,0 0-1-16,-3-7 1 16,-4-3-1-16,0-3 1 15,-4-3-1-15,0-7 1 16,-3 1 0-16,0-4 0 16,3 10 0-16,-3 6 0 15,3 10 0-15,1 0 1 16,3-1-1-16,3 7 1 15,4 3 0-15,7 3 0 0,7 3 0 16,4-3 1-16,6-3 0 16,5 0 0-16,2-3-2 15,1-7 1-15,3 1-6 16,-3-4 0-16,-4-9-12 16,4-12 1-16</inkml:trace>
  <inkml:trace contextRef="#ctx0" brushRef="#br0" timeOffset="49828.15">18165 4600 47 0,'-8'34'23'0,"8"23"-20"16,0-45 33-16,0 1-35 0,0 3 0 15,0-4-1-15,0-3 1 16,0 1-5-16,0-10 1 16,4-16-11-16,3-9 1 15</inkml:trace>
  <inkml:trace contextRef="#ctx0" brushRef="#br0" timeOffset="49993.18">18055 4374 47 0,'25'9'23'0,"10"29"-21"0,-28-38 34 0,4 0-36 16,-1 0 0-1,4 6-4-15,4-6 1 0,3 0-7 16,8-6 0-16,-5-10-3 16,-3 4 0-16</inkml:trace>
  <inkml:trace contextRef="#ctx0" brushRef="#br0" timeOffset="50277.32">18464 4735 37 0,'4'-10'18'0,"-4"-56"-15"15,0 57 32-15,0-22-33 16,-4-7 1-16,1-6 0 15,-8-9 0-15,1-4-5 0,-1-5 1 16,4 8 2-16,7 1 1 16,4 6-1-16,10 9 0 15,0 10 0-15,0 19 0 16,7 9-1-16,0 9 0 16,0 4-4-16,1 5 0 15,-5 1-10-15,-3 0 0 16,-7-3 0-16,-7 3 0 15</inkml:trace>
  <inkml:trace contextRef="#ctx0" brushRef="#br0" timeOffset="50460.1">18380 4474 54 0,'17'29'27'0,"22"-7"-33"15,-28-19 58-15,-1 3-51 16,1-6 1-16,3-6 0 15,4 3 1-15,-1-1-5 16,1-2 0-16,0 0-3 16,-1-4 0-16,-3 1-12 15,0 0 0-15</inkml:trace>
  <inkml:trace contextRef="#ctx0" brushRef="#br0" timeOffset="50775.58">18810 4832 47 0,'-3'0'23'0,"6"-19"-17"0,-3 7 32 16,4-10-37-16,3-13 0 15,0 4 1-15,0-19 0 0,0-1-3 16,-4-8 1-16,1-13 1 16,-1 0 0-16,5-1-1 15,2 8 0-15,1 8 0 16,3 13 0-16,0 10-2 16,0 15 0-16,4 3-5 15,-8 23 1-15,-3 8-9 16,-3 4 0-16</inkml:trace>
  <inkml:trace contextRef="#ctx0" brushRef="#br0" timeOffset="50986.08">18694 4556 59 0,'3'9'29'0,"15"-9"-32"16,-11 0 52-16,4 0-46 15,3 3 1-15,3 1 0 16,4-1 1-16,4 0-7 0,3-3 0 16,4 0 0-16,0-6 1 15,-4-4-11-15,0 1 1 16,-10-7-8-16,3 4 1 16</inkml:trace>
  <inkml:trace contextRef="#ctx0" brushRef="#br0" timeOffset="51613.28">20115 4562 53 0,'-3'19'26'0,"6"-3"-25"15,-3-16 43-15,0 0-42 16,-3 0 0-16,-4 0-1 15,-4 0 1-15,-6 0-3 0,-8 0 0 16,-3 0 2-16,-1 0 1 16,1 9-3-16,0-6 1 15,-4 7 0-15,8 2 0 16,2 7-1-16,8-6 0 16,4-1-2-16,6 1 1 15,4-4 0-15,11 0 0 16,10-2 0-16,4-4 1 15,3-6 0-15,4 3 0 16,-4-10 1-16,-3 1 0 16,-4 3-1-16,-4-1 1 15,-3 4-1-15,1 3 0 0,-8 6-2 16,0 4 1-16,-7 9 0 16,0-4 0-16,-4 10 2 15,1 10 0-15,-4-4 1 16,-4 4 0-16,-3 2 1 15,0-2 0-15,0 3 0 16,0-1 1-16,3-5-3 16,4 5 1-16,3-12-3 15,1-6 0-15,10-3-6 16,7-10 1-16,7-6-7 16,-3-12 0-16</inkml:trace>
  <inkml:trace contextRef="#ctx0" brushRef="#br0" timeOffset="51885.71">20309 4663 46 0,'-3'53'23'0,"-11"-9"-23"0,10-38 39 16,1 7-38-16,-1 2 1 15,1 4 1-15,3 6 0 16,3-9-4-16,4-4 1 16,4-2 2-16,6-4 0 0,5-9-2 15,6-10 1-15,0-2-5 16,0-4 0-16,8-3-11 16,-1-9 1-16,-7-1-1 15,-7 1 0-15</inkml:trace>
  <inkml:trace contextRef="#ctx0" brushRef="#br0" timeOffset="52170.31">20708 4697 47 0,'4'0'23'0,"-19"0"-32"15,12-3 46-15,-4 0-36 16,-4 0 1-16,-6 3 0 15,-1 3 1-15,0 6-4 16,1 4 0-16,-1-1 1 0,4 7 0 16,7 12-2-1,3-9 0-15,8 10 0 0,7-13 0 16,3-4 1-16,7-5 0 16,-4-10 0-16,1-10 1 15,-4-5-1-15,0-1 0 16,0 0-10-16,4-12 1 15,0-13-2-15,-1 7 0 16</inkml:trace>
  <inkml:trace contextRef="#ctx0" brushRef="#br0" timeOffset="52395.03">20951 4001 52 0,'4'41'26'0,"-15"21"-36"0,8-40 54 0,-8 7-44 15,4 21 0-15,-3 3 0 16,-4 13 1-16,-1 0-2 16,5 6 1-16,-1-13-4 15,1-12 0-15,-1-9-10 16,4-25 0-16</inkml:trace>
  <inkml:trace contextRef="#ctx0" brushRef="#br0" timeOffset="52577.09">20782 4616 36 0,'50'25'18'0,"2"-13"-15"0,-34-15 21 16,3-6-24-16,11-1 0 15,-4 1-1-15,0 3 1 16,-3 2-5-16,-4 4 1 16,-3 0-6-16,0-3 0 15</inkml:trace>
  <inkml:trace contextRef="#ctx0" brushRef="#br0" timeOffset="52728.95">21156 4678 24 0,'-7'47'12'0,"4"3"-10"0,3-37 16 0,0 6-19 15,0 3 1-15,-4 0-1 16,0 0 0-16,1-10 0 16,-1-2 1-16,1-10-5 15,-1-10 1-15,1-5-3 16,3-11 1-16</inkml:trace>
  <inkml:trace contextRef="#ctx0" brushRef="#br0" timeOffset="53491.4">21103 4534 30 0,'14'25'15'0,"7"-6"-13"0,-13-16 30 15,2 3-31 1,1-3 0-16,-1-3 1 16,1 7 1-16,-1-4-4 0,-3 9 1 15,1 1 0-15,-1-1 1 16,-4 1-3-16,1 0 1 15,-1-4-1-15,1-3 0 16,-4 0 0-16,3 1 1 16,1-1 1-16,3-3 1 15,0 0 1-15,3 0 0 16,1 4 0-16,0-7 0 16,-1 3-1-16,1 3 0 15,-1-6-1-15,1 0 1 0,0 3-2 16,-1 4 1-16,1-4 0 15,3 6 0-15,0-3 0 16,0 4 0-16,0-4-1 16,0 3 1-16,4-9 0 15,-4 4 0-15,-3 2-1 16,-1-6 1-16,-3 3-1 16,0 0 0-16,-3 3-2 15,-1-2 1-15,1 2 0 16,-1 3 0-16,1 4 0 15,-1 2 0-15,1 1 1 16,3 3 0-16,0 3 1 16,0-10 1-16,0-2-1 15,4 2 1-15,-1-2-1 16,4-1 1-16,4-9-1 0,3-6 1 16,0-4 0-16,4-5 0 15,3-13 0-15,1-1 0 16,6-8 0-16,7-13 1 15,1-7-1-15,-5-12 0 16,-2-16 0-16,-8-15 0 16,-11-10-1-16,-6 4 1 15,-14-20-1-15,-12 7 1 16,-13 6 0-16,0 13 0 16,3 22-1-16,1 21 1 15,-1 16-1-15,0 19 0 0,-3 32 1 16,3 15 0-16,8 22-2 15,3 34 1-15,3 20-1 16,11 27 1-16,3 7-1 16,1 3 1-16,0-12-1 15,3-14 0-15,0-27-7 16,-4-19 1-16,-3-32-4 16,-3-15 1-16</inkml:trace>
  <inkml:trace contextRef="#ctx0" brushRef="#br0" timeOffset="53702.17">21400 4471 56 0,'31'38'28'0,"5"-10"-36"15,-15-22 58-15,14-2-50 0,14-4 0 16,1-10-1-16,13-6 1 15,4-6-5-15,0 4 1 16,-3-17-7-16,-8 1 0 16,4-13-5-16,-10-13 1 15</inkml:trace>
  <inkml:trace contextRef="#ctx0" brushRef="#br0" timeOffset="53971.66">21904 2474 27 0,'-18'3'13'16,"15"38"2"-16,10-26 18 0,11 14-27 16,10 8 0-16,21 16 2 15,18 26 0-15,0 15-11 16,25 35 0-16,7 21 7 15,7 41 1-15,-8 7-4 16,-27 18 0-16,-29 4-2 16,-45-1 0-16,-40 10-6 15,-34 3 1-15,-50-3-9 16,-32-22 0-16</inkml:trace>
  <inkml:trace contextRef="#ctx1" brushRef="#br0" timeOffset="19098.75">8827 3449 0</inkml:trace>
  <inkml:trace contextRef="#ctx0" brushRef="#br0" timeOffset="63763.16">14295 5180 1 0,'10'19'0'0</inkml:trace>
  <inkml:trace contextRef="#ctx0" brushRef="#br0" timeOffset="64030.49">14238 5293 34 0,'-14'22'17'0,"0"0"-7"0,10-19 18 0,1 0-24 16,3-3 0-16,-4 0 4 15,4 3 0-15,4-3-9 16,10-3 0-16,11-3 7 15,6-7 1-15,19 4-2 16,17-4 0-16,10-2-2 16,12-11 1-16,-1 5-3 15,-4-1 1-15,-9 6-3 16,-19 10 1-16,-10-4-5 16,-14 4 1-16,-18 12-3 0,-18 7 0 15,-13 2-4-15,-26 1 1 16,-10 6-7-16,-7 3 1 15</inkml:trace>
  <inkml:trace contextRef="#ctx0" brushRef="#br0" timeOffset="64256.77">14115 5675 49 0,'35'0'24'0,"95"-15"-25"0,-80-1 43 0,13 0-40 15,15 1 1-15,7-10-1 16,-4 0 0-16,-7-1-4 16,-11 8 0-16,-13 2 0 15,-11 7 0-15,-18 5-5 16,-21 4 1-16,-7 7-7 16,-18-1 0-16,-14 3-2 15,-7 4 1-15</inkml:trace>
  <inkml:trace contextRef="#ctx0" brushRef="#br0" timeOffset="64406.08">14206 5804 50 0,'-3'47'25'0,"35"-31"-28"16,-11-10 51-16,7-3-47 0,14-3 0 16,15-6-2-16,10-10 1 15,3-6-13-15,4-6 1 16,-14 12-3-16,-24 19 1 15</inkml:trace>
  <inkml:trace contextRef="#ctx0" brushRef="#br1" timeOffset="77961.7">2801 7557 46 0,'11'-16'23'0,"-1"19"-10"0,-10-9 23 0,0 6-33 15,0 0 0-15,0 0 2 16,0 0 0-16,0 6-6 16,0 4 1-16,0 9 4 15,0 12 0-15,-7 3-2 16,7 13 1-1,7 38-1 1,-7-6 0-16,7-14-1 16,4-11 0-16,-8-14 0 15,4-2 0-15,-7-19-2 16,0-7 1-16,0-8-1 16,-10-11 1-16,-8-5-2 0,-10-7 1 15,-4-3-1-15,-17 3 0 16,10 7-1-16,-3-1 0 15,-8 4-1-15,1 9 1 16,0 6 0-16,-1 3 1 16,11 10 0-16,8 6 1 15,2 3 1-15,15 4 1 16,0 5 2-16,14-2 1 16,14-4 0-16,7-6 1 15,11-6 0-15,7-6 0 16,3-13-1-16,15-7 0 15,3-2-3-15,0-7 0 16,-11 1-6-16,1-1 0 0,-19 4-9 16,-3-1 1-16,-13-3-8 15,-5 4 1-15</inkml:trace>
  <inkml:trace contextRef="#ctx0" brushRef="#br1" timeOffset="78248.6">1965 8585 63 0,'0'16'31'0,"4"19"-27"15,3-29 56-15,10-3-55 16,15-3 0-16,17-3 2 15,29-16 1-15,7-6-11 0,31 0 1 16,15-10 4-16,-4 4 1 16,-25 0-7-16,-14 9 1 15,-7 3-7-15,-14 6 0 16,-17 7-12-16,-15 6 1 16,-10 3-1-16,-15 4 0 15</inkml:trace>
  <inkml:trace contextRef="#ctx0" brushRef="#br1" timeOffset="78713">2512 8830 58 0,'21'19'29'0,"-28"12"-36"16,14-25 57-16,0 7-47 15,-3 3 1-15,-4 9 1 16,0-3 0-16,0 3-7 16,0 3 1-16,0 7 4 15,-4-4 1-15,4 0-2 16,-7-9 0-16,7 0-2 16,0-3 1-16,0-6-1 15,-7-4 0-15,3-3-1 0,-3-6 0 16,-3-6-1-16,-4 0 1 15,-15 3-1-15,1-1 1 16,-11 4-1-16,-3 7 0 16,3 2-1-16,-10 7 1 15,10 6 0-15,7 6 0 16,1 3 1-16,6 1 0 16,4-1 2-16,7 0 0 15,7 4 1-15,7-1 0 16,7-5 0-16,7-4 0 15,3-3-1-15,12-4 1 16,2-5-5-16,12-10 0 0,6-9-9 16,0-10 0-16,1-22-6 15,10 4 0-15</inkml:trace>
  <inkml:trace contextRef="#ctx0" brushRef="#br1" timeOffset="78955.14">3129 8996 47 0,'-17'19'23'0,"-15"16"-16"16,21-20 37-16,-10 13-41 16,-18 7 0-16,0 9 2 15,-6 9 1-15,2 0-8 16,1 4 1-16,3-7 4 15,11-3 0-15,7-9-7 0,3-13 1 16,7-16-8-16,8-18 0 16,6-16-7-16,-3-13 0 15</inkml:trace>
  <inkml:trace contextRef="#ctx0" brushRef="#br1" timeOffset="79105.14">2723 9112 52 0,'39'13'26'0,"28"31"-21"0,-42-32 46 15,21 13-48-15,-4 7 0 16,8 2 0-16,6 4 1 0,-10-1-8 16,0 1 1-16,-7-3-5 15,-15-7 0-15,1-16-10 16,-14-5 0-16</inkml:trace>
  <inkml:trace contextRef="#ctx0" brushRef="#br1" timeOffset="79690.33">3955 7927 57 0,'10'-13'28'0,"1"7"-24"0,-11 6 46 0,0 0-47 15,0 3 0-15,-7 7 0 16,-4-1 1-16,-6 13-6 16,-8 9 1-16,-10 4 3 15,-1 21 0-15,-3 4-1 16,1 15 0-16,6 13-1 16,4 9 1-16,10 13 0 15,7 3 0-15,-3-3-1 16,7-20 1-16,14-14-3 15,7-10 1-15,15-23-5 16,2-17 0-16,8-20-14 0,0-22 0 16</inkml:trace>
  <inkml:trace contextRef="#ctx0" brushRef="#br1" timeOffset="80291.25">4085 8554 57 0,'-10'57'28'0,"-1"-7"-25"0,4-35 40 0,0 4-40 16,3 9 1-16,4 4 1 16,-7-7 1-16,4-6-8 15,3-4 1-15,0-2 4 16,3-16 1-16,8-10-3 15,3-6 0-15,-3-6-3 16,-1-3 0-16,1 0-1 16,-1-3 0-16,-3 2-1 15,4 4 1-15,0 6 0 16,-1 10 1-16,-6 12 1 16,3 7 1-16,3 2 0 15,-6 10 0-15,3 0 0 16,0 3 0-16,-7-6 0 15,0 0 0-15,0-4 0 16,3 1 0-16,5-7 0 16,2-2 0-16,1-10-1 0,-1-7 1 15,-3-6-1 1,7 1 1-16,4-1-1 0,-7 0 0 16,6 1-1-16,-3 2 1 15,4 4 0-15,-7-1 0 16,6 7 0-16,-6-3 1 15,-1 9 0-15,1 0 0 16,7 4 2-16,-8 2 0 16,1 4 0-16,-8 2 1 0,4 4-1 15,4 9 0 1,-11-3 0-16,7-3 0 0,-3-3-2 16,3-3 1-16,3-1-4 15,1-5 1-15,3-7-12 16,11-12 0-16,-4-10-3 15,0-9 0-15</inkml:trace>
  <inkml:trace contextRef="#ctx0" brushRef="#br1" timeOffset="80517">4981 8488 50 0,'-7'22'25'0,"-14"-3"-25"16,10-6 45-16,-10 5-44 16,-7 7 1-16,-4 10 1 15,4 6 1-15,7 3-5 0,0-10 0 32,3-3-12-32,8-15 1 15,-1-19-4-15,-7-13 1 16</inkml:trace>
  <inkml:trace contextRef="#ctx0" brushRef="#br1" timeOffset="80714.09">4763 8560 57 0,'28'35'28'0,"7"9"-34"0,-24-32 52 0,3 13-44 15,7 10 1-15,-7 6 2 16,4-1 0-16,-1 4-8 15,-6-3 1-15,-1-6 2 16,1-7 0-16,0-16-7 16,-1-9 1-16,8-9-12 15,-8-16 1-15</inkml:trace>
  <inkml:trace contextRef="#ctx0" brushRef="#br1" timeOffset="80935.27">5211 8664 55 0,'10'6'27'0,"4"-3"-26"0,-7-3 43 16,0 0-43-1,4 3 0-15,10-3-1 0,0 4 1 16,7-1-3-16,-6-3 0 15,-1 0-8-15,-4-3 1 16,1-7-7-16,-4-6 0 16</inkml:trace>
  <inkml:trace contextRef="#ctx0" brushRef="#br1" timeOffset="81160.66">5281 8466 60 0,'-7'38'30'0,"-4"21"-36"0,8-37 55 0,-4 10-49 16,3 24 0-16,-3-2 0 16,4-1 1-16,-1-3-6 15,4-9 0-15,0-10-10 16,7-18 1-16,-7-13-3 15,11-22 1-15</inkml:trace>
  <inkml:trace contextRef="#ctx0" brushRef="#br1" timeOffset="81416.75">5592 7990 58 0,'17'53'29'0,"-24"13"-35"0,7-38 58 16,-3 13-49-16,-4 18 0 15,3 13 1-15,-7 13 1 16,4 6-7-16,7-6 1 16,-7 3 3-16,4-19 1 0,3-10-6 15,0-18 0-15,0-16-6 16,0-19 1-16,3-12-11 15,4-19 0-15</inkml:trace>
  <inkml:trace contextRef="#ctx0" brushRef="#br1" timeOffset="81685.14">5609 8516 43 0,'18'7'21'0,"-8"15"-14"15,-6-16 29-15,3 3-33 16,4-2 1-16,3 2 3 16,3 0 1-16,4 1-8 15,1 2 0-15,-5 1 5 0,1 6 0 16,-7 0-2-16,-1 12 0 16,-3 7-3-16,-7 2 1 15,-14 10-4-15,-11 1 0 16,-3-14-5-16,-11-5 1 15,8-10-11-15,-1-10 1 16,14-12 0-16,8-9 0 16</inkml:trace>
  <inkml:trace contextRef="#ctx0" brushRef="#br1" timeOffset="81987.14">5828 7620 40 0,'10'62'20'0,"43"36"-15"15,-28-67 38-15,7 10-38 16,7 15 1-16,7 19 6 15,3 10 0-15,-3 9-14 16,-7 13 0-16,-18 15 8 16,-11 0 1-16,-17 1-4 0,-14-1 0 15,-11-6-10 1,-10-9 1-16,-7-23-14 0,-1-18 0 16</inkml:trace>
  <inkml:trace contextRef="#ctx0" brushRef="#br1" timeOffset="82467.1">6773 8529 49 0,'-7'19'24'0,"4"-10"-12"0,6-3 29 15,4-2-35-15,-3 2 1 16,14-3 1-16,3-3 1 15,10-6-12-15,15-7 0 16,18 4 5-16,-4-4 1 16,-4-2-11-16,-6 5 1 15,-12 1-13-15,-16 2 1 16</inkml:trace>
  <inkml:trace contextRef="#ctx0" brushRef="#br1" timeOffset="82649.87">6833 8965 64 0,'-10'53'32'0,"20"-28"-26"0,-6-22 50 0,6-3-53 15,8-3 1-15,10-6-1 16,25-4 1-16,4-2-8 16,6-4 0-16,4 3-5 15,-14 0 0-15,-7-2-13 16,-14 5 1-16</inkml:trace>
  <inkml:trace contextRef="#ctx0" brushRef="#br1" timeOffset="83278.7">8139 9394 51 0,'-7'-3'25'0,"3"-22"-19"16,-3 3 34-16,7-9-37 16,0-22 0-16,-4-16 2 15,-3-19 1-15,-3-19-7 0,3-15 0 16,3-10 4-16,4-15 0 15,7-4-1-15,11 4 1 16,7 12-2-16,6 7 0 16,5 21 0-16,6 19 1 15,-7 22-2-15,1 19 1 16,2 28-4-16,-9 26 1 16,2 21-4-16,-20 19 1 15,-11 22-6-15,-11 16 1 16,-17 6-9-16,-4 12 0 15</inkml:trace>
  <inkml:trace contextRef="#ctx0" brushRef="#br1" timeOffset="83459.48">7920 8949 64 0,'0'50'32'0,"18"-12"-27"16,-11-32 57-16,7-3-56 15,0-3 0-15,7 0 2 16,14 0 0-16,4-3-11 15,3-3 0-15,1 0 3 16,3-7 0-16,-4 4-14 16,-7-4 1-16,-3-2-11 15,-11-1 0-15</inkml:trace>
  <inkml:trace contextRef="#ctx0" brushRef="#br1" timeOffset="84167.48">9105 7918 50 0,'-3'0'25'0,"6"6"-17"0,-3-3 33 16,0 3-36-16,0-3 0 16,-3 13 2-16,-4 6 1 0,-7 9-10 15,-4 10 0-15,0 0 6 16,-3 3 1-16,0-7-3 16,3 4 0-16,-6-6-5 15,6-4 0-15,4-6-16 16,10-6 1-16,4-7-2 15,4 4 1-15</inkml:trace>
  <inkml:trace contextRef="#ctx0" brushRef="#br1" timeOffset="84599.17">9465 8498 55 0,'0'3'27'0,"-3"0"-31"0,-1-3 50 15,-7 9-44-15,-3 13 0 0,-7 6 1 16,-11 10 1-16,-3 25-5 16,-4 0 0-16,0 9 3 15,8 12 1-15,-1 4-2 16,7 16 0-16,4-10-1 15,7 6 1-15,3-18-2 16,8-7 0-16,3-9-5 16,7-13 0-16,7-12-6 15,7-16 1-15,11-22-7 16,10-9 1-16</inkml:trace>
  <inkml:trace contextRef="#ctx0" brushRef="#br1" timeOffset="84885.46">10033 8905 65 0,'0'-3'32'0,"-7"0"-38"0,3 3 64 15,-6 6-55-15,-8 10 0 16,-10 12 1-16,-11 0 1 0,-10 13-7 16,6 12 1-16,1 7 3 15,0 3 0-15,3 6-3 16,-3-7 0-16,10-8-9 16,7-13 1-16,11-19-12 15,4-16 0-15</inkml:trace>
  <inkml:trace contextRef="#ctx0" brushRef="#br1" timeOffset="85097.08">9416 8893 42 0,'35'3'21'0,"25"41"-8"16,-39-32 23-16,4 10-30 15,3 0 0-15,-3 13 3 16,3 2 1-16,4 1-13 15,10 3 0-15,0 6 8 16,-3 6 0-16,0-9-6 0,-4-3 1 16,-7-7-6-16,1-9 0 15,-8-9-13-15,-4-13 0 16</inkml:trace>
  <inkml:trace contextRef="#ctx0" brushRef="#br1" timeOffset="85349.69">10051 8432 67 0,'53'78'33'0,"24"54"-34"0,-56-91 55 0,18 18-52 15,7 10 0-15,0 16 1 16,-7 6 1-16,-11 0-6 16,-14-7 0-16,-25 10-4 15,-20-15 0-15,-15-1-14 16,-11-6 0-16</inkml:trace>
  <inkml:trace contextRef="#ctx0" brushRef="#br1" timeOffset="87000.9">11074 8927 39 0,'-18'16'19'0,"4"-16"-9"15,10-3 19-15,1 3-24 16,-1 0 1-16,1 0 3 15,-1 0 1-15,4 0-11 16,7-6 0-16,7-4 8 16,15 1 1-16,10 2-4 15,6-2 0-15,12-7-6 16,3-2 1-16,0-4-8 0,-7 3 0 16,-4 3-11-16,-14 0 1 15</inkml:trace>
  <inkml:trace contextRef="#ctx0" brushRef="#br1" timeOffset="87182.07">11091 9209 61 0,'14'29'30'0,"8"-39"-35"0,-8 4 52 0,7-3-48 16,14-10 1-16,4-3-7 15,7-3 1-15,7 3-7 16,0-10 0-16</inkml:trace>
  <inkml:trace contextRef="#ctx0" brushRef="#br1" timeOffset="87767.24">12047 9006 57 0,'-14'50'28'0,"11"6"-23"0,6-53 41 16,4-3-43-16,7-9 1 16,8-10 2-16,13-25 0 15,14-22-8-15,8-21 1 0,-4-17 4 16,0-12 0-16,-4-25-2 15,-3 3 0-15,-14-6-2 16,-15-10 1-16,-10 7-1 16,-3 12 0-16,-8 13-1 15,-3 21 1-15,0 23-2 16,0 21 0-16,-4 23 0 16,-3 28 0-16,-7 15-1 15,0 26 1-15,-4 21 0 16,4 19 0-16,0 19 3 15,7 25 0-15,3 10 2 16,8 9 0-16,3 9 1 16,10 7 0-16,4-7 0 15,1-18 0-15,-1-19-3 16,0-19 1-16,0-19-8 16,0-25 1-16,7-31-5 0,7-13 0 15,4-22-8 1,3-25 1-16</inkml:trace>
  <inkml:trace contextRef="#ctx0" brushRef="#br1" timeOffset="87949.36">12756 8617 47 0,'8'56'23'0,"-19"29"-21"0,7-63 39 16,-3 3-40-16,0 0 1 0,0 0-1 15,4-9 0-15,-1-7-6 16,4-9 1-16,7-22-10 16,0-15 0-16</inkml:trace>
  <inkml:trace contextRef="#ctx0" brushRef="#br1" timeOffset="88114.6">12531 8247 54 0,'14'44'27'0,"18"6"-24"16,-22-38 42-16,4 7-44 16,0 3 1-16,4-3-2 15,3-3 0-15,7-4-7 16,4 1 1-16,3-7-10 0,-3-3 0 16</inkml:trace>
  <inkml:trace contextRef="#ctx0" brushRef="#br1" timeOffset="88547.78">12975 8774 36 0,'4'22'18'0,"6"-4"-18"0,-6-18 19 16,3-3-18-16,0-3 1 15,0 3 1-15,-3-7 0 0,3-2-4 16,3-1 1-16,1 1 2 15,3-1 0-15,0 4-1 16,0 6 1-16,0 9-2 16,0 3 1-16,0 4-1 15,-3-1 0-15,-4 4 0 16,0-3 0-16,0-7-1 16,0-6 0-16,-3-3 1 15,3-7 0-15,3-8 0 16,1-4 0-16,3-3 0 15,0-1 0-15,0 1 2 16,4-3 1-16,3 6 0 16,4 7 0-16,3 15 1 15,4 3 0-15,0 3 0 16,-1 10 1-16,1 2-2 16,7 4 1-16,0 0-2 15,3-6 0-15,0-3-2 0,1-10 0 16,-1-3-9-16,-7-3 1 15,-7-7-8-15,-6 4 0 16</inkml:trace>
  <inkml:trace contextRef="#ctx0" brushRef="#br1" timeOffset="89478.14">11970 9341 61 0,'0'-3'30'0,"17"9"-31"16,-10-3 54-16,1 4-51 16,-1 8 1-16,-4 10 1 15,1 13 0-15,-8 3-5 16,-3 18 0-16,0-2 4 0,0-13 0 15,3 12-2-15,-3-12 0 16,4-9-2-16,3-10 1 16,0-10-1-16,3-15 0 15,4-6 0-15,0-10 0 16,4-6-1-16,3-3 1 16,-3 0 0-16,3 7 0 15,0 2 1-15,0 6 0 16,0 14-1-16,0 8 1 15,0 10 0-15,4 3 1 16,0 3-1-16,3 7 1 0,4-1-4 16,3-2 0-16,0-7-6 15,0-3 0-15,-3-13-10 16,-7-9 0-16</inkml:trace>
  <inkml:trace contextRef="#ctx0" brushRef="#br1" timeOffset="89734.85">12442 9652 62 0,'-7'25'31'0,"7"-6"-32"16,4-16 52-16,3 3-49 0,4 3 1 15,3 1 0-15,7-7 1 16,11 0-6-16,6-3 0 31,44-25-10-31,-15 3 1 16,-14-13-8-16,-11 4 1 16</inkml:trace>
  <inkml:trace contextRef="#ctx0" brushRef="#br1" timeOffset="89990.26">12788 9401 44 0,'0'34'22'0,"18"-18"-15"0,-11-10 30 0,3 7-32 16,8 2 0-16,3 1 4 15,4 3 0-15,-4 0-11 16,7-4 0-16,-3 1 6 16,-4 0 1-16,-7 3-5 15,-7 6 1-15,-10 6-6 16,-8 7 0-16,-10 6-14 16,-14 3 1-16</inkml:trace>
  <inkml:trace contextRef="#ctx0" brushRef="#br1" timeOffset="90377.64">13653 9611 59 0,'14'-3'29'0,"-11"-13"-33"0,-6 10 43 0,-8-1-39 15,-10 1 0-15,0 3 0 16,-11 6 0-16,-10 3 0 16,-8 4 0-16,1 15-1 15,3 6 1-15,11 13-2 16,6 10 0-16,12-4-1 15,13 6 0-15,18-9 1 16,18-9 0-16,7-16 3 16,21-16 0-16,11-22 1 15,-8-18 1-15,-10-13 0 16,-11-10 0-16,-14 1-6 16,-17-10 0-16,-18-3-12 15,-14-3 0-15</inkml:trace>
  <inkml:trace contextRef="#ctx0" brushRef="#br1" timeOffset="91100.84">14630 8501 67 0,'3'34'33'0,"4"-37"-37"0,-7-6 58 16,0-7-54-16,0-18 1 15,0-17 0-15,-3-24 0 0,-1-16-2 16,-3-12 1-16,-3-7 1 16,-1-6 0-16,7 0-2 15,8 9 0-15,3 7 0 16,4 12 1-16,13 22-1 15,8 13 0-15,3 25-2 16,1 21 1-16,-5 11-3 16,-2 18 0-16,-8 15-7 15,-11 13 0-15,-10 10-6 16,-10 0 0-16</inkml:trace>
  <inkml:trace contextRef="#ctx0" brushRef="#br1" timeOffset="91282.29">14407 8219 63 0,'4'43'31'0,"28"-17"-33"0,-22-23 58 15,8 0-54-15,3-3 1 16,4-3-1-16,3-4 1 16,-3-2-9-16,3 0 1 15,4-4-9-15,3 0 1 16,7-8-7-16,4-5 1 15</inkml:trace>
  <inkml:trace contextRef="#ctx0" brushRef="#br1" timeOffset="91508.7">15180 7921 51 0,'-3'15'25'0,"10"-5"-29"15,-7-10 43-15,-4 3-37 16,-3 3 0-16,-7 10 2 15,-7 6 1-15,-4 6-6 16,-3 13 0-16,-4 9 4 16,0 0 0-16,4 7-2 15,7-1 1-15,7-9-3 16,7 3 0-16,10-12-7 16,8-10 0-16,10-12-9 15,4-16 1-15</inkml:trace>
  <inkml:trace contextRef="#ctx0" brushRef="#br1" timeOffset="91717.23">15381 8065 48 0,'32'28'24'0,"-18"3"-25"16,-21-15 38-16,-4 9-37 0,-10 7 1 15,-4-1 1-15,-6 3 0 16,3 4-2-16,3 6 1 15,0-13 0-15,4-9 1 16,3 0-5-16,8-3 1 16,3-13-9-16,3-15 0 15,1-13-4-15,-1-3 0 0</inkml:trace>
  <inkml:trace contextRef="#ctx0" brushRef="#br1" timeOffset="91894.95">15102 8109 21 0,'-7'-25'10'0,"21"25"8"0,-6 3 11 0,2 3-24 15,4 7 0-15,7 9 7 16,8 6 1-16,2 6-14 16,5 1 0-16,-1 2 8 15,-3 7 1-15,-1 0-4 16,-6-12 1-16,-4-4-8 16,-3-6 1-16,0-7-8 15,-8-5 0-15,1-10-7 16,-1-13 0-16</inkml:trace>
  <inkml:trace contextRef="#ctx0" brushRef="#br1" timeOffset="92123.6">15663 8266 49 0,'11'37'24'0,"-4"-34"-18"0,-7-3 40 16,7-3-43-16,4-3 1 16,-1 0 0-16,8-4 1 15,10 1-9-15,4-4 1 16,3 4-3-16,-3-1 1 0,-7 1-12 16,-4-3 0-16</inkml:trace>
  <inkml:trace contextRef="#ctx0" brushRef="#br1" timeOffset="92332.82">15769 8059 59 0,'4'34'29'0,"-11"10"-33"15,7-25 48-15,-7 15-43 16,3 10 0-16,1 13 0 15,-1-1 0-15,-3 1-4 16,0-10 0-16,3-13-7 16,1-12 0-16,3-22-7 0,0-9 1 15</inkml:trace>
  <inkml:trace contextRef="#ctx0" brushRef="#br1" timeOffset="92721.56">16101 7833 42 0,'17'53'21'0,"-20"-6"-20"0,-1-28 33 16,-3 15-30-16,4 4 1 16,-1 12 4-16,-3-3 1 0,4-6-12 15,-1-6 1-15,1-7 7 16,-1-3 0-16,4-9-3 15,0-7 1-15,4 0-5 16,3-9 1-16,0-9-2 16,0-4 0-16,0-2-1 15,0-1 1-15,0 4-1 16,4 2 1-16,-1 7 0 16,4 6 1-16,0 7 1 15,4 11 0-15,-4-2 0 16,0 3 0-16,-3 3 0 15,-1 7 0-15,-3-7-1 16,0 0 1-16,1-6-5 16,-1-4 1-16,0-8-12 15,-4-14 1-15</inkml:trace>
  <inkml:trace contextRef="#ctx0" brushRef="#br1" timeOffset="92944.72">16270 7664 56 0,'25'47'28'0,"7"37"-30"0,-15-52 44 0,8 8-41 15,3 14 0-15,4 8-1 16,-11 14 1-16,-10 11-2 15,-15 1 0-15,-14 0-3 16,-6-10 1-16,-4-18-13 16,-1-13 1-16</inkml:trace>
  <inkml:trace contextRef="#ctx0" brushRef="#br1" timeOffset="93354.35">16930 8093 65 0,'17'35'32'0,"33"-23"-28"0,-33-12 53 0,8 0-56 15,10-3 1-15,11-10 0 16,7-2 0-16,-7-4-7 16,3 0 1-16,-3 3-7 15,-7 4 1-15,-7-7-10 16,-4 7 0-16</inkml:trace>
  <inkml:trace contextRef="#ctx0" brushRef="#br1" timeOffset="93726.48">17611 8510 65 0,'3'0'32'0,"-3"-44"-31"0,4 16 54 16,-1-13-54-16,4-18 1 16,0-23-1-16,0-6 1 15,4-15-3-15,3-19 1 16,4-4 0-16,3-12 1 16,-3 16-1-16,-4 9 0 0,-4 13 0 15,-3 24 0-15,0 17-2 16,0 18 0-16,4 19-2 15,0 25 0-15,-1 13-2 16,1 22 0-16,-1 9-3 16,-6 12 1-16,-4 1-7 15,-4 6 1-15,-3 6-2 16,-10-13 0-16</inkml:trace>
  <inkml:trace contextRef="#ctx0" brushRef="#br1" timeOffset="93984.83">17455 8134 49 0,'4'19'24'0,"-4"-4"-20"0,0-11 47 15,4-1-46 1,3-6 0-16,3-1 2 0,8-2 1 15,14-3-11-15,6-1 0 16,8-2 4-16,4-1 0 16,-1-2-8-16,-3-4 1 15,-7 0-13-15,-4 0 1 16,-3 0-1-16,-1 4 0 16</inkml:trace>
  <inkml:trace contextRef="#ctx0" brushRef="#br1" timeOffset="94209.39">18217 8021 44 0,'22'25'22'0,"-12"-12"-26"0,-10-10 42 0,-3 0-35 15,-4 0 0-15,-7 3 2 16,-8 7 0-16,-9-1-6 16,-5 10 1-16,5 7 4 15,-1 5 0-15,4 4-1 16,10 6 0-16,0-1-1 15,8-2 0-15,-1-6-4 16,8-7 1-16,10-6-5 16,10-10 0-16,8-5-11 15,7-20 0-15</inkml:trace>
  <inkml:trace contextRef="#ctx0" brushRef="#br1" timeOffset="94420.15">18440 8065 47 0,'7'44'23'0,"-25"0"-22"0,11-25 34 15,-11 6-35-15,-6-3 1 16,-8 3 0-16,-3 6 1 16,-1 3-3-16,5 7 1 15,-1-13-1-15,7-6 0 16,4-3-10-16,7 0 1 0,3-16-4 15,8-6 1-15</inkml:trace>
  <inkml:trace contextRef="#ctx0" brushRef="#br1" timeOffset="94627.5">18225 8128 29 0,'28'31'14'0,"11"35"-2"15,-29-44 21-15,4-7-29 16,0 11 1-16,0 2 0 16,1 6 1-16,-1-2-9 15,-4-10 1-15,1-4 1 16,-1-5 1-16,1-13-11 16,0-13 1-16,3-5-4 0,-11-26 1 15</inkml:trace>
  <inkml:trace contextRef="#ctx0" brushRef="#br1" timeOffset="94826.81">18595 8024 62 0,'42'85'31'0,"29"3"-43"0,-50-63 65 16,7-3-53-16,0 12 0 0,-6 4-3 15,-12 3 1-15,-13 6-7 16,-19 3 1-16,-16-10-9 16,-15-2 1-16</inkml:trace>
  <inkml:trace contextRef="#ctx0" brushRef="#br1" timeOffset="95438.61">14340 9021 56 0,'-7'22'28'0,"29"-9"-26"0,-12-13 48 0,8 0-45 15,14 3 0-15,17-6 3 16,21-3 0-16,40-7-9 16,27-6 0-16,54-3 6 15,31-6 0-15,46-13-3 16,11-3 1-16,14-6-2 16,17 6 0-16,-3 7-3 15,11 2 0-15,-15 7-1 16,-7 6 0-16,-38 6-2 15,-11 7 0-15,-36 6-6 16,-27 3 1-16,-43 0-11 16,-32 0 0-16</inkml:trace>
  <inkml:trace contextRef="#ctx0" brushRef="#br1" timeOffset="96098.18">16397 8999 61 0,'14'38'30'0,"-3"0"-32"0,-11-16 49 16,-4 12-44-16,-3 10 0 15,0 9 0-15,-7 16 1 16,0 0-5-16,0 0 0 15,0-6 3-15,3 0 0 16,4-19-2-16,0-10 0 16,0-12 0-16,3-16 0 0,4-15-1 15,0-10 1-15,8-9-1 16,6-7 0-16,7 4 0 16,7-4 0-16,4 14 1 15,7 5 1-15,-1 16-1 16,1 19 0-16,4 9 1 15,-1 13 0-15,0 6 0 16,-3-3 0-16,3 3-4 16,1 0 1-16,-5-13-11 15,-9-2 1-15,-8-20-7 16,-7-3 0-16</inkml:trace>
  <inkml:trace contextRef="#ctx0" brushRef="#br1" timeOffset="97377.69">6346 11928 58 0,'15'10'29'0,"13"-4"-21"16,-7-6 30-16,14 0-35 16,8-3 0-16,13 0 1 0,15-4 0 15,-8 4-8-15,-14-3 0 16,1-7-3-16,-8 10 1 16,-14 3-12-16,-17 10 0 15</inkml:trace>
  <inkml:trace contextRef="#ctx0" brushRef="#br1" timeOffset="97541.2">6463 12395 60 0,'32'22'30'0,"38"-15"-33"0,-45-14 49 0,14 4-46 15,10-9 1-15,8-10-8 16,-8-3 0-16,11-4-6 15,-11 1 0-15</inkml:trace>
  <inkml:trace contextRef="#ctx1" brushRef="#br1" timeOffset="54908.41">2681 9479 0,'0'0'0,"0"6"16,0 4-16,-10 15 16,10-3-16,-11 9 15,11-31-15,-39 69 16</inkml:trace>
  <inkml:trace contextRef="#ctx0" brushRef="#br1" timeOffset="99895.84">7366 12565 57 0,'18'-3'28'0,"28"-79"-20"0,-36 54 29 16,11-22-35-16,4-19 0 15,10-16-1-15,8-18 1 16,-1-10-3-16,-3-19 0 16,-4-6 1-16,-17 3 1 15,-8-3-2-15,-10 6 0 16,-10 7-2-16,-4 12 1 16,-15 25-2-16,-2 16 1 15,2 22-4-15,5 16 1 0,-8 24-1 16,4 20 1-16,-8 21 1 15,12 16 0-15,-5 25 3 16,12 25 0-16,6 22 5 16,18 23 0-16,4-1 1 15,3 9 1-15,0-12-1 16,7-16 0-16,4-21-4 16,10-26 1-16,-3-22-9 15,-4-12 0-15,11-38-6 16,-4-9 1-16</inkml:trace>
  <inkml:trace contextRef="#ctx0" brushRef="#br1" timeOffset="100111.36">7923 11891 55 0,'4'69'27'0,"-1"12"-32"0,-3-50 52 15,0 4-46-15,0 6 1 16,0-4-1-16,0-2 1 16,0-10-6-16,4-16 0 15,0-18-7-15,-4-13 0 16,-4-25-5-16,-3 0 0 16</inkml:trace>
  <inkml:trace contextRef="#ctx0" brushRef="#br1" timeOffset="100258.45">7832 11775 47 0,'42'43'23'15,"4"-21"-32"-15,-36-18 42 0,5-8-35 16,2 4 0-16,-3-3-17 16,4 0 0-16,0-3 18 15,-1 3 0-15</inkml:trace>
  <inkml:trace contextRef="#ctx0" brushRef="#br1" timeOffset="100723.72">8177 12129 34 0,'22'41'17'0,"-5"-19"-15"16,-10-19 31-16,-3-13-33 16,-4 1 1-16,3-7 0 0,4-6 1 15,4-6-2-15,-8-3 0 16,8-1 1-16,3-5 0 15,7 5 0-15,-7 4 0 16,8 6 0-16,2 13 0 16,1 9 0-16,0 9 0 15,-4 7 0-15,0 6 0 16,-3 0 0-16,-4 0 0 16,0-3-1-16,0-1 0 15,-3-2-1-15,-1-3 1 16,-3-7-1-16,0-3 0 15,0-6 0-15,0-3 0 0,0-1-1 16,1-5 1-16,6-1 0 16,-7-2 0-16,7-1 0 15,3 0 1-15,5 1-1 16,6-1 1-16,4 6 1 16,-1 4 0-16,5 9 1 15,6 4 1-15,-3 5 0 16,7 1 0-16,3-1 0 15,-7 4 0-15,1-4 0 16,3 1 0-16,-1-4-5 16,-6 4 1-16,-14-1-12 15,-11 4 0-15,-21-3-2 16,-14 9 1-16</inkml:trace>
  <inkml:trace contextRef="#ctx0" brushRef="#br1" timeOffset="101235.02">7472 12627 49 0,'7'32'24'0,"3"2"-26"16,-6-18 48-16,-4 0-43 16,0 12 1-16,0 6 3 15,-4 4 1-15,1 9-9 16,3-3 0-16,0 3 6 15,-4-3 0-15,4-3-2 16,0-10 0-16,4 0-2 16,-4-9 0-16,7-12-2 15,4-7 1-15,-1-9-2 16,1-4 1-16,-1 1-1 16,4-7 0-16,8 7 0 15,-8-1 1-15,7 4 0 16,4 9 1-16,-1 3 0 15,1 7 0-15,-4 12 1 16,0 3 0-16,0-3-1 0,1 4 1 16,-5-4-4-16,1-3 1 15,-4-4-12-15,4-5 1 16,-1-13-5-16,-3-3 0 16</inkml:trace>
  <inkml:trace contextRef="#ctx0" brushRef="#br1" timeOffset="101491.24">8012 13120 51 0,'-7'47'25'0,"14"-22"-23"16,-7-25 44-16,7 6-41 15,-7 10 1-15,3 3 3 16,4-7 0-16,7 4-12 16,8-4 1-16,6-2 4 15,7-10 1-15,4-6-9 16,3-1 0-16,4-8-14 16,-4-10 1-16</inkml:trace>
  <inkml:trace contextRef="#ctx0" brushRef="#br1" timeOffset="101805.13">8259 12925 48 0,'7'38'24'0,"17"-10"-17"0,-13-18 31 0,3 5-35 16,7 1 0-16,11 0 4 15,7-1 1-15,-4 4-9 16,0-3 0-16,-3 3 6 16,-4-4 0-16,-3 4-3 15,-11 9 1-15,-10 4-6 16,-4 5 1-16,-18 10-7 15,-14 0 0-15,-7-6-11 16,1-13 1-16</inkml:trace>
  <inkml:trace contextRef="#ctx0" brushRef="#br1" timeOffset="102224.29">9352 13016 49 0,'25'-6'24'0,"-18"0"-28"0,-7 0 36 15,-7-1-32-15,-18 1 1 32,-38 0 0-32,-1 9 0 0,1 9-2 15,6 13 1-15,8 7-1 16,14 15 1-16,10 6-1 16,18 4 0-16,21 2 1 15,11-6 1-15,10-12 2 16,21-13 0-16,11-21 2 15,11-20 1-15,-15-9-2 16,-10-19 0-16,-14-6-4 16,-25-9 0-16,-21 0-15 15,-25-7 0-15,-20 6-2 16,-15-2 0-16</inkml:trace>
  <inkml:trace contextRef="#ctx0" brushRef="#br0" timeOffset="106277.92">17293 7190 21 0,'4'19'10'0,"6"31"4"15,-6-34 10-15,-1 6-21 16,1 15 1-16,-4 7 2 0,3 16 0 15,1 12-6-15,-4 16 0 16,-7 6 5-16,-4 12 0 16,-3 14-2-16,-3-4 0 15,-1-4-1-15,-3-2 0 16,0-3-4-16,3-13 1 16,4-16-3-16,3-12 1 15,4-9-5-15,4-20 0 16,3-18-5-16,0-16 0 0</inkml:trace>
  <inkml:trace contextRef="#ctx0" brushRef="#br0" timeOffset="107239.34">17286 6970 35 0,'4'10'17'0,"3"-7"-14"0,-4-3 28 16,4 0-28-16,4 3 0 16,-1 0 2-16,5 0 1 15,2 1-7-15,11-4 1 16,22 3 4-16,6-3 1 16,15 0-3-16,10-7 1 15,4 1-2-15,13-3 1 16,8-1-2-16,0 1 1 15,-4 0-2-15,-10-1 1 16,-4 1 0-16,-7 2 0 16,-6 1-1-16,-12 3 1 15,-7 6-1-15,-6 3 0 0,-11 10 0 16,-8 3 0-16,-2 6-1 16,-8 6 1-16,-11 10-2 15,-3 0 1-15,-10 12-1 16,-4 1 1-16,-4 8-1 15,1 7 0-15,-1 3 1 16,4 7 0-16,4 2 1 16,6 1 0-16,8 6 0 15,6 6 1-15,11 0 0 16,8-3 1-16,3 6-1 16,-4-9 1-16,-7-4-1 15,0-5 0-15,-10-7 1 16,-4-13 0-16,-7-5-1 15,-3-4 1-15,-8 0 0 16,-6-6 0-16,-12-3-1 0,-16-13 1 16,-8-3 0-16,-11-3 0 15,-13-3 0-15,3-10 1 16,-11 1 0-16,-10-10 1 16,-14-10 0-16,-1-5 0 15,8-1 0-15,-7-3 0 16,-4-3-1-16,-4 3 1 15,8 4-2-15,14-4 1 16,14 6-1-16,10 4 1 16,11 3-2-16,8 3 1 0,6-1 0 15,0 4 0-15,11 0 0 16,7 4 0-16,3-4 0 16,4 0 0-16,3 3 0 15,1-3 0-15,3 0 0 16,3 0 1-16,1 0-1 15,-1 0 1-15,1-3-1 16,-1 3 0-16,4 0-3 16,0-4 1-16,0 4-3 15,0 0 0-15,4-6-8 16,-1-3 0-16,1-10-6 16,-4 0 0-16</inkml:trace>
  <inkml:trace contextRef="#ctx0" brushRef="#br0" timeOffset="108365.37">25986 1546 38 0,'-4'0'19'0,"18"18"-14"0,-7-18 20 16,4 0-21-16,3 0 1 16,7 0 2-16,7-3 1 15,-3-3-9-15,17 3 0 16,22 3 6-16,21 9 1 15,17-6-3-15,14 13 1 16,11-7-2-16,18 1 1 16,-4-7-2-16,18 10 0 0,10-13-1 15,-17 3 1 1,7 6-1-16,-4-3 0 0,0-3-1 16,-17 4 1-16,-8-4-1 15,-17 3 1-15,-14-6-1 16,-15 3 1-16,-13 0-1 15,-18-3 1-15,-11 0-1 16,-10 4 0-16,-11 2-1 16,-10 3 0-16,-8 1-1 15,-10-1 0-15,-7 0-6 16,-11 1 0-16,-17-10-6 16,-7 0 0-16</inkml:trace>
  <inkml:trace contextRef="#ctx0" brushRef="#br1" timeOffset="114054.61">10160 12555 45 0,'7'-3'22'0,"21"-34"-11"0,-14 24 22 16,11 4-31-16,10-4 0 15,11-3 2-15,18 4 0 16,20-1-5-16,5 1 1 16,16 6 5-16,19 2 0 15,10-2 0-15,18 6 0 16,28-6-1-16,21-4 1 15,28-5-2-15,11-4 1 16,17-3-3-16,1 0 1 16,10 0-2-16,0-3 1 15,4 6-1-15,-8-3 0 0,-6-6 0 16,-15 3 0-16,-3 0-1 16,-7 6 0-16,-25 3-3 15,-10 4 0-15,-18 2-3 16,-36 4 1-16,-31 0-6 15,-28 0 0-15,-32-4-8 16,-36-6 1-16</inkml:trace>
  <inkml:trace contextRef="#ctx0" brushRef="#br1" timeOffset="114744.21">12181 12637 58 0,'11'19'29'0,"3"12"-30"16,-10-18 51-16,-1 2-45 16,4 14 0-16,-3 14 3 15,-4 11 0-15,0 5-10 16,-4 10 0-16,1 7 7 15,-1-1 1-15,1-3-3 16,-1-6 0-16,4-10-2 0,-3-12 1 16,3-9-2-1,0-10 0-15,0-16 0 0,7-12 0 16,3-19-2-16,4-3 0 16,4-6-1-16,0-1 1 15,-1 4 0-15,1 3 0 16,3 9-1-16,0 13 1 15,0 9 0-15,4 10 1 16,7 12 1-16,3 7 0 16,0 9 0-16,-3-7 1 15,0 1-1-15,0-4 0 16,-1-5-5-16,1-7 0 16,-4-16-15-16,1-12 0 0</inkml:trace>
  <inkml:trace contextRef="#ctx0" brushRef="#br1" timeOffset="115601.71">13554 10887 38 0,'0'0'19'0,"-11"6"1"0,11-6 19 15,-3 4-35-15,-1 2 0 16,-3 3 3-16,-4 10 1 16,-6 12-10-16,-11 1 0 15,-8 18 7-15,-10 6 0 0,4 16-2 16,0 19 0-16,3 7-2 15,7 5 0-15,8-6-1 16,9-3 0-16,12-12-5 16,10-13 1-16,11-16-7 15,3-15 0-15,11-16-8 16,-4-16 0-16</inkml:trace>
  <inkml:trace contextRef="#ctx0" brushRef="#br1" timeOffset="116217.52">13649 11640 51 0,'4'34'25'0,"-15"10"-22"0,7-31 40 16,-3 2-41-16,0 1 1 15,4-3 1-15,-1-4 1 16,1-3-6-16,-1-3 0 16,4-6 4-16,4-9 0 15,-1-7-3-15,4-3 1 16,4-6-1-16,-1-4 0 16,1 1-1-16,0 3 0 0,-1 0 0 15,1 9 0-15,3 6-1 16,-4 7 1-16,1 12-1 15,-4 10 1-15,-3 0 0 16,-1-1 0-16,-3 4-1 16,0-3 1-16,0-1 0 15,0 1 1-15,0-3 0 16,0-1 0-16,4-2-2 16,-1-4 1-16,-3-6-1 15,4-6 0-15,3-4 0 16,0-2 0-16,3-1 0 15,5-9 0-15,-1-3 1 16,0 0 1-16,0 6 0 16,-4 7 1-16,1-1-1 15,0 7 0-15,3-1 0 16,0 7 1-16,0 4-1 16,-3 5 1-16,6 0-1 0,-6 10 1 15,-4-3-1-15,0 6 0 16,0 0 0-16,-4 3 1 15,1 0-1-15,3 0 0 16,0-6-2-16,4-7 1 16,3-5-6-16,0-7 0 15,-3-13-8-15,-1 1 1 16</inkml:trace>
  <inkml:trace contextRef="#ctx0" brushRef="#br1" timeOffset="119821.93">14323 11392 42 0,'3'13'21'0,"-3"2"-9"0,0-12 21 0,-3 4-31 16,-8 2 1-16,1 4 0 16,-4 9 1-16,-8 6-5 15,-2 6 0-15,-5 10 2 16,5 13 0-16,-1-14-5 15,7 5 1-15,4-11-10 16,4-12 0-16,6-15-2 16,4-14 0-16</inkml:trace>
  <inkml:trace contextRef="#ctx0" brushRef="#br1" timeOffset="120029.63">14101 11357 49 0,'10'44'24'0,"8"3"-25"15,-11-34 48-15,7 12-46 0,11 10 1 16,6 2 0-16,8 7 0 16,7 6-4-16,0-9 1 15,-4-6-6-15,-6-14 1 16,-8-2-9-16,-14-6 0 15</inkml:trace>
  <inkml:trace contextRef="#ctx0" brushRef="#br1" timeOffset="120407.86">14697 11511 48 0,'14'22'24'0,"0"0"-14"16,-11-16 37-16,5-3-42 15,6 1 0-15,3-1 1 0,4 0 1 16,11 0-10-16,7-3 1 16,3-3 1-16,4 0 1 15,-7 0-9-15,-7-10 0 16,-8-3-10-16,-9-6 0 15</inkml:trace>
  <inkml:trace contextRef="#ctx0" brushRef="#br1" timeOffset="120615.19">14919 11238 56 0,'11'29'28'0,"-11"8"-31"15,0-21 44-15,-4 12-40 16,-3 7 0-16,3 12 1 16,1 6 0-16,-1 10-4 15,1 2 1-15,-1-5-6 16,4-13 1-16,0-12-10 16,4-20 1-16</inkml:trace>
  <inkml:trace contextRef="#ctx0" brushRef="#br1" timeOffset="120871.12">15325 10865 47 0,'3'57'23'0,"-13"49"-19"0,6-74 34 15,-3 15-39-15,-4 22 1 16,1 6 1-16,3 13 0 16,0-13-1-16,3-9 0 15,4-16-2-15,0-12 0 16,7-13-6-16,0-13 0 0,0-15-6 16,-3-9 0-16</inkml:trace>
  <inkml:trace contextRef="#ctx0" brushRef="#br1" timeOffset="121096.71">15229 11304 34 0,'22'-3'17'0,"23"38"-9"0,-30-32 25 0,6 0-27 16,7 0 0-16,7 3 3 16,11 0 0-16,0 4-11 15,-7-1 0-15,-7 1 8 16,-8 2 1-16,-10 7-5 15,-10 12 1-15,-11 10-3 16,-14-3 0-16,-8-1-4 16,1-2 1-16,-4-1-10 15,4-8 0-15,4-11-4 16,2-9 1-16</inkml:trace>
  <inkml:trace contextRef="#ctx0" brushRef="#br1" timeOffset="121381.64">15625 10686 46 0,'10'51'23'0,"18"-14"-17"0,-14-18 39 0,4 9-41 16,10 4 1-16,11 5 4 16,7 4 1-16,-4 0-12 15,-3 3 0-15,0 9 6 16,-21 0 1-16,-15 16-9 16,-24 16 0-16,-25 15-16 15,-10 7 1-15</inkml:trace>
  <inkml:trace contextRef="#ctx0" brushRef="#br0" timeOffset="125331.26">13455 11238 44 0,'0'16'22'0,"3"6"-15"16,-3-19 23-16,0 10-29 15,-3 18 0-15,3 7 0 16,0 21 0-16,-4 7-2 15,1 9 0-15,-8-3 0 16,1-12 0-16,-1-4-7 16,4-15 1-16,4-9-7 0,-1-23 1 15</inkml:trace>
  <inkml:trace contextRef="#ctx0" brushRef="#br0" timeOffset="126066.64">13466 11100 36 0,'0'3'18'0,"14"1"-17"0,-7-4 28 0,3 0-26 15,1 0 1-15,7 3 3 16,10-3 1-16,18 0-9 16,14 0 0-16,17-3 6 15,1-7 0-15,14-9-3 16,13-3 1-16,1-6-2 16,4-6 0-16,-8 2-2 15,11 1 1-15,3 3-1 16,1 0 1-1,38-10-1 1,-18 13 1-16,-20 0-1 16,-15 6 1-16,-14 0-1 0,-10 3 0 15,-11 1 0-15,-4 5 0 16,-13 7-1-16,-11 3 1 16,-4 3-2-16,-7 1 1 15,-7-1 0-15,-3 6 0 16,0 0 0-16,-1 4 0 15,1 3 0-15,-4-1 1 16,0 7 1-16,4 0 0 16,-4 3 0-16,0 10 0 15,-3 12 0-15,-1 0 0 16,1 9-1-16,-1-2 1 16,1-1 0-16,-4 3 0 0,-4 1-1 15,1-4 1-15,-4 7 0 16,-7-7 0-16,-7-3 0 15,-7-9 0-15,-1-3-1 16,-6-1 1-16,-18-2 0 16,-17-7 0-16,-22-3 0 15,-7 0 0-15,-24-3 1 16,-7 0 0-16,-15 0 0 16,7 0 0-16,-10-6 0 15,-3 2 0-15,3-5-1 16,3-4 0-16,-3 1 1 15,-7-4 0-15,10 0-4 16,-6-3 1-16,6-3-10 16,7-3 1-16</inkml:trace>
  <inkml:trace contextRef="#ctx0" brushRef="#br0" timeOffset="126877.19">16245 10586 36 0,'11'6'18'0,"17"-24"-17"16,-14 11 22-16,11-2-20 16,14-7 0-16,10-9 2 15,18-9 0-15,7-7-5 16,11-22 0-16,14 0 4 15,17-18 1-15,8-23-2 16,-15-18 0-16,-7-6-1 16,-3-14 0-16,-14-2-5 15,-4 3 1-15,-14 3-11 16,-11-6 0-16,-13 15-1 16,-8 20 0-16</inkml:trace>
  <inkml:trace contextRef="#ctx1" brushRef="#br0" timeOffset="83568.78">8950 5657 0</inkml:trace>
  <inkml:trace contextRef="#ctx0" brushRef="#br0" timeOffset="128421.3">14355 7300 35 0,'3'6'17'16,"8"13"-11"-16,-8-10 18 0,1 4-22 15,-4 12 1-15,0 13 2 16,0 15 1-16,0 10-7 16,0 12 0-16,0 9 4 15,-4 17 0-15,1 15-2 16,-4 3 1-16,3-3-2 16,1 0 1-16,-5-3-2 0,1-13 1 15,4-12-3 1,-4-19 1-16,0-12-6 0,0-32 0 15,0-22-5-15,3-22 0 16</inkml:trace>
  <inkml:trace contextRef="#ctx0" brushRef="#br0" timeOffset="129190.31">14157 7212 26 0,'4'12'13'0,"6"1"-7"15,-3-7 17-15,0 1-20 16,4 2 0-16,3 4 4 15,4-1 0-15,10 1-8 16,11-1 0-16,10-2 6 16,14-4 1-16,12-3-2 15,16-3 0-15,19-6-2 16,6-10 0 0,82-22-1-1,-26 4 0-15,-23 3-1 0,-1 2 0 16,-18 7 0-16,-6 0 0 15,-11 7-1-15,-7 2 0 16,-22 1 0-16,-3 2 1 16,-3 4-2-16,-4 0 0 15,-7-1 0-15,-3 7 0 16,-1 4 0-16,-10 2 0 16,-7 10 0-16,0 9 0 15,-8-7 0-15,-2 14 1 16,-8-1 0-16,-3 7 0 15,-4-4 0-15,-4 4 1 0,-2 3-1 16,-5-1 0-16,1 4 0 16,-4 6 1-16,3 1-1 15,1 2 1-15,3 7-1 16,0 2 1-16,-3 10-1 16,-1 1 1-16,4 2-1 15,1-3 1-15,-5 0 0 16,-10-12 0-16,-10-7 0 15,-5 0 0-15,1 1 0 16,-10-11 0-16,-12 4 0 16,-13-6 0-16,-14-3 1 15,-15-4 0-15,0-5 0 16,-6-4 0-16,-15 0 0 16,-11-3 0-16,-2-3 0 15,-1-1 0-15,-21-5-1 16,-15-10 1-16,1-3-2 0,-10 0 1 15,-15-3-6-15,7-3 0 16,-3-4-5-16,-8 4 0 16</inkml:trace>
  <inkml:trace contextRef="#ctx0" brushRef="#br2" timeOffset="133917.57">15088 8723 43 0,'0'13'21'0,"7"-16"-9"15,0 0 22-15,0 0-30 16,4-4 0-16,3 1 2 16,7 0 1-16,18 6-8 15,14 0 0-15,14 3 6 0,14 0 1 16,0-3-3-16,1 0 0 16,9-6-1-16,1-1 0 15,0-2-1-15,-4-7 0 16,-7 1-2-16,-21-7 1 15,-7-3-1-15,-7 3 0 16,-7 6-1-16,-11 0 1 16,-11 7-2-16,-6 6 1 15,-15 12 0-15,-17 4 0 16,-17 6 0-16,-15-4 0 16,-18 4 0-16,-3 3 0 15,-11-6 1-15,1-4 0 0,-5 1 0 16,-2-1 0-16,3-2 0 15,6-4 1-15,12 3 0 16,10 1 0-16,7-7-1 16,7 3 1-16,7-3 0 15,11-3 0-15,7 0 0 16,7-3 1-16,10 0-1 16,11-3 1-16,7-4 0 15,15 1 1-15,24 0 0 16,14-4 0-16,14-3 0 15,0-2 0-15,4-1 0 16,3-6 0-16,-7 3-1 16,-7 0 1-16,-7 6-2 15,-4 7 1-15,-13-4-2 16,-8 7 1-16,-10 0-1 16,-7 2 0-16,-8-2-1 0,-13 0 0 15,-18 9 0-15,-18 6 1 16,-25 7 0-16,-6 3 0 15,-22 0 0-15,-3 0 0 16,-14-1 0-16,7-2 1 16,13 0-1-16,5-4 1 15,10 1 0-15,3-1 0 16,8-2-1-16,10 2 1 16,11-5 0-16,6-4 1 0,8-3-1 15,11 3 1-15,10 0 0 16,14 0 0-16,11-3 0 15,13 0 1-15,19 0 0 16,17-6 1-16,14 0-1 16,0-7 0-16,0 4 0 15,8-4 0-15,-8 4-1 16,-7 2 1-16,-7 1-3 16,-10 3 1-16,-11 0-1 15,-11 0 1-15,-10 3-1 16,-8 0 1-16,-10 3-2 15,-17 0 0-15,-18 3 0 16,-25 4 1-16,-14-1-1 16,-7 1 0-16,-11-1 1 15,-6-3 0-15,-8-3 0 16,4 4 1-16,7-4-1 0,10 3 0 16,4 0 1-16,11 4 0 15,6-4-2-15,4 3 1 16,7-6 0-16,11 1 0 15,7-4 1-15,10-4 0 16,11 4 0-16,15-9 1 16,13 3 0-16,21 0 1 15,15-4 0-15,17-2 0 16,7-1-1-16,0-6 1 16,7 0 0-16,-3-6 0 0,-7 0-1 15,-8 3 1-15,-9 0-2 16,-16 7 1-16,-9 2-2 15,-11 7 1-15,-15 0-2 16,-20 2 1-16,-22 4-1 16,-21 4 1-16,-10 2 0 15,-11 3 0-15,-11 1 0 16,-3-1 0-16,-4 0 1 16,1 1 0-16,9 2 0 15,8-2 1-15,14 2-1 16,8 1 0-16,2-4 0 15,8 4 0-15,10-4 0 16,8-2 0-16,6-4 0 16,11-3 1-16,11 0 0 15,17 0 0-15,18 0 1 16,17-7 1-16,15 1 0 16,3-3 0-16,4-4-1 0,3 1 0 15,-3-4-1-15,-8 3 1 16,-6 1-2-16,-4-1 0 15,-14 1 0-15,-7 2 0 16,-8 1-1-16,-6 0 1 16,-7 5-1-16,-8-2 1 15,-6 9-2-15,-15 4 1 16,-17 5-1-16,-18 1 1 16,-17 2 0-16,-7-2 0 15,-1-1 0-15,-7 1 0 16,1 0-4-16,-1-4 0 15,4-3-13-15,-3-3 1 0</inkml:trace>
  <inkml:trace contextRef="#ctx0" brushRef="#br2" timeOffset="136965.84">27298 777 21 0,'-4'-9'10'0,"8"-10"-4"16,-4 10 10-16,-7 2-15 16,-4 4 1-16,-6 6 0 15,-12 4 1-15,-2 5-3 16,-5 7 0-16,5 3 2 15,-1 9 1-15,4 10-2 16,-1 6 1-16,8-3-1 0,4 9 0 16,-4 1-1-16,-4-1 1 15,-3 10-2 1,3-10 1-16,7 0 0 0,4-6 0 16,7-3 0-16,4 0 0 15,10-9 0-15,3 9 0 16,4-16 1-16,11-3 0 15,14-6 0-15,7-7 0 16,3-12 1-16,-3-3 0 16,-4-13 0-16,-10-2 1 15,-4-11-1-15,-3-5 0 0,-4-13 0 16,0 3 0-16,-3-9-1 16,0-1 0-16,-8 1-1 15,1-10 1-15,-4 13-2 16,-7 3 1-16,0 0 0 15,-4-3 0-15,-3 3 0 16,4-7 0-16,-4 20-1 16,-4 6 1-16,-3 3 0 15,-7 6 0-15,0 3 0 16,-4 7 0-16,0-1 0 16,0 10 1-16,1 7-1 15,-1 2 0-15,4 4 0 16,0 2 0-16,0 1 0 15,-4 3 0-15,0 9-1 16,1-3 0-16,-5 19-1 0,-2-3 1 16,2 3 0-1,1 6 0-15,3-13-1 0,4 7 1 16,4 0-1-16,2 3 1 16,8 3 0-16,4-2 1 15,6-5-1-15,8 1 1 16,3-6 0-16,11-4 0 15,3 1 0-15,7-16 0 16,11-4 0-16,7-11 0 16,-7-8-2-16,-4-2 0 15,-6-13-8-15,-8-6 1 16</inkml:trace>
  <inkml:trace contextRef="#ctx0" brushRef="#br1" timeOffset="142640.96">9737 10966 29 0,'-11'-13'14'0,"11"0"5"15,0 7 14-15,-3-3-26 16,-1 2 0-16,-3 7 2 16,0 0 0-16,-4 7-12 15,-3 8 0-15,-10 11 8 16,-8 2 0-16,-3 12-3 15,-8 11 0-15,1 2-2 16,0 16 1-16,-1 12-1 16,4 10 0-16,8 10-1 0,17-7 1 15,10-3-1-15,11-10 0 16,11-12-2-16,6-9 0 16,12-10-9-16,-1-19 1 15,-3-21-6-15,-8-4 1 16</inkml:trace>
  <inkml:trace contextRef="#ctx0" brushRef="#br1" timeOffset="143449.76">9645 11530 42 0,'7'31'21'0,"-3"4"-14"16,-1-26 34-16,-3 7-38 15,0 3 0-15,0 3 2 0,0 3 1 16,0 0-7-16,0 0 0 16,0-3 4-16,4-6 0 15,-4-4-2-15,3-3 1 16,-3-2-2-16,7-7 1 15,-3-13-2-15,-1-6 1 16,8 1-1-16,-1-1 0 16,1 0-1-16,3 3 0 15,0 1 0-15,0 5 0 16,0 4 0-16,1 0 1 16,-1-1-1-16,-4 4 1 0,4 6 1 15,-10 1 0-15,3 2 0 16,-4 6 1-16,-3 4-1 15,4 3 0-15,-4 0 0 16,0-1 0-16,0-2 0 16,0-3 0-16,4-4 0 15,-1-3 0-15,1-3 1 16,3-3 0-16,0-3-1 16,0 0 1-16,3-3-1 15,1-3 1-15,-1-4-1 16,5-6 0-16,-5 0-1 15,4 1 1-15,0-8-1 16,-3 1 1-16,0-3-1 16,3 6 1-16,-7 3 0 15,3 7 1-15,1 2-1 0,-1 7 1 16,1 6-1-16,0 10 1 16,-1 0-1-16,-3 5 1 15,0 17-1-15,0 2 1 16,0-2-1-16,1-1 1 15,2 4-1-15,1-3 0 16,-1-7-3-16,4-6 1 16,4-10-14-16,-11-21 1 15</inkml:trace>
  <inkml:trace contextRef="#ctx0" brushRef="#br1" timeOffset="144562.1">10467 11176 36 0,'0'6'18'0,"-4"-3"-4"16,4-3 18-16,0 3-28 15,0 0 1-15,0 4 2 16,-3-1 0-16,-4 6-10 16,-4 1 1-16,1 3 6 15,-8 12 0-15,-7 9-3 16,8 17 0-16,-1 5-1 0,4 7 1 16,3 6-1-16,4-3 1 15,7-3-1-15,4-6 0 16,3-10-2-16,3-9 1 15,5-13-8-15,2-6 0 16,4-13-7-16,4-12 0 16</inkml:trace>
  <inkml:trace contextRef="#ctx0" brushRef="#br1" timeOffset="144882.01">10675 11386 43 0,'-3'12'21'0,"-8"13"-18"16,4-18 33-16,-4 8-35 15,-6 10 0-15,-4 7 0 16,-4-1 1-16,0 7-3 16,4 2 1-16,-4 4 0 15,4-3 1-15,3-13-4 16,4-6 0-16,4-6-9 16,6-3 0-16,1-20-2 15,10-8 1-15</inkml:trace>
  <inkml:trace contextRef="#ctx0" brushRef="#br1" timeOffset="145103.9">10453 11420 38 0,'14'28'19'0,"7"7"-17"0,-14-23 36 0,0 14-35 16,4-1 1-16,-1 3 0 15,4 6 0-15,1 4-6 16,-1-4 1-16,3 1-1 16,1-7 1-16,0-9-11 15,-1-3 1-15,-3-10-3 16,-3-12 0-16</inkml:trace>
  <inkml:trace contextRef="#ctx0" brushRef="#br1" timeOffset="145360.06">10760 11655 45 0,'3'10'22'0,"4"-13"-23"0,-3 0 44 16,-4 3-40-16,0 0 1 15,14 0 0-15,7 0 1 16,4 0-7-16,3 0 0 16,4 0 1-16,0-7 0 15,-8 1-12-15,-3 0 0 16,1-7-3-16,-5-6 1 16</inkml:trace>
  <inkml:trace contextRef="#ctx0" brushRef="#br1" timeOffset="145599.68">10827 11502 46 0,'-11'40'23'0,"4"29"-27"16,4-53 44-16,-1 6-40 15,4 9 1-15,0 1-1 16,0 2 1-16,4 7-4 16,-1-6 0-16,4-10-9 15,0-7 1-15,0-14-2 16,4-14 0-16</inkml:trace>
  <inkml:trace contextRef="#ctx0" brushRef="#br1" timeOffset="146019.1">11028 11282 52 0,'0'38'26'0,"-4"34"-33"0,4-53 54 16,-3 12-46-16,-1 10 1 15,4 0 0-15,-3 3 0 0,3-1-3 16,-4 1 0-16,4-9 1 16,0-7 1-16,0-9-3 15,0-7 0-15,0-12-1 16,4-9 1-16,-1-7-2 16,1 1 0-16,3-4-1 15,0 0 0-15,3-3 1 16,1 3 1-16,3 7-1 15,4-1 1-15,-1 7 2 16,-2 3 0-16,2 15 1 16,1-2 1-16,-1 2 0 15,-2 4 1-15,-1 6-1 16,0 3 1-16,-4 0-2 16,-3 0 0-16,1-3-4 15,-1-6 0-15,0-4-7 16,0-9 0-16</inkml:trace>
  <inkml:trace contextRef="#ctx0" brushRef="#br1" timeOffset="146303.28">11144 11016 49 0,'14'62'24'0,"22"-33"-24"0,-26-14 44 0,8 14-41 15,3-1 0-15,-3 16 2 16,-1 6 0-16,1 9-7 16,-4 14 1-16,-3-4 3 15,-8 9 0-15,1 0-7 16,-4-12 1-16,0-3-13 15,-11-22 1-15</inkml:trace>
  <inkml:trace contextRef="#ctx0" brushRef="#br1" timeOffset="146847.41">11444 11524 47 0,'0'12'23'0,"35"-6"-19"0,-28-6 30 0,8 0-33 15,-1-6 1-15,7 0 1 16,4 0 0-16,3-1-5 0,4-2 1 16,-1 0-3-16,-3 2 1 15,1-2-12-15,-12-7 1 16</inkml:trace>
  <inkml:trace contextRef="#ctx0" brushRef="#br1" timeOffset="147116.79">11621 11292 55 0,'0'9'27'0,"-4"41"-29"15,4-34 44-15,0 3-42 16,0 9 1-16,-4 10 0 16,1 2 0-16,3 7-3 15,0 4 1-15,0 2-6 16,0-12 0-16,0-10-8 16,0-12 0-16</inkml:trace>
  <inkml:trace contextRef="#ctx0" brushRef="#br1" timeOffset="147418.47">11910 11119 61 0,'14'57'30'0,"-32"30"-37"0,18-62 54 15,0 16-47-15,0 6 1 0,0 13 0 16,0-4 0-16,4-2-2 16,-4-4 0-16,0-6-4 15,0-13 1-15,0-12-8 16,0-10 0-16,0-15-5 15,0-10 1-15</inkml:trace>
  <inkml:trace contextRef="#ctx0" brushRef="#br1" timeOffset="147685.68">11875 11329 33 0,'3'7'16'0,"25"2"-13"15,-17-6 25-15,-1 3-25 16,5 1 0-16,-1-1 4 15,3 0 0-15,-3 0-6 16,4 1 0-16,3 2 7 0,0 1 0 16,1 2-2-16,-5 1 1 15,1 2-3-15,-4 4 1 16,0 6-4-16,-3 7 1 16,-4-11-3-16,-7 5 0 15,-4 2-2-15,-6 6 1 16,-12-2-4-16,-6-4 0 15,-7-3-10-15,0-6 0 16,-1-13-1-16,5-3 0 16</inkml:trace>
  <inkml:trace contextRef="#ctx0" brushRef="#br1" timeOffset="148060.34">12079 10743 57 0,'35'59'28'0,"8"20"-33"0,-26-51 57 16,12 13-49-1,9 15 0-15,1 16 2 0,-4 7 0 16,1 5-7-16,-8 7 1 16,-10 3 3-16,-11-6 0 15,-11 3-2-15,-10-3 0 16,-7-13-5-16,-7-9 1 15,-4-13-9-15,4-6 0 16,3-21-5-16,14-11 0 16</inkml:trace>
  <inkml:trace contextRef="#ctx0" brushRef="#br1" timeOffset="148421.04">12552 11420 62 0,'-4'32'31'0,"25"-26"-30"15,-10-6 58-15,3 3-56 0,4-3 1 16,10 0 1-16,11-6 1 16,10-1-8-16,4-2 0 15,-11-4 1-15,-6 4 1 16,-8 0-14-16,-10 2 0 15,-22 1-8-15,-6 3 1 16</inkml:trace>
  <inkml:trace contextRef="#ctx0" brushRef="#br1" timeOffset="153540.81">16157 12123 47 0,'0'6'23'0,"11"-3"-9"0,-4-6 24 0,0-3-33 15,11-1 1-15,-1-2 2 16,11 0 0-16,11 2-11 16,11 1 0-16,3 0 4 15,-1 3 1-15,-9-1-10 16,-8 8 0-16,-7-4-11 15,-10 6 0-15</inkml:trace>
  <inkml:trace contextRef="#ctx0" brushRef="#br1" timeOffset="153720.53">16044 12530 67 0,'14'16'33'0,"25"-13"-36"16,-18-6 57-16,11-3-54 0,3-4 0 16,8-2-9-16,6-4 0 15,1 4-5-15,-5-7 0 16</inkml:trace>
  <inkml:trace contextRef="#ctx0" brushRef="#br1" timeOffset="154304.47">16902 13045 65 0,'-11'15'32'0,"11"-18"-27"16,0 6 49-16,11 0-51 16,3-3 1-16,10 0 1 15,8-12 1-15,10-7-8 16,18-12 1-16,11-20 3 15,3-27 1-15,7-32-3 16,-3-12 0-16,-1-22-1 16,-13-7 0-16,-15-12-1 0,-13-6 1 15,-15 6-1-15,-11 25 0 16,-10 6-2-16,-7 22 1 16,0 26-2-16,-7 18 0 15,-3 13-1-15,-8 24 0 16,0 23 0-16,-3 19 1 15,0 27 2-15,7 36 0 16,-1 15 4-16,-2 21 0 16,2 20 2-16,1 6 1 15,0 3 0-15,-7 0 0 16,3 4-1-16,4-7 0 16,3-10-2-16,8-18 0 0,3-13-3 15,7-15 0-15,7-20-2 16,7-21 0-16,7-19-5 15,0-19 0-15,8-9-9 16,9-19 1-16</inkml:trace>
  <inkml:trace contextRef="#ctx0" brushRef="#br1" timeOffset="154518.5">17685 12715 46 0,'-7'60'23'0,"-4"-1"-20"16,8-43 34-16,-1 3-35 0,1-3 0 15,-1-1 0 1,0-5 1-16,1 2-6 0,3-5 0 16,7-11-6-16,0-11 1 15,4-14-7-15,3-5 1 16</inkml:trace>
  <inkml:trace contextRef="#ctx0" brushRef="#br1" timeOffset="154697.73">17702 12402 51 0,'15'6'25'0,"-1"3"-29"0,-14-9 45 0,7 4-40 15,0-4 0-15,0 3-1 16,3-3 1-16,4 3-4 15,1 6 0-15,-1 1-10 16,0 2 0-16,0 1-2 16,-7-1 1-16</inkml:trace>
  <inkml:trace contextRef="#ctx0" brushRef="#br1" timeOffset="155146.97">17882 12734 35 0,'4'41'17'0,"-1"-16"-14"0,1-22 30 0,-1 0-31 15,4-3 0-15,1-6 2 16,2-3 0-16,-3-4-6 16,7-6 1-16,-3-9 3 0,-1 3 0 15,1 3-2-15,3 3 0 16,-3 7-1-16,-1 5 0 16,1 4 0-16,3 6 0 15,0 7 2-15,0 9 0 16,0-1 1-16,0 1 0 15,1 6 0-15,-5 0 1 16,1 0-1-16,-1 0 0 16,1-6-2-16,-1-6 1 15,1-7-2-15,0-6 0 16,3-6-1-16,0-7 1 16,4-2-1-16,-1-7 1 0,4-3 0 15,0-4 1-15,1 4 0 16,-1 0 0-16,0 6 0 15,0 7 1-15,0 12 0 16,0 6 1-16,-3 10 0 16,7 3 0-16,0 6 0 15,3 0 1-15,7 0-1 16,-3 0 0-16,-4-3-2 16,-3-10 0-16,-4-2-8 15,-11-4 1-15,-13-9-9 16,-8 3 1-16</inkml:trace>
  <inkml:trace contextRef="#ctx0" brushRef="#br1" timeOffset="155687.04">16849 13455 62 0,'10'19'31'0,"8"3"-37"0,-15-16 57 0,1 7-49 16,3 6 1-16,-3 6 0 16,-1 3 1-16,1 0-6 15,-1 4 1-15,1-4 2 16,-1 3 0-16,1-9-2 16,-1-3 1-16,1-10-2 15,6-9 1-15,-3-6-1 16,4-10 0-16,0-2 0 15,3-4 0-15,0 0 0 16,-4 3 1-16,4 9 0 16,-3 4 0-16,0 9 0 15,-1 13 0-15,1 9 1 16,-1 13 0-16,1-4 1 0,3 1 0 16,0-1 0-16,4 1 0 15,3-1 0-15,0-2 1 16,4-7-3-16,3-3 1 15,4-7-7-15,0-5 1 16,-8-7-11-16,8-9 0 16</inkml:trace>
  <inkml:trace contextRef="#ctx0" brushRef="#br1" timeOffset="155956.51">17371 13778 60 0,'-4'35'30'0,"8"-4"-31"16,-1-28 48-16,1 4-43 15,-1-1 0-15,11 3 3 16,8 1 0-16,16-1-9 15,5 0 0-15,13-2 1 16,4-7 1-16,-3-3-9 16,-8-4 0-16,-7-8-12 15,-13-7 1-15</inkml:trace>
  <inkml:trace contextRef="#ctx0" brushRef="#br1" timeOffset="156227.76">17724 13678 57 0,'17'22'28'0,"22"-25"-24"0,-21 3 44 15,10 3-44-15,0 6 1 16,11-2 1-16,3 2 0 0,-6 7-9 15,-8 6 1-15,-14 6 3 16,-14 6 0-16,-14 10-6 16,-11-3 0-16,-14 3-8 15,-10-3 0-15,3-7-7 16,11-9 0-16</inkml:trace>
  <inkml:trace contextRef="#ctx0" brushRef="#br1" timeOffset="156572.69">18655 13879 59 0,'18'-7'29'0,"-26"-30"-40"0,-2 27 52 15,-18-2-41-15,-1 6 0 16,-9 6-1 0,-12 15 0-16,-3 10 0 0,-3 13 0 15,7 6-1-15,6 3 0 16,11 12 0-16,11-2 1 16,14-4 1-16,21-6 1 15,22-19 3-15,6-15 0 16,25-19 1-16,14-19 0 15,-3-7-3-15,-11-15 1 0,-21-6-13 16,-22-19 1-16,-20-7-8 16,-18 7 0-16</inkml:trace>
  <inkml:trace contextRef="#ctx0" brushRef="#br1" timeOffset="159829.51">9931 11129 31 0,'0'9'15'0,"7"0"-5"0,-7-9 15 0,0 0-22 16,3 0 0-16,-3 0 0 16,0 0 0-16,7-6-4 15,0-3 0-15,0-1 3 16,1-9 0-16,2-6-2 15,4-6 1-15,11-7 0 16,3 1 1-16,7-4-1 16,-3 3 0-16,3 7 0 15,4 3 0-15,-3 3 0 16,-1 9 1-16,-7 3-1 16,0 10 0-16,-3 6-1 15,-4 7 0-15,0 9-1 16,-3 6 1-16,3 9-3 15,-3 16 0-15,-1-6-1 16,-3 3 0-16,-3 0-5 0,0-6 0 16,-1-16-3-16,-3-12 0 15</inkml:trace>
  <inkml:trace contextRef="#ctx0" brushRef="#br1" timeOffset="160355.67">9864 11107 39 0,'7'6'19'16,"7"-3"-16"-16,-14-3 35 0,7 0-34 16,0 0 0-16,0 0 2 15,7-3 1-15,0 0-9 16,4-7 1-16,3-8 5 15,7-8 0-15,4-5-2 16,7-10 1-16,-4-3-2 16,7 4 0-16,8-4-1 15,3-3 0-15,-4 3 0 16,4-3 0-16,7 6 0 0,0 10 0 16,-4 9 0-16,-3 6 1 15,-7 3 0-15,-3 13 0 16,-1 13-1-16,-3 9 1 15,-4 6-1-15,0 10 0 16,-3 9-1-16,0 0 1 16,-1 6-2-16,-9 1 0 15,-5-14-5-15,-3-5 1 16,-3-20-11-16,-4-11 1 16</inkml:trace>
  <inkml:trace contextRef="#ctx1" brushRef="#br1" timeOffset="116539.78">15155 9009 0</inkml:trace>
  <inkml:trace contextRef="#ctx0" brushRef="#br1" timeOffset="161631.12">19583 12047 53 0,'-4'66'26'0,"11"-6"-17"0,-7-54 27 0,0 3-33 16,0 1 0-16,-3 6 2 15,3-7 0-15,-4-3-7 16,4-3 1-16,0-3 4 16,4-9 0-16,-1-19-2 15,4-10 0-15,4 0-1 16,3-5 0-16,0 2-1 15,0 9 1-15,0 11-3 16,0 11 0-16,-3 10-1 16,0 3 1-16,-1 10 0 15,1-1 0-15,-1 4 1 16,1 3 0-16,0 0 2 16,-4-7 0-16,-4-2 1 0,4-1 0 15,0-3-1-15,0 1 1 16,0-7-1-16,0-4 0 15,0-2-1-15,4-6 1 16,0-4-1-16,3-3 0 16,3-3 1-16,1-3 0 15,0 0-1-15,-1 3 1 16,1 0 0-16,7 3 0 16,-4 7 0-16,0-1 1 15,0 4-1-15,0 2 1 0,-3 1-1 16,-4 6 1-16,-3 10-1 15,-1 5 1-15,-3 7-1 16,-3 6 1-16,-1 4-1 16,1 2 0-16,-4 4-1 15,3-4 1-15,1-5-4 16,3-1 0-16,-4-3-12 16,8-9 1-16,3-10-1 15,7 0 1-15</inkml:trace>
  <inkml:trace contextRef="#ctx0" brushRef="#br1" timeOffset="161890.18">20592 11869 56 0,'-4'15'28'0,"-14"10"-35"0,11-9 60 15,-7 3-52-15,-7 6 1 16,-4 9 1-16,-3 10 0 16,0 0-4-16,0 0 0 15,7-3 1-15,3-3 0 16,4-13-5-16,7-13 1 16,3-12-9-16,1-6 0 0,6-22-5 15,4-10 1-15</inkml:trace>
  <inkml:trace contextRef="#ctx0" brushRef="#br1" timeOffset="162067.62">20334 11869 47 0,'21'25'23'0,"4"53"-20"16,-14-62 42-16,3 12-44 16,3 13 0-16,8-7 1 15,0 1 1-15,-1 2-4 16,1 1 1-16,0 3 1 15,-4-7 0-15,0-2-6 16,-7-14 1-16,0-2-12 16,0-6 1-16</inkml:trace>
  <inkml:trace contextRef="#ctx0" brushRef="#br1" timeOffset="162339.31">20793 12116 59 0,'10'22'29'0,"8"-15"-29"0,-7-7 47 0,3 0-45 16,3-7 0-1,12 1 1-15,6 0 1 0,14-7-6 16,-3-2 0-16,-7 2-5 16,-4-3 1-16,-7-3-12 15,-3 1 1-15</inkml:trace>
  <inkml:trace contextRef="#ctx0" brushRef="#br1" timeOffset="162564.34">21029 11966 66 0,'-7'94'33'0,"4"-3"-43"16,3-63 55-16,-4 19-46 0,0-3 1 15,1 3-6-15,-1-9 0 16,1-7-7-16,6-22 0 16</inkml:trace>
  <inkml:trace contextRef="#ctx0" brushRef="#br1" timeOffset="163358.43">21657 12091 57 0,'4'38'28'0,"-19"18"-30"0,12-49 41 16,-4 8-37-16,0 7 0 15,0-3 1-15,3-3 0 16,1-4-4-16,-1-5 1 16,4-7 3-16,4-13 0 15,6-6-1-15,4-9 0 16,1-7-1-16,2 1 1 15,1 3-3-15,-1 2 1 0,-2 11-3 16,-1 5 1-16,0 7-1 16,-4 9 0-16,-3 3 0 15,0 10 0-15,-3 0 1 16,3 2 1-16,-3-2 1 16,-4 0 0-16,3-4 0 15,-3 1 0-15,4-1 0 16,-4 1 0-16,0-4-1 15,0 1 0-15,0-7 0 16,0-3 1-16,7-13-1 16,3-6 1-16,1-6 0 15,3-3 0-15,4 0 0 16,3 0 0-16,-4 3 0 16,1 6 0-16,0 3 0 15,-1 4 1-15,-3 8-1 16,-3 4 1-16,0 7-1 15,-4 8 1-15,0 14-1 0,0 2 1 16,0-3-1-16,0 7 1 16,0-1-2-16,0 7 1 15,4-7-5-15,3-5 1 16,3-7-11-16,8-13 0 16</inkml:trace>
  <inkml:trace contextRef="#ctx0" brushRef="#br1" timeOffset="163815.57">22348 11354 68 0,'4'98'34'0,"-8"40"-42"16,4-85 59-16,0 16-49 16,0 9 0-16,0 1 1 15,0-1 0-15,0-15-4 16,0-13 0-16,0-12 2 16,4-10 1-16,0-13-3 15,3-8 1-15,0-20-1 16,3-9 1-16,1-6-2 15,-1-3 0-15,5-4-1 16,-1 1 1-16,3 5-1 0,-3 7 1 16,0-3 0-16,1 16 0 15,2 12 1-15,4 19 1 16,4 6 1-16,28 66 2 16,-28-34-1-1,-4 0-2-15,-3-10 1 16,-4-13-4-16,0-8 0 15,0-4-13-15,0-19 0 16,-3-16-2-16,-4-11 0 16</inkml:trace>
  <inkml:trace contextRef="#ctx0" brushRef="#br1" timeOffset="164247.41">23089 12082 53 0,'0'9'26'0,"4"1"-28"0,-4-7 50 16,3 3-45-16,1-3 1 15,6 3 3-15,5 4 0 16,9-4-9-16,15 0 1 16,7-2 4-16,0-1 0 0,3-6-5 15,1-4 0-15,-8-2-11 16,-7-4 1-16,-10-9-7 16,-7-3 0-16</inkml:trace>
  <inkml:trace contextRef="#ctx0" brushRef="#br1" timeOffset="164470.79">23301 11775 54 0,'4'65'27'0,"10"-21"-26"15,-14-25 45-15,0 6-45 16,3 7 1-16,-3 11 1 15,0 4 0-15,0 13-4 16,-3 0 0-16,-4 2 0 0,0-2 0 16,-1-10-11-16,5-15 1 15,-1-17-6-15,8-11 0 16</inkml:trace>
  <inkml:trace contextRef="#ctx0" brushRef="#br1" timeOffset="164799.64">23848 11241 40 0,'7'57'20'0,"-4"-13"-23"0,-3-32 30 0,-3 7-25 16,-4 9 1-16,0 7 2 15,-4 9 0-15,-3 15-5 16,0 10 0-16,0 22 4 16,0 16 0-16,0-4-2 15,-1 1 1-15,5-19-4 16,3-20 0-16,3-11-6 15,8-20 1-15,3-18-9 16,3-22 1-16</inkml:trace>
  <inkml:trace contextRef="#ctx0" brushRef="#br1" timeOffset="165054.57">23777 11850 50 0,'32'12'25'0,"17"1"-23"0,-31-10 44 16,7 3-41-16,3-3 0 15,18 7 4-15,7 2 1 16,3 7-12-16,-3 0 0 0,-7 3 7 16,-11 6 0-16,-14 7-4 15,-17 5 1-15,-18 11-4 16,-18 5 1-16,-10-9-9 15,-4-9 1-15,-11-13-11 16,1-10 0-16</inkml:trace>
  <inkml:trace contextRef="#ctx0" brushRef="#br1" timeOffset="167532.34">12834 11085 41 0,'-3'25'20'0,"-1"-44"-12"0,0 10 20 0,4-1-24 16,-3-6 0-16,-1 1 1 15,1 2 1-15,3-2-8 16,0-1 1-16,3 0 5 16,4 1 0-16,8-1-2 15,2 0 0-15,8-3-1 16,3-6 0-16,18-6-1 15,7-4 0-15,10-9-1 16,15-9 0-16,3 3 0 16,-14 3 0-16,-7 12 0 15,-3 14 1-15,3 8-1 16,-11 10 0-16,-3 9 1 0,-7 13 0 16,-8 9-2-16,-6 7 0 15,-4 2-4-15,-3 7 1 16,-4-9-10-16,-3-10 0 15</inkml:trace>
  <inkml:trace contextRef="#ctx0" brushRef="#br1" timeOffset="168027.31">12859 10730 42 0,'3'0'21'15,"4"7"-14"-15,-7-7 31 0,0 0-35 16,0 0 1-16,4 0 2 15,-4 0 0-15,7 0-6 16,4-4 0-16,3-2 4 16,7-9 1-16,0-1-2 15,7-6 1-15,15-6-2 16,2-1 0-16,15-14-2 16,11-5 0-16,3 1 0 15,4-12 1-15,13 2-3 16,1 10 0-16,7 3 0 0,0 10 1 15,-15 9 0-15,8 12 0 16,7 7-1-16,-4 9 1 16,-3 16 1-16,-4 6 1 15,-10 10-1-15,3 12 0 16,-4 6-1-16,-3 13 0 16,-10-3-1-16,-8-16 0 15,-6 3-5-15,-8-6 1 16,-10-10-11-16,-8-15 0 0</inkml:trace>
  <inkml:trace contextRef="#ctx0" brushRef="#br1" timeOffset="169289.54">24853 11972 30 0,'0'-6'15'0,"-7"12"-4"0,4-6 16 15,-4 3-23-15,0 0 0 16,-1 1 6-16,1-1 1 0,0 3-11 16,4-3 0-16,3 0 9 15,3-3 0-15,8 0-2 16,10 0 0-16,14-3-3 16,8 3 0-16,10 0-7 15,3 0 1-15,4 3-12 16,-4 0 1-16,-3-6-7 15,-3 3 1-15</inkml:trace>
  <inkml:trace contextRef="#ctx0" brushRef="#br1" timeOffset="169935.66">25576 12035 57 0,'-3'34'28'0,"-11"1"-31"0,10-26 51 16,1 7-46-16,-1 0 0 16,1-4 2-16,3-2 1 15,0-1-6-15,0 0 0 16,7-2 3-16,3-4 0 15,1-10-1-15,3-8 0 16,0-10-2-16,0-4 0 0,7-2 0 16,1 3 1-16,-1 3 0 15,0 6 0-15,-3 6-2 16,-1 7 1 0,-6 6-1-16,-1 6 1 0,1 4-1 15,-4 2 1-15,0 1-1 16,0 3 1-16,-3-4 1 15,-1 1 0-15,-3-1 0 16,4 1 0-16,3-4 0 16,-4 1 1-16,4-4-2 15,0-3 1-15,4-3 0 16,0-3 0-16,3-3-1 16,7-4 1-16,3-5 0 15,1-1 0-15,3 3 0 16,-3 1 0-16,0-1 0 15,-4 4 1-15,0-1-1 0,0 1 1 16,-3 6-1-16,-4 3 1 16,0 0-1-16,-3 3 0 15,-1 6 0-15,-3 7 0 16,0 3 0-16,0 9 0 16,1-3 0-16,-1 0 0 15,0 4 0-15,0-1 0 16,0 3-2-16,-7-6 0 15,3-3-8-15,4-6 0 16,4-16-7-16,7-3 0 16</inkml:trace>
  <inkml:trace contextRef="#ctx0" brushRef="#br1" timeOffset="170221.64">26621 11982 62 0,'-4'25'31'0,"-21"6"-40"15,18-19 57-15,-10 7-48 16,-8 10 1-16,-3 2 2 15,-4 10 0-15,-3 3-3 16,3-7 0-16,4-2-2 0,7-13 1 16,3-7-6-16,11-8 0 15,3-17-11-15,15-12 1 16</inkml:trace>
  <inkml:trace contextRef="#ctx0" brushRef="#br1" timeOffset="170401.53">26328 11925 39 0,'10'13'19'0,"12"43"-5"0,-12-37 24 16,-3 12-35-16,4 1 1 15,-1 2 1-15,4 4 0 0,4-1-7 16,3 4 1-16,4-6 3 16,0-4 1-16,-1-9-6 15,-2-3 1-15,-5-4-14 16,1-8 0-16</inkml:trace>
  <inkml:trace contextRef="#ctx0" brushRef="#br1" timeOffset="170703.1">26818 12167 56 0,'-7'12'28'0,"11"4"-23"0,-4-13 42 16,7 0-42-16,0 0 1 16,7 0 2-16,7 4 0 15,4-7-11-15,10-10 0 16,14 4 6-16,4 0 1 15,0-4-9-15,-7-9 0 16,-7 1-14-16,-11-8 0 16,-3 1-2-16,10-3 0 0</inkml:trace>
  <inkml:trace contextRef="#ctx0" brushRef="#br1" timeOffset="171196.16">27612 11477 48 0,'-4'65'24'0,"-24"33"-29"15,21-67 44-15,-3 10-38 16,-5 15 1-16,1 7 2 15,-3 22 0-15,3-7-5 16,3-6 1-16,4-15 0 16,0-13 1-16,7-19-5 15,3-19 1-15,1-12-4 0,-1-13 1 16,-3-6-3-16,-3-10 1 16,-4 1 1-16,-4-4 0 15,-3 7 3-15,7-1 0 16,0 4 3-16,0 6 1 15,7 13 2-15,0 9 1 16,11 0 1-16,6 6 1 16,1 3 3-16,7 4 0 15,6 0 0-15,8-4 0 16,11 0-2-16,2 7 1 16,5 3-2-16,-4 6 0 0,-7 0-3 15,-11 6 1-15,-14-2-3 16,-17 5 1-16,-11 7-4 15,-11 3 1-15,-21-13-12 16,-14-3 1-16,-3-3-4 16,-11-6 1-16</inkml:trace>
  <inkml:trace contextRef="#ctx0" brushRef="#br1" timeOffset="172141.18">20020 12856 37 0,'-7'13'18'0,"21"-16"-9"0,-3 0 18 0,3 0-23 15,7-1 0-15,7-2 0 16,18 3 1-1,11 3-7-15,24-3 0 0,10 3 5 16,33 0 1-16,31 3-2 16,22 3 1-16,34 4-1 15,11 2 1-15,29 1-1 16,3-4 1-16,18-3 1 16,-8-6 0-16,25-9-1 15,1-10 0-15,20-3-1 16,29-3 1-16,-4-6-1 15,21-7 1-15,25 4-3 16,-3 2 1-16,-11 4-1 16,7 6 1-16,-22 10-1 15,-31 2 0-15,-10 4 0 16,-25 6 0-16,-43 3 0 16,-21 6 0-16,-24 7-6 0,-29 0 1 15,-35-4-14-15,-32-2 0 16</inkml:trace>
  <inkml:trace contextRef="#ctx0" brushRef="#br1" timeOffset="172817.41">23767 13013 60 0,'28'35'30'0,"7"2"-32"0,-24-24 44 15,-1 6-39-15,4 9 1 16,-3 10 1-16,0 2 1 16,-4 17-7-16,-7 5 0 15,0 20 5-15,-4 9 0 16,1 0-2-16,-1 3 0 16,1-13-1-16,-1-15 0 15,4-9-2-15,0-23 1 0,4-6-1 16,6-6 1-16,4-15-1 15,4-14 1-15,0-8-1 16,-4-4 0-16,3-6 0 16,8 6 1-16,0 3 0 15,6 10 0-15,1 6 0 16,0 6 0-16,7 10 0 16,3 9 1-16,4 3 0 15,0-9 0-15,0 13-1 16,-4-4 1-16,-3-3-1 15,7-6 0-15,-8-4-8 16,-2-5 1-16,-1-13-13 16,-10-10 0-16</inkml:trace>
  <inkml:trace contextRef="#ctx1" brushRef="#br1" timeOffset="129166.97">1863 13255 0,'0'0'0,"0"0"16,0 0-1,0 0-15,0 0 16,0 0-1,0 0-15,0 0 16,0 0-16,0 0 16,0 0-1,0 0-15</inkml:trace>
  <inkml:trace contextRef="#ctx0" brushRef="#br1" timeOffset="173795.19">6135 15541 53 0,'0'9'26'0,"21"-15"-18"0,-7 3 27 16,7-4-31-16,15 1 0 15,-8 0 3-15,21 0 0 16,15 2-9-16,6 1 0 16,8 0 2-16,3-6 1 15,-10-4-9-15,-15 13 0 0,-14 3-11 16,-13 7 1-16</inkml:trace>
  <inkml:trace contextRef="#ctx0" brushRef="#br1" timeOffset="173996.07">6301 15876 61 0,'10'32'30'0,"18"-26"-33"15,-17-6 52-15,10 0-47 16,22-3 0-16,9 3 0 16,15-10 0-16,8-2-10 15,-5-1 0-15,1 1-9 16,-1-7 1-16</inkml:trace>
  <inkml:trace contextRef="#ctx0" brushRef="#br1" timeOffset="174528.28">7151 16296 54 0,'-14'19'27'0,"-11"-9"-25"0,18-7 39 16,3 0-38-16,1-3 1 16,3-6 3-16,7 2 0 0,4-8-9 15,10-13 1-15,14-13 5 16,4-6 1-16,10-12-3 16,1-16 0-16,-5-4-3 15,12-14 1-15,-8-8-2 16,1-8 0-16,-8-4-1 15,-3 10 1-15,-7-7-1 16,-8 10 1-16,-3-4 0 16,-6 10 1-16,-5 7 1 15,-6 5 0-15,-1 14 0 16,-6 14 1-16,-4 11-2 16,-11 8 1-16,-3 10-1 15,-7 16 0-15,-4 15-2 16,11 20 1-16,-8 21 0 0,8 19 0 15,-7 16 0-15,10 15 0 16,8 13 2-16,6 15 0 16,-3-2 1-16,7 2 0 15,7-5 0-15,-3-23 0 16,3-15-2-16,0-23 0 16,11-15-4-16,6-18 1 15,12-14-7-15,-5-18 0 16,12-19-5-16,-12-9 1 15</inkml:trace>
  <inkml:trace contextRef="#ctx0" brushRef="#br1" timeOffset="174738.12">7913 15619 54 0,'0'56'27'0,"0"-12"-26"0,0-37 52 0,-4 5-49 16,4 10 1-16,-14 10 2 15,11-7 0-15,-1 15-9 16,4 4 0-16,0-6 4 16,0-7 1-16,4-12-9 15,-1-16 1-15,1-15-10 16,6-13 1-16,-6-19-7 16,-4 0 1-16</inkml:trace>
  <inkml:trace contextRef="#ctx0" brushRef="#br1" timeOffset="174910.02">7800 15462 47 0,'3'7'23'0,"26"24"-19"0,-19-25 39 16,8 0-40-16,-8 4 1 15,8 2 0-15,3 1 1 16,-3-1-8-16,3 1 1 16,0 0 0-16,-7-4 0 15,4 0-9-15,0 1 0 16,-1-4-6-16,-3 0 0 15</inkml:trace>
  <inkml:trace contextRef="#ctx0" brushRef="#br1" timeOffset="175354.75">8117 15876 39 0,'11'41'19'0,"0"-10"-14"0,-8-24 31 0,4-4-33 16,0 0 0-16,4-3 1 15,-4-6 1-15,7-7-7 16,0-3 1-16,0-2 3 15,-3 2 0-15,-1 0-2 16,1-3 1-16,0 7-1 16,-1 6 1-16,1 6-1 15,6 0 0-15,-6 6 0 16,7-3 0-16,-1 3 0 16,1 0 1-16,-1-2-2 15,-2 2 1-15,2-3-3 16,-6-3 0-16,-1 0-1 15,1-6 1-15,0-4-1 16,3-2 0-16,-4-1 1 0,-3-2 0 16,7-1 2-16,1 0 0 15,-1 7 1-15,0-1 1 16,7 1 0-16,4 3 0 16,3-1 0-16,4 4 1 15,-8 3 0-15,5 0 1 16,-5 10-1-16,-3 12 1 15,-3 9-1-15,3 4 1 16,0 2-1-16,4 1 1 16,0-7-3-16,-1-6 1 0,-2-9-5 15,-5-4 0 1,-10-5-10-16,-7-14 0 0</inkml:trace>
  <inkml:trace contextRef="#ctx0" brushRef="#br1" timeOffset="175864.39">7419 16309 64 0,'0'3'32'0,"-7"41"-34"0,7-28 56 16,-7 15-53-16,3 7 1 16,-3 9 0-16,4 12 1 15,-1 7-4-15,1-13 1 16,-1 1 2-16,1-10 0 15,-1-10-2-15,4-3 1 16,0-12-2-16,4-12 1 16,3-4-2-16,3-3 1 15,8-10 0-15,-8-9 0 16,1-2-1-16,0-5 1 0,-1 4 0 16,8 4 1-16,-1 5 0 15,5 7 0-15,2 9-1 16,5 6 1-16,-5 4 0 15,1 6 0-15,-4 0 0 16,-3-4 1-16,-1 1-3 16,5 0 0-16,-8-4-4 15,3 1 0-15,4-7-7 16,1-6 1-16,6-6-7 16,0-10 0-16</inkml:trace>
  <inkml:trace contextRef="#ctx0" brushRef="#br1" timeOffset="176128.04">8001 16629 46 0,'4'28'23'0,"-1"-19"-22"0,8-2 39 16,-11 2-37-16,10 7 0 15,-3-1 3-15,4 1 1 16,10 0-8-16,11 3 0 0,7-4 5 16,3-2 1-16,14-7-5 15,4-9 1-15,0-10-7 16,-7-5 1-16,-7-4-13 16,-7-10 0-16</inkml:trace>
  <inkml:trace contextRef="#ctx0" brushRef="#br1" timeOffset="176392.98">8505 16622 54 0,'22'38'27'0,"-1"-44"-23"15,-14 6 40-15,7 0-42 16,11 0 1-16,6 0 2 16,1 3 0-16,-4 3-7 15,-3 7 1-15,-14 12 2 0,-15 6 0 16,-13 4-3-16,-12 2 0 16,-6 1-6-16,-4-7 1 15,0-2-11-15,8-17 0 16</inkml:trace>
  <inkml:trace contextRef="#ctx0" brushRef="#br1" timeOffset="176706.06">9342 16626 53 0,'31'15'26'0,"-41"-15"-30"0,3 0 39 0,-14-3-34 16,-15 0 0-16,1 6 0 16,-21 0 1-16,-8 7-3 15,-3 9 1-15,7 15 0 16,7 1 1-16,7 5-2 16,7 4 0-16,18 0-1 15,18-3 1-15,17-4 0 16,21-8 1-1,71-54 1 1,-21-10 1-16,-22-12-3 16,-17 0 0-16,-35-16-12 15,-22-6 0-15</inkml:trace>
  <inkml:trace contextRef="#ctx0" brushRef="#br1" timeOffset="178793.97">9754 15967 54 0,'4'0'27'0,"-1"-6"-16"0,8 3 28 15,17 3-35-15,18 0 1 16,39 0 2-16,35-3 1 15,38-10-11-15,47-3 1 16,31-2 6-16,36-11 0 16,0-5-3-16,20 6 1 15,-16-10-3-15,-8-3 1 16,-28-3-1-16,-11 4 1 16,-28 2-4-16,-21 0 0 15,-28 10-2-15,-39 6 0 16,-22 6-7-16,-24 10 0 15,-21 6-6-15,-28 6 0 16</inkml:trace>
  <inkml:trace contextRef="#ctx0" brushRef="#br1" timeOffset="179350.84">11292 16318 39 0,'0'0'19'0,"4"-3"-12"0,-4 3 27 16,0 0-29-16,0 0 1 16,0-3 5-16,0 3 0 15,-4 13-13-15,1 9 1 16,-1 12 8-16,-3 26 1 16,-3 9-3-16,-4 6 0 15,-4 16-3-15,4 6 0 16,0-3-2-16,3-12 1 15,1-10-2-15,3-19 1 0,-1-12-3 16,5-16 1-16,-1-13-1 16,4-18 0-16,4-13 0 15,3-6 1-15,0-3-1 16,7-10 0-16,0 7 2 16,4 3 1-16,0 12 0 15,-1 10 1-15,1 12 0 16,3 7 0-16,7 9 1 15,8 0 0-15,2 3-1 16,1 3 0-16,0-9-4 16,-7-4 1-16,10-8-14 15,-10-17 1-15,-11 1-4 16,-7-7 1-16</inkml:trace>
  <inkml:trace contextRef="#ctx1" brushRef="#br0" timeOffset="137391.81">16224 8607 0,'0'0'16,"11"-37"-16,-11 37 15,0 0-15,-7 22 16,-4-10 0,1-5-1</inkml:trace>
  <inkml:trace contextRef="#ctx0" brushRef="#br0" timeOffset="182280.44">21089 11182 35 0,'85'-31'17'0,"-39"-1"-7"0,-39 26 17 16,-4-4-25-16,1 1 1 15,-4-3 2-15,-4 12 1 16,-6 3-6-16,-15 15 1 16,-17 20 5-16,-15 6 0 15,-20 16-1-15,-8 24 0 16,-14 13-2-16,-17 19 1 15,-22 22-3-15,8 16 1 16,-19 6-2-16,8-3 1 16,7-7-1-16,14-12 0 15,7-15 0-15,15-36 0 0,9-11 0 16,19-17 0-16,13-9-1 16,8-15 0-16,17-10-3 15,15-12 0-15,17-4-13 16,17-18 0-16</inkml:trace>
  <inkml:trace contextRef="#ctx0" brushRef="#br0" timeOffset="183070.18">26945 11251 44 0,'14'34'22'0,"-28"-18"-18"0,4-7 22 16,-15 17-23-16,-7 2 1 16,-10 9 1-16,-18 20 1 15,-18-4-8-15,-6 7 1 16,-8 2 4-16,-14 11 1 16,0 2-3-16,-3 9 1 15,-4 7-1-15,7 7 0 0,0-11-1 16,7 4 1-16,11-9-2 15,14-10 0-15,14-19-9 16,21-18 1-16,22-23-6 16,13-12 0-16</inkml:trace>
  <inkml:trace contextRef="#ctx0" brushRef="#br0" timeOffset="184722.18">24723 10975 41 0,'14'19'20'0,"-25"12"-14"0,1-15 21 0,-4 3-24 16,-18 12 0-16,-4 10 2 15,-23 12 1-15,-19 16-7 16,14-19 0-16,-52 60 5 16,-11-3 0-16,4 9-1 15,-4 0 0-15,14-4-1 16,17 5 1-16,5-20 0 16,6 0 0-16,7-3 0 15,4-9 0-15,18-13-1 16,10-9 0-16,11-7 0 15,6-18 0-15,8-7-3 16,7-6 0-16,4-9-2 16,3-10 0-16,3-6-8 15,4-13 1-15,7-5-8 16,11-4 0-16</inkml:trace>
  <inkml:trace contextRef="#ctx0" brushRef="#br0" timeOffset="185595.2">28321 11342 37 0,'-14'34'18'0,"-35"-5"-9"0,34-17 23 0,-9 7-28 16,-12 9 0-16,-9 13 2 15,-15 9 1-15,0 16-9 16,-25 3 1-16,-7 12 5 15,-10 13 0-15,3 7-2 16,7-4 1-16,-3-12-2 16,11-4 1-16,6-12-1 15,14-9 1-15,11-10 0 16,11-9 1-16,10-7-1 16,4-2 1-16,7-14-1 15,3-2 0-15,4-7-1 16,4-2 0-16,-1-1-1 0,1-3 0 15,2-3-2-15,5 0 1 16,-1-6-3-16,1 0 0 16,3-7-14-16,3-6 1 15,8 0-2-15,7 4 1 16</inkml:trace>
  <inkml:trace contextRef="#ctx0" brushRef="#br1" timeOffset="190801.26">10703 15340 41 0,'11'22'20'0,"-4"-16"-6"0,-7-6 21 0,0 0-32 15,3 6 0-15,1 4 1 16,0 9 1-16,-1 6-6 16,1 3 0-16,-4 3 4 15,0 4 0-15,0-7-1 16,0-6 0-16,0-3-2 15,0-7 1-15,0-9-1 16,3-12 1-16,1-3-1 16,3-17 1-16,-4-11-1 15,4-7 0-15,4-4 0 16,6 4 0-16,-2 7-1 16,-1 5 0-16,0 10 0 0,3 9 0 15,-2 4 0-15,-1 5 0 16,0 11 0-16,-4 2 1 15,4 6-1-15,-3 1 1 16,0 0-1-16,-4-4 1 16,0 0-1-16,0 4 1 15,0-4-1-15,0 1 0 16,0-4 0-16,0-6 0 16,4 0-1-16,-4-6 1 15,3-7-1-15,1-6 1 16,-1 1 0-16,5-1 0 0,-1 3 1 15,3 3 0-15,1 4 0 16,0 3 0-16,-1 3 0 16,1-4 1-16,-1 14 0 15,1 8 0-15,-4 10 0 16,0 7 1-16,0 2-1 16,4 7 0-16,-4-6 0 15,0-1 0-15,-3-3-2 16,-1-2 1-16,-2-14-6 15,-1-8 0-15,-7-7-10 16,0-19 1-16</inkml:trace>
  <inkml:trace contextRef="#ctx0" brushRef="#br1" timeOffset="193954.28">11673 14481 47 0,'11'-13'23'0,"10"10"-14"0,-14 3 27 15,4 3-34-15,-1 7 1 16,1 12 1-16,0 6 1 16,-4 6-6-16,-4 16 0 0,1 10 3 15,-4 6 1 1,-4 15-2-16,-3 4 0 0,4 0 0 16,-4-10 0-16,-1-12-1 15,1-13 0-15,4-9-1 16,-1-13 0-16,1-9 0 15,3-16 1-15,3-9-1 16,1-7 0-16,3-6 0 16,4-9 1-16,6-13-1 15,1 4 1-15,-1 5 0 16,1 10 0-16,-4 3 0 16,0 4 0-16,0 5 0 15,4 4 1-15,-4 12 0 16,4 16 0-16,3 7-1 15,-7 8 1-15,0 10-1 16,7 13 0-16,-3-4-4 16,3-9 0-16,-3-6-12 15,-1-10 0-15</inkml:trace>
  <inkml:trace contextRef="#ctx0" brushRef="#br0" timeOffset="198819.29">10012 17532 49 0,'3'3'24'0,"-6"-12"-16"0,3 2 25 16,-4 1-30-16,1-3 0 16,-8 2 0-16,-3 1 0 15,-7 3-5-15,-7 0 1 16,-8 6 3-16,5 0 0 15,-1 10-3-15,0 2 0 16,7 10-2-16,8 7 0 16,-1 12-1-16,8-7 0 15,3 4 0-15,14-3 1 0,7-7 2 16,14-6 0-16,7-9 2 16,11-13 1-16,3-9 0 15,1-7 0-15,-11-6-1 16,-4-6 1-16,-10-6-3 15,-8 0 0-15,-3-1-6 16,-3-2 0-16,-4-4-7 16,-7 0 0-16</inkml:trace>
  <inkml:trace contextRef="#ctx0" brushRef="#br0" timeOffset="199149.78">10724 17432 65 0,'-24'6'32'0,"-54"38"-43"0,57-29 62 16,-14 10-50-16,-11 13 1 15,-7 9 0-15,4 6 0 16,-11 16-3-16,-7-3 1 16,-4 13 0-16,0 15 0 15,1-10-3-15,-1-2 0 0,11-7-1 16,4-9 0-16,10-13-3 16,11-9 0-16,10-12-3 15,4-14 0-15,10-8-5 16,11-16 0-16</inkml:trace>
  <inkml:trace contextRef="#ctx0" brushRef="#br0" timeOffset="199509.34">10358 17974 43 0,'21'9'21'0,"3"-12"-17"16,-13 0 35-16,-11 3-34 15,7 0 0-15,-7 0 1 16,0 0 0-16,-7-3-9 16,-11 3 1-16,-6 3 5 0,-5 3 1 15,-2 4-3-15,-5 9 0 16,1 6-1-16,3 9 0 16,4 10-3-16,7 0 0 15,3 9-2-15,11 1 0 16,11-4 1-16,10-13 0 15,4-11 1-15,13-14 1 16,15-12 2-16,0-16 1 16,-4-2 1-16,-6-11 1 15,-8-5-2-15,-3-4 0 16,-15-3-2-16,-6-6 0 0,-8 10-7 16,-6-1 0-16,-8-6-6 15,4 4 0-15</inkml:trace>
  <inkml:trace contextRef="#ctx0" brushRef="#br0" timeOffset="199825.08">10978 17488 52 0,'-10'6'26'0,"13"19"-27"0,-6-15 47 16,-1 9-44-16,1 9 1 16,-1 16 0-16,1 6 1 15,-8 16-5-15,1 6 0 16,3 16 2-16,3 6 1 15,4-13-3-15,0-6 0 16,4-12-5-16,3-16 0 16,0-19-12-16,10-21 1 15</inkml:trace>
  <inkml:trace contextRef="#ctx0" brushRef="#br0" timeOffset="200245.23">11264 18090 47 0,'-3'38'23'0,"10"-10"-16"16,-4-25 33-16,1 3-37 15,-1-3 0-15,-3-3 0 16,0-6 1-16,0-3-6 15,0-10 1-15,0-9 2 16,0 0 1-16,-3-16-2 16,-1-10 1-16,-6-2-3 0,-4-13 0 15,-4 3-2-15,0 3 0 16,-3 4 0-16,0 5 0 16,3 11 0-16,4 11 1 15,7 7 2-15,4 6 1 16,6 10 2-16,8 9 0 15,10 3 1-15,4 3 0 16,3 4 0-16,4-7 0 16,6 0-1-16,12-6 0 15,3 0-1-15,7-7 1 16,0 4-8-16,-7-7 1 0,-4 4-11 16,-14-4 1-16</inkml:trace>
  <inkml:trace contextRef="#ctx0" brushRef="#br0" timeOffset="200440.43">11310 17880 60 0,'4'34'30'0,"3"-18"-31"15,-7-16 49-15,14 0-48 16,14-3 1-16,11-6-2 15,10-4 0-15,1-3-11 16,-5-9 1-16,-13 3-6 16,-7 0 0-16</inkml:trace>
  <inkml:trace contextRef="#ctx0" brushRef="#br2" timeOffset="204793.73">12129 14738 45 0,'52'-28'22'0,"19"-19"-17"16,-50 40 22-16,0-2-23 15,0-4 1-15,-3 4 1 16,-4 0 1-16,-3 2-9 16,-11 7 0-16,-11 3 6 0,-17 4 0 15,-25 15-2-15,-21 15 0 16,-7 20-1-16,-18 18 0 16,-17 16-3-16,-11 12 1 15,14 10-4-15,0 3 1 16,7-3-6-16,11-16 1 15,21-12-8-15,21-22 1 16</inkml:trace>
  <inkml:trace contextRef="#ctx0" brushRef="#br2" timeOffset="205384.1">11663 16588 37 0,'49'-19'18'0,"-17"-3"-11"0,-28 16 28 0,3-3-31 15,-4-1 1-15,1 1 1 16,-4 2 1-16,0 1-8 15,-7 6 0-15,-11 10 5 16,-14 12 1-16,-17 6-2 16,-18 13 0-16,-14 12-2 15,-32 6 1-15,-11 14-4 16,4 8 1-16,-7 10-11 16,4 9 0-16,28-15-5 15,13-13 1-15</inkml:trace>
  <inkml:trace contextRef="#ctx0" brushRef="#br1" timeOffset="211356.34">13257 15682 54 0,'-10'0'27'0,"10"3"-17"0,0-3 27 16,3 0-32-16,1 3 0 15,3 0 2-15,7 0 0 16,14 0-10-16,15-3 1 16,2-6 3-16,12 0 0 15,6-4-8-15,-3 1 0 0,0 0-12 16,-10 2 0-16</inkml:trace>
  <inkml:trace contextRef="#ctx0" brushRef="#br1" timeOffset="211582.5">13176 16143 73 0,'7'3'36'0,"7"-16"-42"16,4 7 63-16,14-3-57 15,10 2 0-15,8-2-6 16,-8 0 0-16,7-4-4 16,-3 7 1-16,-4-7-11 0,-3 7 0 15</inkml:trace>
  <inkml:trace contextRef="#ctx0" brushRef="#br1" timeOffset="212105.37">13998 16510 60 0,'4'15'30'0,"-1"-12"-27"0,-3-3 52 0,0 0-52 15,7-12 0-15,4-7 2 16,3-19 0-16,7-9-7 16,18-22 1-16,10-15 3 15,8-26 1-15,6-15-2 16,1-10 0-16,-11-13-2 15,-4 10 1-15,-14-3-1 16,-10 13 0-16,-14 9-1 16,-11 9 0-16,-4 22-2 15,-10 16 1-15,-4 15-2 0,1 26 1 16,-4 22-1-16,-8 24 0 16,5 26 1-16,-8 19 0 15,-3 31 2-15,-1 25 1 16,1 18 0-16,0 14 1 15,7 2 1-15,10-12 1 16,11-9-1-16,7-29 0 16,7-6-4-16,14-15 1 15,7-20-8-15,4-15 0 16,3-16-6-16,4-21 1 16</inkml:trace>
  <inkml:trace contextRef="#ctx0" brushRef="#br1" timeOffset="212316.33">14654 16064 57 0,'0'50'28'0,"-7"-12"-30"16,7-25 52-16,0 2-46 15,-3 4 1-15,3 0 0 16,0-3 0-16,0-4-8 15,0-2 0-15,0-10 0 16,7-10 0-16,0-12-16 16,4-9 0-16</inkml:trace>
  <inkml:trace contextRef="#ctx0" brushRef="#br1" timeOffset="212931.64">14637 15766 53 0,'0'16'26'0,"7"12"-23"0,0-25 35 16,3 7-38-16,1-4 0 16,3 0-2-16,4 4 1 15,3-1-4-15,0 4 1 16,4 2-7-16,-4 1 1 16,-3 0-3-16,-4 6 0 0,0-3 1 15,-4 3 0-15,1 3 5 16,-4-7 0-16,0 1 8 15,0 3 0-15,0 0 3 16,-3 3 1-16,-1-6 1 16,4-3 1-16,0-4-1 15,0-2 0-15,4-10-3 16,0-7 1-16,3-5-2 16,0-4 0-16,3-9-1 15,1-6 1-15,3 6 0 16,-3 3 0-16,0 3 0 15,-1 9 1-15,-3 7-2 16,4 6 1-16,-4 7-1 16,0 6 0-16,-3-1-1 15,-1 1 1-15,1 0-1 16,-4 2 0-16,0-2-1 0,0-3 1 16,0-1-1-16,0-6 0 15,0-2-1-15,0-8 1 16,4-2-1-16,3-6 0 15,0-7 0-15,4-6 1 16,6 3 0-16,1 0 0 16,3 3 3-16,8 0 0 15,6 10 2-15,4 3 1 16,3 9 1-16,-3 6 0 16,7 10 0-16,3 9 1 15,4 3-4-15,-7 7 1 16,-7-3-5-16,-7-4 1 0,-7-9-10 15,-11-3 0-15,-7-16-5 16,-7-3 0-16</inkml:trace>
  <inkml:trace contextRef="#ctx0" brushRef="#br1" timeOffset="213531.47">13977 16666 61 0,'4'10'30'0,"-1"12"-30"0,1-16 59 16,-1 10-56-16,1 6 1 15,-1 3 0-15,-3 12 1 0,4 10-7 16,-1 19 1-16,1 10 3 16,-1-1 1-16,1-3-3 15,-4-9 1-15,0-16-1 16,0-7 0-16,0-11-2 16,0-7 1-16,3-7-1 15,1-5 0-15,3-10-1 16,0-13 0-16,0-6-1 15,4 1 1-15,-4-1 0 16,0 0 0-16,3 6 0 16,1 7 0-16,3 6 1 15,0 9 1-15,4 7 0 16,-1 3 1-16,1 3 0 16,0-3 0-16,6 3-2 15,1-4 0-15,3-2-7 0,4-6 1 16,7-7-9-16,0-13 1 15</inkml:trace>
  <inkml:trace contextRef="#ctx0" brushRef="#br1" timeOffset="213803.42">14531 16980 55 0,'-4'38'27'0,"15"-4"-26"0,-7-24 46 0,3 5-44 15,0 4 0-15,3 3 3 16,4 0 0-16,0 0-8 16,15-3 0-16,9-4 4 15,8-2 1-15,7-7-6 16,4-6 1-16,-8-6-10 15,-3-13 0-15,-7-12-7 16,-11-4 0-16</inkml:trace>
  <inkml:trace contextRef="#ctx0" brushRef="#br1" timeOffset="214059.94">14877 16773 54 0,'21'72'27'0,"21"-34"-28"0,-31-29 45 16,6 7-42-16,8 3 1 15,10 3 2-15,1 6 0 16,2 3-6-16,1 4 1 16,-3-1 2-16,-12-2 1 15,-10 2-3-15,-17 4 1 16,-8 6-4-16,-21-1 1 15,-17-8-6-15,-7-7 1 0,-1-6-11 16,4-9 0-16</inkml:trace>
  <inkml:trace contextRef="#ctx0" brushRef="#br1" timeOffset="214388.25">15847 17080 52 0,'28'19'26'0,"-32"-28"-26"16,1 9 38-16,-11-10-38 16,-11 4 1-16,-3 0 0 15,-11 6 0-15,-10 6-1 16,-4 13 0-1,-25 50-2-15,15-6 1 16,17 2-2-16,18-5 1 16,14-13 0-16,21-12 1 15,21-10 0-15,18-25 1 16,3-13 1-16,0-18 0 16,1-16-1-16,-15-19 0 15,-14-6-13-15,-14-10 0 16</inkml:trace>
  <inkml:trace contextRef="#ctx0" brushRef="#br1" timeOffset="-214281.94">16725 16394 65 0,'-10'72'32'0,"-4"44"-33"0,6-88 55 16,1 10-52-16,0 5 0 15,0-8 1-15,0-7 0 16,4-6-4-16,-1-12 0 15,4-17 2-15,11-15 0 16,3-12-1-16,0-19 0 16,0-4-2-16,4-2 1 0,-1 5-2 15,1 7 0-15,-4 10-1 16,0 8 1-16,-3 7 0 16,-4 10 0-16,3 9 0 15,1 12 1-15,3 4 1 16,-3 12 0-16,3 0 0 15,0 9 1-15,-3 7-1 16,3-3 1-16,-4-4-2 16,4-2 0-16,-3-4 0 15,0-6 0-15,3-7-1 16,-4-8 0-16,4-7 1 16,0-7 0-16,4-5 0 15,3-10 1-15,4-3 0 16,0-3 1-16,-1-7-1 15,1 1 1-15,3-4-1 16,0 3 1-16,1 7 0 0,2-3 1 16,-6 3-1-16,0-1 1 15,3 1 0-15,0 3 1 16,0 3 1-16,4 3 0 16,4 7 0-16,-8 6 1 15,0 9 0-15,0 6 1 16,-3 10-2-16,0 3 1 15,-4 9-4-15,-4 13 1 16,1 9-3-16,-4 4 0 16,-3-10-10-16,-1-3 0 0,1-13-6 15,3-15 0-15</inkml:trace>
  <inkml:trace contextRef="#ctx0" brushRef="#br1" timeOffset="-212689.32">26652 536 38 0,'4'9'19'0,"3"-6"-13"0,-4-3 19 16,1 7-25-16,-4 2 1 0,0 16-1 16,-4 0 1-16,-6-3-2 15,-4 13 1-15,-4 9-1 16,1-7 1-16,-1-2-4 15,0-1 1-15,4-6-8 16,0-3 0-16</inkml:trace>
  <inkml:trace contextRef="#ctx0" brushRef="#br1" timeOffset="-212210.29">26427 793 27 0,'3'31'13'0,"-3"-15"-7"0,0-13 15 16,0 10-19-16,0-10 0 15,0 6 1-15,0-3 1 16,0 4-5-16,0-1 1 15,0 1 2-15,0-1 1 16,0 1-2-16,0-1 0 16,0-3-1-16,0 4 1 15,0-10-1-15,0 0 1 16,7 0-1-16,4-10 0 16,6 4 1-16,5 3 1 0,6-13 0 15,4 7 1-15,-1-1-1 16,1-5 1-16,-7 11 0 15,-4-5 0-15,-3 3-2 16,-4 3 1-16,-7 3-2 16,0 0 1-16,-7 3-1 15,-4 3 1-15,-6-3-2 16,-12 3 1-16,-6-6-1 16,-7-6 1-16,0 3 0 15,-4-6 0-15,0-4-5 16,7 1 1-16,1-4-10 15,9-3 1-15</inkml:trace>
  <inkml:trace contextRef="#ctx0" brushRef="#br1" timeOffset="-211788.27">26511 307 38 0,'11'-3'19'0,"3"-7"-16"0,-14 10 25 0,0 0-24 16,0 0 0-16,-4 0 0 16,-3 0 0-16,-3 0-7 15,-4 4 0-15,0 2 4 16,-1 3 1-16,1 1-4 15,-7-4 1-15,7 13-3 16,3 9 0-16,8 6-2 16,3-5 0-16,7-1-6 15,7 3 0-15</inkml:trace>
  <inkml:trace contextRef="#ctx0" brushRef="#br1" timeOffset="-211518.75">26744 429 24 0,'0'-15'12'0,"0"-7"-2"0,0 15 14 0,0-2-21 0,4 3 0 16,-4-7 1-16,0 4 1 15,0 2-7-15,-4 4 1 16,-3 3 3-16,-4 0 0 16,-3 0-1-16,0 10 0 15,0-7-1-15,-4 6 0 0,4 7 0 16,0 0 0-16,4 2-2 15,3 4 0-15,3 0-2 16,4-9 0-16,11 3-2 16,3-7 0-16,3-9-3 15,1-6 1-15,-4-4-1 16,-3-9 0-16</inkml:trace>
  <inkml:trace contextRef="#ctx0" brushRef="#br1" timeOffset="-211174.17">26779 432 37 0,'14'51'18'0,"4"-23"-22"16,-14-22 39-16,3-6-33 0,-7 3 0 15,0-3 0-15,0-3 1 16,7-13-5-16,-4 1 1 15,4 2 2-15,0-6 1 16,0 4-2-16,-3-1 0 16,3 7 1-16,4 5 1 15,-1 4 0-15,4-6 0 16,0 3 0-16,1 3 0 16,-1 0 0-16,3 3 1 15,-3 3-2-15,-3 4 1 16,0-1-2-16,-4 10 1 0,0-3-3 15,-4 3 0-15,1-1-6 16,-4-2 1-16,0 3-8 16,0-16 1-16</inkml:trace>
  <inkml:trace contextRef="#ctx0" brushRef="#br1" timeOffset="-210814.64">27245 285 43 0,'11'-9'21'0,"-11"9"-13"0,0-7 34 16,0 7-41-16,-4 0 0 15,-6 0 1-15,-5 7 0 16,-2-7-3-16,-8 12 0 15,0-2 2-15,4-1 0 16,4 0-1-16,-1 4 1 16,7-10-2-16,4 3 1 15,4 4 0-15,6-10 0 16,8 3-1-16,3-3 1 16,4 6-1-16,3 3 1 15,-4 1 0-15,-2-1 0 16,-8 7-2-16,-7 3 1 0,-7 6-5 15,-8-13 1 1,-6 4-10-16,0-6 1 0</inkml:trace>
  <inkml:trace contextRef="#ctx0" brushRef="#br1" timeOffset="-210526.41">27301 3 44 0,'11'6'22'0,"-14"22"-22"16,3-21 33-16,0 11-31 15,-4 7 0-15,4 13 0 0,-4 6 1 16,1 9-4-1,3 4 0-15,-4-7 1 0,1-9 0 16,-1-7-6-16,4-6 0 16,0-12-5-16,0-10 0 15,-3-21-3-15,-4-1 0 16</inkml:trace>
  <inkml:trace contextRef="#ctx0" brushRef="#br1" timeOffset="-210328.5">27157 313 54 0,'7'16'27'0,"21"3"-31"0,-14-16 58 16,4-3-51-16,0-3 0 0,10-13-1 15,14 0 0-15,11-12-8 16,10-6 1-16,1 12-12 16,-18-7 1-16</inkml:trace>
  <inkml:trace contextRef="#ctx0" brushRef="#br1" timeOffset="-207887.36">24627 1520 41 0,'4'-3'20'0,"-1"-3"-13"16,1 6 20-16,3 0-27 15,4 0 1-15,-1 6 2 0,4-12 0 16,4 3-4 0,0-3 1-16,6-4-2 0,1 1 0 15,0-1-9-15,-4 10 0 16,-11 0-3-16,-2 0 1 16</inkml:trace>
  <inkml:trace contextRef="#ctx0" brushRef="#br1" timeOffset="-207676.45">24603 1699 44 0,'-4'19'22'0,"4"-16"-18"0,0-3 44 0,7-3-46 16,4 0 0-16,3-3 1 16,7-7 1-16,0 4-6 15,0-1 1-15,4 1 1 16,0-4 0-16,-4 4-5 15,-3 6 1-15,-8 3-8 16,-6 3 1-16,-8-3-5 16,-3 6 1-16</inkml:trace>
  <inkml:trace contextRef="#ctx0" brushRef="#br1" timeOffset="-207449.79">24571 1759 38 0,'-7'9'19'0,"10"-3"-14"16,-3-6 32-16,4 10-32 16,3-10 0-16,0 0 2 0,4 3 1 15,-1-3-10-15,8 6 1 16,3-6 6-16,4 3 0 16,3-3-3-16,11-3 1 15,7-3-5-15,-4 3 1 16,-7-7-13-16,-10 4 0 15,-18 6-4-15,-7 0 1 16</inkml:trace>
  <inkml:trace contextRef="#ctx0" brushRef="#br1" timeOffset="-204087.7">18623 16168 31 0,'-3'9'15'0,"13"-3"3"16,-10-6 16-16,4 0-29 16,3 0 1-16,3 0 2 15,4-3 0-15,8 0-11 16,16-3 1-16,15 3 6 16,4 3 1-16,-1-3-5 15,8 0 0-15,-11 3-8 16,-7-4 1-16,-11 1-10 0,-14 3 1 15</inkml:trace>
  <inkml:trace contextRef="#ctx0" brushRef="#br1" timeOffset="-203906.66">18609 16566 64 0,'0'47'32'0,"14"-25"-33"0,-3-19 57 15,6-3-55-15,15-3 1 0,21-3-1 16,7-7 0-16,-7-2-10 16,3 2 1-16,8-9-11 15,-11 6 1-15</inkml:trace>
  <inkml:trace contextRef="#ctx0" brushRef="#br1" timeOffset="-203037.48">19928 16353 37 0,'-7'56'18'0,"4"-15"-1"0,-1-32 16 0,-3 10-28 15,-3 3 1-15,-4 3 3 16,-4 0 1-16,4-3-12 16,0 0 1-16,0 0 8 15,3-3 1-15,0-3-4 16,4-4 1-16,4-9-2 15,6-9 0-15,11-16-2 16,11-15 1-16,14-10-1 16,10-4 0-16,4-8-1 15,-7-4 0-15,-4 7-1 16,-3 12 1-16,-7 12-1 16,-7 10 0-16,-4 16-2 15,-7 16 0-15,-3 2 0 16,-4 10 0-16,0 6 1 15,-4 4 0-15,1-4 0 16,-1-3 1-16,1 0 0 0,-1-6 0 16,1-7 0-16,-1 1 0 15,1-10-1-15,3-3 1 16,4-9-1-16,6-7 1 16,1-9 0-16,3 3 1 15,7-6 0-15,8-7 0 16,-1-2 0-16,11-1 0 15,-8 3 0-15,1 7 1 16,-3 3 0-16,-12 3 1 16,-3 3-1-16,1 7 1 0,-1 12 0 15,-4 3 0-15,-3 9-1 16,-6 14 1-16,-8 8-2 16,0 4 0-16,0 9 0 15,0 3 1-15,0 3-1 16,0 4 0-16,-4-7-1 15,4-9 1-15,7-10-3 16,14-6 1-16,7-6-6 16,4-3 1-16,3-7-11 15,8-15 0-15</inkml:trace>
  <inkml:trace contextRef="#ctx0" brushRef="#br1" timeOffset="-202838.59">21234 16851 75 0,'3'29'37'0,"1"-14"-52"0,-1-12 67 15,-3-3-66-15,0-6 1 16,-10-13-24-16,-1-6 1 15</inkml:trace>
  <inkml:trace contextRef="#ctx0" brushRef="#br1" timeOffset="-200531.9">5909 3515 37 0,'7'-35'18'0,"14"13"-2"16,-17 19 19-16,-4 3-32 16,0 3 0-16,-4 13 0 15,-6 19 1-15,-8 24-5 16,-3 16 0-16,3 29 3 0,-3 21 0 16,0 20-1-16,-4 33 1 15,11 10-2-15,-4 29 0 16,15 2-1-16,-4-2 1 15,3-13-1-15,-6-26 0 16,6-21-3-16,-3-25 0 16,0-19-4-16,7-32 0 15,-10-15-7-15,10-35 0 16</inkml:trace>
  <inkml:trace contextRef="#ctx0" brushRef="#br1" timeOffset="-199539.26">5613 3647 46 0,'14'21'23'0,"11"-21"-22"16,-8 4 39-16,-3-4-39 15,14-4 1-15,8-2 0 16,20 3 1-16,29-3-4 0,24-4 1 16,11-2 2-16,42-10 0 15,18-3-1 1,25-7 0-16,14-11-1 0,35-8 1 15,21 1-2-15,14-3 0 16,18 9-1-16,7 10 1 16,35-4-4-16,15 16 1 15,-1 13-2-15,18 5 1 16,28 4 0-16,0-9 0 16,-10 9 1-16,-4-6 0 0,7 3 4 15,-10-4 0 1,-22 4 1-16,4-3 1 15,173 6 0 1,-95-6 0-16,-92-4 0 16,-32 1 0-16,-46-1-2 15,-32-2 1-15,-27-4 0 16,-19 7 0-16,-35-1-1 16,-27 1 1-16,-12 9-2 15,-10 0 1-15,-18 9-1 16,-10 10 1-16,-14 9-1 15,-8 13 1-15,-17 6-1 16,-18 13 0-16,-13 9 0 16,-19 15 1-16,-10 11-1 15,-7 8 1-15,-4 4 0 16,-3 9 0-16,11 12 1 16,3 1 0-16,7-1 1 0,3 4 1 15,4 0-1-15,4-13 1 16,-4 0-2-16,-4-12 1 15,-6-4 0-15,-11-18 0 16,-15 0-3-16,-6-10 1 16,-11-6 0-16,-7-13 0 15,-17-2-1-15,-15-14 1 16,-17-5-1-16,0-10 1 16,-25-3-1-16,-11-3 0 15,-3-1 1-15,-25 4 0 16,-17 7 0-16,3-1 0 0,-28-3 0 15,3 6 0-15,-24 1-1 16,-8-4 1-16,-20 6 0 16,-8-9 1-16,-24 4-1 15,0-4 1-15,-29-3-1 16,-3 3 0-16,-14 0 1 16,-21-6 0-16,-25 6-1 15,-11-6 1-15,-21-1-1 16,-3-14 0-16,-28 2-1 15,-15-6 1-15,-10 0-1 16,-4-3 0-16,-10-4-7 16,-8 7 0-16,4 0-6 15,22 0 1-15</inkml:trace>
  <inkml:trace contextRef="#ctx0" brushRef="#br1" timeOffset="-178385.3">1764 4280 38 0,'-7'16'19'0,"7"2"-14"0,0-11 20 16,0 2-23-16,0 7 1 16,0 3 3-16,7-7 0 0,-4-2-6 15,4-7 0-15,4 0 4 16,0 3 1-16,-1-12-1 16,1-13 0-16,-4-9-3 15,14-22 1-15,-3-7-1 16,-4-12 0-16,7-3-2 15,-3-9 1-15,-8 2-2 16,-3 7 0-16,4 3 0 16,-11 13 1-16,3 5-2 15,-3 11 1-15,0 18-2 16,0 9 1-16,-3 23 0 16,3 12 0-16,3 21-1 15,4 8 1-15,-3 11 0 16,3 10 1-16,4 1 1 15,6-4 1-15,15 3 1 16,-4-10 0-16,4-2 1 16,-4-13 1-16,-3-16 0 0,-8-6 0 15,1 1 0-15,-7-8 0 16,-8-8-1-16,-6 2 0 16,-8-5-1-16,-17-11 0 15,-4 1-1-15,4 0 1 16,-21 6-1-16,-1 7 0 15,-10-4 0-15,-3 3 0 16,-4 4 0-16,0 6 0 16,7 0 0-16,10 6 0 15,8-10 0-15,10 1 0 0,4-3 1 16,7 5 0 0,3-8 0-16,8-1 0 0,3-6-1 15,7-3 1-15,24-6-1 16,8-6 0-16,17-7-1 15,11-6 1-15,11-4-2 16,-11-15 1-16,0-3-2 16,-4-9 1-16,8-10 0 15,-8 10 0-15,-6-7 0 16,-8 10 0-16,-10 3 0 16,-4 12 0-16,-7 10 1 15,-3 9 1-15,-8-3-1 16,-3 22 1-16,-14 22-1 15,-21 19 1-15,-14 18 1 16,3 20 1-16,-21 8-1 0,-11 14 1 16,-10 8-2-1,4 20 1-15,6-7-4 16,4 7 1-16,14-13-11 0,4-6 0 16</inkml:trace>
  <inkml:trace contextRef="#ctx0" brushRef="#br1" timeOffset="-173746.7">9634 12038 27 0,'4'6'13'0,"3"-12"0"16,-7 6 14-16,7 3-24 15,-3-6 1-15,-4 3 1 16,7 0 0-16,3-3-7 16,8 0 1-16,3 3 3 0,7-7 1 15,11 4-4-15,-4-3 1 16,1 0-4-16,-1-1 0 16,4 1-9-16,-11-3 1 15</inkml:trace>
  <inkml:trace contextRef="#ctx0" brushRef="#br1" timeOffset="-173505.47">9483 12167 24 0,'-11'31'12'0,"22"-15"4"16,-11-16 11-16,7 0-23 15,3-10 0-15,4 10 1 16,15-6 0-16,-5-4-7 16,-2-2 0-16,6-1 2 15,0-2 1-15,0-1-8 16,0 3 1-16,1-5-7 16,-8 5 1-16</inkml:trace>
  <inkml:trace contextRef="#ctx0" brushRef="#br1" timeOffset="-172560.73">13529 12010 36 0,'0'0'18'0,"0"6"-17"16,0-6 30-16,0 0-29 15,7 0 0-15,0 0 2 0,4 0 1 16,3 0-6-16,0-3 1 16,7-3 2-16,11-4 1 15,3 1-4-15,0-1 1 16,1 1-6-16,-8 0 1 15,-7 2-6-15,-7 7 1 16,-7 0-3-16,-7 7 0 16</inkml:trace>
  <inkml:trace contextRef="#ctx0" brushRef="#br1" timeOffset="-172379.75">13607 12060 23 0,'-22'19'11'0,"22"9"0"0,0-25 18 0,0 3-24 15,4 1 1-15,0 2 3 16,6-12 1-16,4 0-13 16,11-4 1-16,7-5 7 15,3-4 1-15,0 4-6 16,-3-1 0-16,-4 1-14 16,-7 5 1-16</inkml:trace>
  <inkml:trace contextRef="#ctx0" brushRef="#br1" timeOffset="-171627.44">15314 11815 39 0,'0'3'19'0,"-3"-3"-10"0,3 0 22 15,0 0-28-15,0 0 1 16,3-6 1-16,4 0 1 0,0 0-8 15,7-1 1-15,0 1 4 16,8 0 1-16,6 0-3 16,7 2 1-16,0 1-6 15,1 3 1-15,-5 0-6 16,-2 0 1-16,-5-3-8 16,-10 0 1-16</inkml:trace>
  <inkml:trace contextRef="#ctx0" brushRef="#br1" timeOffset="-171430.72">15258 11938 41 0,'7'9'20'0,"14"-12"-15"0,-11 0 33 15,12-7-37-15,9 1 1 16,12-7-1-16,10 1 1 15,-4 2-6-15,0 4 1 16,-10 2-10-16,-7 1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5:25:42.30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9T15:26:00.616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9208 3615 24 0,'7'10'12'0,"21"-17"-11"0,-14 4 13 15,0 3-12-15,7-9 0 16,0 9 3-16,4-10 1 16,3 4-6-16,8 6 0 15,9 0 5-15,-2 6 0 16,-1-2-1-16,11 2 0 15,14-3-2-15,-3 6 1 16,10-2-1-16,3-1 0 16,4-3-1-16,4 3 1 15,10-3 0-15,4-3 0 0,7 4 0 16,0-8 0-16,0 4-1 16,6 0 1-16,5 4-2 15,6-1 1-15,-3 0-1 16,7 3 0-16,0 3 0 15,0-9 0-15,-3 0 0 16,-1 0 0-16,4 0 0 16,4-6 1-16,-4 3 0 15,0 3 1-15,3-6-1 16,4-4 0-16,-10 4 0 16,-8 0 0-16,8 0 0 15,-4-4 0-15,3 1 0 16,-10-1 0-16,-4 1 0 15,8 0 1-15,10-7-1 16,3-3 1-16,-10 3 0 16,7 10 0-16,4-3-1 0,-1 6 1 15,-13-7 0 1,-1 10 0-16,4 0-1 0,0 0 1 16,0 0-1-16,-14-6 0 15,10 6-1-15,-3 0 0 16,0 0-1-16,-4-3 1 15,-10 3-1-15,-7 0 0 16,-7-10-1-16,-4 4 0 16,-11-3-6-16,-10-1 1 15,-10 1-10-15,-15-1 0 16</inkml:trace>
  <inkml:trace contextRef="#ctx0" brushRef="#br0" timeOffset="4413.41">2953 7742 44 0,'7'25'22'0,"3"91"-11"16,-10-78 22-16,4 15-33 16,3 22 1-16,-3 0 0 15,3 7 0-15,-7-7-2 0,-7-6 1 16,7-15 0-1,-4-11 0-15,4-11-3 0,-7-17 1 16,3-15-3-16,-3-3 1 16,4-15-4-16,-8-11 1 15,1-2-4-15,-8-13 0 16,0-6 2-16,-3-3 0 16,0-7 1-16,3 4 1 15,4-4 5-15,7-6 0 16,-3 13 6-16,10-4 1 15,10 1 3-15,-3-1 1 16,14 4 2-16,1 0 0 16,-1 3-1-16,0 3 0 0,4 9-2 15,-4 7 0-15,0 6-4 16,0 3 1-16,-3 9-3 16,3 7 1-16,-3 9-2 15,3 6 1-15,0 4-1 16,-3 9 0-16,3 9-1 15,-11 7 0-15,-6 3-1 16,-8 3 1-16,-6-1-2 16,-1 1 1-16,1-9-1 15,-8-7 0-15,-3-6-4 16,10-6 1-16,-6-4-7 16,13-6 0-16,4-6-2 15,-7-3 0-15</inkml:trace>
  <inkml:trace contextRef="#ctx0" brushRef="#br0" timeOffset="5059.85">3380 8419 47 0,'0'32'23'0,"0"-20"-23"0,0-12 45 0,-7-3-44 15,3 0 1-15,4-10 0 16,-7-2 1-16,7-1-4 16,0-3 0-16,0 3 2 15,0 4 0-15,7-4-2 16,-3-3 1-1,24 4-1 1,0 2 1-16,0 7-1 16,4 3 1-16,-4-3 0 15,-7 6 1-15,1 0-2 16,6-4 0-16,4 4-4 16,-1 0 0-16,5 0-6 15,-12 0 1-15,1 0-4 16,0 0 1-16,-8 0 4 15,1 0 1-15,3-3 7 16,-10-3 1-16,6 3 8 0,-6 0 1 16,-1-4 4-16,1 4 1 15,0-3-5-15,-4 3 1 16,-4-3-4-16,-3 2 1 16,-10 1-5-16,-1 3 1 15,-10 3-3-15,0 7 1 16,3-1-2-16,-3 7 0 15,3 6-2-15,-3 6 1 16,11 4-3-16,2-4 1 16,8 3-2-16,8-6 0 0,2-3 1 15,11-12 1-15,7-7 1 16,-3-10 1-16,3-8 1 16,8-7 0-16,-5-3-8 15,-2 3 1-15,-8-3-1 16,-7-4 0-16</inkml:trace>
  <inkml:trace contextRef="#ctx0" brushRef="#br0" timeOffset="5390.69">4325 8344 52 0,'4'-3'26'0,"-4"-10"-32"15,0 13 54-15,-4-6-48 16,4-3 1-16,-11 2 0 0,4 4 0 16,-3 0-2-16,-4 6 1 15,0 0 1-15,0 4 0 16,3 5-2-16,0 7 0 16,-6 0-1-16,10 6 0 15,3-3 0-15,-6-3 0 16,10 9-2-16,-8-3 1 15,5 0 0-15,6-6 0 16,8-7 2-16,7-8 0 16,-1-11 0-16,5-2 0 15,2-4-2-15,4-2 0 16,1-7-9-16,-8-7 0 0</inkml:trace>
  <inkml:trace contextRef="#ctx0" brushRef="#br0" timeOffset="5734.76">4664 8473 36 0,'10'25'18'0,"-6"-22"-12"15,-4-3 24-15,0 0-26 16,0-7 0-16,-4-5 3 15,-3-7 1-15,4-9-10 16,-15-3 0-16,4-16 6 0,-11-10 1 16,1-6-3-16,2 4 0 15,5-7-1-15,-4-6 0 16,10 6 0-16,11 3 1 16,11 1-1-16,3-1 1 15,14-3-1-15,11 10 1 16,-18 8-2-16,11 8 1 15,6 15-3-15,1 9 0 16,0 13-6-16,0 6 1 16,-4 9-10-16,-7 7 1 15</inkml:trace>
  <inkml:trace contextRef="#ctx0" brushRef="#br0" timeOffset="5962.5">4607 8143 64 0,'46'0'32'0,"14"-37"-33"16,-39 21 55-16,29-3-53 16,-1-6 0-16,0 0 0 15,1 12 0-15,-11-2-5 16,-8 5 1-16,-13 10-6 15,-7 13 1-15,-11 3-11 16,0 6 0-16</inkml:trace>
  <inkml:trace contextRef="#ctx0" brushRef="#br0" timeOffset="6349.92">2921 9034 57 0,'0'6'28'0,"0"0"-26"0,4-2 46 0,3-1-44 16,3-3 1-16,11 3 3 15,1-3 1-15,23 0-10 16,26 0 0-16,38-3 8 16,18-7 0-16,46-5-4 15,14-7 1-15,14 0-5 16,7 0 1-16,-35 6-7 15,-3-3 1-15,-15 7-15 16,-25 2 0-16,-27 1-2 16,-19-1 1-16</inkml:trace>
  <inkml:trace contextRef="#ctx0" brushRef="#br0" timeOffset="11680.28">6096 3788 37 0,'0'-3'18'0,"0"3"-6"16,0 0 18-16,0 3-27 15,0 9 1-15,0 4 0 16,0 6 1-16,-7 0-6 16,3 19 0-16,1-10 4 15,-1 13 1-15,1 0-3 0,3 6 1 16,0-6-1-16,0 6 0 16,3-16-1-16,1 1 1 15,-4-10-2-15,0-9 1 16,0-7 0-16,-4-3 0 15,1-9-1-15,-11-6 0 16,0-1 0-16,-11 1 1 16,4-7-2-16,-4 1 1 15,-3 2-3-15,7 7 1 16,-8 3-1-16,-2 6 0 0,2 3-1 16,1 10 0-16,0 3 1 15,3 6 0-15,1 6 2 16,2-3 1-16,8 7 2 15,4-1 0-15,6 1 2 16,11-1 1-16,11-9 2 16,3-6 0-16,-3-9 0 15,14-14 0-15,-4-5-2 16,14-7 1-16,-3 4-5 16,3-7 1-16,-7 3-9 15,-3 4 1-15,0-13-9 16,-11 12 0-16</inkml:trace>
  <inkml:trace contextRef="#ctx0" brushRef="#br0" timeOffset="11980.44">5394 4891 55 0,'7'19'27'0,"32"-19"-25"0,-29-6 47 15,19-3-45-15,6-4 0 16,21-3 1-16,4-2 1 16,11-1-8-16,7-3 0 0,-1 9 5 15,4 4 0-15,-10 3-3 16,-4 2 1-16,-11 4-5 15,-6 0 1-15,-12 4-6 16,-6 2 0-16,-7-3-11 16,-11 6 1-16</inkml:trace>
  <inkml:trace contextRef="#ctx0" brushRef="#br0" timeOffset="12476.13">5789 5080 43 0,'-7'44'21'0,"4"-1"-18"16,-5-30 28-16,5 9-29 0,3 9 1 15,0 10 3-15,-7 9 0 16,3 4-7-16,4-4 0 15,-7-3 5-15,4-7 0 16,-1-8-1-16,1-7 0 16,-1-3-2-16,1-6 1 15,-1-7-1-15,4-3 1 16,-7-6-1-16,4-6 0 16,-8-7-1-16,0-2 0 0,-6 2-1 15,-4 7 0-15,-4-7-1 16,0 4 1-16,-3 0-1 15,-4 5 0-15,0 8 0 16,4 2 1-16,0 6 0 16,7 4 1-16,0 9 0 15,-8-3 1-15,19 6 0 16,-1 10 0-16,1-4 0 16,6-5 0-16,4 2-1 15,7-6 1-15,11-3-1 16,14-6 1-16,6-7-4 15,1-3 1-15,11-6-8 16,10-6 0-16,0-16-6 16,10-6 0-16</inkml:trace>
  <inkml:trace contextRef="#ctx0" brushRef="#br0" timeOffset="12719.22">6414 5506 42 0,'-25'44'21'0,"4"-3"-17"0,10-26 33 16,-7 7-35-16,-6 0 1 16,-4 0 0-16,-8 10 1 15,12-4-6-15,-8 6 1 0,14-9 1 16,-3-3 0-16,7-3-8 15,3-9 1-15,8-7-8 16,-4-19 1-16</inkml:trace>
  <inkml:trace contextRef="#ctx0" brushRef="#br0" timeOffset="12913.27">6107 5365 37 0,'24'25'18'0,"22"38"-7"15,-32-44 27-15,11 9-35 16,-4 13 1-16,7 6 0 16,-6 6 0-16,2 3-6 15,4 1 0-15,4-4 3 16,11-6 0-16,-1-6-7 16,-10-13 0-16,6-15-9 0,1-13 0 15</inkml:trace>
  <inkml:trace contextRef="#ctx0" brushRef="#br0" timeOffset="13464.91">7684 4750 44 0,'-4'0'22'0,"-3"-12"-14"0,7 9 33 16,-4 3-38-16,-6 0 1 16,-4 6 1-16,-11 0 1 15,-3 13-7-15,0 12 0 16,-8 10 4-16,-6 6 1 16,-7 13-3-16,-4 2 0 15,10 4-2-15,5-6 0 0,2-4-3 16,12-15 1-16,2-6-6 15,8-7 0-15,4-19-8 16,6-9 0-16</inkml:trace>
  <inkml:trace contextRef="#ctx0" brushRef="#br0" timeOffset="13736.45">7144 4672 59 0,'14'50'29'0,"11"-25"-31"16,-15-9 50-16,8 9-43 16,14 16 0-16,10 0 2 15,-7-10 1-15,18 22-11 16,7 4 0-16,-4 5 6 0,1-2 0 15,-4-1-8-15,-4 7 1 16,-6-6-7-16,-8-7 0 16,-7-15-9-16,-7-10 0 15</inkml:trace>
  <inkml:trace contextRef="#ctx0" brushRef="#br0" timeOffset="14953.25">8019 4070 45 0,'3'19'22'0,"-6"6"-12"0,6-16 31 0,-3 4-39 15,0-1 1-15,-3 7 0 16,3 0 1-16,0-7-5 16,0 4 1-16,0-3 3 15,0-7 1-15,-7 3-2 16,7-9 1-16,-4-3-1 16,4 3 1-16,0-9-1 15,4-1 0-15,3-5-2 16,-7-4 1-16,10-12-1 15,4 9 0-15,0 0 0 16,8 3 1-16,-12 6-2 16,8-2 1-16,3 2 0 15,-7 4 1-15,4-1-1 16,-1 4 0-16,-2 0-1 16,-1 3 0-16,-4 3 0 15,-3 0 1-15,0 3-2 16,0 3 0-16,4 3 0 15,-11 4 0-15,3 3 0 0,1 2 1 16,-4 4 0-16,4-3 0 16,-4 0 1-16,0-3 0 15,0 2 0-15,0-5 1 16,0-4 0-16,-4 1 0 16,4-4 0-16,0 0 1 15,-4 1-1-15,4-1 0 16,4 0-6-16,0 4 1 15,3-1-14-15,7-9 1 16</inkml:trace>
  <inkml:trace contextRef="#ctx0" brushRef="#br0" timeOffset="17279.73">8957 4854 39 0,'0'0'19'0,"0"0"-4"0,0 0 20 16,0 0-32-16,7 0 1 15,4 0 3-15,3 0 0 16,7 0-8-16,4-3 0 16,13-4 5-16,19 4 1 15,3 0-5-15,0-6 1 0,3 9-8 16,-10-7 1-16,-3 7-12 16,-19 7 1-16</inkml:trace>
  <inkml:trace contextRef="#ctx0" brushRef="#br0" timeOffset="17490.37">9126 5214 60 0,'0'54'30'0,"0"-35"-24"16,4-13 50-16,10-6-53 15,-3 0 1-15,13-10 2 16,15-2 0-16,7-1-8 15,10-5 0-15,4-1 0 16,0 6 0-16,-10 7-13 16,-11 6 0-16,-18 3-7 15,-11 0 0-15</inkml:trace>
  <inkml:trace contextRef="#ctx1" brushRef="#br0">6378 3618 0,'0'0'15,"0"0"1,0 0-1,0 0 1</inkml:trace>
  <inkml:trace contextRef="#ctx0" brushRef="#br0" timeOffset="18830.59">10506 6303 47 0,'0'18'23'0,"7"-14"-18"0,-7-4 24 16,7-7-29-16,0 4 1 16,3-6 0-16,1-1 1 15,3 4-3-15,4 3 0 0,-1-3-3 16,12 2 0-16,2 1-9 15,5-3 0-15</inkml:trace>
  <inkml:trace contextRef="#ctx0" brushRef="#br0" timeOffset="19054.32">11349 6340 49 0,'14'22'24'0,"0"-19"-27"16,-10 0 39-16,3 1-36 15,3 2 1-15,8 0-1 16,0-3 1-16,-1 0-3 0,4 1 1 16,1-4-3-16,6 0 1 15,3 0-10-15,8-10 0 16</inkml:trace>
  <inkml:trace contextRef="#ctx0" brushRef="#br0" timeOffset="19280.53">12037 6334 36 0,'24'22'18'0,"12"-3"-10"0,-29-16 24 0,3 0-29 15,1 0 1-15,3 0 1 16,0 0 0-16,0-3-7 16,4 0 0-16,3 0 1 15,0 0 1-15,4-3-11 16,3 0 1-16,0-3-4 16,-6-4 1-16</inkml:trace>
  <inkml:trace contextRef="#ctx0" brushRef="#br0" timeOffset="19473.57">12637 6387 24 0,'28'22'12'0,"0"-16"-8"16,-17-2 16-16,-1-4-18 16,1 3 1-16,3 0 3 15,3-3 0-15,-2 0-7 16,-1 0 1-16,3 0 3 0,-3 0 1 15,1 0-6-15,-1 0 1 16,0 0-10-16,3-6 1 16</inkml:trace>
  <inkml:trace contextRef="#ctx0" brushRef="#br0" timeOffset="19700.05">13317 6444 25 0,'18'6'12'0,"-4"-9"0"0,-7 3 13 0,0 0-22 16,0-3 0-16,0 0 1 16,0-1 0-16,0 1-6 15,4-3 1-15,0 0 0 16,6-1 0-16,-3 4-10 15,0 0 0-15</inkml:trace>
  <inkml:trace contextRef="#ctx0" brushRef="#br0" timeOffset="19907.57">13695 6434 20 0,'25'3'10'0,"6"7"1"0,-24-10 6 16,4 0-14-16,0-3 0 16,-1 0 1-16,1-1 1 15,-1 1-7-15,1-3 0 32,3 0-5-32,4-7 0 15</inkml:trace>
  <inkml:trace contextRef="#ctx0" brushRef="#br0" timeOffset="20135.75">14189 6378 39 0,'14'0'19'0,"7"-10"-17"16,-14 7 31-16,4 3-34 16,-1 0 0-16,1 0-8 15,-1 0 1-15,1 0 1 16,0-9 1-16</inkml:trace>
  <inkml:trace contextRef="#ctx0" brushRef="#br0" timeOffset="20346.12">14619 6321 18 0,'4'7'9'0,"6"2"-13"0,-3-9 5 16,0 3-7-16,0-3 1 0</inkml:trace>
  <inkml:trace contextRef="#ctx0" brushRef="#br0" timeOffset="20538.74">14799 6472 44 0,'32'16'22'0,"-18"-4"-35"16,-7-12 44-16,0-9-52 0,4-7 1 15</inkml:trace>
  <inkml:trace contextRef="#ctx0" brushRef="#br0" timeOffset="22970.34">12125 4340 40 0,'4'-10'20'0,"10"13"-12"0,-7-9 20 0,0 0-26 15,3-4 1-15,8-5 2 16,10-1 1-16,7-6-7 16,4 0 1-16,7-3 3 15,11 0 1-15,6-3-2 16,-3 6 1-16,-4 9-2 15,-6 7 0-15,-8 12-1 16,-10 4 1-16,-11 8-1 16,-10 11 0-16,-8-4 0 15,-10 9 0-15,-3 4-1 0,-8-1 1 16,-7 7-1-16,-3 7 0 16,-4-8 0-16,4 14 0 15,7-7 0-15,0-3 0 16,7 0-3-16,7-9 1 31,7-1-12-31,0-5 1 16</inkml:trace>
  <inkml:trace contextRef="#ctx0" brushRef="#br0" timeOffset="23227.16">12506 5472 62 0,'4'43'31'0,"6"-36"-41"15,-6-4 52-15,-4-3-50 16,0 0 1-16,0-13-24 16,0 1 1-16</inkml:trace>
  <inkml:trace contextRef="#ctx0" brushRef="#br0" timeOffset="26410.89">15879 5393 48 0,'3'6'24'0,"29"1"-13"0,-18-7 24 15,0 6-32 1,4 10 0-16,6 2 2 0,1 8 0 16,0-1-6-16,-8 12 0 15,-10-2 2-15,-7 9 1 16,-10 9-7-16,-8-6 1 16,-6-9-13-16,-5-13 0 15</inkml:trace>
  <inkml:trace contextRef="#ctx0" brushRef="#br0" timeOffset="27774.89">18080 4722 34 0,'0'47'17'0,"18"-6"-10"16,-18-29 18-16,0 4-19 15,-4 3 1-15,0 6 1 16,-3 0 1-16,-3 6-12 16,-1 4 0-16,-3-1 8 15,4-5 1-15,-1 5-4 0,0-12 0 16,1-3-1-16,3-3 1 16,0-7-1-16,3-6 0 15,4-3-1 1,7-9 1-16,4-7-1 0,10-9 1 15,-3 6-1-15,3-18 1 16,3 2-1-16,1-3 1 16,3 1-2-16,1-1 1 0,2 1 0 15,1-1 0-15,0 3 0 16,0-5 1-16,-4 18-1 16,-3-7 1-16,-4 17-1 15,-4 9 1-15,-3 9 0 16,1 10 0-16,-5 6 0 15,4 12 1-15,-7 16-1 16,-3 1 1-16,-1 8-1 16,-3-6 1-16,0 7-1 15,0-7 0-15,4-2-6 16,-1-20 0-16,1 0-14 16,7-25 1-16</inkml:trace>
  <inkml:trace contextRef="#ctx0" brushRef="#br0" timeOffset="28406.12">20161 5105 53 0,'-3'3'26'0,"-1"-6"-23"0,4 3 36 0,-3 0-38 16,-4 0 1-16,-7 3 1 15,-4 3 1-15,-7 4-5 16,-7-4 0-16,1 3 3 16,-5 7 1-16,5 9-2 15,-1 3 0-15,4 4-1 16,7-4 1-16,-1 6-1 15,8-9 0-15,7 4-1 16,4-11 1-16,10-2 0 16,7-16 0-16,7-9 0 15,4-4 0-15,-1-6 0 0,8-6 1 16,-7 3-2-16,0-6 1 16,-4 6 0-16,-4 3 0 15,-3 4-1-15,1 2 1 16,-1 10-1-16,-4 9 1 15,1 10 0-15,-1 6 1 16,-3 0-1-16,1 3 1 16,-5 9-1-16,1 4 0 15,3-4-1-15,0-5 1 16,-4-7-7-16,4 0 1 0,4-13-11 16,3-9 0-16</inkml:trace>
  <inkml:trace contextRef="#ctx0" brushRef="#br0" timeOffset="28750.09">20362 5346 44 0,'11'79'22'0,"-4"-105"-17"16,-7 20 29-16,0 0-31 15,0 0 0-15,0 6 2 16,0 0 0-16,4-7-7 15,3-2 1-15,0 0 4 16,0-7 0-16,0 3-2 16,3-2 0-16,1-1 0 15,7 0 0-15,-4 7-1 16,3 3 1-16,4-1 0 0,1 10 0 16,-1 7 0-16,0 2 0 15,-3 1 0-15,3 12 0 16,-4 0-1-16,-2 10 1 15,-5-10-2-15,1 0 1 16,-1-3-3-16,1-3 0 16,-1-4-5-16,5-2 0 15,6-4-9-15,7-12 0 16</inkml:trace>
  <inkml:trace contextRef="#ctx0" brushRef="#br0" timeOffset="28975.51">21265 4995 41 0,'22'-3'20'0,"-1"9"-13"0,-18-3 28 0,-3 7-34 15,-3 5 1-15,-4 7 1 16,0 3 0-16,-11 16-4 16,-14 3 1-16,-10 22 2 15,-14 12 0-15,-8 13-1 16,-7 3 1-16,4 0-4 15,11-9 1-15,14-16-6 16,10-13 0-16,4-12-8 16,10-19 0-16</inkml:trace>
  <inkml:trace contextRef="#ctx0" brushRef="#br0" timeOffset="29173.49">20705 5048 47 0,'7'13'23'0,"53"87"-13"0,-43-69 38 15,8 7-48-15,0 9 0 16,-1 0-2-16,1 0 1 0,-4-12-6 16,-3-13 1-16,3-22-10 15,-7-10 1-15</inkml:trace>
  <inkml:trace contextRef="#ctx0" brushRef="#br0" timeOffset="32489.78">25919 5293 58 0,'3'22'29'0,"-3"31"-43"16,0-31 62-16,0 9-48 15,0 1 0-15,4 5-3 16,-4-2 0-16,0-7-4 0,0-3 0 16,0-12-8-16,0-13 0 15</inkml:trace>
  <inkml:trace contextRef="#ctx0" brushRef="#br0" timeOffset="32670.72">25845 5145 27 0,'21'13'13'0,"21"0"-12"0,-24-7 13 0,3 3-16 16,7 1 1-16,0-1-11 16,0 4 1-16,-3 2 11 15,-11-2 0-15</inkml:trace>
  <inkml:trace contextRef="#ctx0" brushRef="#br0" timeOffset="33163.97">26180 5421 39 0,'14'0'19'0,"-11"4"-26"16,4-8 41-16,4 1-36 15,0 3 1-15,3-12-4 16,0 2 1-16,0-2 5 15,0-1 0-15,-3 7-3 16,-1 0 0-16,1 9-1 0,-1 9 1 16,1 4 0-16,3 12 1 15,0-3 0-15,0-3 0 16,0 0 1-16,4-3 1 16,7-6 2-16,6-4 0 15,1-3 1-15,7-6 0 16,-4-12-1-16,1-7 1 15,-8-12-2-15,0-16 0 16,0-13 0-16,-3-12 0 16,-4-7 0-16,-10-11 1 0,-8-11-1 15,-3 4 1-15,0 0-1 16,-3 3 1-16,-8 22-2 16,-7 9 1-16,1 16-2 15,-4 9 1-15,-1 19-1 16,5 19 1-16,3 25-1 15,3 16 0-15,4 19 0 16,11 24 0-16,6 20 0 16,1 12 0-16,3-3-1 15,0-3 1-15,-3-26-2 16,-4-15 0-16,-4-12-5 16,-3-20 1-16,-3-15-8 15,-4-22 1-15</inkml:trace>
  <inkml:trace contextRef="#ctx0" brushRef="#br0" timeOffset="33378.61">26264 5152 38 0,'11'28'19'0,"17"0"-10"0,-17-18 29 15,6-1-36-15,5 4 0 16,2-1 1-16,8 4 1 15,7-7-6-15,14-3 0 16,-4 4-1-16,-7-1 1 16,-3-6-9-16,-11 4 1 15,1-4-5-15,-8-3 1 0</inkml:trace>
  <inkml:trace contextRef="#ctx0" brushRef="#br0" timeOffset="34304.25">26850 5406 45 0,'49'22'22'0,"11"-19"-23"0,-42-3 42 0,7-3-39 15,3-7 0-15,-3 1 0 16,-1-4 1-16,-3 1-4 16,-3 2 0-16,-4 1 1 15,-7 0 1-15,-7-4-2 16,-7 4 1-16,-7-4-2 15,-4 4 0-15,-3 2-1 16,-3 7 0-16,-1 7 0 0,0-1 0 16,8 3 0-16,2 10 1 15,5 6 1-15,-1 3 0 16,11-2-1-16,0 2 1 16,11 0-3-16,-4 0 1 15,3-3-4-15,8-6 0 16,3-6-2-16,7-10 1 15,4-6 0-15,4 0 1 16,2-13 3-16,-6-3 0 16,3-6 8-16,4 0 1 0,-4 3 3 15,-6 6 1-15,-1 1-1 16,-7 2 1-16,-3 0-3 16,-4-2 0-16,0 2-5 15,-7-2 1-15,-4-4-2 16,-6 0 0-16,-11 3 0 15,-4 7 0-15,-3-1-4 16,0 7 1-16,0 16-6 16,-4 3 1-16,7 12-2 15,1 9 1-15,6 1 3 16,8 9 0-16,3 6 6 16,3 10 1-16,4 3 6 15,0-3 1-15,-3-10 1 16,-1 10 1-16,-3-7-4 15,-3-6 0-15,-8 0-3 16,-6-9 0-16,-8-6-2 16,-7-10 0-16,-3-13 0 15,-4-9 1-15,4-9-1 16,-1-13 1-16,5-9 0 0,3 0 1 16,13 0-1-16,8 6 0 15,11-6-1-15,10 2 1 16,14 5 0-16,15-5 0 15,6-5-1-15,0 3 1 16,18-4-1-16,4-2 0 16,-1 3 0-16,-6-4 0 15,-4 1-1-15,-11 15 0 0,-10-9-1 16,-4-4 1-16,-10-2-1 16,-7 2 0-16,-11 4 0 15,-7 3 0-15,-7 6-1 16,-7 10 0-16,-4 6 0 15,0 15 0-15,1 4 0 16,3 6 0-16,-1 9 0 16,5 7 1-16,3 0 1 15,7-4 0-15,3 1-2 16,8-4 1-16,3-3-3 16,7-3 1-16,0-12-6 15,4-13 1-15,-4-7-4 16,7-8 1-16</inkml:trace>
  <inkml:trace contextRef="#ctx0" brushRef="#br0" timeOffset="34562.3">27838 5563 25 0,'-4'-13'12'0,"-3"-3"0"0,7 1 20 15,-3-4-26-15,3 3 1 16,0-3 3-16,3 4 1 16,1 2-13-16,10 10 0 15,14 0 8-15,21 0 1 16,22 6-4-16,17 0 1 0,-7 3-5 16,-7-3 1-16,-14 0-9 15,-21 1 0-15,-25-4-8 16,-21-4 1-16</inkml:trace>
  <inkml:trace contextRef="#ctx0" brushRef="#br0" timeOffset="44951.28">22553 5108 20 0,'4'16'10'0,"-1"-1"-1"0,-3-12 11 0,0-3-18 15,0 3 1-15,0 1 1 16,0-1 0-16,4 9-4 15,-4 10 0-15,0 3 4 16,0 4 1-16,0 5-2 16,0 16 1-16,0 7-1 15,-4 8 1-15,4-8-1 16,-3 3 0-16,-1-4-2 16,-3-3 0-16,0-12-1 15,3-10 0-15,1-2-2 16,3-14 1-16,0-15-2 15,3-15 1-15,5-10-1 16,-5-16 1-16,1-3-1 0,-1-19 1 16,1 4 0-16,-4-1 1 15,0-12-1-15,0 6 1 16,3 3 0-16,1 4 0 16,3 9 1-16,0 12 0 15,7 0-1-15,4 13 1 16,3-6 0-16,3 18 1 15,8 4 0-15,3-1 1 16,1 10 2-16,-8 0 0 16,0 10 1-16,4 6 0 15,-7 2-1-15,-4 4 1 0,-11 3-2 16,-10 10 1-16,-3 3-4 16,-8 2 1-16,-10-2-5 15,-7 0 1-15,-7-7-9 16,-1-9 1-16,5-3-4 15,6-4 1-15</inkml:trace>
  <inkml:trace contextRef="#ctx0" brushRef="#br0" timeOffset="45324.96">23185 5227 52 0,'17'-6'26'0,"-6"-13"-32"0,-8 19 52 16,-3 0-46-16,0 0 1 16,-7-3-1-16,-7 0 1 15,-3 3-2-15,-5 3 1 16,-6 3 0-16,3 7 0 15,-3 2-2-15,0 7 1 16,3 0-3-16,8 6 0 16,3 4-2-16,6 2 0 0,5-6 0 15,10-2 0 1,7-14 3-16,11-9 1 0,3-9 2 16,4-10 1-16,-4-3 1 15,-3-6 1-15,-4-3-6 16,-3-3 1-16,-4-4-8 15,-4 4 0-15</inkml:trace>
  <inkml:trace contextRef="#ctx0" brushRef="#br0" timeOffset="45686.01">23484 5048 45 0,'18'22'22'0,"-21"3"-28"16,-1-18 38-16,-3 2-33 15,0-3 1-15,0 1-1 16,-4-1 1-16,-3 3 0 0,-3 1 0 16,2-4-1-16,5 3 0 15,-1 4-1-15,4-4 0 16,4 1 0-16,3 2 1 15,3 4-1-15,4 3 1 16,0-1 1-16,4 1 0 16,-4-3 1-16,0 0 1 15,-3-1 0-15,-1 1 0 16,1 3-1-16,-4-3 0 0,0 2-2 16,-4 4 0-16,1-6-5 15,-5 0 1-15,1-1-6 16,0-8 0-16</inkml:trace>
  <inkml:trace contextRef="#ctx0" brushRef="#br0" timeOffset="45926.4">23668 5315 40 0,'7'25'20'0,"-7"13"-22"16,0-29 35-16,0 3-32 15,0 7 0-15,0 6-1 16,-4-6 1-16,4-3-4 16,0-7 1-16,0 4-7 0,0-13 1 15,0-13-4-15,-3-9 0 16</inkml:trace>
  <inkml:trace contextRef="#ctx0" brushRef="#br0" timeOffset="46286.45">23650 4926 26 0,'18'-25'13'0,"17"-25"-15"0,-21 37 20 0,4-15-18 16,7-7 0-16,6-8-2 15,5 5 0-15,-1-3 1 16,-3 0 1-16,-8 4-1 16,-6 5 0-16,0 7 0 15,-4 0 1-15,-4 13 2 16,1-7 0-16,-1 9 1 16,-2 4 0-16,-8 12 0 15,0 16 1-15,0 10-1 16,-4 18 0-16,-3 13-1 15,0 15 0-15,0 19-1 16,-4 0 0-16,1 4 0 16,6 2 1-16,4-21-1 15,0-10 0-15,4-16-3 16,-1-12 0-16,1-12-5 0,-4-17 1 16,0-8-4-16,-7-11 0 15</inkml:trace>
  <inkml:trace contextRef="#ctx0" brushRef="#br0" timeOffset="46495.94">23753 5164 35 0,'28'0'17'0,"21"38"-14"0,-28-32 33 16,4 0-32-16,3 1 0 15,-7-1 1-15,8-3 1 0,-1-3-9 16,0 0 1-16,-3-3 4 15,3 3 1-15,-7 3-5 16,4-3 0-16,-8-3-6 16,1 3 1-16,-4-3-7 15,0-7 1-15</inkml:trace>
  <inkml:trace contextRef="#ctx0" brushRef="#br0" timeOffset="46693.48">24232 5274 27 0,'11'38'13'0,"-1"12"-2"16,-6-38 15-16,0 7-24 15,-1 6 0-15,-3-3 0 16,0 0 0-16,0-6-4 0,0-7 0 31,-3-12-6-31,-1-6 1 16,0-10-4-16,1-9 1 15</inkml:trace>
  <inkml:trace contextRef="#ctx0" brushRef="#br0" timeOffset="47111.63">24225 5098 30 0,'14'26'15'0,"4"-20"-11"0,-11-6 26 15,4 0-29-15,-1 0 0 16,1 3 0-16,-1 0 0 0,5 0-2 16,-5 0 1-16,4 0 0 15,-3-3 1-15,-1 10-1 16,-3 6 0-16,0-1 0 16,1 1 0-16,-1 3 0 15,-4 6 1-15,4-6-1 16,-3 9 1-16,3-9 0 15,0-1 1-15,0-2-1 16,0 3 1-16,0-6 1 16,4-4 0-16,-4 0 0 15,0-2 0-15,0-7 0 16,0-4 0-16,0 4-1 16,0-6 0-16,0-3-2 0,0-1 1 15,0 1-1-15,0-10 0 16,4 7-3-16,-1-1 1 15,-3 1-4 1,0 5 1-16,0-2-7 0,1-4 1 16,2 1-3-16,-3 2 1 15</inkml:trace>
  <inkml:trace contextRef="#ctx0" brushRef="#br0" timeOffset="47471.78">24642 5327 21 0,'10'16'10'16,"15"-13"5"-16,-15-3 15 0,5 0-26 15,2-3 1-15,4 0 3 16,4-3 0-16,0-1-10 16,3-5 0-16,0 2 7 15,0-2 0-15,-3-4-3 16,-4 0 0-16,0-2-2 15,1-1 1-15,-12 3-2 16,-10 7 1-16,-3-1-1 16,-8 1 0-16,-10 15-1 15,3 10 1-15,-3 9 0 16,3 6 1-16,4 13 0 16,7 3 0-16,7-3 1 15,4-6 0-15,6-4 0 0,4-5 1 16,8-8-1-16,6-8 0 15,7-7-5-15,0-12 1 16,-3-7-11-16,-14-12 1 16</inkml:trace>
  <inkml:trace contextRef="#ctx0" brushRef="#br1" timeOffset="53837.46">21026 3568 2 0,'0'-12'1'0,"3"18"-2"0,-3-16 2 16,0 4 0-16,0 6 0 15,0 0 0-15,0-3 0 16,0 3-1-16,0 0 1 16,0-6 4-16,0 6 0 15,0 0 1-15,0 0 0 16,0 6 1-16,0-6 1 16,0 0 0-16,0 3 1 15,0 3-3-15,0 4 1 0,0-4-1 16,0 0 1-16,0 4-2 15,0 2 1-15,0-2-2 16,0 9 0-16,0-4-1 16,0 13 1-16,0 10-2 15,0 3 0-15,0 9-1 16,0 0 1-16,0 4-1 16,0-11 0-16,0 4-2 15,0-6 1-15,0-3-4 16,0-16 0-16,4 0-6 15,-1-3 0-15,4-10-6 16,0-15 1-16</inkml:trace>
  <inkml:trace contextRef="#ctx0" brushRef="#br1" timeOffset="54185.96">21255 4039 42 0,'14'6'21'0,"4"41"-18"0,-8-38 36 0,1 13-38 15,-4-3 1-15,-4 3-1 16,-3 3 0-16,-7 3-2 16,-7 7 0-16,4-1-1 15,-4-9 0-15,-1 0-12 16,1-15 0-16</inkml:trace>
  <inkml:trace contextRef="#ctx0" brushRef="#br1" timeOffset="55593.99">20038 3806 34 0,'-4'13'17'0,"1"25"-3"15,3-29 18-15,-4 7-28 16,1 3 1-16,-1 6 1 16,-3 3 0-16,4-6-8 15,-1 3 1-15,1-6 5 16,-1-7 0-16,4-2-2 16,4-7 0-16,3-6-1 15,3-7 0-15,1-5-1 16,3-20 0-16,0 7 0 15,0-10 0-15,0 1-1 16,-3-1 1-16,-1 7 0 16,1 9 0-16,0 3 0 0,3 9 0 15,0 7 0-15,-4 16 0 16,1 3-1-16,-1 2 1 16,-2 7-1-16,-1 4 1 15,-4 5-1-15,1-6 0 16,-4 7-2-16,3-1 0 15,4 4-5-15,0-16 1 16,0-6-9-16,11-16 1 16</inkml:trace>
  <inkml:trace contextRef="#ctx0" brushRef="#br1" timeOffset="55866.17">20528 3860 48 0,'0'-3'24'0,"0"15"-23"16,0-12 40-16,7 0-39 15,0 0 0-15,4 0 0 16,6 0 1-16,1 0-4 15,3-3 0-15,-3-6 1 16,0 2 0-16,-8-2-8 0,1 6 0 16,-4-10-8-16,-7 7 1 15</inkml:trace>
  <inkml:trace contextRef="#ctx0" brushRef="#br1" timeOffset="56013.9">20532 3963 49 0,'3'28'24'0,"8"-2"-18"0,-4-26 39 16,3 9-44-16,5-9 0 16,-1 3 0-16,3 0 0 15,4-9-18 1,1-10 1-16</inkml:trace>
  <inkml:trace contextRef="#ctx0" brushRef="#br1" timeOffset="56644.71">21738 3775 43 0,'7'3'21'0,"0"13"-4"0,-7-16 22 0,0 0-36 15,4 0 1-15,3 3 3 16,0 3 1-16,0-6-10 15,0 3 1-15,11 1 6 16,3-4 0-16,4 0-3 16,-1 0 1-16,-6 0-3 15,-4 3 1-15,-7 0-2 16,-7 6 0-16,-11 4-2 16,-3 6 1-16,-3 3-1 15,6 3 0-15,-3 0 0 16,3 0 0-16,1-6 1 15,3 3 0-15,0 0 2 16,3-4 0-16,4 4 0 16,0 0 0-16,14-9-2 15,4-1 1-15,7-2-7 0,6-1 0 16,1-9-9-16,3 0 1 16</inkml:trace>
  <inkml:trace contextRef="#ctx0" brushRef="#br1" timeOffset="56857.05">22190 4070 48 0,'-7'34'24'0,"-4"17"-18"0,8-36 37 0,-8 4-41 16,0 16 0-16,-3-1 0 15,-3 1 0-15,-1-4-4 16,4-3 1-16,3-6-2 15,1-6 0-15,6-10-9 16,4-3 1-16,7-19-5 16,7-2 0-16</inkml:trace>
  <inkml:trace contextRef="#ctx0" brushRef="#br1" timeOffset="57335.74">22359 3574 53 0,'-3'32'26'0,"24"-13"-28"0,-18-16 50 16,4 3-46-16,4-3 0 15,3 3 1-15,0-6 1 16,7 0-4-16,4 0 0 15,0 0 3-15,3 0 1 16,-7 0-2-16,0 0 0 16,-7 4-1-16,-3 2 1 15,-4 3-4-15,-7 7 0 16,-4-7-2-16,-3 4 1 16,0 3-2-16,0 2 0 0,-3 4-2 15,3 0 1-15,0-3 1 16,3-3 0-16,4-4 1 15,0 1 1-15,4-4 1 16,3 1 0-16,3 2 2 16,4 1 0-16,4-1 2 15,0 4 1-15,-4-4-1 16,0 4 0-16,-7 0 0 16,-7 3 0-16,-7 3-1 15,-7 0 1-15,-7 6-5 16,-4 0 0-16,0-3-10 15,0-6 0-15,8-10-1 16,6 1 1-16</inkml:trace>
  <inkml:trace contextRef="#ctx0" brushRef="#br1" timeOffset="57607.89">22888 4114 58 0,'0'34'29'0,"4"4"-37"0,-4-29 62 0,0 4-54 15,0 9 0-15,-7 6 0 16,-4 7 0-16,-7-4-2 15,-3 3 1-15,-3-2-8 16,-1-4 0-16,0-9-8 16,11-10 1-16</inkml:trace>
  <inkml:trace contextRef="#ctx0" brushRef="#br1" timeOffset="58133.17">23414 4051 42 0,'-4'9'21'0,"8"-9"-12"16,-4 0 31-16,0 0-38 15,0 0 0-15,3-3 0 16,4 0 0-16,1 0-4 16,-8 3 1-16,10 0-4 15,8-3 0-15,-1 0-10 16,5 0 1-16</inkml:trace>
  <inkml:trace contextRef="#ctx0" brushRef="#br1" timeOffset="58342.09">23820 4029 48 0,'17'6'24'0,"1"13"-22"0,-18-19 36 15,7 0-38-15,0-3 1 0,-4 6-1 16,5-3 1-16,-1 0-6 15,0 3 1-15,3-6-10 16,4 0 0-16</inkml:trace>
  <inkml:trace contextRef="#ctx0" brushRef="#br1" timeOffset="58583.47">24218 4035 42 0,'11'4'21'0,"-8"2"-18"16,-3-6 29-16,4-3-31 16,3 0 1-16,0 3 0 0,0 0 0 15,4 0-4-15,-1 0 0 16,4 0-3-16,0 0 1 15,1 0-9-15,-1-10 0 16</inkml:trace>
  <inkml:trace contextRef="#ctx0" brushRef="#br1" timeOffset="58808.32">24656 4054 29 0,'17'10'14'0,"1"-10"-8"0,-11-4 17 0,0 1-23 15,0-3 1-15,4 0-1 16,-1 9 1-16,1-6-2 16,-4 3 0-16,0 0-5 15,0 0 0-15,0-3-4 16,0-4 1-16</inkml:trace>
  <inkml:trace contextRef="#ctx0" brushRef="#br1" timeOffset="59049.43">25054 4123 35 0,'11'19'17'0,"3"-16"-12"0,-10-6 33 16,3-6-35-16,7 2 1 15,0 4 1-15,0-3 0 16,4 6-10-16,-4 0 1 16,-4 6-8-16,-10-6 1 31</inkml:trace>
  <inkml:trace contextRef="#ctx0" brushRef="#br1" timeOffset="65397.43">12950 3922 21 0,'25'-31'10'0,"-7"-19"-8"16,-18 37 10-16,0-2-12 16,-4 2 1-16,1 1 1 15,-11 9 1-15,-15 3-4 16,-20 3 1-16,-7 6 1 15,-11 7 0-15,-8-1 0 16,-9 7 1-16,-15 10-2 16,-17 2 0-16,3 4 0 15,-7 15 0-15,0 0-5 16,10 13 1-16,8 6-3 16,14 10 1-16</inkml:trace>
  <inkml:trace contextRef="#ctx0" brushRef="#br1" timeOffset="65637.69">11695 5544 18 0,'95'163'9'0,"14"-47"-4"16,-56-91 13-16,18-6-15 0,17-10 0 15,21-9 2-15,25-31 0 16,11-19-6-16,-4-29 1 16,4-24 3-16,-4-20 1 15,-14-21-2-15,-25 0 0 16,-21 3-2-16,-24-7 1 15,-29 10-2-15,-28-3 1 16,-25 0 0-16,-38 3 0 0,-22 16-1 16,-38 6 1-16,-40 19-4 15,-20 21 0 1</inkml:trace>
  <inkml:trace contextRef="#ctx0" brushRef="#br2" timeOffset="72859.56">5729 7833 41 0,'7'6'20'0,"-3"4"-9"16,-1-7 21-16,1 3-29 16,-4 6 0-16,0 1 1 15,0 9 0-15,-4 9-6 16,1 13 1-16,-1 19 3 15,-3 0 1-15,0 9-3 0,4-16 1 16,-15 13-1-16,4-3 0 16,7-9 0-16,-4-4 1 15,4-9 0-15,7-10 0 16,7-6 1-16,4-2 0 16,3-8 1-16,11 1 1 15,-1-9-2-15,4-4 1 16,8-3-2-16,6-3 0 15,0-3-4-15,4-3 0 16,-7-4-10-16,-7-2 0 16,-11-10-5-16,7 6 0 15</inkml:trace>
  <inkml:trace contextRef="#ctx0" brushRef="#br2" timeOffset="73730.61">6156 8463 42 0,'0'19'21'0,"0"0"-14"0,0-19 34 16,0 0-37-16,11-3 0 16,-1 6 3-16,-3-3 0 0,11-3-8 15,7-1 0-15,-4-8 5 16,0-4 1-16,0 1-3 16,-3-4 1-16,-8-3-3 15,-3 0 0-15,-3 6-3 16,-8 4 1-16,-6 2-2 15,-4 1 1-15,0 9-1 16,-8 9 0-16,-2 10 0 16,2 6 0-16,5 7 1 15,3 8 1-15,7 1 1 16,3 3 1-16,8 0 1 16,10 3 0-16,7-9 2 15,7-10 0-15,4-9-1 16,-4-13 0-16,14-12-2 15,8-13 1-15,3-9-4 16,3-13 0-16,4-25-3 16,0 3 1-16,0-15-1 0,-10-1 1 15,-12-12 0-15,-6 7 1 16,-4-4 2-16,-14 6 1 16,1-2 2-16,-8 5 1 15,-4 10-1-15,-3-3 1 16,0 19 0-16,-3 3 1 15,-4 15-1-15,-1 13 0 16,-9 19 0-16,-1 13 0 16,-3 8 0-16,0 23 0 15,0 6-1-15,0 16 1 16,-1 22-1-16,5 6 0 0,6 6 0 16,4 16 1-16,7-16-1 15,0-3 0-15,7-13-1 16,0-18 0-16,4-19-4 15,3-22 1-15,4-22-8 16,-8-16 1-16,-10-18-5 16,0-7 0-16</inkml:trace>
  <inkml:trace contextRef="#ctx0" brushRef="#br2" timeOffset="73898.69">6385 8118 63 0,'21'32'31'0,"29"2"-37"16,-25-31 63-16,10-3-56 16,14-6 0-16,15-7-1 0,-1-2 0 15,4-1-7-15,7-3 1 16,4 7-12-16,-8-7 0 16</inkml:trace>
  <inkml:trace contextRef="#ctx0" brushRef="#br2" timeOffset="74346.5">8266 8664 58 0,'10'6'29'0,"-6"-141"-27"15,-4 85 42-15,-4-13-43 16,-3-12 0-16,0-19 2 16,0 0 0-16,0 3-4 15,-7-6 1-15,10 9 1 16,8 6 1-16,3 1 0 0,3 12 0 16,5 13-2-16,2 15 1 15,8 19-4-15,-7 16 1 16,3 15-3-16,0 19 1 15,-11 13-8-15,-2 12 0 16,-12 7-7-16,-7 9 1 16</inkml:trace>
  <inkml:trace contextRef="#ctx0" brushRef="#br2" timeOffset="74527.52">8054 8372 55 0,'11'16'27'0,"17"-4"-29"0,-21-8 49 0,10-1-47 16,8 0 1-16,3 0-1 16,8 0 1-16,6-3-3 15,7-3 1-15,1-6-5 16,-1-4 1-16,-7 0-11 16,-3-5 0-16</inkml:trace>
  <inkml:trace contextRef="#ctx0" brushRef="#br2" timeOffset="74780.89">8830 8087 44 0,'11'9'22'0,"-1"-12"-18"0,-10 6 31 16,-3 4-34-16,-4 2 0 16,-7 3 1-16,-4 10 1 15,-3 7-3-15,0 2 0 16,-4 7 2-16,0 6 0 15,4-1-1-15,3 8 1 16,8-1-2-16,3-3 0 16,7-6-3-16,7-10 1 15,10-9-5-15,12-16 1 16,2-12-8-16,5-10 0 16,-1-15 0-16,0-4 0 0</inkml:trace>
  <inkml:trace contextRef="#ctx0" brushRef="#br2" timeOffset="74978.33">9105 8153 40 0,'4'-3'20'0,"3"12"-17"0,-4-3 41 0,1 10-42 15,-4 6 1-15,0 3 1 16,-4 6 0-16,-6 4-5 16,-4 9 0-16,-11-7 3 15,-3 1 0-15,-1 3-2 16,1-1 1-16,4-2-6 15,2-7 1-15,8-5-10 16,-7-11 0-16,11-18-2 16,6-9 1-16</inkml:trace>
  <inkml:trace contextRef="#ctx0" brushRef="#br2" timeOffset="75175.42">8735 8143 35 0,'21'3'17'0,"32"32"-14"0,-39-16 32 16,7 6-31-16,4 0 1 16,0 9 1-16,6 7 0 15,-6 0-9-15,0-3 1 16,-4-4 3-16,0-9 0 16,-3-6-8-16,3-13 1 15,-7-6-8-15,0-19 0 0</inkml:trace>
  <inkml:trace contextRef="#ctx0" brushRef="#br2" timeOffset="75381.6">9102 7864 48 0,'14'44'24'0,"28"22"-22"16,-24-38 42-16,3 16-43 15,7 13 1-15,0-1 0 16,-3 10 0-16,-7-3-4 16,-8-1 0-16,-13-5-3 15,-11-4 0-15,-8-9-11 16,-6-10 1-16</inkml:trace>
  <inkml:trace contextRef="#ctx0" brushRef="#br2" timeOffset="75864.17">9680 8275 53 0,'4'22'26'0,"10"-10"-28"0,-7-15 43 15,0-3-41-15,4-3 1 16,10-1 0-16,10-2 1 15,15-4-3-15,0-3 0 16,7 4-5-16,-7-1 1 16,-7 6-10-16,-15-2 0 15</inkml:trace>
  <inkml:trace contextRef="#ctx0" brushRef="#br2" timeOffset="76059.75">9744 8460 53 0,'14'28'26'0,"0"-28"-27"15,-3 0 43-15,6 0-40 16,8 3 0-16,10-3 0 16,7 0 0-16,8-6-6 15,-4 3 1-15,-4-3-12 16,-7-4 1-16</inkml:trace>
  <inkml:trace contextRef="#ctx0" brushRef="#br2" timeOffset="76405.2">10982 8093 54 0,'-35'38'27'0,"-43"37"-32"0,57-53 39 16,-4 6-34-16,-10 16 0 0,-7 3-1 16,-1 10 1-16,4 2-2 15,8-6 1-15,6-9-11 16,4-9 1-16,7-19-3 16,10-20 1-16</inkml:trace>
  <inkml:trace contextRef="#ctx0" brushRef="#br2" timeOffset="76614.11">10474 8018 42 0,'25'12'21'0,"31"42"-17"16,-38-39 38-16,10 10-38 16,4 16 0-16,-1-3 2 15,-2 9 0-15,6 6-8 0,0 1 1 16,4-1 4-16,-4-6 0 15,-3-6-6-15,-4-10 1 16,4-12-9-16,-11-10 0 16,-3-18-6-16,0-13 0 15</inkml:trace>
  <inkml:trace contextRef="#ctx0" brushRef="#br2" timeOffset="77002.5">11169 7573 52 0,'25'59'26'0,"-1"4"-34"16,-17-51 46-16,0 4-37 16,1 6 0-16,-5-6 2 15,1-1 0-15,-1-2-3 16,1-4 0-16,-1-2 1 15,-3-7 0-15,0-10-2 16,0 1 1-16,-3-10-3 16,-1-16 0-16,1-2 0 15,3-1 0-15,7-3 2 16,3-2 0-16,4 2 2 16,-3 9 0-16,3 7 1 15,4 10 1-15,-1 12 0 16,4 6 1-16,1 6-1 15,-1 10 0-15,3 9-2 0,-2 3 1 16,-5 7-3-16,-3 0 1 16,-7-4-12-16,-10 1 0 15,-15-7-4-15,1 0 0 16</inkml:trace>
  <inkml:trace contextRef="#ctx0" brushRef="#br2" timeOffset="78729.39">3133 11135 42 0,'17'25'21'0,"1"-3"-4"0,-18-19 22 16,0-3-35-16,-7-6 0 15,7-7 3-15,-11-6 1 16,4-12-10-16,4-16 0 15,-8-9 5-15,4-7 1 16,4-19-2-16,-4-12 0 0,7-9-2 16,7-10 1-16,3 3-1 15,1 0 1-15,10 7-1 16,0 9 1-16,7 12-1 16,1 16 1-16,-5 16-2 15,4 16 1-15,1 18-3 16,-1 19 1-16,-3 16-2 15,3 12 0-15,-7 16-6 16,-3 13 1-16,-11 9-10 16,-7 9 1-16</inkml:trace>
  <inkml:trace contextRef="#ctx0" brushRef="#br2" timeOffset="78973.07">3069 10539 47 0,'4'28'23'0,"3"-9"-16"0,3-16 34 15,1 3-39-15,-4 1 1 16,7-1-1-16,4 0 1 16,-4-3-4-16,3 1 0 15,12-4 1-15,-8-7 0 16,7-2-9-16,0-4 0 15,-3-2-7-15,3-7 1 16</inkml:trace>
  <inkml:trace contextRef="#ctx0" brushRef="#br2" timeOffset="79227.31">3778 9902 54 0,'7'16'27'0,"-3"16"-27"16,-4-23 46-16,0-3-45 16,0 4 1-16,0 5 0 15,0 7 0-15,-4 3-3 16,4 0 0-16,-7 0-1 15,7 1 0-15,0 2-10 16,0-9 1-16,0-13-6 16,7-6 1-16</inkml:trace>
  <inkml:trace contextRef="#ctx0" brushRef="#br2" timeOffset="79525.5">4156 10316 45 0,'0'10'22'0,"0"5"-19"0,-7-8 37 16,3 5-37-16,-6 13 0 0,-12 7 2 15,5 9 0-15,-15 9-6 16,4 6 0-16,0 13 4 15,6 10 0-15,1 8-2 16,11 1 1-16,10-3-2 16,0-10 0-16,10-12-4 15,1-13 0 1,28-31-13 0,-8-22 1-16</inkml:trace>
  <inkml:trace contextRef="#ctx0" brushRef="#br2" timeOffset="79752.27">4523 10674 55 0,'10'31'27'0,"-20"7"-26"0,-1-29 40 15,-3 16-39-15,-7 4 0 16,-7 5 0-16,-4 7 0 15,0 3-3-15,0-7 0 16,8 1 1-16,2-4 1 16,8-8-8-16,0-8 1 15,11-8-10-15,-4-13 0 0</inkml:trace>
  <inkml:trace contextRef="#ctx0" brushRef="#br2" timeOffset="79976.78">4258 10624 38 0,'7'0'19'0,"-3"12"-16"16,3-5 22-16,-4 2-22 15,11 7 0-15,-3-1 3 16,-1 7 0-16,12 13-7 16,-1-1 1-16,7 7 3 15,0 3 1-15,4 3-2 16,-4-9 0-16,4-1-4 15,0-9 0-15,-4-3-7 16,0-12 0-16,-7-13-5 16,-14-16 0-16</inkml:trace>
  <inkml:trace contextRef="#ctx0" brushRef="#br2" timeOffset="80202.14">4547 10156 51 0,'50'38'25'0,"17"47"-27"0,-50-57 47 16,15 16-43-16,7 12 0 16,10 16-1-16,-13 10 1 0,-8 6-4 15,-11 12 1-15,-13-15-4 16,-18-7 0-16,-11-12-11 15,-7-19 1-15</inkml:trace>
  <inkml:trace contextRef="#ctx0" brushRef="#br2" timeOffset="80742.69">5450 10445 47 0,'-10'19'23'0,"10"-10"-15"16,3-6 34-16,4 4-38 16,0 2 0-16,8-3 2 15,6-6 1-15,11-6-9 16,13-7 1-16,12-5 2 15,-4-1 1-15,-4-3-7 16,1 6 0-16,-12 4-13 16,-6 2 1-16,-21 4-2 15,-8 0 1-15</inkml:trace>
  <inkml:trace contextRef="#ctx0" brushRef="#br2" timeOffset="80908.45">5549 10595 52 0,'-24'63'26'0,"24"-13"-23"0,3-46 54 16,1-1-52-16,6 0 0 16,11 6 0-16,15-9 1 15,2 3-11-15,5-9 0 16,10-10-2-16,3 1 1 16,-3-10-14-16,3 6 0 15</inkml:trace>
  <inkml:trace contextRef="#ctx0" brushRef="#br2" timeOffset="81747.23">6456 11201 49 0,'3'3'24'0,"57"-97"-16"16,-35 53 33-16,10-19-39 15,11-12 0-15,4-19 0 0,-1-18 1 16,-7-20-4 0,-3 4 0-16,-11-4 1 15,-7 4 1-15,-17 5-3 0,-4 11 0 16,-4 24-2-16,-13 13 0 15,-1 9-2-15,-3 19 0 16,-4 16-2-16,-3 12 1 16,7 16 2-16,-7 16 0 15,7 15 3-15,3 13 0 16,4 19 5-16,7 6 0 16,3 9 3-16,8 7 0 15,3 22 0-15,0-29 0 0,18 22-1 16,-8-5 0-16,8-14-5 15,-4-15 1-15,0-13-5 16,4-15 1-16,0-7-7 16,-1-18 1-16,-3-20-6 15,-3-11 0-15</inkml:trace>
  <inkml:trace contextRef="#ctx0" brushRef="#br2" timeOffset="81930.34">7112 10385 44 0,'11'47'22'0,"3"29"-19"16,-14-61 38-16,-4 14-39 15,4 8 1-15,-10 1-1 16,3 3 1-16,3-1-6 16,-3-2 1-16,3-13-6 0,4-12 1 15,4-23-8 1,3-9 1-16</inkml:trace>
  <inkml:trace contextRef="#ctx0" brushRef="#br2" timeOffset="82110.11">7049 10235 56 0,'24'16'28'0,"-3"2"-35"0,-14-15 50 16,4 4-43-16,3-1 0 15,0-3-4-15,4 0 0 0,0 0-2 16,3 1 0-16,0 2-9 16,4 6 1-16</inkml:trace>
  <inkml:trace contextRef="#ctx0" brushRef="#br2" timeOffset="82588.47">7387 10589 26 0,'7'47'13'0,"0"-9"-5"0,-3-32 13 0,3-3-18 15,-7-3 0-15,7-3 1 16,0-6 1-16,4-4-7 16,3 1 1-16,-11-1 2 15,4 1 1-15,4-1-5 16,-8 4 1-16,8-1-1 16,0 4 1-16,3 6 0 15,3 0 1-15,1 3 1 0,0 3 0 16,-1 4 2-16,4 2 1 15,-3 1-2-15,-4-1 0 16,0 1-3-16,0-4 1 16,-3 1-2-16,0-4 0 15,-1-3 0-15,1-3 1 16,3-3 0-16,0-3 0 16,4-4 1-16,-4-2 1 15,3-7 0-15,1 3 1 16,3 1-1-16,0-10 0 0,0-4 1 15,1 4 1-15,2 0 0 16,-3 6 0-16,-3 4 0 16,3 8 1-16,-3 7 1 15,7 10 0-15,3 5-1 16,4 4 1-16,3 3 0 16,0 0 0-16,0-3-1 15,8-3 1-15,-1-7-3 16,4-3 0-16,-14-3-8 15,-4 1 1-15,-10-8-8 16,-8 1 1-16</inkml:trace>
  <inkml:trace contextRef="#ctx0" brushRef="#br2" timeOffset="83743.85">6618 11138 48 0,'7'38'24'0,"4"31"-22"0,-8-57 42 16,1 16-41-16,-4 10 0 15,0 3 3-15,0 3 0 16,0 3-7-16,0-10 0 16,0-2 4-16,0-7 1 15,0-3-2-15,0-9 0 16,0-7-2-16,0 4 0 15,3-10-1-15,4-13 1 16,4 1-2-16,0-3 0 0,-1-4-1 16,1 3 0-16,6 1 0 15,5 2 0-15,-1 4 0 16,7 6 1-16,-10 3 1 16,6 3 1-16,-6 7 1 15,0 6 0-15,-1-3-1 16,-3 2 1-16,4 7-1 15,-4-6 1-15,4 0-4 16,-8-3 1-16,8-7-8 16,0-6 1-16,-1-12-7 15,1-4 0-15</inkml:trace>
  <inkml:trace contextRef="#ctx0" brushRef="#br2" timeOffset="84088.7">7094 11414 49 0,'-14'16'24'0,"0"-4"-23"0,14-9 42 16,0 0-40-16,7 4 0 0,-7-1 2 15,7 0 1-15,4 4-7 16,3-1 1-16,7-3 3 16,4 1 1-16,10-7-2 15,11-7 0-15,-4-5-4 16,1-7 1-16,2 0-7 15,-2-6 0-15,-11 3-11 16,-4-3 1-16</inkml:trace>
  <inkml:trace contextRef="#ctx0" brushRef="#br2" timeOffset="84359.81">7472 11229 44 0,'7'22'22'0,"-7"-6"-16"0,7-16 29 16,7 3-32-16,7 3 1 16,0 3 3-16,8 1 1 15,-5 2-10-15,1 7 0 16,-4 3 5-16,-14 0 0 15,-7 6-4-15,-7 7 1 16,-3 9-7-16,-19-7 1 16,8-5-11-16,-3-10 0 0</inkml:trace>
  <inkml:trace contextRef="#ctx0" brushRef="#br2" timeOffset="84704.38">8266 11276 53 0,'24'9'26'0,"-45"-6"-32"15,11-3 41-15,-8 0-35 16,-10 10 1-16,3 12 0 15,-14 6 0-15,18 3-4 16,-7 16 1-16,10 1-1 0,8 2 0 16,-1 0 0-16,11-3 0 15,11-13 2-15,6-12 1 16,15-15 2-16,3-17 1 16,1-15 1-16,-5-16 1 15,-6-6-2-15,-7-6 0 16,-11 0-12-16,-11-7 0 15,-10-6-6-15,-4 4 1 16</inkml:trace>
  <inkml:trace contextRef="#ctx0" brushRef="#br2" timeOffset="85365.4">9116 10367 48 0,'3'22'24'0,"1"-35"-27"0,-1 4 42 0,1-4-37 15,-1-18 1-15,1-7 0 16,3-15 0-16,-14-13-4 16,7-22 0-16,0-9 2 15,0 0 1-15,-4-4-2 16,4-2 1-16,-3 6-2 16,3 6 1-16,0 12-1 15,0 17 0-15,3 18-1 16,8 22 0-16,-4 12-2 15,4 20 0-15,3 18-2 16,0 13 1-16,0 6-5 16,-10 3 1-16,-4 6-4 0,-4 4 0 15</inkml:trace>
  <inkml:trace contextRef="#ctx0" brushRef="#br2" timeOffset="85562.89">9035 10044 56 0,'31'12'28'0,"8"-6"-40"0,-32-6 57 16,11 0-46-16,3-3 1 0,11 0-5 16,3-3 0-16,4-4-3 15,3-2 1-15,4-7-8 16,0-6 1-16</inkml:trace>
  <inkml:trace contextRef="#ctx0" brushRef="#br2" timeOffset="85802.14">9744 9755 54 0,'7'9'27'0,"-21"4"-36"16,7-4 52-16,0 4-42 15,0 9 1-15,-4 12 1 16,-3-5 1-16,-21 55-6 16,17-40 3-1,4 6 1-15,3-3-4 0,8 4 1 16,3-11-6-16,7-5 1 16,3-13-10-16,8-16 1 15,7-15-1-15,6-10 1 16</inkml:trace>
  <inkml:trace contextRef="#ctx0" brushRef="#br2" timeOffset="85996.82">10051 9802 48 0,'10'10'24'0,"-20"33"-29"0,3-24 50 15,-8 3-45-15,-6 10 1 0,-3 8 0 16,-12 1 1-16,1 0-3 15,-4 0 0-15,8 3-1 16,9-7 0-16,1-9-7 16,7-9 0-16,11-22-6 15,-1-9 1-15</inkml:trace>
  <inkml:trace contextRef="#ctx0" brushRef="#br2" timeOffset="86195.08">9712 9862 40 0,'11'-3'20'0,"20"21"-18"16,-20-5 34-16,7 6-31 16,3-4 0-16,0 7 1 0,-3 3 1 15,3 4-9-15,0 2 0 16,0-3 6-16,4 0 0 16,-4 4-5-16,0 2 0 15,-3-9-6-15,-1-9 0 16,1-10-9-16,0-12 0 15</inkml:trace>
  <inkml:trace contextRef="#ctx0" brushRef="#br2" timeOffset="86418.98">10220 10037 57 0,'0'13'28'0,"7"-13"-32"0,-3 0 49 0,6 0-45 16,11-3 1-16,4-4-1 15,7 1 0-15,-4 0-5 16,-3-4 1-16,-4 4-11 16,4-6 0-16,-8-10-1 15,1-3 1-15</inkml:trace>
  <inkml:trace contextRef="#ctx0" brushRef="#br2" timeOffset="86610.34">10312 9815 56 0,'10'66'28'0,"-17"9"-38"0,7-53 58 0,0 12-49 0,0 1 1 15,0 12-4-15,0-3 1 16,0-4-5-16,0-11 1 16,4-11-8-16,-4-18 0 15</inkml:trace>
  <inkml:trace contextRef="#ctx0" brushRef="#br2" timeOffset="87001.78">10629 9473 46 0,'18'41'23'0,"-11"34"-24"0,-7-53 38 0,-4 12-35 16,-3 13 0-16,0 10 2 16,0 12 1-16,0 9-6 15,0-15 1-15,0-4 3 16,0-11 1-16,3-11-3 15,1-9 1-15,6-12-3 16,5-10 0-16,2-6-2 16,1-12 1-16,-1-10-1 15,1-3 0-15,-1 0 1 16,5 9 0-16,-1-3 1 16,0 7 0-16,3 5 2 15,-2 10 0-15,-1 7 0 0,0 6 0 16,3-1 0-16,-3 7 0 15,1-6-1-15,-1 0 1 16,0 6-4-16,0-4 0 16,0-2-5-16,0-13 0 15,4-3-6-15,6-16 0 16</inkml:trace>
  <inkml:trace contextRef="#ctx0" brushRef="#br2" timeOffset="87239.4">10947 9432 57 0,'39'57'28'0,"-4"27"-31"0,-21-59 54 0,4 13-50 15,6 15 1-15,1 10-1 16,-4 6 1-16,-7 9-5 15,-10-2 1-15,-8-1-4 16,-10-9 0-16,-4-16-12 16,-6-19 1-16</inkml:trace>
  <inkml:trace contextRef="#ctx0" brushRef="#br2" timeOffset="87710.2">11490 9956 46 0,'-4'37'23'16,"8"-40"-13"-16,3 3 32 0,-7 0-38 16,7 0 0-16,-7 0 6 15,7-6 0-15,4 6-12 16,6 0 1-16,12 0 7 16,13-6 0-16,4-1-3 0,0-2 0 15,-11 0-8-15,-3-1 0 16,-8 1-13-16,-2-1 0 15,-8-8-3-15,3 2 1 16</inkml:trace>
  <inkml:trace contextRef="#ctx0" brushRef="#br2" timeOffset="88203.25">12531 10169 44 0,'0'13'22'0,"-7"-17"-18"16,7 4 37-16,0-9-38 15,-4-13 0-15,1-16 2 16,-1-12 0-16,-7-12-7 15,-3-20 1-15,4-9 4 16,3-3 0-16,0-6-1 0,7-4 0 16,3 7 0-16,8 9 0 15,3 13 0-15,4 9 0 16,-1 22-1-16,4 16 1 16,-3 12-3-16,0 19 0 15,-4 19-6-15,-4 10 1 16,-6 8-7-16,-8 11 1 15,-6 2-7-15,-8 3 1 0</inkml:trace>
  <inkml:trace contextRef="#ctx0" brushRef="#br2" timeOffset="88385.55">12287 9962 59 0,'14'22'29'0,"11"-3"-35"0,-14-16 55 0,3 0-48 15,3-3 0-15,8 0 0 16,10-6 0-16,1 3-4 16,2-10 1-16,1-6-9 15,-3 1 1-15,-1-17-7 16,0 1 1-16</inkml:trace>
  <inkml:trace contextRef="#ctx0" brushRef="#br2" timeOffset="88610.6">12975 9639 48 0,'0'16'24'0,"4"9"-27"0,-4-16 40 15,-7 7-36-15,-4 0 1 16,-7 2 1-16,-3 7 1 16,-3 7-5-16,-1 12 1 15,4-10 2-15,0 10 0 16,6 6-4-16,8-9 1 15,7 0-4-15,7-7 0 0,11-15-9 16,7-6 0-16,-4-23-1 16,4-5 0-16</inkml:trace>
  <inkml:trace contextRef="#ctx0" brushRef="#br2" timeOffset="88805.68">13233 9677 45 0,'17'28'22'0,"-20"10"-25"0,-1-26 45 0,-3 7-41 16,-10 6 0-16,-8 9 1 15,-3 1 0-15,-1 3-3 16,-2 2 1-16,6 1-1 16,4-3 0-16,3-7-7 15,8-9 0-15,-1-13-6 16,0-12 0-16</inkml:trace>
  <inkml:trace contextRef="#ctx0" brushRef="#br2" timeOffset="89015.06">12961 9764 35 0,'14'13'17'0,"18"9"-8"0,-18-16 26 15,7 19-30-15,0 0 0 16,8 1 1-16,-8-8 1 15,3 14-10-15,1-4 1 16,-4-3 4-16,-3-3 1 0,0-10-7 16,-1-5 1-16,-3-14-5 15,0 1 0-15,-3-16-7 16,3-22 0-16</inkml:trace>
  <inkml:trace contextRef="#ctx0" brushRef="#br2" timeOffset="89211.52">13279 9479 24 0,'3'3'12'0,"22"32"1"16,-15-20 13-16,4 1-17 15,8-3 0-15,2 9 5 16,1 3 1-16,3 0-18 16,-7 3 0-16,-3 0 11 15,-4 7 0-15,0 9-7 16,-10 3 1-16,-11 9-10 0,-21 1 0 15,-22-7-10-15,-10-16 0 16</inkml:trace>
  <inkml:trace contextRef="#ctx0" brushRef="#br2" timeOffset="89853.76">9285 10680 42 0,'0'22'21'0,"28"-16"-15"0,-17-2 29 16,0-1-32-16,6 0 0 16,11 3 4-16,15-3 0 15,6-3-7-15,8 0 1 16,20 6 6-16,18-2 1 15,25-1-2-15,11-6 0 16,24-1-2-16,18 4 1 16,32-3-3-16,13-12 1 0,29-4-2 15,4-9 0-15,24-4 1 16,4-12 0-16,10-3-1 16,-25 0 0-16,5 10-1 15,-30 12 1-15,-2 3-3 16,-29 18 0-16,-21 8-2 15,-39 2 0-15,-39 3-6 16,-27 1 0-16,-26-4-12 16,-38-3 1-16</inkml:trace>
  <inkml:trace contextRef="#ctx0" brushRef="#br2" timeOffset="90499.87">10940 10893 48 0,'10'13'24'0,"22"18"-15"0,-25-18 31 0,0 9-34 15,-3 3 1-15,-1 12 3 16,-3 11 0-16,0 5-13 16,0 13 0-16,-3 6 9 15,-1 12 0-15,-3-15-3 16,4-6 0-16,-5-10-3 15,5-9 1-15,-1-9-2 16,1-13 0-16,3-13 0 16,3-9 0-16,4-12 0 15,1-7 0-15,6-9 0 0,0-1 1 16,3 4-2-16,8 3 1 16,7 10 0-16,3 9 0 15,4 12 0-15,-4 19 0 16,-3 4 0-16,3 5 1 15,4 10 0-15,0-6 1 16,3-13-2-16,0-3 0 16,4-9-6-16,-3-16 0 15,-5-16-12-15,-13-2 0 16</inkml:trace>
  <inkml:trace contextRef="#ctx0" brushRef="#br1" timeOffset="97884.78">8883 9316 30 0,'0'6'15'0,"3"7"-8"0,-3-10 16 16,0 3-21-16,0 7 0 16,-3 3 1-16,-1-1 1 15,-3 10-5-15,0 10 1 16,7 2 3-16,-7 20 0 0,4 18-2 16,3 22 1-16,0 19-1 15,3 13 1-15,4 15-2 16,-3 4 0-16,-1-1-1 15,4 10 1-15,4-13-2 16,0-9 0-16,6-10-3 16,-3-2 0-16,4-11-3 15,-4-11 0-15,0-17-3 16,0-24 0-16</inkml:trace>
  <inkml:trace contextRef="#ctx0" brushRef="#br1" timeOffset="99221.35">8897 9147 21 0,'28'3'10'0,"15"0"-7"16,-26-3 14-16,1 0-16 15,7 0 1-15,6 0 3 16,12 3 0-16,13 0-5 15,11 7 1-15,14-1 3 16,0-3 1-16,15 4-1 16,10-4 0-16,6 0-2 15,8-3 0-15,-7-3-1 16,11-3 1-16,6 0-1 16,4-6 0-16,0 3 0 15,7-4 0-15,8-6 0 0,-8 1 0 16,14 2-1-16,0-6 1 15,4 4 0-15,-7 2 0 16,3 1 0-16,7-7 1 16,-3 0-1-16,-4-3 1 15,11 3-1-15,0-3 0 16,-15 3 0-16,8 1 0 16,7 2-2-16,-21 3 1 15,-1-5-1-15,-6-4 1 0,-1 3 0 16,-10-3 0-16,-21 0-1 15,-3 3 1-15,6 3 0 16,-14 4 0-16,-7 6 0 16,-10 2 0-16,-11 4-1 15,-11 4 1-15,-10 5-1 16,-3 4 1-16,-15 5-2 16,-11-2 1-16,-6 9-1 15,-11 7 1-15,-7 8-2 16,-4 1 1-16,-3 9 0 15,0 4 1-15,0 11-1 16,0 8 1-16,3 14-1 16,1-2 1-16,-1 6 0 15,1 12 0-15,3 1 0 16,0 6 0-16,-1 3-1 16,1-4 1-16,-3 4-1 0,-1 0 1 15,-6-3-2-15,-5 0 1 16,-2-4-1-16,-4-2 0 15,3 2 0-15,0-12 1 16,4-6 0-16,3-13 1 16,-3 1 0-16,-4-17 0 15,-3-2 1-15,-7-7 1 16,-4-6-1-16,-3-3 1 16,-18-10-1-16,0 0 1 15,-4-6 0-15,-6-3 0 16,-11-6 0-16,-4-3 0 0,-14-7-1 15,-3-3 1-15,10-3 0 16,-7 0 1-16,1-3-1 16,-12-3 1-16,-3-1-1 15,8 1 1-15,-1 6 0 16,3 0 0-16,-9 3-1 16,6 7 1-16,10-4-2 15,8 3 1-15,4 1-1 16,-1 2 0-16,0 1 0 15,4 2 1-15,-4-2 0 16,8-1 1-16,-4 1-1 16,-7 3 1-16,-8-4-1 15,1 1 1-15,0-4-2 16,7-6 0-16,-4 4 0 16,-7-1 0-16,4 0-1 15,-4 0 1-15,0 1-1 16,8-4 1-16,-8 0-1 15,0 0 1-15,0 3-5 0,0 1 0 16,8 2-6-16,13 0 1 16</inkml:trace>
  <inkml:trace contextRef="#ctx0" brushRef="#br1" timeOffset="100198.4">6985 11229 26 0,'7'-47'13'0,"4"-19"-7"15,-11 47 18-15,-7-3-21 16,0 3 1-16,-8-3 1 16,5 10 0-16,-8-4-7 15,-6 10 1-15,-15 0 3 16,0 6 1-16,-10 3-2 0,-11 9 0 15,0 1-1-15,0 3 1 16,3-1-1-16,4 7 0 16,-3 10-1-16,-4 5 0 15,7 4-1-15,7 3 0 16,7 9-2-16,15 10 0 16,2 3 0-16,19 9 0 15,17 0 1-15,11 4 1 16,3-10 1-16,11-7 0 15,10-8 1-15,15-17 1 0,-1-8 1 16,8-11 0-16,-1-8 0 16,-6-23 1-16,-1-2-1 15,1-14 1-15,-4-15 0 16,-7-3 1-16,-15-12-1 16,-9-7 0-16,-12-12-2 15,-6 2 1-15,-11-2-6 16,-7 3 0-16,-4-16-8 15,1 22 1-15</inkml:trace>
  <inkml:trace contextRef="#ctx0" brushRef="#br1" timeOffset="101581.49">8001 9724 41 0,'-4'6'20'0,"4"-9"-19"0,0 3 33 15,0 0-31-15,0 0 1 16,0 0 0-16,0 0 0 16,0 0-6-16,0 0 0 15,0 0 3-15,0-10 0 16,0 1-10-16,4-3 1 15,-4-7-6-15,0 0 0 16</inkml:trace>
  <inkml:trace contextRef="#ctx0" brushRef="#br1" timeOffset="101865.15">8181 9498 42 0,'7'28'21'0,"-7"-9"-24"0,0-16 36 0,4 0-32 16,-4 0 0-16,7 1 0 15,-7 2 0-15,0 0-2 0,0-3 0 16,0 0-3-16,0-3 0 16,0 0-8-1,0-9 1-15</inkml:trace>
  <inkml:trace contextRef="#ctx0" brushRef="#br1" timeOffset="102780.29">7983 10056 42 0,'0'10'21'0,"7"-10"-20"0,-7 0 33 0,0 0-32 15,0 0 1-15,4-7 0 16,-1 1 1-16,1-3-6 15,0-4 1-15,-1 4 2 16,1-1 1-16,3-2-2 16,-7-4 1-16,3 0-2 15,-3 1 0-15,7-1-1 16,-7 0 1-16,4 1-1 16,-1-1 0-16,4 0-1 15,-3 7 0-15,3-1 0 16,-4 4 1-16,5 3-2 15,-5 3 1-15,8 3 0 16,-1 7 0-16,4-1 0 16,-3 4 1-16,3 2 2 15,0-2 0-15,-3-7 2 0,-1-3 0 16,4 0 0-16,1-3 1 16,-5-9-1-16,4 3 1 15,-3-4-2-15,-1-2 0 16,4-1 0-16,-3-3 0 15,0 1-2-15,-4-4 1 16,0 6 0-16,-4-2 0 16,4-1 0-16,-7 3 0 15,4 1-1-15,-4-1 0 16,0 4-3-16,0 0 1 16,7-1-8-16,-7-5 0 0</inkml:trace>
  <inkml:trace contextRef="#ctx0" brushRef="#br1" timeOffset="103455.46">8375 9614 21 0,'46'0'10'0,"0"-41"2"0,-36 29 8 16,1-7-15-16,-1-3 0 16,1 3 2-16,0 3 1 15,-1-9-9-15,-3 7 0 16,-3-1 6-16,-4 3 1 0,-4-3-3 16,-3 0 1-16,-7 4-2 15,-11 2 0-15,-6 7-2 16,-8 6 1-16,-7 3-1 15,-3 3 0-15,3 1 0 16,-7 2 0-16,7 4 0 16,4-4 0-16,-8 3-1 15,4 10 0-15,0 4-1 16,1 5 0-16,6 0-2 16,0 10 1-16,14 9-1 15,1 7 0-15,13 2 1 16,11 4 0-16,11 9 2 15,6-6 1-15,11-10 1 16,11-6 1-16,0-9 0 16,10-16 1-16,11-9 0 15,11-13 1-15,7-15-2 16,3-13 1-16,-11-4-2 16,-3-8 1-16,-14-4-2 0,-10-3 1 15,-12-9-2-15,-9-4 0 16,-8 4-5-16,-14 0 1 15,-7-1-8-15,-18 4 0 16</inkml:trace>
  <inkml:trace contextRef="#ctx0" brushRef="#br1" timeOffset="107616.02">9130 10536 20 0,'0'9'10'0,"7"-24"-5"0,-7 15 11 0,0 0-15 16,0 0 0-16,7 0 1 16,-3 3 0-16,3 0-2 15,3-3 0-15,1 3 2 16,-1-3 1-16,1 0-1 15,3 0 0-15,0 0-1 16,7 0 1-16,0 0 0 16,-3 0 1-16,3 0-2 15,0 0 1-15,1 3 0 16,2-6 0-16,-6 0 1 16,10 3 0-16,-7 0-1 15,4 3 1-15,0-3-1 16,3 0 1-16,-3-3-1 0,-1 3 0 15,-2-3-1-15,-5 0 0 16,-3-1 0-16,0 4 0 16,4 4-1-16,-4-4 1 15,0 3-1-15,0 0 0 16,4-3 0-16,-7 0 0 16,3 0 0-16,0 0 1 15,-4-3-1-15,4 0 0 16,1 3 0-16,2 0 1 15,-3-7 0-15,4 7 0 16,0 0-1-16,-4 3 1 0,3-6 0 16,-3 3 0-1,8-3-1-15,-5 3 1 0,1-3-1 16,0 3 1-16,-1 0-1 16,1-3 0-16,-1 0 0 15,5 3 1-15,-5 0-1 16,4 0 0-16,-3 0 0 15,3 0 1-15,-3 0-1 16,0-3 1-16,-4 0-1 16,0 3 0-16,0-4 0 15,4 4 0-15,3 0 0 16,-4 0 0-16,4-3 0 16,1 0 1-16,-5 0-1 15,4-3 1-15,-3 6-1 16,0-3 0-16,-1-1 0 15,8 4 0-15,-4-3 0 16,0 6 0-16,1-6 0 0,2 3 0 16,1-3 0-16,0-3 0 15,3 3 0-15,-3 3 0 16,-4-3 0-16,0 3 0 16,0-3 0-16,0 3 0 15,-3 0 0-15,0-4 0 16,-8 4 0-16,4 0 0 15,0-3 0-15,0-3 0 16,1 3 0-16,-1 3 0 16,0-6 0-16,0 6 0 0,0-4 0 15,0 1 0-15,0 3-1 16,0-3 1-16,4 3 0 16,-4 0 0-16,4 0 0 15,-4-6 0-15,0 3 0 16,0 3 0-16,0-3 0 15,0 6 0-15,0 0 0 16,0 3 0-16,-3-3 0 16,0 4 0-16,-1-4 0 15,1-3 0-15,-4-3-1 16,0-1 1-16,0 4-1 16,0-3 1-16,0 3 0 15,0-3 0-15,0-3 0 16,0 6 0-16,0-3 0 15,0 0 1-15,0 6-1 16,-3-3 1-16,3-3-1 0,0-1 1 16,-3 4-1-16,-1 0 1 15,-3 0-1-15,4 0 1 16,-1 0-1-16,1 4 0 16,-4-4 0-16,3-4 0 15,-3 4 0-15,0 0 0 16,4 0 0-16,-4 0 1 15,0 0-1-15,0 0 0 16,0 0 0-16,0 0 1 16,0 0-1-16,0 4 0 15,0-4 0-15,0 0 0 0,0 3-1 16,-4 0 1-16,1 3-1 16,-1-3 1-16,-3-3 0 15,0 3 1-15,-4 1-1 16,1 2 0-16,-1-6 0 15,1 3 0-15,-4-3 0 16,0 3 0-16,-1 0 0 16,1 0 0-16,0-3-1 15,0 7 1-15,-4-7 0 16,1 3 0-16,-4-3 0 16,-1 0 0-16,-2 3 0 15,-1-3 0-15,-3 3 0 16,3 3 0-16,4-3 0 15,0 7 0-15,0-7 0 16,-4 3 0-16,0-3 0 0,-3 1 0 16,0 2-1-16,0 0 1 15,-1-3 0-15,1 0 0 16,0 0 0-16,0 1 0 16,-1-4 0-16,1 0 0 15,0 3 0-15,0 0 0 16,0-3 0-16,-4 0 0 15,7 0 0-15,0 3 0 16,4-3 0-16,4 3 0 16,3-3 0-16,-1 3 0 15,1-6 0-15,0 0 1 0,-3 3-1 16,-1 0 0-16,0 0 0 16,-3-3 0-16,0 6 0 15,0-3 0-15,-4 0 0 16,0 3 0-16,1-3 0 15,-1 0 0-15,0-3 0 16,8 3 1-16,-12-3-2 16,5 0 1-16,-1-4 0 15,-3 1 1-15,0-3-1 16,3 6 0-16,4 3 0 16,-4 3 0-16,4-3 0 15,7 3 0-15,-4 0 0 16,4 0 0-16,-4-3 0 15,1 0 0-15,-1 3 0 16,4 0 0-16,-7 1 0 16,3-4 0-16,-3 0 0 0,3 0 1 15,-3 0-1-15,4 3 0 16,-1-3 0-16,0 0 0 16,1 0 0-16,-1 0 0 15,4 3-1-15,0 0 1 16,0-3 0-16,-4 0 0 15,7 3 0-15,1-6 0 16,-1 6 0-16,-3-3 0 16,0 0 0-16,4 0 0 15,-5 0 0-15,1 0 0 16,0-3 0-16,-3 3 0 0,6 0 0 16,-7 3 0-16,8-3 0 15,-4 0 0-15,0 0 0 16,3 0 0-16,0-3-1 15,1 3 1-15,-1-3 0 16,1 3 0-16,3-3-1 16,3 0 1-16,-3-4-1 15,3 7 0-15,-3-3 0 16,0-3 1-16,0 3-1 16,4 3 1-16,-1-3-2 15,1 3 1-15,-1 0 0 16,1-3 0-16,-4-4-1 15,3 4 1 1,4-3-8 0,0 0 0-16,-3-7-5 0,-1-3 1 15</inkml:trace>
  <inkml:trace contextRef="#ctx0" brushRef="#br1" timeOffset="110017.8">12400 10272 11 0,'0'4'5'0,"4"8"2"0,-4-12 6 0,3-6-10 15,1 9 1-15,-4-3 5 16,7 3 0-16,0 0-10 16,0 0 0-16,0 1 6 15,4-1 1-15,3 0-2 16,0 0 1-16,7 0-2 15,7 0 0-15,7 0-1 16,4-3 1-16,11 0-1 16,3-3 1-16,3-3-1 15,-3-3 1-15,3-1-1 16,4 1 1-16,0-1-2 16,0-2 1-16,0-4-1 15,-3 0 0-15,-1 4-1 0,-3 3 1 16,-4-1-1-16,-6-2 0 15,-8-4-1-15,0 0 1 16,-14 7-2-16,-6-1 0 16,-1 1-3-16,-4 6 0 15,-10 3-4-15,-3 9 0 16,-11 1-4-16,-11-7 0 16</inkml:trace>
  <inkml:trace contextRef="#ctx0" brushRef="#br1" timeOffset="110572.6">12474 10329 13 0,'-14'12'6'0,"11"-8"7"16,3-4 2-16,0 0-10 15,0 0 0-15,0 0 2 16,0 0 1-16,0 0-10 0,0 0 0 15,7 0 7-15,0 0 1 16,0-4-3-16,7 1 1 16,4-3-1-16,10 0 1 15,3 0-1-15,8-1 0 16,7 1 0-16,7 0 1 16,4-1-1-16,-1-2 0 15,4 0-1-15,10-7 0 16,-2-3-1-16,2 3 1 0,1 4-2 15,-4-1 0-15,-7 1 0 16,-11 2 1-16,-7 1-1 16,-10 3 0-16,-4-1 0 15,-7 4 0-15,-3 3-2 16,-4 0 1-16,-3 3-1 16,-4 1 0-16,-14-1-3 15,-11 3 1-15,-17 7-4 16,-14 2 1-16,-8 4-7 15,-6-6 0-15</inkml:trace>
  <inkml:trace contextRef="#ctx0" brushRef="#br1" timeOffset="111127.89">12375 10379 28 0,'15'6'14'0,"13"-12"-8"0,-18 6 18 0,8-3-21 15,3 3 1-15,4-3 2 16,7-3 1-16,-1 2-8 16,5 1 1-16,2 0 5 15,5-3 0-15,3 3-1 16,3-4 0-16,-3 1-1 15,3-3 1-15,8-1-2 16,3 1 0-16,-4 0 0 16,1-1 0-16,-8-2-1 15,0 2 0-15,-6 1 0 16,-1-1 0-16,-3 1-1 16,-7 0 0-16,-4-1 0 15,-3 1 0-15,-8 3-1 16,1 2 1-16,-8 4-2 0,1 0 0 15,-8 7-1-15,-3-7 1 16,-3 3-3-16,-4 0 0 16,-4 0-6-16,1 0 0 15,-8-6-3-15,8-3 0 16</inkml:trace>
  <inkml:trace contextRef="#ctx0" brushRef="#br2" timeOffset="128544.98">14880 10072 44 0,'7'-10'22'0,"-3"-5"-15"0,-1 8 23 15,-3 1-27-15,4 0 1 0,-1 0 2 16,1 2 0-16,3 1-7 16,11-3 0-16,3 0 5 15,14 3 0-15,7 0-2 16,11 3 0-16,11 0-6 16,-4 0 0-16,-11-4-13 15,-10-2 1-15</inkml:trace>
  <inkml:trace contextRef="#ctx0" brushRef="#br2" timeOffset="128741.07">14792 10244 55 0,'-21'60'27'0,"42"-29"-22"15,-14-25 40-15,7 1-42 0,4-4 0 16,10 0-1-1,18-3 1-15,14-6-6 16,3-1 1-16,4-5-5 0,-3-1 1 16,-8-2-12-16,-6-1 0 15</inkml:trace>
  <inkml:trace contextRef="#ctx0" brushRef="#br2" timeOffset="129458.4">15942 10426 41 0,'-7'6'20'0,"0"1"-8"0,7-4 24 16,-7-6-32-16,17-4 0 15,1-8 4-15,3-7 1 16,7-13-11-16,15-12 1 31,34-91 6-31,1-6 0 16,-11 0-2-16,-11-7 0 15,-7 10-5-15,-6 6 1 16,-8 13-3-16,-7 9 1 0,-10 13-4 16,-4 15 0-16,-4 16-1 15,-10 22 0-15,-3 22 1 16,-5 25 1-16,-2 22 1 15,-1 19 1-15,-6 21 4 16,2 29 0-16,1 16 4 16,-4 18 0-16,8 7 2 15,3 6 0-15,3-12-1 16,8-4 0-16,6-16-1 16,8-15 0-16,3-12-4 15,0-13 1-15,4-22-5 16,3-10 0-16,0-15-7 15,0-13 0-15,0-12-5 0,4-13 1 16</inkml:trace>
  <inkml:trace contextRef="#ctx0" brushRef="#br2" timeOffset="129671.57">16591 10229 56 0,'-7'43'28'0,"-14"1"-34"0,17-37 54 16,1 2-48-16,-1-3 1 15,1 1 0-15,-1-4 0 0,4 0-4 16,4-13 0-16,3-5-10 16,0-13 1-16,-4-7-4 15,1-6 1-15</inkml:trace>
  <inkml:trace contextRef="#ctx0" brushRef="#br2" timeOffset="129836.19">16514 9859 52 0,'17'25'26'0,"4"-7"-33"16,-10-11 48-16,3-1-42 15,7 3 1-15,7 1-5 16,4 2 0-16,-4-2 0 15,1-4 1-15,-8 3-10 16,-4 4 0-16</inkml:trace>
  <inkml:trace contextRef="#ctx0" brushRef="#br2" timeOffset="130255.34">16828 10156 23 0,'3'29'11'0,"-3"-1"3"0,4-25 11 16,-1-3-22-16,4 0 1 15,4-3 1-15,-1-3 1 16,8-4-9-16,0 4 1 15,-4 3 5-15,7-3 0 16,-3-1-3-16,-4 1 0 0,0 3 0 16,-4 3 0-1,1 3-1-15,-1 3 1 0,1 4-1 16,0 5 1-16,3 4 0 16,-4 0 0-16,4-3 0 15,1-1 1-15,-1-5-1 16,0-4 1-16,0-3-1 15,0-3 1-15,0-3-1 16,4-3 1-16,-1-7-1 16,1-6 0-16,3 4-1 15,-3-1 1-15,3-3 0 16,0 0 1-16,-3 4 1 16,3-1 0-16,7 7 1 15,7 6 1-15,11 6 1 16,0 3 1-16,7 0-1 15,7 4 0-15,4 2-2 16,-1 1 1-16,1-1-6 16,-4-9 0-16,-11-6-15 0,-10-6 1 15,-25-10-1-15,-7 6 0 16</inkml:trace>
  <inkml:trace contextRef="#ctx0" brushRef="#br2" timeOffset="132387.5">16288 11022 38 0,'3'9'19'0,"-10"-15"-11"0,7-3 20 0,4 2-24 16,-4 1 0-16,0-3 1 15,-7-1 1-15,-7 1-8 16,-11 0 0-16,-10 2 5 15,-4 4 0-15,0 6-2 16,0 0 1-16,-3 10-2 16,3 6 1-16,4 9-1 15,7-3 1-15,-1 3-2 16,12 4 1-16,6-4-1 16,11 0 1-16,11-6-1 15,6-3 1-15,8-7-1 0,0-5 1 16,3-7-1-16,0-3 1 15,0-7-1-15,1-6 1 16,-1-2-1-16,-3 2 1 16,-4 0-1-16,-4-3 1 15,1 1-1-15,-4 5 0 32,4 13 1-32,-4 3 1 15,-4 10 0-15,1 2 0 16,-4 7 0-16,0 3 1 0,-3 4 0 15,-1-1 0-15,4-3-1 16,0 0 0-16,0-3-5 16,4-3 1-16,0-13-10 15,3-12 1-15,3-13-3 16,1 0 0-16</inkml:trace>
  <inkml:trace contextRef="#ctx0" brushRef="#br2" timeOffset="132627.81">16514 11154 53 0,'10'9'26'0,"8"-12"-30"0,-8 0 51 16,8 0-45-16,7-4 0 15,10 4 0-15,7-3 1 16,1 0-5-16,-5-1 1 16,1-5-4-16,-7 6 1 15,-4-7-12-15,-10-6 0 16</inkml:trace>
  <inkml:trace contextRef="#ctx0" brushRef="#br2" timeOffset="132898.97">16757 10871 37 0,'3'10'18'0,"12"-4"-10"0,-8-9 20 0,3 3-24 16,8-3 1-16,10 0 2 15,4 6 0-15,3 3-9 16,4 0 0-16,-11 7 5 16,-10 9 0-16,-11 6-5 15,-18 7 0-15,-10 8-9 16,-7-2 1-16,-11-3-5 0,0-10 1 16</inkml:trace>
  <inkml:trace contextRef="#ctx0" brushRef="#br2" timeOffset="133212.97">17635 10940 44 0,'11'16'22'0,"-25"12"-26"0,7-15 39 0,-11 12-32 16,-3-6 0-16,-7 6 2 16,0 6 0-16,-1 4-7 15,1-1 1-15,0 1 3 16,0-1 0-16,3-6-9 15,4-3 1-15,3-9-9 16,4-22 1-16</inkml:trace>
  <inkml:trace contextRef="#ctx0" brushRef="#br2" timeOffset="133393.66">17290 10875 43 0,'14'34'21'0,"28"41"-13"15,-31-50 33-15,6 13-38 0,12 9 0 16,9 3 1-16,5 4 1 16,6-4-7-16,4-3 0 15,-7-3-2-15,-11-13 1 16,-14-9-13-16,-17-16 1 16</inkml:trace>
  <inkml:trace contextRef="#ctx0" brushRef="#br2" timeOffset="134412.47">18927 9890 38 0,'14'38'19'0,"-4"-42"-16"0,-6-8 19 0,-4-10-20 16,0-19 1-16,0-15 3 15,0-23 0-15,-7-15-7 16,0-19 1-16,-4 0 4 16,4-3 0-16,3-3-1 15,4 6 0-15,8 13-2 16,9 6 1-16,1 16-1 15,-1 18 0-15,5 13 0 16,-5 19 1-16,8 18-1 16,0 23 0-16,3 9-3 15,-7 12 1-15,-3 10-6 16,-11 3 1-16,-11 0-7 16,-10 0 0-16,-11-3-2 15,-6 0 0-15</inkml:trace>
  <inkml:trace contextRef="#ctx0" brushRef="#br2" timeOffset="134578.74">18669 9423 44 0,'25'25'22'0,"24"-25"-22"0,-28 0 43 16,7 3-43-16,11 0 1 15,0 0-5-15,0 0 1 16,7-3-8-16,-7-3 0 15,-4-3-3-15,-3-3 1 16</inkml:trace>
  <inkml:trace contextRef="#ctx0" brushRef="#br2" timeOffset="134863.41">19600 9153 41 0,'4'16'20'16,"-25"-1"-20"-16,14-8 38 0,-4 8-34 15,-3 7 0-15,-7 16 2 16,-7-4 0-16,-8 10-7 16,-6 10 0-16,7-4 5 15,3 9 0-15,0 7-2 16,11-3 1-16,7-7-3 15,7-2 0-15,7-14-6 0,10-5 0 16,5-7-10-16,2-12 0 16,1-16-1-16,3-6 1 15</inkml:trace>
  <inkml:trace contextRef="#ctx0" brushRef="#br2" timeOffset="135254.49">19745 9614 46 0,'7'-3'23'0,"-35"9"-29"0,17-9 46 0,-6 3-39 16,-5 0 1-16,5 6 3 16,-1 4 1-16,1 5-7 15,-1 1 1-15,0 3 3 16,4-3 1-16,4-4-2 15,2 4 1-15,8-7-3 16,4-3 1-16,3 1-1 16,4-4 1-16,3-3-2 15,-4 0 1-15,1 0-1 16,3-3 0-16,0-4-1 16,4 1 1-16,-1 3 0 15,5-3 0-15,-5 6-1 16,1 3 1-16,0 6 0 15,-4 4 1-15,0 2 0 16,-4 7 0-16,1 0-2 0,-1 0 0 16,1-9-6-16,3-10 1 15,0-12-8-15,0-13 1 16</inkml:trace>
  <inkml:trace contextRef="#ctx0" brushRef="#br2" timeOffset="135477.81">19907 9137 48 0,'32'82'24'0,"24"31"-23"16,-38-85 40-16,3 19-41 15,0 3 1-15,-3 13-1 16,-4 6 1-16,-7-6-2 15,-3 6 0-15,-11-13-3 16,-7-12 0-16,-8-10-10 16,-9-15 0-16</inkml:trace>
  <inkml:trace contextRef="#ctx0" brushRef="#br2" timeOffset="135914.79">20535 9689 59 0,'0'10'29'0,"11"2"-29"15,-4-18 49-15,3 3-46 16,5 3 1-16,6 0 0 16,3 0 0-16,19 0-6 15,10-3 0-15,0-4-1 16,-8-2 0-16,-2 3-11 16,-11-7 1-16,-11 1-6 15,0-4 1-15</inkml:trace>
  <inkml:trace contextRef="#ctx0" brushRef="#br2" timeOffset="136305.7">21396 9884 48 0,'14'31'24'0,"-7"-37"-25"0,-7-7 41 16,0-9-37-16,0-12 0 0,4-16 2 16,-4-23 1-16,-4-17-8 15,1-17 1-15,3-3 4 16,0-6 0-16,7-3-1 15,3 9 0-15,11 7-1 16,4 9 1-16,7 15-1 16,3 20 1-16,0 18-1 15,1 16 1-15,-8 19-3 16,-3 15 0-16,-4 13-6 16,-7 12 0-16,-11 7-10 15,-10 9 0-15,-21-3-1 16,0 10 0-16</inkml:trace>
  <inkml:trace contextRef="#ctx0" brushRef="#br2" timeOffset="136473.41">21195 9479 55 0,'7'19'27'0,"18"-7"-36"0,-15-8 56 15,11-1-46-15,11 3 0 16,3 3-1-16,8-2 1 15,3-1-6-15,3 0 1 16,-3-3-11-16,-7-3 0 16</inkml:trace>
  <inkml:trace contextRef="#ctx0" brushRef="#br2" timeOffset="136743.34">22038 9376 41 0,'-3'25'20'15,"-26"-3"-17"-15,19-16 25 0,-8 3-25 16,-7 7 1-16,-6 3 3 16,6 6 1-16,0 3-9 15,1 13 0-15,-1 3 5 16,4 0 1-16,7 6-3 15,7 6 1-15,7-5-4 16,3-11 0-16,1-11-8 16,6-8 1-16,8-11-8 15,3-20 0-15</inkml:trace>
  <inkml:trace contextRef="#ctx0" brushRef="#br2" timeOffset="136965.78">22380 9470 48 0,'7'28'24'0,"-38"19"-26"0,27-34 39 16,-10-1-36-16,-11 7 0 16,-7 6 1-16,-6 6 1 0,-5 7-4 15,5 3 0 1,2 3-1-16,4 0 1 0,4-7-8 15,7-5 0-15,3-17-5 16,4-21 0-16</inkml:trace>
  <inkml:trace contextRef="#ctx0" brushRef="#br2" timeOffset="137179.76">22147 9570 44 0,'25'41'22'0,"-4"18"-22"16,-14-43 38-16,0 9-38 16,4 0 0-16,0 3 0 15,3 1 1-15,0-1-1 16,0 0 0-16,0-6-3 0,0-6 0 16,-3-13-8-16,-4-12 0 15,-4-20-3-15,8-8 1 16</inkml:trace>
  <inkml:trace contextRef="#ctx0" brushRef="#br2" timeOffset="137389.06">22373 9294 39 0,'39'41'19'0,"39"40"-13"0,-57-55 37 0,7 8-40 15,7 10 0-15,1 12 0 16,-5 1 1-16,-6 6-7 16,-14-1 1-16,-15-8-3 15,-14-1 1-15,-20-9-11 16,-12-13 1-16</inkml:trace>
  <inkml:trace contextRef="#ctx0" brushRef="#br2" timeOffset="137927.67">18761 10385 38 0,'-18'4'19'0,"18"-4"-7"16,0 0 25-16,11 0-32 16,6 0 1-16,22-4 4 15,18 1 0-15,38 0-12 16,39 0 0-16,42 3 7 15,47-3 1-15,41-3-3 16,25-4 0-16,11 1-2 16,-3-1 0-16,-12 4-2 15,-2 3 1-15,-22 3-3 16,-43 3 1-16,-17 10-5 16,-24 2 1-16,-33 4-9 15,-31 6 0-15,-39-3-3 0,-17-6 0 16</inkml:trace>
  <inkml:trace contextRef="#ctx0" brushRef="#br2" timeOffset="138589.41">19886 11013 51 0,'7'12'25'0,"4"-6"-30"0,-11-6 47 15,-4 0-40-15,-6 0 1 16,-4-3 0-16,-4-3 1 15,-7 0-6-15,-3 6 1 16,-4 9 3-16,-3 7 0 16,3-1-1-16,7 4 0 31,1 22-1-31,10-6 1 16,3-10-1-16,18-3 0 15,14-7 0-15,8-2 1 16,-1-10-2-16,0-6 1 15,-3-3-1-15,-1-7 1 0,-2-3-1 16,-5-3 1-16,-3 4-1 16,0 2 1-16,-3 4 0 15,0 3 1-15,-1 9-1 16,1 9 1-16,-1 10-1 16,-3 0 1-16,4 3-1 15,7 7 1-15,3-4-4 16,3 0 1-16,5-3-7 15,-5-9 1-15,1-13-8 16,0-12 0-16</inkml:trace>
  <inkml:trace contextRef="#ctx0" brushRef="#br2" timeOffset="138829.68">20331 11107 55 0,'7'9'27'0,"10"-9"-28"0,-6-3 48 16,10 3-46-16,18-6 1 16,14-1 0-16,3 1 0 15,18-3-4-15,0 2 0 0,0 1-5 16,-3-3 1-16,-7 2-11 15,-12-2 1-15</inkml:trace>
  <inkml:trace contextRef="#ctx0" brushRef="#br2" timeOffset="139068.04">21788 10915 53 0,'0'16'26'0,"-29"15"-31"16,12-18 41-16,-15 9-36 16,-10 9 0-16,-4 7-1 0,-4 6 0 15,-3 3-3-15,4 0 0 16,7-6-10-16,3-10 1 15</inkml:trace>
  <inkml:trace contextRef="#ctx0" brushRef="#br2" timeOffset="139265">21216 10774 38 0,'14'19'19'0,"18"53"-8"0,-11-47 25 0,11 13-33 15,10 9 0 1,15 16 1-16,13-7 0 0,-6 10-6 16,-11-3 1-16,-8-4-1 15,-9-12 0-15,-15-12-12 16,-18-16 0-16</inkml:trace>
  <inkml:trace contextRef="#ctx1" brushRef="#br0" timeOffset="128749.17">2653 8551 0</inkml:trace>
  <inkml:trace contextRef="#ctx0" brushRef="#br0" timeOffset="148001.09">8636 9394 23 0,'18'-15'11'0,"-4"-1"-4"15,-14 16 12-15,0-3-16 16,-4 0 0-16,1-3 1 15,-8-1 0-15,1-5-5 16,-5 2 0-16,-2-2 4 16,-4-1 0-16,-4 4-1 0,-7 3 0 15,-3-1-1-15,0 1 0 16,-4 3 0-16,-11 0 1 16,-2 3-2-16,-5 3 1 15,8-3-1-15,3 6 0 16,0 7 0-16,4 6 0 15,-8 6-1-15,15-7 0 16,-11 11 0-16,-3 2 0 16,10 7 0-16,-7-4 0 15,4 4 0-15,3 6 0 16,4 0 0-16,-1-1 0 0,15 5-2 16,-7 5 1-16,21 0-1 15,0 0 1-15,10-2 1 16,8 2 1-16,7-9 0 15,-1 0 0-15,15-4 2 16,-4 1 1-16,7-3-1 16,4-7 1-16,4-3-1 15,-1-6 1-15,11-9-1 16,3-4 0-16,8-9 1 16,3-9 1-16,7-13-1 15,4 0 0-15,-8-9 0 16,1-7 0-16,-1 0-1 15,-10-5 0-15,-3-8-2 16,-8-2 0-16,-14-7-1 16,-6-2 1-16,-12-4-1 15,-6-3 1-15,-15 3-1 0,-6-6 1 16,-8 3-2-16,-10 6 1 16,0 4 0-16,-8 2 0 15,-10 10 0-15,-10 10 0 16,0 8-1-16,-12 11 1 15,5 8-1-15,-1 7 1 16,5 6-3-16,-5 7 1 16,4 8-5-16,0 4 0 15,0 10-3-15,-7-4 0 16</inkml:trace>
  <inkml:trace contextRef="#ctx0" brushRef="#br0" timeOffset="150074.49">17350 8651 46 0,'0'10'23'0,"7"9"-14"0,-4-16 23 0,-3 3-30 15,4-3 0-15,-4 3 1 16,0-3 1-16,0 1-6 16,0-1 1-16,0-3 2 15,0 0 1-15,0 0-8 16,0 0 1-16,0 0-10 15,-4-10 0-15</inkml:trace>
  <inkml:trace contextRef="#ctx0" brushRef="#br0" timeOffset="150360.26">17706 8570 53 0,'7'0'26'0,"-3"-7"-28"0,-4 7 41 16,0 0-39-16,3 4 1 15,-3-4-1-15,0 0 1 16,4 0-5-16,3 3 0 0,-7-3-11 16,-4-13 1-16</inkml:trace>
  <inkml:trace contextRef="#ctx0" brushRef="#br0" timeOffset="151814.49">17840 8843 9 0,'4'3'4'0,"3"-3"17"16,-4 3-14-16,-3-3-1 16,0 0 1-16,0 0 5 15,-3 3 1-15,-4 0-15 16,-8 0 0-16,-9 7 10 15,-5-1 1-15,-2 7-5 16,-8-1 1-16,-3 1-3 0,-8 6 1 16,4-3-2-16,8-3 0 15,2-1-1-15,1-2 1 16,0-1-1-16,3 1 1 16,7-1-2-16,4-2 0 15,7-4-6-15,7 0 0 16,7-12-7-16,0-6 0 15</inkml:trace>
  <inkml:trace contextRef="#ctx0" brushRef="#br0" timeOffset="152489.63">18023 8463 25 0,'22'-22'12'0,"-5"-6"0"0,-13 19 13 15,-1-4-21-15,-3 0 1 16,-3 4 2-16,-8-3 1 16,-10-1-10-16,0-3 0 15,-14 10 6-15,-15 3 0 16,-6 3-2-16,-4 0 0 15,-7 0-1-15,3 3 0 16,1 6-1-16,6 7 0 16,-3 3 0-16,0 9 1 15,-3 0-3-15,3 7 1 0,7 6-2 16,0 3 0-16,4 3 0 16,3 18 1-16,11-5-2 15,10 3 1-15,7-1 1 16,15 7 0-16,10 4 1 15,10-11 0-15,12-5 0 16,13-13 1-16,11-13 0 16,3-9 0-16,22-16 1 15,14-21 1-15,13-14-1 16,-9-8 1-16,2-10-1 16,-2 0 1-16,-15-10-1 15,-7-6 0-15,-21 7-2 16,-18 3 0-16,-17-4-1 15,-4 13 1-15,-35-12-3 16,-4-4 0-16,-10 4-7 0,-18-4 0 31</inkml:trace>
  <inkml:trace contextRef="#ctx0" brushRef="#br2" timeOffset="160656.81">23305 10304 49 0,'0'16'24'0,"14"-13"-16"0,-7-3 25 16,7-3-33-16,7-7 1 15,11-6-1-15,7-2 1 16,3-1-6-16,-7 0 1 16,-7 13-10-16,-6-1 0 15</inkml:trace>
  <inkml:trace contextRef="#ctx0" brushRef="#br2" timeOffset="160854.07">23209 10636 58 0,'0'50'29'0,"43"-24"-32"15,-29-23 49-15,7 0-45 16,7 3 1-16,0-6-5 15,8-6 1-15,6 0-6 16,7-1 1-16,-3-8-9 16,4 2 0-16</inkml:trace>
  <inkml:trace contextRef="#ctx0" brushRef="#br2" timeOffset="161437.72">24236 10790 44 0,'-25'25'22'0,"25"13"-11"16,4-32 33-16,3 0-40 16,3 0 1-16,8-6 2 15,14-12 0-15,14-16-9 16,3-16 0-16,0-19 6 15,11-22 0-15,0-15-3 16,-3-22 1-16,-4-10-2 16,-4-12 0-16,-7 3-3 15,-6 6 1-15,-15-3-2 16,-11 22 0-16,-6 12-2 16,-8 23 0-16,-3 15-1 15,-7 19 0-15,-3 22 0 0,-5 15 0 16,-2 23 2-16,-1 18 0 15,0 26 5-15,1 18 0 16,2 29 3-16,5 15 1 16,-1 9 1-16,4 7 0 15,4-3 0-15,2-10 0 16,5-15-3-16,3-16 0 16,3-16-4-16,8-19 1 15,7-12-7-15,-1-12 1 16,12-10-8-16,2-19 0 0</inkml:trace>
  <inkml:trace contextRef="#ctx0" brushRef="#br2" timeOffset="161649.34">24888 10555 55 0,'-7'44'27'0,"-10"15"-32"15,13-46 48-15,1-1-43 16,-1-2 1-16,4-4-4 16,4-6 1-16,3-6-5 15,0-10 1-15,0-9-9 16,0-6 0-16</inkml:trace>
  <inkml:trace contextRef="#ctx0" brushRef="#br2" timeOffset="161797.81">24850 10219 37 0,'17'32'18'0,"15"8"-14"0,-21-33 26 15,-1-1-31-15,8 3 0 16,3-2-7-16,0 2 1 16,0-3 1-16,-3 0 0 15,3-2-5-15,-3-1 0 16</inkml:trace>
  <inkml:trace contextRef="#ctx0" brushRef="#br2" timeOffset="162158.07">25107 10473 23 0,'-10'35'11'0,"10"-4"-3"0,0-31 20 0,0 3-24 15,3 0 0-15,1 0 5 16,6-3 0-16,1 0-12 16,3-6 1-16,11-6 6 15,-4-4 1-15,4-3-3 16,-4 3 1-16,0 4-3 15,-4 3 0-15,-2 5 0 16,-1 17 1-16,-4 3-1 16,1-1 0-16,-1 4 0 15,1 0 0-15,0-3 0 16,-1-4 0-16,4-2 0 16,0-7 1-16,4-3-1 15,0-3 0-15,3-1 1 0,7-2 0 16,0 0-1-16,1 3 0 15,-5-4 1-15,1 7 0 16,7 0 0-16,6 0 0 16,1 7 0-16,-3 5 1 15,-1 7-1-15,4 6 0 16,3 0-5-16,-3-3 1 16,-7-9-12-16,-11-4 1 15</inkml:trace>
  <inkml:trace contextRef="#ctx0" brushRef="#br2" timeOffset="162758.7">24243 11292 46 0,'7'-4'23'0,"4"8"-20"15,-11-4 33-15,3-10-34 0,-3 1 1 16,-3-1 1-16,-5 1 1 16,-2 3-6-16,-1 6 1 15,-10 3 3-15,-7 3 1 16,-4 7-1-16,0 9 1 16,4 9-3-16,4-3 0 15,2 4-1-15,5-1 0 16,3-3-1-16,3-3 1 15,7-6-2-15,8-6 0 16,3-7 0-16,4-3 1 0,3-3 0 16,7-6 0-16,0-4-1 15,4-5 1-15,-1 2 0 16,-2-3 0-16,-1 1 0 16,-4 8 1-16,1 4-1 15,-4 10 1-15,-3 5 1 16,-4 7 0-1,0 9 0-15,-4 0 0 0,-3 7-1 16,4-1 0-16,3 1-2 16,4-7 1-16,6-6-8 15,4-9 1-15,11-17-8 16,-7-2 1-16</inkml:trace>
  <inkml:trace contextRef="#ctx0" brushRef="#br2" timeOffset="162998.81">24525 11517 58 0,'0'7'29'0,"11"-7"-31"0,-8 0 52 16,4 3-48-16,7-3 1 15,8 3 0-15,9-3 0 16,5 3-7-16,-1 0 1 16,0-6-5-16,-3-3 1 0,-4-4-11 15,0-8 1-15</inkml:trace>
  <inkml:trace contextRef="#ctx0" brushRef="#br2" timeOffset="163257.07">24779 11392 40 0,'4'25'20'0,"10"-12"-12"16,-4-10 24-16,4 0-28 15,8 0 1-15,9 0 1 16,5 3 1-16,-1 1-10 15,0 2 1-15,-10 4 4 0,-4 2 1 16,-10 4-6-16,-8 9 0 16,-13 1-8-16,-12-1 0 15,-6 3-5-15,4-6 0 16</inkml:trace>
  <inkml:trace contextRef="#ctx0" brushRef="#br2" timeOffset="163556.66">25682 11430 49 0,'-7'9'24'0,"-35"32"-31"16,28-26 46-16,-11 7-39 15,-10 7 1-15,-4-1-1 16,0 6 1-16,0 10-2 16,8-6 0-16,6-4-8 15,7-9 1-15,11-18-6 16,14-10 1-16</inkml:trace>
  <inkml:trace contextRef="#ctx0" brushRef="#br2" timeOffset="163720.81">25411 11367 36 0,'10'22'18'0,"43"50"-12"0,-32-41 28 16,7 13-29-16,1 13 1 15,-1-1 1-15,4 1 0 16,3-4-12-16,-3-6 1 15,-4-6-3-15,-10-13 0 16,-4-19-8-16,-7-6 1 16</inkml:trace>
  <inkml:trace contextRef="#ctx0" brushRef="#br2" timeOffset="167309.09">27428 9987 45 0,'-10'-3'22'0,"6"-16"-12"15,-3 7 23-15,-3-1-31 16,-4-6 1-16,-4 0-1 16,4 4 1-16,-4-1-4 15,-6 7 0-15,-5 9 3 0,-2 9 0 16,-5 10-2-16,1 0 1 15,3 9-1-15,4 6 0 16,7 7 0-16,7-6 0 16,7-1-1-16,10-9 1 15,11 7 1-15,11-14 0 16,7-5 0-16,0-10 1 16,-8-3-1-16,-3 0 0 15,4-9 0-15,-4-4 1 16,0-2-2-16,-3-4 0 15,0 3-1-15,-4 3 1 0,-4 7 0 16,1 6 0-16,-4 6 0 16,0 7 1-16,-3 0 0 15,-4 5 0-15,0 1 0 16,3 3 0-16,1 0-3 16,3 0 0-16,-4-3-7 15,4-3 1-15,7-13-9 16,11-13 0-16</inkml:trace>
  <inkml:trace contextRef="#ctx0" brushRef="#br2" timeOffset="167698.03">27711 9460 53 0,'3'44'26'0,"1"3"-24"0,-4-37 43 16,0-1-43-16,0-3 1 15,0 1 0-15,0-1 0 16,3-3-3-16,-3-3 0 16,7-9 2-16,0-7 1 15,4-3-3-15,0-9 1 16,-1 3-1-16,4-7 0 15,0-2-1-15,-3-1 1 0,0 4-1 16,-1 3 1-16,1 6 0 16,-4 6 1-16,3 7 0 15,-3 9 0-15,0 16-1 16,1 9 0-16,-1 12 0 16,3 7 0-16,-3-3-1 15,0 0 0-15,0-1-5 16,4-8 1-16,-1-7-13 15,8-19 0-15</inkml:trace>
  <inkml:trace contextRef="#ctx0" brushRef="#br2" timeOffset="168150.9">28303 10116 62 0,'4'0'31'0,"3"0"-24"0,-4-3 48 0,5-4-52 16,2 1 0-16,4-3 2 15,0-1 0-15,15 1-7 16,13 3 1-16,11 2 2 16,7 4 0-16,3 4-8 15,-3-1 1-15,-10 0-14 16,-8-6 0-16,-17 6-2 16,-1 0 1-16</inkml:trace>
  <inkml:trace contextRef="#ctx0" brushRef="#br2" timeOffset="168463.41">29704 9859 61 0,'-4'0'30'0,"-20"22"-40"0,13-16 60 0,-10 9-50 15,-4 4 1 1,-7 13 0-16,-10 15 1 0,-14 3-2 16,-8 13 1-16,8 6 1 15,6-7 0-15,12-2-5 16,6-13 0-16,7-13-11 15,4-12 1-15,14-22-5 16,10-15 0-16</inkml:trace>
  <inkml:trace contextRef="#ctx0" brushRef="#br2" timeOffset="168674.91">29171 9928 30 0,'7'-60'15'0,"0"57"-2"15,0 6 21-15,4 13-30 16,7 2 1-16,3 14 3 15,3 9 1-15,5-1-11 0,2 7 0 16,-2 7 6-16,2 5 0 16,-2-5-2-1,-8 5 0-15,-4-12-4 0,1-3 1 16,-7-16-5-16,-1-6 0 16,1-25-9-16,-1-16 1 15,1-9-2-15,3-10 1 16</inkml:trace>
  <inkml:trace contextRef="#ctx0" brushRef="#br2" timeOffset="169080.03">29912 9517 47 0,'11'37'23'0,"-4"-8"-33"0,-7-23 47 0,0-3-34 16,0 0 1-16,0 3 1 15,0-2 0-15,0 2-6 16,0 0 0-16,0-6 4 16,3 3 0-16,1-6-1 15,3-6 0-15,3-7-2 16,4-6 1-16,-3-3-1 15,0-3 1-15,-1-7-1 16,1-2 0-16,3-1 0 0,4 4 0 16,6 8 1-1,4 8 0-15,1 8-1 0,-1 16 1 16,-3 16 0-16,-1 7 0 16,-3 15-1-16,-3-1 0 15,-4 8 0-15,0 5 0 16,-7-9-7-16,-3-6 0 15,-1-13-10-15,1-9 1 16</inkml:trace>
  <inkml:trace contextRef="#ctx0" brushRef="#br2" timeOffset="169618.23">26945 10799 36 0,'-10'3'18'0,"13"-6"-4"0,-3 3 21 0,0 0-29 16,0 0 1-1,0 0 6-15,11 0 0 0,13 0-14 16,15 0 0-16,21 3 12 16,14 1 0-16,39 2-3 15,32 0 1-15,45-3-4 16,25-6 0-16,43-13-3 15,-15-2 0-15,1 5-6 16,-15 4 0-16,-35 6-6 16,-24 6 0-16,-33 0-14 15,-28 3 0-15</inkml:trace>
  <inkml:trace contextRef="#ctx1" brushRef="#br2" timeOffset="151876.76">23463 8692 0</inkml:trace>
  <inkml:trace contextRef="#ctx0" brushRef="#br2" timeOffset="170731.54">27802 11659 52 0,'4'0'26'0,"-4"-29"-21"16,-4 23 27-16,-3 0-31 15,-10-1 0-15,-8 4 0 16,-14 3 1-16,0 3-3 16,1 4 0-16,-5-1 2 15,1 0 0-15,0 10-1 0,3 6 0 16,0 9 0-16,11 1 0 16,7-1 0-16,10 0 0 15,8 1 0-15,10-4 0 16,14-6 0-16,7 0 1 15,0-13 0-15,11-6 0 16,-4-9 0-16,1-10 1 16,-5 7-2-16,-2-4 1 15,-5 1-2-15,-3 3 1 16,-3-1-1-16,-4 7 1 16,-7 6-1-16,-3-3 1 0,-1 16 0 15,-3 3 0-15,4 6 0 16,-1 6 1-16,4 0-2 15,4 1 0-15,0-4-3 16,3-3 0-16,0-3-12 16,0-16 1-16</inkml:trace>
  <inkml:trace contextRef="#ctx0" brushRef="#br2" timeOffset="170971.66">28007 11834 59 0,'18'10'29'0,"17"-10"-31"0,-14 0 47 15,14-4-45-15,15-2 1 16,3 0-3-16,0-4 1 15,3 1-6-15,-3 0 1 16,-4-1-10-16,8 1 0 16</inkml:trace>
  <inkml:trace contextRef="#ctx0" brushRef="#br2" timeOffset="171227.11">29087 11593 55 0,'0'25'27'0,"-29"0"-32"16,12-19 43-16,-1 7-38 15,-7 9 1-15,-10 12 0 16,-14 7 0-16,3 12-2 15,3 0 1-15,5 4-5 16,9-10 0-16,8-13-10 16,11-18 1-16</inkml:trace>
  <inkml:trace contextRef="#ctx0" brushRef="#br2" timeOffset="171412">28631 11502 53 0,'25'53'26'0,"56"60"-27"0,-49-79 43 16,7 4-42-16,-4 9 1 15,7 6-2-15,1 4 1 16,-4 6-7-16,-4-10 1 0,-14-12-9 16,-10-4 1-16</inkml:trace>
  <inkml:trace contextRef="#ctx0" brushRef="#br1" timeOffset="178642.31">26599 9081 22 0,'8'19'11'0,"6"37"2"16,-11-40 11-16,4 9-21 16,0 25 0-16,-3-3 3 0,-4 19 1 15,-7 6-9-15,-4 13 1 16,-3 18 4-16,0 1 1 15,0 2-2-15,0 1 0 16,0-4-2-16,3-5 1 16,4-23-3-16,3-16 1 15,1-15-5-15,6-25 0 16,8-19-6-16,7-31 0 16</inkml:trace>
  <inkml:trace contextRef="#ctx0" brushRef="#br1" timeOffset="179618.46">26444 9024 16 0,'7'22'8'0,"11"-12"-2"16,-15-10 4-16,5 0-7 15,6-3 0-15,3-4 2 16,8-2 1-16,7 0-6 16,7-1 0-16,3 4 5 15,21 3 1-15,15 3-1 0,17-3 0 16,0-4-1-16,18-2 1 15,7 0-3 1,14-4 1-16,-10 0-2 0,3-5 1 16,10 2 0-1,15 0 0-15,0-6-1 0,3 0 0 16,7 0 0-16,-10-6 0 16,-4 6-1-16,-10 3 1 15,-11 4-2-15,0-1 1 16,-25 4-1-16,0 2 0 15,4 10 0-15,7 0 0 16,-4 6 0-16,-6 1 1 0,6-1-1 16,4 3 0-16,3-2 1 15,-3-4 0-15,-7 0 0 16,-11-3 0-16,4 0-1 16,-4 3 1-16,-10 0 0 15,-7 0 0-15,-11 0-1 16,-11-3 1-16,-6 4-1 15,-12-1 1-15,-6-3-1 16,-4-3 1-16,-3-1 0 16,-4 1 0-16,-3-3 0 15,-4 6 0-15,0 3 0 16,-3 10 0-16,-4 9-1 16,-4 12 1-16,-6 13-1 15,-4 16 1-15,-4 6-1 16,4 16 1-16,-4 6-1 15,-3 9 0-15,-3 13-1 0,-1 18 1 16,-7-2 0-16,4-10 0 16,0 7-1-16,0-7 1 15,-4-3 0-15,0-16 1 16,-3-9 0-16,-4-13 0 16,1-9 0-16,-1-15 0 15,4-13 0-15,-4-10 0 16,-10 3 1-16,-18-5 0 15,-14-1-1-15,-18 0 1 16,7-6 0-16,-7-3 0 16,-13-7-1-16,-15-5 1 0,0-4-1 15,-7-10 1-15,-7 1-1 16,-14-6 1-16,10 5-1 16,-10-2 1-16,-7 0-1 15,3-1 1-15,-7-2-1 16,-3 5 0-16,-7 1 0 15,-4 3 0-15,-14 0 0 16,3-7 0-16,-17-2-1 16,-21-10 0-16,10-6-10 15,-24-16 1-15</inkml:trace>
  <inkml:trace contextRef="#ctx0" brushRef="#br1" timeOffset="184678.53">2939 13515 40 0,'0'25'20'0,"-29"47"-14"16,22-47 21-16,4 16-27 16,-8 12 1-16,4 10 2 15,-3 0 1-15,-1 6-5 16,4-3 1-16,3-4-1 16,4-8 0-16,0-11-6 15,0-11 0-15,0-10-6 16,0-22 0-16</inkml:trace>
  <inkml:trace contextRef="#ctx0" brushRef="#br1" timeOffset="184964.05">2822 13512 42 0,'11'22'21'0,"-4"-38"-16"0,-7 16 37 0,10 3-39 16,1-3 1-16,7-3 1 15,6-6 1 1,54-29-8 0,0 4 1-16,-4 5 2 15,3-2 1-15,-10 0-8 16,-14 9 1-16,-3 6-9 15,-12 10 0-15,-16 6-3 16,-22 6 1-16</inkml:trace>
  <inkml:trace contextRef="#ctx0" brushRef="#br1" timeOffset="185160.07">3009 13935 53 0,'-10'16'26'0,"10"-16"-30"0,0 0 53 16,0 0-47-16,10-3 1 16,1-4 2-16,-1-2 1 15,8 0-10-15,3-1 0 16,11-2-3-16,0-4 1 16,3-3-10-16,-3 7 0 15</inkml:trace>
  <inkml:trace contextRef="#ctx0" brushRef="#br1" timeOffset="185608.78">3609 14017 59 0,'-7'0'29'0,"-4"-3"-33"0,8-1 48 0,-8 4-44 16,-10 0 0-16,-7 0 0 15,7 4 1-15,-8 2-1 16,8 3 0-16,4-3 0 16,-1 7 0-16,4 3-2 15,7 2 1-15,3 1-1 16,4 0 0-16,11 0 0 15,-1-3 0-15,1-4 0 0,7-6 1 16,3-6 1-16,-7 0 0 16,4-6 0-16,-1 0 0 15,-3 0 0-15,4-1 0 16,-7 7 0-16,6-3 0 16,-6 3 0-16,-1 3 1 15,-6 4 0-15,3 2 0 16,0 7 0-16,-7-1 0 15,11 4-4-15,-1 0 1 16,1 0-7-16,-1-3 0 16,8-10-6-16,3-9 1 0</inkml:trace>
  <inkml:trace contextRef="#ctx0" brushRef="#br1" timeOffset="185894.42">4135 13985 48 0,'14'-9'24'0,"-7"3"-24"16,-7 6 41-16,0 0-40 16,0 0 1-16,0 3 0 15,-11 3 1-15,-6 7-4 16,-5 5 0-16,-6-2 2 16,0 6 1-16,3 6-2 15,1 0 0-15,9 4 0 16,-2-4 0-16,13 0 0 15,4-3 0-15,0 0-1 16,14-6 1-16,4-3-2 0,3-10 0 16,7-3-3-16,-10-3 0 15,3-12-7-15,7-1 0 16,4-12-3-16,7-3 1 16</inkml:trace>
  <inkml:trace contextRef="#ctx0" brushRef="#br1" timeOffset="186194.53">4586 13076 53 0,'-32'6'26'0,"-13"51"-35"15,34-35 54-15,-3 12-45 16,3 13 1-16,-6 10-1 16,6 24 1-16,0 13-1 15,1-25 0 1,20 104 0 0,-10-42 1-16,4-33-5 15,3-26 0-15,-7-25-6 16,0-22 1-16,-11-16-6 15,4-15 1-15</inkml:trace>
  <inkml:trace contextRef="#ctx0" brushRef="#br1" timeOffset="186584.26">4184 13897 34 0,'-7'7'17'0,"35"27"-9"0,-14-24 26 16,11 2-28-16,7 4 0 15,6 0 3-15,12-4 1 16,13-9-13-16,4-12 0 15,-7-4 6-15,0-2 1 16,0-1-7-16,-10 3 0 16,-11 4-4-16,-1 0 1 0,-17 2-1 15,-3 1 0-15,-7 3 2 16,-1 0 0-16,-10 3 3 16,-10-3 1-16,3 3 2 15,0 3 1-15,-8 3-1 16,-2 3 1-16,-1 4-2 15,8 6 1-15,-1 6-1 16,0-3 1-16,1 9-2 16,6 4 1-16,-6-1-1 15,6-6 0-15,1-3 0 16,6-6 0-16,11-3 1 16,0-13 1-16,8-12-1 15,6-7 1-15,0-6-2 16,0 0 1-16,-7-3-8 15,-3-3 0-15,-4-7-3 16,4 1 1-16</inkml:trace>
  <inkml:trace contextRef="#ctx0" brushRef="#br1" timeOffset="186825.27">5122 14089 38 0,'18'15'19'0,"-18"-18"-22"0,4-3 37 16,-4 6-30-16,7-6 1 16,-7-1 3-16,3-2 1 15,4-3-10-15,4-4 0 16,-1-3 8-16,11-9 1 0,1 3-3 16,24-10 1-16,6-2-6 15,5 8 0-15,3-2-8 16,-11 6 1-16,-10 6-12 15,-7 7 1-15</inkml:trace>
  <inkml:trace contextRef="#ctx0" brushRef="#br1" timeOffset="188357.33">6061 13487 49 0,'-4'28'24'0,"15"-16"-26"0,-11-12 37 0,3-3-35 16,4 3 1-16,-3-3-4 15,-1 3 0-15,1 0-3 16,-4 0 1-16,0 0-8 16,7-9 0-16</inkml:trace>
  <inkml:trace contextRef="#ctx0" brushRef="#br1" timeOffset="188550.9">6029 13665 62 0,'7'22'31'0,"14"-15"-35"15,-21-4 60-15,4-6-55 0,3 6 0 16,-7-3-3 0,0 0 1-16,0 0-6 0,0 0 1 15,7-3-12-15,-4-7 0 16</inkml:trace>
  <inkml:trace contextRef="#ctx0" brushRef="#br1" timeOffset="189586.3">8072 13612 62 0,'7'13'31'0,"-7"-23"-26"16,0 10 49-16,3-6-52 15,-6 6 1-15,3 0 1 16,-11 0 0-16,-3 3-5 16,-7 3 0-16,-7 7 3 0,-8 3 0 15,-10 2-1-15,1 11 0 16,2 8-2-16,11-8 1 15,-6 11-2-15,2 4 1 16,8 0-2-16,11-6 0 16,6-7 0-16,11-9 0 15,11-6 1-15,10 3 0 16,7-13-1-16,4-9 1 16,3-10 0-16,-7-9 1 15,4 0-3-15,-11-3 1 16,7-6-1-16,-7-7 0 0,-6 0 0 15,-1 1 1 1,0 2-2-16,-4 4 1 0,1 6 1 16,3 12 0-16,0 7 1 15,0 12 0-15,0 13 1 16,-3 9 1-16,0 7 1 16,6 9 1-16,-6 6-1 15,3-6 1-15,4-3-3 16,-1-4 1-16,1-5-12 15,3-20 0-15,0-9-2 16,4-12 1-16</inkml:trace>
  <inkml:trace contextRef="#ctx0" brushRef="#br1" timeOffset="189978.49">8393 13192 45 0,'0'53'22'0,"0"-3"-24"0,0-43 43 16,0-1-41-16,0-3 1 15,-4 0 1-15,4-3 1 16,0 0-4-16,4-9 0 15,3-7 2-15,3-9 0 0,-3-3-1 16,4-4 0-16,3 1-2 16,4-7 1-16,-1-2 0 15,1 11 1-15,0 8 0 16,-4 2 1-16,-4 3 1 16,1 7 1-16,-4 9 0 15,0 9 0-15,4 7 0 16,3 9 1-16,-7 6-3 15,7 13 1-15,3-6-6 16,-2-7 0-16,2-3-12 16,-3-12 0-16</inkml:trace>
  <inkml:trace contextRef="#ctx0" brushRef="#br1" timeOffset="190415.15">8876 13891 54 0,'-7'13'27'0,"7"-4"-23"0,0-9 40 0,0 0-38 16,3 0 1-16,4 0 3 16,11 0 1-16,21-3-15 15,0-3 1-15,21-7 6 16,3-2 0-16,1-1-10 16,-8 0 0-16,-7 0-14 15,-3 4 0-15</inkml:trace>
  <inkml:trace contextRef="#ctx0" brushRef="#br1" timeOffset="190850.75">10396 13637 56 0,'4'10'28'0,"3"-10"-23"15,-7 0 38-15,0 6-40 16,-7 3 1-16,-7 4 0 16,-7 18 1-16,-4 7-7 15,-32 53 3 1,19-41 2-16,-8 10-5 0,7-1 1 15,0-9-5-15,11-3 1 16,7-12-14-16,10-20 0 16</inkml:trace>
  <inkml:trace contextRef="#ctx0" brushRef="#br1" timeOffset="191076.2">10058 13650 56 0,'28'19'28'0,"11"6"-28"0,-25-10 40 0,7 4-38 15,0 13 1-15,11 5 1 16,7 13 0-16,3 0-6 16,0 7 0-16,-3 3 0 15,-7-10 0-15,0-13-12 16,-11-5 0-16,-3-17-3 15,-1-8 0-15</inkml:trace>
  <inkml:trace contextRef="#ctx0" brushRef="#br1" timeOffset="191537.7">10679 13176 45 0,'3'41'22'0,"1"19"-23"0,-4-54 40 16,0 3-37-16,3-2 0 0,-3-7 1 16,7-7 0-16,-3-5-5 15,3-7 0-15,-4-9 2 16,1-4 0-16,3-5-1 16,4-7 0-16,-1 3-2 15,1 0 1-15,-4 1 1 16,0 2 1-16,3 7 1 15,1 5 1-15,3 11 1 16,4 5 0-16,3 10 1 16,0 10 0-16,4 5-1 15,3 14 0-15,-3 5-3 16,-4 4 1-16,0-1-10 16,0 1 1-16,-3-7-9 15,3-9 1-15</inkml:trace>
  <inkml:trace contextRef="#ctx0" brushRef="#br1" timeOffset="192052.27">11589 13665 62 0,'-18'7'31'0,"11"-10"-31"16,7 3 55-16,0 0-51 0,0 0 1 16,4-7 2-16,3 1 1 15,7-7-10-15,10 1 0 16,15-7 4-16,11 0 0 16,-4 0-8-16,-1 7 0 15,-2 3-16-15,-8-1 0 16</inkml:trace>
  <inkml:trace contextRef="#ctx0" brushRef="#br1" timeOffset="192229.87">11670 13835 55 0,'-21'53'27'0,"21"-18"-17"0,3-29 34 15,1 3-40-15,6 1 1 0,12-1-2 16,13-3 0-16,4-6-11 15,10-3 0-15,4-3-9 16,14-3 0 0</inkml:trace>
  <inkml:trace contextRef="#ctx0" brushRef="#br1" timeOffset="193011.01">13487 12822 52 0,'3'0'26'0,"1"-3"-19"0,-4 3 34 16,0 0-36-16,-4 6 0 16,-10 10 1-16,-11 9 1 15,-13 3-9-15,-5 16 1 16,-10 9 5-16,-10 22 1 0,3 20-3 16,-4 8 1-16,1 13-1 15,3 19 0-15,3 0-1 16,8 9 0-16,17-3-1 15,15-19 1-15,13-15-2 16,15-19 0-16,10-16-5 16,4-22 1-16,13-19-10 15,8-18 0-15,4-13-6 16,-1-13 1-16</inkml:trace>
  <inkml:trace contextRef="#ctx0" brushRef="#br1" timeOffset="193611.31">13808 13581 48 0,'3'12'24'0,"-3"-2"-17"0,0-13 38 0,-7 3-42 15,-3 3 1-15,-15 0 2 16,-3 6 0-16,-4 1-8 16,-3 5 1-16,3 7 4 15,4 7 1-15,-1 5-3 16,5-3 1-16,-1-2-2 16,7-1 0-16,8-3-3 15,6-3 1-15,8-3-1 16,3-10 1-16,11-6-1 15,3-6 0-15,0-3 0 16,0-4 1-16,0-8 0 16,-3-1 1-16,-4 0-1 15,0-3 0-15,-3 3-1 0,3 4 1 16,-4 5 0-16,4 4 1 16,1 9 1-16,-1 10 0 15,-4 8 1-15,1 5 1 16,-1 5 0-16,-2 3 0 15,2 1-1-15,1-7 1 16,3-3-5-16,3-9 0 16,5-10-13-16,6-15 1 15</inkml:trace>
  <inkml:trace contextRef="#ctx0" brushRef="#br1" timeOffset="193883.75">14132 13744 76 0,'0'19'38'0,"11"-16"-45"0,-4 0 68 0,11 3-59 15,10 4 0-15,11-7-2 16,14 0 1-16,6-9-8 16,1 2 1-16,-10-8-11 15,-11-1 0-15,-4-2-5 16,0-4 1-16</inkml:trace>
  <inkml:trace contextRef="#ctx0" brushRef="#br1" timeOffset="194181.51">15529 13245 52 0,'-3'28'26'0,"-57"29"-29"0,42-38 45 0,-17 12-41 16,-7 4 1-16,-4 15 0 15,0 9 1-15,-7 13-4 16,0 4 0-16,4-1 1 16,6-12 0-16,8-13-9 15,7-13 1-15,10-21-8 16,11-19 1-16</inkml:trace>
  <inkml:trace contextRef="#ctx0" brushRef="#br1" timeOffset="194392.3">15011 13320 37 0,'31'4'18'0,"12"43"-4"0,-29-29 24 15,4 14-33-15,-4-1 0 16,7 13 2-16,7 0 1 15,4 12-10-15,7 4 0 16,-4-7 6-16,-3-2 0 16,-1-8-5-16,-6-5 0 15,0-7-7-15,-8-12 0 16,5-13-10-16,-1-15 1 16</inkml:trace>
  <inkml:trace contextRef="#ctx0" brushRef="#br1" timeOffset="194707.54">15565 12678 68 0,'84'87'34'0,"15"17"-41"15,-57-76 61-15,8 22-54 16,6 16 1-16,8 19-1 16,-11 21 1-16,-15 20-2 15,-16 18 0-15,-22 0-2 0,-22 4 1 16,-16-7-16-16,-12-16 0 15,-3-24-1-15,14-29 1 16</inkml:trace>
  <inkml:trace contextRef="#ctx0" brushRef="#br1" timeOffset="195786.9">17325 12574 46 0,'32'-3'23'0,"-4"-13"-15"0,-18 7 23 16,-2-4-28-16,2 4 0 15,-6 3 2-15,-4-7 0 16,-7 13-6-16,-8 10 0 16,-16 2 4-16,-19 7 1 15,-13 3-2-15,-8 0 1 16,-3 0-2-16,7 3 0 16,0 0-1-16,-3-3 0 15,3 3-2-15,7 3 1 16,-32 38-3-1,60-28 1-15,7-13 0 16,11 6 1-16,4 4 0 0,3 2 0 16,3 10 1-16,1 13 0 15,-4 3 0-15,0 12 1 16,-4 0 0-16,0 13 0 16,1 15 0-16,-1 1 0 15,1 3 1-15,3-1 0 16,7-9 1-16,3-3 2 15,11 7 1-15,11-17 1 16,14-2 0-16,14-7-1 16,3-12 1-16,8-13-2 15,3-9 1-15,0-7-8 16,3-5 1-16,-6-7-12 16,-8-4 0-16,-14-5-7 15,-13-1 1-15</inkml:trace>
  <inkml:trace contextRef="#ctx0" brushRef="#br1" timeOffset="204015.21">17604 13665 34 0,'10'-12'17'0,"-6"6"-8"0,-4 6 18 0,0 0-23 15,0-7 0-15,-4 1 3 16,-3-3 0-16,-3 2-9 15,-8-8 1-15,-3 2 5 16,-4 1 0-16,-3 2-2 16,7 1 1-16,-8 6-3 15,8 3 1-15,-14 12-1 16,0 7 1-16,3 3-1 16,0 6 0-16,4 4-1 15,7 11 1-15,7-8 0 16,10-1 1-16,8-2-1 15,13-7 1-15,8-6 0 16,0-7 0-16,7-5 0 16,3-11 0-16,0-2-1 15,0-10 1-15,-3-6-1 0,-4-3 0 16,-7 3-2-16,1 4 1 16,-5 2-1-16,-3 3 1 15,1 7 0-15,-5 9 0 16,-3 13 1-16,0 9 0 15,0 3 1-15,-3 7 1 16,3 2-1-16,-4 4 1 16,1-3-2-16,3-13 1 15,0-3-5-15,4-3 1 16,3-13-13-16,3-22 0 0</inkml:trace>
  <inkml:trace contextRef="#ctx0" brushRef="#br1" timeOffset="204466.31">17861 13092 48 0,'0'40'24'0,"0"-24"-20"15,0-13 34-15,0 3-36 16,0 7 0-16,0 0 2 16,0-4 0-16,0-3-5 15,0 0 0-15,0 1 3 0,0-4 0 16,0-3-2-16,0-10 1 16,4-5-2-16,-1-4 0 15,4 0-1-15,0-6 0 16,4-3 0-16,-1-4 1 15,1 11-1-15,-4 2 1 16,0 3 0-16,4 4 1 16,-1 2 0-16,1 7 1 15,0 9 0-15,-4 7 0 16,0 2-1-16,-4 7 1 0,1 3 0 16,-1 4 0-16,1-1-2 15,3-6 0-15,-4 0-3 16,4-6 0-16,0 2-10 15,0-8 1-15,1-7-3 16,6-3 1-16</inkml:trace>
  <inkml:trace contextRef="#ctx0" brushRef="#br1" timeOffset="204692.87">18179 13088 45 0,'3'22'22'0,"4"-31"-20"0,-7 9 43 15,7-3-43-15,4 0 1 16,7 0-1-16,3-1 1 16,7 1-7-16,0 0 1 15,-3 0-4-15,0-3 1 16,-4-7-10-16,-7-2 1 15</inkml:trace>
  <inkml:trace contextRef="#ctx0" brushRef="#br1" timeOffset="205039.58">18687 12787 58 0,'3'25'29'0,"-10"38"-34"16,4-44 52-16,-1 6-47 15,1 13 1-15,3 3-1 0,3 2 1 16,4 1-6-16,0 10 1 16,0-17-12-16,4-18 0 15</inkml:trace>
  <inkml:trace contextRef="#ctx0" brushRef="#br1" timeOffset="205938.04">18941 13734 44 0,'-4'-6'22'0,"8"22"-11"0,-4-16 27 15,3 3-33-15,-3-3 1 16,7 0 5-16,4 0 0 16,3-6-12-16,4-1 0 15,13-2 8-15,19 3 1 16,10 6-4-16,7-3 0 16,0 3-7-16,-7 3 1 15,-14 0-7-15,-8 0 0 0,-9 0-13 16,-15-6 0-1</inkml:trace>
  <inkml:trace contextRef="#ctx0" brushRef="#br1" timeOffset="206267.74">19145 13637 47 0,'-7'6'23'0,"7"10"-13"0,0-6 30 15,0 5-38-15,-3 17 1 16,3 8 0-16,0 14 1 31,-7 33-9-31,-4-11 1 16,8-14-11-16,3-21 1 16</inkml:trace>
  <inkml:trace contextRef="#ctx0" brushRef="#br1" timeOffset="209029.8">20324 13427 39 0,'10'3'19'0,"-3"7"-16"0,-7-10 19 0,-3 6-22 15,-1 0 0-15,-3 4 0 16,-11-1 1-16,1 0-1 16,-8 1 1-16,0 2-1 15,4 7 1-15,-3 6 0 16,-1 0 0-16,0 0-1 16,0 7 1-16,4 5-2 15,0 7 1-15,7-9 0 16,7-4 0-16,7-3-1 15,11-6 1-15,3-6 0 16,0-10 1-16,7-9 0 16,7-6 1-16,0-10-1 0,4-3 0 15,-4-3 0-15,-3 6 0 16,-4-6-1-16,-3 6 0 16,-4 0 0-16,-3 7 0 15,-1 2 0-15,-3 4 0 16,0 0 1-16,0 9 0 15,0 6 1-15,-3 10 0 16,3 13 0-16,-4 2 1 16,5 1-1-16,-1 5 1 0,3 1-2 15,1-3 1-15,3-7-5 16,3-9 1-16,-2-6-13 16,-1-16 1-16</inkml:trace>
  <inkml:trace contextRef="#ctx0" brushRef="#br1" timeOffset="209613.84">20588 12712 38 0,'7'50'19'0,"-10"19"-15"0,3-50 22 15,-4 0-24-15,1 6 0 16,-1-3 2-16,1 3 1 0,3-3-5 16,0-3 0-16,3-7 3 15,1-2 1-15,-1-7-2 16,4-6 0-16,0-10-1 15,4 4 0-15,-4-7-2 16,3-9 1-16,-2 0 0 16,-1-3 0-16,0 6 0 15,0 3 0-15,0 6 0 16,0 7 0-16,-4 9 0 16,1 10 1-16,-1 3 0 15,4 5 0-15,0-2-1 16,1 10 0-16,-1 2 0 15,0-3 0-15,3 0-3 16,1-3 0-16,-1 0-5 16,-3-3 0-16,1-6-6 15,-5-10 0-15</inkml:trace>
  <inkml:trace contextRef="#ctx0" brushRef="#br1" timeOffset="209884.43">20927 12878 56 0,'7'7'28'0,"7"-7"-34"0,-7 0 52 0,4 3-44 16,3 0 1-16,3 0-1 15,5 0 1-15,2-3-5 16,4 0 1-16,-3-3 0 16,-4 0 1-16,-3 0-9 15,-4 0 0-15,-3-10-8 16,-8 1 1-16</inkml:trace>
  <inkml:trace contextRef="#ctx0" brushRef="#br1" timeOffset="210274.58">21213 12696 49 0,'0'-6'24'0,"10"12"-24"0,-10-6 39 15,7-3-37-15,4 6 1 16,3-6 1-16,4 6 0 16,-1 1-5-16,-3 2 0 15,0 6 2-15,-3-2 1 16,-8-1-2-16,-3 4 1 16,-3 2-2-16,-1 7 1 0,-3 3-1 15,-3-3 0-15,-1 0 0 16,4 0 1-16,4-6 0 15,3 3 0-15,0 3 0 16,3 0 1-16,4-3-1 16,4-4 1-16,3-2-3 15,0-10 0-15,4-3-11 16,-4-6 1-16,-11-4-4 16,1-2 0-16</inkml:trace>
  <inkml:trace contextRef="#ctx0" brushRef="#br1" timeOffset="210802.65">21869 13565 30 0,'3'-6'15'0,"1"-4"-7"16,-4 7 22-16,-7 0-26 15,-7 0 0-15,3 3 2 16,-7 9 1-16,-10 7-9 16,-7 9 1-16,-7 7 4 0,-4 11 1 15,0 8-2 1,3 2 0-16,5 3-4 16,6-5 1-16,4-4-7 0,7-13 1 15,10-12-7-15,4-16 0 16</inkml:trace>
  <inkml:trace contextRef="#ctx0" brushRef="#br1" timeOffset="210998.37">21407 13430 35 0,'3'-3'17'0,"18"47"-2"0,-14-31 25 15,11 12-36-15,3 12 0 0,11 17 1 16,10 5 1-16,8 16-8 15,-8-2 0-15,4-14 4 16,3-6 0-16,-10-9-10 16,-7-9 0-16,-11-19-8 15,-7-4 0-15</inkml:trace>
  <inkml:trace contextRef="#ctx0" brushRef="#br1" timeOffset="211628.64">22592 13807 34 0,'-21'12'17'0,"10"-15"-7"16,11 3 20-16,0-6-23 15,0 6 0-15,0 0 5 0,0 0 0 16,11 0-14-16,10-3 0 15,11-1 10-15,14 1 0 16,3-3-6-16,-7 3 1 16,4-3-9-16,-4 2 0 15,-6 1-13-15,-8-3 1 16</inkml:trace>
  <inkml:trace contextRef="#ctx0" brushRef="#br1" timeOffset="211836.75">22800 13587 52 0,'-11'72'26'0,"15"32"-25"15,0-76 37-15,-1 19-39 16,1 3 1-16,3 0-9 15,0-3 0-15,0-6-1 16,-7-22 1-16</inkml:trace>
  <inkml:trace contextRef="#ctx0" brushRef="#br1" timeOffset="212932.78">23862 13935 52 0,'0'13'26'0,"-4"-16"-21"16,1-4 27-16,-4 4-31 15,-11 0 1-15,-7 0 0 0,-3 3 1 16,0 3-4-16,0 3 0 15,-7 4 2-15,-1 5 1 16,1 1-2-16,7 3 1 16,3 3-2-16,4 0 1 15,7 0-2-15,10-4 1 16,11 1-1-16,7-3 1 16,11-7-1-16,7-5 1 15,0-4 0-15,3-7 1 16,0-5-1-16,-3 2 1 15,-4 4-1-15,-7 3 1 0,0-3 0 16,-6 2 0-16,-1 4 0 16,-4 4 0-16,1 5 0 15,-1 7 0-15,-3 6 0 16,4 0 1-16,0 6-1 16,-1 0 0-16,1 0-5 15,-1-12 0-15,1-10-9 16,-4-15 1-16</inkml:trace>
  <inkml:trace contextRef="#ctx0" brushRef="#br1" timeOffset="213398.79">24144 13013 53 0,'0'63'26'0,"-7"-7"-26"0,11-37 42 16,-4 3-42-16,-4 6 1 16,1-9 1-16,-1 0 0 15,4 0-2-15,-4-4 0 16,4-2 2-16,0-7 0 15,0-3-1-15,4-9 0 16,3-3-1-16,-3-7 1 0,3-3-1 16,0-3 0-16,0 0-1 15,3-6 1-15,1 0-1 16,0 6 1-16,-4-3-1 16,0 6 1-16,3 10-1 15,-3 5 1-15,4 11 0 16,-4 5 0-16,0 7 0 15,0 12 0-15,0 7-1 16,0-7 1-16,0 4-1 16,0-1 1-16,-3-5-6 15,3-4 1-15,0-10-8 16,3-5 1-16,1-13-4 16,0-7 0-16</inkml:trace>
  <inkml:trace contextRef="#ctx0" brushRef="#br1" timeOffset="213624.03">24490 13245 53 0,'7'3'26'0,"7"-6"-33"0,-7 3 53 15,0-3-46-15,4 0 1 16,6 3-2-16,5 0 1 16,2-6-6-16,1-1 0 0,0-5-9 15,-4-7 1-15</inkml:trace>
  <inkml:trace contextRef="#ctx0" brushRef="#br1" timeOffset="214072.77">24751 12935 55 0,'10'9'27'0,"8"-9"-27"0,-7 0 46 0,6 0-45 15,8 0 1-15,7 0 0 0,0 0 1 16,-1 0-4-16,1 3 0 16,-11 0 2-16,-3-3 0 15,-8 4-2-15,-3-1 1 16,-7 3-3-16,-3-3 1 16,-4 3-3-16,-4 1 1 15,-3-1-1-15,0 0 0 16,4 4 1-16,-5-1 1 15,8 0 0-15,7 4 1 16,7-4 2-16,8 4 1 0,-1 3 2 16,7-4 0-16,-4 1 0 15,1 6 0-15,0-1 0 16,-4-2 1-16,-4 6-2 16,-3 6 0-16,-10 0-6 15,-18 10 1-15,-15 3-12 16,-6-7 1-16,-7-5-2 15,-1-14 1-15</inkml:trace>
  <inkml:trace contextRef="#ctx0" brushRef="#br1" timeOffset="-214443.59">25640 13992 49 0,'-4'-4'24'0,"11"4"-27"15,-7 0 48-15,-3 7-45 16,-8 12 1-16,-13 2 0 0,-12 11 0 16,-6 9-1-16,-7 15 0 15,-4 7 0-15,3 6 1 16,4 0-3-16,8-13 0 16,6-12-7-16,4-9 1 15,17-17-7-15,4-24 0 16</inkml:trace>
  <inkml:trace contextRef="#ctx0" brushRef="#br1" timeOffset="-214234.6">25167 13957 27 0,'11'-38'13'0,"28"35"1"0,-25 10 15 0,3 11-23 16,4 11 0-16,4 11 4 15,3 7 1-15,8 13-14 16,10 9 0-16,-1 0 8 15,1 3 0-15,-7-9-5 16,-4-13 1-16,-3-6-6 16,-7-10 0-16,-4-5-6 15,0-11 0-15,-3-14-5 16,-4-23 1-16</inkml:trace>
  <inkml:trace contextRef="#ctx0" brushRef="#br1" timeOffset="-213801.98">25802 13092 58 0,'14'12'29'0,"0"-12"-39"0,-7-3 57 15,4 3-45-15,7-6 0 32,31-4 4-32,4-2 1 15,-11 5-9-15,-6-2 1 16,-8-3 2-16,-3 8 1 0,-8 4-2 16,-6 4 1-16,-11 5-3 15,-4 3 0-15,-6 1 0 16,-4 3 0-16,-1 9 0 15,-2 0 1-15,-1 0 0 16,4 0 0-16,3 0 1 16,8 0 0-16,3 3 0 15,7 1 1-15,7-1-1 16,7-6 1-16,4-3-1 16,0-7 1-16,6-6-4 15,5-2 1-15,-1-1-6 16,-3 0 0-16,-4 0-8 15,-10 3 0-15</inkml:trace>
  <inkml:trace contextRef="#ctx0" brushRef="#br1" timeOffset="-213465.63">26169 14151 52 0,'11'-6'26'0,"6"-13"-26"0,-6 13 43 0,10 0-41 15,11 0 1 1,10 2 0-16,8-2 0 0,-5 3-5 16,-2 3 0-16,-1 0-1 15,-7 0 1-15,-6 0-9 16,-8-3 1-16,-7 0-7 16,-7-4 1-16</inkml:trace>
  <inkml:trace contextRef="#ctx0" brushRef="#br1" timeOffset="-212145.28">26554 13973 48 0,'14'9'24'0,"-7"4"-15"0,-7-13 24 16,-4 9-32 0,1 1 0-16,-4 2 1 0,-4-3 0 15,0 10-3-15,1 6 1 16,-1 10 0-16,1 6 1 15,3-1-7-15,3 4 1 16,1-9-10-16,3-16 0 16</inkml:trace>
  <inkml:trace contextRef="#ctx0" brushRef="#br1" timeOffset="-211708.37">26783 14465 59 0,'10'9'29'0,"-10"-5"-35"0,0-4 51 16,4 0-45-16,0 0 0 15,3 0 0-15,3 0 0 16,8 0-4-16,-1 0 1 16,5 3-12-16,-1-6 0 15,0-1-1-15,4 4 0 16</inkml:trace>
  <inkml:trace contextRef="#ctx0" brushRef="#br1" timeOffset="-211527.48">27259 14506 44 0,'14'22'22'0,"-7"-7"-23"0,-3-11 42 0,-1-1-39 16,1 0 0-16,-1 0-1 15,1 0 1-15,-1 0-5 16,5 0 0-16,2-3-4 15,4 4 0-15,0-8-8 16,0-5 1-16</inkml:trace>
  <inkml:trace contextRef="#ctx0" brushRef="#br1" timeOffset="-211338.59">27577 14547 29 0,'10'22'14'0,"1"-10"-16"0,-8-9 19 16,-3-3-20-16,0 0 0 15,0 0-2-15,4-3 0 16,-1 0 4 0,4-3 1-16,1-1-7 0,-1 1 0 15</inkml:trace>
  <inkml:trace contextRef="#ctx0" brushRef="#br1" timeOffset="-211122.72">27855 14631 40 0,'7'3'20'0,"4"-6"-30"0,-4-3 43 0,0-3-35 16,4-1 1-16,-4-6-20 15,0 1 1-15</inkml:trace>
  <inkml:trace contextRef="#ctx0" brushRef="#br1" timeOffset="-210568.97">28099 14082 26 0,'3'13'13'0,"-3"-7"1"0,0-12 14 0,0 6-23 0,0 0 1 0,4-6 4 0,-1-1 0 16,4 7-12-16,4-3 0 16,3 3 7-16,7 0 1 15,11 3-3-15,3 4 0 16,1-1-3-16,-1-6 1 16,4 0-7-16,-4-6 0 15,-3-4-10-15,-11-8 1 16</inkml:trace>
  <inkml:trace contextRef="#ctx0" brushRef="#br1" timeOffset="-210354.09">28325 13910 52 0,'7'31'26'0,"0"54"-29"16,-4-69 39-16,-3 18-36 16,4 7 1-16,-1 6-5 15,1 3 0-15,-4-6-8 16,-7-16 0-16</inkml:trace>
  <inkml:trace contextRef="#ctx0" brushRef="#br1" timeOffset="-203067.9">29457 14249 24 0,'11'-19'12'0,"6"6"1"15,-13 4 13-15,-1 0-22 16,-3-1 1-16,4-2 4 15,-4-1 0-15,-7-3-11 16,-7 1 1-16,-15 2 6 16,1 4 0-16,-7 2-2 15,-4 1 0-15,0 3-2 0,4-3 0 16,-4 6-1-16,-3 6 1 16,3 10-1-16,4 3 1 15,3 9-2-15,4 3 1 16,7 4-1-16,7 5 0 15,6 1 0-15,8-3 0 16,15-1-1-16,9-2 1 16,1-7 0-16,3-6 1 15,4-9-1-15,3-13 1 0,0-10 0 16,1-15 0-16,-4-13-1 16,-8-2 1-16,1-1-1 15,-4-6 1-15,0 9-2 16,-7 7 1-16,-3 6-1 15,-4 19 1-15,-7 12 0 16,0 13 1-16,0 12-1 16,-4 10 1-16,1 12 1 15,-4 4 0-15,3-4 0 16,-3 3 0-16,4 1-3 16,-1-7 0-16,4-9-9 15,4-16 0-15,3-19-2 16,3-15 1-16</inkml:trace>
  <inkml:trace contextRef="#ctx0" brushRef="#br1" timeOffset="-202796.51">30004 14079 49 0,'-7'3'24'0,"-18"19"-28"0,11-12 49 15,-4 6-45-15,-6 5 1 16,-5 11 0-16,-2 15 1 0,-1 3-3 16,0 6 1-16,0-5-1 15,8-7 1-15,2-10-10 16,8-12 1-16,4-16-6 15,10-21 0-15</inkml:trace>
  <inkml:trace contextRef="#ctx0" brushRef="#br1" timeOffset="-202598.22">29743 14048 39 0,'17'34'19'0,"5"7"-12"16,-15-22 31-16,0 9-36 15,0 10 0-15,3 6 1 16,4 9 1-16,4 0-5 16,3-2 0-16,0-11 0 15,1-8 1-15,-1-10-7 16,0-13 1-16,0-12-8 0,-10-13 0 16</inkml:trace>
  <inkml:trace contextRef="#ctx0" brushRef="#br1" timeOffset="-202030.29">30120 13286 34 0,'0'41'17'0,"14"-29"-14"0,-10-5 22 0,-4-1-23 16,3 6 1-16,-3 1 0 16,4 3 1-16,-4 2-5 15,-4-2 0-15,1-3 3 16,3-4 0-16,-4-6-1 0,4-3 0 16,0-9-1-16,4-7 1 15,3-3-1-15,3-6 0 16,1 0 0-16,3-3 0 15,0-3 0-15,0 2 1 16,0 4-1-16,1 6 1 16,-5 7 1-16,1 2 0 15,-1 14-1-15,1 11 1 16,0 7 0-16,-4 6 0 16,3 7-1-16,-3 3 1 15,4-4-2-15,-4-3 0 0,0-5-3 16,0-5 1-16,0-2-10 15,0-6 1-15,0-7-3 16,4-12 0-16</inkml:trace>
  <inkml:trace contextRef="#ctx0" brushRef="#br1" timeOffset="-201772.13">30512 13371 55 0,'7'6'27'0,"7"-6"-35"16,-7-3 55-16,4 3-47 15,3 0 1-15,-4-3-1 0,8 0 1 16,7-4-5-16,-1 1 0 15,1 0-10-15,-4-1 1 16,-7-8-2-16,-3-1 0 16</inkml:trace>
  <inkml:trace contextRef="#ctx0" brushRef="#br1" timeOffset="-201355.45">30794 13092 42 0,'7'9'21'0,"4"-22"-20"0,-8 7 39 0,4 6-37 0,4-3 1 0,-1 3 0 16,4 3 1-16,4 0-6 15,3-3 0-15,4 7 4 16,-4-1 1-16,0 0-3 16,0 0 1-16,-6 1-2 15,-8-1 1-15,-7 3-2 16,-7 7 0-16,-4 3 0 16,-3 0 0-16,-7 3 0 15,3 0 1 16,4 0 0-31,0 3 0 16,7 3 0-16,3 0 1 31,4-3 0-31,7-3 0 0,7-6 0 0,8-1 0 16,38-5-7-16,-36-10-10 0,-3-3 1 0,-13 0-1 16,-8 3 0-16</inkml:trace>
  <inkml:trace contextRef="#ctx0" brushRef="#br1" timeOffset="-199794.61">31027 14214 39 0,'-4'3'19'0,"1"7"-11"0,3-10 20 16,0 0-22-16,0 3 0 16,0-3 3-16,0 0 1 15,7-3-11-15,3 0 0 16,5-1 8-16,6 1 0 16,7 0-4-16,11 3 1 15,7 0-6-15,-1 3 0 16,-2 4-10-16,-4-4 1 15,-8-13-8-15,-2-5 1 0</inkml:trace>
  <inkml:trace contextRef="#ctx0" brushRef="#br1" timeOffset="-199581.7">31274 14039 38 0,'-7'34'19'0,"-18"16"-17"16,18-37 27-16,0 9-28 15,-4 9 0-15,4 10-1 16,-3 3 1-16,3 0-5 16,3-7 0-16,8-8-7 15,3-14 0-15</inkml:trace>
  <inkml:trace contextRef="#ctx0" brushRef="#br1" timeOffset="-199253.09">32265 14020 58 0,'4'6'29'0,"-22"16"-41"0,11-16 55 0,-14 10-43 16,-15 9 0-16,-6 13 1 15,-7 18 0-15,3 7-2 16,-4 6 1-16,1-6-4 16,10-10 0-16,8-12-11 15,6-13 1-15</inkml:trace>
  <inkml:trace contextRef="#ctx0" brushRef="#br1" timeOffset="-199042.3">31923 14117 44 0,'18'44'22'0,"-1"9"-17"0,-10-34 30 16,7 9-34-16,-3 7 1 16,3 5 0-16,7 4 0 15,0 3-3-15,1-3 0 16,-1-9-4-16,-4-10 1 15,-3-6-10-15,-3-19 1 16</inkml:trace>
  <inkml:trace contextRef="#ctx0" brushRef="#br1" timeOffset="-198593.5">32364 13415 39 0,'10'43'19'0,"-20"-14"-15"16,10-23 25-16,-4-3-28 15,1 0 0-15,-1 0 0 16,1 1 1-16,-1-1-2 15,1 0 1-15,3-3 1 0,0 0 1 16,3-6-2-16,4-10 1 16,0-6-1-16,4-6 1 15,-1 3-1-15,1-7 0 16,0-2-1-16,-1 2 0 16,1 4 1-16,-1 16 0 15,1 2-1-15,0 10 1 16,-1 10 0-16,4 2 0 15,-3 4-1-15,-4 6 1 0,0 3-1 16,0 3 1 0,0 0-1-16,0-3 0 0,-3-3-5 15,3 3 1-15,-4-3-8 16,4-3 1-16,-3-9-4 16,3-7 1-16</inkml:trace>
  <inkml:trace contextRef="#ctx0" brushRef="#br1" timeOffset="-198333.98">32692 13408 46 0,'3'7'23'0,"8"-14"-25"16,-4 1 45-16,0 0-42 16,4 3 0-16,3-4 0 15,0 1 0-15,7 0-4 0,4 0 0 16,3-1-5-16,-3 1 1 16,-4 0-7-16,-7-1 0 15</inkml:trace>
  <inkml:trace contextRef="#ctx0" brushRef="#br1" timeOffset="-198037.22">33080 13132 47 0,'7'25'23'0,"4"32"-30"16,-11-35 40-16,0 3-34 15,-4 13 1-15,4 5 0 16,-3-2 0-16,-1 3-5 15,1-3 0-15,-1-10-7 16,8-9 0-16</inkml:trace>
  <inkml:trace contextRef="#ctx0" brushRef="#br1" timeOffset="-194103.72">33175 12546 44 0,'14'9'22'0,"8"7"-13"0,-15-13 23 16,0-3-30-16,3 3 0 15,4 0 2-15,0-3 1 16,4-6-6-16,-4 0 1 0,7-4 3 15,15 4 1-15,9 0-2 16,8 3 1-16,7 0-2 16,-10 0 0-16,-11 3-1 15,-8 3 1-15,-6-3-2 16,-7 3 0-16,-4 3-1 16,-4 3 1-16,-3 7-1 15,-3 12 0-15,-8 4-1 16,-10 12 0-16,-3 12 0 15,-5 1 1-15,-6 12-1 16,4 9 1-16,2 10 0 16,1 18 0-16,4-5 0 15,2 8 1-15,8 14 0 16,11 12 0-16,-1-1 0 16,5-2 1-16,2 0 0 15,1 9 0-15,-4-22-1 16,-4 3 1-16,-3-12 0 15,-7 0 0-15,0-19 0 0,-14-3 0 16,-14-7 0-16,-8-6 1 31,-77 13-3-31,8-22 1 16,6-19-11-16,-4-19 0 16</inkml:trace>
  <inkml:trace contextRef="#ctx0" brushRef="#br1" timeOffset="-192507.9">1457 13314 35 0,'0'13'17'0,"4"-7"-6"0,3-6 18 16,-7 3-24-16,7 0 0 16,-7 4 1-16,0-1 1 15,0 0-9-15,0 0 0 16,0 4 6-16,3-4 0 15,4 0-3-15,-3-3 0 16,3 1-6-16,3-1 1 0,-6-3-11 16,3-7 0-16</inkml:trace>
  <inkml:trace contextRef="#ctx0" brushRef="#br1" timeOffset="-192247.01">1799 13223 54 0,'7'19'27'0,"-7"6"-30"0,0-25 42 0,11 6-40 15,-4 4 1-15,-4-4-5 16,4 0 0-16,4 1-4 16,-11-1 0-16,-11-3-6 15,4-6 1-15</inkml:trace>
  <inkml:trace contextRef="#ctx0" brushRef="#br1" timeOffset="-191491.09">1436 13885 27 0,'0'-3'13'0,"3"9"0"0,-3-6 18 16,0 0-28-16,0 0 1 16,0 0 2-16,0 0 0 0,7-6-8 15,4 6 1-15,0-13 4 16,-1 4 0-16,-3-4-3 15,7-6 1-15,4-2-3 16,3-1 1-16,0-3-1 16,8-1 0-16,-8 1-1 15,0 3 0-15,-4 10-1 16,1 2 0-16,-4 7 0 16,4 10 0-16,0 5 0 15,3 4 0 1,-4 9 1-16,-3 0 0 0,4-9 2 15,-7-1 1-15,6-2 2 16,-6-13 1-16,3-6-1 16,4-7 0-1,-8-6-3-15,8-3 1 16,3-9-9-16,-10 0 0 0</inkml:trace>
  <inkml:trace contextRef="#ctx0" brushRef="#br1" timeOffset="-190890.41">2106 13324 22 0,'39'-57'11'0,"-7"-40"-1"16,-25 75 12-16,-7-9-18 15,0-7 0-15,-11 7 3 16,1-4 0-16,-15 1-9 15,0 2 0-15,-3 7 5 16,-4 3 1-16,-14 10-2 16,-17 9 0-16,-15 9-2 15,-10 6 0-15,7 10 0 16,0 10 0-16,-7 9 0 16,10 12 0-16,4 6-1 31,14 10 1-16,10 4-1 1,5-1 1-16,23 53-1 0,22-21 1 16,8-7-1-16,23-3 1 15,8-22 0-15,3-3 1 0,18-16 0 0,18-15 0 16,10-16-1-16,11-13 1 0,-14-24-1 16,3-11 0-16,0-14-1 15,-17-17 1-15,-15-5-1 16,-21-7 0-16,-6-22 0 15,-12-7 1-15,-17 1-3 16,0-16 0-16,-10 7-8 31,-15 5 0-31</inkml:trace>
  <inkml:trace contextRef="#ctx0" brushRef="#br2" timeOffset="-181071.57">13896 13267 20 0,'3'13'10'0,"5"-23"-7"0,-5 4 11 15,4-6-13-15,7-1 0 16,-3-3 1-16,3 1 1 15,0-10-3-15,0 3 0 16,4-7 2-16,-1-2 1 16,5 0-1-16,2-4 0 0,12-6-1 15,9-6 1-15,8 0-2 16,7-9 1-16,4-7-1 16,3 0 1-16,3 1 0 15,4 5 0-15,4 7-1 16,3-3 0-16,7-1 0 15,1 4 1-15,-1 3-1 16,4 0 1-16,6-3-1 16,12-3 1-16,-1 6-1 15,7 6 1-15,4 3-1 16,7 7 1-16,-3 12-1 16,-1 3 0-16,1 10 0 15,-1 9 0-15,1 7 0 16,-8 9 0-16,-3 9 0 15,0 6 0-15,0-2-1 16,0 8 1-16,-4 11-1 0,-17-1 1 16,3 12-1-16,4 11 1 15,-4 5-1-15,0 13 0 16,-10-3 0-16,-14-16 1 16,-15-9-2-16,-10-10 0 15,-14-22-7-15,-18-9 1 16</inkml:trace>
  <inkml:trace contextRef="#ctx0" brushRef="#br2" timeOffset="-180156.51">13843 13161 23 0,'-4'15'11'0,"15"-5"-6"0,-4-10 13 16,7-7-13 0,4-2 0-16,0 0 1 15,6-4 1-15,-3-3-10 16,4-6 1-16,0-9 6 15,-1 3 0-15,8-7-3 16,11-9 0-16,2 1-1 16,12-17 1-16,6-6-1 15,11-6 1-15,1 0 0 16,16 0 0-16,1-4 0 16,10 7 0-16,4 0 0 15,-4 7 0-15,18 5 0 16,4 4 0-16,3 12-1 15,0 7 0-15,17 6 0 16,5 2 0-16,-8 1 0 0,17 0 1 16,5 0-1-16,-4 0 0 15,13 6 0-15,5-3 0 16,-8 10 0-16,7-10 1 16,1 9-1-16,-1 7 0 15,-6 0 0-15,-1 6 0 16,0 6-1-16,-6 3 1 15,2 1 0-15,1 2 0 16,-4 10-1-16,-3-3 0 16,3 0 0-16,8 9 1 15,-19 13-1-15,5 3 1 16,2 12-1-16,-9 4 0 0,-22 12 0 16,0 0 1-16,-7 10-1 15,-11-4 1-15,-10-6-2 16,-11-3 1-16,-14-6-7 15,-11-7 0-15,-20-15-3 16,-22-13 1-16</inkml:trace>
  <inkml:trace contextRef="#ctx0" brushRef="#br2" timeOffset="-178895.91">13956 13148 20 0,'0'3'10'16,"21"-28"-6"-16,-10 16 12 0,3-7-15 16,3-6 0-16,1-3 1 15,7-3 1-15,3-7-3 16,7-9 1-16,4 0 2 16,3-9 0-16,1-6-1 15,6-1 1-15,8 0-2 16,-1 1 1-16,4 9-2 15,0 3 1-15,10 0-1 16,8 3 0-16,7 0 0 16,3 6 0-16,0-6-1 15,4-6 1-15,7-3 0 16,3 6 0-16,4-3 0 0,3 2 1 16,8 1-1-16,6 10 1 15,8-1-1-15,-4 1 1 16,10 5-1-16,11 1 0 15,-3-1 0-15,14 1 1 16,3 6-1-16,0 3 0 16,11-3 0-16,4 6 1 15,-5-3 0-15,12 3 0 16,6 7-1-16,1-1 1 16,6 10 0-16,12 9 0 0,-5-6 0 15,4 13 0-15,-3-4-1 16,3 1 0-16,14 6 0 15,-10 5 0-15,7 14 0 16,-8-4 0-16,5 10 0 16,2 9 0-16,-13 7 0 15,3 15 1-15,7-3-1 16,-17 6 1-16,-1-3 0 16,-6 10 0-16,-15-7 0 15,8 10 0-15,-4-7 0 16,-22 7 0-16,-13-4-1 15,-11-2 1-15,-14-4-4 16,-11-6 0-16,-10-6-9 16,-25-10 1-16</inkml:trace>
  <inkml:trace contextRef="#ctx0" brushRef="#br2" timeOffset="-177439.09">15124 14164 4 0,'0'-16'2'0,"3"19"7"0,1-3 3 16,-4 0-6-16,3 4 1 15,1-1 2-15,-1 0 0 16,1 6-12-16,3 7 0 16,-4 3 9-16,4 3 0 15,4 9-3-15,10 7 1 16,39 40-1-1,7-12 0 1,11 3 0-16,3-6 0 0,18 6-1 16,21-3 1-16,14-10-1 15,14-3 0-15,7-12 0 16,11-10 1-16,17-15-3 16,1-19 1-16,-22-19-4 15,-21-9 1-15,-10-13-10 16,-11-16 0-16</inkml:trace>
  <inkml:trace contextRef="#ctx0" brushRef="#br2" timeOffset="-176702.11">15159 14478 24 0,'18'18'12'0,"-8"11"-8"16,1-20 10-16,6 4-14 15,4 2 0-15,11 1 0 0,4 9 1 16,6 0-1-16,14 6 1 15,11 1 0-15,4 2 1 16,14 10 0-16,13 3 1 16,19-3-1-16,-1 6 0 15,18 4-1-15,18-4 1 16,0-9-2-16,20 2 1 16,12-5-1-16,6-10 1 15,11-3-1-15,1-6 1 16,20-6 0-16,4-7 1 15,3-9-1-15,4-3 0 16,-15-7-1-16,5-12 1 0,-8-9-1 16,-3-10 1-16,-8-10-2 15,-10-12 1-15,-28-9-1 16,-7 0 1-16,-15-10-2 16,-20-3 1-16,-22-9-9 15,-21-9 1-15</inkml:trace>
  <inkml:trace contextRef="#ctx0" brushRef="#br2" timeOffset="-175621.51">15134 14418 20 0,'7'16'10'0,"7"12"-8"0,-7-19 7 0,0 4-10 16,8 6 1-16,9 3 1 16,12 0 0-16,6 9 0 15,7 7 1-15,11-1 0 16,11 1 1-16,3 3 0 15,18 3 1-15,13 3-1 16,15 0 0-16,4 0-1 16,10-3 1-16,14-4-1 15,-7-8 1-15,21-1-2 16,8-9 1-16,-4-10-1 16,14 1 1-16,10-4-1 15,-3-2 0-15,7 5-2 16,7-2 1-16,4-1 0 15,3-3 0-15,-7 4-1 16,4-4 1-16,6-3 0 0,1-3 0 16,0 3 0-16,-8-6 0 15,4-3 0-15,15-4 0 16,-15-2-1-16,10-1 1 16,-2-2 0-16,6 2 0 15,11-3-1-15,-18-5 1 16,7-5 0-1,-10-5 0-15,7-13 0 16,-4-6 0-16,-18-6 0 0,1-4 0 16,-15 4-1-16,-13-10 0 15,-19-6-9-15,-6-26 1 0</inkml:trace>
  <inkml:trace contextRef="#ctx0" brushRef="#br2" timeOffset="-171719.6">17367 824 31 0,'0'0'15'0,"0"7"1"0,0-7 16 16,0 0-30-16,0 0 1 16,0 0 1-16,-3 3 1 15,-4 3-6-15,-7 10 0 16,-1-4 3-16,-6 16 1 0,-3 7-3 15,-5-1 1 1,1 13-3-16,0 4 1 0,0 14-2 16,7 11 1-16,3-10-3 15,7 3 1-15,8-7-8 16,6-8 1-16,8-10-1 16,3-13 0-16</inkml:trace>
  <inkml:trace contextRef="#ctx0" brushRef="#br2" timeOffset="-171433.06">17752 1100 46 0,'7'7'23'0,"-14"-17"-28"0,3 4 45 16,-10 12-40-16,-7 13 0 16,-4 6-2-16,-10-3 1 15,-4 12 0-15,-3 10 0 16,3 3-3-16,11-3 1 16,3-3-6-16,8-10 1 15,2-5-4-15,1-17 0 16</inkml:trace>
  <inkml:trace contextRef="#ctx0" brushRef="#br2" timeOffset="-171219.29">17403 1125 19 0,'21'16'9'0,"0"22"7"15,-14-29 9-15,0 7-22 16,0-7 0-16,0 1 0 16,4-1 0-16,-1 4-5 15,1-1 0-15,-4-3 0 16,0 1 0-16,0-1-8 16,0 10 1-16</inkml:trace>
  <inkml:trace contextRef="#ctx0" brushRef="#br2" timeOffset="-170530.81">17879 1361 28 0,'-4'0'14'0,"4"6"-2"0,0-6 18 0,0 0-25 0,0 0 1 0,0 0 2 0,7 0 0 0,0 0-10 16,4 0 0-16,0 0 7 16,6 0 1-16,18-6-3 15,11 2 0-15,11-5-4 16,-1-10 1-16,-6 10-9 15,-12-4 1-15,-13 4-8 16,-14 6 0-16</inkml:trace>
  <inkml:trace contextRef="#ctx0" brushRef="#br2" timeOffset="-169571.51">18944 1107 31 0,'4'0'15'0,"-1"-10"-4"16,-3 10 18-16,0 0-27 15,0-6 1-15,-3 6 0 16,-8 6 0-16,-14 13-4 16,-6 6 1-16,-5 3 1 0,-9 26 1 15,-1-1-3-15,3 10 0 16,5 9-1-16,-1 0 0 16,11-9-6-16,6-7 0 15,5-15-4-15,-4-16 0 16</inkml:trace>
  <inkml:trace contextRef="#ctx0" brushRef="#br2" timeOffset="-169374.96">18471 1100 30 0,'15'7'15'0,"-5"11"-6"0,-3-2 23 0,0 3-30 16,4 0 0-16,3 15-1 15,0-2 0-15,4 8-4 16,-4-11 0-16,3 5-4 16,5-15 0-16,-5-4-5 15,4-15 1-15</inkml:trace>
  <inkml:trace contextRef="#ctx0" brushRef="#br2" timeOffset="-169106.6">18979 724 32 0,'36'56'16'0,"3"38"-13"0,-15-65 27 15,8 8-28-15,0 4 0 16,-1 12 0-16,-6-12 0 16,-11 25-4-16,-14 0 1 0,-10 12-2 15,-15 4 1-15,-3-13-9 16,-11-6 0-16</inkml:trace>
  <inkml:trace contextRef="#ctx0" brushRef="#br2" timeOffset="-168635.95">19565 928 37 0,'4'9'18'0,"3"4"-15"0,-7-13 28 15,0 6-29-15,0 0 1 16,-7 7 1-16,-4 12 0 16,-3-6-6-16,-7 15 1 0,-4 10 3 15,0 0 0-15,4 19-2 16,7-1 1-16,0 1-3 15,14 3 0-15,14-6-6 16,4-16 1-16,6-16-6 47,1-9 0-47</inkml:trace>
  <inkml:trace contextRef="#ctx0" brushRef="#br2" timeOffset="-168399.31">20091 1000 45 0,'0'34'22'0,"-39"4"-26"16,21-29 39-16,-13 17-34 0,-8 8 0 16,-7 13-1-16,0 6 1 15,7-6-4-15,7 7 1 16,4-4-3-16,7-6 1 15,3-16-9-15,4-19 0 16</inkml:trace>
  <inkml:trace contextRef="#ctx0" brushRef="#br2" timeOffset="-168232.44">19678 1072 37 0,'14'25'18'0,"39"-6"-14"0,-39 0 28 0,0 6-31 15,7 9 0-15,4 13 0 16,0-3 0-16,3 0-2 16,4-3 0-16,3 0-3 15,-7-13 0-15,-3-3-8 16,-4-16 1-16</inkml:trace>
  <inkml:trace contextRef="#ctx0" brushRef="#br2" timeOffset="-168008.43">20147 1279 49 0,'4'16'24'0,"31"-4"-24"0,-24-12 42 15,6 0-42-15,8-3 0 16,3-6-1-16,7 2 0 15,8-2-3-15,3-4 1 16,-4-8-10-16,-7 2 0 16,-14-3-1-16,-7-10 0 15</inkml:trace>
  <inkml:trace contextRef="#ctx0" brushRef="#br2" timeOffset="-167830.56">20221 1019 43 0,'25'44'21'0,"-4"9"-31"0,-10-34 42 0,-1 6-37 16,1 12 0-16,3 7-12 16,0-6 1-16,0-7 16 15,-3-9 0-15</inkml:trace>
  <inkml:trace contextRef="#ctx0" brushRef="#br2" timeOffset="-167525.18">21001 972 41 0,'18'28'20'0,"-18"-9"-23"0,-4-10 40 16,-7 1-34-16,-10 15 0 15,-14 9 0-15,-14 10 0 16,3 22-4-16,3 22 0 16,1 3 2-16,0 9 0 15,6-15-4-15,1-4 0 16,7-18-7-16,7-10 1 15,10-28-5-15,4-15 1 0</inkml:trace>
  <inkml:trace contextRef="#ctx0" brushRef="#br2" timeOffset="-167349.72">20546 1091 29 0,'17'6'14'0,"19"-6"-6"0,-26 3 22 0,4 13-27 15,1 3 0-15,-1 6 3 16,-4 3 0-16,4 10-9 16,0 2 1-16,1-2 2 15,2-3 0-15,-3-7-10 0,4-13 0 16,0-11-3 0,-1-17 1-16</inkml:trace>
  <inkml:trace contextRef="#ctx0" brushRef="#br2" timeOffset="-167109.15">20927 633 44 0,'32'31'22'0,"17"20"-24"0,-31-36 43 16,10 13-39-16,7 7 1 0,0 12 1 15,-6-13 1-15,9 39-7 16,-6-1 0-16,-14 9 2 16,-11 10 0-16,-7 6-10 15,-14-9 1-15,-18-9-6 16,0-17 0-16</inkml:trace>
  <inkml:trace contextRef="#ctx0" brushRef="#br2" timeOffset="-166505.41">21742 1235 41 0,'3'-12'20'0,"22"-20"-18"15,-18 23 33-15,7-1-31 16,14 1 1-16,8 0 0 0,-1-1 0 15,4 7-8-15,7-3 1 16,-8-4 0-16,-2 10 0 16,-5-6-13-16,-6 3 1 15</inkml:trace>
  <inkml:trace contextRef="#ctx0" brushRef="#br2" timeOffset="-166327.85">21791 1401 53 0,'0'35'26'0,"-3"-16"-20"0,3-19 42 0,7-7-47 15,10 4 1-15,19-3-2 16,13-3 1-16,11-1-9 16,7-6 0-16,-7 4-9 15,-11 2 1-15</inkml:trace>
  <inkml:trace contextRef="#ctx0" brushRef="#br2" timeOffset="-165334.28">22998 1172 40 0,'-4'10'20'0,"1"12"-15"15,-1-19 21-15,-3 6-25 16,-7 7 1-16,0 9-1 15,-11 3 1-15,0 16-3 0,-10 3 0 16,-4 13 1-16,0 3 0 16,1-7-3-16,6-6 1 15,7-3-7-15,8-19 1 16,6-18-4-16,7-13 0 16</inkml:trace>
  <inkml:trace contextRef="#ctx0" brushRef="#br2" timeOffset="-165156.02">22634 1232 31 0,'21'34'15'0,"22"-12"-9"0,-29-3 27 0,7 13-31 16,4 11 1-16,6 11 1 15,-2 2 1-15,6-2-7 16,4-1 0-16,-4-9 1 15,0-10 1-15,-6-6-12 16,-8-15 1-16</inkml:trace>
  <inkml:trace contextRef="#ctx0" brushRef="#br2" timeOffset="-164752.99">23135 887 46 0,'21'16'23'0,"11"-10"-18"0,-18-12 35 16,7-4-37-16,8-5 0 15,2 5 0-15,-2-2 0 16,-5 2-5-16,-3 4 1 16,-6 6 3-16,-5 3 0 0,-6 10-3 15,-8-1 1-15,-3 7-1 16,-4-3 1-16,1 9-1 16,-1-3 1-16,1 0 0 15,3 6 0-15,7-9 0 16,3-4 1-16,8 4-1 15,6 0 1-15,5-10-1 16,9-2 1-16,12-7-6 16,-5 0 1-16,1-7-12 15,-7-11 1-15</inkml:trace>
  <inkml:trace contextRef="#ctx0" brushRef="#br2" timeOffset="-164152.3">23647 1458 24 0,'-7'6'12'0,"3"-3"-2"16,4-3 3-16,-3 0-8 16,-1 6 0-16,1-6 4 0,-1 0 1 15,0 0-11-15,1 10 1 16,3-10 8-16,0 0 1 16,0 0-2-16,14-10 0 15,14 1-2-15,15 0 0 16,10-10-4-16,3 3 1 15,0 7-10-15,1-7 0 16,-4 3-9-16,-14 1 1 16</inkml:trace>
  <inkml:trace contextRef="#ctx0" brushRef="#br2" timeOffset="-161712.96">23788 1188 31 0,'0'19'15'0,"3"15"-3"0,-3-30 16 15,4 8-27-15,-4 7 1 0,0 9 0 16,0 7 1-16,0 12-4 15,0 6 0-15,0 0 0 16,3-6 0-16,1-6-9 16,3-6 0-16,4-17-2 15,3-8 1-15</inkml:trace>
  <inkml:trace contextRef="#ctx0" brushRef="#br2" timeOffset="-161446.42">24543 1276 44 0,'3'22'22'0,"-10"-6"-24"0,7-10 44 0,-7 13-42 0,-10-7 1 0,-8 10-1 0,-7 6 1 16,-7 16-3-16,4-3 0 16,3 0-2-16,1-7 0 15,6-2-5-15,7-7 0 16,4-10-4-16,11-5 0 16</inkml:trace>
  <inkml:trace contextRef="#ctx0" brushRef="#br2" timeOffset="-161280.22">24190 1232 30 0,'4'3'15'0,"17"19"-9"0,-11-13 24 0,4 10-28 16,8 16 0-16,2 2 2 16,8 10 0-16,3 4-5 15,1 2 0-15,-5-9 1 16,1-3 0-16,-11-10-9 15,0-12 0-15,4-19-3 16,-4-7 0-16</inkml:trace>
  <inkml:trace contextRef="#ctx0" brushRef="#br2" timeOffset="-161002.18">25111 1213 41 0,'-4'3'20'0,"-3"22"-22"0,0-15 38 0,-7 5-34 0,-11 4 1 15,-6 16 1-15,-8 12 0 16,-7 6-6-16,4 29 1 15,-1 9 3-15,4 3 0 0,4-13-5 16,7-12 0-16,3-12-11 63,8-20 1-63</inkml:trace>
  <inkml:trace contextRef="#ctx0" brushRef="#br2" timeOffset="-160816.47">24567 1213 27 0,'18'22'13'0,"14"28"6"0,-22-31 10 0,5 6-28 0,2 3 1 0,1 7-1 0,-1-1 1 0,-2 4-5 0,-1-3 0 0,0-14-8 0,0-5 1 0</inkml:trace>
  <inkml:trace contextRef="#ctx0" brushRef="#br2" timeOffset="-160493.75">25322 1395 60 0,'7'9'30'0,"11"-2"-35"0,-7-7 55 0,6 0-50 0,4-7 1 0,11 4-1 0,11-6 1 0,-5-1-4 0,1 4 0 0,0 0-5 0,-11 3 1 0,0-3-10 16,-10-4 0-16</inkml:trace>
  <inkml:trace contextRef="#ctx0" brushRef="#br2" timeOffset="-160082.72">26423 1276 48 0,'-21'19'24'0,"-39"43"-26"15,42-52 36-15,-6 5-34 16,2 14 0-16,1-1-1 16,0 19 0-16,0-6-2 15,3 3 0-15,4 0-10 16,4-16 0-16</inkml:trace>
  <inkml:trace contextRef="#ctx0" brushRef="#br2" timeOffset="-159914.68">26120 1241 44 0,'31'25'22'0,"-6"41"-22"0,-14-47 33 16,10 12-33-16,11 1 0 15,-1 18-1-15,1-6 0 16,3 0-2-16,-3 3 0 0,-4-13-9 15,1-12 0-15</inkml:trace>
  <inkml:trace contextRef="#ctx0" brushRef="#br2" timeOffset="-159653.39">27033 1357 49 0,'7'13'24'0,"-24"12"-24"0,6-9 41 0,-10-1-40 16,-18 17 0-16,-3 18-1 15,3 6 1-15,-7 16-2 16,-7 13 0-16,4 9-3 0,7-9 1 15,6-19-12-15,8-16 1 47</inkml:trace>
  <inkml:trace contextRef="#ctx0" brushRef="#br2" timeOffset="-159477.97">26480 1367 31 0,'7'-47'15'0,"10"41"4"0,-6 12 15 0,-1 3-31 0,1 10 0 0,0 6 1 0,6 13 0 0,4 6-7 16,4 0 0-16,-4-4-1 15,4 10 1-15,-4-12-11 16,-3-7 0-16</inkml:trace>
  <inkml:trace contextRef="#ctx0" brushRef="#br2" timeOffset="-158477.1">28395 1172 40 0,'0'16'20'0,"4"19"-20"16,-4-32 33-16,-7 16-33 15,-11 15 1-15,-7 10-1 16,-7 25 1-16,-6 6-1 16,-5 13 0-16,5 9-2 0,2 0 0 15,5-12-7 1,2-10 0-16,1-18-3 0,7-23 1 16</inkml:trace>
  <inkml:trace contextRef="#ctx0" brushRef="#br2" timeOffset="-158244.54">27901 1169 42 0,'35'10'21'0,"8"24"-17"0,-33-24 41 0,8-1-45 15,0 16 1-15,6 13-1 16,5 9 1-16,-1 15-2 15,4-2 0-15,-4-7-3 16,-7-9 0-16,0-16-10 16,-3-18 1-16,-4-10-1 15,-4-19 1-15</inkml:trace>
  <inkml:trace contextRef="#ctx0" brushRef="#br2" timeOffset="-157844.71">28413 771 44 0,'17'6'22'0,"8"-3"-21"0,-11-6 45 15,0 3-43-15,4-9 0 16,7-7 1-16,3 7 0 16,11-1-6-16,3 1 0 15,4 3 4-15,-7 3 0 16,-8 6-2-16,-9 9 0 0,-8-2-1 16,-11 2 0-16,-6 7-1 15,-8 3 1-15,-3-3 0 16,0 0 0-16,-4 6 1 15,8-3 0 1,3 9 0-16,7 0 1 0,7 4 0 47,3-16 0-31,8-1-1-1,7-5 1-15,3 6-5 16,0-10 0-16,-3-9-12 0,-4-9 1 0</inkml:trace>
  <inkml:trace contextRef="#ctx0" brushRef="#br2" timeOffset="-155845.71">27291 1467 46 0,'0'6'23'0,"7"-6"-5"16,-7-9 23-16,3 9-35 15,8-9 1-15,10 2 1 16,18 4 1-16,14-6-14 16,18 3 1-16,3 6 2 15,-11 0 0-15,-6 6-17 16,-19 3 1-16,-24 10-2 0,-14 3 1 16</inkml:trace>
  <inkml:trace contextRef="#ctx0" brushRef="#br1" timeOffset="-152051.59">23566 802 36 0,'3'29'18'0,"8"33"-12"0,-4-37 19 0,0 13-23 16,0 15 0-16,-7 13 3 16,3 19 0-16,1 21-6 15,-1 4 0-15,-6 13 2 16,-4-14 0-16,7-8-2 16,0-17 0-16,0-12-5 15,0-18 0-15,3-20-4 16,4-21 0-16,4-26-1 15,3-18 0-15</inkml:trace>
  <inkml:trace contextRef="#ctx0" brushRef="#br1" timeOffset="-151301.15">23594 947 24 0,'7'15'12'0,"32"-18"-2"0,-29 3 19 16,4 0-26-16,11-3 1 0,7 3 1 15,10-6 1-15,8 3-7 16,13 3 1-16,25 0 5 15,18 0 0-15,3 0-2 16,25 0 1-16,15-10-1 16,-1 1 0-16,7-1-2 15,11-5 0-15,3-10-1 16,-10 3 0-16,3-3 0 16,8 0 0-16,-22 6-1 15,3 3 1-15,-6 3-1 16,-7 4 1-16,-11 3 0 15,-25-4 0-15,0 7-1 16,-14-3 0-16,-6-3 0 16,-15 9 1-16,-11 0-1 15,-10-7 0-15,-4 7 0 16,-3 0 0-16,0 7-1 0,-7-4 1 16,-4 9-1-16,0-9 0 15,0 13 1-15,0-7 0 16,1 4 0-16,-5 9 0 15,1 6 0-15,-4-6 1 16,-3 13 0-16,-4 5 0 16,-3-2-1-16,-4 0 0 15,-4 12 0-15,-6-6 0 16,-8 22-1-16,0 12 0 16,8 4 0-16,-1 5 1 0,8 4 0 46,-1 6 0-46,5 10 0 0,2 9 1 0,1-16 2 16,-1-5 0-16,-3-14-1 0,0-15 0 0,-3-7 0 16,-1-11 0-16,-6-14 0 15,-22-9 0-15,-28-6-1 16,-38-3 0-16,-19-13 0 16,-49 0 1-16,-24-9-2 15,-46-7 1-15,-18 1-8 16,-39-7 0-16,-21-6-4 15,-7 6 1-15</inkml:trace>
  <inkml:trace contextRef="#ctx0" brushRef="#br1" timeOffset="-148959.52">17872 903 36 0,'14'-29'18'0,"-14"-5"-11"0,-7 25 18 0,-4-1-24 15,-10 4 0-15,-7 3-1 16,-7-3 1-16,-8 2-2 16,-3 4 1-16,-3 4-1 15,0 11 1-15,6-2-1 16,4 12 0-16,4 25-1 16,3 0 0-16,1 10-2 15,6 21 1-15,7 10-1 16,11-3 1-16,7-6 1 15,7-17 1-15,11-18 2 16,14-3 0-16,21-31 2 16,10-16 1-16,11-25-1 15,4-23 1-15,3-5-3 16,-7-16 1-16,-14 3-4 16,-14-13 1-16,-18 4-9 15,-21-1 0-15</inkml:trace>
  <inkml:trace contextRef="#ctx0" brushRef="#br1" timeOffset="-148298.28">21170 1053 30 0,'14'-6'15'0,"11"-57"-6"16,-21 51 19-16,-1-10-24 15,-3 0 0-15,-3-3 3 16,-5-13 0-16,-9 4-10 0,-11 5 1 16,-11 4 5-16,-7 6 1 15,-7 1-2-15,-7 2 0 16,4 7-2-16,3 9 0 16,-4 9-2-16,-3 10 1 15,0 15-1 16,4 20 0-31,6 2-1 0,8 19 0 0,10 7 0 16,18 9 0-16,18 9 1 0,21-6 0 0,17-12 1 16,4-7 1-16,21-22 1 15,17-21 0-15,5-23 1 16,-8-18 0-16,-7-16 0 16,-18-10 0-16,-10-21-2 15,-11 2 0-15,-17-18-6 16,-29 0 0-16,-27-25-7 15,-29-7 0-15</inkml:trace>
  <inkml:trace contextRef="#ctx0" brushRef="#br1" timeOffset="-147712.59">18835 1144 26 0,'74'-53'13'0,"-7"-4"-11"0,-56 35 16 0,-1 1-13 16,1-5 1-16,-4 8 2 15,0-1 0-15,-7 0-11 16,-4-3 0-16,-13-6 7 15,-19 3 0-15,-20 3-3 16,-4 3 1-16,-7 3-2 16,3 10 0-16,4 15-2 15,-3 7 0-15,3 12-1 16,4 16 1-16,3 10-3 16,14 24 0-16,11 3-1 15,13 32 1-15,26 3 3 16,17-6 0-16,8-3 3 15,24-35 1-15,14-19 2 16,14-18 1-16,-4-35 1 0,-13-16 0 16,-4-22-2-16,-7-24 1 15,-7-7-4-15,-14-22 1 16,-15 0-7-16,-9-6 0 16,-8-16-7-16,7 15 1 15</inkml:trace>
  <inkml:trace contextRef="#ctx0" brushRef="#br1" timeOffset="-147305.22">20055 1038 39 0,'36'-35'19'0,"-26"-40"-18"0,-10 50 30 0,-7-13-30 15,-14 4 1-15,-18 5 0 16,-10-5 0-16,-18 6-2 16,0 6 1-16,3 9 1 15,-3 13 1-15,0 19-2 16,4 19 1-16,3 24-1 15,7 23 0-15,18 15-3 0,10 7 1 16,18 9-1 0,21-28 1-16,21-7 0 0,8-27 1 15,24-10 0-15,14-41 1 16,10-19 0-16,1-25 1 16,-11-9-3-16,-10-13 0 15,-25-3-5-15,-25-6 1 16,-18-6-9-16,-27-4 1 15</inkml:trace>
  <inkml:trace contextRef="#ctx0" brushRef="#br2" timeOffset="-136783.56">31496 10828 37 0,'11'6'18'0,"13"-38"-13"0,-13 20 18 16,3-1-22-16,4-9 1 15,3-15 1-15,3-7 0 16,-6-13-4-16,3-12 0 16,8-3 2-16,-1 0 1 15,3 0-1-15,1 0 0 16,-4 12-1-16,-6 10 0 15,-5 9 0-15,-3 16 1 0,-3 7-1 16,-4 11 0-16,-3 17-2 16,-4 12 1-16,-4 15-1 15,-3 10 0-15,-4 13 0 16,1 15 0-16,-1 13 0 16,4 9 1-16,4 3 1 15,3 10 0-15,3-13 1 16,1-15 1-16,-1-16 0 15,1-13 0-15,-4-15 0 16,0-19 0-16,-4-16-1 16,-3-19 1-16,-7-15-2 15,-7-4 1-15,0-12-1 16,-4 0 1-16,-10-6-1 16,-11-7 0-16,-7 1 0 15,-3 8 0-15,-4 4-1 16,-11 10 1-16,11 12-1 15,11 9 0-15,10 10 1 16,4 6 0-16,6 9 0 0,8 4 0 16,11 6 2-16,3-1 0 15,17 1 1-15,25 0 0 16,22-3 0-16,24-7 0 16,11-9-1-16,21-6 0 15,14-7-1-15,-4-2 0 16,-10-1-2-16,0 0 1 15,-25-3-1-15,-17 1 1 16,-19-1-2-16,-13 0 1 0,-25 6 0 16,-17 7 0-16,-11 6-1 15,-29 10 1-15,-24-1 0 16,-28 10 0-16,-4 12 0 16,-28 7 0-16,-7 9-1 15,4 9 1-15,17-2-2 16,11 2 1-16,13-6-5 15,15 3 1-15,14-15-7 16,14-16 1-16</inkml:trace>
  <inkml:trace contextRef="#ctx0" brushRef="#br2" timeOffset="-136257.58">32212 10730 26 0,'67'-3'13'0,"18"-44"-7"0,-64 22 17 15,0-13-20-15,0-12 0 16,1-9 4-16,-15-13 0 16,-11-1-9-16,-24 1 0 15,-15 3 5-15,-20 3 1 0,-22 4-2 16,-21 5 0-16,1 17-2 16,-19 14 1-16,-3 17-1 15,-10 12 1-15,17 16-2 16,-4 25 0-16,8 22-2 15,13 31 1-15,19 22-2 16,20 19 1-16,18 13 0 31,25 5 1-31,39-14 2 0,21-14 0 16,31-18 2-16,40-19 1 0,20-29 1 16,39-21 0-16,15-41 0 15,21-25 1-15,-8-28-2 16,-45-29 1-16,-29-21-1 15,-31-19 0-15,-39-13-3 16,-39-16 1-16,-39-9-13 16,-49-18 0-16,-28-4-3 15,-29 6 0-15</inkml:trace>
  <inkml:trace contextRef="#ctx0" brushRef="#br2" timeOffset="-134622.24">2769 16870 30 0,'0'3'15'0,"0"-3"4"0,0 0 16 0,0 0-31 16,0 0 1-16,11-3 3 15,-8 3 0-15,15 0-10 16,-4 0 1-16,14-6 6 16,11-7 1-16,0-12-3 15,10-12 1-15,1-17-3 16,10-8 1-16,0-4-2 16,-11 0 0-16,1 6-1 15,-8 4 1 1,-3-7-5-1,-18 19 1-15,-4 10-3 16,-2 15 1-16,-8 13-3 16,0 15 1-16,3 7-1 15,-10 15 1-15,11 16 4 16,-8 16 0-16,4 9 3 0,4 10 1 16,-7-1 2-16,10 7 1 15,-4 3 1-15,1-6 1 16,-1-10 0-16,1-16 0 15,0-12-1-15,-1-9 1 16,8-10-1-16,-4-12 1 16,4-7-2-16,-8-9 1 15,1-15-2-15,-4-14 1 16,-7-5-2-16,-7-7 0 0,-14-3-1 16,-11 10 1-16,-18-4-2 15,-10 7 1-15,-21 6-1 16,4 6 0-16,-12 3-1 15,-2 4 1-15,-4 5-1 16,3 4 1-16,11 3 0 16,3 3 0-1,-14-3 0 1,11-3 1-16,21 3 0 16,14-3 1-16,25 0 0 15,18 3 0-15,17 0 0 16,32 0 1-16,24 0 0 15,40-6 0-15,20-10-1 16,29-12 0-16,-11-10 0 16,14-6 1-16,1-9-2 15,-19 0 0-15,-24-1-1 0,-28 4 1 16,-22 6-1-16,-20 10 0 16,-29 9-1-16,-25 3 1 15,-24 9 0-15,-32 16 1 16,-7 19-1-16,-17 13 1 15,-15 15-2-15,-18 13 1 16,8 12-3-16,-4 10 0 16,4 6-5-16,10 12 1 31</inkml:trace>
  <inkml:trace contextRef="#ctx0" brushRef="#br2" timeOffset="-134020.75">3658 16541 39 0,'50'-31'19'0,"10"-13"-11"16,-43 28 16-16,4-3-20 0,-6-6 1 16,-1-3 3-16,-4 0 0 15,-6-4-10-15,-8-2 1 16,-13-1 7-16,-26 4 0 15,5 3-3-15,-30 3 1 16,-9 6-2-16,-18 3 0 16,-4 13-1-16,-11 12 1 15,1 17-2-15,-11 5 1 16,4 13-4-16,6 9 0 16,19 16-4-16,2 13 1 0,19 12-3 15,17 0 1-15,14 19-1 16,29 6 1-16,20 6 3 15,29-6 0-15,32-3 4 16,31-3 1-16,35-22 3 16,22-19 1-16,11-28 1 15,9-12 0-15,5-23 0 16,-18-21 0-16,-15-17-1 16,-13-8 1-16,-18-26-4 15,-21-22 0-15,-22-24 0 16,-34-4 0-16,-33-19-3 15,-38-12 0-15,-25 6-6 16,-28-7 1-16,-18 14-7 16,-10 5 0-16</inkml:trace>
  <inkml:trace contextRef="#ctx0" brushRef="#br2" timeOffset="-133479.18">4957 16604 57 0,'14'9'28'0,"17"-12"-33"0,-20 0 52 15,10-3-45-15,14-4 0 16,8-6 1-16,-11-2 0 16,6 2-5-16,5 0 1 15,-8 7-5-15,-3 6 1 16,-4 0-12-16,-25 12 1 16</inkml:trace>
  <inkml:trace contextRef="#ctx0" brushRef="#br2" timeOffset="-133330.15">5062 16876 60 0,'29'4'30'0,"52"2"-40"0,-53-12 48 0,21 2-47 16,11-2 1-16,0-6-21 15,-10-10 0-15</inkml:trace>
  <inkml:trace contextRef="#ctx0" brushRef="#br2" timeOffset="-132226.41">5694 16977 43 0,'0'0'21'0,"25"-25"-9"0,-15 12 21 0,8-2-29 16,14-7 0-16,-1-10 3 15,22-15 1-15,4-6-9 16,-4-16 0-16,3-13 5 15,-7-2 1-15,1-10-3 16,-11-19 1-16,-15 0-3 16,1 3 1-16,-22-3-3 15,-6 10 1-15,-8 6-4 16,-6 2 1-16,-4 17-4 16,-1 18 1-16,-2 20-1 0,-1 8 0 15,-3 23 0-15,-4 25 0 47,4 12 3-31,-4 16 1 31,7 15 2-32,4 13 0 1,7 16 3-16,4 9 0 31,10-6 3-15,10 3 1-16,11 4 0 15,4-1 1 1,10-9 0 0,-3-10 0-16,7-12-3 0,0-13 1 15,-1-12-5-15,-2-13 0 0,-1-9-6 0,-7-13 1 0,-3-9-9 0,-4-16 0 0</inkml:trace>
  <inkml:trace contextRef="#ctx0" brushRef="#br2" timeOffset="-132081.68">6516 16362 47 0,'3'38'23'0,"-17"21"-21"0,14-43 39 0,-10 6-37 16,-1 9 0-16,0-2 1 16,1 2 0-16,3-3-8 15,7-6 1-15,0-6 1 16,0-10 0-16,3-9-12 16,4-10 1-16,-10-18-5 0,3-3 1 15</inkml:trace>
  <inkml:trace contextRef="#ctx0" brushRef="#br2" timeOffset="-131847.68">6371 16202 57 0,'14'10'28'0,"15"-17"-37"0,-29 7 54 16,14-3-45-16,3-3 0 15,-3 0-3-15,11 3 0 16,0 3-5-16,3 3 0 0,0 3-7 15,-3 0 0 1</inkml:trace>
  <inkml:trace contextRef="#ctx0" brushRef="#br2" timeOffset="-131280.42">6692 16550 40 0,'0'29'20'0,"4"-1"-18"0,-4-22 31 0,0-6-33 15,0 0 1-15,0 0 0 16,0-12 0-16,3-4-2 16,4-6 1-16,0 0 0 15,4 0 1-15,0 3 0 16,3 4 0-16,0 2 0 16,7 10 0-16,-7 0-1 15,4 6 1-15,-1 3-1 0,-3 0 1 16,-3-2-1-16,3 5 0 15,-3-3-1-15,-1 0 1 16,-6 1-1-16,6-4 1 16,-3 0-1-16,1 3 1 15,-5 1 0-15,1-4 0 16,3 0 0-16,0 0 0 16,3-3 0-16,1-3 0 31,6-10-1-31,5-6 1 15,-1-2-2-15,-4-8 0 0,8 1 0 16,0 3 1 0,0 0 0-16,-1 9 1 15,8 1-1-15,-4 5 1 0,7 4 0 16,1 0 1 46,-1 2 1-62,0 4 1 16,-3 4-1 0,0 5 1-1,0 0 0 48,3 4 1-63,4 6-1 15,-1 0 0 1,5-10-3-16,-1 0 1 0,4 1-6 16,-11-13 0-1,1-4-10-15,-22-8 1 0</inkml:trace>
  <inkml:trace contextRef="#ctx0" brushRef="#br2" timeOffset="-128947.03">6096 17309 46 0,'4'13'23'0,"6"-13"-23"0,-10 0 35 16,0 0-33-16,0 0 1 15,0-6 0-15,-3-1 0 16,-8-2-4-16,-3-1 0 16,-7-2 2-16,-11 6 1 15,0 2-3-15,-7 4 1 0,11 4-4 16,0 8 1-16,-4 7-3 16,11 3 1-16,0 6-1 15,10 3 1-15,-3 4 0 16,11-4 1-16,3 1 2 15,10-4 1-15,8-3 3 16,3-6 0-16,7-10 1 16,1-6 0-16,6-6-1 15,-7-6 1-15,0-4-1 16,-10-6 0-16,3-2-2 16,-7 5 1-16,-3 0-2 15,-4 4 1-15,0 2-1 16,0 7 1-16,-7 3 0 15,7 0 1-15,0 3 0 16,4 3 1-16,-1 10 0 16,1 3 0-16,-1 3 0 0,8 6 1 15,3 0-1 1,-3 4 0-16,6-7-4 0,1 0 1 16,0-3-7-16,-7-3 1 15,-1-10-7-15,-6-12 0 16</inkml:trace>
  <inkml:trace contextRef="#ctx0" brushRef="#br2" timeOffset="-128689.89">6406 17485 42 0,'4'-3'21'0,"-8"6"-16"0,4-6 36 0,4-4-36 16,7 1 1-16,3 3 1 16,7 0 1-16,11 3-11 15,10-3 1-15,7 3 5 16,8 0 1-16,3 3-9 16,-7 0 1-16,-4 0-9 15,-3-3 1-15,-18-3-6 16,-7-13 1-16</inkml:trace>
  <inkml:trace contextRef="#ctx0" brushRef="#br2" timeOffset="-128434.74">6854 17215 40 0,'8'13'20'0,"16"2"-19"0,-17-8 34 15,4 2-31-15,3 0 0 32,25 20 4-32,0-4 1 15,-8-6-12-15,-6 6 1 16,-4 0 5-16,-17 3 1 0,-8 6-7 16,-13 1 1-16,-12 9-8 15,-2 6 0-15,-12-12-6 16,-6-7 1-16</inkml:trace>
  <inkml:trace contextRef="#ctx0" brushRef="#br2" timeOffset="-127940.05">7758 17181 45 0,'3'15'22'0,"-10"1"-21"0,4-10 38 0,-5 4-38 16,-2 9 1-16,-11 6 0 16,-7 6 0-16,-4 7-3 15,0 2 1-15,-7 4 1 16,7 3 1-16,4 3-2 16,4-9 0-16,6 0-6 15,4-16 0-15,3-6-9 16,1-13 1-16</inkml:trace>
  <inkml:trace contextRef="#ctx0" brushRef="#br2" timeOffset="-127745.14">7341 17212 43 0,'18'0'21'0,"38"31"-14"15,-41-15 32-15,9 12-35 0,11 7 0 16,15 6 2-16,-1 2 0 15,4-2-9-15,-3 0 1 16,2-10 3-16,-2 1 0 16,-11-7-10-16,-8-6 0 15,-16-16-8-15,-15-3 1 16</inkml:trace>
  <inkml:trace contextRef="#ctx0" brushRef="#br2" timeOffset="-126948.58">9052 15337 46 0,'4'-3'23'0,"-8"-7"-14"16,1 7 24-16,-4 6-32 15,0 4 1-15,-15 2 0 0,-2 13 0 16,-4 9-3-16,-4 7 1 15,-7 12 1-15,0 10 0 16,4 12-1-16,-4 3 1 16,4 13-1-16,7 9 0 15,10-6 0-15,4-16 0 16,7-6-2-16,7-19 0 16,7-9-3-16,11-13 0 15,6-12-10-15,-3-10 0 16</inkml:trace>
  <inkml:trace contextRef="#ctx0" brushRef="#br2" timeOffset="-126199.95">9444 15744 52 0,'3'-6'26'0,"-10"6"-30"0,4-6 43 0,-8 0-38 15,-3 3 0-15,-14-1 0 16,0 4 1-16,-4 0-3 16,0 7 1-16,4-4 1 15,-4 9 1-15,8 1-1 16,-1 6 0-16,4 9 0 15,3 0 0-15,7 0-1 16,8 1 1-16,-1-7-1 16,11-7 1-16,4-2-2 15,10-7 1-15,4-12-1 16,0-4 1-16,-4-2-1 16,7-1 0-16,-10 1-1 15,-4-1 1-15,3-3 0 16,-10 7 1-16,4 0-1 0,0 6 1 15,-1 3 0-15,1 6 0 16,3 6 1-16,0 4 0 16,0 3 0-16,4 3 0 15,-4 3-1-15,0 3 1 16,0-6-3-16,4-3 0 16,-8-7-8-16,4-8 1 15,-3-8-6-15,0-8 0 16</inkml:trace>
  <inkml:trace contextRef="#ctx0" brushRef="#br2" timeOffset="-125973.6">9751 15898 52 0,'17'10'26'0,"15"-10"-28"15,-11-4 47-15,1-2-43 16,13-3 0-16,14-1 0 16,8 1 1-16,-4-4-6 15,-4 4 0-15,0 0-4 16,-6 2 1-16,-5 7-10 16,-2-6 0-16</inkml:trace>
  <inkml:trace contextRef="#ctx0" brushRef="#br2" timeOffset="-125699.68">10802 15641 44 0,'0'19'22'0,"-21"3"-19"0,17-13 33 0,-6 4-34 15,-11 6 0 1,-11 12 1-16,-7 7 1 0,-3 5-5 16,-1 11 1-16,-2 2 1 15,2-3 1-15,8-2-5 16,7-7 1-16,3-16-12 16,0-13 1-16,8-18-2 15,6-16 0-15</inkml:trace>
  <inkml:trace contextRef="#ctx0" brushRef="#br2" timeOffset="-125492.2">10252 15729 39 0,'28'6'19'0,"28"16"-17"0,-31-9 36 0,3 9-33 16,11-1 0-16,7 5 3 15,3 2 0-15,-3 3-11 0,0 0 1 16,-11 4 5-16,-3-4 1 15,0-2-6-15,-4-4 1 16,-3-7-8-16,-8-5 0 16,-2-10-7-16,-5-15 0 15</inkml:trace>
  <inkml:trace contextRef="#ctx0" brushRef="#br2" timeOffset="-125176.54">10788 15305 53 0,'28'38'26'0,"50"25"-26"16,-46-38 45-16,6 6-43 15,12 19 1-15,3 1 3 16,-11 18 1-16,-7 9-9 16,-14 16 1-16,-17 16 2 15,-15 0 0-15,-10-1-6 16,-7-8 0-16,-4-17-13 15,-10-24 0-15</inkml:trace>
  <inkml:trace contextRef="#ctx0" brushRef="#br2" timeOffset="-124290.58">12188 14863 40 0,'25'-12'20'0,"-18"5"-7"0,-7 7 22 15,-7 4-32-15,-7 5 0 0,-14 4 1 16,-11 9 1-16,-14-1-6 16,4-5 0-16,-4 3 3 15,-7 0 1-15,-7 0-2 16,7 3 0-16,3 0-1 15,12-1 1-15,-1 1-2 16,10-3 0-16,5-3-1 16,6 0 1-16,11-4-1 15,7 7 1-15,7 0 0 16,7 12 0-16,0-6 0 16,-4 10 1-16,-6 9 0 15,-4 9 0-15,-7 3 0 16,-7 10 0-16,-1 6-1 15,1 4 1-15,-3 2 0 16,-1 10 0-16,11-10 0 16,3 1 1-16,11-4 0 0,4-3 1 15,6-9 0-15,11-4 1 16,1-5 0-16,6-7 1 16,0-7-2-16,7-5 1 31,4-13-2-31,7-7 0 0,-4-8-7 15,1-4 1-15,-12-3-13 0,-9-6 1 16</inkml:trace>
  <inkml:trace contextRef="#ctx0" brushRef="#br2" timeOffset="-123375.81">12136 15876 43 0,'0'6'21'0,"-4"-6"-16"15,1 0 25-15,-8-3-27 16,-7 3 0-16,-3-3 2 15,-4 3 0-15,-3 3-6 16,0-3 0-16,0 3 4 16,3 4 0-16,4 2-1 0,0 4 1 15,7 2-3-15,0 10 1 16,3 4-1-16,7-4 0 16,4 3-1-16,4-3 1 15,-1-3-1-15,1-3 0 16,14-7 0-16,-1-5 1 15,8-7-1-15,0-4 1 16,-4-5-1-16,7-13 1 16,-3 0-2-16,-4 0 1 15,0-3 0-15,-3 0 0 0,-1 6-1 16,-3 4 0 0,1 5 1-16,-1 4 0 0,-4 9 0 15,1 10 1-15,-1-1 1 16,1 7 0-16,0 3 0 15,3-3 0-15,0 0-1 16,0-1 1-16,4-2-8 16,-1 0 0-16,-3-10-7 15,-7-9 0-15</inkml:trace>
  <inkml:trace contextRef="#ctx0" brushRef="#br2" timeOffset="-122925.74">12393 15365 38 0,'7'35'19'0,"-10"15"-20"0,3-38 27 16,0 4-24-16,0 3 1 16,0-7 2-16,0 1 1 15,0-4-7-15,0-6 0 16,0-3 4-16,3-9 1 16,1-7-3-16,-1-9 1 0,8 0-1 15,-4-6 0-15,0-4-1 16,0-2 0-16,4 2 0 15,-1 4 0-15,4 3 0 16,-3 6 1-16,3 6-1 16,0 10 0-16,0 9 1 15,0 9 0-15,0 7 1 16,-3 6 0-16,3 3-1 16,0 7 1-16,-3-1-2 15,-1 1 1-15,-3-4-5 16,0-2 0-16,1-1-11 15,-5-9 0-15</inkml:trace>
  <inkml:trace contextRef="#ctx0" brushRef="#br2" timeOffset="-122638.48">12859 15340 59 0,'3'22'29'0,"4"-13"-28"0,-3-9 48 16,3 3-46-16,0 4 0 15,4-4 0-15,3 0 1 0,7-3-6 16,0-3 0-16,0 0 1 15,0-7 1-15,1 1-10 16,-1-4 1-16,-11-2-10 16,1-1 1-16</inkml:trace>
  <inkml:trace contextRef="#ctx0" brushRef="#br2" timeOffset="-122074.29">13413 14986 46 0,'-4'6'23'0,"-10"22"-19"0,10-15 32 0,1 9-33 0,-1 6 0 0,4 3 1 16,0 10 1-16,4 9-6 15,3 0 0-15,4 0 3 16,-1-3 1-16,1-6-12 16,-4-9 1-16,-14-10-8 15,-7-16 1-15</inkml:trace>
  <inkml:trace contextRef="#ctx0" brushRef="#br2" timeOffset="-120073.72">13487 15945 39 0,'-7'3'19'0,"0"7"-9"15,7-7 20-15,0-3-25 16,0 0 1-16,3 0 2 15,4 3 1-15,0-3-11 0,4-6 0 16,6-1 7-16,5 1 1 16,9 0-3-16,8 0 0 15,0-1-3-15,0 1 0 16,-4 3-5-16,-7-3 0 16,-3 3-8-16,-4-4 0 15,-7 1-5-15,-7-7 0 16</inkml:trace>
  <inkml:trace contextRef="#ctx0" brushRef="#br2" timeOffset="-119200.93">13603 15735 30 0,'-3'0'15'0,"6"-9"-6"0,-3 9 22 16,0 0-25-16,0 0 1 15,0 3 2-15,4 3 1 16,-4 7-13-16,0 12 1 0,0 12 7 16,0 4 1-16,0 12-4 15,0 1 1-15,3-1-5 16,-3-6 0-16,4-6-8 16,3-13 1-16,-7-15-7 15,3-13 0-15</inkml:trace>
  <inkml:trace contextRef="#ctx0" brushRef="#br2" timeOffset="-118361.58">14443 15914 44 0,'3'3'22'0,"-3"-9"-18"15,0 6 35-15,-3-7-37 16,-4 4 1-16,-11-3 0 15,4 3 0-15,-11 3-4 16,-10 0 0-16,0 6 3 0,-1 4 0 16,1 5-2-16,3 7 1 15,4 3-2-15,7 3 0 16,3 7-1-16,4 3 1 16,4 2-2-16,6-2 1 15,8-10 0-15,10-3 0 16,7-3 1-16,7-9 1 15,0-10 0-15,4-9 1 16,0-10-1-16,-4-6 1 16,0-3-1-16,-3-3 1 15,0-4-1-15,-4-2 0 0,-3 3-1 16,-1 2 1-16,-3 10 0 16,-3 4 1-16,-1 9-1 15,1 9 1-15,-4 12 0 16,4 4 1-16,-4 9-1 15,0 7 1-15,3 9-1 16,1-7 0-16,-4-5-2 16,0-10 0-16,0-3-10 15,4-7 1-15,-8-18-5 16,-3-10 0-16</inkml:trace>
  <inkml:trace contextRef="#ctx0" brushRef="#br2" timeOffset="-117850.35">14573 15324 43 0,'0'35'21'0,"7"-13"-18"0,-3-16 35 0,-1 0-35 16,1 1 1-16,-1-1 0 15,1-3 1-15,-4-3-7 16,3-6 0-16,-3-7 4 15,4-3 1-15,0-2-3 16,3-7 1-16,0-4-1 16,-4 4 0-16,4 0 0 15,0 0 0-15,0 3-1 16,4 0 1-16,-4 6 0 16,0 7 0-16,0 6 0 15,4 6 0-15,-4 6 0 16,0 4 0-16,0 9 0 15,0 0 0-15,0 3 0 16,-4 0 0-16,1 0 0 16,3 0 0-16,0 3-1 0,0-2 0 15,4-8-9-15,3-2 0 16,-7-10-5-16,4-9 0 16</inkml:trace>
  <inkml:trace contextRef="#ctx0" brushRef="#br2" timeOffset="-117577.18">14944 15236 44 0,'-11'13'22'0,"-3"-7"-13"0,10-3 36 0,4 1-41 15,0-4 1-15,0 3 3 16,4 0 1-16,7 0-12 16,3 0 1-16,7-3 5 15,4 0 1-15,3-3-8 16,-4-3 1-16,-2-4-11 16,-1-5 1-16,-11 2-6 15,-6-9 1-15</inkml:trace>
  <inkml:trace contextRef="#ctx0" brushRef="#br2" timeOffset="-117174.95">15138 15086 54 0,'3'9'27'0,"8"-12"-31"0,-4 0 49 16,-4 3-42-16,4-3 0 15,8 3 2-15,-1-3 1 16,3 3-8-16,-3 0 1 0,-3 0 4 16,0 3 0-16,-4 0-2 15,-7 3 0-15,0 4-1 16,-4 2 0-16,-3 1 0 15,0-1 0-15,0 10-1 16,0 3 1-16,3 4 0 16,1-1 1-16,3 0-1 15,0-3 1-15,7-6 0 16,0-3 0-16,4-4-1 16,3-6 1 15,3-2-4-31,12-11 1 0,-5-2-11 0,-3 0 1 0,-7-7-7 15,-3 3 1-15</inkml:trace>
  <inkml:trace contextRef="#ctx0" brushRef="#br2" timeOffset="-116650.05">15646 15820 40 0,'-4'3'20'0,"-10"-3"-12"15,11 3 29-15,-8 3-34 16,-3 4 0-16,-11 5 0 16,-7 10 1-16,-10 13-5 0,-4 9 0 15,-7 6 2-15,7 7 1 16,8 0-5-16,2-7 1 15,8-3-6-15,7-9 0 16,3-10-7-16,4-21 0 16</inkml:trace>
  <inkml:trace contextRef="#ctx0" brushRef="#br2" timeOffset="-116434.13">15247 15813 49 0,'14'47'24'0,"4"7"-20"16,-8-39 43-16,5 17-45 15,6 2 1-15,3 10-1 16,5 10 1-16,2-11-5 16,5-5 0-16,-5-7-2 15,-2-9 0-15,-5-6-13 16,-10-7 1-16</inkml:trace>
  <inkml:trace contextRef="#ctx0" brushRef="#br2" timeOffset="-116153.03">15709 15989 54 0,'4'9'27'0,"3"-9"-26"0,0 0 41 16,0 0-39-16,7-6 0 16,11 3 3-16,10 0 0 15,7 0-7-15,4-7 0 0,4 4 1 16,-8 0 1-16,-7-4-9 15,-7 1 0-15,-10 0-10 16,-11-10 0-16</inkml:trace>
  <inkml:trace contextRef="#ctx0" brushRef="#br2" timeOffset="-115942.78">15931 15713 48 0,'11'28'24'0,"-22"44"-17"16,11-56 35-16,-3 3-40 15,-4 9 1-15,3 4 0 16,4 5 1-16,0 1-6 16,4 3 0-16,6-1-4 0,-6-2 1 15,0-10-11-15,-4-12 0 16</inkml:trace>
  <inkml:trace contextRef="#ctx0" brushRef="#br2" timeOffset="-115657.98">16221 16318 61 0,'3'13'30'0,"1"-16"-34"0,-4 3 50 0,0 0-43 16,0 0 1-16,7 0 0 15,0 0 1-15,0 3-8 16,0-3 0-16,0 0-3 15,4-6 0-15,-1-1-12 16,-3-5 0-16</inkml:trace>
  <inkml:trace contextRef="#ctx0" brushRef="#br2" timeOffset="-115450.75">16492 16331 48 0,'0'3'24'0,"-3"-6"-19"0,3 3 31 15,3 0-36-15,1 3 1 16,-1 0-2-16,1 0 1 16,3-3-10-16,4 0 1 15,-4-6-5-15,7-7 1 0</inkml:trace>
  <inkml:trace contextRef="#ctx0" brushRef="#br2" timeOffset="-115252.16">16750 16309 48 0,'10'3'24'0,"-10"-6"-20"16,0 3 41-16,0 0-42 15,8 0 0-15,-1 0-1 16,0-3 1-16,0 3-8 16,0 0 1-16,0 0-11 15,-7 0 0-15</inkml:trace>
  <inkml:trace contextRef="#ctx0" brushRef="#br2" timeOffset="-114951.34">16838 15889 61 0,'4'15'30'0,"17"-8"-32"0,-11-4 47 16,4 0-42-16,4 0 0 0,14 0 0 16,0-3 0-16,6 0-5 15,5-6 1-15,-1 0-2 16,-3-7 1-16,-4-3-10 16,-3-6 1-16,-14 1-7 15,-8-11 0-15</inkml:trace>
  <inkml:trace contextRef="#ctx0" brushRef="#br2" timeOffset="-114741.58">17064 15773 55 0,'0'40'27'0,"-7"11"-30"0,7-36 48 16,0 14-45-16,0 8 1 15,0 4 0-15,0 6 1 16,0 3-5-16,0 0 1 16,0-15-8-16,0-7 1 15,-7-19-7-15,0-12 0 16</inkml:trace>
  <inkml:trace contextRef="#ctx0" brushRef="#br2" timeOffset="-113614.29">17829 15810 49 0,'0'13'24'0,"-10"9"-22"16,6-16 41-16,-3 3-40 15,-3 4 0-15,-4 6 3 16,-4 3 0-16,-3 6-8 0,-4 3 1 15,-3 7 4-15,-4 6 1 16,-3 6-3-16,3-9 0 16,4-4-6-16,7-2 0 15,7-7-13-15,3-15 1 16</inkml:trace>
  <inkml:trace contextRef="#ctx0" brushRef="#br2" timeOffset="-113374.53">17561 15911 62 0,'36'37'31'0,"2"10"-29"0,-24-31 47 0,4 6-48 15,3 9 1-15,0 13-2 16,1-3 1-16,-1 3-3 15,0-3 0-15,0-7-4 16,0-2 0-16,-3-14-7 16,0-11 0-16,-8-14-6 15,-6-11 1-15</inkml:trace>
  <inkml:trace contextRef="#ctx0" brushRef="#br2" timeOffset="-112957.05">17925 15563 42 0,'3'34'21'0,"-3"1"-23"0,0-29 35 0,0 0-32 0,0 0 0 16,0-2-1-16,0-4 1 16,0-10-2-16,0-6 1 15,0 1 0-15,7-7 0 0,-3-10-1 16,-1 1 1-16,4 0-1 16,0-1 1-16,4 7 0 15,0 3 0-15,3 7 0 16,0 8 0-16,3 7 1 15,1 7 1-15,-4 8 0 16,4 7 0-16,-4-3 0 16,0 3 1-16,-3 6-1 15,-4 1 1-15,0-1-2 16,0-3 0-16,0 0-8 16,-4-6 1-16,1-4-9 15,-1-11 1-15</inkml:trace>
  <inkml:trace contextRef="#ctx0" brushRef="#br2" timeOffset="-112699.46">18284 15472 58 0,'4'0'29'0,"10"-10"-32"0,-7 10 51 16,4 0-48-16,6 7 1 15,5-4-1-15,2 3 1 16,-3 0-5-16,-3-3 1 0,7-3-7 16,-8-9 0-16,-2-7-7 15,-8-3 1-15</inkml:trace>
  <inkml:trace contextRef="#ctx0" brushRef="#br2" timeOffset="-112351.99">18655 15211 54 0,'7'25'27'0,"-11"13"-27"0,8-25 48 0,-8 12-45 0,4 9 1 0,0 10 0 0,0 13 0 0,0 5-7 0,4-2 0 0,-1-4-3 0,5-12 1 0,-1-9-13 16,0-26 0-16</inkml:trace>
  <inkml:trace contextRef="#ctx0" brushRef="#br2" timeOffset="-111291.63">18821 14788 36 0,'-7'6'18'0,"3"-9"-7"0,4 3 19 16,0 0-25-16,4 0 0 15,3 3 4-15,3 0 1 16,4 1-11-16,8-4 0 16,2 3 8-16,8-3 1 0,14-3-3 15,3-4 1-15,8 1-3 16,-4 0 1-16,0-4-3 15,-4 7 1-15,-10 0-3 32,-8 0 1-32,-6 0-1 15,-7 3 0 1,-4 3-1 0,-11 10 1-16,-3 2-1 0,-7 13 0 15,-7 4-1 1,-3 9 1-16,-8 12-1 0,-7-3 1 0,0 6-1 0,-3 10 1 0,7 13 0 15,3 9 0-15,11 9 2 16,7 6 0-16,11 4 0 16,13 6 1-16,8-7 0 15,7-2 1-15,3-16 0 16,4-13 0-16,-7-6 0 0,-15-13 0 16,-17-2-1-16,-28-4 0 15,-28 0-3-15,-33 6 1 16,-34-5-13-1,-25-8 0-15,-8-8-4 16,-2-16 0-16</inkml:trace>
  <inkml:trace contextRef="#ctx0" brushRef="#br2" timeOffset="-109713.25">9063 17011 28 0,'35'19'14'0,"29"-22"-10"0,-40 0 15 0,12-3-18 0,6-1 1 0,14 4 0 15,4 0 1 1,11 3-3-16,3 0 1 0,7 3 2 15,7 3 1-15,8-2-2 32,2-4 1-32,12-4-1 0,3 1 1 0,7-6-2 15,3 0 0-15,15-4-1 16,3 0 0-16,7 4 0 16,0-4 0-1,0 4 1-15,7-3 0 16,-3-1 0-16,17 4 0 0,1-1 0 15,3-2 0-15,10 2 0 16,4 1 0-16,-3-7-1 16,-1 4 0-16,11-4 0 15,-7 0 1 1,120-6 0 0,-28 0 1 140,-22 4-1-109,-13-1 1-47,-15 3-1 31,-7 3 1-31,-3 4-1 0,7 6 1 0,-11 6-1 94,4 6 1-47,-11 1-1-47,3 6 1 62,8 2 0-46,-11 1 0 15,4 6 0-31,3-6 0 0,-7 0 1 16,7 9 0-16,-10 0 0 0,3 1 0 0,-3 2 0 0,-8-6 0 0,1 3 0 0,-1-6 0 15,-13-6-1-15,-4-7 0 0,-7-6 0 16,-8-9 0-16,-16 0-5 0,-12-4 0 0,-17 1-12 0,-32-3 0 0,-28-1-5 0,-28 4 1 0</inkml:trace>
  <inkml:trace contextRef="#ctx0" brushRef="#br2" timeOffset="-109038.36">11610 17849 53 0,'0'6'26'0,"7"-12"-28"0,-7-1 44 0,0 1-40 0,-4-3 0 16,-3 2 2-16,-3 1 1 16,-8 6-6-16,-10 3 0 15,-4 4 3-15,-7 2 0 16,8 10-1-16,-1 3 1 15,0 0-2-15,4-4 0 0,0 14-1 16,7-4 0-16,3-3 0 16,7 0 1-16,4-3-1 31,11-3 1-31,6-3-1 0,4-7 0 16,8-3 0 15,-1-9 1-31,0-3-1 0,0 0 1 0,4-10-1 15,7-3 0-15,-8 3 0 0,-3 7 1 0,1 3 0 16,-1-4 0-16,0 4 0 16,-3 9 1-16,-1 10 0 15,-3 6 0 32,-3 9 0-47,0 3 1 0,-4 4-1 16,0 5 0-16,3-5-1 0,1-10 1 0,3-6-4 15,0-3 0-15,4-10-10 0,-1-6 0 0,1-19-4 0,-4-3 0 16</inkml:trace>
  <inkml:trace contextRef="#ctx0" brushRef="#br2" timeOffset="-108780.43">12079 17980 68 0,'4'13'34'0,"20"-13"-44"0,-13 0 67 0,10-3-56 16,14 0 1-16,11-1-1 15,4 4 1-15,6 0-5 16,8 4 0-16,-1-1-6 15,-10-3 0-15,-7-3-10 16,-4-7 0-16</inkml:trace>
  <inkml:trace contextRef="#ctx0" brushRef="#br2" timeOffset="-108511.58">13473 17651 54 0,'3'22'27'0,"-24"16"-28"0,10-29 41 0,-17 7-40 0,-11 12 1 0,-3 10 0 0,-14 2 0 16,-4 17-1-16,7-1 0 15,3 4-2-15,8-4 0 16,7-6-10-16,3-9 0 0,0-13-4 16,7-21 1-16</inkml:trace>
  <inkml:trace contextRef="#ctx0" brushRef="#br2" timeOffset="-108329.64">12908 17830 55 0,'53'50'27'0,"4"16"-28"16,-33-47 52-16,19 12-48 15,6 13 0-15,11 6-1 16,7 0 1-16,-7 0-9 16,-7-9 1-16,-11-6-12 15,-14-13 1-15</inkml:trace>
  <inkml:trace contextRef="#ctx0" brushRef="#br1" timeOffset="-103604.2">11296 15321 20 0,'-4'0'10'0,"-45"19"-6"0,31-10 11 0,-6 4-10 16,-8 9 1-16,-7 0 5 15,-10 3 0-15,-4-3-12 16,0 3 1-16,-14 6 9 16,-7 4 1-16,-7 2-3 15,-11-2 1-15,-10 9-1 16,-15 9 0-16,-13 4-3 15,-15 8 1-15,7-5-2 16,-10-7 1-16,11-3-1 16,3-9 0-16,17-3-1 15,4-4 0-15,8-5-1 16,6-1 1-16,11-6-2 16,6 0 1-16,8-3 0 15,7-4 0-15,7 4-1 16,11-6 1-16,10 5-1 0,4-2 1 15,3 0-1-15,4 6 0 16,3-7-2-16,4 1 1 16,3 3-4-16,4-7 0 15,7-2-5-15,-3-4 1 16,10-6-11-16,0-9 0 16</inkml:trace>
  <inkml:trace contextRef="#ctx0" brushRef="#br1" timeOffset="-102761.99">13744 17447 27 0,'21'-25'13'0,"-14"28"-2"15,-3-6 8-15,0 0-16 16,-4 3 0-16,0 0 4 15,0 0 0-15,0 0-7 16,0 0 0-16,-4 0 6 16,-10 3 1-16,-21 10-2 15,-11 2 0-15,-21 7-1 16,-18 7 1-16,-21 2-2 16,-7 7 1-16,-21 5-1 15,-7 4 0-15,-14 10 0 16,-11 6 0-16,-7-1-1 15,4 4 0-15,3 0-1 0,11-3 1 16,-4 3-2-16,18-10 1 16,-4 4-1-16,11-4 1 15,7-3-1-15,14-9 0 16,11 0 1-16,17-6 0 16,11 3-1-16,7-7 1 15,14-3-1-15,11-5 1 16,7-8-1-16,7-2 1 15,6-3-5-15,8-7 1 16,4 0-11-16,6-9 1 0,4-13-6 16,-3 1 0-1</inkml:trace>
  <inkml:trace contextRef="#ctx0" brushRef="#br1" timeOffset="-100240.28">5249 14979 31 0,'11'-6'15'0,"3"-16"-9"0,-7 16 16 16,0-4-19-16,-3 1 0 16,-1 0 2-16,-3-1 1 0,-3-5-7 15,-4 5 1-15,-7 1 3 16,-8 2 1-16,-6 7-2 15,-4 4 1-15,-3 2-1 16,3 10 0-16,1 5-4 16,2-5 1-16,8 6-2 15,4 6 1-15,2 4-3 16,8 2 1-16,7 1-1 16,15-7 0-16,13-6 2 15,11 0 0-15,-1-7 2 16,5-11 1-16,3-8 2 15,-4-8 1-15,-7-13 0 16,0-7 0-16,-13-2-2 16,-12-4 1-16,-6 4-5 15,-8-1 0-15,-3 7-8 16,-11 3 0-16</inkml:trace>
  <inkml:trace contextRef="#ctx0" brushRef="#br1" timeOffset="-99895.73">5828 14870 45 0,'-11'3'22'0,"-10"28"-23"0,14-15 38 0,-21-1-36 15,-4 11 1-15,-14 5 1 16,-3 7 0-16,-11 9-4 16,0 6 0-16,3 6 3 15,5 14 0-15,-1-1-2 16,10 9 0-16,-3-9-4 15,15 4 0-15,-1-11-4 16,4-14 0-16,10-11-7 16,8-15 1-16</inkml:trace>
  <inkml:trace contextRef="#ctx0" brushRef="#br1" timeOffset="-99549.33">5539 15497 39 0,'21'0'19'0,"-11"-25"-17"0,-10 18 32 16,0 4-32-16,-7-6 0 16,-7 3 1-16,-7 2 0 0,-7 4-4 15,-4 10 0-15,-3 6 1 16,3 2 1-16,4 14-5 15,3 8 1-15,7 1-3 16,1 9 0-16,6 1 0 16,4-4 0-16,4-3 0 15,10-16 0-15,14-13 4 16,7-8 1-16,14-10 3 16,1-16 0-16,-4 3 0 15,-1-12 1-15,-16-7-2 16,-5-2 1-16,-13-4-10 15,-8-9 1-15</inkml:trace>
  <inkml:trace contextRef="#ctx0" brushRef="#br1" timeOffset="-99204.89">5888 14785 41 0,'3'6'20'0,"-3"35"-19"0,0-22 34 0,0 9-33 15,-3 16 0-15,3 9 2 16,-7 7 0-16,3 9-6 16,4 9 1-16,0 4 2 15,0-13 1-15,4-10-5 16,-4-9 1-16,7-12-11 16,-4-16 1-16,4-16-2 15,4-15 1-15</inkml:trace>
  <inkml:trace contextRef="#ctx0" brushRef="#br1" timeOffset="-98798.52">6248 15331 49 0,'0'21'24'0,"-4"-17"-34"0,4-11 50 15,0-5-39-15,-3-7 1 16,-1-6-1-16,-3-3 1 16,-4-10-3-16,-3-9 0 15,-3 3 2-15,-1-6 0 16,4 0-1-16,-7 3 0 0,7 6-1 15,3 6 1-15,1 4 0 16,6 9 0-16,4 3 0 16,11 4 1-16,-1 2 1 15,4 1 0-15,11-1 0 16,7 1 1-16,7-4-1 16,-1 3 0-16,1 4-2 15,3-1 1-15,-3 4-6 16,-7 6 0-16,-4 0-11 15,-10 3 1-15</inkml:trace>
  <inkml:trace contextRef="#ctx0" brushRef="#br1" timeOffset="-98618.38">6276 15011 44 0,'0'12'22'0,"11"16"-14"16,-8-24 30-16,4 2-35 0,4 0 1 15,6-3 0-15,-3-3 1 16,15-6-7-16,9-7 0 16,-6 1-1-16,0 3 0 15,-7-1-13-15,-15 1 1 16</inkml:trace>
  <inkml:trace contextRef="#ctx0" brushRef="#br1" timeOffset="-91459.18">6470 14678 16 0,'35'-34'8'0,"-7"9"-7"0,-17 15 9 15,0-5-7-15,-1 2 0 16,-6-3 3-16,3 1 1 15,-7-1-8-15,0 0 1 0,-11 1 4 16,-6-1 1-16,-5 3-2 16,-6 4 1-16,0 3-3 15,-7-4 0-15,-4 4 0 16,-11 0 0-16,1 0 0 16,-18 6 1-1,-3-7-1-15,-5 4 1 0,1-3 0 16,-7 6 0-1,-7-3-1-15,3 6 1 16,-3 3-2-16,0 4 0 0,17 8-1 16,1 4 1-16,-8 7-1 15,11-1 1-15,4 0-1 16,3 6 1-16,0 7 0 16,0 0 0-16,0 3-1 15,10 6 1-15,1 0 0 16,17 7 1-16,4 5-2 15,7-5 1-15,-4 9 0 0,11-4 1 32,4 1-1-32,2 3 0 0,5-3 0 0,3-1 0 15,0-2 0-15,11 3 0 16,-8-7 0-16,8-3 0 16,3-5 0 46,7-5 0-15,21 11-1-31,15-1 1-16,6-12-2 0,4 0 1 0,18-4 0 0,21-2 1 0,10-13-1 15,8-10 1-15,3-9 0 0,3-9 0 0,-10-6 0 0,0-10 1 0,-7-10-1 0,7-9 0 16,-4-2 1-16,4-17 1 0,-17-3 0 0,-15-6 0 0,-18-9 0 15,-13-13 0-15,-11-3-1 16,-15 0 1-16,-20 6-2 16,-11-3 1-16,-28-3-2 15,-25 12 0-15,-25-2-2 16,-21 15 0 0,-21 9-7-16,-21 10 0 0,-17 9-2 15,-1 13 1-15</inkml:trace>
  <inkml:trace contextRef="#ctx0" brushRef="#br2" timeOffset="-87006.81">20013 16497 38 0,'-3'13'19'0,"-1"-13"-12"0,4 3 20 16,0 0-23-16,0 0 1 16,4-3 2-16,-1 3 0 15,4-6-9-15,7-3 0 16,4-4 5-16,3 1 1 15,7 0-7-15,4 2 1 0,0 1-12 16,-4 6 0-16,-10 0-1 16,-11 6 1-16</inkml:trace>
  <inkml:trace contextRef="#ctx0" brushRef="#br2" timeOffset="-86833.95">20041 16764 42 0,'11'15'21'0,"7"-12"-28"16,-11-6 42-16,3-3-36 15,4 0 1-15,-3-4-1 16,7-2 0-16,6-1-6 16,4 1 1-16,4-4-5 15,-4-6 0-15</inkml:trace>
  <inkml:trace contextRef="#ctx0" brushRef="#br2" timeOffset="-86324.66">20281 17002 47 0,'0'31'23'0,"11"-18"-28"0,-4-13 44 0,-4-6-37 16,8-4 0-16,3-9 2 16,4-12 0-16,10-7-5 15,7-21 1-15,11-10 3 16,-4-19 0-16,1-6-2 15,-4-10 1-15,-15-2-2 16,-3-10 1-16,-3 6-2 16,0 10 1-16,-4 6-1 15,-7 15 1-15,-4 13-1 16,1 13 0-16,-8 9-1 16,-3 19 0-16,-7 16-2 15,-7 12 1-15,-4 16 0 0,-3 15 0 16,3 26 1-16,1-1 0 15,-1 17 2-15,4 2 0 16,3 13 1-16,4 3 1 16,4-6-1-16,2 3 1 15,8 0-2 1,0-13 1-16,8-9-4 0,2-9 0 16,1-17-7-16,3-11 0 15,3-16-4-15,1-10 1 16</inkml:trace>
  <inkml:trace contextRef="#ctx0" brushRef="#br2" timeOffset="-86109.31">20743 16648 36 0,'11'18'18'0,"-15"23"-19"16,4-31 32-16,-3 5-28 15,-4 1 0-15,0 3 0 16,0-4 1-16,3-2-7 16,1-7 1-16,3-6-7 15,0-9 1-15,3-13-4 16,1 0 0-16</inkml:trace>
  <inkml:trace contextRef="#ctx0" brushRef="#br2" timeOffset="-85946.63">20705 16347 37 0,'14'9'18'0,"7"13"-20"0,-14-19 32 15,0 6-30-15,4-2 0 16,-1 2 0-16,8 4 1 16,-1-4-6-16,5 0 0 15,2 1-5-15,-3-7 0 16</inkml:trace>
  <inkml:trace contextRef="#ctx0" brushRef="#br2" timeOffset="-85436.5">20941 16858 37 0,'0'9'18'0,"0"-15"-24"15,3 0 29-15,-3-4-23 16,4-2 0-16,3-4-1 15,0-3 1-15,0-3 0 16,0 0 0-16,0 3 0 16,0 4 0-16,0 2-2 15,0 7 1-15,0 6-1 16,1 6 0-16,-1 7 1 16,0-1 0-16,0 1 0 15,0-1 1-15,0 1 1 16,0-4 0-16,-4 1 0 15,4-1 0-15,-3 4-1 0,3-1 1 16,-3-2-2 0,3-1 1-16,0-6-1 0,0-3 0 15,0-3 0-15,3-6 1 16,1-4-1-16,3-3 1 16,0-2-1-16,0-1 1 15,0-3 0-15,-3 3 1 16,3 0-1-16,0 7 1 15,0-1 0-15,0 4 1 16,1-1 0-16,-1 4 1 0,0 9 0 16,0 3 0-16,0 7-1 15,0 6 1-15,-3 3-1 16,-1 3 0-16,1 0-2 16,-1-6 1-16,1-4-12 15,0-2 1-15,-11-13-1 16,3-9 1-16</inkml:trace>
  <inkml:trace contextRef="#ctx0" brushRef="#br2" timeOffset="-83606.68">20197 17413 40 0,'-4'6'20'0,"8"-6"-13"0,-8-3 21 0,0 3-26 15,-6 0 1-15,3 0 0 16,-4 0 0-16,-6 0-4 16,-8 0 0-16,-3 9 3 15,-4 1 0-15,0 8-1 16,0 4 0-16,4 0-2 16,4 0 1-16,-1 0 0 15,11-3 0-15,7-3-1 16,7-1 1-16,10-5 0 15,8-1 0-15,10-2 0 16,0-7 1-16,-3-4-2 16,0-2 1-16,-4-3-1 0,-3-1 1 15,-4 4-1-15,-4-3 1 16,1 6-1-16,-1-1 1 16,-10 4 0-16,7-3 1 15,1 3-1-15,-5 7 1 16,1 5-1-16,-1 4 1 15,4 3-1-15,0 2 1 16,0 1-1-16,-3 0 1 16,3-6-4-16,0-3 0 15,3-4-10-15,5-6 1 16,-1-15-2-16,0-4 1 0</inkml:trace>
  <inkml:trace contextRef="#ctx0" brushRef="#br2" timeOffset="-83348.5">20292 17554 55 0,'3'9'27'0,"-3"-9"-32"15,7 3 56-15,4 1-47 16,0-1 1-16,6 0 0 15,8 6 1-15,7-3-9 16,10-2 1-16,-7 2 4 16,-3-3 1-16,-4 0-7 0,0-3 0 15,-6-3-8-15,-5-3 0 16,-3-10-7-16,-10-12 1 16</inkml:trace>
  <inkml:trace contextRef="#ctx0" brushRef="#br2" timeOffset="-83078.81">20535 17366 37 0,'0'12'18'0,"11"-2"-12"0,-4-7 26 0,3 3-27 16,5 0 0-16,6 1 3 15,-4 5 1-15,8 7-11 16,0 3 0-16,-4-3 6 16,-3 6 0-16,-8-3-3 15,-6 12 0-15,-8 4-6 16,-3-4 1-16,-7 1-4 16,-11-1 0-16,-3-5-8 15,-4-14 0-15</inkml:trace>
  <inkml:trace contextRef="#ctx0" brushRef="#br2" timeOffset="-82625.86">21241 17425 35 0,'3'3'17'0,"-3"-3"-11"0,0 4 25 0,0 5-28 16,-3-3 1-16,-4 10 3 16,-4 0 0-16,-3 6-9 15,0 6 1-15,-7 3 5 16,-4 13 0-16,-3-10-2 15,0 4 1-15,-1 0-5 16,5-4 1-16,3-6-7 16,3-6 0-16,7-12-7 15,8-13 0-15</inkml:trace>
  <inkml:trace contextRef="#ctx0" brushRef="#br2" timeOffset="-82209.04">20951 17391 46 0,'8'6'23'0,"16"0"-21"0,-10-3 39 15,8 1-37-15,9 8 0 0,8 10 2 16,3 9 0-16,8 7-8 16,3 12 0-16,-7 4 4 15,-8 2 1-15,-2 4-5 16,-8-7 1-16,-7-9-9 16,-10-13 0-16,-4-21-7 0,3-14 0 15</inkml:trace>
  <inkml:trace contextRef="#ctx0" brushRef="#br2" timeOffset="-80289.16">22147 15835 41 0,'7'0'20'0,"-28"-12"-19"0,11 12 20 16,-4 3-20-16,-8 0 0 16,-2 0 2-16,-4-3 0 15,-4 7-4-15,0-4 1 16,-3 3 2-16,7 0 0 15,3 4 0-15,7-1 0 0,1 4-2 16,6 2 1-16,4 7 0 16,3 6 0-16,1 7-1 15,-4 6 1 1,3 9-1-16,4 6 1 0,-3 4-1 16,-1 9 1-16,1 6-2 15,-4 4 1-15,-4 5-1 16,-7-2 0-16,-3-13-1 15,0 0 0-15,3-7 0 16,4-5 0-16,7-7 2 16,4-3 0-16,10-3 2 15,7-3 0-15,7-13 2 16,-3-9 1-16,13-4 0 16,12-2 0-16,3-7-1 15,7-3 0-15,3-3-5 0,-3 0 0 16,-4-3-11-1,-6-3 1-15,-12-3-5 0,-6-4 1 16</inkml:trace>
  <inkml:trace contextRef="#ctx0" brushRef="#br2" timeOffset="-79807.03">22490 16732 52 0,'3'-15'26'0,"-17"-14"-33"0,7 17 48 0,-7 6-41 16,-14-1 1-16,6 4 0 15,-6 6 0-15,-7 7-1 16,-4 8 0-16,-3 1 1 15,3 6 0-15,0 4 0 16,7-7 0-16,8 0-1 16,6 6 1-16,8 0-2 15,10-3 1-15,10-3-2 16,11-9 1-16,8-7-1 16,2-6 1-16,1-6 0 15,-4-10 0 1,-7 6 0-1,1-5 0-15,-1-4 0 0,-4 0 1 0,-3 3 0 16,-3 4 0-16,0 6 0 0,-4 6 1 16,0 3 0-16,0 6 1 15,-4 4-1-15,1-1 0 16,-1 7 0-16,1 6 1 16,-1 3-2-16,1-3 1 15,0-6-7-15,-1-6 0 16,1-10-9-16,3-12 1 15</inkml:trace>
  <inkml:trace contextRef="#ctx0" brushRef="#br2" timeOffset="-79356.68">22511 16036 50 0,'17'53'25'0,"-6"-34"-26"16,-11-9 40-16,4 5-38 15,-1 4 1-15,1 0 1 16,-4 3 0-16,3-3-4 16,1 0 0-16,-1-4 2 15,-3 1 0-15,0-4-1 16,4-5 0-16,-1-4-1 15,-3-3 0-15,4-13-1 16,-1-6 1-16,4-6 0 0,0-3 0 16,0 6 0-16,0 0 1 15,4 0 0-15,0-3 0 16,-1-3 1-16,1 12 0 16,-1 7-1-16,1 0 0 15,-4 9 1-15,0 9 0 16,0-3-1-16,0 10 1 15,0 12-1-15,0 0 1 16,0 7-1-16,0-7 0 16,0-6-2-16,1-3 1 15,-1-4-6-15,3-5 1 0,1-1-9 16,-4-9 1-16</inkml:trace>
  <inkml:trace contextRef="#ctx0" brushRef="#br2" timeOffset="-79131.96">22846 16171 37 0,'3'25'18'0,"1"-22"-10"15,-4-3 24-15,0 0-30 16,7-6 1-16,0 0 1 15,4-1 1-15,-8 1-7 0,8-3 1 16,3 2-1-16,0-2 0 16,4 0-11-16,3 2 0 15</inkml:trace>
  <inkml:trace contextRef="#ctx0" brushRef="#br2" timeOffset="-78938.34">23082 15942 47 0,'-14'47'23'0,"14"31"-28"0,0-49 36 0,-3 5-32 15,3 4 1-15,0-10-24 16,0-3 1-16</inkml:trace>
  <inkml:trace contextRef="#ctx0" brushRef="#br2" timeOffset="-76929.44">22980 16713 46 0,'-4'13'23'0,"15"-10"-15"16,-4-3 24-16,4 0-30 16,6 0 1-16,1-3 1 15,3-3 1-15,7-1-8 16,4 1 1-16,-4 3-3 16,-3 0 1-16,0 0-11 15,-4 0 1-15</inkml:trace>
  <inkml:trace contextRef="#ctx0" brushRef="#br2" timeOffset="-76743.14">23174 16516 57 0,'-7'19'28'0,"-18"50"-30"0,18-51 47 15,0 20-45-15,0 9 1 16,-4 6-1-16,4 1 0 16,4-4-9-16,3-9 0 15,3-22-7-15,4-16 0 16</inkml:trace>
  <inkml:trace contextRef="#ctx0" brushRef="#br2" timeOffset="-75244.3">23901 16516 32 0,'3'3'16'0,"8"-3"-7"0,-11 0 17 15,0 0-23-15,0 0 1 16,0 0 2-16,-7 3 1 0,-4 0-8 15,-6 0 0-15,-8 10 5 16,-7 3 0-16,-3-1-2 16,3-2 1-16,-3 6-2 15,0 3 0-15,3 3-1 16,7 3 0-16,0 3-1 16,8-6 1-16,6 0-1 15,8-3 0-15,6-3 0 16,8-6 0-16,6-4 0 15,5-6 1-15,-1-6-1 16,3-9 1-16,1-4-2 16,-4-3 0-16,0-3 0 15,-3 3 0-15,0 1 0 16,-4 2 1-16,0 3 1 16,0 4 0-16,-3 9 1 15,-1 12 1-15,1 7 0 16,-1 10 1-16,-3-4 0 0,0 0 0 15,1 0-2-15,-1 0 1 16,3-3-4-16,1-7 1 16,-1-8-11-16,1-7 1 15,-4-10-4-15,-7-12 0 16</inkml:trace>
  <inkml:trace contextRef="#ctx0" brushRef="#br2" timeOffset="-74778.52">23989 15961 48 0,'3'25'24'0,"1"19"-26"15,-1-35 45-15,1 1-41 16,0-1 0-16,-1 4 2 15,1-1 0-15,-1 4-5 16,-3-4 0-16,4 1 3 16,-1-4 0-16,1-2-2 15,-1-4 1-15,-3-3-2 16,4-3 0-16,-1-7 0 16,4 1 0-16,0-7 0 15,0-6 0-15,1-6 0 16,2 3 0-16,4 0 0 15,0 3 1-15,-3 3 0 0,-1 3 0 16,5 4 0 0,-5 5 1-16,1 7-1 0,-1 7 1 15,-3 2-1-15,0 7 0 16,-3 3 0-16,0-1 1 16,-1-2 0-16,1 3 0 15,-1 0-2-15,1 0 1 16,-1 3-4-16,1-7 1 15,-1-2-7-15,4-7 0 16,4-6-6-16,-1-3 1 16</inkml:trace>
  <inkml:trace contextRef="#ctx0" brushRef="#br2" timeOffset="-74519.55">24328 16011 53 0,'0'3'26'0,"7"-12"-30"16,0 12 49-16,0-6-43 16,7 3 1-16,3 0-1 15,1 0 1-15,3 0-5 16,0 0 0-16,1 0-4 15,-5-7 1-15,-3-2-11 0,-7-3 0 32</inkml:trace>
  <inkml:trace contextRef="#ctx0" brushRef="#br2" timeOffset="-74071.74">24575 15726 62 0,'7'12'31'0,"3"-6"-36"0,-6-6 54 0,3 0-45 16,3 0 1-16,4 0 1 16,4 0 0-16,3 0-9 15,0-3 1-15,8 0 5 16,-5 0 0-16,1 3-3 16,-4 0 0-16,-3 3-3 15,-8 0 1-15,-6 0-1 16,-8 7 0-16,-6 6-1 15,-4-1 0-15,-7 10 0 0,-1-3 1 16,1 3 1-16,4 0 0 16,2 4 2-16,8-1 0 15,4-6 0-15,6-3 1 16,12-4-1-16,2-5 1 16,11-7-6-16,4-6 1 15,3-7-12-15,-6-12 0 16</inkml:trace>
  <inkml:trace contextRef="#ctx1" brushRef="#br2" timeOffset="-91674.74">20659 13772 0,'0'0'15</inkml:trace>
  <inkml:trace contextRef="#ctx0" brushRef="#br2" timeOffset="-72962.04">25217 16481 35 0,'14'-3'17'0,"-7"3"-5"15,-7 0 18-15,-4 0-26 16,-3 3 1-16,-3 7 1 15,-8 2 1-15,-3 10-9 16,0 3 0-16,-4 13 5 0,-10 12 1 16,-4 3-3-16,0-2 1 15,4-4-3-15,7 0 1 16,3-13-6-16,14-6 0 16,8-12-10-16,10-19 1 15</inkml:trace>
  <inkml:trace contextRef="#ctx0" brushRef="#br2" timeOffset="-72750.91">24896 16485 35 0,'7'15'17'0,"14"42"-5"0,-14-39 20 16,3-2-29-16,5 3 0 0,-5 9 2 15,1 4 0-15,3 8-6 16,-4-11 0-16,8 5 4 15,0 1 1-15,-1-4-5 16,1-6 1-16,0 0-10 16,-1-9 1-16,4-10-6 15,4-6 0-15</inkml:trace>
  <inkml:trace contextRef="#ctx0" brushRef="#br2" timeOffset="-72405.45">25375 16626 45 0,'0'6'22'0,"0"-6"-16"0,0 3 38 16,0-3-40-16,0 0 0 16,0 3 5-16,0 0 1 15,4 0-11-15,3-3 1 16,3 4 7-16,12-8 0 16,9 1-2-16,12 6 0 0,-4-9-5 15,10 0 0-15,-3 3-7 16,-4 0 1-16,-7-4-11 31,-6 1 1-31,-5-10-5 16,-10 7 0-16</inkml:trace>
  <inkml:trace contextRef="#ctx0" brushRef="#br2" timeOffset="-72175.58">25643 16362 60 0,'4'16'30'0,"-8"18"-37"0,4-18 55 0,0 9-47 0,0 16 1 16,0 3-1-16,0 9 0 15,0 0-7-15,0-2 1 16,0-14-11-16,0-15 0 15</inkml:trace>
  <inkml:trace contextRef="#ctx0" brushRef="#br2" timeOffset="-71115.11">26120 16949 41 0,'-4'9'20'0,"-3"-12"-5"15,7 3 20-15,-3 3-30 16,-1 0 0-16,4 0 3 15,0 4 1-15,4-1-12 16,3-3 1-16,0-3 5 16,3 6 0-16,4-6-8 15,0 0 0-15,4 0-13 16,0-9 0-16</inkml:trace>
  <inkml:trace contextRef="#ctx0" brushRef="#br2" timeOffset="-70905.29">26314 16980 47 0,'0'16'23'0,"3"-19"-24"0,-3 3 31 0,0 0-28 15,4-4 0-15,3-5-3 16,0 3 1-16,3-1-8 15,1 7 0-15,3-6-4 16,4 0 0-16</inkml:trace>
  <inkml:trace contextRef="#ctx0" brushRef="#br2" timeOffset="-70677.68">26561 16999 47 0,'7'6'23'0,"3"-9"-20"15,-10 3 41-15,0 0-42 16,7 0 0-16,0 0 1 16,0-3 0-16,1 0-5 0,-1 3 0 15,3 0-6-15,4-3 1 16,0-10-8-16,-7 7 0 15</inkml:trace>
  <inkml:trace contextRef="#ctx0" brushRef="#br2" timeOffset="-70364.19">26903 16610 66 0,'7'6'33'0,"11"-9"-44"15,-15 0 60-15,4-3-47 16,7-4 0-16,7 1 1 15,4 3 0-15,7-1-6 16,10 4 1-16,4 3-3 16,-4 0 0-16,1 0-12 15,-1-3 1-15,-7-6-3 16,-3-7 1-16</inkml:trace>
  <inkml:trace contextRef="#ctx0" brushRef="#br2" timeOffset="-70152.36">27182 16359 61 0,'3'47'30'0,"1"0"-45"0,-1-25 63 15,4 13-49-15,-3-1 0 16,-1 10-4-16,-3 6 1 0,-3 0-2 15,-4-15 0-15,0-7-10 16,-4-6 1-16</inkml:trace>
  <inkml:trace contextRef="#ctx0" brushRef="#br2" timeOffset="-69237.38">28056 16510 49 0,'11'-10'24'0,"-7"7"-25"0,-4 3 42 0,0 3-40 16,-8 7 0-16,-6 12 1 15,-10 0 1-15,-8 12-3 16,0 16 0-16,-10 7 2 15,0 12 0-15,3 3-1 16,3 6 1-16,8-15-4 16,7-10 0-16,3-12-7 15,8-13 0-15,6-22-7 16,4-21 1-16</inkml:trace>
  <inkml:trace contextRef="#ctx0" brushRef="#br2" timeOffset="-69026.11">27577 16453 38 0,'14'16'19'0,"39"31"-9"0,-39-25 27 15,7 3-34-15,4 13 1 16,-1 12 1-16,1 0 1 16,-4-3-8-16,0-3 0 15,1 3 4-15,2 3 1 16,1-6-4-16,-4-3 0 15,-3-7-7-15,-8-15 0 16,-3-13-8-16,0-18 1 0</inkml:trace>
  <inkml:trace contextRef="#ctx0" brushRef="#br2" timeOffset="-68608.55">28201 16152 54 0,'11'41'27'0,"-8"-22"-31"0,-3-13 46 0,0 0-42 16,0 4 0-16,-3-1 0 15,-1 0 0-15,1 4 0 16,3-7 0-16,0 1 0 15,0-4 0-15,3-10-1 0,1-5 0 16,-1-7-1-16,4-3 1 16,0-6-1-16,0 6 1 15,4 0 0-15,0 0 0 16,3 3 1-16,0 0 0 16,0 7 0-16,0 2 1 15,0 10 0-15,0 0 1 16,-3 7-1-16,-1 8 1 15,-3 4-1-15,0 6 1 16,1 0-3-16,-5 4 1 16,1-7-5-16,-1 0 1 0,1-7-7 15,3-2 0-15,0-10-4 16,0-9 0-16</inkml:trace>
  <inkml:trace contextRef="#ctx0" brushRef="#br2" timeOffset="-68379.58">28589 16140 53 0,'4'12'26'0,"-1"-12"-30"15,-3 0 51-15,7 0-47 16,0-3 1-16,4 3-1 15,7-3 0-15,6 0-4 0,4 0 1 32,1-7-12-17,-8 4 0-15</inkml:trace>
  <inkml:trace contextRef="#ctx0" brushRef="#br2" timeOffset="-68169.71">28942 15967 55 0,'3'28'27'0,"-6"44"-32"0,3-68 42 0,0 8-38 16,0 16 1-16,0 7-5 15,0-1 1-15,3 1-3 16,1-1 1-16,-8-5-8 15,4-7 1-15</inkml:trace>
  <inkml:trace contextRef="#ctx0" brushRef="#br2" timeOffset="-67465.38">28949 15506 44 0,'0'25'22'0,"3"-25"-16"0,-3 0 37 0,0 0-40 15,0 0 0-15,4 3 1 16,10 1 1-16,7 2-6 16,11 3 0-16,10 7 3 15,15 0 1-15,10 2-2 16,3 1 1-16,-6-3-3 16,3-4 1-16,-11-2-2 15,-6-4 1-15,-15-3-2 16,-10 0 0-16,-11 4-1 15,-11 2 0-15,-6 4-1 16,-8-1 1-16,1 7 0 16,-1 3 1-16,-7 6 0 15,1 10 1-15,-1-1 1 16,4 10 0-16,-4-6 1 0,11 9 0 16,4 10 0-16,10 3 1 15,7 6-1-15,0 9 1 16,14 4 0-16,15 12 1 15,-1 3 1-15,0-13 0 16,-13 7-1-16,-15 0 1 16,-18-3-1-16,-21-3 0 15,-13 0-1-15,-33-7 0 0,-31-12-4 16,-11-10 0 0,-18-2-12-16,-13-20 1 0</inkml:trace>
  <inkml:trace contextRef="#ctx0" brushRef="#br0" timeOffset="-62510.69">23633 14979 27 0,'-4'-6'13'0,"-3"12"-5"0,7-6 14 0,0 0-17 15,0 0 0-15,-4 3 5 16,1 13 0-16,3 12-12 16,-4 7 1-16,1 9 7 15,-1 6 1-15,1 13-4 16,-1 6 1-16,1-10-3 15,-1-9 1-15,1-6-2 16,-1-9 0-16,-3-10-2 16,0-19 0-16,0-12-2 15,-4-19 1-15,1-7-2 16,-1-11 0-16,1-1-1 16,-1-10 1-16,4-2 1 15,4-4 0-15,3 13 1 16,3 3 1-16,8 7 2 15,6 9 1-15,4-1 1 16,4 10 0-16,3 4 1 0,4 2 1 16,7 4-1-16,0-1 1 15,3 1 0-15,-7 9 0 16,-3 3 0-16,-7 10 0 16,-8-4-3-16,-6 7 1 15,-11 9-2-15,-11 6 1 16,-6 4-3-16,-8-7 0 15,0 3-3-15,-3 1 0 16,3-4-7-16,1-3 1 16,6-9-3-16,1-10 0 0</inkml:trace>
  <inkml:trace contextRef="#ctx0" brushRef="#br0" timeOffset="-62191.34">24038 15077 40 0,'14'9'20'0,"-7"-12"-26"15,-7 3 38-15,0 0-31 16,-3 0 1-16,-4 0 0 16,0 3 1-16,0 3-4 15,-4 4 0-15,1 2 2 16,-1 4 1-16,-3-4-3 15,0 7 1-15,3 6-2 16,4 0 1-16,4 0 0 0,6-6 0 16,4-3 1-16,0-7 0 15,4-9 0-15,3-12 1 16,0-4 0-16,4-3 0 16,-4-6-4-16,0-6 1 15,-3 0-10-15,3-4 1 31</inkml:trace>
  <inkml:trace contextRef="#ctx0" brushRef="#br0" timeOffset="-61967.92">24261 14722 57 0,'0'41'28'0,"0"12"-34"16,3-31 52-16,1 6-46 16,3 16 1-16,0 16-1 15,0 12 1-15,3 0-4 16,1 3 0-16,0 1-12 16,-1-29 0-16</inkml:trace>
  <inkml:trace contextRef="#ctx0" brushRef="#br0" timeOffset="-61692.55">24684 14989 43 0,'18'9'21'0,"-26"-12"-12"0,1 12 24 16,-7 13-32-16,-7 7 1 16,0 5 0-16,-7 7 1 15,-4 15-4-15,-3 10 0 16,3-3-1-16,4-13 0 0,3-6-6 16,4-13 0-16,7-15-7 15,7-13 1-15</inkml:trace>
  <inkml:trace contextRef="#ctx0" brushRef="#br0" timeOffset="-61499.65">24469 15008 42 0,'24'15'21'0,"-2"32"-22"16,-15-31 35-16,0 3-34 15,-4-4 0-15,1 7 0 16,-1-3 1-16,1 6-2 15,-1 4 0-15,-3-8-11 16,4-8 1-16,-1-10-1 16,4-9 0-16</inkml:trace>
  <inkml:trace contextRef="#ctx0" brushRef="#br0" timeOffset="-60754.05">24885 15215 45 0,'-11'18'22'0,"4"-18"-19"0,7 0 45 0,-3 3-44 0,3 1 0 0,0-4 3 16,0 0 0-16,0 0-9 15,3 0 1-15,1 3 3 16,6 0 1-16,1 0-11 16,3-3 0-16,-3-9-10 15,-1-1 0-15</inkml:trace>
  <inkml:trace contextRef="#ctx0" brushRef="#br0" timeOffset="-60454.23">25605 15258 62 0,'0'19'31'0,"0"0"-40"0,0-19 53 0,-4 6-45 15,1 1 1-15,-1 2-3 16,1 0 1-16,3 4-3 16,0-4 0-16,0 1-11 15,-4-20 0-15</inkml:trace>
  <inkml:trace contextRef="#ctx0" brushRef="#br0" timeOffset="-60283.33">25499 15023 33 0,'21'38'16'0,"14"-1"-10"0,-24-27 16 0,-1-1-25 16,1-2 1-16,3-1-9 15,-3 0 1-15,-1 0 7 0,1-6 0 16</inkml:trace>
  <inkml:trace contextRef="#ctx0" brushRef="#br0" timeOffset="-59991.38">25725 15258 41 0,'10'26'20'0,"4"-20"-24"0,-10-3 39 0,3 0-35 15,0-6 1-15,0 0-1 16,4-3 0-16,-1-7-1 16,1 0 1-16,-1 1 0 15,-3 2 0-15,4-2-1 16,0-1 1-16,-1 4 0 16,1-4 1-16,3 10 0 15,3 3 1-15,-2 0 0 16,2 3 0-16,1 10 0 15,3 0 1-15,-7 8-2 16,0-2 1-16,0 0-3 16,-3 0 1-16,3-3-7 15,0-10 1-15,4-12-8 16,-8-4 1-16</inkml:trace>
  <inkml:trace contextRef="#ctx0" brushRef="#br0" timeOffset="-59476.8">26906 15158 54 0,'7'0'27'0,"-17"-9"-35"0,3 6 49 0,-7 3-40 16,-7 0 0-16,-1 6 0 15,1 0 0-15,-4 7-1 16,-3 5 0-16,-3 11 0 15,2-4 1-15,5-3-2 16,2 3 0-16,8-3-1 16,7-3 1-16,4-7-1 15,10 1 0-15,3-7 0 16,8-6 0-16,3 0 1 16,4-3 0-16,7-4 1 0,6-5 0 15,1-4-1-15,-7-3 0 16,-4 1 1-16,-3 2 0 15,-4 7 1-15,-3 9 0 16,3 9 0-16,-3 7 1 16,3 12-1-16,0 6 1 15,-4 4-2-15,-2-10 0 16,-8-3-14-16,-4-9 0 31</inkml:trace>
  <inkml:trace contextRef="#ctx0" brushRef="#br0" timeOffset="-54345.07">21237 16152 22 0,'4'13'11'0,"-4"-13"-3"16,0 0 11-16,0 0-17 15,0 0 1-15,0 0 1 0,0 0 1 16,3-7-6-16,4 1 0 16,4-3 4-16,3-7 0 15,7-6-1-15,7-12 0 16,8-7-1-16,13-16 0 15,15 1 0-15,3-7 0 16,-7-6-1-16,7 13 1 16,10-1-1-16,1 10 1 15,3 3-1-15,4 4 1 16,-11 2-1-16,-7 4 1 16,0 8-1-16,-4 8 0 15,1 5 0-15,-8 7 1 0,-6 9-1 16,-5 13 1-16,-9 9-1 15,-15 3 0-15,-10 22-1 16,-11 0 1-16,-15 13-2 16,-6 0 1-16,0-1-1 15,0-2 0-15,7-19-8 16,3-19 1-16,11-25-2 16,14-13 1-16</inkml:trace>
  <inkml:trace contextRef="#ctx0" brushRef="#br0" timeOffset="-52468.96">21198 16243 14 0,'0'3'7'0,"4"-6"0"0,-4 3 6 0,3-6-12 15,1 0 1-15,3-4 0 16,0 1 1-16,0-4-3 16,0-6 0-16,7 4 2 15,4-14 1-15,3-5 0 16,7-10 0-16,8-3 0 0,2-3 1 15,8 3-2-15,14 0 1 16,0-3-1-16,-3-1 0 16,10 8-1-16,7 2 0 15,3 9 0-15,8 4 1 16,3 0-1-16,-14 3 1 16,8 3-1-16,6 3 0 15,3 10 0-15,15-1 1 16,-7 1-1-16,7 6 0 15,10 6-1-15,8 0 0 16,-1 6 0-16,-10 1 0 0,4-1-1 16,-8 10 1-16,0 6-1 15,-17 3 1-15,-14 1-4 16,-15-4 1-16,-14 0-8 16,-10-6 0-16</inkml:trace>
  <inkml:trace contextRef="#ctx0" brushRef="#br0" timeOffset="-49643.02">27347 15371 33 0,'22'-6'16'0,"-1"15"-5"15,-14-5 17-15,-4 2-26 16,-3 6 1-16,0 10 2 16,-3 3 0-16,-8 4-6 15,-6 5 0-15,2-2 3 16,1-1 0-16,0-3-3 15,0-3 0-15,0-6-7 16,0-6 1-16,7-13-7 16,0-10 1-16</inkml:trace>
  <inkml:trace contextRef="#ctx0" brushRef="#br0" timeOffset="-49134.82">27728 15164 35 0,'-3'32'17'0,"-8"5"-16"0,8-24 28 0,-4 9-26 15,0 3 0-15,3 6 1 16,-3 1 0-16,3 2-6 15,-3-3 0-15,4-12 2 16,-1 0 0-16,4-6-5 16,0-13 0-16,7-16-2 15,0-6 1-15,4-9-1 16,0-10 0-16,-1 3 1 16,1-6 0-16,-1-3 3 15,1-3 1-15,-4 6 1 16,0 13 1-16,0 3 1 15,0 9 0-15,0-3 1 16,0 9 0-16,0 4 1 16,4 3 0-16,0-1 2 15,-4 1 1-15,0 6-1 16,7 3 1-16,3 4-1 16,8 2 1-16,3 10-2 0,1 6 0 15,-1 3-3-15,-11-9 1 16,-10 9-1-16,-10 0 0 15,-11 7-3-15,-11-1 1 16,0 1-6-16,1-4 0 31</inkml:trace>
  <inkml:trace contextRef="#ctx0" brushRef="#br0" timeOffset="-48864.26">28081 15393 44 0,'-10'16'22'0,"-1"3"-21"15,7-16 29-15,1 3-28 16,-1 0 0-16,1 1 0 16,-1-1 0-16,1-3-6 15,-1-3 1-15,4-9-9 0,4-4 1 16</inkml:trace>
  <inkml:trace contextRef="#ctx0" brushRef="#br0" timeOffset="-48431.18">28501 15039 38 0,'21'25'19'0,"-10"-16"-15"0,-11-5 23 0,-4-1-26 16,-3 3 0-16,-3 0 0 16,-8 0 1-16,0 4-3 15,4-1 1-15,-7 4 1 16,3-1 0-16,-3-2-1 16,0-4 0-16,3 3-1 15,1-2 1-15,3 2-1 16,3 7 1-16,7 0-1 15,4-1 1-15,8 4 0 16,2-3 0-16,4 3 0 16,4-4 0-16,3 4 0 15,-3-3 0-15,-8-1-1 16,-3-2 1-16,-10 3-1 16,-1 2 1-16,-6 4-2 0,-4-6 0 15,-4 0-8-15,-7-4 1 16,4-5-2-16,0-4 1 15</inkml:trace>
  <inkml:trace contextRef="#ctx0" brushRef="#br0" timeOffset="-48264.95">28487 15456 35 0,'3'22'17'0,"-13"0"-30"0,6-16 32 0,-3 0-33 16,-7-9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5:32:22.8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22719 16742 1 0,'10'-32'0'0,"-10"-8"1"16,0 40 0-16</inkml:trace>
  <inkml:trace contextRef="#ctx0" brushRef="#br0" timeOffset="434.12">22673 16657 20 0,'-11'0'10'0,"-6"-6"-11"0,13 6 20 16,1-3-17-16,-4-1 0 16,0-5 4-16,-4 0 1 15,0-1-7-15,1-2 0 16,-4-1 5-16,-4 1 0 16,-3-7 0-16,-7 3 0 15,-4-3-2-15,0 4 0 16,-3 2-2-16,0 1 1 15,-4 2-1-15,0 7 0 16,0 3-1-16,0 0 1 16,1 6-1-16,-1 7 0 15,4 2 0-15,-1 7 0 0,5 7 0 16,-5 5 1-16,5 10-2 16,2 3 1-16,5 6-1 15,6-9 1-15,4 3-1 16,10-3 1-16,11-3-1 15,15 3 1-15,13 0-1 16,7-3 1-16,15-7 0 16,6-6 0-16,1-6 0 15,3-6 0-15,0-13-1 16,0-12 1-16,-7-13 0 16,0-13 0-16,-11-9-1 15,-10 4 1-15,-11-17-1 16,-14-3 1-16,-14 1-7 15,-10-7 0-15,-26-6-4 16,-6 9 0-16</inkml:trace>
  <inkml:trace contextRef="#ctx0" brushRef="#br0" timeOffset="3165.58">24239 16428 23 0,'11'3'11'0,"3"0"-7"0,-14-3 13 15,0 0-16-15,0-9 0 16,-3 0 0-16,-5-1 0 16,-6-6-2-16,-14-2 1 15,-39 2 2 1,-3 7 0-16,3 9-2 15,-4 6 0-15,7 0 1 16,1 0 0-16,3 4-2 16,4 5 1-16,6-2-3 15,4 3 1-15,11 6 0 16,7 6 0-16,7 9-1 16,3 4 1-16,7 3 1 15,8 6 1-15,17 0 0 16,14 1 0-16,11-1 2 15,10-3 0-15,15-6 2 16,3-7 0-16,7-9 1 16,4-9 0-16,3-13-1 15,-11-12 1-15,-6-7-2 16,-8 0 1-16,-6-12-3 16,-15-13 0-16,-17-3-1 0,-18-12 0 15,-15-10-4-15,-20 3 0 16,-14-2-7-16,-11-1 0 15</inkml:trace>
  <inkml:trace contextRef="#ctx0" brushRef="#br0" timeOffset="21451.6">23347 15826 24 0,'17'-31'12'0,"1"-10"-8"0,-14 31 12 16,-1-2-15-16,-3-1 0 15,-3 4 0-15,-11 3 1 16,-11 3-2-16,-10 3 0 16,-8 0 1-16,-17-4 1 15,-7 4-2-15,-10 0 1 16,-19 4-2-16,-9 2 0 16,-5 0-2-16,8 7 1 15,3 9-2-15,4 6 1 16,10 9 0-16,15 7 1 15,10 10 0-15,10 5 1 16,15 10 1-16,14 3 0 0,17-3 1 16,22 0 1-16,17-3 0 15,11-6 1-15,25-10 1 16,17-16 0-16,18-18-1 16,-4-16 1-16,11-6-2 15,-4-16 1-15,-10-9-2 16,-7-7 1-16,-18-9-4 15,-18-10 0-15,-17-12-2 16,-14-3 0-16,-18-6-5 16,-21 6 0-16</inkml:trace>
  <inkml:trace contextRef="#ctx0" brushRef="#br0" timeOffset="22171.83">24871 15697 24 0,'85'-9'12'0,"-43"6"-9"15,-32 0 17-15,-3-4-18 16,1-2 0-16,-1 0 0 16,-7-7 1-16,-4 0-4 15,-7-3 1-15,-3 4 2 16,-7-1 1-16,-7 4-2 15,-11-4 0-15,-7 7 0 0,-7 5 0 16,-3 1-1-16,-4 3 1 16,-7 0-1-1,-11 3 1-15,1 4-1 0,-4 5 1 16,3 10-1-16,7 9 1 16,11 7-2-16,8 12 1 15,6 13-1-15,14 15 1 16,11 4 0-16,10 3 0 15,11-10 0-15,18 0 0 0,21-12 0 16,17-10 1-16,22-15-1 16,10-16 1-16,21-19-1 15,25-13 1-15,-10-21-1 16,-1-13 0-16,-6-22 0 16,-19-9 0-16,-27-10-1 15,-32 4 0-15,-32-4-2 16,-18-15 1-16,-28 6-8 15,-28-3 0-15</inkml:trace>
  <inkml:trace contextRef="#ctx0" brushRef="#br0" timeOffset="23148.54">28896 15895 33 0,'42'-28'16'0,"-13"-7"-13"0,-26 20 24 0,1-1-26 15,-8-6 1-15,1 0 0 16,-15-3 0-16,-14-3-3 16,-21-1 1-16,-17 11 1 15,-15 5 0-15,-3 13-1 16,-18 13 1-16,-7 5-1 16,0 14 1-16,11 12-1 15,17 22 1-15,11 9-1 16,18 16 0-16,10 6 0 15,25 0 1-15,21-3-1 0,31-12 1 16,33-13 0-16,24-19 0 16,22-22-1-16,20-22 1 15,11-21 0-15,-7-26 1 16,-14-12-2-16,-25-16 0 16,-28-3-3-16,-35-4 0 15,-25-2-9-15,-21-7 0 16</inkml:trace>
  <inkml:trace contextRef="#ctx0" brushRef="#br0" timeOffset="24078.1">23696 17394 37 0,'-10'31'18'0,"-5"26"-13"15,12-45 26-15,-4 4-28 16,0 6 1-16,-4 6 2 16,1 7 0-16,-1-4-8 0,4-3 1 15,0-3 4-15,3-9 1 16,4-10-2-16,7-12 0 16,8-10-2-16,2-9 1 15,8-12-2-15,3-7 1 16,4 6-2-16,0-3 1 15,-4 0-2-15,0 4 0 16,-3 2 0-16,-4 7 0 16,-3 6 0-16,-1 7 1 15,-3 5 0-15,0 10 1 16,-3 6 1-16,3 7 0 16,-7 3 0-16,-3 2 1 0,-4 14-1 15,-4-1 1-15,1 10-1 16,-1 3 1-16,-3 0-1 15,4 3 1-15,3-10-4 16,3-2 0-16,4-7-9 16,-3-12 0-16</inkml:trace>
  <inkml:trace contextRef="#ctx0" brushRef="#br0" timeOffset="24452.7">24910 17036 40 0,'-18'10'20'0,"-14"27"-19"0,22-24 29 16,-4 12-29-16,-1 10 0 16,1 15 2-16,0 9 1 0,4 17-4 15,-1-4 0-15,0 6 1 16,4-15 1-1,-3-7-5-15,3-12 1 0,0-12-11 16,-7-17 0-16,-4-15 0 16,7-12 0-16</inkml:trace>
  <inkml:trace contextRef="#ctx0" brushRef="#br0" timeOffset="24652.77">24504 17394 47 0,'21'22'23'0,"0"-16"-30"16,-7-3 50-16,15 7-43 15,6-1 1-15,7-3-1 16,8 1 1-16,3 5-4 0,-4-2 0 16,-7-1-8-16,-6-3 0 15,-12-3-3-15,-10-3 1 16</inkml:trace>
  <inkml:trace contextRef="#ctx0" brushRef="#br0" timeOffset="24980.18">25037 17479 39 0,'10'40'19'0,"-3"-15"-20"0,-3-21 35 0,3-1-34 15,0 0 1-15,7 0 0 16,4-3 1-16,-1 0-2 15,1-6 1-15,-4 3-1 16,-7-4 1-16,-7 1-1 16,-3-3 0-16,-8-1-2 15,0 7 0-15,-3 0-2 16,0 3 1-16,-3 6 0 16,2 0 1-16,1 4 0 15,4 2 1-15,3 4 1 16,3 6 1-16,4-3 0 15,4 3 1-15,3 3-1 16,0 0 1-16,3-6-2 16,-3-4 0-16,8-2-7 15,2-4 1-15,4-12-5 16,-3-9 0-16</inkml:trace>
  <inkml:trace contextRef="#ctx0" brushRef="#br0" timeOffset="25220.01">25259 17695 19 0,'0'-22'9'0,"-7"-13"-7"0,3 23 11 16,1-1-11-16,3-5 0 0,-4-4 4 15,4 3 1-15,7-3-7 16,0 6 0-16,4-3 5 15,3 4 0-15,7-1-1 16,4 7 0-16,3 5-6 16,0 1 1-16,-3 10-9 15,-4-1 1-15</inkml:trace>
  <inkml:trace contextRef="#ctx0" brushRef="#br0" timeOffset="25669.55">25509 17670 37 0,'14'25'18'0,"1"-28"-22"16,-12-3 28-16,4-7-25 16,0-3 1-16,0 1 0 15,0-4 0-15,4-6 0 0,0-7 0 16,-4 4-1-16,0 6 0 15,0 0-1-15,0 10 1 16,0 9-1-16,-4 3 0 16,1 9 0-16,3 0 0 15,0 7 1-15,0-3 1 16,4-1 1-16,-4-6 0 16,3 1 0-16,-3-4 1 0,0 3 0 15,0-3 0-15,0 0-3 16,1-6 0-16,-8 3 0 15,3-3 0-15,4-3 0 16,0 3 1-16,7 0-1 16,0-1 0-16,4 4 1 15,0 4 1-15,-1-1-1 16,-3 6 1-16,1 1-1 16,-5 5 1-16,1 1-2 15,-1 3 0-15,-3-4-3 16,4 4 1-16,-1-6-5 15,-2-7 0-15</inkml:trace>
  <inkml:trace contextRef="#ctx0" brushRef="#br0" timeOffset="25985.28">26236 17272 41 0,'0'25'20'0,"-14"0"-28"0,10-19 40 16,-3 0-32-16,-3 4 0 15,-4-1 0-15,-7-3 0 16,-4 1 0-16,0-1 0 16,0 0 0-16,8-3 0 15,3 0 1-15,7 4 0 16,10-4 0-16,8 0 1 0,6 3-1 15,1 1 0-15,-4 8-1 16,-3 1 1-16,-8 6-2 16,-13 3 0-16,-22 6-11 15,-28 10 1-15,-32-6-1 16,1-4 1-16</inkml:trace>
  <inkml:trace contextRef="#ctx0" brushRef="#br0" timeOffset="27157.9">26003 16532 37 0,'0'25'18'0,"-3"12"-14"0,3-27 18 0,-4 5-20 16,1 10 0-16,-4 19 2 16,-7 0 0-16,-1 13-5 15,-6 5 0-15,4 4 2 16,2 3 1-16,5-15-2 16,-1-11 0-16,8-11-6 15,3-13 1-15,10-19-7 16,1-16 1-16</inkml:trace>
  <inkml:trace contextRef="#ctx0" brushRef="#br0" timeOffset="27622.8">25873 16472 34 0,'-4'16'17'0,"11"2"-12"0,-3-14 25 15,3-1-28-15,7-3 0 16,4-3 3-16,10-1 0 16,14 1-5-16,0-3 0 15,15 6 3-15,17 3 1 16,11 3-2-16,10 1 1 16,-7-1-3-16,11-3 1 15,-4-6-1-15,-10 0 0 16,-15-7-1-16,-10 1 1 15,-10 0-1-15,-11 2 0 0,-4 1 0 16,-14 3 1-16,-7 3-3 16,-7 6 1-16,-7 4-1 15,-7 5 0-15,0 7-1 16,-4 7 1-16,-3 11-1 16,-7 10 0-16,0 7 1 15,3 6 1 16,8 6 1-31,3-16 1 0,10 22 1 16,4-6 1-16,-7-12 0 0,-3-10 0 0,-15-13 0 16,-10-9 0-16,-21-9-1 15,-29-10 0-15,-21-15-3 16,-17-13 1-16,-36-16-11 16,-28-18 1-16</inkml:trace>
  <inkml:trace contextRef="#ctx0" brushRef="#br1" timeOffset="66535.8">10710 5026 36 0,'4'3'18'0,"3"1"-7"0,-4-1 18 16,1 0-25-16,0 3 1 16,-1 10 2-16,1-7 1 15,-4 7-10-15,3 0 1 16,-3 6 6-16,4 6 1 16,-4 6-2-16,0-6 0 15,0 7-1-15,3-4 0 16,1-2 0-16,-1-1 0 0,-3 0-2 15,4 0 1-15,-4-3-1 16,0-9 0-16,0-4-1 16,0 4 0-16,-4-3 0 15,1-7 0-15,3-6 1 16,0-9 0-16,0-13 0 16,3-7 0-16,1-5 0 15,3-10 1-15,7 3-1 16,0-9 0-16,0 3-1 15,4 0 1-15,-4 13 0 16,0-1 0-16,0-3-1 16,0 10 1-16,-3 0-1 15,-1 9 1-15,8 0-1 16,-4 7 1-16,4-1-1 16,-4 7 1-16,4 6-1 15,-1 12 1-15,1-5-1 16,-1 8 0-16,1 14 0 0,3 2 0 15,-3 10 0-15,0 6 0 16,-4 0 0-16,0 0 0 16,3 0 0-16,1 9 0 15,0-5 0-15,-1-4 1 16,1-4-1-16,0-5 0 16,-1-7-4-16,1-5 1 15,-8-11-11-15,-3-8 0 16,1-14-7-16,6 1 0 0</inkml:trace>
  <inkml:trace contextRef="#ctx0" brushRef="#br1" timeOffset="67782.56">12764 4619 49 0,'0'0'24'0,"-4"12"-16"0,4-9 37 15,-4 7-43-15,-3 5 0 16,-7 10 5-16,-7 7 0 16,-11 18-8-16,-6 6 1 15,-5 13 4-15,1 7 1 16,-7 18-1-16,-4-6 1 15,0 3-3-15,3-7 1 16,4 1-2 0,4-22 1-16,7-1-1 15,3-15 1-15,4-9-1 0,7 0 0 0,3-13-1 16,7-3 0 0,4-10-2-16,4-9 0 0,3-3-6 15,3-3 0-15,8-9-14 16,3-23 1-1</inkml:trace>
  <inkml:trace contextRef="#ctx0" brushRef="#br1" timeOffset="68187">12065 4644 52 0,'-4'0'26'0,"-3"-13"-21"16,7 16 32-16,-3 0-34 15,3 10 1-15,0-4 4 0,7 13 1 16,7 10-9-16,7 18 1 16,11 0 7-16,10 13 1 15,8 6-1-15,-1 3 1 16,8 9-3-16,13 7 1 15,1-6-3 1,-4 9 1-16,3-13-4 0,-6 0 1 16,-11-5-2-16,-11-11 1 15,-7-8-2-15,-7-10 0 0,-6-10 0 16,-5-9 0-16,-6 0-1 16,-1-9 1-16,-2-4-4 15,-5 1 1-15,4-10-5 16,-3-9 1-16,3-10-14 15,0-18 0 1,-14-10-2-16,14-16 1 0</inkml:trace>
  <inkml:trace contextRef="#ctx0" brushRef="#br1" timeOffset="68983.47">13222 4214 54 0,'4'16'27'0,"-8"3"-28"16,4-16 49-16,0 6-43 15,0 1 1-15,0 2 3 16,0 7 0-16,0 6-11 16,0-9 0-16,0 6 8 0,0 3 1 15,0-3-4-15,0-4 0 16,0-2-2-16,0-6 1 16,0-1-2-16,0-18 1 15,0-1-1-15,4-9 0 16,3-15 0-16,0-7 1 15,3-9-1 1,8-3 0-16,3 12 0 0,0 6 1 16,0 4-1-16,1 6 0 15,-1 9-1-15,0 4 1 16,-3 12-1-16,3 6 1 0,-7 10-1 16,0 6 1 30,-3 3-1-46,-1 6 1 16,1 4 0-16,-1 5 0 0,-3-2 0 0,4-7 0 0,-7 10-1 0,-1-10 0 0,1 1-3 16,-4-7 1-1,3-6-7-15,1-10 0 0,-4-9-12 16,3-9 1-16</inkml:trace>
  <inkml:trace contextRef="#ctx0" brushRef="#br1" timeOffset="69456.55">13758 4227 57 0,'0'3'28'0,"0"6"-23"0,4-6 42 0,-1 4-42 15,1-4 0-15,7 3 3 16,-1 3 1-16,8 1-11 16,3-1 1-16,4-6 6 15,3-3 1-15,4-6-3 16,6-3 0-16,-9-1-7 15,-8-2 1-15,0-1-10 16,-3 1 1-16,-4-10-11 16,3 3 1-16</inkml:trace>
  <inkml:trace contextRef="#ctx0" brushRef="#br1" timeOffset="69778.38">14520 3794 42 0,'7'16'21'0,"-3"12"-13"0,-4-19 25 0,0-9-29 0,-4 13 0 0,-3 12 4 16,0 6 0-16,-3 7-9 16,-1 15 1-16,1 10 6 15,2 12 0-15,5 4-2 16,3 2 0-16,0-18-4 16,0-4 1-16,0-5-9 15,0-23 0 1,-4-9-11-16,-3-13 0 0</inkml:trace>
  <inkml:trace contextRef="#ctx0" brushRef="#br1" timeOffset="71069.88">10728 4998 44 0,'-4'-3'22'0,"4"0"-15"0,0 3 27 0,-3 0-30 15,-1 0 0-15,1 6 3 16,-1 3 1-16,1 4-9 16,-4 3 1-16,0 9 5 15,0-6 1-15,3 3-2 16,1 6 1-16,-1 13-2 15,1-10 0-15,-1 13-1 16,0 3 1-16,1-6-1 16,-1 3 0-1,-3-10 0-15,4-6 0 32,-1-6-1-32,1-9 1 0,3-1-2 15,0 1 1-15,0-13-1 0,3-10 1 16,1-5-1-1,-1-7 0-15,-3 0 0 0,4-10 0 16,3-2 0 15,0-7 0-15,0 4 0-16,4 5 0 0,-1 1 0 16,1-1 0-16,-1 1 0 0,1 0 1 0,3 3-1 0,-3 2 1 15,-1 11-1-15,4-7 1 0,0 3 0 16,1 6 0-16,2 1 0 15,1 6 0 17,0 3-1-1,6 3 1-31,1 0-1 31,0-7 0-31,-4 7 1 0,0-3 0 0,0 3 0 0,0 6 0 16,0 4-1-16,1 5 1 0,-1-2-1 15,0 6 0-15,-3 6-2 0,-1-9 1 0,1-1 0 0,-4 7 1 0,-3 3-1 16,-4 4 1 0,0 5-1-16,0 1 1 0,-4-1 0 15,1 7 0-15,-1 3 0 32,-3-10 0-17,0-2 0-15,0-11 0 0,0 5 0 0,0-14 0 16,4 4 0-16,3-7 0 0,0-3-5 0,4 1 1 15,-1-10-10-15,-3-13 0 16,-7-15-8-16,-3-1 0 16</inkml:trace>
  <inkml:trace contextRef="#ctx0" brushRef="#br1" timeOffset="71914.95">10594 5073 28 0,'11'7'14'0,"6"-1"3"15,-13-3 8-15,3 0-20 16,-4 0 1-16,1 4 2 16,-1-4 1-16,1 0-11 15,-4 3 0-15,0 4 8 16,0-4 1-16,0 3-2 0,0 7 0 15,0 6-1-15,0 9 0 16,0 1-1-16,3 2 1 16,4 7-1-16,-3 3 0 15,-1-10-1-15,1 1 1 16,-4-4-2-16,4-3 1 16,-4-6-1-16,0-3 0 15,0-6-1-15,0-7 0 16,-4-6 1-16,4-3 0 15,0-19 0-15,0-3 0 0,0-10-1 16,4-6 1-16,-1-6 0 16,4-3 0-1,0 9-1-15,0-2 0 0,0 2 0 16,4 3 0-16,-1 7 0 31,1-1 1-31,0 10-1 0,-4 7 1 0,0-4 0 16,0 10 0-16,7-1 0 15,-4 4 0-15,5-4-1 16,-1 4 1-16,0 3-1 16,0 0 1-16,0 3-1 15,4 3 0 1,-4 6 0-16,10 1 0 0,-6 2 0 16,-4 10 1-16,0 0-1 15,0-3 0-15,1 13 0 16,-1-4 0-16,0 6 0 0,0-6 0 15,-4 4 0-15,1 5 0 16,-4 1 0-16,0 3 0 31,0-7-1 1,0-5 1-17,-7-1-1-15,0 0 1 16,0-3-1-1,0-3 0-15,0-3-2 0,4-3 0 16,3-7-7-16,3-12 1 0,1-3-13 0,0-20 1 0</inkml:trace>
  <inkml:trace contextRef="#ctx0" brushRef="#br1" timeOffset="72660.7">10583 5039 49 0,'4'12'24'0,"3"7"-16"0,-4-19 30 16,1 6-34-16,0 7 0 15,-1 3 4-15,1-4 0 16,-1 13-9-16,1 4 0 0,-4 5 6 15,3 7 0-15,1 6-2 16,-1 0 0-16,4-3-2 16,-3-7 1-16,-1 1-2 15,-3-7 1-15,0-6-1 16,-3-6 1-16,-1-6 0 16,1-10 0-16,-1-6 0 15,4 0 1 1,4-16-1-16,-1-9 1 15,4-4-1 1,4-5 0-16,3-7-1 0,4-6 1 0,3 9-1 16,-7-9 0-16,11 3 0 15,6 3 0-15,1 6 0 16,3 10 0-16,1 6 0 16,-8 3 1-16,4 7-1 15,-8 2 1-15,1-2-1 47,0 8 0-47,-4 4-1 0,0 10 1 16,-3 6-1-16,-1 15 1 0,-3 0-1 0,1 10 1 0,-5 9-1 0,-3 4 1 15,0 8 0 1,0-2 0-16,-3-1-1 0,3-2 1 16,0-7-3-16,4-9 1 15,3-13-6-15,0-12 1 16,0-13-15-1,-4-16 1-15</inkml:trace>
  <inkml:trace contextRef="#ctx0" brushRef="#br1" timeOffset="74050.37">12615 4876 26 0,'53'-60'13'0,"-14"-3"4"0,-25 48 0 0,4-10-14 16,-1 3 1 0,1 0 5-16,-4 3 1 0,0-3-11 15,-3 3 1-15,-1 7 7 16,-2-1 1-16,-5 7-1 16,-3 6 1-16,-11 6-3 15,-10 16 0-15,-7 13-2 16,-18 12 1-16,-7 18-2 15,-3 11 0-15,-4 8-1 16,-7 14 0-16,0 8-1 16,0-5 1-16,10-1-1 15,4-9 1-15,4-13-1 16,10-9 0-16,4-15-1 16,10-14 0-16,8-2-1 15,6-19 0-15,8-16 0 16,13-9 0-16,4-16 0 15,7-10 0 1,8-18-1-16,6-13 0 0,11-18 0 16,0-7 1-1,-4-12-1-15,4-4 1 0,0 1 0 0,7-4 0 16,-11 19 2-16,-7 10 0 16,-3 3 1-16,-4 15 1 15,-7 13 0-15,-3 9 1 16,0 13 0-16,-4 10 0 15,-4 12-1-15,-6 15 1 16,-8 7-1 0,-10 25 0-1,-14 15-2-15,-11 17 1 0,-3 18-1 0,-11 9 1 0,-7 7-2 16,-7 3 1 0,7-16-1-16,0 0 0 0,7-9 0 15,4-10 0 1,10-5 0-1,7-11 0 1,7-8 0-16,4-20 1 16,7-6-2-16,4-9 1 0,10-16-1 0,7-12 1 0,14-4-1 15,7-21 0-15,11-7 0 16,10-25 0-16,8-3 2 16,3-15 0-1,28-42 2 1,-11 13 0-16,-17 19 0 15,-10 6 0-15,-8 19 1 16,-7 13 1-16,-10 12-2 16,-4 10 1-16,-7 15-2 15,-10 6 1-15,-8 19 0 0,-10 20 0 16,-14 11-2 0,-14 23 0-1,-1 12 0 1,-10 3 0-16,-3 13-1 0,-4-7 1 0,7 1-1 0,4-4 1 15,6-15 0-15,5-13 0 16,9-6 0-16,8-12 0 16,4-10 0-16,10-4 1 15,7-18-1-15,10-22 1 0,8-6-2 32,10-16 1-32,4-9-1 46,7-10 1-46,-4 1 0 16,4-14 0 0,3 7 0-16,7-9 0 0,4 3 0 0,0 2 1 0,-7-2 0 0,-4 16 0 0,-10 15 0 0,-7 6 1 0,-8 16-2 15,-10 16 1-15,-7 12-3 16,-10 10 0-16,-8 15-3 16,-6 10 1-16,-8 15-8 15,-3 7 0-15,-4-3-7 16,-4 2 0-16</inkml:trace>
  <inkml:trace contextRef="#ctx0" brushRef="#br1" timeOffset="75016.06">11903 4659 53 0,'7'10'26'0,"0"-1"-27"0,-7-6 44 0,10 13-41 16,8 3 1-16,10 9 3 15,15 19 1-15,10 0-7 16,17 6 0-16,-3 10 5 15,0 6 1-15,7 10-2 16,4 11 1-16,-4-2-3 16,-4 10 1-16,-10-14-3 15,-7 1 1-15,-10-7-2 16,-8 1 1-16,-3-17-1 16,-8-8 0-16,-2-17 0 15,-5-8 0-15,-6-11-1 16,-4-8 1-16,-7-10-1 15,-4-22 0-15,-6-16-1 16,-15-9 0-16,-10-9-1 16,-15-23 1-16,-10-5 0 15,0-17 0-15,-7 4 0 16,-10 3 1-16,-4-3 0 0,-4 6 1 16,7 9 0-1,8 10 0-15,10 9 0 0,14 1 0 16,7 8 1-16,11 17 1 15,7 2 0 1,10 10 0-16,11 10 2 0,14 11 0 16,8 14 0-16,9 12 1 15,5 9-1-15,6 22 1 16,7 1-1 0,4 8 1-1,-7 7-2 1,0 7 1-16,3-1 0 0,8 0 0 0,-1-6-1 0,-10-6 0 15,-4 3-2-15,-6-7 1 0,-8-2-1 16,-3-13 0-16,-8-10-2 16,-3-6 1-16,-3-9-1 15,-4-12 1-15,-7-17 0 16,-4-9 1-16,-3 4-1 16,-7-23 1-16,-10-6-1 15,-12-12 1-15,-3-10-1 16,-3-9 1-16,-11 6-1 15,-10-10 0-15,-1 4-2 16,-3 6 0-16,4 6 0 16,6 4 0-1,11 8 0 1,8 11 0-16,9 5 1 0,8 7 1 0,7 12 2 0,11 13 0 16,10 6 0-16,10 10 0 15,11 12 1-15,11 6 1 31,11 7 0-15,10 9 0-16,-4 6 0 16,4 7 1-16,0 12-1 0,4-3 0 0,-4 9-1 0,-8-2 1 15,-2-1-4-15,-8-12 0 16,-10-13-7-16,-7-13 1 0,-4-21-15 31,-11-19 1-31</inkml:trace>
  <inkml:trace contextRef="#ctx0" brushRef="#br1" timeOffset="75994.92">13113 4145 34 0,'10'22'17'0,"1"-9"-2"0,-8-7 11 0,5 3-23 15,-1 1 1-15,-4-7 2 16,1 3 1-16,-1 4-8 16,1 2 1-16,-1 4 5 15,4 3 1-15,0 6-1 16,-3 0 0-16,-1-3-1 15,1 3 1-15,-1 3-1 16,1 3 0-16,-1-6-1 16,-3 4 0-16,0-11-1 15,0-2 0-15,0-3-1 16,0-7 0-16,0-3 0 16,0-6 0-16,-3-13 0 0,3-3 0 15,0 4 0-15,0-4 0 16,0-9-1-16,3 0 1 15,1-1-1-15,3 1 0 16,0 0 0-16,0 6 1 16,0-6-1-1,4 3 1-15,-1-4 0 0,1 4 0 16,3 3-1-16,0-3 1 0,4 10-1 16,-1-7 1-16,1 9-1 15,3 4 1-15,-3-1-1 31,0 1 0-15,3 3 0-16,-7-1 0 16,0 4 0-16,-3 0 0 0,-1 6 0 0,1 7 0 0,-4 5-1 15,0 4 1-15,0 6 0 16,0 0 1-16,-4 13-2 16,5-4 1-16,-5 7-1 15,1 0 1-15,-1-3-1 16,-3 2 1-16,0-2-1 15,0 0 1 17,0-4 0-32,0-18 0 15,0-1-1 1,0 1 1-16,0-6-3 0,0 2 0 0,0-9-6 0,0-9 1 0,4-7-14 16,-4-9 1-16</inkml:trace>
  <inkml:trace contextRef="#ctx0" brushRef="#br1" timeOffset="76746.66">13120 4214 38 0,'7'16'19'0,"-4"3"-11"16,1-19 17-16,-4 9-21 15,3-3 1-15,1 7 2 16,0 6 1-16,-1-4-10 16,-3 7 1-16,4-3 6 0,-4 3 1 15,0-3-3-15,0 6 1 16,0 0-2-16,0 0 1 15,0-3-1-15,3-13 1 16,-3 1-1-16,0-10 1 16,4-13 0-16,3-2 0 15,0-14-1-15,0-2 1 16,3-7-2-16,1-2 1 16,3-1-2-16,0-3 0 15,4-3 0-15,-1 12 1 16,1 1-1-16,7 6 0 0,-1 3 0 15,1-7 1-15,0 10 0 16,0 4 0-16,-1 2 0 16,-3 10 0-1,-3 6-1-15,0 6 1 0,-8 3-2 16,1 10 1 0,-4 9-1-16,-4 7 1 0,-3 6-1 15,8 2 0-15,-8 5 0 16,3-8 1-16,-3 1-1 15,4 0 1 1,-4 3-2 0,0-7 1-1,3-15-5-15,-3-3 0 0,4-6-12 16,3-20 1-16,-4 1-3 16,4-10 1-16</inkml:trace>
  <inkml:trace contextRef="#ctx0" brushRef="#br1" timeOffset="77724.86">13758 4267 44 0,'0'-3'22'0,"14"-3"-18"0,-6 6 39 0,-1-6-40 0,3 3 0 16,4 3 6-16,7-10 0 16,8 4-10-16,6 0 0 15,7-1 7-15,-10-2 1 16,0-4-2-16,-4 1 1 16,-3-4-4-16,-4 1 1 15,-4 5-2-15,-9 1 1 16,-8 9-2-16,-4 6 0 0,-3 0-1 15,-4 4 0-15,-10 5 0 16,-7-2 0-16,-4-1 0 16,0-2 1-16,-3-1-1 15,0-2 1-15,3-4-1 16,0 0 1-16,4 0 0 16,4-3 0-1,6 3 0-15,4-3 1 16,7-3 0-16,7-3 0 0,7-4 0 15,3 1 0-15,8 6 0 16,3-7 0-16,7 4 0 16,4 3 1-16,-4-7-2 15,1 4 1 1,2 0-1-16,-6-3 1 0,-7 9-1 16,-1-4 1-16,-3 4-2 15,-3 0 1-15,-4 4-1 16,-3-1 1-16,-8 9-2 0,-3-2 1 15,-4 5 0-15,-6-5 0 16,-8 2-1 15,0 1 1-31,-3 6-1 16,-4-10 1-16,8 4-1 0,-1-4 1 0,4 0-1 0,3 4 1 16,1-10 0-16,6 3 0 15,0-3 0-15,8-3 1 16,3 0-1-16,10-3 1 15,8-6 0-15,10-4 0 16,11 1-2-16,3-4 0 16,1-3-4-1,-8 4 0 1,0-1-13-16,-3-15 0 0</inkml:trace>
  <inkml:trace contextRef="#ctx0" brushRef="#br1" timeOffset="78698.36">14510 3722 30 0,'3'9'15'15,"4"-6"4"-15,-7-3 8 0,0 0-22 0,0 7 1 16,0-7 4-16,-3 9 0 15,-1 7-12-15,-3 3 1 16,0 2 8-16,0 14 1 0,-3 9-3 16,2 3 0-16,-2 12-2 15,-1 7 1-15,4 10-2 16,4-14 0 0,-1 1-1-16,1 0 0 0,-1-16-1 15,1-6 0-15,-1-10-1 16,-3-6 1-16,4-9-1 15,3-13 1-15,0-6 0 16,0-16 0-16,0-3 0 16,3-6 1-16,8-10-1 15,-4-9 1-15,3-6-1 16,1-4 1 0,-1-9-1-1,1 4 0-15,-4 8 0 0,0 7 0 0,0 7 0 16,-3 5 0-16,-4 1-1 15,0 12 1-15,0 6 0 16,-4 13 1-16,1 6-1 0,-1 3 0 16,1 16 0-16,-1 10 0 15,1 2 0-15,-1 10 1 16,0 9-1-16,4-3 1 16,0 10-1-16,0-4 0 15,4-5 0-15,-4-20 0 16,0 0 0-16,0-12 0 15,0 0-1-15,0-3 1 0,0-7 0 16,0-9 0 0,0-16 0-16,4-6 0 15,-1-3 0-15,4-6 0 16,4-13 0-16,-1 3 0 0,-3-9 0 16,-3 3 1-1,-1 0-1-15,-3 13 0 0,0-1 0 16,0 7 0-16,0 0 0 15,0 12 0-15,0-3 0 16,0 13 0-16,0 0 0 16,0 2 0-16,0 11 0 31,0 5 0-31,-3 10 0 16,-1 3 1-16,1 10-1 0,-1 9 1 0,1 6 0 15,-1 6 0-15,1 4-1 16,-1-13 0-1,1-13-4-15,-1-5 0 0,1-1-15 16,-4-22 0-16,-4-6-2 16,4-9 1-16</inkml:trace>
  <inkml:trace contextRef="#ctx0" brushRef="#br1" timeOffset="79869.61">12682 4747 25 0,'4'0'12'0,"-1"-19"-5"0,-3 19 13 0,0 0-18 15,0 0 1-15,0 0 5 16,4-3 1-16,-1 0-8 16,5-3 0-16,-1 3 7 15,0 3 0-15,-4 3 0 16,1 3 0-16,-4 0-3 15,-4 4 0-15,-6 12-1 16,-8 9 0-16,-10 16-2 16,-8-3 1-1,-6 19-2-15,0 9 1 0,-4 6-1 16,0 13 1-16,-3-12-1 0,6 2 0 16,5-2-1-16,6-20 1 15,4-6 0-15,6-12 0 16,5-3 0-16,3-13 0 15,3-6-1 1,8-7 0-16,3-15 0 0,7-16 1 16,3-6-1-16,8-12 0 0,3-14 0 15,7-11 0 1,4-10 0-16,0-19 0 0,7-3-1 16,3 0 1-16,0-1 0 15,1 14 1-15,-8 9-1 16,-7 12 1-1,-3 13-1 32,-4 3 1-47,-7 7-1 32,-3 8 0-17,-1 4 0-15,-3 7 1 0,-3 14-1 0,-4 8 1 0,-28 49-1 0,-4 16 0 0,-4 6 0 0,1 3 1 0,-7 10-2 16,-4 3 1-16,-3-9 0 15,3 6 0-15,3-23 0 16,8 1 1-16,7-9-1 16,3-10 0-1,8-13-5 1,6-9 1-16,11-22-8 16,11-3 1-16,-1-28-9 0,4-3 0 0</inkml:trace>
  <inkml:trace contextRef="#ctx0" brushRef="#br1" timeOffset="80604.14">11987 4581 54 0,'0'19'27'0,"7"34"-25"0,1-37 43 0,-1 3-40 15,3 9 0-15,11 6 3 16,4 13 1-16,7-6-11 16,7 3 1-16,10 6 8 15,4 0 0-15,3 7-2 16,4 2 0-16,11 1-2 15,-11 3 1-15,-4 9-3 16,-3-9 0 15,-7 6-2-31,-7-4 1 0,-7 1-3 0,-4-9 1 0,-7-4-1 16,-3-12 1-16,-4-7 0 0,-4-9 1 16,-3-9-1-16,-3-10 0 15,-1-15 1-15,-6-4 1 16,-4-15-1-16,-7-6 0 15,-7-20-1-15,-4-5 1 16,-10-13-1-16,-8-10 0 16,-6 1-1-1,3-4 1 1,-7 3-2-16,-7 1 1 0,-7 2-1 0,-3 7 1 0,-5 6-2 16,8 4 0-16,7 12 0 15,8 6 0-15,13 12 0 16,7 7 1-16,7 10 0 15,8 11 1 1,3 8 1-16,3 11 0 0,11 10 2 16,7 7 1-16,14 12 1 15,11-1 1 1,10 11 1-16,15 5 1 16,10-8 0-1,3 5 1-15,4 4-1 16,4-7 1-16,0 0-2 0,-11 0 0 0,-4 4-2 15,-10-1 1-15,-7-2-4 16,-11-1 0-16,-10-6-5 16,-11-12 0-16,-3-10-6 15,-8-16 1-15,1-18-7 16,-4-7 0-16</inkml:trace>
  <inkml:trace contextRef="#ctx0" brushRef="#br1" timeOffset="81046.59">12619 4534 35 0,'25'-9'17'0,"-8"5"-8"0,-10 4 24 16,0 4-29-16,-3-1 1 0,-1 3 1 15,1 3 1-15,-4 1-9 16,-4 5 1-16,1 14 6 16,-11 5 0-16,-4 10-2 15,-10 22 0-15,0 0-1 16,-8 3 0-16,1 0-1 15,-7 3 0-15,-4 3 0 16,-3-9 0-16,-1 0 0 16,1 3 0-16,3-13 0 15,0 4 0-15,0-7 0 16,11-3 0-16,3-9 0 16,7-3 1-1,8-4-4-15,6-2 1 0,4-14-6 0,14-2 1 16,7-10-12-16,4-18 0 31</inkml:trace>
  <inkml:trace contextRef="#ctx0" brushRef="#br1" timeOffset="81983.92">10559 5139 38 0,'3'13'19'0,"8"-10"-7"0,-11-3 19 0,0 0-27 16,7-3 0-16,-4 3 3 15,1 0 0-15,-1 9-8 16,1 7 0-16,-4-1 7 16,0 14 1-16,0 5-2 15,0 4 0-15,0 12-1 16,0-6 1-16,-4 0-3 15,4 0 1-15,-3-4-2 16,-1-5 0-16,1-10-1 16,3-6 1-1,0-7-1-15,0-12 1 0,0-12 0 16,0-10 0-16,3-16-1 0,4-12 1 16,4-6 0-1,7-1 0-15,3-2 0 16,3-1 0-1,1 4-1-15,-4 9 1 0,1 3 0 0,2 12 0 16,1 1 0-16,-4 9 0 16,0 9-1-16,0 1 1 15,1 9-1-15,2 0 1 16,-6 6-1-16,3 12 0 16,-7 4-1-16,0 6 1 15,-3 19 0-15,-1 3 0 16,-2 7-1-16,-5 18 1 0,1-6 0 15,-1 3 0 17,1-10-2-17,-1-6 1-15,1-12-6 0,-1-9 1 0,4-26-14 0,4-19 1 16,3-12-3-16,4-9 1 0</inkml:trace>
  <inkml:trace contextRef="#ctx0" brushRef="#br1" timeOffset="83242.03">13092 4170 30 0,'17'-3'15'0,"-3"12"-4"0,-14-9 21 0,4 0-28 0,3 4 1 0,-7 2 3 0,3 3 1 0,-6 1-10 16,3-4 0-16,-4 7 8 15,4-1 0 1,0 26-1-1,0-1 0-15,4-12-2 16,-1 4 1-16,1-1-2 16,-4 6 0-1,0-9-1-15,0 4 0 0,-4-14-1 16,4 1 0-16,0-7 0 16,0-2 0-16,0-7 0 15,8-10 1-15,-1-5-1 16,3 2 0-16,1-21 0 0,-1-4 1 31,4 0-2-31,1 1 1 0,2 5-1 0,1-5 1 16,-1-1-1-16,1 7 0 15,-4-1 0-15,4 4 0 32,-4 6 0-17,0-3 0 16,0 6 0-31,4 0 0 0,-4 7 0 0,0 3 1 0,0 5-1 0,4 4 1 0,-4 0-2 0,0 4 1 16,-3 5-1-16,-1 13 0 0,-3-3 0 16,0 3 1-16,-3 9-1 15,-1 3 0-15,1 1 1 32,-1 6 0-32,-3-7-1 0,4 4 1 0,-4 3 0 15,3-4 0 1,-3-2 0-16,0-7 0 0,0-9-5 15,0-4 1-15,0-8-10 16,4-14 1 15,-8-2-8 1,12-13 1-17</inkml:trace>
  <inkml:trace contextRef="#ctx0" brushRef="#br1" timeOffset="83860.13">13758 4227 36 0,'-10'9'18'0,"-15"13"-8"16,22-22 21-16,-1 6-26 15,0-3 1-15,1 1 4 16,3-1 1-16,0 0-12 16,3 0 1-16,1-3 8 15,7 3 1-15,3-3-2 16,0 0 0-16,7-3-2 15,7 0 0-15,4-7-2 0,3 1 0 16,1 0-2-16,-1-7 1 47,-7 3-2-47,-3 4 1 0,-8 3-2 0,-3 6 1 0,-3-7-2 0,-4 14 1 16,-3-7-1-16,-4 6 1 15,-4 0-1-15,-3 1 1 16,-4 2 0-16,1-3 0 15,-11-3 0-15,-4 4 0 16,0-4-1-16,4 3 1 31,0-12-5-31,7 3 0 0,3 3-14 0,4-13 1 16,7-3-1-16,4 1 0 0</inkml:trace>
  <inkml:trace contextRef="#ctx0" brushRef="#br1" timeOffset="84310.71">14482 3763 41 0,'0'6'20'0,"0"0"-15"0,0-3 36 0,3 7-37 0,-3 5 1 16,0 4 4-16,-3 16 0 0,-1 2-11 16,-3 17 1-16,0 8 7 15,3 17 1-15,1 8-3 16,3 4 1-16,0-9-3 16,3-10 1 15,-3-12-2-31,4-16 1 0,-1-13-6 0,1-19 0 0,-4-8-14 15,-7-11 0-15,-4-5-3 16,4-7 1-16</inkml:trace>
  <inkml:trace contextRef="#ctx0" brushRef="#br1" timeOffset="87868.85">6914 5572 24 0,'4'16'12'0,"-8"-10"4"0,4-6 13 0,0 3-26 0,0 0 0 0,0 3 5 15,4 1 0-15,-4-1-9 16,0-3 1-16,11 0 5 15,13-3 1-15,8-6-2 16,17-7 0-16,29-2-3 16,10-10 1-16,25-7-3 15,11-12 1-15,-8 7-5 16,-17 9 0-16,-22 6-11 16,-17 3 1-16</inkml:trace>
  <inkml:trace contextRef="#ctx0" brushRef="#br1" timeOffset="88108.81">6929 5964 59 0,'17'34'29'0,"29"10"-30"0,-14-44 49 0,7-6-45 0,24-7 1 0,15-18-1 0,21-16 1 0,20-3-9 16,-6 3 1-16,-14-3-6 15,-25 3 1-15,-28 6-9 16,-18 19 0-16</inkml:trace>
  <inkml:trace contextRef="#ctx0" brushRef="#br1" timeOffset="99884.43">8805 9275 40 0,'60'-40'20'0,"-74"-11"-17"16,4 29 21-16,-12-3-24 15,-13-3 0-15,-11 0 0 16,-17-3 1-16,-18 5-1 15,-15 8 0-15,-9 11 0 16,9 17 0-16,-13 9-2 16,10 15 0-16,-3 10-2 15,3 12 0-15,14 4-2 16,11 3 0-16,18 9 0 16,14 6 1-16,3 10 2 0,18 9 0 15,14 4 5-15,14-4 0 16,17 0 3-16,15-9 1 15,18-10 2-15,13-9 0 16,4-22 1-16,25-15 0 16,14-26-4-16,7-22 1 15,14-21-2-15,0-14 0 16,-14-2-4-16,-18-3 1 16,-10-10-2-16,-14-9 0 15,-15-10 0-15,-10 0 1 16,-21 13-1-16,-15-6 0 0,-17-1 0 15,-17 7 1-15,-29 6-1 16,-18 16 0-16,-10 6-1 16,-14 3 0-16,-11 23-1 15,-14 18 0-15,0 15-2 16,8 20 1-16,2-1-3 16,12 13 0-16,6 10 1 15,14-7 1-15,8 16 0 16,17 9 1-16,21 3 1 15,11-2 1 17,21 8 3-32,18-5 1 0,17 2 2 0,4-9 0 0,21-6 1 15,11-12 1-15,21-23 0 16,-1-25 1-16,22-12-1 16,11-22 0-16,-4-19-2 15,-14 6 1-15,-25-12-2 0,-14-1 0 16,-10-15-1-16,-22-6 1 15,-14-6-2-15,-10 8 1 16,-18-5-1-16,-25 0 0 16,-17 2-1-16,-39 7 0 15,3 10-2-15,-28 5 1 16,-3 14-3-16,-8 24 1 16,11 19-2-16,8 16 0 15,6 15-2-15,7-2 1 16,11 9-1-16,14 15 1 0,11 1 1 15,7 11 0-15,24 8 4 16,7 8 0-16,11-15 3 16,14 4 0-16,15-1 2 15,6-13 1-15,14-9 1 16,11-9 1-16,25-13-2 16,17-12 1-16,4-19-2 15,11-22 0-15,-1 0-1 16,-10-16 0-16,-18-9-2 15,-10-13 0-15,-15-3-1 16,-10-6 1-16,-18-3-1 16,-17 9 1-16,-18-9-2 15,-18 0 1-15,-21 9 0 16,-35 3 0-16,0 3-1 0,-21 16 1 16,-11 13-3-1,-10 12 1-15,6 19-2 0,8 10 1 16,7 12-1-16,10 9 0 15,4 13 0-15,14-3 0 16,7 12 1-16,14 0 1 16,11 13 1-16,24 6 0 15,11 7 1-15,22-7 0 16,20-10-1-16,4-11 1 16,14-14-10-16,-11-15 1 15</inkml:trace>
  <inkml:trace contextRef="#ctx0" brushRef="#br0" timeOffset="177155.21">17434 3483 28 0,'25'-3'14'0,"-4"22"-2"0,-14-9 15 0,0 5-26 16,0 4 1 0,4 16 1-16,-1 5 0 0,1 10-4 15,3 23 0-15,-3 14 3 16,-1 23 0-16,-3 6 0 15,-3 16 1 1,-4 15-1-16,-4 13 0 0,1 6-1 16,-4 4 1-16,0-4-3 15,0 3 1-15,-7-12-3 16,-1-3 1-16,-2-13-4 16,-8-19 0-16,4-15-6 15,3-19 1-15,1-16-1 16,-1-32 1-1</inkml:trace>
  <inkml:trace contextRef="#ctx0" brushRef="#br0" timeOffset="178730.8">17417 3502 30 0,'24'-9'15'0,"57"6"-21"0,-59-4 28 0,9 14-20 15,12-7 1-15,10 0 2 16,3 9 0-16,1-6-6 16,13 4 1-16,15-7 3 15,6-7 1-15,12 4-1 16,3-3 1-16,10 3-2 16,22-7 0-16,-11 4-1 0,17 3 0 15,8 3 1-15,10 0 0 16,-10 0-1-16,7 3 0 15,10-3 0 1,-17 0 1-16,14 0-1 0,17-3 1 16,-14-3-2-16,11 3 1 15,18-1-2-15,-8 4 1 16,11 4 0-16,-10-1 0 0,3 0 0 16,7-6 0-16,-18-7 0 15,11-5 0-15,8-7 0 16,-19-3 1-16,15 6-1 15,6 0 0-15,1-3 0 16,3 3 1-16,-7 7-2 16,11 8 1-16,3-2-1 15,-7 6 1 1,4-9-1-16,-1-4 1 0,-10-9-1 16,4-6 1-16,-7 3 0 15,-1 0 0-15,4-3 0 16,-10-4 0-16,3 10 0 15,7-6 0-15,-21 12 0 16,3-2 0 15,8-4 0-15,-15 6 0-16,-17 3 0 0,3 1 0 0,-7 3 0 0,-14-10 0 16,-14 3-1-16,-3 0 0 0,-11 7 0 15,0 3 1-15,-4 3-1 0,-7 3 0 16,-24 3 0-16,-4 3 0 15,-3 0 1-15,-4 4 0 16,-4 8 0-16,-6-2 0 16,-1 12-1-1,-10 1 1-15,0-1 0 16,-4 9 0-16,-3 10-1 0,-7 0 1 16,-4 7-1-16,-11 9 1 15,-2 12-1-15,-8 9 1 16,0 11-1-16,-7 21 0 0,0 6 0 15,0 22 0-15,3 7-1 16,-3 9 1-16,7 9 0 16,0 6 0-16,0-2 0 15,7 3 0-15,8-1 1 16,-5-9 0-16,1 1 0 16,0-4 0-16,-4-10 0 15,-4-12 1-15,-6-15 0 16,-1-16 0-1,-6-10 0-15,-4-9 0 0,-11-22-1 16,-7-10 1-16,-10-8-1 16,-7-11 0-16,-8-5 0 15,-6-13 0 1,-8-7 0-16,8-2 0 0,-4-4 0 16,-14-5 1-16,-4-14-1 0,-6 1 0 15,-12-7 0-15,8-3 1 16,-11 4-1-16,-10-4 0 15,-11 6 0-15,7 1 0 32,-105-1 0-32,27 10 1 15,1 3-1-15,-12-6 1 16,19-1-1-16,-11 1 1 16,-11 0 0-16,-3-4 0 15,-18-2-1-15,8-4 1 16,-26-6 0-16,4 0 1 15,-21-3-1-15,4 6 0 16,-22-6-1-16,4 10 1 0,-25-7-1 16,4 0 1-16,-4-10-1 15,-14 4 0-15,4 3 0 16,-26 0 0-16,5 9 0 16,10 4 0-1,-21 2 0 16,10 4 0-15,-3 0 0-16,7 3 1 16,10 3-1-16,-3 0 0 0,0 0 0 0,-14 3 0 0,10-3-2 0,1-3 0 0,-8 3-6 15,4 0 1-15,-18-10-6 16,29-2 0-16</inkml:trace>
  <inkml:trace contextRef="#ctx0" brushRef="#br0" timeOffset="182454.86">30801 2700 31 0,'-21'31'15'0,"-57"3"-9"0,61-24 15 15,-5 9-22-15,-2 6 1 16,-12-3 0-16,-2 6 0 15,-5 6 0-15,5 7 1 16,2 0-1-16,12 0 1 16,6-10 0-16,14 10 0 15,15-13 0-15,14 6 0 16,10 1 1-16,0-13 1 0,4 0-1 16,0-3 0-1,-11 3-1-15,-14 0 1 0,-17 9-2 16,-4 0 1-16,-22 13-2 15,-16 0 0-15,-8 3-6 16,-4-9 1-16,1-4-5 16,3-9 0-16</inkml:trace>
  <inkml:trace contextRef="#ctx0" brushRef="#br0" timeOffset="182845.27">30875 2762 30 0,'18'13'15'0,"-18"53"-6"16,-4-51 21-16,-3 17-29 0,-7 12 1 15,-4 9 1-15,1 16 1 16,-4-10-4-16,-1 7 0 15,5-3 3-15,3-10 1 16,7-12-2-16,3-3 0 16,1-13-1-16,3-6 1 15,7-1-4-15,0-8 1 16,0-10-2-16,0 0 1 0,3 0-1 16,-3 0 1-16,1 3-2 15,-1 3 1-15,0 1 0 16,0-1 1-16,0 6 0 15,0 1 0-15,3 6-3 16,1 3 1-16,0-4-5 16,-1 4 1-16,4-9-2 15,4-4 1-15</inkml:trace>
  <inkml:trace contextRef="#ctx0" brushRef="#br0" timeOffset="183100.56">31168 3449 24 0,'11'-3'12'0,"-19"-3"-6"16,8 2 22-16,-3 4-27 16,3-6 1-16,-7 6-1 15,-4 6 1-15,-6-2-3 16,-8 5 1-16,-3 0 1 0,-4 4 1 16,0 9-1-16,4 6 0 15,0 3-1-15,7-2 1 16,10-4-1-16,8-3 1 15,10-7-1-15,14-8 1 16,10-7-2-16,-2-10 1 16,-1-5-3-16,-3-4 1 15,-4-9-9-15,0 6 1 16</inkml:trace>
  <inkml:trace contextRef="#ctx0" brushRef="#br0" timeOffset="183444.22">31246 3474 34 0,'14'28'17'0,"-11"13"-12"15,-3-32 25-15,0 1-30 16,0 9 1-16,0-4 0 16,0-5 1-16,0-1-2 15,0 1 0-15,0-10 1 16,7-7 0-16,0-2 0 15,7-4 0-15,1 1-1 16,-5 6 1-16,4 6-2 16,-3 3 1-16,-1 3-1 15,1 7 1-15,0 2-1 16,-1-5 0-16,4 2 1 16,0-2 0-16,4-4 1 15,3 0 0-15,7-12 1 16,-3 0 1-16,0-10 0 0,-4-6 0 15,-3-3-4-15,-4 3 1 16,-7 3-13-16,-11-12 1 16</inkml:trace>
  <inkml:trace contextRef="#ctx0" brushRef="#br0" timeOffset="185127.31">32251 3405 39 0,'0'22'19'0,"3"13"-15"0,-3-29 23 0,0 6-27 16,0 7 0-16,0 6 0 16,-3 3 1-16,-1-2-3 15,4-4 0-15,-3-4-8 16,-1-5 1-16,1-7-2 16,-4-12 0-16</inkml:trace>
  <inkml:trace contextRef="#ctx0" brushRef="#br0" timeOffset="185322.57">32251 3217 31 0,'3'34'15'0,"12"-15"-21"16,-5-12 27-16,4-7-25 15,0 0 1-15,4 6-11 16,0 3 1-16,-1-6 14 0,1 0 0 16</inkml:trace>
  <inkml:trace contextRef="#ctx0" brushRef="#br0" timeOffset="185666.56">32424 3606 25 0,'10'28'12'0,"8"-15"-13"0,-14-13 24 0,3 0-24 16,3-4 1-16,-3-2-1 15,4 0 1-15,-1-7-1 16,1-5 1-16,0-4-1 16,-1 0 0-16,1 3 0 15,-1 0 0-15,1 0 0 16,3 0 0-16,0 4 0 15,0 2 1-15,4 7 1 16,0-4 1-16,-1 14 1 16,1 5 1-16,-1 4 0 15,1 15 1-15,-4 3 1 16,4 10 0-16,-4 3 0 16,0-3 0-16,0-4-2 15,0 1 0-15,4-19-6 16,-4-4 1-16,-3-2-11 15,-11-7 0-15</inkml:trace>
  <inkml:trace contextRef="#ctx0" brushRef="#br0" timeOffset="186266.5">30357 3991 39 0,'3'26'19'0,"-21"-1"-17"0,8-25 26 16,-8 6-28-16,1 6 0 16,-12 7 2-16,-2 0 1 15,-5 9-2-15,5-3 0 16,6 10 3-16,4-4 0 15,3 10-1-15,7 3 1 16,4-3-1-16,4 3 1 0,13-4-2 16,12-2 0-1,2-10-2-15,1-3 0 0,3-9-5 16,-3-7 1-16,-4-5-10 16,-3-8 0-16,3-11-2 15,-3 2 1-15</inkml:trace>
  <inkml:trace contextRef="#ctx0" brushRef="#br0" timeOffset="186687.5">30522 4057 44 0,'22'13'22'0,"-8"-19"-27"0,-14 12 44 15,-4 13-37-15,1 0 1 16,-4 15 1-16,-1 4 0 16,-2-1-5-16,-1 7 0 15,1-9 3-15,3-4 0 16,0-3-1-16,0-3 0 15,3-6-1-15,4-6 1 16,4-7-2-16,3-6 1 16,3 0-2-16,4-6 1 15,0-4 0-15,1 4 0 0,-1 6 0 16,-4 3 0-16,1 0 1 16,3 7 0-16,0 5 0 31,4 1 0-31,-1 6-2 0,1-3 1 15,0 0-8-15,-1-4 1 16,1-8-6-16,3-7 1 0</inkml:trace>
  <inkml:trace contextRef="#ctx0" brushRef="#br0" timeOffset="187408.61">31090 4114 48 0,'14'12'24'0,"8"4"-24"16,-15-16 43-16,0 3-42 15,3 0 1-15,11 0 0 16,11-3 1-16,3 4-4 15,4-4 1-15,-3-4 1 16,-8 1 0-16,-7 0-1 16,-3 3 0-16,-11 3-1 0,-11 7 0 15,-10 2-1-15,-7-2 0 16,-4 5-2-16,-3-2 1 16,0 3-2-16,3 2 0 15,7-2 0-15,8-3 1 16,-1-1 0-16,1 7 0 15,10 0 3-15,10 3 1 16,8 0 2-16,7-4 0 16,-4 17 1-16,0-4 0 0,-3 10-1 15,-8-19 1 1,-6 9-1 0,-15-2 0-1,-14 5-1-15,-3-3 0 0,-11 1-3 0,-14-10 1 0,-7 0-13 16,4-22 1-16</inkml:trace>
  <inkml:trace contextRef="#ctx0" brushRef="#br0" timeOffset="189299.45">32247 4866 35 0,'0'7'17'0,"0"-36"-13"0,0 17 17 16,0-7-21-16,0-9 0 15,4-13 1-15,-4 3 0 16,0-5-1-16,3-8 0 16,1 7 1-16,3 1 0 15,4-1 0-15,3 0 1 16,3 0-1-16,8 9 1 16,0 7-2-16,-1 3 1 15,-2 6-2-15,-1 7 0 16,-4 2-7-16,-6 7 0 0,-4 6-3 15,-3 7 0-15</inkml:trace>
  <inkml:trace contextRef="#ctx0" brushRef="#br0" timeOffset="189780.2">32152 4779 40 0,'50'-4'20'0,"-5"4"-22"16,-23 0 37-16,-1-6-35 15,7 0 0-15,0 6-1 16,0-3 0-16,-3-4-1 16,-4 1 0-16,-3-3-2 15,0 3 0-15,-1-4 1 16,-6 1 0-16,-4-1 0 0,0 4 1 15,-4 0 1-15,-3-1 1 16,0 7 1-16,0-3 1 16,0 3-1-16,-3-6 1 15,-1 12-1-15,1-6 1 16,-4 3-1-16,0 1 1 16,-4 5-1-16,1-3 1 0,-1 4-1 15,-3 2 0-15,0 1-1 16,3-1 1-16,1 4-2 15,3-3 1-15,-1-4-2 16,8-3 1-16,4 4 0 16,7 2 1-16,-1-6 0 15,1 1 1-15,-4-7 0 16,0 0 1-16,0-7-2 16,4-2 1-16,-1-3-6 15,4 2 0-15,0-6-6 16,0-9 0-16</inkml:trace>
  <inkml:trace contextRef="#ctx0" brushRef="#br0" timeOffset="190052.87">32678 4829 42 0,'3'-10'21'0,"1"-24"-25"0,-1 18 38 16,4-3-34-16,1-6 0 15,2-3 3-15,1 6 1 16,3 10-3-16,3-1 1 16,5 0 1-16,16 4 0 15,8 9-2-15,4-6 0 16,-1 0-10-16,-3 2 0 0,-18 8-6 15,-10 2 1-15</inkml:trace>
  <inkml:trace contextRef="#ctx0" brushRef="#br0" timeOffset="190802.41">30124 5484 36 0,'-11'-9'18'0,"-14"-1"-15"0,18 7 28 0,0 3-30 16,0-3 0-16,-3 3 1 15,-1 3 1-15,-3-3-4 16,0 10 1-16,0 2 1 16,0 1 0-16,0 5 0 15,-1 8 0-15,8-1-1 16,4 0 0-16,3-3 0 16,7-7 0-16,7-5-1 15,0-7 1-15,0-6-1 16,-3-7 1-16,-1-2-1 0,1-4 1 15,3 7-1-15,0-1 1 16,-3-5-1-16,-4 12 1 16,0-4 0-16,0 4 0 15,0 0 0-15,0 6 1 16,0 7 0-16,0 5 1 16,0 4-1-16,0 3 0 15,-3-6-2-15,-1 9 0 16,1-6-6-16,3-7 0 15,0 1-6-15,7-13 0 0</inkml:trace>
  <inkml:trace contextRef="#ctx0" brushRef="#br0" timeOffset="191161">30307 5710 34 0,'11'3'17'0,"-4"0"-12"16,-7-3 27-16,0 0-31 16,7 0 0-16,0-6 0 15,3 0 0-15,1-10-2 16,0-3 1-16,-1 0 0 16,4-6 1-16,0 6-1 15,1 7 1-15,-1-4-1 16,0 1 0-16,3-1 0 15,-2 10 0-15,-1 6 0 16,-4 3 1-16,-3 9 0 0,0 10 1 16,-3 3-1-16,-1-3 1 15,1-3-2-15,-1 6 0 16,1-6-1-16,3 0 0 16,0-4-3-16,4-2 0 15,-1-4-7-15,1-2 1 16,-1-17-2-16,1 1 0 15</inkml:trace>
  <inkml:trace contextRef="#ctx0" brushRef="#br0" timeOffset="191928.39">31157 5619 28 0,'-3'19'14'0,"3"25"-10"16,-4-41 25-16,-6 9-29 0,-8 10 1 31,-35 38 2-31,-3 6 1 16,3-7-5-16,7 4 1 15,7-13-1-15,7-9 1 16,8-13-7-16,10-12 1 15,7-19-5-15,7-16 1 16</inkml:trace>
  <inkml:trace contextRef="#ctx0" brushRef="#br0" timeOffset="192092.65">30854 5541 43 0,'14'37'21'0,"7"29"-20"0,-14-47 42 0,0 0-44 16,4 6 1-16,-4 0-6 16,4 0 0-16,-4-3-4 15,0-13 0-15</inkml:trace>
  <inkml:trace contextRef="#ctx0" brushRef="#br0" timeOffset="193173.83">32230 5594 37 0,'0'44'18'0,"-4"9"-12"16,4-40 18-16,-3-1-23 15,-1 7 0-15,-3-3 1 16,0 2 1-16,4-2-2 16,-1-3 0-16,1-1 3 0,3-9 0 15,0-3-1 1,7-9 1-16,0-4-2 0,0-2 0 16,3 5-2-16,-3-12 0 15,0-3-2-15,4-3 1 16,7 0-1-16,3 0 1 15,0 3 0-15,4 6 1 16,-4 0-1-16,-4 6 1 16,1 7 0-16,-4 3 0 15,0 0 0-15,0 9 1 0,-3 10-1 16,0 12 1-16,-4 3-1 16,3 20 0-16,-3 2-2 15,0 3 1-15,-3 1-9 16,3-4 1-16,3-9-4 15,5-6 0-15</inkml:trace>
  <inkml:trace contextRef="#ctx0" brushRef="#br0" timeOffset="195865.56">32745 5660 36 0,'14'0'18'0,"11"-10"-12"0,-18 4 18 15,0 3-22-15,7 3 1 0,4 0 3 16,6 0 1-1,4 0-8-15,-3 0 0 0,-4 0 4 16,0 3 1-16,-3 3-5 16,3-6 0-16,-7 0-8 15,-3 0 0-15,-4-9-5 16,0 3 1-16</inkml:trace>
  <inkml:trace contextRef="#ctx0" brushRef="#br0" timeOffset="196057.24">32759 5716 35 0,'0'6'17'0,"14"-12"-11"16,-7 9 27-16,0 4-32 16,0 2 0-16,4 0 0 15,6-2 1-15,12-1-4 0,2 3 1 16,1-9-4-16,0 3 1 15,0 4-8-15,-11-4 1 16</inkml:trace>
  <inkml:trace contextRef="#ctx0" brushRef="#br0" timeOffset="196314.76">32957 5428 44 0,'7'12'22'0,"-18"42"-20"0,11-48 37 0,-7 9-38 16,-7 17 1-16,-4 9 0 15,-3 21 0-15,3 7-3 16,1 13 0-16,-8 6-6 15,0-4 1-15,-6-21-8 16,2-19 0-16</inkml:trace>
  <inkml:trace contextRef="#ctx0" brushRef="#br0" timeOffset="196911.25">33433 5534 28 0,'7'-12'14'0,"-18"-10"-5"0,1 12 15 0,-4 10-23 16,-1-3 0-16,-2 3 1 16,-11 3 0-16,-8 10-3 15,-3-4 1-15,1 16 1 16,-1 10 0-16,4 21-1 15,6 13 1-15,5 13-1 0,10-10 1 16,10-3-1 0,11-6 1-16,18-19-1 0,17-26 0 15,0-11 1-15,11-29 0 16,4-19 0-16,-8-19 1 16,-10 1-1-1,-14-10 0 1,-15 9-6-16,-17-12 1 0,-14 0-7 0,-7 12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5:32:30.8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9T15:33:06.284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3249 3223 31 0,'-10'19'15'0,"-1"-19"-8"0,11 0 15 15,-7-3-22-15,7 6 1 16,0-6 3-16,0 6 0 0,7-6-2 16,4 6 0-16,-8 3 4 15,8-6 1-15,-1 0-1 16,4 0 0-16,7 0-1 15,11 0 0-15,11 0-2 16,17 0 1-16,17-9-3 16,22-4 0-16,10 1-2 15,1-7 1-15,6-3-5 16,-10 0 1-16,-11 13-6 16,-24-1 0-16,-11 10-5 15,-18 10 0-15,-17 12-1 16,-15 9 1-16</inkml:trace>
  <inkml:trace contextRef="#ctx0" brushRef="#br0" timeOffset="255.52">3358 3850 59 0,'11'29'29'0,"17"-39"-33"0,-17 10 65 16,21-9-58-16,6-1 0 15,26-8 0-15,24-1 1 16,18 0-6-16,-14 3 0 16,6 7 0-16,-9-1 0 0,-19 7-8 15,-10 3 0-15,-10-3-10 16,-29 0 1-16</inkml:trace>
  <inkml:trace contextRef="#ctx0" brushRef="#br0" timeOffset="692.54">3239 2339 43 0,'3'0'21'0,"8"9"-16"0,-4-9 29 16,-4 3-32-16,4 7 1 16,-7 12 0-16,0 6 0 0,0 10-4 15,0 2 0 1,7 11 2-16,-3-7 1 0,3-4-3 15,-4-5 0-15,4-4-3 16,4-12 0-16,-11-7-4 16,4-8 1-16,3-8-8 15,-7-17 1-15</inkml:trace>
  <inkml:trace contextRef="#ctx0" brushRef="#br0" timeOffset="965.04">3150 2295 27 0,'18'-16'13'0,"3"13"-2"0,-10 3 16 0,-1 0-25 16,8 0 1-16,3 0 0 15,0-9 1-15,0 3-4 16,11-4 1-16,7 1 4 16,10 2 0-16,-3 4-1 0,-3 3 1 15,6 0-1 1,-10 10 0-16,0 5-3 0,-18 14 1 15,-11-1-3-15,-10 13 1 16,-17 9-2-16,-4 0 0 16,-11 3-4-16,-7 1 0 15,-3-17-4-15,3-2 1 16,0-10-5-16,7-6 0 16</inkml:trace>
  <inkml:trace contextRef="#ctx0" brushRef="#br0" timeOffset="1336.84">3990 2179 38 0,'18'0'19'0,"-11"-19"-16"0,-7 19 34 0,-7 0-35 16,-4 10 1-16,0-7 0 15,-10 3 1-15,0 0-5 16,-4 13 0-16,-6 3 3 16,2 3 0-16,5 0-1 15,6-6 0-15,7 0-1 16,1 0 1-16,3-1-1 16,7 4 1-16,7-3-1 0,14-9 0 15,-3-1 0-15,13 0 1 16,12 1 0-16,-4-1 0 15,-8 1-1-15,-2-1 0 16,-8 0-1-16,-11 4 1 16,-3 9-2-16,-17 6 0 15,-18 13-9-15,-4-7 1 16,-28 7-5-16,3 9 1 16</inkml:trace>
  <inkml:trace contextRef="#ctx0" brushRef="#br0" timeOffset="2193.46">6329 3302 39 0,'7'0'19'0,"-7"-16"-12"0,0 16 19 16,-11 3-26-16,-6 10 1 16,-12 15 0-16,-9 6 0 15,-8 13-1-15,-7 13 0 16,-4 6 1-16,8 6 0 15,3-19-1-15,14-3 1 16,1 1-10 0,2-14 1-16,8-15-4 15,0-19 0-15</inkml:trace>
  <inkml:trace contextRef="#ctx0" brushRef="#br0" timeOffset="2405.67">5789 3374 24 0,'14'-16'12'0,"25"32"0"0,-25-7 15 0,7 4-23 15,8 2 0-15,2 10 4 16,-3 19 1-16,8 3-10 16,10 22 0-16,-4-22 6 15,4 7 1-15,-4-1-4 16,-3-6 1-16,-14-6-9 15,-1-13 0-15,-13-12-9 16,0-13 1-16</inkml:trace>
  <inkml:trace contextRef="#ctx0" brushRef="#br0" timeOffset="2836.53">6414 2734 41 0,'21'25'20'0,"-11"-34"-24"0,-10 18 30 0,0 1-26 16,0 5 0-16,0 7 1 15,0 0 1-15,0-3-2 16,-7 3 1-16,4-3 0 15,3-7 0-15,-7-2 0 16,3-10 0-16,4-7-1 16,4-8 1-16,3-7-1 15,3-6 0-15,1 2 0 16,3 1 0-16,0-3 0 16,0 0 1-16,4 3-1 15,-4 6 1-15,0 10-1 16,0-7 1-16,4 22-1 15,-11 4 1-15,3 2-1 0,5 1 0 16,-5 9 0 0,1 3 0-16,-1 9-1 0,1-6 0 15,3 1-5-15,-10-1 1 16,3-3-7-16,-7-16 0 16</inkml:trace>
  <inkml:trace contextRef="#ctx0" brushRef="#br0" timeOffset="3064.94">6858 2734 39 0,'11'9'19'0,"-4"7"-19"0,-4-16 32 0,1 0-31 16,6 3 0-16,-6-3 1 15,6-3 0-15,5 3-3 16,6 0 0-16,0-6-1 16,7 3 1-16,4-16-11 15,-11-6 1-15</inkml:trace>
  <inkml:trace contextRef="#ctx0" brushRef="#br0" timeOffset="3260.85">7193 2392 43 0,'18'-6'21'0,"3"56"-23"0,-21-31 33 16,11 9-31-16,-8 16 1 16,8 3-1-16,-1-6 0 15,4 6-2-15,8 12 0 16,-12-18-10-16,-6 0 1 15</inkml:trace>
  <inkml:trace contextRef="#ctx0" brushRef="#br0" timeOffset="3710.6">7433 3562 44 0,'4'12'22'0,"13"-24"-19"0,-10 6 33 15,7 6-34-15,15-4 0 16,9-5-1-16,12-7 1 16,6 4-5-16,1 6 1 0,-4-10-5 15,-8 6 0-15,-16-2-7 16,-12-1 0-16</inkml:trace>
  <inkml:trace contextRef="#ctx0" brushRef="#br0" timeOffset="3905.53">7606 3295 45 0,'3'0'22'0,"19"25"-22"16,-19-15 38-16,4 12-37 16,-7 9 0-16,0 7-1 15,0 21 1-15,0 7-5 16,0 6 0-16,0-18-7 15,0-1 0-15,-10-12-3 16,10-10 1-16</inkml:trace>
  <inkml:trace contextRef="#ctx0" brushRef="#br0" timeOffset="4536.49">8904 3314 46 0,'0'-12'23'0,"-14"21"-28"0,7-6 46 15,-4 16-41-15,-10 12 1 0,-11 16 0 16,-6 13 0-16,-5 3-2 16,8 9 1-16,3-10-1 15,8 1 1-15,2-9-4 16,8-1 1-16,4-19-8 15,3-12 0-15,0-22-3 16,-11-3 1-16</inkml:trace>
  <inkml:trace contextRef="#ctx0" brushRef="#br0" timeOffset="4731.91">8484 3440 35 0,'21'-22'17'0,"11"18"-13"16,-25 11 31-16,7 2-31 15,8 13 0-15,6 16 2 16,4-1 0-16,3 10-9 16,0 13 1-16,4-13 4 15,3 3 1-15,1-3-5 0,-1-6 0 16,-3-13-8-16,-8-6 0 16,-9-19-4-16,-5-3 0 15</inkml:trace>
  <inkml:trace contextRef="#ctx0" brushRef="#br0" timeOffset="5193.25">9052 2765 45 0,'14'10'22'0,"1"56"-28"0,-12-51 40 0,-3 1-34 16,0 3 1-16,0 0 1 15,0-7 0-15,0 1-2 16,0-4 1-16,0 1 0 16,-3-7 1-16,-1-3-1 15,0-3 1-15,1-4-2 16,3-8 1-16,0-7-1 15,3-13 0-15,5 10 0 16,-1-6 1-16,0-1-1 16,3 4 0-16,1 9 0 15,3 0 1-15,0 7 0 16,0 12 0-16,0 6-1 16,0 0 1-16,4-2-1 15,-7 11 0-15,-1 4 0 0,1 6 0 16,-1-3-2-16,1 3 1 15,-4 0-5-15,0-9 1 16,0-7-8-16,0 1 0 16,-7-10-1-16,0-10 1 15</inkml:trace>
  <inkml:trace contextRef="#ctx0" brushRef="#br0" timeOffset="5392.09">9391 2765 44 0,'11'7'22'0,"6"-14"-30"0,-10 1 45 0,0 6-37 16,4-9 1-16,3 9-1 16,4 0 1-16,6 0-2 15,1-10 1-15,0-5-5 16,-4 2 0-16,-3-3-7 15,-4 7 1-15</inkml:trace>
  <inkml:trace contextRef="#ctx0" brushRef="#br0" timeOffset="5616.34">9726 2367 37 0,'11'-3'18'0,"-4"25"-15"0,-7-22 27 16,0 9-26-16,0 16 0 16,0 10 2-16,0 12 0 15,7 3-8-15,3 13 1 16,4 0 4-16,4-10 1 16,-7 0-8-16,-1-9 1 15,-3-6-11-15,-7-13 1 0</inkml:trace>
  <inkml:trace contextRef="#ctx0" brushRef="#br0" timeOffset="6173.14">10107 3455 47 0,'0'13'23'0,"18"2"-15"0,-11-18 34 0,7 3-40 15,4 0 0-15,10 0 1 16,14 0 0-16,7-6-5 15,8-3 0-15,-1-1-4 16,1 1 1-16,-18-1-11 16,-15-5 0-16</inkml:trace>
  <inkml:trace contextRef="#ctx0" brushRef="#br0" timeOffset="6368.61">10259 3302 42 0,'10'44'21'0,"-6"59"-21"0,-1-69 28 15,4 14-27-15,-3 5 1 16,3-3-1-16,0-6 1 16,0-10-6-16,0-5 1 15,0-23-8-15,-7-6 0 0</inkml:trace>
  <inkml:trace contextRef="#ctx0" brushRef="#br0" timeOffset="6698.79">11148 3838 59 0,'14'28'29'0,"-18"-37"-35"0,4 2 53 15,-3 7-45 1,3 0 0-16,0 0 0 0,0 0 1 15,3 0-5-15,8 0 1 16,3-3 0-16,4 6 1 16,3 4-8-16,0-7 0 15,-7 0-10-15,-3-10 1 16</inkml:trace>
  <inkml:trace contextRef="#ctx0" brushRef="#br0" timeOffset="6906.14">11744 3932 49 0,'25'22'24'0,"-8"-22"-22"16,-10 0 37-16,0 0-39 15,0 0 1-15,1 0 0 16,2-6 0-16,1-1-4 15,-4-2 0-15,0-1-11 16,0 1 0-16</inkml:trace>
  <inkml:trace contextRef="#ctx0" brushRef="#br0" timeOffset="7130.22">12203 4001 37 0,'10'9'18'0,"8"1"-7"0,-11-4 20 16,0-6-28-16,4 0 0 16,3 3 0-16,0 0 0 15,0 0-9-15,3-3 1 0,-2 0-7 16,-15 0 0-16</inkml:trace>
  <inkml:trace contextRef="#ctx0" brushRef="#br0" timeOffset="7691.4">12682 3295 58 0,'0'16'29'0,"7"-7"-32"15,0-9 49-15,11 0-44 16,14-6 0-16,14 6 1 15,14-3 1-15,24-10-7 16,5-5 1-16,-5-4-4 16,-10 6 1-16,-17 0-12 15,-25 4 0-15</inkml:trace>
  <inkml:trace contextRef="#ctx0" brushRef="#br0" timeOffset="7883.7">13032 3026 47 0,'7'53'23'0,"14"32"-20"0,-18-54 31 16,1 3-34-16,3 14 0 16,0-5-1-16,0-5 1 15,-3 3-4-15,3-4 0 16,-4-11-10-16,-6-8 1 15</inkml:trace>
  <inkml:trace contextRef="#ctx0" brushRef="#br0" timeOffset="8436.59">14411 2866 46 0,'-11'9'23'16,"-34"35"-20"-16,23-25 36 0,-13 25-38 15,-11 12 0-15,4 7 0 16,-11 15 0-16,0 4-2 15,4 3 1-15,6-10-3 16,8-6 1-16,10-16-9 16,8-15 0-16,-1-23-3 15,11-15 0-15</inkml:trace>
  <inkml:trace contextRef="#ctx0" brushRef="#br0" timeOffset="8631.24">13889 2941 44 0,'56'22'22'0,"-3"53"-16"0,-39-53 40 0,8 22-46 0,6 12 1 0,11 7-1 0,6 12 0 16,-2 1-2-16,-1-4 1 15,-7-19-7-15,-3-6 1 16,-4-15-8-16,-10-14 1 15</inkml:trace>
  <inkml:trace contextRef="#ctx0" brushRef="#br0" timeOffset="9035.83">14499 2257 45 0,'18'54'22'0,"-18"-14"-25"0,0-33 36 0,0 18-29 0,-4-6 1 0,1-7 1 16,-1 4 0-16,1 0-9 15,-1-7 0-15,1-6 6 16,3-12 0-16,3-4-3 15,1-9 0-15,-1-6-1 0,1-10 0 16,3 4 0 0,0 9 1-16,3 3-1 0,1-3 1 15,3 9 1-15,0 13 0 16,-3-7-1-16,-1 1 0 47,1 12 0-47,3 3 0 0,0 7 0 15,-3 6 0 1,-1 3-2-16,1 0 1 0,3 3-6 0,0 3 0 0,0 7-8 0,-3-10 1 16</inkml:trace>
  <inkml:trace contextRef="#ctx0" brushRef="#br0" timeOffset="9286.15">14944 2377 47 0,'17'9'23'0,"15"-12"-22"0,-21-3 39 0,6-4-40 16,4 4 1-16,4 0 0 15,0-1 1-15,3 1-6 16,0 3 1-16,4-6-10 15,-4 9 1-15,-10-16-2 16,0 0 0-16</inkml:trace>
  <inkml:trace contextRef="#ctx0" brushRef="#br0" timeOffset="9523.35">15434 2047 59 0,'14'72'29'0,"0"13"-38"0,-3-44 61 0,3 15-52 0,4 10 0 0,-4 6-3 16,0-3 1-16,-7-15-9 16,-11-23 1-16,-10 3-6 15,-3-9 0-15</inkml:trace>
  <inkml:trace contextRef="#ctx0" brushRef="#br0" timeOffset="22533.97">5528 4402 46 0,'-18'16'23'0,"-24"56"-16"0,31-53 23 16,-3-3-30-16,4 12 0 15,-1 6 1-15,1 1 0 16,3-7-1-16,3-3 0 16,4-3 1-16,4 3 1 15,10-12-1-15,7-1 1 16,7 1-1-16,7-7 1 0,11-3-1 16,4-3 0-16,-1 0-1 15,-10 0 1-15,53-3-1 16,-1-10 0-16,26 4 0 15,3-3 0-15,14 2 0 16,-29 1 0-16,65-13 0 16,6 0 1-16,11 6-1 15,14 0 0-15,11 7 0 16,10 0 1-16,7 2-1 16,-59 1 0-16,98 6 0 15,-7-6 0-15,0 3 0 16,-3 3 0-16,3 0-1 15,0 0 1-15,3 3 0 16,1 3 1-16,6-6-1 16,8 0 0-16,0 6 0 15,-7 4 0-15,13-1 0 16,1 4 0-16,0-7 0 16,-15-15 1-16,1-1-1 0,-11 1 1 15,4-7-1-15,-4-3 1 16,-11 0-1-16,-3 4 1 15,-14-4-1-15,-11 0 1 16,-7 3-1-16,-31 1 0 16,-18-1 0-16,-18 4 0 15,-18-7 0-15,-17-9 0 16,-17 2-1-16,-19 1 1 0,-13-3-1 16,-19 0 0-1,-13-3-1-15,-18-7 1 0,-17 0-1 16,-18-15 1-1,-18 0-4-15,-25-10 0 0,-3-9-10 16,-14-3 1-16</inkml:trace>
  <inkml:trace contextRef="#ctx0" brushRef="#br0" timeOffset="23209.96">9098 5854 40 0,'-3'28'20'0,"-15"-6"-12"16,14-22 20-16,1 7-24 15,-1 2 0-15,4-3 3 16,0 4 1-16,0-4-10 15,0-3 0-15,0 6 6 16,4-5 0-16,-4-4-3 16,7-13 1-16,0-3-3 15,4-6 1-15,-8-12-2 16,8-1 1-16,3 7-1 16,7 0 0-16,-7 0 1 15,11 3 0-15,3 3 0 0,0 9 1 16,0 13 0-16,-3 3 1 15,0 16-1-15,-4 13 1 16,-3 8-2-16,-1 7 1 16,-10 10-2-16,0-13 0 15,0 3-5-15,1-13 1 16,-5-9-8-16,-3-18 0 16</inkml:trace>
  <inkml:trace contextRef="#ctx0" brushRef="#br0" timeOffset="23620.38">10957 5243 29 0,'-7'-13'14'0,"-3"4"-1"15,6 18 15-15,-3 4-23 0,0 9 0 16,0 6 5-16,-7 16 0 15,7 6-13-15,-4 13 1 16,1 9 7-16,-1 12 1 16,0 4-4-16,1-3 0 15,3-16-6-15,-4-22 1 16,4-13-5-16,-3-18 0 16,-1-16-6-16,0-12 1 15,1-10-2-15,-1 0 0 16</inkml:trace>
  <inkml:trace contextRef="#ctx0" brushRef="#br0" timeOffset="23961.12">10693 5754 20 0,'7'25'10'0,"17"0"1"0,-13-16 16 0,0 10-22 15,3-6 0-15,7 2 5 16,7-2 0-16,4-4-12 16,7-5 0-16,10-1 8 15,4-10 1-15,7-2-3 16,0 0 0-16,-7-10-2 15,-11 0 1-15,-3-6-1 16,-11 3 0-16,-7 3-1 16,-7 0 0-16,-6 4-1 15,-1 2 1-15,-11 7-1 16,-7 6 1-16,-6 0-2 16,-4 6 1-16,-4 13-2 15,4 3 1-15,0 6-1 16,3 3 0-16,4 1-2 0,10 5 1 15,8-15-1-15,10 0 1 16,7-15-1-16,4-7 1 16,-4-13-3-16,4-6 0 15,-1-6-5-15,1-9 0 16,-4-10-1-16,0 0 0 16</inkml:trace>
  <inkml:trace contextRef="#ctx0" brushRef="#br0" timeOffset="24185.58">11550 5114 43 0,'-14'78'21'0,"-21"45"-23"0,28-73 44 0,-1 6-41 15,1 17 1-15,4 5 1 16,3-6 0-16,0-3-5 15,7-16 0-15,-4-18-3 16,1-13 1-16,0-13-9 16,-1-15 1-16,-14-16-2 15,-3-6 0-15</inkml:trace>
  <inkml:trace contextRef="#ctx0" brushRef="#br0" timeOffset="24356.71">11367 5588 39 0,'31'22'19'0,"33"3"-18"0,-47-19 38 16,8 3-36-16,10-9 0 16,11 0 0-16,4 0 0 15,-1 0-7-15,-7 0 1 16,-3 0-5-16,-7 0 0 16,-11 7-6-16,-7-14 1 15</inkml:trace>
  <inkml:trace contextRef="#ctx0" brushRef="#br0" timeOffset="24942.18">12040 5719 49 0,'36'10'24'0,"-36"-17"-30"0,-4 11 46 0,-3 5-40 15,-7 4 1-15,-7 5 0 16,0-11 0-16,-1 5-2 15,1 4 1-15,4-7 0 16,2 7 1-16,1 0-4 16,0-1 1-16,7-2-3 15,7-1 1-15,7-5-1 16,7-1 1-16,4-6-1 16,3 0 0-16,4-6 2 15,0-1 1-15,-4-2 1 16,0 6 1-16,-3 0 0 15,-4 6 0-15,0 9 0 0,-4-5 1 16,1 2-1-16,0 0 1 16,-1 1 0-16,4-1 1 15,0-2-1-15,4-1 0 16,3-3-1-16,4-6 1 16,3-3-1-16,0-4 1 15,0-9-2-15,4-3 0 16,-4-15-2-16,-3-10 0 15,0-7 0-15,-8-18 1 16,-2-19-1-16,-12-3 1 0,-6-3-1 16,-4 0 1-16,-1 25 2 15,-6 0 0-15,-7 6 0 16,0 16 0-16,0 24 3 16,3 14 0-16,4 24 1 15,4 14 0-15,2 46 1 16,16 15 0-1,37 139-1 1,-2-44 1-16,-1-28-11 16,-7-38 1-16,-10-38-6 15,-4-28 0-15</inkml:trace>
  <inkml:trace contextRef="#ctx0" brushRef="#br0" timeOffset="25691.72">16055 3164 38 0,'-7'15'19'0,"7"-15"-5"0,0 0 19 0,7-3-28 16,4-3 0-16,10-4 4 15,14 1 0-15,7 0-11 16,22-1 0-16,10-2 6 15,3 5 0-15,1 1-6 16,-14 3 0-16,-15 3-8 16,-10 0 0-16,-18 3-8 15,-18 3 1-15</inkml:trace>
  <inkml:trace contextRef="#ctx0" brushRef="#br0" timeOffset="25858.55">16291 3314 30 0,'-31'32'15'0,"6"33"2"15,21-49 16-15,4-3-25 0,4-1 0 16,3-6 6 0,3 4 1-16,5-10-19 0,23-10 1 15,15-2 10-15,18-7 0 16,3 6-11-16,0 7 0 16,-7 9-15-16,-14 7 1 15</inkml:trace>
  <inkml:trace contextRef="#ctx0" brushRef="#br0" timeOffset="26619.25">18066 3694 62 0,'-11'47'31'0,"-3"12"-34"0,11-46 47 15,-1-1-43-15,0 1 0 0,1-10 2 16,6-6 0-16,5-16-4 15,6-6 1-15,10-10 2 16,1-8 0-16,3-5-1 16,11-2 1-16,3-6-2 15,4 3 1-15,0 2-2 16,-7 11 0-16,0 5-1 16,-4 10 0-16,0 13-1 15,1 5 1-15,-8 7 0 16,0 7 0-16,-3 5 1 15,-1 7 1-15,-6 3 0 16,0 6 0-16,-4 10 0 31,0 9 1-15,0 3-1-16,0 19 1 0,4-10-1 0,3 1 1 0,7-7-3 0,7-9 1 16,8-16-9-16,3-12 0 15,-1-22-7-15,12 3 0 16</inkml:trace>
  <inkml:trace contextRef="#ctx0" brushRef="#br0" timeOffset="27070.4">19946 3160 42 0,'-3'-6'21'0,"-12"12"-15"0,8 4 30 16,-10 15-34-16,-8 3 0 15,-14 26 1-15,-10-7 0 16,-4 22-4-16,-4 0 0 15,1 12 2-15,7-9 0 16,3-15-3-16,11-7 1 16,6-16-7-16,8-15 1 15,3-9-8-15,8-29 1 0</inkml:trace>
  <inkml:trace contextRef="#ctx0" brushRef="#br0" timeOffset="27266.83">19375 3170 46 0,'31'6'23'0,"33"54"-17"0,-47-45 39 0,5 14-41 15,6 11 0-15,14 14 3 16,11 18 0-16,7 6-10 16,7 13 1-16,0-3 2 15,-7-6 1-15,-7-26-11 16,-14-12 0-16,-14-19-8 15,-11-22 0-15</inkml:trace>
  <inkml:trace contextRef="#ctx0" brushRef="#br0" timeOffset="28270.94">20401 2013 43 0,'4'22'21'0,"-11"6"-7"16,7-25 22-16,-4 19-33 15,1 0 0-15,-1-3 1 16,1 3 1-16,-1 0-7 16,0 0 0-16,1-10 4 15,-1-2 1-15,4-10-3 16,0 0 1-16,11-22-1 0,3-3 0 16,4-13 0-16,10 3 0 15,0-8 0-15,0-1 0 16,1 6-1-16,-1 7 1 15,-7 9-1-15,0 3 1 16,-3 9-1-16,-1 14 0 16,-6 11 0-16,0 4 1 15,-4 0-1-15,0 6 0 16,0 6 1-16,0 10 0 16,-4-6-1-16,1 2 1 15,-1-9-4-15,-3 1 0 0,4-7-10 16,3-4 1-1,0-14-2-15,7 2 0 0</inkml:trace>
  <inkml:trace contextRef="#ctx0" brushRef="#br0" timeOffset="28497.9">20909 2069 54 0,'-3'32'27'0,"6"-14"-30"16,1-18 55-16,3 4-51 15,3-1 0-15,15 0 0 16,3-3 1-16,11-6-5 16,0 2 1-16,0 1-5 15,-4-6 1-15,-3-1-11 0,-8-5 0 16</inkml:trace>
  <inkml:trace contextRef="#ctx0" brushRef="#br0" timeOffset="28733.06">21766 1583 59 0,'7'41'29'0,"-10"3"-30"0,3-16 50 0,-4 16-48 0,1 22 1 0,-1 22-1 16,1-1 0-16,-1 1-6 16,-6 13 1-16,-4-14-13 46,-15-5 0-46</inkml:trace>
  <inkml:trace contextRef="#ctx1" brushRef="#br1">12093 815 0</inkml:trace>
  <inkml:trace contextRef="#ctx0" brushRef="#br1" timeOffset="35776.25">17635 1903 29 0,'4'-38'14'0,"14"10"-2"0,-11 25 15 0,-4 0-23 16,1-3 0-16,-1 12 3 15,-3 19 1-15,-3 13-10 16,-8 31 1-16,0 3 6 16,-3 34 0-16,-3 29-3 15,-1 44 1-15,8 28-2 16,2 31 0-16,12 16-1 16,7 3 1-16,-4-25-1 15,0-28 0-15,-4-25-2 16,-3-29 1-16,-10-21-8 0,-4-29 1 15,-8-24-7-15,12-48 0 16</inkml:trace>
  <inkml:trace contextRef="#ctx0" brushRef="#br1" timeOffset="36437.15">17378 1223 53 0,'39'28'26'0,"63"-22"-34"16,-67-6 47-16,29 0-36 15,20-12 0-15,40-1 0 16,35-12 0-16,42 0-5 16,35-7 1-16,46 17 3 15,22-4 0-15,10 10-2 16,24-10 0-16,-3 3 0 16,-10-3 0-16,-11-9-1 15,-18-6 1-15,1-1-1 0,-26-3 1 16,-45-12-2-16,-14 6 1 15,-22 13-2-15,-27 6 1 16,-29 0 0-16,-22 12 0 16,-30 1-1-16,-19 9 1 15,-17 12-1-15,-11 10 1 16,-14 15 0-16,-10 13 1 16,-15 7-1-16,-13 30 0 15,-15 17 1-15,-3 30 1 16,3 14 0-16,7 24 0 15,4 19 0-15,11 16 0 0,3 22 0 16,10 12 1-16,4 22-1 16,-3 7 1-16,-4-7 0 15,-7-3 1-15,-15-6 0 16,-16-25 0-16,-15-22 1 16,-18-10 0-16,-28-21 0 15,-28-7 1-15,-42-13-2 16,-50-27 0-16,-56-32 0 15,-53-19 1-15,-53-53-2 16,-63-19 0-16,-50-28-6 16,-53-22 0-1</inkml:trace>
  <inkml:trace contextRef="#ctx0" brushRef="#br2" timeOffset="85694.69">3358 7629 59 0,'0'3'29'0,"-21"16"-28"0,4-6 30 0,-15 12-31 15,-14 9 1-15,4 13-2 16,-8-3 1-16,-10 9-2 16,0 1 1-16,11-4-3 15,0 3 1-15,10 4-1 16,7-4 1-16,21-9 1 0,4-3 1 16,18-7 2-1,17-6 1-15,11-6 3 0,0-6 0 16,14 3 1-1,7-7 1-15,-4 1-2 0,-14 6 0 32,-3 34-4-32,-28 0 1 15,-15 4-2-15,-10 5 0 16,-10 4-3-16,-1-9 0 16,0-4-1-16,-3-3 1 0,7-6 1 15,0-9 0-15,10-1 1 16,4-6 0-16,-4-3 1 15,11-6 0-15,4-3 0 16,3-7 1-16,0-6 0 16,7-6 0-16,7-6 0 15,15-10 0-15,6-3 0 16,7-6 0-16,11-10 0 16,7 1 0-16,-7-4 0 15,-10 0 0-15,-4 3-1 16,-11 7 0-16,-3 0 0 15,-11-4 0-15,-4 4-1 16,-13 0 0-16,3 9-2 16,-18 6 1-16,1 10-3 15,-18 9 1-15,-1 6 0 16,-2 10 1-16,-1 9-1 16,11 13 1-16,3 6 2 0,7 3 1 15,11 3 3-15,11-5 1 16,17-5 0-16,4-5 0 15,0-13 0-15,7-6 0 16,3-13-3-16,4-12 1 16,3-7-8-16,-10-5 1 15,-4-17-11-15,0 4 1 16</inkml:trace>
  <inkml:trace contextRef="#ctx0" brushRef="#br2" timeOffset="86790.14">3739 8827 45 0,'-14'12'22'0,"14"-27"-16"0,4 15 31 0,3-7-33 15,14-2 1-15,7-3 2 16,15-10 0-16,6-4-9 16,0-2 1-16,-6 3 4 15,-4-3 1-15,-8 3-3 16,-6-3 0-16,-11 6-2 15,-3 3 0-15,-11 6-3 16,-4 4 1-16,-17 12 0 16,3 6 0-16,-10 10-1 15,7 10 1-15,0 14 1 16,0 4 0-16,10 10 3 16,8 2 1-16,10-8 1 15,14-7 0-15,11-1 1 16,3-17 1-16,14-14-3 0,11-9 0 15,0-15-8-15,-7-10 1 16,3-22-12-16,-3-6 0 16</inkml:trace>
  <inkml:trace contextRef="#ctx0" brushRef="#br2" timeOffset="87121.93">5828 7780 42 0,'-7'53'21'0,"-7"72"-11"16,7-84 26-16,0 25-34 16,-4 3 0-16,0 12 1 15,1 10 0-15,-4 3-4 16,3-3 0-16,4-12 1 16,-11-13 1-16,4-22-6 15,4-23 0-15,3-14-10 0,-11-17 0 16</inkml:trace>
  <inkml:trace contextRef="#ctx0" brushRef="#br2" timeOffset="87571.82">5503 8589 48 0,'39'34'24'0,"11"-37"-18"0,-33 0 37 16,-3 3-42-16,11 3 0 15,0 3 1-15,3 4 0 16,0-1-3-16,11-3 0 0,-11 1 1 16,7-4 1-16,4-6-2 15,4-1 1-15,-8-2-1 16,-3 0 1-16,-1-7 1 16,-2 7 0-16,-1-3 1 15,0-4 0-15,4 1 0 16,-4-1 0-16,-7 0-1 15,4 4 1-15,0-7-2 16,-15-2 0-16,1-4-1 16,-11 3 0-16,-7 0-1 15,-7 10 0-15,-8 2-1 16,-2 14 1-16,-1 2-1 16,0 7 1-16,1 12 0 15,2 6 1-15,12 7 1 16,6 6 0-16,8 7 1 0,6-17 1 15,12-6-1-15,6-5 1 16,7-11-2-16,4-8 0 16,-4-14-8-16,-3-5 0 15,-18-13-8-15,11 0 0 16</inkml:trace>
  <inkml:trace contextRef="#ctx0" brushRef="#br2" timeOffset="87918.92">6773 8234 56 0,'11'0'28'0,"-11"3"-32"16,-7 7 49-16,-7-1-45 16,-11 7 1-16,-7 15-1 15,-10 16 0-15,-7 0-1 16,-1 3 1-16,1 7-2 15,3-4 1-15,11-6-4 16,6-3 1-16,1-12-12 0,14-20 1 16</inkml:trace>
  <inkml:trace contextRef="#ctx0" brushRef="#br2" timeOffset="88114.98">6276 8222 31 0,'25'-13'15'0,"13"66"-2"0,-27-46 13 16,7 12-24-16,10 12 1 16,0 10 3-16,4 6 1 0,0 6-9 15,-1 10 1-15,-2 12 2 16,-1-6 1-16,0 0-6 16,-7-13 1-16,-10-15-10 15,3-28 0-15</inkml:trace>
  <inkml:trace contextRef="#ctx0" brushRef="#br2" timeOffset="88366.8">7116 7375 46 0,'-4'6'23'0,"-17"70"-23"16,14-48 38-16,0 22-37 16,3 6 1-16,-6 23 0 0,-4 34 0 15,6 12-3-15,1 19 0 16,0 7 1-16,4-7 1 16,-4-31-6-16,3-25 0 15,-6-19-10-15,-8-35 1 16</inkml:trace>
  <inkml:trace contextRef="#ctx0" brushRef="#br2" timeOffset="88547.9">6558 8331 61 0,'57'16'30'0,"73"-19"-25"0,-91-10 54 0,21 10-57 15,25-19 1-15,17-18-1 16,0-11 0-16,8 4-5 15,-12 3 1-15,-13 13-6 16,-25 12 1-16,-25 16-13 16,-28 9 0-16</inkml:trace>
  <inkml:trace contextRef="#ctx1" brushRef="#br2" timeOffset="57693.2">4801 5798 0,'0'0'0</inkml:trace>
  <inkml:trace contextRef="#ctx0" brushRef="#br2" timeOffset="93486.08">9807 8814 47 0,'21'41'23'0,"-3"-63"-15"0,-11 10 24 15,-3-10-30-15,3-10 1 16,-7-18 2-16,-4-9 0 16,-3-17-7-16,-11-21 1 15,4-10 4-15,-3-9 0 16,6 7-2-16,4-17 1 15,7 13-2-15,11 0 0 0,13 13 0 16,-2 15 1-16,13 16-1 16,11 19 0-16,0 22-3 15,-1 19 1-15,-2 21-6 16,-8 20 1-16,-7 24-9 16,-10 7 0-16,-11 6 0 15,-18 15 0-15</inkml:trace>
  <inkml:trace contextRef="#ctx0" brushRef="#br2" timeOffset="93890.92">9504 8567 52 0,'25'59'26'0,"52"-21"-29"15,-56-32 56-15,15 0-52 16,13 4 1-16,4-1 0 15,10-6 1-15,8-3-5 0,0 0 0 16,-12-9 0-16,1 6 0 16,-3 0-2-16,-4-4 1 15,-4-2-1-15,-3-4 0 16,-7-2 1-16,-7-10 1 16,-4 3 1-16,-3 3 0 15,-8 3 1-15,-6 7 0 16,-4-4 0-16,-7 10 1 15,-7 6-1-15,-7 7 0 16,-4 8 0-16,-7 1 1 16,4 3-1-16,0 0 0 15,3 10 0-15,1 2 1 0,6 4-1 16,4-10 1-16,11 0-1 16,6-9 0-16,4-7 0 15,7-2 1-15,4-13-3 16,-4-7 0-1</inkml:trace>
  <inkml:trace contextRef="#ctx0" brushRef="#br2" timeOffset="94147.84">10788 8934 38 0,'14'28'19'0,"-7"-44"-9"16,-10 4 9-16,3-4-17 0,-4-6 0 16,1-6 5-16,-1-1 1 15,4-2-8-15,4 0 1 16,6 2 5-16,18 1 1 16,15 3-2-16,13-6 0 15,11-4-5-15,4 7 0 16,-15 3-12-16,-6 3 1 15,-8-6-6-15,0 0 1 16</inkml:trace>
  <inkml:trace contextRef="#ctx0" brushRef="#br2" timeOffset="94630.09">13497 7905 61 0,'7'31'30'0,"-7"-24"-37"0,4-4 58 15,-4-3-51-15,0 3 0 0,0-3-1 16,0 0 1-16,0 0-2 16,3-3 0-16,4 0-9 15,-3-4 1-15,0-5-7 16,10-4 1-16</inkml:trace>
  <inkml:trace contextRef="#ctx0" brushRef="#br2" timeOffset="94827.2">13832 7864 61 0,'7'25'30'0,"-10"-22"-36"15,3-3 55-15,-4-3-49 16,1 0 0-16,-1-3-2 16,1 3 0-16,-1 0-7 0,-3 3 0 15,0-4-8-15,0 1 1 16</inkml:trace>
  <inkml:trace contextRef="#ctx0" brushRef="#br2" timeOffset="95303.52">13289 8513 55 0,'-3'13'27'0,"-4"9"-28"0,7-22 47 0,0-3-44 16,0 0 1-16,0-7 3 16,7 4 1-16,3-7-8 15,8-6 0-15,7-9 5 16,6-3 0-16,1 6-2 16,0 3 1-16,-8-6-4 15,1 9 0-15,-4 3-3 16,1 7 1-16,-1 6-1 15,0 3 0-15,-4 0 0 16,1-7 0-16,0 7 1 16,3 3 0-16,0 4 1 15,-3 8 1-15,-1 14 0 0,1-1 0 16,0 3 0-16,-1 1 1 16,1-4 0-16,0-3 0 15,3-6 1-15,3-10 1 16,8-12 0-16,3-3 0 15,4-13-1-15,-7-6 1 16,-7-7-5-16,-4 4 0 16,-7-3-13-16,-10-4 0 15</inkml:trace>
  <inkml:trace contextRef="#ctx0" brushRef="#br2" timeOffset="95828.93">14309 8382 44 0,'98'-94'22'0,"-31"-48"-13"16,-52 102 28-16,-5-11-34 15,-6-18 0-15,-11 4 0 16,-11-11 1-16,-14 1-6 0,-21-6 1 16,-14 12 3-16,0 15 0 15,-21 17-2-15,-11 2 0 16,-14 26-3-16,4 15 1 15,-4 16-3-15,4 16 1 16,7 12-2-16,3 19 0 16,7 15 1-16,14 20 1 15,22 12 3-15,14 13 0 16,17 2 4-16,28 1 1 0,19-10 2 16,20-12 0-16,25-16 0 15,11-28 1-15,27-28-1 16,26-32 0-16,-1-34-2 15,8-29 0-15,-14-9-3 16,-22-18 1-16,-21 2-4 16,-21-9 0-16,-21-9-9 15,-22 9 0-15,-17-6-7 16,-17 3 0-16</inkml:trace>
  <inkml:trace contextRef="#ctx0" brushRef="#br2" timeOffset="96414.54">15628 8698 61 0,'21'91'30'0,"11"57"-35"0,-25-111 53 0,0 17-46 15,4 5 0-15,-4 1 3 16,0-10 1-16,0-9-7 16,-4-16 0-16,1-22 3 15,3-16 1-15,-4-21-2 16,-3-13 1-16,-3-16-3 16,-1-18 1-16,-3-13-1 15,-3-7 0-15,-1-9-2 16,4 7 0-16,0 3-1 15,11 9 1-15,3 12 0 16,7 13 0-16,14 19 1 16,11 16 0-16,3 15 4 15,0 16 0-15,-6 16 0 16,-4 3 1-16,-22 18-2 31,-13 10 1-31,-22 16-2 0,-14-6 1 0,0-4-3 0,-3 0 0 16,0-12-5-16,-1-3 1 15,8-4-7-15,10-12 0 16,15-16-4-16,10-6 0 16</inkml:trace>
  <inkml:trace contextRef="#ctx0" brushRef="#br2" timeOffset="96999.66">16224 8516 34 0,'4'69'17'0,"-8"4"-13"0,8-61 26 0,-1 7-25 16,1 6 1-16,-4-3 3 15,0-10 1-15,0-2-13 16,0-7 1-16,-4-12 7 16,1-10 1-16,3-6-3 15,0-13 0-15,3-3-2 16,4 7 0-16,0-1 0 15,4 1 0-15,-4 2 0 16,7 4 0-16,7 6 0 16,8 7 0-16,-1 5-1 15,4 10 1-15,3 3-1 16,4 7 0-16,-4-1-2 16,0 1 0-16,0-1-2 15,1 0 0-15,-5-2-2 16,-2 2 0-16,-1-6 0 0,-7-3 0 15,0 0 1-15,-3 3 1 16,0-6 3-16,-4-3 0 16,0-3 4-16,-4-1 1 15,-3-6 1-15,-3 4 0 16,-1-4 0-16,-6 1 0 16,-11 2-1-16,-11 4 0 15,-7 2-2-15,-3 10 0 0,-4 4-1 16,4 12 0-16,7-1-3 15,7 14 0-15,7 5-1 16,10 4 0-16,11-6-2 16,11-4 1-16,10-9 0 15,7-6 0 1,11-35 0 0,-4-3 0-16,-3 0-4 15,0 0 1-15,3-9-5 16,-3 2 0-16</inkml:trace>
  <inkml:trace contextRef="#ctx0" brushRef="#br2" timeOffset="97269.3">17173 8407 48 0,'18'9'24'0,"-15"4"-28"0,-3-13 45 16,0 0-41-1,-3 0 0-15,-4-3 1 0,-7-1 1 16,-4-2-2-16,-3 3 0 15,-11 0 1-15,-3 3 0 16,0 3 0-16,-4 6 0 16,11 4-4-16,3 6 0 15,0 3-2-15,11 3 0 16,7 0-1-16,7 0 1 16,14-3 0-16,11-10 0 15,10-2 2-15,0-10 1 16,4-10-2-16,-4-2 0 15,1-7-5-15,-5 3 1 0</inkml:trace>
  <inkml:trace contextRef="#ctx0" brushRef="#br2" timeOffset="97555.66">17378 8745 47 0,'0'-3'23'0,"-7"-69"-24"16,7 31 45-16,-7-12-43 16,-4-7 0-16,-6-34 1 15,2 22 0-15,-2-66-2 16,6 19 0-16,11-3 2 16,11 3 1-16,6 12-1 0,1 19 0 15,0 19 0-15,6 22 0 16,12 13-2-16,6 27 0 15,-7 20-3-15,-3 12 0 16,-7 13-7-16,-11-4 1 16,-11 13-8-16,-17 10 0 15</inkml:trace>
  <inkml:trace contextRef="#ctx0" brushRef="#br2" timeOffset="97723.5">16905 8203 47 0,'11'28'23'0,"59"7"-16"0,-49-26 38 0,11 0-43 16,11-5 0-16,6-1-1 15,7-10 0-15,-6 4-5 16,6-3 0-16,1 3-11 16,-1-10 0-16</inkml:trace>
  <inkml:trace contextRef="#ctx0" brushRef="#br2" timeOffset="97902.31">17914 8670 69 0,'7'28'34'0,"-3"-34"-45"16,-4 6 58-16,-4-3-52 0,-3 0 1 15,-4-3-30-15,-13-1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5:34:28.53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9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9T15:37:26.137"/>
    </inkml:context>
  </inkml:definitions>
  <inkml:trace contextRef="#ctx0" brushRef="#br0">3457 3756 57 0,'4'3'28'0,"3"-6"-23"0,-7 3 29 0,3 0-33 16,4 10 0-16,4 9 1 16,-4-7 0-16,4 13-3 15,-11 10 1-15,3 2 1 16,-3 4 0-16,0 12-1 16,0-2 1-16,0-1-1 15,0-6 0-15,7-4 0 16,-7-8 1-16,4-7-1 15,3-3 0-15,-7-7 0 16,0-5 1-16,0-4-1 16,0-6 1-16,-11-3-2 0,1-3 1 15,-8-7-1-15,-3 1 1 16,0-1-1-16,-8 1 0 16,-9 2-1-16,-5 4 1 15,4 3-1-15,4 9 0 16,0 0-1-16,7 4 1 15,-4 5 0-15,14 7 1 16,8 10 0-16,-8-4 0 16,15-3 1-16,-4 3 1 15,14 0 1-15,3-3 1 16,11-3 0-16,8-3 0 0,2-9 0 16,8-10 1-16,0-10-1 15,3-5 0-15,-3 8-3 16,10-2 1-16,-10-4-4 15,-7-5 0-15,-4 2-6 16,-7 3 1-16,-3 1-10 16,-14 2 0-16</inkml:trace>
  <inkml:trace contextRef="#ctx0" brushRef="#br0" timeOffset="283.7">2850 4744 41 0,'-17'31'20'0,"13"-21"-5"0,4-7 27 16,4 0-37-16,3-3 0 16,14 3 5-16,18 0 1 15,0-6-13-15,31-6 1 16,15-7 7-16,24-15 1 15,-14-4-4-15,4 10 1 16,-14 0-4-16,0 3 0 16,-22 7-5-16,-6 5 0 15,-19 1-7-15,-6 9 1 16,-18-7-10-16,-17 7 0 0</inkml:trace>
  <inkml:trace contextRef="#ctx0" brushRef="#br0" timeOffset="769.88">3154 5080 48 0,'28'34'24'0,"0"-3"-29"16,-21-18 36-16,4 9-30 15,-8 6 1-15,5 4 1 16,-8 5 1-16,0 4-4 16,3 6 0-16,-3-6 3 0,0-1 1 31,-3 1-2-31,-8-9 0 16,0-10-1-16,-3-10 0 15,0-2-1-15,4-7 1 16,-8-3-2-16,0-3 1 15,4-1-1-15,-3 4 0 16,-5 4 0-16,1 2 0 16,-14 6-1-16,3 7 1 15,0 3 0-15,4 0 1 16,7 9 0-16,0 1 1 0,10-1 0 16,4 4 1-16,7-1-1 15,11-3 1-15,-1-5 0 16,8-1 0-16,0-7-2 15,6-5 1-15,5-10-4 16,2-3 0-16,15-9-7 16,7-7 1-16,14-22-7 15,-3-2 0-15</inkml:trace>
  <inkml:trace contextRef="#ctx0" brushRef="#br0" timeOffset="1044.2">3905 5356 54 0,'-10'28'27'0,"-29"16"-32"0,21-22 49 0,-3 0-43 0,-11 3 1 0,4 12 0 0,-4-5 0 0,15 5-3 0,-4-5 0 15,-1-4-2-15,8-6 0 16,0-3-8-16,4-19 0 16,3-10-5-16,-4-15 1 15</inkml:trace>
  <inkml:trace contextRef="#ctx0" brushRef="#br0" timeOffset="1183.24">3507 5324 40 0,'21'0'20'0,"18"35"-12"0,-29-23 33 0,11 16-37 15,11 7 1-15,14 6 2 16,3 6 1-16,-3-6-11 16,11-1 1-16,3 7 4 15,-11-12 1-15,-10-7-9 16,-7-9 0-16,-11-13-12 16,-11-6 1-16</inkml:trace>
  <inkml:trace contextRef="#ctx0" brushRef="#br0" timeOffset="3706.87">21809 3054 40 0,'-21'53'20'0,"17"-9"-14"0,4-31 21 0,-3-4-21 15,3-3 0-15,0 1 3 16,0-7 1-16,3-16-13 15,8-12 1-15,10-16 8 16,14-19 1-16,7-18-5 16,18-17 1-16,11-8-2 15,3-10 0-15,-14 9-2 16,-4 0 1-16,-6 17-2 16,-8 11 0-16,-7 16 1 15,-6 16 0-15,-8 7-2 16,-7 11 1-16,-7 20 0 15,-7 15 0-15,-7 26 0 16,-4 18 0-16,1 12 0 0,-1 23 1 16,-3 28 0-16,0 3 1 15,-4 0-1-15,1-6 1 16,6-16 0-16,4-22 0 16,4-9-4-16,3-26 1 15,0-12-5-15,0-15 0 16,0-10-6-16,-4-19 0 15</inkml:trace>
  <inkml:trace contextRef="#ctx0" brushRef="#br0" timeOffset="3906.65">21953 2869 62 0,'18'19'31'0,"0"-7"-35"0,-4-12 60 0,10 0-56 15,12-6 0-15,10 0-3 16,-1-1 1-16,-2 1-3 16,-4 0 0-16,-1 3-12 15,1-4 0-15,-11 4-1 16,-3-6 1-16</inkml:trace>
  <inkml:trace contextRef="#ctx0" brushRef="#br0" timeOffset="4261.46">22500 2982 46 0,'4'44'23'0,"-11"-26"-25"0,7-14 44 16,-4-4-42-16,4 0 1 15,0-4 1-15,4-11 0 16,6 2-3-16,1-6 1 15,3-3 1-15,0-9 0 16,7 0-1-16,0-1 0 0,4 7-2 16,0-3 1-16,-1 6 0 15,-2 3 1-15,2 10 0 16,-3 3 0-16,-3 9 1 16,0 6 0-16,-4 10 1 15,0 0 0-15,-3 0-1 16,-1 6 1-16,-3 9-1 15,0-6 0-15,-3 7-3 16,-1-10 1-16,4-3-6 16,0-6 0-16,0-7-9 15,1-9 1-15</inkml:trace>
  <inkml:trace contextRef="#ctx0" brushRef="#br0" timeOffset="4521.05">23414 2816 49 0,'-14'31'24'0,"-43"32"-25"0,36-54 39 16,-14 10-38-16,-11 15 1 15,-10 13-1-15,-1 22 1 16,8-3-2-16,10 3 1 16,7-9-3-16,7-13 0 0,4-19-11 15,11-19 1-15</inkml:trace>
  <inkml:trace contextRef="#ctx0" brushRef="#br0" timeOffset="4686.87">22899 2740 34 0,'0'-34'17'0,"-4"34"3"16,11 15 18-16,4 4-35 16,7 25 0-16,6 0 2 15,-3 6 1-15,8 4-8 16,-5-4 0-16,1-16 0 16,-4-12 1-16,-7-16-14 15,-3-15 0-15</inkml:trace>
  <inkml:trace contextRef="#ctx0" brushRef="#br0" timeOffset="6034.05">9049 3734 29 0,'-11'7'14'0,"1"-26"-4"0,6 19 14 0,4-6-22 16,0 6 0-16,0-4 3 15,0 4 0-15,0 0-4 16,0 0 1-16,0 0 5 0,4-3 0 16,6 0 1-1,8 3 0-15,10 3 0 0,25 0 0 16,25 7-2-16,27-1 0 16,33 1-2-16,28-7 0 15,10-6-2-15,22-7 0 16,-11 1-2-16,-11-7 0 15,-7 0-3-15,-13 4 1 16,-22-4-5-16,-18 7 1 16,-28 6-4-16,-21 3 0 15,-17 0-9-15,-11 0 1 16,-25 0 0-16,-18 9 1 16</inkml:trace>
  <inkml:trace contextRef="#ctx0" brushRef="#br0" timeOffset="6724.46">8724 3490 29 0,'-7'9'14'0,"0"-9"-5"0,7 0 25 0,4-6-29 16,3 3 0-16,3 3 4 15,8-7 0-15,10 7-10 16,22 7 0-16,13 12 9 16,32-7 0-16,15 1-2 15,24-4 1-15,28-9-3 16,36-9 0-16,-1-4-2 16,15-9 1-16,-15-9-4 0,-10-1 0 15,-28 4-3-15,-28 6 1 16,-26 10-5-16,-23 2 0 15,-19 1-11-15,-24 9 0 16</inkml:trace>
  <inkml:trace contextRef="#ctx0" brushRef="#br0" timeOffset="7984.64">25396 2928 35 0,'46'0'17'0,"7"0"-5"0,-42 0 17 15,-1 0-24-15,5 0 0 16,-5-9 3-16,1 3 1 15,-4 3-11-15,-11-7 0 0,-10-2 7 16,-14 2 1-16,-11 1-3 16,-10-1 0-16,-8 7-2 15,1 3 1-15,10 3-2 16,0 13 0-16,0-3-1 16,4 9 0-16,7-4-1 15,3 8 0-15,11 2-2 16,14-9 1-16,14-4 0 15,7-2 1-15,14-7 0 16,0 3 0-16,4-9 1 16,3 0 0-16,-3-9 0 15,-4 0 1-15,0-1-1 16,4-5 1-16,-4-1-1 16,1 3 1-16,-5 4-1 15,-6 0 1-15,-4 12 0 16,-7 12 0-1,-10 4 0-15,-8 6 1 0,-7 7 0 0,-3 18 0 16,-3-6 0-16,-8 12 0 16,-3 7 0-16,-1 0 1 15,5-1 0-15,6-2 1 16,7-13-1-16,4-3 0 16,3-7 0-16,4-5 0 15,4-13-2-15,13-10 1 0,5-3-4 16,6-6 1-1,7-6-9-15,4-3 0 0,3-16-6 16,4-1 0-16</inkml:trace>
  <inkml:trace contextRef="#ctx0" brushRef="#br0" timeOffset="8331.04">25636 3063 44 0,'0'16'22'0,"0"-7"-26"0,0-5 37 16,-3 2-31-16,-1 9 0 15,1 7 0-15,-1 10 0 16,1-1-3-16,3-3 1 16,0 4 2-16,3-7 0 15,4-6-1-15,0-10 0 16,7-6 0-16,11-6 0 16,7-16-4-16,0 4 0 15,3-14-7-15,4 7 0 16,0-6-5-16,-4 3 1 15</inkml:trace>
  <inkml:trace contextRef="#ctx0" brushRef="#br0" timeOffset="8736.27">26148 3132 48 0,'10'13'24'0,"-2"2"-26"0,-5-15 46 0,-3 0-44 16,-3 4 0-16,-5-1 0 15,-2 0 0-15,-8 3 0 16,-3 4 0-16,0-1 0 16,0 0 0-16,0 1-1 15,3-4 1-15,0 0-1 16,8 1 0-16,6-4-2 16,11-3 1-16,7-3-1 15,4-4 1-15,0 1-1 0,-1 0 1 16,-3 6-1-1,-3-6 0-15,0 2 0 0,-1 4 1 16,1-9 0-16,-1 9 1 16,1-6 1-16,-1 6 1 15,1 6 3-15,-4 3 0 16,0 10 0-16,-3 0 0 16,-1 0-2-16,1 6 1 15,-1-6-5-15,4-4 0 16,7-5-10-16,4-7 1 15,7-6-3-15,-4-16 1 16</inkml:trace>
  <inkml:trace contextRef="#ctx0" brushRef="#br0" timeOffset="9426.95">26988 2144 42 0,'28'26'21'0,"-28"2"-31"0,-4-13 42 0,-3 17-32 15,-7 12 1-15,-4 15 1 16,4 29 1-16,-3 3-1 16,6 0 1-16,4 3 2 15,3-9 0-15,8-10 0 16,0-9 1-16,3-7-2 15,-4-12 1-15,1-12-4 16,-4-13 0-16,-4-3-1 16,-10-13 1-16,-7-6-2 15,-11-6 0-15,4-4 0 16,0 4 0-16,-4 0 0 16,0 0 0-16,0 12 1 15,1 0 0-15,6 7 0 16,4 5 0-16,3 7 1 0,8 1 0 15,6 2 0-15,11-9 1 16,7 6-1-16,4-3 1 16,3-7-3-16,-3 1 1 15,10-13-5-15,4-3 0 16,6 0-10-16,1-3 0 16,7-22-2-16,0-3 1 15</inkml:trace>
  <inkml:trace contextRef="#ctx0" brushRef="#br0" timeOffset="9696.86">27167 3170 41 0,'7'59'20'0,"-10"-40"-20"0,-1-9 39 0,4-7-36 16,-3 3 0-16,-1-15 2 15,1 2 0-15,-1-5-6 16,1-7 0-16,3 3 4 15,0-2 0-15,3-1-2 16,1 6 1-16,3 1-1 16,3 5 0-16,8 4-2 15,0 3 0-15,-1 0-2 16,5 0 0-16,2 0-4 16,12 0 0-16,2 0-5 15,5 0 1-15,-5 3-3 16,5-3 0-16</inkml:trace>
  <inkml:trace contextRef="#ctx0" brushRef="#br0" timeOffset="10221.18">27704 3226 33 0,'7'-6'16'0,"-11"-6"-19"0,1 12 28 16,-4 0-25-16,0 0 1 15,-4 0 0-15,0 6 1 16,-3 0-3-16,4 7 1 15,-1-4 0-15,4 0 0 16,4 1-1-16,3-1 1 16,7-9-1-16,0 0 0 0,3-3 0 15,1 6 1-15,-1 4-1 16,-3-7 1-16,0 3-1 16,1 0 0-16,-1 6-1 15,3 4 1-15,-3 2-1 16,4-5 1-16,-1 2 1 15,5-5 1-15,-1-4 1 16,3-3 1-16,1-6 1 16,14-1 0-16,6-8-1 15,5-11 1-15,10-14-1 16,3-14 1-16,4-8-1 16,0-23 0-16,-11-18-1 15,-10-13 1-15,-14-7-1 16,-14 1 1-16,-18 0-1 15,-11 6 0-15,-7 18-1 0,-7 14 0 16,1 18-1-16,-5 13 1 16,-2 34 0-16,-1 28 0 15,7 26 0-15,4 30 0 16,3 26 0-16,15 29 0 16,2 14-2-16,8 1 1 15,8-9-3-15,2-26 0 16,4-12-5-16,-3-10 1 15,-4-31-8-15,-4-18 0 16</inkml:trace>
  <inkml:trace contextRef="#ctx0" brushRef="#br0" timeOffset="10448.7">27852 2881 42 0,'17'38'21'0,"26"-25"-18"16,-26-13 34-16,8 0-36 16,7 3 1-16,0-3 1 15,3-3 1-15,0 3-5 16,0 0 0-16,-3 0-1 16,0-4 1-16,-4 4-8 15,0-9 1-15,-6 0-6 16,-1-10 0-16</inkml:trace>
  <inkml:trace contextRef="#ctx0" brushRef="#br0" timeOffset="10617.74">28356 3051 33 0,'-7'59'16'0,"7"45"-14"0,0-85 25 15,-3 6-30-15,-1-6 1 16,1-10-10-16,3-6 1 15,0-15 9-15,0-7 1 16,0-13-9-16,0 1 1 16</inkml:trace>
  <inkml:trace contextRef="#ctx0" brushRef="#br0" timeOffset="11001.38">28321 2784 31 0,'7'-12'15'0,"21"12"-14"0,-21 6 33 0,4 10-33 16,-4 2 1-16,4-2 0 15,3 3 1-15,3 0-4 16,4-10 0-16,4 4 1 16,3-1 1-16,1-2-4 15,-1-7 1-15,4 3-1 16,3-6 0-16,4 0 1 16,-4 0 1-16,-3 3 0 15,-4-3 1-15,-7 0 2 16,-3 0 1-1,-4 0 1 1,0 0 0-16,-7 0-3 0,-11 0 1 16,-6 0-1-16,-8 0 1 0,-6 6-2 15,-5 4 1-15,5 15-2 0,-1 0 1 16,-3 6 2 0,14 7 1-16,3 3 0 0,11 3 1 46,11-10 0-46,17-6 0 16,14-6-1-16,8 0 1 0,20-9-6 0,1 3 1 0,-11-10-13 0,-22-9 0 16,-23-7-1-16,-12-2 0 15</inkml:trace>
  <inkml:trace contextRef="#ctx0" brushRef="#br0" timeOffset="12833.75">5066 3963 37 0,'14'0'18'0,"-10"-28"-1"0,-4 19 18 0,0-1-30 16,-4-2 1-16,-3 2 2 15,3 1 1-15,-3 6-11 16,-10 12 0-16,-4 19 7 15,-11 16 1-15,-7 13-4 16,-3 21 1-16,-8 19-2 16,11 10 1-16,1 12-2 15,9 16 1-15,8 0 0 16,11 3 1-16,10-13-1 16,10-6 0-16,8-21-2 0,7-20 1 15,10-25-7-15,-7-12 0 16,4-22-13-1,7-19 0-15</inkml:trace>
  <inkml:trace contextRef="#ctx0" brushRef="#br0" timeOffset="13616.47">5165 4490 53 0,'7'6'26'0,"3"-3"-20"0,-3 1 36 0,4-1-39 15,3 0 0-15,-3 0 3 16,17-3 1-16,11 0-8 16,14 0 1-16,21-3 5 15,-4-3 0-15,-6-1-2 16,-4 1 0-16,-14 6-2 16,-11 0 0-16,-10 9-2 15,-4 10 0-15,-14 0-2 16,-14 16 1-16,-14 5-1 15,-8 7 1-15,-2 7-1 16,-5 8 1-16,1-8 1 16,0 8 1-16,7-8 1 15,6-4 1-15,8-3 2 16,7-6 0-16,14 0 0 16,14-20 0-16,8-5-1 15,13-6 0-15,7-4-7 0,1-12 1 16,-8 12-13-16,4-6 1 15,-7 0-7-15,3 0 0 16</inkml:trace>
  <inkml:trace contextRef="#ctx0" brushRef="#br0" timeOffset="13993.53">6537 4788 45 0,'7'9'22'0,"-14"26"-17"15,0-26 33-15,-4 13-36 16,-10 0 1-16,-4 13 0 16,1 9 1-16,-4-1-6 15,-8 1 1-15,1 10 2 16,3-10 0-16,4-1-4 0,3-8 1 15,8-10-7-15,6-12 0 16,11-13-6-16,-7-25 0 16</inkml:trace>
  <inkml:trace contextRef="#ctx0" brushRef="#br0" timeOffset="14205.07">6198 4832 54 0,'29'28'27'0,"9"32"-31"0,-27-48 49 0,10 16-44 16,-7 10 1-16,14 15 1 15,1 10 1-15,9-10-6 16,5 1 1-16,-4-10-1 16,-4-16 1-16,0-9-13 15,-3-16 1-15,-4-9-4 16,0-7 1-16</inkml:trace>
  <inkml:trace contextRef="#ctx0" brushRef="#br0" timeOffset="14651.03">6675 4186 62 0,'0'9'31'0,"0"-9"-36"0,0 0 62 15,10-6-55-15,-3 3 0 16,7 3 3-16,15-6 0 15,-5-1-6-15,4 1 0 0,1 3 3 16,-8 3 1-16,-4 3-3 16,-2 6 1-16,-8 1-3 15,-4 9 0-15,-3 0-2 16,-3 6 1-16,-4 3 0 16,0 6 0-16,-1-12 2 15,8 0 1-15,0 0 2 16,0-3 0-16,8 3 1 15,6-10 1-15,3-2-1 16,15-4 0-16,7-6-4 16,3-6 1-16,-3 3-11 15,0-7 1-15,-7 4-11 16,-1 6 1-16</inkml:trace>
  <inkml:trace contextRef="#ctx0" brushRef="#br0" timeOffset="16124.03">7444 4938 61 0,'-4'16'30'0,"4"-25"-15"0,0 9 30 0,11 0-43 16,-8-7 1-16,18 1 3 15,25 3 0-15,7-3-8 16,18 3 1-16,3-10 1 15,-4 7 1-15,1 0-9 16,-4 2 0-16,-7-5-14 16,-11 3 1-16</inkml:trace>
  <inkml:trace contextRef="#ctx0" brushRef="#br0" timeOffset="16934.32">9105 4597 57 0,'7'3'28'0,"7"16"-30"0,-14-10 40 0,-10 13-38 15,-11 3 1-15,-11 13 0 16,-10 12 0-16,-4 6-2 16,-4 7 1-16,-10 0-1 15,11-1 0-15,3 1-3 16,7-9 1-16,8-11-7 16,9-11 0-16,8-20-6 15,7-18 1-15</inkml:trace>
  <inkml:trace contextRef="#ctx0" brushRef="#br0" timeOffset="17146.62">8562 4653 49 0,'25'41'24'0,"28"12"-23"0,-32-25 44 15,14 16-41-15,0 7 0 16,11 11 2-16,4-5 1 15,-1 2-11-15,0 1 1 16,-6-10 1-16,-8-9 1 16,-3-10-16-16,-8-18 1 15,-2-13-2-15,6-3 0 0</inkml:trace>
  <inkml:trace contextRef="#ctx0" brushRef="#br0" timeOffset="17493.78">9754 4910 57 0,'25'28'28'0,"53"7"-36"0,-54-32 58 15,22-3-50-15,7-3 1 16,-4-3-2-16,1-7 0 15,-1 4-4-15,-3-10 1 16,-7 3-12-16,-11-3 1 16</inkml:trace>
  <inkml:trace contextRef="#ctx0" brushRef="#br0" timeOffset="17701.25">10082 4584 59 0,'18'16'29'0,"-14"53"-32"0,-4-54 47 0,0 14-44 15,-4 18 0-15,1 3-2 16,-1 10 1-16,0-1-2 16,1-6 1-16,-1-6-11 15,1-6 1-15,-4-16-4 16,7-9 0-16</inkml:trace>
  <inkml:trace contextRef="#ctx0" brushRef="#br0" timeOffset="18255.08">10940 4211 48 0,'-18'16'24'0,"4"6"-23"0,14-22 45 16,0 9-43-16,10-3 1 0,-2 4 4 15,9-1 0-15,8-3-8 16,7-2 0-16,10-4 6 15,11-4 0-15,-4 1-2 16,4-6 1-16,0 3-3 16,-7-1 0-16,-11 10-4 15,-7 7 1-15,-10 9-3 16,-11 9 0-16,-10-3-2 16,-8 6 1-16,4 7-2 15,-4-4 0-15,1-2 1 16,-1-4 1-16,1-3 1 15,3 0 1-15,3-3 0 16,8 0 1-16,-1-9 3 16,11-1 0-16,11-2 2 15,14-1 0-15,7-9 2 16,-4 3 0-16,0 3 1 0,-3-6 0 16,-7 10-2-16,-11 2 1 15,-14 10-4-15,-14 13 1 16,-14 21-6-16,-18 1 1 15,-10 5-4-15,-8 4 0 16,-17 0-8-16,4-6 0 16,10-13-3-16,14-10 1 15</inkml:trace>
  <inkml:trace contextRef="#ctx0" brushRef="#br0" timeOffset="18660.24">11804 3929 55 0,'11'66'27'0,"108"81"-26"15,-66-94 53-15,21 1-49 0,11 11 0 16,-7 14 1-16,-8 18 1 15,-13 13-10 1,-22 12 1-16,-24 19 5 0,-22 16 0 16,-31 9-6-16,-25-15 0 15,-18-13-11-15,-3-10 1 16,-11-27-8-16,4-20 1 16</inkml:trace>
  <inkml:trace contextRef="#ctx0" brushRef="#br1" timeOffset="24921.89">5345 5751 23 0,'0'9'11'0,"14"-21"-4"16,-4 5 12-16,-6 1-14 15,3 0 1-15,3-1 1 16,8 4 1-16,3 0-11 15,0 3 1-15,11 0 7 16,11-3 0-16,6 0-3 16,4-3 1-16,7-1-1 15,14 4 0-15,3 0-1 16,22 3 1-16,-7 0-1 16,7 0 1-16,3 3-1 15,7 7 1-15,15-10-1 16,-11 0 1-16,14 0-2 0,7 0 1 15,14 0-1-15,-7 3 1 16,14 0-1-16,8-3 0 16,-1 6 0-16,0-6 1 15,15 0-1-15,-8 0 1 16,7 0 0-16,15-3 0 16,-15-6 0-16,8-1 0 31,126-12 0-31,-31 0 0 0,-36 0-1 15,-10 4 1-15,-18 2-1 16,-7 3 0-16,-7-2-1 16,-10 2 1-16,-29-3-1 15,-3 7 0-15,-14 6-4 32,-11 3 0-32,-14 0-10 0,-32-10 0 0</inkml:trace>
  <inkml:trace contextRef="#ctx0" brushRef="#br1" timeOffset="26031.3">7412 6789 46 0,'0'44'23'0,"0"-41"-13"0,0-3 23 16,0 0-31-16,0 3 1 15,0-9 1-15,0-16 0 16,-11-10-6-16,-3-18 1 16,0-13 3-16,0-9 1 15,0 0-2-15,10-3 0 16,-6 0-2-16,10 2 1 15,10 4-1-15,1 4 1 0,7 18-1 16,3 9 0 0,3 13-3-16,-6 15 0 0,3 20-3 15,-3 2 0-15,-11 13-9 16,0 10 1-16</inkml:trace>
  <inkml:trace contextRef="#ctx0" brushRef="#br1" timeOffset="26229.51">7087 6710 49 0,'29'19'24'0,"27"-25"-25"16,-35-1 40-16,7-2-39 15,11 0 1-15,4-1-2 16,-5 1 1-16,-9-1-6 15,13-2 1-15,-3-1-9 16,-4-2 1-16</inkml:trace>
  <inkml:trace contextRef="#ctx0" brushRef="#br1" timeOffset="26468.33">7892 6453 49 0,'28'19'24'0,"-25"-10"-28"0,-3-9 40 16,-3 10-36-16,-18 2 1 0,0 7 0 16,-4 3 0-16,0 3-1 15,0-3 1-15,1 9 0 16,6 7 0-16,-3-7-1 16,7 4 0-16,10-1-3 15,8 1 0-15,10-7-8 16,7-3 1-16,11-22-4 15,0-12 0-15</inkml:trace>
  <inkml:trace contextRef="#ctx0" brushRef="#br1" timeOffset="26679.39">8269 6453 46 0,'11'28'23'0,"-22"32"-28"15,8-35 44-15,-8-6-38 16,-10 6 0-16,-4 6 2 0,-7 7 1 16,1-4-5-1,2 7 1-15,1 0 1 0,0-3 0 16,3-4-8-16,8-9 0 16,-1-9-8-16,7-13 1 15</inkml:trace>
  <inkml:trace contextRef="#ctx0" brushRef="#br1" timeOffset="26910.83">7909 6582 34 0,'18'22'17'0,"24"22"-10"0,-31-35 23 0,-1 7-26 16,5 6 0-16,9 3 2 15,-3 0 1-15,11 12-9 16,0-2 0-16,0-1 2 15,-4-5 1-15,4-11-12 16,-4-8 1-16,0-26-4 16,-3-6 0-16</inkml:trace>
  <inkml:trace contextRef="#ctx0" brushRef="#br1" timeOffset="27083.97">8421 6318 55 0,'46'50'27'0,"14"-18"-28"0,-46-23 54 15,14 4-52 1,7 9 0-16,-3 9-2 0,-7 7 1 16,-15 21-3-16,-17 1 0 15,-10 12-9-15,-12 0 0 16,-13-6-5-16,3-3 0 15</inkml:trace>
  <inkml:trace contextRef="#ctx0" brushRef="#br1" timeOffset="35400.8">10636 1285 38 0,'-10'19'19'0,"-11"16"-11"0,13-23 20 0,1 10-25 16,0 6 0-16,0 16 0 15,4-3 1-15,3 3-5 16,3 0 1-16,4-3 3 16,4-4 1-16,7-12-1 15,6-15 0-15,8-17-1 16,0-2 1-16,3-16-2 15,0-6 1-15,-3-4-2 16,-7-9 1-16,-4-6-3 16,-7 0 0-16,-3 6-9 15,-4-6 1-15,-4 3-6 16,4 9 1-16</inkml:trace>
  <inkml:trace contextRef="#ctx0" brushRef="#br1" timeOffset="36029.35">11215 1223 54 0,'42'28'27'0,"-21"-13"-33"0,-21-11 49 16,-3 11-43-16,-8 4 0 0,-6 6 0 15,-5-6 0-15,-2 3-1 16,-1 3 1-16,4 0-1 15,0 0 0-15,3-6-2 16,0 6 1-16,4-6-3 16,7 0 1-16,4-10-1 15,6 7 1-15,4-7 0 16,7 4 1-16,1-4 1 16,-1-3 1-16,0 7 1 15,0-13 0-15,0 3 0 16,0 7 1-16,-3-1-1 15,-1 10 0-15,-3-7-1 16,-3 4 0-16,-1 0 0 16,-3-4 0-16,0 4 0 15,0-7 1-15,0 7 0 16,4-7 1-16,-1 1 0 16,4-1 1-16,4-6 1 15,3 0 1-15,0-6 0 0,-3-6 1 16,10-4 0-16,7-12 1 15,4 10-3-15,-7 2 1 16,6-15-3-16,-2-4 1 16,-5 1-2-16,-6 0 1 15,-4 3-4-15,-3-1 0 16,-11 1-3-16,-4 3 1 16,-3 6-4-16,-7-3 0 15,0 19-1-15,-4 6 1 16,4 19 3-16,0 6 1 31,7 7 4-31,3-4 1 0,8 10 5 0,3 3 0 0,7 0 2 16,7-13 0-16,8-9-5 15,2-3 1-15,5-16-12 16,-5-15 0-16</inkml:trace>
  <inkml:trace contextRef="#ctx0" brushRef="#br1" timeOffset="36592.87">12859 1822 47 0,'0'43'23'0,"0"33"-20"0,0-64 38 0,0-2-41 16,0-1 1-16,0 0-1 16,-4-9 1-16,4-9-2 15,-3-16 1-15,-4-3 0 16,0-7 0-16,-4-15-1 16,4 9 0-16,0-12 0 15,0 0 0-15,3-1-1 16,4 4 0-16,11 6 0 15,3 4 1-15,7 8 1 16,7 10 0-16,1 13 1 16,2 9 1-16,-2 3 1 15,-5 3 0-15,-6 13-1 16,-11 16 1-16,-7-7-4 16,-4-9 1-16,-6 6-5 15,-4-7 1-15,-4-5-5 16,0 0 0-16,4-4-6 15,4-6 1-15</inkml:trace>
  <inkml:trace contextRef="#ctx0" brushRef="#br1" timeOffset="36886.01">13466 1536 48 0,'28'16'24'0,"-18"-13"-30"0,-10-3 44 15,0 0-38-15,-3-3 0 16,-4-3 0-16,-7 2 1 0,-8 1-2 16,-6 3 1-16,-11 3 0 15,4 7 0-15,3 9-1 16,4-10 0-16,4 10-2 16,6-3 0-16,4 5 0 15,7 5 1-15,10-1 0 16,11-13 0-16,15-2 1 15,2-10 1-15,5-10 1 16,-5-2 0-16,-2 2-4 16,-1 1 1-16,-11-4-9 15,1-9 0-15</inkml:trace>
  <inkml:trace contextRef="#ctx0" brushRef="#br1" timeOffset="37261.57">13547 1555 52 0,'21'34'26'0,"-4"-8"-29"0,-13-17 46 15,3 0-43-15,0 4 0 16,0-1 1-16,4-2 0 16,-1-1-1-16,1-9 0 15,3 0 0-15,0-9 1 16,0-1-1-16,0-2 0 0,0 9-2 15,-3 3 1 1,0-7-3-16,-1 7 1 0,1 0 0 16,-1-3 0-16,1 6 0 15,0 4 1-15,-1-7 1 16,4 0 1-16,0 0 1 16,0-10 1-16,1 13 0 15,-1 4 1-15,0-7-1 16,-4 0 1-16,1-10-3 15,0 1 0-15,3 3-5 16,-7-4 1-16,0 1-8 16,0-1 0-16,0 1-2 15,0 0 0-15</inkml:trace>
  <inkml:trace contextRef="#ctx0" brushRef="#br1" timeOffset="37563.18">14030 1589 45 0,'14'26'22'0,"14"-8"-24"0,-28-18 44 16,11-6-40-16,3 3 0 16,7 12 0-16,4-9 1 15,0-9-4-15,3 0 0 16,-7-1 2-16,-3-6 0 16,-8-2-2-16,-6-1 1 15,-11 6-2-15,-4 1 1 16,-3 2-3-16,-4 4 0 15,1 12-1-15,-1 4 1 16,4 15 0-16,3-16 0 0,4 10 1 16,4 6 1-16,6 3 2 15,4-3 0-15,7 4 0 16,4-11 0-16,0-5-4 16,3 0 1-16,0-13-8 15,4-22 1-15</inkml:trace>
  <inkml:trace contextRef="#ctx0" brushRef="#br1" timeOffset="37802.44">14436 1643 47 0,'10'15'23'0,"1"23"-25"16,-8-35 42-16,1 3-39 15,-4-6 0-15,0-9 1 16,0-7 0-16,0 7-3 15,0-10 1-15,3-9 1 16,8 3 1-16,3-3 0 0,7-1 1 16,4 7-2-16,10 10 1 15,11-7-3-15,0 13 1 16,0-4-8-16,-4 10 1 16,-3-6-9-16,-7-3 0 15</inkml:trace>
  <inkml:trace contextRef="#ctx0" brushRef="#br1" timeOffset="38343.71">15949 1580 28 0,'0'0'14'0,"14"-28"-13"0,-10 12 14 15,-1 0-15-15,4-5 0 16,-3-5 5-16,-1 8 1 16,4-7-5-16,0 6 1 0,8 9 4 15,2 1 1-15,8 3-1 16,0 6 1-16,3 6-4 16,-3-3 1-16,-1 3-5 15,-3 4 0-15,1-1-8 16,-5-6 1-16,1 0-6 15,-4-9 1-15</inkml:trace>
  <inkml:trace contextRef="#ctx0" brushRef="#br1" timeOffset="38597.68">16355 1386 28 0,'3'28'14'0,"22"22"-5"16,-18-31 20-16,4-10-28 15,-1 10 1-15,1 9 0 16,6-6 1-16,-2-3-2 16,-5-10 0-16,4 4 3 0,0-7 1 15,8-6-1-15,6 7 0 16,0-20 0-16,4-9 0 16,-4-6-3-16,-3-7 1 15,-1 1-5-15,-2-19 1 16,-5 15-9-16,-3-6 1 15,-3-16-5-15,-11 17 0 16</inkml:trace>
  <inkml:trace contextRef="#ctx0" brushRef="#br1" timeOffset="38825.5">16799 762 46 0,'14'44'23'0,"-14"43"-29"16,4-58 42-16,-1 5-35 16,1 29 1-16,0-1 0 15,-1 17 1-15,-3-4-5 16,4-3 1-16,-1-6-3 16,1-9 1-16,3-14-9 15,0-8 1-15,3-7-3 16,1-18 1-16</inkml:trace>
  <inkml:trace contextRef="#ctx0" brushRef="#br1" timeOffset="39138.08">17050 1489 36 0,'28'22'18'0,"-10"-6"-15"0,-11-13 35 15,0 3-35-15,3-6 1 16,1-9 1-16,3-1 0 15,0 1-7-15,-3 0 0 16,-1-17 4-16,-3 11 0 16,-7-4-3-16,-7-6 1 15,-3 6-3-15,-4 0 0 0,-1 10-1 16,-2 9 1-16,3 3-1 16,0 13 1-16,7 9 1 15,3 9 1-15,4 7 1 16,7-10 0-16,7-2 0 15,7-4 1-15,8-3-1 16,-1-7 0-16,0-5-4 16,0-4 0-16,0-6-8 15,-6-19 1-15</inkml:trace>
  <inkml:trace contextRef="#ctx0" brushRef="#br1" timeOffset="40266.93">17604 1012 39 0,'-14'26'19'0,"14"-1"-10"0,0-25 19 0,0 3-24 16,0 3 0-16,0-6 1 15,0 0 1-15,0 0-9 16,0 0 1-16,7-6 0 16,0 6 1-16,3-3-13 15,4 3 1-15</inkml:trace>
  <inkml:trace contextRef="#ctx0" brushRef="#br1" timeOffset="40429.97">17604 1223 28 0,'3'43'14'0,"4"-43"-10"16,-7 4 10-16,0 2-18 16,0-6 0-16,4 3-11 0,3-6 1 15</inkml:trace>
  <inkml:trace contextRef="#ctx0" brushRef="#br1" timeOffset="41104.17">18754 401 52 0,'10'-9'26'0,"1"31"-32"0,-8-16 52 16,1 6-46-1,-1 10 0-15,1-9 1 0,-1 18 0 16,-3 7-2-16,4-1 1 15,0 23 0-15,-1-7 1 16,4 1-1-16,-3-7 1 16,-1-10-1-16,1-12 0 15,-4-6 0-15,-7-13 1 16,-7-2-2-16,-8-4 1 0,-6-4-1 16,-7-5 0-1,-4 3-3-15,4 3 1 16,-4-10-2 31,0 10 1-32,0-6-1 17,4 9 0-32,3 3 1 0,1 9 1 15,6 7 3-15,11 9 0 0,10-3 3 0,8 4 0 0,10-4 3 0,7 3 1 0,11-9-1 0,10-10 1 16,8-3-2-16,6-6 1 0,4-9-6 0,-4 3 1 0,-6-4-9 15,-8 4 1 1</inkml:trace>
  <inkml:trace contextRef="#ctx0" brushRef="#br1" timeOffset="41358.25">18203 1266 66 0,'11'-6'33'0,"31"6"-27"0,-21 0 44 0,18 0-50 0,4-3 1 16,20-3 0-16,22-10 0 15,14-3-3-15,-8 0 1 0,-17 4-4 16,-17 2 1-16,-11 4-9 31,-11 3 1-31,-7 12-8 31,-21-3 1-31</inkml:trace>
  <inkml:trace contextRef="#ctx0" brushRef="#br1" timeOffset="41764.99">18538 1436 45 0,'-10'28'22'0,"13"50"-16"0,-3-59 33 0,0 9-36 0,4 7 1 0,-1 3 1 0,1-4 1 0,3-6-6 0,0-3 0 16,0-3 4 0,-3 0 1-16,-1-9-3 0,-3-7 1 15,0-6-2-15,-3 0 1 16,-4-9-3-16,-4-1 1 15,4-12-2-15,-4 10 1 16,-6-7-2-16,-8 0 0 16,-3 3-1-16,-11 7 1 15,0 3-1-15,4 6 1 16,0 6 1-16,-1 3 1 47,8 4 1-47,4 9 1 15,2-9 0-15,8 5 1 0,4 14-1 0,6-4 1 0,4-3-2 0,11 3 0 0,6-9-4 16,12-3 0-16,9-7-10 16,8-9 1-16,0-19-3 15,7 0 0-15</inkml:trace>
  <inkml:trace contextRef="#ctx0" brushRef="#br1" timeOffset="42028.84">18997 1467 39 0,'-18'60'19'0,"-38"15"-19"0,38-53 34 0,-10 16-33 0,0 5 0 0,0 11-1 0,3-1 1 0,0-15-5 0,4-4 1 16,4-15-7-16,6-22 0 15,4-13-2-15,0-12 1 16</inkml:trace>
  <inkml:trace contextRef="#ctx0" brushRef="#br1" timeOffset="42161.75">18644 1571 46 0,'36'65'23'0,"17"20"-22"0,-32-63 48 16,7 19-47-16,7-3 0 15,4 5-1-15,0-8 1 0,-11-7-8 16,0-6 0-16,-7-9-9 16,-3-13 1-16</inkml:trace>
  <inkml:trace contextRef="#ctx0" brushRef="#br1" timeOffset="42577.15">19667 975 39 0,'0'9'19'0,"-3"7"-13"0,-1-4 22 0,-3 4-25 0,-3 0 0 0,3 6 1 16,-4 9 0-16,-7 0-5 16,-10 10 0-16,-4 13 3 15,1-1 0-15,2 0-6 16,5 0 1-16,3-15-10 16,3-13 0-16</inkml:trace>
  <inkml:trace contextRef="#ctx0" brushRef="#br1" timeOffset="42801.94">19420 1091 51 0,'46'50'25'0,"7"32"-25"0,-35-60 41 0,-1 12-41 0,12 10 1 15,6 3-2-15,0 3 1 16,-3-15-4-16,-7 2 1 16,-4-12-12-16,-7-22 1 15</inkml:trace>
  <inkml:trace contextRef="#ctx0" brushRef="#br1" timeOffset="43506.34">20006 642 43 0,'4'29'21'0,"-4"-4"-15"0,0-25 28 0,0 9-33 16,-4 4 1-16,1-1 0 15,-1-2 0-15,0-1-4 16,-3 0 1-16,0-5 1 15,4-8 1-15,-1-5-3 16,4 0 0-16,7-7-2 16,0-9 1-16,8-3-1 15,2-1 1-15,1 1 0 16,3 3 0-16,0 0 2 31,-7 6 0-31,4 0 1 0,0 13 1 0,-1 12-1 16,4-2 1-16,-3 11-1 15,3 13 1 1,-3 1-2-16,-4 11 1 0,0-2-4 0,-3 6 1 16,3-16-8-16,-4-9 1 15</inkml:trace>
  <inkml:trace contextRef="#ctx0" brushRef="#br1" timeOffset="43936.94">20440 1044 44 0,'-28'28'22'0,"14"-12"-16"16,14-23 39-16,0 7-41 15,0 0 1-15,7 0 2 16,7 0 1-16,18-3-10 0,6 6 0 16,5 4 5-16,-5-7 0 15,1-13-5-15,0 10 0 16,-7-6-10-16,-7 9 1 16,-11-7-8-16,-14 14 1 15</inkml:trace>
  <inkml:trace contextRef="#ctx0" brushRef="#br1" timeOffset="44100.83">20401 1329 43 0,'11'53'21'0,"20"-43"-16"0,-16-7 33 0,6-3-38 16,14-3 0-16,4-7-5 15,0-2 0-15,7-7-6 16,6-3 0-16</inkml:trace>
  <inkml:trace contextRef="#ctx0" brushRef="#br1" timeOffset="44775.58">21435 1232 43 0,'-4'25'21'0,"-6"6"-18"0,6-21 29 0,1 6-29 15,-1-1 0-15,1-2 0 16,-1 2 0-16,4-11-4 15,0-4 0-15,7-10 2 16,4-9 1-16,-1 7-2 16,8-20 0-16,-4 1-1 0,4-10 1 15,3 13-3-15,0-10 1 16,4 4-1-16,-1 6 1 16,1 3 0-16,0 15 0 15,-4 13 0-15,0 4 1 16,0 5 1-16,-3 20 0 15,-4-4 1-15,0 9 0 16,-3 7-1 15,-4-3 1-15,0-3-4-16,3-4 1 16,-3-6-10-1,4-9 0-15</inkml:trace>
  <inkml:trace contextRef="#ctx0" brushRef="#br1" timeOffset="45118.82">22345 1216 49 0,'-11'35'24'0,"-20"9"-26"0,13-32 40 0,-10 13-38 16,0 4 0-16,-4 2-4 0,4 3 1 15,6-5 0-15,5-1 1 16,3-12-12-16,7-13 1 16,7-16 0-16,3-12 0 15</inkml:trace>
  <inkml:trace contextRef="#ctx0" brushRef="#br1" timeOffset="45222.03">22091 1141 41 0,'18'9'20'0,"17"54"-20"0,-21-53 42 0,4 18-40 0,3 0 1 16,3 3 0-16,1 7 1 0,-4-4-6 15,4 4 0-15,0 6-1 16,3 0 1-16,-3-16-12 15,-4-12 0-15</inkml:trace>
  <inkml:trace contextRef="#ctx0" brushRef="#br1" timeOffset="45881.77">22539 570 45 0,'0'29'22'0,"0"14"-19"0,0-33 32 0,-4-1-34 15,4 7 0-15,-3 6 1 16,-1-6 0-16,1-1-3 16,-1-2 1-16,4 2 1 15,0-15 1-15,4-9-1 16,-1 0 0-16,4-7-1 15,1-12 0-15,2-4-1 16,4 1 0-16,-3 6-1 16,3-3 1-16,-4 18 0 15,5-5 1-15,-1 8-1 16,0 14 0-16,0-1 0 16,0 6 1-16,0 7 0 0,0 3 0 15,0-9-2 32,0 2 1-31,-3 7-1-16,0 0 0 15,-1 7-5 1,1-4 0-16,-1-7-6 0,-3-8 0 0</inkml:trace>
  <inkml:trace contextRef="#ctx0" brushRef="#br1" timeOffset="46163.25">22902 705 49 0,'0'-9'24'0,"-3"18"-25"16,3-9 45-16,3 0-44 0,8 0 1 0,7 0 1 0,6 0 0 0,4 0-3 15,4 0 1-15,4 0-4 16,-1-6 0-16,-7 3-10 16,-3-4 1-16,-11-2-3 15,-4 0 1-15</inkml:trace>
  <inkml:trace contextRef="#ctx0" brushRef="#br1" timeOffset="46455.38">23375 285 46 0,'7'19'23'0,"-10"-7"-26"0,-1 1 46 0,1 15-42 15,-1 7 1-15,0 2-1 16,1 20 1-16,-1 12-3 16,1 9 0-16,6-6-1 15,1 0 0-15,-1-9-12 16,-3-25 0-16</inkml:trace>
  <inkml:trace contextRef="#ctx0" brushRef="#br1" timeOffset="84854.78">13194 4584 37 0,'-7'22'18'0,"7"-19"-7"16,0-3 19-16,0-3-25 16,0 3 1-16,0 0 2 15,3 0 1-15,4 0-11 16,8 0 0-16,6-9 7 16,7-7 0-16,7 0-4 15,0 4 1-15,1-4-5 16,-4 7 0-16,-1-1-9 15,-10 4 0-15,-10 0-5 16,-15 6 1-16</inkml:trace>
  <inkml:trace contextRef="#ctx0" brushRef="#br1" timeOffset="85019.39">13134 4938 62 0,'11'22'31'0,"31"-18"-42"0,-28-8 59 16,14-8-49-16,11-7 1 16,3-3-10-16,-3 0 1 15,-4 3-2-15,-13 4 0 0</inkml:trace>
  <inkml:trace contextRef="#ctx0" brushRef="#br1" timeOffset="85858.84">13956 5142 47 0,'3'7'23'0,"8"5"-18"15,-7-15 32-15,3-10-35 16,3-8 1-16,4-14 2 16,4-25 1-16,7-9-7 15,3-18 0-15,4-17 4 0,-4-15 0 16,0-10-2-16,-3 7 1 16,-4 9-2-1,-7 22 0-15,-7 0-2 0,0 19 1 16,-3 13-2-16,-8 8 1 15,-3 23-3-15,-4 16 0 16,-3 12-1-16,-3 19 0 16,-1 15 2-16,0 26 0 15,4 15 4-15,4 22 0 16,3 10 3-16,0 9 0 16,0 9 1-16,3-18 0 15,1-7-2-15,-1-18 1 0,8-16-5 16,3-16 1-1,7-16-5-15,3-12 1 0,8-12-10 16,3-10 0-16</inkml:trace>
  <inkml:trace contextRef="#ctx0" brushRef="#br1" timeOffset="86072.2">14407 4844 53 0,'8'60'26'0,"6"-16"-27"16,-11-38 45-16,-3-3-43 15,0 4 0-15,0-1-1 16,0 0 0-16,0-3-3 0,0-3 1 16,0-6-6-16,0-13 0 15,0-9-8-15,-3-13 0 16</inkml:trace>
  <inkml:trace contextRef="#ctx0" brushRef="#br1" timeOffset="86234.4">14347 4612 37 0,'18'13'18'0,"3"3"-11"0,-10-16 27 16,-1 0-32-16,12 3 0 0,-1-6 0 15,0-1 0-15,4 4-5 16,-1 4 0-16,-2 5-4 15,-1 0 1-15,-4 1-7 16,1 9 0-16</inkml:trace>
  <inkml:trace contextRef="#ctx0" brushRef="#br1" timeOffset="86611.09">14669 4838 11 0,'3'3'5'0,"15"-6"9"0,-15 3-3 0,4 0-9 16,4-9 0-16,-1 2 2 15,1 1 0-15,3-6-5 16,0 2 1-16,0 1 2 16,4 3 0-16,-4 2-1 15,0-2 1-15,0 6 0 16,0 6 1-16,1-2-1 16,-1 2 1-16,3 0 0 0,1-3 1 15,7-3-1 1,-1 0 1-1,1 0-2-15,0 0 0 0,-4-3-1 0,0 0 1 16,0 0-1-16,-3 3 0 16,-1-6 1-16,-2 6 1 15,-1 0-1-15,3 6 1 16,5-3 1-16,6 6 0 16,7 4 0-16,4 6 1 15,7-10-3-15,3 1 1 0,8-4-1 16,-5-3 0-1,-6 0-6-15,-7 3 0 0,-11-6-13 16,-17 4 1-16</inkml:trace>
  <inkml:trace contextRef="#ctx0" brushRef="#br1" timeOffset="87151.74">13755 5305 56 0,'3'13'28'0,"4"25"-30"0,-7-26 43 16,0 13-40-16,-3 3 1 15,3 4 2-15,0 5 0 16,0 7-4-16,0-9 0 0,3-1 3 15,1-5 0-15,-1-1-2 16,5-6 1-16,-1-7-2 16,3-8 0-16,4-7-2 15,0 0 1-15,4-10-1 16,0 1 0-16,3-1 1 16,0 1 0-16,4 3 0 15,-1 3 1-15,-2 3 0 16,-1 6 1-16,0 0-1 15,-3 4 1-15,-4-4-1 16,0 3 0-16,3 4-2 16,1-1 1-16,7-9-6 15,3 1 0-15,4-8-10 16,-4-5 0-16</inkml:trace>
  <inkml:trace contextRef="#ctx0" brushRef="#br1" timeOffset="87435.85">14358 5591 58 0,'4'15'29'0,"-1"-8"-31"0,-3-7 48 16,7 0-45-16,4 0 1 15,3 3 1-15,14 0 1 16,7-3-5-16,1-3 0 0,-5 0 0 16,1-4 0-16,0-2-7 15,-4 0 0 1</inkml:trace>
  <inkml:trace contextRef="#ctx0" brushRef="#br1" timeOffset="87662.46">14658 5387 41 0,'7'34'20'0,"11"17"-6"16,-15-45 9-16,4 6-21 15,0 1 1-15,4-4 2 16,10 4 1-16,0-1-7 0,4 1 1 15,0 0 3-15,-4-1 1 16,-4 1-3-16,-6 2 1 16,-11 7-6-16,-18 10 1 15,-10-1-12-15,-7-3 0 16,-4 0-1-16,0-6 1 16</inkml:trace>
  <inkml:trace contextRef="#ctx0" brushRef="#br1" timeOffset="88021.57">15363 5594 41 0,'32'31'20'0,"-11"-34"-22"16,-10 3 40-16,-7 0-34 15,-4 0 0-15,-4-3 0 16,-14 0 1-16,-6 3-7 16,-15 6 0-16,4 10 4 15,-1 6 0-15,1 9-4 16,0 7 1-16,3 6-4 16,11 3 1-16,10-3-1 15,11 3 0-15,7-13 1 16,7-9 0-16,18-22 4 0,10-15 1 15,1-10 2-15,-8-6 0 16,-7-13-1-16,-10 0 1 16,-7-12-13-16,-11-13 1 15,-11 0-4-15,4 0 0 16</inkml:trace>
  <inkml:trace contextRef="#ctx0" brushRef="#br1" timeOffset="88518.66">16704 4697 43 0,'11'63'21'0,"6"-32"-19"15,-13-31 42-15,-1 0-41 16,1-12 0-16,-1-17 2 0,-3 1 1 16,-3-25-7-16,-4-16 1 15,-4-13 3-15,8-18 1 16,-1 3-1-16,8-4 0 16,3-15-2-16,3 19 1 15,8 0-1-15,0 19 1 31,-4 24-3-15,-4 17 1-16,4 18-3 0,1 13 0 0,-5 15-5 0,-3 16 1 0,-7 3-10 16,-3 16 1-16,-11 3-1 15,-8 3 0-15</inkml:trace>
  <inkml:trace contextRef="#ctx0" brushRef="#br1" timeOffset="88700.23">16482 4534 58 0,'21'13'29'16,"14"-17"-37"-16,-17-2 61 0,7 3-54 15,6-6 1-15,5 2 0 16,2 1 0-16,-6 0-3 16,3-1 1-16,4 1-6 15,-3-3 0-15,-1-1-8 16,4-2 0-16</inkml:trace>
  <inkml:trace contextRef="#ctx0" brushRef="#br1" timeOffset="88939.51">17332 4217 46 0,'11'-3'23'0,"-8"13"-25"0,-3-10 35 16,-7 6-33-16,-4 6 0 15,-6 7 1-15,-8 9 0 16,-7-3-1-16,1 10 1 0,-1 9 0 16,4 0 0-16,6 9 0 15,8-6 0-15,7 0-3 16,7-9 0-16,11-10-6 16,10-9 1-16,11-16-7 15,0-22 1-15</inkml:trace>
  <inkml:trace contextRef="#ctx0" brushRef="#br1" timeOffset="89118.99">17554 4289 43 0,'7'35'21'0,"0"28"-19"16,-10-54 36-16,-8 7-37 15,-10 9 1-15,-7 6-1 16,3-6 0-16,-3 3-2 15,-4 4 0-15,4-4-2 16,3 0 0-16,4-3-11 0,7-9 1 16</inkml:trace>
  <inkml:trace contextRef="#ctx0" brushRef="#br1" timeOffset="89314.99">17343 4321 39 0,'14'47'19'0,"10"-10"-12"0,-20-24 26 16,3 9-29-16,0 9 1 16,7-3 0-16,0 7 0 15,7 3-8-15,1-4 1 0,2 1 4 16,1-7 1-16,0-9-7 16,-4-7 1-16,-4-9-12 15,-2-9 1-15</inkml:trace>
  <inkml:trace contextRef="#ctx0" brushRef="#br1" timeOffset="89527.59">17787 4543 48 0,'21'32'24'0,"0"-20"-19"16,-14-12 35-16,4-3-40 15,3-3 1-15,4-4-1 16,-1-2 1-16,8-1-3 16,7 4 1-16,-7-7-6 0,-4 4 0 15,-4-4-8-15,-6 0 1 16</inkml:trace>
  <inkml:trace contextRef="#ctx0" brushRef="#br1" timeOffset="89721.1">17928 4340 53 0,'14'53'26'0,"-14"19"-32"0,0-47 46 0,-3-3-41 16,-1 13 1-16,-6 8-2 15,3-2 0-15,0 0-4 16,-1-10 1-16,-2-12-9 15,-1-13 0-15</inkml:trace>
  <inkml:trace contextRef="#ctx0" brushRef="#br1" timeOffset="90076.85">18172 4098 47 0,'24'50'23'0,"-20"32"-22"16,-4-54 39-16,-7 7-39 16,0 12 0-16,-7 6 2 15,-1 0 0-15,-2 7-4 0,3-10 1 16,3-9 1-16,1-16 1 16,6-6-1-16,4-16 1 15,7-10-3-15,0-2 0 16,4-7-1-16,-1-6 1 15,1-3-2-15,3 3 1 16,4-3-1-16,-1 6 1 16,4 10 1-16,1 3 0 15,2 12 0-15,-3 0 1 0,1 7 0 16,-1 3 1-16,-4 2-2 16,1-8 0-16,-4-4-5 15,0 3 0-15,0-9-7 16,-7-15 0-16</inkml:trace>
  <inkml:trace contextRef="#ctx0" brushRef="#br1" timeOffset="90287.02">18426 3872 50 0,'35'54'25'0,"-14"65"-24"15,-10-85 44-15,3 29-45 16,3 9 0-16,1 10-1 0,-11 2 0 16,-7 1-2-1,-11-16 1-15,1-19-13 16,-1-12 1-16,-10-19-1 0,0-10 0 16</inkml:trace>
  <inkml:trace contextRef="#ctx0" brushRef="#br1" timeOffset="90635.9">19032 4236 52 0,'4'44'26'0,"52"-22"-32"15,-38-22 54-15,10 3-47 16,11 3 1-16,10-15-1 15,8-4 1-15,-4-2-6 16,-4-1 1-16,-10-3-11 16,0-6 0-16,-22 6-2 15,8-12 1-15</inkml:trace>
  <inkml:trace contextRef="#ctx0" brushRef="#br1" timeOffset="91027.49">19964 4634 49 0,'3'41'24'0,"-10"-41"-27"0,7 0 48 0,0-3-42 16,0-10 0-16,0-2 2 16,0-17 1-16,4-5-7 15,3-20 1-15,0-18 3 16,3-13 1-16,5-3-3 16,-1-15 1-16,0-1-1 15,3 0 0-15,5 4-1 16,-5 21 0-16,-3 13 0 15,-3 16 0-15,-1 16-1 32,1 15 0-32,-4 25-3 15,-7 12 0-15,0 20-5 0,4 12 1 0,-8 6-10 16,-6 10 1-16</inkml:trace>
  <inkml:trace contextRef="#ctx0" brushRef="#br1" timeOffset="91227.04">19738 4368 35 0,'-18'28'17'0,"15"-6"-4"0,6-22 19 0,-3 0-26 0,7 0 0 15,7 0 2-15,4 0 1 16,7 0-12-16,7 3 1 16,6-6 6-16,1-3 1 15,0-4-6-15,0 1 1 0,-7-7-9 16,-4 4 0-16,-4-17-8 15,1 4 1-15</inkml:trace>
  <inkml:trace contextRef="#ctx0" brushRef="#br1" timeOffset="91458.1">20486 4064 45 0,'14'18'22'0,"-11"-11"-24"0,-6-7 33 0,-8 9-29 15,-6 7 1-15,-8 3 1 16,-14 6 1-16,0 12-6 16,1-2 0-16,2 9 4 15,5-4 0-15,6 4-1 16,7 0 0-16,4-6-3 16,11-4 1-16,6-12-6 0,8 0 1 15,6-12-10-15,8-23 1 16</inkml:trace>
  <inkml:trace contextRef="#ctx0" brushRef="#br1" timeOffset="91693.92">20648 4108 47 0,'11'50'23'0,"-8"12"-20"0,-3-46 35 0,-3 9-38 0,-8 10 1 16,-7-10-1-16,-6 6 0 0,-4 0-1 15,-1 4 1-15,1-10-1 16,3 0 1-16,4-9-6 16,4-10 1-16,2-6-9 15,1-19 1-15</inkml:trace>
  <inkml:trace contextRef="#ctx0" brushRef="#br1" timeOffset="91869.69">20503 4249 40 0,'25'62'20'0,"14"-52"-17"0,-25-1 28 0,0 10-29 0,4 6 0 0,-4-3-1 0,0 0 1 0,0 0-5 16,-3-10 0-16,-4-2-4 0,3-20 1 15,4-2-7-15,1-19 1 16</inkml:trace>
  <inkml:trace contextRef="#ctx0" brushRef="#br1" timeOffset="92015.77">20726 3963 29 0,'14'44'14'0,"28"22"0"0,-28-44 20 0,11 6-31 16,7 13 1-16,7 3 0 15,-1 6 0-15,1-15-7 16,-11 5 0-16,-14 1 0 16,-14 3 0-16,-14-10-10 15,-21 7 0-15</inkml:trace>
  <inkml:trace contextRef="#ctx0" brushRef="#br1" timeOffset="92553.39">16782 4829 45 0,'-4'9'22'0,"11"-6"-17"0,0 4 35 0,4 5-37 16,14 1 1-16,17 5 4 15,28-2 1-15,29 3-10 16,35-7 0-16,46-5 6 16,42-7 0-1,36-19-2-15,45-3 1 0,11-3-3 16,-3 3 0-16,3 6-1 15,-25 4 1-15,0 2-3 16,-31 1 1 0,-4 6-3-16,-25 3 0 0,-28 0-4 15,-42 9 0-15,-29 7-11 16,-31-7 0 0,-39 7 1-1,-35 6 0 1</inkml:trace>
  <inkml:trace contextRef="#ctx0" brushRef="#br1" timeOffset="93085.97">18595 5258 53 0,'3'22'26'15,"-13"0"-31"-15,6-12 55 0,-3 5-48 16,-3 17 0-16,-4 2 1 15,3 10 0-15,0 9-4 16,4-2 0-16,0-1 3 16,0 9 0-16,4-12-2 15,-1-6 1-15,4-10-1 16,4-5 0-16,3-20-1 16,3-6 1-16,8-16-1 15,7 4 1-15,3-4 0 16,0 0 0-16,0 7 0 15,8 3 1-15,2 6 0 0,1 9 1 16,0 16-1 0,3 3 0-1,-3 7-1 1,4 9 0-16,2-10-6 0,-2-9 1 0,-8-12-13 16,-14-13 0 62</inkml:trace>
  <inkml:trace contextRef="#ctx0" brushRef="#br1" timeOffset="94912.54">4971 3973 41 0,'3'22'20'0,"8"12"-12"16,-11-24 21-16,0 8-26 16,-4 14 1-16,4 2 0 15,-7 23 0-15,4 5-6 16,3 23 1-16,0 25 4 15,0 25 0-15,10 9-3 16,1 16 1-16,3-10-1 16,11 1 0-16,-11-26-4 0,3-18 1 15,1-19-6-15,-7-22 0 16,3-29-5-16,-4-21 0 16</inkml:trace>
  <inkml:trace contextRef="#ctx0" brushRef="#br1" timeOffset="95791.42">5285 4170 36 0,'24'-12'18'0,"75"2"-22"16,-64 4 28-16,22-3-21 15,13-1 1-15,8-5 2 16,31-1 0-16,25 3-7 15,15-6 1-15,9-6 5 16,15-3 0-16,21-6-2 16,7 5 1-16,4-2-3 15,17-3 1-15,-3-4-2 0,10 16 1 16,-3 3-2-16,10 7 1 16,-3 9 0-16,-11 3 0 15,1 3 0-15,-1 3 0 16,-10-6 0-16,6 6 0 15,-6-6 0-15,3 3 0 16,0-6 0-16,-17 3 0 16,3-3 0-16,-7-6 0 15,-21-1 0-15,0-2 0 0,-18-4 0 16,-14-3 0-16,-14 0-1 16,-25 1 1-16,-13 2 0 15,-12 6 0-15,-13 1-1 16,-11-3 0-16,-11 5-1 15,-10 1 1-15,-8 0-1 16,-10 6 1-16,-6 6-1 16,-8 10 0-16,-4 12 0 15,-7 3 0-15,1 10 0 16,-8 12 1-16,-3 10-2 16,-4 12 1-16,8 10-1 15,3-3 1-15,3 18 0 16,4-12 1-16,3 9 0 31,4 0 0-31,7-6 1 0,4-3 1 0,-4 3-1 16,0-7 1-16,0-11-1 15,-3 5 1-15,-4-3-1 0,0-15 1 16,-4 2-1-16,1-5 1 16,-8 3-1-16,-7-10 1 15,-6-6-1-15,-11-4 1 16,-4-2-1-16,-18-7 0 15,-10-2 0-15,-24-4 0 16,-36-3 0-16,-22-7 0 16,-31-2-3-16,-24-4 0 15,-22-6-7-15,-21-6 0 16</inkml:trace>
  <inkml:trace contextRef="#ctx0" brushRef="#br1" timeOffset="97179">6685 4637 35 0,'-10'-18'17'0,"-33"5"-13"0,29 13 18 0,-14-6-22 16,-7 3 0-16,-11 3 0 15,-4 0 0-15,-13 3 0 16,-4 9 0-16,3 13 0 16,-10 7 0-16,11 2-2 15,10 13 0-15,11 10-3 16,10 9 1-16,18 6-1 16,24 12 1-16,15 4 1 15,24 0 0-15,15-19 4 16,10-22 1-16,18-19 4 15,13-21 0-15,5-23 1 16,-22-15 1-16,-3-10-2 16,-15-9 1-16,-17-4-3 15,-18-5 0-15,-20-13-3 16,-15-7 1-16,-25 1-5 16,-17-1 1-16,-18-2-11 15,-22 2 1-15</inkml:trace>
  <inkml:trace contextRef="#ctx0" brushRef="#br1" timeOffset="97808.9">9560 4553 27 0,'-14'0'13'0,"-28"-25"-2"16,28 15 10-16,-7-5-18 15,-4 2 1-15,-17-3 1 0,-8 7 1 16,1-4-6-16,-8 4 0 15,-6 3 5-15,-4 6 0 16,0-10-2-16,-4 13 0 16,-3 10-1-16,7 9 1 15,7 6-3-15,4 4 1 16,3 11-1-16,3 5 1 16,12 20-1-16,13 11 0 15,18 6 0-15,14 15 0 0,18-3 0 16,24 0 1-16,18-15 0 15,14-26 0-15,7-27 1 16,8-29 0-16,-5-16-1 16,1-25 1-16,-18-19-1 15,-10-8 1-15,-19-17-4 16,-16-6 1-16,-26 6-12 16,-20-3 0-16,-26 4-3 15,-13 2 1-15</inkml:trace>
  <inkml:trace contextRef="#ctx0" brushRef="#br1" timeOffset="99675.37">21713 4964 44 0,'-7'18'22'0,"7"-14"-7"0,4-11 22 0,3 7-35 15,4-3 0-15,6-6 1 16,4-4 0 0,15-3-5-16,10 4 1 0,14-1 1 15,10 1 0-15,-6 2-7 16,-4 1 1-16,-15 3-10 16,-9 0 0-16</inkml:trace>
  <inkml:trace contextRef="#ctx0" brushRef="#br1" timeOffset="99853.88">21657 5268 53 0,'25'19'26'0,"42"-32"-29"15,-46 4 43-15,21-7-41 0,15-3 1 16,10 0-14-1,7 7 1-15,-11-10 5 16,-17 3 1-16</inkml:trace>
  <inkml:trace contextRef="#ctx0" brushRef="#br1" timeOffset="100392.67">22846 5744 44 0,'-18'29'22'0,"18"-11"-14"0,0-18 34 0,7-3-40 15,7-12 1-15,4-10 0 16,14-19 1-16,10-28-6 16,11-16 1-16,4-16 2 15,2-21 1-15,-6-4-2 16,-3-12 1-16,-8 9-2 15,-14 16 1-15,-10 3-1 16,-11 19 1-16,-10 16-2 0,-8 15 0 16,-7 26-3-16,-3 21 1 15,-4 22-2-15,-3 19 1 16,0 13 0-16,-4 25 1 16,8 18 4-16,2 23 0 15,5 5 3-15,3 4 0 16,10-6 2-16,8 0 0 15,6-13-1-15,-3-25 0 16,14 6-4-16,8-16 0 16,-1-11-5-16,-3-17 1 0,3-9-11 15,-4-19 0-15</inkml:trace>
  <inkml:trace contextRef="#ctx0" brushRef="#br1" timeOffset="100601.68">23435 5268 46 0,'7'78'23'0,"4"41"-15"16,-11-100 33-16,0-3-42 16,0-4 0-16,0-2-8 15,3-13 0-15,4-13-1 16,-3-12 1-16</inkml:trace>
  <inkml:trace contextRef="#ctx0" brushRef="#br1" timeOffset="100724.45">23470 5061 36 0,'21'31'18'0,"18"1"-18"0,-28-26 20 16,7 0-36-16,-1-3 1 15,8-3-3-15,3-3 1 16</inkml:trace>
  <inkml:trace contextRef="#ctx0" brushRef="#br1" timeOffset="101173.93">23774 5337 13 0,'17'19'6'0,"1"-35"-1"16,-11 10 6-16,4-7-13 16,-1 1 0-16,1-1 0 15,-1-6 0-15,1 3 3 16,3 1 1-16,0 2-1 16,-3 7 0-16,-1 6 3 15,4 3 0-15,-3 7 1 31,3-4 1 16,-7 3-1-31,0 1 1-16,0-4-1 0,0 0 1 16,4-3-3-16,0-3 1 0,-1-6-2 0,1 3 0 0,3-10-2 0,-4-5 1 0,1 5-1 0,0 0 1 0,-1 1-1 0,4-1 0 15,0 4 1-15,4 6 1 16,0 3 0-16,6 9 1 15,5-3 1-15,2 10 0 16,8 0-1-16,0 3 1 31,0-1-1-15,0-2 1-16,-4 3-6 31,7 0 0-15,-7 0-11-16,-10 3 0 0,-11-7-2 0,-3-2 1 0</inkml:trace>
  <inkml:trace contextRef="#ctx0" brushRef="#br1" timeOffset="101750.92">22687 5860 47 0,'7'16'23'0,"0"19"-20"0,-7-26 46 15,-3 10-48-15,-1 6 1 16,1 3 1-16,-1 0 1 0,-3 13-4 16,0 6 0-16,0-6 3 15,0-3 0-15,3 5-1 16,1-14 1-16,3-4-2 15,0-10 1-15,7-8-3 16,4-7 0-16,3-10-1 16,3 4 1-16,4-7-1 15,1-2 1-15,-5-1-1 16,1 7 0 15,0 6 1-31,-1 6 0 0,1 0 0 0,-4 3 1 16,0 10-1 31,0-1 1-47,4 4-2 0,3-3 1 15,4 3-6-15,3-4 1 0,0-5-10 0,4-13 0 0</inkml:trace>
  <inkml:trace contextRef="#ctx0" brushRef="#br1" timeOffset="102008.96">23174 6224 62 0,'0'6'31'0,"4"7"-38"0,3-10 54 0,0 3-46 15,7-2 0-15,3-4-1 16,12 3 1-16,6 0-3 15,-3-6 1-15,6-4-5 16,5-5 0-16,-1-4-11 16,0-9 0-16</inkml:trace>
  <inkml:trace contextRef="#ctx0" brushRef="#br1" timeOffset="102264.29">23470 5939 45 0,'21'41'22'0,"15"-19"-17"16,-22-16 30-16,7 3-32 0,11 4 0 16,14 2 1-1,7-5 0-15,-1-1-6 0,-6 4 0 16,-10 6 3-16,-15 9 1 15,-18 0-3-15,-20 7 1 16,-19 8-5-16,-20 1 1 16,-8-3-11-16,4-10 0 15</inkml:trace>
  <inkml:trace contextRef="#ctx0" brushRef="#br1" timeOffset="102585.57">24416 6067 52 0,'35'22'26'0,"-46"-19"-32"0,1-3 41 0,-11 0-36 15,-11 0 1-15,-7 0-1 16,-10 0 1-16,-4 4 0 15,3 18 1-15,8 9-1 16,3 16 0-16,8 9 0 16,9 1 1-16,12-7 0 15,6-3 0-15,22-9 0 16,21-13 1-16,21-19-1 0,7-12 1 16,0-19-1-1,-11-10 1-15,-13-15-3 0,-15-6 0 16,-21-10-14-16,-25-10 1 15</inkml:trace>
  <inkml:trace contextRef="#ctx0" brushRef="#br1" timeOffset="104280.74">24973 4365 62 0,'14'15'31'0,"11"4"-26"0,-14-16 31 16,6 0-32-16,1 1 0 15,14-1 1-15,6 3 1 16,1-6-8-16,-4 0 0 16,-3 3 4-16,-11-3 0 15,-7 6-4-15,-6 10 0 16,-8 9-2-16,-15 0 1 16,-9-3-1-16,-4 6 0 15,3 7 0-15,-3 3 0 16,3-1 3-16,7 7 0 0,8 3 1 15,6 0 1-15,4-6 0 16,11-10 1-16,13-3-1 16,8-15 0-16,0-4-5 15,0-9 0-15,-4-9-12 16,-3-13 1-16</inkml:trace>
  <inkml:trace contextRef="#ctx0" brushRef="#br1" timeOffset="104911.71">25404 3995 36 0,'7'6'18'0,"-11"0"-8"0,-3-6 18 0,-4 3-22 16,-10 4 0-16,-7-7 1 15,-14 3 0-15,3 3-10 16,-3-3 0-16,-8 7 6 16,-3 2 1-16,0 7-5 15,0 3 1-15,8 0-4 16,2 0 1-16,8-3-2 15,3 6 1-15,8-7-1 16,2 1 1-16,8 0 0 16,4 3 1-16,3 3 1 15,0 3 1-15,-1 7 1 16,1 9 1-16,0 3-1 16,0 6 1-16,-3 4 0 15,6 2 1-15,4 10 0 16,0 0 1-16,0-6 1 0,4-7 1 15,3-6-1-15,7-6 1 16,11-9-1-16,10-7 1 16,7-9-3-16,4-7 1 15,-4-2-8-15,-3-10 0 16,-14-10-10-16,-4-2 0 16</inkml:trace>
  <inkml:trace contextRef="#ctx0" brushRef="#br1" timeOffset="105421.02">25665 4327 46 0,'-11'9'23'0,"4"-9"-16"0,3 4 31 16,-6 5-37-16,-4 0 0 15,0 7 1-15,-8-7 1 16,-2 13-3-16,-1 13 0 15,-3 6 2-15,3 3 0 16,4 12-1-16,3 4 1 16,8-1-3-16,10 4 1 0,7-19-4 15,3-7 0-15,12-11-7 16,2-1 1-16,1-25-6 16,-4-10 0-16</inkml:trace>
  <inkml:trace contextRef="#ctx0" brushRef="#br1" timeOffset="105634.95">25830 4587 45 0,'-7'13'22'0,"-49"12"-18"15,42-16 38-15,-7 10-42 16,-1 0 0-16,-2 3-1 15,-1 0 1-15,4 0-3 0,0 3 1 16,7-13-6-16,3-2 0 16,4-10-6-16,7-10 1 15</inkml:trace>
  <inkml:trace contextRef="#ctx0" brushRef="#br1" timeOffset="105829.25">25640 4528 37 0,'10'37'18'0,"-10"-5"-7"0,4-20 29 0,-4 7-37 16,4 6 0-16,3 6 0 15,0 1 1-15,3-1-6 16,4 7 0-16,0-7 2 16,4-3 0-16,0-2-5 15,-4-11 0-15,0-9-10 16,4-15 1-16</inkml:trace>
  <inkml:trace contextRef="#ctx0" brushRef="#br1" timeOffset="106039.38">25897 4728 45 0,'7'10'22'0,"22"-10"-16"0,-19-6 33 16,11-1-37 0,4 4 0-16,3-6 0 0,1-1 1 15,-5 7-8-15,-3-6 1 16,-3 2-10-16,0-8 0 16</inkml:trace>
  <inkml:trace contextRef="#ctx0" brushRef="#br1" timeOffset="106278.57">25996 4597 55 0,'-7'40'27'0,"4"23"-31"0,3-47 42 0,-4 3-39 16,4 6 1-16,-3 0-6 16,3 0 0-16,0 3 1 15,3-18 0-15,8-10-9 16,-1-10 0-16</inkml:trace>
  <inkml:trace contextRef="#ctx0" brushRef="#br1" timeOffset="106683.84">26218 4321 57 0,'-10'31'28'0,"3"22"-36"0,7-46 53 15,3 11-43-15,-3 14 0 16,-3-4 1-16,-4 16 0 0,-4-3-3 16,4 6 1-16,0-6 1 15,4-7 0-15,-1-9-2 16,4-9 0-16,4-7-1 16,3-9 0-16,0-9-2 15,0-7 0-15,3-9 0 16,8 6 1-16,0 0 0 15,-1 4 0-15,1 5 0 16,-1 1 0 0,1 28 1-1,-4 6 0-15,-3-6 0 16,3 6 0-16,-3-3-5 16,3-7 1-16,0-2-9 15,7-23 1-15</inkml:trace>
  <inkml:trace contextRef="#ctx0" brushRef="#br1" timeOffset="106970.01">26444 4271 56 0,'18'53'28'0,"7"-31"-32"0,-15-3 49 16,4-7-43-16,4 10 1 15,3 16 2-15,-7-4 0 16,-3 4-6-16,-8 9 0 0,-3 3 2 16,-3 7 0-16,-8 5-4 15,-3-2 0-15,0-16-10 16,0-16 1-16,7-22-6 15,7-6 0-15</inkml:trace>
  <inkml:trace contextRef="#ctx0" brushRef="#br1" timeOffset="107343.61">26652 4039 61 0,'11'3'30'0,"7"9"-31"0,-11-15 56 15,3 0-52 1,4 0 0-16,-3-3 1 0,7-1 0 16,3 4-6-16,0 0 1 15,-3 3 3-15,-8 0 0 16,-3 3-2-16,-10 0 0 15,-4 0-1-15,-4 7 0 16,4 5 0-16,-4 4 1 16,1 6-1-16,3 4 0 15,0-7 1-15,7 3 1 16,-4 3 0-16,4-3 0 0,11-6-1 16,6-4 1-16,15-5-3 15,3-7 1-15,1-6-8 16,-5-3 1-16,1-13-12 15,-4-3 0-15</inkml:trace>
  <inkml:trace contextRef="#ctx0" brushRef="#br1" timeOffset="109898.53">26924 4625 42 0,'-4'25'21'0,"4"-22"-9"0,0 3 21 15,4-6-31-15,0 4 1 16,-1-4 1-16,8-4 1 15,10 4-6-15,11-9 0 16,10 0 2-16,4-1 1 16,-7 7-7-16,-4-3 0 15,-7 0-11-15,-14-4 1 16</inkml:trace>
  <inkml:trace contextRef="#ctx0" brushRef="#br1" timeOffset="110255.78">27682 4412 45 0,'4'6'22'0,"-8"6"-17"16,1-12 31-16,-8-3-36 15,-3 6 1-15,-7 4 0 16,-4 5 0-16,1 10-2 16,-8 3 1-16,-3 0 1 15,-1 10 0-15,-2 6-1 16,9 6 1-16,5 12-2 0,6 7 1 15,4-6-3 1,10-13 1-16,8-6-7 0,10-10 0 16,11-15-5-16,3-10 0 15</inkml:trace>
  <inkml:trace contextRef="#ctx0" brushRef="#br1" timeOffset="110487.6">27852 4575 40 0,'0'22'20'0,"-28"12"-21"0,13-21 34 0,-9 6-33 16,-8 2 0-16,-3 8-1 15,-4-4 1-15,4 12-1 16,3 1 0-16,7 0-7 15,4-13 0-15,7-10-4 16,10-15 1-16</inkml:trace>
  <inkml:trace contextRef="#ctx0" brushRef="#br1" timeOffset="110721.57">27584 4587 26 0,'17'19'13'0,"5"12"-3"0,-15-18 20 16,0 0-27-16,3 2 0 16,1 4 1-16,3 6 1 15,4-3-7-15,3 9 1 16,-4-9 1-16,1 3 0 16,-4 1-9-16,0-11 1 15,-3-12-4-15,-8-3 1 16</inkml:trace>
  <inkml:trace contextRef="#ctx0" brushRef="#br1" timeOffset="110920.24">27926 4785 48 0,'14'9'24'0,"7"-12"-28"16,-10 3 48-16,6 0-43 16,5-3 0-16,2 0-1 15,8-3 1-15,3 2-6 16,-3-5 1-16,-7 6-10 16,-4-13 0-16</inkml:trace>
  <inkml:trace contextRef="#ctx0" brushRef="#br1" timeOffset="111175.29">28042 4575 43 0,'-7'37'21'0,"-7"-8"-21"0,14-11 29 15,-3 1-30-15,-1 6 1 16,1 10-3-16,-1 12 1 0,-3-3-2 16,-7-7 0-16,7-2-8 15,-4-10 1-15</inkml:trace>
  <inkml:trace contextRef="#ctx0" brushRef="#br1" timeOffset="111532.11">28346 4499 45 0,'0'54'22'15,"-18"-17"-23"-15,11-18 40 0,-7 6-38 0,0 10 1 0,0-4 1 0,0 4 0 0,3 5-4 16,4-11 1-16,0-4 1 0,3-13 1 16,4-5-2-16,7-7 0 15,0-10-1-15,1 1 0 16,2-10-1-16,1 3 1 16,-1 1-1-16,4 2 1 15,0 7 0-15,1 6 1 16,-5 3-1-16,1 13 1 15,-1 2 0-15,1 14 1 16,-8-4-1-16,1-3 1 16,3 0-3-16,-3-9 1 15,3-1-6-15,3-5 1 0,4-4-8 16,0-12 1 0</inkml:trace>
  <inkml:trace contextRef="#ctx0" brushRef="#br1" timeOffset="111772.01">28533 4380 52 0,'31'57'26'0,"-9"59"-27"0,-12-85 47 0,1 16-46 16,-1 10 0-16,-3 8-3 16,-7-5 0-16,-7 3-6 0,-10-4 1 15,-15-2-7-15,0-4 0 32</inkml:trace>
  <inkml:trace contextRef="#ctx0" brushRef="#br1" timeOffset="113695.99">29037 4637 44 0,'14'4'22'0,"22"-20"-12"16,-26 13 23-16,4 3-32 15,4-3 1-15,7 3-1 16,3-3 1-16,4 3-6 0,-1-4 1 16,-2 4-8-16,-5-3 0 15,-6 0-4-15,-4-3 1 16</inkml:trace>
  <inkml:trace contextRef="#ctx0" brushRef="#br1" timeOffset="113904.64">29206 4543 40 0,'-3'73'20'0,"-8"-5"-25"0,8-39 36 0,-4 5-32 16,0 16 1-16,0-9-15 15,0-9 0-15,3-11 12 16,4-17 1-16</inkml:trace>
  <inkml:trace contextRef="#ctx0" brushRef="#br1" timeOffset="114414.31">29471 4283 59 0,'7'13'29'0,"4"-7"-34"0,-4-6 59 15,-7 0-51-15,10-6 0 16,8-1 1-16,10 4 1 16,7 0-7-16,1 0 1 15,-1 3 3-15,-7 6 0 0,-7 1-2 16,-6 5 0-16,-12 7-3 15,-6 0 0-15,-8 3-2 16,-7-13 1-16,-3 7-3 16,-4-1 1-16,1 1-1 15,3 3 0-15,3-3 2 16,4 9 1-16,7-13 1 16,7 4 1-16,3-4 2 15,11 10 1-15,4-9 2 16,3-1 1-16,7 1-1 15,-3 3 1-15,0-4-1 16,-8 4 0-16,-6 9-2 16,-11-3 0-16,-14 3-3 15,-14 0 1-15,-8 3-6 16,5 7 1-16,-1-16-9 16,-3-10 0-16</inkml:trace>
  <inkml:trace contextRef="#ctx0" brushRef="#br1" timeOffset="114941.24">29683 3875 53 0,'3'7'26'0,"11"-17"-26"16,-7 10 45-16,4 0-42 16,3 0 0-16,11 3 3 15,7 1 0-15,6-1-7 16,8 0 0-16,-3 3 4 15,9 4 0-15,5-1-2 16,-8 0 1-16,-10 7-3 16,-7 3 1-16,-7 0-3 15,-11-7 1-15,-4 10-2 16,-6-3 1-16,-8 9-2 16,-3 0 0-1,-3 7 0-15,-1-1 0 0,0 13 0 16,4 4 1-16,4 2 2 0,10 3 0 15,0 4 3-15,11 12 0 16,3-3 1-16,3 16 0 16,1-7 1-16,-4 4 1 15,-10-10-2-15,-11-13 0 16,-7-8-2-16,-18 2 1 16,-14 3-4-16,-6-6 0 0,-19 1-12 15,-10-4 0-15</inkml:trace>
  <inkml:trace contextRef="#ctx0" brushRef="#br1" timeOffset="116324.53">30600 4590 62 0,'3'10'31'0,"1"2"-18"16,-4-12 31-16,0-6-42 15,7 6 1-15,11 0 0 16,13 0 0-16,8 0-7 16,11-6 1-1,13-10-16 1,-24 0 1-16</inkml:trace>
  <inkml:trace contextRef="#ctx0" brushRef="#br1" timeOffset="117238.33">31581 4007 48 0,'0'10'24'0,"-4"-10"-17"0,4 0 25 0,-3 0-32 15,-8 0 0-15,-7 0 0 16,-3 3 1-16,-7 3-2 16,-4-6 1-16,4 6 0 15,-4 1 0-15,1 5-1 16,-1-3 0-16,4 10-2 16,-1-9 0-16,5 9 0 15,2 6 0-15,8-7-1 16,0 17 1-16,4-1 1 15,-1 10 0-15,4 3 1 0,4 16 0 16,-1-10 1-16,-3 16 1 16,0 3 0-16,0 19 0 15,0-12 2-15,3 5 1 16,4-15 0-16,0-15 1 16,4 8 0-16,3-5 1 15,10-13 0-15,12-7 1 16,6-5-3-16,4-20 1 15,3-2-8-15,-3-4 1 16,-4-3-14-16,-7-12 0 16</inkml:trace>
  <inkml:trace contextRef="#ctx0" brushRef="#br1" timeOffset="119818.26">31306 4343 35 0,'0'9'17'0,"0"-21"-8"0,0 15 17 16,0 0-22-16,-4 0 1 16,0 0 2-16,1 0 0 0,-1-3-9 15,4 3 1-15,0 4 6 16,0 2 1-16,7-9-2 15,1 9 0-15,2-2-1 16,4-1 1-16,7-3-2 16,4 3 1-16,0 1-2 15,-1-1 0-15,-2-3-2 16,-8 3 1-16,0-3-2 16,-11 7 0-16,-6 2-1 15,-8 4 0-15,1 0 1 16,-1 6 0-16,-3-3 0 15,0 3 1-15,0 3 0 16,3 3 1-16,1 6 0 16,-5 1 0-16,8-7 0 15,4 3 1-15,3 1-1 16,3-7 0-16,4-9-1 16,8-1 1-16,6-2-4 15,3-10 0-15,5 3-11 0,6-15 0 16</inkml:trace>
  <inkml:trace contextRef="#ctx0" brushRef="#br1" timeOffset="120062.88">31711 4619 49 0,'-7'12'24'0,"-3"38"-21"0,3-40 35 16,-4 5-38-16,-7 7 0 0,1 10 0 15,-5 5 0-15,1 4-4 16,4-13 1-16,3-3-8 16,3-6 0-16,4-3-3 15,0-13 0-15</inkml:trace>
  <inkml:trace contextRef="#ctx0" brushRef="#br1" timeOffset="120257.82">31545 4691 29 0,'18'25'14'0,"7"19"-3"16,-15-29 22-16,1 1-31 15,-1 9 1-15,5 3 1 0,-1 1 1 16,0-1-6-16,-4 0 0 15,1-3 0-15,3-3 0 16,0-9-7-16,0-7 0 16,-3-15-5-16,-1-7 0 15</inkml:trace>
  <inkml:trace contextRef="#ctx0" brushRef="#br1" timeOffset="120660.88">31757 4437 47 0,'0'6'23'0,"4"-3"-21"15,-4-3 45-15,7-3-45 16,3 0 1-16,1 0 3 15,3 3 0-15,4-7-7 16,-1 4 0-16,1 3 4 16,-4 0 1-16,-3 0-3 15,-4 0 0-15,-4 3-3 16,-6 4 1-16,-1-1-2 16,-3 3 1-16,-4 7-1 15,-3 0 1-15,0-1 1 16,4 1 0-16,-1 3 0 0,4-10 1 15,7 4 0-15,4-4 1 16,6 1-1-16,4-4 0 16,4-3-1-16,3 0 0 15,4 0-9-15,3-3 0 16,-3 7-6-16,-1-14 1 16</inkml:trace>
  <inkml:trace contextRef="#ctx0" brushRef="#br1" timeOffset="120961.55">31919 4804 60 0,'0'9'30'0,"0"-15"-29"0,0 6 54 0,4 0-51 16,6 0 1-16,5 0 1 15,9 0 1-15,8 0-9 16,7 3 0-16,3-3 4 16,-7 0 0-16,-6-3-6 15,-8 3 0-15,-4-3-9 0,-2 3 1 16,-8-10-10-1,-14 1 1-15</inkml:trace>
  <inkml:trace contextRef="#ctx0" brushRef="#br1" timeOffset="122148.1">32600 4553 34 0,'0'12'17'0,"-7"23"-8"15,4-35 18-15,-4 9-26 16,-4 7 1-16,0 9 2 15,1-3 0-15,-4 12-5 0,-4 4 0 16,0 9 3-16,4-6 0 16,-7-3-6-16,7-7 1 15,0-9-10-15,3-7 1 16</inkml:trace>
  <inkml:trace contextRef="#ctx0" brushRef="#br1" timeOffset="122374.99">32406 4606 33 0,'18'16'16'0,"-1"37"-6"0,-9-40 21 0,-1 5-28 16,3 4 0-16,4 10 1 15,0 5 0-15,8 4-6 16,-1-13 1-16,3 7 0 15,-2-10 0-15,-1-3-5 16,-4-10 0-16,-3-5-8 16,1-14 1-16</inkml:trace>
  <inkml:trace contextRef="#ctx0" brushRef="#br1" timeOffset="122611.93">32727 4741 52 0,'4'12'26'0,"10"-15"-29"0,-7 3 48 16,0-3-44-16,4 3 0 15,3 0-1-15,7 0 1 16,4-3-5-16,-1-3 0 15,-3 0-4-15,-3-4 0 16,-4-9-7-16,-3-3 0 0</inkml:trace>
  <inkml:trace contextRef="#ctx0" brushRef="#br1" timeOffset="122806.61">32798 4553 46 0,'3'53'23'16,"-6"-34"-25"-16,3-7 39 0,0 10-39 15,-4-3 1-15,4 6-2 16,0 4 0-16,4 2-1 16,-1-3 0-16,-3-6-9 15,0-13 1-15</inkml:trace>
  <inkml:trace contextRef="#ctx0" brushRef="#br1" timeOffset="123286.65">32995 4437 49 0,'11'15'24'0,"3"14"-21"0,-7-20 43 16,0-6-44-16,4 0 0 15,3-3 1-15,3 0 0 0,8 0-4 16,3 0 0-16,1-3 3 16,-1 3 0-16,-3 0-1 15,-4 0 0-15,-4 3-1 16,-3-3 1-16,-3 3-2 15,-4 4 0-15,-7-1-1 16,-3 0 1-16,-5 1-1 16,-6 2 0-16,-3 0-1 15,-1 1 1-15,4-1-1 16,0 1 1-16,7-1 0 16,0-6 0-16,7-3 0 15,7 3 1-15,3 7 1 16,5 2 0-16,2 4 1 15,1 3 0-15,-4 0 0 16,-4 2 0-16,-2 1-1 16,-8 4 1-16,-8 8-4 15,-9-3 1-15,-11 1-6 0,-4-10 1 16,0-7-8-16,4-15 1 16</inkml:trace>
  <inkml:trace contextRef="#ctx0" brushRef="#br1" timeOffset="125385.23">25104 5534 41 0,'21'32'20'0,"67"2"-18"16,-63-28 21-16,17 4-21 0,18-4 1 16,4-3 1-16,20 0 1 15,8 1-5-15,24-1 0 16,1 3 4-16,17 3 0 15,28 4-1-15,-3-7 1 16,17 0-2-16,25-2 0 16,0-4-1-16,25-4 0 15,0-2-1-15,21 0 0 16,0 3 0-16,24 0 0 0,-2 6 0 16,16 3 0-16,-6 0 0 15,21 1 0-15,-4 5 0 16,-3-6 0-16,25 4 0 15,-12 5 0-15,19 11 0 16,-11 8 0-16,-4-3 1 16,-3 10 0-16,-14 6 0 15,-7 0 0-15,-4-3-1 16,-35-9 1-16,843 115-2 16</inkml:trace>
  <inkml:trace contextRef="#ctx0" brushRef="#br1" timeOffset="126095.13">29524 6067 46 0,'11'38'23'0,"3"-10"-9"16,-14-15 23-16,0 9-34 16,-4 3 1-16,1 16 3 15,-4 9 0-15,0 12-8 16,7-5 0-16,-4-1 5 16,4-2 1-16,-4-4-2 15,4-9 1-15,-3-10-3 16,3-9 1-16,0-6-1 0,7-10 0 15,7-6-1-15,7-6 0 16,0-7-1-16,1 1 0 16,-1-1 0-16,0-3 1 15,4 7-1-15,3 9 1 16,4 3-1-16,3 3 1 16,4 13 0-16,3 9 0 15,-3 4-4-15,-4-4 1 16,-3 0-6-16,0 3 0 0,-1-18-11 15,1-10 1-15</inkml:trace>
  <inkml:trace contextRef="#ctx0" brushRef="#br1" timeOffset="128287.14">33108 4048 34 0,'18'6'17'0,"21"-3"-7"0,-22-6 18 0,12-3-25 16,-1 0 1-16,0-1 2 16,14 4 1-16,8 3-9 15,6-3 1-15,11 0 4 16,-14 3 1-16,-7-6-3 15,-11 6 1-15,-7 0-2 16,-6 0 0-16,-5 0-2 16,-6 0 1-16,-4 6-1 15,0-3 0-15,-7-3-1 16,0 6 0-16,-4 13 0 16,-3 6 1-16,0 4 0 15,0 8 0-15,0 13 1 16,0-3 1-16,0 16 0 15,-4-3 0-15,1 18 0 16,-4 13 0-16,0-3-1 0,3 3 1 16,1-10-2-16,-5-9 1 15,-2-12-2-15,-4-10 1 16,-8-15-10-16,-2-7 1 16</inkml:trace>
  <inkml:trace contextRef="#ctx0" brushRef="#br1" timeOffset="129202">30409 2574 30 0,'18'-19'15'0,"-11"-9"-6"0,-10 12 16 15,-8 4-25-15,-7-4 1 16,-6 0 0-16,-5 4 1 16,-2 3-3-16,-5-1 1 15,-2 10 1-15,-1 10 1 16,4 8-1-16,3 7 0 15,7 13-1-15,7 6 0 16,8 0 0-16,6-3 0 16,18 6 0-16,15-10 0 15,6-15 0-15,0-9 1 0,-3-13 0 16,-4-10 0-16,-3-12 0 16,-11-12 0-16,-3-7-5 15,-8 0 0-15,-3 1-8 16,4-4 1-16</inkml:trace>
  <inkml:trace contextRef="#ctx0" brushRef="#br1" timeOffset="129487.09">30907 2499 52 0,'-7'9'26'0,"-32"13"-32"15,25-16 47-15,-18 10-41 0,-10 3 1 16,-4 15 0-16,-18 4 1 16,-17 22-3-16,-3-4 1 15,-12 7 1-15,15 3 0 16,4 0-2-16,6 6 1 15,11-10-8-15,11-15 1 16,10-6-8-16,14-13 0 16</inkml:trace>
  <inkml:trace contextRef="#ctx0" brushRef="#br1" timeOffset="129802.63">30547 3026 26 0,'42'-10'13'0,"-28"-2"6"0,-10 2 11 0,3 1-28 16,-3-1 0-16,-4-2 2 15,-4 6 1-15,-7 3-6 16,-10-7 1-16,-10 7 2 16,-8 0 1-16,-11 9-1 15,8 13 1-15,3 15-3 16,4 7 1-16,10 9-1 15,8-3 1-15,10-6-1 16,17-9 0-16,22-11 0 16,14-2 1-16,-4-19-1 15,0-15 1-15,-13-4-1 0,-5-13 0 16,-6 1-4-16,0-13 0 16,-8 7-11-16,-10-7 1 15</inkml:trace>
  <inkml:trace contextRef="#ctx0" brushRef="#br1" timeOffset="130196.3">30974 3016 39 0,'0'63'19'16,"7"-41"-11"-16,-7-16 25 0,3-3-28 16,-3 4 0-16,0-7 1 15,8-13 0-15,2-3-8 16,-3-15 0-16,0 3 5 15,-3-13 1-15,-4-9-3 16,-7-3 0-16,-7-7-1 16,-8-3 0-16,-2 1 0 15,-1-4 0-15,4 6-1 16,3 16 1-16,4 7-1 0,7 2 1 16,7 4-6-16,7-4 0 15,14-2-9-15,4 12 0 16</inkml:trace>
  <inkml:trace contextRef="#ctx0" brushRef="#br1" timeOffset="131018.71">31210 3054 37 0,'11'25'18'0,"-11"-22"-9"0,7-6 22 0,0-6-30 16,0-10 0-16,4-6 1 15,-4-10 1-15,-7-12-4 16,-4 3 1-16,-6-15 1 16,-8 2 0-16,0-6 0 15,4 10 0-15,0 0-1 16,0 0 0-16,3 12 0 16,1 9 0-16,3 10 0 0,3 4 1 15,4 5 0-15,4 13 0 16,-1 3 0-16,11 4 0 15,18 2 0-15,10 0 0 16,11-2-3 0,11-4 1-16,3-3-7 31,-4 0 1-31,-13 0-7 0,-11-7 0 0</inkml:trace>
  <inkml:trace contextRef="#ctx0" brushRef="#br1" timeOffset="131225.59">31231 2822 61 0,'32'25'30'0,"28"-22"-38"16,-35-6 57-16,14 3-50 15,10-9 1-15,4-1-9 16,-11 1 1-16,-10 2-4 15,-14 1 0-15</inkml:trace>
  <inkml:trace contextRef="#ctx0" brushRef="#br1" timeOffset="131784.26">31828 3107 40 0,'172'-34'20'0,"-2"-54"-18"0,-135 47 22 0,11-3-25 16,0-25 1-16,-7-9 1 16,-11-7 1-16,-11-12-2 15,-20-7 1-15,-25-2 2 32,-25 2 0-32,-35 7-1 0,-25 0 1 31,-32 6-1-16,-28 19 0-15,0 12 0 0,-24 26 0 0,3 21-4 0,-4 16 1 0,-6 32-3 16,20 18 1-16,15 26-1 16,10 21 1-16,22 16-1 15,20 6 1-15,18 7 4 16,25-13 0-16,28 0 3 16,32-3 1-16,39-3-1 15,31-7 1-15,54-9-2 0,34-16 1 16,54-12-3-16,35-25 1 15,31-28-2-15,-6-42 0 16,-8-27 0 0,-24-16 0-1,-49-16-1-15,-36-28 1 0,-36 0-5 0,-34-9 0 16,-39-13-9-16,-36-7 0 16</inkml:trace>
  <inkml:trace contextRef="#ctx0" brushRef="#br0" timeOffset="148029.81">26966 4001 14 0,'0'-6'7'0,"-3"-16"-2"16,3 12 7-16,0 1-11 16,0-1 1-16,0 1 0 15,-4 0 0-15,-3-1-3 0,0 4 0 16,-7 0 2-16,-4-4 1 16,1 7-1-16,-11-3 0 15,3-7-1-15,4-2 1 16,0-1-1-16,-4-3 1 15,-7 0-1-15,0 1 1 16,-3 2-1-16,-4 0 1 16,0 4-1-16,-6 2 1 15,-5 4 0-15,-3 3 0 16,0-3-1-16,11-1 1 0,0 1-1 16,-4 3 1-1,0 3-1-15,-3 0 0 0,-4 3 0 16,0 3 0-16,7 1 0 15,-7-1 0-15,-3 3 0 16,6-6 1-16,8 4 0 16,3 5 1-16,-3 4-1 15,-1 0 1-15,1-1-1 16,-4-2 1-16,0 2-1 16,-3 4 0-16,3 0-1 15,0 0 1-15,4 0-1 16,-4-1 1-16,4 1-1 15,3-3 0-15,7 0 0 16,4-4 0-16,0 10 0 16,-1-3 1-16,1 0 0 15,-4 6 0-15,4 0 0 16,-4 3 0-16,1-6-1 0,3 3 1 16,-1 0-1-16,5-3 1 15,2 10-1-15,5-4 1 16,3 0-1-16,0-3 0 15,3 3 0-15,4 4 1 16,0 5-1-16,0-2 0 16,0-7 0-16,0 3 0 15,3 1 0-15,1-1 0 16,3 1 0-16,0 2 0 16,7 10 0-1,0 3 1-15,0-3-1 16,3 0 1-16,5-16 0 15,2 6 0-15,4 1 0 16,4-1 1-16,0 1-1 16,3-4 0-16,4-6 0 15,-4 0 1-15,-7-9-1 16,11 3 1-16,10 0 0 16,4-7 0-16,3 4-1 15,11-3 0-15,0 2 0 16,0-9 1-16,-3 1-1 15,-4-4 0-15,-4 0-1 16,8-3 0-16,-1-3-1 16,-3 3 1-16,3-3 0 15,1-4 0-15,-1 1-1 0,1 0 1 16,-1 3 0-16,-10-7 0 16,-11 1-1-16,4-4 0 15,0 1 0-15,7 3 1 16,0-7-1-16,-4 0 0 15,4 0 0-15,0 1 0 16,-4-10 1-16,0 12 0 16,1-12-1-16,-5-3 1 15,-6-4-1-15,0-2 1 16,-4 3 0-16,-3-4 0 16,-4-6-1-16,0-6 1 15,0 10 0-15,-3-7 0 0,7-9-1 16,-8-1 1-16,-3-2 0 15,1-4 0-15,-1 7 0 16,0 0 0-16,-4 2-1 16,-3 1 1-1,-7 6-3-15,-7-3 0 0,-7 0-9 16,-3 3 1-16</inkml:trace>
  <inkml:trace contextRef="#ctx0" brushRef="#br0" timeOffset="149532.13">31923 4283 17 0,'7'-16'8'0,"0"1"-2"0,-3 12 9 16,-4-7-14-16,0 4 1 15,-4 0 1-15,-7 3 1 16,-6-4-5-16,-8 4 1 16,-3 0 3-16,-4 0 0 15,4 0-1-15,0-7 0 16,-8 4-1-16,-2 6 0 16,-8 6 0-16,0-6 0 15,0 3-1-15,-3 7 0 16,-4-1 0-16,3 7 0 15,8 0 0-15,0-1 0 0,6 7 0 16,12 6 1-16,2-2-1 16,8 2 0-16,4 3 0 15,-1 7 0-15,4-7 0 16,0 10 1-16,0-3-1 16,0 2 0-16,3 1 0 15,1 3 1-15,-1-3-1 16,4 6 0-16,0-3 0 15,0-4 0-15,4-8 0 16,-1-7 1-16,1 3-1 16,3-3 1-16,-3 0 0 15,3 3 0-15,0-6-1 16,-4 10 1-16,8-17-1 16,-1-2 1-16,8 0-1 15,3-1 0-15,4 1 0 16,3 2 0-16,4-2 1 15,3-4 0-15,-3-2-1 0,0-1 1 16,3 3 0-16,-7-9 0 16,0 0-1-16,1 0 1 15,-1-6-2-15,-4 3 1 16,-2-10 0-16,2 1 0 16,5-1-1-16,2-2 1 15,-2-7 0-15,-1-4 0 16,0-2-1-16,-3-3 1 0,-4-16 0 15,-4-10 0-15,-2-5 0 16,-5 2 0-16,-3-15-1 16,-3 9 0-16,-1-6-7 15,-3 6 0-15,-3-16-2 16,-8 17 1-16</inkml:trace>
  <inkml:trace contextRef="#ctx0" brushRef="#br0" timeOffset="151090.74">27309 4114 30 0,'-4'9'15'0,"8"-9"-6"0,-4 10 15 15,0-1-22-15,0 7 1 16,0 12 1-16,0 16 1 15,3 9-6-15,-3 13 1 0,4 15 3 16,-1 23 1-16,1-1-2 16,-1 7 1-16,1-6-3 31,-4-7 0-31,-4-19-2 0,1-9 0 0,-1-22-3 16,1-12 0-1,-1-26-8-15,1-15 1 0,3-16 0 16,-4-12 0-1</inkml:trace>
  <inkml:trace contextRef="#ctx0" brushRef="#br0" timeOffset="151724.13">27245 4123 22 0,'7'10'11'0,"7"-10"-9"0,-7-7 20 0,0 4-21 0,0 3 1 16,0 0 2-16,8 3 1 15,6 4-4-15,18-7 0 16,10 3 3-16,14-3 0 15,11-3-1-15,8-13 1 16,13-3-2-16,11 3 0 16,10-2-2-16,-10-4 1 31,3 6-2-31,-3-3 1 0,-4 3-1 16,1 4 0-16,-15 6 0 15,-14-1 1-15,-14 4-1 0,-7 3 0 16,-14 3-1-16,-8 4 1 0,-9 2-1 15,-5 0 0-15,-10 7-1 16,-7 9 1-16,-7 7-1 16,-7 2 1-16,-3 10 1 15,-1 0 0-15,-3 3 0 32,0 3 0-32,-1 10 0 0,8-4 0 0,4 10 1 15,3 3 0-15,10 3-1 16,4-3 0-16,0-3 1 15,0-6 1-15,-7-7-1 16,-3-6 0-16,-8-3 0 16,-6-3 0-16,-8-7 0 0,-14-6 1 15,-10 7-2-15,-1-4 1 16,-10-6 0-16,-17-3 0 16,-8-6 0-16,-10-13 0 15,0-3 0-15,-8-3 0 16,-10-7 0-16,8 1 0 31,-5-10-8-31,18-3 1 16</inkml:trace>
  <inkml:trace contextRef="#ctx0" brushRef="#br0" timeOffset="152526.13">32212 4409 20 0,'14'28'10'0,"-7"0"-5"0,-7-12 11 0,0 6-14 15,0 9 0-15,0 13 2 0,4 9 0 16,3 13-4-16,-4 6 0 16,4 0 3-16,4-6 1 15,0-16-2-15,-1-12 1 16,1 0-3-16,-4-10 0 15,0-9-3-15,0-13 1 16,-7-16-5-16,-4-5 1 16,-6-26-4-16,-1-9 1 15</inkml:trace>
  <inkml:trace contextRef="#ctx0" brushRef="#br0" timeOffset="152968.01">32036 4205 20 0,'0'6'10'16,"21"10"-6"-16,-10-16 15 0,3 6-16 15,7 0 1-15,3-3 1 16,5 4 0-16,6-4-6 16,14 3 0-16,8-3 4 15,6 3 1-15,4 4-2 16,0-1 0-16,-10-2-2 15,-8-7 1-15,-6 3-1 16,-8-3 1-16,-7-7-1 16,0 1 0-16,-3 3-1 15,-7-3 0-15,-1 6 0 16,-10 9 1-16,-3 10-1 16,-4 3 0-16,0 0-1 15,0 0 1-15,-4 3 0 0,1 3 0 16,-1 3 0-16,1-2 0 15,-1 5 0 1,1 7 1-16,-1 9 0 0,4 3 0 16,7 4 1-1,-3 6 0 1,6-4 1 0,1-2 0-16,-1-4-1 0,-6-9 1 0,-8 0-1 0,-6-4 1 0,-18-5-2 15,-22-7 1-15,-24-6-6 16,-18-6 1-16,-20-16-6 15,-22-16 0-15</inkml:trace>
  <inkml:trace contextRef="#ctx0" brushRef="#br0" timeOffset="153921.51">29274 4873 28 0,'17'18'14'0,"1"-5"-2"15,-11-10 15-15,3 0-25 16,5 4 1-16,2-4 0 16,4-3 1-16,1 0-6 15,-1-3 1-15,7-4 3 16,18 1 0-16,7-3-3 15,0 5 0-15,-4-2-4 16,-10 3 0-16,-11 3-7 16,-14 3 1-16</inkml:trace>
  <inkml:trace contextRef="#ctx0" brushRef="#br0" timeOffset="154096.54">29214 5076 21 0,'-11'26'10'0,"11"-20"1"0,0-6 8 16,7-3-16-16,7-4 1 15,4 1 2-15,6-3 0 16,5-1-8-16,2-2 0 16,1-4 5-16,0 4 0 0,-7 5-3 15,-4 1 0 1,0 3-7-16,4-3 1 0,-8 2-5 15,-6-2 1-15</inkml:trace>
  <inkml:trace contextRef="#ctx0" brushRef="#br0" timeOffset="154293.81">29210 5208 34 0,'0'19'17'0,"14"-6"-12"0,-7-13 29 0,7 0-33 16,7-7 1-16,11 7-1 15,11-6 1-15,-1-3-5 16,11 5 1-16,3 1-9 16,-6-6 0-16</inkml:trace>
  <inkml:trace contextRef="#ctx0" brushRef="#br0" timeOffset="155052.28">33009 5092 34 0,'4'6'17'0,"7"-2"-6"16,-4-8 21-16,3-2-30 0,4 0 1 0,7-4 1 15,8-2 0-15,9-4-5 16,5 7 0-16,-4 3 3 16,-11-1 0-16,0 7-4 15,-7 0 0-15,-7 0-7 16,-3 3 0-16,-4 4-5 16,-7-7 0-16</inkml:trace>
  <inkml:trace contextRef="#ctx0" brushRef="#br0" timeOffset="155256.16">32904 5261 36 0,'0'10'18'0,"14"6"-16"0,-4-16 30 16,8 0-30-16,0 0 0 15,10-4 0-15,0-2 1 16,7 6-4-16,1-6 0 0,-5 6 1 15,-2-3 0-15,-5 3-8 16,-6 3 1-16,-8-3-5 16,-10 0 0-16</inkml:trace>
  <inkml:trace contextRef="#ctx0" brushRef="#br0" timeOffset="155540.2">32928 5481 39 0,'18'6'19'0,"3"-9"-17"0,-10 0 34 0,-1 3-35 16,4-9 1-16,4-4 1 0,7 4 0 15,3-1-4-15,7 1 0 16,4-1 2-16,0 10 1 16,-4-3-4-16,-7 3 1 15,-7 0-10-15,-3 0 1 16,-11 0-4-16,-10 0 1 16</inkml:trace>
  <inkml:trace contextRef="#ctx0" brushRef="#br0" timeOffset="159153.34">23608 7231 38 0,'10'28'19'0,"-2"35"-11"0,-8-54 19 16,0 16-26-16,-4 10 1 15,-3 2 2-15,3 4 0 16,-3-3-4-16,0 2 1 16,0 8 3-16,0-11 0 15,0 4-1-15,-3 0 1 16,3-4-2-16,-1-5 1 0,5-7-1 16,-1-3 0-16,4-7-1 15,7-2 1-15,4-4 0 16,3-2 0-16,7-4 0 15,11-3 0-15,7 0-1 16,3-3 1-16,4-1-3 16,-4 1 1-16,-3-3-9 15,-7 0 1-15,-4-4-10 16,-7-2 0-16</inkml:trace>
  <inkml:trace contextRef="#ctx0" brushRef="#br0" timeOffset="159544.76">23996 7817 45 0,'-7'22'22'0,"17"-19"-16"0,-10-3 30 15,4-3-33-15,3-3 0 16,7-4 0-1,0 1 1-15,0 0-6 0,4 2 1 16,-4-2 2-16,-3 0 1 16,-1-4-3-16,-3-3 1 15,-3-3-2-15,-8 1 1 16,1-1-1-16,-4 3 0 16,-7 7-2-16,0 9 1 15,-1 12-1-15,5 4 1 0,-1 3 0 16,4 9 0-16,0 0 2 15,4 4 0-15,-1-4 2 16,1 0 0-16,6-3 0 16,8-3 0-16,3-3-2 15,3-3 1-15,5-7-9 16,-1-6 1-16,0-9-4 16,4-4 0-16</inkml:trace>
  <inkml:trace contextRef="#ctx0" brushRef="#br0" timeOffset="159829.96">24278 7720 41 0,'7'60'20'0,"0"-7"-20"0,-3-41 36 16,-1 4-33-16,1 3 0 15,-1-7 3-15,4 1 0 16,1-7-7-16,-1 1 0 16,0-1 5-16,3 0 0 15,1-6-2-15,3-6 1 16,4-7-2-16,-1-6 0 16,1-3-3-16,3-3 0 15,4 7-4-15,-8-1 1 16,-3 6-11-16,-3-2 0 0</inkml:trace>
  <inkml:trace contextRef="#ctx0" brushRef="#br0" timeOffset="160159.73">24571 7833 51 0,'14'16'25'0,"28"-10"-25"16,-31-6 39-16,3-3-39 15,4 0 1-15,-1-4-2 16,-2-5 0-16,-5-1 1 16,1 4 0-16,-4-4-1 15,0 1 1-15,-4-4-1 16,-3 3 0-16,0 4 0 16,-3 9 1-16,-4 3-1 0,0 0 0 15,3 7 0 1,-3 5 1-16,4 7 0 0,3 3 0 15,3 1 0-15,4-5 0 16,4-8 1-16,-1 0 0 16,4-4-1-16,1 4 0 15,-1-1-4-15,0-3 0 16,0-2-9-16,0-7 0 16</inkml:trace>
  <inkml:trace contextRef="#ctx0" brushRef="#br0" timeOffset="160416.97">24980 7914 30 0,'4'-9'15'0,"-4"-41"-6"15,0 31 15-15,0 0-22 16,0 0 0-16,3-9 1 15,1 6 1-15,-1 0-5 16,4 7 1-16,4 8 2 16,3 1 0-16,0 0-3 15,0 3 1-15,4 3-7 16,3 0 1-16,4 3-6 16,7-3 0-16</inkml:trace>
  <inkml:trace contextRef="#ctx0" brushRef="#br0" timeOffset="161256.31">25365 7764 31 0,'0'3'15'0,"-7"-3"-15"0,3 0 24 16,1 3-23-16,-4 0 0 16,0 4 0-16,-1-1 0 15,1 0-2-15,-3 0 1 16,6-3 0-16,1 1 1 0,-1-4-2 15,4 0 0-15,4-7 0 16,-1 1 1-16,4 0-1 16,0 3 0-16,4 0 0 15,0-1 0-15,-1-2 0 16,4 3 0-16,-3-3 1 16,3 3 0-16,0 6 0 15,0-3 1-15,4 0-1 16,3 3 0-16,0 6 0 15,0 1 1-15,0-1 0 16,1 0 0-16,-1-2-1 16,-4-1 0-16,8 0 0 15,7-6 1-15,7 0-1 16,3-3 0-16,0-3-1 16,-3 0 1-16,-4-4-1 15,-6 4 1-15,-5 0-1 16,-6 3 0-16,-4-1-1 0,-7-2 0 15,-3 0-2-15,-8 6 0 16,-3 0-2-16,-3 3 0 16,-1 3 0-16,0 10 1 15,1 6 4-15,3 6 1 16,3-3 4-16,4 3 1 16,4 10 2-16,-1 0 1 15,1 2 0-15,-4 14 1 16,0-1-4-16,-4-9 0 15,-3-3-4-15,-3-7 1 0,-4-9-2 16,-8-3 1-16,-2-6-1 16,-1-10 0 15,0-3 0-31,4-6 0 0,7-3 0 16,3-3 0-16,4-1 0 0,11-6 1 0,6-2 0 15,12-4 0-15,13-3-1 16,11-4 1-16,14-8 0 15,7-1 0-15,-7-9-1 16,-11-6 1-16,-3 6-1 16,-7-3 0-16,-7-4 0 31,-11 4 0-31,-11 3-1 16,-10 3 0-16,-3 10 1 0,-4 12 0 0,-4 12 0 15,-3 17 0-15,0 18 0 0,3 9 1 47,4 19-1-47,4-2 1 0,6 2-1 0,8-9 1 0,-1-10-6 0,12-15 1 16,13-16-8-16,14-9 1 15</inkml:trace>
  <inkml:trace contextRef="#ctx0" brushRef="#br0" timeOffset="161826.47">27481 8178 49 0,'18'25'24'0,"10"-22"-21"0,-10-9 42 15,7-13-45-15,10-12 1 16,7-13-1-16,1-10 0 31,-8-68 0-31,-7 3 0 16,-7 12 0-16,-3 29 0 16,-4-13-2-16,-7 22 1 15,-7 9-1-15,-7 20 0 16,-4 11 0-16,-6 23 0 15,-1 16-1-15,-3 8 0 16,0 20 2-16,7 12 1 16,7 13 0-16,3 0 1 0,4 6-1 15,7-7 1 1,0 4 0 0,7-3 1-16,0-10-5 0,4-12 1 0,0-7-9 15,-1-12 0-15,4-15-3 16,-3-11 1-16</inkml:trace>
  <inkml:trace contextRef="#ctx0" brushRef="#br0" timeOffset="162023.9">27982 7892 43 0,'7'38'21'0,"-14"3"-19"0,7-26 41 0,-3 1-42 16,-1 3 0-16,1 3-1 15,-1-13 0-15,1 1-4 0,6-4 0 16,-3-12-8-16,4-7 0 16,-4-12-2-16,0-6 0 15</inkml:trace>
  <inkml:trace contextRef="#ctx0" brushRef="#br0" timeOffset="162164.94">27869 7613 27 0,'25'35'13'0,"14"28"-16"0,-21-51 22 0,3 7-20 16,-4 0 0-16,5 3-9 15,2 0 1-15,1 3 7 16,-4 0 1-16</inkml:trace>
  <inkml:trace contextRef="#ctx0" brushRef="#br0" timeOffset="162606.53">28145 8043 20 0,'3'0'10'0,"18"-35"-7"0,-10 23 16 0,-1-1-19 15,5 4 0-15,-1 0 1 16,-4-1 0-16,1 4-2 16,-1 3 1-16,-2 6 0 15,-1-6 1-15,-4 12-1 16,1 7 1-16,-1 3-1 15,-3-1 0-15,4 1 1 0,-1 3 0 16,4-9-1-16,0-4 1 16,0 1-1-16,0-4 1 15,0-3-1-15,-3 0 1 16,0 0-1-16,3 0 0 16,0-3-1-16,0 0 1 15,0-3 0-15,0 0 0 16,0-3 1-16,0 3 1 15,0 3 0-15,-3-3 0 16,6 3 0-16,1 0 0 16,-1 0 0-16,1 3 0 0,-1 3-1 15,1-3 0-15,3 7 0 16,-3-1 0-16,-4 0 0 31,0-6 0-31,3 7 0 0,1-4 0 0,0 0-2 16,3-2 1-16,3-4-6 15,-3-7 0-15,1 1-5 16,-1-10 1-16</inkml:trace>
  <inkml:trace contextRef="#ctx0" brushRef="#br0" timeOffset="162811.81">28741 8055 38 0,'0'38'19'0,"-4"-10"-23"0,4-18 35 16,-3 2-30 0,-1 10 0-16,1-6 0 0,3 0 0 15,0-4-4-15,0-12 1 16,0-6-7-16,0-7 1 16,-4-5-3-16,1-14 1 15</inkml:trace>
  <inkml:trace contextRef="#ctx0" brushRef="#br0" timeOffset="163313.29">28631 7485 18 0,'8'-19'9'0,"16"-9"-9"0,-13 21 11 0,3-2-10 16,4 0 0-16,6-1 0 15,4 7 1-15,1-3-3 16,2 0 0-16,-2-4 1 15,-8-2 1-15,4-1-2 16,-4 1 1-16,-4 2-1 16,-6 4 1-16,-4 9-1 15,-7 6 1-15,0 7 0 16,0 12 0-16,0 7 0 16,-4 12 0-16,4 12 1 15,0-2 1-15,-3 6 1 16,-1 2 1-1,1-2-1-15,-1-3 1 0,1-1-1 16,3-9 1-16,0-3-3 16,0-12 0-16,-4-10-5 15,1-9 1-15,-1-13-3 16,-3-9 1-16,0-4-1 0,-3-12 1 16,-5 7 0-16,-2-4 1 15,-4 3 4-15,-1 4 0 16,1 2 5-1,4 4 0-15,3 3 2 0,3 0 0 16,4 3 2 15,7 0 0-31,10-4-1 0,8 4 1 16,10 4-3-16,4-8 1 0,3-2-3 16,15-3 0-16,-1-4-9 0,-7 1 0 0,-3-13-9 15,0 6 1-15</inkml:trace>
  <inkml:trace contextRef="#ctx0" brushRef="#br0" timeOffset="163720.6">29912 7193 45 0,'-3'82'22'0,"-19"40"-20"0,15-84 35 15,-3 24-35-15,-4 10 0 0,-4 10 0 16,0-4 0-16,1 1-4 16,6-10 1-1,4-7-1-15,7-8 0 0,7-17-6 16,4-5 0-16,6-20-6 15,4-12 0 1</inkml:trace>
  <inkml:trace contextRef="#ctx0" brushRef="#br0" timeOffset="164393.14">30113 7823 40 0,'21'16'20'0,"-21"3"-20"15,0-16 33-15,-7 3-33 16,-3 4 0-16,-1-1 0 16,0 4 0-16,1-4 0 15,-4 4 0-15,0-1 0 16,0 4 0-16,-1 0 0 0,1-4 0 16,0-6-2-16,4 1 1 15,6-4-2-15,4-3 1 16,7-3-1-16,4-7 0 15,-1 1 1-15,1 6 0 16,-4-7 1-16,7 1 0 16,0-4 1-16,4 4 0 15,-4 3 1-15,4 6 0 16,-4 3 0-16,3 6 1 16,-6 13-1-16,0 0 0 0,-4 3 0 15,3 0 0-15,-3 7-2 16,0-10 0-1,0-4-3-15,4-2 0 0,3-10-4 16,0-3 1-16,-3-3 0 16,3-6 0-16,0-6 1 15,0-4 0-15,0 0 2 32,-3 1 1-17,3 2 3-15,0 1 1 0,0 5 0 16,0 7 1-16,0 3 0 0,0 7 1 0,1-1 1 15,-1 4 0-15,0-1 0 16,-4-2 1-16,8-1-3 16,-7-3 1-16,-1 4-2 47,1-4 1-47,-4 0 0 0,0 1 0 0,0-4 0 0,3-3 1 0,1 3 1 0,0-3 0 15,-1 0 1-15,1-6 1 16,6-1-1-16,8-2 0 15,7-4-2-15,3-5 1 16,4-1-3-16,3-9 1 16,1 9-8-16,-1 3 0 15,-3-9-8 1,-7 0 1-16</inkml:trace>
  <inkml:trace contextRef="#ctx0" brushRef="#br0" timeOffset="164708.87">31182 7679 26 0,'4'19'13'0,"-1"-13"-8"16,-6-9 13-16,-4 3-17 15,-1-6 0-15,-2 0-1 16,-8 6 1-16,-3 3-1 16,0 3 0-16,0 3 2 15,3 4 1-15,4-1 0 16,7 7 1-16,3 0 0 15,8 0 1-15,7 3-1 16,3 0 1-16,0 0-1 16,0-3 0-16,0-7-2 15,-3 4 1-15,-4 3-1 16,-4-1 0-16,-3 4-2 0,-7 3 1 31,-21 13-7-31,-4 0 1 16,-3-10-9-16,0-9 0 15</inkml:trace>
  <inkml:trace contextRef="#ctx0" brushRef="#br0" timeOffset="164924.79">31373 8137 45 0,'31'38'22'0,"-10"-1"-27"0,-17-30 34 0,-8-4-38 16,-6 0 0-16,-15-9-13 16,-3-1 0-16</inkml:trace>
  <inkml:trace contextRef="#ctx0" brushRef="#br1" timeOffset="170190.98">2025 9354 47 0,'-11'9'23'0,"15"-12"-12"0,-4 3 23 15,0 0-31-15,7-6 1 16,11-4 3-16,6 1 0 16,15-4-9-16,18 4 1 15,6-4 3-15,4 1 1 16,-14 2-7-16,3 1 1 0,-13 6-13 16,-11 3 0-16,-8 3-2 15,-13 3 0-15</inkml:trace>
  <inkml:trace contextRef="#ctx0" brushRef="#br1" timeOffset="170371.05">2173 9642 60 0,'-21'28'30'0,"53"-2"-32"16,-22-20 62-16,19 3-59 15,13-6 0-15,7-3 0 16,11-3 0-16,11 0-5 15,-1 0 0-15,-3 3-9 16,-7 0 0-16,-10-6-6 16,-8 6 1-16</inkml:trace>
  <inkml:trace contextRef="#ctx0" brushRef="#br1" timeOffset="173013.74">3320 10251 52 0,'0'3'26'0,"10"-41"-20"16,-3 26 27 0,36-76-29-16,6-16 1 15,-7-9 2-15,-6-18 0 16,-5 5-10-16,-2-12 1 16,-8 7 5-16,0-1 0 15,-14 0-3-15,-7 19 0 16,0 3-2-16,0 26 1 15,-7 9-2-15,-4 18 0 16,-10 10-2-16,0 22 0 0,-7 16-2 16,-7 21 1-16,-1 26-2 15,8 18 0-15,-4 19 4 16,-3 20 0-16,21 11 5 16,3 4 1-16,11 6 2 15,0 0 0-15,11-6 2 16,10 3 0-16,-3-16-3 15,3-6 1-15,0-10-7 16,0-5 1-16,0-17-6 16,-3-9 0-16,0-15-7 15,3-23 1-15</inkml:trace>
  <inkml:trace contextRef="#ctx0" brushRef="#br1" timeOffset="173207.66">3866 9805 39 0,'0'41'19'0,"0"25"-15"0,0-54 31 16,0 7-32-16,0 6 0 16,0 0 0-16,0-3 0 15,0-6-8-15,0-7 0 16,0-9-7-16,4-12 1 15</inkml:trace>
  <inkml:trace contextRef="#ctx0" brushRef="#br1" timeOffset="173403.84">3768 9674 56 0,'17'12'28'0,"4"7"-31"0,-10-16 46 0,0-3-43 16,6-3 0-16,4 0-5 16,8-7 0-16,2 1-3 15,-2 3 1-15,2-7-8 16,-13 4 0-16</inkml:trace>
  <inkml:trace contextRef="#ctx0" brushRef="#br1" timeOffset="173792.93">4156 9874 40 0,'10'10'20'0,"-10"-4"-20"0,0-6 31 16,7-3-32-16,4-3 1 15,-8-4-1-15,5 1 0 16,2-4-1-16,1 4 0 16,-8-1-5-16,11-2 1 15,-3 2-2-15,0 1 0 16,-1 0 2-16,4 2 0 15,4 7 4-15,-1-3 0 16,-2 0 4-16,2 0 0 16,1-3 2-16,3-4 1 0,-3-2-2 15,3-4 1-15,0-3-2 16,0-3 1-16,7 7 0 16,1 2 0-16,2 0 1 15,-2 1 0-15,-5 3 1 16,5 5 0-16,-8 1 1 15,7 6 0-15,4 10 0 16,3 6 0-16,4 6-2 16,3-3 0-16,0-3-2 15,4-1 0-15,-7-5-4 16,-4-4 0-16,-6-2-13 16,-12-4 0-16</inkml:trace>
  <inkml:trace contextRef="#ctx0" brushRef="#br1" timeOffset="174460.81">3337 10696 62 0,'0'28'31'0,"-7"-12"-29"15,7-1 50-15,0 4-50 16,0 6 1-16,0 0 0 16,-7 7 0-16,4-1-4 0,3-3 0 15,-7-3 2-15,3 1 0 16,4-11-1-16,-7-2 0 16,7-13-1-16,0-7 0 15,7-8 0-15,-3-4 0 16,6 0-2-16,4 0 1 15,-3 7-1-15,-1 6 1 16,12 6 0-16,-1 6 0 16,7 9 0-1,-7 4 1-15,7 3 1 0,-6 3 0 16,-1 0-1-16,0 0 1 16,-3-3-3-16,3-6 0 0,0-3-9 15,4-4 1-15,6-12-6 16,-2-6 1-16</inkml:trace>
  <inkml:trace contextRef="#ctx0" brushRef="#br1" timeOffset="174712.6">3739 10925 59 0,'-3'9'29'0,"3"-6"-34"0,3 0 54 15,5 4-48 1,2-4 1-16,11-3 0 0,-3 3 0 16,14-6-4-16,6-3 0 15,5-4-3-15,3-6 0 16,-4-2-13-16,-10-7 1 15</inkml:trace>
  <inkml:trace contextRef="#ctx0" brushRef="#br1" timeOffset="174966.47">4029 10730 38 0,'0'13'19'0,"7"-1"-8"0,-4-8 20 0,4 5-25 16,4-3 1-16,0 4 5 15,6-1 0-15,-3 4-15 16,0-1 1-16,1 1 8 16,-5 2 1-16,1 1-5 15,-4 6 0-15,-7 9-10 16,0 7 1-16,-11-4-12 15,-10 1 0-15</inkml:trace>
  <inkml:trace contextRef="#ctx0" brushRef="#br1" timeOffset="175309.25">4837 10878 42 0,'7'15'21'0,"-11"-21"-18"0,1 6 24 15,-1 0-25-15,-7-3 1 0,-10 3-1 16,4 3 1-16,-12 0-5 16,5 13 0-16,-4 12 1 15,-1 4 0-15,1 5-3 16,7 13 0-1,21 10 0 1,11-10 0-16,6-15 5 16,11-17 1-16,15-11 2 15,6-17 1-15,0-15 1 16,-10-6 1-16,-7-10-2 16,-4-3 0-16,-17 0-18 15,-29-9 0-15</inkml:trace>
  <inkml:trace contextRef="#ctx0" brushRef="#br1" timeOffset="176270.37">5888 9956 40 0,'10'9'20'16,"19"-18"-12"-16,-19 6 20 0,1-4-22 15,14-2 0-15,10 3 2 16,7-1 0-16,18-2-9 16,18 3 0-16,24-4 8 15,43 1 0-15,17-7-3 16,39 1 0-16,28-4-1 0,15-3 1 16,17 6-1-16,-4-3 0 15,11 0-1-15,4-2 0 16,-4 2 0-16,4-6 0 15,-11 3-1-15,-11 6 0 16,-27 7-4-16,-19 2 1 16,-31 1-8-16,-28 0 1 15,-32 3-12-15,-39-4 0 16</inkml:trace>
  <inkml:trace contextRef="#ctx0" brushRef="#br1" timeOffset="177156.23">6364 8391 39 0,'21'-3'19'0,"0"0"-12"0,-21 3 20 0,0 0-22 16,0 0 1-16,0-7 4 16,-10 1 1-16,3 0-13 15,-11 3 0-15,-17 3 8 16,-14 6 1-16,-19 7-3 15,-9 5 0-15,6 4-4 16,1-6 1-16,-4 9-3 16,-4 3 1-16,8 4-3 15,2-1 1-15,9-3-1 16,9 1 1-16,18 5-1 0,11 4 1 16,11 2 0-1,10 4 1-15,10 13 1 0,1 2 0 16,-1 20 0-16,8 12 0 15,-7 18 1-15,-11 14 0 16,0 12-1-16,-7 15 0 16,3-3 1-16,-3 10 0 15,3 0 0-15,4 6 0 16,0-9 1-16,0 6 0 16,0-4 0-16,4-5 0 15,3-10 1-15,4-3 1 16,3-9 0-16,14-20 1 0,11-11-1 15,-8-17 0-15,19-15-1 16,17-6 1-16,3-20-2 16,8-15 0-16,3-18-9 15,-17-14 0-15,-8-15-10 16,4 4 1-16</inkml:trace>
  <inkml:trace contextRef="#ctx1" brushRef="#br1">2611 7181 0,'0'0'16,"0"0"-1,0 0 1,0 0 0</inkml:trace>
  <inkml:trace contextRef="#ctx0" brushRef="#br1" timeOffset="178401.6">6198 9109 55 0,'0'22'27'0,"7"-13"-20"0,-3-5 27 16,3-1-32-16,4-3 1 15,6 0 3-15,8-7 0 16,3-2-6-16,0 0 0 16,4 6 4-16,0-1 1 15,0 4-2-15,-8 0 0 16,-6 4-3-16,-8 5 1 15,-2 3-2-15,-8 4 0 0,-4 3-1 16,-3 0 0-16,-4 3 0 16,-3 6 1-1,-10 13 0 1,-1-4 0-16,4-2 0 16,-4-4 0-16,4-3 1 15,0-2 0-15,10-1 1 16,1-3 0-16,-1-4 0 15,22 1 0-15,-1 0 1 16,8-6 1-16,13-4-2 16,8 0 0-16,0-2-6 15,0-4 0-15,3-10-14 16,-6-11 0-16</inkml:trace>
  <inkml:trace contextRef="#ctx0" brushRef="#br1" timeOffset="178731.78">6971 8993 55 0,'7'6'27'0,"-11"-9"-22"0,-3 6 35 15,-3 7-38-15,-1-1 0 16,-6 10 3-16,-8 9 0 0,-10 7-6 16,-1 2 0-16,1 7 4 15,0 13 0-15,7-1-1 16,-4 7 0-16,14-10-2 16,8-3 0-16,10-3-3 15,3-6 1-15,15-16-5 16,10-9 0-16,4-13-10 15,-1-9 0-15,-2-13-1 16,2-9 0-16</inkml:trace>
  <inkml:trace contextRef="#ctx0" brushRef="#br1" timeOffset="178944.84">7087 9228 46 0,'-14'19'23'0,"-14"0"-22"0,17-10 45 16,-6 10-44-16,3 6 0 15,-11 0 0-15,4 0 0 16,0 4-4-16,-1 2 0 16,5-3-2-16,6-3 0 15,4-9-11-15,4-13 0 16</inkml:trace>
  <inkml:trace contextRef="#ctx0" brushRef="#br1" timeOffset="179154.3">6847 9238 38 0,'15'22'19'0,"6"9"-6"0,-11-18 23 0,-6 2-34 16,6 7 1-16,5-3 0 15,6 3 1-15,-7 6-6 16,7 4 1-16,4-4-1 16,-11-3 1-16,3-3-9 15,-2 0 1-15,-1-13-6 16,-11-9 0-16</inkml:trace>
  <inkml:trace contextRef="#ctx0" brushRef="#br1" timeOffset="179419.81">7165 9344 52 0,'7'7'26'0,"4"2"-29"0,-11-9 49 16,14 0-45-16,7 0 1 15,7 0-1-15,7-6 1 16,-6-1-7-16,2-2 1 0,-10-4-10 16,1-2 1-16,-5-4-3 15,-6 0 0-15</inkml:trace>
  <inkml:trace contextRef="#ctx0" brushRef="#br1" timeOffset="179604.8">7317 9162 47 0,'-11'51'23'0,"-3"-14"-24"16,14-24 45-16,-7 12-43 16,3 3 1-16,4 7-1 15,0 5 0-15,0 7-4 16,0-12 1-16,0-4-6 15,0-3 0-15,0-9-7 16,0-12 0-16</inkml:trace>
  <inkml:trace contextRef="#ctx0" brushRef="#br1" timeOffset="179979.09">7514 9119 59 0,'-3'65'29'0,"-26"14"-32"0,29-48 54 0,0 4-49 16,0 5 1-16,-3-2 0 16,3-3 1-16,0-10-6 15,0-7 0-15,0-8 3 16,0-10 1-16,10-13-5 15,5-9 1-15,2-6-2 16,-6 0 0-16,3 0-1 16,-3 3 1-16,3 9 0 15,-4 3 0-15,1 10 2 16,3 13 0-16,4 2 3 16,-1 7 0-16,1-3 0 15,-4 2 0-15,4 4-1 16,-8-3 1-16,4-3-7 15,0-7 1-15,0-9-10 16,1-9 0-16</inkml:trace>
  <inkml:trace contextRef="#ctx0" brushRef="#br1" timeOffset="180354.19">7705 8846 38 0,'3'19'19'0,"4"-4"-12"0,-7-15 24 0,7 6-26 16,0 4 1-16,4 6 4 16,3 9 1-16,7-3-13 15,4 3 1-15,3 12 8 16,4 4 0-16,-11 6-4 16,7 10 1-16,-17-1-4 15,-8 7 0-15,-3-4-5 16,-3-5 1-16,-8-14-9 15,1-11 1-15,3-20-6 16,7-9 0-16</inkml:trace>
  <inkml:trace contextRef="#ctx0" brushRef="#br1" timeOffset="180758.55">7923 8720 54 0,'4'3'27'0,"14"-9"-26"0,-11 6 47 15,3-3-44-15,1-3 0 0,3-4 2 16,0 1 1-16,4 3-9 15,-8 3 0-15,4 3 5 16,-7 3 0-16,-3 6-3 16,-8 4 1-16,4 9-2 15,-3 3 1-15,-1 0-2 16,1-3 1-16,-1 3 0 16,4-6 1-16,-3 3 0 15,3-7 1-15,7 1 0 16,3-10 1-16,8-3 0 15,10-6 0-15,4-3-1 16,-4 0 0-16,-3-1-7 16,-4-2 0-16,-3 0-14 15,-8-1 0-15</inkml:trace>
  <inkml:trace contextRef="#ctx0" brushRef="#br1" timeOffset="181307.91">8424 9335 54 0,'-14'6'27'0,"11"0"-18"0,3-6 35 16,3 0-39-16,8 0 1 15,6 0 2-15,12 0 1 16,6-6-12-16,14 0 0 16,11-7 4-16,0 1 1 15,-3 2-11-15,-8 1 1 16,-10-7-13-16,-7 4 0 0</inkml:trace>
  <inkml:trace contextRef="#ctx1" brushRef="#br1" timeOffset="4215.07">4237 7190 0,'0'0'16,"0"0"0,0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C, </a:t>
            </a:r>
            <a:r>
              <a:rPr lang="en-US" err="1">
                <a:cs typeface="Calibri"/>
              </a:rPr>
              <a:t>mx+b</a:t>
            </a:r>
            <a:r>
              <a:rPr lang="en-US">
                <a:cs typeface="Calibri"/>
              </a:rPr>
              <a:t>, x^2, </a:t>
            </a:r>
            <a:r>
              <a:rPr lang="en-US" err="1">
                <a:cs typeface="Calibri"/>
              </a:rPr>
              <a:t>x^n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e^x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a^x</a:t>
            </a:r>
          </a:p>
          <a:p>
            <a:r>
              <a:rPr lang="en-US">
                <a:cs typeface="Calibri"/>
              </a:rPr>
              <a:t>Apply difference quotient to each. H version easiest.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46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Use diff quotient to prove d/dx (</a:t>
            </a:r>
            <a:r>
              <a:rPr lang="en-US" err="1">
                <a:cs typeface="Calibri"/>
              </a:rPr>
              <a:t>mx+b</a:t>
            </a:r>
            <a:r>
              <a:rPr lang="en-US">
                <a:cs typeface="Calibri"/>
              </a:rPr>
              <a:t>) =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22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Use diff quotient to prove d/dx c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63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D/dx </a:t>
            </a:r>
            <a:r>
              <a:rPr lang="en-US" err="1">
                <a:cs typeface="Calibri"/>
              </a:rPr>
              <a:t>x^n</a:t>
            </a:r>
            <a:r>
              <a:rPr lang="en-US">
                <a:cs typeface="Calibri"/>
              </a:rPr>
              <a:t> = …</a:t>
            </a:r>
          </a:p>
          <a:p>
            <a:r>
              <a:rPr lang="en-US">
                <a:cs typeface="Calibri"/>
              </a:rPr>
              <a:t>Proof: H form has trouble with expanding. Try other form and use factoring. </a:t>
            </a:r>
          </a:p>
          <a:p>
            <a:r>
              <a:rPr lang="en-US">
                <a:cs typeface="Calibri"/>
              </a:rPr>
              <a:t>Note only applies to non negative integers, will extend later to any power.</a:t>
            </a:r>
          </a:p>
          <a:p>
            <a:r>
              <a:rPr lang="en-US">
                <a:cs typeface="Calibri"/>
              </a:rPr>
              <a:t>Super easy to use: Apply to random power with root.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02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General quadratic, reformulate as 3 separate power rules.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7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Section 3.1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Derivatives of Polynomials and Exponential Functions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Tackling basic functions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6DC7E9-B3A8-496C-821D-D8CCC4D5DD2E}"/>
                  </a:ext>
                </a:extLst>
              </p14:cNvPr>
              <p14:cNvContentPartPr/>
              <p14:nvPr/>
            </p14:nvContentPartPr>
            <p14:xfrm>
              <a:off x="2228760" y="2635920"/>
              <a:ext cx="5204880" cy="1935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6DC7E9-B3A8-496C-821D-D8CCC4D5DD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9400" y="2626560"/>
                <a:ext cx="5223600" cy="19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9703FF-B5B1-45DC-8D68-61ED7207DB30}"/>
                  </a:ext>
                </a:extLst>
              </p14:cNvPr>
              <p14:cNvContentPartPr/>
              <p14:nvPr/>
            </p14:nvContentPartPr>
            <p14:xfrm>
              <a:off x="815400" y="1491120"/>
              <a:ext cx="430920" cy="136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9703FF-B5B1-45DC-8D68-61ED7207DB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6040" y="1481760"/>
                <a:ext cx="449640" cy="13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29AD-3D62-49F5-9040-7CE4BDD1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Begin with basic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3E6AF-6EB6-4CB9-B7D2-D462186E2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20E98A-4282-4FFC-A4B8-F9D1B804F84B}"/>
                  </a:ext>
                </a:extLst>
              </p14:cNvPr>
              <p14:cNvContentPartPr/>
              <p14:nvPr/>
            </p14:nvContentPartPr>
            <p14:xfrm>
              <a:off x="219600" y="650160"/>
              <a:ext cx="9775800" cy="5597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20E98A-4282-4FFC-A4B8-F9D1B804F8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240" y="640800"/>
                <a:ext cx="9794520" cy="56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700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5BBC-C6AD-4AAE-88B8-DCDF6208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6A05-DB2D-4365-B41E-583A6AAFB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3721F4-81AF-4387-BF7F-6B00745458A6}"/>
                  </a:ext>
                </a:extLst>
              </p14:cNvPr>
              <p14:cNvContentPartPr/>
              <p14:nvPr/>
            </p14:nvContentPartPr>
            <p14:xfrm>
              <a:off x="872640" y="215640"/>
              <a:ext cx="11220840" cy="588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3721F4-81AF-4387-BF7F-6B00745458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3280" y="206280"/>
                <a:ext cx="11239560" cy="590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888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5BBC-C6AD-4AAE-88B8-DCDF6208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6A05-DB2D-4365-B41E-583A6AAFB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740B35-9762-40A8-9481-F754FD91DA11}"/>
                  </a:ext>
                </a:extLst>
              </p14:cNvPr>
              <p14:cNvContentPartPr/>
              <p14:nvPr/>
            </p14:nvContentPartPr>
            <p14:xfrm>
              <a:off x="525960" y="1080"/>
              <a:ext cx="11341440" cy="663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740B35-9762-40A8-9481-F754FD91DA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600" y="-8280"/>
                <a:ext cx="11360160" cy="66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255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80DB-6266-4FAD-8D89-10F1C81C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Theorem: Power rule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B4B18-12CB-4133-86B4-62401B58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3E4EE7-481D-4D8A-BECA-21E4B7D77E69}"/>
                  </a:ext>
                </a:extLst>
              </p14:cNvPr>
              <p14:cNvContentPartPr/>
              <p14:nvPr/>
            </p14:nvContentPartPr>
            <p14:xfrm>
              <a:off x="431640" y="227880"/>
              <a:ext cx="11703600" cy="648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3E4EE7-481D-4D8A-BECA-21E4B7D77E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280" y="218520"/>
                <a:ext cx="11722320" cy="65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379C34F-ACCD-47E3-A16F-D927B211198D}"/>
                  </a:ext>
                </a:extLst>
              </p14:cNvPr>
              <p14:cNvContentPartPr/>
              <p14:nvPr/>
            </p14:nvContentPartPr>
            <p14:xfrm>
              <a:off x="2489040" y="972000"/>
              <a:ext cx="9549720" cy="5410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379C34F-ACCD-47E3-A16F-D927B21119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79680" y="962640"/>
                <a:ext cx="9568440" cy="54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955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2ADD-50CC-4A4C-8949-DCC56071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E48A3-3698-4AAA-9335-26C5C3B1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58009A-CCE6-4C4B-972F-839531AEBAE9}"/>
                  </a:ext>
                </a:extLst>
              </p14:cNvPr>
              <p14:cNvContentPartPr/>
              <p14:nvPr/>
            </p14:nvContentPartPr>
            <p14:xfrm>
              <a:off x="1023480" y="257400"/>
              <a:ext cx="7182360" cy="307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58009A-CCE6-4C4B-972F-839531AEBA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4120" y="248040"/>
                <a:ext cx="7201080" cy="30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069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DB2F-29DD-4260-B9C8-0D7502B1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Hint at a better way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B29DD-8479-4988-A745-8107DCF47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AD23CF-E7D5-49F7-BF34-AD0815F90D80}"/>
                  </a:ext>
                </a:extLst>
              </p14:cNvPr>
              <p14:cNvContentPartPr/>
              <p14:nvPr/>
            </p14:nvContentPartPr>
            <p14:xfrm>
              <a:off x="725040" y="102600"/>
              <a:ext cx="11466000" cy="411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AD23CF-E7D5-49F7-BF34-AD0815F90D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5680" y="93240"/>
                <a:ext cx="11484720" cy="41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AC918C-0FBD-4B0C-99C3-5D68B985AF62}"/>
                  </a:ext>
                </a:extLst>
              </p14:cNvPr>
              <p14:cNvContentPartPr/>
              <p14:nvPr/>
            </p14:nvContentPartPr>
            <p14:xfrm>
              <a:off x="295920" y="48240"/>
              <a:ext cx="11519280" cy="6597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AC918C-0FBD-4B0C-99C3-5D68B985AF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6560" y="38880"/>
                <a:ext cx="11538000" cy="66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4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Section 3.1 Derivatives of Polynomials and Exponential Functions</vt:lpstr>
      <vt:lpstr>Homework Submission to Canvas</vt:lpstr>
      <vt:lpstr>Begin with basic functions</vt:lpstr>
      <vt:lpstr>Example: Try on own</vt:lpstr>
      <vt:lpstr>Example: Try on own</vt:lpstr>
      <vt:lpstr>Theorem: Power rule</vt:lpstr>
      <vt:lpstr>PowerPoint Presentation</vt:lpstr>
      <vt:lpstr>Example: Hint at a better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2021-02-19T15:41:35Z</dcterms:modified>
</cp:coreProperties>
</file>