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0" r:id="rId3"/>
    <p:sldId id="274" r:id="rId4"/>
    <p:sldId id="271" r:id="rId5"/>
    <p:sldId id="272" r:id="rId6"/>
    <p:sldId id="273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DB29F-D0E9-B000-B350-8E6BF60649DE}" v="169" dt="2021-03-09T20:27:53.276"/>
    <p1510:client id="{DDA951B7-E85C-430D-8666-4D1364526DEB}" v="2" dt="2021-03-10T15:35:17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3198B0B1-763C-458D-A108-7AF0C8A8A12E}"/>
    <pc:docChg chg="modSld">
      <pc:chgData name="Chad Vidden" userId="fa919fd6-03f8-48d0-9b95-10ac8c9672df" providerId="ADAL" clId="{3198B0B1-763C-458D-A108-7AF0C8A8A12E}" dt="2021-02-19T20:02:51.451" v="9"/>
      <pc:docMkLst>
        <pc:docMk/>
      </pc:docMkLst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637318454" sldId="257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765299618" sldId="268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765299618" sldId="268"/>
            <ac:inkMk id="4" creationId="{57A14A6B-FF40-4F71-8FBB-71EBC8BC0926}"/>
          </ac:inkMkLst>
        </pc:inkChg>
      </pc:sldChg>
      <pc:sldChg chg="addSp delSp modSp mod">
        <pc:chgData name="Chad Vidden" userId="fa919fd6-03f8-48d0-9b95-10ac8c9672df" providerId="ADAL" clId="{3198B0B1-763C-458D-A108-7AF0C8A8A12E}" dt="2021-02-19T20:02:51.451" v="9"/>
        <pc:sldMkLst>
          <pc:docMk/>
          <pc:sldMk cId="527020038" sldId="269"/>
        </pc:sldMkLst>
        <pc:grpChg chg="del 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0" creationId="{45123162-FC81-47AF-8899-CBF16827C89B}"/>
          </ac:grpSpMkLst>
        </pc:grpChg>
        <pc:grpChg chg="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2" creationId="{C4F7EA45-8AD1-4095-8F7A-9E3A9BA9892C}"/>
          </ac:grpSpMkLst>
        </pc:grpChg>
        <pc:inkChg chg="add">
          <ac:chgData name="Chad Vidden" userId="fa919fd6-03f8-48d0-9b95-10ac8c9672df" providerId="ADAL" clId="{3198B0B1-763C-458D-A108-7AF0C8A8A12E}" dt="2021-02-19T20:02:45.051" v="1" actId="9405"/>
          <ac:inkMkLst>
            <pc:docMk/>
            <pc:sldMk cId="527020038" sldId="269"/>
            <ac:inkMk id="4" creationId="{86624F5F-F0A9-47A8-8757-FAC5129AB0E1}"/>
          </ac:inkMkLst>
        </pc:inkChg>
        <pc:inkChg chg="add">
          <ac:chgData name="Chad Vidden" userId="fa919fd6-03f8-48d0-9b95-10ac8c9672df" providerId="ADAL" clId="{3198B0B1-763C-458D-A108-7AF0C8A8A12E}" dt="2021-02-19T20:02:45.393" v="2" actId="9405"/>
          <ac:inkMkLst>
            <pc:docMk/>
            <pc:sldMk cId="527020038" sldId="269"/>
            <ac:inkMk id="5" creationId="{E8B3E7F4-2AE8-42FE-BCAE-FD592D34041D}"/>
          </ac:inkMkLst>
        </pc:inkChg>
        <pc:inkChg chg="add">
          <ac:chgData name="Chad Vidden" userId="fa919fd6-03f8-48d0-9b95-10ac8c9672df" providerId="ADAL" clId="{3198B0B1-763C-458D-A108-7AF0C8A8A12E}" dt="2021-02-19T20:02:46.722" v="3" actId="9405"/>
          <ac:inkMkLst>
            <pc:docMk/>
            <pc:sldMk cId="527020038" sldId="269"/>
            <ac:inkMk id="6" creationId="{A1A74A1E-45DC-4D00-A161-75300B9DA2FA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7" creationId="{5E0BDABD-3EB0-4799-8B55-0B6B672AB108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8" creationId="{7894C03F-0093-455D-973C-38F65B214AD1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9" creationId="{CC70DAAC-0579-4608-AFEE-40C2144DA6EB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11" creationId="{66E4C560-D1B2-47EB-B41D-EFD189173BC9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199509006" sldId="270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199509006" sldId="270"/>
            <ac:inkMk id="4" creationId="{971CCDEB-ED81-484F-A06F-DFC3E606A2B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362026543" sldId="271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362026543" sldId="271"/>
            <ac:inkMk id="4" creationId="{ACC31CD0-C1CC-46D3-B860-0CE379D2A47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942411497" sldId="272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942411497" sldId="272"/>
            <ac:inkMk id="4" creationId="{3CD49355-E327-4B8D-B90F-AC17CBD0ECA7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2988949556" sldId="273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2988949556" sldId="273"/>
            <ac:inkMk id="4" creationId="{53E586C9-77D7-4477-8602-22830F347AFF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4052627163" sldId="274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4052627163" sldId="274"/>
            <ac:inkMk id="4" creationId="{2F491940-673F-4BF7-BA1C-1D76AFBC70B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987346273" sldId="275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987346273" sldId="275"/>
            <ac:inkMk id="4" creationId="{02893D8C-38FE-4A64-9DD3-50723D016601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506684188" sldId="276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506684188" sldId="276"/>
            <ac:inkMk id="4" creationId="{A2109CF5-D732-46BE-9445-CF65E343B168}"/>
          </ac:inkMkLst>
        </pc:ink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17ADB29F-D0E9-B000-B350-8E6BF60649DE}"/>
    <pc:docChg chg="addSld delSld modSld">
      <pc:chgData name="Chad Vidden" userId="S::cvidden@uwlax.edu::fa919fd6-03f8-48d0-9b95-10ac8c9672df" providerId="AD" clId="Web-{17ADB29F-D0E9-B000-B350-8E6BF60649DE}" dt="2021-03-09T20:27:53.276" v="202"/>
      <pc:docMkLst>
        <pc:docMk/>
      </pc:docMkLst>
      <pc:sldChg chg="delSp modSp">
        <pc:chgData name="Chad Vidden" userId="S::cvidden@uwlax.edu::fa919fd6-03f8-48d0-9b95-10ac8c9672df" providerId="AD" clId="Web-{17ADB29F-D0E9-B000-B350-8E6BF60649DE}" dt="2021-03-09T20:21:55.852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7ADB29F-D0E9-B000-B350-8E6BF60649DE}" dt="2021-03-09T20:21:46.367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7ADB29F-D0E9-B000-B350-8E6BF60649DE}" dt="2021-03-09T20:21:55.852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7ADB29F-D0E9-B000-B350-8E6BF60649DE}" dt="2021-03-09T20:19:38.429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delSp modSp">
        <pc:chgData name="Chad Vidden" userId="S::cvidden@uwlax.edu::fa919fd6-03f8-48d0-9b95-10ac8c9672df" providerId="AD" clId="Web-{17ADB29F-D0E9-B000-B350-8E6BF60649DE}" dt="2021-03-09T20:27:25.525" v="19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17ADB29F-D0E9-B000-B350-8E6BF60649DE}" dt="2021-03-09T20:24:42.790" v="18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7ADB29F-D0E9-B000-B350-8E6BF60649DE}" dt="2021-03-09T20:27:25.525" v="198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7ADB29F-D0E9-B000-B350-8E6BF60649DE}" dt="2021-03-09T20:21:27.179" v="8"/>
          <ac:inkMkLst>
            <pc:docMk/>
            <pc:sldMk cId="765299618" sldId="268"/>
            <ac:inkMk id="4" creationId="{57A14A6B-FF40-4F71-8FBB-71EBC8BC0926}"/>
          </ac:inkMkLst>
        </pc:inkChg>
      </pc:sldChg>
      <pc:sldChg chg="delSp">
        <pc:chgData name="Chad Vidden" userId="S::cvidden@uwlax.edu::fa919fd6-03f8-48d0-9b95-10ac8c9672df" providerId="AD" clId="Web-{17ADB29F-D0E9-B000-B350-8E6BF60649DE}" dt="2021-03-09T20:27:53.276" v="202"/>
        <pc:sldMkLst>
          <pc:docMk/>
          <pc:sldMk cId="527020038" sldId="269"/>
        </pc:sldMkLst>
        <pc:grpChg chg="del">
          <ac:chgData name="Chad Vidden" userId="S::cvidden@uwlax.edu::fa919fd6-03f8-48d0-9b95-10ac8c9672df" providerId="AD" clId="Web-{17ADB29F-D0E9-B000-B350-8E6BF60649DE}" dt="2021-03-09T20:27:35.401" v="199"/>
          <ac:grpSpMkLst>
            <pc:docMk/>
            <pc:sldMk cId="527020038" sldId="269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17ADB29F-D0E9-B000-B350-8E6BF60649DE}" dt="2021-03-09T20:27:49.010" v="201"/>
          <ac:inkMkLst>
            <pc:docMk/>
            <pc:sldMk cId="527020038" sldId="269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17ADB29F-D0E9-B000-B350-8E6BF60649DE}" dt="2021-03-09T20:27:53.276" v="202"/>
          <ac:inkMkLst>
            <pc:docMk/>
            <pc:sldMk cId="527020038" sldId="269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17ADB29F-D0E9-B000-B350-8E6BF60649DE}" dt="2021-03-09T20:27:41.744" v="200"/>
          <ac:inkMkLst>
            <pc:docMk/>
            <pc:sldMk cId="527020038" sldId="269"/>
            <ac:inkMk id="6" creationId="{A1A74A1E-45DC-4D00-A161-75300B9DA2FA}"/>
          </ac:inkMkLst>
        </pc:inkChg>
      </pc:sldChg>
      <pc:sldChg chg="modSp new modNotes">
        <pc:chgData name="Chad Vidden" userId="S::cvidden@uwlax.edu::fa919fd6-03f8-48d0-9b95-10ac8c9672df" providerId="AD" clId="Web-{17ADB29F-D0E9-B000-B350-8E6BF60649DE}" dt="2021-03-09T20:23:41.368" v="147"/>
        <pc:sldMkLst>
          <pc:docMk/>
          <pc:sldMk cId="2219340560" sldId="270"/>
        </pc:sldMkLst>
        <pc:spChg chg="mod">
          <ac:chgData name="Chad Vidden" userId="S::cvidden@uwlax.edu::fa919fd6-03f8-48d0-9b95-10ac8c9672df" providerId="AD" clId="Web-{17ADB29F-D0E9-B000-B350-8E6BF60649DE}" dt="2021-03-09T20:23:01.477" v="42" actId="20577"/>
          <ac:spMkLst>
            <pc:docMk/>
            <pc:sldMk cId="2219340560" sldId="270"/>
            <ac:spMk id="2" creationId="{B5C6E213-0289-4F4C-9500-8921B476F7DB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7"/>
        <pc:sldMkLst>
          <pc:docMk/>
          <pc:sldMk cId="3199509006" sldId="270"/>
        </pc:sldMkLst>
      </pc:sldChg>
      <pc:sldChg chg="modSp new">
        <pc:chgData name="Chad Vidden" userId="S::cvidden@uwlax.edu::fa919fd6-03f8-48d0-9b95-10ac8c9672df" providerId="AD" clId="Web-{17ADB29F-D0E9-B000-B350-8E6BF60649DE}" dt="2021-03-09T20:24:00.509" v="155" actId="20577"/>
        <pc:sldMkLst>
          <pc:docMk/>
          <pc:sldMk cId="447558156" sldId="271"/>
        </pc:sldMkLst>
        <pc:spChg chg="mod">
          <ac:chgData name="Chad Vidden" userId="S::cvidden@uwlax.edu::fa919fd6-03f8-48d0-9b95-10ac8c9672df" providerId="AD" clId="Web-{17ADB29F-D0E9-B000-B350-8E6BF60649DE}" dt="2021-03-09T20:24:00.509" v="155" actId="20577"/>
          <ac:spMkLst>
            <pc:docMk/>
            <pc:sldMk cId="447558156" sldId="271"/>
            <ac:spMk id="2" creationId="{E811DF16-02CD-407B-AA78-984004FCCB69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6"/>
        <pc:sldMkLst>
          <pc:docMk/>
          <pc:sldMk cId="1362026543" sldId="271"/>
        </pc:sldMkLst>
      </pc:sldChg>
      <pc:sldChg chg="del">
        <pc:chgData name="Chad Vidden" userId="S::cvidden@uwlax.edu::fa919fd6-03f8-48d0-9b95-10ac8c9672df" providerId="AD" clId="Web-{17ADB29F-D0E9-B000-B350-8E6BF60649DE}" dt="2021-03-09T20:21:19.508" v="4"/>
        <pc:sldMkLst>
          <pc:docMk/>
          <pc:sldMk cId="1942411497" sldId="272"/>
        </pc:sldMkLst>
      </pc:sldChg>
      <pc:sldChg chg="modSp new modNotes">
        <pc:chgData name="Chad Vidden" userId="S::cvidden@uwlax.edu::fa919fd6-03f8-48d0-9b95-10ac8c9672df" providerId="AD" clId="Web-{17ADB29F-D0E9-B000-B350-8E6BF60649DE}" dt="2021-03-09T20:24:33.962" v="178"/>
        <pc:sldMkLst>
          <pc:docMk/>
          <pc:sldMk cId="4293910044" sldId="272"/>
        </pc:sldMkLst>
        <pc:spChg chg="mod">
          <ac:chgData name="Chad Vidden" userId="S::cvidden@uwlax.edu::fa919fd6-03f8-48d0-9b95-10ac8c9672df" providerId="AD" clId="Web-{17ADB29F-D0E9-B000-B350-8E6BF60649DE}" dt="2021-03-09T20:24:08.009" v="164" actId="20577"/>
          <ac:spMkLst>
            <pc:docMk/>
            <pc:sldMk cId="4293910044" sldId="272"/>
            <ac:spMk id="2" creationId="{55B5C022-F6EE-43F1-AA18-96995A6F534E}"/>
          </ac:spMkLst>
        </pc:spChg>
      </pc:sldChg>
      <pc:sldChg chg="add replId">
        <pc:chgData name="Chad Vidden" userId="S::cvidden@uwlax.edu::fa919fd6-03f8-48d0-9b95-10ac8c9672df" providerId="AD" clId="Web-{17ADB29F-D0E9-B000-B350-8E6BF60649DE}" dt="2021-03-09T20:24:36.228" v="179"/>
        <pc:sldMkLst>
          <pc:docMk/>
          <pc:sldMk cId="721521692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92" v="3"/>
        <pc:sldMkLst>
          <pc:docMk/>
          <pc:sldMk cId="2988949556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76" v="2"/>
        <pc:sldMkLst>
          <pc:docMk/>
          <pc:sldMk cId="4052627163" sldId="274"/>
        </pc:sldMkLst>
      </pc:sldChg>
      <pc:sldChg chg="del">
        <pc:chgData name="Chad Vidden" userId="S::cvidden@uwlax.edu::fa919fd6-03f8-48d0-9b95-10ac8c9672df" providerId="AD" clId="Web-{17ADB29F-D0E9-B000-B350-8E6BF60649DE}" dt="2021-03-09T20:21:19.461" v="1"/>
        <pc:sldMkLst>
          <pc:docMk/>
          <pc:sldMk cId="3987346273" sldId="275"/>
        </pc:sldMkLst>
      </pc:sldChg>
      <pc:sldChg chg="del">
        <pc:chgData name="Chad Vidden" userId="S::cvidden@uwlax.edu::fa919fd6-03f8-48d0-9b95-10ac8c9672df" providerId="AD" clId="Web-{17ADB29F-D0E9-B000-B350-8E6BF60649DE}" dt="2021-03-09T20:21:19.539" v="5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6C80F81B-BED4-A202-203F-DE069493E6BE}"/>
    <pc:docChg chg="addSld modSld">
      <pc:chgData name="Chad Vidden" userId="S::cvidden@uwlax.edu::fa919fd6-03f8-48d0-9b95-10ac8c9672df" providerId="AD" clId="Web-{6C80F81B-BED4-A202-203F-DE069493E6BE}" dt="2021-02-17T16:53:50.279" v="313" actId="20577"/>
      <pc:docMkLst>
        <pc:docMk/>
      </pc:docMkLst>
      <pc:sldChg chg="modSp">
        <pc:chgData name="Chad Vidden" userId="S::cvidden@uwlax.edu::fa919fd6-03f8-48d0-9b95-10ac8c9672df" providerId="AD" clId="Web-{6C80F81B-BED4-A202-203F-DE069493E6BE}" dt="2021-02-17T16:53:50.279" v="3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C80F81B-BED4-A202-203F-DE069493E6BE}" dt="2021-02-17T16:49:45.947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C80F81B-BED4-A202-203F-DE069493E6BE}" dt="2021-02-17T16:53:50.279" v="313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">
        <pc:chgData name="Chad Vidden" userId="S::cvidden@uwlax.edu::fa919fd6-03f8-48d0-9b95-10ac8c9672df" providerId="AD" clId="Web-{6C80F81B-BED4-A202-203F-DE069493E6BE}" dt="2021-02-17T16:40:22.549" v="4" actId="20577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6C80F81B-BED4-A202-203F-DE069493E6BE}" dt="2021-02-17T16:40:22.549" v="4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1:56.144" v="54"/>
        <pc:sldMkLst>
          <pc:docMk/>
          <pc:sldMk cId="1942411497" sldId="272"/>
        </pc:sldMkLst>
        <pc:spChg chg="mod">
          <ac:chgData name="Chad Vidden" userId="S::cvidden@uwlax.edu::fa919fd6-03f8-48d0-9b95-10ac8c9672df" providerId="AD" clId="Web-{6C80F81B-BED4-A202-203F-DE069493E6BE}" dt="2021-02-17T16:41:05.487" v="12" actId="20577"/>
          <ac:spMkLst>
            <pc:docMk/>
            <pc:sldMk cId="1942411497" sldId="272"/>
            <ac:spMk id="2" creationId="{935821AB-B5B4-4493-8B6F-DD1709952AB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3:25.223" v="121"/>
        <pc:sldMkLst>
          <pc:docMk/>
          <pc:sldMk cId="2988949556" sldId="273"/>
        </pc:sldMkLst>
        <pc:spChg chg="mod">
          <ac:chgData name="Chad Vidden" userId="S::cvidden@uwlax.edu::fa919fd6-03f8-48d0-9b95-10ac8c9672df" providerId="AD" clId="Web-{6C80F81B-BED4-A202-203F-DE069493E6BE}" dt="2021-02-17T16:42:16.098" v="67" actId="20577"/>
          <ac:spMkLst>
            <pc:docMk/>
            <pc:sldMk cId="2988949556" sldId="273"/>
            <ac:spMk id="2" creationId="{C9AA1E34-A98F-41EF-8C46-AD2EA05D50ED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6:47.070" v="168"/>
        <pc:sldMkLst>
          <pc:docMk/>
          <pc:sldMk cId="4052627163" sldId="274"/>
        </pc:sldMkLst>
        <pc:spChg chg="mod">
          <ac:chgData name="Chad Vidden" userId="S::cvidden@uwlax.edu::fa919fd6-03f8-48d0-9b95-10ac8c9672df" providerId="AD" clId="Web-{6C80F81B-BED4-A202-203F-DE069493E6BE}" dt="2021-02-17T16:43:37.677" v="128" actId="20577"/>
          <ac:spMkLst>
            <pc:docMk/>
            <pc:sldMk cId="4052627163" sldId="274"/>
            <ac:spMk id="2" creationId="{8AD87DAC-85FF-42D7-97E5-1F3E521AA5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9:17.010" v="268"/>
        <pc:sldMkLst>
          <pc:docMk/>
          <pc:sldMk cId="3987346273" sldId="275"/>
        </pc:sldMkLst>
        <pc:spChg chg="mod">
          <ac:chgData name="Chad Vidden" userId="S::cvidden@uwlax.edu::fa919fd6-03f8-48d0-9b95-10ac8c9672df" providerId="AD" clId="Web-{6C80F81B-BED4-A202-203F-DE069493E6BE}" dt="2021-02-17T16:47:22.852" v="195" actId="20577"/>
          <ac:spMkLst>
            <pc:docMk/>
            <pc:sldMk cId="3987346273" sldId="275"/>
            <ac:spMk id="2" creationId="{DEF34630-56BF-4697-B3B5-03C27FA4792F}"/>
          </ac:spMkLst>
        </pc:spChg>
      </pc:sldChg>
      <pc:sldChg chg="add replId modNotes">
        <pc:chgData name="Chad Vidden" userId="S::cvidden@uwlax.edu::fa919fd6-03f8-48d0-9b95-10ac8c9672df" providerId="AD" clId="Web-{6C80F81B-BED4-A202-203F-DE069493E6BE}" dt="2021-02-17T16:50:33.698" v="286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CCB210A-B668-3993-5419-FDD19775CE8F}"/>
    <pc:docChg chg="addSld delSld modSld">
      <pc:chgData name="Chad Vidden" userId="S::cvidden@uwlax.edu::fa919fd6-03f8-48d0-9b95-10ac8c9672df" providerId="AD" clId="Web-{DCCB210A-B668-3993-5419-FDD19775CE8F}" dt="2021-02-16T20:49:23.682" v="144"/>
      <pc:docMkLst>
        <pc:docMk/>
      </pc:docMkLst>
      <pc:sldChg chg="delSp modSp modNotes">
        <pc:chgData name="Chad Vidden" userId="S::cvidden@uwlax.edu::fa919fd6-03f8-48d0-9b95-10ac8c9672df" providerId="AD" clId="Web-{DCCB210A-B668-3993-5419-FDD19775CE8F}" dt="2021-02-16T20:47:11.027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CCB210A-B668-3993-5419-FDD19775CE8F}" dt="2021-02-16T20:46:13.246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CCB210A-B668-3993-5419-FDD19775CE8F}" dt="2021-02-16T20:46:34.277" v="3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CCB210A-B668-3993-5419-FDD19775CE8F}" dt="2021-02-16T20:45:52.887" v="6"/>
          <ac:inkMkLst>
            <pc:docMk/>
            <pc:sldMk cId="3637318454" sldId="257"/>
            <ac:inkMk id="5" creationId="{4B7F324B-964D-4EBF-AC5F-A29834A9E559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15" v="3"/>
        <pc:sldMkLst>
          <pc:docMk/>
          <pc:sldMk cId="2599349530" sldId="258"/>
        </pc:sldMkLst>
      </pc:sldChg>
      <pc:sldChg chg="delSp">
        <pc:chgData name="Chad Vidden" userId="S::cvidden@uwlax.edu::fa919fd6-03f8-48d0-9b95-10ac8c9672df" providerId="AD" clId="Web-{DCCB210A-B668-3993-5419-FDD19775CE8F}" dt="2021-02-16T20:46:43.324" v="38"/>
        <pc:sldMkLst>
          <pc:docMk/>
          <pc:sldMk cId="765299618" sldId="268"/>
        </pc:sldMkLst>
        <pc:inkChg chg="del">
          <ac:chgData name="Chad Vidden" userId="S::cvidden@uwlax.edu::fa919fd6-03f8-48d0-9b95-10ac8c9672df" providerId="AD" clId="Web-{DCCB210A-B668-3993-5419-FDD19775CE8F}" dt="2021-02-16T20:46:43.324" v="38"/>
          <ac:inkMkLst>
            <pc:docMk/>
            <pc:sldMk cId="765299618" sldId="268"/>
            <ac:inkMk id="4" creationId="{8CD7400B-96CC-4B25-87C7-EE684E9B26B3}"/>
          </ac:inkMkLst>
        </pc:inkChg>
      </pc:sldChg>
      <pc:sldChg chg="delSp modNotes">
        <pc:chgData name="Chad Vidden" userId="S::cvidden@uwlax.edu::fa919fd6-03f8-48d0-9b95-10ac8c9672df" providerId="AD" clId="Web-{DCCB210A-B668-3993-5419-FDD19775CE8F}" dt="2021-02-16T20:47:05.324" v="40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DCCB210A-B668-3993-5419-FDD19775CE8F}" dt="2021-02-16T20:47:01.512" v="39"/>
          <ac:inkMkLst>
            <pc:docMk/>
            <pc:sldMk cId="527020038" sldId="269"/>
            <ac:inkMk id="4" creationId="{07F64543-97F9-4ABE-89EB-8E37C8DD9DC7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62" v="5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DCCB210A-B668-3993-5419-FDD19775CE8F}" dt="2021-02-16T20:47:55.495" v="82"/>
        <pc:sldMkLst>
          <pc:docMk/>
          <pc:sldMk cId="3199509006" sldId="270"/>
        </pc:sldMkLst>
        <pc:spChg chg="mod">
          <ac:chgData name="Chad Vidden" userId="S::cvidden@uwlax.edu::fa919fd6-03f8-48d0-9b95-10ac8c9672df" providerId="AD" clId="Web-{DCCB210A-B668-3993-5419-FDD19775CE8F}" dt="2021-02-16T20:47:31.152" v="46" actId="20577"/>
          <ac:spMkLst>
            <pc:docMk/>
            <pc:sldMk cId="3199509006" sldId="270"/>
            <ac:spMk id="2" creationId="{B0B66A4F-5AFB-4299-A1E2-0CDD1EF34236}"/>
          </ac:spMkLst>
        </pc:spChg>
      </pc:sldChg>
      <pc:sldChg chg="modSp new modNotes">
        <pc:chgData name="Chad Vidden" userId="S::cvidden@uwlax.edu::fa919fd6-03f8-48d0-9b95-10ac8c9672df" providerId="AD" clId="Web-{DCCB210A-B668-3993-5419-FDD19775CE8F}" dt="2021-02-16T20:49:23.682" v="144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DCCB210A-B668-3993-5419-FDD19775CE8F}" dt="2021-02-16T20:48:16.230" v="96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del">
        <pc:chgData name="Chad Vidden" userId="S::cvidden@uwlax.edu::fa919fd6-03f8-48d0-9b95-10ac8c9672df" providerId="AD" clId="Web-{DCCB210A-B668-3993-5419-FDD19775CE8F}" dt="2021-02-16T20:45:48.746" v="4"/>
        <pc:sldMkLst>
          <pc:docMk/>
          <pc:sldMk cId="1932655407" sldId="271"/>
        </pc:sldMkLst>
      </pc:sldChg>
      <pc:sldChg chg="del">
        <pc:chgData name="Chad Vidden" userId="S::cvidden@uwlax.edu::fa919fd6-03f8-48d0-9b95-10ac8c9672df" providerId="AD" clId="Web-{DCCB210A-B668-3993-5419-FDD19775CE8F}" dt="2021-02-16T20:45:48.684" v="2"/>
        <pc:sldMkLst>
          <pc:docMk/>
          <pc:sldMk cId="1781921513" sldId="272"/>
        </pc:sldMkLst>
      </pc:sldChg>
      <pc:sldChg chg="del">
        <pc:chgData name="Chad Vidden" userId="S::cvidden@uwlax.edu::fa919fd6-03f8-48d0-9b95-10ac8c9672df" providerId="AD" clId="Web-{DCCB210A-B668-3993-5419-FDD19775CE8F}" dt="2021-02-16T20:45:48.668" v="1"/>
        <pc:sldMkLst>
          <pc:docMk/>
          <pc:sldMk cId="3738261887" sldId="273"/>
        </pc:sldMkLst>
      </pc:sldChg>
      <pc:sldChg chg="del">
        <pc:chgData name="Chad Vidden" userId="S::cvidden@uwlax.edu::fa919fd6-03f8-48d0-9b95-10ac8c9672df" providerId="AD" clId="Web-{DCCB210A-B668-3993-5419-FDD19775CE8F}" dt="2021-02-16T20:45:48.637" v="0"/>
        <pc:sldMkLst>
          <pc:docMk/>
          <pc:sldMk cId="2390177680" sldId="274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DDA951B7-E85C-430D-8666-4D1364526DEB}"/>
    <pc:docChg chg="addSld modSld">
      <pc:chgData name="Chad Vidden" userId="fa919fd6-03f8-48d0-9b95-10ac8c9672df" providerId="ADAL" clId="{DDA951B7-E85C-430D-8666-4D1364526DEB}" dt="2021-03-10T15:35:17.436" v="2"/>
      <pc:docMkLst>
        <pc:docMk/>
      </pc:docMkLst>
      <pc:sldChg chg="addSp">
        <pc:chgData name="Chad Vidden" userId="fa919fd6-03f8-48d0-9b95-10ac8c9672df" providerId="ADAL" clId="{DDA951B7-E85C-430D-8666-4D1364526DEB}" dt="2021-03-10T15:35:17.436" v="2"/>
        <pc:sldMkLst>
          <pc:docMk/>
          <pc:sldMk cId="765299618" sldId="268"/>
        </pc:sldMkLst>
        <pc:inkChg chg="add">
          <ac:chgData name="Chad Vidden" userId="fa919fd6-03f8-48d0-9b95-10ac8c9672df" providerId="ADAL" clId="{DDA951B7-E85C-430D-8666-4D1364526DEB}" dt="2021-03-10T15:35:17.436" v="2"/>
          <ac:inkMkLst>
            <pc:docMk/>
            <pc:sldMk cId="765299618" sldId="268"/>
            <ac:inkMk id="4" creationId="{D337A037-21B2-48E1-B8C3-0EC590DBBB9E}"/>
          </ac:inkMkLst>
        </pc:inkChg>
      </pc:sldChg>
      <pc:sldChg chg="addSp">
        <pc:chgData name="Chad Vidden" userId="fa919fd6-03f8-48d0-9b95-10ac8c9672df" providerId="ADAL" clId="{DDA951B7-E85C-430D-8666-4D1364526DEB}" dt="2021-03-10T15:35:17.436" v="2"/>
        <pc:sldMkLst>
          <pc:docMk/>
          <pc:sldMk cId="2219340560" sldId="270"/>
        </pc:sldMkLst>
        <pc:inkChg chg="add">
          <ac:chgData name="Chad Vidden" userId="fa919fd6-03f8-48d0-9b95-10ac8c9672df" providerId="ADAL" clId="{DDA951B7-E85C-430D-8666-4D1364526DEB}" dt="2021-03-10T15:22:35.548" v="0"/>
          <ac:inkMkLst>
            <pc:docMk/>
            <pc:sldMk cId="2219340560" sldId="270"/>
            <ac:inkMk id="4" creationId="{D5F0ABD6-F6DB-482C-82D9-C2D082C509B3}"/>
          </ac:inkMkLst>
        </pc:inkChg>
        <pc:inkChg chg="add">
          <ac:chgData name="Chad Vidden" userId="fa919fd6-03f8-48d0-9b95-10ac8c9672df" providerId="ADAL" clId="{DDA951B7-E85C-430D-8666-4D1364526DEB}" dt="2021-03-10T15:35:17.436" v="2"/>
          <ac:inkMkLst>
            <pc:docMk/>
            <pc:sldMk cId="2219340560" sldId="270"/>
            <ac:inkMk id="5" creationId="{3F3F42FD-7B2E-43F8-BE54-E294D1E7DD3D}"/>
          </ac:inkMkLst>
        </pc:inkChg>
      </pc:sldChg>
      <pc:sldChg chg="addSp">
        <pc:chgData name="Chad Vidden" userId="fa919fd6-03f8-48d0-9b95-10ac8c9672df" providerId="ADAL" clId="{DDA951B7-E85C-430D-8666-4D1364526DEB}" dt="2021-03-10T15:35:17.436" v="2"/>
        <pc:sldMkLst>
          <pc:docMk/>
          <pc:sldMk cId="447558156" sldId="271"/>
        </pc:sldMkLst>
        <pc:inkChg chg="add">
          <ac:chgData name="Chad Vidden" userId="fa919fd6-03f8-48d0-9b95-10ac8c9672df" providerId="ADAL" clId="{DDA951B7-E85C-430D-8666-4D1364526DEB}" dt="2021-03-10T15:35:17.436" v="2"/>
          <ac:inkMkLst>
            <pc:docMk/>
            <pc:sldMk cId="447558156" sldId="271"/>
            <ac:inkMk id="4" creationId="{EA05EDB5-CDF5-437A-9019-3F1818A85FEB}"/>
          </ac:inkMkLst>
        </pc:inkChg>
      </pc:sldChg>
      <pc:sldChg chg="addSp">
        <pc:chgData name="Chad Vidden" userId="fa919fd6-03f8-48d0-9b95-10ac8c9672df" providerId="ADAL" clId="{DDA951B7-E85C-430D-8666-4D1364526DEB}" dt="2021-03-10T15:35:17.436" v="2"/>
        <pc:sldMkLst>
          <pc:docMk/>
          <pc:sldMk cId="4293910044" sldId="272"/>
        </pc:sldMkLst>
        <pc:inkChg chg="add">
          <ac:chgData name="Chad Vidden" userId="fa919fd6-03f8-48d0-9b95-10ac8c9672df" providerId="ADAL" clId="{DDA951B7-E85C-430D-8666-4D1364526DEB}" dt="2021-03-10T15:35:17.436" v="2"/>
          <ac:inkMkLst>
            <pc:docMk/>
            <pc:sldMk cId="4293910044" sldId="272"/>
            <ac:inkMk id="4" creationId="{ACE81386-9C8F-4338-B23A-9FA302BD94EB}"/>
          </ac:inkMkLst>
        </pc:inkChg>
      </pc:sldChg>
      <pc:sldChg chg="addSp">
        <pc:chgData name="Chad Vidden" userId="fa919fd6-03f8-48d0-9b95-10ac8c9672df" providerId="ADAL" clId="{DDA951B7-E85C-430D-8666-4D1364526DEB}" dt="2021-03-10T15:35:17.436" v="2"/>
        <pc:sldMkLst>
          <pc:docMk/>
          <pc:sldMk cId="721521692" sldId="273"/>
        </pc:sldMkLst>
        <pc:inkChg chg="add">
          <ac:chgData name="Chad Vidden" userId="fa919fd6-03f8-48d0-9b95-10ac8c9672df" providerId="ADAL" clId="{DDA951B7-E85C-430D-8666-4D1364526DEB}" dt="2021-03-10T15:35:17.436" v="2"/>
          <ac:inkMkLst>
            <pc:docMk/>
            <pc:sldMk cId="721521692" sldId="273"/>
            <ac:inkMk id="4" creationId="{916C406E-F66D-462F-9FD3-D3491161D2EF}"/>
          </ac:inkMkLst>
        </pc:inkChg>
      </pc:sldChg>
      <pc:sldChg chg="addSp new">
        <pc:chgData name="Chad Vidden" userId="fa919fd6-03f8-48d0-9b95-10ac8c9672df" providerId="ADAL" clId="{DDA951B7-E85C-430D-8666-4D1364526DEB}" dt="2021-03-10T15:35:17.436" v="2"/>
        <pc:sldMkLst>
          <pc:docMk/>
          <pc:sldMk cId="1346807525" sldId="274"/>
        </pc:sldMkLst>
        <pc:inkChg chg="add">
          <ac:chgData name="Chad Vidden" userId="fa919fd6-03f8-48d0-9b95-10ac8c9672df" providerId="ADAL" clId="{DDA951B7-E85C-430D-8666-4D1364526DEB}" dt="2021-03-10T15:35:17.436" v="2"/>
          <ac:inkMkLst>
            <pc:docMk/>
            <pc:sldMk cId="1346807525" sldId="274"/>
            <ac:inkMk id="4" creationId="{169D3896-CB59-4178-B7A8-75D2AFAFA31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17:25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0T15:20:15.965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3059 4145 34 0,'0'25'17'0,"3"-9"-15"16,4-7 18-16,-7 1-18 15,0-1 1-15,4 7 1 16,-4 6 1-16,0 12-6 16,0 1 0-16,0 2 3 15,-4 10 0-15,4 0-2 16,-7 0 0-16,4-3-5 0,-8-12 1 16,11-1-6-16,-7-12 0 15,7-16-1-15,-11-12 0 16</inkml:trace>
  <inkml:trace contextRef="#ctx0" brushRef="#br0" timeOffset="239.97">2611 4158 45 0,'0'9'22'0,"14"-25"-24"0,-4 10 47 0,15-3-43 16,7-4 1-16,17-6-1 15,15-3 1-15,10-6-5 16,7 0 0-16,0-7-2 16,-3 10 0-16,-8 3-11 15,-10 7 1-15</inkml:trace>
  <inkml:trace contextRef="#ctx0" brushRef="#br0" timeOffset="598.39">3302 4474 43 0,'7'35'21'0,"-7"-1"-23"0,0-24 29 16,0-4-26-16,0 3 0 15,4-5 0-15,-4-1 0 16,7 0-2-16,-7 3 1 16,0-6 0-16,0-6 1 15,3-4-1-15,4-5 1 16,0-1-1-16,-3-3 0 15,3 0 0-15,3 1 1 0,-6 8-1 16,7 1 1-16,3-4-1 16,0 4 1-16,3-1-3 15,-2 7 0-15,9-3-5 16,-3 6 1-16,-3 6-6 16,3-15 1-16</inkml:trace>
  <inkml:trace contextRef="#ctx0" brushRef="#br0" timeOffset="989.73">3919 4365 42 0,'0'12'21'0,"-10"20"-26"0,6-32 36 0,-6 9-30 15,-8 0 1-15,-3 13-1 16,-7 10 1-16,-4 5-3 16,4 10 1-16,7 7 1 15,-1 5 1-15,5-5-4 16,6 2 1-16,1-15-8 16,2-13 0-16,5-19-3 15,3-21 0-15</inkml:trace>
  <inkml:trace contextRef="#ctx0" brushRef="#br0" timeOffset="1154.82">3609 4311 34 0,'-7'-9'17'0,"14"28"-12"16,-7-13 30-16,11 13-34 16,6 3 1-16,-6 6 0 15,6 6 0-15,5 1-5 16,-1-10 1-16,-4 0-8 15,-3-3 1-15,-6-16-4 0,2-6 1 16</inkml:trace>
  <inkml:trace contextRef="#ctx0" brushRef="#br0" timeOffset="1725.22">5260 4418 48 0,'3'9'24'0,"5"-15"-28"0,-8 6 49 16,0-3-44-16,-8-6 0 16,-2-1 0-16,-4 4 1 15,-4 3-3-15,-3 0 0 16,-7 3 2-16,-4 9 0 15,4-3-1-15,0 10 0 16,6 3-4-16,1 12 1 0,11-6-3 16,10 0 0-16,0 0-3 15,10-12 0-15,11-1-1 16,8-5 1-16,-5-10-3 16,1-13 1-16</inkml:trace>
  <inkml:trace contextRef="#ctx0" brushRef="#br0" timeOffset="4740.35">5479 4412 45 0,'0'25'22'0,"-7"-10"-12"15,7 1 22-15,0 0-29 16,0 6 1-16,0-3 1 15,7-1 0-15,-7-2-6 16,0-3 0-16,3-1 5 16,4 1 1-16,-3-10-2 15,3-3 0-15,3 0-2 0,-3-3 1 16,4 3-3 0,3-7 0-16,4 7-3 0,-4 7 0 15,4-14 0-15,-1 14 0 16,4 2 1-16,1 1 1 15,-1-1 0-15,3-3 1 16,1-3 1-16,0-9 0 16,-4 0 1-1,-10-10 0-15,3-6 0 16,-4-6 0 15,4 0-2-31,-10 3 0 0,3 3-13 0,-7-16 0 0,0 13-1 0,3-6 0 0</inkml:trace>
  <inkml:trace contextRef="#ctx0" brushRef="#br0" timeOffset="5101.37">6057 4437 45 0,'0'31'22'0,"0"19"-22"15,0-34 42-15,0-7-41 16,0 4 1-16,0-4 1 16,0 1 0-16,-7-4-4 15,7-3 0-15,0-9 2 16,0-4 1-16,7-2-3 0,-7-1 1 16,0-9-3-16,4 0 0 15,3 13 0-15,0-10 0 16,3 10 1-16,5-4 0 15,2 10 1-15,-3-3 1 16,4 6 1-16,3 3 1 16,0 6-1-16,-3 7 1 15,0 0-4-15,-1-1 1 16,4 1-9 15,-7-3 0-31,-3-7-4 0,-4-12 1 0</inkml:trace>
  <inkml:trace contextRef="#ctx0" brushRef="#br0" timeOffset="5380.21">6576 4286 59 0,'3'7'29'0,"11"-4"-43"16,-10 3 60-16,3-6-50 0,-3 0 0 16,3 3-13-1,-4 3 1-15,4-12 11 0,0 3 1 16</inkml:trace>
  <inkml:trace contextRef="#ctx0" brushRef="#br0" timeOffset="5540.11">6597 4474 53 0,'7'41'26'0,"4"-22"-28"0,-11-19 46 0,10 3-46 16,-6-3 0-1,3-3-10-15,0-6 1 0,-4-7 2 16,1 3 1-16</inkml:trace>
  <inkml:trace contextRef="#ctx0" brushRef="#br0" timeOffset="6347.72">8117 3816 56 0,'11'0'28'0,"0"9"-29"15,-11-9 48-15,0 0-43 0,-11 7 0 16,-3 2 0-1,-4 7 1-15,-6 12-9 0,-8 6 1 16,-7 1 2-16,-3-1 1 16,-4 7-5-16,3 0 1 15,15 0-1-15,4-4 1 16,6 1 0-16,7-4 1 16,11-5 1-16,11-11 0 15,10 1 4-15,11-3 0 16,0 3 0-16,3-4 1 15,-10 4 0-15,-8 0 1 16,-3 3-3-16,-10 19 0 0,-11-4-3 16,-14 4 1-16,-11-3-3 15,-7-4 0 1,7-5-5-16,8-4 0 16,2-3-6-16,12-10 1 15</inkml:trace>
  <inkml:trace contextRef="#ctx0" brushRef="#br0" timeOffset="6813.46">8449 4481 46 0,'-7'3'23'0,"-28"3"-22"0,21-3 37 0,-4 3-37 0,0 4 1 16,-3-1 0-16,4 7 0 16,6-7-3-16,-10 4 1 15,7 6 0-15,3-4 0 0,4 1-3 16,0-6 1-1,7 2-3-15,3-3 1 0,5-5-1 16,2-4 0-16,1-7 1 16,6 1 1-16,-6-3 0 15,3 2 1-15,4 1 2 16,-1-3 0-16,-6-4 0 16,3 7 1-16,0 3 1 15,0 3 1-15,-3 3 0 16,-1 0 1-16,1 0-1 15,0 10 1-15,3 2-3 16,-11 7 1-16,4 3-4 16,0-15 0-16,0-1-11 15,7-12 0-15</inkml:trace>
  <inkml:trace contextRef="#ctx0" brushRef="#br0" timeOffset="7549.05">8657 4490 48 0,'14'31'24'0,"0"4"-22"0,-10-29 39 15,3 0-41-15,-7-2 1 16,0 2-1-16,0-3 1 16,0 0-2-16,0-3 1 15,0 0-1-15,0 3 1 16,4-6-2-16,3-3 1 15,0 0-2-15,3-1 1 0,-3-2-1 16,7 6 0-16,-3-7 0 16,0 10 1-16,-1-6 0 15,1 3 1-15,-1 3 0 16,1-6 1-16,-1-1-1 16,5 1 1-16,-5 0 0 15,1 0 0-15,-1 2 0 16,1 1 0 15,-4 3-1-31,4 3 0 0,-4 1 0 0,3 2 1 0,-3 0-1 16,0 4 0-16,0-1 0 15,0 0 1-15,0-5 0 16,1 5 0-16,-1-3 0 16,0 4 0-1,0-7 0-15,-7 0 0 0,10 0 0 16,-6 3 0-16,-1 4 1 15,4-1 0-15,0-9 1 16,4 3 1 0,0 0 1-16,3 1 1 0,0-8-1 0,0 1 1 15,0 0-2-15,4 3 1 16,-1 0-2-16,8-6 1 16,-7 3-2-16,6-7 1 15,1 1-2-15,0-4 1 16,3 1-1-1,-14-7 0-15,4-3-1 0,-1 3 0 16,-10 7-1-16,0 2 1 0,-3 1-3 16,-4-1 1-16,-7 7-1 15,0 10 1-15,-4 11 1 16,4 7 0-16,0 1 2 16,7 5 0-1,0 3 2-15,7-2 1 0,7-4 0 16,-7-9 0-16,15-13-4 15,9-6 0-15,-6-6-13 16,7-13 1-16,-11-3-2 31,-3 0 0-31</inkml:trace>
  <inkml:trace contextRef="#ctx0" brushRef="#br0" timeOffset="11126.55">10742 4427 41 0,'0'3'20'0,"-3"4"-9"16,3 2 20-16,-4 10-30 15,4-3 0-15,-3 2 0 16,3 4 1-16,-4-6-5 16,4 0 0-16,0-1-7 0,4-2 0 15,-1-10-3-15,-3-12 0 16</inkml:trace>
  <inkml:trace contextRef="#ctx0" brushRef="#br0" timeOffset="11317.31">10679 4164 31 0,'10'6'15'0,"1"-21"-12"0,-8 11 24 0,4 1-26 16,0-3 0-16,0 6 0 15,1 0 0-15,-1 0-4 16,3-9 1-16,-3 2-5 16,0 4 0 15,4-12-3-31,3-4 0 0</inkml:trace>
  <inkml:trace contextRef="#ctx0" brushRef="#br0" timeOffset="12083.73">11113 3838 27 0,'17'53'13'0,"-3"10"-7"16,-10-51 24-16,-1 20-27 16,1 12 1-16,3 9 1 15,0 7 1-15,4 2-8 0,-1 1 1 16,4-3 4-16,-3-7 1 15,-1-9-3-15,-3-10 1 16,-3-6-1-16,0-6 0 16,-8-9-1-16,-3-4 1 15,-4-15-2-15,-3-3 1 16,-3-1-2-16,-5-2 0 16,1-4 0-16,0 7 0 15,0-4 0-15,3 7 1 16,4 6 0-16,0 6 1 15,7 7 1-15,0 2 0 0,7 4 0 16,3 0 0-16,5-6-1 16,2 8 1-16,4 1 0 15,4 0 1-15,3 0-1 16,0-3 1-16,4-3-1 16,3-4 1-16,0-2-2 15,-3-7 1-15,7-6-2 16,0-7 1-16,3-2-2 15,4-7 0-15,-1 10-1 16,-9-1 0-16,-1 1 1 16,-3-1 1-16,-1 4 0 15,-3 0 0-15,1 3 1 16,-1 3 1-16,-4-7-1 16,1 4 1-16,0 0 0 15,-4 0 1-15,-4-3 1 16,1-1 0-16,-4 1 0 0,-3 0 1 15,-4-3-1-15,-8 5 1 16,1-5-2-16,-7 3 1 16,0 3-2-16,0 3 1 15,4 3-2-15,-1 3 1 16,0 3-1-16,1 4 1 16,3-7-2-16,3 0 1 15,4 7-1-15,0 3 0 16,4-1 0-16,3 1 1 0,3-3-1 15,1 5 0-15,3-8-1 16,0-7 1-16,4 0-3 16,-1-6 1-16,5 0-8 15,-1-7 0 1</inkml:trace>
  <inkml:trace contextRef="#ctx0" brushRef="#br0" timeOffset="12563.16">12037 4553 38 0,'21'6'19'0,"-14"-9"-9"0,-7 3 19 16,0-3-27-16,0 3 1 15,-4-6-1-15,-3 2 1 16,-3 4-4-16,-4 0 1 16,-4 4 1-16,0 2 1 15,1 3-1-15,-1-3 0 16,4 1-1-16,3-1 1 15,1 0-2-15,3-6 0 0,0 0-1 16,7 0 1-16,7 0-2 16,3-3 0-16,1-3 0 15,0 3 0-15,-1 0 0 16,4 3 1-16,-3 3 2 16,3 3 0-16,0 3 2 15,0 7 1-15,4 0 0 16,-1-1 1-16,5 1 0 15,6 3 0-15,0-7-4 16,4-2 0-16,-4-4-11 16,0-6 0-16,-10-6-4 15,0-7 1-15</inkml:trace>
  <inkml:trace contextRef="#ctx0" brushRef="#br0" timeOffset="13178.71">14009 4421 28 0,'10'6'14'0,"-17"-6"-12"0,0 0 21 0,0 0-17 15,-3-6 0-15,-4 6 4 16,-4 0 1-16,-7 6-14 16,-3-3 1-16,3 7 8 15,1 2 0-15,-1 7-3 16,0 0 0-16,1-6-3 15,2-1 1-15,-2 1-4 16,6 2 1-16,0-5-2 16,4 5 0-16,0-11-1 15,7 2 1-15,4-3 0 16,10 3 0-16,7-3 3 16,3-3 0-16,1-3 2 15,3 0 0-15,0-3 1 16,1 0 0-16,-1-1 0 15,-4 1 1-15,-3 0-3 0,1 0 1 16,-1 2-1-16,-4 4 1 16,1-6-1-16,-4 3 0 15,3 3 0-15,-2 0 0 16,-1 0 1-16,3 9 1 16,-3 1-1-16,0-1 1 15,0 7-1-15,4 3 0 16,-1-7-1-16,1 1 1 15,0-4-5-15,3-6 1 16,0-3-10-16,0-9 1 16,4-7-1-16,3-3 0 15</inkml:trace>
  <inkml:trace contextRef="#ctx0" brushRef="#br0" timeOffset="13434.02">14213 4249 48 0,'15'9'24'0,"2"-3"-31"15,-13 1 51-15,-4 2-45 16,-4 7 0-16,-6 2-1 16,-1 1 1-16,-3-3 2 15,0 3 0-15,3-4-2 16,1 1 1-16,3 3 0 16,7-7 1-16,7 4 1 15,7 3 0-15,7-3 1 16,0-1 0-16,0-2-1 15,0-1 1-15,-3 1-2 16,-4-4 1-16,-7 4-6 16,-14-4 0-16,-14 1-12 0,-14-4 0 15</inkml:trace>
  <inkml:trace contextRef="#ctx0" brushRef="#br0" timeOffset="14139.46">16397 3995 45 0,'11'44'22'0,"3"18"-18"0,-7-40 31 15,0 6-32-15,-7 16 0 16,3 3 0-16,1 0 1 15,-4-6-6-15,4-6 0 16,-4-20 2-16,-4-5 1 16,-3-20-4-16,0-15 1 15,-7-9-2-15,7-13 1 0,-4-7 0 16,1 1 1-16,-5-6 0 16,5 8 0-16,3 1 1 15,3 6 1-15,8 3 0 16,3 10 0-16,7-3 1 15,11 9 1-15,6 6 1 16,5 6 1-16,2 13 0 16,-2 3 1-16,-4 10-1 15,-8-1 1-15,-10 17-3 16,-14 8 1-16,-7-2-5 16,-7 9 1-16,-7-10-4 15,-4-6 1-15,1-3-5 16,-1-6 0-16,7-6-7 15,4-10 1-15</inkml:trace>
  <inkml:trace contextRef="#ctx0" brushRef="#br0" timeOffset="14694.21">16715 4427 40 0,'3'13'20'0,"4"3"-22"0,-7-16 32 15,0 0-28-15,0-7 0 16,0 4-1-16,-3-6 1 16,3-1-3-16,0-8 0 0,0 2 2 15,0-3 1-15,3 10-1 16,4-7 1-16,4 3-1 15,3 4 0-15,0 3 0 16,0-4 1-16,7 4-4 16,1 6 1-16,6-3-5 15,3 3 1-15,5 0-5 16,-1 0 0-16,-7 3 0 16,0-3 1-16,-6 0 4 15,-1 0 1-15,-7 0 7 16,0 0 1-16,-3-3 5 15,-4-3 0-15,-4 6 1 16,-3 0 1-16,0 0-4 16,-3 0 1-16,-8 6-4 15,1-6 0-15,-5 3-2 16,-2 6 0-16,-1 7-4 0,8 0 1 16,-1 6-1-16,0 0 0 15,8 0-2-15,6-7 1 16,4-5-1-16,4-7 1 15,3-6 0-15,4 3 1 16,-1-7-2-16,1-2 1 16,0-3-6-16,-1-10 0 15,-3-7-2-15,1-2 0 16</inkml:trace>
  <inkml:trace contextRef="#ctx0" brushRef="#br0" timeOffset="15135.44">17448 3847 44 0,'11'35'22'0,"-18"9"-30"16,3-29 46-16,4 7-36 15,0 6 0-15,0 10 2 16,0 3 0-16,4 3-4 16,-1-10 0-16,1 4 3 15,0-19 0-15,-1 0-2 0,-3-7 1 16,0-9-2-16,-7-6 1 16,-7-3-2-16,-4-4 0 15,1-2 0-15,-8 2 1 16,0 7-1-16,-3 3 1 15,3 0 0 1,4 13 1-16,7 6-1 0,7 3 1 16,10 3-1-16,8-10 1 15,7-2-2-15,-1-4 1 16,5-9-4-16,2 0 1 16,1-9-10-16,0-4 0 0,3-5-2 15,-7 5 1 1</inkml:trace>
  <inkml:trace contextRef="#ctx0" brushRef="#br0" timeOffset="16031.92">18754 3872 45 0,'10'50'22'0,"-6"26"-30"0,-4-48 44 0,0 0-36 0,0 7 1 0,-4-7-1 16,4-3 0-16,0-9-1 15,-3-4 1-15,-1-12 0 16,1-19 0-16,-1-6-2 0,1 7 0 16,-4-20 0-16,-4-6 1 15,0-3-2-15,-3 0 1 16,4 6 0-16,3-3 0 15,10 10 2-15,4 6 0 16,4 6 1-16,6 6 0 16,8 3 3-16,7 10 0 15,0 3 1-15,-1 3 0 16,-6 13-1 0,-4 9 1-16,-7-3-3 0,-7 3 0 15,-7 10-3-15,-7-1 1 0,-3-9-3 16,-1 0 1-1,-3-3-2-15,0-12 1 16,0-1 0 0,3 0 0-16,1-2 1 0,3 2 0 0,7 1 2 15,3-1 1-15,8-6 1 16,-1 3 0-16,4 4 1 16,1 2 0-16,-1 10 0 15,0-3 0-15,0 6-2 16,4-6 1-16,3-3-5 15,-4-1 0-15,-3-2-11 16,4-13 1-16</inkml:trace>
  <inkml:trace contextRef="#ctx0" brushRef="#br0" timeOffset="16271.78">19075 4017 36 0,'17'25'18'0,"-3"25"-9"0,-6-41 21 16,-5 7-26-16,1 0 1 16,-1-1-1-16,4 4 0 15,4 0-6-15,-1-7 0 16,1 4 4-16,3-6 0 0,0-7-2 16,0-13 0-16,-3-12-1 15,-1-9 1-15,1 0-4 16,-4-4 0-16,0-6-10 15,0 1 1 17</inkml:trace>
  <inkml:trace contextRef="#ctx0" brushRef="#br0" timeOffset="16485.79">19300 3537 47 0,'11'59'23'0,"-4"4"-24"0,-7-44 36 0,0 25-34 0,4-3 0 0,-1 15-1 15,4 4 1-15,0 9-3 16,0-7 0-16,0-12-3 0,4-6 1 16,-4-15-10-1,0-17 1-15</inkml:trace>
  <inkml:trace contextRef="#ctx0" brushRef="#br0" timeOffset="16780.62">19509 4010 39 0,'21'25'19'0,"7"-21"-12"0,-21-8 28 0,0-2-32 0,0-3 0 0,0-4-1 16,4-9 1-16,-4 0-5 15,-4 3 0-15,-6 4 3 16,3-4 0-16,-4 3-2 16,-3 13 0-16,-3-6-1 15,-1 18 1-15,-3 4-1 16,3 12 1-16,4 0-1 16,4 3 1-16,3 7 0 31,3-7 0-31,4 0-2 0,4-3 1 15,7-12-8-15,3-1 1 0,4-9-3 16,-1-6 1-16</inkml:trace>
  <inkml:trace contextRef="#ctx0" brushRef="#br0" timeOffset="16926.54">19865 4029 44 0,'28'16'22'0,"7"3"-29"0,-24-13 44 15,-4 3-41-15,-7 7 1 16,-7 6-21-16,-11 3 1 16</inkml:trace>
  <inkml:trace contextRef="#ctx0" brushRef="#br0" timeOffset="19427.91">2970 4995 46 0,'60'0'23'0,"64"-3"-8"0,-68-3 23 0,32-4-32 15,47-6 0-15,41-6 3 16,43-6 0-16,28-9-12 16,17 5 0-16,4 7 8 15,7 0 0-15,-17 9-5 16,-18 10 1-16,-11 6-7 15,-35 10 1-15,-24 2-14 16,-22 7 1-16,-42-7-2 31,-36 4 0-31</inkml:trace>
  <inkml:trace contextRef="#ctx0" brushRef="#br0" timeOffset="24680.34">2720 6456 35 0,'-7'10'17'0,"3"-17"-10"0,4 7 18 0,4-6-22 16,3-6 0-16,4-7 4 15,-1-9 1-15,11-1-9 16,0-11 0-16,11-11 5 16,7-5 1-16,7-7-2 15,-14 4 0-15,-1-4-3 16,-2-6 0-16,-8 6-1 16,0 10 1-16,-3 6-2 15,-1 12 0-15,-6 1-1 16,-8 12 0-16,8 9-1 15,-4 10 1-15,0 6-1 0,4 7 1 16,-11 5 0-16,3 14 0 16,-3-4 0-16,0 6 1 15,-3 10 1-15,3 6 1 16,-7 0 0-16,3 9 0 16,4 1 1-16,0 2 1 15,0-8-1-15,4-11 0 16,3 1 0-16,-4-10 0 15,8-9-3-15,-1-6 1 16,1-6-4-16,3-14 0 0,-3-2-6 16,-8-6 0-16</inkml:trace>
  <inkml:trace contextRef="#ctx0" brushRef="#br0" timeOffset="24892.21">2790 6193 45 0,'4'9'22'0,"42"-21"-27"16,-32 2 41-16,14 1-36 16,15-4 0-16,-8 4-2 15,4 0 1-15,-4-1-6 16,4 1 0-16,-4-10-5 15,-3 0 0-15</inkml:trace>
  <inkml:trace contextRef="#ctx0" brushRef="#br0" timeOffset="25179.91">3429 5704 53 0,'-11'25'26'0,"-10"31"-32"0,11-37 50 0,3 12-44 0,7 16 0 0,-7-3 0 15,7 19 0-15,7-7-3 16,-7 4 1-16,17 50-12 15,-13-69-1 1,6-23 1 0</inkml:trace>
  <inkml:trace contextRef="#ctx0" brushRef="#br0" timeOffset="25423.29">3627 5613 42 0,'-7'37'21'0,"7"20"-23"0,0-42 33 16,-4 14-30-16,4 8 0 16,0 10 2-16,4 7 0 15,-4 11-5-15,0-2 0 16,7-9-1-16,-7-11 1 15,0-14-6-15,3-11 1 16,-3-11-6-16,-3-14 0 0</inkml:trace>
  <inkml:trace contextRef="#ctx0" brushRef="#br0" timeOffset="25591.2">3478 6039 46 0,'4'60'23'0,"21"-63"-21"0,-11 3 45 0,7-7-47 16,4-2 0-16,6-13-7 16,19 0 1-16,-1 0-6 15,1-6 1-15</inkml:trace>
  <inkml:trace contextRef="#ctx0" brushRef="#br0" timeOffset="26180.39">4703 6284 43 0,'10'9'21'0,"-6"-72"-20"0,3 32 28 0,10-10-29 16,-3-15 1-16,8-10 1 16,2-9 1-16,8-10-3 15,-11 7 0-15,0-1 1 16,-3 4 1-16,3 19-1 15,-3 2 1-15,-4 17-1 16,-3 12 0-16,-4 12-1 16,0 7 1-16,-4 18-2 0,4 4 1 15,-7 15-1-15,4 10 1 16,3 3 0 0,-7 9 1-1,3 7 0 16,-3-1 1-15,0 14 0-16,7-20 0 0,-7-3-2 0,4 3 0 16,-1-18-4-16,1-7 0 0,0-9-6 0,-1-10 0 0,1-9-5 0,-4 0 1 15</inkml:trace>
  <inkml:trace contextRef="#ctx0" brushRef="#br0" timeOffset="26365.6">4766 6045 52 0,'7'4'26'0,"35"8"-34"0,-24-15 50 0,3-3-43 16,7-1 0-16,11 4-12 16,-3 0 1-16,-1 0 5 15,-3-3 0-15</inkml:trace>
  <inkml:trace contextRef="#ctx0" brushRef="#br0" timeOffset="26765.54">5249 6334 44 0,'-7'66'22'0,"-3"-16"-20"0,10-38 34 0,0-2-36 0,-7-1 0 16,3-6-2-16,4-9 1 16,-7-6 1-16,7-13 0 15,0-13-1-15,0 0 0 0,0-9-1 16,-3 0 1-16,3-12 0 16,-8 2 0-16,5 4 0 15,3 6 0-15,11 6 0 31,-8 7 1-31,8-1 0 0,-1 10 0 0,8 9 2 16,0 7 1-16,3 3 1 16,0 3 0-16,0 6 0 15,-3 6 0-15,-1-3-1 16,-13 10 0 0,-4 3-3-16,-4 6 1 15,-13 3-5-15,-1-9 1 0,4-3-8 16,3-1 0-1,-10-5-4-15,-4-1 0 0</inkml:trace>
  <inkml:trace contextRef="#ctx0" brushRef="#br0" timeOffset="27216.54">5514 6202 46 0,'-4'63'23'0,"4"-44"-30"16,0-13 43-16,0 3-34 15,0-5 0-15,-7-1-3 16,4-10 1-16,3 1-2 16,-7-13 1-16,3-9-1 15,4-3 1-15,-10-7-2 16,3-3 0-16,3-6 0 16,4 3 1-16,4 1-1 15,6 5 0-15,8 7 1 16,3 2 1-16,11 11 1 15,3 8 0-15,-3 7 3 32,-4 3 0-32,-7 9 0 0,-7 4 0 15,-7 3-2-15,-10 6 1 0,-11 6-6 0,-7-3 0 16,-4-6-8 0,0-1 1-16</inkml:trace>
  <inkml:trace contextRef="#ctx0" brushRef="#br0" timeOffset="27605.43">5828 5986 49 0,'0'47'24'0,"0"0"-27"0,0-44 43 0,0-3-40 16,0 0 0-16,0-9 0 16,0-13 1-16,0 0-2 15,0-3 1-15,0-4 0 16,0-2 0-16,0 3 0 15,0 3 0-15,3-3 0 16,8 6 0-16,3 3 0 16,7 6 1-16,8 4-1 15,2 6 1-15,-6 0-4 16,0 3 1-16,-4 3-7 16,-4-3 0-16,5-7-5 15,-8 1 0-15</inkml:trace>
  <inkml:trace contextRef="#ctx0" brushRef="#br0" timeOffset="27982.74">6435 5704 48 0,'3'15'24'0,"-6"-12"-26"0,3 1 44 0,3-1-42 16,-3 0 0-16,7 6-2 15,-7-2 1-15,4-1-2 16,3 0 0-16,-7 0-11 16,7-12 1-16</inkml:trace>
  <inkml:trace contextRef="#ctx0" brushRef="#br0" timeOffset="28132.74">6396 5911 54 0,'14'37'27'0,"11"-18"-33"0,-22-16 45 0,4-3-42 0,-7 3 1 0,0 0-24 0,0-3 0 16,-7-6 26-16,-3 0 0 0</inkml:trace>
  <inkml:trace contextRef="#ctx0" brushRef="#br0" timeOffset="28761.37">2632 6648 39 0,'60'0'19'0,"77"3"-9"0,-84-3 34 0,28-7-39 0,36-2 0 0,31-4 1 16,32-2 1 0,28-4-9-16,21-3 1 0,4-3 5 15,3 9 0-15,-3 4-3 16,-7-1 0-16,-7 4-2 16,-25-1 0-16,-18 7-4 15,-6 3 1 1,-22 6-8-16,-25 10 0 0,-20 6-5 0,-33-3 0 15</inkml:trace>
  <inkml:trace contextRef="#ctx0" brushRef="#br0" timeOffset="31464.99">19008 580 41 0,'0'9'20'0,"3"10"-11"0,-3-13 20 15,0 7-26-15,0 2 1 16,0 4 1-16,0 9 1 16,0 7-8-16,0 3 0 0,4 2 5 15,3 14 0-15,-4-1-2 16,1-12 1-16,-1 0-2 16,1-7 0-16,-1-6-1 15,-3-15 1-15,0-7-1 16,4-3 0-16,-8-12-1 15,-3-4 1-15,-7-2-2 16,-10 2 0-16,-5 7-1 16,-6-4 1-16,0 10-2 15,-4 3 0-15,4 13-2 16,-1 0 1-16,1 3 1 16,3-1 1-16,4 8 1 15,11 2 0-15,6-9 4 16,7-1 0-16,11 4 5 15,11-3 0-15,14-9 1 16,14-1 1-16,10-6-1 0,-6 3 1 16,6-2-7-1,8-8 1-15,-8-2-14 0,-10-6 0 16,-7 2-3-16,-11 1 1 16</inkml:trace>
  <inkml:trace contextRef="#ctx0" brushRef="#br0" timeOffset="31722.98">18489 1615 56 0,'0'-10'28'0,"39"20"-36"0,-18-10 57 0,14 0-49 16,18 0 1-16,21 0 0 16,0-16 0-16,8-3-3 15,-5 0 0-15,-10 4-3 16,-14-1 0-16,-11 3-11 16,-10-2 1-16</inkml:trace>
  <inkml:trace contextRef="#ctx0" brushRef="#br0" timeOffset="32185.22">18729 1900 49 0,'-4'53'24'0,"-3"1"-22"0,4-36 36 16,-1 11-37-16,-3 5 1 15,0-6-1-15,0 7 1 16,0-7-3-16,4-3 0 0,-1-6 2 16,1-10 1-16,-1 1-2 15,4-7 0-15,0-3 0 16,0-6 0-16,-7-1-1 15,-4-2 1-15,-6-10-2 16,-4-3 1-16,-4 0-3 16,4-3 1-16,3 13 0 15,-3 5 0-15,0 7 0 16,0 7 0-16,-4 11 1 16,0-5 1-16,0 12 1 15,4 0 0-15,4 6 0 16,6 1 1-16,4-4 0 15,7 0 0-15,7 7-1 16,7-1 1-16,7-15-4 16,4 0 1-16,14-3-10 15,14-26 0-15</inkml:trace>
  <inkml:trace contextRef="#ctx0" brushRef="#br0" timeOffset="32426.46">19300 1900 41 0,'-10'72'20'0,"-11"-37"-16"0,10-23 30 16,-6 4-32-16,-8 15 1 15,-3 0 0-15,-1-2 1 0,5 5-5 16,6 1 0-16,0 2 0 15,8-8 0-15,-1-4-10 16,4-13 1-16,7-15-4 16,0-13 0-16</inkml:trace>
  <inkml:trace contextRef="#ctx0" brushRef="#br0" timeOffset="32578.95">19029 2019 31 0,'3'-6'15'0,"15"18"-3"16,-11-2 25-16,4 9-32 15,6 15 1-15,4-6 1 16,8 10 0-16,-5 3-11 0,5-4 1 16,2 1 2-16,-2-4 0 15,-1-5-13 1,-4-20 0-16</inkml:trace>
  <inkml:trace contextRef="#ctx0" brushRef="#br0" timeOffset="33117.6">20130 937 52 0,'3'19'26'0,"-14"9"-23"0,8-12 40 16,-4-4-42-16,-4 4 0 15,-6 9 0-15,-5 10 0 16,-2-7-1-16,-4 25 0 16,-4 10 1-16,0 25 0 15,4 12-1-15,10 7 1 16,11-1-1-16,11-5 0 16,10-13-5-16,14-20 1 15,0-20-13-15,4-23 1 0</inkml:trace>
  <inkml:trace contextRef="#ctx0" brushRef="#br0" timeOffset="37126.31">20683 1232 44 0,'0'19'22'0,"0"-10"-15"0,0-9 23 0,0 0-28 16,0-9 0-16,-3-10 1 16,-1-9 0-16,1-16-4 15,-4-9 0-15,0-1 3 16,0-15 0-16,3 13-1 15,4-13 0 1,11 3 0 0,-1 3 0-16,1 19 0 15,3 10 1-15,4 9-3 16,3 12 1-16,-4 13-4 16,-2 13 0-16,-8 6-6 15,-7 15 0-15,-7 10-6 16,-4-10 1-16</inkml:trace>
  <inkml:trace contextRef="#ctx0" brushRef="#br0" timeOffset="37307.54">20514 1091 52 0,'14'-3'26'0,"21"6"-30"0,-24-6 48 16,3 3-44-16,7 0 1 15,0 0-3-15,-6 0 1 16,6 0-4-16,7 0 1 16,4 0-11-16,3-10 1 0</inkml:trace>
  <inkml:trace contextRef="#ctx0" brushRef="#br0" timeOffset="37548.01">21131 846 46 0,'7'-3'23'0,"-10"19"-20"15,-1-16 35-15,-3 6-38 16,-7-6 0-16,-3 9 0 16,-5 10 1-16,1-3-1 15,0 12 0-15,3 7 0 16,4-4 0-16,7 13-3 15,4 0 0-15,6-10-7 16,11-5 1-16,4-4-5 16,3-13 0-16</inkml:trace>
  <inkml:trace contextRef="#ctx0" brushRef="#br0" timeOffset="37773.57">21195 865 39 0,'3'31'19'0,"1"10"-12"0,-4-31 34 0,-4 8-39 15,1 8 0-15,-4-8 0 16,-4 7 1-16,-3-3-5 16,4 10 1-16,3-4-1 15,3-3 1-15,4 3-10 16,4-9 1-16,3-13-4 15,-7-6 0-15</inkml:trace>
  <inkml:trace contextRef="#ctx0" brushRef="#br0" timeOffset="37936.61">21156 931 34 0,'25'31'17'0,"7"41"-20"15,-22-62 28-15,-3 9-29 16,0 6 0-16,4 3-5 16,-1-3 0-16,1-6 6 15,0-10 1-15</inkml:trace>
  <inkml:trace contextRef="#ctx0" brushRef="#br0" timeOffset="38146.46">21280 849 28 0,'24'54'14'0,"19"2"-6"0,-29-34 23 16,3 0-28-16,1 0 0 0,0 6 3 16,-1-6 0-16,4 10-9 15,-6-4 0-15,-5-3 0 16,-10-3 0-16,-7 0-9 15,-14-3 1-15</inkml:trace>
  <inkml:trace contextRef="#ctx0" brushRef="#br0" timeOffset="38446.83">20578 1520 66 0,'45'32'33'0,"47"-4"-38"0,-53-19 65 16,28-9-59-16,25-9 1 15,6-10-2-15,8-3 1 16,-7 0-7-16,-11 4 1 16,-17 2-11-16,-18 0 0 15,-18 13-4-15,-14 3 0 16</inkml:trace>
  <inkml:trace contextRef="#ctx0" brushRef="#br0" timeOffset="39061.25">20765 2097 64 0,'7'4'32'0,"-7"-8"-45"0,0-5 63 0,-4-7-51 16,-3 7 0-16,-4 0-1 16,1 2 0-16,-4 7 1 15,0 0 1-15,-4 7-4 0,4-4 1 16,0 6-2-16,7 7 0 16,3-1-1-16,4 4 1 15,7-3 1-15,0 3 0 16,7-10 3-16,4 1 0 15,10-7 1-15,0-3 1 16,-3 0 1-16,-4 6 1 16,-3-12-4-16,-4 3 0 15,-7-4-6-15,0 4 1 16,-7-6-1-16,-3 12 0 16,-1 3 1-16,1 4 1 15,-1-1 4-15,-3 7 0 0,0 2 5 16,3 4 0-16,4 10 2 15,-3-10 0-15,-1 9 1 16,1 0 0-16,-1 10-2 16,1-13 0-16,-8 7-2 15,1-13 1-15,-4 0-2 16,3 0 1-16,0-3-2 16,4-7 0-16,0-2 0 15,0-10 0-15,0 0-1 16,0 0 0-16,4-10 0 15,3-2 0-15,-4 2-2 16,11-2 1-16,7-4-3 16,7 3 0-16,8-9-10 15,2 4 1-15</inkml:trace>
  <inkml:trace contextRef="#ctx0" brushRef="#br0" timeOffset="39332.42">21311 1884 48 0,'-14'25'24'0,"-21"16"-25"0,28-28 38 0,0 9-38 15,-4 9 1-15,1 7 0 16,3 5 1-16,0 1-1 16,3-6 0-16,4 0-4 15,7-7 1-15,0-3-10 16,4-18 0-16</inkml:trace>
  <inkml:trace contextRef="#ctx0" brushRef="#br0" timeOffset="39560.55">21530 1981 43 0,'-7'26'21'0,"-18"2"-17"15,18-19 31-15,-3 10-34 0,-1 6 1 16,-3-3 0-16,-7 3 1 15,3 3-5-15,4 4 1 16,0-10-3-16,3-4 0 16,4-2-10-16,4-10 1 15</inkml:trace>
  <inkml:trace contextRef="#ctx0" brushRef="#br0" timeOffset="39740.07">21375 1956 28 0,'21'35'14'0,"7"-1"-3"0,-21-15 13 0,7 0-22 16,0 15 0-16,4-15 0 15,0 6 0-15,-1-6-4 16,-2 0 1-16,-1-3-5 16,0-4 0-16,-4-6-5 15,1-12 1-15</inkml:trace>
  <inkml:trace contextRef="#ctx0" brushRef="#br0" timeOffset="39933.96">21682 2003 51 0,'42'94'25'0,"4"-65"-28"0,-32-14 50 16,7-5-48-16,4 9 1 15,-4 6-2-15,-7-7 0 16,-7 4-1-16,-10 4 0 16,-11-1-12-16,-8-10 1 15</inkml:trace>
  <inkml:trace contextRef="#ctx0" brushRef="#br0" timeOffset="40638.75">22049 530 45 0,'-11'15'22'0,"15"20"-14"15,-1-13 31-15,4 0-37 16,7 15 0-16,11 20 6 16,17 21 0-16,8 35-9 15,3 25 1-15,14 47 4 16,-4 22 0-16,-13 25-2 16,-15 0 0-16,-28-16-4 15,-28-31 0-15,0-34-8 16,-15-26 0-16,-6-37-8 0,0-25 0 31</inkml:trace>
  <inkml:trace contextRef="#ctx0" brushRef="#br0" timeOffset="41209.1">23103 1492 49 0,'-21'-6'24'0,"4"6"-15"0,17 0 36 16,-4-3-41-16,4 3 1 15,0 0 1-15,7 0 1 0,4-10-9 16,13 10 0-16,15-9 2 16,11 3 0-16,-1 3-8 15,-7-4 1-15,-3 4-12 16,-11-3 1-16</inkml:trace>
  <inkml:trace contextRef="#ctx0" brushRef="#br0" timeOffset="41391.37">23043 1793 47 0,'18'22'23'0,"24"-12"-25"16,-24-10 32-16,14-3-31 15,14-4 0-15,3 4-13 16,-3-6 0-16,3-1 9 0,-3 1 1 15</inkml:trace>
  <inkml:trace contextRef="#ctx0" brushRef="#br0" timeOffset="41855.86">24059 937 45 0,'4'10'22'0,"0"-7"-16"16,-4-3 40-16,7 0-42 15,3-3 0-15,8 3 4 16,6-10 0-16,12 4-10 16,10 3 0-16,10-7 6 15,4 4 1-15,0 3-3 16,-4 3 1-16,4 0-3 16,-10 3 0-16,-11 3-2 15,-11 4 0-15,-11 9-1 16,-13 6 0-16,-15 3 0 15,-3 10 0-15,-10 12-1 16,-12-3 0-16,-6 6 2 0,0-6 0 16,3-3 0-16,11 0 1 15,6 3-4-15,8-3 1 16,11 0-10-16,13-10 0 16,1-9-1-16,0-3 0 15</inkml:trace>
  <inkml:trace contextRef="#ctx0" brushRef="#br0" timeOffset="42081.58">24335 2213 79 0,'3'19'39'0,"4"-9"-57"16,-3-7 87-16,-1 0-71 16,1 0 0-16,-4-3-15 15,0 0 1-15,-7-3 4 16,0 3 1-16</inkml:trace>
  <inkml:trace contextRef="#ctx0" brushRef="#br0" timeOffset="45382.04">7814 5265 39 0,'4'3'19'0,"-1"-6"-11"0,-3 6 20 0,0 0-25 15,-3 6 1-15,-4 7 0 16,-1 3 1-16,-2 9-7 16,-1 10 1-16,1 2 4 15,-1 11 0-15,4-1-2 16,4-3 0-16,-5 6 0 15,8-6 0-15,0-12-1 16,0-13 0-16,0-10 0 16,-3-6 0-1,3-6-1-15,-11-6 0 0,1-6-2 16,-8-7 1-16,-3-6-1 16,-7 0 0-16,7-4-1 15,-11 11 0-15,7 2-1 16,8 10 0-1,-1 6 2 1,4 3 0-16,0 9 2 0,3 1 0 0,4 6 2 0,7-4 0 16,0 1 1-16,7 3 1 15,14 0 1-15,4-7 0 16,10 4-1-16,4-13 0 16,-7-3-3-16,7 0 0 15,-15-3-11-15,1 0 0 16,-11-7-3-16,-3 1 1 15</inkml:trace>
  <inkml:trace contextRef="#ctx0" brushRef="#br0" timeOffset="45656.61">7260 6023 53 0,'-3'41'26'0,"10"-13"-32"0,0-28 55 0,3 0-46 15,1 0 1-15,7 0 2 16,13-9 0-16,8-10-8 16,18 7 0-16,6-4 4 0,8-3 0 15,-1 0-6 1,-3 4 1-16,-7-4-9 0,-14 0 1 15,-11 7-7-15,-21 2 0 16</inkml:trace>
  <inkml:trace contextRef="#ctx0" brushRef="#br0" timeOffset="46086.94">7521 6240 54 0,'7'31'27'0,"-14"32"-31"0,7-51 47 0,0 4-42 15,0 3 0-15,0 6 1 16,-7 0 0-16,7 0-3 16,0 0 1-16,0 0 1 15,-3-9 0-15,3 0-1 16,0-1 0-16,-11-5-1 15,8-7 1-15,-1 0-1 16,0-3 0-16,1-9 1 16,-4-1 0-16,0-5-1 15,-11 5 1-15,1 1 0 16,-5 3 0-16,-2 2-1 16,-1 8 1-1,0 2-1-15,-6 3 0 0,2 7-1 16,1 9 1-16,7-6 1 0,-7 6 0 15,7 0 0-15,10 3 0 16,4 0 0-16,7 1 0 16,11-11-1-16,13 4 1 15,8-6-5-15,10-10 1 16,1-9-11-16,-1-9 1 16</inkml:trace>
  <inkml:trace contextRef="#ctx0" brushRef="#br0" timeOffset="46335.89">7909 6331 49 0,'-24'59'24'0,"-8"-12"-22"0,21-34 38 0,-3 9-40 16,-3 6 1-16,6 3-1 15,-7 1 1-15,4-7-5 16,0 0 1-16,3-9-5 16,1-7 0-16,3-6-5 15,0-12 0-15,0-10-2 16,0-6 1-16</inkml:trace>
  <inkml:trace contextRef="#ctx0" brushRef="#br0" timeOffset="46483.75">7743 6415 45 0,'15'22'22'0,"20"32"-23"0,-25-39 49 0,8 17-47 0,0-1 0 16,6 4-1-16,1 2 0 15,7-2-4-15,-14-4 1 16,3-9-9-16,-11-13 0 16,4-15-3-16,0-6 1 15</inkml:trace>
  <inkml:trace contextRef="#ctx0" brushRef="#br0" timeOffset="46994.14">8788 5403 46 0,'-4'15'23'0,"-10"1"-25"0,7-7 44 0,-7 10-40 0,-7-3 1 0,-7 9 1 0,3 13 1 15,-3 2-6-15,-11 20 0 16,4 21 3-16,3 10 1 0,4 13-1 16,6 24 0-16,12 10-2 15,10 0 0-15,7-18-2 16,3-8 1 0,1-24-6-16,7-22 0 0,-1-25-10 15,8-25 1 1</inkml:trace>
  <inkml:trace contextRef="#ctx0" brushRef="#br0" timeOffset="47588.78">9172 5873 43 0,'11'44'21'0,"-11"-22"-15"0,0-22 31 0,-4 0-35 16,4-10 0-16,0 1 1 15,0-7 0-15,0-12-4 16,0-6 0-16,-3-10 2 16,-1-6 0-16,4-1-1 15,0-8 1-15,0-1-1 16,4 10 0-16,3 6 0 15,0 6 0-15,7 10 0 16,-3 0 1-16,-1 9-2 16,4 10 1-16,-3 9-4 0,3 3 0 15,-14 3-6-15,3 7 1 16,-6 2-6-16,-4-2 1 16</inkml:trace>
  <inkml:trace contextRef="#ctx0" brushRef="#br0" timeOffset="47788.68">9056 5719 46 0,'3'0'23'0,"15"32"-21"0,-11-32 41 0,4 3-41 16,-1 0 0-16,8 0-1 16,3-3 1-16,0 0-5 15,4 0 0-15,0-6-5 16,3-4 0-16,-4 1-7 15,1-7 0-15</inkml:trace>
  <inkml:trace contextRef="#ctx0" brushRef="#br0" timeOffset="48035.53">9652 5512 45 0,'0'10'22'0,"-14"9"-21"0,10-13 37 16,-6 3-35-16,-4 7 0 15,0 6 0-15,-4 3 1 16,0 0-6-16,1 10 1 16,3-1 2-16,6-3 1 15,5-2-5-15,3-4 0 16,3-3-5-16,8-10 0 15,3-2-7-15,0-14 0 16</inkml:trace>
  <inkml:trace contextRef="#ctx0" brushRef="#br0" timeOffset="48284.4">9797 5484 43 0,'0'41'21'0,"-4"-7"-19"0,1-24 36 0,-4 9-36 0,-8-4 0 0,-2 4 1 16,-1 9 1-16,-3 7-6 15,-4 2 1-15,4 1 1 16,0-3 1-16,3-10-7 16,4-3 1-16,4-10-8 15,6-9 1-15,11-15-3 16,0-20 1-16</inkml:trace>
  <inkml:trace contextRef="#ctx0" brushRef="#br0" timeOffset="48433.31">9723 5572 22 0,'17'19'11'0,"-3"12"-2"0,-10-21 17 15,-1 2-24-15,4 1 0 16,0 2 1-16,-3 10 0 15,3-6-5-15,0 3 1 16,4-3-2-16,-1-10 1 16,-3-2-8-16,0-11 1 15</inkml:trace>
  <inkml:trace contextRef="#ctx0" brushRef="#br0" timeOffset="48685.17">9917 5450 45 0,'28'28'22'0,"25"22"-21"0,-36-37 40 0,1 5-40 16,0 11 0-1,-8-4-1-15,-6-3 0 0,-8 12-3 16,-6 1 0-16,-8-7-8 16,-3 0 1-1,-11-6-4-15,4-13 0 16</inkml:trace>
  <inkml:trace contextRef="#ctx0" brushRef="#br0" timeOffset="48955.01">9021 6230 66 0,'56'38'33'0,"29"-32"-47"0,-43-6 69 0,29-6-56 0,17-19 1 0,25-6-3 16,0-4 1-16,-4 4-4 15,-17-1 1-15,-22 10-13 16,-28 10 1-16</inkml:trace>
  <inkml:trace contextRef="#ctx0" brushRef="#br0" timeOffset="49705.32">9338 6497 52 0,'14'9'26'0,"-10"1"-20"0,-4-7 38 0,0 0-44 16,-4 3 1-16,-10 4 0 15,-4 2 0-15,-3-2-2 16,0 5 1-16,7 1 0 16,-14 0 0-16,10 3-1 15,4-1 0-15,0 1-1 16,3-3 1-16,4 0-1 15,7-7 1-15,7-3-1 16,11-6 1-16,10-6 0 16,0-3 1-16,1-1-1 15,-5 1 1 1,-3-7-1-16,-6 0 1 0,-5-2-3 0,-3 2 1 16,0 0-2-16,-7 10 0 15,0 6-2-15,0 6 1 16,7 7 0-16,-7 2 0 15,7 7 3-15,0 10 1 16,4-1 3-16,7 0 1 16,-1 10 2-16,1 0 1 15,-4 3-1-15,-3-3 1 16,-4-7-2-16,-14 1 0 16,-4-7-4-16,-3-3 1 0,-4-6-2 15,-3-10 1 1,-11-6-1-16,4-9 0 0,3-7 0 15,1 1 0 1,-1-4-1-16,11-6 0 16,0-3-1-16,7 6 0 0,7 1-3 31,10-4 1-31,8 6-8 0,7-6 0 16</inkml:trace>
  <inkml:trace contextRef="#ctx0" brushRef="#br0" timeOffset="50029.21">9737 6415 45 0,'0'19'22'0,"-14"-3"-19"0,10-10 38 0,-3 7-39 0,0 6 0 16,0 9 1-16,0 0 0 16,0 7-4-16,3-1 1 15,1 1 1-15,3-1 1 16,0-6-4-16,0-3 1 0,7-6-6 16,3-3 0-16,8-7-9 15,3-12 0-15</inkml:trace>
  <inkml:trace contextRef="#ctx0" brushRef="#br0" timeOffset="50205.57">10065 6491 41 0,'-7'34'20'0,"-25"20"-18"0,21-45 29 0,-6 3-31 15,-1 1 0-15,-3 6-1 16,3 0 0-16,1-1-2 16,-1 1 1-16,7-6-8 15,4-10 0-15,7-12-2 16,-3-7 0-16</inkml:trace>
  <inkml:trace contextRef="#ctx0" brushRef="#br0" timeOffset="50418.58">9952 6447 34 0,'21'15'17'0,"11"14"-18"0,-22-20 33 0,4 7-31 16,1 3 1-16,2 9-2 0,-3-9 1 16,0 3-4-16,1 0 1 15,-1 0-6-15,-4-10 0 16,1-12-3-16,-8-3 1 0</inkml:trace>
  <inkml:trace contextRef="#ctx0" brushRef="#br0" timeOffset="50627.1">10160 6381 43 0,'18'38'21'0,"17"12"-20"16,-21-35 43-16,4 11-44 16,3 2 0-16,0 0-1 15,0-3 1-15,-7 0-1 16,-3 3 0-16,-11-3-4 16,-11 4 1-16,-6-4-9 0,3-3 0 15,-8-13 0-15,-2-9 0 16</inkml:trace>
  <inkml:trace contextRef="#ctx0" brushRef="#br0" timeOffset="50936.53">10400 5265 55 0,'14'78'27'0,"21"51"-32"0,-21-89 59 0,50 108-54 16,-8 2 1-16,-13 7 0 15,-8 3 0-15,-21 0-3 16,-21-19 0-16,-14-3-3 16,-7-25 0-16,-8-19-12 15,1-25 1-15</inkml:trace>
  <inkml:trace contextRef="#ctx0" brushRef="#br0" timeOffset="51493.21">11345 6008 48 0,'-3'19'24'0,"3"6"-21"0,3-19 33 16,1 3-36-16,6-2 0 15,5-1-1-15,6-3 1 16,14 0-2-16,7-6 0 16,8-6-8-16,-4-1 1 15,-4-9-5-15,-14 4 1 16</inkml:trace>
  <inkml:trace contextRef="#ctx0" brushRef="#br0" timeOffset="51674.1">11338 6290 42 0,'0'28'21'0,"43"10"-29"0,-26-38 36 0,15 0-34 16,7-6 0-16,10-4-14 15,11-9 0-15</inkml:trace>
  <inkml:trace contextRef="#ctx0" brushRef="#br0" timeOffset="52273.47">12651 5472 55 0,'0'65'27'0,"7"-36"-34"0,-7-14 52 0,3 7-43 16,-3 0 1-16,0 10 0 16,0 5 0-16,0-2-5 15,0-7 1-15,0-6 2 16,-7-10 0-16,-3-5-2 16,-5-10 1-16,-6-7-1 15,-3 1 0-15,-8-1-1 16,4-5 0-16,-4 5-1 15,-3 4 1-15,-4 3-1 16,0 3 1-16,4 9-2 0,6 4 1 16,5-1 1-16,10 4 1 15,7 3 2-15,10 3 0 16,11 0 2 0,11 0 1-1,7-7 0 1,7-5 1-16,6-1-2 15,5-6 1-15,-8-3-7 0,0 0 0 0,-10 0-13 0,-4-9 0 0</inkml:trace>
  <inkml:trace contextRef="#ctx0" brushRef="#br0" timeOffset="52528.34">12139 6252 63 0,'14'25'31'0,"32"-21"-28"0,-28-4 51 0,13-4-53 16,8 1 1-16,21-6-2 16,11-4 1-16,3-9-4 15,0 4 1-15,-7-4-3 16,-11 3 0-16,-10 3-8 15,-10 4 1-15,-8-4-7 0,-14 3 0 16</inkml:trace>
  <inkml:trace contextRef="#ctx0" brushRef="#br0" timeOffset="52965.09">12425 6535 58 0,'-4'65'29'0,"8"-8"-35"0,-1-41 51 0,-3 6-45 16,0 3 0-16,0-3 0 15,0-7 0-15,0-2 0 16,0-1 0-16,-3-5-1 15,-1-4 1-15,-6-6 0 16,3-7 0-16,-4-5-1 16,-3-4 1-16,-7-3-1 15,0 9 0-15,-4 1-1 16,-3-1 1-16,0 4 0 16,-1 6 0-16,5 3-1 15,-1 6 1 1,0 10 1 15,4 5 0-31,0 1 0 0,7 4 1 16,3-1 0-16,8 3 0 0,6 3 0 0,8-9 0 0,6-3-1 15,12-10 0-15,6 1-5 0,4-7 0 16,3-6-10-16,4-16 0 16</inkml:trace>
  <inkml:trace contextRef="#ctx0" brushRef="#br0" timeOffset="53354.94">12873 6494 42 0,'-7'28'21'0,"-14"16"-13"0,10-38 28 0,-7 10-34 16,-3 0 1-16,-3 6 0 15,2 6 1-15,1 3-6 16,7-6 0-16,0 0 2 16,3-9 0-16,4-3-5 15,0-10 0-15,4-16-5 16,3-9 1-16,-4-3-4 16,1-6 1-16,-1-7 1 15,1 0 0-15,3 7 6 16,0 0 0-16,3 15 8 15,4 7 1-15,4 15 7 0,3 13 1 16,7 9 2-16,4 3 1 16,3 10-3-1,0 0 1-15,0 6-6 0,1-3 1 47,-5-3-10-47,-2-4 0 16,-1-15-14-16,-11-16 0 0</inkml:trace>
  <inkml:trace contextRef="#ctx0" brushRef="#br0" timeOffset="59390.01">13522 5412 34 0,'4'-13'17'0,"-1"17"-4"0,-3-4 17 0,0 0-27 16,0 3 1-16,0 0 2 15,0 6 1-15,0 1-8 16,-3-1 0-16,-5 10 5 15,-2 0 1-15,-4 9-2 16,-7 10 0-16,-8 2-3 16,-2 14 1-16,-1 15-2 15,0 9 1-15,7 7 0 16,1 6 0-16,6 0 0 16,8-4 0-16,6-8-3 15,11-10 1-15,11-7-9 16,10-11 1-16,7-17-6 15,-3-12 0-15</inkml:trace>
  <inkml:trace contextRef="#ctx0" brushRef="#br0" timeOffset="59840.71">13988 6212 45 0,'3'40'22'15,"4"-27"-23"-15,-7-13 38 0,0 3-35 16,4 0 0-16,-4-3 1 16,0 3 0-16,0-12-4 15,-4-16 0-15,1-7 3 16,-4-8 0-16,-4-10-1 16,0-10 0-16,4-9-1 15,0 0 1-15,4-3 0 16,-1 9 0-16,8 4 0 15,6 12 0-15,5 3 0 16,6 12 1-16,0 17-1 16,-3 5 0-16,-1 10-4 0,1 10 0 15,-4 5-8-15,-4 7 1 16,-6 3-7-16,-4 0 1 16</inkml:trace>
  <inkml:trace contextRef="#ctx0" brushRef="#br0" timeOffset="60023.1">13797 6071 38 0,'-7'28'19'0,"18"-28"-14"0,-4 3 30 0,7 0-32 16,3 6 1-16,8-5 0 16,7 2 1-16,7-3-8 15,-8-3 1-15,-2 0-1 16,-1-3 0-16,0-3-11 15,-7-4 0-15</inkml:trace>
  <inkml:trace contextRef="#ctx0" brushRef="#br0" timeOffset="60293.57">14506 5920 42 0,'0'13'21'0,"-21"8"-20"0,14-14 31 15,-4-1-30 1,-3 7 0-16,-7 9 1 0,-4-4 1 16,4 4-6-16,4 10 1 15,3 8 2-15,3-8 1 16,4-1-3-16,3-3 0 15,8 1-5-15,6-11 1 16,8-8-9-16,10-10 1 16</inkml:trace>
  <inkml:trace contextRef="#ctx0" brushRef="#br0" timeOffset="60518.33">14764 5876 44 0,'7'28'22'0,"-11"26"-19"16,-3-45 35-16,-3 13-38 15,-4 0 1-15,-8 0 0 16,8 9 1-16,-3 7-4 16,3-4 1-16,-1-2-2 15,1-1 0-15,4-9-10 16,3-9 1-16,0-10-2 15,0-16 1-15</inkml:trace>
  <inkml:trace contextRef="#ctx0" brushRef="#br0" timeOffset="60698.37">14637 5980 43 0,'21'37'21'0,"0"13"-26"0,-14-43 43 15,0 5-38-15,4 4 0 16,-1 3-2-16,1 3 1 31,14-10-10-31,-4-12 0 0</inkml:trace>
  <inkml:trace contextRef="#ctx0" brushRef="#br0" timeOffset="60921.98">14887 5876 47 0,'28'50'23'0,"15"10"-27"15,-33-44 36-15,1 2-34 16,-4 1 1-16,0 6-5 15,-7 3 1-15,-7 4 2 16,-4-4 0-16,-3-3-9 16,0-12 0-1</inkml:trace>
  <inkml:trace contextRef="#ctx0" brushRef="#br0" timeOffset="61133.08">15304 5998 48 0,'17'29'24'0,"-10"-4"-33"0,-3-22 44 15,-4 0-40-15,0-3 1 0,-4-3-20 16,4-7 1-16</inkml:trace>
  <inkml:trace contextRef="#ctx0" brushRef="#br0" timeOffset="61809.92">16372 5199 45 0,'0'15'22'0,"4"36"-18"0,-4-36 34 15,0 7-37-15,0 3 1 16,0 19-2-16,0-3 1 15,0 3-5-15,3 0 1 16,-3-3-6-16,4-7 1 16,0-12-7-16,-1-13 1 15</inkml:trace>
  <inkml:trace contextRef="#ctx0" brushRef="#br0" timeOffset="62092.7">16002 5820 60 0,'14'12'30'16,"28"-21"-33"-16,-20 9 60 0,16-3-56 15,12-7 0-15,24-5 1 16,21-1 0-16,18-3-3 16,-18 0 0-16,1 0-3 15,-8 4 1-15,-18 2-9 16,-13 7 0-16,-18 0-7 16,-18-1 0-16</inkml:trace>
  <inkml:trace contextRef="#ctx0" brushRef="#br0" timeOffset="62767.06">16249 6143 54 0,'-4'12'27'0,"4"-9"-30"16,0-3 47-16,-7 0-43 15,0 3 0-15,-7 1 0 16,-3 2 0-16,-5 3-2 15,-2 1 0-15,-1 2 1 16,0 1 1-16,1-4-1 16,2 1 0-16,5-1-2 15,3 10 1-15,7-7-1 16,3 4 1-16,11-3-1 16,7-1 0-16,7-6 0 15,4-2 1-15,3-4 0 0,1-7 1 16,-5-2-1-16,-3 3 1 15,-3-1-3-15,-4-5 1 16,-7-1-6-16,-3 1 1 16,-4-1-4-16,0 7 0 15,-4 9 1-15,1 0 0 16,-4 13 6-16,0 9 0 16,3 6 8-16,4 7 1 15,7 6 6-15,4 9 0 0,-1-6 0 16,1 3 1-16,-4-3-4 15,0 0 1-15,-7-9-4 16,-4-10 0-16,-6-3-3 16,-4-3 0-16,-4-3-1 15,-3-6 0-15,-4-7-2 16,1 0 1-16,2-6-3 16,5-9 1-16,3-7-4 15,7-3 0-15,3 0-10 16,11 4 0-16,7-10 1 15,4 3 0-15</inkml:trace>
  <inkml:trace contextRef="#ctx0" brushRef="#br0" timeOffset="63026.44">16697 6017 40 0,'-18'19'20'0,"-24"22"-21"0,31-35 40 15,-3 10-37-15,-3 9 0 16,-1 6 2-16,4-3 0 16,3 7-5-16,4 6 0 15,7-4 2-15,4-2 1 16,3-7-6-16,3-3 0 0,5-12-10 15,2-13 0-15</inkml:trace>
  <inkml:trace contextRef="#ctx0" brushRef="#br0" timeOffset="63248.61">16965 6140 35 0,'-14'28'17'0,"-21"0"-9"16,24-22 21-16,-3 7-28 15,3-4 0-15,-3 7 1 16,0 9 0-16,-3 0-4 16,2 0 1-16,1-3-4 15,7-3 1-15,4-10-8 0,3-9 1 16</inkml:trace>
  <inkml:trace contextRef="#ctx0" brushRef="#br0" timeOffset="63457.62">16856 6152 40 0,'14'44'20'0,"11"-10"-18"0,-18-30 32 0,0 2-35 15,0 6 1-15,7 1-3 16,-4-1 1-16,1-2-1 16,3-1 0-16,4-6-6 15,-1-6 0-15,1-6-3 16,0-10 0-16</inkml:trace>
  <inkml:trace contextRef="#ctx0" brushRef="#br0" timeOffset="63685.03">17099 6017 45 0,'25'32'22'0,"35"2"-24"0,-39-34 46 16,0 6-44-1,0 4 0-15,-3 5-1 0,-4 7 0 16,-10 3-2-16,-8-6 0 16,-10 3-11-16,-7-6 1 15</inkml:trace>
  <inkml:trace contextRef="#ctx0" brushRef="#br0" timeOffset="64133.97">17501 4879 58 0,'21'59'29'0,"39"32"-31"0,-31-59 50 16,17 21-43-16,10 19 0 16,4 7 2-16,11 24 0 15,-4 7-10-15,-4 6 0 16,-14 9 5-16,-17-2 1 16,-18 11-6-16,-17-11 0 15,-22-1-7-15,-7-9 0 16,-21-16-9-16,-7-22 0 15</inkml:trace>
  <inkml:trace contextRef="#ctx0" brushRef="#br1" timeOffset="68577.45">14323 5368 25 0,'-4'3'12'0,"11"-12"-2"0,-3 9 12 0,3 0-20 15,0 3 0-15,-4 3 2 16,5 1 0-16,-1 2-5 16,0 0 1-16,-4 1 3 15,4 2 0-15,-3-2-2 16,-1 2 1-16,1-2-1 16,3 2 1-16,-4 1 0 15,4-7 0-15,-3-3 1 16,3-6 0-16,7-6 0 15,-3-20 1-15,6-5-1 16,8-13 0-16,7-10-3 16,3-8 1-16,11-4-10 15,14-10 1-15,0-6-7 16,-4 7 0-16</inkml:trace>
  <inkml:trace contextRef="#ctx0" brushRef="#br1" timeOffset="71460.1">15755 5164 37 0,'0'13'18'0,"7"9"-13"0,-3-19 18 16,-4 3-21-16,0 7 0 15,-4 6 1-15,1 2 0 16,3 14-4-16,0 15 0 16,0 16 2-16,3 12 1 15,4 20-1-15,0 18 0 16,0 0-1-16,-3 0 0 15,-1 6-1-15,-3-6 0 16,0-3-1-16,-7-28 1 16,0-13-4-16,0-13 1 15,0-9-5-15,4-12 0 0,-1-13-2 16,1-15 0-16</inkml:trace>
  <inkml:trace contextRef="#ctx0" brushRef="#br1" timeOffset="72270.7">15716 5007 27 0,'0'19'13'0,"4"-16"-10"0,-4-3 23 15,0 0-23-15,0 0 0 16,3-6 2-16,4 3 1 15,4 0-7-15,7 3 0 16,13 0 6-16,8 3 1 16,14-3-2-16,21-3 0 15,-3-3-1-15,10-10 1 0,11-6-2 16,10 3 1-16,0-12-2 16,-7 9 0-16,-17-6-1 15,-7 9 0-15,-1 3-1 16,-6-6 1-16,-1 3-1 15,-6-3 1-15,-1 0-1 16,-7 1 0-16,-6 5 0 16,-4 3 1-16,-4 7-1 15,-7 9 1-15,-3 10-2 16,-4-1 1-16,-3 16-2 16,-1 13 1-16,-6 3 0 15,-4 3 0-15,-4 6 0 31,-3 16 0-31,0 10 1 0,7 2 1 0,4 4 0 16,3 12 0-16,4 7 0 16,-1-4 0-16,5 10 0 0,2-4 0 15,1-2-1-15,-7-4 1 16,-4 1 0-16,-4-4 0 16,1 0 0-16,-4-12 0 15,-4-16-1-15,1-10 1 16,-4-12 0-16,-4-3 0 15,-6-9 0-15,-1-4 0 16,-13 0 0-16,-12-2 0 16,-13-1 0-16,-11-6 0 15,-18-6 0-15,-3-4 0 16,-14-3 0-16,-21-2 0 16,-15-7-1-16,15 6 0 0,-8-3-3 15,-3 3 1-15,11 10-5 16,6 3 1-16,12 0-4 15,2-7 0-15</inkml:trace>
  <inkml:trace contextRef="#ctx0" brushRef="#br1" timeOffset="75023.3">19579 5240 24 0,'0'9'12'0,"0"-15"-8"0,0 6 13 16,0 3-13-16,4 0 0 15,-4 6 2-15,0 1 1 16,0 5-9-16,-4 4 1 16,-3 3 6-16,0 19 0 15,0 3-3-15,-4 19 1 16,1-1-1-16,3 14 0 0,7 2 0 15,7-6 1 1,3-12-1-16,1-20 1 0,10-8 0 16,11-23 0-16,10-15 0 15,11-22 0 1,4-16-1 0,-1-19 0-16,-7-6-1 0,-10-6 0 0,-3 0-5 15,-15-1 1-15,-7 10-12 16,-7 7 1-16,-7 2-1 15,0 14 0-15</inkml:trace>
  <inkml:trace contextRef="#ctx0" brushRef="#br1" timeOffset="75678.14">20144 5575 47 0,'3'22'23'0,"-6"9"-34"0,3-21 47 16,-7 2-36-16,-4 4 0 16,-3-10-2-16,-4 4 1 15,-3 2 0-15,0 4 0 16,3-4-1-16,1-2 0 0,-1 6-1 15,4-7 1-15,7 0 0 16,3-2 1-16,8-4 1 16,6 3 0-16,8-3 1 15,3-3 0-15,4 6 1 16,-4 1 0-16,-7-4 0 16,-3 3 0-16,-1 7-1 15,-3-1 0-15,-7 7-1 16,-3 0 1-1,-8 6-2-15,-3-3 1 16,-3 0-1-16,-5 0 0 0,5-3 0 16,3 3 0-16,7-10 1 15,3 4 0-15,11-10 1 16,7 0 0-16,7-3 2 16,1-9 0-16,6-6 0 15,4-7 0-15,-1-6-1 16,5-4 1-1,-1-8-1-15,-7 2 0 0,0 1-2 0,-7 6 1 16,-3-1-2-16,-4 4 0 16,-3-6-1-16,-8 6 1 15,-3 6 0-15,-3 7 0 16,-8 12 0-16,1 6 0 16,-1 13 1-16,0 9 1 15,1 6 0-15,6-2 1 16,8-4-1-16,6 0 1 15,8 0-4-15,10-15 1 16,8 3-8-16,-1-13 0 16,0-13-5-16,-10-5 1 0</inkml:trace>
  <inkml:trace contextRef="#ctx0" brushRef="#br1" timeOffset="76384.19">21897 5572 39 0,'14'31'19'0,"4"16"-19"0,-18-34 34 0,-4 12-31 0,1 6 0 0,-1 10 2 16,-3 6 0-16,0 10-7 15,0-4 1-15,0 3 3 16,0-9 1-16,0-9-3 16,3-10 1-16,1-15-1 15,3-13 0-15,0-13-1 16,0-18 1-16,0-13-1 16,0-3 0-16,3-10 0 15,4 7 1-15,0 3-2 16,4 3 1-16,0 0-1 0,3 13 0 15,0 9 0 1,7 10 1-16,4 5-1 16,3 1 1-16,0 12 1 0,-3 4 0 15,-8 2 0-15,-3-2 1 16,-14 12-1 0,-7 0 1-16,-7 6-3 0,-7-3 1 15,-4-6-5-15,-3-4 1 16,4-5-7-16,2-4 0 15</inkml:trace>
  <inkml:trace contextRef="#ctx0" brushRef="#br1" timeOffset="76715.36">22292 5713 29 0,'4'19'14'0,"-1"22"-4"0,-3-32 19 0,0-3-28 16,0-3 1-16,0 1-1 15,0-4 0-15,0-10-2 16,0-6 0-16,4 4 1 16,-1-1 1-16,-3-2-1 15,4-4 1-15,-1 3-1 16,4 1 1-16,0 5-1 15,-3 1 1-15,6 6-1 16,8 6 1-16,0-3-2 16,3 6 0-16,4-3-3 0,3 3 0 31,-7-2-3-31,0-1 0 0,4-3-4 0,3 0 0 16</inkml:trace>
  <inkml:trace contextRef="#ctx0" brushRef="#br1" timeOffset="76975.63">22761 5672 28 0,'14'-3'14'0,"-3"-3"-4"0,-8 3 23 0,1 0-31 0,-4 3 0 0,-4-7-1 15,-6 7 1-15,-8 7-3 16,-3-4 0-16,-4 3 2 16,-3 3 0-16,3-2-2 15,1 15 1-15,-1-4-2 16,0 11 1-16,11-1-2 15,7-3 0-15,7-6-1 16,11-4 1-16,10-5-1 16,7-7 0-16,4-16 0 15,3-5 0-15,-3-4-3 32,0-10 0-32,-4-18-1 0,-10-6 1 15</inkml:trace>
  <inkml:trace contextRef="#ctx0" brushRef="#br1" timeOffset="77344.78">23118 5111 38 0,'10'66'19'0,"-13"22"-25"0,3-60 41 15,0 6-32-15,-4 17 0 16,1-8 0-16,-1 1 1 15,4-3-5-15,0-3 1 16,0-7 3-16,0-6 0 16,0-6-3-16,0-6 1 15,-4-4-1-15,-3-6 1 0,-7-3-2 16,-3 0 0 0,-4-3-1-16,-4 0 1 0,0 3 0 15,7 0 0-15,1 3 0 16,3 6 0-16,-4 7 1 15,8-7 0-15,2 4 1 32,1 6 0-32,4 0 0 15,3 3 0-15,14 3-5 16,4-3 0-16,3-7-8 16,0-5 0-16</inkml:trace>
  <inkml:trace contextRef="#ctx0" brushRef="#br1" timeOffset="77594.64">23213 5650 36 0,'14'44'18'0,"0"-31"-14"0,-10-1 24 16,-1 7-27-16,1 0 1 15,-1 0-1-15,1 3 1 16,3 0-3-16,0-7 0 15,3-2 1-15,1-4 0 16,3-2-3-16,0-7 1 16,4-7-4-16,-1-8 0 15,-2-4-5-15,-1-6 0 16</inkml:trace>
  <inkml:trace contextRef="#ctx0" brushRef="#br1" timeOffset="78116.38">23753 5726 39 0,'17'6'19'0,"-13"-16"-26"0,-4 10 34 0,-4 0-27 0,-6 0 0 0,-5-3 1 16,1 0 0-16,0 9-2 15,-3 4 1-15,-1 2 0 16,0 1 1-16,4 6-1 16,4 0 0-16,3-1-2 15,3-2 1-15,8 3-1 0,3 0 1 16,3-4-2 0,4-2 1-16,4-7-1 0,0-3 1 15,3-6-1-15,0-6 1 16,7-13-2-1,4-13 0-15,0-5-2 0,3-14 0 16,0-12 0 0,4-21 1-16,7 2 3 15,-4 0 0 95,-6-9 5-95,-8 16 1 1,-7 3 3 0,-7 6 0-16,-7 12 0 15,-3 13 1-15,-8 13-3 0,-7 28 1 0,-3 6-4 0,-7 19 1 0,4 12-2 0,-5 29 1 0,1 9-1 16,7-15 0-16,0 52-1 0,3-8 0 0,4-4-3 0,0-19 1 0,4-15-7 0,-1-19 0 0,4-22-1 0,-3-16 0 0</inkml:trace>
  <inkml:trace contextRef="#ctx0" brushRef="#br1" timeOffset="78277.28">23615 5478 39 0,'14'47'19'0,"25"-19"-20"0,-21-22 41 0,13-2-37 16,15-4 1-16,4-4 0 0,2 1 1 15,12-9-8-15,-1 5 1 16,-10 4-4-16,-7 3 0 15,-14-6-8-15,0 0 1 16</inkml:trace>
  <inkml:trace contextRef="#ctx0" brushRef="#br1" timeOffset="78811.03">25118 5744 48 0,'0'10'24'0,"10"-13"-24"0,-3 3 40 0,0-7-40 0,8 1 0 0,2-10 0 0,1-9 1 16,0-3 0-16,-1-3 0 16,-3 9 0-16,0 6 1 0,0 4-1 15,4 2 1-15,0 7-2 16,-1 6 1-16,1 7-6 15,0-1 1-15,3 0-12 16,0-5 1-16</inkml:trace>
  <inkml:trace contextRef="#ctx0" brushRef="#br1" timeOffset="79042.92">25626 5679 31 0,'7'25'15'0,"0"-13"-3"16,-4-2 13-16,-3 2-23 16,4 1 1-16,-4 2 2 15,0 1 0-15,7-3-6 16,0-4 0-16,7 0 4 0,4-2 0 16,3-7-3-16,7-10 1 15,-3-9-1-15,-4-3 0 16,-3-15-2-16,-1-7 0 15,-3-22-5 1,1 0 0-16,-5-6-6 0,-3-3 1 31</inkml:trace>
  <inkml:trace contextRef="#ctx0" brushRef="#br1" timeOffset="79225.81">25986 4744 45 0,'28'63'22'0,"4"43"-27"0,-22-84 39 0,-3 22-34 16,0 10 0-16,-3 11-1 16,-1 14 1-16,-3-4-3 15,0 10 1-15,0-1-4 32,0-15 0-32,0-6-6 0,4-13 1 31</inkml:trace>
  <inkml:trace contextRef="#ctx0" brushRef="#br1" timeOffset="79537.7">26204 5657 43 0,'14'31'21'0,"11"-28"-23"0,-14-3 39 15,6 0-36-15,5-6 1 16,-1-4-1-1,0-8 1-15,-3-7-3 0,-4 6 0 16,-4-6 0-16,-6 3 1 16,-11 0-2-16,-7 0 1 15,-4 9-1-15,-3 13 0 16,-4 6 0-16,7 7 1 16,4 9 0-16,4 6 1 0,3 0 0 15,10 4 1 1,8 5-1-16,10-2 0 15,7-7-2-15,4 0 0 0,7-12-10 16,3-10 1-16</inkml:trace>
  <inkml:trace contextRef="#ctx0" brushRef="#br1" timeOffset="79704.6">26864 5688 44 0,'28'22'22'0,"-21"9"-36"0,-10-24 34 0,-4 2-38 16,-11-6 1-16</inkml:trace>
  <inkml:trace contextRef="#ctx0" brushRef="#br1" timeOffset="81643.48">3253 8209 31 0,'7'-3'15'0,"-4"3"1"16,-3 0 16-1,7 19-26 1,0 0 0-16,-7 9-1 16,0 9 1-16,4 4-12 15,3 3 0-15,-4 3 1 16,4-6 1-16,4-7-11 0,0-18 1 15</inkml:trace>
  <inkml:trace contextRef="#ctx0" brushRef="#br1" timeOffset="82045.98">3588 8077 53 0,'28'-12'26'0,"-24"-7"-30"0,-4 3 47 0,-4 4-43 15,4 2 1-15,-18-5-1 16,-13 5 1-16,-15-2-1 16,-4 6 0-16,-10-1-1 15,-3 7 1-15,3 13-3 16,0 9 0-16,3 9-1 15,5 19 0-15,2 7-1 16,4 15 0-16,22 6 0 16,17 10 1-16,17-3 2 15,18-7 0-15,25-9 1 16,18-19 1-16,24-25 4 16,-7-28 0-16,4-16 1 15,-4-18 1-15,-17-7-1 16,-22-9 1-16,-17-13-3 15,-22-10 0-15,-10 1-16 0,-14-3 1 16,-10 12-3-16,-8 6 0 16</inkml:trace>
  <inkml:trace contextRef="#ctx0" brushRef="#br1" timeOffset="82721.73">4572 7936 49 0,'11'16'24'0,"-22"28"-29"0,4-35 46 16,3 7-41-16,1 12 1 15,-1 4 0-15,-3 8 0 16,4 1-2-16,3 6 1 16,0-3 1-16,0 0 0 15,3-10 0-15,4-2 0 16,-7-13-1-16,-7-7 1 15,4-9-1-15,-15-6 1 16,-3-9-2-16,0-4 1 16,-11 3-2-16,4-9 1 15,-11 4-2-15,7 5 0 0,4 7-1 16,0 6 1-16,7 6 0 16,0 7 1-16,-1 15 1 15,8 3 0-15,4 4 3 16,6-1 1-16,4 7 1 15,11-3 0-15,6-7 1 16,15 0 0-16,0-9-1 16,7-3 1-16,10-3-2 15,0-13 0-15,1-9-6 16,-8-13 1-16,-3 3-15 16,-7-6 1-16</inkml:trace>
  <inkml:trace contextRef="#ctx0" brushRef="#br1" timeOffset="82994.84">4124 8962 65 0,'14'19'32'0,"32"-10"-37"0,-25-9 51 16,21 0-44-16,15-6 0 16,17-4-2-16,11-5 0 0,-25-1-2 15,0-3 0-15,-11 3-2 16,-7-2 0-16,-10-1-8 16,-7 6 1-16,-4-2-6 15,-7 5 0-15</inkml:trace>
  <inkml:trace contextRef="#ctx0" brushRef="#br1" timeOffset="83545.38">4325 9225 54 0,'0'22'27'0,"11"6"-32"0,-11-18 48 0,0 5-43 0,0 10 1 15,0 1-1-15,3 8 1 16,1 7-1-16,-1 0 0 16,-3-10 1-16,0 7 1 15,-3-7-1-15,-1-6 0 0,1 0-1 16,3-9 1-16,-11-7-1 16,4-6 0-16,3-3-1 15,-6-6 1-15,-8-3-1 16,-3-4 0-16,3-3 0 15,4-2 1-15,-3-4-1 16,-4 6 0-16,-1 7 0 16,5 5 0-16,-4 11-1 15,-4 5 1-15,11 1 0 16,-7 2 0-16,10 7 0 16,4 0 1-16,0 3 0 15,14-3 0-15,0 0-1 16,14 0 1-16,7-6-4 15,25-7 1-15,14-5-7 16,14-14 0-16,-6-15-4 16,-1-9 0-16</inkml:trace>
  <inkml:trace contextRef="#ctx0" brushRef="#br1" timeOffset="83817.2">4935 9363 52 0,'-14'35'26'0,"-14"9"-29"0,17-35 50 0,1 7-46 15,-11 9 1-15,3 0 0 16,-3 3 0-16,0 3-3 15,3 4 0-15,-3-1-2 16,-4-5 1-16,4-4-9 16,7-13 0-16,3-9-5 15,4-15 0-15</inkml:trace>
  <inkml:trace contextRef="#ctx0" brushRef="#br1" timeOffset="83997.1">4695 9357 46 0,'11'31'23'0,"24"29"-18"16,-24-38 41-16,10 9-43 0,11 13 1 15,3 6-1-15,7 3 0 16,8-2-9-16,-1-4 0 16,-13-10-9-16,-1-21 0 15,-7-10-2-15,-14-9 1 16</inkml:trace>
  <inkml:trace contextRef="#ctx0" brushRef="#br1" timeOffset="84463.23">6167 8005 57 0,'0'54'28'0,"0"21"-38"0,0-53 59 16,3 12-50-16,4 1 1 16,0 6-3-16,0 6 0 15,0-7-2-15,0-8 1 16,-3-7-12-16,-4-9 1 16</inkml:trace>
  <inkml:trace contextRef="#ctx0" brushRef="#br1" timeOffset="84686.87">5817 8607 55 0,'14'29'27'0,"36"2"-24"15,-29-25 46-15,14 1-45 16,4-1 0-16,25-6 0 15,6-3 1-15,18-7-11 16,4 1 1-16,-7-1-1 16,-4 4 0-16,-21 6-13 15,-18 0 1-15</inkml:trace>
  <inkml:trace contextRef="#ctx0" brushRef="#br1" timeOffset="85437.53">6227 9181 55 0,'10'13'27'0,"-10"-16"-29"0,0 3 42 0,0-3-39 15,-7-1 0-15,-7 1-1 16,-4 0 1-16,-3 3-2 16,-11 3 1-16,-3 0 0 15,-4 4 1-15,4 2-2 16,7 4 1-16,-7 2-1 16,10 4 1-16,4 0-2 0,3-3 0 15,15-1 0-15,6-2 0 16,15-7 0-16,13 0 0 15,-2-6 1-15,-1-3 0 16,4-3 1-16,-11 0 0 16,-4-1-3-1,5-2 1-15,-12 0-3 0,1 2 0 16,-1 1-2-16,-3 6 1 16,-3 6-1-16,3 7 1 31,-7 12 4-31,11 3 0 0,-8 10 5 0,8 9 0 0,-1-6 4 15,1 6 1 17,-4 3 0-32,0-6 1 15,-14 0-3 1,-4-4 0-16,-3-2-3 0,-3-4 0 0,-8-12-3 0,0-6 0 0,-7-6-2 16,4-7 0-1,4-10 0-15,2-5 0 16,8-7 0-16,4-9 1 0,10-4 0 15,3 11 0-15,15-5-1 16,-8 1 1 0,12 3-6-1,6 0 1-15,0-3-7 0,4 0 0 0</inkml:trace>
  <inkml:trace contextRef="#ctx0" brushRef="#br1" timeOffset="85730.79">6664 9034 48 0,'0'12'24'0,"-14"4"-26"0,10-10 42 15,-3 10-40-15,-7 0 1 16,4 9 0-16,-15 0 1 15,4 9-3-15,7 17 1 0,-4-8 0 16,7 1 1-16,8-3-4 16,3-6 1-16,10-7-6 15,5-6 0-15,13-19-7 16,0-3 1-16</inkml:trace>
  <inkml:trace contextRef="#ctx0" brushRef="#br1" timeOffset="85933.67">7034 9034 43 0,'0'25'21'0,"-21"22"-18"16,14-31 36-16,-10 2-38 15,2 4 1-15,-6 7 0 0,0 2 1 16,0 3-4-16,-7-2 0 15,7-4 1-15,3-3 0 16,7-6-8-16,4-10 0 16,14-18-7-16,-7-4 1 15</inkml:trace>
  <inkml:trace contextRef="#ctx0" brushRef="#br1" timeOffset="86165.37">6953 9043 36 0,'21'32'18'0,"-14"8"-15"0,-7-27 27 0,8 3-29 0,6 2 0 0,-4 1 0 16,1 6 0-16,6-3-2 15,5 3 0-15,-8-6-5 16,0-3 0-16,0-16-6 15,4-10 1-15</inkml:trace>
  <inkml:trace contextRef="#ctx0" brushRef="#br1" timeOffset="86340.78">7193 8824 55 0,'4'72'27'0,"31"22"-33"16,-24-72 53-16,-4 12-46 0,7 7 0 16,3 6-1-16,-3 7 0 15,-3 2-5-15,-11-9 1 16,-11 3-11-16,-10-6 0 16</inkml:trace>
  <inkml:trace contextRef="#ctx0" brushRef="#br1" timeOffset="95886.96">8192 8476 8 0,'-4'3'4'0,"-17"0"0"16,17-3 5-16,-3-3-7 15,0 3 1-15,0-3 0 16,4 0 1-16,-4 3-4 16,3 0 0-16,4 0 4 15,-7 3 1-15,14-3 0 16,-7 6 1-16,4-3 0 15,3 0 0-15,-4-3-1 16,4 0 0-16,4 0-2 16,3 3 1-16,0-3-2 15,0 3 1-15,7-3-2 0,11 0 0 16,10 0 0-16,11 4 0 16,7-4-1-16,11-4 1 15,3-2-6-15,-4 0 0 16,1-7-7-1,-22 1 1 1</inkml:trace>
  <inkml:trace contextRef="#ctx0" brushRef="#br1" timeOffset="96133.75">8033 8871 57 0,'17'28'28'0,"50"-22"-32"16,-38-6 52-16,6 0-47 0,21-9 0 0,15-4-1 16,-1-2 1-16,1-4-6 15,-4 3 0-15,-7 7-11 16,-18 2 1-16</inkml:trace>
  <inkml:trace contextRef="#ctx0" brushRef="#br1" timeOffset="97642.81">9440 8905 42 0,'-3'19'21'0,"24"-35"-16"0,-10 4 22 15,6-16-24-15,4-10 0 16,15-22 1-16,-12-2 1 16,12-23-6-16,-5-9 0 15,-2-6 4-15,-8-13 0 16,-7 3-1 0,-7 13 0-16,-11-10-2 0,1 19 0 15,-4 10-1-15,0 15 1 16,-4 13-2-16,1 16 0 15,-1 15-2-15,-10 22 1 0,0 16-1 16,0 15 1-16,-1 13 1 16,1 16 0-16,4 15 3 15,6 13 0-15,4 16 1 16,3-7 1-16,4-3-1 16,7-9 1-16,4-12-2 15,7-11 0-15,-1-14-4 16,4-11 0-16,1-8-11 15,6-20 0-15</inkml:trace>
  <inkml:trace contextRef="#ctx0" brushRef="#br1" timeOffset="97855.98">9874 8563 51 0,'-7'60'25'0,"4"-13"-26"0,3-34 40 16,-4 2-39-16,4 1 1 15,0 0-6-15,0-1 1 16,0-5-3-16,4-7 0 16,6-13-7-16,-6-5 0 15</inkml:trace>
  <inkml:trace contextRef="#ctx0" brushRef="#br1" timeOffset="98034.61">9783 8404 37 0,'10'9'18'0,"18"-3"-18"0,-17-3 29 0,3-3-28 16,0 4 0-16,0-4-1 15,4 3 1-15,3 0-4 16,0 3 1-16,4 0-6 15,0 4 0-15,3-4-3 16,-7 0 1-16</inkml:trace>
  <inkml:trace contextRef="#ctx0" brushRef="#br1" timeOffset="98462.05">10086 8623 34 0,'-11'25'17'0,"4"-12"-18"16,7-10 31-16,0 3-29 0,4 4 0 31,6-14 0-31,5-5 0 15,-1-4-2-15,3-2 1 16,1-10 0-16,0 3 1 16,-4 3-2-16,-4 3 1 15,1 4 0-15,-1 9 0 16,5 9 0-16,-1 3 0 16,0 7-1-16,-4 0 1 15,1-1 0-15,-4 1 0 16,4 0 0-16,-4-7 0 15,0-3 0-15,0-3 0 16,0-3 0-16,3-6 0 0,-3 0-1 16,4-10 1-16,3 4-1 15,0-4 1-15,4 0 0 16,3-3 0-16,-3 7 0 16,6-1 1-16,5 1 1 15,-1 2 0-15,4 7 1 16,3 0 1-16,-3 9 0 15,-1 10 0-15,-2 3-1 16,-1 3 0-16,0 0-1 16,0-6 0-16,0-4-8 15,4 1 0-15,-4-7-8 16,-10-6 0 0</inkml:trace>
  <inkml:trace contextRef="#ctx0" brushRef="#br1" timeOffset="99071.64">9317 8908 49 0,'3'4'24'0,"1"11"-23"16,-4-2 41-16,-4 6-40 15,4 6 1-15,-7 12 1 16,7 7 0-16,-7 6-5 16,7 4 0-16,0-1 3 15,0-6 1-15,0-6-2 16,7-10 1-16,-7-6-2 15,0-9 0-15,0-4-1 0,7-5 1 16,0-7-1-16,1-10 0 16,2-5-1-16,4-4 1 15,0-3 0-15,4 0 0 16,3 6 1-16,-3 4 1 16,3 9 0-16,0 9 0 15,0 6 0-15,-3 13 0 16,0 1 0-16,-1 2 0 15,-3 0-1-15,0-3 0 16,1 0-4-16,-1-6 1 0,3-6-11 16,-3-7 0-16,4-9-3 15,-4-13 0-15</inkml:trace>
  <inkml:trace contextRef="#ctx0" brushRef="#br1" timeOffset="99310.2">9747 9341 46 0,'-3'41'23'0,"3"-41"-24"16,0 3 42-16,0-3-36 15,3 3 0-15,1-3 2 16,3 0 0-16,3 0-10 15,5 6 1-15,6-2 4 0,0-4 0 16,4-7-9-16,-1 1 1 16,4-3-11-1,1-10 0-15</inkml:trace>
  <inkml:trace contextRef="#ctx0" brushRef="#br1" timeOffset="99670.59">9906 9184 37 0,'-4'16'18'0,"1"-10"-9"0,3-6 22 0,0 3-27 16,0 1 1-16,3 2 2 16,1 3 0-16,10 7-9 15,0 0 1-15,7-4 6 16,8 4 1-16,2 0-3 16,1-1 0-16,0-2-1 15,-7 2 0-15,-4 1-3 16,-7-3 1-16,-11 5-4 15,-17 8 1-15,-17 2-7 16,-8 0 0-16,-4-9-7 16,-2-7 0-16</inkml:trace>
  <inkml:trace contextRef="#ctx0" brushRef="#br1" timeOffset="100166.75">10647 9225 44 0,'17'-9'22'0,"-6"-1"-20"15,-7 4 35-15,3 0-35 16,-4-4 0-16,-3 4 0 16,-3 0 1-16,-8 3-4 15,-7 3 0-15,-3 6 2 16,-3 3 0-16,-1 7-3 15,0 3 1-15,4 9-3 16,0 10 0-16,0-4-2 16,3 7 0-16,11 6 0 0,3-6 1 15,8-7 2-15,7-6 0 16,10-2 3-16,14-11 1 16,7-18 4-16,1-13 0 15,-8-15 0-15,0-10 1 16,-10-3-1-16,-11 1 0 15,-7-5-9-15,-14 1 1 16,-21-3-11-16,0 16 1 16</inkml:trace>
  <inkml:trace contextRef="#ctx0" brushRef="#br1" timeOffset="102988.55">12210 7529 39 0,'-4'3'19'0,"8"16"-13"0,-1-13 19 0,1 3-23 16,-4 7 0-16,0 6 0 16,3 9 0-16,-3 1-4 15,0 8 1-15,0 7 0 16,0-6 0-16,-3-13-11 16,3-6 1-16,0-9-1 15,3-10 0-15</inkml:trace>
  <inkml:trace contextRef="#ctx0" brushRef="#br1" timeOffset="103393.97">11652 8140 35 0,'-10'19'17'0,"10"-13"-17"0,0-6 33 0,7 0-29 15,0 0 1-15,7-6 4 16,7 0 0-16,14-1-10 16,11-5 1-16,25-1 7 15,24-5 1-15,14-4-3 16,22-7 0-16,3 4-4 16,0 6 1-16,-21 1-6 15,-18 5 1-15,-24 4-8 16,-15 6 1-16,-14 3-8 15,-20 0 0-15</inkml:trace>
  <inkml:trace contextRef="#ctx0" brushRef="#br1" timeOffset="104383.63">11892 8542 48 0,'-3'3'24'0,"-4"6"-32"0,3-6 40 16,-3 0-32-16,-7 0 0 15,-7 7 0-15,-8-1 0 16,1 1 0-16,0 2 0 15,3 4 0-15,4 0 0 16,4-1-1-16,6 1 1 0,11 0-1 16,14-7 0-16,11-3 2 15,10-6 0-15,-3-3 1 16,3-6 1-16,-7-1 0 16,-7 1 0-16,-3 0 0 15,-11-1 0-15,-3 4-6 16,-8 3 0-16,1 3-5 15,-1 3 1-15,-3 3-3 16,0 7 1-16,3 6 1 16,1 9 1-16,-1 9 6 15,4 4 1-15,0 6 5 16,4 0 1-16,-4 0 3 16,3 3 0-16,-3-6-1 15,4-3 0-15,-4 0-3 0,0-7 0 16,-7 1-3-1,0-10 1-15,-4-3-3 0,-6-6 0 16,-1-10-1-16,-3-6 1 16,0-3-1-16,0-13 0 15,6-3 0-15,1-3 1 16,7 3-1-16,4-3 1 16,6 4-3-16,4 2 0 15,7 0-6-15,4 1 0 16,3-7-5-16,-7 0 0 15</inkml:trace>
  <inkml:trace contextRef="#ctx0" brushRef="#br1" timeOffset="104707.85">12365 8328 52 0,'7'3'26'0,"-14"19"-33"16,3-12 49-16,-6 9-41 16,-4 6 0-16,-4 0 2 15,-3 6 0-15,0 7-3 16,3 6 0-16,0 0 2 15,8 6 0-15,3-3-3 16,7-6 1-16,3-7-5 0,4-6 1 16,4-6-10-16,3-9 1 15,4-13-3-15,-4-13 0 16</inkml:trace>
  <inkml:trace contextRef="#ctx0" brushRef="#br1" timeOffset="104944.92">12591 8482 46 0,'0'9'23'0,"-18"13"-23"0,7-15 44 0,-3 5-44 0,-10 4 1 0,2 3 0 16,-2 3 0-16,3 0-2 15,3 6 1-15,4-6-3 16,0 0 0-16,7-7-11 16,3-8 1-16,-3-14-2 15,4-5 1-15</inkml:trace>
  <inkml:trace contextRef="#ctx0" brushRef="#br1" timeOffset="105148.87">12400 8501 28 0,'18'15'14'0,"21"14"-5"0,-32-23 24 16,3 6-27-16,4 1 1 15,-3 6 1 1,7 3 1-16,-4 6-12 16,3 0 0-1,1-3 6-15,3 7 0 0,-7-10-8 0,0 0 1 16,-3-10-9-16,0-9 0 15,-1-15-2-15,4-4 0 16</inkml:trace>
  <inkml:trace contextRef="#ctx0" brushRef="#br1" timeOffset="105367.27">12735 8670 49 0,'11'13'24'0,"7"-7"-28"0,-11-6 51 0,7-3-47 15,7 0 0-15,0-4-1 16,0-2 0-16,0 0-6 16,-3-1 1-16,0-9-8 15,-11 4 0-15</inkml:trace>
  <inkml:trace contextRef="#ctx0" brushRef="#br1" timeOffset="105570.51">12852 8567 48 0,'-7'50'24'0,"-7"-3"-27"0,14-35 39 15,0 4-36 1,-4 9 0-16,4 3-3 16,-4 1 0-16,4-7-8 0,0-10 0 15,0-9-2-15,0-12 1 16</inkml:trace>
  <inkml:trace contextRef="#ctx0" brushRef="#br1" timeOffset="105929.12">13003 8601 49 0,'-3'57'24'0,"-8"-7"-29"0,11-38 49 0,0 1-44 16,0-1 0-16,0-5-1 15,0-4 1-15,0 0-1 16,4-9 1-16,-1-7-3 16,1-3 1-16,3-2-1 0,-4 2 1 15,5 3-1-15,2 1 1 16,-3 2 0-16,0 10 1 16,7 4 1-16,0 5 1 15,1 0 1-15,-1 4 0 16,0 3-1-16,0-1 1 15,0 1-2 1,0 0 1-16,0-7-7 0,-3-3 1 16,3-12-8-16,0-7 0 15</inkml:trace>
  <inkml:trace contextRef="#ctx0" brushRef="#br1" timeOffset="106197.56">13286 8391 56 0,'21'60'28'0,"18"-17"-33"0,-25-30 51 0,3 9-46 15,1 0 0-15,-4 3-1 16,0 3 1-16,-10 10-2 15,-8 6 1-15,-17 0-12 16,-4-7 0-16,1 1-3 16,-1-10 1-16</inkml:trace>
  <inkml:trace contextRef="#ctx0" brushRef="#br1" timeOffset="106773.68">14093 8156 33 0,'4'6'16'0,"21"-9"-10"0,-15 6 24 16,8-3-24-16,10 0 1 16,7 0 3-16,8 0 0 0,10 0-14 15,3-6 0-15,4 3 2 16,-7 0 1-16,-7-7-13 15,-11 7 0-15</inkml:trace>
  <inkml:trace contextRef="#ctx0" brushRef="#br1" timeOffset="107277.39">15748 7384 42 0,'7'22'21'0,"-7"3"-23"0,0-12 30 0,0 3-26 15,-3 6 0-15,-1 6 1 16,0 13 1-16,4 6-5 16,-3 6 0-16,-1 3 0 15,1-5 1-15,-4-14-11 16,3-9 1-16,-6-6-3 15,-4-9 0-15</inkml:trace>
  <inkml:trace contextRef="#ctx0" brushRef="#br1" timeOffset="107492.27">15346 7974 57 0,'25'19'28'0,"49"3"-35"0,-43-22 59 16,19-3-51-16,10-4 1 15,17 1-1-15,12-7 0 16,2 7-2-16,1-3 0 0,-18 3-3 16,-14 2 0-1,-11-2-13-15,-17 3 0 0</inkml:trace>
  <inkml:trace contextRef="#ctx0" brushRef="#br1" timeOffset="108107.34">15498 8438 62 0,'3'-3'31'0,"-10"-6"-38"0,3 5 50 0,-3-2-44 15,-3 0 1-15,-1 0 0 16,-3 6 0-16,-3 3-1 0,-8 6 1 15,7 4-2-15,-3-1 1 16,3 4 0-16,1 0 0 16,6-4-1-16,4 1 1 15,7-1 0-15,7-6 1 16,11-6 0-16,3-3 0 16,7 0 0-16,4 0 0 15,0-3 0-15,-8-1 0 16,-6-2-3-16,-4 3 0 0,-3-4-3 15,-4 4 0-15,-7 6-4 16,0 3 1-16,-4 4-1 16,-3 5 0-16,0 16 5 15,4 1 0-15,-1 5 8 16,1 4 0-16,-1 6 6 16,0-1 0-16,1-2 1 15,-4-3 1 1,-4 3-3-16,1-4 1 15,-1-5-6-15,-3-4 1 16,-7-6-4-16,3-10 1 0,1-5-1 16,-8-7 0-16,4-7-1 15,3-5 0-15,4-1-4 16,7 1 1-16,3-4-6 16,4 0 1-16,7-6-6 15,4-9 1-15</inkml:trace>
  <inkml:trace contextRef="#ctx0" brushRef="#br1" timeOffset="108399.84">15889 8231 47 0,'-7'19'23'0,"-18"19"-26"15,15-32 42-15,-4 6-37 0,-4 7 0 0,0 9 1 0,4 4 0 0,0-1-4 16,4 4 0-16,-1 5 2 16,7-2 1-16,4-4-5 15,4-5 0-15,7-7-10 16,3-10 0-16,7-12-2 15,0-6 0-15</inkml:trace>
  <inkml:trace contextRef="#ctx0" brushRef="#br1" timeOffset="108604.84">16080 8397 49 0,'-18'41'24'0,"-21"0"-31"0,29-38 49 0,-5 13-42 0,-6 2 0 15,0 1-2-15,0 3 0 16,3-6-4-16,8-4 0 16,3-5-8-16,3-14 1 15</inkml:trace>
  <inkml:trace contextRef="#ctx0" brushRef="#br1" timeOffset="108796.92">16037 8360 33 0,'21'28'16'0,"4"25"-12"0,-18-40 23 0,4-1-24 15,-1 4 0-15,1 3 1 16,3 3 1-16,0 0-7 15,0 0 1-15,0-4-2 16,1-8 1-16,-1-7-9 16,0-6 0-16</inkml:trace>
  <inkml:trace contextRef="#ctx0" brushRef="#br1" timeOffset="109016.79">16334 8360 64 0,'31'31'32'0,"26"7"-37"0,-40-29 61 16,-2 4-56-16,-5-1 0 16,-6 7-6-16,-18 9 0 15,-11 4-5-15,-10 2 1 16,-15-6-9-16,-3-3 1 15</inkml:trace>
  <inkml:trace contextRef="#ctx0" brushRef="#br1" timeOffset="109728.48">11832 9184 45 0,'7'10'22'0,"18"-29"-18"15,-11 16 37-15,18-7-37 16,21 7 0-16,24-3 2 16,22-3 1-16,35 2-8 15,35-5 0-15,36-1 5 16,31-2 1-16,43-1-3 0,10-6 1 15,8-6-1-15,-4-7 1 32,-1 1-2-32,5-10 0 0,-19 3-1 15,-13 7 1 1,-7 8-5-16,-36 23 1 0,-14 19-8 0,-18 12 1 16,-31 16-10-16,-28-6 1 15</inkml:trace>
  <inkml:trace contextRef="#ctx0" brushRef="#br1" timeOffset="110448.57">13871 9253 45 0,'0'19'22'0,"11"-3"-18"0,-8-10 32 15,1 7-34-15,-1 5 1 0,-3 4 1 16,0 7 1-16,0 8-6 16,-3 4 1-16,-1-6 3 15,1-1 0-15,-1 1-2 16,1-7 1-16,3-9-2 15,0-4 1-15,0-2-2 16,3-10 1-16,4-6-1 16,0-3 0-16,8-1 0 15,2 1 1-15,-3 3 0 16,4 3 1-16,3 3 0 16,4 0 1-16,-1 7 1 15,5 5 1-15,6 4 0 16,11 3 1-16,0-3-2 0,0 0 1 15,-1-4-3 1,-2 1 1-16,-8-7-13 16,-10-6 0-1,-15-12-9 17,-3-7 0-32</inkml:trace>
  <inkml:trace contextRef="#ctx0" brushRef="#br1" timeOffset="112281.84">5860 7896 41 0,'-4'-13'20'0,"8"16"-8"0,-4 0 20 0,-4 4-30 15,-3 2 1-15,0 7 0 16,-7 9 0-16,-11 12-5 16,-7 10 1-16,-6 19 2 15,-5 13 1-15,1 18-3 16,3 25 1-16,0 16-1 16,8 19 1-16,6 0 0 15,14 3 0-15,18-22-1 16,4-4 0-16,17-21-5 15,15-22 1-15,2-15-9 16,12-26 0-16</inkml:trace>
  <inkml:trace contextRef="#ctx0" brushRef="#br1" timeOffset="112851.11">7006 7770 52 0,'21'16'26'0,"8"25"-28"0,-12-23 43 16,4 7-40-16,18 26 0 15,11 18 1-15,13 22 0 16,-3 15-3-16,-4 23 1 16,1 21 1-16,-15 10 0 15,-28 10-3-15,-14 8 0 16,-21-5-11-16,-21-4 1 0,-18-12-4 16,0-19 0-16</inkml:trace>
  <inkml:trace contextRef="#ctx0" brushRef="#br2" timeOffset="122026">9712 10272 59 0,'4'19'29'0,"3"6"-22"0,-4-18 29 0,4 5-35 15,-7 10 1-15,4 6 1 16,-1 7 1-16,-3 3-6 15,4-7 0-15,-4-3 2 16,0-6 1-16,0-6-2 16,0-10 1-16,0-6-2 15,7-9 0-15,0-10 0 16,3 0 0-16,1 3 0 16,3 1 1-16,4 5-1 15,-1 7 1-15,1 3 0 16,3 3 0-16,0 10 1 15,4-1 0-15,-4-2 0 16,4-4 0-16,0 0 0 0,3-3 1 16,-3 0-1-16,-1-6 1 15,-3-6 0-15,-3-7 1 16,-4-9-1-16,-3-9 1 16,-4-10-1-16,-4-3 0 15,1 0-3-15,-1 0 1 16,1 3-11-16,3 9 1 15,0 7-6-15,-7 12 1 16</inkml:trace>
  <inkml:trace contextRef="#ctx0" brushRef="#br2" timeOffset="122444.58">10488 10520 57 0,'4'0'28'0,"-11"-19"-36"16,3 13 53-16,1 0-45 16,-1 0 1-16,-3-1-1 15,-4 4 0-15,-3 0 0 16,4 0 0-16,-1 6 0 15,-3 3 0-15,3-3-1 16,4 1 0-16,0 2-1 0,4 0 1 16,3 0-1-16,3 4 1 15,1-4-1-15,3 0 1 16,0 1 0-16,0-1 1 16,7 3 1-16,-7 4 0 15,0-1-1-15,-3 1 1 16,3-1-1-16,-4 1 1 15,1-4-1-15,-1 1 0 16,4-4-3-16,0-3 1 16,1 0-8-16,2-3 1 15,1-9-6-15,3 0 1 0</inkml:trace>
  <inkml:trace contextRef="#ctx0" brushRef="#br2" timeOffset="122971.18">10675 10605 34 0,'7'44'17'0,"-3"-25"-19"0,-4-16 27 0,0-3-24 16,0 0 0-16,3-7 0 16,4-2 1-16,0-7-4 15,0-2 1-15,0 2-1 16,0 3 1-16,1-5-2 15,2 2 1-15,-3 0-1 16,0 7 1-16,4 2 1 0,3 7 0 16,0 4 1-16,4-1 1 15,-4 3 0-15,3 0 1 16,-2 4 0-16,-1 2 0 16,0 1-1-16,0 2 1 15,3-2-2 1,1 0 1-16,0-4 1 15,-1-6 1-15,5-6 0 0,6-13 1 16,4-6 0-16,-1-3 1 16,1-12 0-16,-4-10 0 0,-3-16-2 15,-4 0 1 1,-7-12-3-16,-7 0 1 0,-7-10-1 16,-7 7 0-16,-7 9-3 15,-4 9 1-15,-3 22-1 16,0 13 0-16,4 19-1 15,-1 22 1-15,0 12-1 16,4 25 0-16,7 13 0 16,7 19 0-16,4 12 1 15,3-12 1-15,0-13-4 16,3-16 1-16,1-18-7 16,-1-16 0-16</inkml:trace>
  <inkml:trace contextRef="#ctx0" brushRef="#br2" timeOffset="123135.89">10795 10357 51 0,'14'28'25'0,"36"-34"-29"0,-29 0 46 16,17-4-41-16,8-8 0 15,14-7-6-15,4-7 0 16,-8 7-7-16,1 0 0 15</inkml:trace>
  <inkml:trace contextRef="#ctx0" brushRef="#br2" timeOffset="123841.83">12742 10630 49 0,'-28'9'24'0,"-7"1"-23"0,28-10 35 15,-11 3-36 1,-7 3 1-16,-3 4 0 0,-4 5 0 16,4-2-2-16,4 9 1 15,-1 9-1-15,4-3 0 16,3 1-1-16,4-4 0 15,3-3 0-15,8-4 0 16,3-8 0-16,7-7 1 16,11-3 1-16,6-6 0 15,4-1 0-15,1-5 0 16,-8-4-1-16,-4-3 1 16,1 4-5-16,-7-1 1 0,-1 0-6 15,-3 7 0-15,-7 9-2 16,4 6 0-16,-4 10 6 31,-32-4 6-31,71 29 4 16,-32 13 1-16,4-7 6 15,-1 3 1-15,1 3 3 16,-1-6 0-16,-6-3-8 16,-4-13 0-16,-4-6-4 15,-6-6 0-15,-8-3-2 31,-3-7 0-31,-4-2-2 0,-3-7 1 0,0-7-1 16,7-8 1-16,-1-7-2 16,5 0 0-16,6-3-3 15,4-7 1-15,7 1-9 0,11 0 0 16,10-7-2-16,7-9 1 16</inkml:trace>
  <inkml:trace contextRef="#ctx0" brushRef="#br2" timeOffset="124069.72">12883 10279 54 0,'0'25'27'0,"0"-3"-41"0,0-16 55 15,0 0-41-15,0 4 0 16,0 5-4-16,0 4 0 0,0 3-4 16,4 6 1-16,0-6-6 15,-1-3 0-15</inkml:trace>
  <inkml:trace contextRef="#ctx0" brushRef="#br2" timeOffset="124337.24">13212 10511 44 0,'0'25'22'0,"-11"-22"-23"0,7 0 40 15,-6 3-38-15,-4 7 0 16,-4 3 0-16,-3 6 1 15,-4 3-3-15,4 0 1 16,3 6-1-16,1 4 0 16,6 2-2-16,8-2 0 15,6-4-5-15,8-6 0 16,3-6-6-16,7-10 1 16</inkml:trace>
  <inkml:trace contextRef="#ctx0" brushRef="#br2" timeOffset="124563.9">13466 10567 48 0,'10'19'24'0,"-17"9"-28"16,4-18 45-16,-8 2-41 15,-10 7 0-15,-7-6 2 16,-1 5 0-16,5 11-3 15,-1 2 0-15,4-3-2 16,3 0 1-16,4-9-9 16,3-3 1-16,8-19-5 15,3-7 1-15</inkml:trace>
  <inkml:trace contextRef="#ctx0" brushRef="#br2" timeOffset="124787.53">13219 10530 27 0,'14'28'13'0,"63"69"2"0,-56-78 20 15,1-10-34-15,2 1 0 16,1-1-1-16,0 4 1 16,-8 2-6-16,1-12 1 0,-4 1-7 15,-3-8 0-15</inkml:trace>
  <inkml:trace contextRef="#ctx0" brushRef="#br2" timeOffset="124961.81">13578 10426 54 0,'22'41'27'0,"9"22"-27"15,-20-48 48-15,7 7-47 16,-1 3 1-16,1 0-2 16,-4 1 0-16,0-8-6 15,-10 4 1-15,-15 7-11 16,-24 8 1-16</inkml:trace>
  <inkml:trace contextRef="#ctx0" brushRef="#br2" timeOffset="133030.03">17374 8987 27 0,'0'12'13'0,"7"-2"-6"0,-3-10 13 0,-1 3-15 0,8 0 0 0,14 0 5 16,14 3 1-16,10-2-11 15,29-11 0-15,6-2 9 16,22-7 1-16,25-6-3 15,6-3 1-15,18 0-4 16,11 3 1-16,0 0-3 16,0 3 0-16,-7-3-2 15,-1 4 0-15,-24 2 0 16,-10 7 0-16,-15 2-1 16,-7 7 0-16,-17 3-2 15,-18 4 0-15,-14-1-3 16,-14 0 1-16,-18 4-6 15,-21 2 0-15,-21-6-7 0,-21-2 1 16</inkml:trace>
  <inkml:trace contextRef="#ctx0" brushRef="#br2" timeOffset="135447.01">17949 7883 34 0,'0'6'17'0,"-3"-6"-7"0,3 0 17 16,0 0-22-16,0 3 0 16,-7 1 1-16,-7-1 1 15,-4 3-10-15,-10 3 1 16,-4-5 5-16,-3 2 1 15,-1 9-4-15,1 1 0 16,0 3-1-16,3-3 0 16,4 2-2-16,3-2 0 15,8 0-2-15,10-4 1 16,7 1 1-16,10-7 0 0,11 0 1 16,11-6 1-16,7-6 3 15,0-3 1-15,-4-10 0 16,-3-6 1-1,-8 9-1-15,-2 4 0 0,-8 2-4 16,-4 1 1-16,1 3-5 16,-4 2 0-1,-4 1-2-15,-3 3 1 16,0 0-2-16,0 10 1 0,-3 8 1 16,-1 8 0-16,1 5 2 31,3 0 1-31,3 7 4 0,4 6 1 0,0-3 3 15,1 6 0-15,-1-3 1 16,-4-1 1-16,-3-5-1 16,0-10 0-16,-3-6-2 15,-8-3 0-15,-7-6-2 0,-6-1 1 16,-8-9-2 0,-3-9 1-1,-1-13-2 1,5-3 1-1,2 0-2-15,8-3 1 0,4 0 0 0,6-3 0 0,7 3 0 0,8 6 0 16,10 0 1-16,7 3 0 16,8 1-4-16,-1 2 1 15,3 1-11-15,-2-4 1 16</inkml:trace>
  <inkml:trace contextRef="#ctx0" brushRef="#br2" timeOffset="135781.04">18316 7761 44 0,'0'9'22'0,"-10"7"-27"0,6-10 32 0,-6 7-27 0,-5 5 0 15,-2 4 0 1,-4-3 1-16,3 3-2 0,0 6 1 16,1 4-1-16,3-1 1 15,3 4-4-15,7-1 1 16,8-3-8-16,7-5 0 15,6-11 0-15,4-9 1 16</inkml:trace>
  <inkml:trace contextRef="#ctx0" brushRef="#br2" timeOffset="136026.97">18503 7827 43 0,'4'28'21'0,"-18"16"-27"0,14-35 46 0,-7 4-40 15,-4 5 0-15,-7 11 1 16,-3-1 1-16,0 0-4 16,7 0 1-16,0-9-5 15,3-3 0-15,4-7-7 16,4-9 1-16</inkml:trace>
  <inkml:trace contextRef="#ctx0" brushRef="#br2" timeOffset="136211.97">18436 7880 36 0,'14'28'18'0,"4"-3"-17"0,-11-22 28 16,-3 7-28-16,-1-1 0 15,1 7 0-15,3 3 1 16,0 3-3-16,3-4 1 16,1 1-4-16,-1-6 1 15,1-4-8-15,7-12 1 16</inkml:trace>
  <inkml:trace contextRef="#ctx0" brushRef="#br2" timeOffset="136421.84">18665 7758 42 0,'18'47'21'0,"0"28"-20"0,-11-63 34 0,3 7-33 15,5 3 1-15,-1 3-1 16,-4-3 0-16,-3 3-5 15,0 0 1-15,-7 4-4 16,-3-4 0-16,-4-6-7 16,-4-1 0-16</inkml:trace>
  <inkml:trace contextRef="#ctx0" brushRef="#br2" timeOffset="137068.37">19258 7792 43 0,'-3'3'21'0,"-22"-9"-21"0,14 6 35 0,-6 0-34 16,-15 3 0-16,4 3 0 16,0 4 1-16,-4 2-3 15,4 7 1-15,-1 3 1 16,5-6 0-16,2 6-2 16,8 6 0-16,7-3-2 15,4-3 1-15,6-3-1 16,11-7 1-16,1-5 1 15,6-11 0-15,10-5 1 16,1-4 0-16,-4 4 0 16,-6 3 0-1,-5 0-4-15,-3-1 1 16,-7-2-8-16,-7-1 1 0,4 1-2 16,-4 9 0-16,0 0 2 15,14-19 10 1,-21 69 3-1,18-18 0 1,-1 2 7 0,1 10 0 31,-1-6 2-47,-6 6 0 15,-4-10-6-15,-7 4 1 0,-7-4-5 0,-8 1 0 0,-2-7-2 16,3 0 0-16,-4-12-2 0,-3-7 1 0,-4-6-3 0,4-6 1 0,3-6-1 0,4 0 0 15,10-1-1-15,8 4 1 0,6-7 0 16,8 1 0-16,3-4-3 16,4-3 1-16,6-9-2 15,5 0 1-15</inkml:trace>
  <inkml:trace contextRef="#ctx0" brushRef="#br2" timeOffset="137387.03">19572 7698 39 0,'7'16'19'0,"-7"6"-26"0,0-22 40 0,-3 9-32 0,-4 0 1 0,-4 7 1 0,-3 9 1 0,0 7-5 0,-4-4 0 16,1 13 3-16,2 2 0 15,5 4-1-15,6-3 1 16,4 0-3-16,4-12 0 16,3-4-6-16,7-9 1 15,0-10-7-15,-3-9 1 16</inkml:trace>
  <inkml:trace contextRef="#ctx0" brushRef="#br2" timeOffset="137582.91">19826 7811 40 0,'4'28'20'0,"-64"41"-23"0,39-50 33 0,-4 9-31 16,0 3 1-16,4-5-7 15,0 2 1-15,7-6-1 16,0-13 0-16</inkml:trace>
  <inkml:trace contextRef="#ctx0" brushRef="#br2" timeOffset="137789.84">19717 7924 40 0,'32'19'20'0,"3"12"-18"0,-25-22 32 16,4 1-31-16,1 2 1 15,-1 4-1-15,0 3 0 16,-4 0-7-16,-3-1 0 15,1-5-1-15,-1-4 1 16,-4-2-10-16,-3-7 1 0</inkml:trace>
  <inkml:trace contextRef="#ctx0" brushRef="#br2" timeOffset="138031.47">19967 7965 44 0,'14'12'22'0,"0"-3"-21"15,-6-9 37-15,2 0-38 94,8-3 1-94,-1 3-6 0,5-3 0 16,-8 0-2-16,0-3 0 0,-4 0-6 0,-3-7 1 0</inkml:trace>
  <inkml:trace contextRef="#ctx0" brushRef="#br2" timeOffset="138215.53">20112 7908 44 0,'7'41'22'0,"-11"-16"-28"0,1-9 40 0,-1 2-35 0,-3 4 1 16,0 7-2-16,0-4 1 15,0-6-3-15,4-1 1 0,-1-5-9 16,1-10 1-16</inkml:trace>
  <inkml:trace contextRef="#ctx0" brushRef="#br2" timeOffset="138629.37">20271 7751 47 0,'10'29'23'0,"4"21"-23"0,-10-35 40 0,-4 7-39 0,0-3 0 16,-4 9 1-16,4 1 0 31,-3-1-3-15,-1-6 1-16,1-3 0 0,-1-7 1 0,1-2-4 0,-1-10 1 15,4 0-3-15,0-13 1 16,0 0-1-16,4-2 1 15,3 2 0-15,0 7 0 16,3 0 3-16,1-1 1 0,0 4 1 31,3 10 1-31,0 2 0 0,3 7 0 16,1 2-1 0,0 4 1-16,-4 0-2 0,0-3 0 0,4-3-7 15,-8-4 1 1,4-12-6-16,-3-9 0 15</inkml:trace>
  <inkml:trace contextRef="#ctx0" brushRef="#br2" timeOffset="138928.74">20648 7726 48 0,'28'47'24'0,"-14"29"-28"0,-14-58 45 16,0 1-42-16,0 6 0 15,0 3-5-15,-7 10 1 16,-7 3-4-16,-10 6 0 16,-15 0-5-16,0-9 1 15</inkml:trace>
  <inkml:trace contextRef="#ctx0" brushRef="#br2" timeOffset="139773.38">17868 9567 55 0,'-7'3'27'0,"-35"-3"-39"0,28 0 57 0,-7 0-45 0,-4 3 0 0,0 0-1 16,0 4 1-16,4-4-1 16,4 3 0-16,3 3-1 15,3 4 0-15,4 0-1 16,3-1 1-16,11-3-1 16,8-2 1-16,6-7 2 15,7-7 0-15,0 1 0 16,-3 0 1-16,-4-3 0 15,-3-1 0-15,-4 1-2 16,-4-1 0 15,1 4-6-15,-4 3 1-16,-3 3-2 0,-1 3 0 16,-3 3 2-16,4 13 0 0,-4 3 4 0,0 6 0 0,3 4 7 0,4 8 1 15,0 7 2-15,4 0 0 16,-4 1 0-16,0-1 0 15,0-4-2-15,-7-2 0 16,-7-9-4-16,-4-4 0 16,-10-9-2-16,-4-4 1 31,-10-2-2-15,0-4 1-1,0-15-2-15,3-7 1 0,0-5-2 0,4-4 0 0,7 3-1 0,7 0 1 0,10-3-4 16,8 3 0-16,6-3-6 15,11 4 0-15</inkml:trace>
  <inkml:trace contextRef="#ctx0" brushRef="#br2" timeOffset="140058.23">18140 9442 46 0,'-4'3'23'0,"-13"22"-28"0,10-16 40 16,0 4-33-16,-4 5 0 15,0 4 0-15,1 0 1 16,3 7-5-16,0 5 0 15,7-3 0-15,3-2 0 16,4-1-8-16,7-9 1 16,4-10-4-16,3-6 0 15</inkml:trace>
  <inkml:trace contextRef="#ctx0" brushRef="#br2" timeOffset="140268.44">18383 9445 38 0,'7'12'19'0,"-10"35"-19"0,-1-34 33 0,-6 9-32 15,-4-3 0-15,-8-7 0 16,-6 10 1-16,3 0-4 16,1 0 1-16,-15 25-6 15,25-25-5 1,3-13 1-16</inkml:trace>
  <inkml:trace contextRef="#ctx0" brushRef="#br2" timeOffset="140449.34">18260 9570 26 0,'24'41'13'0,"1"-29"-9"0,-14-8 14 16,-1 2-20-16,4 0 0 16,4 3-9-16,0 1 0 15,-1-4 10-15,-3-6 0 0</inkml:trace>
  <inkml:trace contextRef="#ctx0" brushRef="#br2" timeOffset="140655.21">18489 9354 52 0,'64'109'26'0,"-15"-18"-37"0,-35-78 57 0,0 12-50 16,0 3 0-16,-7 7-7 15,-7-1 1-15,-7 1 3 16,-10-4 1-16</inkml:trace>
  <inkml:trace contextRef="#ctx0" brushRef="#br2" timeOffset="141272">19248 9438 45 0,'-7'-3'22'0,"-43"13"-27"0,32-7 35 0,-6 3-30 16,3 3 0-16,-1 7-3 15,1 0 0-15,0 3 2 16,3-1 1-16,1-2-2 16,3-3 0-16,7-1 0 15,3 1 0-15,8-4 1 16,3-9 1-16,10 0 1 15,15-3 0-15,3-3 0 16,-6-7 0-16,-1 1 0 16,-7-1 0-16,-3-3-2 15,-4-2 1-15,-4 2-4 16,-3 3 1-16,-3 4-1 0,-4 9 0 16,3 6 1-16,1 10 0 15,0 9 3-15,-1 3 1 16,4 4 4-16,4 2 0 15,-1 4 1-15,-3-4 1 16,0 4 0 15,-3-1 1-31,-8 1-3 0,-3 3 0 16,0-13-3-16,-3-3 0 16,-4-3-2-16,-8-3 1 0,-2-6-2 0,-1-4 0 15,0-3-3-15,4-3 0 16,4-9-4-16,2 0 1 0,5-7-7 15,6-9 0-15</inkml:trace>
  <inkml:trace contextRef="#ctx0" brushRef="#br2" timeOffset="141560.38">19593 9238 41 0,'4'9'20'15,"-15"10"-24"-15,11-10 34 0,-7 7-29 16,-3 9 0-16,-1 0 1 0,-7 7 0 16,1 5-3-16,-1 1 1 15,0-4 1-15,8 1 1 16,3 2-3-16,7-5 1 15,7-1-5-15,3-6 0 16,5-9-7-16,2-13 1 16</inkml:trace>
  <inkml:trace contextRef="#ctx0" brushRef="#br2" timeOffset="141770.91">19812 9388 38 0,'4'38'19'0,"-4"-22"-21"16,-4-10 31-16,-3 3-27 15,-7 4 0-15,-4 2 1 16,-6 4 0-16,-1 3-4 16,-3 0 0-16,6 3 1 15,5 0 1-15,3-3-7 16,3-6 0-16,1-7-6 15,-1-12 0-15</inkml:trace>
  <inkml:trace contextRef="#ctx0" brushRef="#br2" timeOffset="141993.5">19699 9401 25 0,'25'37'12'0,"3"-5"-2"0,-21-20 16 15,0 4-23-15,0 6 1 16,0 0 1-16,0-6 1 16,0 2-8-16,0-2 0 15,0 0 3-15,4-4 0 16,0-2-6-16,-1-10 1 16,1-7-8-16,-1 4 1 0,5-12-1 15,-5-7 1-15</inkml:trace>
  <inkml:trace contextRef="#ctx0" brushRef="#br2" timeOffset="142499.26">19988 9542 52 0,'7'12'26'0,"8"-5"-33"0,-8-7 59 0,3 3-51 16,4-3 0-16,0 0 0 15,4 0 1-15,-4-3-5 16,0 0 1-16,0-4-6 16,-3-2 0-16,-4-13-8 15,0 6 0-15</inkml:trace>
  <inkml:trace contextRef="#ctx0" brushRef="#br2" timeOffset="142698.25">20140 9404 42 0,'4'34'21'0,"-4"-9"-21"0,0-15 31 0,0 2-31 0,0 4 1 0,0 3-2 15,0 3 0-15,0-3-3 0,-4-7 0 0,1-6-8 0,-1 1 1 16</inkml:trace>
  <inkml:trace contextRef="#ctx0" brushRef="#br2" timeOffset="143133.34">20359 9288 55 0,'0'53'27'0,"-4"10"-35"0,4-47 50 0,0 9-42 0,4 3 1 0,-1 0-1 0,1-3 1 0,-4-6-2 16,3-6 1-16,1-4-1 16,-4 3 0-16,3-5-3 15,-3-7 1-15,0 0-1 0,8-13 0 16,-1 1-1-16,0-4 1 15,0-3 1-15,3 3 0 16,1 7 3-16,6 3 0 16,1 6 1-16,0 6 1 15,3 7 0 1,-3 5 0-16,-1 1-1 0,1-6 0 16,-4 2-3-1,0 1 1 1,-3-3-7-16,-1-4 0 0,1-9-4 0,-11 0 0 15</inkml:trace>
  <inkml:trace contextRef="#ctx0" brushRef="#br2" timeOffset="143423.09">20627 9131 54 0,'18'41'27'0,"6"6"-32"0,-17-31 55 0,7 5-48 16,4 14 0-16,3-4 0 15,-3 10 1-15,-8 6-5 16,-6 0 1-16,-11 10-3 15,-7 8 0-15,0 1-13 0,-15 3 1 16</inkml:trace>
  <inkml:trace contextRef="#ctx0" brushRef="#br2" timeOffset="151389.97">11850 7334 44 0,'7'28'22'0,"-7"-6"-15"0,0-15 23 0,-7 8-28 16,-7 7 0-16,-7 10 2 15,-11 2 0-15,-14 7-5 16,-3 9 1-16,-4 16 3 16,0 12 0-16,0 26-1 15,10 15 0-15,8 16-1 16,14 3 1-16,10 12-1 16,11-15 1-16,15-16-4 15,13-9 1-15,7-16-7 16,4-15 1-16,0-10-9 15,-11-22 0-15</inkml:trace>
  <inkml:trace contextRef="#ctx0" brushRef="#br2" timeOffset="152292.88">16556 7325 31 0,'10'12'15'0,"15"20"2"16,-14-26 15-16,3 13-28 15,7 6 0-15,7 16 2 0,8 12 1 16,6 7-9-16,0 12 0 16,1 9 5-16,-1 10 0 15,-10 10-3-15,-11 8 1 16,-21 14-3-16,-18-1 0 15,-7 10-4-15,-17-20 1 16,-14-8-10-16,-8-26 0 16</inkml:trace>
  <inkml:trace contextRef="#ctx0" brushRef="#br2" timeOffset="158176.57">18055 7384 5 0,'-14'-3'2'0,"-18"-3"1"0,22 3 3 0,-1-3-5 15,-3-4 0-15,-4-2 0 16,-3-1 1-16,-11-3-3 15,-3-2 1-15,-7-1 1 16,-4 3 1-16,-7-6-1 16,-3-3 1-16,-4-3-1 15,3-3 1-15,1-1-1 16,-8 1 0-16,-6-1 0 16,-4-2 0-16,-7 6-1 15,-1-1 1-15,5 8-1 16,-8-1 0-16,-7 3 0 15,8 0 1-15,-8 6-1 16,7 1 0-16,4 2 0 16,-7-2 1-1,-7 3-1-15,-1 2 1 0,-2 4-1 0,6 6 1 16,4-3-1-16,-7 3 1 16,-1 7-1-16,1 2 0 15,0-5 1 1,3 2 0-16,0-3 0 0,1-3 0 15,-1 4 0-15,0-4 1 16,-3 6-1-16,3 1 0 16,4 12-3-16,3 3 1 15,1 3-2 1,3 6 0-16,-1 4 0 0,5 0 0 16,-1-1 0-16,15 4 0 0,3 0 1 15,0-4 1-15,0-5 1 16,3-1 0-16,1 7 0 15,3-1 0-15,-3-2-2 16,3 3 1 0,7-10-2-16,3 0 0 0</inkml:trace>
  <inkml:trace contextRef="#ctx0" brushRef="#br2" timeOffset="158747.2">13663 7224 25 0,'0'44'12'0,"18"0"-14"0,-15-31 28 16,-3-4-26-16,0 10 0 16,-7 6 0-16,0 3 0 0,-3 4 0 15,-5 5 0-15,-2 1 0 16,-1 0 0-16,4-4 0 15,0-3 0-15,0-5 0 16,3-4 0-16,1-7 0 16,3-2 0-16,3-7 1 15,4-6 0-15,11-3 0 16,10-3 0-16,14-4 0 16,18 1 1-16,14 3-1 31,4-1 1-31,-8 4-1 15,-6 0 0-15,3 0 0 16,-15 3 0-16,-6-3 0 0,-7 0 0 0,-7 3-1 16,-11 0 1-16,-7-4-1 15,-18-2 0-15,-13 3 0 16,-19 0 0 0,-13-3-1-16,-11-7 1 0,-7 1-2 0,7-7 0 15,7-10-8 1,17-5 1-16</inkml:trace>
  <inkml:trace contextRef="#ctx0" brushRef="#br2" timeOffset="159587.18">17921 7585 20 0,'7'0'10'0,"11"3"2"16,-11-3 8-16,-7 0-18 16,0 0 0-16,0-3 0 15,-4-3 1-15,-6 3-5 16,-15-4 1-16,-7-2 2 15,-6-7 1-15,-12-2-1 16,-6-8 0-16,-8 4 1 16,4-3 0-16,0-3-1 15,-10 0 1 1,-8 3 0-16,0 0 0 0,-3 3-1 16,-7 3 0-16,11 6-1 0,-1 4 0 15,-7 3-2 1,1 3 1-1,-5 6-1 17,8 3 0-17,7 7-1-15,11 5 1 16,6 4-2-16,1 10 1 0,6 5-2 0,8 7 1 0,7-3-2 0,7 0 1 0,6-7-3 0,5-5 0 16</inkml:trace>
  <inkml:trace contextRef="#ctx0" brushRef="#br2" timeOffset="160123.75">16235 7315 38 0,'7'13'19'0,"-11"9"-26"16,4-19 40-16,-3 0-33 16,-4 7 0-16,-4 2 0 0,1 4 0 15,-4 6 0 1,-4 6 1-16,0-3-1 0,1 3 0 15,-1 4 0-15,0-4 1 16,4-6-2-16,4 0 0 16,-1-7 0-16,4-2 0 15,3-4-1-15,4 4 1 16,4-4-1-16,7 1 0 16,3-4 2-16,3 3 0 15,4-2 1-15,4-4 0 16,0 0 0-16,0-9 1 15,-8-4 0-15,1 1 1 0,-8 0-2 16,1-1 0-16,-4-2-1 16,-3-4 1-16,-4-3-1 15,-4-6 0 1,-3-6-3 31,-4-4 1-47,-3-6-9 15,-10-9 1-15</inkml:trace>
  <inkml:trace contextRef="#ctx0" brushRef="#br1" timeOffset="164619.63">21530 8052 42 0,'0'16'21'0,"21"-13"-17"0,-10-3 22 15,10 0-26-15,14-9 0 16,4-1-2-16,14-8 0 16,3 2-2-16,-3 0 0 15,-3 4-8-15,-1 5 1 0</inkml:trace>
  <inkml:trace contextRef="#ctx0" brushRef="#br1" timeOffset="164816.56">21488 8240 55 0,'3'51'27'0,"15"-33"-32"16,-8-14 52-16,5-1-48 15,13-10 1-15,7-2-2 16,7-7 0-16,-3-2-5 16,11 2 0-16,10-6-8 15,3 0 0-15</inkml:trace>
  <inkml:trace contextRef="#ctx0" brushRef="#br1" timeOffset="165336.26">22761 8187 45 0,'-17'41'22'0,"6"-13"-18"0,11-22 35 0,0 1-37 16,7-7 1-16,7-13 1 16,4-12 0-16,10-13-5 15,7-18 0-15,11-16 3 16,4-22 0-16,-1-3-2 15,-10-16 0-15,-11-6-2 16,-3 3 1-16,-8 0-1 16,-10 12 1-16,-3 16-2 15,-8 4 1-15,-3 21-2 16,-7 19 0-16,-3 19-1 16,-8 19 0-16,0 18 0 15,4 23 1-15,0 18 1 16,3 16 0-1,-3 22 3 1,10 22 1-16,4 9 3 0,4-9 0 0,6-3 0 0,4-4 0 47,8-15-4-47,9-19 1 0,1-15-11 16,7-20 1-16,-1-21-5 0,5-13 1 0</inkml:trace>
  <inkml:trace contextRef="#ctx0" brushRef="#br1" timeOffset="165548.75">23290 8015 53 0,'-10'56'26'0,"-4"-40"-33"0,10-13 53 0,4 3-47 15,0-3 1-15,0 1-8 16,0-4 1-16,0 0-1 15,7-10 0-15,4-12-7 16,-4-6 1-16</inkml:trace>
  <inkml:trace contextRef="#ctx0" brushRef="#br1" timeOffset="165727.26">23280 7792 19 0,'25'19'9'0,"13"-3"-7"0,-27-13 9 16,3 3-11-16,0 0 0 15,-3 1 0-15,-4-4 1 16,0 0-3-16,0 0 0 16,0-3-3-16,0-6 0 15</inkml:trace>
  <inkml:trace contextRef="#ctx0" brushRef="#br1" timeOffset="166399.79">23657 8015 56 0,'0'44'28'0,"-7"-26"-41"0,7-14 62 0,-3 2-49 0,3 0 0 16,0-3 0-16,0 0 0 15,0-3 0-15,3-9 0 16,4-7-1-16,0-6 0 16,4-3-1-16,3 3 1 15,0 0 0-15,4 0 0 16,-1 7-1-16,1 5 1 16,0 7 0-16,-4 6 0 15,0 0-1-15,-3 1 1 16,-1 5-1-16,1 0 0 0,-1 4 0 31,1-1 0-31,-1-2 1 0,1-1 0 0,-4 1 1 31,0-7 0-31,0 0-1 32,0 0 1-32,-3-6 0 0,3 0 0 0,0-3-1 0,0 2 1 15,4-2 0-15,3-3 0 0,-4-4 0 16,4 1 0-1,7-4 0-15,8-6 1 0,-1 3-1 16,0 4 0-16,4 2 2 16,-4 10 0-16,0 9 0 15,1 7 0-15,-8-4 0 16,0 4 0 31,-3 5-1-32,-1 1 1-15,4 3-6 16,-3-3 1 0,0-3-11-16,-4-10 1 0</inkml:trace>
  <inkml:trace contextRef="#ctx0" brushRef="#br1" timeOffset="166913.47">22793 8275 54 0,'4'6'27'0,"-19"26"-29"0,8-20 45 0,-3 16-43 0,-4 1 1 0,0 5 0 0,-4 7 1 0,4 0-2 16,3-1 0-16,4-5 1 16,4-1 0-16,3-2-1 15,3-7 1-15,4-9-1 16,7-10 1-16,4-6-2 15,3-10 1-15,0-2-1 0,4-10 0 16,-4-3 0-16,-3 6 1 16,-1 3 0-16,1 10 0 15,0 9 0-15,-1 7 1 16,1 5-1-16,0 10 0 16,3 10 0-1,-4-1 1-15,5-2-1 16,-1-1 0-16,-4-6-4 0,8-6 0 15,3-7-10-15,4-8 1 16,0-17-3 0,-4-3 0-16</inkml:trace>
  <inkml:trace contextRef="#ctx0" brushRef="#br1" timeOffset="167394.17">23252 8542 46 0,'-4'9'23'0,"4"-6"-23"0,0 0 44 15,0 3-43-15,4-2 0 16,3 5 1-16,-4-3 0 0,15 4-3 16,3-4 1-1,7 0 0-15,0-3 0 0,11 1-6 16,7-8 0-16,3-5-9 16,-6-10 0-1</inkml:trace>
  <inkml:trace contextRef="#ctx0" brushRef="#br1" timeOffset="167619.2">23439 8482 44 0,'-4'22'22'0,"22"6"-19"16,-11-22 33-16,7 7-34 15,3-4 0-15,12 1 1 0,2 2 0 16,5 1-4-16,-5-1 0 16,-6-2 2-16,-7-4 0 15,-11 7-4-15,-11-1 1 16,-10-2-7-16,-7-4 0 16,-4-3-6-16,1-3 1 15</inkml:trace>
  <inkml:trace contextRef="#ctx0" brushRef="#br1" timeOffset="167935.41">24264 8507 48 0,'11'0'24'0,"-11"-3"-32"0,-4 6 43 0,-6-6-35 0,-12 3 0 0,-13-3 1 15,-7 9 0-15,3 10-2 16,-3 12 1-16,3 13 0 16,-4 15 1-16,8-6-1 15,3-3 1-15,18-3-1 16,14-9 1-16,14-13-1 15,15-16 1-15,17-19-2 16,14-15 0-16,-4-13-7 16,-10-15 1-16,-14-4-7 0,-8-18 1 15</inkml:trace>
  <inkml:trace contextRef="#ctx1" brushRef="#br1">21385 4716 0</inkml:trace>
  <inkml:trace contextRef="#ctx0" brushRef="#br1" timeOffset="171539.02">25855 7576 43 0,'-3'12'21'0,"-22"-2"-18"0,14-10 21 0,-6 3-24 16,-5 6 0-16,1 1-1 15,0 5 0-15,4 1 0 16,2 6 1-16,1-6-1 16,4 2 1-16,3 7-1 15,3 4 1-15,8-7 0 16,10-4 1-16,7-2 1 15,7-6 0-15,0-10-1 16,1-7 1-16,-8-5-1 16,-4 2 1-16,-6-2-2 15,-4 9 1-15,-3-4-4 16,-4 1 0-16,-4 6-2 16,1 0 0-16,-5 3-1 15,1 4 0-15,-3 8 0 16,-1 10 1-16,1 4 4 0,-1 8 1 15,8 10 4-15,3 6 1 16,3 20 2-16,1-8 0 31,-1 1 0-31,-3 0 0 0,-7-13-3 0,-7-2 1 16,0-11-3-16,-7-14 0 16,3-11-1-16,0-2 0 15,-3-10-2-15,-3-9 1 16,-1-13-2-16,0-6 0 15,8 0-5-15,2-7 1 16,8-5-8-16,7-1 0 0</inkml:trace>
  <inkml:trace contextRef="#ctx0" brushRef="#br1" timeOffset="171823.86">26367 7469 46 0,'-4'25'23'0,"-35"-9"-24"16,29-13 40-16,-11 6-38 15,3 4 0-15,-3 6 0 16,0 6 0-16,-1 16-2 0,1 3 0 15,4 9 0-15,6-3 0 16,7 3-5-16,8-3 0 16,7-9-6-16,6-13 1 15,11-18-3-15,11-13 1 16</inkml:trace>
  <inkml:trace contextRef="#ctx0" brushRef="#br1" timeOffset="172036.48">26677 7623 42 0,'11'34'21'0,"-18"4"-24"0,3-22 42 0,-7-4-37 16,-6 7 1-16,-8 3 0 16,-3 3 0-16,-4 3-4 15,0 0 0-15,4-3 0 16,7 1 0-16,3-1-9 15,1-3 0-15,10-16-4 16,7-6 1-16</inkml:trace>
  <inkml:trace contextRef="#ctx0" brushRef="#br1" timeOffset="172245.52">26529 7723 38 0,'3'53'19'0,"19"1"-21"0,-15-35 33 16,7-4-32-16,0 10 0 15,4 4-2-15,-1-1 1 16,1-6-1-16,-4-7 0 16,0-8-7-16,0-11 1 15,0-5-1-15,-7-13 0 16</inkml:trace>
  <inkml:trace contextRef="#ctx0" brushRef="#br1" timeOffset="172442.64">26737 7403 36 0,'11'16'18'0,"6"31"-13"15,-3-28 39-15,11 9-39 16,7 22 1-16,7 3 1 15,6 16 1-15,1 0-12 16,-14-3 1-16,-11-3 1 16,-21-13 1-16,-21-12-15 15,-18-10 1-15</inkml:trace>
  <inkml:trace contextRef="#ctx0" brushRef="#br1" timeOffset="173548.87">17544 8482 24 0,'-4'19'12'0,"18"-22"-2"16,-7 3 13-16,4 6-19 0,7-3 1 16,10 3 6-16,21-6 0 15,11 7-12-15,21-4 0 16,25-3 9-16,32-3 0 15,10-7-3-15,21-6 1 16,0-9-4-16,4 7 1 16,11 2-3-16,-8 7 1 31,-3 9-2-31,0 6 1 0,-7-3-1 0,-32 3 1 0,-4 4-1 16,-13 2 1-16,-22-9-1 15,-17 4 1-15,-18-1-2 16,-11-3 0-16,-10 0-4 15,-15 3 1-15,-13-6-9 16,-22 0 1-16,-20-6-3 16,-5-3 1-16</inkml:trace>
  <inkml:trace contextRef="#ctx0" brushRef="#br1" timeOffset="175022.65">13243 7475 18 0,'-7'-53'9'0,"0"9"-7"0,7 28 10 16,-3-2-11-16,-1-4 1 15,-3 0 2-15,-4 3 0 16,-6 3-4-16,-8-9 0 16,-7 3 3-16,1 0 0 15,-8 3 1-15,-11 1 0 16,-2-1-1-16,-8 6 1 15,0 4-2-15,-4 3 1 16,-3 6-1-16,4 9 1 16,-8 4-3-16,-7 2 0 15,-10 7-1-15,-7 6 0 16,3 10-1-16,11 6 0 0,3 9-1 16,1 1 1-1,3 5-1-15,7 4 0 0,3-4-1 16,11 7 1-16,0-3 0 15,8 12 1-15,6-3 0 16,3 7 0-16,8 2 1 16,7 4 1-16,3-3-2 15,8-7 1-15,10 3-1 16,7 4 0-16,11-4 2 16,3 0 1-16,7 4-1 15,4-10 1-15,3 0 2 16,0-15 1-16,4-4-2 15,0 7 0-15,0-7-2 16,7-6 1-16,10-6 0 16,15-7 1-16,13-6 0 15,8-9 1-15,17-3 0 16,4-7 0 0,11-6 0-16,-8-9 0 0,-10 0-2 15,3-7 0-15,-6-5-1 0,2-4 0 16,-2 3-1-16,-8-6 1 15,-3-4-1-15,3-5 0 32,0-1 0-17,-3-5 1-15,-4-10-1 32,-7-7 1-32,-10-12-1 0,-11-6 0 0,-11-19 0 0,-14-19 1 15,-13-9-1-15,-26-10 1 0,-28-9-2 0,-38-7 0 16,-15 1-2-16,-28 0 1 15,-28 2-5-15,-7 4 0 16</inkml:trace>
  <inkml:trace contextRef="#ctx0" brushRef="#br1" timeOffset="177514.15">27668 7576 34 0,'0'0'17'0,"-3"3"-4"15,3-3 18-15,-4 3-27 16,4 3 1-16,0 1 3 16,0 2 0-16,4-3-9 15,6 0 0-15,8-6 8 16,10 4 0-16,4-4-2 16,24-10 1-16,19 1-2 15,23-7 0-15,-2-6-6 16,-5-3 0-16,-10 3-17 0,-17-6 1 15</inkml:trace>
  <inkml:trace contextRef="#ctx0" brushRef="#br1" timeOffset="179719.5">16683 7350 23 0,'7'-28'11'0,"-25"-10"-2"0,11 29 12 16,-10-4-21-16,-12 4 0 16,-9-4 0-16,-12-3 1 15,1 7-1-15,-11 0 0 0,-7-1 0 16,-7 4 0-16,0 3 0 16,-4 3 1-16,0 3-1 15,8 0 0-15,-8 7 0 16,1 5 0-16,-5 7 0 15,8 6 0-15,-3-3-3 16,3 13 1-16,3 6-2 16,4 12 0-16,4 20 0 15,3-1 0-15,3 10-3 16,8-4 1-16,6 4 0 16,12 3 1-16</inkml:trace>
  <inkml:trace contextRef="#ctx0" brushRef="#br1" timeOffset="179931.21">15152 8695 14 0,'39'63'7'0,"63"9"3"16,-67-59 12-16,22 5-21 15,24-5 1-15,14-4 2 0,18-2 0 16,14-7-4-16,-11-10 0 16,8-12 3-16,-8-12 1 15,-10-10-1-15,-4-16 1 16,-6-2-2-16,-15-14 0 15,-14-8-4-15,-11-10 1 16,-10-7-8-16,-14 10 1 16,-11 0-3-16,-10-6 1 15</inkml:trace>
  <inkml:trace contextRef="#ctx0" brushRef="#br1" timeOffset="182318.47">29005 7770 16 0,'50'-16'8'0,"-8"-31"-1"0,-35 38 9 16,4-4-9-16,-4 7 1 0,0-3 4 15,-4-1 0-15,1 4-15 16,-8-3 1-16,-6-1 9 15,-11-2 1-15,-8-4-5 16,1 7 1-16,-4-1-2 16,-3 4 0-16,-4 6-2 15,1 6 1-15,2 7-1 16,5 9 1-16,2 6-2 16,8 0 1-16,7 4-2 15,11 5 1-15,10-5-1 16,10-4 1-16,8-6 0 15,3-7 0-15,-3-5 1 16,-8-7 0-16,1-6 1 16,-4 0 0-16,0-4-1 15,-7-2 1-15,0 3-4 16,-3-1 1-16,-4 1-2 16,0 6 0-16,0 0-2 15,0 10 0-15,-4 5 1 0,1 4 0 16,-1 9 3-16,1 7 0 15,-1 9 4-15,1 12 0 16,-1 7 4-16,1-10 0 16,-4 0 0-16,0 1 0 15,-7-10-2-15,-8-4 1 16,-6-5-3-16,-4-13 0 16,-3-10-2-16,0-8 1 15,3-11-1-15,4-8 0 16,3-4 0-16,8-13 0 15,6 1 1-15,7 3 0 0,8 0-1 16,7 3 1-16,10 6-4 16,7 0 0-16,7 0-11 15,0-6 1-15</inkml:trace>
  <inkml:trace contextRef="#ctx0" brushRef="#br1" timeOffset="182619.15">29496 7331 51 0,'3'19'25'0,"-17"3"-28"15,7-16 41-15,-3 10-37 0,-12 6 1 16,1 9-1-16,0 7 0 16,-4 9-2-16,8 0 1 15,3 6 1-15,3 4 0 16,7-1-4-16,4-12 1 16,4-13-4-16,7-9 0 15,3-3-9-15,7-19 1 0</inkml:trace>
  <inkml:trace contextRef="#ctx0" brushRef="#br1" timeOffset="182851.33">29824 7497 51 0,'0'19'25'0,"-21"0"-27"15,10-13 42-15,-7 7-41 16,-6 6 1-16,-8 6-1 16,0 6 0-16,1 0-1 15,2-2 0-15,5-4-6 16,6-7 1-16,4 1-7 16,7-16 0-16</inkml:trace>
  <inkml:trace contextRef="#ctx0" brushRef="#br1" timeOffset="183055.79">29605 7566 41 0,'21'32'20'0,"18"15"-18"0,-32-32 33 16,4 7-35-16,-1-3 0 15,4 3-1-15,1 3 1 16,-1-6-3-16,0-3 1 15,0-7-9-15,0-6 0 16,-3-9-1-16,-1-7 0 16</inkml:trace>
  <inkml:trace contextRef="#ctx0" brushRef="#br1" timeOffset="183295.41">29873 7736 48 0,'7'15'24'0,"0"-5"-26"16,-3-10 50-16,3-3-47 16,4 6 1-16,3 0 1 15,7-3 0-15,3-3-5 16,-2 0 1-16,6-1-2 15,4-5 0-15,-1-7-11 16,-2 1 1-16,-12-10-3 0,1 0 1 16</inkml:trace>
  <inkml:trace contextRef="#ctx0" brushRef="#br1" timeOffset="183536.11">30018 7422 47 0,'7'44'23'0,"-7"6"-25"0,3-34 45 0,-3 12-44 16,0 13 1-16,0-4-1 15,0 7 1-15,-3 3-2 16,-1 0 0-16,1-12-5 15,3-7 0-15,-4-9-7 16,4-13 1-16</inkml:trace>
  <inkml:trace contextRef="#ctx0" brushRef="#br1" timeOffset="183923.6">30268 7447 47 0,'7'60'23'0,"-14"-1"-26"0,4-43 40 16,-1 3-37-16,1 9 1 16,-1 0 0-16,1 0 0 15,-1-2-2-15,1-5 1 16,-4 1-1-16,3-9 1 15,1-4-1-15,3-5 0 16,0-4-1-16,0-7 1 0,3-5-1 16,4-4 0-16,4 0 0 15,3 7 1-15,0 0 0 16,4 5 1-16,-1 4 1 16,4 7 1-16,-3 5 0 15,0 7 0-15,-1 3 0 16,-3 6 1-16,1 0-2 15,-5-6 1-15,1-3-7 16,-1-6 1-16,4-7-10 16,8-15 1-16</inkml:trace>
  <inkml:trace contextRef="#ctx0" brushRef="#br1" timeOffset="184164.75">30589 7322 46 0,'7'62'23'0,"22"17"-17"0,-19-54 37 16,11 6-42-16,8 13 1 15,-1-3-1-15,-7 3 1 16,-7 3-4-16,-7 6 0 15,-17-6-5-15,-19 7 0 16,-13-7-9-16,-18 0 1 0</inkml:trace>
  <inkml:trace contextRef="#ctx0" brushRef="#br1" timeOffset="184870.33">25605 8604 30 0,'7'19'15'0,"39"-6"-1"15,-25-13 16-15,21 0-25 16,29 3 0-16,27-3 3 16,40 3 0-16,28-3-9 15,31-6 0-15,29-1 7 16,25-5 0-16,10-4-3 15,14-3 1-15,3 0-2 16,22 4 0-16,-10-1-2 0,13 0 1 16,-17-2-1-16,17 2 0 15,-17 7-3-15,3 12 0 16,-24 0-3-16,-29 3 1 31,-28 3-5-15,-38 1 1-16,-40-7-8 0,-35-3 0 15</inkml:trace>
  <inkml:trace contextRef="#ctx0" brushRef="#br1" timeOffset="187498.34">27774 8811 36 0,'0'-3'18'0,"4"44"-11"0,-1-35 19 0,1 4-24 15,-1 2 1-15,1 10 3 16,-1 6 1-16,-3 13-8 15,0 12 1-15,0 13 4 16,4 6 0-16,-4 10-2 16,3-4 1-16,-3-18-3 15,-3-10 1-15,-1-9-1 16,1-13 0-16,-1-3-1 16,1-9 1-16,3-16-1 15,3-13 0-15,4-3 1 16,4-5 0-16,-4-5 0 15,4 5 0-15,13-1 0 16,5 6 1-16,6 6-1 16,0 14 1-16,4 2 0 15,0 6 1-15,-1 10-1 16,-2 10 1-16,-1-4-2 16,0 6 1-16,-6-8-6 0,-1-8 1 15,-4-8-12-15,-9-10 0 16</inkml:trace>
  <inkml:trace contextRef="#ctx0" brushRef="#br1" timeOffset="188955.84">31334 8491 55 0,'0'7'27'0,"3"2"-23"16,-3-9 28-16,4-3-33 16,3 0 0-16,0 0-28 15,3 3 0-15,5 0 29 16,6-7 1-16</inkml:trace>
  <inkml:trace contextRef="#ctx0" brushRef="#br1" timeOffset="189644.02">32417 7410 46 0,'-7'109'23'0,"14"-18"-22"0,-4-59 23 0,-3 15-25 16,0 12 1-16,-3-6-2 15,3 7 0-15,-4-7-2 16,4-12 1-16,0-6-8 15,0-17 0-15</inkml:trace>
  <inkml:trace contextRef="#ctx0" brushRef="#br1" timeOffset="189943.77">31732 8240 47 0,'-3'35'23'0,"45"-22"-19"0,-24-10 40 16,10 0-40-16,14 0 1 15,25-6 2-15,15-10 1 16,20-6-10-16,25-3 0 15,0 1 5-15,0 5 1 16,-7 6-6-16,-14 17 1 16,-15 2-9-16,-17 10 0 15,-21 0-8-15,-21 0 0 0</inkml:trace>
  <inkml:trace contextRef="#ctx0" brushRef="#br1" timeOffset="190844.27">31792 9059 40 0,'11'6'20'0,"3"-9"-15"16,-14 3 27-16,0 0-29 16,-3-3 1-16,-12 3 0 15,-2-3 0-15,3 3-6 16,0 0 0-16,-4 3 4 16,4 0 0-16,-4 10-1 15,4-1 0-15,0 1-1 16,0-1 1-16,3 1-1 15,8-4 1-15,3 1-1 16,7-7 0-16,0-3 0 16,3-7 0-16,1 1-1 0,-4 0 1 15,-3-3-1-15,-1 2 1 16,1 1-3-16,-1 0 1 16,-3 6-2-16,0 0 1 15,0 3-2-15,-3 6 1 16,-4 10-1-16,0 3 1 15,-1 6 2-15,1 7 0 16,0 12 1-16,4-6 1 16,-1 6 2-16,1 3 1 15,-1-6 1-15,4-4 0 0,-3 1 0 16,-1 3 1-16,-3-9-1 16,-7-7 0-16,-4-6-2 15,-6-7 0-15,-1-8-2 16,0-10 1-16,1-7-1 15,2-2 0-15,1-1 0 16,4-6 0-16,6 0-1 16,4 1 1-16,7-1-4 15,7 3 1-15,4 4-6 16,6-4 1-16,15 0-6 16,-11 1 0-16</inkml:trace>
  <inkml:trace contextRef="#ctx0" brushRef="#br1" timeOffset="191131.94">32092 8927 43 0,'4'-3'21'0,"-8"-3"-25"0,4 6 37 16,-7 6-32-16,0 7 0 16,-3 5 3-16,-1 1 0 15,-3 3-5-15,3 3 0 16,1 10 3-16,3-1 0 0,0-2-3 16,3-1 1-16,0-6-7 15,8-3 0-15,3-6-6 16,4-13 0-1</inkml:trace>
  <inkml:trace contextRef="#ctx0" brushRef="#br1" timeOffset="191359.81">32226 9056 34 0,'-3'15'17'0,"-11"14"-14"16,10-23 25-16,-6 7-28 16,-5-1 1-16,1 7 0 0,0 0 0 15,0 0-2 1,0-4 1-16,3-2-4 0,4-4 1 16,4 1-8-16,3-20 1 15</inkml:trace>
  <inkml:trace contextRef="#ctx0" brushRef="#br1" timeOffset="191552.58">32149 9046 31 0,'17'13'15'0,"4"34"-6"0,-13-31 21 0,-1 2-29 15,0 1 0-15,0 0-1 16,3 0 1-16,1-3-3 15,-1-4 1-15,1 1-4 16,0-10 1-16,-4-3-7 16,0-16 0-16</inkml:trace>
  <inkml:trace contextRef="#ctx0" brushRef="#br1" timeOffset="191763.18">32297 8955 25 0,'25'51'12'0,"6"-11"-3"0,-20-30 15 15,-1 5-24-15,5 4 1 16,-1 3-1-16,-4-3 0 16,-3 3-2-16,-7 0 1 15,-7 0-6-15,-7-3 0 16,0-7-2-16,-4 1 1 15</inkml:trace>
  <inkml:trace contextRef="#ctx0" brushRef="#br1" timeOffset="192376.15">32762 9065 29 0,'0'3'14'0,"-7"-12"-9"15,4 6 26-15,-8 9-29 16,-6-3 0-16,-4 3 1 15,-4 4 0-15,-3 2-4 16,-1 4 0-16,5 3 2 16,-1 0 1-16,7 0-3 15,1-4 1-15,6-2-1 0,4-4 1 16,7 1-2-16,11-7 1 16,6-3 0-16,4-3 1 15,1-1-1-15,-1-2 1 16,-4 3-2-16,-2-3 0 15,-5 0-6-15,-3-4 1 16,-3 4-4-16,-4 0 1 16,0 6-4-1,109-7 14 1,-222 39-2-16,113 5 1 0,0 7 7 16,0-3 1-16,0 3 4 15,0 0 1-15,-3 3-2 16,-4-13 0-16,-8-2-4 15,-2 2 1-15,-8-9-3 16,0-3 0-16,1-6-3 16,-4-7 1-16,-1-6-4 15,-2-3 1-15,6-3-2 16,7-3 0-16,8-3-3 16,6-4 0-16,11-3-4 15,4-2 0-15,6-4-2 16,12-4 0-16</inkml:trace>
  <inkml:trace contextRef="#ctx0" brushRef="#br1" timeOffset="192647">32978 8934 22 0,'10'12'11'0,"-13"-9"-5"0,3 0 17 16,-7 4-21-16,-7 2 1 15,-4 4 2-15,-3 2 0 16,3-2-6-16,0 9 0 31,1 18 3-31,3-5 0 0,3-4-5 16,4 1 1-16,7-7-8 15,7-10 0-15</inkml:trace>
  <inkml:trace contextRef="#ctx0" brushRef="#br1" timeOffset="192874.78">33069 9071 27 0,'0'16'13'0,"-7"9"-2"16,4-15 17-16,-4 2-27 15,0 7 0-15,-4-3 0 16,-3 3 1-16,0-4-3 0,0 1 0 16,0 3 0-16,-4-7 0 15,7-2-9-15,1-7 0 16</inkml:trace>
  <inkml:trace contextRef="#ctx0" brushRef="#br1" timeOffset="193081.45">32925 9087 26 0,'14'32'13'0,"11"8"-1"0,-15-33 14 0,1 5-23 16,-1 1 0-16,1 2 1 15,-4 1 0-15,0 3-6 16,0-4 1-16,0 4 1 16,-3-6 1-16,-1 3-6 15,1-7 1-15,-1-6-8 16,4-12 1-16</inkml:trace>
  <inkml:trace contextRef="#ctx0" brushRef="#br1" timeOffset="193323.03">33112 9166 29 0,'10'9'14'0,"8"-12"-3"0,-11 0 19 16,0 3-28-16,4 0 0 15,3 0 0-15,3 0 0 16,5 0-4-16,-1 0 1 16,0-3-3-16,-3-1 0 15,-4-2-8-15,-7-13 1 16</inkml:trace>
  <inkml:trace contextRef="#ctx0" brushRef="#br1" timeOffset="193563.18">33278 9059 43 0,'3'16'21'0,"-6"37"-24"15,-1-41 37-15,0 7-35 16,1 3 1-16,-1 3-1 15,1 7 0-15,-1-1-1 16,1-3 1-16,-1-6-9 16,1-6 1-16,3-16-3 15,-4-10 1-15</inkml:trace>
  <inkml:trace contextRef="#ctx0" brushRef="#br1" timeOffset="193952.11">33387 8959 29 0,'18'34'14'0,"-18"1"-6"0,0-29 24 16,-4 6-31-16,0 7 1 15,1 3 0-15,-1 0 0 0,1-3-3 16,-1 0 1-16,4 0 1 15,-3-4 1-15,-1-2-2 16,4-7 0-16,0 0-1 16,0-6 1-16,4-6-1 15,-1-3 1-15,4-4-1 16,4 4 0-16,0-1 0 16,3-2 0-16,0 12 1 15,0 3 0-15,0 6-1 16,7 4 1-16,-7 3 0 15,0 2 1-15,-3 4-1 16,-4 3 0-16,0-6 0 16,0 0 1-16,0-6-5 15,0-7 0-15,4-6-7 16,-1-13 0-16</inkml:trace>
  <inkml:trace contextRef="#ctx0" brushRef="#br1" timeOffset="194164.34">33609 8924 39 0,'25'69'19'0,"3"-19"-17"0,-21-31 32 15,4 12-33-15,-4 7 0 16,0 9-1-16,-7 3 0 15,-7 4-5-15,-11-1 1 16,-10-3-8-16,-18-12 1 0</inkml:trace>
  <inkml:trace contextRef="#ctx0" brushRef="#br0" timeOffset="198802.37">25121 7080 34 0,'-3'41'17'0,"-1"25"-8"0,1-44 17 16,3 12-25-16,-4 13 1 15,-3 16 0-15,4 22 1 16,-1 24-4-16,1 17 0 16,3 28 1-16,0-1 1 15,-4 17-1-15,4 11 0 16,-3-2-1-16,-5-6 1 0,1-13-4 15,0-19 1-15,0-22-6 16,4-25 1-16,3-25-3 16,-4-28 0-16</inkml:trace>
  <inkml:trace contextRef="#ctx0" brushRef="#br0" timeOffset="199764.51">25273 7080 17 0,'21'25'8'0,"0"-6"-4"0,-10-16 9 16,3 0-12-16,4 1 1 16,3-4 1-16,7 0 1 15,7 0-5-15,8 0 1 0,-5-4 4 16,15 8 0-16,14-1-1 15,18-3 1-15,17-7-3 16,11-2 1-16,25 3 0 16,14-7 1-16,10-6-2 15,21 1 0-15,4-8 0 16,25 5 1-16,0-1 0 16,13 3 0-16,15 0-1 15,-3 0 1-15,10-6-2 16,-11 3 1-16,25-12-1 15,-21-17 1-15,-4 4-1 16,-10-3 0-16,-21-3 0 16,-8 3 1-16,-13 6-1 15,-19 3 0-15,-9 3 0 16,-12 7 0-16,-10 6-1 16,-17 12 1-16,-18 1-2 15,-15 6 1-15,-13-1-1 0,-18 14 0 16,-4 5 0-16,-14 7 0 15,-10 9 0-15,-4 10 0 16,-10 9 1-16,-8 16 0 16,-13-4 1-16,-11 10 0 15,-4 6 0-15,-7 13 0 16,0 0-2-16,-3 6 1 16,0 16-2-16,3 9 1 15,7 6-1-15,4 4 1 16,14 6 0-16,11 12 1 15,6 7 1-15,8 0 0 0,3-4 2 16,0-3 0-16,-3-9 0 16,-8 0 0-16,-2-6-1 15,-8 0 1-15,-11-7-1 16,-7-15 1-16,-3 3-2 16,-14-10 1-16,-11-9-1 31,0-6 0-31,-10-6 0 0,-15-16 0 0,-10-4 0 15,-18-15 0-15,-3-12 0 16,-29-10 0-16,-31-12 1 16,-14-4 0-16,-25-15 0 15,-18-4 0-15,-25-9 0 16,-20 1 0-16,-18-1-1 16,-22 6 0-16,-10 7-1 15,-24 9 0 1,-266 32-8-16,93-4 0 15</inkml:trace>
  <inkml:trace contextRef="#ctx0" brushRef="#br1" timeOffset="208442.29">7673 12138 41 0,'-4'16'20'0,"8"-19"-12"0,-4 3 21 0,7-3-26 16,4 0 1-16,-4-1 1 15,10 1 0-15,8 0-6 16,7 3 0-16,10-3 4 15,4-3 0-15,14-1-4 16,0 1 1-16,0 0-8 16,-11 6 0-16,-6 0-8 15,-8-3 1-15</inkml:trace>
  <inkml:trace contextRef="#ctx0" brushRef="#br1" timeOffset="208623.4">7765 12389 53 0,'-25'16'26'0,"39"-13"-28"0,-7-6 47 15,7 0-43-15,11 3 0 16,14-3 0-16,3 3 1 16,15 0-9-16,-1 0 1 15,-3 0-10-15,-4-7 0 16</inkml:trace>
  <inkml:trace contextRef="#ctx0" brushRef="#br1" timeOffset="209777.66">8714 12580 51 0,'0'26'25'0,"3"-20"-17"0,-3-6 25 16,7 0-31-16,0 0 1 16,11-3 1-16,3-4 0 15,14 1-7-15,1 0 0 16,6 0-5-16,7-1 0 15,-6-5-8-15,-19 2 0 16</inkml:trace>
  <inkml:trace contextRef="#ctx0" brushRef="#br1" timeOffset="210362.28">9402 12900 51 0,'-8'44'25'0,"8"-31"-24"16,0-13 43-16,8-7-42 16,6-5 0-16,0-16 2 0,10-10 1 15,8-22-6-15,7-21 0 16,-4-13 2-16,-3-13 1 15,0-18-3-15,-4-1 1 16,-7-5-3-16,-10 15 0 16,-4 3-2-16,-11 12 1 15,1 20-2-15,-1 18 1 16,1 16-1-16,-4 13 0 16,-4 21 0-16,4 26 0 15,-11 15 0-15,-3 19 1 16,0 16 3-16,7 18 1 0,7 16 4 15,3 13 0-15,8 9 2 16,6 10 1-16,8-10 0 16,0-6 1-1,-4-10-5-15,0-21 0 0,4-13-4 16,3-16 0-16,0-15-6 16,0-13 1-16,4-13-7 15,-1-15 0-15</inkml:trace>
  <inkml:trace contextRef="#ctx0" brushRef="#br1" timeOffset="210576.07">9977 12728 58 0,'3'25'29'0,"-10"3"-40"0,4-22 56 15,-1 4-45-15,4-4 0 16,-4 7-2-16,1-4 0 16,3-6-3-16,3-6 0 15,5-10-10-15,-1-12 0 16</inkml:trace>
  <inkml:trace contextRef="#ctx0" brushRef="#br1" timeOffset="210723.02">9850 12383 33 0,'-15'12'16'0,"26"-8"-8"0,-4-1 18 0,0 0-24 16,4 6 0-16,3 1-1 15,3 2 0-15,12 4-6 16,2-7 1-16,5 4-6 16,-1-13 0-16</inkml:trace>
  <inkml:trace contextRef="#ctx0" brushRef="#br1" timeOffset="211142.45">10238 12772 43 0,'14'34'21'0,"-4"-21"-25"0,-6-13 35 16,3-3-32-1,3-7 0-15,-2 1-3 0,2-4 0 16,-3-2 2-16,0-1 1 15,-3 3-4-15,3 7 0 16,-7 6 0-16,10 6 0 16,5 1 2-16,-1-1 1 15,3 0 2-15,4 0 1 16,4-2 1-16,0-1 1 16,3-3 0-16,0-3 0 15,-3 3 0-15,0-4 0 0,-1-2-2 16,-2-3 0-16,-5-1-1 15,1 1 0-15,-4 3 0 16,4 3 1-16,-1 3 0 16,4 6 1-16,1 0 1 15,9 4 0-15,8-1 1 16,3 0 0-16,8 1-1 16,6-1 0-16,-3 1-4 15,-7 2 0-15,-7 7-11 16,-18-7 0-16</inkml:trace>
  <inkml:trace contextRef="#ctx0" brushRef="#br1" timeOffset="211713.29">9394 13330 59 0,'-10'25'29'0,"-1"53"-34"15,4-59 52-15,4 16-45 16,-1 5 0-16,1 7 2 15,3 7 0-15,0-10-5 16,0 0 0-16,0-10 3 16,0-6 0-16,7-9-2 15,3-9 0-15,-3-20-2 16,4-6 1-16,0-5-2 16,6-8 1-16,-6-5 0 15,3 9 0-15,0 3 2 16,0 9 0-16,4 7 0 15,3 12 1-15,4 4-1 0,3 8 1 16,-3 1-1-16,-1 6 1 16,4-3-4-16,1 3 1 15,-1-3-9-15,4-6 1 16,-4-7-7-16,0-12 0 16</inkml:trace>
  <inkml:trace contextRef="#ctx0" brushRef="#br1" timeOffset="211986.29">9888 13590 47 0,'-14'32'23'0,"11"-26"-19"0,3-6 38 0,0 0-40 16,7 0 1-16,3 3 1 16,1 0 0-16,10 0-5 15,7 0 0-15,15-3 1 16,-1-3 1-16,4-6-8 16,7-7 0-16,-4-3-9 15,-3 0 0-15</inkml:trace>
  <inkml:trace contextRef="#ctx0" brushRef="#br1" timeOffset="212226.06">10213 13393 49 0,'18'31'24'0,"-8"-3"-21"0,1-18 37 16,6 2-38-16,5-6 0 16,-1 10 0-16,-4 3 0 0,-3 6-4 15,-6 3 0-15,-5 4-2 16,-10 5 0-16,-7 4-12 16,-4-7 1-16</inkml:trace>
  <inkml:trace contextRef="#ctx0" brushRef="#br1" timeOffset="212751.18">11003 13553 53 0,'7'-7'26'0,"-3"-12"-31"0,-4 16 42 0,-4 3-37 16,-6-3 0-16,-8 3 0 15,-10 0 1-15,-8 13-1 16,5 6 1-16,-1 6-1 15,4 12 0-15,7 4 0 16,6 9 0-16,8-3 0 16,7-3 0-16,7-6 0 15,15-13 0-15,13-9 1 16,11-13 0-16,7-13 0 16,-4-15 0-16,-10-12-4 15,-7-10 1 1,-22-7-12-1,-13-9 0-15</inkml:trace>
  <inkml:trace contextRef="#ctx0" brushRef="#br1" timeOffset="213694.91">12418 12217 49 0,'-7'-3'24'0,"7"3"-15"0,0 0 35 15,-4 0-40-15,-3-7 1 16,-10 14 0-16,-8-7 1 16,-10 3-9-16,-4 3 1 15,0 7 5-15,0 5 0 16,0 7-5-16,8 0 1 0,2-3-3 16,8 4 0-16,7-1-2 15,7-7 0-15,11 1 1 16,10-9 0-16,3-4 3 15,15-9 0-15,3-3 2 16,1 2 0-16,-5 1 1 16,-6-6 1-16,-4-1-4 15,-3 1 1-15,-4 3-3 16,-3-1 0-16,-4 7-1 16,-4 7 0-16,-3-1 1 15,-3 13 0-15,-1 6 2 16,1 3 0-16,-1 7 5 15,4 9 0-15,4-1 3 16,3-5 0-16,-4-3 1 0,1-4 1 16,-4-3-2-16,-7 0 1 15,-11-3-4-15,-7-3 1 16,-6-3-4-16,-5-3 1 16,-6-10-2-16,0-6 1 15,-1-9-1-15,1-4 0 16,7-2-1-16,10-1 1 15,11-3-1-15,3-6 0 16,18 0-3-16,22 0 1 16,13 0-8-16,14-4 0 15,4-8-3-15,0-4 0 0</inkml:trace>
  <inkml:trace contextRef="#ctx0" brushRef="#br1" timeOffset="213959.16">12735 12019 49 0,'4'10'24'0,"-18"5"-31"16,10-5 45-16,-6 2-38 15,-1 7 0-15,-3 6 1 16,3 0 1-16,-3 10-2 15,0 9 0-15,7-7-1 16,4-2 1-16,3-1-3 16,7-2 1-16,3-7-7 0,8-3 1 15,6-19-6-15,5-6 1 16</inkml:trace>
  <inkml:trace contextRef="#ctx0" brushRef="#br1" timeOffset="214146.2">13053 12050 39 0,'7'35'19'0,"-14"12"-20"0,0-31 33 0,-4 3-30 16,4 6 1-16,-3 9 1 16,-5 1 0-16,-2-7-7 15,-1 0 1-15,0 3-1 16,4-6 0-16,4-9-9 15,3-13 0-15</inkml:trace>
  <inkml:trace contextRef="#ctx0" brushRef="#br1" timeOffset="214343.87">12947 12204 31 0,'25'47'15'0,"-11"13"-6"15,-7-45 19-15,0 1-27 16,0 0 1-16,4 3-1 16,3 3 1-16,-4-4-5 0,1 1 1 15,-1-6-7-15,1-10 1 16,0-6-3-16,-1-10 0 16</inkml:trace>
  <inkml:trace contextRef="#ctx0" brushRef="#br1" timeOffset="214595.95">13197 12304 54 0,'0'19'27'0,"4"-16"-35"0,-4-3 56 0,7-3-48 16,4-3 1-16,3-3-1 15,7-4 1-15,4-3-5 16,3 1 0-16,0 2-11 16,-7-6 0-16</inkml:trace>
  <inkml:trace contextRef="#ctx0" brushRef="#br1" timeOffset="-214675.65">13293 12141 53 0,'17'60'26'0,"-6"-10"-30"0,-8-31 40 0,-3 6-37 0,0-3 1 16,-3-3-4-16,-4 0 0 16,3-4-1-16,-3-5 0 15,4-7-9-15,-1-13 1 16</inkml:trace>
  <inkml:trace contextRef="#ctx0" brushRef="#br1" timeOffset="-214282.98">13497 11978 48 0,'14'76'24'0,"-3"21"-26"16,-11-78 41-16,0 9-37 15,0 10 0-15,-4-7 0 16,4-3 1-16,-3-6-5 15,3-6 1-15,-4-7 1 16,4-9 1-16,0-9-3 16,0-10 1-16,0-3-2 15,4 3 0-15,-1 0 1 0,1 4 1 16,7 5 1-16,3 7 0 16,0-3 0-16,3 9 1 15,5 10 0-15,-1 5 1 16,-4 7-1-1,1 0 0-15,-4-6-3 0,0-3 1 16,0 0-6-16,-3-7 0 31,0-3-7 1,3-12 1-32</inkml:trace>
  <inkml:trace contextRef="#ctx0" brushRef="#br1" timeOffset="-214060.49">13790 11756 53 0,'21'66'26'0,"15"-7"-30"16,-26-37 48-16,4 9-43 15,7 7 0-15,4 9 0 16,0-3 0-16,-8 9-2 15,-10 7 0-15,-7 3-3 16,-10-1 1-16,-8-5-12 16,-6-13 1-16,2-16-2 31,12-9 1-31</inkml:trace>
  <inkml:trace contextRef="#ctx0" brushRef="#br1" timeOffset="-213650.46">14192 12054 58 0,'0'18'29'0,"25"-5"-35"0,-11-10 61 0,7 3-53 0,7 1 1 0,15-1 0 0,10 0 0 0,7-6-6 15,-7 0 1-15,-4-3-3 16,-3-3 0-16,-11 0-13 16,-7-7 0-16</inkml:trace>
  <inkml:trace contextRef="#ctx0" brushRef="#br1" timeOffset="-213038.5">15215 12082 56 0,'25'22'28'0,"-11"-32"-28"0,-10 10 41 0,-4 0-40 16,3-6 1-16,-3 0 0 15,-7 3 0-15,-3 3-3 16,-5 6 0-16,-6 10 2 16,-7 6 0-16,-4 0-2 15,1 6 0-15,-1 3-1 16,4 4 0-16,6-7-1 15,5-6 1-15,6-7 0 16,8-5 0-16,6-7 1 16,11-12 0-16,7-7 1 15,8-3 0-15,-5-3 0 16,1-6 1-16,-4-3-1 16,0 2 0-16,-3 4-1 15,-7 6 1-15,-1 4-2 16,-3 9 1-16,-3 9-1 0,-4 9 1 15,-4 7-1-15,1 9 0 32,-1 7 3-32,1 9 0 0,3 0 2 15,0 3 1-15,0 3 0 0,0 0 0 16,0 3 0-16,-4 7 0 16,1-10-2-16,-1-3 0 15,-6-3-2-15,-8-6 0 16,-3-7-1-16,-4-9 0 15,-3-6 0 1,0-10 0-16,-1-9-1 16,5-4 0-16,-1-5-3 15,11-10 1-15,3-9-6 0,11-1 1 0,7-2-7 16,11-10 0-16</inkml:trace>
  <inkml:trace contextRef="#ctx0" brushRef="#br1" timeOffset="-212721.6">15568 11818 49 0,'18'26'24'0,"-8"-23"-25"0,-10-3 43 0,-3 9-41 0,-8 4 0 16,-3 2 0-16,0 7 1 15,-4 10-3-15,-3 2 1 16,4 1 1-16,-1 2 1 16,7-2-3-16,4-1 1 15,4 1-3-15,3-4 0 16,7-6-4-16,7-6 0 16,4-13-8-16,6-12 0 15</inkml:trace>
  <inkml:trace contextRef="#ctx0" brushRef="#br1" timeOffset="-212517.66">15787 12000 48 0,'14'32'24'0,"-11"2"-28"0,-6-24 41 0,-4 8-36 0,-4 4 0 0,4-6 2 16,-3 3 1-16,-1 6-4 15,0 0 0-15,1 0 2 16,3-6 0-16,0-3-5 16,-4-4 1-16,4-2-7 15,0-7 1-15,0-6-8 16,0-13 1-16</inkml:trace>
  <inkml:trace contextRef="#ctx0" brushRef="#br1" timeOffset="-212328.1">15656 11969 30 0,'7'28'15'0,"7"7"-6"0,-6-26 21 0,2 10-24 0,-3 6 0 16,4 0 3-16,-4-6 1 16,7 6-13-16,0 0 0 15,0-3 7-15,-3 3 0 16,-1-6-7-16,1-3 0 15,-4-7-12-15,4-9 0 0,-4-9 0 16,3-10 0-16</inkml:trace>
  <inkml:trace contextRef="#ctx0" brushRef="#br1" timeOffset="-212113.07">15942 11859 39 0,'14'60'19'0,"11"15"-11"16,-15-53 38-16,8 12-43 15,7-5 1-15,3 2 0 16,0 0 1-16,-3 1-8 16,-4-1 1-16,-10 4-1 15,-11-1 1-15,-14-6-14 16,-15 1 1-16</inkml:trace>
  <inkml:trace contextRef="#ctx0" brushRef="#br1" timeOffset="-211506.83">12351 12969 58 0,'49'13'29'0,"99"12"-30"0,-84-25 45 15,31 0-40-15,50-6 1 16,42-7 1-1,46 7 1-15,17-7-8 0,15-2 0 32,-8-4 6-32,1 0 0 15,-15-3-3-15,-7 0 1 0,-3 3-6 0,-32 4 0 32,-24 8-4-32,-29 7 0 0,-35 7-7 15,-36 8 1-15,-27-2-8 0,-36-7 1 16</inkml:trace>
  <inkml:trace contextRef="#ctx0" brushRef="#br1" timeOffset="-210915.72">13716 13139 50 0,'-18'72'25'0,"11"34"-26"0,7-68 41 0,-3 3-38 16,-1 15 0-16,1 1 1 15,3-1 0-15,3-3-4 16,1 1 1-16,-1-10 3 15,4-13 0-15,0-12-2 16,4-10 0-16,3-12-1 16,0-13 1-16,4-9-1 15,3 0 0-15,4-6 0 16,-1 9 0-16,5 6 0 16,2 10 1-16,5 6-1 15,-5 6 1-15,-2 10 1 16,2 6 0-16,5 9 0 15,6 1 0-15,0-4-1 16,1-3 1-16,-1 0-4 0,-3-6 0 16,-4-10-12-16,-7-12 0 15,-10-10-5 1,0-12 1-16</inkml:trace>
  <inkml:trace contextRef="#ctx1" brushRef="#br1" timeOffset="48722.13">3101 10887 0,'0'0'16</inkml:trace>
  <inkml:trace contextRef="#ctx0" brushRef="#br1" timeOffset="-208699.15">9148 11282 49 0,'7'-6'24'0,"-4"0"-14"0,-3 6 25 0,0 0-32 16,0 0 0-16,0 0 0 15,-3 6 1-15,-4 16-6 16,-15 16 0-16,-16 2 2 15,-15 20 1-15,-14 3-2 16,-15 12 0-16,1 22-1 16,-3 10 1-16,-8 12-1 15,4 13 1-15,14 12 0 16,-4 22 0-16,29 10-1 16,20 5 1-16,15 11-2 15,18-17 1-15,21 4-1 16,20-25 1-16,15-13 0 15,14-19 0-15,8-25-5 16,-1-21 1 0,0-26-7-1,-14-19 1-15</inkml:trace>
  <inkml:trace contextRef="#ctx0" brushRef="#br1" timeOffset="-207933.32">16193 10658 37 0,'17'35'18'0,"11"5"-16"0,-17-24 27 0,0 15-30 16,6 13 1-16,8 13 3 15,17 18 1-15,4 19-2 16,18 22 1-16,6 16 2 16,-3 28 1-16,-7 22-1 15,-3 22 1-15,-12 24-3 16,-13 4 0-16,-14 1-3 15,-11-8 0-15,-14-18-4 16,-14-12 0-16,-18-17-3 16,-14-5 0-16,-18-23-9 15,-3-24 1-15</inkml:trace>
  <inkml:trace contextRef="#ctx0" brushRef="#br1" timeOffset="-203340.68">17829 12446 38 0,'4'9'19'0,"14"-28"-12"0,-8 10 20 15,4-4-23-15,0-18 0 16,-3-16 2-16,3-22 1 16,11-19-10-16,-4-6 1 15,-3-6 5-15,-4-13 0 16,-4 6-3-16,-3 1 0 0,-7 8-3 16,0 14 0-16,-3 12 0 15,-1 15 0-15,-3 10-2 16,0 22 1-16,0 16 0 15,0 12 1-15,0 22 0 16,0 25 1-16,0 16 1 16,3 12 0-16,1 13 4 15,3 16 0-15,0 6 2 16,3-4 0-16,4 1-1 16,4-16 1-16,3-15-2 15,0-10 0-15,0-19-6 16,0-9 1-16,1-16-10 15,2-16 1-15,1-12-3 16,7-13 1-16</inkml:trace>
  <inkml:trace contextRef="#ctx0" brushRef="#br1" timeOffset="-203144.7">18186 12229 54 0,'7'19'27'0,"-14"16"-37"0,7-26 55 16,0 0-44-16,-4 4 0 15,4-4-1-15,0-2 0 16,0-1-7-16,4-3 0 0,3-16-7 16,3-2 0-16</inkml:trace>
  <inkml:trace contextRef="#ctx0" brushRef="#br1" timeOffset="-202994.09">18080 12035 48 0,'32'28'24'0,"10"-3"-25"0,-28-19 37 0,4 1-38 16,3 2 0-16,4-3-10 15,3-3 1-15,0-3 4 16,-3-9 1-16</inkml:trace>
  <inkml:trace contextRef="#ctx0" brushRef="#br1" timeOffset="-202544.48">18450 12276 37 0,'18'47'18'0,"-11"-9"-19"0,-3-29 26 16,-1-2-26-16,-3-4 1 15,4 0-2-15,-4 0 0 16,0-3 2-16,7-9 0 16,0-4-1-16,0-3 1 15,3-2-1-15,-3-1 1 16,4 3 0-16,0 4 0 0,3 2 1 16,3 4 0-16,4 6 0 15,1 0 0-15,-5 3 1 16,1 0 0-16,0-3-1 15,-1 0 1-15,1 0-1 16,-1 0 0-16,-2 0-1 16,-1 0 1-16,0-3-2 15,0 0 0 1,0 0-1-16,0 0 1 0,0 3 0 16,0 0 0-16,4 3 1 15,0 3 1-15,-1 3 2 16,4 4 1-16,4 3 1 15,-4 2 0-15,-3-5-1 16,-4 3 0-16,0-1-3 16,-3 1 0-16,-1 0-9 15,1-4 1-15,-11-12-7 16,-4-3 0-16</inkml:trace>
  <inkml:trace contextRef="#ctx0" brushRef="#br1" timeOffset="-199945.78">17692 12747 45 0,'3'9'22'0,"-6"-3"-16"16,3-6 24-16,-4 0-28 15,1 7 1-15,-1 5 2 0,1 10 0 16,-1 9-6-16,1-5 0 16,-1 8 4-16,1 1 1 15,3-1-1-15,0-3 0 16,0-2-1-16,0-4 0 16,0-7 0-16,0-2 1 15,3-3-1-15,1-7 0 16,-4-6-2-16,7-3 1 15,0-7-1-15,3-2 0 16,1-4-1-16,3 1 0 0,0 2 0 16,0 4 0-16,4 2 0 15,0 10 1 1,-1 7 1-16,-3 12 0 0,0 6-1 16,1 13 1-16,-5-4 0 15,1-2 0-15,-4-1-2 16,3-2 1-16,1-4-5 15,-1-9 1-15,-2-7-7 16,-1-5 1-16,10-20-8 16,4 1 0-16</inkml:trace>
  <inkml:trace contextRef="#ctx0" brushRef="#br1" timeOffset="-199652.72">18108 13060 45 0,'-10'28'22'0,"6"-34"-14"0,4 6 36 16,0 0-41-16,7 3 1 15,7 0 3-15,0 4 1 16,7-7-10-16,11 3 0 15,11-3 3-15,2 0 0 16,1-6-6-16,-10-4 0 0,-5-2-13 16,1-13 0-16</inkml:trace>
  <inkml:trace contextRef="#ctx0" brushRef="#br1" timeOffset="-199435.84">18411 12828 39 0,'8'19'19'0,"16"6"-11"16,-17-19 21-16,4 4-25 16,-4-1 1-16,4 4 2 15,6-4 1-15,4 1-10 16,0 5 0-16,1 4 5 15,-8 0 1-15,-4 6-3 0,-13 0 0 16,-4 6-6-16,-11 4 0 16,0 2-11-16,-6-11 1 15</inkml:trace>
  <inkml:trace contextRef="#ctx0" brushRef="#br1" timeOffset="-198925.77">19131 12891 42 0,'11'22'21'0,"10"0"-14"16,-18-19 27-16,1 3-34 15,-4-3 1-15,-4-3-2 16,-10 3 1-16,-7 1 0 16,0 2 0-16,-4 3 0 0,-3 1 0 15,-4 9-2-15,1 2 1 16,-1 11-1-16,0 5 0 16,14 14-1-16,11-7 0 15,11 3 1-15,10-7 0 16,11-8 4-16,-1-17 0 15,15-15 2-15,7-15 1 16,-4-23 0-16,-6-12 1 16,-8-7-7-16,-7 1 0 0,-7 0-13 15,-17-4 0-15</inkml:trace>
  <inkml:trace contextRef="#ctx0" brushRef="#br1" timeOffset="-198457.61">20458 11445 46 0,'7'44'23'0,"-7"31"-26"0,-4-56 32 0,-3 16-29 16,-4 6 0-16,-3-1 0 15,4 7 1-15,3 0-1 16,3 0 0-16,1 0-3 15,-1 0 0-15,4-9-9 16,0-10 1-16</inkml:trace>
  <inkml:trace contextRef="#ctx0" brushRef="#br1" timeOffset="-198206.15">19904 12276 64 0,'7'25'32'0,"32"-12"-32"0,-22-10 60 16,15 0-57-16,7-3 0 16,28-3-1-16,25-6 1 15,20-7-6-15,12-3 0 16,-1 3-1-16,-10 1 0 15,-21 2-8-15,-21 4 0 16,-22 3-9-16,-21 12 1 16</inkml:trace>
  <inkml:trace contextRef="#ctx0" brushRef="#br1" timeOffset="-197439.78">20140 12897 59 0,'4'0'29'0,"-4"-12"-33"0,3 8 49 15,-3-2-45-15,-7 3 1 16,-7 3-1-16,-11 3 1 16,-3 7-2-16,-7 5 0 15,0-2-1-15,3 6 1 16,4 6-2-16,-1-3 1 16,12 0-1-16,-1-4 1 0,7-2 0 15,8-3 0-15,10-7 1 16,7-3 1-16,11-9 1 15,7-7 0-15,-8 7 0 16,-3-10 0-16,-3 4-1 16,-4 2 0-16,-3 1-4 15,-8 3 1-15,1-1-4 16,-4 11 1-16,-4-1-2 16,-3 9 0-16,0 4 0 31,0 6 1-31,0 0 5 0,4 3 0 0,3 13 6 15,0 5 1-15,7-5 4 16,3 3 0-16,1 3 1 16,-1 3 0-16,-3-3-2 15,-3-16 0-15,-4 6-5 0,-4-9 1 16,-3 1-2-16,-3-4 0 16,-8-10-2-16,-3-6 0 15,-4-3 0-15,1 1 0 16,-5-11-2-16,5-5 1 15,2-10-3-15,8-6 0 16,4-1-3-16,3 7 0 16,10-6-10-16,8-9 1 15</inkml:trace>
  <inkml:trace contextRef="#ctx0" brushRef="#br1" timeOffset="-197169.29">20398 12715 49 0,'7'16'24'0,"-4"-16"-24"16,-3 3 39-16,-3 3-38 16,-8 1 0-16,1-4 0 15,-1 9 1-15,-3 4-3 16,0-3 1-16,-7 24 1 15,-1-5 0-15,5 5-2 16,3 7 0-16,10 0-3 16,4-3 0-16,7-7-9 15,4-6 0-15,10-15-2 0,4-10 0 16</inkml:trace>
  <inkml:trace contextRef="#ctx0" brushRef="#br1" timeOffset="-196956.39">20581 12885 36 0,'-11'44'18'0,"-27"-16"-19"0,27-25 34 0,-7 6-31 16,-3 7 0-1,0 6 1-15,0 0 0 0,-4-3-4 16,4 3 0-16,7-4-2 15,3-2 0-15,1 0-9 16,10-10 0-16</inkml:trace>
  <inkml:trace contextRef="#ctx0" brushRef="#br1" timeOffset="-196733.56">20429 12888 33 0,'25'47'16'0,"0"-28"-9"16,-18-10 22-16,0 7-27 15,0 3 0 1,7 6-1-16,4-3 0 16,-1-7-5-16,1-2 0 15,0-7-4-15,-1-6 0 16,1-16-4-16,-8-6 1 15</inkml:trace>
  <inkml:trace contextRef="#ctx0" brushRef="#br1" timeOffset="-196538.75">20690 12637 44 0,'7'47'22'0,"-3"25"-22"0,3-50 44 0,4 16-43 15,3-4 1-15,0 13-1 16,-4-3 1-16,1 0-4 16,-4 0 0-16,-7 0-7 15,-7 0 1-15,-7-13-7 16,-4-9 1-16</inkml:trace>
  <inkml:trace contextRef="#ctx0" brushRef="#br1" timeOffset="-195819.22">21361 12872 48 0,'14'9'24'0,"-25"-9"-26"0,8 0 43 0,-8-3-40 15,-10 3 1-15,3 0 0 16,1 3 1-16,-4 1-4 16,-1 2 0-16,-2 3 2 15,-1 4 1-15,4-4-2 16,3 4 0-16,4 6-1 15,3-4 0-15,4 1 0 16,7 3 0-16,7-7 0 16,8-5 1-16,6-4 0 15,-4-6 1-15,1-4-1 16,-4-5 0-16,-3 2-1 16,-1 1 1-16,-3 0-4 0,-7-1 1 15,0 1-2-15,0-1 0 16,0 4 0-16,0 6 1 15,-3 6 0-15,3 16 1 16,0 7 5-16,0 8 0 16,3 10 3-16,4 6 1 15,0-5 1-15,-7 2 1 16,0 0-1-16,-3-3 1 16,-4-6-3-16,-4 6 0 15,-6-10-4-15,-8-5 1 16,-3-7-3-16,-4-6 0 15,4-10-3-15,3-12 0 0,11 0-9 16,10-13 0-16,11-12-4 16,8-10 0-16</inkml:trace>
  <inkml:trace contextRef="#ctx0" brushRef="#br1" timeOffset="-195544.8">21791 12722 46 0,'4'9'23'16,"-8"0"-24"-16,4-9 39 0,-3 7-37 16,-8-4 1-16,-3 9 1 15,-11 10 0-15,-3 10-4 0,-4-4 1 16,0 6 2-16,4 10 0 15,7-3-1-15,7 3 0 16,7-3-2-16,7-1 1 16,7-5-6-16,7-10 0 15,7-12-9-15,7-13 0 16</inkml:trace>
  <inkml:trace contextRef="#ctx0" brushRef="#br1" timeOffset="-195138.2">22020 12872 54 0,'0'19'27'0,"0"12"-28"0,0-24 46 15,-3 2-45-15,-8 10 1 16,-10 6 0-16,-7 3 1 16,-7 3-3-16,10 4 0 15,0-1-1-15,4-5 1 16,0-1-7-16,3-12 0 16,4-13-8-16,-3-10 0 15</inkml:trace>
  <inkml:trace contextRef="#ctx0" brushRef="#br1" timeOffset="-194944.58">21791 12853 41 0,'4'22'20'0,"10"19"-17"0,-4-32 29 0,4 10-28 16,4 3 0-16,3 6 2 15,4 1 0-15,0 5-8 16,3-9 0-16,-7 7 4 15,-3-11 1-15,-4-2-8 16,-4-9 1-16,-3-4-11 16,0-9 0-16</inkml:trace>
  <inkml:trace contextRef="#ctx0" brushRef="#br1" timeOffset="-194684.84">22130 13048 55 0,'10'3'27'0,"19"3"-27"0,-15-9 45 15,7-3-44-15,7-4 0 16,0 1-1-16,4-4 0 15,-4 1-5-15,0-1 1 16,-6 4-11-16,-12 3 1 0,-3-4-3 16,-7-2 1-16</inkml:trace>
  <inkml:trace contextRef="#ctx0" brushRef="#br1" timeOffset="-194452.97">22320 12841 44 0,'4'44'22'0,"-1"12"-29"0,-3-43 43 0,-3 9-35 16,-1 3 0-16,-3 3-1 16,0 0 1-16,0 0-4 15,-3 1 1-15,-1-8-10 16,4-2 1-16</inkml:trace>
  <inkml:trace contextRef="#ctx0" brushRef="#br1" timeOffset="-194092.17">22500 12775 43 0,'28'28'21'0,"-24"25"-15"0,-4-37 31 0,0 0-36 15,-4 3 1-15,1 3 0 16,-1 6 1-16,-3-3-4 16,0 3 1-16,0-6 1 15,0-6 0-15,0-1-2 16,0-2 0-16,3-7-2 15,1-3 0-15,3-3-1 16,7-3 1-16,4-6 1 16,3 9 0-16,3-3 1 15,5-1 0-15,-1 4 2 16,0 7 0-16,0-1 1 16,0 3 0-16,0 1-1 15,1 2 1-15,-5-2-2 16,1 5 0-16,-1 4-4 15,1-3 0-15,0-7-9 16,-4-5 0 0</inkml:trace>
  <inkml:trace contextRef="#ctx0" brushRef="#br1" timeOffset="-193853.41">22860 12555 48 0,'11'44'24'0,"3"16"-21"0,-7-38 39 0,7 9-41 16,4 16 1-16,13 0 0 16,-6 13 0-16,-4-1-4 15,-10 4 1-15,-18 12-3 16,-15 7 1-16,-6-4-12 15,-25-18 0-15</inkml:trace>
  <inkml:trace contextRef="#ctx0" brushRef="#br1" timeOffset="-190427.47">24331 12185 55 0,'-3'19'27'0,"6"-25"-22"0,1 9 27 0,6-3-31 16,8 0 1-16,7 0 0 15,10-3 0-15,11-3-4 16,-15-1 1-16,22 1-5 16,-3-3 0-16,-4-4-10 15,-8 7 1-15</inkml:trace>
  <inkml:trace contextRef="#ctx0" brushRef="#br1" timeOffset="-190262.11">24409 12377 63 0,'-25'28'31'0,"29"-3"-33"16,-1-22 54-16,8 0-52 15,6 0 1-15,8 0-5 16,10 1 1-16,11 2-3 16,7 0 0-16,11-6-12 0,-1-6 0 15</inkml:trace>
  <inkml:trace contextRef="#ctx0" brushRef="#br1" timeOffset="-189871.14">25643 12433 63 0,'-3'31'31'0,"6"-12"-30"15,1-12 52-15,10-1-52 16,14 3 0-16,8 7-1 16,6-7 1-16,4-2-6 0,3 2 0 15,1-3-14-15,-1-6 1 16</inkml:trace>
  <inkml:trace contextRef="#ctx0" brushRef="#br1" timeOffset="-189269.49">26649 12493 58 0,'25'28'29'0,"-8"-22"-28"0,-17-6 40 0,0 0-39 16,0 0 0-16,-3 3 0 15,-11-3 1-15,-15 3-5 16,-6 4 1-16,-4-1 2 16,-7 0 1-16,1 7-3 15,-1 2 0-15,10 1-1 16,5 3 0-16,9 0-3 15,8-4 0-15,11-2 1 16,13-4 0-16,8-5 2 16,14-11 0-16,7-5 2 15,10-7 0-15,-7 0 2 16,-3 0 1-16,-7 4-3 16,-4-1 1-16,-7 6-4 15,-3 1 0-15,-8 9-1 16,1 6 1-16,-4 10 1 0,0 12 1 15,-3 10 2-15,-1 12 0 16,-3 10 3-16,-3 12 1 16,-4 0 1-16,0 6 1 15,-4-6-2-15,-3 4 0 16,-4-7-2-16,-3-10 1 16,-7-5-2-16,-4-11 0 15,0-11-2-15,1-10 0 16,-5-10-1-16,-6-18 0 15,3-7 0-15,7-5 0 0,4-14-3 16,7-8 1-16,7 2-2 16,10 7 1-16,11 2-6 15,11 1 1-15,10 0-8 16,15-16 0-16</inkml:trace>
  <inkml:trace contextRef="#ctx0" brushRef="#br1" timeOffset="-188969.02">26980 11997 54 0,'4'19'27'0,"0"-3"-35"0,-4-13 48 16,0 3-41-16,-4 7 1 15,0 5-1-15,-3 11 0 16,4-4-3-16,-1 6 1 15,1 4-11-15,3-1 0 16</inkml:trace>
  <inkml:trace contextRef="#ctx0" brushRef="#br1" timeOffset="-188598.83">27312 12408 46 0,'7'-6'23'0,"-14"6"-22"15,7 0 34-15,-3 6-34 0,-5 3 1 16,-6 7 1-16,-7 6 1 16,-3 6-5-16,-1 13 1 15,0 9 2-15,0-3 1 16,8 13-2-16,3 3 1 16,7-10-3-16,7 0 1 15,7-9-5-15,10-13 0 16,8-12-7-16,0-13 0 15,3-9-3-15,4-12 0 16</inkml:trace>
  <inkml:trace contextRef="#ctx0" brushRef="#br1" timeOffset="-188383.84">27633 12511 54 0,'11'22'27'0,"-15"3"-36"0,1-15 55 0,-4-1-45 15,-8 10 0-15,-2 6 2 16,-4 7 0-16,-8-1-4 16,1 7 1-16,-4 2 1 15,4-2 0-15,0-4-4 16,7-8 0-16,7-8-8 16,3-5 1-16,11-13-6 15,7-16 0-15</inkml:trace>
  <inkml:trace contextRef="#ctx0" brushRef="#br1" timeOffset="-188207.09">27407 12524 25 0,'11'9'12'0,"31"54"3"0,-31-44 13 16,-1 9-24-16,1 0 0 16,3 4 2-16,0 2 0 15,0 4-9-15,4-1 0 16,3-5 4-16,0-10 1 15,4-3-8-15,3-10 1 16,0-9-8-16,1-19 0 16</inkml:trace>
  <inkml:trace contextRef="#ctx0" brushRef="#br1" timeOffset="-187996.47">27834 12345 56 0,'14'66'28'0,"7"38"-32"15,-6-76 53-15,6 16-48 16,7 6 1-16,4 9-2 16,-8 1 0-16,-9 12-6 15,-12 3 1-15,-24 10-11 16,-25 6 0-16</inkml:trace>
  <inkml:trace contextRef="#ctx0" brushRef="#br1" timeOffset="-185429.15">28801 12609 40 0,'7'-3'20'0,"-7"-7"-13"0,0 10 21 0,0-9-26 16,-7 2 1-16,-4 1-3 16,-6 0 1-16,-5 0-2 15,-2-1 0-15,-1 4 2 16,4 3 0-16,-4 3-2 16,8 4 0-16,-1 2-1 15,7 4 1-15,1 2-1 16,6 1 0-16,4-4 0 15,0 1 1-15,7 0 1 16,4-7 0-16,3 0 2 16,0-3 1-16,0-6-1 15,-3 0 1-15,-1-6-1 0,-3-4 1 16,-3-3-2-16,-1 1 1 16,1 2-2-16,-1 1 0 15,-3-1-1-15,0 7 1 16,-3-1-2-16,-1 4 1 15,-3 0-1-15,-3 3 0 16,-1 3-1-16,1 4 1 16,-1 2-1-16,4-3 1 15,0 4 1-15,0 2 1 16,0-2-1-16,3 5 1 16,1-2 1-16,-1-1 1 0,4-2 1 15,0-4 0-15,4-3 0 16,3-6 0-16,3-6 1 15,5-4 0-15,-1-3-2 16,0-2 1-16,-4 2-14 16,1-3 1-16,-4 3-4 15,-4 4 0-15</inkml:trace>
  <inkml:trace contextRef="#ctx0" brushRef="#br1" timeOffset="-184710.52">30201 11508 43 0,'-7'3'21'0,"11"22"-10"0,-1-15 21 15,-3 5-30-15,0 4 1 16,-3 12 0-16,-4 17 1 16,0 5-6-16,-4 10 1 15,4 12 2-15,0 9 1 16,3-2-5-16,1-4 1 0,-1-15-8 15,1-13 1-15,-1-9-6 16,1-16 0-16</inkml:trace>
  <inkml:trace contextRef="#ctx0" brushRef="#br1" timeOffset="-184423.69">29542 12533 60 0,'28'25'30'0,"74"-28"-36"0,-63-3 59 0,24 0-51 16,22-13 1-16,28-9 0 0,21 3 0 15,-3-7-5 1,-4 1 0-16,-15 9-2 0,-16 6 1 16,-19 10-14-16,-17 3 0 15,-17 3-2-15,-12 0 1 16</inkml:trace>
  <inkml:trace contextRef="#ctx0" brushRef="#br1" timeOffset="-183629.13">29870 13252 52 0,'17'3'26'0,"-3"-13"-31"0,-10 4 50 16,0-7-43-16,-4 7 0 15,0-3 0-15,-4 2 1 16,-3 7-4-16,-4 0 0 16,-6 7 2-16,-4-1 1 15,-4-3-2-15,0 3 0 16,0 1-2-16,1 2 1 0,3 4-1 15,3-4 0 1,4 0 0-16,7-2 1 0,7 2 0 16,3 4 0-16,8-1 1 15,10 1 0-15,11-4 1 16,3-3 0-16,0-6 0 16,-3-3 1-16,-4 0-1 15,-6-6 0-15,-8-4-1 16,-4 1 1-1,-6 2-4-15,-8 4 1 0,-3 3-5 16,-3 6 1-16,-1 3-3 16,0 13 1-16,1 9 0 15,3 13 1-15,3 3 6 16,4 9 0-16,7 7 5 16,7 12 1-16,1-3 4 15,-1 0 0-15,-7-9-1 16,-7-7 0-1,-4-9-4-15,-10-10 0 16,-4-9-3-16,-6-3 1 0,-5-3-3 0,1-9 0 16,0-17-1-16,0-15 1 15,3-6-2-15,4-10 0 16,7-2-3-16,3-4 1 16,11 6-7-16,11 7 0 15,3-4-3-15,11 4 1 16</inkml:trace>
  <inkml:trace contextRef="#ctx0" brushRef="#br1" timeOffset="-183321.67">30258 13001 45 0,'0'22'22'0,"-25"3"-31"0,18-16 44 0,-7 7-34 16,-4-1 0-16,1 11 0 16,-5 8 0-16,5 4-1 15,3-1 0-15,3 4 0 16,11 0 0-16,4-4-3 15,10-5 0-15,3-10-8 0,1-7 0 16,3-15-1 0,4-9 0-16</inkml:trace>
  <inkml:trace contextRef="#ctx0" brushRef="#br1" timeOffset="-183125.27">30529 13079 38 0,'-3'41'19'0,"-18"-7"-24"0,14-24 38 0,-7 2-31 16,-8 10 1-16,-2 0 0 15,-1-3 0-15,0 0-6 16,4 3 0-16,3-3-3 16,4-4 1-16,7-9-7 15,4-2 0-15</inkml:trace>
  <inkml:trace contextRef="#ctx0" brushRef="#br1" timeOffset="-182909.61">30371 13063 22 0,'14'0'11'0,"10"29"-6"0,-16-11 12 0,-1 1-14 15,3 9 0 1,8 26 5-1,6-4 1-15,-6-9-11 16,0-7 0-16,-1-9 2 0,1-12 1 16,-4-13-9-1,-3-10 1-15,-8-18-4 0,4-9 1 16</inkml:trace>
  <inkml:trace contextRef="#ctx0" brushRef="#br1" timeOffset="-182719.72">30632 12991 45 0,'28'66'22'0,"18"-6"-20"0,-32-48 47 0,4 7-47 16,3 3 0-16,0-3 1 16,-3 3 0-16,-1 0-5 15,-6-7 0-15,-11 4-2 16,-7 3 0-16,-18 0-12 15,-17-3 1-15</inkml:trace>
  <inkml:trace contextRef="#ctx0" brushRef="#br1" timeOffset="-182262.79">29718 12787 44 0,'-7'10'22'0,"-11"18"-24"0,8-15 29 0,-11 5-26 16,-8 1 0-16,1 13 0 15,-4 11 0-15,1 8-2 16,-8 14 0-16,0 14 0 16,0 2 1-16,7 17-1 15,15 15 0-15,17-4-2 16,17-5 1-16,8-13-4 16,25-19 1-16,13-19-6 15,25-25 0-15</inkml:trace>
  <inkml:trace contextRef="#ctx0" brushRef="#br1" timeOffset="-181870.82">30903 12602 43 0,'-7'32'21'0,"14"27"-23"16,-3-43 38-16,3 6-32 15,7 12 0-15,7 7 3 16,7 13 1-16,1 2-9 16,2 16 1-16,-6 0 5 15,-4 13 0-15,-3-7-3 16,-4 4 0-16,-10 2-4 16,-12 7 1-16,-9-9-9 15,-11-16 1-15,-4-13-8 16,0-18 0-16</inkml:trace>
  <inkml:trace contextRef="#ctx0" brushRef="#br1" timeOffset="-181436.07">31161 12593 41 0,'-11'19'20'0,"15"-19"-17"0,-4 0 29 0,0 0-27 16,0 6 1-16,10 0 4 15,-3-3 0-15,8 4-11 16,2-4 1-16,4 3 7 15,8 0 1-15,2 1-3 16,1-1 0-16,-4 3-3 16,-3 7 0-16,-7 0-3 15,-11-1 0-15,-11 1-2 16,-3 3 1-16,-3 0 0 16,-5 0 0-16,5 6 1 31,-1-3 0-31,4 0 2 0,4-1 0 0,3-2 0 15,7-3 1 1,3-7-1 0,11-2 0-16,4-7-7 0,3-3 1 0,1-10-14 15,-12 0 0-15</inkml:trace>
  <inkml:trace contextRef="#ctx0" brushRef="#br0" timeOffset="-173854.87">25287 11724 36 0,'4'44'18'0,"-4"10"-15"0,0-32 18 0,0 12-21 15,0 19 1-15,-4 16 0 16,-3 16 1-16,-11 25-3 16,4 25 1-16,7 9 0 15,-3 9 1-15,6 7-1 16,8-3 1-16,-4-16-2 16,0-3 0-16,0-12-2 15,3-4 1-15,-3-25-7 16,4-15 1-16,-4-20-2 15,-7-24 0-15</inkml:trace>
  <inkml:trace contextRef="#ctx0" brushRef="#br0" timeOffset="-172872.27">25495 11655 21 0,'32'0'10'0,"24"10"-11"0,-41-10 16 0,13 0-15 16,-7 0 1-16,35-3 1 16,18 0 1-16,18 3-2 15,14-4 1-15,14 4 2 16,25-3 0-16,6 0-1 15,19-3 1-15,3-7-1 16,17-9 0-16,15-3-2 16,-4-3 0-1,7 3-1-15,0-3 1 0,-3 0-1 16,10-4 0-16,-18 4 0 16,15 3 0-16,7 3 0 15,-4 3 0-15,0 3 0 16,-17 4 1-16,10-4-1 0,3 4 1 15,-20-4 0-15,-4 3 0 16,0 1-1-16,-7-1 1 16,-18 4-1-16,-10 9 0 15,-4 3-1-15,-10 3 1 16,-22 7 0-16,-17 9 0 16,-4 3-1-16,-10 6 0 15,-11 1 0-15,-11-1 1 16,-6 0 0-16,-11 1 0 0,-8 2-1 15,-6 1 1-15,-11 2-1 16,-7 7 1-16,-10 10-1 16,-4-7 1-16,-11 15-1 15,-6 7 1-15,-12 19-1 16,-9 19 1-16,2 9-2 16,1 25 0-16,3 0-1 15,1 13 1-15,9 9 0 16,8 15 0-16,7 1 1 15,14 12 1-15,0-2 1 16,0 2 1-16,1-3 1 16,-5-12 0-16,1-26 1 15,-4-9 1-15,-4-18-3 16,-10-4 1-16,-11-19-1 16,-17-15 0-16,-15-16-1 15,-20-13 0-15,-8-9-2 0,-24-12 1 16,-29-17 0-16,-10-14 0 15,-32-11 0-15,-21-11 1 32,-250-61-1-32,45 10 1 15,28 16 0-15,1-4 0 16,3 1-1-16,7-1 1 16,-3 7-6-16,10-3 0 15,-4-10-7-15,5 4 1 16</inkml:trace>
  <inkml:trace contextRef="#ctx0" brushRef="#br0" timeOffset="-171421.25">6375 7770 21 0,'10'0'10'0,"1"13"-3"0,-1-10 10 0,-2 6-13 16,-1 1 1-16,0 2 2 15,0 4 1-15,-4 0-10 16,4-1 0-16,-3-2 7 16,3-1 1-16,-7 1-2 15,7-4 1-15,-4-2-2 16,4-4 1-16,1-10 0 0,-1-8 0 15,10-10-2-15,1-10 1 16,7-18-2 0,13-26 0-16,19-15-8 0,3-19 0 31,0-28-8-31,3 10 1 0</inkml:trace>
  <inkml:trace contextRef="#ctx0" brushRef="#br0" timeOffset="-165327.08">13688 5321 29 0,'3'0'14'0,"4"9"-6"15,-3-5 15-15,3 2-21 16,-4 13 0-16,1 0 2 16,0 6 0-16,-1 3-4 15,-3 13 0-15,-3 6 3 16,-5 22 0-16,1 22-2 16,0 25 1-16,0 12-2 15,0 4 0-15,0 0-2 16,0-16 0-16,0-22-2 15,4-19 1-15,3-19-4 16,0-18 0-16,7-19-4 16,3-29 0-16</inkml:trace>
  <inkml:trace contextRef="#ctx0" brushRef="#br0" timeOffset="-164426.71">13744 5309 21 0,'11'3'10'0,"3"-3"-8"16,-7 0 12-16,0 0-11 16,4 3 0-16,3 0 4 15,7-3 0-15,11 0-7 16,6 0 0-16,15 0 6 16,14 0 1-16,18-6-2 15,21-4 1-15,7 1-3 16,21-13 1-16,14-3-2 15,-10 3 0-15,10 3-1 16,3 0 0-16,1-3-1 16,-14 0 0-16,10 4-1 0,0-8 1 15,-3 8-1 1,-11 8 1-16,14-9-1 0,0 4 1 16,-7-1-1-16,-14 7 1 15,-10 5 0-15,-8-5 0 16,-3 3-1-16,-7 3 1 15,-4 3-1-15,-14-3 1 16,-14-1 0-16,-14 1 0 16,-7-3-1-16,-7-3 1 0,-4-1-1 15,-3 1 1 1,-4-1 0-16,-3 7 0 0,-4 3-1 16,0 13 0-16,-11-4-1 15,-2 7 1-15,-8 12-1 16,-4 3 0-16,0 13-1 15,-3 7 1-15,0-4 1 16,4 9 0-16,-1 13 0 16,4 6 0-16,4 0 1 15,-4 13 0-15,3-9 0 47,4 12 0 0,4-7 0-31,0 4 0-1,3-3 0-15,3-7 0 0,4-3 0 0,1-12 0 0,-5 0 0 0,-3-4 0 0,1-8 0 0,-8-1 0 16,-4-9-1-16,-3-4 1 0,-3-12-1 0,-4 0 1 0,-11 0 0 0,-7-9 0 0,-7-3-1 16,-13-4 1-16,-26 0 0 0,-17-5 1 31,-18 2-1-16,-17 3 0 1,-29 1 0 0,-14-1 1-16,-24 7-1 0,-19-1 0 0,-16 1-1 0,-12-3 1 0,4-1-5 0,8-2 0 15,9-4-5-15,8-6 0 16</inkml:trace>
  <inkml:trace contextRef="#ctx0" brushRef="#br3" timeOffset="-155461.68">1281 14989 28 0,'0'6'14'0,"0"-12"-4"15,0 6 14-15,7 0-22 16,-4-3 1-16,4 3 2 0,4 0 1 15,-4 0-5-15,-4 0 0 16,8 0 5-16,0 0 0 16,6 0 0-16,-6 0 0 15,6-10-2-15,5 4 0 16,-1 0-3-16,0-1 1 16,4 4-2-16,-15 3 0 15,4 3-1-15,-7 4 0 16,-7 5-1-16,-7 4 0 15,-7 6-1-15,4 3 0 16,-8 6 0-16,-3-6 0 0,0-3 1 16,-4 3 0-16,4 0 1 15,7 4 0-15,0-7 1 16,10 0 0-16,-3-4 0 16,7-2 1-16,7-3-1 15,4-4 1-15,-1-3-1 16,8-9 0-16,14-3-3 15,-1-10 1-15,5-3-11 16,-5-6 0-16</inkml:trace>
  <inkml:trace contextRef="#ctx0" brushRef="#br3" timeOffset="-154966.74">1849 14619 48 0,'7'-3'24'0,"-25"-10"-24"0,14 4 36 15,-13 2-36-15,-4 4 0 0,-11 3 0 16,-7 3 1-16,-10 10-2 16,-8-1 1-16,4 17-3 15,-3 5 0-15,-4 10-1 16,-4 13 1-16,4-7-1 16,4 6 0-16,3 7 1 15,14-13 0-15,8 10 2 16,13 5 1-16,7-2 0 15,22 0 1-15,7-7 1 16,6-9 0-16,22-18 1 16,3-17 0-16,15-18 0 15,24-19 0-15,18-16-1 16,-4-22 1-16,-21-9-3 16,-10 3 0-16,-15 3-3 15,-24 0 1-15,-4 7-2 16,-17 2 0-16,-11 7-7 15,-21 6 0-15,0-3-1 16,-8 10 1-16</inkml:trace>
  <inkml:trace contextRef="#ctx0" brushRef="#br3" timeOffset="-154136.59">2660 14509 46 0,'14'16'23'0,"-3"18"-32"0,-4-24 47 16,-7 2-36-16,0 13 0 15,-7 3-1-15,3 7 1 16,-6 3-3-16,-8 2 0 0,0 1 1 16,-3 0 0-16,7-7-1 15,-4 1 0-15,1-7 0 16,3-3 0-16,-4-3-1 16,7-6 1-16,-6-4 0 15,3-2 1-15,-4-4 0 16,-3-3 0-16,0 0-1 15,-8-3 1 1,1 0 0-16,0 3 0 16,3 1-1-1,1-1 1 17,9 3-1 14,-2 0 1-46,-4 0-1 0,3 4 1 0,4-1 0 0,3 1 0 16,4-1 1-16,-3 0 0 0,10 1 1 0,10-1 1 0,1-2 1 0,7-7 0 0,20-4-1 0,5-5 1 16,-5 0-1-16,1-1 1 0,-7-2-3 0,-11 2 1 15,0 1-4-15,-3-1 0 32,0 4-6-32,-8 3 0 31,-6 3-7-16,-4 0 0-15</inkml:trace>
  <inkml:trace contextRef="#ctx0" brushRef="#br3" timeOffset="-153869.33">1796 15528 43 0,'0'3'21'0,"28"0"-12"15,-7-9 33-15,0-6-38 16,29-1 0-16,10-12 1 16,17 3 1-16,8-3-8 15,0-3 0-15,-1 3 4 16,4 3 0-16,-6-3-7 16,-8 9 1-16,-21 10-12 15,-4 2 1-15,-17 4-2 16,-4 4 0-16</inkml:trace>
  <inkml:trace contextRef="#ctx0" brushRef="#br3" timeOffset="-153434.42">2244 15716 52 0,'0'19'26'0,"3"-13"-33"0,4 1 52 16,0 8-44-16,-3 7 0 0,3 13 1 16,-4-1 1-1,4 16-4 1,-7-6 0-16,0-9 2 16,0-7 0-16,-7-9-1 15,4-3 0-15,-4-4-1 16,-4-6 0-16,1-9 0 15,-11-3 1-15,3-3-1 16,-10-1 1-16,3 1-1 16,-3 2 1-1,0-2-1-15,-1 6 1 0,8 3-1 16,0 6 1-16,3 7 0 16,4-1 0-16,-3 1 0 15,10-1 1-15,3 4-1 16,4 0 1-16,0 2 0 15,11 1 0-15,6 0-1 16,8-6 0-16,10-4-5 16,8-9 1-16,-1-9-11 0,14-13 0 31</inkml:trace>
  <inkml:trace contextRef="#ctx0" brushRef="#br3" timeOffset="-153202.15">2752 15682 45 0,'10'25'22'0,"-10"-3"-18"0,0-16 31 0,-10 10-33 16,-11 6 0-16,-8 9 0 16,-2 0 1-16,2 10-4 15,-2 3 0-15,6-3 0 16,0-4 0-16,8-2-6 15,-5-7 1-15,12-9-9 16,-1-16 1-16</inkml:trace>
  <inkml:trace contextRef="#ctx0" brushRef="#br3" timeOffset="-153045.22">2473 15835 24 0,'0'-28'12'0,"11"16"5"0,-4 12 11 0,-4 3-26 16,4 6 1-16,14 10 1 15,8 9 1-15,13 10-6 16,11 9 0-16,10 3 3 16,-10 0 0-16,0-6-6 0,-7-3 1 31</inkml:trace>
  <inkml:trace contextRef="#ctx0" brushRef="#br3" timeOffset="-152416.74">3708 14512 49 0,'10'-16'24'0,"-10"7"-18"0,0 6 30 16,-7 0-35-16,-3 3 1 16,-4 6 0-16,-4 10 0 15,-3 9-3-15,-11 6 1 16,-14 16 1-16,-3 10 1 0,-1 12-1 16,-3 15 0-16,-3 13-1 15,14 13 0-15,10 16 0 16,14 12 1-16,8 0-1 31,13 3 0-31,11-19-1 16,7-9 0-16,4-25-3 0,14-22 1 0,10-26-8 15,-3-18 1-15,-3-34-6 16,6-16 1 0</inkml:trace>
  <inkml:trace contextRef="#ctx0" brushRef="#br3" timeOffset="-152022.18">3866 15177 41 0,'4'12'20'0,"-8"-12"-20"0,4-3 33 15,0-6-31-15,-7-13 1 16,4-9 1-16,-8-4 0 16,-6-15-5-16,6-7 0 0,4-2 3 15,3-7 0-15,4 10-1 16,4-4 0-16,7 4 0 15,-1 5 0-15,4 4 0 16,0 16 0-16,4 6 0 16,-7 9 0-16,6 13-1 15,-3 13 0-15,-7 8-6 16,-3 1 1-16,-4 12-10 16,-4 4 1-16</inkml:trace>
  <inkml:trace contextRef="#ctx0" brushRef="#br3" timeOffset="-151840.65">3648 14982 42 0,'10'13'21'0,"8"-26"-19"0,-7 13 29 16,10 0-29-16,7 0 0 15,4-3-2-15,-4 3 1 16,11-3-7-16,3-6 1 15,7-7-7-15,-10 0 1 16</inkml:trace>
  <inkml:trace contextRef="#ctx0" brushRef="#br3" timeOffset="-151618.16">4364 14694 45 0,'14'16'22'0,"-14"-1"-21"15,-4-12 36-15,-3 4-38 16,4 2 1-16,-15 4 1 16,8 2 0-16,-12 7-1 15,1 10 1-15,7 2-1 16,0 4 1-16,4 3-3 16,2-1 0-16,8 1-5 15,8-10 1-15,6-2-8 16,10-7 1-16</inkml:trace>
  <inkml:trace contextRef="#ctx0" brushRef="#br3" timeOffset="-151388.62">4657 14738 48 0,'10'12'24'0,"-3"4"-27"0,-7-10 42 15,-7 7-39-15,-3 6 0 16,-4 6 1-16,-11 6 0 16,0 1-2-16,-7 11 1 15,8 1-4-15,3-3 1 16,3-3-9-16,4-13 1 16,7-10-3-16,3-11 0 15</inkml:trace>
  <inkml:trace contextRef="#ctx0" brushRef="#br3" timeOffset="-151193.66">4452 14772 28 0,'14'7'14'0,"18"27"-13"0,-21-24 23 0,3 8-21 16,7 7 0-16,-4 1 2 15,5-5 0-15,-1-5-7 16,0 0 0-16,0 0 3 15,-3-7 0-15,-1-6-8 16,5-9 1-16,-12-10-5 16,-6-9 1-16</inkml:trace>
  <inkml:trace contextRef="#ctx0" brushRef="#br3" timeOffset="-150954.39">4724 14600 29 0,'-11'16'14'0,"50"-10"-3"0,-28-6 23 16,3 0-28-16,14 6 0 15,7 7 2-15,7 5 1 16,8 8-12-16,-8-1 1 16,-7 0 7-16,-3 6 0 0,-11 0-4 15,-14 10 0-15,-14 0-7 16,-10 9 1-16,-15 0-11 15,-10-6 1-15,-18-12-1 16,-4-4 1 0</inkml:trace>
  <inkml:trace contextRef="#ctx0" brushRef="#br3" timeOffset="-150689.18">3687 15603 60 0,'60'22'30'0,"98"-41"-40"15,-98 7 66-15,21-10-54 16,32-9 0-16,21-7-2 0,-14 0 1 15,0 1-4-15,-21 2 1 16,-18 13-6 0,-17 7 1-16,-19 11-11 0,-23 8 1 15</inkml:trace>
  <inkml:trace contextRef="#ctx0" brushRef="#br3" timeOffset="-150089.24">4124 15983 52 0,'11'-6'26'0,"-8"-13"-28"16,-3 9 41-16,-3 1-38 15,3-1 0-15,-7 1 0 16,3 0 0-16,-10 6-2 16,0-1 1-16,-7 4-1 15,-4 7 1-15,0 2-1 16,1 4 0-16,2 2-1 16,8 10 1-16,-3 0-1 15,10 1 0-15,7-1 0 16,14 0 0-16,-4 0 2 15,15-13 1 1,10-12 0-16,-3-6 1 31,-4-3 0-31,-14-4 1 16,0 1-4-16,-3-1 1 0,0 1-4 0,-11 2 0 16,0 1-3-16,0 9 1 15,-7 12 1-15,3 7 0 16,4 12 4-1,0 10 1-15,4 0 4 0,3 9 1 16,3 3 2-16,-6 1 1 16,6-1-1-16,-3 3 1 0,0-8-3 31,-7-8 1 0,-3-5-4-15,-1-7 1-1,-3-3-2-15,-3-9 0 0,-4-7-2 0,-11-6 1 16,0-6-3-16,4-13 0 0,3-9-4 0,1-3 0 0,6-3-10 0,11-10 0 0</inkml:trace>
  <inkml:trace contextRef="#ctx0" brushRef="#br3" timeOffset="-149756.98">4674 15732 52 0,'7'12'26'0,"-7"-12"-29"0,-3 0 41 16,-8 7-37-16,-3 5 1 16,-14 10 0-16,7 6 1 15,-7 4-4-15,6 2 1 0,1 4 1 16,-3 0 0-1,9-1-2-15,8 4 1 0,7-3-4 16,11-1 1-16,14-12-5 16,-1-12 0-16,12-10-7 15,-12-12 0-15</inkml:trace>
  <inkml:trace contextRef="#ctx0" brushRef="#br3" timeOffset="-149574.84">4914 15801 37 0,'0'22'18'0,"11"9"-14"15,-11-25 27-15,-4 4-26 16,-6 6 1-16,-15 6 1 16,0-1 1-16,-3 14-11 15,7-4 1-15,-7 4 5 0,-1-4 0 16,5 4-7-16,6-13 1 15,-3-7-10-15,10-12 0 16,8-9-2-16,-1-19 0 16</inkml:trace>
  <inkml:trace contextRef="#ctx0" brushRef="#br3" timeOffset="-149355.97">4695 15751 26 0,'18'3'13'0,"-18"13"-4"0,11-7 20 15,6 10-26-15,5 6 0 0,6 3 1 16,3 3 0-16,1 7-6 16,0 0 1-16,3-7 1 15,-10 0 1-15,0-5-10 16,-4-11 1-16,0-9-4 16,-3-15 1-16</inkml:trace>
  <inkml:trace contextRef="#ctx0" brushRef="#br3" timeOffset="-149176.49">5129 15807 55 0,'50'50'27'0,"-8"-12"-40"0,-31-32 55 15,-4 7-43-15,3 6 0 16,-10 6-7-16,-10 3 1 16,-4 6-3-16,-8 1 1 15</inkml:trace>
  <inkml:trace contextRef="#ctx0" brushRef="#br3" timeOffset="-148797.29">5263 13985 42 0,'0'69'21'0,"36"28"-11"16,-22-56 29-16,18 19-37 16,13 28 1-16,19 25 2 15,7 28 0-15,-8 19-5 16,-3 25 1-1,-18 3 2-15,-10-3 0 16,-14 3-3-16,-18-16 0 0,-21-12-5 0,-11-25 1 16,-14-13-12-16,-3-28 1 15,-1-28-2-15,8-19 0 16</inkml:trace>
  <inkml:trace contextRef="#ctx0" brushRef="#br3" timeOffset="-148058.25">6315 15462 49 0,'-4'32'24'0,"18"-32"-28"0,-3-7 47 0,-1-2-41 16,8-4 1-16,14 1-1 15,17-4 1-15,-6 0-5 16,-1 4 0-16,-7-1-2 0,-7 4 0 16,-6 6-11-16,-19 3 0 15</inkml:trace>
  <inkml:trace contextRef="#ctx0" brushRef="#br3" timeOffset="-147907.33">6287 15735 55 0,'3'9'27'0,"32"-2"-31"0,-24-10 44 0,17 3-40 0,18 0 0 0,7 0-12 15,10-4 0-15,8-11 3 16,-18-1 1-16</inkml:trace>
  <inkml:trace contextRef="#ctx0" brushRef="#br3" timeOffset="-147281.68">7624 14616 48 0,'7'22'24'0,"3"40"-29"0,-10-46 38 0,7 6-31 0,0 6 0 0,0 7 1 16,4 2 1-16,-4 4-4 16,4-3 0-16,-8-7 3 15,1-6 0-15,-1-6-1 16,-3-7 0-16,-3-5-2 15,-11-10 1-15,-4-1-2 16,-7 1 0-16,-10-6-2 16,10 3 1-16,-10-4-2 15,0 7 0-15,-4 6-2 16,-3 0 0-16,-1 4 1 16,8 8 0-16,7 7 2 15,7 3 1-15,-1 4 4 16,15-4 1-16,7 3 3 15,11 0 0-15,10 0 1 16,14-6 0 0,-3-9-1-16,14-10 0 15,7-6-3-15,-4 0 0 0,-6-4-8 0,-1 1 0 16,-3-10-12-16,-4 1 1 16</inkml:trace>
  <inkml:trace contextRef="#ctx0" brushRef="#br3" timeOffset="-147013.28">7017 15600 58 0,'10'32'29'0,"26"-20"-30"0,-19-12 47 0,15-6-42 15,14-4 0-15,17-5 1 16,8-1 0-16,14-9-8 16,3 0 1-16,-4-3 0 15,-2 3 0-15,-19 0-8 16,-6 6 1-16,-19 3-10 16,-13 0 0-1</inkml:trace>
  <inkml:trace contextRef="#ctx0" brushRef="#br3" timeOffset="-146560.79">7243 15854 45 0,'-8'66'22'0,"23"-19"-16"0,-8-31 32 0,0 6-36 0,3 3 1 16,1 6 0-16,-1 10 1 16,-2 0-5-16,-1-10 0 15,-4 0 3-15,1-2 0 0,-4-7-2 16,0-7 1-16,-4-2-2 16,1-7 1-16,-4-3-1 15,-1 0 1-15,-2-3-1 16,-8-6 1-16,-3-3 0 15,-4-1 0-15,-3 1-2 16,-4-1 1 0,4 4-1-16,-11 3 0 15,8 6 0-15,-1 3 1 0,4 7-1 16,3 0 1-16,0 9 1 16,4 3 1-16,7 6 0 15,7 7 1-15,7-4-1 16,3 1 1-1,15-1-1-15,14-6 0 32,0-9-4-32,13-6 1 15,8-16-11-15,11-10 0 0,-8-12-2 0,11-13 0 0</inkml:trace>
  <inkml:trace contextRef="#ctx0" brushRef="#br3" timeOffset="-146308.33">7807 15867 48 0,'-7'34'24'0,"-35"1"-25"0,35-23 47 16,-11 4-45-16,-7 9 0 0,-3 6 2 16,-7 10 0-16,3 9-4 15,4-3 1-15,3 4-1 16,4-11 0-16,7-5-5 15,10-10 0-15,4-13-10 16,4-15 0-16</inkml:trace>
  <inkml:trace contextRef="#ctx0" brushRef="#br3" timeOffset="-146135.35">7521 15854 47 0,'25'25'23'0,"21"60"-18"0,-29-54 36 0,5 16-40 16,2 16 0-16,5-6-2 16,-1-4 1-16,0-6-6 15,4-16 1-15,-1-12-9 0,-2-19 0 16</inkml:trace>
  <inkml:trace contextRef="#ctx0" brushRef="#br3" timeOffset="-145719.42">8548 14948 53 0,'0'-6'26'15,"-4"28"-29"-15,1-16 43 0,-8 10-40 16,-3 12 1-16,-4 6 0 16,-3 4 0-16,-7 18-1 15,0 20 0-15,0 5 1 16,3 13 0-16,7 13 0 0,4 3 0 16,7-4 0-1,7-2 0-15,7-13-2 0,14-16 0 16,4-19-6-1,14-18 0 17,-7-16-9-32,-1-19 1 0</inkml:trace>
  <inkml:trace contextRef="#ctx0" brushRef="#br3" timeOffset="-145359.05">8851 16020 60 0,'4'44'30'0,"6"-31"-38"16,-10-26 52-16,0-12-43 16,-7-16 0-16,4-12 0 15,-4-3 1-15,-4-16-3 16,-3-7 0-16,-4-5 2 15,-6-4 0-15,2 0-2 16,5 6 1-16,3 10 0 31,7 6 1-31,3 10 0 0,11 9 1 0,4 19-2 16,3 18 1-16,7 20-3 16,0 5 1-16,4 20-4 0,-7 12 0 15,-1 0-7-15,-3 6 1 16,-7-12-6-1,-3-3 1-15</inkml:trace>
  <inkml:trace contextRef="#ctx0" brushRef="#br3" timeOffset="-145141.18">8562 15729 48 0,'-4'22'24'0,"15"-7"-23"0,-4-11 42 0,11 2-41 16,3 0 0-16,11 4 0 15,3-7 1-15,7-3-7 16,8-10 1-16,6 4-8 16,-7-3 1-16,-3-10-5 15,-10-3 0-15</inkml:trace>
  <inkml:trace contextRef="#ctx0" brushRef="#br3" timeOffset="-144931.72">9282 15516 44 0,'17'25'22'0,"-3"-22"-21"0,-14 0 39 0,0 3-39 15,-10 7 0-15,-4 6 2 16,-4 2 1-16,-3 5-4 0,0 5 0 16,0 7 2-16,3-1 1 15,4 1-2-15,3 6 1 16,8-10-4-16,6-2 0 15,8-4-7-15,10-9 1 16,0-10-8-16,7-18 1 16</inkml:trace>
  <inkml:trace contextRef="#ctx0" brushRef="#br3" timeOffset="-144679.86">9606 15575 52 0,'14'25'26'0,"-14"7"-33"0,-3-23 46 0,-4 7-37 16,-11-1 0-16,-3 4 1 15,-7 6 0-15,-1 3-5 16,1 7 1-16,4 6 1 16,-1-1 0-16,4-2-4 15,3-3 1-15,4-13-4 16,7-4 1-16,3-8-7 15,4-10 1-15,7-13-2 16,4-6 1-16</inkml:trace>
  <inkml:trace contextRef="#ctx0" brushRef="#br3" timeOffset="-144500.96">9402 15691 44 0,'17'63'22'0,"4"-22"-23"0,-14-29 45 16,4 4-42-16,3 3 1 15,4-4-1-15,3 4 0 16,11 0-5-16,-8-3 1 16,-2-4-4-16,-5-6 1 15,1-9-10-15,-1-9 0 16</inkml:trace>
  <inkml:trace contextRef="#ctx0" brushRef="#br3" timeOffset="-144252.42">9673 15428 54 0,'28'53'27'0,"15"22"-31"0,-26-56 46 0,1 9-41 16,0 1 0-16,-4 11 0 16,0 7 0-16,-7 0-2 15,-7 4 0-15,-7-8-3 16,-4-2 0-16,1-9-11 16,3-17 0-16</inkml:trace>
  <inkml:trace contextRef="#ctx0" brushRef="#br3" timeOffset="-144078.93">10301 15744 58 0,'18'26'29'0,"-22"-33"-39"0,4 7 47 0,0 0-44 15,-3-6 1-15,-8 3-22 16,-7-3 0-16</inkml:trace>
  <inkml:trace contextRef="#ctx0" brushRef="#br3" timeOffset="-143552.59">11088 14644 49 0,'3'15'24'0,"-10"48"-26"0,4-41 37 0,-4 13-37 16,-4 9 0-16,1 6 2 15,-1 12 0-15,4-2-1 16,3 6 0-16,1-7-3 16,-4-8 1-16,0-7-9 15,0-23 0-15</inkml:trace>
  <inkml:trace contextRef="#ctx0" brushRef="#br3" timeOffset="-143317.22">10664 15415 68 0,'29'13'34'0,"48"-16"-40"0,-41-4 65 15,20-2-59-15,29-7 0 16,6-3 0-16,8-3 1 15,-4 4-5-15,-10-1 0 0,-18 6-7 16,-10 4 1-16,-22 3-9 16,-21 6 0-16</inkml:trace>
  <inkml:trace contextRef="#ctx0" brushRef="#br3" timeOffset="-142716.25">10950 15867 62 0,'21'9'31'0,"-17"-15"-36"16,-4 0 53-16,-4-1-48 0,-3 1 1 15,-7 3 1-15,-3 3 1 16,-12 0-5-16,1 3 1 16,0 3-1-16,3 4 0 15,1 5-1-15,2 4 0 16,5 0-4-16,10 3 1 16,7-3 1-16,3 3 0 15,11-7 4-15,15 1 1 16,9-13 2-16,-2-3 0 15,-1-9 1-15,-3-7 1 16,-11 1-1-16,-7-4 1 16,-3 3-5-16,-4 0 1 15,-7 1-5-15,-4 2 1 0,-3 7-3 16,-7 6 1-16,3 6-1 31,-3 7 0 0,7 9 4-31,-3 12 0 16,2 7 7-16,5 6 0 0,-4 6 4 0,3-9 0 0,-3 9 1 0,-3-6 1 0,-4 1-5 16,-4-8 1-16,0-5-5 15,1 6 1-15,-4-13-3 16,-8-6 1-16,-2-7-2 16,-1-8 0-16,4-7-1 15,3-7 1-15,7-5-4 16,8-4 0-16,10-3-4 15,10-6 1-15,11-3-7 16,8-10 1-16</inkml:trace>
  <inkml:trace contextRef="#ctx0" brushRef="#br3" timeOffset="-142435.29">11310 15550 60 0,'4'13'30'16,"-19"21"-45"-16,12-21 58 0,-8 9-43 0,-3 0 0 0,-3 6 2 16,-5 9 0-16,-2 4-2 15,3 12 0-15,3 1 0 16,7-7 1-16,8-3-2 15,10-7 0-15,11-8-6 16,6-11 0-16,4-5-9 16,-6-19 1-16</inkml:trace>
  <inkml:trace contextRef="#ctx0" brushRef="#br3" timeOffset="-142230.4">11539 15694 48 0,'0'41'24'0,"-24"-13"-23"0,13-12 38 16,-7 6-36-16,-3 0 1 15,-3 3 1-15,2 6 0 16,-2 4-7-16,6 2 1 16,0-5 1-16,4-4 1 15,0-6-8-15,4-3 0 16,3-10-10-16,3-9 1 15</inkml:trace>
  <inkml:trace contextRef="#ctx0" brushRef="#br3" timeOffset="-142013.53">11338 15679 35 0,'11'12'17'0,"10"16"-11"0,-10-24 21 0,-4 2-24 16,3 6 0-16,1 4 4 15,6 0 1-15,-2 9-9 16,6-3 0-16,-4 3 5 16,5 0 0-16,-1 0-5 15,0 0 1-15,0-3-8 16,-3-6 1-16,-1-7-8 16,1-9 1-16</inkml:trace>
  <inkml:trace contextRef="#ctx0" brushRef="#br3" timeOffset="-141749.68">11716 15606 46 0,'17'60'23'0,"15"-3"-16"0,-21-48 40 16,-1 3-45-16,4 4 0 15,-3 6-1-15,0 6 1 16,-8-3-6-16,-3 4 1 16,-7 5-7-16,-7 4 1 15,-7-4-7-15,0 1 0 0</inkml:trace>
  <inkml:trace contextRef="#ctx0" brushRef="#br3" timeOffset="-141365.83">11910 14374 59 0,'21'50'29'0,"53"10"-33"0,-46-32 53 16,18 10-46-16,18 21 0 16,-1 23 3-16,4 15 0 15,-7 22-7-15,-3 13 0 16,-12 9 4-16,-23 10 0 16,-22 2-5-16,-15 10 0 0,-27-6-8 15,-18-19 0-15,-17-19-10 16,-8-18 1-16</inkml:trace>
  <inkml:trace contextRef="#ctx0" brushRef="#br3" timeOffset="-138137.55">25531 11856 45 0,'3'3'22'0,"11"-12"-13"0,-7 9 23 0,4-16-30 16,3-18 1-16,0-13 1 15,-3-16 0-15,6-6-6 16,1-6 1-16,0 9 3 16,-1 0 0-16,4 6-3 15,-3 4 1-15,0 12-4 16,-4 10 1-16,0 8-1 15,-4 8 0-15,-3 11-1 16,1 17 0-16,-8 9 0 16,-4 15 1-16,0 13 3 15,4 13 1-15,4 6 1 16,0 6 0-16,3 0 2 16,3-13 1-16,1 7 0 15,-1-12 0-15,1-7-2 16,0-10 1-16,-1-5-2 0,1-11 0 15,-4-5-1-15,-11-10 0 16,-3-2-1-16,-14-11 1 16,-11-5-1-16,-3-1 1 15,-7-6-1-15,-8-3 1 16,-3-3-1-16,0 3 0 16,4 4 0-16,7 2 0 15,3 3-1-15,7 4 1 16,7 3 0-16,8-1 1 15,10 4 1-15,7 3 0 16,14 0 1-16,14-6 0 0,14-3 1 16,8-1 0-16,17-15-1 15,7-13 1-15,11 1-1 16,6-10 0-16,-6 3-1 16,-14 0 0-16,-12 10-1 15,-6 5 0-15,-14 7-1 16,-7 7 1-16,-14 5 0 15,-11 17 0-15,-11 11 0 16,-14 14 0-16,-24 18-1 16,-18 3 1-16,-17 19-2 15,-12 10 0-15,-13 9-3 16,-7 6 1-16,3-6-9 16,7-16 0-16,7-15-2 15,32-13 1-15</inkml:trace>
  <inkml:trace contextRef="#ctx0" brushRef="#br3" timeOffset="-136140.55">13028 15406 43 0,'7'12'21'0,"28"-15"-18"16,-17 3 21-16,3 0-24 0,7 3 0 15,8 0-1-15,10-3 1 16,3-3-5-16,-7-3 1 16,-3 0-7-16,-11-7 0 15</inkml:trace>
  <inkml:trace contextRef="#ctx0" brushRef="#br3" timeOffset="-135959.78">13028 15613 63 0,'-3'25'31'0,"63"-9"-41"0,-39-16 60 0,7 0-52 16,7-4 0-16,4-2-14 15,0 0 0-15,-4-7 8 16,-7 7 1-16</inkml:trace>
  <inkml:trace contextRef="#ctx0" brushRef="#br3" timeOffset="-135358.95">14002 16105 44 0,'-4'-9'22'0,"8"-89"-24"16,-4 64 32-16,7-13-30 15,0-25 1-15,0-22-1 16,0-10 1-16,0 1 0 15,0-7 0-15,0 13 1 16,0 6 0-16,-3 3 0 16,3 16 1-16,3 16 0 0,1 8 1 15,3 20-2-15,4 19 1 16,-1 15-2-16,1 7 0 16,-4 12-4-16,-3 9 0 15,-8 7-5-15,-3 9 0 16,-7 7-8-16,0 2 1 15</inkml:trace>
  <inkml:trace contextRef="#ctx0" brushRef="#br3" timeOffset="-135179.85">13839 15757 46 0,'11'3'23'0,"14"-9"-27"0,-15 6 38 0,8-3-34 16,10 3 0-16,-3-3-6 16,3-4 0-16,-7-2-4 15,4-7 1-15</inkml:trace>
  <inkml:trace contextRef="#ctx0" brushRef="#br3" timeOffset="-134924.78">14587 15202 47 0,'7'9'23'0,"-21"13"-21"0,11-12 37 15,-8 2-38-15,-3 4 1 16,-4 6-1-16,-3 3 1 15,0 6-4-15,0 4 1 16,3-1-2-16,1 4 1 16,6 6-6-16,1 0 1 15,6-3-8-15,4-13 1 16</inkml:trace>
  <inkml:trace contextRef="#ctx0" brushRef="#br3" timeOffset="-134638.05">14915 15550 45 0,'-7'16'22'0,"-7"6"-22"16,11-13 38-16,-4 4-36 15,-4 5 0-15,-3 4 2 16,-7-3 0-16,-4 9-5 16,0 4 0-16,1 5 3 15,-1 7 1-15,4 3-4 0,3 7 1 16,4-7-7-16,7-3 1 16,0-7-9-16,4-9 0 15</inkml:trace>
  <inkml:trace contextRef="#ctx0" brushRef="#br3" timeOffset="-134169.96">15311 15619 46 0,'-11'9'23'0,"-21"20"-19"0,22-20 36 0,-4 7-39 0,-1 3 1 16,-9 9-1-16,-12 3 1 15,-6 10-3-15,0 0 1 16,-1 6-2-16,5-3 1 16,6-7-7-16,4-5 1 15,-1-10-8-15,12-13 1 16</inkml:trace>
  <inkml:trace contextRef="#ctx0" brushRef="#br3" timeOffset="-133918.9">14944 15638 30 0,'21'37'15'0,"11"7"-3"15,-25-34 18-15,0 9-25 16,0 6 0-16,0 3 1 16,0 3 1-16,3-3-9 15,1 4 0-15,3-1 4 16,0-3 1-16,4-2-7 15,0-11 1-15,-4-5-11 16,0-4 1-16,0-19-1 16,0-5 0-16</inkml:trace>
  <inkml:trace contextRef="#ctx0" brushRef="#br3" timeOffset="-133715.93">15332 15409 56 0,'24'60'28'0,"12"-10"-36"0,-22-41 61 0,11 7-51 0,3 12 1 16,0 6-1-16,-7 1 1 0,-3 12-5 15,-8 9 0-15,-10 7-1 16,-7 0 1-16,-7 3-15 15,-3-7 0-15</inkml:trace>
  <inkml:trace contextRef="#ctx0" brushRef="#br3" timeOffset="-133220.65">15935 15748 57 0,'-7'-4'28'0,"10"1"-33"0,-3 3 41 0,4-6-38 0,3 0 1 0,0 0-19 16,4 2 1-16,3-2 15 15,7 0 0-15</inkml:trace>
  <inkml:trace contextRef="#ctx0" brushRef="#br3" timeOffset="-132908.43">16708 14857 57 0,'0'47'28'0,"-15"19"-37"0,8-44 52 15,0 12-44-15,0 7 0 16,0 34-8 0,4 1 1-16,-1-14 0 15,1-11 1-15,-1-17-8 16,4-15 1-16</inkml:trace>
  <inkml:trace contextRef="#ctx0" brushRef="#br3" timeOffset="-132690.33">16302 15632 62 0,'21'9'31'0,"50"-15"-42"0,-43-1 64 0,25-2-53 0,17-4 1 16,4 1-2-16,8-1 1 15,-8 4-6-15,-11 3 1 16,-10 3-12-16,-11-1 1 16</inkml:trace>
  <inkml:trace contextRef="#ctx0" brushRef="#br3" timeOffset="-132103.62">16524 16033 54 0,'-3'0'27'0,"-12"-16"-27"0,15 13 40 0,-7 0-39 15,-3 0 1-15,-4 6 0 16,-4 3 1-16,0 1-5 16,-6 2 1-16,-1 7 1 15,4 2 0-15,3 8-3 16,4-1 1-16,0 0-2 16,3 0 0-16,4-3 0 15,4-7 1-15,3-2 0 16,7-10 1-16,11-6 2 15,6-10 0-15,4-2 1 0,-3-4 1 16,0 0-1-16,-7-3 1 16,-4-3-4-16,-4 0 0 15,-3 6-4-15,0 4 0 16,-7 8-1 0,4 14 1-16,-8 2 2 0,1 10 0 15,-1 12 5-15,1 10 1 16,-4-4 6-16,-4 7 0 15,8 3 1-15,-1 7 1 16,1-1-2-16,-1 3 0 16,0-8-4-16,-3-8 1 0,-10-2-4 15,-1-7 1-15,-3-6-2 47,7-6 1-16,-4-6-2-31,1-7 0 0,-5-6-3 0,5 0 0 0,-1-6-6 16,4-10 1-16,3-6-8 0,1-3 1 0</inkml:trace>
  <inkml:trace contextRef="#ctx0" brushRef="#br3" timeOffset="-131810.06">16884 15914 53 0,'11'12'26'0,"-19"-12"-29"0,5 3 45 15,-4 4-41-15,0 5 0 16,-4 7 1-16,-6 6 1 16,-5 3-4-16,-6 7 1 15,0 12 1-15,3-3 1 16,4-10-2-16,4 1 0 15,6-1-2-15,7-2 0 16,11-7-4-16,8-10 0 16,6-8-10-16,3-14 0 0</inkml:trace>
  <inkml:trace contextRef="#ctx0" brushRef="#br3" timeOffset="-131599.18">17201 15911 54 0,'11'15'27'0,"-18"26"-32"16,0-28 45-16,-7 5-39 15,-7 4 0-15,-4 4 1 16,-7 2 1-16,-3 9-4 16,-4 1 1-16,4-4 0 15,3 1 0-15,7-4-6 16,1-9 0-16,13-3-10 0,8-16 1 15</inkml:trace>
  <inkml:trace contextRef="#ctx0" brushRef="#br3" timeOffset="-131357.31">17032 15961 40 0,'14'31'20'0,"4"23"-11"0,-11-45 26 16,0 10-31-16,0 9 0 0,0 0 1 16,4 4 1-1,-4-1-9-15,0-6 1 0,0-6 0 16,0-4 1-16,0-2-8 16,0-4 0-16,4-12-6 15,-1-12 0-15</inkml:trace>
  <inkml:trace contextRef="#ctx0" brushRef="#br3" timeOffset="-131147.92">17276 15829 57 0,'28'63'28'0,"14"-13"-33"15,-31-34 54-15,-1 9-49 0,1 3 1 16,-1 7-1-16,-6 8 0 16,-4 1-1-16,0 0 0 15,-7 3-4-15,-11 0 0 16,1-6-12-16,-8-10 1 16</inkml:trace>
  <inkml:trace contextRef="#ctx0" brushRef="#br3" timeOffset="-130551.16">18235 15672 63 0,'35'-12'31'0,"43"-13"-37"0,-53 18 52 0,3-2-47 0,7 0 0 0,4 2-15 15,3 1 0-15,-3-3 7 16,-7 2 1-16</inkml:trace>
  <inkml:trace contextRef="#ctx0" brushRef="#br3" timeOffset="-130387.95">18429 15456 57 0,'11'69'28'0,"-11"6"-30"16,0-50 47-16,0 4-46 0,-4 11 0 16,-3 7-5-16,4 7 1 15,-1-4-8-15,1-16 0 16</inkml:trace>
  <inkml:trace contextRef="#ctx0" brushRef="#br3" timeOffset="-129586.02">19339 16124 55 0,'-7'25'27'0,"7"-41"-27"15,0 10 40-15,0-19-39 0,0-16 1 0,0-9 0 0,-3-6 1 0,3-10-4 16,-4-13 0-16,4-5 2 16,0-1 0-16,0-3-2 15,4 7 1-15,-1 2 0 32,8 1 0-32,-1 9 0 0,5 9 0 15,2 16 1-15,1 10 0 0,-1 9 0 16,8 15 0-16,-7 17-1 15,-1 15 0 32,-2 3-2 0,-8 9 1-16,0 10-4-15,-4 3 0-16,-3 13-6 0,-7-1 1 0,-7 7-6 16,-7-3 0-16</inkml:trace>
  <inkml:trace contextRef="#ctx0" brushRef="#br3" timeOffset="-129358.25">19152 15911 47 0,'0'0'23'16,"21"12"-25"-16,-13-12 40 0,2 3-37 0,4 0 0 0,4 1 0 0,3-1 0 16,7-3-3-16,11-3 1 15,7-1-4-15,0-2 1 16,3-3-10-16,-3-10 1 0</inkml:trace>
  <inkml:trace contextRef="#ctx0" brushRef="#br3" timeOffset="-129091.4">20003 15644 46 0,'14'16'23'0,"-14"-1"-27"0,-4-8 36 0,-6 5-30 15,-5-2 0-15,-6 9 3 16,-3 2 1-16,-8 11-7 16,0 9 1-16,-3 2 3 15,3 8 1-15,7 2-2 0,8 0 0 16,6 1-4-16,11-4 0 16,11-13-8-16,6-12 0 15,15-15-6-15,0-13 1 16</inkml:trace>
  <inkml:trace contextRef="#ctx0" brushRef="#br3" timeOffset="-128890.52">20249 15807 55 0,'0'44'27'0,"-17"0"-31"0,10-31 50 0,-11 5-45 15,4 7 1-15,-11 7 0 16,-6-1 1-16,-5 7-4 16,1 6 0-16,0-4 1 15,7-5 0-15,3-7-8 16,7-9 1-16,8-13-9 16,10-18 0-16</inkml:trace>
  <inkml:trace contextRef="#ctx0" brushRef="#br3" timeOffset="-128688.64">19988 15804 26 0,'15'0'13'0,"9"9"-3"0,-13-2 9 0,-1 2-16 0,1 7 0 0,0 3 4 0,-1 3 1 16,1 12-8-16,-1 4 0 15,1-4 6-15,-1 4 0 16,5-1-2-16,2 1 0 15,-3-10-6-15,0-3 1 16,1-6-10-16,-1-9 1 16,0-17-5-16,-4-5 1 15</inkml:trace>
  <inkml:trace contextRef="#ctx0" brushRef="#br3" timeOffset="-128517.73">20331 15647 55 0,'10'63'27'0,"15"12"-28"15,-15-47 54-15,8 10-50 16,7 9 0-16,3 3-1 16,-3 7 1-16,-8 2-8 15,-10-5 1-15,-14-7-10 16,-14-10 0-16,-21-8-4 15,3-4 0-15</inkml:trace>
  <inkml:trace contextRef="#ctx0" brushRef="#br3" timeOffset="-126955.77">21685 14653 29 0,'4'22'14'0,"-4"22"1"0,0-35 14 16,0 4-25-16,-4 6 0 16,1 9 2-16,-1 7 1 15,1-1-8-15,-1 7 0 16,1 3 5-16,-1 3 1 15,1-3-2-15,-1-10 0 16,1-3-2-16,-1-5 1 0,-3-8-2 16,0-2 0-16,-7-13-2 15,-4 3 1-15,-7-6-1 16,-3-3 0-16,4-3-2 16,-5 0 0-16,1-4 0 15,-7 1 0-15,7 3 0 16,-1-1 1-16,5 4 1 15,2 6 0-15,8 4 2 16,4 5 0-16,6 1 1 16,4 2 1-16,11 14 1 15,3-7 1 1,11 3 0-16,3-6 1 16,7-7-2-16,11-6 1 0,3-2-2 15,-3-11 1-15,-7 1-10 16,-4-3 0-1,-6-4-9 1,-19 0 0 15</inkml:trace>
  <inkml:trace contextRef="#ctx0" brushRef="#br3" timeOffset="-126711.29">21068 15550 55 0,'21'69'27'0,"43"-63"-28"0,-43-9 47 16,10-3-44-16,19-4 1 0,3-2 2 15,7-1 0-15,0-5-8 16,0-1 1-16,-11 0 1 16,-7 6 1-16,-10-5-7 15,-4 2 0-15,-10 3-11 16,-7 10 1-16,-8-3 0 15,-6 6 1-15</inkml:trace>
  <inkml:trace contextRef="#ctx0" brushRef="#br3" timeOffset="-126245.95">21424 15685 39 0,'-10'47'19'0,"-1"-16"-19"16,8-15 37-16,-1 9-33 0,-3 0 0 15,0 3 3-15,0 1 0 16,3 2-8-16,-3 0 0 16,0 1 6-16,0-1 0 15,0 0-2-15,0 1 0 16,0-1 0-16,-4-3 0 16,1-3-1-16,3-3 0 15,0-6-1-15,0 0 1 16,3-4-1-16,-3-2 1 15,4-7-2-15,-1-3 1 0,-3 0-1 16,3-3 0-16,1-4 0 16,-1 1 0-1,-3-3-1-15,0-1 1 0,-3 1-2 16,-4-1 1-16,-4 4-1 16,-3 0 0-1,0 3 0-15,-4 3 0 0,0 3 0 16,0 3 0-16,1 4 0 15,3 5 1 1,3 4 1 15,4-3 0-15,0-1 0-16,7 1 0 16,3 3 0 15,8 0 1-16,6 0-1-15,8-4 0 0,7 4-2 0,6-10 0 0,1-2-5 0,7-7 1 0,7-10-10 0,3-8 0 0</inkml:trace>
  <inkml:trace contextRef="#ctx0" brushRef="#br3" timeOffset="-126014.08">21749 15936 44 0,'-4'31'22'0,"-13"13"-18"0,6-28 31 0,-7-4-33 0,-6 7 0 15,-8 6 1-15,-3 6 1 0,3 4-5 16,4-4 1-16,-4 1 1 16,7-4 0-16,8 0-6 15,6-9 1-15,4-13-10 16,7-6 0-16,3-9-1 16,5-10 0-16</inkml:trace>
  <inkml:trace contextRef="#ctx0" brushRef="#br3" timeOffset="-125850.18">21498 16011 34 0,'29'28'17'0,"16"32"-10"0,-31-45 33 0,4 14-35 16,3 5 0-16,0 1 0 16,1 5 1-16,-5-2-9 15,1-3 0-15,-4-7-3 16,0-13 1-16,-3-11-10 15,-4-14 1-15</inkml:trace>
  <inkml:trace contextRef="#ctx0" brushRef="#br3" timeOffset="-125354.81">22627 14926 39 0,'4'16'19'16,"-1"12"-18"-16,-3-25 27 0,-3 6-27 0,-1 7 0 0,1 9 1 15,-4 7 1-15,3 5-4 0,1 7 1 16,3 0 1-16,0 0 0 16,0-6-3-16,0-7 0 15,-4-6-8-15,4-6 1 16,-4-16-4-16,4-9 1 15</inkml:trace>
  <inkml:trace contextRef="#ctx0" brushRef="#br3" timeOffset="-125121.59">22183 15707 59 0,'17'31'29'0,"43"-31"-37"0,-42 0 62 0,21 0-54 0,14-3 1 0,17-6-1 0,22-7 1 0,-11-3-3 0,-3 0 1 0,-8 7-7 16,-10 2 1-16,-14 1-10 15,-18 6 0-15</inkml:trace>
  <inkml:trace contextRef="#ctx0" brushRef="#br3" timeOffset="-124409.77">22394 16193 59 0,'7'3'29'0,"4"-3"-33"0,-11 0 48 0,-4 0-44 0,-6 0 0 0,-1 3 0 16,1 0 0-16,-8 4 0 15,0 5 0-15,-3 1-1 16,-3 2 0-16,-1-2-1 16,4-1 1-16,3 1-1 15,7 3 1-15,8 2-1 16,10-5 1-16,7 3 1 16,7-4 0-16,8-2 0 15,2-7 0-15,-3-10 0 16,-3-2 0-16,-4-3-1 15,-7 2 1-15,-3 1-3 16,-7-1 0-16,-1 1-3 16,1 3 0-16,-4 6-1 15,0 0 1-15,0 3 0 0,0 9 0 16,0 7 6 15,3 6 0 16,1 13 5-16,6-1 1-31,1 11 2 0,-4-1 0 0,0 3-1 0,-7-3 1 16,-7-3-3-16,-7 0 0 0,-7-13-3 0,3-6 1 0,0-3-3 0,1-6 1 0,-4-4-2 16,-1-6 1-16,1 1-3 0,0-4 1 0,7-3-4 0,3-10 1 15,11-5-11 32,11-4 0-16,-4-6 0-15,14-3 1 15</inkml:trace>
  <inkml:trace contextRef="#ctx0" brushRef="#br3" timeOffset="-124168.9">23001 16017 44 0,'7'7'22'0,"-3"-1"-25"0,-8-3 44 0,-6 3-39 0,-8 7 1 0,0 2 1 0,-6 11 1 15,-1 2-6-15,-3 6 0 16,-4-2 4-16,0 5 1 16,0 7-3-16,8 3 1 15,6 6-2-15,8 4 1 16,6-10-5-16,11-13 0 15,11-5-7-15,6-17 1 16,1-21-6-16,3-7 0 16</inkml:trace>
  <inkml:trace contextRef="#ctx0" brushRef="#br3" timeOffset="-123988.54">23280 16143 36 0,'0'44'18'0,"-25"9"-15"0,15-41 29 0,-8 1-28 16,-7 3 0-16,1 9 1 15,-12 3 1-15,-3 6-8 16,4 4 0-16,3-3 3 16,4-4 0-16,7-3-7 15,3-12 1-15,8-13-9 16,10-16 0-16</inkml:trace>
  <inkml:trace contextRef="#ctx0" brushRef="#br3" timeOffset="-123775.08">23086 16246 31 0,'17'41'15'0,"1"-10"-6"0,-11-21 20 16,7 5-26-16,0 1 0 15,4 3 0-15,0 3 1 16,-1-10-7-16,1 1 0 31,0-16-8-31,-1-10 1 16</inkml:trace>
  <inkml:trace contextRef="#ctx0" brushRef="#br3" timeOffset="-123579.2">23481 15939 55 0,'25'56'27'0,"28"10"-25"0,-36-50 45 0,8 15-46 0,3 7 0 0,-3-1-1 16,-8 7 1-16,-10 10-5 15,-14 5 0-15,-17 10-12 16,-26-3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22:46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24423 15453 42 0,'70'22'21'0,"4"-35"-22"0,-45 7 21 0,2-3-23 15,1-1 1-15,0 1-7 16,-4-4 1-16,-7 4 3 16,-3-4 1-16</inkml:trace>
  <inkml:trace contextRef="#ctx0" brushRef="#br0" timeOffset="228.01">24271 15616 56 0,'18'31'28'0,"31"-15"-31"0,-28-13 56 16,11-3-49-16,3 0 0 15,15 0-1-15,3 0 1 16,-4 0-11-16,-7 0 1 15,-3 3-11-15,-11-6 1 16</inkml:trace>
  <inkml:trace contextRef="#ctx0" brushRef="#br0" timeOffset="1275.05">25294 16293 34 0,'-10'25'17'0,"10"-22"-13"15,0-3 17-15,0 0-21 16,3-6 0-16,4 0-4 16,4-3 0-16,3-1-1 15,4 4 1-15,3-4-6 16,0 1 1-16</inkml:trace>
  <inkml:trace contextRef="#ctx0" brushRef="#br0" timeOffset="1473.08">25710 16303 44 0,'22'3'22'0,"2"-3"-33"0,-17 0 46 0,4 3-36 15,-4-3 1-15,4 0-9 16,-1 0 1-16,1-3 1 15,6-7 1-15</inkml:trace>
  <inkml:trace contextRef="#ctx0" brushRef="#br0" timeOffset="1669.94">26148 16303 42 0,'14'22'21'0,"-3"-35"-29"16,-11 13 36-16,3 0-31 15,4 0 0-15,0-3-13 16,-7 3 1-16,7-3 14 16,4-7 0-16</inkml:trace>
  <inkml:trace contextRef="#ctx0" brushRef="#br0" timeOffset="1878.82">26511 16375 42 0,'25'25'21'0,"-11"-25"-30"0,-14 0 42 16,4 0-34-16,-1 0 1 0,1 0 0 15,-4 0 1-15,3 0-4 16,1 0 1-16,-1-10-9 16,-3 1 1-16</inkml:trace>
  <inkml:trace contextRef="#ctx0" brushRef="#br0" timeOffset="20794.46">20913 14459 47 0,'7'44'23'0,"-4"34"-14"0,-3-50 23 15,4 16-30-15,-4 28 0 0,0 16 1 16,0 16 0-16,0 21-4 16,-4 19 0-16,1 16 1 15,-4 10 1-15,3 2-2 16,-3-3 1-16,4-9-1 15,-1 3 0-15,-7-12 0 16,1-26 0-16,-1-18-1 16,1-16 0-16,-4-13-3 15,-1-18 1-15,1-16-6 16,0-22 1-16,4-22-5 16,-1-16 0-16</inkml:trace>
  <inkml:trace contextRef="#ctx0" brushRef="#br0" timeOffset="21738.08">20934 14440 28 0,'0'6'14'0,"14"-3"-2"0,-11 1 20 0,5-1-27 16,2 0 1-16,4 0 1 15,7 0 0-15,11 3-9 16,10 1 1-16,11-4 6 15,18-3 0-15,24-7-3 16,22-2 1-16,13-3-2 16,15 8 1-16,6-8-2 15,1-1 1 1,0-2-2 0,3-7 1-16,-17 0-2 0,-1 0 1 0,-3 0-1 15,-7-6 1-15,4 3 0 0,-15-1 0 16,4-2 0-16,-7 0 0 15,-4 6 0-15,-3 0 0 16,-18 10-1-16,-13 15 1 16,-15 19-2-16,-8 15 1 15,-13 13-1-15,-11 23 1 16,-13 5-1-16,-19 16 0 16,-14 13-1-16,-17 24 0 15,-7 10 0-15,3 19 1 16,7-3 1-16,8 0 0 15,6 3 2-15,11-10 0 16,3 4 1-16,4-7 1 0,4 13-1 16,3-6 1-16,0-7-1 15,-3-5 1-15,-4-5-1 16,-4-11 0-16,0-7 0 16,1-9 0-16,-1-19 1 15,1-10 0-15,-4-5 0 16,3-11 0-16,-10-8 0 15,-7-4 0-15,-14-3-1 16,-4-6 1-16,-18-6 0 16,-27-10 0-16,-22-15-1 15,-14-7 1-15,-25-12-2 16,-24-10 1-16,-11-9 0 16,-10-6 0-16,6-4-1 15,-3 7 1-15,14 0-1 16,8-1 0-16,23 7 0 15,12 4 1-15,6 2-2 16,19 3 1-16,16 1-1 0,15-1 1 16,11 1-1-16,10 2 1 15,11 1 0-15,3 0 0 16,14 2 1-16,4 4 0 16,7 0 0-16,3 3 0 15,4 0-1-15,4 0 0 16,-1 0-3-16,4-3 0 15,4-3-6-15,6-4 1 0,11-15-7 16,11 0 0 0</inkml:trace>
  <inkml:trace contextRef="#ctx0" brushRef="#br0" timeOffset="23256.35">26194 13675 30 0,'0'-3'15'0,"0"12"-12"0,0-9 20 16,0 0-21-16,0 0 0 15,0 0 4-15,0 3 0 16,0-3-6-16,3 3 1 15,4 1 4-15,0-1 0 16,4 0-1-16,3 0 0 16,4-9-2-16,6 3 0 0,8-4-2 15,3-2 0-15,8-4 0 16,10-6 0 0,3-2-2-16,-3-1 0 0,-7 3-1 15,-4 0 1-15,4 6-1 16,-4 7 1-16,1-3-2 15,-8 12 1-15,0 6 0 16,-3 10 1-16,0 9 0 16,0 1 1-16,3 8 0 15,-3 1 0-15,3 3 1 16,4-10 1-16,0 0 0 16,-4-3 0-16,0-6 0 15,-3-3 0-15,7-6-1 16,6-7 1-16,-2-6-1 15,-1-3 0-15,0-3 0 16,8-4 1-16,-4-5-1 0,0-4 1 16,-1 3 0-16,1-3 0 15,-7 0-1-15,0 7 1 16,0 6-1-16,3 6 0 16,4 6 0-16,0 13 0 15,3 3-1-15,1 6 0 16,-1 6 0-16,4 1 1 15,0-4-1-15,-4-6 1 16,-10-3 0-16,3-3 0 16,4-3 0-16,0-7 1 15,-4 1-1-15,4-4 0 0,-3-6 0 16,2-6 0-16,1-4 0 16,0-5 1-16,0-7-1 15,-4 3 0-15,-3 0 0 16,-7 6 1-16,-4 7-1 15,-7 6 0-15,4 6 0 16,3 7 1-16,4 6-1 16,7 0 0-16,0 9 0 15,3 0 0-15,7 3 0 16,4 1 0-16,4-1-1 16,-1 0 1-16,-10-2 0 15,3-4 1-15,1-3-1 16,6-7 0-16,-6-2 0 15,-5-10 0 1,19-6 0 0,-4-3 0-16,-4 6 0 15,1 0 0-15,-4 3 0 0,7 6 1 16,14 13 1 0,0-3 1-1,14 3 0-15,4-3 0 0,-1 3 0 0,12 3 0 16,13 3-1-16,4 0 0 15,-14-3-2-15,-7 0 0 16,-4-3-6-16,-21-3 1 16,-28-16-9-16,-18-6 1 15</inkml:trace>
  <inkml:trace contextRef="#ctx0" brushRef="#br0" timeOffset="35385.24">26635 10799 38 0,'14'-40'19'0,"-67"18"-13"0,21 18 20 0,-21 1-26 16,-14 3 1-16,-10 10-4 15,-26 2 1-15,-3 10-1 16,-10 3 1-16,-7 10-6 16,-11 18 0-16,-4 7-3 15,11 9 0-15</inkml:trace>
  <inkml:trace contextRef="#ctx0" brushRef="#br0" timeOffset="36212.28">24776 11721 17 0,'-32'129'8'0,"42"18"3"0,5-103 11 31,62 28-13-31,22-15 0 16,28-29 1-16,11-25 1 16,20-28-15-16,19-25 0 15,-15-16 10-15,0-9 1 16,-14-4-6-16,-21-9 1 16,-28 4-2-16,-18-4 1 0,-21 3-1 15,-21 1 0-15,-21-1-1 16,-22-6 0-16,-28 3 0 15,-13 7 1-15,-30 5-1 16,-27 11 0-16,-18 14-1 16,-10 20 1-16,-8 22-2 15,-7 18 1-15,15 19-4 16,6 13 1-16,8 22-1 16,10 6 0-16,18 15 1 15,14 20 1-15,14 6 1 16,14-13 0-16,25 6 2 15,17-2 1-15,29-10 4 16,21-7 1-16,14-12 2 16,28-15 0-16,29-10 1 15,13-19 0-15,18-28-1 16,7-16 1-16,-10-18-5 16,-4-19 0-16,-7-26-2 0,-14-9 0 15,-14-6-1-15,-14-6 0 16,-18-10 0-16,-21 7 0 15,-25-7 0-15,-24 7 1 16,-22 2-1-16,-17 7 1 16,-29 3-1-16,1 13 0 15,-22 15-1-15,-14 25 0 16,-14 20-2-16,4 21 0 16,-22 25-1-16,-6 16 1 15,-1 15-3-15,11 14 1 16,0 8-1-16,11 16 0 0,17 7 0 15,18 6 1-15,10 15 1 16,22 0 0-16,21 4 4 16,21-10 0-16,24 0 4 15,33-15 0-15,24-23 2 16,32-21 0-16,21-29 1 16,21-31 0-16,28-25-2 15,-10-22 0-15,-4-19-3 16,-21-6 1-16,-24-9-2 15,-29-23 1-15,-32-2-2 16,-27-10 1-16,-36 3-1 16,-22-13 1-16,-27-9-2 15,-32 19 1-15,-22 7-3 16,-24 18 0-16,-3 25-1 16,-1 28 0-16,18 22-3 0,0 26 1 15,11 24-4-15,10 29 0 16,11 25-2-16,7 22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22:51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4244 1128 31 0,'-25'-12'15'0,"22"-7"-9"0,3 13 15 15,-7 6-18 1,3 6 1-16,-6 4 2 16,10 2 0-16,-11 10-8 0,4 6 1 15,-4 0 4-15,1 10 0 16,3 3-1-16,3 3 0 16,4 6 0-16,4 3 0 15,3-3 0-15,-7-12 0 16,3-10 0-1,-3-6 0-15,0-12-2 0,0-10 1 16,-3-7-2-16,-8-5 1 16,-6-4-3-16,-5 0 0 0,-9 4-1 15,2 6 0 1,-2 3-1-16,2 3 0 0,-2 0 0 16,-5 12 0-16,5 7 2 31,9 6 1-31,1 9 1 15,4 4 0-15,17 6 3 0,3 3 1 0,11 3 2 16,0-6 0-16,15-9 0 16,2-13 0-16,5-4-1 15,6-11 0-15,-3-14-4 16,0-5 0-16,-4-4-13 16,-7 4 1-16,-10-10-2 15,-8 9 1-15</inkml:trace>
  <inkml:trace contextRef="#ctx0" brushRef="#br0" timeOffset="303.95">3450 2204 58 0,'18'9'29'0,"24"-18"-37"0,-24 9 62 16,3 0-53-16,11 0 0 16,17 0 0-16,8 0 1 15,13 0-3-15,4-6 1 0,11 3 0 16,7-10 1-16,6-6-3 16,-9-3 1 15,-8 7-4-31,-14-1 0 0,-7 3-5 0,-18 4 1 15,-14 0-8 1,-14-1 0-16</inkml:trace>
  <inkml:trace contextRef="#ctx0" brushRef="#br0" timeOffset="735.43">3870 2489 49 0,'11'44'24'0,"-4"3"-29"0,0-34 42 15,-7 18-37 1,0-6 0-16,0 13-1 0,0-4 1 16,0-2 0-16,0-1 0 15,-7-3 1-15,7-2 0 16,0-8 0-16,-7-5 0 15,3-4 0-15,4-6 0 16,-11-6-1-16,1-6 0 16,-11-4-3-16,-8 4 0 15,-6-7-2-15,3 7 1 16,-6 3 0-16,-5 2 0 31,1 8 0-31,-4 5 1 0,4 7 2 31,7-1 0-31,3 7 1 0,11 10 1 0,-1-4 0 16,12 9 1-16,3-2 0 0,14-1 0 0,3 1-1 16,12-4 0-16,16-6-2 15,1-9 0-15,14-16-9 16,18-6 0 0,13-19-1-16,-3-13 0 0</inkml:trace>
  <inkml:trace contextRef="#ctx0" brushRef="#br0" timeOffset="950.33">4463 2584 40 0,'-7'40'20'0,"-15"14"-21"0,15-42 40 16,-7 7-36-16,-14 12 1 15,0 1 0-15,-4 8 1 16,0-2-7-16,4 3 1 15,7 0 0-15,3-1 1 16,1-11-9-16,13-14 1 16,4-12-7-16,0-25 1 15</inkml:trace>
  <inkml:trace contextRef="#ctx0" brushRef="#br0" timeOffset="1099.91">4057 2687 28 0,'-7'-9'14'0,"25"27"-2"0,-1-5 19 15,-3 9-26-15,11 6 0 0,7 7 2 16,-1 9 0-16,15-4-12 16,-3 1 0-16,6-6-5 15,-7-14 1-15,4-14-4 16,-10-14 0-16</inkml:trace>
  <inkml:trace contextRef="#ctx0" brushRef="#br0" timeOffset="1697.01">5613 1574 45 0,'0'50'22'0,"-4"-31"-20"16,4-10 44-16,0-9-44 15,0 3 0-15,0-3 0 16,-7-3 1-16,4-22-4 16,-8-13 0-16,-3-12 3 15,0-6 0-15,3-13-1 16,1 3 0-16,3 3 0 0,3 10 0 16,1-10-1-16,3 13 1 15,7 6-1 1,3 7 0-16,8 11-1 0,-1 14 0 15,8 3-2-15,-4 21 0 32,4 4-6-17,-11 3 0-15,-7 15-7 0,-7 4 0 0</inkml:trace>
  <inkml:trace contextRef="#ctx0" brushRef="#br0" timeOffset="1911.43">5401 1580 39 0,'-32'38'19'0,"25"-13"-8"0,7-25 27 0,0 0-34 15,0 0 0-15,7 3 2 16,14-3 1-16,8 0-10 16,2-3 1-16,8 3 3 15,11 0 0-15,-1 0-9 16,-3 0 1-16,-7-16-10 16,-4 4 1-16</inkml:trace>
  <inkml:trace contextRef="#ctx0" brushRef="#br0" timeOffset="2144.01">6160 1448 49 0,'7'16'24'0,"-18"6"-26"0,11-16 40 0,-14 4-37 0,3 8 1 0,-3 4 0 0,4-3 0 15,-1 9-3-15,-3-2 0 16,7 5-1-16,3 0 1 16,4-3-4-16,4-12 0 15,6-3-10-15,12-13 1 16</inkml:trace>
  <inkml:trace contextRef="#ctx0" brushRef="#br0" timeOffset="2339.88">6385 1373 46 0,'21'19'23'0,"-21"0"-20"0,0-10 37 0,-10 1-39 0,-1 5 1 0,-6 13 1 16,-5 10 0-16,1-13-4 15,-7 0 1-15,-4 7 0 16,8 2 1-16,2-3-5 15,5-2 0-15,3-11-7 16,3-8 1-16,11-10-6 16,0-10 1-16,0-5 0 15,7-4 1-15</inkml:trace>
  <inkml:trace contextRef="#ctx0" brushRef="#br0" timeOffset="2502.77">6276 1392 37 0,'14'19'18'0,"14"28"-18"0,-17-32 41 0,-1 20-39 0,5-13 1 0,2 9-1 0,8 7 1 15,-4-10-8-15,-3-3 1 16,3-9-3-16,-4-7 0 16,5-18-6-16,-12 3 0 15</inkml:trace>
  <inkml:trace contextRef="#ctx0" brushRef="#br0" timeOffset="2771.82">6459 1348 31 0,'22'53'15'0,"13"-9"-5"0,-21-31 24 0,11 12-31 16,-4 0 1-16,7 3 0 15,0-12 1-15,-3 3-10 16,-7-1 1-16,-8 1 0 16,-10 6 0-16,-21 10-9 15,-18-7 0-15</inkml:trace>
  <inkml:trace contextRef="#ctx0" brushRef="#br0" timeOffset="2988.37">5232 2057 60 0,'7'25'30'0,"35"9"-36"0,-14-21 58 0,32 2-50 15,28 1 1-15,25-16 0 16,25 0 0-16,21-19-7 16,14-3 1-1,-22 0-3-15,-17-3 0 0,-24 16-11 16,-29 0 1-16,-32 2-3 16,-21 14 1-16</inkml:trace>
  <inkml:trace contextRef="#ctx0" brushRef="#br0" timeOffset="3617.08">5800 2659 53 0,'3'22'26'0,"-3"-25"-33"0,0 6 54 16,0-3-45-16,-3 6 0 16,-4-6 1-16,-7 3 0 15,-8 7-4-15,-6-1 0 16,-7 3 3-16,0-8 0 16,3 5-2-16,4 0 1 15,-8 7-1-15,12-6 0 16,6 5-1-16,7-2 0 0,11 2 0 15,7-8 0-15,18-1 0 16,14-6 0-16,3-3-1 16,-3-3 1-1,-7-4-1-15,-4 1 1 0,-7 6-4 16,-3-7 1-16,0 4-3 16,-8 0 1 15,-6 3-1-31,3-4 0 31,-7 7-1-15,0 0 1-16,0 3 3 0,3 10 1 15,-3 12 4-15,4-3 1 16,-1 9 4-16,-3 7 0 0,7 3 2 16,-3 6 0-16,3-3 0 0,3 3 1 0,-10 0-4 0,4-7 1 0,-4 4-3 15,-4-9 0-15,4 3-2 16,-10-4 0-16,-15-6-1 15,1-3 0 1,-15-12-2 31,0-7 1-47,0-6-1 16,7-6 0-1,11-7-2-15,0 4 0 0,7-7-2 0,10 7 1 0,15-10-7 0,17-6 1 0,0-13-3 0,15 7 0 0</inkml:trace>
  <inkml:trace contextRef="#ctx0" brushRef="#br0" timeOffset="3884.2">6325 2580 50 0,'0'10'25'0,"-38"5"-32"0,27-5 49 0,-10-1-41 15,-4 10 1-15,0 6-1 16,1-3 1-16,3 9-3 16,3 7 1-16,4-3-1 15,7-7 0-15,7 6-5 16,10-12 1-16,15-9-9 16,0-4 1-16,10-18-2 15,-10-10 1-15</inkml:trace>
  <inkml:trace contextRef="#ctx0" brushRef="#br0" timeOffset="4098.55">6632 2587 43 0,'-7'37'21'0,"-32"35"-23"0,29-59 44 15,-11 3-41-15,-11 9 0 16,4 0-1-16,3 6 1 0,4-9-3 15,7 6 1-15,-4-15-2 16,7 3 0-16,1-7-8 16,3-3 0-16,3-21-3 15,4-4 1-15</inkml:trace>
  <inkml:trace contextRef="#ctx0" brushRef="#br0" timeOffset="4266.88">6371 2599 29 0,'14'16'14'0,"36"25"-9"16,-40-19 24-16,1-10-24 16,6 10 0-16,-2 6 2 15,6 4 0-15,-4-1-10 16,1-9 1-16,3 0 3 16,-7-3 0-16,0-4-9 15,8-8 0-15,-8-17-5 16,3-2 0-16</inkml:trace>
  <inkml:trace contextRef="#ctx0" brushRef="#br0" timeOffset="4470.35">6883 2533 57 0,'28'66'28'0,"18"31"-41"0,-32-72 56 0,4 19-45 0,-4 3 0 0,-4 7-10 0,-10-7 1 0,0-6 3 15,-10-13 1-15</inkml:trace>
  <inkml:trace contextRef="#ctx0" brushRef="#br0" timeOffset="4974">7620 1812 61 0,'-11'28'30'0,"36"-12"-35"0,-11-16 54 0,4 0-47 15,14 0 1-15,21-9-1 16,7 2 1-16,7-2-8 16,0-7 1-16,-11 4-6 15,-10 2 1-15,-11 1-9 16,-21 9 0-16</inkml:trace>
  <inkml:trace contextRef="#ctx0" brushRef="#br0" timeOffset="5202.95">7662 2116 55 0,'0'38'27'0,"39"3"-30"0,-21-41 47 15,14 0-45-15,17 0 0 16,11-10-9-16,10-2 0 16,1-1 0-16,-4-6 1 15</inkml:trace>
  <inkml:trace contextRef="#ctx0" brushRef="#br0" timeOffset="5675.18">9271 2301 54 0,'0'29'27'0,"-14"-39"-29"0,10 1 42 16,1-16-40-16,-8-10 0 15,1-12 0-15,-4-25 1 16,3-3-2-16,0-7 0 16,1 7 0-16,6-3 1 0,4-10-1 15,0 16 1-15,7 3-1 32,11 6 1-32,10 0 1 0,4 19 1 31,-7 22-1-16,3 13 0-15,-7 18-3 0,-3 13 1 16,-8 19-7-16,-3-3 1 0,-14 12-8 0,-7 0 0 0</inkml:trace>
  <inkml:trace contextRef="#ctx0" brushRef="#br0" timeOffset="5897.3">9042 2101 42 0,'-7'6'21'0,"0"3"-12"0,7-9 32 0,7 0-39 0,0-9 0 0,7-1 0 0,7 1 1 16,7-7-6 0,4 7 0-16,7 0-4 0,3-1 0 15,-3-9-8-15,0-6 0 16</inkml:trace>
  <inkml:trace contextRef="#ctx0" brushRef="#br0" timeOffset="6103.21">9744 1486 46 0,'0'31'23'15,"-14"16"-23"-15,10-31 38 0,-3-7-38 0,0 1 1 0,0 6-2 16,3-4 1-16,8 7-4 15,3 3 0-15,7 0-8 16,0-7 1-16,4-5-3 16,-1-7 1-16</inkml:trace>
  <inkml:trace contextRef="#ctx0" brushRef="#br0" timeOffset="6398.21">10167 1875 48 0,'-7'9'24'0,"0"26"-29"0,0-26 50 15,-7 1-43-15,-4 5 0 16,-3 13 0-16,-4 4 1 15,1 9-4-15,-1 12 0 16,7 3 2-16,8 4 0 16,-1 3-2-16,11-16 0 15,4-3-8-15,10-10 1 16,10-18-8-16,1-16 1 0</inkml:trace>
  <inkml:trace contextRef="#ctx0" brushRef="#br0" timeOffset="6585.76">10559 2010 52 0,'-7'25'26'0,"-39"19"-34"0,32-32 46 0,-11 7-38 16,-3 12 0-16,-8 1 0 15,1 8 0-15,7 4-2 16,7-15 0-16,0-4-6 16,6-6 1-16,5-16-6 0,3-6 0 15</inkml:trace>
  <inkml:trace contextRef="#ctx0" brushRef="#br0" timeOffset="6814.88">10291 2047 52 0,'49'54'26'0,"-3"18"-28"0,-32-63 48 0,4 7-46 0,-1 3 1 0,1-1-2 0,-1 4 1 16,1-3-3-16,-4 0 0 0,-3-3-8 15,-1-13 1-15,-3-13-6 16,4-5 1-16</inkml:trace>
  <inkml:trace contextRef="#ctx0" brushRef="#br0" timeOffset="7036.31">10675 1909 57 0,'25'66'28'0,"10"-6"-34"0,-24-41 55 0,6 15-50 0,8-3 1 0,3 13-8 0,-7 0 0 0,-7 0 4 0,-10 3 0 15,-11-3-12-15,-7-3 0 0</inkml:trace>
  <inkml:trace contextRef="#ctx0" brushRef="#br0" timeOffset="7507.24">11430 1966 60 0,'-11'19'30'0,"-3"12"-33"0,18-22 55 16,3-6-51-16,0 4 0 15,7 2-7-15,0-6 1 16,4 4-6-16,-1-7 1 16,-6-7-8-16,7 4 1 15</inkml:trace>
  <inkml:trace contextRef="#ctx0" brushRef="#br0" timeOffset="7992.73">12640 1053 53 0,'7'44'26'0,"4"66"-33"0,-4-76 48 15,3 10-43-15,-3 0 0 0,0 0-7 0,0 3 1 0,-3-12 1 0,-4 2 0 0,-4-12-7 0,4-6 0 0</inkml:trace>
  <inkml:trace contextRef="#ctx0" brushRef="#br0" timeOffset="8152.09">12079 1687 65 0,'39'34'32'0,"88"-6"-40"0,-81-24 70 0,28-4-60 0,35-4 1 0,11-14-1 0,14 2 0 15,4-3-7-15,-4 0 1 0,-28 0-5 0,-18 19 0 0,-25 0-11 0,-24 13 0 0</inkml:trace>
  <inkml:trace contextRef="#ctx0" brushRef="#br0" timeOffset="8877.16">12559 2348 55 0,'-4'0'27'0,"-13"-9"-30"16,10 9 43-16,-7 3-40 0,-4 3 0 0,4-6 0 0,-4 3 0 0,1 4-1 16,-1 2 0-16,-7 7 0 15,8-4 0-15,-1 7-2 16,4 3 1-16,7-9-2 16,7 2 1-16,10-2 1 0,8-1 0 15,10-12 0-15,7 0 1 16,-3-9 0-1,-4 0 1-15,1-4 0 0,-8 1 0 16,-4-7-2 0,-2 9 1-16,-8 4-4 0,0-3 0 15,-7 9-1-15,3 9 1 16,-3 0 0 15,-3 10 1-15,-1 9 5-16,4 4 0 0,0 12 5 15,4 0 1-15,-4 6 2 0,3 9 0 0,1-12 0 0,-4-3 0 0,-7-6-4 16,-4-4 1-16,-3-8-4 16,-4-1 1-1,-3-7-2 1,0-11 0-16,0-1-1 0,0-6 1 0,0-3-3 16,3-3 1-1,-3-7-4-15,10-6 0 78,8-3-5-78,6 0 0 0,4 4-6 32,14-14 0-17</inkml:trace>
  <inkml:trace contextRef="#ctx0" brushRef="#br0" timeOffset="9064.93">13145 2047 47 0,'14'19'23'0,"-53"22"-25"0,25-22 41 0,0-4-38 0,-8 14 1 0,5 5 0 0,-1-3 0 15,-3 13-3-15,0 10 1 0,7 5 1 0,7-12 1 16,7 7-4-16,3-14 0 0,4-2-7 15,4-19 1-15,6-13-7 16,5-12 1-16</inkml:trace>
  <inkml:trace contextRef="#ctx0" brushRef="#br0" timeOffset="9286.04">13473 2232 53 0,'0'35'26'0,"-32"18"-34"0,18-43 48 15,-11 2-40-15,-3 13 0 0,0 10 0 16,-1-7 1-16,1 6-3 16,3 1 0-16,4-7-5 0,4-3 1 15,6-15-8 1,11-10 0-16</inkml:trace>
  <inkml:trace contextRef="#ctx0" brushRef="#br0" timeOffset="9572.51">13356 2386 42 0,'32'44'21'0,"10"-10"-23"0,-28-27 33 16,4 5-32-16,-4 4 1 0,0-7-3 16,0 1 0-16,0-1-4 15,-6-9 0-15,-1-9-5 16,0-10 1-16</inkml:trace>
  <inkml:trace contextRef="#ctx0" brushRef="#br0" timeOffset="9702.44">13660 2044 58 0,'42'72'29'0,"11"25"-37"0,-32-71 61 0,4 5-54 0,-4 19 0 0,-4-9-3 0,-9 9 0 0,-8-6 0 0,-11 9 0 0,-7-18-12 0,-13-4 0 16</inkml:trace>
  <inkml:trace contextRef="#ctx0" brushRef="#br0" timeOffset="10189.36">14669 1950 61 0,'21'6'30'0,"56"19"-30"0,-45-21 52 0,14 2-53 0,7 3 0 0,7-9-6 0,-11 0 1 0,-10 0 0 0,-4-6 0 0,-7-7-12 0,-10-5 1 0</inkml:trace>
  <inkml:trace contextRef="#ctx0" brushRef="#br0" timeOffset="10306.07">14866 1806 56 0,'0'50'28'0,"7"69"-34"0,-3-78 48 16,3 9-43-16,0 16 1 0,0-13-10 0,0-15 1 0,0-4-1 0,7-15 0 0</inkml:trace>
  <inkml:trace contextRef="#ctx0" brushRef="#br0" timeOffset="10821.61">16129 2223 43 0,'-28'-10'21'0,"-11"-33"-17"0,28 14 28 0,-6-15-31 0,-4-18 1 0,-4-10 0 0,0-16 1 0,4-3-4 16,0-3 1-16,10 3 2 0,11 12 0 62,11 4 0-62,10 0 1 0,50 19 0 0,-8 27 1 47,-14 23-3-47,-6 12 0 0,-8 16-8 0,-10 10 0 16,-11 5-9-16,-7 13 1 0</inkml:trace>
  <inkml:trace contextRef="#ctx0" brushRef="#br0" timeOffset="11033.83">15759 2016 44 0,'-4'41'22'0,"15"-16"-16"0,-4-19 33 0,3-3-37 0,8 3 1 0,10-2 1 0,4 2 1 16,17-3-9-16,22 3 1 16,-4-12-4-16,0 3 0 0,7-13-8 15,-11-3 0-15</inkml:trace>
  <inkml:trace contextRef="#ctx0" brushRef="#br0" timeOffset="11208.82">16835 1740 49 0,'0'28'24'0,"-25"7"-24"0,14-26 40 0,-6 10-39 16,-8 9 0-16,-7 0 1 15,0 13 0-15,4 6-3 16,0 3 1-16,7 7 0 15,7 2 0-15,10-15-4 16,11-3 1-16,11-10-6 16,10-12 0-16,7-19-6 0,-10-9 0 15</inkml:trace>
  <inkml:trace contextRef="#ctx0" brushRef="#br0" timeOffset="11436.13">17173 1793 46 0,'11'38'23'0,"-22"-13"-23"0,4-12 40 0,-7 5-39 0,-7 4 0 0,-11 7 0 16,-3-1 1-16,-4 6-3 16,7 10 0-16,4 0-1 15,3-6 1-15,4-1-5 16,7-5 0-16,7-10-8 15,7-7 1-15,7-15-1 16,4-9 1-16</inkml:trace>
  <inkml:trace contextRef="#ctx0" brushRef="#br0" timeOffset="11707.66">17032 1856 43 0,'18'53'21'0,"6"38"-21"0,-16-66 44 0,-1 7-45 16,7 2 1-16,0 1-4 15,7 2 0-15,0-2 1 0,0-10 1 16,0-9-5-16,1-13 1 16,-1-13-7-16,-7-9 0 15</inkml:trace>
  <inkml:trace contextRef="#ctx0" brushRef="#br0" timeOffset="11816.69">17307 1705 53 0,'46'98'26'0,"-4"21"-31"0,-20-88 51 0,16 23-47 0,1 2 1 0,-3 16-5 0,-12-9 1 0,-10 6-6 0,-17-3 1 0,-22 3-6 16,-17-7 0-16</inkml:trace>
  <inkml:trace contextRef="#ctx0" brushRef="#br0" timeOffset="21168.23">18768 530 31 0,'10'0'15'0,"8"0"-4"0,-18 0 15 0,4 0-20 16,-4 0 1-16,-8-4 1 15,-6 4 1-15,-7 19-12 16,-11 16 0-16,-13 9 8 15,-1 18 1-15,-11 20-5 16,-13 18 1-16,-11 32-1 16,-1 18 1-16,-2 29-2 15,6 31 1-15,11 4-1 16,11 14 1-16,13-5 0 16,8-16 0-1,28 25-5 1,18-47 0-16,24-38-5 0,14-34 1 15,15-41-8-15,-1-28 0 16</inkml:trace>
  <inkml:trace contextRef="#ctx0" brushRef="#br0" timeOffset="21667.3">18768 1784 61 0,'-21'19'30'0,"14"-7"-31"0,7-5 57 15,0-7-53-15,10 0 1 16,11 0 0-16,15 0 0 16,13 0-6-16,4-10 0 15,17-6 0-15,-3-6 0 16,1 1-9-16,-9-1 0 15,-9 0-9-15,-8 9 0 16</inkml:trace>
  <inkml:trace contextRef="#ctx0" brushRef="#br0" timeOffset="22415.59">20493 856 56 0,'7'18'28'0,"-11"-18"-34"0,1 0 45 15,-8 0-39-15,-6 0 1 16,-8 4-1-16,-10 2 1 15,3-6-2-15,0 9 1 0,0 1 0 16,4 5 0 0,0 4 0-16,7 3 0 0,3 3-1 15,11 0 1-15,11-9-1 16,13-3 0-16,8-4 1 16,7-3 0-16,17-6 1 46,4-9 0-46,0-7 1 16,-14-3 0-16,-11 1-1 0,-7 8 0 0,-7 1-3 0,-10-4 1 0,-4 10-5 16,-4 3 1-16,-3 0-2 15,-3 16 1-15,-4 3 0 16,-1 9 0-16,1 6 3 16,0 10 1-16,7 0 5 15,4 19 1-15,3-10 2 16,7 4 1-16,0-1 1 15,0 0 0-15,-7-9-2 16,-7 7 0-16,-11-10-4 16,-7-10 1-16,1-6-3 0,-8-15 0 15,-3-7-1-15,-1-6 1 16,8-19-1-16,3-12 1 16,8 0-2-16,6-4 1 15,11 1-3-15,11 5 0 16,10 1-9-16,7 3 0 15,4-3-4-15,7-3 1 16</inkml:trace>
  <inkml:trace contextRef="#ctx0" brushRef="#br0" timeOffset="22690.07">21057 715 54 0,'7'9'27'0,"-10"-18"-37"0,-1 9 54 0,-6 3-44 16,-4 12 1-16,-8 10 0 16,1 4 1-16,-3-1-3 15,2 22 1-15,-2-6 0 16,6 3 1-16,4 0-3 0,7 3 1 15,3-6-7 1,8-13 1-16,7-5-8 0,6-17 1 16</inkml:trace>
  <inkml:trace contextRef="#ctx0" brushRef="#br0" timeOffset="22914.95">21269 768 44 0,'21'47'22'0,"-21"-13"-19"0,-3-24 34 0,-4 5-35 15,0 7 0-15,-8 10 0 16,-6-1 1-16,-3-6-4 16,-5 10 0-16,1-1 1 15,3-6 1-15,4 1-7 16,4-4 1-16,2-10-10 15,8-11 1-15</inkml:trace>
  <inkml:trace contextRef="#ctx0" brushRef="#br0" timeOffset="23133.29">21153 918 42 0,'35'32'21'0,"-3"37"-15"16,-25-60 30-16,0 7-36 16,0 3 1-16,3-1-1 15,1 8 0-15,0-5-3 0,-1 1 0 16,1-12-4-16,-1-7 0 16,4-6-6-16,0-16 0 15</inkml:trace>
  <inkml:trace contextRef="#ctx0" brushRef="#br0" timeOffset="23363.86">21424 646 47 0,'25'43'23'0,"14"-14"-21"0,-22-14 43 0,12 10-43 15,6 10 1-15,7 3 0 16,-3 5 1-16,-7 1-7 16,-8-6 1-16,-6 6 0 15,-14 3 1-15,-19 3-11 16,-13-12 0-16,-11-4-4 16,-6-9 0-16</inkml:trace>
  <inkml:trace contextRef="#ctx0" brushRef="#br0" timeOffset="23665.47">20793 501 49 0,'-7'44'24'0,"-7"-59"-31"0,10 15 45 0,-3 6-39 15,0 3 1-15,0 7-12 16,3 3 1-16,1 0 4 15,-1-4 0-15</inkml:trace>
  <inkml:trace contextRef="#ctx0" brushRef="#br0" timeOffset="24082.77">19868 1627 54 0,'4'28'27'0,"56"-28"-22"0,-32-3 48 16,11 3-48-16,21-6 1 0,35-4 1 15,29-2 1-15,41-13-11 16,26-13 0-16,7 13 4 15,-1-3 1-15,-21 9-7 16,-34 3 0-16,-19 7-6 16,-24 9 0-16,-25-6-10 15,-25 12 0-15</inkml:trace>
  <inkml:trace contextRef="#ctx0" brushRef="#br0" timeOffset="24922.96">20232 2562 55 0,'-4'9'27'0,"4"-18"-29"0,-3 2 43 0,-4-2-41 15,-7 3 0-15,-1-4 0 16,1 7 0-16,-3-3-1 15,-4 6 1-15,-1 6-1 16,-2-6 0-16,3 9-1 16,3 7 1-16,7-6 0 15,4 8 0-15,11-5 0 16,10 9 0-16,7-13 2 0,7 1 1 16,11-10 0-16,0 3 0 15,-7-6-1-15,-8-4 1 16,-2-2-2-16,-8 6 1 15,-11-3-3-15,-6 2 1 16,-8 4-4-16,0 10 1 16,1-1-2-16,-4 4 0 15,0 12 0-15,3 3 1 16,0 7 2-16,4 9 0 16,0-1 5-16,7 4 0 15,4 7 3-15,-1-4 0 0,4-3 1 16,-7 0 1-16,-7 0-2 15,4 0 1-15,-8-16-4 16,-6 1 1-16,-8-7-3 16,-3-6 0-16,-8-7-2 15,-2-2 1-15,-1-23-1 16,7-12 1-16,0-3-1 16,11-4 0-16,4 1 0 15,6-3 1-15,7 5-1 16,8-2 0-16,7 9-4 15,10 3 1-15,14 0-9 16,4-6 1-16</inkml:trace>
  <inkml:trace contextRef="#ctx0" brushRef="#br0" timeOffset="25197.1">20733 2232 45 0,'0'25'22'0,"-11"-3"-20"0,8-12 36 16,-1 2-37-16,1 1 0 16,-8 12 1-16,-3 0 1 15,-4 13-4-15,1-4 1 0,-1 7 1 16,7 9 0-16,8 3-2 15,6-9 1-15,8-9-5 16,3-4 1-16,-3-12-11 16,6-7 1-16</inkml:trace>
  <inkml:trace contextRef="#ctx0" brushRef="#br0" timeOffset="25405.74">21117 2355 39 0,'14'28'19'0,"-14"-9"-14"16,-7-10 26-16,-3 10-30 15,-8 6 1-15,-3-6 0 16,-4 6 1-16,-3 3-5 16,3 7 1-16,1-1-1 0,2-6 1 15,1 0-7-15,7-2 0 16,4-8-5-16,6-18 0 15</inkml:trace>
  <inkml:trace contextRef="#ctx0" brushRef="#br0" timeOffset="25617.88">20976 2386 39 0,'25'28'19'0,"3"35"-19"0,-17-41 34 0,3 0-34 16,3 9 1-16,5 1 0 16,2 2 0-16,-3-9-3 15,1 0 0-15,-5-6-3 16,1-6 0-16,0-13-7 16,-1-13 1-16</inkml:trace>
  <inkml:trace contextRef="#ctx0" brushRef="#br0" timeOffset="25839.3">21322 2213 54 0,'49'54'27'0,"11"21"-30"0,-35-56 51 16,7 12-47-16,-1 4 0 15,-2 2-1-15,-8 7 0 16,-11 0-5-16,-10 0 1 16,-17 3-9-16,-15-9 1 15,-21-10-4-15,-17-3 0 16</inkml:trace>
  <inkml:trace contextRef="#ctx0" brushRef="#br0" timeOffset="26312.25">20119 2072 47 0,'3'25'23'0,"-13"22"-31"0,3-31 43 16,-7-6-35-16,-11 15 0 15,-7 3 0-15,-10 6 0 16,3-2-1-16,-7 12 1 16,7 9-1-16,4 16 0 15,10 12 0-15,11 7 1 16,14 19-1-16,18 0 0 15,21-13-2-15,17-7 0 16,15-24-9-16,13-25 1 0</inkml:trace>
  <inkml:trace contextRef="#ctx0" brushRef="#br0" timeOffset="26680.87">21742 1963 52 0,'-4'22'26'0,"15"28"-29"0,-1-28 46 15,-3 9-41-15,8 16 0 16,9 13 2-16,1 6 0 16,0 6-5-16,-4 15 0 15,-11 1 2-15,-13-3 0 16,-15-10-4-16,1 7 1 15,-12-16-9-15,-6-10 1 16,-4-18-7-16,7-16 1 0</inkml:trace>
  <inkml:trace contextRef="#ctx0" brushRef="#br0" timeOffset="27101.03">21918 1909 48 0,'7'13'24'0,"4"-7"-24"0,-11-6 42 16,10 0-39-1,1 3 1-15,3 4 2 0,0-7 0 16,7 3-8-16,4-3 1 16,3-3 5-16,-3 3 0 15,-7 3-3-15,-4 3 0 16,-11 0-3-16,-6 4 1 16,-8 8-2-16,-3 1 0 15,-4 6-1-15,1-6 1 16,3 6 2-16,3 3 0 15,0-9 2-15,8-9 0 16,6 5 1-16,12-2 0 0,9-7-3 16,8-3 1-16,7-6-7 15,0 3 1-15,-4-9-11 16,-10-10 1-16</inkml:trace>
  <inkml:trace contextRef="#ctx0" brushRef="#br0" timeOffset="27565.88">22384 332 44 0,'10'28'22'0,"43"32"-17"0,-28-51 32 15,17 29-33-15,25 15 1 0,4 29 1 16,21 12 1-16,6 3-9 16,19 28 0-16,-8 32 4 15,-14 25 1-15,-24 19-2 16,-15 28 0-16,-31 3-2 15,-25 9 0-15,-35-18-4 16,-22-26 0-16,-17-24-11 16,-7-38 0-16</inkml:trace>
  <inkml:trace contextRef="#ctx0" brushRef="#br0" timeOffset="38181.21">7352 5042 45 0,'18'22'22'0,"38"-10"-19"0,-42-15 23 15,18 3-26-15,17-3 0 16,11-3-1-16,0-7 0 0,7 4-2 15,-7 0 1-15,-10 2-10 16,-8 7 1-16</inkml:trace>
  <inkml:trace contextRef="#ctx0" brushRef="#br0" timeOffset="38360.33">7267 5349 58 0,'43'19'29'0,"48"-3"-36"0,-62-16 52 0,13-6-46 15,7 2 1-15,4-2-7 16,-3 0 1-16,-5 0-6 16,-2-16 0-16</inkml:trace>
  <inkml:trace contextRef="#ctx0" brushRef="#br0" timeOffset="39035.28">9416 5080 54 0,'-11'28'27'0,"11"-34"-28"0,0-7 41 15,-3-6-39-15,-1-31 1 16,0-6 0-16,1-26 1 15,3-9-4-15,0-16 0 16,0-5 3-16,0-11 0 0,7 10 0 31,11 7 0-31,3 9 0 0,7 3 1 0,4 18-1 16,0 23 1-16,-1 15-4 16,-6 16 1-16,-4 22-4 15,-3 16 1 1,-4 9-8-16,-7 3 1 0,0 19-9 15,-7 4 1-15</inkml:trace>
  <inkml:trace contextRef="#ctx0" brushRef="#br0" timeOffset="39244.75">9133 4713 52 0,'-14'25'26'0,"18"-16"-25"15,6-6 44-15,5-6-44 0,9 0 1 16,15 3-1-16,0-3 1 16,3-3-5-1,8-4 1-15,-5 7-6 0,5-6 0 16,-4-13-8-16,-15 9 0 16</inkml:trace>
  <inkml:trace contextRef="#ctx0" brushRef="#br0" timeOffset="39688.58">10178 3788 56 0,'7'22'28'0,"-7"25"-37"0,0-29 48 15,-4 11-39 1,-3-1 0-16,-3 13-3 0,-5 3 0 16,5-7 0-16,-1-2 0 15,4-7-11-15,4-3 0 16,3-12 0-16,3-1 0 15</inkml:trace>
  <inkml:trace contextRef="#ctx0" brushRef="#br0" timeOffset="39982.24">10583 4264 50 0,'0'7'25'0,"-10"18"-30"16,6-10 52-16,-6-2-46 15,-8 6 0-15,-3 12 0 16,-7 13 1-16,-8 0-3 15,-6 19 1-15,0 9 1 16,10 6 1-16,4 0-2 16,7 13 1-16,3-12-2 31,7-7 1-15,4-6-6-16,4-13 1 15,10-12-11-15,7-10 0 0</inkml:trace>
  <inkml:trace contextRef="#ctx0" brushRef="#br0" timeOffset="40255.83">11077 4562 58 0,'4'16'29'0,"-29"3"-37"0,14-10 48 0,-13 10-39 16,-11 15 0-16,-4-5 0 16,0 11 1-16,0 20-3 15,4-7 0-15,0 7-1 16,3-7 1-16,7-6-7 16,4-6 0-16,7-10-8 15,7-18 1-15</inkml:trace>
  <inkml:trace contextRef="#ctx0" brushRef="#br0" timeOffset="40487.47">10749 4506 37 0,'18'53'18'0,"-8"7"-10"15,-3-35 26-15,4 0-30 0,3 12 0 16,0 1 1-16,7 6 1 15,4-3-9-15,3-7 1 16,4 4 1-16,0-7 0 16,0-6-8-16,-1-15 0 15,5-20-6-15,-5-15 0 16</inkml:trace>
  <inkml:trace contextRef="#ctx0" brushRef="#br0" timeOffset="40710.87">11098 4242 41 0,'25'47'20'0,"32"44"-22"16,-36-66 36-16,3 13-33 15,5 18 1-15,9 7 1 16,5 9 0-16,-1 7-5 15,-10-1 1-15,-4-6 1 16,-17-9 0 0,-15-13-6-16,-17-6 1 0,-11 6-8 15,-17-12 0 1</inkml:trace>
  <inkml:trace contextRef="#ctx0" brushRef="#br0" timeOffset="41061.61">8883 5882 55 0,'-14'29'27'0,"28"-23"-31"0,-7-3 50 15,57 3-37 1,31 4 1-16,42-10 1 16,40-10 0-16,38-5-16 15,35-14 0-15,15 4 8 16,3 0 1-1,-10 6-9-15,-8 10 1 16,-24 0-9 0,-53 5 1-16,-43-2-9 0,-45 9 1 15</inkml:trace>
  <inkml:trace contextRef="#ctx0" brushRef="#br0" timeOffset="41902.9">9740 6478 46 0,'-10'41'23'0,"-4"-3"-27"0,10-32 34 0,-10 0-28 16,3 4 0-16,-6-1 0 0,-1-3 1 15,-14-3-4-15,4-3 0 16,0 3 3-16,0 4 1 15,-1 2-2-15,5 1 0 16,6 2 0-16,7 4 0 16,8-1 0-16,14 1 0 15,10-3 0-15,10-4 1 16,1-6 0-16,-4-6 1 0,-3-3-2 16,-4-4 1-1,-7 4-1-15,-3 0 0 16,-4-7-5-16,0 1 1 0,-3 6-3 15,-4 6 0 1,-4 0-1-16,1 6 0 0,-1 13 1 16,4 9 1-16,0 3 4 15,0 16 0-15,4 10 4 16,3 12 1-16,3 0 2 31,-3 3 1-31,4-3 0 16,-4-10 0-16,-7-5-2 15,-7-4 1-15,-7-3-4 32,-11-6 0-32,-17-4-3 15,-8-9 0-15,-6-2-2 0,-4-17 1 0,-4-12-3 0,11-13 1 0,11-3 0 16,7-6 0-16,7-3 1 0,10 3 0 16,7 3 0-1,22 3 0-15,21 0-5 0,14 1 1 16,17-4-5-16,-3-10 0 15</inkml:trace>
  <inkml:trace contextRef="#ctx0" brushRef="#br0" timeOffset="42200.64">10372 6403 44 0,'3'19'22'0,"-24"-7"-23"0,14-5 41 0,-4 8-37 16,-10 10 0-16,4 10 2 15,-5 9 0-15,-2 9-7 16,-1-6 1-16,0 9 3 16,8 1 1-16,6-4-4 15,8-6 0-15,10-9-6 16,3-16 1-16,11-10-10 15,11-15 1-15</inkml:trace>
  <inkml:trace contextRef="#ctx0" brushRef="#br0" timeOffset="42392.65">10859 6550 55 0,'10'41'27'0,"-52"6"-32"0,35-37 46 0,-11 5-40 0,-10 7 0 0,-11 6 0 0,-7-3 1 15,0 10-4-15,4 6 1 16,7-4-3-16,6-5 1 16,5-7-9-16,13-10 0 15,11-15-3-15,11-15 0 0</inkml:trace>
  <inkml:trace contextRef="#ctx0" brushRef="#br0" timeOffset="42603.77">10647 6431 40 0,'10'44'20'0,"15"31"-16"0,-18-56 36 0,4 3-39 0,-1 6 1 0,1 7 0 15,3-1 1-15,0-6-6 16,7 1 0-16,8-1-1 16,9-3 1-16,1-9-10 15,0-10 0-15,-4-6-1 16,1-13 1-16</inkml:trace>
  <inkml:trace contextRef="#ctx0" brushRef="#br0" timeOffset="42823.94">11109 6378 67 0,'71'94'33'0,"20"13"-43"0,-66-86 74 15,7 11-67-15,-1 5 1 16,-6 1-7-16,-14 6 1 15,-18 9 2-15,-22 13 0 0,-31 9-13 16,-24 4 0-16</inkml:trace>
  <inkml:trace contextRef="#ctx0" brushRef="#br0" timeOffset="44006.08">9253 539 40 0,'18'-13'20'0,"-11"-15"-8"0,-7 28 20 16,0 0-29-16,-7 3 1 16,-7 4 0-16,-11 11 0 15,1 11-6-15,-19 15 0 16,-13 9 4-16,-8 19 0 15,-6 25-2-15,-8 29 1 0,11 34-1 16,4 18 0 0,13 26 0-16,11 12 1 0,8-12 0 15,13-6 0-15,4-26-2 16,7-21 0-16,21-29-4 16,18-25 1-1</inkml:trace>
  <inkml:trace contextRef="#ctx0" brushRef="#br0" timeOffset="44665.73">13780 360 54 0,'31'79'27'0,"36"84"-21"0,-46-104 28 15,22 32-32-15,-8 22 0 16,7 34 0-16,15 35 1 16,-4 16-5-16,-7 15 1 15,-15 7 0-15,-20-1 1 16,-25-6-6-16,-18-12 0 15,-24-16-10-15,-29-12 0 16</inkml:trace>
  <inkml:trace contextRef="#ctx0" brushRef="#br0" timeOffset="47981.84">15681 5387 40 0,'0'44'20'0,"0"-19"-4"0,0-19 19 0,0-12-32 16,0-7 1-16,0-9 1 16,-4-12 0-16,1-19-6 15,-1-10 1-15,-6-12 5 16,-8-26 0-16,4-12-2 16,0-6 1-16,0 0-1 15,7 6 0-15,7 7-2 16,7 2 0-16,7 23 0 15,7 8 0-15,0 14 0 16,4 15 0-16,3 13-2 16,4 15 1-16,0 13-4 15,-8 15 0-15,-2 17-6 16,-5 11 0-16,-6 7-10 16,-11 4 1-16</inkml:trace>
  <inkml:trace contextRef="#ctx0" brushRef="#br0" timeOffset="48165.11">15325 5036 57 0,'-4'15'28'0,"46"-5"-25"0,-24-10 46 16,14 3-46-16,21 3 1 15,3 0-1-15,1-2 0 16,6-1-10-16,4-3 1 0,-7 0-11 15,0-10 0-15</inkml:trace>
  <inkml:trace contextRef="#ctx0" brushRef="#br0" timeOffset="48434.85">16387 4938 53 0,'7'38'26'0,"-29"-22"-25"0,12-10 33 0,-4 3-33 15,0 7 0-15,-4 9 0 16,-7 0 1-16,1 13-3 16,-1 6 1-16,7 9 0 15,4 10 0-15,11-7-5 0,10-9 1 16,3-12-11-16,4-10 1 15</inkml:trace>
  <inkml:trace contextRef="#ctx0" brushRef="#br0" timeOffset="48698.56">16679 5026 53 0,'14'38'26'0,"-35"25"-28"0,11-57 42 0,-8 10-40 16,-7 6 1-16,-10 6 0 16,-4 3 1-16,0-3-3 15,1 7 1-15,6-4-1 16,0 4 1-16,11-10-8 16,3-13 1-16,8-12-8 15,6-12 0-15</inkml:trace>
  <inkml:trace contextRef="#ctx0" brushRef="#br0" timeOffset="48825.4">16468 5029 38 0,'24'41'19'0,"1"19"-16"15,-14-45 27-15,-1 11-30 16,4 2 0-16,0 0-2 15,1-3 1-15,-1 0-4 0,0-9 0 16,0-7-6-16,4-15 0 16</inkml:trace>
  <inkml:trace contextRef="#ctx0" brushRef="#br0" timeOffset="49031.15">16760 4857 44 0,'32'72'22'0,"-7"6"-18"0,-18-56 40 0,11 10-43 15,6-1 0-15,5 10-1 16,-5 3 1-16,-3-7-3 16,-10 4 0-16,-11 13-7 15,-18-1 0-15,-13-9-6 16,-5-7 1-16</inkml:trace>
  <inkml:trace contextRef="#ctx0" brushRef="#br0" timeOffset="49680.98">17805 4973 59 0,'-18'19'29'0,"-35"34"-41"0,36-37 56 0,-5 3-43 16,-2-4 0-16,-5 1 0 15,1 3 0-15,0 6-2 16,3 6 1-16,8-12-2 16,6 3 0-16,8-6-2 15,10-4 1-15,7-2 1 16,7-10 0-16,7-10 1 15,4-5 1-15,-4-7 1 16,-7 3 0 0,-3-3 1-16,-8 0 0 31,-2 0-6-31,-5 3 1 0,-3 3-7 0,0 10 1 31,0 9-1-31,0 10 1 0,0 6 3 0,4 18 0 0,6 10 7 16,8 13 0-16,3-1 7 0,0 14 1 15,-3-4 1 1,-4-13 1 15,-7 10-2-15,-7 0 1-16,-11-7-5 0,-10-2 1 0,-11-7-4 0,-6-3 0 0,-12-13-2 0,-6-5 1 16,6-23-2-16,1-12 0 15,0-10-1-15,10-6 0 16,11-9-2-16,17-4 1 15,11-2-4-15,11-7 0 16,20-3-9-16,19-19 1 16</inkml:trace>
  <inkml:trace contextRef="#ctx0" brushRef="#br0" timeOffset="49944.23">18129 4239 59 0,'11'19'29'0,"-11"28"-36"16,0-28 51-16,-4 0-44 15,1 6 0-15,-4 6-1 16,0 7 0-16,3-1-4 15,1-12 1-15,3 4-9 0,3-4 1 16,8-10-4-16,6-5 1 16</inkml:trace>
  <inkml:trace contextRef="#ctx0" brushRef="#br0" timeOffset="50282">18609 4631 47 0,'-28'50'23'0,"0"-9"-25"0,17-35 44 0,0 16-41 16,4 13 0-16,-7 9 0 16,0 6 1-16,-3 16-3 15,-1 12 1-15,4 13 1 16,7 0 0-16,3-13-2 16,4-15 0-1,7-13-8-15,4-18 0 47,-1-14-5-47,8-18 0 16</inkml:trace>
  <inkml:trace contextRef="#ctx0" brushRef="#br0" timeOffset="50530.68">19124 4945 53 0,'0'15'26'0,"-39"11"-33"0,32-20 48 0,-7 9-41 0,-11 7 0 0,-6 10 0 15,-8-1 1-15,-3 10-1 16,3 3 0-16,7 0 0 16,4 0 0-16,3-4-7 15,7-8 0-15,8-10-7 16,10-19 0-16</inkml:trace>
  <inkml:trace contextRef="#ctx0" brushRef="#br0" timeOffset="50832.44">18860 4960 30 0,'35'47'15'0,"11"48"0"0,-36-80 16 0,1 13-30 15,3 7 0-15,0 3 0 16,-3 2 0-16,3 4-3 16,0 0 1-16,0-3-6 0,-3-19 0 15,-1-25-5-15,1-16 1 16</inkml:trace>
  <inkml:trace contextRef="#ctx0" brushRef="#br0" timeOffset="50939.99">19262 4866 59 0,'60'79'29'0,"35"-7"-42"0,-63-47 58 0,-4 3-46 0,0 0 1 0,-7 4-4 0,-7 2 0 0,-3 4-2 0,-15 3 1 0,-24 12-10 0,-25 10 1 0</inkml:trace>
  <inkml:trace contextRef="#ctx0" brushRef="#br0" timeOffset="51627.9">15399 6146 52 0,'7'25'26'0,"81"-6"-24"0,-46-16 44 0,25 0-40 0,36 0 1 0,31-6 3 0,53-6 1 0,38-13-13 94,61-7 0-79,21-11 8-15,21-7 0 0,11 6-3 0,-11 3 1 0,-11 4-5 0,-3 2 0 0,-28 10-2 0,-35-3 0 0,-33 10-4 0,-27 5 0 0,-32 7-7 0,-46 9 0 0,-39 10-6 0,-32 15 0 0</inkml:trace>
  <inkml:trace contextRef="#ctx0" brushRef="#br0" timeOffset="52351.17">17053 7118 65 0,'7'22'32'0,"0"-32"-37"0,-7 10 58 0,0 0-54 15,-3-3 1-15,-11 0-2 0,-11 3 1 0,-7 3 1 0,-3 4 0 0,-7-1-2 0,-4 13 0 0,0-10-1 16,0 4 1-16,7-4-1 16,4 4 1-16,10 2-1 15,11 4 1-15,14 0 2 16,14 3 0-16,15 0 2 15,2-7 0-15,5-5 1 16,-1-4 0-16,0-3-1 16,-3-9 0 15,-7-3-1 0,-8-4 0 32,-3 0-2-48,-14 1 0 17,0 3-3-32,-3 2 1 15,-8 7-1-15,1 7 0 16,-1 11 0-16,0 4 0 15,4 10 2 1,0 5 1-16,4 10 3 0,6 10 0 0,1 5 2 0,6 4 1 16,1 3 1-16,0-3 0 0,-4-3-2 0,-4-7 1 15,-6-2-3-15,-11-10 1 0,-1-7-2 0,-6-5 0 0,-10-4-2 0,-8-13 1 0,-7-8-3 16,-3-10 0-16,-8-16-1 0,4-3 1 0,4-16-1 0,10 1 0 0,7-1-2 0,15 7 0 16,17-1-5-16,14 4 0 0,21-3-5 0,4 6 1 0</inkml:trace>
  <inkml:trace contextRef="#ctx0" brushRef="#br0" timeOffset="52985.18">17685 6751 49 0,'0'0'24'0,"-14"9"-28"0,7-5 45 0,-8 5-41 0,-6 0 1 0,-7 7 0 15,-7 9 0-15,3 10-2 16,4 5 1-16,3 17 0 16,4 6 1-16,3 12-1 15,4 3 0-15,7-3-4 16,14-9 1-16,7-9-11 15,15-26 0-15</inkml:trace>
  <inkml:trace contextRef="#ctx0" brushRef="#br0" timeOffset="53175.25">17985 6933 42 0,'7'44'21'0,"-21"-7"-18"0,7-21 29 0,-1 6-29 0,-6 6 0 0,-14 0 1 0,-4 4 0 0,-3 9-6 0,0-1 1 0,3-5 2 0,4-1 0 0,7-2-11 16,3-7 0-16,7-19-4 15,8-6 0 1</inkml:trace>
  <inkml:trace contextRef="#ctx0" brushRef="#br0" timeOffset="53344.33">17706 6945 39 0,'28'-18'19'0,"25"58"-16"0,-39-27 32 0,7 12-30 16,1 13 0-16,-1-1 1 15,-4 4 0-15,1 6-10 16,0-6 1-16,6-7 1 15,-3-5 0-15,4-8-10 16,0-2 0-16,3-19-3 16,4-19 1-16</inkml:trace>
  <inkml:trace contextRef="#ctx0" brushRef="#br0" timeOffset="53560.24">18115 6726 45 0,'25'59'22'0,"10"4"-17"15,-17-44 43-15,6 3-46 0,12 9 1 16,6 7-1-16,-3 3 0 16,-7 3-5-16,-8-4 1 0,-17 7-2 15,-24 7 1-15,-22-7-13 16,-21 0 1-16</inkml:trace>
  <inkml:trace contextRef="#ctx0" brushRef="#br0" timeOffset="54057.1">16655 6663 46 0,'-4'-6'23'0,"-6"37"-28"0,-1-18 31 0,-7 6-25 0,-6 3 0 0,-8 3 0 0,-7 12 0 16,-3 13-2-16,3 13 1 15,-10 16 0-15,3 15 1 16,0 19-1-16,7 12 1 187,14 7-2-187,11-13 1 0,14-3-2 0,18-10 0 0,21-11-4 0,28-17 1 0,35-25-7 0,25-18 1 0</inkml:trace>
  <inkml:trace contextRef="#ctx0" brushRef="#br0" timeOffset="54337.49">18634 6237 40 0,'3'19'20'0,"-6"-4"-14"0,6-9 34 0,1 13-38 0,-1 10 0 0,8 11 1 0,7 23 1 0,6 6-3 0,8 13 0 0,0 15 4 0,-1 12 0 16,-6 8-1 15,-14-1 1-31,-15 6-3 0,-13 0 0 31,-12-9-3-31,-6-6 1 16,-4-16-8 0,0-16 1-16,4-16-12 0,7-12 1 0</inkml:trace>
  <inkml:trace contextRef="#ctx0" brushRef="#br0" timeOffset="54752.57">18972 6256 58 0,'32'21'29'0,"-7"-11"-29"0,-18-4 45 0,7 4-44 0,7-4 0 0,0 6 3 0,8-2 0 0,-5-1-4 0,-3-3 0 0,-3 1 1 0,-7-1 1 0,-15 3-1 0,-6 4 0 0,-8 3-3 0,-3 2 1 16,0 4-1-16,3 0 1 15,4 3 2-15,3 7 0 16,4-4 0 0,0-3 0-16,7-6 1 0,14-3 1 31,18-7-1-31,7-3 0 0,7-9-6 16,0-3 0-16,-8 0-16 15,-9-4 1 1</inkml:trace>
  <inkml:trace contextRef="#ctx0" brushRef="#br1" timeOffset="60761.9">11875 5613 37 0,'-8'3'18'0,"16"0"-9"0,-8-3 19 16,0 0-27-16,3 3 1 15,-3 0 3-15,0 0 0 16,0 1-6-16,0-1 1 16,-3 0 3-16,-1 0 1 15,0 0-2-15,1 3 1 16,-1-6-3-16,1 0 1 16,-1 0-2-16,1 0 1 15,-1 0-1-15,1 0 0 16,-1 0-1-16,1 0 1 0,3 0-2 15,0 7 1-15,0-4 0 16,0 0 0-16,0-3 0 16,3 0 0-16,1 3 2 15,3 0 0-15,-4 0 0 16,1 0 0-16,-1 1 0 16,1-1 0-16,-1 0 0 15,1-3 0-15,-4 0-1 16,0-6 0-16,4-1 1 15,-1-2 0-15,1-4 1 16,-1 7 0-16,1 0-1 16,-4 0 1-16,0-1-1 15,0 1 1-15,0 0-2 16,0 6 1-16,-4-3-2 16,1 3 0-16,-4 0 0 15,-1 3 0-15,-2 0-1 16,3 3 1-16,0 4-1 0,0-1 1 15,3 7 1-15,4-4 1 16,0-2 1-16,7-4 1 16,0-3 1-16,0 0 0 15,0 0 0-15,-3 0 1 16,-1-3-3-16,1-3 0 16,0-3-6-16,-1-7 1 15,-3 1-9-15,0-7 1 16</inkml:trace>
  <inkml:trace contextRef="#ctx0" brushRef="#br1" timeOffset="62659.09">12277 5710 56 0,'14'6'28'0,"28"-6"-16"0,-24-3 28 0,3-3-38 16,18 3 1-16,17-10 1 15,15 4 0-15,10-4-6 16,0 4 0-16,-21-1-2 15,-7 10 1-15,-11 0-10 16,-14 10 1-16,-13-1-7 16,-19-3 0-16</inkml:trace>
  <inkml:trace contextRef="#ctx0" brushRef="#br1" timeOffset="63213.28">12372 6127 48 0,'14'-13'24'0,"-3"-12"-25"0,-8 16 42 0,-3-4-40 16,-3 1 1-16,-4-1 0 16,-4 4 1-16,-3-1-4 15,-7 4 0-15,-4 3 1 16,0 3 1 0,-10 19-2-1,7 3 0-15,7 6-1 16,7 3 1-16,6-9 1 15,8 0 0-15,11-3 1 16,10-6 1 0,4-7 0-16,3-3 0 0,-7-3-1 15,0-3 1 1,-6 0-4 0,-1-3 0-16,-7-1-4 15,0 1 1-15,-7 0-1 0,-4 3 0 0,-3 6-1 0,-3 3 1 16,-1 7 1-16,0 5 1 15,1 1 4-15,-1 13 1 16,4 2 3-16,4 1 1 16,-1 2 2-16,1 4 1 15,-4 3 0-15,3-3 0 63,-3-7-1-32,-4-6 1-15,-3-9-5-1,-7-3 1 1,-4-1-3-16,-3-5 0 0,-7-7-1 0,-4-9 0 0,-3-7-3 0,7-6 1 0,6-6-3 16,8 0 1-16,7 6-5 0,14 4 1 0,18-1-9 0,21 0 1 0</inkml:trace>
  <inkml:trace contextRef="#ctx0" brushRef="#br1" timeOffset="63669.45">12591 6080 55 0,'0'28'27'15,"-14"-31"-32"-15,6 3 47 0,1 9-42 0,-3-2 1 0,-4 8 0 0,0 7 1 0,3 3-3 0,-3-6 1 0,7 3 0 0,3 6 1 0,4-3-5 0,4-6 1 16,6-3-8-16,5-7 1 0,6-18-6 16,10-4 1-16</inkml:trace>
  <inkml:trace contextRef="#ctx0" brushRef="#br1" timeOffset="63763">12912 6061 48 0,'-7'44'24'0,"-22"-35"-24"0,19-2 43 0,-8 8-42 0,-3 7 1 16,-4 0 0-16,-3 0 1 0,3 10-4 0,4-1 0 0,0-3 0 0,7-3 1 0,3-6-9 0,4-6 0 0,7-10-7 0,7-19 1 0</inkml:trace>
  <inkml:trace contextRef="#ctx0" brushRef="#br1" timeOffset="63904.16">12838 6121 48 0,'14'34'24'0,"0"29"-25"0,-7-51 40 15,0 1-39-15,0 9 0 16,4 3-1-16,-1-3 1 0,4-3-3 16,-3-4 1-16,-1-11-5 15,1-8 0-15,0-14-7 16,-4-1 1-16</inkml:trace>
  <inkml:trace contextRef="#ctx0" brushRef="#br1" timeOffset="64133.66">13010 6008 43 0,'18'34'21'0,"7"23"-10"0,-15-38 36 0,4 6-44 16,1 0 1 31,-1 6-1-32,0 4 0 32,-7 2-7-31,-4-5 1-1,-6-7-3-15,-8 0 1 0,-6-3-12 0,-5-13 0 0</inkml:trace>
  <inkml:trace contextRef="#ctx0" brushRef="#br1" timeOffset="64574.31">14037 6014 61 0,'-11'16'30'0,"15"12"-23"0,0-25 52 0,3-3-54 0,7 10 1 16,7-4 3-16,21-3 1 15,15 3-13-15,27-3 1 16,12 0 6-16,13-3 1 15,-7 0-8-15,-7-3 1 16,-20 0-9-16,-19-6 0 16,-24 6-13-1,-15 0 0-15</inkml:trace>
  <inkml:trace contextRef="#ctx0" brushRef="#br1" timeOffset="65461.13">12474 4838 56 0,'0'16'28'0,"-7"-16"-25"0,7 0 38 15,0-6-40-15,0 6 1 0,0 0 0 16,0 0 0-1,0 0-3-15,-3 0 1 0,-1 0 1 16,1 3 0-16,-1 0-1 16,1 0 0-16,-1 0-2 15,0 3 1-15,-6 10-4 16,6-7 2 0,4 4 1-16,0-4 0 15,0-2 1-15,11-4 2 16,3-6 0-16,4-7 1 15,3 4 1-15,-3-3-1 16,-1-1 0-16,-6 1-1 16,-1-4 1-16,-6 4-4 15,-4-4 1-15,0 4-2 16,0 6 0-16,-4 3-2 16,-3 0 0-16,0 12 0 15,-3 10 1-15,-1 6 0 16,0 4 0-16,4 5 3 0,4 1 0 15,-1 3 4-15,4 3 0 16,4 0 1 0,-1 6 1-1,4-6 1 1,1-7 0-16,-5 1-1 0,1-4 0 0,-4-5-3 0,-7-4 1 16,-4-3-2-16,-3-7 0 31,-4-5-1-16,-7-7 1-15,-6-6-2 16,3-7 0-16,-1-2 0 16,5-4 0-16,2-6-1 0,12 0 1 15,6 7-6-15,15-4 1 0,7 6-11 0,10-15 1 0</inkml:trace>
  <inkml:trace contextRef="#ctx0" brushRef="#br1" timeOffset="65794.7">12926 4728 46 0,'-14'22'23'0,"-11"-3"-16"0,18-13 30 0,-4 4-35 0,-3 6 1 0,0 12 1 0,-4 0 0 15,1 6-5-15,3 1 0 16,3 6 3-16,8-1 1 16,3-11-4-16,7 5 0 15,7-15-7-15,7-6 0 16,7-4-9-16,-7-15 1 16</inkml:trace>
  <inkml:trace contextRef="#ctx0" brushRef="#br1" timeOffset="66007.16">13190 4810 57 0,'-14'41'28'0,"-21"21"-30"0,21-46 48 0,0 3-46 0,-11 3 0 0,4 6 1 0,3 7 0 0,-3 8-6 16,3-11 1-16,4-7-6 16,7-13 0-16,7-12-6 15,-3-15 0-15</inkml:trace>
  <inkml:trace contextRef="#ctx0" brushRef="#br1" timeOffset="66156.2">12993 4779 36 0,'14'28'18'0,"11"16"-12"0,-15-29 27 0,1 10-29 0,3 4 0 0,4 5 0 0,3 10 0 0,0-9-9 0,0 2 1 0,-3-9 0 0,-4-12 0 16,3-6-8-16,-2-7 1 0,2-22-2 0,1-6 0 0</inkml:trace>
  <inkml:trace contextRef="#ctx0" brushRef="#br1" timeOffset="66363.08">13377 4672 65 0,'57'66'32'0,"3"37"-44"0,-50-74 72 0,1 8-62 16,0 4 0-16,-8 0-7 16,1-7 0-16,-15 4-4 15,-21-10 1-15</inkml:trace>
  <inkml:trace contextRef="#ctx0" brushRef="#br0" timeOffset="70368.07">6138 11116 63 0,'-21'6'31'0,"21"-6"-27"0,0 0 32 15,11 3-33-15,-4 1 1 16,7 2 1-16,14 0 1 16,11 0-8-16,0-6 1 15,31 0 2-15,11-6 1 16,8 0-8-16,-1 0 0 16,-14 2-14-16,-14 1 1 0</inkml:trace>
  <inkml:trace contextRef="#ctx0" brushRef="#br0" timeOffset="70559.14">6248 11577 76 0,'10'22'38'0,"47"-38"-51"15,-26 10 64-15,19-7-55 16,13 1 1-16,19 2-13 15,2 1 0-15,-13 3 7 16,-1 3 0-16</inkml:trace>
  <inkml:trace contextRef="#ctx0" brushRef="#br0" timeOffset="71118.98">8114 11452 57 0,'25'3'28'0,"70"-3"-31"0,-56 0 44 0,21-7-40 16,35 1 1-16,28 0 3 16,26-7 1-16,34-2-6 15,39-4 0-15,46 6 4 16,18-2 0-16,46 2 0 16,24 1 0-16,32-1-2 15,7 0 0-15,21 4 0 0,4-4 1 16,14-2-1-16,7-4 1 15,-18-3-2-15,-3 0 1 16,-7 0-1 0,-32 3 0-1,-35 7-3-15,-15 9 1 0,-38 9-3 0,-32 6 0 16,-35 1-5-16,-39-4 0 16,-39-5-12-16,-49-8 0 15</inkml:trace>
  <inkml:trace contextRef="#ctx0" brushRef="#br0" timeOffset="72022.72">11303 12518 56 0,'0'3'28'0,"-14"9"-25"0,3-8 28 0,-13 8-31 15,-12 1 0-15,-6 2-1 0,-4 7 1 0,-7 6-2 16,0 4 1-16,4-1-3 16,10 7 1-16,4-1-3 15,10 1 0-15,4-7-3 16,7-5 0-16,14-5 4 15,14-2 1-15,14-6 5 16,15-1 1-16,6-12 5 16,7-12 1-16,-3-10 2 15,-10-6 0-15,-8 3-3 16,-10-7 0-16,-11 10-8 16,-7-3 0-16,-11 6-5 15,-3 7 0-15,-7 9-3 31,0 12 0-15,-4 10-2-16,1 15 1 16,-1 13 4-1,0 13 1-15,4 12 8 32,4 7 1 14,3 15 6-30,3-13 0-16,4-9 3 16,0 0 1-1,-3-6-3-15,-4-12 0 16,-4-11-6 0,-7-2 0-1,-10-13-5-15,-4-6 0 0,-3-12-2 0,0-10 0 0,0-10 0 16,3-8 0-16,0-20-2 0,4-9 0 0,10 0-1 0,8-10 0 0,10 7-8 0,7 3 0 15,14 0-3-15,11 10 1 0</inkml:trace>
  <inkml:trace contextRef="#ctx0" brushRef="#br0" timeOffset="72651.05">11991 12145 49 0,'3'12'24'0,"5"4"-23"0,-12-10 47 0,-3 3-48 0,-4 7 1 0,-6 12-1 0,-1 4 1 0,-3-7-2 0,-11 12 1 0,0 7-1 16,-3 10 0-16,0 12 0 0,3 6 0 0,4 6-1 0,10-9 1 16,8 3-3-16,6-6 1 15,15-16-4-15,10-15 0 16,11-23-7-1,-1-9 0-15</inkml:trace>
  <inkml:trace contextRef="#ctx0" brushRef="#br0" timeOffset="72894.45">12308 12458 57 0,'4'41'28'0,"-15"-3"-38"0,8-29 52 15,-11 7-42-15,-11 9 1 0,-7 9-1 16,-3 1 1-16,-7 2-1 16,-1 4 0-16,5 3 0 15,6-3 0-15,7-10-6 16,4-3 1-16,10-15-10 16,11-4 0-16</inkml:trace>
  <inkml:trace contextRef="#ctx0" brushRef="#br0" timeOffset="73151.67">11991 12417 27 0,'21'13'13'0,"18"28"5"0,-25-26 10 0,0 14-23 0,4 5 1 0,-1 10 2 0,1-3 1 0,0 3-12 0,3 3 0 15,4-7 6-15,-1-2 0 16,4-7-9-16,4-15 1 0,-4-16-10 16,-6-16 1-16</inkml:trace>
  <inkml:trace contextRef="#ctx0" brushRef="#br0" timeOffset="73284.28">12460 12151 56 0,'39'66'28'0,"7"12"-22"0,-32-59 49 0,7 15-51 0,4 13 0 0,3 7 1 0,4 8 0 0,-4-2-10 0,-7 6 0 0,-14 3-1 0,-14-6 1 0,-21 9-15 15,-21-6 0-15</inkml:trace>
  <inkml:trace contextRef="#ctx0" brushRef="#br0" timeOffset="73832.78">11014 12016 51 0,'-25'6'25'0,"14"7"-25"0,8-7 33 0,-8 7-33 15,-3 15 1-15,-3 3-1 16,-12 4 0-16,1 5 0 16,3 11 0-16,-6-7 0 15,-8 6 0-15,-7 12 0 16,-3 14 0-16,3 11 0 15,3 4 1-15,5 13 0 16,9 12 0 15,12 0-1-31,10 0 1 0,14-13-1 78,25-15 1-46,20-19-5-17,33-3 1 1,35-19-5-16,28-15 1 0,22-20-7 0,13-15 0 16</inkml:trace>
  <inkml:trace contextRef="#ctx0" brushRef="#br0" timeOffset="74174.13">12820 11903 53 0,'0'66'26'0,"42"3"-33"0,-28-41 49 0,8 13-38 16,6 19 1-16,4 9 5 15,6 6 0-15,5 13-12 16,-8 6 1-16,-3 12 6 16,-15 1 1-16,-10 3-6 0,-10-1 1 15,-11-11-7-15,-7-17 0 47,-4-15-11-16,0-22 0-15,1-22-3 0,-1-16 1-16</inkml:trace>
  <inkml:trace contextRef="#ctx0" brushRef="#br0" timeOffset="74496.5">13275 11960 59 0,'14'15'29'0,"7"-15"-34"0,-14 0 57 0,4 0-49 16,0-3 0-16,3 0 2 16,3 3 1-16,1 0-8 15,-4 3 1-15,0 10 4 16,-3 2 0-16,-8 10-3 16,-10 4 0-16,-7 2-2 15,-4-3 1-15,-3 7-2 16,0 5 1-16,3 8 1 15,8-14 0-15,3 0 3 16,7-5 1-16,10-4 0 16,12-10 0-16,13-8 0 0,11-4 1 15,14-13-7 1,3-11 1-16,1-5-17 0,-11-2 0 16,-15 0-2-16,-6 3 0 15</inkml:trace>
  <inkml:trace contextRef="#ctx0" brushRef="#br0" timeOffset="75400.78">8467 11129 45 0,'14'15'22'0,"-4"-8"-26"0,-10-7 38 0,-3-7-31 0,-4-2 1 16,-4-16 1-16,-6-16 1 15,-5-25-7-15,-9-6 0 16,-1-22 4-16,4-19 1 15,-1-12-2-15,15 2 0 16,-7-8-1 15,7 2 0-31,14 4 0 0,4 15 0 32,6 10 0-1,4 15 0-16,4 22-1-15,7 22 0 0,3 23-3 0,0 8 0 0,0 26-7 0,-17 18 0 16,-8 23-7-16,-10 18 1 0</inkml:trace>
  <inkml:trace contextRef="#ctx0" brushRef="#br0" timeOffset="75634.87">8103 10737 59 0,'14'0'29'0,"43"-10"-40"0,-39 1 55 0,-1-1-48 0,8-2 0 0,7-1-21 0,10-6 1 0,-10 1 23 15,-1-1 1-15</inkml:trace>
  <inkml:trace contextRef="#ctx0" brushRef="#br0" timeOffset="75882.6">8767 10153 56 0,'-29'22'28'0,"12"28"-36"0,10-34 54 0,3 0-45 15,1 6 0 1,3 3-3-16,0 6 0 0,7 4-2 15,3-7 0-15,4 0-8 16,4-6 0-16,3-12-3 16,7-7 0-16</inkml:trace>
  <inkml:trace contextRef="#ctx0" brushRef="#br0" timeOffset="76079.87">9130 10536 55 0,'-7'28'27'0,"3"19"-35"0,1-31 55 0,-8 6-45 0,1-3 1 0,-12 12 1 0,5 13 0 0,3 0-5 0,7 9 0 0,0-3 2 0,7-6 0 15,10-3-5-15,8-13 0 16,-1-6-8-16,8-13 1 16,7-21-6-16,0-10 0 15</inkml:trace>
  <inkml:trace contextRef="#ctx0" brushRef="#br0" timeOffset="76340.3">9525 10586 59 0,'7'41'29'0,"-25"-4"-37"0,11-27 56 0,-7 2-48 0,-7-2 1 0,-4 12 1 0,-6 9 0 0,-8 0-2 0,7 4 0 0,4-1-1 0,3 1 1 0,8-7-6 0,6-3 0 0,-3-12-10 15,10-10 0-15,4-16-1 16,7-12 0-16</inkml:trace>
  <inkml:trace contextRef="#ctx0" brushRef="#br0" timeOffset="76509.63">9320 10564 37 0,'25'-6'18'0,"14"12"-11"0,-25 4 36 0,7 5-40 0,-3 7 1 0,7 3 1 0,-4-3 1 0,3 6-9 0,-2 4 1 15,-1-1 1-15,-4-9 0 0,1-3-7 0,-4-10 0 16,-3-12-8-16,-4-16 1 16</inkml:trace>
  <inkml:trace contextRef="#ctx0" brushRef="#br0" timeOffset="76753.7">9606 10207 44 0,'7'31'22'0,"7"16"-18"0,-7-34 36 0,0 2-37 15,8 13 0-15,6 7 2 16,0 6 0-16,0 9-7 15,0 3 1-15,-7-6 3 16,-7 3 1-16,-10 1-5 16,-8-1 0-16,-3 0-6 15,0-6 0-15,0-3-8 16,0-10 0-16</inkml:trace>
  <inkml:trace contextRef="#ctx0" brushRef="#br0" timeOffset="77288.48">10347 10552 44 0,'35'6'22'0,"-14"0"-16"0,-17-6 34 0,-4 0-35 0,0 0 0 0,-4 3 1 0,-10 4 1 16,-14 5-9-16,0 10 0 0,-11 3 5 15,-10 3 1-15,-4 10-3 16,3 0 0-16,5-4-3 16,6-3 1-16,10-2-3 15,8-4 1-15,11-3-1 16,10-7 1-16,14-5 0 16,14-10 0-16,7-10 3 15,4-8 0-15,7-8 1 16,3-2 1-16,-6 6-1 15,-8 0 1-15,-7 0-5 16,-7 4 1-16,-3-1-4 31,-7 9 0 32,-4 7-1-48,-7 6 0 1,-4 7 4-16,1 9 0 0,-1 9 6 16,1 6 0-16,-4 10 3 0,-1 10 1 0,1-4 0 0,-3 0 1 0,-4 3-3 0,-4-3 1 0,0-9-5 0,-3 0 1 0,-7-3-3 15,-4-10 0-15,-3-3-3 0,0-10 1 0,7-11-5 0,3-4 1 16,11-13-9-16,14-15 0 16,10-10 1-16,8-12 0 46</inkml:trace>
  <inkml:trace contextRef="#ctx0" brushRef="#br0" timeOffset="77546.25">10904 10354 57 0,'-3'13'28'0,"-22"12"-41"0,15-16 60 0,-5 10-46 16,1 6 0-16,-3 0 2 16,-1 10 1-16,-3 5-4 15,0 1 0-15,0 9 2 16,3 4 1-16,11 2-2 16,7-3 1-16,7-9-3 15,7-3 0-15,4-13-4 16,3-9 0-16,7-13-11 0,0-12 1 15,1-10-2 1,6-9 0-16</inkml:trace>
  <inkml:trace contextRef="#ctx0" brushRef="#br0" timeOffset="77804.45">11250 10574 55 0,'-10'28'27'0,"-54"34"-38"0,46-49 56 0,-6 9-45 0,-5 9 1 16,-6 1-1-16,7 5 1 0,0 1-3 15,0 0 1-15,3-4-5 16,7-9 0-16,4-15-9 16,7-17 1-16</inkml:trace>
  <inkml:trace contextRef="#ctx0" brushRef="#br0" timeOffset="78012.07">10947 10445 34 0,'28'9'17'0,"14"35"-4"0,-28-34 21 0,4 5-30 16,3 10 1-16,0 10 1 15,1-4 0-15,-1 4-9 16,-4 6 1-16,-3-1 3 15,1-5 1-15,-1-10-7 0,0-6 0 16,0-10-8-16,0-6 1 16,-3-18-3-16,-4-11 0 15</inkml:trace>
  <inkml:trace contextRef="#ctx0" brushRef="#br0" timeOffset="78160.11">11395 10147 59 0,'31'57'29'0,"22"40"-40"0,-38-69 61 0,-1 16-50 0,-4 12 1 0,-3 4-1 0,-3 6 0 0,-25 37-9 16,-8-12 0-16,-2-28-7 15,-8-10 1-15</inkml:trace>
  <inkml:trace contextRef="#ctx0" brushRef="#br0" timeOffset="78631.6">12312 10677 73 0,'-7'69'36'15,"49"-47"-44"-15,-24-19 68 0,17 3-59 16,25-9 0-16,21-6-2 16,11-4 0-16,-7-9-6 15,-4-6 0-15,-11 6-13 16,-10 0 0-16</inkml:trace>
  <inkml:trace contextRef="#ctx0" brushRef="#br0" timeOffset="79044">13529 10953 64 0,'-3'34'32'0,"-1"-34"-35"0,4-9 48 0,-4-10-42 0,-3-12 0 0,0-10 0 15,-3-25 0-15,-1-12-5 16,1-16 1-16,3-13 2 16,3-6 1-16,4-9-2 15,7 3 0 32,4 9 0-47,3 7 1 16,3 24 0-16,1 13 1 15,3 19-2-15,0 13 1 0,1 21-5 0,-5 20 0 0,-3 11-7 0,-3 26 1 0,-15 10-10 16,-10 2 0-16</inkml:trace>
  <inkml:trace contextRef="#ctx0" brushRef="#br0" timeOffset="79267.02">13229 10611 57 0,'-10'22'28'0,"20"3"-28"0,1-22 47 0,3 0-46 0,11 1 1 0,13-8-1 0,8-2 1 0,4-3-6 0,10-4 0 0,0 1-5 15,-8-4 0-15,5 0-8 16,-4-6 0-16</inkml:trace>
  <inkml:trace contextRef="#ctx0" brushRef="#br0" timeOffset="79464.52">14161 10335 48 0,'0'10'24'0,"3"2"-26"0,-3-9 40 0,-7 10-37 16,-7 12 0-16,0 6 2 16,-4 1 1-16,-3 8-4 15,-7 7 1-15,-4 0 2 16,-3 4 0-16,6 5-1 15,8 7 0-15,11-4-2 0,10-2 0 16,17-13-5-16,12-7 1 16,-1-18-10-16,7-16 0 15,4-15-2 1,14-10 0-16</inkml:trace>
  <inkml:trace contextRef="#ctx0" brushRef="#br0" timeOffset="79812.14">14460 10483 53 0,'-14'50'26'0,"-42"-6"-32"0,38-29 53 0,-3 7-45 0,-7 0 1 0,-7 6 0 16,-1 7 1-16,4 6-5 15,4-4 0-15,7-2 0 16,3-4 1-16,4-6-7 15,4-9 1-15,6-7-8 16,1-12 0-16,3-19-3 16,0-9 0-16</inkml:trace>
  <inkml:trace contextRef="#ctx0" brushRef="#br0" timeOffset="79976.14">14143 10345 34 0,'28'15'17'0,"21"70"-10"0,-31-66 31 0,0 12-34 0,-1 7 1 0,1-1 2 0,3-2 0 0,0 6-9 0,1-1 0 0,2 1 5 0,-6-9 0 16,14-7-6-16,-4-3 1 0,0-13-6 0,-3-9 0 15,-1-13-8 1,-2-15 1-16</inkml:trace>
  <inkml:trace contextRef="#ctx0" brushRef="#br0" timeOffset="80107.07">14485 10175 54 0,'42'32'27'0,"8"49"-24"0,-36-59 49 0,11 19-49 16,3 3 0-16,4 12 0 15,-8 4 0-15,-6-7-8 16,-8 0 0-16,-10 1-3 16,-7-1 1-16,-10-9-12 15,-11-13 1-15</inkml:trace>
  <inkml:trace contextRef="#ctx0" brushRef="#br0" timeOffset="80748.88">15406 10345 52 0,'-14'12'26'0,"-11"-12"-23"0,18 0 40 15,-7 3-40-15,-4 0 1 0,1 7 1 16,-8-1 1-16,4 7-8 16,-4 12 0-16,-3-3 3 15,-4 3 1-15,4 4-3 16,3 2 1-16,7 1-3 15,8-4 1-15,6-9-1 16,8-3 0-16,10-7 0 16,4-2 1-16,10-16 1 15,7-10 1-15,0-6 0 16,1-6 1-16,-8-7-1 16,-7 1 1-16,-7-1-2 15,-3 7 0-15,-4 3-3 16,0 6 1 15,-4 7-2-15,1 12 0-1,-1 15 1-15,1 10 0 63,0 16 4-63,-1 9 1 15,4 4 3-15,0 2 0 0,-3 1 2 0,-4 2 0 0,0-6 0 16,-4 4 1-16,-10-10-4 0,-4-3 1 0,-6-3-2 0,-8-4 0 0,4-12-2 0,-4-9 1 16,-3-10-3-16,-1-6 1 0,1-6-2 0,10-13 0 0,4-6-3 0,14-9 0 15,7 2-5-15,14-9 0 16,11-6-6 0,10-3 1-16</inkml:trace>
  <inkml:trace contextRef="#ctx0" brushRef="#br0" timeOffset="80969.72">15727 9843 57 0,'3'53'28'0,"-3"16"-33"0,0-50 53 0,0 9-47 15,0 7 1-15,-3-4-1 16,-1-3 0-16,1 4-4 16,-1-4 1-16,4-6-7 15,0 0 1-15,4-13-9 0,-4-6 1 16</inkml:trace>
  <inkml:trace contextRef="#ctx0" brushRef="#br0" timeOffset="81237.23">16210 10122 56 0,'-7'41'28'0,"-46"-13"-36"0,36-12 49 0,-12 9-40 16,-2 9 1-16,-5 13 1 15,-6 7 0 1,-4 46-4 0,11-12 0-16,17-13-1 15,15-12 0-15,6-10-7 16,15-19 1-16,14-12-8 16,10-22 1-16</inkml:trace>
  <inkml:trace contextRef="#ctx0" brushRef="#br0" timeOffset="81480.23">16605 10307 55 0,'0'38'27'0,"-14"-10"-33"0,4-19 49 0,-12 13-42 0,-9 10 1 0,-12-4 1 0,5 6 0 16,-1 4-4-16,7 3 0 16,0-10 1-16,8 0 0 15,-1-2-9-15,7-11 0 16,8-11-7-16,-1-7 0 16</inkml:trace>
  <inkml:trace contextRef="#ctx0" brushRef="#br0" timeOffset="81680.16">16288 10323 46 0,'24'25'23'0,"33"25"-19"0,-36-31 37 0,0 12-40 16,4 0 1-16,-4 10 0 16,0 3 1-16,0-6-5 15,1 3 1-15,-5-7 0 16,-3-9 0-16,0-3-7 15,1-16 0-15,-1-3-7 16,-4-24 0-16</inkml:trace>
  <inkml:trace contextRef="#ctx0" brushRef="#br0" timeOffset="81884.37">16658 9987 48 0,'64'69'24'0,"3"22"-20"0,-53-63 41 15,7 4-45-15,-3 12 1 16,-4 15-1-16,-14 4 0 16,-7 18-4-16,-18 1 0 15,-17 3-11-15,-8-1 1 16</inkml:trace>
  <inkml:trace contextRef="#ctx0" brushRef="#br0" timeOffset="83777.93">20662 10674 55 0,'7'19'27'0,"-7"-10"-19"0,0-9 27 15,0 0-35-15,0 0 1 16,0 0 0-16,0 0 0 16,-3 0-6-16,-1 3 1 15,1 0-7-15,-1 1 1 16,-3-4-6-16,0-4 0 15</inkml:trace>
  <inkml:trace contextRef="#ctx0" brushRef="#br0" timeOffset="83985.04">21234 10580 45 0,'7'6'22'0,"0"-22"-31"15,-7 10 40-15,0 0-36 16,-4 0 0-16,-3 2-17 16,-10 4 1-16</inkml:trace>
  <inkml:trace contextRef="#ctx0" brushRef="#br0" timeOffset="84465.36">21244 11138 52 0,'14'-3'26'0,"15"-10"-26"16,-26 10 46-16,-3 3-44 15,-3-3 0-15,-4 9 0 0,-18 16 1 16,-28 10-4-16,-25 18 0 15,-17 6 2-15,-7 16 0 16,-11-6-3-16,4-6 1 16,-1-4-9-16,11-6 1 15,11-3-7-15</inkml:trace>
  <inkml:trace contextRef="#ctx0" brushRef="#br0" timeOffset="84857.28">21703 10950 39 0,'74'-91'19'0,"-28"-50"-19"16,-29 100 26-16,-2-12-25 16,-1-13 1-16,-4-13 3 15,-13-5 1-15,-15-4-6 16,-3 13 0-16,-25 3 4 15,-32 12 0-15,-24 16-1 0,-32 22 0 16,-32 13-2-16,8 18 0 16,-19 19-4-16,-3 26 1 15,25 18-4-15,7 22 0 16,0 19-8-16,24 18 0 16</inkml:trace>
  <inkml:trace contextRef="#ctx0" brushRef="#br0" timeOffset="85034.24">20355 12223 49 0,'170'22'24'0,"80"-113"-20"15,-151 47 41-15,42-28-43 0,39-41 0 0,-11-28 2 16,-6-19 0-16,-33-19-4 16,-38 1 0-16,-39-14 0 15,-46-8 1-15,-28 21-12 16,-50 13 0-16,-38 12-6 15,-18 22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24:37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 4365 48 0,'-7'9'24'0,"14"19"-17"16,-7-21 25-16,0 2-30 16,0 10 1-16,0 12 1 15,-7 4 0-15,-4 18-6 16,4 16 1-16,-3 19 3 16,-1 9 1-16,-3 3-4 0,7-3 1 15,-4-21-6-15,4-17 1 16,4-5-11-16,6-26 1 15</inkml:trace>
  <inkml:trace contextRef="#ctx0" brushRef="#br0" timeOffset="288.35">2872 4252 57 0,'0'-3'28'0,"-7"-7"-33"0,7 10 47 0,7-9-41 16,3-4 1-16,8 1 0 16,3-4 1-16,11 0-4 15,17-6 1-15,22 4 2 16,17-1 0-16,11-3-4 15,-1-6 0-15,1 3-11 16,-7 3 0-16,-21 6-4 16,-22 10 1-16</inkml:trace>
  <inkml:trace contextRef="#ctx0" brushRef="#br0" timeOffset="531.04">3080 4810 57 0,'10'19'28'0,"8"-19"-33"0,-7 0 53 16,-1-7-46-16,11 1 0 15,8 0 0-15,2 0 0 16,12-4-5-16,2 7 1 15,5-3-6-15,-1-4 1 16,-13 1-10-16,-12 6 1 0</inkml:trace>
  <inkml:trace contextRef="#ctx0" brushRef="#br0" timeOffset="2289.64">4064 4992 39 0,'-7'15'19'0,"-14"-11"-21"0,10-4 20 15,-6-4-18-15,-5 4 1 0,-6-6 0 16,-4 3 0-16,-6 0-2 16,6 3 1-16,-7 3 0 15,7 10 1-15,4 5-2 16,7 14 1-16,10-10-2 16,4 3 1-16,7 0-1 15,7 0 0-15,18-12 0 16,10-13 0-16,1-4 1 15,2-8 0-15,8-10-2 16,-14-6 0-16,0 3-5 16,-4-4 1-16</inkml:trace>
  <inkml:trace contextRef="#ctx0" brushRef="#br0" timeOffset="2562.19">4364 5221 35 0,'10'-13'17'0,"-10"-18"-21"0,0 21 31 16,0 1-25-16,0-7 0 16,4-18 8-1,3-1 1-15,11-5-13 16,6-4 1-16,12 3-7 15,-12 6 1-15,-2 7-3 16,-5 6 0-16</inkml:trace>
  <inkml:trace contextRef="#ctx0" brushRef="#br0" timeOffset="3078.02">6869 4923 54 0,'-4'53'27'0,"8"-53"-36"0,-4-9 52 0,0-13-41 0,-4-13 0 0,1-15 1 16,-1-16 0-16,0-15-4 15,-6-26 0-15,10 0 2 16,0 4 1-16,3 9-2 16,8-3 1-1,3 9 0-15,7 10 0 0,4 15 0 16,0 13 1-16,-1 18-2 15,5 29 0 17,2 6-6-32,-6 25 0 47,-4 13-10-47,-14 13 0 15</inkml:trace>
  <inkml:trace contextRef="#ctx0" brushRef="#br0" timeOffset="3230.55">6548 4691 49 0,'-29'31'24'0,"36"-12"-18"0,0-16 35 0,8 0-38 0,6-3 0 16,18-3 1-1,17-3 0-15,-7-4-6 0,11 4 0 16,0-3-3-16,0 2 1 16,-7 1-12-16,-14 6 0 0</inkml:trace>
  <inkml:trace contextRef="#ctx0" brushRef="#br0" timeOffset="4026.2">7444 4606 44 0,'-11'3'22'0,"-7"13"-26"0,15-10 28 16,-15 7-25-16,4 6 1 15,0 2-7-15,0 11 0 16,-7 5 5-16,3 14 1 16,8-1-4-16,-1 3 1 0,4 0-1 15,7-12 0-15,7-3-2 16,7-7 0-16</inkml:trace>
  <inkml:trace contextRef="#ctx0" brushRef="#br0" timeOffset="4230.59">7719 4807 52 0,'-14'25'26'0,"-11"-9"-37"0,11-7 55 0,-4 0-44 15,1 4 0-15,-12 9 0 16,8-6 1-16,-3 2-5 0,6 4 0 16,7 0-10-1,4-6 1-15</inkml:trace>
  <inkml:trace contextRef="#ctx0" brushRef="#br0" timeOffset="4418.05">7493 4637 42 0,'18'51'21'0,"6"11"-18"0,-13-43 28 0,3 6-31 16,7 10 1-1,-7-1-2-15,11 4 1 0,-4-4-5 16,-3-2 0-16,3-7-7 16,4-10 0-16</inkml:trace>
  <inkml:trace contextRef="#ctx0" brushRef="#br0" timeOffset="4678.26">7853 4518 43 0,'28'35'21'0,"21"-4"-13"0,-34-18 34 0,-1 2-39 0,10 14 0 0,12 5 1 0,2 7 0 0,1 12-7 15,-7 0 1-15,-7 4 0 0,-18-1 0 16,-14-2-11-16,-18-7 1 15,-14-3-4-15,0-16 0 16</inkml:trace>
  <inkml:trace contextRef="#ctx0" brushRef="#br0" timeOffset="5193.84">9659 4195 44 0,'-7'47'22'0,"11"60"-23"0,-1-82 40 0,-3 10-37 16,0 2 0-16,0 10 0 16,0-3 1-16,0-6-5 0,0-7 1 15,0-9 2 1,0-9 0-16,-3-10-2 0,-12-16 1 15,-9 7-1-15,-8-10 0 16,-10-6 0-16,-1-6 0 16,-10 3 0-1,-3 0 1-15,0 9 0 32,10 4 0-32,7 5 0 15,4 14 1-15,6 2 0 0,12 10 1 0,6 0 1 16,8-4 1-16,17 1 1 0,25-3 1 15,17-7-1-15,25-3 1 0,14-9-4 32,8-4 1-32,-5-8-9 0,-2-4 0 31,-12 3-13-15,-17-6 0-16</inkml:trace>
  <inkml:trace contextRef="#ctx0" brushRef="#br0" timeOffset="5841.81">11342 4691 46 0,'-18'6'23'0,"4"0"-24"0,3-6 30 0,-3 3-28 0,-3 4 1 0,-4-4 0 0,-1 3 1 0,1-3-4 0,0 7 0 0,7 8 2 0,3 8 0 0,11-8-1 0,7 4 1 0,11-3-1 0,7-3 0 0,3-10 0 0,-3-12 1 0,-1 0-1 16,-6-4 1 15,-4-9-1-31,-3 4 1 15,-4-4-3 17,-7 3 1-1,0 7-4-31,0-4 1 0,-4 10-4 16,1 12 1-16,-1 13 0 0,4 7 0 15,0 11 5-15,4 7 1 16,-4-3 6-1,7 3 1-15,0 0 4 0,-4 4 0 0,1-7-1 0,-8-1 1 0,1-2-5 0,-8-3 0 16,-10-7-4-16,-14-6 0 0,-8-9-2 0,1-10 1 0,0-6-2 0,3-9 1 16,0-4-2-16,14-12 1 15,8 3-5-15,10 7 1 16,14-4-8 0,14 0 0-16,18-6-1 0,0-10 1 15</inkml:trace>
  <inkml:trace contextRef="#ctx0" brushRef="#br0" timeOffset="6129.81">11867 4412 55 0,'4'25'27'0,"-4"12"-40"0,-4-21 59 0,-6-3-46 16,-4 9 0-16,0-4 0 15,-8 1 1-15,-2 9-1 16,-4 7 0-16,3 3 0 16,4-1 1-16,3 4-1 15,7 3 0-15,11-10-5 16,0-5 1-16,22-17-10 16,2-6 1-16,-2-12-2 15,6-6 1-15</inkml:trace>
  <inkml:trace contextRef="#ctx0" brushRef="#br0" timeOffset="6332.77">12058 4562 53 0,'3'44'26'0,"-27"-16"-36"0,13-12 55 0,-3 3-44 0,-7 0 0 15,0 6 0-15,0 3 0 16,-4 6-2-16,0 4 1 15,4-7-3-15,3-2 1 16,4-7-8-16,4-16 0 0,6-6-5 16,1-19 1-16</inkml:trace>
  <inkml:trace contextRef="#ctx0" brushRef="#br0" timeOffset="6466.48">11927 4597 35 0,'22'19'17'0,"-1"18"-13"0,-14-21 28 0,0-4-32 0,7 13 0 0,0 1-1 15,4 5 1-15,3 3-4 16,0-2 0-16,0-7-7 16,4-6 1-16</inkml:trace>
  <inkml:trace contextRef="#ctx0" brushRef="#br0" timeOffset="6684.05">12252 4547 47 0,'28'59'23'0,"11"-12"-22"0,-28-31 41 0,3 3-42 0,0 6 1 0,0 0-5 0,-3 12 1 16,-8 1-2-16,-10 0 0 16,-14-4-9-16,-11 1 0 0</inkml:trace>
  <inkml:trace contextRef="#ctx0" brushRef="#br0" timeOffset="7294.55">14326 3800 57 0,'-3'82'28'0,"-1"9"-35"0,4-76 52 15,0 26-44-15,0 12 1 0,0 10 0 16,0 9 1-16,0 4-4 16,4-11 1-16,-1-5 2 15,1-16 0 1,-1-10-3-16,-3-15 1 16,0 0-1-16,-7-16 0 0,-3-6-1 15,-15-6 1-15,-7-7-1 16,-3 0 1 15,0 4 0 0,-1-4 1-15,-2 3 0 0,-1 10 0-1,0 10 0-15,4 11 1 0,3 4-1 0,7-3 1 16,11 13 0-16,7 2 0 0,7 1 0 0,11-1 1 0,10-6-2 0,4-3 1 0,-1-3-1 0,12-6 0 0,6-4-5 15,4-2 0-15,0-10-10 0,-1-10 0 32,1-11-2-17,0-5 1 1</inkml:trace>
  <inkml:trace contextRef="#ctx0" brushRef="#br0" timeOffset="7496.68">14616 4628 54 0,'-4'35'27'0,"-14"8"-37"0,15-33 54 16,-1 2-45-16,1-2 0 15,-1-7-5-15,1-3 1 0,-1-9 0 16,4-10 1-16,-3-3-10 16,-1 0 0-16</inkml:trace>
  <inkml:trace contextRef="#ctx0" brushRef="#br0" timeOffset="7628.58">14425 4383 31 0,'-7'10'15'0,"28"18"-18"0,-14-28 21 0,4 6-18 0,3 4 0 0,7-1-4 63,0 1 1-63,0 2-3 0,1-9 0 15</inkml:trace>
  <inkml:trace contextRef="#ctx0" brushRef="#br0" timeOffset="7921.68">14940 4659 39 0,'18'41'19'0,"-15"-25"-28"0,-3-19 36 0,0-10-27 0,-3-6 1 0,-4-3-2 0,-4-18 1 0,-10-7 0 0,-4-19 1 16,1-3 0-16,-5-22 0 0,5 12 0 15,3 7 0-15,6-6 1 16,8 15 0-16,11 16 0 16,10 6 1-16,7 16-1 15,7 10 1-15,8 11-2 16,-1 14 0 15,4 12-7-31,-8-10 0 0,-9 13-6 0,-8 4 0 31</inkml:trace>
  <inkml:trace contextRef="#ctx0" brushRef="#br0" timeOffset="8114.5">14732 4537 55 0,'25'25'27'0,"28"-12"-34"16,-39-13 51-16,3 0-45 15,12-3 1-15,-1-4-5 16,4-2 0-16,-4 0-6 0,-4-1 1 16,-6 1-5-16,-4-1 1 15</inkml:trace>
  <inkml:trace contextRef="#ctx0" brushRef="#br0" timeOffset="8380.32">15184 4760 41 0,'17'37'20'0,"-13"-46"-25"0,-4 6 37 0,0-13-29 16,0-15 1-16,-4-4 3 15,1-15 0-15,-4-13-9 16,-7-12 1-16,-1-3 4 16,1-10 1-16,4 16-2 15,6 3 0-15,8 3-1 16,3 13 0-16,3 9 0 16,4 16 1-16,8 18-3 15,2 10 0-15,1 13-4 31,-4 9 0-31,-7 0-10 0,-7 9 0 16</inkml:trace>
  <inkml:trace contextRef="#ctx0" brushRef="#br0" timeOffset="8614.09">15053 4587 51 0,'11'22'25'0,"20"-25"-25"0,-17 3 40 15,1 0-40-15,6 0 1 16,3-6-1-16,5 6 0 16,-5 0-3-16,1 0 0 31</inkml:trace>
  <inkml:trace contextRef="#ctx0" brushRef="#br0" timeOffset="8948.2">15416 4684 54 0,'22'19'27'0,"13"-9"-27"0,-25-10 28 0,8 0-28 0,0-7 0 0,-1-2-1 0,-3-4 1 16,1 1-2-16,-5-1 1 0,-6-2-2 15,-8 2 1-15,-3 1-2 16,-7 2 0-16,-4 10 0 16,1 0 0-16,-1 7 0 0,0 8 1 47,4 7 0-47,4 3 0 0,3 3 3 46,3 1 0-30,4 5 1-16,4-2 0 0,3-4 1 16,7-9 0-1,3-4-2 17,8-8 0-17,3-11-10-15,-3-8 1 0</inkml:trace>
  <inkml:trace contextRef="#ctx0" brushRef="#br0" timeOffset="9166.09">15720 4829 39 0,'3'25'19'0,"-3"-28"-23"0,0-4 29 0,0 1-25 16,0-13 0-16,-3 7 0 15,3-7 0-15,0 6 0 16,0-15 1-16,0 9 0 16,0 4 0-16,0-1 0 15,3 7 1-15,1-1-1 16,6 4 1-16,1 3-1 15,3 3 1-15,4 0-4 16,-4 3 0-16,4 0-10 16,-1 10 1-16</inkml:trace>
  <inkml:trace contextRef="#ctx0" brushRef="#br0" timeOffset="9521.09">15946 4854 41 0,'14'12'20'0,"7"-5"-18"0,-14-10 31 16,3-4-30-16,8-2 0 0,0-1 0 15,3-2 0-15,-3-1-5 16,-4-2 1-16,0 2 2 15,-7-3 0 1,-4 4-2-16,-6-4 0 16,-4 10-2-16,-4 3 1 0,1 3-2 15,-4 6 1-15,-1 3-1 16,5 13 1 0,3 0 0-16,3 10 1 15,4-4 0-15,4 0 1 0,3-6 1 16,7-6 0-1,4-4-6-15,-1-2 0 0,1-10-4 16,-4-7 1-16</inkml:trace>
  <inkml:trace contextRef="#ctx0" brushRef="#br0" timeOffset="10016.15">16238 4854 38 0,'14'31'19'0,"1"-3"-24"0,-12-18 34 0,1 2-30 0,-1-2 0 16,-3-7 0-16,4-3 0 16,3-3 0-16,-7-7 1 15,0 4-4-15,3 0 1 16,-3 0-2-16,0 6 1 16,0 0 0-16,4 9 1 0,-4-6 1 15,7 13 0-15,0-7 3 16,4-3 0-16,-1 1 0 15,4-1 1-15,4-3 0 16,3-3 0-16,0 3-2 31,7-6 1-31,1-9-1 0,-1-7 0 0,4-16 0 16,-1-5 0-16,5-14-2 16,-1-2 0-16,-3-20-1 15,-8-2 0-15,-10-10 0 16,-3-3 0-16,-7 0 0 15,-8 4 1-15,-3 5 2 16,-4 16 0-16,-6 7 1 16,3 15 0-16,0 19 1 15,3 9 1 1,0 25-1-16,8 16 1 16,3 23 0-16,7 14 1 0,11 23 0 15,3 6 1-15,3 6-1 0,1-6 0 16,-4-13-4-1,-7-21 0-15,-3-7-9 0,-11-22 1 16</inkml:trace>
  <inkml:trace contextRef="#ctx0" brushRef="#br0" timeOffset="10232.39">16404 4565 44 0,'71'32'22'0,"13"-23"-24"0,-55-9 37 0,9 0-36 16,1 0 1-16,-3-9-4 15,-5 2 0-15,1 1-5 16,0-3 1-16,-8-1-5 16,1-2 1-16</inkml:trace>
  <inkml:trace contextRef="#ctx0" brushRef="#br0" timeOffset="10395.7">17067 4669 45 0,'7'59'22'0,"-17"-2"-32"16,10-48 45-16,-4 4-36 15,1-7 0-15,-4 0-3 0,-4-3 1 16,4-9-4-16,0-9 1 15,-4-7-6-15,1-16 1 16</inkml:trace>
  <inkml:trace contextRef="#ctx0" brushRef="#br0" timeOffset="10900.31">17343 4625 33 0,'7'12'16'0,"3"-21"-15"0,-6 9 28 0,-1-6-30 0,-3 0 0 0,-3 2 1 16,-4 4 0-16,-4 4 0 16,-7 5 0-16,1 0 0 15,-4 7 0-15,-1-3-1 16,5 2 0-16,-1-2-2 0,8-4 1 16,3 4-1 15,7-10 0 0,7 3 0-31,3-6 1 16,4 0 0-16,0-6 0 0,1 3-1 15,-1-7 1 1,0 4-3-16,-4 0 1 0,1 6-1 16,-4 0 1-16,0 6 1 0,0 0 1 0,0 4 4 0,0 2 0 0,-3 1 4 0,3 2 0 15,3 7 0-15,-3-6 0 16,4 0-2-16,0-4 1 15,-4 1-6-15,0-7 0 0,3-12-7 32,1-4 0-32</inkml:trace>
  <inkml:trace contextRef="#ctx0" brushRef="#br0" timeOffset="11310.19">17769 4026 35 0,'22'47'17'0,"-26"50"-20"0,4-69 29 0,4 23-26 0,-4 2 1 15,0 10-1-15,0-10 1 16,-4 10-2-16,1-16 0 0,3-10-3 16,0-12 1-16,0-9-7 15,0-22 1-15</inkml:trace>
  <inkml:trace contextRef="#ctx0" brushRef="#br0" timeOffset="11546.47">17646 4421 22 0,'11'16'11'0,"17"18"-1"0,-14-24 14 0,4 2-20 15,6 4 0-15,4 3 3 16,4-4 0-16,-4-5-9 16,-6 2 0-16,-1 7 6 0,-7 3 0 15,-7-3-2-15,-11 6 0 16,-6-6-3-1,-8 0 1-15,-7-1-2 0,-3-2 0 16,0-13-7-16,3-3 0 16,8-3-3-16,6-16 1 15</inkml:trace>
  <inkml:trace contextRef="#ctx0" brushRef="#br0" timeOffset="11780.43">18002 3901 42 0,'18'72'21'0,"3"28"-28"16,-17-62 39-16,-1 18-32 16,-3 13 0-16,0 16-1 15,0-7 1-15,0 7-2 16,-3-16 0 31,-1-6-8-47,1-16 0 0,-1-16-1 0,8-12 1 0</inkml:trace>
  <inkml:trace contextRef="#ctx0" brushRef="#br0" timeOffset="12117.27">18179 4625 45 0,'28'25'22'0,"14"-25"-26"0,-24 0 46 16,7 0-41-16,3-6 0 15,-4 3-1 1,-2-7 1-16,-8-2-3 0,-4-1 0 16,-10-9 1-16,-14 0 0 15,-10 3-1-15,-5-3 1 16,-2 10 0-16,-5 6 0 15,5 9 2-15,2 9 0 16,8 4 0-16,11 6 1 0,10 12-1 16,10 4 1-1,11 6 0-15,11 0 0 0,10-7-2 16,8 1 1 0,3-13-3-16,10-12 1 0,1-4-7 15,-8-9 0 1,-6-9-6-16,-12-1 1 15</inkml:trace>
  <inkml:trace contextRef="#ctx0" brushRef="#br0" timeOffset="14219.53">18796 4929 51 0,'4'16'25'0,"24"15"-20"15,-18-28 45-15,8 7-45 16,3 2 1-16,0 7 3 16,0 3 0-16,1 6-13 15,-12-6 1-15,-10 16 5 0,-10 9 1 16,-19 0-11-16,-2 3 0 16,-5-6-13-16,-6-16 1 15</inkml:trace>
  <inkml:trace contextRef="#ctx0" brushRef="#br0" timeOffset="15270.91">8682 6240 55 0,'3'22'27'0,"-10"6"-24"0,4-15 27 16,-1 9-30-16,1 9 1 15,-1 7-1-15,1 12 1 16,-4 6-1-16,0 4 1 16,0-7 0-16,-4-6 1 15,4-12-2-15,0-10 1 16,0-13-1-16,0-2 1 0,0-23-2 16,0-3 1-16,-11 1-1 15,0 2 0-15,-6 4 0 16,-5-1 1-16,-2 4-2 15,-5 0 0-15,1 6-1 16,7 0 0-16,3 0 1 16,8 3 1-16,2 3 1 15,5 10 0-15,6 6 2 16,15 3 1-16,3-3 2 16,21-6 0-16,-3-4 0 15,10-3 0-15,-3-2-3 16,0-7 1-16,0-7-6 15,0-2 1-15,-4 0-15 16,-3-4 1-16</inkml:trace>
  <inkml:trace contextRef="#ctx0" brushRef="#br0" timeOffset="15525.74">7945 7121 54 0,'3'44'27'0,"29"-32"-21"0,-22-8 37 16,19-4-38-16,13 0 1 16,14 0 0-16,29-10 0 15,10-9-10-15,15-6 1 0,-4-3 1 16,-18 6 0-1,-11 0-12-15,-13 3 0 0,-18 1-5 16,-15 8 0-16</inkml:trace>
  <inkml:trace contextRef="#ctx0" brushRef="#br0" timeOffset="15976.99">8378 7406 48 0,'-10'60'24'0,"-8"15"-26"15,11-50 41-15,-3 13-36 16,-1 0 0-16,0 12 1 0,1 6 1 16,6-12-6-16,-6 0 0 15,3 0 4-15,0-13 0 16,3 1-2-16,1-10 1 15,-1-7-2-15,1-5 1 16,-1-10-1-16,0-10 0 16,1 4 0-16,3-3 0 15,-11-7 0-15,1-3 0 16,-4 0 0-16,0 4 0 0,-18 2 0 16,4 7 0-16,-1 6-1 15,1 6 1-15,0 7 0 16,-4-4 0-16,4 10 0 15,3 6 0-15,1 3 0 16,6 3 1-16,11 1-1 16,0-4 1-16,14-3-1 15,3-6 0-15,12-10 0 16,9-2 0-16,19-4-7 16,6-6 1-16,4-7-11 15,11-12 1-15</inkml:trace>
  <inkml:trace contextRef="#ctx0" brushRef="#br0" timeOffset="16204.55">8950 7595 54 0,'-7'43'27'0,"-32"11"-29"0,25-42 42 16,-4 7-38-16,-13 6 0 15,-5 0 0-15,-6 7 0 16,3-7-3-16,11 3 1 16,-4-3-1-16,15-6 1 15,6-7-7-15,11-5 1 16,0-17-10-16,4-12 0 16</inkml:trace>
  <inkml:trace contextRef="#ctx0" brushRef="#br0" timeOffset="16339.63">8576 7604 19 0,'0'-28'9'0,"14"31"18"0,-3 9 1 0,10 7-21 0,7 13 1 0,7 15 4 16,8 12 1-16,6-9-17 15,8 4 0-15,-5-7 7 16,1-7 1-16,-7-8-18 16,-7-13 0-16</inkml:trace>
  <inkml:trace contextRef="#ctx0" brushRef="#br0" timeOffset="16875.89">10167 6318 53 0,'4'0'26'0,"-1"0"-25"0,-3 0 35 0,-3 0-34 16,-4 3 1-16,-11 7 0 15,-7 5 1-15,-10 11-5 16,-7 11 0-16,-11 16 3 16,-7 16 1-16,-4 19-1 15,8 16 0-15,6 31-1 16,5 9 1 0,16 13-1-1,19-1 1-15,6-8-3 0,15-35 0 0,17-29-5 16,11-21 1-16,14-16-13 0,14-22 0 15</inkml:trace>
  <inkml:trace contextRef="#ctx0" brushRef="#br0" timeOffset="17341.7">10714 6754 56 0,'-14'50'28'0,"3"-28"-30"15,8-15 42-15,-1-11-40 16,1 1 1-16,-1-9-1 16,4-17 1-16,-3-5-2 15,-1-13 1-15,4-6 0 16,0-1 1-16,0-5-1 0,4 2 0 15,3 7 0-15,3 0 1 16,4 3 0-16,0 9 0 16,8 10 0-16,2 6 0 15,1 16-4-15,0 9 1 16,-8 6-12-16,-6 7 1 16,-11 6-4-16,-7 0 1 15</inkml:trace>
  <inkml:trace contextRef="#ctx0" brushRef="#br0" timeOffset="17512.55">10530 6622 42 0,'-17'35'21'0,"13"-16"-19"0,4-16 37 0,4 0-34 16,3 0 0-16,7 0 2 16,14-3 0-16,7-3-10 15,4 0 0-15,-3 0 2 16,2 0 0-16,-2 0-14 15,2-10 0-15</inkml:trace>
  <inkml:trace contextRef="#ctx0" brushRef="#br0" timeOffset="17768.1">11268 6381 55 0,'0'16'27'0,"-11"-4"-31"0,4-9 40 16,-3 7-35 0,-8 2 1-16,-3 1 1 0,-4 9 0 15,-3 6-4-15,0 3 1 16,3 13 2-16,7 0 0 16,4 0-1-16,7-9 0 15,11-10-5-15,10-7 1 16,7-2-11-16,7-10 1 15,0-12-3-15,-3-6 0 16</inkml:trace>
  <inkml:trace contextRef="#ctx0" brushRef="#br0" timeOffset="17957.1">11476 6378 53 0,'21'22'26'0,"-17"19"-34"0,-8-29 52 0,-3 4-44 0,-4 3 1 0,-6 9 0 16,-8 6 1-16,4 1-2 16,0 2 0-16,7 1-1 15,0-7 1-15,3-6-6 16,4-9 0-16,3-10-9 16,1-12 1-16</inkml:trace>
  <inkml:trace contextRef="#ctx0" brushRef="#br0" timeOffset="18140.07">11356 6397 36 0,'28'22'18'0,"25"6"-11"0,-35-19 22 16,3 7-29-16,0 9 1 16,0 3 0-16,4 4 1 15,-4-10-4-15,0-1 1 16,0-2-4-16,-3-3 1 15,0-10-7-15,-8-3 0 0</inkml:trace>
  <inkml:trace contextRef="#ctx0" brushRef="#br0" timeOffset="18411.5">11617 6252 26 0,'14'22'13'0,"28"-19"-1"0,-27 4 16 0,6 2-24 16,3 4 1-16,1 2 4 16,0 1 0-16,-4 3-12 15,-3 0 1-15,-8 6 6 16,1 9 0-16,-11 10-3 15,-11 0 0-15,-14 9-8 0,-10-6 1 16,-11-6-8-16,-10-6 1 16</inkml:trace>
  <inkml:trace contextRef="#ctx0" brushRef="#br0" timeOffset="18687.4">10474 7159 79 0,'56'37'39'0,"103"-30"-50"0,-95-11 78 0,27-8-67 16,29-10 1-16,18-6-2 15,10-4 0-15,-14 4-4 16,-21 3 1-16,-28 6-7 16,-22 7 0-16,-17 5-11 15,-25 14 0-15</inkml:trace>
  <inkml:trace contextRef="#ctx0" brushRef="#br0" timeOffset="19340.47">10806 7601 52 0,'0'0'26'0,"-15"-13"-28"0,12 13 37 16,-1-3-35-16,1 3 1 15,-4 0 0-15,-4 3 0 0,-3 0-2 16,0 4 1 0,0 5 0-16,0 1 0 0,0 2-3 15,3 7 1-15,8-3-2 16,6-3 0-16,8-10 0 15,3 0 0-15,0-12 1 16,0-3 0-16,4-4 2 16,-4-2 1-16,0-1 1 15,0-3 0-15,-3 3-2 16,-1 1 1-16,-3 2-5 16,0 4 0-16,-7 9-5 15,0 0 1-15,-3 9 1 16,3 10 0-16,-4 9 5 0,1 0 1 15,-1 7 7-15,1 6 1 16,-4 3 6-16,3-1 0 16,-3 4-1-16,0 1 1 15,3-1-5-15,1-7 1 16,-1 1-4-16,1-6 0 16,-4-4-3-16,0-3 1 15,-4-6-2-15,-3-3 0 16,-4-7-1-16,1-2 1 15,-4-4-1-15,3-9 0 16,0-10 0-16,4 1 0 16,4-7 0-16,6-3 0 0,8-6-2 15,6-3 0-15,11 2-5 16,8-2 0-16,-1 3-6 16,7-4 0-16</inkml:trace>
  <inkml:trace contextRef="#ctx0" brushRef="#br0" timeOffset="19746.7">11458 7319 47 0,'-3'3'23'0,"-1"9"-25"0,-3-5 41 15,-3-1-38-15,-1-3 1 16,-7 9 0-16,4 7 0 16,-3 6-3-16,-5 7 1 15,1 5 1-15,-3 4 0 0,2 9-1 16,5-6 1-16,6 0-1 16,8-3 1-16,10-7-5 15,7-5 1-15,-4-14-12 16,8-12 1-16</inkml:trace>
  <inkml:trace contextRef="#ctx0" brushRef="#br0" timeOffset="19986.56">11740 7388 53 0,'4'15'26'0,"-22"35"-28"0,8-40 41 0,-4 5-38 16,-8 4 0-16,-2 0 1 16,-4 3 0-16,-4 3-3 0,-3 10 1 15,3-1 1 1,7-2 0-16,0-7-5 0,8-7 1 16,10-5-12-16,7-13 1 15,3-16-1-15,8-12 0 16</inkml:trace>
  <inkml:trace contextRef="#ctx0" brushRef="#br0" timeOffset="20160.16">11479 7394 29 0,'-7'16'14'0,"32"27"-11"0,-18-30 24 16,4 3-24-16,-1 6 0 16,4 0 2-16,4 6 0 0,0 3-6 15,3 4 0-15,0-7 4 16,-3-6 0-16,-1-3-5 15,1-4 0-15,0-8-10 16,-4-20 1-16</inkml:trace>
  <inkml:trace contextRef="#ctx0" brushRef="#br0" timeOffset="20379.34">11853 7369 55 0,'22'47'27'0,"6"-3"-33"15,-11-32 48-15,1 1-42 0,-4 6 0 16,-3 6-1-16,-4 3 0 16,-4 6-2-16,-6 7 0 15,-11-3-7-15,0-4 1 16,-8-2-6-16,-2-7 1 15</inkml:trace>
  <inkml:trace contextRef="#ctx0" brushRef="#br0" timeOffset="20735.84">12287 5936 63 0,'39'131'31'0,"25"48"-37"15,-36-107 63-15,7 35-56 16,7 28 0-16,1 25-1 16,-8 15 1-16,-14 7-2 15,-10 9 0-15,-25-12 0 16,-15-19 1-16,-6-6-4 0,-4-26 0 16,-7-24-9-1,-3-13 1-15,7-29-6 0,14-21 0 16</inkml:trace>
  <inkml:trace contextRef="#ctx0" brushRef="#br0" timeOffset="21263.35">13356 7046 59 0,'-7'0'29'0,"11"-3"-31"0,-1 6 54 15,4-3-48-15,4 0 0 16,6-3 1-16,15-4 0 16,11-2-8-16,17-4 0 0,3 1 0 15,1 2 0-15,-8 4-14 16,-14 3 0-16,-21 12-2 15,-6 4 0-15</inkml:trace>
  <inkml:trace contextRef="#ctx0" brushRef="#br0" timeOffset="21417.54">13374 7384 62 0,'7'19'31'0,"53"0"-45"0,-43-16 61 0,12 3-48 15,10-12 0-15,10 0-15 16,4-3 0-16,3-7 9 16,-6-3 0-16</inkml:trace>
  <inkml:trace contextRef="#ctx0" brushRef="#br0" timeOffset="21965.16">14870 6785 52 0,'-4'38'26'0,"4"-35"-30"15,0-12 42-15,0-13-37 16,0-13 0-16,4-21 2 16,-1-13 0-16,-3-9-3 15,0-17 1-15,0-2 2 0,7-9 0 16,4-1 0-16,3 13 1 15,0 6-1-15,7 7 0 16,-3 15-1-16,-1 16 0 47,1 18-3-47,0 20 1 0,-1 9-5 0,-3 18 0 0,-6 10-8 0,-8 0 1 16,-8 13-6-16,-6 9 0 15</inkml:trace>
  <inkml:trace contextRef="#ctx0" brushRef="#br0" timeOffset="22117.78">14676 6459 41 0,'10'0'20'0,"18"-15"-14"16,-14 12 33-16,11-4-39 16,3 1 0-1,1 0-5-15,-1-1 1 0,0-2-7 16,0-10 0-16</inkml:trace>
  <inkml:trace contextRef="#ctx0" brushRef="#br0" timeOffset="22452.05">15328 5882 58 0,'-21'22'29'0,"-7"10"-35"0,24-26 49 15,-3 19-43-15,4-6 0 16,-4 6 0-16,3 3 0 16,4 4-4-16,7-1 1 15,4-3-8-15,3 0 1 0,0-9-6 16,7-6 1-1</inkml:trace>
  <inkml:trace contextRef="#ctx0" brushRef="#br0" timeOffset="22616.51">15699 6259 56 0,'-11'18'28'0,"-31"33"-38"0,31-33 53 0,-10-2-42 16,0 12 0-16,-4 4 0 15,-3 18 1-15,3-3-2 16,4 16 0-16,7-13-2 16,3-3 0-16,8 0-8 15,10-13 0-15,3-12-5 16,12-12 0-16</inkml:trace>
  <inkml:trace contextRef="#ctx0" brushRef="#br0" timeOffset="22862.17">16044 6309 51 0,'0'28'25'0,"-31"3"-28"0,20-21 46 15,-10 2-42-15,-7 7 1 0,-11 6 1 16,4 7 0 0,-1 8-4-16,5 7 0 0,2 0 2 15,1-3 1-15,7-6-5 16,3-10 0-16,11-9-7 16,7-13 1-16,7-15-7 15,0-10 1-15</inkml:trace>
  <inkml:trace contextRef="#ctx0" brushRef="#br0" timeOffset="23047.55">15829 6271 25 0,'11'-12'12'0,"10"21"5"15,-14 0 12-15,0 17-24 16,4 2 0-16,3 3 3 16,-4 7 1-16,1 6-12 15,3-4 0-15,-3 1 6 0,3 3 1 16,0-9-6-16,0-7 0 15,0-12-9-15,0-16 1 16,0-10-4-16,0-21 0 16</inkml:trace>
  <inkml:trace contextRef="#ctx0" brushRef="#br0" timeOffset="23256.9">16006 5986 44 0,'14'59'22'0,"24"17"-21"0,-23-48 41 0,6 6-39 0,0 17 0 15,7 8 2-15,-3 4 1 0,-8 3-8 16,-6 6 0-16,-11 0 4 16,-14-6 0-16,-7-3-5 31,-4-13 0-31,-3-13-7 0,3-8 0 0,4-17-6 15,10-9 1-15</inkml:trace>
  <inkml:trace contextRef="#ctx0" brushRef="#br0" timeOffset="23811.39">16771 6419 59 0,'4'6'29'0,"-11"3"-40"0,-1-6 56 0,-2 4-46 0,-11 2 1 16,-7 4 1-16,-8 2 0 16,1 7-1-16,0 3 0 15,-1 4 0-15,1-4 1 16,3 0-2-16,8-3 1 15,6-7-3-15,7-2 0 16,15-10-1-16,10-3 1 0,11-6-1 16,14-10 1-16,3-6 0 31,-7-3 0-31,-3 3 3 0,-7 3 0 16,-8 0-3-16,-6 7 1 0,-4 6-3 15,-7 9 1-15,0 9 1 16,-4 17 0-16,-3-4 2 15,4 12 1-15,-1 7 5 16,4 0 1-16,4 6 2 16,3 0 0-1,0 4 1-15,-4-1 1 0,-3 10-5 16,-7-10 1-16,-7 0-4 16,-10 1 0-1,-5-7-2-15,-2-10 1 16,-8-12-3-16,-4-9 1 15,5-13-2-15,2-9 0 0,5-7-2 16,9-12 0 0,5-6-3-1,3-3 0 1,10-1-3 0,8-3 0-16,17-2-4 0,18-4 1 0</inkml:trace>
  <inkml:trace contextRef="#ctx0" brushRef="#br0" timeOffset="24168.19">17166 6293 40 0,'14'-9'20'0,"-3"24"-14"0,-11-11 36 0,-4 5-39 0,-3 7 0 0,0 6 2 15,-7 3 1-15,-4 6-8 16,-3 4 1-16,0 5 3 15,0-2 1-15,0 6-2 16,0-3 0 0,14 3-6-1,10-10 1-15,8-15-9 16,6-13 0-16,5-9-3 16,6-6 1-16</inkml:trace>
  <inkml:trace contextRef="#ctx0" brushRef="#br0" timeOffset="24297.33">17392 6381 38 0,'11'25'19'0,"-19"10"-18"16,5-26 33-16,-1 3-31 0,-3 10 1 0,-3 4 2 0,-4 2 0 15,-4 0-8-15,-3 3 1 16,-4 4 4-16,0-1 0 15,1-5-3-15,3-4 0 0,3-10-7 16,0-5 0-16,8-13-8 16,6-13 1-1</inkml:trace>
  <inkml:trace contextRef="#ctx0" brushRef="#br0" timeOffset="24486.1">17201 6400 41 0,'18'9'20'0,"21"19"-12"15,-25-18 30-15,4 2-35 16,-1 13 0-16,1 10 1 16,-4-4 1-16,-3 1-7 15,-1-4 0-15,1 0 3 16,-4-6 0-16,0-6-7 16,0-7 1-16,4-9-11 15,-4-9 1-15</inkml:trace>
  <inkml:trace contextRef="#ctx0" brushRef="#br0" timeOffset="24683.43">17572 6171 55 0,'28'63'27'0,"4"15"-30"0,-22-53 45 16,1 16-43-16,-4 15 1 15,0 1-1-15,-7 15 1 16,-3-9-1-16,-8 2 0 16,-7-5-6-16,-6-10 1 15,-5-15-9 1,1-10 0-16</inkml:trace>
  <inkml:trace contextRef="#ctx0" brushRef="#br0" timeOffset="25243.62">18471 6607 65 0,'-7'9'32'0,"22"16"-31"0,-12-22 59 0,8-3-57 0,17 4 1 0,14-4 0 16,22-4 0-16,17 1-7 16,-7 3 0-16,-7 0 0 15,-7 0 0-15,-11 0-14 16,-13 0 1-16,-15 0-5 16,-7-6 0-16</inkml:trace>
  <inkml:trace contextRef="#ctx0" brushRef="#br0" timeOffset="26440.19">19985 6798 55 0,'-4'35'27'0,"1"-35"-35"0,3-7 46 0,0-12-36 16,-4-12 0-16,4-19 1 15,-3-13 0-15,-1-12-4 16,1-3 1-16,-1-7 2 16,4 0 0-16,7-3-1 15,4 1 1-15,6 8 0 16,8 7 0-16,3 6 0 15,-6 16 1-15,2 16-1 16,1 8 0-16,0 17-3 16,-4 9 1-16,-11 6-6 15,-6 10 0-15,-11 6-12 0,-4 16 0 16</inkml:trace>
  <inkml:trace contextRef="#ctx0" brushRef="#br0" timeOffset="26620.91">19717 6600 55 0,'7'38'27'0,"25"-19"-28"0,-25-19 41 16,7 0-40-16,10 0 1 16,8 0-1-16,7-3 1 0,3-3-6 15,4-4 0-15,-7-2-10 16,-7-1 0-16</inkml:trace>
  <inkml:trace contextRef="#ctx0" brushRef="#br0" timeOffset="26879.39">20479 6375 48 0,'7'25'24'0,"-11"-3"-25"15,1-16 34-15,-8 3-32 16,-3 4 0-16,-7 3 1 16,0 6 1-16,-4 6-4 15,4 6 1-15,0 1 1 16,3-1 1-16,0 1-2 16,11-1 1-16,7-9-5 0,11-6 0 15,7-9-10-15,10-10 1 16,4-13-2-16,6-6 1 15</inkml:trace>
  <inkml:trace contextRef="#ctx0" brushRef="#br0" timeOffset="27074.62">20846 6284 42 0,'10'12'21'0,"-3"38"-25"0,-10-37 43 0,-8 9-37 15,-6 9 0-15,-12 7 1 16,8 6 1-16,-4-3-5 15,-3 6 0-15,-4 0 3 16,1-3 0-16,3-13-5 16,6-9 1-16,8-3-12 15,7-7 0-15</inkml:trace>
  <inkml:trace contextRef="#ctx0" brushRef="#br0" timeOffset="27253.28">20662 6346 46 0,'14'54'23'0,"4"15"-21"15,-11-47 34-15,7 12-36 16,0 10 1-16,4 0-1 0,3 0 0 16,4-10-3-16,-1-5 0 15,-2-7-4-15,-1-10 1 16,0-18-8-16,-3-13 1 15</inkml:trace>
  <inkml:trace contextRef="#ctx0" brushRef="#br0" timeOffset="27478.85">20884 6136 38 0,'18'57'19'0,"14"21"-14"0,-15-59 30 0,-2 6-32 15,6 6 1-15,7 4 0 16,4 3 1-16,-1 2-7 16,-6 1 0-16,-7 0 3 15,-8 3 1-15,-13-3-5 16,-8-4 1-16,-6-5-8 16,-5-7 1-16,-2-10-5 15,10-8 0-15</inkml:trace>
  <inkml:trace contextRef="#ctx0" brushRef="#br0" timeOffset="28014.78">21537 6450 49 0,'25'9'24'0,"-11"-6"-24"0,-14-3 45 16,0 4-45-1,-7 2 0-15,-4 3-1 0,-6 1 1 16,-8 2 0-16,-3 4 0 16,-4 6-1-16,-3 6 1 15,6-9-1-15,5 0 0 16,3-4-1-16,6-2 1 16,8-4-2-16,11-2 1 15,10-4-1-15,7-3 1 16,11 0 0-16,0 0 1 0,3-3-2 15,-7-4 1 1,-7 4-1-16,1 3 0 0,-8 0-2 16,-4 0 0-16,-3 10 0 15,-3 8 0-15,-1 11 3 16,4-1 0-16,0 6 5 16,1 4 0-16,-1 0 4 15,0 6 0-15,-4-1 1 16,-10 11 1-16,-7-4-3 15,-11-6 0-15,1 0-3 16,-12-3 0-16,-6-10-2 16,-7-6 0-16,10-9-1 15,0-13 0-15,0-10-1 16,4-2 1-16,7-13 0 0,7-6 1 16,6-10-2-1,15 4 1-15,7-4-4 0,11-9 1 16,14 6-12-16,7-3 0 15,3-6 0 17,0-6 1-32</inkml:trace>
  <inkml:trace contextRef="#ctx0" brushRef="#br0" timeOffset="28263.33">21893 5998 45 0,'15'0'22'0,"-15"7"-29"0,3-7 44 0,-6 9-35 15,-1 7 0-15,-7 3 0 16,-3 6 1-16,-3 6-5 16,3 4 1-16,3-4 0 15,4 6 0-15,0-5-8 16,0-1 1-16,3-6-5 15,1-9 0-15</inkml:trace>
  <inkml:trace contextRef="#ctx0" brushRef="#br0" timeOffset="28557.51">22186 6299 38 0,'4'0'19'0,"-4"13"-20"0,-4-7 33 16,-3 7-30-16,-7 2 0 16,-4-2 2-16,-3 9 1 15,-3 6-6-15,2 13 1 16,1 0 3-16,4 6 1 15,-1 12-2-15,7-5 0 16,4 2-3-16,7-6 1 0,7-6-9 16,4-16 0-16,7-6-5 15,3-19 0-15</inkml:trace>
  <inkml:trace contextRef="#ctx0" brushRef="#br0" timeOffset="28800.52">22465 6425 22 0,'-11'25'11'0,"-38"3"1"16,35-18 11-16,0 8-20 16,-7 11 0-16,-8 5 2 0,-6 4 1 15,0 3-7-15,-1-4 0 16,5-2 4-16,3-4 1 15,6-6-4-15,5-9 0 16,3-7-8-16,10-3 0 16,8-12-4-16,3-16 0 15</inkml:trace>
  <inkml:trace contextRef="#ctx0" brushRef="#br0" timeOffset="29011.15">22186 6441 28 0,'7'0'14'0,"7"21"-8"0,-10-8 23 16,3 9-26-16,4 6 1 0,-1 0 1 16,1 4 0-16,-1 2-6 15,4 7 0-15,1-6 4 16,-5-4 1-16,4-6-3 16,0-6 0-16,0-10-4 15,1-3 0-15,-1-12-5 16,0-13 0-16,0-6-5 15,-7-12 0-15</inkml:trace>
  <inkml:trace contextRef="#ctx0" brushRef="#br0" timeOffset="29188.66">22458 6212 47 0,'49'56'23'0,"22"54"-24"16,-50-82 45-16,7 13-43 15,4 6 0-15,-4 3-2 16,-7 3 1-16,-14-2-3 0,-17-8 0 16,-18 4-9-16,-22 0 0 15,-17-9-3-15,-7-7 1 16</inkml:trace>
  <inkml:trace contextRef="#ctx0" brushRef="#br0" timeOffset="30042.92">15014 7685 48 0,'18'26'24'0,"59"-26"-27"16,-52-4 48-16,25 1-41 16,27 0 1-16,29-6 3 15,39-1 1-15,35-2-10 16,17-7 0-16,36 0 7 15,-67 3 1-15,151-9-3 0,33 7 0 16,13-1-2-16,18 3 0 16,14 4-2-16,11 5 1 15,-4-2 0-15,-7-4 0 16,-14-6-1-16,0-6 1 16,-25 0 0-16,-6 0 1 15,-29-3-2-15,-7 0 1 16,-22 3-3-16,-17 9 1 15,-31 10-3-15,-15 6 0 16,-17 6-6-16,-32 3 0 31,-36-2-11-31,-38-1 0 0</inkml:trace>
  <inkml:trace contextRef="#ctx0" brushRef="#br0" timeOffset="30884.12">18228 8664 57 0,'4'12'28'0,"-4"1"-31"15,-4-13 42 1,1 0-39-16,-5 0 1 0,-2 0 0 15,-8-3 0-15,-6 6-1 16,-5 0 0-16,-2 3 0 16,-5 4 0-16,8 5-2 15,0 7 1-15,3 3-3 16,8-3 1-16,2 0-2 16,8-3 0-16,7-3 1 15,11-4 0-15,14 1 4 16,10-10 0-16,11 0 2 15,3-6 1-15,-3-3 0 0,-4-4 1 16,-10-2-1-16,-4-1 0 16,-7 4-4-16,-6-1 1 15,-5 4-3-15,-10 6 0 16,-3 6 0-16,-4 7 1 16,-4 6-1-16,-3 6 0 15,-4 13 2-15,4-4 1 16,0 10 3-16,0 0 1 15,-4 6 0-15,1 3 0 16,-5 7 0-16,-6-4 0 16,-3-2-3-16,-1-10 1 15,4-7-2-15,-1-9 0 16,1-9 0-16,-4-12 0 0,1-7 0 16,2-4 1-16,12-11-2 15,6-7 1-15,8-6-5 16,6-1 1-16,8-2-12 15,6-4 1-15</inkml:trace>
  <inkml:trace contextRef="#ctx0" brushRef="#br0" timeOffset="31189.29">18785 8469 53 0,'0'22'26'0,"0"-6"-26"0,-3-19 42 16,-4 6-42-16,-4 0 0 16,-6 7 1-16,-15 5 0 15,0 4-1-15,-3 6 0 16,3 3 1-16,7 23 1 15,4-1-2-15,4 3 1 16,2 0-2-16,8-6 1 16,18-9-6-16,14-10 1 15,3-6-11-15,11-16 0 0</inkml:trace>
  <inkml:trace contextRef="#ctx0" brushRef="#br0" timeOffset="31398.86">19043 8598 44 0,'21'13'22'0,"-7"-1"-15"0,-14-9 31 0,4 7-37 15,-8-1 0-15,-3 7 0 16,-3 3 1-16,-8 6-3 16,-3 9 1-16,-7 1 0 15,-1 2 1-15,1 7-2 16,3-6 0-16,8-4-7 15,3-6 0-15,7-15-7 16,7-13 1-16</inkml:trace>
  <inkml:trace contextRef="#ctx0" brushRef="#br0" timeOffset="31577.06">18937 8560 17 0,'14'-31'8'0,"11"15"9"0,-18 16 2 0,4 3-14 0,-1 10 1 15,-3 3 1-15,4 2 0 16,-1 4-10-16,1 0 0 16,0 10 5-16,-1-1 1 15,4 7-7-15,-3-1 0 16,-1-2-7-16,5-10 0 0</inkml:trace>
  <inkml:trace contextRef="#ctx0" brushRef="#br0" timeOffset="31861.8">19237 8322 47 0,'0'41'23'0,"4"18"-24"16,-1-43 42-16,8-3-39 16,3 9 0-16,10 9 2 15,8 0 1-15,3 4-6 16,1 2 0-16,-5 7 2 0,-2-3 1 16,-22 0-6-16,-18 0 0 15,-24 2-12-15,-11 1 1 16</inkml:trace>
  <inkml:trace contextRef="#ctx0" brushRef="#br0" timeOffset="32295.36">18013 8441 44 0,'3'0'22'0,"-20"3"-25"16,6 0 29-16,1 4-26 16,-5 2 1-16,-2-3-1 15,-11 1 1-15,-1 5-1 16,-6 7 1-16,-4 6 1 0,0 3 1 16,4 10-1-16,3 12 0 15,8 7 0-15,3 12 0 16,10 3-4-16,18 16 1 15,18-4-5-15,24 7 0 16,15-16-5-16,20-12 0 16,36-19-2-16,7-25 0 15</inkml:trace>
  <inkml:trace contextRef="#ctx0" brushRef="#br0" timeOffset="32624.88">19664 8128 13 0,'-18'9'6'15,"18"4"12"-15,4-1 6 0,6 10-16 0,11 6 1 0,4 13 6 16,7 15 1-16,7 7-19 16,-4 6 1-16,0 19 11 15,-14 9 0-15,-17 13-5 16,-15 0 1-16,-13-1-6 16,-12-11 1-16,-2-20-7 0,-1-12 0 31,4-22-10-31,6-22 1 15,1-22 0-15,7-19 0 0</inkml:trace>
  <inkml:trace contextRef="#ctx0" brushRef="#br0" timeOffset="33000.32">19830 7924 62 0,'17'28'31'0,"4"-28"-42"0,-10 0 67 0,3 0-56 15,7-3 0-15,11 3 1 16,3-3 1-16,-3 3-2 16,-4 0 1-16,-7 6 0 15,1 3 1-15,-8 4-1 16,-7 6 0-16,-7 0-1 15,-4 3 1-15,-3 6-2 16,0 3 1-16,0 4 0 16,4-1 1-1,3-6 0-15,7-3 0 0,3-3 0 16,4-6 1-16,11-3-1 16,17-7 0-16,1-9-3 0,-4 0 0 15,-8-4-11 1,-10 1 0-16,-17 3-7 15,-11 0 1 1</inkml:trace>
  <inkml:trace contextRef="#ctx0" brushRef="#br0" timeOffset="46858.48">26836 6466 52 0,'-7'6'26'0,"14"-3"-25"0,-7-3 27 15,3 3-31-15,1 0 1 16,-1 4-4-16,4 5 0 16,1 1 2-16,-1 2 1 15,0 1-10-15,0-10 0 16</inkml:trace>
  <inkml:trace contextRef="#ctx0" brushRef="#br0" timeOffset="47070.31">27298 6450 43 0,'7'22'21'0,"0"-6"-29"16,-7-10 38-16,4 0-38 15,-4-3 1-15,0 0-14 16,0-12 1-16</inkml:trace>
  <inkml:trace contextRef="#ctx0" brushRef="#br0" timeOffset="47638.75">26737 6942 43 0,'0'16'21'0,"4"3"-25"0,-1-13 36 16,1 7-32-16,3 9 0 15,3 6 0-15,8 6 1 16,10-9 0-16,4 4 0 16,7-4 1-16,10-13 1 15,18-2-1-15,0-26 0 16,0-22-6-16,0-2 0 15,-3-8-9-15,-11-5 0 16</inkml:trace>
  <inkml:trace contextRef="#ctx0" brushRef="#br0" timeOffset="48193.84">27813 6726 34 0,'28'-78'17'0,"-24"-76"-10"16,-4 110 21-16,0-3-27 15,-7-10 1-15,-14 1 0 0,-25-4 1 16,-21 1-4-16,-22 9 0 16,1 6 2-16,-14 12 0 15,-4 20-2-15,-7 18 1 16,7 4-4-16,-3 21 1 15,-14 16-2-15,6 25 0 16,8 16-1-16,10 15 0 16,21 17 0-16,11 8 1 15,18 10-3-15,14 3 0 16,10-6 1-16,29-13 1 0,27-24 5 16,36-14 0-16,25-30 4 15,32-20 1-15,31-31 4 16,18-28 1-16,31-31 0 15,-17-20 1 1,-14-5-6 0,-39-10 0-16,-32 12-4 0,-28-5 0 0,-31 9-4 15,-33-1 0-15,-24 1-5 16,-28 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25:43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4865 4462 46 0,'10'12'23'0,"-3"17"-15"0,-14-20 24 16,4 7-31-16,-4-1 1 15,3 10 0-15,-6 13 0 0,3 0-3 16,0-4 0-16,3 10 1 16,4-6 1-16,-7-10-5 15,7 0 0-15,0-12-10 16,0-10 0-16,0-12 0 15,7-7 0-15</inkml:trace>
  <inkml:trace contextRef="#ctx0" brushRef="#br0" timeOffset="434.11">5161 4321 58 0,'21'-19'29'0,"-10"-3"-40"16,-11 13 62-16,0-1-51 0,-4 1 1 16,-3-1 0-16,-10 1 0 15,-8 0-2-15,-14 5 0 16,-21 1 0-16,0 6 0 15,0 7-2-15,-14 12 1 16,4 15-3-16,-1 7 1 16,8 16-4-16,3 9 1 15,3 12-2-15,25 20 1 16,11 2 1-16,11-2 0 0,24 5 6 16,18-21 0-16,13-13 6 15,19-25 1-15,24-28 6 16,21-32 0-16,1-27 1 15,-4-33 0-15,-15-8-4 16,-2-7 0-16,-19-6-7 16,-21 6 0-16,-31 0-12 15,-18 19 1-15,-18-6-11 16,-20 9 1-16</inkml:trace>
  <inkml:trace contextRef="#ctx0" brushRef="#br0" timeOffset="1138.8">6636 4017 55 0,'7'18'27'0,"0"17"-33"0,-7-26 43 0,0 10-37 15,0 9 0-15,0 1 0 16,-4 11 1-16,-3 7-1 15,0 0 0-15,0 10 2 16,0-4 1-16,4-3 1 16,3-6 1-16,-7-16-1 15,3-2 1-15,4-8-1 16,-11-11 0-16,1-7-2 16,-8-10 0-16,-3 1-4 0,-7-10 1 15,0 6-2-15,-4 4 0 16,-14 6-1-16,-3 6 0 15,-1 6 0-15,4 13 1 16,0-9 1-16,8 12 0 16,6 6 1-16,11-2 0 15,0 2 4-15,14-6 1 16,7 0 1-16,17-12 1 16,22-4 0-16,3-9 1 0,18-6-2 15,18-7 1-15,-4 1-8 16,-3-7 0-16,-8 6-10 15,-10 7 1-15,-14 0-10 16,-18 12 0-16</inkml:trace>
  <inkml:trace contextRef="#ctx0" brushRef="#br0" timeOffset="1411.23">5757 5214 73 0,'22'19'36'0,"20"9"-43"16,-14-21 66-16,11-1-57 0,21-3 0 16,14-6 0-16,4-3 0 15,3-10-4-15,7-3 1 16,-11 0-1-16,1 7 0 15,-4-1-6-15,-7 4 1 16,-17 6-11-16,-8-7 1 16,-14 4-4-16,-14 6 1 15</inkml:trace>
  <inkml:trace contextRef="#ctx0" brushRef="#br0" timeOffset="1859.74">6128 5679 63 0,'0'47'31'0,"-7"53"-41"0,7-75 62 0,-4 6-51 15,4 10 0-15,-10-3 2 16,3-10 1-16,3 0-4 15,-7-3 1-15,4-3 2 16,4-6 1-16,-1-4-1 16,1-8 0-16,-8-1-2 15,1-6 1-15,-8-4-2 16,-3-5 0-16,-7-7-2 16,-4 6 0-16,4 4-2 0,-4 6 1 15,-7 6-1-15,0 6 1 16,-3 1 0-16,3 2 1 15,-3 7 1-15,7 9 0 16,6-2 2-16,5 5 0 16,13-6 1-16,-3 0 0 15,10 6 0-15,11-6 0 16,15-3-2-16,13-3 1 16,4-6-5-16,17-7 0 0,11-6-14 15,14-12 0-15,7-14-1 16,-6-2 0-16</inkml:trace>
  <inkml:trace contextRef="#ctx0" brushRef="#br0" timeOffset="2074.67">6675 5807 60 0,'0'53'30'0,"-39"-9"-39"15,28-34 60-15,-10 12-50 16,-7 12 1-16,-7-2-1 16,-1 2 1-16,12 4-4 15,2-4 0-15,8-6-3 16,-3-6 0-16,6-9-12 16,4-19 0-16</inkml:trace>
  <inkml:trace contextRef="#ctx0" brushRef="#br0" timeOffset="2236.57">6406 5666 54 0,'22'3'27'0,"23"32"-16"15,-23-13 40-15,-1 18-49 0,0 20 0 16,7 6-1-16,4 15 1 16,3-12-7-16,8 3 1 15,-8-9-5-15,4-16 0 16,-4-19-10-16,-14-21 1 0</inkml:trace>
  <inkml:trace contextRef="#ctx0" brushRef="#br0" timeOffset="3196.83">8396 3875 45 0,'-10'4'22'0,"-1"2"-10"0,4 0 22 0,-4 4-32 15,-13 2 1-15,-1 10 0 16,-10 6 0-16,-11 7-5 16,-11 12 1-16,-6 9 1 15,-11 29 1-15,-7 18-1 16,-8 26 0-16,15 31 0 15,-7 15 0-15,18 17 1 16,10-4 0-16,3-6 0 16,19-7 0-16,6-27-3 15,18-17 0-15,7-24-6 16,7-22 0-16,28-26-8 16,8-24 0-16</inkml:trace>
  <inkml:trace contextRef="#ctx0" brushRef="#br0" timeOffset="3876.94">8911 4205 55 0,'-14'22'27'0,"3"3"-34"0,1-13 48 15,-1 13-41-15,-13 7 1 0,-8 2-1 16,-7 10 0-16,0-3-3 16,4 9 1-16,0 3-3 15,3-12 1-15,7-3-7 16,8-10 1-16,3-9-4 15,3-29 0-15</inkml:trace>
  <inkml:trace contextRef="#ctx0" brushRef="#br0" timeOffset="4070.86">8537 4271 45 0,'14'6'22'0,"4"44"-17"16,-7-28 42-16,3 3-44 15,7 10 1-15,4-1 0 0,3 16 1 16,0 0-7-16,0 4 0 16,4-17 2-16,-4-2 0 15,-3-4-7-15,3-9 1 16,0-16-11-16,-3-12 0 16</inkml:trace>
  <inkml:trace contextRef="#ctx0" brushRef="#br0" timeOffset="4312.8">9151 4418 69 0,'11'19'34'0,"20"-19"-42"0,-16 0 62 0,6 0-54 15,7-7 1-15,4 7-3 16,6 0 1-16,1-3-4 16,-3-3 1-16,-1-3-10 15,-7-7 1-15,-10-6-6 16,-4-6 0-16</inkml:trace>
  <inkml:trace contextRef="#ctx0" brushRef="#br0" timeOffset="4523.8">9380 4104 56 0,'7'60'28'0,"-3"0"-34"0,-8-42 52 16,1 20-46-16,-4 9 0 16,3 13-2-16,-6-4 0 15,-1 0-4-15,4-8 0 16,-3-14-9-16,2-18 0 15</inkml:trace>
  <inkml:trace contextRef="#ctx0" brushRef="#br0" timeOffset="4894.76">9945 3954 67 0,'17'19'33'0,"29"-16"-37"15,-28-3 60-15,10-3-54 16,4 3 0-16,0-10 0 16,-4 4 0-16,0 3-3 15,-3 3 0-15,-8 0 1 16,-6 3 0-16,-7 13-2 15,-11-4 0-15,-18 20-2 0,-10-1 0 16,-4 10-2 0,-4 3 1-16,5 3 1 0,6 6 1 15,11-9 3-15,0 0 1 16,10 0 4-16,11-7 0 16,21-12 1-16,14-9 0 15,11-13-2-15,0-6 1 16,7 0-6-16,-4 0 0 15,-3-7-10-15,-7 1 1 16,-14 3-11-16,-18 6 0 16</inkml:trace>
  <inkml:trace contextRef="#ctx0" brushRef="#br0" timeOffset="5194.26">8139 5149 67 0,'-11'15'33'0,"53"-2"-30"15,-24-13 56-15,24 0-53 16,36 0 1-16,31 0 2 15,47 0 0-15,30-16-13 16,40-6 1-16,-7-6 5 16,-7-3 0-16,-25 2-7 15,-43 4 0-15,-24 0-7 0,-21 3 0 16,-28 7-13-16,-26-1 0 16</inkml:trace>
  <inkml:trace contextRef="#ctx0" brushRef="#br0" timeOffset="5883.33">8139 5512 58 0,'-11'32'29'0,"-10"-13"-28"0,17-16 42 16,1 3-40-16,-1 0 1 15,1 4 2-15,-1-7 0 16,4 0-7-16,4 0 0 15,10 3 5-15,0 1 0 16,11-1-3-16,-4 0 1 16,0 4-2-16,-10-1 0 15,-1 0-3-15,-3 4 0 0,0-4-3 16,-7 1 1-16,-3-4-2 16,-8 3 1-16,4 7-3 15,-3 0 1-15,-1 9 2 16,0-3 0-16,4-7 3 15,0-2 0-15,11 3 3 16,-1-1 0-16,15 1 4 16,0 0 0-16,-4-1 0 15,0 1 1-15,0-3 0 16,-4-1 0-16,-2 10-3 16,-8 0 0-16,-11 9-4 15,-14-9 1-15,-10 7-8 16,0-1 1-16,-4-3-9 15,-3-6 1-15</inkml:trace>
  <inkml:trace contextRef="#ctx0" brushRef="#br0" timeOffset="6142.44">8689 5685 45 0,'-4'19'22'0,"-13"3"-17"0,6-16 36 16,-6 10-40-16,-5 9 1 0,-2 3-1 16,-8 9 1-16,0 7-4 15,0-3 1-15,1 0-2 16,2-7 1-16,8-12-11 15,-3-3 0-15,9-6-2 16,8-13 1-16</inkml:trace>
  <inkml:trace contextRef="#ctx0" brushRef="#br0" timeOffset="6337.78">8481 5766 55 0,'39'38'27'0,"-11"6"-38"16,-21-32 56-16,-4 14-45 16,4 5 0-16,1 6-1 15,6-5 1-15,-4-4-3 16,4-3 0-16,4-9-6 0,0-7 0 16,3-6-5-1,-4-9 0-15</inkml:trace>
  <inkml:trace contextRef="#ctx0" brushRef="#br0" timeOffset="6576.51">8975 5813 57 0,'10'19'28'0,"15"-22"-31"0,-14 3 54 0,3 3-47 16,3-3 0-16,8-3-1 16,7-3 1-16,3 3-8 15,7-7 0-15,-3 4-1 16,-11-3 1-16,-3-4-14 16,-7 0 0-16</inkml:trace>
  <inkml:trace contextRef="#ctx0" brushRef="#br0" timeOffset="6835.23">9158 5572 57 0,'11'50'28'0,"-11"3"-32"0,0-43 43 15,0 15-40-15,-4 6 1 16,-3 1-4-16,0 2 1 15,0 10-1-15,0 0 0 16,0-3-10-16,-4-10 0 16,1-15-1-16,3-13 1 15</inkml:trace>
  <inkml:trace contextRef="#ctx0" brushRef="#br0" timeOffset="7114.49">9694 5365 55 0,'11'13'27'0,"-18"15"-38"0,3-16 58 0,1-2-47 16,-4 12 1-16,0 0 0 15,-4 0 0-15,1 6 0 16,-1 0 0-16,4 0 1 15,0-3 0-15,3 0 0 16,8-3 1-16,3-12-2 16,7 2 1-16,-3-5-3 15,10-7 0-15,7-7-5 16,0-5 1-16,4-13-12 62,0 0 1-62,3-10-1 0,-3-3 1 16</inkml:trace>
  <inkml:trace contextRef="#ctx0" brushRef="#br0" timeOffset="7293.95">9977 5315 61 0,'14'31'30'0,"-32"16"-40"0,11-34 64 0,-4 12-55 0,-10 9 1 0,-11 16 0 0,1 4 0 0,-1 9-3 0,4 9 1 0,3-10-6 0,4-8 1 0,7-7-10 16,7-19 1-16</inkml:trace>
  <inkml:trace contextRef="#ctx0" brushRef="#br0" timeOffset="7772.24">10901 3320 26 0,'-25'54'13'0,"-14"37"-8"0,32-57 10 0,0 1-6 0,0 15 0 15,4 13 9-15,10 6 0 0,7 9-21 16,21 29 1-16,22 12 14 16,24 16 0-16,3 34-5 15,5 22 0-15,-15 10-5 16,-18 12 0 0,-31 0-3-16,-25 1 1 15,-21-11-3-15,-39-8 1 0,-29-16-7 16,-6-4 1-16,-18-21-10 31,0-32 0-31</inkml:trace>
  <inkml:trace contextRef="#ctx0" brushRef="#br0" timeOffset="80021.06">12263 4989 30 0,'3'3'15'0,"8"-6"-7"0,-4 3 15 0,3 0-20 0,1-3 0 16,7-1 4-16,3 1 0 16,10-3-8-16,12 6 0 15,6 3 4-15,8-3 1 16,3 3-6-16,0-3 0 15,-8-3-8-15,-6 3 1 16,-10-3-5-16,-15 3 1 16</inkml:trace>
  <inkml:trace contextRef="#ctx0" brushRef="#br0" timeOffset="80277.34">12365 5171 42 0,'-42'15'21'0,"10"10"-17"0,28-22 40 0,1 4-40 0,-1-4 0 0,4 0 4 16,11 3 1-16,10 1-11 15,7-7 1-15,15 0 5 16,13-10 1-16,0-2-4 16,4-4 1-16,-3 6-7 15,-8 4 1-15,-6 0-9 16,-12 3 0 62,-13-7-5-78,-7 10 0 0</inkml:trace>
  <inkml:trace contextRef="#ctx0" brushRef="#br0" timeOffset="85468.25">18792 511 37 0,'11'34'18'0,"21"-18"-14"16,-25-7 19-16,0 20-22 16,0-14 1-16,0 13 1 15,0 7 0-15,-3 3-4 16,-1-4 1-16,-3-6 3 16,0-3 0-16,0-6-1 15,0-6 0-15,0-1-2 16,-3-9 0-16,-4-3 0 15,0-6 0-15,-4-6-2 16,-3-7 1-16,-4 0 0 16,-3 3 0-16,0-3-1 0,0 10 1 15,-4-7-1 1,-3 13 0-16,0 13 0 0,-1 2 1 16,5 13-1-16,-1 0 0 15,4-3 2-15,7 10 0 16,0-4 4-16,3 0 0 15,7-3 2-15,4-6 0 16,7-3 0-16,11-7 1 16,10-9-2-16,4-9 1 15,3-1-4-15,8 4 0 0,-1-10-6 16,0 7 0 0,-3 6-9-1,-7-7 0-15,-11 10-4 0,-7 0 1 0</inkml:trace>
  <inkml:trace contextRef="#ctx0" brushRef="#br0" timeOffset="85713.93">18316 1169 44 0,'7'25'22'0,"25"4"-20"15,-18-29 41-15,4 3-39 16,6-3 1-16,8-3 0 16,11-13 1-16,9 0-9 0,12-6 1 15,3 3 3-15,0 4 1 16,-7 5-8-16,-11 1 0 16,-6 9-11-16,-15-6 1 15</inkml:trace>
  <inkml:trace contextRef="#ctx0" brushRef="#br0" timeOffset="86144.93">18531 1332 40 0,'11'50'20'0,"3"4"-15"0,-10-42 26 0,-4 13-28 15,0 19 1-15,0-9 1 16,-4-4 0-16,1 10-7 16,3-10 1-16,-4 1 3 15,1-4 1-15,-1-12-2 16,0 2 0-16,1-5-1 16,-4-4 0-16,0-9-1 15,3-3 1-15,-3-6-1 16,-3-7 1-16,-4-3-2 15,-4 4 0-15,-7 2-1 16,-7 4 0-16,1-1-1 16,-1 1 1-16,4 12 0 0,0 6 0 15,3 10 1-15,4 6 1 16,7-6 1-16,3 9 1 16,7 13 0-16,12-6 1 15,6-7-1-15,7-3 0 16,7-6-1-16,7 0 0 15,1-10-5-15,6-9 1 16,11-9-8-16,3-20 0 16</inkml:trace>
  <inkml:trace contextRef="#ctx0" brushRef="#br0" timeOffset="86357.89">19004 1473 43 0,'-3'44'21'0,"-29"28"-18"0,18-62 35 0,-11 6-37 15,0 2 0-15,-3 1 1 16,3 6 0-16,4 3-4 16,0-2 0-16,7-8-3 15,3-8 1-15,4 2-10 16,4-9 1-16</inkml:trace>
  <inkml:trace contextRef="#ctx0" brushRef="#br0" timeOffset="86509.86">18782 1615 37 0,'25'37'18'0,"20"45"-6"16,-30-67 25-16,2 20-36 0,8-4 0 15,3 4 0-15,-7-7 1 16,-3-6-7-1,0-10 1-15,-1-5-9 0,-6-23 1 16</inkml:trace>
  <inkml:trace contextRef="#ctx0" brushRef="#br0" timeOffset="87173.96">20024 511 51 0,'-18'15'25'0,"-7"-15"-21"0,15 0 40 0,-8 0-42 0,-7 10 1 0,1-1 0 0,-1 16 1 0,-10 4-6 0,-4 14 1 0,-3 11 2 15,6 27 0-15,1 16-2 16,0 20 1-16,7 11-2 15,3 13 1-15,7-9-2 16,11-7 0-16,7-18-3 16,11-22 0-16,13-20-10 15,22-27 0 1</inkml:trace>
  <inkml:trace contextRef="#ctx0" brushRef="#br0" timeOffset="87570.06">20292 931 43 0,'-4'19'21'0,"1"12"-16"0,3-28 29 0,-4-3-32 15,1-3 0-15,-4-13 1 16,0-2 1-16,0-11-5 16,-4-15 1-16,0-6 2 15,-3-6 0-15,4 3-1 16,-1-7 1-16,4 4-2 15,3 5 1-15,4 14 0 16,8 2 0-16,2 13-1 31,8 13 1-31,-1-4-4 0,5 13 1 0,-5 13-7 16,-3 6 1-16,0-7-8 16,-3 13 0-16</inkml:trace>
  <inkml:trace contextRef="#ctx0" brushRef="#br0" timeOffset="87757.32">20073 821 49 0,'-11'19'24'0,"19"0"-20"0,-1-19 41 16,0 6-43-16,3-3 0 16,4 3-1-16,8-6 1 15,9 0-5-15,5 0 1 16,2 0-6-16,1-6 1 0,0 3-9 15,-7-6 0-15</inkml:trace>
  <inkml:trace contextRef="#ctx0" brushRef="#br0" timeOffset="88030.87">20708 696 45 0,'7'9'22'0,"-7"-9"-26"0,-3 0 35 0,-1 0-30 16,-3 10 0-16,-7-1 1 15,-4 7 1-15,-3 6-3 16,0 3 0-16,7 0 0 16,0 6 0-16,10 4-2 15,4-1 0-15,7 1-6 0,7-1 1 16,0-21-6-16,1-7 0 15</inkml:trace>
  <inkml:trace contextRef="#ctx0" brushRef="#br0" timeOffset="88211.58">20941 730 40 0,'10'28'20'0,"-6"10"-21"0,-4-28 34 0,-4 5-32 0,-3-5 0 0,-14 2 0 0,0 4 0 0,-4-1-2 0,1 7 0 0,-1 0 0 15,4 7 0-15,0-4-8 16,3 3 0-16,4-16-3 16,3-12 1-16</inkml:trace>
  <inkml:trace contextRef="#ctx0" brushRef="#br0" timeOffset="88432.27">20743 749 30 0,'22'47'15'0,"6"22"-11"0,-14-60 24 0,3 20-29 0,5-4 0 15,-1 3-4-15,4 0 1 16,-4-3-1-16,7-9 0 15,-3-16-5-15,-4-16 1 16</inkml:trace>
  <inkml:trace contextRef="#ctx0" brushRef="#br0" timeOffset="88632.83">21138 758 39 0,'32'54'19'15,"0"-20"-22"-15,-21-24 40 0,-1-1-37 0,4 0 0 0,-3 10-1 16,-1-9 0-16,-10 5-3 16,0 4 0-16,-7-6-7 15,-10 2 0-15</inkml:trace>
  <inkml:trace contextRef="#ctx0" brushRef="#br0" timeOffset="88982.89">20158 1486 48 0,'42'22'24'0,"43"-31"-22"0,-68 9 42 0,5-10-42 0,-1 4 0 0,0-4 1 0,4 10 0 0,-1-9-5 0,4 9 1 0,-3 0 3 16,0 0 0-16,3 0 0 16,4 0 0-16,0 0 0 15,6 3 0-15,19-3 0 16,13-3 1 46,15-6-4-62,0-1 0 0,-11-9-8 0,-18 4 1 0,-13-1-10 0,-22 7 0 0</inkml:trace>
  <inkml:trace contextRef="#ctx0" brushRef="#br0" timeOffset="89658.06">20518 1847 46 0,'14'9'23'0,"10"-9"-18"0,-20 0 33 0,-1-9-35 16,-3 9 0 0,0 0-1-16,0-7 1 0,-3 4-4 15,-8-3 0-15,-10 6 2 16,-7 0 1-16,-4 3-2 16,-3 10 1-16,-4-4-1 15,4 4 0-15,0 2-1 16,3 4 0-16,7-3-1 15,11-4 0-15,3 4-2 16,11 0 1-16,15-7 0 16,13 0 1-16,11-5-1 15,3-4 1-15,0-4 1 16,1 4 0-16,-8 0-1 16,-7-9 1-16,-7 9-5 15,-7-6 1-15,-7 6-3 16,-3 6 1-16,-8 3-1 15,1 10 1 17,-1 0 3-17,1 19 0 1,-1-4 7-16,1 4 1 47,-4 3 4-47,0 2 1 0,-4-11 1 0,-3-1 1 0,-4-12-4 0,-3-3 1 15,0-4-5-15,-4-2 1 0,4-10-3 0,3-3 0 0,1-16-1 0,-1 3 0 0,8-3-2 0,3-6 1 16,7 6-5-16,3-6 1 16,11 6-10-16,7-6 1 15</inkml:trace>
  <inkml:trace contextRef="#ctx0" brushRef="#br0" timeOffset="89933.42">20909 1731 42 0,'-7'18'21'0,"-25"17"-21"15,18-26 30-15,-3 1-30 0,-8 9 0 0,0-4 1 16,8 13 0-16,-1 1-1 15,7-1 0-15,1-3-2 16,3 0 1-16,7-6-11 0,10-10 1 16</inkml:trace>
  <inkml:trace contextRef="#ctx0" brushRef="#br0" timeOffset="90135.77">21100 1740 46 0,'7'53'23'0,"-32"-15"-22"0,14-35 36 0,-6 13-37 15,-4 3 1-15,-4 2-1 16,-3 8 0-16,-1-1-2 16,1-3 1-16,7-3-4 15,3-3 1-15,4-7-10 16,11-12 1-16</inkml:trace>
  <inkml:trace contextRef="#ctx0" brushRef="#br0" timeOffset="90314.31">20966 1847 31 0,'14'18'15'0,"21"11"-8"0,-24-20 18 15,3 7-25 1,0-7 1-16,3 4-2 0,-2-1 1 16,-1 1-4-16,0-7 0 15,0 3-6-15,-4-18 1 16</inkml:trace>
  <inkml:trace contextRef="#ctx0" brushRef="#br0" timeOffset="90557.16">21244 1715 30 0,'7'44'15'0,"32"-7"-12"0,-25-21 23 0,7-3-26 0,1-1 1 0,-5 7-1 0,-3 0 0 0,-7 6-1 0,-7-6 0 0,-7 0-6 0,-3 6 0 0,-11-7-3 0,3 1 1 16</inkml:trace>
  <inkml:trace contextRef="#ctx0" brushRef="#br0" timeOffset="90903.02">21699 357 43 0,'0'72'21'0,"36"60"-16"0,-22-94 44 16,-4 24-46-16,19 35 0 0,6 4 3 16,0 12 1-16,-3 3-9 31,-11 9 1-31,-35 76 2 15,-7-13 0 1,0-31-15 0,-4-29 1-16,-7-30-5 0,4-20 1 0</inkml:trace>
  <inkml:trace contextRef="#ctx0" brushRef="#br0" timeOffset="91720.13">22475 1370 48 0,'4'12'24'0,"7"-12"-24"0,-1 0 42 0,8 0-40 16,14 0 0-16,17 0 1 15,11 0 0-15,0-6-6 16,7 0 1-16,0 3-6 16,-11-7 0-16,-6 4-8 15,-29 6 1-15</inkml:trace>
  <inkml:trace contextRef="#ctx0" brushRef="#br0" timeOffset="91880.75">22535 1668 53 0,'11'19'26'0,"53"-1"-28"0,-33-18 46 0,19 0-45 0,6-6 1 16,11 3-13-16,0 3 0 15,7-9 5-15,-10-1 0 16</inkml:trace>
  <inkml:trace contextRef="#ctx0" brushRef="#br0" timeOffset="92529.62">24003 1257 48 0,'-7'9'24'0,"7"-59"-23"0,3 28 37 0,-3-12-37 16,0-16 1-16,0-13 1 15,0-9 0-15,8-10-4 16,-1-9 0-16,3-6 3 16,4 9 0-16,7 7-1 15,8 9 0-15,-1 9-1 16,0 10 1-16,0 18-1 15,-6 16 0 1,-5 4-6-16,-3 21 1 16,-3 7-11-1,-11 12 1-15</inkml:trace>
  <inkml:trace contextRef="#ctx0" brushRef="#br0" timeOffset="92726.17">23897 912 55 0,'43'0'27'0,"16"-9"-30"0,-37 9 43 16,6-7-43-16,4 4 1 16,-1-12-18-1,-2 2 1-15,-1-6 15 0,0 4 0 0</inkml:trace>
  <inkml:trace contextRef="#ctx0" brushRef="#br0" timeOffset="93169.71">24539 395 47 0,'-3'6'23'0,"-4"22"-29"0,3-18 41 0,-3 5-35 0,0 4 0 16,0-6-4-16,-4 12 1 15,1 9 2-15,3-6 0 0,7 13-6 16,3-9 1-16,4-7-6 16,-3-10 0-16</inkml:trace>
  <inkml:trace contextRef="#ctx0" brushRef="#br0" timeOffset="93639.6">24733 762 47 0,'4'6'23'0,"-4"-6"-27"0,0 0 43 0,-7 9-38 16,-4 1 0-16,-3 5 0 15,0-2 0-15,-4 3-1 16,1 9 0 0,-5 12 0-16,5 1 1 0,3 3-1 15,3 6 0-15,4-3-3 16,7-7 1-16,7-9-8 15,7-2 0-15,7-8-4 16,8-2 0-16</inkml:trace>
  <inkml:trace contextRef="#ctx0" brushRef="#br0" timeOffset="93836.54">25023 912 44 0,'0'25'22'0,"-36"19"-30"0,22-25 40 0,-14 0-33 0,-4 0 1 15,-3 6-1 1,3 3 1-16,0 0-2 0,8 3 0 16,-1-12-9-16,7-6 0 15</inkml:trace>
  <inkml:trace contextRef="#ctx0" brushRef="#br0" timeOffset="94053.4">24804 959 21 0,'7'44'10'0,"7"28"0"0,-7-69 7 0,0 7-14 15,4 9 0-15,-1-1 1 16,4 7 1-16,4-6-7 15,3 0 0-15,4-10 0 16,3-2 0-16,-7-14-7 16,-3-11 1-16</inkml:trace>
  <inkml:trace contextRef="#ctx0" brushRef="#br0" timeOffset="94262.67">25100 749 39 0,'18'47'19'0,"28"25"-18"0,-32-53 34 16,0 16-36-16,-4 2 1 16,-6 13-1-16,-11-3 0 15,-4 13-4-15,-6-13 1 16,-1-6-8-16,0-22 1 15</inkml:trace>
  <inkml:trace contextRef="#ctx0" brushRef="#br0" timeOffset="95108.58">25809 956 42 0,'4'0'21'0,"-1"6"-23"0,-3-6 36 0,-7 0-34 15,-7 3 0-15,-7-3 0 16,-7 7 1-16,3 2-2 16,0 10 1-16,-3 0-1 15,0-10 1-15,3 7-3 16,4 3 0-16,7 6-5 15,3-6 1-15,11-1-1 16,7-8 1-16,8-10 3 16,2 0 0-16,11-10 5 15,-6 4 0-15,-1-3 4 16,-4-1 0-16,1-2-2 16,-7 2 1-16,-4 4-8 15,-7 0 0-15,-4 6-4 16,1 6 1-16,-4-3-1 15,-4 10 0-15,0 15 5 16,4-3 0-16,-3 13 9 16,3-1 0-16,3 4 3 0,1 0 1 15,3 0 0-15,0-10 0 16,0 3-2-16,0-2 1 16,-4-4-5-1,1 7 0 1,-1-14-3 15,-3 1 0-31,-4-3-1 16,-10-9 0-16,-3-10-1 0,-5-10 0 0,-2-5-1 0,2-4 0 0,8 0 1 0,7 0 1 0,11 3 0 15,10-2 0 1,10 2-1-16,11 0 1 0,4 4-2 16,7-13 0-16,7 6-4 15,-4-6 1-15,-7 6-7 16,1-9 0-16</inkml:trace>
  <inkml:trace contextRef="#ctx0" brushRef="#br0" timeOffset="95366.4">26197 730 41 0,'4'19'20'0,"-11"19"-23"0,7-32 35 0,-7 7-32 0,-4 5 0 15,1 7 0-15,-5 13 0 16,1 3 0-16,0-10 0 16,0 1-1-16,4 2 1 15,6-3-6-15,4-6 1 16,4-6-6-16,-1-12 0 15</inkml:trace>
  <inkml:trace contextRef="#ctx0" brushRef="#br0" timeOffset="95602.54">26444 940 40 0,'4'22'20'0,"-18"19"-25"0,7-25 35 0,-4-1-30 16,-10 4 0-16,-4 3 0 15,-3 0 0-15,0 0 0 16,7 0 0-16,3-3-4 16,4-10 0-16,3 4-7 15,1-23 1-15</inkml:trace>
  <inkml:trace contextRef="#ctx0" brushRef="#br0" timeOffset="95830.17">26278 940 27 0,'11'16'13'0,"10"28"-7"0,-14-25 16 0,4-4-20 0,-1-2 1 0,1 6 1 0,0 3 1 0,-1-3-7 0,4-1 0 16,4-8 2-16,3-1 1 16,4-3-9-16,3-15 0 0,-3 3-3 15,-4-13 1-15</inkml:trace>
  <inkml:trace contextRef="#ctx0" brushRef="#br0" timeOffset="95998.93">26695 724 43 0,'17'44'21'0,"-3"44"-28"16,-10-60 43-16,3 10-36 16,-3 2 0-16,-1 10-1 15,-3 1 1-15,0 2-5 16,-7-6 1-16,-7 3-8 15,-14-22 1-15</inkml:trace>
  <inkml:trace contextRef="#ctx0" brushRef="#br0" timeOffset="96708.8">27125 991 50 0,'-7'9'25'0,"7"0"-21"0,4-9 45 0,3 3-47 15,3 4 1-15,8-7 1 16,7 0 1-16,-1-7-7 16,12 7 1-16,13 0-2 15,0 7 1-15,-6-1-16 16,-8-6 1-16</inkml:trace>
  <inkml:trace contextRef="#ctx0" brushRef="#br0" timeOffset="98456.38">27887 1125 28 0,'4'16'14'0,"-1"-7"1"16,-3-9 14-16,0 0-27 15,0-9 0-15,0 3 1 16,-3-13 0-16,-4-9-3 16,0-13 0-16,-1-6 2 0,5-6 0 15,-1-16-1-15,1 3 1 16,3-3-1-16,0 3 0 15,0 3 0-15,7 4 0 16,7 12 0-16,7 3 0 16,0 9-1-16,8 16 1 15,2 10-3-15,-6 9 0 16,-4 3-10-16,-7 22 1 16,-7-6-3-16,-7 9 0 15</inkml:trace>
  <inkml:trace contextRef="#ctx0" brushRef="#br0" timeOffset="98637.62">27658 893 45 0,'39'3'22'0,"28"-3"-21"15,-50-3 43-15,8 3-45 16,10-15 1-16,1 5-7 15,-1 1 1-15,0 6-5 16,0 3 1-16</inkml:trace>
  <inkml:trace contextRef="#ctx0" brushRef="#br0" timeOffset="98954.85">28444 740 39 0,'0'0'19'0,"-7"12"-14"0,0-6 24 15,0 4-28-15,-3-1 0 16,-4 7 2-16,-8 3 1 0,1 0-4 15,-3 6 1-15,-1 12 2 16,4 1 0-16,3 3-1 16,8 6 1-16,6 6-3 15,11-15 1-15,4-7-8 16,3-12 0-16,3 9-7 16,5-25 0-16</inkml:trace>
  <inkml:trace contextRef="#ctx0" brushRef="#br0" timeOffset="99194.02">28656 831 44 0,'4'34'22'0,"-8"-25"-23"0,-3-5 34 16,-3 5-32-16,-8 0 1 15,-7 7-1 1,0 9 1-16,-3-3-3 0,0 10 1 16,7-11-1-16,3 1 1 15,4-3-7-15,4 0 1 16,6-13-7-16,8-3 1 16</inkml:trace>
  <inkml:trace contextRef="#ctx0" brushRef="#br0" timeOffset="99403.36">28480 831 30 0,'17'34'15'0,"12"4"-9"16,-19-29 20-16,4 10-25 16,0 9 0-16,4-6 0 15,0 0 0-15,-1 0-2 16,1-3 0-16,0 0 0 15,-4-7 0-15,0 1-8 16,0-10 0-16,0-3-1 16,-3-13 0-16</inkml:trace>
  <inkml:trace contextRef="#ctx0" brushRef="#br0" timeOffset="99611.73">28797 771 42 0,'25'41'21'0,"10"15"-26"0,-21-40 44 16,0 3-38-16,1 9 1 16,-5 3-2-16,1 1 1 15,-11 8-5-15,-4-2 1 16,-6 6-9-16,-8-19 0 0</inkml:trace>
  <inkml:trace contextRef="#ctx0" brushRef="#br0" timeOffset="100407.33">29524 1091 49 0,'4'16'24'0,"3"-32"-19"0,-7 16 39 15,0 6-43-15,-4-12 0 16,1 12 0-16,-5-3 0 0,-2 7-2 16,-4 5 1-16,-4-5 0 15,-3-4 1-15,0 3-2 16,3 1 0-16,4-1-1 16,0 4 0-16,7-7-4 15,7 0 1-15,10-3-1 16,8-3 0-16,3-6 0 15,0-3 1-15,11-4 1 16,-4 4 1-16,-3-1 2 16,-4 4 0-16,-3 6-1 15,-8 6 1-15,-2 4-3 16,-5 9 1-16,1-7-1 16,-4 10 0-16,3 10 3 15,-3 8 1-15,7-2 3 16,4 15 0-16,-4 7 3 15,0-7 0-15,-4 0 1 16,-3 4 0-16,-7-13-3 0,-10-7 1 16,-4-2-3-16,-1-16 0 15,-2-4-1-15,-12-5 1 16,-6-20-2-16,-11-18 1 16,4 3-2-16,3-16 0 15,11 4-1-15,3 2 0 16,7 4-1-16,11 6 1 15,7 0 0-15,7 6 0 0,14 0-4 16,14 0 1-16,11 4-7 16,0-4 1-16</inkml:trace>
  <inkml:trace contextRef="#ctx0" brushRef="#br0" timeOffset="100698.93">29930 686 35 0,'10'19'17'0,"-17"25"-15"15,4-31 25-15,-4 5-26 16,-4 8 0-16,0-1 0 15,1 0 0-15,-1 6-3 16,4 0 0-16,4-2-7 0,3-4 0 16,3-13-1-16,8-5 0 15</inkml:trace>
  <inkml:trace contextRef="#ctx0" brushRef="#br0" timeOffset="100963.17">30173 1000 44 0,'-35'28'22'0,"-4"16"-30"16,28-38 44-16,4 13-35 16,-3 3 0-16,-1 3 2 15,4 13 0-15,0 6-5 16,4 6 0-16,6-12-1 16,4-4 1-16,4-6-10 15,3-12 0-15</inkml:trace>
  <inkml:trace contextRef="#ctx0" brushRef="#br0" timeOffset="101210">30459 1078 39 0,'17'29'19'0,"-34"-29"-19"0,6 9 28 16,-6 10-27-16,-12 0 0 0,-2 6 0 16,-5 0 0-16,-2 3-2 15,2-3 1-15,1 6-3 16,10-9 0-16,4-3-9 16,11-16 1-16</inkml:trace>
  <inkml:trace contextRef="#ctx0" brushRef="#br0" timeOffset="101399.7">30215 1044 25 0,'22'37'12'0,"2"7"-1"16,-13-28 13-16,3 12-22 15,0-3 0-15,4 4-1 16,-1-1 1-16,-3-3-3 15,1 3 0-15,-1-3-1 0,0-6 1 16,-4-6-9-16,1-7 0 16</inkml:trace>
  <inkml:trace contextRef="#ctx0" brushRef="#br0" timeOffset="101626.2">30565 1019 45 0,'31'62'22'0,"-2"-18"-20"0,-12-28 39 16,8 12-41-16,0-9 1 0,-1 6-1 16,-6 3 1-16,-14 7-3 15,-12-7 0-15,-13 10-6 16,0 2 0-16,-18-8-6 15,1-1 0-15</inkml:trace>
  <inkml:trace contextRef="#ctx0" brushRef="#br0" timeOffset="102959.6">23940 1812 39 0,'28'10'19'0,"-7"-1"-11"0,-11-15 19 15,12 12-25-15,6-15 1 16,4 9 1-16,3 0 0 16,11 0-5-16,10 0 0 15,8-7 4-15,-1 7 1 0,18-3-2 16,11 6 1-16,14 4-1 16,3-4 1-16,22 6-1 15,17-3 0 1,0 4-1-16,7-4 0 0,15-6-1 15,-1-6 1-15,4 6-2 16,14 6 1-16,-4 3 0 16,11 1 1-16,18 5-1 15,0 4 1-15,13 0-1 16,-2-6 1-16,10-1 0 16,-11-2 0-16,14-1-1 15,4-6 0-15,-11 3 0 16,8-2 0-16,-15 2 0 15,14-3 1-15,-6 3-1 16,2-6 0-16,-2 7 0 16,-22-1 0-16,-11 6 0 15,-13 7 0-15,-15-6-4 16,-35 2 1-16,-24 1-12 16,-29-7 1-16,-32-9-3 0,-21 0 1 15</inkml:trace>
  <inkml:trace contextRef="#ctx0" brushRef="#br0" timeOffset="104055.49">27083 2634 48 0,'14'3'24'0,"-14"3"-18"15,-4-6 25-15,-6-9-30 16,-8-1 0-16,-7 1-1 16,-13-1 1-16,-1-2-1 15,-7 6 0-15,7 3 0 16,7 3 0-16,4 6-1 16,3-3 1-16,8 0-2 0,6 6 1 15,4 1-1-15,4-1 0 16,13 10 1-16,11 0 1 15,11 0 1-15,3-4 0 16,4-8 1-16,4-7 0 16,-1-7 0-16,-7-2 1 15,-7 0-3-15,-6-1 1 16,-5 1-3-16,-10 6 1 16,-3-1-2-16,-4 14 1 15,-4 9-2-15,-3-4 1 0,-3 10 0 16,-1 4 0-16,0 5 2 15,1-6 1-15,3 7 2 16,0 3 1 0,-7 9 0-1,-4-7 1-15,-3-8-1 16,-11-10 0-16,4-4-1 16,-4-14 0-16,0-4-2 15,1-4 1-15,-1-14-2 16,0-1 1-16,4 0 0 15,7-6 0-15,7 3-1 16,10 0 0-16,11 3-2 16,7-6 1-16,7 9-3 15,18 4 0-15,0-4-9 16,3-3 0-16</inkml:trace>
  <inkml:trace contextRef="#ctx0" brushRef="#br0" timeOffset="104477.78">27531 2377 44 0,'10'-10'22'0,"-13"20"-24"15,-1-4 35-15,-6-12-33 16,-8 12 0-16,-3-6 0 16,-11 12 0-16,4 10 0 15,3 7 0-15,4-1 0 16,3 6 0-16,4 10-1 16,7-3 1-16,14-10-4 15,7-3 1-15,8-2-9 0,6-8 0 16</inkml:trace>
  <inkml:trace contextRef="#ctx0" brushRef="#br0" timeOffset="104689">27767 2436 36 0,'4'35'18'0,"-18"-7"-16"0,7-19 25 0,-8 4-26 15,-6 9 0 1,-3 6 0-16,-5 6 1 0,1-5-3 16,0-1 0-16,7 6-1 15,3-15 0-15,4 0-9 16,7-10 0-16</inkml:trace>
  <inkml:trace contextRef="#ctx0" brushRef="#br0" timeOffset="104882.34">27598 2427 36 0,'14'28'18'0,"7"25"-14"16,-14-40 26-16,4 6-28 16,3 3 0-16,3 3 1 15,5 6 0-15,-1-3-5 0,-4-6 1 16,1 0-2-16,0-9 0 15,-4-4-9-15,-4-9 0 16</inkml:trace>
  <inkml:trace contextRef="#ctx0" brushRef="#br0" timeOffset="105093.33">28000 2414 42 0,'39'41'21'0,"3"12"-23"0,-28-34 34 0,0 6-33 15,-3 3 0-15,-11 7-3 16,-7-7 0-16,-7 7-3 16,-14-17 0-16,-15-2-5 15,-6-3 1-15</inkml:trace>
  <inkml:trace contextRef="#ctx0" brushRef="#br0" timeOffset="105529.43">26628 2223 45 0,'-4'0'22'0,"-10"0"-28"0,7 3 44 0,-7 3-37 16,-7 7 0-16,-4 9 0 16,-7 0 0-16,1 9-3 15,-8 0 0-15,3 20 0 16,1 2 0-16,7 13-3 15,10 12 1-15,15 10-3 16,24 0 0-16,14 3-5 16,29-16 1-16</inkml:trace>
  <inkml:trace contextRef="#ctx0" brushRef="#br0" timeOffset="105947.96">28303 2267 41 0,'14'53'20'0,"22"4"-17"15,-26-32 37-15,4 0-38 16,11 15 1-16,7 11 0 15,0 2 0-15,-15 10-5 16,-10-1 1-16,-14 4 2 16,-10 0 0-16,-5-3-4 15,5-10 1-15,-4-9-6 16,0-13 0-16,3-15-6 16,0-13 0-16</inkml:trace>
  <inkml:trace contextRef="#ctx0" brushRef="#br0" timeOffset="106366.49">28476 2207 39 0,'-3'6'19'0,"24"-6"-15"0,-14 0 31 0,4 0-31 15,3-6 0-15,3 3 2 16,4 3 1-16,8 0-9 16,2-9 0-16,-2 9 5 15,-8 3 1 1,-4 3-3-16,-10 7 1 0,-10 2-3 15,-8 1 0-15,-3 3 0 16,-3 0 0-16,3-4 0 16,-1-2 0-16,1 3 1 15,4 2 0-15,6-5 1 16,8 9 0-16,6-13 0 16,11 1 0-16,11-10-4 15,3 0 1-15,-3 0-14 16,-4-7 1-16,-13 4 0 15,-5-3 0-15</inkml:trace>
  <inkml:trace contextRef="#ctx0" brushRef="#br1" timeOffset="121290.67">10160 3973 24 0,'49'3'12'0,"-6"-6"-5"0,-26-7 12 0,5 1-15 16,2-13 0-16,1 0 2 15,-7-9 1-15,-8-10-9 16,-6 0 1-16,-8 0 5 16,-10 7 1-16,-11-1-2 15,-6 7 0-15,-22-3-1 0,-18 9 1 16,-21 3-2 0,-6 0 1-16,-26 7-1 0,-17 18 1 15,0 6-3-15,-11 4 0 16,-10 9-2-16,0 10 1 15,21 12-2-15,-4 0 0 16,14 9 0-16,8 1 0 16,10-4 1-16,7 10 0 15,11-7 1-15,7 7 0 16,7 3 2-16,14-4 0 16,14 1-1-16,14 6 1 15,28-3-2-15,15 6 0 0,31 0 2 16,39 7 0-16,46-7 2 15,35-10 0-15,43-8 3 16,14-23 0-16,27-18 1 16,-6-16 1-16,0-10-2 15,-28-3 0-15,3-3-2 16,-11-12 1-16,-17-16-3 16,-24 3 1-16,-12-12-1 15,-27-7 1-15,-26-9-1 16,-31-7 0-16,-28 1-1 15,-32 0 1-15,-25 2-4 16,-42 1 0-16,-35 3-7 16,-18 0 0-16,-39 9-5 15,-3 22 0-15</inkml:trace>
  <inkml:trace contextRef="#ctx0" brushRef="#br1" timeOffset="122296.74">21265 410 14 0,'22'-50'7'0,"9"-6"11"0,-24 37 0 0,0-12-13 16,1 2 1-16,-8 1 2 15,-11-9 0-15,-7 2-11 16,-6 7 1-16,-19 6 7 16,-24 3 0-16,-21 7-3 15,-4-4 0-15,-21 16-1 16,-10 16 0-16,-11 5-2 16,14 14 1-16,-3 18-2 15,13 1 1-15,11 8-2 0,15 10 0 16,20 7 0-16,15 12 0 15,17 12 2-15,18-2 0 16,35 5 1-16,18-9 0 16,14-12 4-16,28-13 1 15,28-6 0-15,11-19 0 16,28-22 0-16,11-15 0 16,-7-17-2-16,3-18 1 15,-7-16-4-15,-10-12 1 16,-18-19-2-16,-18-6 1 15,-28-13-2-15,-17-3 1 16,-26 9-1-16,-27 0 0 0,-32 1-4 16,-32 5 1-16,-21 7-9 15,-29 3 1-15</inkml:trace>
  <inkml:trace contextRef="#ctx0" brushRef="#br1" timeOffset="123677.82">8033 5547 34 0,'-4'-3'17'0,"8"9"-12"16,-4-6 17-16,0 0-20 15,0 0 0-15,-4-3 0 16,4 3 0 0,0 22-3-1,0 3 1-15,0 6 2 16,-7 16 0-16,4 13 0 15,6 18 1-15,-3 16-2 0,0 13 1 16,0 0-3-16,0-7 0 16,-3-6-4-16,3-22 1 15,-7-15-9-15,0-14 1 16</inkml:trace>
  <inkml:trace contextRef="#ctx0" brushRef="#br1" timeOffset="124294.2">7860 5522 44 0,'0'19'22'0,"7"-23"-25"0,-7 4 37 0,7 0-31 15,4 0 0-15,3 0 0 16,7 0 1-16,0 0-6 16,7 0 1-16,4 4 4 15,14-4 1-15,10 0-1 16,22-4 0-16,7-8-1 16,20-13 1-16,26-10-1 15,14-9 1-15,-4-9-3 16,25 0 0-16,3-1-2 15,-14 1 1-15,0 3-1 16,-14 6 1-16,-10 13 0 16,-15 9 0-16,-24 0 0 0,-14 9 1 15,-18 4-1-15,-11 3 0 16,-10 6-2-16,-11 6 0 16,-14 10-1-16,-7 12 1 15,-14-3-1-15,-10 16 1 16,-8 12 0-16,-3 13 0 15,6-3 4-15,8 9 0 16,7-3 1-16,7-10 1 16,4 7 0-16,3 0 1 0,0 0-1 15,-4 0 1-15,-3-1-3 16,-7-5 0-16,-7 6-1 16,-10-10 1-16,-12-2-1 15,-13-14 0-15,-15-8 0 16,-10-4 0-16,-28-3 1 15,-32-6 0-15,-39-7-1 16,-31-2 1-16,-29-4-4 16,-21 4 1-16,-14-7-13 15,-11 0 0-15</inkml:trace>
  <inkml:trace contextRef="#ctx0" brushRef="#br1" timeOffset="125123.48">19978 1774 40 0,'14'38'20'0,"0"34"-12"0,-10-47 20 0,3 7-27 16,0 21 0-16,-4 0-1 16,1 16 1-16,-1-15-3 15,-3-1 1-15,-3-9-5 16,-1-16 0-16,-3-12-7 15,0-16 1-15</inkml:trace>
  <inkml:trace contextRef="#ctx0" brushRef="#br1" timeOffset="125632.29">20144 1749 44 0,'24'19'22'0,"79"6"-20"0,-68-25 39 16,25-9-40-16,17-7 1 0,5-12 0 15,9 3 1-15,8-22-5 16,3 3 1-16,-6 0 2 15,-1 6 0-15,-3 7-2 16,-8 3 1-16,-3 3-2 16,-6 12 1-16,-12-6 0 15,-3 13 0-15,-14-3-2 16,-11 9 1-16,-7 9-1 16,-10 7 1-16,-7 6-1 15,-11 19 0-15,-7-1-1 16,-8 14 1-16,1-1 1 15,4 16 0-15,3 0 1 16,7 12 0-16,7-8 3 16,10 14 1-16,8-5 1 0,3-4 0 15,-3-2 1 1,-7-7 0-16,-15-16-2 0,-20-9 1 16,-26-4-3-16,-38-5 0 15,-42-1-2-15,-47-5 0 16,-63-10-10-16,-63-4 0 15,-53-9-3-15,-43-24 0 16</inkml:trace>
  <inkml:trace contextRef="#ctx0" brushRef="#br0" timeOffset="130087.93">14404 3499 40 0,'28'-9'20'0,"-10"9"-6"0,-11 0 20 0,-4 0-31 15,1 0 1-15,-1 3-1 16,-3 13 1-16,-3 2-7 16,-4 7 1-16,-4 7 3 0,1 9 1 15,-8-4-2-15,4 4 0 16,3 3 0-16,4 3 1 31,0-9 0-31,4-4 1 16,-1-15-1-16,4-10 0 15,-3-12-1-15,-4 3 1 16,0-19-2-16,-4 4 0 16,0-10-1-16,-6 6 0 0,-1 0 0 15,0 10 0-15,-3-1 0 16,0 4 0 0,3 12 0-16,4-3 1 0,0 13 0 15,4-4 1-15,-1 1 0 16,4 6 0-1,4-7 1 1,6 10 1-16,8-3 0 16,6 0 1-16,4-10-1 0,8-2 0 0,-1-4-1 15,0-6 0-15,0-1-5 16,-3-2 0-16,-4 0-11 16,0-3 0-16,-7 2-1 15,-6 7 1 1</inkml:trace>
  <inkml:trace contextRef="#ctx0" brushRef="#br0" timeOffset="130322.4">13896 4186 53 0,'18'25'26'0,"27"-22"-28"0,-27-3 54 16,3-3-50-16,15-3 1 15,16-1 1-15,12-2 1 16,3 0-7-16,0-1 0 16,-7-5 2-16,-7 5 0 15,-7 1-7-15,-15 6 1 0,-6-4-12 16,-7 4 0-16</inkml:trace>
  <inkml:trace contextRef="#ctx0" brushRef="#br0" timeOffset="130758.64">14185 4324 42 0,'0'56'21'0,"-3"-18"-13"0,3-29 27 0,0 1-33 15,-4 9 1-15,1 9 1 16,-1-6 1-16,1 6-6 15,-4-6 1-15,3 9 3 16,0-6 1-16,1 0-1 16,3-3 0-16,0-9-2 0,0-1 1 15,-4-2-2-15,-3-7 1 16,-3 0-1-16,-1-6 0 16,4-3-1-16,-3-7 1 15,-1 4-1-15,-3-10 1 16,-7 10-1-16,0-1 0 15,-1 1 0 1,-2 6 1-16,-1 6-1 0,-3 6 1 16,-4 4-1-16,4 6 1 15,7 2-1-15,-4 8 1 16,11-10 0-16,7 12 1 16,7-3-2-1,14-3 1 1,18-3-2 15,10-16 1-15,4-6-7-16,0-6 1 0,14-19-10 15,7 0 1-15</inkml:trace>
  <inkml:trace contextRef="#ctx0" brushRef="#br0" timeOffset="131011.55">14566 4374 55 0,'0'47'27'0,"-32"-31"-30"0,18-10 47 0,-7 13-44 0,-7 3 1 0,0 0-1 0,-4 6 1 0,11 3-2 0,3 4 0 16,4-4-3 0,3-3 0-16,4-15-4 0,4-10 1 15,3-9-6-15,-4-13 0 16,4-6-2-16,-3-10 1 15</inkml:trace>
  <inkml:trace contextRef="#ctx0" brushRef="#br0" timeOffset="131150.19">14326 4387 56 0,'18'40'28'0,"24"4"-39"0,-24-22 60 0,7-3-49 0,-1 12 1 0,5-2-3 0,-1-1 1 0,-4-3-3 0,-2-6 0 0,-1-10-9 15,-4-12 1-15,1-10-4 16,0-5 1-16</inkml:trace>
  <inkml:trace contextRef="#ctx0" brushRef="#br0" timeOffset="131475.09">15261 3753 61 0,'4'6'30'0,"-8"10"-46"0,-3-13 63 15,-7 7-48-15,3 5 1 16,-6-2 0-16,-8 9 0 15,-7 19 0-15,-3 2 1 16,-4 17 0-16,4 9 0 16,7 13 0-16,7 5 0 15,6-5 0-15,12-10 0 16,6-9-5-16,8-19 0 16,7-19-7-1,6-6 1-15,5-10-6 16,-8-18 0-16</inkml:trace>
  <inkml:trace contextRef="#ctx0" brushRef="#br0" timeOffset="131694.84">15505 3954 49 0,'3'22'24'0,"-24"19"-27"16,14-32 45-16,-7-3-42 15,-7 13 1-15,-8 9 0 16,1-6 0-16,0 10-2 16,3 2 1-16,4 4-1 15,3-10 0-15,8 0-7 0,-1-9 0 16,8-16-6 0,-1-15 0-16</inkml:trace>
  <inkml:trace contextRef="#ctx0" brushRef="#br0" timeOffset="131880.04">15201 4026 48 0,'14'19'24'0,"32"28"-23"0,-32-28 42 0,7 6-41 0,4 3 0 16,0 3 0-16,3 1 1 16,0 5-6-16,4-5 1 0,-7-4-1 15,-4-6 0-15,-3-3-9 16,-4-10 1-16,-4-18-5 15,-3-4 1-15</inkml:trace>
  <inkml:trace contextRef="#ctx0" brushRef="#br0" timeOffset="132167.41">15628 4117 54 0,'7'28'27'0,"11"-9"-31"0,-11-19 53 0,0-6-47 15,3 6 1-15,5 0 1 16,2-3 1-16,11-1-7 16,4 1 0-16,7-3 0 15,-7 0 1-15,-1-4-8 0,-9-5 1 16,-1-1-10-16,0-9 1 15</inkml:trace>
  <inkml:trace contextRef="#ctx0" brushRef="#br0" timeOffset="132315.6">15773 3954 54 0,'17'56'27'0,"-6"13"-33"0,-8-50 46 0,1 9-41 0,-8 13 0 0,4 3-4 0,-3 3 1 0,-4-9 0 15,0-4 0-15,0-9-10 16,0-6 0-16</inkml:trace>
  <inkml:trace contextRef="#ctx0" brushRef="#br0" timeOffset="132730.15">16048 3901 55 0,'3'21'27'0,"12"-5"-28"0,-8-13 49 16,3 4-46-16,1-1 1 16,6 3 2-16,8-9 1 15,0 0-8-15,-1 0 1 16,-2 3 3-16,-5-3 0 31,-3 7-3-31,-3-4 0 0,-8 6-3 0,-3 4 1 0,-7-1-1 16,-3 7 0-16,-4 9 1 15,-4 4 0 1,4-4 1-16,3 0 1 0,4 0 1 16,4-3 1-16,3-3-1 15,7-3 1-15,3 0-2 16,8-10 1-16,0-2-3 16,-1-10 0-16,1-7-6 15,3-9 1-15,4-9-8 16,0-16 1-16</inkml:trace>
  <inkml:trace contextRef="#ctx0" brushRef="#br0" timeOffset="132932.47">16372 3672 57 0,'43'59'28'0,"34"42"-30"0,-52-73 52 31,24 66-52-31,-13 3 1 16,-15 0-5-16,-21 13 0 15,-21-19-7 32,-25-3 1-47</inkml:trace>
  <inkml:trace contextRef="#ctx0" brushRef="#br0" timeOffset="134832.56">14055 3333 50 0,'-21'19'25'0,"-22"47"-26"16,26-54 26-16,-15 16-26 15,-11 16 1-15,-6 6-2 16,-4 23 1-16,-3 24 1 0,6 6 1 15,4 35-1 1,11 7 1-16,7 14 1 0,14 1 0 16,10-9 0-16,22-23 1 15,24-21-2-15,25-29 0 16,22-24-8-16,9-29 1 16,22-22-9-16,0-22 1 15</inkml:trace>
  <inkml:trace contextRef="#ctx0" brushRef="#br0" timeOffset="135268.18">16651 3248 58 0,'7'66'29'0,"25"-16"-31"0,-14-21 55 16,6 14-50-16,4 20 0 16,11 19-1-16,0 18 0 15,-14 16-5-15,-8 6 1 16,-13 4-1-16,-15-1 1 15,-6-18-7-15,-8-10 1 16,-7-28-10-16,-3-13 0 16</inkml:trace>
  <inkml:trace contextRef="#ctx0" brushRef="#br0" timeOffset="135599.18">17702 3352 52 0,'4'12'26'0,"-32"26"-30"15,14-22 40-15,-11 6-35 16,-14 6 0-16,-7 13 1 15,7 12 0-15,-6 16-3 16,-8 22 1-16,3 9 2 0,4 13 0 16,8 3-1-1,13 9 1-15,11-21-2 0,10-10 1 16,8-25-4-16,6-13 0 16,8-21-4-16,7-22 0 15,-4-7-9-15,4-25 1 16</inkml:trace>
  <inkml:trace contextRef="#ctx0" brushRef="#br0" timeOffset="136043.47">17586 3857 64 0,'7'22'32'0,"7"-26"-41"0,-7 4 60 0,4 0-49 16,6 0 1-16,8 0 1 15,7 0 0-15,0 0-5 16,-1 0 0-16,-6 4 2 16,-4-1 1-16,-7 0-2 15,-10 3 0-15,-8 4-2 16,-6-1 0-16,-4 3-2 15,0 1 0-15,-4 0-1 16,4 2 1-16,0-5 0 16,3 2 0-16,4-2 2 0,4 2 0 15,3 1 2-15,3 2 1 16,4 7 1-16,0 0 0 16,0 3 0-16,-3 4 0 31,-4 2-2-31,-4 0 1 15,-3-6-4-15,-3 4 1 16,-5-7-6-16,1 3 0 16,0-7-8-16,4-11 0 47</inkml:trace>
  <inkml:trace contextRef="#ctx0" brushRef="#br0" timeOffset="136274.43">18129 4123 49 0,'-28'53'24'0,"-32"-2"-24"15,46-36 39-15,-4 1-40 16,8 9 1-16,-1-3-4 15,4 3 0-15,0-6-1 16,0-3 1-16,3-13-10 16,1-19 1-16</inkml:trace>
  <inkml:trace contextRef="#ctx0" brushRef="#br0" timeOffset="136455.57">17963 4142 46 0,'32'47'23'0,"14"6"-22"0,-28-37 39 16,3 6-40-16,0 9 1 15,-3-15-5-15,-1 6 0 0,-3-3-1 16,-7-4 0-16,1-5-9 16,-1-7 1-16</inkml:trace>
  <inkml:trace contextRef="#ctx0" brushRef="#br0" timeOffset="136682.93">18362 4195 60 0,'11'10'30'0,"10"-10"-40"15,-11-7 57-15,5 4-47 16,6-12 0-16,3 2-3 16,5-3 0-16,2 7-2 15,-2 0 0-15,-12-1-11 16,-6-12 1-16</inkml:trace>
  <inkml:trace contextRef="#ctx0" brushRef="#br0" timeOffset="136882.54">18471 3954 49 0,'15'63'24'0,"-12"-10"-20"0,-3-34 38 16,0 3-42-16,0 0 0 16,0 9-1-16,0 0 0 15,4 4-1 32,-1-1 0-31,-3-5-6-16,0-1 1 0,0-22-8 0,0-6 1 0</inkml:trace>
  <inkml:trace contextRef="#ctx0" brushRef="#br0" timeOffset="137160.17">18785 3794 37 0,'18'44'18'0,"-4"-16"-11"16,-14-28 27-16,0 6-31 16,-3 7 1-16,-4 3 1 15,0 2 1-15,-4 7-7 16,0-3 0-16,4 0 4 0,0 0 1 16,4 0-2-16,-1 0 1 15,4-3-2-15,0-3 1 16,7-4-2-16,4-5 1 15,6-1-3-15,5-9 0 16,-1-4-5-16,4-5 1 16,-1 2-10-16,1-12 0 15</inkml:trace>
  <inkml:trace contextRef="#ctx0" brushRef="#br0" timeOffset="137394.03">19008 3822 41 0,'10'63'20'0,"-3"-47"-11"0,-7-7 28 0,-3 7-36 0,-4 12 1 0,-4-6 0 16,-3 19 1 0,0-1-4-16,0 11 0 0,0 8 0 15,-4-6 0-15,7-12-7 16,1-6 1-16,3-10-8 15,3-6 1-15</inkml:trace>
  <inkml:trace contextRef="#ctx0" brushRef="#br0" timeOffset="137646.63">19032 3405 48 0,'14'57'24'0,"57"18"-21"0,-46-44 42 15,6 16-44-15,8 16 0 16,7 15-1-16,-7 13 1 16,-7 16-2-16,-11-1 0 15,-18 14-1 1,-17-14 0-16,-10-5-7 0,-8-14 0 15,-3-18-6-15,6-15 0 16</inkml:trace>
  <inkml:trace contextRef="#ctx0" brushRef="#br0" timeOffset="138133.71">19890 4089 64 0,'-14'34'32'0,"42"-43"-31"0,-11 6 61 0,19 0-58 16,6-7 1-16,29 1 0 15,24-7 1-15,18-6-11 16,-22 0 0-16,-2 10 0 15,-22 2 0-15,-18 10-17 16,-21 0 0-16</inkml:trace>
  <inkml:trace contextRef="#ctx0" brushRef="#br0" timeOffset="139086.69">21421 3364 45 0,'-18'10'22'0,"-7"2"-14"16,15-5 22-16,-8-4-29 15,-3 12 1-15,-4 1 1 16,-10 9 0-16,-14 22-3 0,-4 10 0 15,0 18 2-15,3 16 0 32,19 88-1-32,20-23 0 31,22-33-8-31,20-36 0 31,5-27-8-15,17-22 0-16</inkml:trace>
  <inkml:trace contextRef="#ctx0" brushRef="#br0" timeOffset="139888.13">21671 3788 42 0,'-7'12'21'0,"0"13"-15"0,4-22 21 0,-5 7-24 0,-6-1 0 0,-3 1 1 0,-12 15 1 0,1 6-7 0,-3 0 1 16,-1 7 3-16,0 0 0 16,4-4-8-16,10-9 0 15,8-6-8-15,10-16 0 16</inkml:trace>
  <inkml:trace contextRef="#ctx0" brushRef="#br0" timeOffset="140077.21">21414 3766 44 0,'31'44'22'0,"15"18"-15"0,-32-43 34 0,4 6-39 0,-4-3 0 0,11 13-1 15,-4-1 1-15,0 4-6 16,0-4 1-16,-3-12-6 16,-4 0 1-16,0-12-7 15,-3-17 0-15</inkml:trace>
  <inkml:trace contextRef="#ctx0" brushRef="#br0" timeOffset="140321">21833 3901 55 0,'11'12'27'0,"10"-3"-30"0,-10-9 50 15,6 0-47-15,5 0 0 16,9-3-2-16,1 0 0 15,3-3-3-15,1-3 0 16,-8 2-11-16,-3-12 1 16</inkml:trace>
  <inkml:trace contextRef="#ctx0" brushRef="#br0" timeOffset="140526.78">21929 3750 52 0,'17'50'26'0,"-6"41"-30"0,-8-66 42 0,-3 7-41 0,-3 2 0 0,-1 10-9 16,4-13 1-16,0 1 4 16,4-23 1-16</inkml:trace>
  <inkml:trace contextRef="#ctx0" brushRef="#br0" timeOffset="140843.62">22253 3731 59 0,'18'22'29'0,"0"-12"-34"0,-11-10 54 15,0-4-49-15,3 8 1 16,-3-4 0-16,7 3 0 0,4 0-2 16,0 3 1-16,-4-6 0 15,0 0 0-15,-7 3-2 16,-7 4 0-16,-11 5-1 16,4 4 0-16,-3-4-1 15,-4 4 1-15,-4 9 0 16,0 0 0-16,1 6 1 15,3-5 1-15,3-1 1 16,4 0 1-16,7 3 0 47,7-6 0-16,7 0 0-15,0-13 0-1,7 1-3-15,11-10 0 0,7-10-7 0,-4 1 0 0,8-26-5 0,-5 1 0 0</inkml:trace>
  <inkml:trace contextRef="#ctx0" brushRef="#br0" timeOffset="141063.64">22451 3480 60 0,'14'63'30'0,"35"41"-36"0,-31-70 58 0,10 16-50 0,7 13 0 0,1 0-1 0,-5 6 0 16,-6 6-5-16,-11 3 1 15,-17-6-5 1,-18-3 1-16,-8-9-11 0,-13-13 0 16</inkml:trace>
  <inkml:trace contextRef="#ctx0" brushRef="#br0" timeOffset="141768.46">23467 2878 54 0,'35'22'27'0,"-17"-22"-26"0,-15 3 43 0,-3 4-43 15,-3-7 1-15,-8 3-1 16,1 3 0-16,-8-6-2 16,-7 3 0-16,-14-3 1 15,1 6 1-15,-8-2-3 16,3 8 0-16,-2 10-1 16,2 3 1-16,4 0-1 15,4-3 1-15,7 10-1 16,3 11 0-1,8 8 1-15,2 11 0 0,1 7 0 16,0 13 1-16,-3 15-1 16,-1 10 1-16,0-1-1 0,4 7 0 47,-3-3 2-32,6-3 0 16,0-13 2-31,8 0 0 16,3-19 2-16,3-9 1 16,15-13 0-16,24-9 0 0,11-6-1 0,14-23 0 0,4-8-12 0,-11-11 1 0,-4-5-9 0,-6 0 0 0</inkml:trace>
  <inkml:trace contextRef="#ctx0" brushRef="#br0" timeOffset="142563.57">23728 3170 54 0,'3'-19'27'0,"-13"72"-22"0,6-37 27 0,1 0-31 15,-4 6 0-15,-4 9 2 16,1 0 0-16,-1 1-4 16,4-7 1-16,-4-3 2 15,4-7 0-15,4-2-1 16,-1-4 1-16,-3 1-2 15,0-4 0-15,-4-3 0 16,-3-6 1-16,-3-3-2 16,-4-4 0-16,-4 1-1 15,7 0 1-15,1 5-2 0,2 4 0 16,-2 7 0 15,3 8 1-31,-4-5 0 0,8-1 1 16,2 16 1-16,8-6 1 0,4 3 2 15,3 0 0-15,14-3 1 0,11 0 1 16,7-10-2-16,-4-3 1 16,0-2-5-16,1-4 1 15,-8 0-8-15,-7-4 0 16,-3-5-10-16,-8 0 0 16</inkml:trace>
  <inkml:trace contextRef="#ctx0" brushRef="#br0" timeOffset="142793.65">23216 3794 59 0,'7'25'29'0,"25"-6"-29"0,-18-16 50 0,11 3-47 15,7-6 1-15,6-9-1 16,19-1 1-16,13-5-6 15,8 2 0-15,0-2 0 16,-11-7 1-16,-11 3-9 16,-13 6 1-16,-8-2-10 15,-18 5 0-15</inkml:trace>
  <inkml:trace contextRef="#ctx0" brushRef="#br0" timeOffset="143257.88">23432 3985 54 0,'-4'44'27'0,"8"-19"-25"0,-1-9 43 0,-3 6-44 16,0 0 1-16,0 6 0 15,4-3 1-15,-4 3-3 16,0-9 1-16,0 0 1 16,0-3 0-16,0-4-2 15,0 1 1-15,-4-10-2 16,-3-3 1-16,-4-6-2 16,-3-7 0-16,-3-3-2 15,-5 1 1-15,-2-7-1 16,-1 6 0-16,-3 3-1 15,0 7 1-15,3 6-1 16,0 6 1 0,-3 7 2-16,7 3 1 15,7-4 1-15,3 13 1 47,4 4 1-31,7 5 1-16,11-9 0 15,17-3 0 1,14 0-1-16,8-13 0 0,-4 1-5 16,3-7 1-16,4-12-13 0,0-13 1 0</inkml:trace>
  <inkml:trace contextRef="#ctx0" brushRef="#br0" timeOffset="143516.22">23862 3976 47 0,'3'59'23'0,"-27"-24"-19"0,13-23 33 0,-10 10-36 0,-4 7 1 0,1-4-1 16,-1 12 1-16,4-2-5 15,3-1 1-15,4-2-5 16,3-7 0-16,4-22-8 16,7-13 1-16</inkml:trace>
  <inkml:trace contextRef="#ctx0" brushRef="#br0" timeOffset="143607.15">23689 4101 54 0,'39'69'27'0,"21"-12"-31"0,-43-35 49 0,5 6-47 0,2 0 1 16,1 3-10-1,-4-2 1-15,-3-7 1 0,-8-13 0 16</inkml:trace>
  <inkml:trace contextRef="#ctx0" brushRef="#br0" timeOffset="144741.57">24511 3330 43 0,'11'0'21'0,"-11"-6"-12"16,0 6 21-16,-4 0-27 15,-7 6 0-15,-6-3 0 16,-8 10 1-16,-10 5-6 16,-4 11 1-16,0 5 2 15,-3 4 1-15,0 15-3 16,3 25 1-16,4 4-1 16,6-4 0-16,12 7-3 15,6-4 0-15,18-15-6 16,14-12 0-16,18-17-4 15,7-24 0-15</inkml:trace>
  <inkml:trace contextRef="#ctx0" brushRef="#br0" timeOffset="145207.18">24515 3449 58 0,'7'16'29'0,"10"-1"-32"0,-17-15 57 0,14 0-53 0,11 3 1 0,7-6 0 16,0 6 1-16,-4-3-5 15,-4 0 1-15,-6 7 1 16,-7-4 0-16,-8 13-2 15,-10-7 1-15,-10 7-2 16,-1-4 0-16,-7 4-1 16,4 3 0-16,3-4 0 15,1 4 0-15,6-3 1 16,1-4 1-16,3 4 1 16,3-7 1-16,11 7 2 31,4 0 0-31,3 6 1 15,3-3 1-15,1 3-1 0,0 0 0 16,-8-7-1 0,-10 7 0-16,-10 3-3 15,-8 7 1-15,0-7-5 0,1 3 1 16,-4-3-7-16,3-3 0 16,7-10-6-16,1-8 1 15</inkml:trace>
  <inkml:trace contextRef="#ctx0" brushRef="#br0" timeOffset="145451.84">25107 3756 47 0,'-7'29'23'0,"-28"24"-23"0,21-44 40 0,-11 1-40 16,-7 12 1-16,-3 9-1 16,0-3 0-16,10-9-4 15,4-3 1-15,7-4-8 16,7 1 0-16,7-13-3 16,10-16 0-16</inkml:trace>
  <inkml:trace contextRef="#ctx0" brushRef="#br0" timeOffset="145634.29">24952 3722 45 0,'21'44'22'0,"7"28"-24"0,-17-63 43 16,0 19-40-16,-1 1 0 16,4-4 1-16,-3 3 0 15,-4 10-3-15,0-4 0 16,0-6-4-16,0-3 1 0,0-12-10 15,4-13 1-15</inkml:trace>
  <inkml:trace contextRef="#ctx0" brushRef="#br0" timeOffset="145894.81">25287 3894 57 0,'11'19'28'0,"10"-10"-31"0,-11-5 48 0,8-1-45 15,10-3 0-15,4 0-2 16,0 0 1-16,3-3-3 16,-7-4 1-16,-3 1-8 15,-4 3 0-15,-7-22-5 0,-10 0 1 16</inkml:trace>
  <inkml:trace contextRef="#ctx0" brushRef="#br0" timeOffset="146054.31">25442 3766 47 0,'-7'44'23'0,"-24"15"-26"0,20-43 42 0,-3 9-42 0,0 3 1 0,0 7-7 0,3 2 1 0,4-5 2 0,0-4 1 0,7-19-8 0,7-15 0 0</inkml:trace>
  <inkml:trace contextRef="#ctx0" brushRef="#br0" timeOffset="146348.34">25725 3590 46 0,'14'35'23'0,"-11"-13"-28"16,-3-16 46-16,-7 3-39 16,0 7 0-16,-3 3 2 15,-1 6 0-15,0 0-4 16,4 3 0-16,0-9 3 15,4 0 1-15,-1 0-1 0,1-4 0 16,-1 4 0 0,8-6 0-16,6-1-2 0,4-9 0 15,8-3-2-15,2-3 0 16,1 3-4-16,0-9 0 16,3-1-5-16,-3-5 0 31,-1-10-7-31,-3-1 0 0</inkml:trace>
  <inkml:trace contextRef="#ctx0" brushRef="#br0" timeOffset="146591.31">26031 3543 57 0,'-3'31'28'0,"-36"20"-35"0,29-42 51 0,-8 16-43 16,-7 6 1-16,4 10-1 15,-4 6 0-15,1 7-3 16,3 5 0-16,3-2-4 16,4-10 1-16,7-13-11 15,3-18 0-15</inkml:trace>
  <inkml:trace contextRef="#ctx0" brushRef="#br0" timeOffset="146828.34">26166 3364 45 0,'7'47'22'0,"0"13"-13"0,-4-32 33 16,1 4-40-16,3 21 1 16,0 10-1-16,-4 2 1 0,-3 8-6 15,0-11 0-15,-10 13-3 16,-11-12 0-16,-4-3-10 16,-7-10 0-16</inkml:trace>
  <inkml:trace contextRef="#ctx0" brushRef="#br0" timeOffset="148252.84">26106 2944 48 0,'3'3'24'0,"15"-3"-18"0,-11 7 25 0,3-4-29 15,4 3 0-15,1 6 2 16,9-2 0-16,15-1-5 15,7-2 0-15,10-4 3 16,4-3 0-16,4 0-1 16,-15-3 0-16,-10 3-1 15,-7 3 0-15,-7 3-2 16,-11 10 1-16,-4-7-2 16,-6 10 1-16,-4 6-2 15,-7 16 1-15,-4-1-1 16,-3 14 1-16,0 9 0 15,0-1 1-15,7 10 1 16,7 10 1-16,10-1 2 16,8 4 1-1,7-3 1-15,3-4 1 32,11 29-1-17,-15-7 0-15,-17-15-2 16,-7-7 1-16,-24-3-3 0,-33-3 1 0,-27-15-10 0,-19-7 1 15,-20-9-8-15,-11-10 1 16</inkml:trace>
  <inkml:trace contextRef="#ctx0" brushRef="#br0" timeOffset="149479.94">14288 5029 37 0,'70'4'18'0,"85"2"-12"0,-109-6 19 0,18 3-22 15,24-3 0-15,18 0 5 16,17-3 1-16,15 0-10 16,13-4 0-16,15 1 6 15,18 0 1 17,3 0-2-32,21-4 1 0,7 4-3 0,18 3 0 0,10-7 1 15,8 1 0-15,10-10 0 16,14-3 1-1,-3-3-1-15,17 3 1 0,0 0-1 16,18 7 0-16,-4 8-2 16,15 4 1-16,-8 16-2 15,-10 6 1 1,25 6-1-16,-1-3 1 0,11-7 0 0,-6 1 0 16,6-10 0-1,14-6 0-15,-10-19 0 16,-1 1 1 15,-24 2-1-15,-10-9 1 15,-26 9-2-15,-2 0 1-16,-26 1-4 46,-7 5 0-46,-20 1-4 0,-12-4 1 0,-17 1-7 0,-17-4 1 0,-29-3-10 16,-32-6 1-16</inkml:trace>
  <inkml:trace contextRef="#ctx0" brushRef="#br0" timeOffset="151287.57">17978 5356 48 0,'-4'0'24'0,"11"-7"-15"16,-7 7 24-16,-3 0-31 16,-4 10 0-16,-1 2 0 15,-6 13 1-15,-10 7-5 16,-8 12 1-16,-3 9 1 16,-4 16 1-16,0 16-2 15,4 12 1-15,7 16 1 16,6-4 0-1,36 11-3 1,8-33 0-16,6-21-10 0,4-22 0 16,-11-22-2-16,7-13 0 15</inkml:trace>
  <inkml:trace contextRef="#ctx0" brushRef="#br0" timeOffset="151785.1">18165 5697 59 0,'3'10'29'0,"25"-7"-35"0,-17 0 58 0,3-3-50 0,7 0 1 0,4 0 0 16,0 0 1-16,-4 0-6 15,-4 0 1-15,-3 3 2 16,-6 7 1-16,-5-1-3 16,-6 4 0-16,-5-1-1 15,-2 4 0-15,-1 3-2 16,-3-4 0-16,0 4-1 0,3 0 0 15,1 0 1 1,3-4 1-16,0-2 0 0,3-1 1 16,8 1 2-16,6 3 1 15,8 2 1-15,3-2 0 16,0-3-1-16,1 2 1 16,-5 1 0-16,1-7 0 15,-4-2-2-15,-7 8 1 16,-11-2-2-16,-10 6 1 15,-14 6-4-15,-11 3 1 16,0 0-6-16,1-3 0 16,-1-6-6-16,4-9 1 15</inkml:trace>
  <inkml:trace contextRef="#ctx0" brushRef="#br0" timeOffset="152070.34">18867 5882 47 0,'-15'13'23'0,"-48"40"-26"15,45-34 40-15,-6 12-37 16,-8-9 0-16,0 10-2 16,0 2 1-16,4 1-1 0,7-4 0 15,7-12-10-15,7-7 1 16,7-12-2-16,7-9 0 16</inkml:trace>
  <inkml:trace contextRef="#ctx0" brushRef="#br0" timeOffset="152251.49">18627 5911 53 0,'35'72'26'0,"0"9"-34"0,-21-65 54 0,4 9-46 16,7 6 0-16,3-6-2 15,4 1 1-15,-1 5-4 16,-2-3 0-16,-5 0-9 15,-6-18 0-15</inkml:trace>
  <inkml:trace contextRef="#ctx0" brushRef="#br0" timeOffset="152523.46">19092 5998 65 0,'4'10'32'0,"17"-1"-35"0,-10-12 59 16,10 3-55-16,3 0 1 15,15-9-1-15,11 2 0 16,-1 1-6-16,-7-6 0 15,-6 2-7-15,-12 1 1 16,-13-10-9-16,-4 6 1 16</inkml:trace>
  <inkml:trace contextRef="#ctx0" brushRef="#br0" timeOffset="153137.22">19233 5804 42 0,'-10'34'21'0,"20"-18"-18"0,-10-6 31 0,0 2-31 16,-3 10 1-16,-1 6-1 15,1 10 1-15,-1-4-8 16,1 4 0-16,-1 3 1 15,1-4 0-15,3-11-11 16,7-14 0-16</inkml:trace>
  <inkml:trace contextRef="#ctx0" brushRef="#br0" timeOffset="153478.57">19724 5528 45 0,'-11'25'22'0,"-13"19"-19"0,13-31 34 0,0 2-36 16,-3 1 1-16,4 9 1 15,3 0 1-15,-4 3-4 16,4 1 0-16,3-1 3 16,4-3 1-16,11-6-2 15,10-1 0-15,7-8-2 16,11-4 1-16,7-6-5 16,3-12 1-16,4-10-12 15,0-3 0-15,-7-13-1 16,-14 0 0-16</inkml:trace>
  <inkml:trace contextRef="#ctx0" brushRef="#br0" timeOffset="153690.44">20087 5378 52 0,'7'25'26'0,"-14"25"-29"0,4-31 52 0,-4 3-47 15,-11 18 0-15,-3-5 1 0,-11 18 0 16,0 13-5-16,-3 3 1 16,0 0 0-16,10 3 0 15,4 0-6-15,7-12 1 16,3-13-11-16,11-19 1 16</inkml:trace>
  <inkml:trace contextRef="#ctx0" brushRef="#br0" timeOffset="154034.44">20257 5265 38 0,'-8'56'19'0,"16"4"-7"15,-5-42 24-15,4 8-32 0,7 8 1 16,0 16 5-16,4 4 0 16,7 8-12-16,3 10 1 15,0 4 6-15,-10 2 1 16,-11 13-4-16,-14 0 0 15,-11 3-7-15,-10-9 1 16,-11-4-14-16,0-24 1 16,0-17-2-16,8-15 1 15</inkml:trace>
  <inkml:trace contextRef="#ctx0" brushRef="#br0" timeOffset="154786.56">20570 5246 27 0,'-3'6'13'0,"3"-6"-6"0,0 0 19 16,0 0-24-16,0 0 1 16,0 0 1-16,0 0 0 0,0 0-4 15,0 0 0-15,3 3 4 16,1-6 1-16,0 3-2 15,3-3 1-15,-4 3-1 16,4 3 1-16,0-3-1 16,0-3 0-16,4 0-1 15,3 3 0-15,0-6 0 16,-3-4 0-16,3 4-1 16,0 6 1-16,0 0-2 15,0 6 1-15,-3 4-1 16,-8 2 0-16,-3 4-1 15,-3 3 1-15,-4 3-1 16,0-4 0-16,0 4 0 16,-4 3 0-16,-3-9 0 15,3 0 1-15,1-1 0 16,3-2 1-16,3-1 1 16,4 1 0-16,4 0 1 0,6-4 0 15,-3 0 0-15,7-5 0 16,11-4-1-16,7 0 0 15,0-7-3-15,-1 7 0 16,-6-3-10-16,-7-3 1 16,-8 3-8-16,-10-7 0 15</inkml:trace>
  <inkml:trace contextRef="#ctx0" brushRef="#br0" timeOffset="162562.04">28515 5133 36 0,'7'25'18'0,"4"-12"-10"0,-8-4 19 16,1 7-25-16,-1-4 1 16,1 4 3-16,-1 0 0 15,1-7-6-15,3 3 1 16,-4-5 5-16,4-1 0 15,4-3 0-15,3-9 0 0,7-16-1 16,15-6 1 0,17-22-3-16,-1-29 1 0,30-24-10 31,20-16 0-31,14-23-12 0,-6 20 0 0</inkml:trace>
  <inkml:trace contextRef="#ctx0" brushRef="#br1" timeOffset="172275.83">15194 3465 36 0,'-7'0'18'0,"7"-3"-10"0,0 3 19 16,4 0-23-16,-1 0 0 16,1 3 2-16,-1-3 0 15,4 3-8-15,-3 3 1 0,3 0 5 16,0 4 0-16,-4-1-2 15,1 1 1-15,-1 2-2 16,1 1 1-16,0-4-1 16,-4 0 1-16,3 1-1 15,-3-4 1-15,0 0-1 16,0-6 1-16,4-3-1 16,-1-12 0-16,1 2 1 15,3-9 0-15,0-6 0 16,7-10 0-16,7-3-2 15,11-9 1-15,10-9-5 16,22-10 0-16,-1 0-14 16,8-10 0-16</inkml:trace>
  <inkml:trace contextRef="#ctx0" brushRef="#br1" timeOffset="173928.3">24589 3016 19 0,'3'10'9'0,"4"2"-3"16,-7-6 9-16,0-2-12 15,4 2 1-15,-4 3 3 16,3-2 1-16,1 2-9 16,-4 0 1-16,0-5 5 15,3 5 1-15,1 3-2 16,-1-2 0-16,1-1-1 16,-1 1 0-16,1-1 0 15,-1-6 1-15,5-3 0 16,2-12 0-16,8-7 0 0,6-22 1 15,12-15-3 1,17-16 1-16,10-23-11 0,11-5 0 16,29-10-8-16,-5 16 1 15</inkml:trace>
  <inkml:trace contextRef="#ctx0" brushRef="#br0" timeOffset="178800.78">11860 8601 42 0,'-7'16'21'0,"4"3"-10"16,3-16 22-16,-4 0-29 15,1 0 0-15,-1 3 5 16,4 1 1-16,0-4-11 16,0-3 1-16,0 0 7 15,7 0 0-15,11-3-2 16,14-1 0-16,21 1-5 15,14 0 1-15,10 0-8 16,-3 0 1-16,-3 0-13 16,-8 0 0-16,-17-7-1 15,-10 10 0 1</inkml:trace>
  <inkml:trace contextRef="#ctx0" brushRef="#br0" timeOffset="179015.41">11882 8977 62 0,'-15'57'31'0,"5"-29"-31"0,10-25 63 16,0 3-59-16,3 1 0 15,4-1 1-15,11 0 0 16,28 1-8-16,7-4 1 16,14-3 1-16,7 3 0 15,-7 3-10-15,-11-6 1 16,-6 3-12-16,-15 4 0 0</inkml:trace>
  <inkml:trace contextRef="#ctx0" brushRef="#br0" timeOffset="180578.97">14079 7623 54 0,'4'28'27'0,"-11"10"-13"0,10-23 27 16,-6 4-37-16,-1 16 0 15,-3 5 1-15,-3 11 0 0,-1 11-7 16,1 20 0 0,2-1 4-16,5 1 0 0,3-13-5 15,0-16 0-15,3-22-6 16,5-21 0-16,2-23-11 16,1-12 1-16</inkml:trace>
  <inkml:trace contextRef="#ctx0" brushRef="#br0" timeOffset="181195.08">14633 7971 69 0,'-3'12'34'0,"-1"-9"-38"16,4-3 60-16,0 0-55 16,0 0 0-16,0 4-2 0,0-1 1 15,0 0-5-15,0 3 1 16,0 0-15-16,4-9 0 16</inkml:trace>
  <inkml:trace contextRef="#ctx0" brushRef="#br0" timeOffset="181772.66">15363 7494 43 0,'0'6'21'0,"0"-6"-7"0,0 0 20 15,-3 0-32-15,-8 7 1 16,-3-1 1-16,-7 7 0 16,0 5-5-16,-4 14 0 15,-7 8 4-15,-6 17 0 16,-8 6 0-16,0 24 1 0,0 20 0 16,7 9 1-16,11-12-1 15,7-1 1-15,14-12-3 16,17-16 0-16,19-15-7 15,6-23 0-15,4-15-15 16,3-22 0 31</inkml:trace>
  <inkml:trace contextRef="#ctx0" brushRef="#br0" timeOffset="184617.27">15677 7770 31 0,'-3'-6'15'0,"6"12"-1"0,-3-6 16 15,0 0-23-15,0 0 0 16,0 0 4-16,0 0 1 16,0 0-15-16,4-3 1 15,3 3 10-15,4 3 1 0,-1 0-4 16,4 4 0-16,7-1-2 15,4 0 1-15,-4 0-3 16,-3 4 1-16,-4-1-3 16,-10 7 1-16,-11 3-4 15,-8-1 1-15,1 4-2 16,-7 4 0-16,-4-1-2 16,1 3 0-16,3-3 1 15,3 0 0 1,18 13 4-1,7-10 1-15,4-6 2 16,6 0 1-16,8-3 1 16,7 3 1-16,-4-7 0 15,0 1 0-15,-7 0-3 16,-7 5 1-16,-10-5-3 16,-15 9 1-16,-13 3-2 15,-8 10 0-15,-14-7-4 0,-7-2 1 16,0-7-12-16,11-10 1 15</inkml:trace>
  <inkml:trace contextRef="#ctx0" brushRef="#br0" timeOffset="184878.89">16291 8077 53 0,'-7'29'26'0,"7"-1"-27"0,-3-16 41 0,-8 14-39 0,-10 5 0 0,-11 6 0 0,-7 11 0 0,1 2-3 15,2-16 0-15,8-2-3 16,3-7 1-16,8-7-11 15,10-8 0-15</inkml:trace>
  <inkml:trace contextRef="#ctx0" brushRef="#br0" timeOffset="185083.49">16118 8143 43 0,'29'47'21'0,"-1"16"-13"0,-18-50 29 15,1 5-34 1,3 7 0-16,0 7 0 0,0-1 1 16,-3-6-6-16,0-3 0 15,3-6-2-15,0-4 1 16,0-2-10-16,7-10 0 16,-3-13-3-16,3-2 1 15</inkml:trace>
  <inkml:trace contextRef="#ctx0" brushRef="#br0" timeOffset="185340.6">16588 8190 53 0,'7'13'26'0,"14"9"-31"15,-14-22 55-15,3 3-47 16,1 3 1-16,7 0 1 16,6 1 0-16,5-4-7 15,-1-3 0-15,11-3 2 16,3-4 1-16,-3 1-8 16,0-3 0-16,-4-4-11 15,-14-6 1-15</inkml:trace>
  <inkml:trace contextRef="#ctx0" brushRef="#br0" timeOffset="185534.59">16820 8062 56 0,'0'56'28'0,"4"19"-34"0,-4-49 45 15,-4-1-41-15,1 6 1 16,-4 3-8-16,0 7 0 0,3-9-1 16,1-7 1-16</inkml:trace>
  <inkml:trace contextRef="#ctx0" brushRef="#br0" timeOffset="185881.58">17258 7883 54 0,'-11'31'27'0,"-10"-2"-30"16,14-26 45-16,0 9-41 15,-4 4 0-15,1 6 1 0,3-3 0 16,0 0-2-16,3 2 0 16,1 1 2-16,3-3 0 15,3 0-1-15,8 0 1 16,3-3-1-16,4-1 0 16,3-8-2-16,7-4 0 15,-3-3-3-15,-1-7 1 16,1-2-11-16,0-7 0 15,-1-6-3-15,1-6 1 16</inkml:trace>
  <inkml:trace contextRef="#ctx0" brushRef="#br0" timeOffset="186089.66">17484 7789 43 0,'17'12'21'0,"-3"20"-18"0,-14-23 37 0,-3 4-37 15,-11 6 0-15,0 3 0 16,-4 9 1-16,0 10-6 16,-3 9 1-16,4 16 1 15,-1-4 1-15,0 1-6 16,4-3 1-16,0-10-10 16,7-9 0-16,0-19-1 15,3-10 0-15</inkml:trace>
  <inkml:trace contextRef="#ctx0" brushRef="#br0" timeOffset="186357.76">17593 7478 38 0,'7'38'19'0,"21"31"-16"0,-17-41 36 16,10 10-35-16,7 18 0 0,4 10 1 16,7 10 0-16,0 5-7 15,-8 4 1-15,-6-4 4 16,-7-18 0-16,-4 12-3 16,-14 0 0-16,-18 1-3 15,-10-4 0-15,-11-9-12 16,0-10 0-16</inkml:trace>
  <inkml:trace contextRef="#ctx0" brushRef="#br0" timeOffset="186926.41">18637 8281 65 0,'11'32'32'0,"21"-26"-30"0,-18-6 55 0,17 0-55 16,26 0 1-16,10 0-2 16,14 0 0-16,-3 0-7 15,-8-3 0-15,-10 0-8 16,-10 3 1-16,-15-4-8 16,-7-2 1-16</inkml:trace>
  <inkml:trace contextRef="#ctx0" brushRef="#br0" timeOffset="187279.68">20274 7547 49 0,'-10'13'24'0,"-33"9"-26"0,29-16 41 0,4 7-38 15,-5 9 0-15,-6 3-1 16,-10 16 1-16,-8 15-1 16,-4 0 0-16,1 17 1 15,0 8 1-15,3 7-1 16,7 0 0-16,11-10-1 31,7-15 1-31,7-7-6 0,10-6 1 16,15-15-11-1,14-16 0-15</inkml:trace>
  <inkml:trace contextRef="#ctx0" brushRef="#br0" timeOffset="187568.63">20546 7921 55 0,'-11'15'27'0,"-35"57"-29"0,32-56 44 0,-7 9-41 0,-14 3 0 0,-4 16 0 16,-7 0 0-16,4 3-3 15,10 3 0-15,7-3-4 16,4-3 0-16,7-19-10 15,0-15 1-15</inkml:trace>
  <inkml:trace contextRef="#ctx0" brushRef="#br0" timeOffset="187708.83">20175 8005 42 0,'18'63'21'0,"24"0"-11"0,-24-44 30 0,0 6-37 0,-4 6 0 0,3-3 0 16,5 4 0-16,-1-1-6 0,3 3 0 15,1 1-2-15,-4-10 1 16,4-9-12-16,-4-7 1 16</inkml:trace>
  <inkml:trace contextRef="#ctx0" brushRef="#br0" timeOffset="187952.64">20690 8206 56 0,'4'9'28'0,"17"13"-31"0,-14-19 46 0,4 1-41 0,10-4 1 0,7 0-1 16,4-4 1-16,0-2-6 15,3 3 0-15,-3-3-2 16,-4-4 0-16,-10-5-12 16,-4-4 1-16</inkml:trace>
  <inkml:trace contextRef="#ctx0" brushRef="#br0" timeOffset="188275.54">20775 8012 58 0,'4'34'29'0,"-1"-9"-34"0,1-15 48 0,-1-1-42 0,1 10 0 0,-4 12-1 16,-4 7 1-16,-3 3-3 15,0 6 1-15,-3-4-4 16,-5 1 0-16,5-6-11 15,-1-13 0-15</inkml:trace>
  <inkml:trace contextRef="#ctx0" brushRef="#br0" timeOffset="188707.19">21230 8021 47 0,'0'41'23'0,"0"-35"-15"0,4-3 33 0,-4-3-37 0,3 3 0 16,-3 0 4-16,7-3 1 15,7 0-11-15,4-3 1 16,7 0 6-16,3-3 1 16,0 3-3-16,-7 3 0 15,1 0-4-15,-8 3 0 16,-4 3-3-16,-10 7 1 16,-7-1-2-16,-7 10 1 15,-7 3 0-15,-4 7 0 0,4-4 1 16,7 0 0-16,-4 3 2 31,8 4 1-15,6-4 0-1,8 4 0-15,6-10 0 0,11 0 0 0,4-6-5 0,3-4 0 0,4-8-10 16,7-7 1-16,-4-19-2 16,0-3 1-1</inkml:trace>
  <inkml:trace contextRef="#ctx0" brushRef="#br0" timeOffset="188961.64">21512 7595 58 0,'18'72'29'0,"17"41"-40"0,-21-79 60 15,4 4-46-15,3 15 0 16,7 10 1-16,1 12 1 16,-5-6-7-16,-2 6 0 15,-8-6 3-15,-14 6 0 16,-14 4-5-16,-18-4 1 16,-14 3-15-16,-11-2 0 15</inkml:trace>
  <inkml:trace contextRef="#ctx0" brushRef="#br0" timeOffset="193042.58">22130 8181 61 0,'-7'6'30'0,"10"0"-24"15,-3-6 31-15,4 0-34 16,-1 4 0-16,1-4-2 15,3 3 0-15,0 0-5 16,0 0 0-16,0 0-5 16,4 3 0-16,-1-9-9 0,-3 0 0 15</inkml:trace>
  <inkml:trace contextRef="#ctx0" brushRef="#br0" timeOffset="193548.34">22606 7786 56 0,'0'15'28'0,"14"-11"-32"0,-7-4 48 0,0 0-41 15,4-4 0-15,-1 1 2 16,5 0 1-16,6-3-7 16,3 3 0-16,8 0 4 15,0 0 1-15,-7 3-3 16,-1 0 1-16,-3 0-2 16,-3 0 0-16,-7 0-2 15,-8 3 0-15,4 6-2 16,-7 4 1-16,-7 2-2 15,-3 4 1-15,-5 3-1 16,-6-3 1-16,4 0-1 16,-1 3 1-16,4 0 1 15,3 3 1-15,8-3 1 0,3 0 1 16,10 9 2-16,8-6 0 16,3 10 2-16,4-1 1 15,10 4-1 1,8-7 1-16,2 0-2 0,-9 1 0 15,-8-4-2-15,-14 6 0 16,-18 1-3-16,-27 6 0 16,-12 6-5-16,-34-7 0 15,-18-8-10-15,-25-13 1 16</inkml:trace>
  <inkml:trace contextRef="#ctx0" brushRef="#br0" timeOffset="194705.8">14058 9354 22 0,'-10'6'11'0,"3"-12"7"0,7 6 11 16,0 0-25-16,3-7 0 0,4 1 2 15,4 0 0-15,6-4-8 16,19-2 0-16,13-1 5 16,15 1 1-16,13-1-3 15,8 1 1-15,17 5-1 16,7-2 0-16,15 3 0 16,3-7 1-16,18 4 0 15,13 3 0-15,5-1 0 16,-40 1 0-16,82 0-1 15,6 0 0-15,19-4-1 16,-5-2 0-16,19-1 0 16,-11-3 0-16,14 4 1 15,-4-1 0-15,8-2 0 0,3 5 0 16,14 7 1-16,-4-3 0 16,15 3-1-16,0 3 1 15,20 3-1-15,-2-3 0 16,6 3-1-16,1 3 1 15,3 4-1-15,14-1 0 16,-15 4 0-16,-2-1 1 16,-22 4-1-16,-10-1 0 15,-22-2-1-15,-31 0 0 16,-14-4-4-16,-29-3 0 16,-24-6-12-16,-36-15 1 0</inkml:trace>
  <inkml:trace contextRef="#ctx0" brushRef="#br0" timeOffset="195426.14">16697 9859 39 0,'0'12'19'0,"0"-18"-12"15,-4 12 21-15,1 0-24 16,-8 10 1-16,-10 3 0 16,-4 0 1-16,-3 12-8 0,-7 10 0 15,-7 6 5-15,3 9 1 16,0 13-3-16,0 10 0 15,11 8-1-15,10 1 1 16,1-9-3-16,6-7 1 16,11-9-7-16,11-13 1 15,17-13-8-15,18-24 0 16</inkml:trace>
  <inkml:trace contextRef="#ctx0" brushRef="#br0" timeOffset="195921.52">16757 10175 64 0,'21'10'32'0,"18"-17"-41"16,-28 7 60-16,10-3-49 15,7 3 0-15,0-3 0 16,4 9 0-16,-7-9-4 16,-8 3 1-16,-3 0 0 15,-3 7 0-15,-15 2-2 0,-3 4 0 16,-3-1-1-16,-4 4 0 15,-4-4-2-15,0 1 1 16,1-1 1-16,6 1 1 16,8-1 1-16,-1 1 1 15,8 3 1-15,3-4 1 16,14 1 2-16,0-1 1 16,4 1-2-16,-1-1 1 15,-2-2-1-15,-5 2 1 16,-6 1-2-16,-8 12 0 15,-6-3-3-15,-15 3 1 0,-10 6-4 16,-7-2 0-16,3-4-7 16,0-7 0-16,4-5-3 15,3-7 0-15</inkml:trace>
  <inkml:trace contextRef="#ctx0" brushRef="#br0" timeOffset="196164.63">17420 10251 44 0,'14'28'22'0,"-45"3"-22"15,27-21 40-15,-3 5-39 0,-7 10 1 16,-7 7-1-16,-4 2 0 15,0 1-3-15,1-1 0 16,2-3-3-16,8-5 0 16,4-8-9-16,3-14 1 15</inkml:trace>
  <inkml:trace contextRef="#ctx0" brushRef="#br0" timeOffset="196343.71">17163 10272 43 0,'24'66'21'0,"33"16"-21"0,-43-54 32 0,4-6-32 15,3 3 1-15,0 0-4 16,-7-3 1-16,7-3-4 16,0 0 1-16,4-7-7 15,-4-5 0-15</inkml:trace>
  <inkml:trace contextRef="#ctx0" brushRef="#br0" timeOffset="196599.84">17667 10404 51 0,'11'13'25'0,"6"-10"-27"0,-6-3 48 16,3 0-44-16,4 0 0 15,10-3 0-15,4-4 0 16,-4-2-5-16,4 3 1 16,-4 0-4-16,0 2 1 15,0-2-11-15,-14-3 0 16</inkml:trace>
  <inkml:trace contextRef="#ctx0" brushRef="#br0" timeOffset="196847.58">17893 10182 36 0,'7'31'18'0,"-14"28"-14"16,3-46 21-16,1 6-24 15,-1 3 0-15,1 3 0 16,-4 3 0-16,3 7-3 16,1-4 1-16,-1-12-7 15,4-4 1-15,4-2-4 16,-4-13 1-16</inkml:trace>
  <inkml:trace contextRef="#ctx0" brushRef="#br0" timeOffset="197092.14">18309 9975 41 0,'7'6'20'0,"-14"25"-24"0,4-18 38 15,-8 6-33-15,0 6 1 16,-3-3 2-16,0 3 1 15,0 6-6-15,4 0 0 0,-1-2 4 16,4-4 0 0,3-3-1-16,8-4 1 15,3-2-3-15,7-3 0 0,7-7-4 16,0-6 0-16,8-9-8 16,-5-10 0-16,1-9-3 15,-7-10 1-15</inkml:trace>
  <inkml:trace contextRef="#ctx0" brushRef="#br0" timeOffset="197308.06">18471 10000 42 0,'0'47'21'0,"-10"34"-21"0,3-65 41 0,-4 12-39 15,-10 7 0 1,-14 52-1-1,3-5 0-15,4-10-11 16,7-19 1-16,3-18-4 0,11-19 1 16</inkml:trace>
  <inkml:trace contextRef="#ctx0" brushRef="#br0" timeOffset="197550.37">18627 9752 44 0,'24'53'22'0,"12"19"-21"0,-26-50 36 0,4 7-34 0,8 11 1 0,2 7-1 16,-6 7 1-16,-4 12-7 15,-11 3 1-15,-10 6 2 16,-7-6 1-16,-7-3-10 16,-7-7 0-16,0-15-6 15,-1-13 1 1</inkml:trace>
  <inkml:trace contextRef="#ctx0" brushRef="#br0" timeOffset="197919.72">18916 9648 55 0,'25'13'27'0,"-8"-7"-29"0,-10-9 50 15,4 3-46-15,3-3 0 16,-3 3 2-16,3-6 1 0,0 6-7 16,0 3 1-16,-3 3 2 15,-8 7 0-15,-3 2-2 16,-3 7 1-16,-8-3-3 16,-3 3 0-16,-4-3 0 15,1 6 0-15,2 0 2 16,8 0 0-16,4 0 1 15,10-3 1-15,7-3 0 16,0-10 0-16,11-9-5 16,7-3 1-16,-4-3-13 15,-7-3 0 1</inkml:trace>
  <inkml:trace contextRef="#ctx0" brushRef="#br0" timeOffset="199736.92">11557 12468 43 0,'-11'31'21'0,"8"-15"-10"0,3-16 21 15,0 0-27-15,0 0 0 16,3 0 4-16,4 0 1 16,4-4-12-16,7-2 0 15,10 3 8-15,11-3 0 16,3 6-5-16,0-3 0 16,1-4-6-16,-1 1 1 15,-7 6-9-15,-10 0 1 0,-7 0-7 16,-18 0 1-16</inkml:trace>
  <inkml:trace contextRef="#ctx0" brushRef="#br0" timeOffset="199904.78">11543 12834 66 0,'-7'22'33'0,"35"-31"-37"15,-10 0 63-15,13-4-57 16,19 0 1-16,-1-2-1 15,11 2 0-15,14 4-12 16,0 6 1-16,-3-4-10 16,-18 7 0-16</inkml:trace>
  <inkml:trace contextRef="#ctx0" brushRef="#br0" timeOffset="201806.97">14453 7406 27 0,'7'4'13'0,"18"-11"-11"0,-14 4 13 16,-1-3-15-16,4 0 1 0,4-4 1 16,3-9 1-16,0-3-2 15,-3 4 1-15,31-11 2 16,8-8 1-16,17-4-1 16,11 0 0-16,6 4-1 15,5 2 0-15,-1 7-2 16,0 9 1-16,-7 13-2 15,-7 6 1-15,-7 9-1 16,-17 7 1-16,-8 9-3 16,-10 0 1-16,-4 13-9 15,-10 2 0-15,-7 4-2 16,-4-6 1-16</inkml:trace>
  <inkml:trace contextRef="#ctx0" brushRef="#br0" timeOffset="202406.25">14432 7381 35 0,'-3'3'17'0,"10"-15"-18"16,-4 2 31-16,4-5-30 16,4-10 1-16,6 3 0 15,5-6 1-15,2-13-2 0,5 0 0 16,9-12 3-16,19-1 0 15,13 1 0-15,19-13 1 16,-1-3-1-16,21 0 1 16,11 7-1-16,11 5 0 15,-1 10-2-15,15 16 0 16,3 15-2-16,-7 16 1 16,4 13-2-16,-8 15 0 15,1 13-1-15,-8 12 0 16,-10 16-1-16,-10 22 1 15,-4 6-3-15,-15 10 0 0,-10 9-2 16,-3-3 1 0,-22-19-4-16,-13-7 0 0</inkml:trace>
  <inkml:trace contextRef="#ctx0" brushRef="#br0" timeOffset="204314.62">13219 12198 57 0,'7'6'28'0,"24"4"-24"0,-20-20 29 0,7 4-31 15,6 0 0-15,5-4 2 16,6 4 0-16,-3 0-5 16,-4 3 0-16,-7-1 3 15,-3 8 0-15,-4-1-2 16,0 3 1-16,-4 0-3 16,-3 4 1-16,-3 2-3 15,-4 7 1-15,-4-3-1 16,1-1 0-16,-4-2 0 15,0-1 1-15,3 1 1 16,1-4 0-16,3 1 1 16,3 2 0-16,4-2 1 0,0-1 1 15,4 1 0-15,3-1 1 16,7 0 0-16,7-6 0 16,1 1 0-16,-1 5 0 15,-7-6 0-15,-3 3 1 16,-11 10-2-16,-11 6 0 15,-13 6-2-15,-12 10 0 16,1 9-3-16,-7-3 1 16,-7 0-6-16,-1-3 1 15,1-4-8-15,0-5 1 0</inkml:trace>
  <inkml:trace contextRef="#ctx0" brushRef="#br0" timeOffset="204570.69">14055 12276 52 0,'3'19'26'0,"-3"12"-30"15,0-21 46-15,-7 2-41 16,-7 4 0-16,-11 6 0 15,-6 13 1-15,-8 5-2 16,-7 4 0-16,4 6 0 16,3-3 0-16,4 0-4 0,6-6 1 15,8-9-8-15,3-10 0 16,8-16-4-16,6-9 0 16</inkml:trace>
  <inkml:trace contextRef="#ctx0" brushRef="#br0" timeOffset="204767.48">13716 12395 48 0,'32'44'24'0,"3"47"-27"0,-24-69 44 0,6 6-42 16,4 10 0-16,4-3-4 15,3 2 0-15,1-2 4 16,2-4 0-16,-6-6-10 15,-4-12 0-15,-3-13-2 16,-8-10 0-16</inkml:trace>
  <inkml:trace contextRef="#ctx0" brushRef="#br0" timeOffset="205006.89">14161 12518 48 0,'14'15'24'0,"14"-15"-28"0,-11 0 47 16,8-3-43-16,7 0 0 15,7-6 0-15,0-7 0 16,-1 7-4-16,-2-1 0 15,-8 1-10-15,0-7 0 16</inkml:trace>
  <inkml:trace contextRef="#ctx0" brushRef="#br0" timeOffset="205217.53">14386 12383 44 0,'4'28'22'0,"-11"3"-19"0,3-15 33 0,-3 9-37 15,0 7 1-15,0-1-3 16,0 10 0-16,0-7-1 16,0-6 0-16,0-2-9 15,3-8 1-15</inkml:trace>
  <inkml:trace contextRef="#ctx0" brushRef="#br0" timeOffset="205515.7">14845 11969 46 0,'21'22'23'0,"-7"-3"-25"0,-14-13 39 16,0 10-37-16,-3 2 0 16,-8 8 0-16,-3 5 0 15,-4 10 0-15,4 3 1 16,-3 0 0-16,2-1 0 0,5-5 0 16,3-7 0-16,3-2 0 15,8-4 0-15,10-3-3 16,7-13 1-16,7-12-4 15,11-6 1-15,7-4-10 16,7-15 0-16</inkml:trace>
  <inkml:trace contextRef="#ctx0" brushRef="#br0" timeOffset="205723.87">15169 11894 48 0,'0'59'24'0,"0"10"-21"16,0-41 40-16,-3 13-42 15,-8 19 1-15,-3 15 0 0,-3 0 0 16,-1 10-3-16,4 0 0 16,3 2-4-16,4-5 0 15,0-19-10-15,0-19 0 16</inkml:trace>
  <inkml:trace contextRef="#ctx0" brushRef="#br0" timeOffset="207483.29">19554 7827 36 0,'22'-16'18'0,"-12"-12"-12"0,-10 15 18 15,4-9-23-15,-4-3 1 16,-7 3 0-16,-7-3 0 15,-22 3-4-15,-13 3 1 16,-60 10 1 0,6 6 0-16,-3 9-4 15,4 7 0-15,3 12-2 16,-3 3 1 0,21 6-2-16,7 10 1 0,10-6-2 15,4 3 1-15,4 6-1 16,7 6 1-1</inkml:trace>
  <inkml:trace contextRef="#ctx0" brushRef="#br0" timeOffset="207679.21">18507 8861 30 0,'91'16'15'0,"121"-54"-10"16,-145 16 30-16,39-15-33 15,25-16 1-15,-4-10 0 0,-4-22 0 16,-14-3-5-1,-20 1 0-15,-26-1 2 0,-24 6 1 16,-25 4-4-16,-28-4 1 16,-18-2-9-16,-31 2 1 15,-26-3-1-15,-9 13 0 16</inkml:trace>
  <inkml:trace contextRef="#ctx0" brushRef="#br0" timeOffset="208461.34">23527 7908 25 0,'53'-38'12'0,"-7"-24"-3"0,-32 46 21 15,3-6-27-15,4-3 0 0,1-9 1 0,-5 5 1 0,-6 1-6 0,-8 0 0 0,-10 0 4 16,-14-1 1-16,-14-2-2 16,-11 3 0-16,-17 0-1 15,-26 9 0-15,-24 3 0 16,8 7 0-1,-12 18-2-15,-6 7 1 0,-4 9-2 16,10 13 1-16,19 15-1 16,9 10 0-16,12 9-2 15,3 22 1-15,24 19 0 16,18 6 1 15,22-13 0-31,10-2 0 0,32-7 3 0,28-15 0 16,35-23 4-16,14-21 0 0,29-22-1 0,17-29 1 15,0-12-1-15,-14-16 1 16,-21-15-3 0,-24-7 0-16,-22-15-3 15,-32 2 0-15,-24-11-5 0,-29-11 1 16,-21 4-9-16,-28-3 0 31</inkml:trace>
  <inkml:trace contextRef="#ctx0" brushRef="#br0" timeOffset="209223.84">22726 7391 34 0,'11'-16'17'0,"-8"10"-15"0,-3-4 21 15,-3 1-23-15,-8-4 1 0,-7-2-1 16,-10 2 1-16,-4 4-1 16,-14 2 0-16,-6 1 0 15,-1 3 0-15,-14 3 1 16,-15 0 0-16,-9 0 0 15,-12 0 1-15,12 3-1 16,-12 7 1-16,-9 2-2 16,9 4 1-16,1-4-3 15,14 7 1 1,3 3-4-16,0 3 1 0,4 3-2 0,7 4 1 16,4-7-2-16,6 3 1 15,4 3-3 1,0 1 1-16</inkml:trace>
  <inkml:trace contextRef="#ctx0" brushRef="#br0" timeOffset="209702.67">22535 7428 32 0,'25'-18'16'0,"-11"-1"-16"0,-14 19 31 16,7-3-29-16,-7 3 1 16,0 0 1-16,0 0 0 15,-3-4-6-15,-15 8 1 16,-14 5 3-16,-10 4 0 15,-25 2-1-15,-18 10 0 16,-17 0-1-16,3 4 0 16,4-1-1-16,-4 6 1 31,8 4-4-31,9 0 1 0,12 5-8 0,10 8 0 16,3-7-1-16,15-4 0 0</inkml:trace>
  <inkml:trace contextRef="#ctx0" brushRef="#br0" timeOffset="210875.86">15843 12530 38 0,'-10'10'19'0,"3"-13"-3"0,7 3 19 15,0 0-30-15,0 0 0 16,10-7 2-16,8 4 1 15,10 0-10-15,7 0 1 16,18 3 5-16,4 0 1 16,-1 0-8-16,-6 0 1 15,-1 0-14-15,4-10 0 16,-4-5-2-16,-10 2 0 16</inkml:trace>
  <inkml:trace contextRef="#ctx0" brushRef="#br0" timeOffset="211317.47">16616 12195 60 0,'14'25'30'0,"39"-19"-40"0,-35-3 60 0,3 0-48 0,3 1 0 0,5-1 1 0,9 0 1 0,8-3-5 0,-3 0 0 15,-1 0 2-15,-14 0 1 16,-7 3-3-16,-7 6 1 16,-10 7-2-16,-11 6 1 15,-11 0-2-15,1-6 0 16,-8-1-1-16,0 4 0 15,11 3 1-15,0 0 1 16,3 0 0-16,4-3 1 16,11 0 1-16,6-1 1 15,8-2 1-15,10 0 1 16,4-7-2-16,0 1 1 16,0-1 0-16,-4 0 0 46,-3 4-1-46,-4 3 0 0,-7 6-2 16,-14 6 1-16,-11 0-1 0,-17 10 0 0,-14 6-2 0,-4-1 0 0,-7 4-4 16,-11 0 1-16,4-6-6 31,7-3 0-31,11-7-3 16,17-6 0-16</inkml:trace>
  <inkml:trace contextRef="#ctx0" brushRef="#br0" timeOffset="211613.09">17533 12537 44 0,'7'28'22'0,"-7"-19"-26"0,0 1 42 0,-10 5-37 0,-12 7 1 0,-2 10 0 0,-8-4 0 0,-14 9-3 0,0 7 1 0,0-3-1 0,4 3 1 31,7-10-6-31,7-5 0 0,6-14-7 0,12-8 0 16</inkml:trace>
  <inkml:trace contextRef="#ctx0" brushRef="#br0" timeOffset="211740.37">17145 12533 42 0,'28'35'21'0,"50"31"-14"0,-53-38 33 0,-1 3-37 0,8 10 0 0,7 6-2 0,0 6 1 0,-1-2-9 0,-2-1 1 0,-5-13-8 16,-2-11 1-16</inkml:trace>
  <inkml:trace contextRef="#ctx0" brushRef="#br0" timeOffset="212528.41">17985 12693 57 0,'0'16'28'0,"10"-32"-30"0,-3 16 48 0,7 0-44 15,15-6 1-15,9 0 1 16,22-4 1-16,14-5-8 16,1-4 0-16,2 3-3 15,4 4 1-15,-14-1-13 16,-10 1 1-16</inkml:trace>
  <inkml:trace contextRef="#ctx0" brushRef="#br0" timeOffset="212968.68">19565 12060 58 0,'11'3'29'0,"-8"-9"-35"0,-3 6 46 0,-3 3-40 0,-8 0 0 16,-14 10 0-16,-13 2 0 16,-15 10-1-16,-11 0 1 15,-3 13-1-15,4 15 1 0,-1 7-2 16,8 9 1-1,13 12 0-15,15-2 1 0,10-4-1 16,15-6 1 31,6-12 0-47,19-10 1 0,16-13 1 16,15-12 0 46,7-19 0-62,4-12 1 16,-4-7-1 15,-14-3 0-31,-11-3 0 16,-7 7 0-16,-14-4-2 15,-14 6 1-15,-14 7-1 0,-18 3 0 16,-3 0-1-16,-11 6 1 0,-7 6-2 0,0 4 1 0,1 3-2 0,-8 5 0 0,0 8-8 15,3 2 1-15,8-9-6 0,13-13 0 0</inkml:trace>
  <inkml:trace contextRef="#ctx0" brushRef="#br0" timeOffset="213907.12">13176 13342 34 0,'7'22'17'16,"18"-6"-9"-16,-7-13 17 0,10 0-22 0,14-3 0 0,8 0 3 0,6-3 1 0,22-3-7 15,6 3 0-15,22-7 5 16,7 4 0-16,18 0-1 16,31 0 0-16,4-4-2 15,28 1 0 1,7-7-2-1,28-3 1 1,14-3-1 0,22 0 1-16,3 4 0 0,21-1 0 0,1-6 0 15,10 3 0-15,-1 0 0 0,8 9 0 0,11 7-2 0,-11 3 1 16,10 6-1 31,-13 6 0 0,-4-2 0-32,-22 5 0-15,-20-6-1 0,-25 1 1 16,-32 2-4-16,-32 7 1 0,-24 3-12 0,-32-1 1 0</inkml:trace>
  <inkml:trace contextRef="#ctx0" brushRef="#br0" timeOffset="-214475.41">15032 13910 58 0,'32'9'29'0,"17"-12"-33"0,-31 0 47 0,-1 0-42 16,12 0 1-16,6-3 0 15,4 2 1-15,-1 1-4 16,-2-3 1-16,-5 3 1 16,-6 3 0-16,-7 6-2 15,-8 4 1-15,-10 5-3 16,-3 4 1-16,-11 0-1 16,-4 0 0-16,0 0-1 15,1-1 0-15,3 1 2 16,3 0 1-16,4-6 1 15,4 2 0-15,10-2 2 16,10-4 0-16,4 1 1 16,8-1 0-16,6 0 0 0,4 1 0 15,-8 2-1-15,-6 1 1 16,-7 3-2-16,-11 2 1 16,-14 11-3-16,-14 8 1 15,-11-2-4-15,-7-1 1 16,-3-2-4-1,3-7 0 1,7-3-6 0,4-4 0-1,10-5-3-15,11-4 1 0</inkml:trace>
  <inkml:trace contextRef="#ctx0" brushRef="#br0" timeOffset="-214173.7">15921 14101 43 0,'-11'32'21'0,"-45"8"-19"0,38-30 39 0,-3 9-40 16,-4 9 0-16,-6 10 1 15,-5-1 0-15,5 1-3 16,2-1 0-16,5-2-3 15,6-4 0-15,4-6-10 16,10-12 1-16</inkml:trace>
  <inkml:trace contextRef="#ctx0" brushRef="#br0" timeOffset="-214013.55">15667 14155 48 0,'28'59'24'0,"11"-9"-23"0,-25-31 37 0,0 3-38 0,0 3 1 0,0 0-3 0,0 4 1 0,1-1-2 0,2 0 1 16,1-6-7-16,-1-10 0 0,5-15-5 15,2-3 0-15</inkml:trace>
  <inkml:trace contextRef="#ctx0" brushRef="#br0" timeOffset="-213798.54">16171 14208 52 0,'18'16'26'0,"10"-7"-33"16,-17-9 50-16,3-3-43 0,7 3 0 16,11-6-3-16,3-4 0 15,0-2-3-15,-3-1 1 16,0-12-9-16,-11 3 0 16</inkml:trace>
  <inkml:trace contextRef="#ctx0" brushRef="#br0" timeOffset="-213591.95">16295 14048 48 0,'10'47'24'0,"-6"22"-27"0,-8-53 40 0,1 6-37 0,-1 6 0 0,1 0-2 16,3 3 0-16,-4 1-1 15,4-10 0-15,0-3-9 16,4-7 0-16,-1-18-1 16,4-7 0-16</inkml:trace>
  <inkml:trace contextRef="#ctx0" brushRef="#br0" timeOffset="-213337.54">16715 13935 43 0,'14'41'21'0,"-25"6"-32"15,4-38 44-15,-3 1-33 0,-5 5 0 16,-6 7 1-16,0 0 0 16,3 3 0-16,1 4 0 15,6-1 1-15,4 0 1 16,7-6-2-16,7 0 1 15,11-13-3-15,7-5 1 16,3-11-7-16,4-2 1 16,-1-13-7-16,1-9 0 15</inkml:trace>
  <inkml:trace contextRef="#ctx0" brushRef="#br0" timeOffset="-213033.3">16909 13901 51 0,'-7'44'25'0,"-18"28"-27"0,18-54 48 0,-7 17-45 15,-4 9 1-15,-7 19-1 16,-3 6 1-16,-7 12-6 16,3-18 0-16,-3-4-11 15,7-12 0-15</inkml:trace>
  <inkml:trace contextRef="#ctx0" brushRef="#br0" timeOffset="-212598.34">15448 13565 57 0,'4'16'28'0,"-22"15"-33"0,11-18 44 0,-14-1-40 15,-4 10 0-15,-3 10-2 16,-4 8 1-16,0 1 3 16,1 12 0-16,-8 1-2 15,-3 5 1-15,-1 13 0 0,4 16 0 16,8 6 0-16,9 3 0 47,12 10-3-47,17-3 1 47,21-4-2-32,14-15 0-15,29-20-6 0,21-11 1 0,10-32-5 0,11-13 1 0</inkml:trace>
  <inkml:trace contextRef="#ctx0" brushRef="#br0" timeOffset="-212158.9">17099 13499 36 0,'0'22'18'0,"18"-3"-16"0,-11-13 31 0,0 13-28 0,0 3 0 0,0 9 2 16,7 16 1-16,7 13-9 16,4 15 0-16,-4 7 6 15,0 9 1-15,-3 12-3 0,-15 1 0 31,-13-4-3-31,-11-9 0 0,-7-13-6 79,-4-15 0-64,0-19-11-15,4-19 1 0</inkml:trace>
  <inkml:trace contextRef="#ctx0" brushRef="#br0" timeOffset="-211795.72">17403 13653 46 0,'14'-6'23'0,"7"18"-22"0,-14-12 33 0,3 0-32 16,5 3 0-16,2-3 3 15,1 3 0-15,3 1-6 16,-3 2 1-16,-4 0 3 16,-7 4 0-16,-4 5-2 15,-6 4 0-15,-4 3-2 16,0 3 1-16,0 0-1 16,0 0 0-16,0 0 1 15,7 0 1-15,0 0 0 16,10-3 1-16,4-3 1 0,4-6 0 47,10-7-1 0,11-9 0-32,3-6-5-15,-3-4 1 0,-7 0-15 0,-18 1 1 16</inkml:trace>
  <inkml:trace contextRef="#ctx0" brushRef="#br0" timeOffset="-210392.54">10735 16325 38 0,'28'12'19'0,"39"-28"-17"0,-38 16 19 0,6-3-22 0,7-3 1 0,-3 9-3 15,-4-3 1-15,-7-3-3 16,-6 3 1-16,-5-3-6 15,-6 0 1-15</inkml:trace>
  <inkml:trace contextRef="#ctx0" brushRef="#br0" timeOffset="-210245.43">10594 16550 63 0,'-7'35'31'0,"39"-13"-37"0,-18-16 65 0,10-3-57 0,8-9 1 0,18-3 0 0,6-1 0 15,8-9-6-15,13 1 1 16,-3-4-6-16,-7 6 0 16,-17-3-12-16,-22 10 1 15</inkml:trace>
  <inkml:trace contextRef="#ctx0" brushRef="#br0" timeOffset="-209176.9">13720 11458 57 0,'24'28'28'0,"-6"-6"-25"0,-11-16 28 0,4 7-31 15,3 2 1-15,0 1 1 16,3 0 1-16,1-7-3 15,0-2 1-15,-1-17 1 0,8-9 1 16,7-12-1-16,-1-16 0 16,15-13-6-16,18-12 1 15,10-19-14 48,11-12 1-63</inkml:trace>
  <inkml:trace contextRef="#ctx0" brushRef="#br0" timeOffset="-208533.89">17339 11536 53 0,'4'54'26'0,"3"15"-22"0,-4-54 27 0,-3 7-28 0,0-3 0 0,0-3 3 16,0-4 0-16,0-6-7 16,4-12 1-16,3-9 5 15,3-20 0-15,19-18-4 16,27-19 1-16,22-7-10 16,13-18 1-16,1-25-12 15,-11 9 1 1</inkml:trace>
  <inkml:trace contextRef="#ctx0" brushRef="#br0" timeOffset="-206412.09">13145 15779 48 0,'-8'16'24'0,"5"-19"-13"0,3 3 24 15,0 0-32-15,7-7 0 16,0 7 2-16,7-3 0 16,14-3-7-16,18 0 1 15,11-1 0-15,-1 1 1 16,4 0-12-16,4-4 0 16,-11-2-5-16,-11-1 0 0</inkml:trace>
  <inkml:trace contextRef="#ctx0" brushRef="#br0" timeOffset="-205918.95">13889 15443 52 0,'3'16'26'0,"8"-16"-29"16,-11 0 47-16,7 0-41 0,7 0 1 15,0-3 3-15,4 3 1 16,3-6-9-16,0 6 0 15,-3 3 5-15,0 6 1 16,-4 1-3-16,-4 2 0 16,-6 10-5-16,-8 3 1 15,-6 3-2-15,-8 4 1 16,-7-4-2-16,1-3 1 16,-1-6 1-16,4 3 1 0,0-3 3 15,10 0 0-15,7-1 3 16,8 1 0-16,10-3 1 15,11 0 1-15,3-10-2 16,0-9 1-16,8 0-3 16,-1-10 0-16,0 7-7 15,-7 6 0 17,-7 0-15-32,-10 3 1 0,-14-3-1 0,-8 3 0 0</inkml:trace>
  <inkml:trace contextRef="#ctx0" brushRef="#br0" timeOffset="-205604.99">12689 16315 62 0,'0'-6'31'0,"25"12"-34"0,-4-6 62 15,18 0-56-15,10-6 0 16,33 0 3-16,34-4 1 16,25-5-8-16,32-7 0 15,25-7 5-15,13-2 0 16,8 6-4-16,-25 3 0 15,-14 9-7-15,-11 1 0 0,-24 6-15 16,-29 2 0-16</inkml:trace>
  <inkml:trace contextRef="#ctx0" brushRef="#br0" timeOffset="-205020.31">12820 16682 49 0,'14'16'24'0,"-7"-13"-18"15,-7-3 27-15,0 0-30 16,0 0 0-16,-3 3 1 16,-4 0 0-16,-8 7-6 15,-9 5 1-15,-4 7 3 16,3 0 0-16,-10 0-2 15,-1 6 1-15,1 7-2 16,-4 6 1-16,4 6-1 16,3 12 1-16,7 4-1 15,4 6 1-15,7-10-1 16,7-5 1-16,11-1-1 16,10-12 0-16,14-7-4 15,4-12 1-15,3-9-12 0,0-13 1 16</inkml:trace>
  <inkml:trace contextRef="#ctx0" brushRef="#br0" timeOffset="-204389.94">12979 16701 48 0,'3'16'24'16,"-3"-7"-20"-16,0-9 36 0,0 0-36 16,4 3 0-16,-4 0 3 15,3 0 1-15,4 4-9 16,4 2 0-16,7 0 6 16,3 1 0-16,3 2-3 15,1-2 1-15,-4-1-2 0,-3 1 0 16,-4-1-2-16,-3-3 0 15,-4 1-2-15,-4-1 1 16,-10-3-2-16,0 0 0 16,-3 3-2-16,-5 1 1 15,5 5-1-15,-4-2 0 16,3 2 1-16,1 1 0 16,2-4 2-16,1 1 0 15,4-1 2-15,3 3 0 16,3-5 3-16,1 5 1 15,7 1 0-15,3 3 1 16,0-7-1-16,3 0 1 16,-2-2-1-16,-5 2 1 0,-3 4-2 15,-3 5 1-15,-11 4-4 16,-7 7 0-16,-8-4-3 16,-2 0 0-16,2 0-7 15,1-3 0-15,-3-7-5 16,-1-2 0-16</inkml:trace>
  <inkml:trace contextRef="#ctx0" brushRef="#br0" timeOffset="-204130.87">13518 16974 45 0,'-3'6'22'0,"3"16"-22"0,-4-19 38 16,-6 6-36-16,-8 7 0 15,-10 6 1-15,-11 9 1 16,0 1-6-16,4 2 1 16,3 4-1-16,8-4 1 15,2-5-11-15,5-7 0 16,6-16-3-16,11-6 1 15</inkml:trace>
  <inkml:trace contextRef="#ctx0" brushRef="#br0" timeOffset="-203931.89">13293 16974 37 0,'24'47'18'0,"12"0"-15"16,-26-35 33-16,4 4-33 15,0 6 0-15,1 0 0 16,-5 0 1-16,4 3-7 16,-3 0 0-16,-1-3 0 15,-3-6 0-15,1-4-10 16,2-9 0-16</inkml:trace>
  <inkml:trace contextRef="#ctx0" brushRef="#br0" timeOffset="-203456.38">13780 17040 63 0,'7'12'31'0,"10"-6"-39"15,-6-6 57-15,6-3-47 16,8 0 1-16,7-6-2 0,10-1 0 15,-7-2-5-15,4-1 0 16,-3 1-7-16,-1-7 0 16,0-6-7-16,-3 9 0 15</inkml:trace>
  <inkml:trace contextRef="#ctx0" brushRef="#br0" timeOffset="-203260.73">14044 16933 45 0,'-3'25'22'0,"6"10"-28"0,-3-26 35 0,0 3-30 16,0 1 1-16,0 6-8 15,0 0 0-15,0-1 1 16,0-5 0-16</inkml:trace>
  <inkml:trace contextRef="#ctx0" brushRef="#br0" timeOffset="-202932.75">14411 16729 53 0,'14'31'26'0,"-14"-9"-34"0,0-15 48 15,-7 2-40-15,0 4 1 16,0-1 1-16,-4-2 0 16,4-1-3-16,0 4 1 15,0 2 1-15,0-2 1 16,4 2-1-16,3-2 0 15,0-4-1-15,7 1 1 16,3-4-2-16,11-6 0 16,11-3-3-16,0-6 1 15,0-4-7-15,-4-3 0 0,4-12-5 16,-8 0 0-16</inkml:trace>
  <inkml:trace contextRef="#ctx0" brushRef="#br0" timeOffset="-202591.87">14626 16657 52 0,'-3'38'26'0,"3"18"-31"0,-4-40 49 0,-6 6-42 16,-5 0 0-16,-9 9 1 16,-4 7 1-16,-1 15-5 15,1 7 0-15,3 2 1 16,4-2 1-16,0-10-6 15,7-12 0-15,7-16-10 16,10-19 1-16,12-16-3 0,9-15 1 16</inkml:trace>
  <inkml:trace contextRef="#ctx0" brushRef="#br0" timeOffset="-202423.97">14778 16394 41 0,'-4'31'20'0,"4"-6"-18"0,4-16 38 0,-1 4-37 0,4 3 1 0,4 6 3 0,0 6 1 16,-1 0-8-16,4 10 1 15,4 6 5-15,0 6 0 0,-1-9-2 16,-6 9 0-16,-4 3-5 16,-11 7 1-16,-6 5-7 15,-11 4 1 32,-4-3-11-47,-7-12 0 0,0-17-1 0,4-12 0 0</inkml:trace>
  <inkml:trace contextRef="#ctx0" brushRef="#br0" timeOffset="-202015.17">15039 16409 52 0,'-7'25'26'0,"14"-15"-28"0,-7-10 52 16,7 3-47-16,7-3 0 15,7 0 2-15,0-3 1 16,11 0-7-16,0-1 0 0,0 8 4 16,-4-4 0-16,-7 0-2 15,-7 3 0-15,-7 3-3 16,-7 3 1-16,-10 4-2 15,-4 3 1-15,-1 6 0 16,8 3 0-16,0-3 1 16,0-7 0-16,4 4 2 31,-1-3 1-31,8-4 0 0,6-2 0 16,8-4-2-1,14-3 1-15,-1-9-8 16,1-4 0-16,-4-15-11 0,-3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31:12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0T15:31:43.69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4046 3819 30 0,'0'0'15'0,"0"-13"-3"0,0 13 16 16,0 0-25-16,0-3 0 15,-7 0 4-15,4 9 1 16,-4 1-9-16,3 8 0 15,-6 17 6-15,-4 9 0 16,-1 6-2-16,5 12 1 0,-1-2-3 16,4 5 1-16,4-2-1 15,-4-7 0-15,3-18-2 16,1-7 1-16,-1-9-1 16,4-7 1-16,-11-15-1 15,4-6 0-15,-3-10 0 16,-1-6 1-16,-10-3-1 15,3-4 1-15,-6 10-1 16,-1-15 1-16,0 24-1 16,-10 10 0-16,3 6-1 15,1 10 1-15,2 9-1 16,-2 9 1-16,-5 7-1 16,12-4 1-16,6 7 1 15,0 3 0-15,15-3 2 16,3-4 0-16,10-2 1 15,8-17 1-15,3-5 0 0,11-7 0 16,17-9-2-16,-6-3 0 16,6-4-6-16,-3 1 0 15,-4 0-13-15,-3-7 1 16,-7 3-1-16,-15 13 1 16</inkml:trace>
  <inkml:trace contextRef="#ctx0" brushRef="#br0" timeOffset="284.01">3210 4838 47 0,'-10'13'23'0,"3"-20"-21"16,7 7 47-16,7-6-45 15,10 6 0-15,8 0 5 16,24-9 0-16,22-4-11 16,24 1 1-16,8-1 5 15,6-3 1-15,-7 7-3 16,-14-7 0-16,-6 10-7 16,-19 3 1-16,-10-3-10 15,-14 6 1-15,-11-3-7 16,-28 6 1-16</inkml:trace>
  <inkml:trace contextRef="#ctx0" brushRef="#br0" timeOffset="766.34">3581 5136 55 0,'17'22'27'0,"-6"28"-33"0,-11-34 48 16,7 9-42-16,-7 0 1 0,0 13 0 15,4 12 0-15,-8-9-1 16,4 2 0-16,0-2 1 16,0-3 1-16,-7-4-2 15,0-5 1-15,-4-7-2 16,1-7 1-16,-4-8-1 15,-4-7 1-15,-10-7-2 16,7-2 1-16,-1-4 0 16,-6 1 1-16,0 2-2 15,3 1 0-15,-14 3 1 16,1 3 0-16,-1 6-1 16,0 0 0-16,7 6 1 15,1 10 0-15,6 3 1 16,11 0 1-16,-4 12 1 15,15-5 0-15,3 2 1 16,10 0 1-16,4-6 0 16,14-6 0-16,11 0-3 0,0-6 1 15,10-7-6-15,11-3 0 16,-7-9-11-16,4-10 0 16,3-6-2-16,-7-6 0 15</inkml:trace>
  <inkml:trace contextRef="#ctx0" brushRef="#br0" timeOffset="1052.46">4265 5337 59 0,'-10'22'29'0,"-29"37"-39"16,28-43 61-16,1 6-51 15,-19 9 0-15,-2 7 0 16,-5 3 1-16,1 9-2 16,-4 6 1-16,11-9-3 15,7-6 1-15,0-6-10 16,7-10 1-16,3-22-5 15,7-22 0-15</inkml:trace>
  <inkml:trace contextRef="#ctx0" brushRef="#br0" timeOffset="1235.8">3866 5368 42 0,'0'0'21'0,"22"35"-16"0,-12-17 35 15,8 7-37-15,3 10 0 16,7 12 1-16,4 0 0 15,0 6-6-15,-4 1 0 16,0-10 0-16,-7-4 1 16,8-18-7-16,-5-15 0 15,4-17-8-15,1-21 1 16</inkml:trace>
  <inkml:trace contextRef="#ctx0" brushRef="#br0" timeOffset="1740.14">4293 3574 58 0,'11'32'29'0,"-8"-54"-37"16,4 22 55-16,-7 0-43 0,4 0 0 15,3 0 2-15,4-3 0 16,-4 3-8-16,-4 3 0 15,4 0 5-15,4-3 0 16,-11 9-2-16,-7 1 0 16,3-1-2-16,-6 4 1 15,3 2-2-15,-4 10 1 16,0-9 0-16,-6 12 1 0,6 1-1 16,1-7 1-16,3 3 0 15,3 0 1-15,8 0 0 16,3-6 1-16,10-4-1 15,4-8 0-15,1-4-1 16,6-3 1-16,11 0-7 16,-8 0 1-16,1 9-13 15,-4-6 1-15,-10 16-2 16,-4 6 0-16</inkml:trace>
  <inkml:trace contextRef="#ctx0" brushRef="#br0" timeOffset="2220.39">4445 5061 59 0,'0'22'29'0,"4"-16"-35"0,3-6 59 0,0 0-50 16,7 0 1-16,7-3 2 15,7 0 0-15,4-4-8 16,-4 1 1-16,0 0 3 16,-6 3 1-16,-5 3-2 15,-3 0 0-15,-3 9-3 16,-8 4 1-16,-6 2-1 16,-1 1 1-16,-6 6 0 15,3-3 0-15,3 3 0 16,-3-7 1-16,14 1 0 15,4-3 0-15,-1-7-1 32,8-6 1-17,3-6-7-15,-3-7 0 0,6-3-12 0,-6 1 0 0</inkml:trace>
  <inkml:trace contextRef="#ctx0" brushRef="#br0" timeOffset="6218.4">5789 4180 59 0,'0'6'29'0,"11"-6"-21"15,-8 0 29-15,4 3-32 16,11 3 0-16,-4-12 0 16,7 6 1-16,4-3-9 15,7-3 1-15,-4-7 4 16,-11-6 1-16,5 4-4 15,-12-7 1-15,-6 6-4 16,-4 3 1-16,-11 1-1 16,-3 2 0-16,-4 4-1 15,-10 6 1-15,4 10 0 16,-5 5 0-16,5 7 3 0,2 10 0 16,8-1 0-16,0 10 1 15,11-4 1-15,10-2 0 16,3-1 1-16,11-2 0 15,18-10-3-15,0-13 1 16,10-3-7-16,4-12 1 16,7-16-10-16,-10-6 1 31</inkml:trace>
  <inkml:trace contextRef="#ctx0" brushRef="#br0" timeOffset="6441.73">6509 3574 56 0,'14'22'28'0,"-18"-9"-33"0,4-7 48 0,-3-3-43 16,-8 7 0-16,1 2-1 16,-15 10 1-16,11 10 0 15,-7 5 0-15,3-2-3 16,7 2 1-16,-6-2-6 15,6-7 1-15,4-12-8 16,4-13 0-16</inkml:trace>
  <inkml:trace contextRef="#ctx0" brushRef="#br0" timeOffset="6607.89">6311 3615 44 0,'4'13'22'0,"17"27"-19"0,-11-27 35 16,-2 15-37-16,9 4 0 15,8 5 0-15,14 7 0 16,-8 3-5-16,8-6 0 16,-14-16-8-16,0-3 1 15,-4-3-3-15,-14 0 1 16</inkml:trace>
  <inkml:trace contextRef="#ctx0" brushRef="#br0" timeOffset="6890.98">5440 4622 66 0,'0'22'33'0,"63"6"-37"15,-38-22 70-15,21 0-64 16,14-2 1-16,28-11 1 16,28-5 0-16,4-4-7 15,7 0 1-15,-10 1-1 16,-18 2 0-16,-15 10-8 16,-13 3 0-16,-22 0-11 0,-17 0 0 15</inkml:trace>
  <inkml:trace contextRef="#ctx0" brushRef="#br0" timeOffset="7254.06">6156 5133 45 0,'-21'3'22'0,"-7"10"-12"0,17-13 28 0,-3 9-36 16,-11 10 0-16,-7 6 1 15,-6 13 1-15,-1-1-5 16,-7 20 0-16,0-1 2 16,7 7 0-16,-7-4-3 15,15-15 0-15,2-9-13 16,15-10 0-16,11-16-1 0,6-15 1 16</inkml:trace>
  <inkml:trace contextRef="#ctx0" brushRef="#br0" timeOffset="7434.78">5683 5080 54 0,'18'44'27'0,"28"34"-28"0,-32-50 54 16,4 16-50-16,13 16 0 16,8 9 0-16,10 0 0 15,-6-7-8-15,-4-5 1 0,-4-13-8 16,0-13 0-16,-7-22-6 15,1-2 0-15</inkml:trace>
  <inkml:trace contextRef="#ctx0" brushRef="#br0" timeOffset="8005.56">7355 4750 57 0,'-3'16'28'0,"-8"-19"-17"0,11 3 28 0,0 0-33 15,0 0 0-15,11-3 0 16,14-7 1-16,10 4-11 16,4-3 0-16,3 2 2 15,0 1 1-15,-3 6-11 16,-14 3 1-16,-11 4-9 16,-18-1 0-16</inkml:trace>
  <inkml:trace contextRef="#ctx0" brushRef="#br0" timeOffset="8156.71">7264 4945 42 0,'-29'25'21'0,"19"-9"-4"0,17-13 29 16,-4 3-40-16,12 6 1 0,9-8 1 0,15 2 0 0,3-3-14 0,15-3 0 16,3 0-1-16,-4-3 0 15,1 3-12-15,-8 0 1 0</inkml:trace>
  <inkml:trace contextRef="#ctx0" brushRef="#br0" timeOffset="9864.53">9271 3766 43 0,'-7'9'21'0,"0"1"-15"0,3 2 22 15,1 4-23-15,-4-4 0 16,0 10 1-16,0 10 1 16,0 2-10-16,0 16 1 15,0 7 5-15,3 2 1 16,4 4-3-16,0 0 0 16,4-10 0-16,-1-9 0 15,1-10 0-15,-1-12 1 16,-3-6-2-16,-7-13 0 15,0-12-1-15,-11-7 0 0,-3-6-2 16,0 3 0-16,-14-3-3 16,-1 7 0-16,-2 5 0 15,2 4 1-15,5 9 0 16,-1 13 1-16,7 3 2 16,0 6 1-16,11 3 4 15,7 6 0-15,7 1 3 16,14-1 0-16,18-2 1 15,7-7 1-15,0-6-3 16,10-4 0-16,1-5-3 16,6-4 0-16,-17-6-7 15,-4-6 1-15,-3-4-14 16,-7 1 1-16</inkml:trace>
  <inkml:trace contextRef="#ctx0" brushRef="#br0" timeOffset="10119.92">8608 4904 73 0,'32'16'36'0,"66"-26"-41"0,-62 10 64 16,24-9-58-16,3-7 0 15,15-3 0-15,-1 4 0 0,1-4-4 16,0 0 1-16,-4 3-3 16,-7 4 0-16,-11-4-6 15,-3 0 0-15,-14 10-10 16,-15-6 1-16</inkml:trace>
  <inkml:trace contextRef="#ctx0" brushRef="#br0" timeOffset="10584.54">8961 5249 56 0,'-4'69'28'0,"15"3"-29"15,-4-44 46-15,-7-3-43 0,0 7 1 16,0 5 1-16,0 4 0 16,0-6-5-16,0-10 0 15,-7-6 3-15,3-1 1 16,1-2-2-16,-1-3 0 16,-3-4-2-16,0-6 0 15,-4-6 0-15,-3-10 0 16,-7-2-2-16,3-7 1 15,-3 3-2-15,-3 0 1 16,-5 7 0-16,-2 5 1 16,-5 14 0-16,5 2 1 0,2 10 1 15,5 0 1-15,-1 12 2 16,0 7 0-16,8-1 1 16,-1 4 0-16,7 3 0 15,8-3 0-15,6-1-2 16,1-5 1-16,10-1-5 15,11-12 1-15,14-18-7 16,3-8 0-16,21-11-11 16,1-10 0-16</inkml:trace>
  <inkml:trace contextRef="#ctx0" brushRef="#br0" timeOffset="10824.55">9592 5368 64 0,'-14'22'32'0,"-39"28"-31"0,32-31 54 16,-7 0-53-16,-1 12 1 16,-2 7 0-16,-8-4 0 15,7 13-5-15,4 0 1 16,3-9-1-16,8-3 0 15,6-10-8-15,-3-13 0 16,10-18-10-16,4-16 0 0</inkml:trace>
  <inkml:trace contextRef="#ctx0" brushRef="#br0" timeOffset="10977.64">9112 5393 41 0,'7'19'20'15,"39"63"-3"-15,-25-51 24 0,15 10-35 16,6 15 0-16,0 10 1 15,11 0 0-15,4 0-15 16,-8-16 1-16,-7-9-5 16,-6-23 1-16,-15-11-7 15,7-20 0-15</inkml:trace>
  <inkml:trace contextRef="#ctx0" brushRef="#br0" timeOffset="11545.7">10837 3850 56 0,'-14'22'28'0,"-18"-9"-34"15,29-7 54-15,-11 13-46 16,-11 6 0-16,-17 13 2 15,-8 15 0-15,-6 19-5 16,-4 28 1-16,0 23 3 0,4 24 0 16,6 13-1-16,15 13 1 15,14 2-2 1,7-2 1-16,14-20-2 0,10-15 0 16,11-25-6-16,8-22 1 15,9-19-14-15,19-31 1 16,-15-10-2-16,-7-15 1 15</inkml:trace>
  <inkml:trace contextRef="#ctx0" brushRef="#br0" timeOffset="12204.64">11829 3879 42 0,'-4'3'21'0,"1"-10"-20"0,3 7 39 16,-4 4-37-16,-3 8 1 15,0 1 1-15,-4 12 1 16,1 0-7-16,-1 9 1 15,1 7 5-15,6 3 0 16,4 0-2-16,4 12 0 16,-1-5-1-16,1-1 1 15,-1-3-2-15,4-16 0 0,-3-6-1 16,-4-9 0 0,-7-10 0-16,-7-3 0 0,-8-6 0 15,-6-9 0-15,-4-1-1 16,-3-6 0-16,-4 0-2 15,1 7 0-15,-1-1-1 16,0 7 1-16,4 12-1 16,3 4 1-16,0 5 2 15,8 4 0-15,6 3 2 16,11 6 0-16,7 4 4 16,3 2 0-16,19-6 0 15,13-6 0-15,21-6 0 16,18-6 0-16,4-4-4 15,-11-16 1-15,-4 4-9 16,-10 3 0-16,-10-3-13 16,-12-1 0-16</inkml:trace>
  <inkml:trace contextRef="#ctx0" brushRef="#br0" timeOffset="12460.88">11151 4791 69 0,'21'19'34'0,"47"0"-33"0,-47-16 57 0,7-3-55 16,21-3 0-1,78-13-1 1,-10-3 1-16,-8 4-8 15,-10-1 1-15,-14 0-3 16,-8 4 0-16,-17 9-15 16,-14-4 1-16</inkml:trace>
  <inkml:trace contextRef="#ctx0" brushRef="#br0" timeOffset="12925.91">11638 5026 60 0,'0'47'30'0,"-3"7"-33"0,-1-39 44 16,-3 14-40-16,0 2 1 15,0 7 0-15,-4-1 0 16,4 4-1-16,0 6 0 15,0-9 2-15,0-4 0 16,4 1-1-16,-1-13 1 16,1-4-1-16,-1-2 0 15,0-3-2-15,1-10 0 16,-4-3 0-16,0-7 0 0,-4-2-1 16,4-4 1-16,-7-2-2 15,-4-4 1-15,1 3-1 16,-11 4 0-16,6 2 0 15,-6 10 0-15,0 10 0 16,-4 9 1-16,0-1 1 16,1 7 1-16,3 7 2 15,6 2 0-15,8-9 0 16,11 4 0-16,6 8 0 16,8-5 1-16,6-7-4 15,5-3 0-15,9-7-6 16,12-5 1-16,3-10-15 15,10-16 1-15</inkml:trace>
  <inkml:trace contextRef="#ctx0" brushRef="#br0" timeOffset="13170.37">12196 5145 48 0,'-8'32'24'0,"-16"-4"-18"0,13-15 29 16,-10 2-33-16,-11 4 0 16,-3 6 2-16,0 10 1 15,-1 15-6-15,1-6 1 16,3 6 4-16,1 0 0 16,10-9-4-16,3-10 1 15,7-12-7-15,8-16 1 0,6-15-12 16,4-20 0-16</inkml:trace>
  <inkml:trace contextRef="#ctx0" brushRef="#br0" timeOffset="13317.6">11772 5136 40 0,'0'-6'20'0,"32"47"-5"0,-18-23 24 0,4 20-35 16,10 15 1-16,7 7 3 15,11 6 1-15,-4 0-13 16,1-16 1-16,-4-9-1 15,-4-10 0-15,0-12-12 16,-10-16 0-16</inkml:trace>
  <inkml:trace contextRef="#ctx0" brushRef="#br0" timeOffset="14279.77">13000 4214 43 0,'3'6'21'0,"-10"10"-7"16,7-16 21-16,4 0-30 15,3 0 0-15,4 0 5 16,6 3 0-16,1-3-12 16,6-3 0-16,1 0 7 15,0-6 0-15,-4-1-3 16,-7-6 1-16,-3 4-5 16,-4-10 0-16,-7 0-2 0,-11 6 0 15,-3 4-1-15,-7-4 0 16,-4 13 0-16,1 12 0 15,-1 10 2-15,0 3 0 16,4 13 2-16,3 5 1 16,4 4 0-16,11-3 1 15,3-3 1-15,3-1 0 16,11 1-2-16,11-19 1 16,7-4-5-16,7-11 1 15,3-14-12-15,7-6 0 31</inkml:trace>
  <inkml:trace contextRef="#ctx0" brushRef="#br0" timeOffset="14536.04">13684 3562 58 0,'-7'9'29'0,"4"16"-37"16,-4-21 48-16,0 11-40 16,-8-5 1-16,-2 15 0 15,-1 9 0-15,4 7-2 16,0 9 1-16,0 0-1 16,0-3 0-16,3-6-7 0,1-10 0 15,3-12-7-15,-1-9 0 16</inkml:trace>
  <inkml:trace contextRef="#ctx0" brushRef="#br0" timeOffset="14697.7">13427 3618 27 0,'3'7'13'0,"25"5"-2"0,-17 1 13 16,3 9-19-16,0 9 0 15,4 7 2-15,3-1 0 0,4 4-11 16,-1 0 1-16,1 0-1 15,0-7 1-15,-4-12-9 16,-3-3 1-16</inkml:trace>
  <inkml:trace contextRef="#ctx0" brushRef="#br0" timeOffset="15028.23">12555 4750 75 0,'18'25'37'0,"49"-15"-45"0,-35-10 76 16,24 0-64-16,15-10 0 16,31-12 1-16,36-6 0 15,-4-3-9-15,7 12 1 16,3 3 0-16,-20-2 1 16,-22 8-10-16,-24 4 1 15,-22 0-13-15,-27-1 1 16</inkml:trace>
  <inkml:trace contextRef="#ctx0" brushRef="#br0" timeOffset="15452.6">13490 5073 54 0,'4'3'27'0,"-22"19"-28"0,8-9 37 15,-8 0-35-15,-14 8 0 16,-3 11 0-16,-4 2 0 16,0 20-2-16,4-1 0 15,3 3-1-15,4-2 1 16,10-7-8-16,8-10 1 15,10-15-7-15,3-19 0 16</inkml:trace>
  <inkml:trace contextRef="#ctx0" brushRef="#br0" timeOffset="15613.5">13162 5114 40 0,'14'22'20'16,"7"3"-9"-16,-10-6 32 0,3 9-42 15,7 10 1-15,11 12-2 16,3 3 1-16,8 10-5 16,-5-3 1-16,5-10-3 15,-8-9 1-15,0-13-10 16,-3-16 1-16</inkml:trace>
  <inkml:trace contextRef="#ctx0" brushRef="#br0" timeOffset="15988.89">14358 3785 52 0,'-11'37'26'0,"-3"32"-23"0,14-44 44 0,7 22-41 16,8 16 0-16,13 22 3 15,18 24 1-15,-1 20-13 16,5 28 0-16,-4 6 7 15,-11 6 1-15,-17 0-5 16,-15 1 0-16,-24-20-9 16,-25-2 0-16,-21-17-12 15,-21-11 0-15</inkml:trace>
  <inkml:trace contextRef="#ctx0" brushRef="#br0" timeOffset="16847.93">15455 4634 57 0,'-24'29'28'0,"9"-33"-18"16,15 4 29-16,0-9-35 15,0 3 1-15,15-1 2 16,6 1 0-16,17-9-10 15,15-4 1-15,11-10 4 16,6 4 0-16,1 7-8 0,0 8 0 16,-15 7-14-16,-17 9 0 15</inkml:trace>
  <inkml:trace contextRef="#ctx0" brushRef="#br0" timeOffset="17013.32">15568 4913 48 0,'7'32'24'0,"43"-29"-26"0,-33 3 29 0,4-15-31 15,15 2 1-15,13-5-12 16,11-1 0-16,14-15 12 16,0-3 1-16</inkml:trace>
  <inkml:trace contextRef="#ctx0" brushRef="#br0" timeOffset="17539.5">17311 3615 55 0,'-7'32'27'0,"3"21"-39"0,1-31 54 16,-4 9-41-16,0 10 1 15,0 12 0-15,-1 1 1 16,5-1-3-16,-1 0 1 15,4-6 2-15,0-6 1 16,4-10-1-16,-4-9 0 16,0 0 0-16,0-6 0 15,-4-13-3-15,-6 3 0 16,-8-3-2-16,-10-3 0 0,-4-3-2 16,-7 3 1-16,1 3-1 15,-5 4 1-15,4-4 1 16,4 6 0-16,7 4 2 15,7 6 0-15,3 9 2 16,15 0 0-16,10-3 2 16,17-6 0-16,5-3 1 15,13-4 1-15,11-2-2 16,7-4 0-16,-4-12-4 16,-10-4 0-16,-4-2-10 15,-3 5 1-15,-7-8-11 16,-14 8 1-16</inkml:trace>
  <inkml:trace contextRef="#ctx0" brushRef="#br0" timeOffset="17796.54">16581 4813 67 0,'10'38'33'0,"43"18"-31"0,-32-50 59 16,11 1-58-16,7-7 1 16,21-7 0-16,21-5 0 15,25-16-6-15,3-4 0 0,8-2 1 16,-12-4 1 15,-13 1-8-31,-14 5 0 0,-22 10-14 0,-17 13 0 16</inkml:trace>
  <inkml:trace contextRef="#ctx0" brushRef="#br0" timeOffset="18272.02">16895 5105 64 0,'7'40'32'0,"0"1"-36"16,-7-28 47-16,-4 9-40 0,4 0 0 15,-7 6 0 1,0 6 1-16,0 7-5 0,0 0 1 16,0 0 3-16,3 3 1 15,1-7-2-15,-4-2 1 16,7-7-2-16,0-6 1 15,-4-6-2-15,1-4 1 16,-1-6-2-16,-3-2 1 16,-7-11-1-16,-7-2 0 15,-7-4-2-15,-8 1 1 16,-2-1-1 15,-1 7 0-31,3 0 0 0,1 9 1 0,3 6 0 0,1 7 1 16,-1 6 1-16,4-3 1 0,3 9 1 15,0 0 1 17,11 7 0-32,7-7 0 15,7 3-1 17,0-6 1-17,32 7-2-15,7-4 1 0,14-12-4 0,10-7 1 0,1-3-6 0,6-6 1 16,8-6-14-16,3-7 0 0</inkml:trace>
  <inkml:trace contextRef="#ctx0" brushRef="#br0" timeOffset="18557.8">17649 5302 56 0,'-14'22'28'0,"-53"25"-24"0,50-34 39 16,-12 15-40-16,1 3 0 16,-7 16 0-16,-7-3 1 15,3 13-6-15,0-4 1 16,7 0-9 0,8-24 1-16,17-29-9 15,-1-16 1-15</inkml:trace>
  <inkml:trace contextRef="#ctx0" brushRef="#br0" timeOffset="18686.05">17120 5268 43 0,'11'3'21'0,"56"60"-8"0,-39-26 29 0,11 13-38 16,0 13 1-16,7 12-1 16,10 4 1-16,4 2-11 15,-4 4 0-15,-3-19-9 16,-7-25 1-16</inkml:trace>
  <inkml:trace contextRef="#ctx0" brushRef="#br0" timeOffset="19470">19219 3142 63 0,'39'-25'31'0,"-21"9"-33"0,-15 13 49 15,-3 3-44-15,0-10 1 16,-10 10 0-16,-15 0 0 15,-14 0-6-15,-7 0 0 16,-17 4 4-16,-8 2 0 16,-6 3-3-16,-4 4 0 15,3 9-2-15,14 12 0 16,4 4 1-16,8 9 0 16,6 12-1-16,10 14 1 15,15 14 1-15,11 20 1 16,3 18 0-16,3 13 0 15,1 13-1-15,-4 12 0 0,-11 6-1 16,-7 16 1-16,-14 0 0 16,8 7 0-16,-1-1 0 31,7-9 1 31,4-4 0-62,3-5 1 16,11-13 2 0,7-13 0-16,14-18 1 0,18-23 1 0,11-21-1 0,27-19 1 0,36-25-2 15,14-26 1-15,10-11-8 0,-3-4 0 0,-17-4-16 0,-33 11 1 0,-24 12-2 0,-35 9 1 0</inkml:trace>
  <inkml:trace contextRef="#ctx0" brushRef="#br0" timeOffset="20883.68">19840 2935 44 0,'0'3'22'0,"-3"13"-10"16,-1-7 22-16,1 3-32 15,-1 4 0-15,-3 9 1 16,0 3 1-16,0 7-5 16,3 12 0-16,1 6 3 0,3 7 1 15,0-4-1-15,0-12 1 16,0-9-1-16,0-7 1 15,0-12-1-15,0-4 1 16,0-2-2-16,0-14 1 16,-7-5-3-16,-4-13 1 15,-6 3-3-15,-1 0 0 16,-3 1-1-16,-4 5 1 16,4-3-1-16,3 10 0 15,4 6 1-15,4 6 1 16,3 4 1-16,3 2 0 0,1 10 2 15,-1 0 0-15,8-3 1 16,6-3 1-16,4 3 0 16,4-7 0-16,3-2-2 15,0-4 1-15,0 0-8 16,1-6 1-16,-5 0-12 16,-3 0 1-16</inkml:trace>
  <inkml:trace contextRef="#ctx0" brushRef="#br0" timeOffset="21126.59">19346 3712 56 0,'7'29'28'0,"32"-26"-21"15,-21-3 45-15,14 0-47 16,-11 0 0-16,21-13 1 15,11 4 0-15,3-1-9 0,1-2 0 16,-4 2 2-16,-4 1 1 16,-6 0-7-16,-12 5 0 15,-10-5-13-15,-6 0 1 16,-8-1-2-16,-4 1 1 16</inkml:trace>
  <inkml:trace contextRef="#ctx0" brushRef="#br0" timeOffset="21543.27">19597 3904 52 0,'-7'37'26'0,"7"17"-30"16,3-42 52-16,-3-2-47 15,0 8 1-15,-3 1 0 16,-1 6 1-16,1-3-3 15,-1 0 1-15,1-3 2 16,-1-3 0-16,1-1-1 16,-1-2 1-16,1-10-2 15,-1 3 1-15,-3-6-2 16,3-9 0-16,-3 3 0 16,0-4 0-16,-3-2-1 15,-4-1 0-15,0 10-1 0,-4-6 1 16,-3 9 0-1,-4 0 0-15,4 9-1 16,-4-3 1-16,4 10 1 0,0 0 1 16,0 2 0-16,3 8 1 15,4 2 0-15,3 3 0 16,4-3-1-16,7-3 1 16,7-3-4-16,11-3 1 15,10-9-5-15,11-4 0 31</inkml:trace>
  <inkml:trace contextRef="#ctx0" brushRef="#br0" timeOffset="21787.16">19946 3922 56 0,'-28'41'28'0,"-25"13"-19"0,39-42 24 0,-4 10-33 16,-7 9 1-16,-6 4 0 16,-1-4 0-16,7 7-2 15,1-7 1-15,9-6-3 16,1-6 1-16,4-9-5 16,10-10 0-16,3-13-8 15,4-6 0-15,-3-15-1 16,-1-7 1-16</inkml:trace>
  <inkml:trace contextRef="#ctx0" brushRef="#br0" timeOffset="21937.1">19696 3948 48 0,'21'47'24'0,"7"9"-23"0,-17-34 50 16,-1 9-50-16,4 7 1 16,0 0 0-16,4 2 0 15,3-2-5-15,0-10 1 16,1-3-3-16,-5-15 0 15,1-10-11-15,-1-10 0 16</inkml:trace>
  <inkml:trace contextRef="#ctx0" brushRef="#br0" timeOffset="22324.15">20179 3882 64 0,'7'9'32'0,"14"-9"-33"15,-14-6 55-15,7 6-53 16,7-6 1-16,1-4-1 16,2-2 0-16,1-7-2 15,-4-9 0-15,-3 6 0 16,-8 0 1-16,-3 0-4 0,-10 3 1 15,-4 3-1-15,-7 4 0 16,-7 5 0-16,-4 14 1 16,-3 2 0-16,3 19 0 15,4 4 2-15,3 8 0 16,4 11 2-16,3-7 0 16,8-4 0-16,3-5 1 15,11-1-2-15,13-12 0 16,4-15-2-16,4-4 0 15,7-16-14-15,7-18 1 16,-4-10-2-16,-3-15 1 16</inkml:trace>
  <inkml:trace contextRef="#ctx0" brushRef="#br0" timeOffset="22552.82">20800 3167 57 0,'7'28'28'0,"-28"0"-36"16,14-15 58-16,-7-1-50 15,3 7 1-15,-3 3 0 16,0 13 0-16,-4-4-2 16,4 7 1-16,0 5-2 15,3-8 0-15,1-7-7 16,3-6 0-16,3-16-7 15,4-15 0-15</inkml:trace>
  <inkml:trace contextRef="#ctx0" brushRef="#br0" timeOffset="22701.76">20567 3208 54 0,'18'9'27'0,"35"63"-28"0,-39-50 47 15,3 6-45-15,11 7 0 16,1-1-2-16,2 4 1 15,-6-4-8-15,0-5 1 16,-15-11-8-16,-13-2 0 0</inkml:trace>
  <inkml:trace contextRef="#ctx0" brushRef="#br0" timeOffset="23166.52">19554 2910 53 0,'4'9'26'0,"-8"-6"-30"0,-3 3 42 16,-7 7-37-16,-7 12 0 15,-7 10 0-15,-7 8 1 16,-8 14-4-16,5 24 1 16,-5 23 0-16,1 21 1 0,7 26-3 15,6 18 1 1,12 4 0-16,13-13 1 0,11-7-2 16,14-27 1-16,11-26-4 15,10-25 0-15,11-25-6 16,4-21 0-16</inkml:trace>
  <inkml:trace contextRef="#ctx0" brushRef="#br0" timeOffset="23540.64">21149 2605 49 0,'-25'10'24'0,"-6"21"-24"16,24-15 42-16,-1 9-40 0,1 0 0 0,7 22 3 0,7 13 0 16,15 31-4-16,9 18 0 15,-2 23 3-15,-5 19 0 16,-6 9-2-16,-11 9 1 16,-11-15-6-16,-10-4 1 0,-14-31-11 15,-7-15 0-15,3-23-5 16,7-24 0-16</inkml:trace>
  <inkml:trace contextRef="#ctx0" brushRef="#br0" timeOffset="23977.37">21851 3427 56 0,'-7'47'28'0,"-21"10"-36"0,17-36 51 0,-6 11-43 16,6-10 1-16,-17 31-1 15,0-12 1-15,3 6-4 16,4-9 0-16,7-7-7 16,7-9 0-16,10-22-5 15,-3-16 0-15</inkml:trace>
  <inkml:trace contextRef="#ctx0" brushRef="#br0" timeOffset="24148.74">21657 3527 41 0,'28'44'20'0,"11"28"-16"16,-21-43 35-16,-1 8-38 15,12 10 0-15,2 7-3 0,5-7 1 16,-1-3-11-16,0-16 0 16,7-9-1-16,-6-10 1 15</inkml:trace>
  <inkml:trace contextRef="#ctx0" brushRef="#br0" timeOffset="24596.04">22645 3606 74 0,'0'28'37'0,"56"-22"-49"0,-28-6 80 16,11 0-66-16,25-3 0 15,13 0-4-15,12-3 0 16,-5 3-6-16,-13 3 0 31</inkml:trace>
  <inkml:trace contextRef="#ctx0" brushRef="#br0" timeOffset="25267.22">23908 3875 61 0,'32'7'30'0,"13"-14"-25"0,-27 1 30 0,3-13-36 16,4 1 1-16,-4-8-2 15,-7-2 1-15,-7-3 1 16,-10 6 0-16,-8-7-3 16,-7 10 1-16,1-3-2 15,-8 10 0-15,-7 12-1 16,-10 3 0-16,3 12 0 15,0 13 1-15,1 7 4 16,6 5 0-16,7 7 4 16,11 3 0-16,14 3 4 15,14-6 1-15,18 3-4 16,7-15 1-16,3-7-6 16,7-13 1-16,11-12-17 0,4-12 0 15</inkml:trace>
  <inkml:trace contextRef="#ctx0" brushRef="#br0" timeOffset="25511.32">24677 2991 49 0,'10'44'24'0,"-27"0"-19"0,10-35 31 0,-4 1-35 15,-7 12 1-15,1 9 0 16,-4 7 1-16,-4 6-4 16,0 12 0-16,-3-15 0 15,3 3 1-15,8-7-9 16,-1-2 0-16,11-26-6 16,-4-6 0-16</inkml:trace>
  <inkml:trace contextRef="#ctx0" brushRef="#br0" timeOffset="25658.77">24338 3070 48 0,'28'40'24'0,"57"83"-24"16,-60-79 41-16,-1 3-41 16,12 12 0-16,3-2-17 15,-8-14 1-15,12-2 10 16,-5-9 1-16</inkml:trace>
  <inkml:trace contextRef="#ctx0" brushRef="#br0" timeOffset="26153.23">25552 2530 42 0,'-14'32'21'0,"-32"15"-22"16,28-22 33-16,-10 0-30 0,-4 25 1 15,-7 10 0-15,-3 18 1 16,-4 29-5-16,4 27 0 16,7 14 3-16,10 15 1 15,7-10-2-15,11-11 1 16,11-23-4-16,10-22 0 16,14-31-5-16,7-16 1 15,8-25-8-15,10-28 0 16</inkml:trace>
  <inkml:trace contextRef="#ctx0" brushRef="#br0" timeOffset="26707.58">26194 2518 55 0,'0'3'27'0,"0"19"-38"16,-4-13 51-16,1 10-39 16,-1-6 0-16,-3 8 1 15,-3 1 1-15,-1 7-3 0,4 2 0 16,0 3 2-1,3 4 1-15,1-3-1 0,-1-10 1 16,1-3-2-16,3-4 1 16,-4-2-2-16,-3-3 1 15,-3-1-2-15,-1-12 1 16,-7 0-1-16,1-6 0 16,-4 0-1-16,-4-4 1 15,0 4 0-15,0 0 0 16,1 6 0-16,3 3 0 15,3 6-1-15,4 1 1 0,-4 2 1 16,4 7 0-16,0 6 0 16,7 3 1-16,3-6 0 15,4 0 1-15,4-3 2 16,7-6 0-16,6-1 1 16,11-2 0-16,11-10-1 15,7-7 1-15,-4-2-3 16,-3-10 0-16,-7 3-8 15,-4-6 1-15,-10 7-14 16,-4 5 1-16,-14-5-2 16,-7 12 1-16</inkml:trace>
  <inkml:trace contextRef="#ctx0" brushRef="#br0" timeOffset="26936.82">25665 3446 68 0,'21'16'34'0,"53"-16"-44"0,-53-4 70 16,18-5-59-16,21-4 0 16,10-9-2-16,-10 4 1 15,-3 5-4-15,-4-3 0 16,-11 4-6-16,-7 3 0 15,-6 2-9-15,-15 4 0 0</inkml:trace>
  <inkml:trace contextRef="#ctx0" brushRef="#br0" timeOffset="27338.98">25982 3643 54 0,'-14'60'27'0,"-7"25"-29"16,17-70 44-16,1 7-40 16,-1 3 0-16,1 4 4 15,-1-7 1-15,4-4-7 16,0-2 0-16,4-3 4 16,-4-7 0-16,3-3-1 15,-3-6 0-15,-3-3-3 16,-8-7 1-16,1 0-3 15,-5 4 0-15,1-3-1 0,-3-10 0 16,-1 0 0-16,-3-3 1 16,-4 9-1-16,4 13 1 15,0 3 0-15,-4 9 1 16,8 1 1-16,2 5 0 16,-2 13 0-16,3 7 1 15,3-13-1-15,4 12 1 16,3 7-2-16,4-9 1 15,11-1-3-15,14-9 0 0,14-6-5 16,6-10 0-16,12-9-8 16,3-16 0-16</inkml:trace>
  <inkml:trace contextRef="#ctx0" brushRef="#br0" timeOffset="27553.53">26402 3659 30 0,'-14'38'15'0,"-29"15"-5"0,29-28 16 0,-7-6-23 16,0 3 0-16,3 9 1 16,4 7 0-16,0-7-6 15,4-3 1-15,3-6-2 0,3-6 0 16,0-3-9-1,4-13 1-15</inkml:trace>
  <inkml:trace contextRef="#ctx0" brushRef="#br0" timeOffset="27736.33">26208 3703 56 0,'35'107'28'0,"15"-16"-36"0,-36-66 51 15,3 6-44-15,1 7 1 16,3-4-10-16,0-6 0 0,0-6 1 16,1-6 0-16,-5-16-6 15,8-13 1-15</inkml:trace>
  <inkml:trace contextRef="#ctx0" brushRef="#br0" timeOffset="28018.39">27111 3123 52 0,'0'9'26'0,"-11"19"-34"0,4-18 54 0,-10 9-46 0,-8 6 1 16,-7 9 0 0,-7 7 0-16,-6 3-2 0,6 9 1 15,7 1 0-15,4-4 0 16,7-9-6-16,3-10 0 16,4-6-9-16,3-25 1 15</inkml:trace>
  <inkml:trace contextRef="#ctx0" brushRef="#br0" timeOffset="28204.99">26741 3160 48 0,'17'54'24'0,"36"30"-21"0,-35-62 38 0,6 10-40 16,-6-7 0-16,7 6 0 15,3 1 0-15,0 2-5 16,4 1 1-16,-7-17-6 15,-1 7 0-15,1-15-6 16,-7-10 0-16</inkml:trace>
  <inkml:trace contextRef="#ctx0" brushRef="#br0" timeOffset="28510.74">27160 2571 47 0,'7'38'23'0,"25"59"-19"0,-18-69 42 0,4 13-44 0,-4 25 1 15,11 15 0-15,6 26 0 16,-2 9-5-16,-5 9 1 16,-6 13 2-16,-18-3 0 47,-14-10-5-32,-4-18 0-15,-6-10-13 16,-12-21 1-16</inkml:trace>
  <inkml:trace contextRef="#ctx0" brushRef="#br0" timeOffset="30386.64">19837 4794 45 0,'-14'13'22'0,"17"-10"-18"0,4-3 23 0,4-3-23 16,13 0 0-16,15-7 1 15,14 1 1-15,7-7-7 16,18 0 1-16,17 7 6 15,14 3 0-15,18 3-2 16,29 3 0-16,9 0-1 16,26 0 1-16,14-3-1 15,24-1 1-15,25-2-1 0,21 0 0 16,18 3-1-16,24-10 1 16,-10 10-1-16,7-3 1 15,11 6-2-15,-11-7 0 16,10-2-1-16,-17-7 0 15,14 7 0-15,-21-10 0 16,3-6-1-16,-17 3 1 16,-7 0-3-16,-22 7 0 15,-17 5-6-15,-21 7 0 16,-43 3-9-16,-20 9 0 16,-19-9-2-16,-27 4 0 0</inkml:trace>
  <inkml:trace contextRef="#ctx1" brushRef="#br0">19311 2609 0,'0'0'15,"0"0"-15,0 0 16,0 0-16,0 0 15</inkml:trace>
  <inkml:trace contextRef="#ctx0" brushRef="#br0" timeOffset="31347.01">24243 5283 42 0,'-4'10'21'0,"-20"-1"-15"16,10-2 21-16,-15 11-23 15,-2 14 0-15,-1 2 2 16,-7 4 0-16,-7 12-9 15,-3-3 1-15,-4 13 4 16,11-7 1-16,6 0-8 16,12-12 0-16,6-10-10 15,11-21 1-15</inkml:trace>
  <inkml:trace contextRef="#ctx0" brushRef="#br0" timeOffset="31546.15">23943 5409 49 0,'42'50'24'0,"-17"28"-22"0,-14-56 37 15,10 13-39-15,4-1 0 16,-1 13-1-16,-3-12 0 16,1-7-4-16,-5 0 1 0,-3-18-8 15,-3-17 1 1,3-8-3-16,7-17 0 0</inkml:trace>
  <inkml:trace contextRef="#ctx0" brushRef="#br0" timeOffset="31903.9">24518 5001 62 0,'7'6'31'0,"4"4"-42"15,-4-10 66-15,-7 0-52 16,7 0 1-16,3 3 0 16,1 0 0-16,0 3-6 15,-4-2 0-15,-4 2 3 0,-6 3 0 16,-4 7-3-16,0 0 1 15,-1-1-2-15,-2-2 1 16,-4 3 0-16,3-4 0 16,1 10 1-16,6-3 1 15,4 0 1-15,7-1 0 16,14-2-2-16,11-3 0 16,14-4-5-16,3-9 0 15,8-12-12-15,-8-4 0 16</inkml:trace>
  <inkml:trace contextRef="#ctx0" brushRef="#br0" timeOffset="32681.99">28021 2555 54 0,'-3'25'27'0,"17"-25"-27"0,-14 0 41 0,7 0-37 16,0-6 0 0,3 3 3-16,8 3 1 0,10-6-9 15,18 3 0-15,7-4 5 16,11 4 1-16,13-3-3 15,1 0 0-15,-4-1-2 16,-14 4 1-16,-11 3-3 16,-10 3 1-16,-7 0-3 15,-15 13 1-15,-6 12-2 16,-11 7 1-16,-11 18-2 16,-6 19 0-16,-11 13-2 31,-1 25 1-31,-6 21 1 0,7 32 1 0,0 22 1 15,10 16 0-15,18 16 2 0,7 21 0 16,11-6 5-16,10 3 1 16,11 3 1-16,17-6 0 15,-3-21 0-15,0 5 0 16,-14-12 0-16,-22-19 0 16,-17-16-2-16,-28-15 0 15,-25-7-3-15,-24-25 1 16,-47-6-4-16,-42-12 1 15,-31-19-15-15,-43-29 1 16</inkml:trace>
  <inkml:trace contextRef="#ctx0" brushRef="#br0" timeOffset="34755.71">4106 8068 55 0,'-10'25'27'0,"20"-6"-23"0,-3-19 27 16,4 3-31-16,0-3 1 0,10-3 0 16,21 0 0-16,15-3-5 15,2-4 1-15,5 1-11 16,3-7 0-16,-25 7-1 16,-6 5 1-16</inkml:trace>
  <inkml:trace contextRef="#ctx0" brushRef="#br0" timeOffset="34952">4057 8309 57 0,'18'44'28'0,"20"0"-38"0,-27-37 59 15,10-1-49-15,18 0 1 16,10-3-2-16,1-3 0 15,10-3-4-15,10-6 0 16,-17-7-10-16,-3 0 0 16</inkml:trace>
  <inkml:trace contextRef="#ctx0" brushRef="#br0" timeOffset="35475.87">5821 7337 48 0,'-4'51'24'0,"-10"21"-26"16,11-54 36-16,-4 14-34 0,3 12 0 15,-6 0 1-15,10 9 0 16,-8 7-1-16,8-10 1 16,8-6 1-16,-5-4 0 15,4-11 1-15,-3-4 0 16,-1-13-2-16,-6-5 1 15,-8-4-1-15,-10-3 0 16,-11-7-3-16,-10 1 1 16,-4 0-3-16,-7 0 0 15,4 2 0-15,-8 4 0 0,15 7 2 16,10 2 1-16,4-3 2 16,3 4 1-16,11 2 2 15,14 7 1-15,7 0 2 16,18 0 0-16,21-7-2 15,3 1 1-15,15-7-5 16,3-6 1-16,-7 3-8 16,-8-3 1-16,5 0-14 15,-15-6 1-15</inkml:trace>
  <inkml:trace contextRef="#ctx0" brushRef="#br0" timeOffset="35760.18">5214 8473 68 0,'7'28'34'0,"11"-13"-35"0,-8-11 58 15,-6 5-54-15,6-3 0 16,15-3 2-16,17 4 0 15,18-4-7-15,18-6 1 16,3-4 3-16,4-5 0 16,10 6-3-16,-7 2 0 15,-3 1-5-15,-14 0 1 16,-11 0-7-16,-15 0 0 16,-13 6-10-16,-14-3 0 0</inkml:trace>
  <inkml:trace contextRef="#ctx0" brushRef="#br0" timeOffset="36257.33">5500 8987 65 0,'10'41'32'0,"-6"-10"-39"16,-1-22 54-16,-3 7-47 16,4 6 0-16,-4 6 1 15,0 4 1-15,0-1-2 0,-4 10 1 16,4-10 0-16,-3 0 0 16,-1-9-1-16,4 0 0 15,-7-9-1-15,4-7 0 16,-8-9 0-16,-6-3 0 15,2-7-1-15,-2 1 1 16,-11-4 0-16,-4 3 0 16,7 1-1-16,0-1 0 15,-6 7-1-15,3 0 0 16,-1 3 0-16,-2 3 1 16,2 3 0-16,1 6 1 0,3 10 1 15,8 6 1-15,6 0 0 16,4 3 1-16,4 7-1 15,3-1 1-15,3 1 0 16,4-4 0-16,7-9-2 16,11 0 0-16,7-9-2 15,-4-4 0-15,25-6-4 16,14-9 1-16,18-13-11 16,-1-15 0-16</inkml:trace>
  <inkml:trace contextRef="#ctx0" brushRef="#br0" timeOffset="36637.47">6096 8927 46 0,'0'50'23'0,"-25"4"-19"0,22-45 33 15,-18 13-34-15,-1 3 1 16,-6 7 2-16,0 2 1 15,7 7-9-15,-7 12 1 16,6-6 4-16,5-3 0 16,6-6-5-16,4-10 0 15,7-12-5-15,0-13 0 16,0-16-5-16,-3-9 0 16,-4-9-1-16,3-7 1 0,-7-6 3 15,1-6 1 1,-1 9 4-16,1 4 1 31,6 2 7-15,8 13 0-16,-1 13 4 0,15 9 0 0,7 22 1 0,13 9 0 0,8 13-1 15,4 13 1-15,-8-1-7 16,4 7 1-16,0-4-15 16,0-15 0-16</inkml:trace>
  <inkml:trace contextRef="#ctx0" brushRef="#br0" timeOffset="37397.41">7743 6999 60 0,'18'-10'30'0,"-7"26"-34"16,-11-13 50-16,-7 3-46 15,-7 4 1-15,-18 5 0 16,-7 4 0-16,-10 0-2 16,-1 3 1-16,-17 0 1 15,4-3 0-15,-11 9-2 16,3 3 1-16,8 4-2 16,3-1 1-16,10 4 0 15,1 3 0-15,14 3 0 16,10-4 0-16,4 4 0 0,3 3 0 15,14 4 0-15,8 11 1 16,7 10-2-16,-4 19 1 16,3 22-1-16,-6 6 1 15,-8 16-1-15,-6 6 1 16,-1 19-1-16,-3-3 1 16,0-3 0-16,3-4 0 15,1-9 1-15,-1-18 0 16,4-1 2-16,7-15 0 15,11-4 3-15,6 1 1 0,19-20-1 16,13-15 1-16,25-12-1 16,7-23 1-16,7-18-4 15,4-10 1-15,-4-12-8 16,-24-4 0-16,-8-2-15 16,-13-4 1-16</inkml:trace>
  <inkml:trace contextRef="#ctx0" brushRef="#br0" timeOffset="38764.43">7835 7754 60 0,'4'19'30'0,"17"-19"-22"16,-11 0 30-16,5 3-35 15,9 1 1-15,1-1 0 16,3-3 0-16,11 0-6 15,3-3 0-15,4-13 4 16,-7-6 0-16,-11-6-3 16,-3 3 0-16,-4 3-2 15,-7-3 0-15,-17 3-1 16,-11 6 0-16,-8 3-1 16,-6 1 0-16,-4 9 0 15,-6 3 1-15,-5 9 0 16,-3 7 1-16,4 6 2 15,3 6 0-15,8 6 2 0,16 10 0 16,12 7 1-16,17-8 1 16,11-2 0-16,6-3 1 15,8-10-3-15,4-6 1 16,10-13-7-16,-1-9 1 16,8-6-12-16,-3-16 1 15</inkml:trace>
  <inkml:trace contextRef="#ctx0" brushRef="#br0" timeOffset="39037.36">8682 6927 62 0,'7'28'31'0,"-11"-16"-42"0,1-9 53 0,-4 13-42 16,-4 3 0-16,-3 9 0 15,4 7 0-15,-5 2-1 16,-2 14 1-16,-1-4-2 16,1-7 0-16,2-2-5 15,5-7 0-15,-1-9-9 0,11-15 1 16</inkml:trace>
  <inkml:trace contextRef="#ctx0" brushRef="#br0" timeOffset="39202.81">8361 6942 47 0,'7'-15'23'0,"25"43"-18"0,-15-16 38 16,8 13-41-16,10 13 1 15,-10 0-1-15,3 6 1 16,4 6-7-16,3-6 1 15,4-4-3-15,-7 4 0 16,0-6-10-16,-1-10 0 0</inkml:trace>
  <inkml:trace contextRef="#ctx0" brushRef="#br0" timeOffset="39564.75">8865 7629 64 0,'0'9'32'0,"4"10"-40"0,-1-12 59 15,1-1-52-15,3 0 0 16,0 0-6-16,4 4 0 16,3-1-2-16,-4 1 1 15,-3-10-9-15,0-10 0 16</inkml:trace>
  <inkml:trace contextRef="#ctx0" brushRef="#br0" timeOffset="39877.22">9677 7381 54 0,'0'3'27'0,"-7"32"-35"16,-4-19 49-16,-7 9-42 15,-10 3 1-15,-11 13-1 16,-3 9 1-16,-4 6-1 0,0 10 1 16,-3 0-3-16,10-3 1 15,4-7-7-15,7-6 1 16,3-12-6-16,7-19 0 16</inkml:trace>
  <inkml:trace contextRef="#ctx0" brushRef="#br0" timeOffset="40073.37">9246 7463 54 0,'32'50'27'0,"28"6"-30"0,-46-34 51 0,7 13-48 16,8 3 0-16,6 12 1 15,0 3 1-15,0 10-3 16,1 3 1-16,-1-10-4 15,-3 0 0-15,-4-9-12 16,-14-6 1-16</inkml:trace>
  <inkml:trace contextRef="#ctx0" brushRef="#br0" timeOffset="41695.48">10319 7632 57 0,'0'3'28'0,"17"4"-21"16,-13-4 29-16,3-3-35 16,7-3 1-16,7 3-1 15,18 0 1-15,14-7-4 16,10-5 1-16,1-4-4 15,3-3 0-15,-3 10-11 16,-5-4 0-16</inkml:trace>
  <inkml:trace contextRef="#ctx0" brushRef="#br0" timeOffset="42155.45">11158 7598 59 0,'0'3'29'0,"14"3"-31"0,-6-6 46 16,2 0-43-16,8 0 0 0,6 3 0 15,1-3 1-15,7-6-3 16,3-3 1-16,4-1 0 16,0-2 0-16,-4-4-1 15,-10 0 1-15,-4 1-3 16,-7-4 1-16,-14-3-1 16,-11 6 0-16,-6 4-2 15,-11 12 1-15,3 6-2 16,-7 3 1-16,0 10 1 15,1 3 1-15,-1 9 2 16,4 16 1-16,7-3 4 16,10 10 0-16,11 2 2 15,11-15 0-15,10-7-1 16,3-9 0-16,12-3-4 16,10-6 1-16,3-16-6 15,0-16 1-15,8-6-14 0,-4-18 1 16</inkml:trace>
  <inkml:trace contextRef="#ctx0" brushRef="#br0" timeOffset="42415.61">12167 6839 58 0,'-7'15'29'0,"-17"11"-31"0,13-17 45 0,-10 7-43 16,-7 6 0-16,-4 9-1 15,0 16 1-15,4 0-1 16,3 6 0-16,4-2-5 16,7-11 1-16,0-8-9 15,7-17 1-15,3-21-3 16,1-10 1-16</inkml:trace>
  <inkml:trace contextRef="#ctx0" brushRef="#br0" timeOffset="42603.31">11839 6867 35 0,'0'-3'17'0,"25"34"-6"16,-18-15 31-16,11 12-39 16,17 16 1-16,7 3-2 0,8 6 0 15,3-2-9-15,-4-4 0 16,-7-13-6-16,-14-12 0 15</inkml:trace>
  <inkml:trace contextRef="#ctx0" brushRef="#br0" timeOffset="43343.15">7860 8623 44 0,'21'0'22'0,"28"0"-14"0,-31-6 32 0,7 3-37 16,10 0 0-16,18 3 2 15,18 3 1-15,24 3-6 16,18-3 0-16,31 3 4 16,19-6 1-16,20-3-2 15,25-3 1-15,21 3-2 16,15-7 1-16,13 1-2 16,4-4 1-16,4 1-1 0,-4-1 0 15,-7 4-1 1,0-7 0-16,-32-6-2 0,-3 10 1 15,-18 2-5-15,-31 7 0 16,-12 6-8-16,-27 4 1 16,-29 2-7-16,-28 13 1 15</inkml:trace>
  <inkml:trace contextRef="#ctx0" brushRef="#br0" timeOffset="43976.55">10259 9071 62 0,'0'10'31'0,"-7"9"-40"0,3-10 59 0,-6 13-49 15,-15 9 0-15,-10 13-1 16,-18 10 1-16,-4 11-3 15,-6-2 1-15,6 0-2 16,4-4 1-16,11-5-8 16,10-13 1-16,15-16-8 15,6-19 0-15</inkml:trace>
  <inkml:trace contextRef="#ctx0" brushRef="#br0" timeOffset="44186.78">9835 9018 39 0,'32'10'19'0,"3"33"-8"0,-17-21 26 16,0 7-34-16,3 8 0 15,4 13 1-15,3 4 0 16,7 2-6-16,0 4 0 16,-3-10 2-16,-4-9 0 15,1-10-5-15,-1-9 0 16,-7-9-7-16,-3-17 0 15,-4-18-3-15,3-12 1 0</inkml:trace>
  <inkml:trace contextRef="#ctx0" brushRef="#br0" timeOffset="44528.63">10488 8855 60 0,'11'31'30'0,"10"-27"-39"0,-11-4 62 0,1 3-50 15,7-3 0-15,3 3 2 16,0 0 0 0,7 10-7-1,-7-1 0-15,-7 7 2 16,-6-3 1-16,-12 2-3 0,-7 1 0 15,-3-3 0-15,0 0 0 16,0 2 0-16,4 1 0 16,2 0 4-16,5 0 0 15,10-7 0-15,7 1 0 16,11-7-3-16,3-6 0 16,7-9-9-16,1-7 1 15,-8-6-10-15,0-3 1 16</inkml:trace>
  <inkml:trace contextRef="#ctx0" brushRef="#br0" timeOffset="45698.95">12622 6807 38 0,'22'0'19'0,"2"-3"-8"0,-10 3 20 15,8-3-28-15,9-3 0 16,8-4 1-16,3-2 1 16,-6-1-7-16,3 1 0 0,3-1 4 15,-3 1 1-15,-1 2-2 16,1 1 0-16,-7 3-1 16,-7 3 1-16,-4 3-1 15,-3 6 0-15,-4 3-1 16,-4 4 0-16,1 6 0 15,-4-4 0-15,-4 10-1 16,-3 10 0-16,-3 12-1 16,-4 12 0-16,-4 7-1 15,-6 19 1-15,-8 18-1 16,4 7 1-16,7 16 0 16,-1 12 0-16,12 6 2 15,10 10 0-15,7-4 2 16,7 7 1-16,8-4 2 15,2 1 0-15,8-10 0 16,10 1 0-16,11-4 0 0,-3 0 0 16,3-9-1-1,-11-7 0-15,-13-15-2 0,-8-29 1 32,-21 26-2-32,-11-19 1 0,-20-7-2 15,-29 4 1-15,-32-16-1 0,-14-10 0 16,-38-12-3-16,-33-21 0 15,-34-23-9-15,-26-19 1 16,-41-22-2-16,-1-9 0 16</inkml:trace>
  <inkml:trace contextRef="#ctx0" brushRef="#br1" timeOffset="55659.89">8248 10138 36 0,'0'6'18'0,"0"-9"-12"0,0 3 18 15,7-3-22-15,0 0 0 16,0-4 4-16,4-2 0 16,6-1-7-16,-3-5 0 15,8-7 5-15,6 3 0 16,7-6-1-16,7-6 0 15,-3-7-2-15,11 3 0 0,10-2-1 16,-7 5 1-16,3 7-2 16,-10-3 1-16,0 9-3 15,0 4 1-15,-8 5-1 16,5 4 0-16,-8 3 0 16,0 6 0-16,-10 6 1 15,0 1 0-15,-8 5 3 16,1 1 0-16,7 6 1 15,-8 3 1-15,1 0-1 16,-4 0 1-16,4-6-1 16,-1-6 0-16,1-4-2 15,3 1 0-15,4-7 0 16,-1-10 1-16,5 1-1 16,2-3 1-16,1-4-1 15,3 1 1-15,8-1-1 16,-4 4 1-16,-4-1-1 0,-3 1 1 15,-4-1-1-15,-3 1 0 16,3-4 0-16,0-2 0 16,0 2 0-16,4 1 0 15,3-1 0-15,1 4 1 16,2 2-2-16,-2 11 1 16,2 8-2-16,5 7 1 15,-1 3 0-15,0 9 0 16,-3-2-1-16,-3-8 1 15,-8 1 0-15,0-3 1 16,4 0 0-16,7-6 1 0,-1-4 0 16,1-3 0-16,0-6 0 15,3 0 0-15,8-3-1 16,-4 0 0-16,-1-10 0 16,1-5 1-16,-3-7-1 15,-5-4 1-15,5-2 0 16,-1 0 0-16,4-7 0 15,0 7 0-15,0 2-1 16,3 1 0-16,-3 6 0 16,3 7 1-16,1 2-1 15,3 10 0-15,-8 6 0 16,1 3 0-16,0 7 0 16,7-1 0-16,0 4-1 15,3-3 0-15,-3-1 1 16,4-2 0-16,-1-4 0 0,4 0 0 15,-7-3-1-15,7 0 1 16,7 0 1-16,4-3 0 16,3 0 0-16,0 4 0 15,-7-4 0-15,-4-4 0 16,-6-2 0-16,-1-3 0 16,-6-1-8-16,3 1 1 15,3-7-9-15,11 13 0 16</inkml:trace>
  <inkml:trace contextRef="#ctx0" brushRef="#br1" timeOffset="58937.75">8841 6591 13 0,'-11'-3'6'0,"0"-10"7"0,11 10 6 0,-3 0-17 15,-4 3 0-15,3-3 2 16,-17 3 0-16,-4 3-5 15,-10 3 0-15,0 4 3 16,-7 2 0-16,-18 1-1 16,-11-4 1-16,-7 10-2 15,-17 9 0-15,3 10-2 16,-10 0 1-16,0 12-4 16,-11 9 0-16,7 17-4 15,21-1 1 16</inkml:trace>
  <inkml:trace contextRef="#ctx0" brushRef="#br1" timeOffset="59180.93">7662 8385 34 0,'96'44'17'0,"55"-10"-20"0,-130-31 32 15,18-3-27-15,11 0 0 16,3-6 2-16,-4-3 0 15,4-10-5-15,3-6 0 16,4-7 4-16,7-21 0 31,-3-7-2-31,10-12 1 0,0-15-2 16,-3-11 1 0,-8-2-1-16,-7-7 0 15,-6 4-2-15,-8-4 1 16,-10 10-4-16,-14-10 0 0,-8 7-5 15,-20-3 1-15,-5 5-3 0,-20 4 0 0</inkml:trace>
  <inkml:trace contextRef="#ctx0" brushRef="#br1" timeOffset="60172.66">12185 6600 25 0,'3'-25'12'0,"-10"7"-13"0,4 11 22 16,-4-2-20-16,-4 3 0 16,-13 2 1-16,-12 1 1 15,-6 6-4-15,0 1 1 16,-11 5 1-16,-18 13 1 16,-3-3-1-16,-7 3 0 15,0 9-2-15,10 10 1 16,1 0-1 15,-4 15 0-31,0 10-3 0,14 19 1 0,7-4-1 0,10 1 1 0,8 9 0 16,7-7 0-16,7 4 1 15,3 3 0-15,7 3 2 32,11-3 0-32,7-13 2 0,15 1 0 0,13-13 2 15,4-10 0-15,14-12 0 16,21-6 1-16,17-10-1 15,8-12 0 1,-4-10-1 0,8-6 0 15,-1-10-3-15,0-8 0-1,-6 2 1-15,-12-12 0 0,-13-13 0 0,-11-12 0 0,-7-20-1 0,-4-11 1 0,-10 2-3 16,-14 1 0-16,-15-1-7 0,-10-6 1 0,-17 4-2 15,-15-13 0-15</inkml:trace>
  <inkml:trace contextRef="#ctx0" brushRef="#br1" timeOffset="69001.2">7380 7256 5 0,'7'3'2'0,"0"-3"0"16,-7 0 3-16,0 0-4 15,0 0 0-15,0-3 1 16,0 0 1-16,0 3-2 15,0 0 0-15,0 0 3 0,7 3 0 16,-3 3-1-16,3 4 1 16,-7 5-1-16,7 1 0 15,-4 0-1-15,1-1 0 16,0 10-1-16,3 7 0 16,0 5 0-1,0 7 0-15,3 0 0 0,-6 9 0 16,6 1-1-16,1 5 1 15,3 4-1-15,-3 3 0 16,6 6 0-16,4 0 0 16,11 7 0-16,-7 5 1 0,3-5-1 15,0 8 0 1,1 1-1-16,-1 3 1 16,4 0 0-1,-4-3 0-15,0-3-1 0,-3-10 1 16,-4 9-1-16,-4 4 1 15,5-3 0-15,6-4 0 0,-10 7 0 16,3 0 0 0,-11-3 0-16,4-4 0 0,4 1 0 15,0-7 0-15,-8-3 0 16,1-6 1-16,3 0-1 16,0-7 1-1,0-5-1-15,0-4 1 16,0 3-1-1,4-9 0 1,-7 6 0-16,-1-9 0 0,4 0 0 0,-3 3 0 0,3-3 0 0,-3 2 0 16,-1-5 0-16,1-3 1 15,-1-7-4-15,-3-3 1 16,4-3-5 0,-8-7 1-1</inkml:trace>
  <inkml:trace contextRef="#ctx0" brushRef="#br1" timeOffset="70787.14">8199 10595 16 0,'24'-3'8'0,"1"-12"-3"0,-14 8 8 16,6 1-11-16,8 3 1 15,7-3 2-15,10-4 1 16,0-2-6-16,8-4 0 15,3 0 5-15,17-2 1 16,4-4-2-16,7-3 1 16,8-7-2-16,13-2 1 31,7-1-2-31,11-6 0 0,-3 13-1 16,-1 3 1-1,4 3-2-15,-4 3 1 0,1-3-2 0,-11 4 1 0,-8-4 0 16,1-3 0-16,0 3 0 15,0 0 0-15,0 3 0 16,-4 6 0-16,-11-6 0 16,-2 1 0-16,-1-1 0 15,-7 6 0-15,-7 1 0 16,-11 2 0-16,-3-2-1 16,-7 6 1-16,-7-4-1 31,-4 7 1-16,-3-3 0-15,-4 3 0 0,-7-4-1 0,0-2 1 16,1 0 0-16,-5-1 0 0,1 1 0 16,0-1 0-16,-4-2-1 15,0 2 0-15,-4-2 1 16,1 2 0-16,-4 1-1 0,0-4 1 16,0 1-1-1,0-1 1 16,-3 1 0-31,3-1 0 16,-4 4 0-16,1-4 0 0,-1 1 0 0,1-1 0 0,-1 1-1 0,-3-1 1 16,0 4-1-16,-3-4 1 15,-1 1 0-15,1-4 0 16,-1 0-1-16,4-3 1 16,0 1 0-16,0-1 0 15,-3-3 0-15,-1 0 0 0,1 3-1 16,-4-3 1-1,0-3 0 1,-4-3 0-16,0 0 0 16,1-4 0-16,-1-2 0 0,1-7 0 0,-1 0 0 15,0 1 0 1,-3-1 0-16,0-6 0 0,-7 0 0 16,0 0 1-16,-4-4-2 15,4-2 1-15,-7 0 0 16,3 0 1-16,-7-7-1 15,1 7 0-15,-1-7 0 16,-3 0 1 15,-1 7-1-15,5-10 1 31,-1 1-1-16,-3-4 0-31,-1 0 0 16,-3 0 0-16,1 3 0 0,-1-2 0 0,0-1 0 0,-3-3 0 0,-8 3 0 15,4-3 1-15,8 0-1 0,-8 3 0 0,11 3 0 0,6 1 0 0,1-1 0 0,0 0 1 0,-4 1-2 0,0-1 1 0,1 0 0 0,-1 0 0 16,0 1 0 15,0 5 0-31,4 7 0 0,3 0 0 0,1 0 0 0,-1 0 0 0,-3 2 0 31,-4 1 0-15,0 0 0 0,8 7 0-16,-1-1 0 0,4 6 0 0,0 4 0 0,3 3 0 0,4 6 0 15,0 3 1 1,7 3-1-16,0 4 0 0,0-4 0 16,0 0 1-16,3 1-1 15,-3-1 0-15,0 0 0 16,3 1 0-1,-3 2 0-15,7 4 0 0,-3 3 0 16,3-1 1-16,-4 4-2 16,1-3 1-16,-1 6 0 15,1-3 0-15,-4 6-1 16,0 0 1-16,3 3-1 16,-10 1 1-16,0 2 0 0,-4 3 0 15,-7-5 0-15,1 12 1 16,-36 21-1 15,17-15 0-15,-6 4 0-16,-4-1 0 0,4 0 0 0,-4 0-1 0,-7-6 1 15,-7 3 0-15,-4 4 0 16,-6-1 0-16,-15 3 0 16,18-3-1-16,-4 1 1 15,-3 2 0-15,0 0 1 16,-4 4-1-1,-6-1 0-15,6-5 0 0,0-4 0 0,1 0 0 16,-8-3 0-16,4 0 0 16,-11 0 0 15,14-1 0-15,18-2 0-16,7 10 0 15,7-8 1-15,7-5-2 0,8 0 0 0,-1 3-3 16,4-7 1-16,3 1-8 0,-3-7 0 0</inkml:trace>
  <inkml:trace contextRef="#ctx0" brushRef="#br1" timeOffset="72335.66">5500 3747 25 0,'10'16'12'0,"5"27"-11"0,-12-33 12 16,1 2-13-16,3-2 1 16,-4-7 4-16,4 3 0 15,-7-6-5-15,4 3 1 16,3 4 2-16,-7-7 1 0,0 0-1 15,0 0 1 1,0 0-2-16,0 0 0 0,0 0-1 16,3 3 1-16,4 3-1 15,-7-6 1-15,0-9 1 16,7-1 0-16,-3-15 0 16,3-3 0-16,4-7-1 15,-1-8 1-15,11-5-1 16,8-14 0-16,-5-7-5 15,4-3 1-15,-3 6-8 16,7 0 1-16,-11 10-5 16,-3-1 1-16</inkml:trace>
  <inkml:trace contextRef="#ctx0" brushRef="#br0" timeOffset="80862.45">13702 8165 44 0,'-11'7'22'0,"11"-4"-11"0,0-3 23 0,7 0-31 15,0 0 0-15,4 0 2 16,7-3 0-16,6-4-6 15,15-2 0-15,11-7 3 16,-1 4 1-16,7-1-8 0,-6 1 0 16,-8 5-8-16,-3 4 0 15,-14 0-4-15,-15 6 1 16</inkml:trace>
  <inkml:trace contextRef="#ctx0" brushRef="#br0" timeOffset="81027.82">13868 8338 59 0,'-25'12'29'0,"29"4"-30"0,-1-13 59 16,4 0-56-16,7 0 1 15,11-3-1-15,10-3 1 0,-3-3-5 16,0-3 0-16,3 2-6 16,4 1 1-16,-11-7-12 15,-7 7 0-15</inkml:trace>
  <inkml:trace contextRef="#ctx0" brushRef="#br0" timeOffset="82108.25">15141 7341 43 0,'11'37'21'0,"-1"4"-17"0,-6-25 22 0,-4 9-25 15,0-3 0-15,-4 3 1 16,4 0 1-16,-3 3-3 15,-1 3 1-15,1 4 2 16,-1-7 1-16,-3 0-2 16,0-3 1-16,0-3-2 15,0 0 1-15,-4-9-2 16,1-10 1-16,-1-3-2 16,1-9 1-16,-4-13-1 15,-4 3 0-15,0-6 0 16,-3 6 0-16,0 3-2 15,-4 4 1-15,-3 2-1 16,0 10 0-16,0 10 0 16,-1 5 0-16,1 7 0 15,4 0 0-15,2 6 1 16,8 10 1-16,4-7 2 0,10 1 0 16,7 5 3-16,7-5 0 15,7-7 2-15,7-6 0 16,11-10-1-16,10-12 1 15,8 0-2-15,-8-13 0 16,-6-6-8-16,-5 0 0 16,-2 0-12-16,-8 4 0 15,-10 8 0-15,-11 10 0 16</inkml:trace>
  <inkml:trace contextRef="#ctx0" brushRef="#br0" timeOffset="82347.07">14534 8328 72 0,'25'3'36'0,"21"-3"-48"16,-28-3 80-16,20 0-66 15,19-3 0-15,24-4 0 16,4-2 1-16,6-1-5 15,-2 7 1-15,-8-3-1 16,-11 9 1-16,-10 3-9 16,-14 6 1-16,-14-2-13 15,-11 2 1-15</inkml:trace>
  <inkml:trace contextRef="#ctx0" brushRef="#br0" timeOffset="82918.08">14810 8695 53 0,'0'22'26'16,"0"22"-25"-16,3-28 36 0,-6 3-36 16,6 2 0-16,-3 8 2 15,0 2 1-15,-3 0-3 16,-1 1 0-16,1-7 2 15,-1-3 1-15,-3 0-2 16,0-7 1-16,0 1-3 16,0-10 1-16,-4-2-2 15,1-4 0-15,-4-7 0 16,-4-2 0-16,4-4 0 0,-4 1 1 16,-7 2-1-16,1 1 0 15,-4 9 0 1,-1 6 0-16,1 4 0 0,3 2 0 15,8 7 0-15,3 6 1 16,7 6 1-16,7-2 1 16,7-1 0-16,7 0 0 15,3-3 0-15,5 0 1 16,-5-3-1-16,8-6 0 16,10-7-5-16,8-2 1 46,2-7-15-46,8-13 1 0,0-6-3 0,0-9 1 0</inkml:trace>
  <inkml:trace contextRef="#ctx0" brushRef="#br0" timeOffset="83160.95">15455 8802 56 0,'4'56'28'0,"-25"-12"-37"0,14-28 54 0,-11 12-44 16,-3 0 1-16,-8 7 0 16,1 2 1-16,-3 1-4 15,6 0 0-15,4-4 0 16,3-2 1-16,4-11-7 16,3-11 1-16,1-10-10 15,3-16 1-15,3-15-1 16,-6-13 0-16</inkml:trace>
  <inkml:trace contextRef="#ctx0" brushRef="#br0" timeOffset="83293.72">15155 8777 48 0,'22'31'24'0,"27"41"-23"0,-24-47 50 16,10 10-49-16,4 9 0 16,3 0-1-16,0-4 0 15,1-2-9-15,-12-10 0 0,-9-22-7 16,-8-6 0-16</inkml:trace>
  <inkml:trace contextRef="#ctx1" brushRef="#br0" timeOffset="52738.88">11232 5547 0,'-7'-10'16,"7"10"-1,0 0 1,0 0-1</inkml:trace>
  <inkml:trace contextRef="#ctx0" brushRef="#br0" timeOffset="84838.9">16817 7093 46 0,'3'-6'23'0,"8"2"-12"0,-11 4 24 0,0-6-34 16,0 6 0-16,-3 0 0 15,-12 6 1-15,-20 1-3 16,-14 5 0-16,-11 1 1 16,-7 2 1-16,3 4-3 15,4 0 1-15,0 3-2 16,7 6 1-16,8 7-1 16,6-4 1-16,7 10 0 15,11 9 0-15,14 10 0 16,10 9 1-16,4 12 1 15,-3 4 0-15,-4 18-1 0,-4 23 0 16,-10 2-1-16,-10 7 0 16,-5 0 1-16,1 3 0 15,0-3 1-15,3-10 0 16,4-9 3-16,7-3 0 16,3 0 2-16,11-16 1 15,14-6 1-15,18-3 0 16,10-25-1-16,26-7 0 15,16-9-4-15,11-9 1 16,1-4-8-16,-15-12 0 16,-18-3-13-16,-20-16 0 0</inkml:trace>
  <inkml:trace contextRef="#ctx0" brushRef="#br0" timeOffset="86266.43">17134 7673 48 0,'22'16'24'0,"16"-1"-15"0,-27-12 24 0,0-3-32 15,3 4 1-15,0-14 0 16,-4 1 0-16,1-4-3 16,-4-2 0-16,-3-1 1 15,-8 0 1-15,-3 4-2 16,-4 2 1-16,-3 4-3 16,-3 3 1-16,-5 3-1 15,-2 3 0-15,-1 6 0 16,0 10 1-16,4 9 0 15,0 1 0-15,7 5 2 16,3 10 1-16,8-6 1 16,6-1 1-16,11-2 0 15,8-10 1-15,13-3-1 0,7-10 0 16,1-5-6-16,-5-7 0 16,1-10-12-16,-4-9 1 15</inkml:trace>
  <inkml:trace contextRef="#ctx0" brushRef="#br0" timeOffset="86555.15">17907 7152 51 0,'7'13'25'0,"-18"-10"-26"0,4 0 38 0,-3 3-36 15,-11 4 0-15,-4 6 0 16,-7 9 0-16,-3 6-3 16,3 0 0-16,4 7-3 15,7-7 1-15,3 1-9 16,8-7 1-16,3-19-3 15,3-15 1-15</inkml:trace>
  <inkml:trace contextRef="#ctx0" brushRef="#br0" timeOffset="86718.35">17646 7190 19 0,'11'-25'9'0,"6"19"10"0,-10 9 13 16,4 6-30-16,3-3 0 15,4 4 1-15,-1 9 1 16,4 6-5-16,4 6 0 15,-4-3 2-15,0 7 1 16,-3-1-7-16,0 1 1 16,-4-7-8-16,-11 0 1 15</inkml:trace>
  <inkml:trace contextRef="#ctx0" brushRef="#br0" timeOffset="87094.23">17960 7883 41 0,'-7'3'20'0,"10"-3"-24"0,-3 0 34 15,0 0-30-15,4-6 1 16,-1 0-3-16,1 2 0 16,3 1-8-16,0-6 0 15</inkml:trace>
  <inkml:trace contextRef="#ctx0" brushRef="#br0" timeOffset="87394.6">18641 7579 44 0,'7'16'22'0,"-18"-7"-27"16,8-6 35-16,-8 3-30 16,-6 7 1-16,-5 9 0 15,1 0 0-15,-7 6-3 16,-4 10 0-16,0 9-3 0,4-10 0 16,0 1-7-16,10-13 1 15</inkml:trace>
  <inkml:trace contextRef="#ctx0" brushRef="#br0" timeOffset="87604.24">18415 7629 42 0,'35'47'21'0,"-6"31"-18"0,-26-62 37 16,4 9-39-16,4 7 0 0,3-4-1 15,3 3 1-15,5 1-3 16,-1-7 0-16,-4-7-7 16,-6-8 0-16,-7-13-5 15,-4-4 1-15</inkml:trace>
  <inkml:trace contextRef="#ctx0" brushRef="#br0" timeOffset="87956.31">17064 8413 61 0,'10'9'30'0,"43"-2"-33"0,-21-4 60 15,18-3-54-15,27-3 1 16,29-7 0-16,35-5 1 16,28-4-7-16,18 3 0 31,-7-3 2-31,-21 0 0 0,-18 10-7 47,-21 3 1-47,-28 6-11 15,-29 0 0-15,-27 9-3 0,-15 10 0 16</inkml:trace>
  <inkml:trace contextRef="#ctx0" brushRef="#br0" timeOffset="88266.75">17949 8861 44 0,'-10'22'22'0,"-1"22"-30"0,1-28 39 0,-12 6-30 0,-9 0 0 16,-8 9 0-16,-3 4 0 16,-4 2-2-16,0 4 0 15,3 6 0-15,12-3 1 16,3-3-7-16,10-16 1 16,11-9-5-16,3-20 0 15</inkml:trace>
  <inkml:trace contextRef="#ctx0" brushRef="#br0" timeOffset="88476.23">17702 8971 45 0,'29'44'22'0,"-5"-9"-24"15,-17-26 40-15,4 7-38 16,3 2 1-16,4 4-1 15,3-3 1-15,0-3-4 16,0 0 0-16,0-7-9 16,1-3 0-16,-5-15-1 15,8-1 0-15</inkml:trace>
  <inkml:trace contextRef="#ctx0" brushRef="#br0" timeOffset="88832.7">18129 8636 44 0,'11'6'22'0,"6"-34"-22"0,-9 21 44 15,2 1-40-15,4 0 1 16,7 0 2-16,4-1 0 0,0 7-9 15,-4-3 0 1,-3 6 5-16,-4 4 1 0,-7 2-3 16,-11 4 0-16,-3 12-2 15,-7-3 1-15,0 3-1 16,0 3 0-16,3 0 1 16,8 0 0-16,3-6 2 15,7-3 0-15,7-6-1 16,14-4 1-16,7-9-3 15,-3-9 1-15,0-13-11 16,-4-3 0-16,-7-4-8 16,-3-2 1-16</inkml:trace>
  <inkml:trace contextRef="#ctx0" brushRef="#br0" timeOffset="89852.84">20010 8579 58 0,'-11'22'29'0,"7"-28"-21"0,4 6 29 16,0 0-33-16,11-10 1 15,10-2 2-15,7-7 0 16,75 3-16 0,-8 4 0-16,-14 9-7 15,-14 0 0-15</inkml:trace>
  <inkml:trace contextRef="#ctx0" brushRef="#br0" timeOffset="90379.95">21368 7974 58 0,'3'9'29'0,"11"-12"-32"0,-7-3 39 15,1 0-35-15,2-1 0 16,4-2 0-16,7 0 0 15,1-4-2-15,-5 1 0 16,1-1 1-16,-4-3 1 0,-7-3-2 16,-7 1 0-16,-7-1-1 15,-7 6 1-15,0 4-3 16,-7 9 1-16,-11 9-1 16,4 7 0-16,-1 9 0 15,1 3 1-15,7 10 1 16,3 3 0-16,4-1 4 15,7 17 0-15,7-7 1 32,7-6 1-1,11-3 0-31,7-7 0 0,3-9-1 16,11-9 0-16,6-7-6 15,1-12 1-15,0-12-12 0,-7-14 0 0</inkml:trace>
  <inkml:trace contextRef="#ctx0" brushRef="#br0" timeOffset="90656.96">21999 7237 55 0,'7'3'27'0,"-10"7"-32"0,3-1 42 0,-7 10-38 0,-4 6 1 0,-3 9-4 0,-4 7 0 0,-3 3 1 0,7 0 1 0,4-3-8 0,2-10 1 0,1-12-5 16,-3-13 0-16</inkml:trace>
  <inkml:trace contextRef="#ctx0" brushRef="#br0" timeOffset="90832.43">21802 7221 36 0,'3'10'18'0,"43"56"-16"16,-28-48 31-16,3 14-33 16,4 5 1-16,6 4-1 15,-2 3 1-15,2-6-5 16,1-1 1-16,-7-12-8 15,-8-9 0-15</inkml:trace>
  <inkml:trace contextRef="#ctx0" brushRef="#br0" timeOffset="91114.76">20807 8733 65 0,'21'22'32'0,"71"-22"-38"0,-50-3 62 0,18-7-56 15,21-2 1-15,25-4 0 16,14-3 0-16,-11-3-4 16,-3 0 0-1,-21 7-6-15,-15 2 0 0,-17 10-10 16,-21 3 1 0</inkml:trace>
  <inkml:trace contextRef="#ctx0" brushRef="#br0" timeOffset="91415.15">21410 9150 58 0,'0'22'29'0,"-32"-3"-37"0,15-13 47 16,-8 10-39-16,0 15 1 0,-6 3-1 15,-8 1 1 1,0 9-2-16,0 6 0 0,4-9-3 16,3-7 0-16,11-6-11 15,7-12 0-15</inkml:trace>
  <inkml:trace contextRef="#ctx0" brushRef="#br0" timeOffset="91606.16">21149 9106 42 0,'28'34'21'0,"0"32"-13"0,-20-50 28 0,2 15-34 16,4 7 0-16,4-4 1 15,-4 4 0-15,4-3-6 16,-4-4 1-16,0-6-4 16,3-12 0-16,-2-10-8 0,-1-13 0 15</inkml:trace>
  <inkml:trace contextRef="#ctx0" brushRef="#br0" timeOffset="91971.03">21622 8905 54 0,'7'22'27'0,"10"-25"-32"0,-9 0 48 0,2 0-40 15,4 0 1-15,4 0 1 16,-4-1 0-16,0 4-8 15,-3 0 1-15,-4 4 3 16,-4 2 1-16,-6 3-3 16,-8 7 1-16,-3 0-2 15,-4-1 0-15,-3 1 0 16,7-4 0-16,-4 4 1 16,8-3 1-16,3 6 0 15,7-4 0-15,7 1 1 16,7-4 1-16,11 1-1 15,3-10 1-15,-3-3-4 16,3-6 0-16,4 0-11 16,3-7 0-16,-3-6-4 15,13-3 1-15</inkml:trace>
  <inkml:trace contextRef="#ctx0" brushRef="#br0" timeOffset="92555.57">22828 7061 57 0,'25'-9'28'0,"0"-4"-38"0,-15 4 55 0,11 6-46 0,1 6 0 0,6 0 1 0,4 0 0 0,-1 4 0 16,1 2 1-16,0 0-1 15,-4 4 0-15,-7 0 0 16,-7 2 0-16,-10 4-1 0,-11-3 0 16,-7 12-2-16,-11 3 0 15,-7 4-2 1,-3 6 1 62,3 6-1-78,7 6 1 0,4 3 0 0,7 7 1 0,0-3 1 0,7 5 0 0,7 4 2 0,14 16 1 0,25 0 1 0,10 15 0 0,18 7 1 0,4 6 0 16,-4 18 0-16,-4 17 1 15,-6 5 0-15,-15 1 1 16,-10 3-2-16,-18 0 0 0,-14-13-1 16,-18-3 1-1,-20-6-3 1,-26-7 1-16,-28-8-5 15,-10-20 0-15,-32-9-11 0,-28-22 0 0</inkml:trace>
  <inkml:trace contextRef="#ctx0" brushRef="#br0" timeOffset="94825.78">24462 8473 40 0,'-11'25'20'0,"11"-25"-3"0,4 6 20 16,-4-6-33-16,0 0 1 16,7 0 2-16,7-3 1 15,0 0-10-15,14-4 0 16,18-2 4-16,7 0 0 0,10-7-8 15,4 3 0-15,-10 1-12 16,-18-1 0-16</inkml:trace>
  <inkml:trace contextRef="#ctx0" brushRef="#br0" timeOffset="95035.45">24395 8733 63 0,'10'28'31'0,"25"-12"-31"16,-17-13 51-16,3-3-50 16,7-3 1-16,15-4-2 15,6-2 1-15,4 0-9 16,0-1 0-16,-4-2-10 16,-17 2 1-16</inkml:trace>
  <inkml:trace contextRef="#ctx0" brushRef="#br2" timeOffset="99213.93">19011 7127 21 0,'4'-50'10'0,"-11"-28"3"0,3 49 11 0,-10-5-21 16,-7-10 1-16,-11-9 2 15,-14 12 0-15,-7 7-8 16,-14 8 0-16,0 8 5 16,-10 5 1-16,-15 16-3 15,-17 13 0-15,-4 6-2 16,-14 12 1-16,-18 13-1 15,-7 4 1-15,11 8-1 16,-10 4 1 0,-1 12 0-16,7 7 0 0,18 2-1 15,7 4 1-15,4 9 0 16,7 10 0-16,6-4-1 0,11 10 0 16,15 3 0-16,17-3 1 15,14 6 0-15,4 4 0 31,17 5 0-15,14 1 1 0,22-1 0-16,21 10 0 0,28-6 1 0,21 0 0 0,14-13 1 0,29-6 0 15,20-29 1-15,19-18 1 16,20-19-1-16,11-31 1 16,18-22-1-16,-4-32 0 0,11-12-3 15,-1-25 1 1,-20-13-3-16,-15-16 1 15,-17-18-1-15,-11-6 0 0,-28-20-1 16,-28-12 1 0,-21-9 0-16,-29-13 1 15,-24-12-2 1,-36 5 1 15,-35-5-3-31,-24 6 1 47,-11 19-6-31,-32 24 1-16,-21 10-7 15,-4 35 1-15</inkml:trace>
  <inkml:trace contextRef="#ctx0" brushRef="#br0" timeOffset="103846.9">26194 7463 48 0,'7'15'24'0,"-14"-5"-20"0,7-4 24 16,3 4-28-16,-3 2 0 31,0 35 2-31,0-3 1 16,0 6-3-16,0 4 0 15,0-7 1-15,0-7 1 0,-3-5-1 16,3-7 1-16,0-6-2 16,-4-6 1-16,1-7-2 15,-4-3 0-15,-4-9 0 16,-3-9 1-16,-7-4-2 15,-7-3 1-15,-11-3-1 16,-4 3 0-16,1 7-1 16,-7 2 1-16,3 7-1 15,0 6 0-15,11 7 0 16,6 6 1-16,8 2 3 16,11 1 0-16,13 0 2 15,11 0 0-15,11 0 1 16,10-7 1-16,15 1-1 15,10-7 0-15,0 0-3 16,-11-9 1-16,-3 3-8 16,-4-3 0-16,-10 3-9 15,-14-3 1-15</inkml:trace>
  <inkml:trace contextRef="#ctx0" brushRef="#br0" timeOffset="104116.32">25591 8344 62 0,'31'22'31'0,"15"-22"-37"0,-18-6 55 0,11-1-46 16,25-2 1-16,13 3-2 15,4-13 1-15,8 0-6 16,-8 0 0-16,-11 0 1 16,-10 4 0-16,-10 2-7 15,-15 7 0-15,-17 9-9 16,-11-3 0-16</inkml:trace>
  <inkml:trace contextRef="#ctx0" brushRef="#br0" timeOffset="104565.63">25813 8661 44 0,'14'47'22'0,"-11"41"-21"0,-3-73 31 16,0 13-28-16,0 10 0 15,0 0 2-15,0 6 0 16,-3-1-8-16,-4 1 1 15,0-6 5-15,3-3 0 16,-6-7-3-16,6-6 0 16,-3-7-1-16,4-2 1 15,-1-7-1-15,-3-3 1 16,0-9-2-16,0-6 1 16,-4-1 0-16,-6-6 0 0,-1-3 0 15,0 7 0-15,1-1-1 16,-8 3 0-16,0 7 1 15,-3 6 0-15,3 6 0 16,-3 13 0-16,3 3 0 16,8 6 1-16,3 4 0 15,10 5 0-15,8 1-1 16,3-7 1-16,7-3-1 16,4 1 1-16,-1-4-1 15,4-6 0-15,-3-4-5 16,7-8 1-16,10-7-12 15,7-19 1-15,8-9-1 16,6-10 0-16</inkml:trace>
  <inkml:trace contextRef="#ctx0" brushRef="#br0" timeOffset="104795.63">26271 8896 40 0,'-21'28'20'0,"-14"16"-17"0,31-28 38 16,-3-1-38-16,-3 14 1 15,-4 5 1-15,0 4 0 16,-1 2-7-16,5 4 0 16,3 0 3-16,0-3 0 0,3-10-8 15,1-6 1-15,-1-15-9 16,-3-13 0-16</inkml:trace>
  <inkml:trace contextRef="#ctx0" brushRef="#br0" timeOffset="104976.6">26130 8877 52 0,'39'57'26'0,"-18"24"-27"16,-7-53 44-16,4 13-43 15,10 15 0-15,4 4-1 16,3-4 1-16,1-5-4 16,-5-14 1-16,-6-12-12 15,-4-15 0-15</inkml:trace>
  <inkml:trace contextRef="#ctx0" brushRef="#br0" timeOffset="105708.3">27294 7939 54 0,'-3'0'27'0,"49"-18"-28"0,-29 8 43 16,5-2-41-16,2-4 0 16,-3-3-1-16,-3 0 1 15,-4 4-2-15,4-4 1 16,-11 0 0-16,-4 7 0 15,-6-4-2-15,-1 3 1 0,-10-2-1 16,-7 11 0-16,0 14-1 16,-4-1 1-16,8 7 0 15,2 6 0-15,1 6 1 16,4 0 1-16,-1 4 0 16,4 5 1-16,4 1 1 15,3-4 0-15,10-2 0 16,11-1 0-16,4-9-3 15,10-3 1-15,4-13-10 16,7-9 1-16,-7-16-7 16,3-6 1-16</inkml:trace>
  <inkml:trace contextRef="#ctx0" brushRef="#br0" timeOffset="105935.64">27845 7366 45 0,'-4'6'22'0,"8"3"-23"0,-8-9 38 16,-6 7-36-16,-4 8 1 16,-8 7 0-16,1 10 1 15,0-1-6-15,3 3 0 16,4 7-1-16,4-3 1 0,6-7-11 15,4-3 1-15</inkml:trace>
  <inkml:trace contextRef="#ctx0" brushRef="#br0" timeOffset="106115.39">27735 7315 44 0,'18'63'22'0,"14"9"-21"0,-22-50 35 0,1 6-36 16,0 4 1-16,6-1-5 16,4 10 1-16,1-7-2 15,2-5 0-15,-6-7-8 16,-8 0 1-16</inkml:trace>
  <inkml:trace contextRef="#ctx0" brushRef="#br0" timeOffset="106414.56">27065 8438 64 0,'39'28'32'0,"49"-25"-36"0,-67-6 63 0,25-6-58 15,21-7 1-15,25-6-1 16,10 0 0-16,-10 3-5 16,0 7 1-16,-15 3-5 15,-17-1 0-15,-14 7-12 16,-7 9 1-16</inkml:trace>
  <inkml:trace contextRef="#ctx0" brushRef="#br0" timeOffset="106701.65">27580 8921 60 0,'0'28'30'0,"-32"10"-36"0,22-26 49 32,-29 29-43-32,-7 3 0 15,14 3 0-15,4 6 1 16,0 1-4-16,3-10 1 0,1-7-9 15,6-12 1-15,0-6-6 16,4-16 0-16</inkml:trace>
  <inkml:trace contextRef="#ctx0" brushRef="#br0" timeOffset="106896.22">27316 8996 57 0,'10'54'28'0,"29"21"-33"16,-25-50 52-16,11 16-46 15,10 12 0-15,11 0-1 16,0 4 0-16,0-7-8 16,-8-9 1-16,-9-19-9 15,-15-13 0-15</inkml:trace>
  <inkml:trace contextRef="#ctx0" brushRef="#br0" timeOffset="107479.75">25770 7221 49 0,'4'10'24'0,"-18"34"-25"16,3-29 36-16,-10 10-34 16,0 13 0-16,-11 12 1 0,-10 25 1 15,-8 7-3-15,-2 12 0 16,-1 22 2-16,3 10 1 16,1 12-1-16,7 18 0 15,10 14 0-15,11-1 0 16,6 10-1-16,19-4 1 15,3-5-2-15,14-17 1 16,15-12-2-16,13-21 0 16,0-11-6-16,1-18 0 0,-12-22-10 15,1-15 1-15</inkml:trace>
  <inkml:trace contextRef="#ctx0" brushRef="#br0" timeOffset="108034.36">28434 6952 52 0,'21'47'26'0,"28"34"-28"0,-31-59 41 0,0 32-37 15,10 21 1-15,11 25 1 16,10 32 1-16,-3 15-5 31,3 29 1-31,-13 21 3 16,-12 23 0 15,-17 15-2-31,-24 13 0 16,-26-19-5-16,-13-16 0 0,-15-3-14 0,-3-28 0 0,-14-16-1 0,11-31 0 0</inkml:trace>
  <inkml:trace contextRef="#ctx0" brushRef="#br0" timeOffset="109328.92">29298 8576 55 0,'-3'31'27'0,"6"-24"-17"0,1-4 28 0,-1-3-34 0,4 3 1 16,4-3 1-16,10-6 0 15,7-7-8-15,4-3 0 16,14 1 1-16,10-1 0 15,-6 0-11-15,-8 10 1 16,-7-3-8-16,1 6 0 16</inkml:trace>
  <inkml:trace contextRef="#ctx0" brushRef="#br0" timeOffset="110031.9">30671 7817 44 0,'3'38'22'0,"-6"9"-16"0,3-41 32 0,0 4-35 15,0 2 0-15,0 7 1 16,0 3 1-16,0-3-7 15,-4-1 1-15,4-2 3 16,-4-6 0-16,1 2-2 16,-8-12 0-16,4 0-1 15,-7 0 0-15,-3-3-1 16,-8-6 1-16,-7 5-1 16,-3 1 0-16,0 3 0 15,-4 3 0-15,11 7 0 16,3-1 1-16,7 7 0 15,4 3 1-15,11 0 1 16,10 6 0-16,10-3 2 16,15-4 1-16,7-2-1 15,3-7 1-15,8-2-1 16,-1-4 0-16,-3-3-3 16,-7-3 1-16,-8 0-9 15,-6-4 1-15,-7 1-10 0,-15 0 0 16</inkml:trace>
  <inkml:trace contextRef="#ctx0" brushRef="#br0" timeOffset="110272.67">30187 8473 59 0,'11'21'29'0,"17"-17"-31"0,-17-4 49 0,10 0-44 16,11 3 1-16,17-6-1 16,11-4 1-16,3-8-6 15,11 2 1-15,-3-3 0 16,-4 4 1-16,-11 3-8 16,-10 5 0-16,-10 1-10 15,-15 3 0-15</inkml:trace>
  <inkml:trace contextRef="#ctx0" brushRef="#br0" timeOffset="110721.15">30325 8805 59 0,'10'69'29'0,"8"-16"-34"0,-14-31 47 16,-1 0-41-16,1 6 1 16,3 7 1-16,-4 2 1 15,1-2-4-15,3-1 0 16,0-2 2-16,-4-7 1 16,1-3-3-16,-4-3 1 15,-4-13-1-15,-3-9 0 0,-7-10-1 16,-3-6 0-16,-8-2-1 15,-3-8 0-15,-11 4 0 16,-4 6 1-16,8 4-1 16,3 2 0-16,4 7 0 15,0 6 0-15,3 12 1 16,4 4 0-16,4 6 1 16,9 3 0-16,8 7 1 15,8 5 0-15,2 10 0 16,11-9 0-16,7-1-1 15,4-8 1-15,4-7-4 16,9-10 0-16,12-6-8 16,6-15 1-16,-6-16-6 15,10-10 0-15</inkml:trace>
  <inkml:trace contextRef="#ctx0" brushRef="#br0" timeOffset="110961.92">30833 8999 49 0,'-32'44'24'0,"-17"-6"-22"0,38-19 43 16,-7 9-43-16,1 6 0 0,-1 10 0 15,1 6 0-15,2-2-4 16,8-8 0-16,0-5-3 15,0-10 1-15,4-13-11 16,3-12 0-16,0-12-1 16,-4-10 0-16</inkml:trace>
  <inkml:trace contextRef="#ctx0" brushRef="#br0" timeOffset="111113.82">30646 9031 48 0,'42'72'24'0,"29"38"-27"16,-54-73 50-16,12 1-48 16,9 3 1-16,1-1-15 15,-4-8 1-15,-6-23 7 16,-15-9 0-16</inkml:trace>
  <inkml:trace contextRef="#ctx0" brushRef="#br0" timeOffset="112553.9">30476 7224 47 0,'-3'-9'23'0,"-22"12"-20"0,15 3 24 15,-11 10-25-15,-11 12 1 16,-4 7 0-16,-9 15 0 15,-8 13-4-15,0 18 1 0,-7 17 3 16,14-23 0-16,-28 94-2 16,3 26 1-16,18 21-1 15,15 10 1-15,16 3 0 16,19-13 0-16,13-22-1 16,15-24 0-16,14-23-2 15,-4-18 1-15,8-29-7 16,-1-22 1-16,-3-15-11 15,-11-16 1-15</inkml:trace>
  <inkml:trace contextRef="#ctx0" brushRef="#br0" timeOffset="113500.62">31789 8018 45 0,'0'22'22'0,"14"-13"-18"0,-11-9 32 0,5 0-34 16,2 3 1-16,8-9 1 15,3 3 0-15,0-6-6 16,4-4 1-16,-1-3 2 15,1 7 1-15,0-7-3 16,-11 1 1-16,-3-4-1 16,-8 0 0-16,-6 3-1 15,-5 4 0-15,-2 2-1 16,-4 4 0-16,-4 9-1 16,1 10 1-16,-5-1 0 15,-2 13 1-15,-1 10 1 16,7 6 1-16,4 12 2 15,11 0 0-15,3-6 0 16,7 0 1-16,7-6-1 0,7-6 0 16,7-10-4-16,4-10 1 15,7-15-7-15,-4-3 0 16,-3-16-6-16,-7-6 1 16</inkml:trace>
  <inkml:trace contextRef="#ctx0" brushRef="#br0" timeOffset="113859.71">32431 7394 42 0,'-4'-3'21'0,"-17"18"-25"16,7-2 37-16,-4 6-33 15,-3 6 1-15,0-3-1 16,3 3 1-16,4 3-3 16,4-3 1-16,3 3-4 0,0 1 0 15,3-4-7-15,1-16 1 16</inkml:trace>
  <inkml:trace contextRef="#ctx0" brushRef="#br0" timeOffset="114087.43">32251 7403 43 0,'-4'22'21'0,"26"28"-20"0,-15-40 37 0,-4 5-38 16,8 1 1-16,-1 3 0 15,8 6 1-15,0 3-3 16,6 4 0-16,1-4-2 15,0-3 1-15,-1-6-11 16,-2-4 1-16,-1 1-2 16,-4-3 1-16</inkml:trace>
  <inkml:trace contextRef="#ctx0" brushRef="#br0" timeOffset="114595.57">31563 8676 48 0,'0'7'24'15,"7"-7"-24"-15,-7 0 50 0,7 0-45 16,7 0 0-16,4 0 4 16,3-7 0-16,21 1-12 15,22-3 1-15,24-7 7 16,14-15 0-16,22 6-6 15,-1 6 1-15,-10 3-7 16,-18 4 0-16,-20 5-8 0,-23-2 1 16,-23 3-6-1,-15 9 0-15</inkml:trace>
  <inkml:trace contextRef="#ctx0" brushRef="#br0" timeOffset="114941.97">32064 9144 43 0,'4'3'21'0,"-1"-13"-18"16,-3 10 35-16,-7 10-36 15,-7-1 1-15,-11 10 0 16,-3 0 1-16,-11 6-5 16,-3 16 1-16,3-1 2 15,7 4 1-15,4 3-3 16,3 0 0-16,4-12-5 15,4-7 0-15,6-6-11 16,4-6 1-16</inkml:trace>
  <inkml:trace contextRef="#ctx0" brushRef="#br0" timeOffset="115168.57">31863 9209 50 0,'25'47'25'0,"-4"-3"-24"0,-11-25 38 15,4 3-39-15,8 0 0 16,9 0 0-16,-2 0 0 0,-1-3-4 16,0-3 0-16,-7-7-11 15,-3-9 1-15,-11-3 0 16,-4-13 0-16</inkml:trace>
  <inkml:trace contextRef="#ctx0" brushRef="#br0" timeOffset="115572.16">32254 8808 54 0,'-3'-3'27'0,"24"15"-36"16,-14-12 57-16,4 0-46 0,3 7 0 16,0-1 0-16,0 3 1 15,-7-2-5-15,0-1 1 16,-7 7 1-16,-3-4 0 15,-8 3-1-15,4-2 0 16,-4 2 0-16,1 1 0 16,3 3 0-16,0-4 1 15,0 4 0-15,3 0 1 16,4-4-1-16,7 1 1 16,0-4 0-16,4 0 0 15,7-2-1-15,3-4 1 0,7-3-2 16,4-3 1-16,-1-4-8 15,-2-2 0-15,-1-10-8 16,-7 4 1-16</inkml:trace>
  <inkml:trace contextRef="#ctx0" brushRef="#br0" timeOffset="116125.6">32692 6704 48 0,'11'28'24'0,"13"35"-25"0,-17-41 37 0,4 22-34 16,3 12 0-16,18 19 5 15,10 16 0-15,14 29-8 16,15 14 0-16,10 23 5 15,-7 22 0-15,-14 18-2 16,-17 10 0-16,-5 19-2 16,-20 6 0-16,-22-6-3 15,-31-13 1-15,-21-12-4 16,-25 0 0-16,-4-26-11 16,-28-30 1-16</inkml:trace>
  <inkml:trace contextRef="#ctx0" brushRef="#br1" timeOffset="122524.24">26568 7547 55 0,'24'0'27'0,"33"-34"-22"0,-40 15 28 0,1-6-32 16,7-19 0-16,7-6 0 0,3-16 0 16,0-6-2-1,-3-16 0-15,-4 4 1 0,-7-1 1 16,-3 13-2-16,-8 15 1 15,-2 4-1-15,-1 19 1 32,-7 24-2-32,-4 23 0 15,-3 9-1-15,-7 18 0 16,7 17 0-16,3 12 0 16,4 12 2-1,7 1 0-15,4 6 2 0,3-7 1 16,4-6 1-16,3-6 0 15,-3-3 1-15,-1-19 0 0,-3-15-3 16,-3-20 1 0,-11-12-1-16,-4-15 0 0,-3-7-1 15,-7-13 1-15,-7 1-2 16,-21-4 0-16,-1-3 1 16,5 7 0-1,-12 6-1-15,-6 2 1 0,-4 8-2 16,0 5 1-16,7 4-1 15,10 2 1-15,8 7 0 16,11 4 1-16,6 2 0 16,14 6 1-16,18 1 1 15,25-4 0-15,14-6 1 16,11-9 0-16,17-13-1 0,21-6 0 16,4-16-2-16,-7-2 1 15,-8-1-1 32,-6 3 1-31,-18 10-1-1,-17 5 0 17,-12 8-1-32,-24 11 1 0,-17 7 0 15,-11 13 1-15,-14 15-1 0,-29 10 1 0,-20 21-1 0,-19 7 1 0,-13 19 1 0,-11 15 0 0,7 1-1 0,7-4 1 16,7-16-1-16,25-5 1 0,7-17-1 0,14-9 1 0,15-12-2 15,6-10 1 1,14-12-1-16,8-13 1 0,3-6-1 16,3 0 1-16,1-4-3 62,-1 1 1-46,4 0-2-16,-3 0 0 0,-1 3-3 0,0-1 0 15,1-2-13-15,-1-6 0 0</inkml:trace>
  <inkml:trace contextRef="#ctx0" brushRef="#br1" timeOffset="124774.56">12129 4286 37 0,'0'25'18'0,"0"13"-8"16,0-29 19-16,0 7-24 15,0-7 0-15,0 1 3 16,0-4 1-16,0-6-11 15,3-6 1-15,4-13 7 0,4-9 0 16,3-16-2-16,7-9 0 16,11-16-2-16,3 0 1 15,-3-3-2-15,-4-1 0 16,-3 11-2-16,-4 5 0 16,-7 16-1-16,-3 10 1 15,-1 6-3-15,-3 16 1 16,0 2-2-16,-3 20 1 15,3 15-1 1,-4 3 1-16,-3 13 1 16,0 16 0-16,4 3 2 0,3 9 1 15,3 0 1-15,1 0 1 0,3-12 0 16,-3-13 0-16,-4-3 0 16,3-10 0-16,-6-9-2 15,-1-6 1-15,-6-16-1 16,-4-6 0-16,0-13 0 15,-4-6 0-15,1-6 0 16,-4-3 1-16,-1 3-1 16,-9 2 0-16,-1 8-1 15,-7-4 1-15,-7 15-1 16,-3 7 0-16,-14 4-1 16,-1 5 1-16,1 7-1 15,6-4 0-15,8 4-1 16,3 9 1-16,8-3 1 15,6-3 0-15,4-4 2 16,10 1 0-16,8-10 1 0,3-6 0 16,14-15 2-16,24-7 1 15,15-7-1-15,25-8 0 16,3-7-1-16,18 0 0 16,3-9-1-16,4-1 0 15,-14 7-1-15,-18 7 1 16,-18 11-1-16,-10 4 0 15,-18 10-1-15,-17 15 1 16,-22 18-1-16,-20 14 1 16,-22 18-1-16,-11 13 0 0,-20 15-2 15,-12 13 0-15,-13-3-2 16,10 3 1-16,15-3-5 16,9-13 1-16,12-12-11 15,10-10 1-15</inkml:trace>
  <inkml:trace contextRef="#ctx0" brushRef="#br1" timeOffset="128798.19">8005 10887 30 0,'35'0'15'0,"64"-3"0"16,-61-3 16-16,26-7-26 15,17 1 1-15,35-10 1 16,33 0 0-16,13-10-10 16,39-5 1-16,11-4 6 15,24 0 0-15,7 7-3 16,8 2 0-16,-1-2-1 16,11-4 0-16,-14-3-1 15,-7 4 1-15,-7-7-4 0,-28 0 1 16,-8 10-12-16,-27-4 0 15</inkml:trace>
  <inkml:trace contextRef="#ctx0" brushRef="#br0" timeOffset="133797.66">3627 12314 45 0,'-7'12'22'0,"14"-12"-6"15,-4 0 22-15,-3 0-36 16,0 0 0-16,7-3 2 16,4 0 0-16,6 3-5 15,19 0 0-15,10-3 3 16,13 0 0-16,12-3-2 0,-4-4 0 16,4 1-5-16,-8-1 0 15,-3 4-12-15,-11 0 0 16,-10 6 0-16,-21 6 1 15</inkml:trace>
  <inkml:trace contextRef="#ctx0" brushRef="#br0" timeOffset="133993.81">3835 12599 55 0,'-18'28'27'0,"22"1"-30"0,3-23 57 0,-7 0-50 16,3 1 0-16,11-4 0 15,7 3 1-15,18-6-7 16,11 0 0-16,10-6-1 16,14 6 1-16,3 0-16 15,4-7 0-15,-10 4-1 16,-11 3 1-16</inkml:trace>
  <inkml:trace contextRef="#ctx0" brushRef="#br0" timeOffset="136080.75">5831 11103 47 0,'7'0'23'0,"-7"0"-23"0,0-3 44 0,0 3-44 15,-7 10 1-15,-3 9 0 16,-11 12 1-16,-11 10-3 16,-17 12 1-16,-18 19 0 15,-4 10 1-15,4 15-2 16,-7 19 1-16,-18 9-1 15,7 10 1-15,8 3 0 16,3 6 0-16,-4 13-2 16,15-3 1-16,13 9-2 15,4 6 0-15,18-3-3 16,14 4 1-16,3 5 0 16,1-2 0-16,3-13 3 15,7-13 1-15,7-18 2 16,3-10 1-16,8-25 0 15,14-19 1-15,7-12-8 0,10-13 1 16,4-22-8-16,-4-9 0 16</inkml:trace>
  <inkml:trace contextRef="#ctx0" brushRef="#br0" timeOffset="136800.4">5930 11844 59 0,'7'31'29'0,"14"-15"-36"0,-10-13 57 15,10 0-46-15,4-6 0 16,10 3 0-16,4-7 1 16,0 1-8-16,0-3 1 0,-15 2 3 15,4 1 0-15,-6-3-3 16,-8-7 0-16,-4 0-1 16,-10-2 1-16,0-1-2 15,-10 0 1-15,-4 3-2 16,-8 7 0-16,-2 9 0 15,-4 9 0-15,3 10-1 16,0 0 1-16,-10 3 1 16,3 9 0-16,4 1 5 15,7 2 0-15,7 7 2 16,7-7 1-16,14 4 0 16,3-4 1-16,11-8-3 15,11-8 1-15,14-11-11 16,-4-7 1-16,1-19-7 15,-8-6 0-15</inkml:trace>
  <inkml:trace contextRef="#ctx0" brushRef="#br0" timeOffset="137043.25">6618 11260 60 0,'0'16'30'0,"-10"18"-41"0,6-15 56 15,-14 0-45-15,1 6 0 16,-8 3-1-16,0 10 1 0,1 0-2 16,-1-1 0-16,11-2-6 15,-4-4 0-15,8-9-8 16,-1-3 1-16</inkml:trace>
  <inkml:trace contextRef="#ctx0" brushRef="#br0" timeOffset="137207.99">6346 11248 43 0,'11'6'21'0,"0"19"-16"15,-4-19 32-15,7 7-36 16,7 15 1-16,-3 0-2 15,10 4 1-15,-3 5-6 0,3 7 1 16,-4-6-9-16,1-7 0 16</inkml:trace>
  <inkml:trace contextRef="#ctx0" brushRef="#br0" timeOffset="137450.54">6752 11825 53 0,'0'19'26'0,"-3"-10"-27"0,3-6 43 15,0 0-41-15,0 3 0 0,0-2-2 16,0-4 1-16,0 0-5 15,10 0 0-15,4-7-10 16,-3-2 0-16</inkml:trace>
  <inkml:trace contextRef="#ctx0" brushRef="#br0" timeOffset="137721.54">7451 11659 61 0,'-7'9'30'0,"-18"19"-39"0,11-15 51 15,-11 9-42-15,-3 0 0 16,-4 6-1-16,4 3 1 15,-7 7-2-15,10-4 0 16,-7 1-8-16,15-13 1 16,-5-13-6-16,12-9 0 15</inkml:trace>
  <inkml:trace contextRef="#ctx0" brushRef="#br0" timeOffset="137898.28">7123 11646 48 0,'35'38'24'0,"18"53"-21"0,-32-76 41 0,-3 10-44 16,13 7 1-16,-6-1-1 15,3-3 1-15,0 7-3 16,-3-1 0-16,0-6-7 16,-11-6 1-16,0-15-7 15,0-7 0-15</inkml:trace>
  <inkml:trace contextRef="#ctx0" brushRef="#br0" timeOffset="138319.68">7825 11737 63 0,'7'25'31'0,"10"3"-35"0,-6-22 59 0,-1 4-53 15,8-1 0-15,14-2 0 16,-7-4 1-16,17-3-7 16,11-3 1-16,-4-4-4 15,1 1 1-15,-1 0-13 16,-14-4 0-16</inkml:trace>
  <inkml:trace contextRef="#ctx0" brushRef="#br0" timeOffset="138721.34">8573 11891 69 0,'3'31'34'0,"22"-37"-41"0,-15-4 58 16,8 4-51-16,10-7 0 15,0 4 0-15,1 0 0 0,-5-4-1 16,-6-3 1-16,0-2-2 15,-8-4 0-15,-3 0-2 16,-10 0 1-16,-11 3-3 16,-4 3 1-16,-7 7-1 15,-3 9 0-15,3 6 1 16,4 10 0-16,0 6 3 16,-7 3 0 15,7 6 3-31,-4 4 0 0,11 2 2 15,7 7 1-15,7-3-1 0,0-10 1 0,7 7-3 16,10-10 1-16,8-9-5 16,10-13 0-16,4-12-12 15,4-19 1 1</inkml:trace>
  <inkml:trace contextRef="#ctx0" brushRef="#br0" timeOffset="139001.04">9246 11314 55 0,'-7'31'27'0,"-21"25"-30"0,14-43 43 0,0 6-39 0,0 6 1 0,-4 3-1 0,-3 7 1 0,0-7-4 15,7-6 1-15,-4-7-3 16,4-2 0-16,3-4-11 16,4-12 0-16,0-16-1 15,4-9 1-15</inkml:trace>
  <inkml:trace contextRef="#ctx0" brushRef="#br0" timeOffset="139184.74">8985 11241 33 0,'18'0'16'0,"24"29"-8"15,-28-17 30-15,0 16-33 16,8 7 0-16,6 6 0 16,0 6 1-16,4-3-12 15,0 0 1-15,-8-4-7 0,1-2 0 16</inkml:trace>
  <inkml:trace contextRef="#ctx0" brushRef="#br0" timeOffset="139563">6389 12505 57 0,'-4'13'28'0,"4"-4"-29"0,11-9 45 0,3 0-41 16,11 0 1-16,21 0 2 16,31 0 1-16,33-3-9 15,48-6 1-15,40-4 4 16,28 4 1-16,13-1-4 16,1 1 1-16,-17 6-7 15,-19 3 1-15,-27 12-7 0,-22 7 1 16,-28 6-9-1,-25 3 1 1</inkml:trace>
  <inkml:trace contextRef="#ctx0" brushRef="#br0" timeOffset="139987.34">7574 13179 64 0,'-10'19'32'0,"-29"31"-45"0,28-37 59 15,-10 12-46-15,-11 16 0 16,-17 0-2-16,-4 12 0 15,4 3-1-15,-1 1 0 16,11-7-6-16,11-3 0 16,11-16-7-16,6-15 1 15</inkml:trace>
  <inkml:trace contextRef="#ctx0" brushRef="#br0" timeOffset="140209.6">7186 13245 39 0,'21'50'19'0,"22"10"-10"0,-26-35 30 0,11 6-37 16,8 7 0-16,3 6 1 16,3-3 0-16,-3-4-7 15,-4 1 1-15,0-10-4 16,-14-6 1-16,8-19-8 15,-5-12 0-15</inkml:trace>
  <inkml:trace contextRef="#ctx0" brushRef="#br0" timeOffset="140559.76">7885 12947 65 0,'24'10'32'0,"19"-20"-37"0,-26 7 63 0,-6 0-57 0,10 0 1 16,11 3 0-16,-4 0 0 15,0 3-4-15,-10 0 1 16,3 0-1-16,-10-3 1 0,-11 3-3 15,-11 7 1-15,-7 6-1 16,1 6 0-16,3 3 1 16,-8 6 0-16,5-3 3 15,6 10 0 1,4-13 1-16,4 6 1 0,6-6-1 16,4-9 1-16,14-7-3 15,18-9 0-15,11-9-6 16,-1-10 0-16,11-6-11 15,-7-9 0-15</inkml:trace>
  <inkml:trace contextRef="#ctx0" brushRef="#br0" timeOffset="141108.29">10005 11172 48 0,'3'54'24'0,"11"5"-19"0,-10-34 36 0,7 19-39 16,6 19 1-16,11 19 1 15,4 18 1-15,3 29-4 16,8 18 1 0,3 16 3-16,3 16 1 0,-3 9-2 15,-11 13 1 1,-10-1-3-16,-11-12 1 0,-18-12-5 15,-10-10 1-15,-10-18-3 0,-5-17 1 16,-6-24-2 0,-14-22 0-1,-8-16-5-15,1-13 0 0,6-18-8 0,8-10 0 16</inkml:trace>
  <inkml:trace contextRef="#ctx0" brushRef="#br0" timeOffset="141574.03">11335 12618 85 0,'14'13'42'0,"56"-10"-57"0,-38-10 82 0,25-2-68 0,20-7 1 16,8-6-5-16,10 4 0 15,-7 2-1-15,-10 3 0 16,-18 7-16-16,-18-3 0 16</inkml:trace>
  <inkml:trace contextRef="#ctx0" brushRef="#br0" timeOffset="143179.57">13247 11009 55 0,'-4'25'27'0,"-20"16"-27"0,13-28 28 15,-10 12-29-15,-11 9 1 16,-3 7 1-16,-4 12 1 15,-7 26-2-15,-14 12 1 16,-7 19 0-16,4 18 0 16,-1 23-1-16,4 15 1 15,11 9-1-15,3 14 1 0,7-14-1 16,7 16 1 0,15-9 0-16,10-12 0 0,10-10-2 15,18-4 1-15,4-5-5 16,14-23 1-16,14-8-11 15,14-29 0-15</inkml:trace>
  <inkml:trace contextRef="#ctx1" brushRef="#br0" timeOffset="112697.99">27012 4195 0</inkml:trace>
  <inkml:trace contextRef="#ctx0" brushRef="#br0" timeOffset="144352.66">31464 6510 44 0,'11'40'22'0,"3"4"-18"0,-11-34 23 16,5 2-25-16,-1-2 0 16,0 2 1-16,-4 1 1 15,1-4-4-15,-1-3 0 16,1 1 3-16,-4-4 1 0,0-3-1 16,0 0 0-16,3-7 1 15,4-8 1-15,4-13-1 16,7-10 0-16,6-12 0 15,4-7 0-15,25-12-3 16,18-9 1-16,21-19-10 16,6-10 0-16,8-3-11 15,-7 7 1-15</inkml:trace>
  <inkml:trace contextRef="#ctx0" brushRef="#br0" timeOffset="147339.56">13868 10868 38 0,'3'10'19'0,"4"-13"-15"0,-3 3 19 0,-4 0-21 16,0 3 1-16,3 0 3 15,-3 0 0-15,0 6-7 16,0 4 0-16,0 3 4 16,0 9 1-16,0 3-1 15,0-3 0-15,0 0-2 16,0-3 0-16,0-6-1 16,0-4 1-16,0-2-1 15,-3-7 0-15,-4 0-1 16,-4-9 0-16,-3-4-2 15,-4 1 1-15,1-4-2 0,-4 4 1 16,-4-4-1-16,4 4 0 16,0 0 0-16,3 9 0 15,0 0 1-15,4 12 1 16,4 4 1-16,3-1 0 16,7 4 2-16,10 0 1 15,4 0 2-15,0-3 1 16,8-4 0-16,6-6 0 15,7-6-2-15,0-6 1 16,1 0-5-16,-5 0 0 16,-2-1-13-16,-5 1 0 0</inkml:trace>
  <inkml:trace contextRef="#ctx0" brushRef="#br0" timeOffset="147582.75">13473 11405 62 0,'21'12'31'0,"28"-31"-38"15,-28 7 55-15,18-1-48 16,11-6 0-16,9 4-2 15,1-1 1-15,-3-3-4 0,-8 3 0 16,-10 7-12-16,-7 0 1 16</inkml:trace>
  <inkml:trace contextRef="#ctx0" brushRef="#br0" timeOffset="147985.93">13635 11646 45 0,'10'41'22'0,"-17"12"-16"0,7-40 29 16,-3 2-34-16,-1 1 1 0,4-4 0 15,0 4 0-15,0 3-3 16,-3-6 1-16,3-1 1 15,-4-6 1-15,4-3-1 16,-3-6 0-16,-4 0-1 16,-4 0 1-16,-3-3-2 15,3 0 1-15,-3-4-3 16,-3 4 1-16,-8 3-2 16,0 3 1-16,-3 3-2 31,0-3 1-31,0 9 0 0,6 10 1 15,5 6 1-15,6 0 0 16,8 0 2-16,10 4 1 16,10-1 0-16,8-3 1 0,7-3-5 0,0-3 1 15,13-13-9-15,8-6 0 16</inkml:trace>
  <inkml:trace contextRef="#ctx0" brushRef="#br0" timeOffset="148230.78">14055 11618 40 0,'-4'44'20'0,"-28"0"-20"0,22-29 31 0,-4 7-30 15,-7-3 0-15,-1 3-1 16,1 0 1-16,0 0-4 15,10 0 1-15,1-7-9 16,6-8 0-16</inkml:trace>
  <inkml:trace contextRef="#ctx0" brushRef="#br0" timeOffset="148381.73">13963 11718 45 0,'21'63'22'0,"4"-10"-26"16,-15-34 34-16,1 6-31 0,0-3 1 15,-1 3-9-15,1-9 0 16,3-4 2-16,3-15 1 16</inkml:trace>
  <inkml:trace contextRef="#ctx0" brushRef="#br0" timeOffset="148750.47">14323 11542 64 0,'3'16'32'0,"26"-13"-41"0,-19-3 62 16,8-3-52-16,6-3 1 0,8-7-1 0,-4-2 0 0,-3-4-4 15,0 0 1-15,-8 0 0 16,-2-3 0-16,-8 3-3 16,-7 4 1-16,-7 2-3 15,-8 1 0-15,-2 12 0 16,-4 9 1-16,-4 7 0 15,4-1 1-15,0 11 3 16,-1 5 1-16,12 3 3 16,10 1 1-16,7 3 0 15,7-1 1-15,11-5-5 16,-1-11 1-16,1-11-12 0,3-13 0 16</inkml:trace>
  <inkml:trace contextRef="#ctx0" brushRef="#br0" timeOffset="148993.29">14965 11022 47 0,'-14'50'23'0,"-25"-6"-28"0,28-25 35 0,1 6-30 16,-4 3 0-16,-4 7-1 16,4-4 1-16,3-3-5 15,1-3 0-15,3-6-7 16,7-13 1-16</inkml:trace>
  <inkml:trace contextRef="#ctx0" brushRef="#br0" timeOffset="149161.91">14796 11041 48 0,'35'75'24'0,"14"35"-29"0,-28-88 43 16,8 9-41-16,-1 4 1 16,-4-1-24-16,-2-12 1 15,-12-6 26-15,-10-7 0 16</inkml:trace>
  <inkml:trace contextRef="#ctx0" brushRef="#br0" timeOffset="149666.84">13698 10730 40 0,'0'-3'20'0,"-3"6"-24"0,3-3 38 0,-7 10-33 0,-7 5 0 31,-18 42 3-31,-7 9 0 16,-10 15-6-16,-4 13 0 16,0 10 2-16,0 12 1 15,11 16 1 1,10-7 0-16,14 0-2 0,11-5 0 31,18-14-2-15,-4-24 1-16,35-4-6 0,8-18 0 0,24-23-6 0,-4-15 0 0</inkml:trace>
  <inkml:trace contextRef="#ctx0" brushRef="#br0" timeOffset="150131.57">15173 10520 45 0,'0'50'22'0,"11"19"-18"0,-4-53 40 0,3 19-41 16,4 15 1-16,4 16 0 15,7 15 1-15,-4 10-7 16,0 22 0-16,-7 3 3 16,-10 6 0-16,-11-9-6 15,-15-13 0-15,1-9-9 16,0-18 0-16,0-17-2 16,7-9 0-16</inkml:trace>
  <inkml:trace contextRef="#ctx0" brushRef="#br0" timeOffset="150408.75">16034 11445 47 0,'0'22'23'0,"-25"10"-24"0,14-20 45 16,-10 7-42-16,-3 9 0 15,-12 7-1-15,-2 9 1 16,6-1-3-16,7 1 0 16,4 3-2-16,3-12 1 15,4-10-13-15,7-22 0 16</inkml:trace>
  <inkml:trace contextRef="#ctx0" brushRef="#br0" timeOffset="150618.81">15801 11329 45 0,'32'44'22'15,"6"19"-10"-15,-23-38 29 0,2 13-40 0,1 2 1 0,7 7-1 0,-1 7 1 0,4-10-7 0,-3-4 1 0,0-5-4 0,-7-10 1 0,-1-6-9 0,-3-10 1 0</inkml:trace>
  <inkml:trace contextRef="#ctx0" brushRef="#br0" timeOffset="150986.74">16125 10793 63 0,'8'19'31'0,"9"-19"-41"0,-10-3 59 0,7 0-46 0,8-1 0 0,-1 1 1 16,7 0 1-16,4 3-7 16,-1 0 1-16,-6 0 2 15,-4 0 1-15,-10 3-3 16,-8 7 0-16,-6 2-1 16,-8 1 0-16,1 2 0 15,-1 11 0-15,4-1 2 16,4 3 0-16,-1-3 1 31,0 0 0-31,12-3-2 16,6-6 0-16,10-4-4 0,8-2 1 15,-4-4-12-15,4-3 0 0,-7-9-2 16,-1 6 0-16</inkml:trace>
  <inkml:trace contextRef="#ctx0" brushRef="#br0" timeOffset="151428.88">16775 11568 78 0,'3'18'39'0,"15"-5"-53"15,-8-10 83-15,4 0-67 16,18 0 0-16,18-3-2 16,20 3 1-16,4-3-6 15,-3 0 1-15,-15 0-6 0,-10 10 0 16,-11-7-13-16,-17-6 1 15</inkml:trace>
  <inkml:trace contextRef="#ctx0" brushRef="#br0" timeOffset="152118.23">17928 11718 64 0,'11'19'32'0,"21"-7"-31"0,-18-12 51 0,7-3-51 0,7-3 1 16,-3-3-1-16,-4-4 0 16,0-3-3-16,-3 1 1 15,-8-4-1-15,-6-3 1 16,-8 3-2-16,-10-3 0 0,-3 7-2 15,-8 8 1-15,0 7-1 16,0 13 1-16,-3-1 1 16,4 10 0-16,-1 10 1 15,4 5 1 1,7 1 2-16,6 6 1 0,8 3 0 16,8-3 1-16,9 0-3 15,11-10 1-15,8-9-7 16,6-12 1 31,11-16-11 0,0-13 0-32</inkml:trace>
  <inkml:trace contextRef="#ctx0" brushRef="#br0" timeOffset="152320.72">18542 10915 57 0,'-25'69'28'0,"8"22"-32"0,10-69 47 15,-4 10-43-15,-3-1 1 16,-4 3-2-16,4 7 1 16,0-6-5-16,3-7 1 15,4-6-7-15,4-13 0 16,3-15-5-16,0-10 1 15</inkml:trace>
  <inkml:trace contextRef="#ctx0" brushRef="#br0" timeOffset="152435.25">18387 11025 47 0,'21'41'23'0,"21"37"-28"16,-31-53 44-16,-1 13-41 15,12 9 0-15,6 0-12 16,0 0 1-16,4-9 8 15,3-16 0-15</inkml:trace>
  <inkml:trace contextRef="#ctx0" brushRef="#br0" timeOffset="153185.12">19297 10586 56 0,'-4'0'28'0,"1"9"-33"0,-1-2 53 16,-3 5-46-16,-7 7 0 15,-10 0 3-15,-5 9 1 16,-6 19-8-16,3 3 1 16,1 19 4-16,-5 19 0 0,1 16-1 15,7 18 0-15,7 16-4 16,3 9 1-16,11-2-3 16,10-1 1-16,8-25-5 15,7-16 1-15,-4-24-7 16,10-23 0 31,8-24-3-47,7-17 0 0</inkml:trace>
  <inkml:trace contextRef="#ctx0" brushRef="#br0" timeOffset="153735.79">19696 10856 57 0,'10'0'28'0,"-3"0"-36"0,-7 0 55 16,0 6-47-16,0 0 1 15,0 7 0-15,-3 6 0 16,-4-1-2-16,0 11 1 15,0 2 1-15,3-3 0 16,0 10 0-16,4-4 0 16,0 1-1-16,4-4 1 15,0-6 0-15,3-6 0 0,0-3-1 16,-4-4 1-16,1-5-1 16,-1-1 1-16,-3-6-1 15,-3-3 0-15,-4-3-1 16,0-1 1-16,-4 1-1 15,-3-3 0-15,0-1 0 16,0 1 1-16,-4-1-1 16,-7 4 1-16,1 6-1 15,-8 3 1 17,0 3 0-32,4 7 0 31,0 0-1-31,-1 2 1 0,12-2 0 15,3-1 0-15,7 4 0 0,7 0 1 0,10-1 0 0,11-2 0 0,11-4 1 16,0-6 0-16,3 7-3 31,4-7 1-31,0-6-7 0,-4-7 1 16,-7 1-11-16,-7 0 1 0</inkml:trace>
  <inkml:trace contextRef="#ctx0" brushRef="#br0" timeOffset="153976.84">19244 11574 68 0,'18'16'34'0,"49"-4"-38"0,-39-12 59 0,14-6-55 16,4-4 1-16,4-2-2 15,2-1 1-15,-2 1-4 16,-4 2 1-16,-11 1-6 16,-7 3 1-16,-3-4-11 15,-7 1 0-15</inkml:trace>
  <inkml:trace contextRef="#ctx0" brushRef="#br0" timeOffset="154364.81">19593 11718 53 0,'-3'38'26'0,"-1"12"-23"0,4-44 39 16,0 7-39-16,0 2 0 16,0 4 2-16,0 6 1 15,-3 0-8-15,3-3 1 16,0-3 4-16,0-3 0 15,0-4-2-15,0 1 0 16,-4-7-1-16,1-3 1 16,-4 0-1-16,-4-3 0 15,0-3 0-15,-3 0 0 16,0-3 0-16,-3-3 0 16,-1-1-2-16,-3 1 0 0,0 9 0 15,-4 0 0-15,7 6 0 16,1 3 0-16,3 1 0 15,3 5 1 1,4 1 1 0,10 3 1-16,8-3-2 0,10 2 0 0,7-5-5 15,11 0 0-15,-7-10-11 16,0-3 1-16</inkml:trace>
  <inkml:trace contextRef="#ctx0" brushRef="#br0" timeOffset="154630.94">19893 11762 49 0,'-14'50'24'0,"-18"-22"-21"0,25-18 35 15,0 12-37-15,0 0 0 16,-3 3 0-16,-1 0 1 15,0-6-3-15,4-4 0 16,4-2-3-16,3-7 0 16,0-6-7-16,0-9 1 15,-4-10-5-15,1-6 1 16</inkml:trace>
  <inkml:trace contextRef="#ctx0" brushRef="#br0" timeOffset="154759.22">19752 11768 47 0,'32'41'23'0,"10"0"-23"0,-24-26 45 0,3 7-44 16,4 7 0-16,3-1-2 15,0 3 0-15,-7-3-5 16,-3-2 0-16,-4-5-8 16,-3-11 0-16</inkml:trace>
  <inkml:trace contextRef="#ctx0" brushRef="#br0" timeOffset="155032.01">20398 11370 53 0,'-7'53'26'0,"-22"10"-32"0,19-41 43 16,-8 6-37-16,-3 7 0 15,-7 5 0-15,3 11 0 16,0-7-2-16,8-1 1 16,-1-8-10-16,7-10 1 0,1-19-4 15,3-18 1-15</inkml:trace>
  <inkml:trace contextRef="#ctx0" brushRef="#br0" timeOffset="155215.97">20122 11288 38 0,'15'54'19'0,"37"43"-16"0,-34-66 32 0,7 7-33 0,0 3 1 0,3 6-1 16,0 3 0-16,0-6-5 15,4-13 1-15,-4-6-3 16,-7-6 0-16,-3-6-8 16,-11-20 0-16</inkml:trace>
  <inkml:trace contextRef="#ctx0" brushRef="#br0" timeOffset="155595.87">20422 11000 58 0,'29'44'29'0,"-1"-28"-34"0,-21-13 55 0,3-3-49 0,5 0 1 0,6-7 1 0,3 4 1 0,1-3-5 16,-4 0 1-16,-3-4 2 15,-4 10 0-15,-3-3-2 16,-4 6 1-16,-7 7-3 16,-11-1 0-16,-3 1-1 15,-4-4 1-15,-3 0-1 16,3 4 1-16,4-1 1 16,4 3 0-16,10 7 1 15,7 0 1-15,10 0-1 16,8-3 0-16,-4-4-3 15,8-2 1-15,6-7-5 16,0 0 1 0,-3-6-11-16,0-4 1 15,-4-5 0 1,4-4 1-16</inkml:trace>
  <inkml:trace contextRef="#ctx0" brushRef="#br0" timeOffset="155897.31">20719 10495 40 0,'3'60'20'0,"22"21"-21"0,-15-56 39 0,8 16-35 0,10 16 1 0,4 15 1 0,10 12 0 0,1 10-7 16,3 22 1-16,-4 10 3 16,-7 12 1-1,-17 3-3-15,-11 6 1 0,-11-21-4 16,-13-10 1-16,-8-22-10 16,-3-22 0-16,-4-22-3 15,0-22 1-15</inkml:trace>
  <inkml:trace contextRef="#ctx0" brushRef="#br0" timeOffset="157457.31">21414 10175 30 0,'-7'-6'15'0,"-4"12"-6"0,7-6 15 16,-3 0-22-16,0 13 0 15,0 9 3-15,4 15 0 0,3 17-4 16,10 8 0-16,8 20 5 16,10 25 1-16,22 27 0 15,10 33 1-15,7 27-2 16,-11 16 0-16,4 28-2 16,-7 16 0-16,-14 10-2 15,-25 2 1-15,-21-2-3 16,-7-23 0-16,-25-12-4 15,-11-16 1-15,-9-12-4 16,-5-35 0-16,1-15-12 16,-5-29 1-16</inkml:trace>
  <inkml:trace contextRef="#ctx0" brushRef="#br0" timeOffset="158314.59">14051 12568 50 0,'21'9'25'0,"57"-15"-22"0,-43 6 26 0,25 0-27 0,25 0 1 0,35-3 1 16,35 0 0-16,25-7-5 15,39-5 1-15,13-4 3 16,37-12 0-16,13 9-1 15,18 3 0-15,17-6 0 16,-3 0 0 0,7-7 0-16,7-2 0 0,0 2-1 15,15-2 1-15,-19-4-2 16,1-3 1-16,-1 16-3 16,-24 10 1-16,0 15-3 15,-28 15 0-15,3 7-2 16,-18 13 0-16,-42-7-3 0,-35 7 0 15,-28-10-7 1,-43 0 1-16</inkml:trace>
  <inkml:trace contextRef="#ctx0" brushRef="#br0" timeOffset="159009.31">17307 13060 39 0,'4'13'19'0,"-8"6"-17"0,1-10 28 0,-4 4-28 16,-7 8 0-16,-15 8 1 15,-9 5 1-15,-8 16-5 16,-11 7 0-16,1 9 3 16,6 3 0-16,8-7-4 15,7-5 1-15,3-13-10 16,14-10 1-16,4-21-3 16,11-16 0-16</inkml:trace>
  <inkml:trace contextRef="#ctx0" brushRef="#br0" timeOffset="159204.47">16870 13048 38 0,'21'15'19'0,"39"32"-20"0,-42-31 34 16,3 9-28-16,3 10 1 16,12 5 1-16,6 11 1 15,7 2-11-15,1-12 1 16,-8 3 4-16,-7-16 1 15,-6-6-10-15,-8-13 1 16,-3-3-9-16,-8-15 1 16</inkml:trace>
  <inkml:trace contextRef="#ctx0" brushRef="#br0" timeOffset="159562.07">17463 12618 55 0,'38'19'27'0,"5"-3"-29"0,-29-16 48 0,0-4-45 16,7 8 1-16,0-1 0 16,0-3 1-16,-3 3-4 15,0 6 0-15,-8 4 2 16,-3 2 0-16,-7 1-2 15,-7-6 1-15,-3-1-2 16,-4-3 1-16,-1 1-1 16,5-1 1-16,-4 3 0 0,7 4 1 15,3 6 1-15,4 9 0 16,7-3 1-16,7 0 0 16,11-6-1-16,3-4 0 15,8-2-4-15,-5-7 0 16,-3-3-9-16,-6-3 1 15,-12-6-6-15,-10 0 0 16</inkml:trace>
  <inkml:trace contextRef="#ctx0" brushRef="#br0" timeOffset="159949.87">16955 12787 45 0,'-18'13'22'0,"-28"21"-29"0,35-21 38 0,-3 6-31 16,-10 0 1-16,-8 9 0 0,-3 13 0 15,-4 6 0-15,-4 22 0 16,5 15 2-16,9 1 0 16,15 6 0-16,18 6 0 15,21-3-4 1,17-15 0-16,11-14-5 15,17-14 1-15,19-20-7 16,13-18 0-16,-10-29-3 0,6-9 1 16</inkml:trace>
  <inkml:trace contextRef="#ctx0" brushRef="#br0" timeOffset="160251.01">17992 12615 41 0,'3'22'20'0,"8"31"-25"0,-1-37 41 0,4 6-31 0,11 12 1 0,7 7 5 0,7 3 0 0,0 3-13 15,-4 3 1-15,-3 0 8 16,-11 13 0-16,-11 6-4 16,-13 13 1-16,-11-10-6 15,-7 3 1-15,-15-3-8 0,1-19 1 16,0-15-11-16,3-16 1 16</inkml:trace>
  <inkml:trace contextRef="#ctx0" brushRef="#br0" timeOffset="160625.84">18362 12580 54 0,'11'7'27'0,"13"-7"-26"0,-13 0 43 0,3 0-41 16,4 6 0-16,-1 0 2 16,5 4 0-16,2 2-7 15,4-2 1-15,-6-1 3 16,-5 4 1-16,-6-4-4 16,-8 10 1-16,-10 0-2 15,-3-4 1-15,-4 7-1 16,3 0 1-16,0 0 0 15,8 0 1-15,-4 3 1 16,3-6 1-16,11-3-1 16,11-1 1-1,10-5-2 1,4-7 0-16,3-3-9 16,-3-3 0-16,-11-7-9 0,0 4 0 0</inkml:trace>
  <inkml:trace contextRef="#ctx0" brushRef="#br0" timeOffset="161798.14">3620 15744 44 0,'7'16'22'0,"-7"-25"-13"16,0 9 23-16,0 0-29 16,0 0 1-16,10 0 2 15,4-3 0-15,14-1-8 16,11-2 0-16,11 0 3 16,10 0 1-16,-7-1-10 0,-4 7 1 15,-10 0-10-15,-18 4 1 31</inkml:trace>
  <inkml:trace contextRef="#ctx0" brushRef="#br0" timeOffset="161949.14">3620 16105 60 0,'7'16'30'0,"35"-10"-37"0,-24-9 53 0,20 0-46 16,-2 0 1-16,13-1-7 15,18-5 1-15,-7-13-9 16,0-3 1-16</inkml:trace>
  <inkml:trace contextRef="#ctx0" brushRef="#br0" timeOffset="163721.94">5828 15299 40 0,'-11'3'20'0,"11"-3"-7"15,0 0 21-15,0 0-31 16,0 7 0-16,-10-1 1 16,-1 6 0-16,-6 7-6 15,-5 9 1-15,-16 7 2 16,-1 9 1-16,-7 9-5 0,0-3 1 15,7 0-5-15,-7-2 1 16,15-8-7-16,9-5 0 16,1-13-2-16,11-16 0 15</inkml:trace>
  <inkml:trace contextRef="#ctx0" brushRef="#br0" timeOffset="163946.01">5532 15337 46 0,'17'22'23'0,"4"22"-29"0,-17-32 46 0,10 10-37 16,-3 3 0-16,10 19 1 15,0 6 1-15,7-3-8 16,0 7 0-16,-3-10-1 15,-4-10 0-15,4-9-10 16,0-15 0-16</inkml:trace>
  <inkml:trace contextRef="#ctx0" brushRef="#br0" timeOffset="164561.81">6237 15512 46 0,'0'22'23'0,"11"-9"-19"0,-4-13 36 0,3 0-37 16,4 0 0-16,4-6 1 15,0-4 1-15,3-9-7 16,4-6 1-16,-8 0 3 16,1-3 1-16,0 3-3 15,-8 0 1-15,1-3-3 16,-11 6 1-16,0 0-3 15,-11 3 1-15,4 6-2 0,-4 7 0 16,-6 9 0-16,-1 10 0 16,1 9 1-16,-1 9 0 15,-3 10 3-15,7 0 1 16,3 12 2-16,8 7 0 16,3-7 2-16,10-3 0 15,1-9-2-15,6-7 1 16,12-15-6-16,2-13 0 15,19-3-11-15,-8-18 1 16</inkml:trace>
  <inkml:trace contextRef="#ctx0" brushRef="#br0" timeOffset="164845.91">6971 14810 55 0,'-7'16'27'0,"-21"15"-32"16,24-22 46-16,-3 10-40 16,-7 3 1-16,-14 6 0 15,-1 10 0-15,-9 3-3 16,-1-4 0-16,7 1 1 15,4 0 0-15,7-4-7 16,10-9 0-16,1-6-9 0,3-19 1 31</inkml:trace>
  <inkml:trace contextRef="#ctx0" brushRef="#br0" timeOffset="165013.31">6717 14826 36 0,'18'18'18'0,"10"20"-14"0,-18-16 23 16,4-6-25-16,1 6 1 16,-1 6 2-16,3 6 0 15,-6 4-9-15,3-10 1 0,-3 7-5 16,-1-4 1-16,-3-12-5 16,4-10 0-16</inkml:trace>
  <inkml:trace contextRef="#ctx0" brushRef="#br0" timeOffset="165280.12">7013 15374 60 0,'-7'38'30'0,"18"-25"-31"16,-11-13 61-16,7 0-59 0,0 0 1 15,14 0 1-15,7 0 0 16,8-4-5-16,9 4 0 16,8 0-4-16,-3 0 1 15,-4-6-14-15,-4-3 0 16</inkml:trace>
  <inkml:trace contextRef="#ctx0" brushRef="#br0" timeOffset="165745.4">7680 15550 62 0,'11'3'31'0,"-1"0"-34"16,-10-3 46-16,11-3-42 15,3 0 0-15,11-6 0 16,-1-4 0-16,1-6-2 15,0-6 0-15,-1 3 1 16,-10-6 0-16,1 0-2 16,-8-4 0-16,-7 4-3 0,-7 6 0 15,-8 3-2-15,-6 10 1 16,0 9-2-16,-7 6 1 16,0 7 1-16,3 9 1 15,-7 6 4-15,8 10 0 16,2 2 4-16,8 11 1 15,11-1 1-15,3-9 1 16,7 2 0-16,3-5 0 16,8-3-4-16,7-13 1 0,10-10-8 15,4-12 0-15,3-12-9 16,-3-17 0 0</inkml:trace>
  <inkml:trace contextRef="#ctx0" brushRef="#br0" timeOffset="166002.76">8516 14681 53 0,'-3'29'26'0,"-29"15"-32"0,18-32 43 0,-7 13-37 0,-8 7 0 0,-2 2-1 16,2 7 1-16,5 3-2 0,6 0 1 15,4-4-8-15,3-8 1 16,4-17-6-16,7-15 1 16</inkml:trace>
  <inkml:trace contextRef="#ctx0" brushRef="#br0" timeOffset="166167.21">8230 14719 40 0,'4'9'20'0,"21"42"-14"0,-15-36 33 15,8 14-34-15,3 5 0 16,7 10 1-16,4 6 0 0,7 0-9 16,-8-6 1-16,-2-3-1 15,-8 0 1-15,-4-10-14 16,-9-12 1-16</inkml:trace>
  <inkml:trace contextRef="#ctx0" brushRef="#br0" timeOffset="166601.63">5493 16265 53 0,'-21'25'26'0,"31"-28"-25"0,-3 0 40 16,18 0-38-16,31 0 1 0,22-4 2 16,42-2 1-16,53-7-9 15,46-3 0 1,27-3 5-16,16-3 1 0,-5 7-3 15,-17 5 1-15,-25 7-4 16,-7 9 1-16,-28 3-7 16,-3 4 1-16,-33 2-12 15,-17 1 1-15</inkml:trace>
  <inkml:trace contextRef="#ctx0" brushRef="#br0" timeOffset="167129.9">7151 16644 56 0,'-7'10'28'0,"0"6"-28"0,-4-7 44 0,-3 13-43 16,-18 6 1-16,1 0-1 15,-5 13 1-15,-13 3-3 16,-1 6 0-16,-2 0 0 16,6 10 1-16,3-10-5 15,8-6 1-15,7-6-10 0,7-13 1 16,10-16-4-16,8-9 1 16</inkml:trace>
  <inkml:trace contextRef="#ctx0" brushRef="#br0" timeOffset="167339.46">6717 16682 33 0,'28'6'16'0,"0"13"-14"0,-17-9 26 16,0 5-25-16,-1 4 0 0,1 3 5 16,6 3 1-16,-6 10-10 15,7 2 0-15,-1 4 6 16,1 3 1-16,7 0-5 15,-4-7 1-15,0-5-10 16,4-10 0-16,-1-13-7 16,4-9 1-16</inkml:trace>
  <inkml:trace contextRef="#ctx0" brushRef="#br0" timeOffset="167711.6">7472 16325 58 0,'0'18'29'0,"10"-11"-35"15,1-4 53-15,7-3-43 0,-1 3 0 16,12-3 2-16,-1 3 0 15,-4 0-9-15,-2 0 1 16,-5 0 3-16,-6 7 1 16,-11 6-5-16,-14-1 0 15,0 4-2-15,-15 6 0 16,8 0 0-16,-3 3 0 16,2 4 2-16,8-4 1 15,-3 0 3-15,10 0 0 16,3-2 1-16,4-8 0 0,11-5-1 15,17-10 1-15,11-9-6 16,3-4 1-16,7-8-13 16,-3-11 0-16</inkml:trace>
  <inkml:trace contextRef="#ctx0" brushRef="#br0" timeOffset="168131.09">9525 16318 72 0,'-4'13'36'0,"47"15"-45"0,-22-22 65 0,11 1-54 16,17-1 0-16,18 3-1 16,21-9 1-16,4-12-4 15,0-4 1-15,-8 4-5 16,-6 2 0-16,-18 4-14 16,-21-7 0-16</inkml:trace>
  <inkml:trace contextRef="#ctx0" brushRef="#br0" timeOffset="169768.25">11130 15741 47 0,'11'7'23'0,"17"-7"-13"0,-17 0 24 16,3 0-31-16,7-4 0 15,4 1 1-15,-4 0 1 16,7-9-7-16,4-7 1 15,-1-3 3-15,1-3 1 16,0 0-3-16,-7 0 0 16,-8 0-2-16,-6-7 1 0,-11 4-3 15,-4 3 1-15,-6-3-3 16,-8 12 1-16,-3 7-2 16,0 12 0-16,0 12 0 15,-8 7 1-15,-2 16 2 16,-1 6 0-16,4 0 4 15,6 9 1-15,8 7 5 16,11-1 0-16,10 4 3 16,11-10 0-16,-1-12-1 15,15-13 0-15,10-9-4 16,8-13 0-16,10-12-10 16,-7-10 1-16,-1-12-12 15,-13 0 1-15</inkml:trace>
  <inkml:trace contextRef="#ctx0" brushRef="#br0" timeOffset="171090.47">11942 14641 49 0,'0'22'24'0,"0"-4"-18"0,0-14 24 16,-4 5-30-16,0 4 1 15,-6 2 0-15,-4 1 1 16,0 6-3-16,-11 6 1 15,-3 7 0-15,-8-4 0 16,1 0-7-16,3 1 1 16,4-10-8-16,11-7 0 0</inkml:trace>
  <inkml:trace contextRef="#ctx0" brushRef="#br0" timeOffset="171286.44">11779 14672 44 0,'25'38'22'16,"17"43"-18"-16,-28-56 34 0,8 7-37 16,6 2 1-16,11 4-10 15,-4-7 1-15,0-3-3 16,0-9 0-16</inkml:trace>
  <inkml:trace contextRef="#ctx0" brushRef="#br0" timeOffset="171950.92">12637 15494 56 0,'0'0'28'0,"-4"12"-31"0,0-6 46 15,-6 1-42-15,-4 8 1 16,-11 7-1-16,-3 10 1 16,0-1-4-16,-4 13 1 0,-3 3-1 15,-4-3 0-15,0 3-4 16,11-3 1-16,3-7-6 15,4 1 0-15,7-13-4 16,3-6 0-16</inkml:trace>
  <inkml:trace contextRef="#ctx0" brushRef="#br0" timeOffset="172218.34">12301 15578 48 0,'-3'10'24'0,"13"-4"-26"0,-3-3 44 16,4 10-40-16,7 5 0 15,-1 8 0-15,8-1 0 16,10 9-3-16,4 10 1 15,3 6 0-15,1 0 0 16,3-3-8-16,-4-6 0 16,0-13-7-16,-3-6 0 15</inkml:trace>
  <inkml:trace contextRef="#ctx0" brushRef="#br0" timeOffset="172653.72">12972 14631 60 0,'3'0'30'0,"25"3"-39"16,-17-3 54-16,7 0-44 16,3 0 0-16,7 0 0 15,-3 0 0-15,-4-3-2 16,-7 6 1-16,0 1 0 0,-7-4 0 16,-10 6-2-16,-8 9 1 15,-7 7-3-15,-3 0 1 16,-3 3-1-16,2 4 0 15,5-1 1-15,-1 6 0 16,0 1 3-16,8-7 0 16,3 3 4-16,7 1 0 15,0-4 2-15,10-3 0 16,15-3-1-16,10-9 0 16,8-7-7-16,6-9 0 15,4-3-15-15,-4-7 1 16</inkml:trace>
  <inkml:trace contextRef="#ctx0" brushRef="#br0" timeOffset="173301.89">13670 15804 66 0,'-3'9'33'0,"10"-5"-28"0,0-1 52 0,3-3-54 15,11 0 0-15,15-3 0 16,13-1 0-16,8-2-5 16,-1-3 1-16,8 3-2 0,3 6 0 15,-11 6-10-15,-10-3 0 16,-4-6-9-16,-7 0 1 15</inkml:trace>
  <inkml:trace contextRef="#ctx0" brushRef="#br0" timeOffset="173853.5">14658 15318 47 0,'-18'31'23'0,"15"-18"-12"15,3-10 32-15,0-3-37 16,3 3 0-16,8-3 3 16,3-3 0-16,7 3-12 15,7 0 1-15,8-3 7 0,2 0 0 16,5-4-3-16,-1 1 0 15,-3 0-2-15,-4 3 0 16,-10 3-2-16,-7 3 0 16,-11 6-2-16,-11 7 0 15,-10 9-1-15,-11 6 1 16,-3 1 0-16,-7 15 0 16,-1 0 1-16,5-3 0 15,-5 9 2-15,8 4 0 16,7-1 1-16,7 4 0 15,7-4 1-15,3-9 0 0,11-9-2 16,15-10 1-16,6-9-6 16,14-13 1-16,11-15-11 15,7-10 0-15</inkml:trace>
  <inkml:trace contextRef="#ctx0" brushRef="#br0" timeOffset="174083.21">15519 15456 62 0,'3'66'31'0,"-52"28"-40"0,31-66 52 15,-10 0-43-15,-14 7 0 16,6-1-1-16,5 1 1 15,2-1-4-15,8-2 0 16,0-14-12-16,7-11 1 16</inkml:trace>
  <inkml:trace contextRef="#ctx0" brushRef="#br0" timeOffset="174261.87">15092 15472 46 0,'28'25'23'0,"14"34"-15"0,-24-37 31 0,7 13-37 16,10-1 1-16,4 10 1 16,7 0 0-16,0 0-7 15,3 0 0-15,0-3-2 16,-10-4 0-16,-7-5-11 16,-14-14 1-16</inkml:trace>
  <inkml:trace contextRef="#ctx0" brushRef="#br0" timeOffset="174754.66">15854 15632 55 0,'0'31'27'0,"7"-9"-26"0,-4-19 44 15,4 3-40-15,4-3 0 16,3-3 2-16,0-3 0 15,11-6-10-15,3-4 1 16,0-5 5-16,-3-8 1 0,-4 4-6 16,-7-6 1-16,-7-3-3 15,-7 3 0-15,-10-4-2 16,-4 10 1-16,-4 7-1 16,-7 5 0-16,1 13 0 15,-4 16 0-15,-1 13 2 16,5 5 1-16,2 7 2 15,5 6 1-15,10 0 1 16,3 1 1-16,8-4 1 16,10 3 1-16,7-9-3 15,4-7 1-15,10-15-8 16,4-10 0-16,7-18-9 16,-4-19 1-16</inkml:trace>
  <inkml:trace contextRef="#ctx0" brushRef="#br0" timeOffset="175013.02">16538 14967 54 0,'-17'19'27'0,"-12"50"-33"0,22-51 47 0,-7 4-41 16,-3 3 1 0,-1 7-1-16,0 2 1 15,4 4-2-15,0-7 1 0,3-9-5 16,4-6 1-16,0-4-11 16,4-18 1-16</inkml:trace>
  <inkml:trace contextRef="#ctx0" brushRef="#br0" timeOffset="175174.65">16224 14816 47 0,'18'10'23'0,"17"52"-19"16,-21-40 34-16,7 10-37 16,8 12 1-16,6 3-1 15,0 6 1-15,4 3-6 16,-7 4 1-16,-4-13-11 0,-7-16 0 15</inkml:trace>
  <inkml:trace contextRef="#ctx0" brushRef="#br0" timeOffset="175850.56">11867 16632 35 0,'-3'47'17'0,"3"-16"3"0,3-28 17 16,-3 1-33-16,8-1 1 16,13-3 6-16,25-3 0 15,35-7-13-15,28-6 1 0,50-9 8 16,35-9 0-16,39-7-3 16,31-6 1-16,18-3-3 15,15 3 0-15,-15 12-2 16,-7 4 0-16,-7 3-4 15,-17 6 1-15,-25 9-4 16,-18 10 0-16,-43 3-5 16,-23 3 1-16,-30 4-9 15,-34-4 0-15</inkml:trace>
  <inkml:trace contextRef="#ctx0" brushRef="#br0" timeOffset="176360.56">13589 17062 50 0,'-4'31'25'0,"8"10"-19"0,-11-29 40 0,-4 7-44 15,4 9 1-15,-10 13-1 16,-12 0 1-16,-9 18-5 15,-8 1 1-15,-4 9 0 16,8 0 1-16,3 0-6 0,4-13 0 16,7-12-9-16,7-19 1 15,6-18-3-15,15-20 0 16</inkml:trace>
  <inkml:trace contextRef="#ctx0" brushRef="#br0" timeOffset="176540.81">13219 17181 34 0,'24'28'17'0,"26"16"-11"0,-33-25 30 15,4 12-34-15,8-6 1 0,-1 10 0 16,0 5 1-16,0 1-6 16,1-3 0-16,-1-7-1 15,-3-3 1-15,-1-9-11 16,4-19 0-16</inkml:trace>
  <inkml:trace contextRef="#ctx0" brushRef="#br0" timeOffset="176828.04">13938 16845 49 0,'4'6'24'0,"-4"1"-25"16,0-4 39-16,0-3-38 15,-4 6 0-15,1 3 0 0,-4 7 0 16,3 0-1-16,-3 3 1 16,4-1-1-16,3-2 0 15,0 0-2-15,10-4 0 16,4-8-2-16,4-8 0 15,7-11-4-15,-1-7 1 16,1 3-5-16,-4-9 1 16</inkml:trace>
  <inkml:trace contextRef="#ctx0" brushRef="#br0" timeOffset="176980.87">14132 16619 35 0,'-3'0'17'0,"-4"29"-14"0,3-17 30 0,1 10-29 16,-1 16 0-16,1 2 0 15,-4 4 1-15,-1 10-7 16,1 12 0-16,0-1 1 16,0 1 0-16,0-6-12 15,-7-13 1-15</inkml:trace>
  <inkml:trace contextRef="#ctx0" brushRef="#br0" timeOffset="180022.67">17445 16121 41 0,'0'9'20'0,"3"1"-7"0,1-7 20 16,-1 0-31-16,-3 0 1 16,4 0 3-16,0 0 0 15,-1 4-7-15,1 2 1 16,3 0 5-16,0 4 0 0,0-1-2 15,0 1 1-15,0 0-1 16,0-4 0-16,3-3-1 16,5-6 1-16,2-15-2 15,8-14 1-15,14-27-2 16,17-32 0 0,8-12-10-1,31-16 0-15,28-29-10 0,11 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0T15:34:29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5870 39 0,'14'0'19'0,"11"25"-15"15,-11-22 20-15,7 6-24 0,11 4 1 16,7 0 0-16,7-1 0 15,10 4-2-15,15-7 1 16,10 7 0-16,21 0 0 16,15 2-1-16,20 1 0 15,29-6 1-15,21 9 0 16,28 12 0-16,21 4 1 16,22 18 1-16,28 7 1 0,3 0 0 15,25 6 1-15,-14 0-1 16,3-19 0-16,-21 0-1 15,-6-9 1-15,-22-7-2 16,-11-6 0-16,-7-6-2 16,-24-3 1-16,-14-3-8 15,-4 3 0-15,-25 9-6 16,7 16 1 0</inkml:trace>
  <inkml:trace contextRef="#ctx0" brushRef="#br0" timeOffset="1426.65">10710 11706 30 0,'4'-4'15'0,"10"-5"-6"16,-7 3 15-16,0-1-24 15,7 1 0-15,7 0 0 16,15-7 0-16,6 1-2 15,11 2 1-15,17 1-2 16,8 3 1-16,21 6-1 16,14 3 1-16,21 0 2 15,7 0 0-15,21-3 2 16,15-6 1-16,20-13 3 16,15-3 0-16,17-3 0 15,18-9 1-15,18-4-3 31,24 0 0-31,39 1-4 0,25 8 1 0,21 23-3 0,10 12 1 16,11 7-1-16,-14 9 1 16,-17 3 1-16,6-6 1 15,-17-7 2-15,-4-8 0 32,-14-11 0-17,-7-8 1-15,4-14-1 0,-22-8 0 16,1 2-2-16,-29-6 0 0,7 4-7 0,-28 9 0 15,4 9-9-15,-25 16 1 16</inkml:trace>
  <inkml:trace contextRef="#ctx0" brushRef="#br0" timeOffset="3632.63">2709 15917 23 0,'11'3'11'0,"21"-15"-4"0,-29 8 11 16,11-5-15-1,-3-4 0-15,-1-2 1 0,1-7 1 16,10-3-7-16,-3-3 1 16,3-20 3-16,0-5 1 15,7-16-2-15,-6-6 0 16,6-13-1-16,-3-6 1 15,-1 6-1-15,-10-6 1 16,11 9-1-16,-11 10 0 16,4 9 0-16,-8 13 0 0,1 9 0 15,-4 7 1 1,-7 15-1-16,4 12 0 0,3 16-1 16,-7 20 0-16,3 14-1 15,-3 26 1-15,7 13-2 16,-3 15 0-16,6 9 0 15,8 4 0-15,0-7 2 16,-4 0 1-16,10-9-1 16,8-9 0-16,-4-7 2 15,4-9 0-15,-4-16 1 16,4-12 1-16,7-16-2 16,-7-10 1-16,-4-12 0 15,-14-12 0-15,-3-7-2 16,-8-12 1-16,-10-1-1 15,-14-2 0-15,-7-7-1 16,-32 6 0-16,0 4 0 16,0 6 1-16,-11 3 0 15,-10 10 1-15,-4 5-1 0,4 10 0 16,4 10 0-16,13 3 1 16,4 9 0-16,11 3 0 15,10 3-1-15,11 4 1 16,7-7 0-16,3-6 1 15,4-3-1-15,3-7 0 16,11-5 0-16,0-4 0 16,11-13 0-16,17-12 1 15,14-6-2-15,8-16 0 0,20-9 0 16,-3-10 1-16,14-6-1 16,8-3 1-16,2-3-1 15,-2 9 0-15,2 3 0 16,-13 4 0-16,-18 9 1 15,-11 9 0-15,-10 9-1 16,-7 7 0-16,-11 10 0 16,-3 8 1-16,-18 14-1 15,-25 8 0-15,-10 23 0 16,-32 15 1-16,-15 16-1 16,5 10 0-16,-15 8 1 15,-7 11 0-15,-10 5 0 16,0 7 1-16,17 15-2 15,4-2 0-15,7 2 0 16,3-6 1-16,18-18-1 16,4-11 0-16,10-14-2 15,7-14 0-15,14-15-1 16,4-9 1-16,7-16-6 0,7-13 1 16,7-21-5-16,0-7 0 15</inkml:trace>
  <inkml:trace contextRef="#ctx0" brushRef="#br0" timeOffset="10346.2">10499 13850 39 0,'-7'32'19'16,"3"-38"-11"-16,4 9 20 0,4 6-28 15,-4 7 1-15,0 6 0 16,0 9 0-16,0 7-2 16,0 9 1-16,-4 6 0 15,1 0 0-15,-1 7-1 16,-3-13 1-16,3-6-1 15,1-4 1-15,-1-8-1 16,1-11 0-16,-1-8 0 16,1-1 0-16,-1-15 0 15,1-16 0-15,-1-9 0 16,8-23 0-16,-4-2-1 0,0-10 1 16,0 0 0-16,-4 0 0 15,1-3-1-15,6 10 1 16,1 5 0-16,-1 7 1 15,8 4 0-15,-1 5 1 16,8 3 0-16,3 4 0 16,7 6 1-16,8 6 0 15,3 7 1-15,-4 2 1 16,7 10 0-16,1 0 1 16,-5-3-2-16,1 9 1 0,-7 4-1 15,-7-1 0-15,-15 7-3 16,-10 6 0-16,-10 12-3 15,-8 10 1-15,0-12-2 16,-6-1 0-16,-8 0-4 16,-7-3 0-16,0 1-6 15,4-7 1-15</inkml:trace>
  <inkml:trace contextRef="#ctx0" brushRef="#br0" timeOffset="10713.21">10940 14082 24 0,'10'16'12'0,"-6"-3"-4"0,-1-10 14 16,1 0-18-16,-1 0 0 15,-6 0 2-15,3-3 1 16,-11 3-8-16,-3 1 0 15,-4 2 5-15,-10-3 0 16,4 9-2-16,2-2 0 16,1 2-2-16,0 4 1 15,3 6-3-15,4 9 0 16,4 7-2-16,6-7 0 16,4-2-1-16,7-4 1 15,4-10 3-15,3-5 0 16,7-10 2-16,0-13 1 0,0-6 1 15,1-6 0-15,-5-3-4 16,1-9 0-16,0 2-10 16,-11 1 0-16</inkml:trace>
  <inkml:trace contextRef="#ctx0" brushRef="#br0" timeOffset="11580.72">10597 14346 26 0,'15'44'13'0,"2"-38"-8"0,-13-6 14 15,-1 0-17-15,-3 0 1 16,0-6 2-16,-3-4 0 15,-4-2-6-15,0-10 1 0,-4-3 3 16,0-7 1-16,1 1-2 16,3-3 0-16,0 2-1 15,3 7 0-15,4 0 0 16,0 6 0-16,4 0 0 16,6 7 1-16,4 2-1 15,4 4 1-15,3 3-1 16,0 3 0-16,1 0-4 15,-5 0 0 1,-3-3-10-16,-3-3 0 16</inkml:trace>
  <inkml:trace contextRef="#ctx0" brushRef="#br0" timeOffset="12015.87">11229 14054 41 0,'14'3'20'0,"-7"-3"-22"0,-7 0 31 0,0 0-29 15,0 0 0-15,-7 4-1 16,-28-1 0 0,10 3 1-16,-3 10-2 15,0 2 1-15,-1 11-3 16,5-1 0-16,-1 3-2 15,7 4 1-15,8-4-1 16,6 0 1-16,4 1 2 16,7-20 1-16,4-12 5 15,7-9 0-15,3-7 1 16,7-15 1-16,0-4-6 16,-3 1 1-16,-4-7-7 0,-7-3 0 31</inkml:trace>
  <inkml:trace contextRef="#ctx0" brushRef="#br0" timeOffset="12344.34">11419 14264 42 0,'11'22'21'0,"-11"-40"-26"0,-4 5 39 15,1-9-33-15,-1-9 1 0,-6-16 1 16,3-10 1-16,3-6-5 16,-3-12 0-16,4 3 3 15,-1 3 0-15,8 3-1 16,3 13 1-16,3 9-1 16,4 13 0-16,4 6-1 15,-4 6 0-15,4 16-4 16,-8 12 1-16,1 7-6 15,-7 3 1-15,-4 2-6 16,-8 5 0-16</inkml:trace>
  <inkml:trace contextRef="#ctx0" brushRef="#br0" timeOffset="12484.6">11257 14070 52 0,'7'9'26'0,"21"13"-31"0,-17-22 51 15,7 0-46 1,6-6 1-16,15 3-2 0,3-3 1 16,-3-4-8-16,-3-2 1 15,-5-7-8-15,-6 3 1 16</inkml:trace>
  <inkml:trace contextRef="#ctx0" brushRef="#br0" timeOffset="13392.62">12114 14042 48 0,'7'6'24'0,"-3"-6"-30"0,-4 0 39 0,-4 0-32 0,-6 3 0 16,-4 3 0-16,-7-2 0 15,-8 5-3-15,-2 0 1 16,2 7 0-16,1 3 0 16,0 0-4-16,0-1 1 15,10-5 0-15,0 0 0 16,4-4 1-16,7-3 0 15,7 1 3-15,7-1 0 16,4 0 3-16,10 0 1 16,11 1 0-16,0-1 1 0,-4 0-1 15,-7 0 0 1,-7 4-2-16,-14 2 0 0,-7 7-7 16,-14 13 1-16,-4-7-9 15,-10-7 0 1</inkml:trace>
  <inkml:trace contextRef="#ctx0" brushRef="#br0" timeOffset="14007.93">13349 14076 49 0,'7'10'24'0,"7"21"-29"16,-7-18 41-16,0 5-35 15,0-2 0-15,-3 0 1 16,0-1 1-16,-1-5-3 15,1-1 0-15,-1-6 2 16,1-6 1-16,10-12-1 0,0-14 1 16,0-2-2-16,4-16 1 15,6 3-3-15,5-9 1 16,9-1-11 0,5 4 0-16,-1 13-5 0,-3 5 1 15</inkml:trace>
  <inkml:trace contextRef="#ctx0" brushRef="#br0" timeOffset="14309.93">13751 14039 52 0,'0'15'26'0,"0"4"-36"16,-3-10 47-16,-4 7-38 15,0 6 1-15,0 3-1 16,-4-3 1-16,0 0-2 16,4-3 1-16,0-7-9 15,4-8 0-15,3-11-3 16,3-15 1-16</inkml:trace>
  <inkml:trace contextRef="#ctx0" brushRef="#br0" timeOffset="14446.55">13744 13985 18 0,'18'25'9'0,"-8"-9"-7"0,-2-13 8 0,-1 0-15 0,3 0 1 0,4 1-6 0,4-4 1 0</inkml:trace>
  <inkml:trace contextRef="#ctx0" brushRef="#br0" timeOffset="14852.57">14083 13988 39 0,'0'4'19'0,"14"-8"-20"0,-14 4 41 0,0 0-37 15,0 4 0-15,0-1 0 16,-4 6 1-16,1 1-6 16,-4-1 1-16,-4 3 2 15,-3-5 1-15,0 2-2 16,-4 4 0-16,1 5-1 16,-1 1 1-1,4 6-3 1,3-6 0-16,11-6-1 15,8-7 1-15,6-6 0 16,3-6 0-16,-3-4-2 16,1-2 1-16,-1-1-1 0,0 4 1 15,-4 3-3-15,-3-4 1 16,0 7-2-16,0 3 1 16,-3 3 4-16,3 7 0 15,-3 8 3-15,3 4 1 16,0 3 1-16,3 1 1 15,4-1-3 1,1 0 0 31,2-10-6-47,1-5 1 16</inkml:trace>
  <inkml:trace contextRef="#ctx0" brushRef="#br0" timeOffset="15735.37">16193 14205 39 0,'3'-3'19'0,"-3"-22"-22"16,0 18 40-16,-3 1-32 0,-1 0 0 16,-3-1 1-16,-7 4 0 15,-7 3-9-15,-8 3 1 16,1 4 5-16,4 2 1 15,-5 1-4-15,5-1 1 16,2 4-1-16,8-4 0 16,4 0-2-16,10 1 1 15,3-1 0-15,11-3 0 16,8 1-1-16,9-4 1 0,8-3 1 16,3-3 0-1,-6-4 0-15,-8-2 1 0,-3 3-1 16,-8-4 1-16,1 4-1 15,-8 0 1-15,-2 3-3 16,-5 3 0-16,-6 3-3 16,-5 6 1-16,-6 4-1 15,-3 12 0-15,-8 9 0 16,0 1 0-16,-3-1 3 16,-4 1 0-1,4-1 3-15,0-2 1 0,0-4 1 16,-4-3 1-16,4-6 0 15,3-4 0-15,0-2-1 16,8-4 1-16,6 1-2 16,8-4 1-16,10-6-2 0,7-3 1 15,14-6-1 1,11-7 0 0,14-6 0-16,3 0 1 15,4-16-1-15,4 1 1 0,6-7 0 0,-6-6 0 16,-4-4-1-16,0 10 0 15,-11 1-1 32,-7-1 1 0,-6 3-2-31,-12 0 1-16,-10 7-2 0,-7 2 0 0,-14 4-2 0,-7 12 0 0,-3 7-1 0,-8 12 0 15,-3 13-1-15,-4 6 1 0,4 9 2 0,3 4 0 0,4 2 3 0,3 4 0 0,15 3 1 16,6-7 1-16,15-2-1 0,0-7 1 0,6-6-2 16,8-12 1-1,0-10-6-15,0-7 0 0,-1-8-6 16,-3-10 0 0</inkml:trace>
  <inkml:trace contextRef="#ctx0" brushRef="#br0" timeOffset="16020.31">16955 13954 36 0,'17'22'18'0,"15"-16"-16"0,-29-6 29 0,-3 0-29 0,4 0 0 0,-4 0 0 0,-7 3 1 16,-14 7-5-1,-4 2 1-15,4 4 2 0,-7-7 1 16,-1 7-2-16,1 6 0 15,0 3 0-15,0 3 0 16,7 4-3-16,3-1 1 16,11-3-4-16,3-3 1 15,11-6-1 1,8-6 1 15,-1-13-1-31,3-7 1 0,4-2 0 0,1-4 0 16,-1-5-2-16,-4-7 0 0</inkml:trace>
  <inkml:trace contextRef="#ctx0" brushRef="#br0" timeOffset="16771">17138 14158 42 0,'7'37'21'0,"0"-8"-29"0,-3-23 43 16,-4-3-34-16,3 0 1 15,-3-3 1-15,7 0 1 0,0-3-6 16,0-3 1-16,4-7 2 15,-1-2 1-15,5-7-3 16,-1 0 1-16,0 6-2 16,0 0 1-16,0 4-1 15,0 2 1-15,0 1-1 16,0 3 0-16,-3-1 0 16,0 7 1-16,-4 3-1 15,0 4 1-15,-4-1 0 16,4 0 1-16,-3-3-3 15,-1 4 1-15,1 2-1 16,-1-3 1 15,-3-2-2-31,0-1 1 0,0 0-1 0,4-9 1 0,-1-4 1 16,-3-2 0-16,4 2 1 16,3 4 0-16,4-4 1 0,-1 1 1 15,4 0-1 1,4 2 1-1,-4 4 0 17,0 6 0-17,0 1 0 1,4 2 1-16,-4 3 1 0,4 7 0 0,-4 0 0 0,3 2 0 0,-3-2 0 0,4 0 0 0,0-1-2 0,-1-5 0 16,5-1-6-16,2-2 0 15,8-14-5-15,-4-2 0 16</inkml:trace>
  <inkml:trace contextRef="#ctx0" brushRef="#br0" timeOffset="16940.58">18200 14167 51 0,'10'63'25'0,"5"-41"-38"0,-15-19 49 0,0 0-46 15,-4 3 0-15,-10-12-15 16,-7 0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Can use similar approach as product rule (see text).</a:t>
            </a:r>
          </a:p>
          <a:p>
            <a:r>
              <a:rPr lang="en-US">
                <a:cs typeface="Calibri"/>
              </a:rPr>
              <a:t>Alt approach is to compute d/dx (1/g) via diff </a:t>
            </a:r>
            <a:r>
              <a:rPr lang="en-US" err="1">
                <a:cs typeface="Calibri"/>
              </a:rPr>
              <a:t>quot</a:t>
            </a:r>
            <a:r>
              <a:rPr lang="en-US">
                <a:cs typeface="Calibri"/>
              </a:rPr>
              <a:t> then use product rule. Do that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(x+2)/(3x+4)</a:t>
            </a:r>
          </a:p>
          <a:p>
            <a:r>
              <a:rPr lang="en-US">
                <a:cs typeface="Calibri"/>
              </a:rPr>
              <a:t>Second derivative of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/x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(x+2)/(3x+4)</a:t>
            </a:r>
          </a:p>
          <a:p>
            <a:r>
              <a:rPr lang="en-US">
                <a:cs typeface="Calibri"/>
              </a:rPr>
              <a:t>Second derivative of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/x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hyperlink" Target="https://www.youtube.com/watch?v=YG15m2VwSjA&amp;list=PLZHQObOWTQDMsr9K-rj53DwVRMYO3t5Yr&amp;index=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Product and Quotient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Differentiating Quotients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E213-0289-4F4C-9500-8921B476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Quotient rule derived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3411-8BDB-401E-9A7E-4CFCB7EB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F0ABD6-F6DB-482C-82D9-C2D082C509B3}"/>
                  </a:ext>
                </a:extLst>
              </p14:cNvPr>
              <p14:cNvContentPartPr/>
              <p14:nvPr/>
            </p14:nvContentPartPr>
            <p14:xfrm>
              <a:off x="402480" y="190800"/>
              <a:ext cx="11727720" cy="587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F0ABD6-F6DB-482C-82D9-C2D082C509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120" y="181440"/>
                <a:ext cx="11746440" cy="58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3F42FD-7B2E-43F8-BE54-E294D1E7DD3D}"/>
                  </a:ext>
                </a:extLst>
              </p14:cNvPr>
              <p14:cNvContentPartPr/>
              <p14:nvPr/>
            </p14:nvContentPartPr>
            <p14:xfrm>
              <a:off x="7479000" y="3857400"/>
              <a:ext cx="3730320" cy="249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3F42FD-7B2E-43F8-BE54-E294D1E7DD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640" y="3848040"/>
                <a:ext cx="3749040" cy="25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34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603-91C6-4EE9-8ED9-856083D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BA51-A5EA-443D-AA15-4B978FAA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9D3896-CB59-4178-B7A8-75D2AFAFA315}"/>
                  </a:ext>
                </a:extLst>
              </p14:cNvPr>
              <p14:cNvContentPartPr/>
              <p14:nvPr/>
            </p14:nvContentPartPr>
            <p14:xfrm>
              <a:off x="1224360" y="119520"/>
              <a:ext cx="7169400" cy="478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9D3896-CB59-4178-B7A8-75D2AFAFA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5000" y="110160"/>
                <a:ext cx="7188120" cy="48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68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DF16-02CD-407B-AA78-984004F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Quotient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E229-7EA9-4EE7-BB0B-3047E066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5EDB5-CDF5-437A-9019-3F1818A85FEB}"/>
                  </a:ext>
                </a:extLst>
              </p14:cNvPr>
              <p14:cNvContentPartPr/>
              <p14:nvPr/>
            </p14:nvContentPartPr>
            <p14:xfrm>
              <a:off x="1031400" y="1368000"/>
              <a:ext cx="8999280" cy="20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5EDB5-CDF5-437A-9019-3F1818A85F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40" y="1358640"/>
                <a:ext cx="9018000" cy="20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5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C022-F6EE-43F1-AA18-96995A6F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6802-88C5-422D-9A13-4F008528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E81386-9C8F-4338-B23A-9FA302BD94EB}"/>
                  </a:ext>
                </a:extLst>
              </p14:cNvPr>
              <p14:cNvContentPartPr/>
              <p14:nvPr/>
            </p14:nvContentPartPr>
            <p14:xfrm>
              <a:off x="1606680" y="10080"/>
              <a:ext cx="9542880" cy="626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E81386-9C8F-4338-B23A-9FA302BD94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7320" y="720"/>
                <a:ext cx="9561600" cy="62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91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C022-F6EE-43F1-AA18-96995A6F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6802-88C5-422D-9A13-4F008528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6C406E-F66D-462F-9FD3-D3491161D2EF}"/>
                  </a:ext>
                </a:extLst>
              </p14:cNvPr>
              <p14:cNvContentPartPr/>
              <p14:nvPr/>
            </p14:nvContentPartPr>
            <p14:xfrm>
              <a:off x="1122840" y="906480"/>
              <a:ext cx="10856160" cy="547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6C406E-F66D-462F-9FD3-D3491161D2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480" y="897120"/>
                <a:ext cx="10874880" cy="54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52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Rework examples 1, 2, 4, 5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11, 25, 33, 53, 61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https://www.youtube.com/watch?v=YG15m2VwSjA&amp;list=PLZHQObOWTQDMsr9K-rj53DwVRMYO3t5Yr&amp;index=5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7A037-21B2-48E1-B8C3-0EC590DBBB9E}"/>
                  </a:ext>
                </a:extLst>
              </p14:cNvPr>
              <p14:cNvContentPartPr/>
              <p14:nvPr/>
            </p14:nvContentPartPr>
            <p14:xfrm>
              <a:off x="815400" y="2113200"/>
              <a:ext cx="6357960" cy="389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7A037-21B2-48E1-B8C3-0EC590DBB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040" y="2103840"/>
                <a:ext cx="6376680" cy="39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3.2 Product and Quotient Rules</vt:lpstr>
      <vt:lpstr>Quotient rule derived</vt:lpstr>
      <vt:lpstr>PowerPoint Presentation</vt:lpstr>
      <vt:lpstr>Theorem: Quotient rule</vt:lpstr>
      <vt:lpstr>Examples: Try on own</vt:lpstr>
      <vt:lpstr>Examples: Try on own</vt:lpstr>
      <vt:lpstr>Section 3.2: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2021-03-10T15:35:16Z</dcterms:modified>
</cp:coreProperties>
</file>