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CE461-3534-48A3-8559-BE16F095EA41}" v="1" dt="2021-03-16T16:27:14.358"/>
    <p1510:client id="{CAEF2994-F7B7-D58F-D215-86A0C1C17D0F}" v="4" dt="2021-03-16T14:56:41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DFC1B29F-4025-B000-B350-8BD11C26BBAC}"/>
    <pc:docChg chg="modSld">
      <pc:chgData name="Chad Vidden" userId="S::cvidden@uwlax.edu::fa919fd6-03f8-48d0-9b95-10ac8c9672df" providerId="AD" clId="Web-{DFC1B29F-4025-B000-B350-8BD11C26BBAC}" dt="2021-03-10T02:22:45.193" v="4"/>
      <pc:docMkLst>
        <pc:docMk/>
      </pc:docMkLst>
      <pc:sldChg chg="modNotes">
        <pc:chgData name="Chad Vidden" userId="S::cvidden@uwlax.edu::fa919fd6-03f8-48d0-9b95-10ac8c9672df" providerId="AD" clId="Web-{DFC1B29F-4025-B000-B350-8BD11C26BBAC}" dt="2021-03-10T02:22:45.193" v="4"/>
        <pc:sldMkLst>
          <pc:docMk/>
          <pc:sldMk cId="3962121487" sldId="267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FF71FA89-DE14-7F81-413F-612DDA7CDCF2}"/>
    <pc:docChg chg="addSld delSld modSld">
      <pc:chgData name="Chad Vidden" userId="S::cvidden@uwlax.edu::fa919fd6-03f8-48d0-9b95-10ac8c9672df" providerId="AD" clId="Web-{FF71FA89-DE14-7F81-413F-612DDA7CDCF2}" dt="2021-03-09T20:49:04.909" v="391"/>
      <pc:docMkLst>
        <pc:docMk/>
      </pc:docMkLst>
      <pc:sldChg chg="modSp">
        <pc:chgData name="Chad Vidden" userId="S::cvidden@uwlax.edu::fa919fd6-03f8-48d0-9b95-10ac8c9672df" providerId="AD" clId="Web-{FF71FA89-DE14-7F81-413F-612DDA7CDCF2}" dt="2021-03-09T20:35:08.840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F71FA89-DE14-7F81-413F-612DDA7CDCF2}" dt="2021-03-09T20:34:53.009" v="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F71FA89-DE14-7F81-413F-612DDA7CDCF2}" dt="2021-03-09T20:35:08.840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93" v="19"/>
        <pc:sldMkLst>
          <pc:docMk/>
          <pc:sldMk cId="389752628" sldId="264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7:15.258" v="102"/>
        <pc:sldMkLst>
          <pc:docMk/>
          <pc:sldMk cId="3592066129" sldId="264"/>
        </pc:sldMkLst>
        <pc:spChg chg="mod">
          <ac:chgData name="Chad Vidden" userId="S::cvidden@uwlax.edu::fa919fd6-03f8-48d0-9b95-10ac8c9672df" providerId="AD" clId="Web-{FF71FA89-DE14-7F81-413F-612DDA7CDCF2}" dt="2021-03-09T20:36:19.993" v="35" actId="20577"/>
          <ac:spMkLst>
            <pc:docMk/>
            <pc:sldMk cId="3592066129" sldId="264"/>
            <ac:spMk id="2" creationId="{5BD7DF0F-A7FB-40E3-B168-787F5C51B651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8"/>
        <pc:sldMkLst>
          <pc:docMk/>
          <pc:sldMk cId="1390852423" sldId="265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8:47.164" v="200"/>
        <pc:sldMkLst>
          <pc:docMk/>
          <pc:sldMk cId="3808180646" sldId="265"/>
        </pc:sldMkLst>
        <pc:spChg chg="mod">
          <ac:chgData name="Chad Vidden" userId="S::cvidden@uwlax.edu::fa919fd6-03f8-48d0-9b95-10ac8c9672df" providerId="AD" clId="Web-{FF71FA89-DE14-7F81-413F-612DDA7CDCF2}" dt="2021-03-09T20:37:33.289" v="109" actId="20577"/>
          <ac:spMkLst>
            <pc:docMk/>
            <pc:sldMk cId="3808180646" sldId="265"/>
            <ac:spMk id="2" creationId="{CAE86A79-3669-44C2-9BE7-7806C3C9B9A5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7"/>
        <pc:sldMkLst>
          <pc:docMk/>
          <pc:sldMk cId="4244020616" sldId="266"/>
        </pc:sldMkLst>
      </pc:sldChg>
      <pc:sldChg chg="addSp delSp modSp new modNotes">
        <pc:chgData name="Chad Vidden" userId="S::cvidden@uwlax.edu::fa919fd6-03f8-48d0-9b95-10ac8c9672df" providerId="AD" clId="Web-{FF71FA89-DE14-7F81-413F-612DDA7CDCF2}" dt="2021-03-09T20:43:02.912" v="251"/>
        <pc:sldMkLst>
          <pc:docMk/>
          <pc:sldMk cId="4281457600" sldId="266"/>
        </pc:sldMkLst>
        <pc:spChg chg="mod">
          <ac:chgData name="Chad Vidden" userId="S::cvidden@uwlax.edu::fa919fd6-03f8-48d0-9b95-10ac8c9672df" providerId="AD" clId="Web-{FF71FA89-DE14-7F81-413F-612DDA7CDCF2}" dt="2021-03-09T20:41:19.741" v="209" actId="20577"/>
          <ac:spMkLst>
            <pc:docMk/>
            <pc:sldMk cId="4281457600" sldId="266"/>
            <ac:spMk id="2" creationId="{D0DEE28A-ED3C-4AB3-9270-590F026DBF04}"/>
          </ac:spMkLst>
        </pc:spChg>
        <pc:spChg chg="del">
          <ac:chgData name="Chad Vidden" userId="S::cvidden@uwlax.edu::fa919fd6-03f8-48d0-9b95-10ac8c9672df" providerId="AD" clId="Web-{FF71FA89-DE14-7F81-413F-612DDA7CDCF2}" dt="2021-03-09T20:41:59.771" v="224"/>
          <ac:spMkLst>
            <pc:docMk/>
            <pc:sldMk cId="4281457600" sldId="266"/>
            <ac:spMk id="3" creationId="{4EA2A526-B465-416A-980B-987FDEFD2CDE}"/>
          </ac:spMkLst>
        </pc:spChg>
        <pc:spChg chg="add mod">
          <ac:chgData name="Chad Vidden" userId="S::cvidden@uwlax.edu::fa919fd6-03f8-48d0-9b95-10ac8c9672df" providerId="AD" clId="Web-{FF71FA89-DE14-7F81-413F-612DDA7CDCF2}" dt="2021-03-09T20:43:02.912" v="251"/>
          <ac:spMkLst>
            <pc:docMk/>
            <pc:sldMk cId="4281457600" sldId="266"/>
            <ac:spMk id="6" creationId="{844B32FC-4473-49B0-BB20-1634D7B0F80C}"/>
          </ac:spMkLst>
        </pc:spChg>
        <pc:picChg chg="add del mod ord">
          <ac:chgData name="Chad Vidden" userId="S::cvidden@uwlax.edu::fa919fd6-03f8-48d0-9b95-10ac8c9672df" providerId="AD" clId="Web-{FF71FA89-DE14-7F81-413F-612DDA7CDCF2}" dt="2021-03-09T20:43:02.912" v="251"/>
          <ac:picMkLst>
            <pc:docMk/>
            <pc:sldMk cId="4281457600" sldId="266"/>
            <ac:picMk id="4" creationId="{420B87E9-C812-422F-8DD3-EEB7AEEC8484}"/>
          </ac:picMkLst>
        </pc:picChg>
      </pc:sldChg>
      <pc:sldChg chg="modSp add replId modNotes">
        <pc:chgData name="Chad Vidden" userId="S::cvidden@uwlax.edu::fa919fd6-03f8-48d0-9b95-10ac8c9672df" providerId="AD" clId="Web-{FF71FA89-DE14-7F81-413F-612DDA7CDCF2}" dt="2021-03-09T20:45:49.426" v="320"/>
        <pc:sldMkLst>
          <pc:docMk/>
          <pc:sldMk cId="3962121487" sldId="267"/>
        </pc:sldMkLst>
        <pc:picChg chg="mod">
          <ac:chgData name="Chad Vidden" userId="S::cvidden@uwlax.edu::fa919fd6-03f8-48d0-9b95-10ac8c9672df" providerId="AD" clId="Web-{FF71FA89-DE14-7F81-413F-612DDA7CDCF2}" dt="2021-03-09T20:43:41.583" v="267" actId="1076"/>
          <ac:picMkLst>
            <pc:docMk/>
            <pc:sldMk cId="3962121487" sldId="267"/>
            <ac:picMk id="4" creationId="{420B87E9-C812-422F-8DD3-EEB7AEEC8484}"/>
          </ac:picMkLst>
        </pc:picChg>
      </pc:sldChg>
      <pc:sldChg chg="del">
        <pc:chgData name="Chad Vidden" userId="S::cvidden@uwlax.edu::fa919fd6-03f8-48d0-9b95-10ac8c9672df" providerId="AD" clId="Web-{FF71FA89-DE14-7F81-413F-612DDA7CDCF2}" dt="2021-03-09T20:35:14.978" v="16"/>
        <pc:sldMkLst>
          <pc:docMk/>
          <pc:sldMk cId="4166258384" sldId="267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5:10.707" v="306"/>
        <pc:sldMkLst>
          <pc:docMk/>
          <pc:sldMk cId="479146701" sldId="268"/>
        </pc:sldMkLst>
        <pc:spChg chg="mod">
          <ac:chgData name="Chad Vidden" userId="S::cvidden@uwlax.edu::fa919fd6-03f8-48d0-9b95-10ac8c9672df" providerId="AD" clId="Web-{FF71FA89-DE14-7F81-413F-612DDA7CDCF2}" dt="2021-03-09T20:44:04.770" v="282" actId="20577"/>
          <ac:spMkLst>
            <pc:docMk/>
            <pc:sldMk cId="479146701" sldId="268"/>
            <ac:spMk id="2" creationId="{61896B2B-C174-474D-8F28-3D9AD78E0AFF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5"/>
        <pc:sldMkLst>
          <pc:docMk/>
          <pc:sldMk cId="3453824134" sldId="268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6:49.894" v="354"/>
        <pc:sldMkLst>
          <pc:docMk/>
          <pc:sldMk cId="808350064" sldId="269"/>
        </pc:sldMkLst>
        <pc:spChg chg="mod">
          <ac:chgData name="Chad Vidden" userId="S::cvidden@uwlax.edu::fa919fd6-03f8-48d0-9b95-10ac8c9672df" providerId="AD" clId="Web-{FF71FA89-DE14-7F81-413F-612DDA7CDCF2}" dt="2021-03-09T20:46:18.723" v="335" actId="20577"/>
          <ac:spMkLst>
            <pc:docMk/>
            <pc:sldMk cId="808350064" sldId="269"/>
            <ac:spMk id="2" creationId="{91F46E27-426C-4615-8557-F5A90FDABFC4}"/>
          </ac:spMkLst>
        </pc:spChg>
      </pc:sldChg>
      <pc:sldChg chg="modSp new modNotes">
        <pc:chgData name="Chad Vidden" userId="S::cvidden@uwlax.edu::fa919fd6-03f8-48d0-9b95-10ac8c9672df" providerId="AD" clId="Web-{FF71FA89-DE14-7F81-413F-612DDA7CDCF2}" dt="2021-03-09T20:49:04.909" v="391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FF71FA89-DE14-7F81-413F-612DDA7CDCF2}" dt="2021-03-09T20:48:18.659" v="366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" userId="fa919fd6-03f8-48d0-9b95-10ac8c9672df" providerId="ADAL" clId="{384CE461-3534-48A3-8559-BE16F095EA41}"/>
    <pc:docChg chg="modSld">
      <pc:chgData name="Chad" userId="fa919fd6-03f8-48d0-9b95-10ac8c9672df" providerId="ADAL" clId="{384CE461-3534-48A3-8559-BE16F095EA41}" dt="2021-03-16T16:27:14.355" v="0"/>
      <pc:docMkLst>
        <pc:docMk/>
      </pc:docMkLst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3637318454" sldId="257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3637318454" sldId="257"/>
            <ac:inkMk id="5" creationId="{83316307-EFA1-42EC-A339-B10B47D5684B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541778303" sldId="263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541778303" sldId="263"/>
            <ac:inkMk id="4" creationId="{BDACD1DF-721D-49AD-8B51-5A15D58E394F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3592066129" sldId="264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3592066129" sldId="264"/>
            <ac:inkMk id="4" creationId="{C3C446BB-947C-458E-BD0E-80C37593EC00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3808180646" sldId="265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3808180646" sldId="265"/>
            <ac:inkMk id="4" creationId="{08B22AFC-E650-4BE4-8721-098B394E7C43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4281457600" sldId="266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4281457600" sldId="266"/>
            <ac:inkMk id="3" creationId="{66397934-70AF-43FC-91C0-488EC96A5328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3962121487" sldId="267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3962121487" sldId="267"/>
            <ac:inkMk id="3" creationId="{7B0A1B67-5452-419B-AB75-00044A3B4F0C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479146701" sldId="268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479146701" sldId="268"/>
            <ac:inkMk id="4" creationId="{D189B5A8-3AD1-4D15-92D9-967A861AAC43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808350064" sldId="269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808350064" sldId="269"/>
            <ac:inkMk id="4" creationId="{0F08273E-FCCB-437D-92EE-16854392BA54}"/>
          </ac:inkMkLst>
        </pc:inkChg>
      </pc:sldChg>
      <pc:sldChg chg="addSp">
        <pc:chgData name="Chad" userId="fa919fd6-03f8-48d0-9b95-10ac8c9672df" providerId="ADAL" clId="{384CE461-3534-48A3-8559-BE16F095EA41}" dt="2021-03-16T16:27:14.355" v="0"/>
        <pc:sldMkLst>
          <pc:docMk/>
          <pc:sldMk cId="934534770" sldId="270"/>
        </pc:sldMkLst>
        <pc:inkChg chg="add">
          <ac:chgData name="Chad" userId="fa919fd6-03f8-48d0-9b95-10ac8c9672df" providerId="ADAL" clId="{384CE461-3534-48A3-8559-BE16F095EA41}" dt="2021-03-16T16:27:14.355" v="0"/>
          <ac:inkMkLst>
            <pc:docMk/>
            <pc:sldMk cId="934534770" sldId="270"/>
            <ac:inkMk id="4" creationId="{85E3B469-487C-494B-AA2A-817BEA2EBC82}"/>
          </ac:inkMkLst>
        </pc:inkChg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CAEF2994-F7B7-D58F-D215-86A0C1C17D0F}"/>
    <pc:docChg chg="modSld">
      <pc:chgData name="Chad Vidden" userId="S::cvidden@uwlax.edu::fa919fd6-03f8-48d0-9b95-10ac8c9672df" providerId="AD" clId="Web-{CAEF2994-F7B7-D58F-D215-86A0C1C17D0F}" dt="2021-03-16T14:56:41.059" v="1" actId="20577"/>
      <pc:docMkLst>
        <pc:docMk/>
      </pc:docMkLst>
      <pc:sldChg chg="modSp">
        <pc:chgData name="Chad Vidden" userId="S::cvidden@uwlax.edu::fa919fd6-03f8-48d0-9b95-10ac8c9672df" providerId="AD" clId="Web-{CAEF2994-F7B7-D58F-D215-86A0C1C17D0F}" dt="2021-03-16T14:56:41.059" v="1" actId="20577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CAEF2994-F7B7-D58F-D215-86A0C1C17D0F}" dt="2021-03-16T14:56:41.059" v="1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4:58:21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17357 9774 29 0,'0'16'14'0,"10"-4"-9"0,-10-12 23 31,7-3-26-31,4 0 1 0,7-3 0 0,6-1 0 16,8 4-4-16,3 0 1 16,4 0 2-16,3 0 1 15,11-4-2-15,7 1 1 16,4-3-1-16,13-1 0 0,22-2-1 15,28-7 0-15,18 0 0 16,21 7 0-16,14-7-2 16,-11 0 1-16,-10 0-5 15,-4 0 1-15,-28 1-7 16,-11-4 1-16</inkml:trace>
  <inkml:trace contextRef="#ctx0" brushRef="#br0" timeOffset="763.72">17664 9805 30 0,'3'10'15'0,"25"-13"-9"0,-10 6 21 15,7-3-22-15,10 3 0 16,7-3 4-16,18 0 0 0,25 3-11 15,28-6 0-15,28-3 7 16,39-7 1-16,32-6-5 16,13-6 0-16,-6-3-5 15,-14 6 1-15,-8 3-11 0,-35 3 1 16,-31-6-2-16,-29 7 1 16</inkml:trace>
  <inkml:trace contextRef="#ctx0" brushRef="#br0" timeOffset="7957.26">11324 11276 29 0,'-3'9'14'0,"10"1"-6"0,-7-4 14 16,3 0-20-16,-3 10 1 0,0 3 0 16,0 3 0-16,0 6-4 15,0 10 0-15,0 9 3 16,-3 3 0-16,-4 13-2 16,0 9 1-16,-8 0-1 15,5 6 0-15,-1 4-1 16,1-10 0-1,-1-13-3-15,1-12 1 16,3-12-6-16,-1-10 1 0,5-12-3 0,-1-17 1 16</inkml:trace>
  <inkml:trace contextRef="#ctx0" brushRef="#br0" timeOffset="9066.87">11303 11282 12 0,'7'6'6'0,"4"13"5"0,-11-19 5 15,10 0-15-15,4 0 0 0,4 0 1 16,10 3 0-16,7 1-2 16,1-4 0-16,6 0 2 15,7 9 0-15,11-3-1 16,0 1 1-16,7 2-1 15,15 0 0-15,13-2-1 16,11-1 1-16,3-3 0 16,15 0 1-16,13-6 0 15,4-3 0-15,0-4 0 16,7-5 1-16,15 2 0 16,-8-6 0-16,0 4-1 15,18-1 0-15,-14 3-2 16,14 4 1-16,14-4-1 15,-7 1 1-15,7-1-1 0,7-2 1 0,-18-1 0 16,-3 3 1-16,7 1 1 31,-29-1 0-31,1 1-1 0,-7 6 1 16,-8-4 0-16,-6 4 0 16,-18 3-2-16,-4-4 0 15,-3 4-1-15,-4 3 0 16,-3 0 0-16,-7 0 0 15,-4-3-1-15,-14 0 1 16,-14 3-1-16,0 3 1 16,-7 0 0-16,-7 4 0 15,-4 5-1-15,-7 7 1 0,-6 6-1 16,-12 0 0-16,1 7 0 16,-11 5 0-16,-4 7-1 15,-3 6 1-15,-3 0-1 0,-8 4 1 16,-6 2 0-16,3 7 0 15,-4 3-1 1,-3 3 1-16,0 3 0 16,3 9 0-16,0-2 0 15,4-1 0-15,4 4 0 16,3-16 1-16,3 6 0 16,1-7 0-16,-1-8 0 0,4-4 0 0,0-6 0 15,0-6 0-15,-4 0 0 31,-3-13 1-31,-10 0-1 16,-8 0 0-16,-10-6-1 16,-18-6 1-16,-11-3 0 0,1-7 0 15,-22-6-1-15,-17-6 1 16,-29-10-1-16,-27 0 1 16,-47-3 0-16,-21-2 1 15,-28-1-2-15,-28 0 1 16,-11-3-3-16,-24-7 1 0,-4 4-8 15,0 9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4:58:47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3030 4543 30 0,'11'0'15'0,"-4"10"-14"0,-7-10 16 15,4 3-15 1,3 3 1-16,-7 0 1 16,3 1 0-16,-3 2-5 0,7 4 1 15,-7-4 2-15,4 1 1 16,-4 2-1-16,0 1 0 0,0 5-1 31,0-2 1-31,0 0-1 16,7-1 0-16,-7 1 0 15,3-3 1-15,4 2-1 16,-7-2 0-16,4-1 1 16,3-12 0-16,0 4 1 15,-3-8 0-15,6-8-1 16,8-16 1-16,3-1-1 0,7-14 1 0,4-4-3 15,7-16 0 1,10-9-7 0,0-16 0-16,1 6-8 0,-25 7 1 15</inkml:trace>
  <inkml:trace contextRef="#ctx0" brushRef="#br0" timeOffset="1531.38">3210 7127 30 0,'0'-62'15'0,"-21"-4"-11"15,11 41 18 16,-29-13-20-31,-11 7 1 0,-10 9 0 0,-7 6 1 32,-7 7-6-32,-3 9 1 15,6 18 1-15,1 14 1 16,3 12-3-16,7 9 1 0,7 16-1 16,7 9 0-1,18 10 0-15,13 6 0 0,15 0 1 16,15 0 1-16,9-6 0 15,-3-19 1-15,18-3-1 0,21-22 1 16,21-13-1-16,11-18 1 16,7-23-1-16,17-12 1 15,4-18-1-15,-10-10 1 0,-19-7 0 16,-13-6 1 0,-18-2 0-16,-21-4 1 0,-25-7-2 31,-14-2 1-31,-14 6-1 15,-15 0 1-15,-16 3-2 16,-8 12 1-16,3 13-1 16,-10 7 0-16,0 8-1 0,0 8 0 0,-7 21-4 15,4 15 0 1,-8 10-6-16,-3 13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4:59:00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5:00:36.654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3200 4001 31 0,'17'0'15'0,"8"-6"-7"0,-18 2 15 16,-3 1-21-16,3 0 0 0,-7 3-1 16,-7 0 1-16,-7 3-3 15,-22 7 1-15,4-1 1 16,-6 13 0-16,-12 9-2 15,-3 7 1-15,4 9-1 16,-7 16 0-16,3 3-1 16,10 6 1-1,15 9 0-15,0 1 0 16,24-1 1-16,8-2 0 0,17-10 1 16,18-13 1-16,10-12-1 15,11-16 1-15,7-18 0 16,4-10 0-16,-1-16 0 0,1-6 0 0,-4-12-1 15,-7-4 0 1,0 0 0-16,-21 4 0 16,-25-1-1 15,-18 4 0-31,-13 12-1 16,-5 7 1-16,-16 2-2 15,-1 7 1-15,0 3-2 16,-3 3 0-16,3 10-3 15,7 3 1-15,11-1-7 16,-4-5 1-16</inkml:trace>
  <inkml:trace contextRef="#ctx0" brushRef="#br0" timeOffset="503.88">3697 4641 28 0,'11'9'14'0,"-8"-34"-7"0,-3 16 21 0,0 9-26 15,0-7 1-15,0 4 1 16,-3-6 0-16,-4 2-6 16,-7 4 1-16,3 3 3 15,-7 0 0-15,1 10-2 16,3-1 0-16,-11 13-2 15,4 3 1-15,0 3-1 16,3 4 1-16,7-1-1 16,8 4 1-16,6-10 0 15,15-10 0-15,-7-12 1 16,6-3 1-16,4-6-1 0,1 0 0 16,-1-3 0-16,-4-4 0 15,1 0-3-15,-15-2 0 16,-3-10-7-16,-3-7 0 15</inkml:trace>
  <inkml:trace contextRef="#ctx0" brushRef="#br0" timeOffset="1748.24">4064 4659 47 0,'11'0'23'0,"-1"-18"-21"0,-10 8 41 0,0 4-43 16,-7-3 0-16,4 2 0 16,-8 4 1-16,-3 3-1 15,0 0 0-15,-4 6 0 16,1 1 1-16,2 2-2 0,-6 4 1 15,11 5-1-15,-4-2 0 16,3 6-1-16,7-3 1 16,4-3-1-1,4-4 1-15,3-3-1 0,4 1 1 16,-1-10 0 0,8-3 0-16,-8-7-1 15,5 4 0-15,-1 0-1 0,-4 6 1 16,1-6-1-16,-1 2 0 15,8 1 0-15,-7 0 1 0,3-6 0 16,3 9 1-16,-6 0 0 16,0 0 1-1,-4 3-1-15,3 3 1 16,-6 4-1-16,3 5 1 16,-4 4-3-16,4 0 1 15,-7 0 0-15,4-1 1 16,3-2 0-16,0 0 0 15,4-7 0-15,-8-2 1 0,8 5 1 16,-1-3 0 0,4-5 0-16,-3 2 0 0,0-6-1 15,-1 0 1-15,1 6-1 16,6-6 1 0,-6 0-1-16,3-3 1 0,4 0 0 15,-1-7 0-15,-3-5 1 16,4-1 0-16,3 0 1 15,-3-6 0-15,3-6-1 0,-3-16 1 16,3 0 0-16,0-18 0 16,-3-7-1-16,-4-10 0 0,-4-8-1 15,-3 5 1-15,0-3-1 16,-3 1 0-16,-4 18-2 16,0 9 1-16,-4 10-1 15,1 13 0 1,-1 12-1-16,-6 6 1 15,-1 19-1-15,-6 19 0 16,-1 16-1-16,4 18 1 0,3 17 1 16,1 5 0-1,-4 7 0-15,10-7 1 0,4 0 0 16,4 1 1-16,10-7 0 16,7-6 1-1,7-7-2-15,4-2 1 16,-4-13-7-16,4-10 1 0,-11-15-7 15,-3-10 1-15</inkml:trace>
  <inkml:trace contextRef="#ctx0" brushRef="#br0" timeOffset="2105.34">4981 4314 24 0,'-17'-3'12'0,"6"3"-2"0,4 3 13 16,3 4-21-16,-3-4 1 15,4 0 0-15,3 3 1 16,0 1-6-16,0-1 1 16,10-3-1-16,-6 0 1 15,3 0-9-15,0-3 0 16</inkml:trace>
  <inkml:trace contextRef="#ctx0" brushRef="#br0" timeOffset="2267.96">4946 4584 33 0,'7'22'16'16,"-7"-22"-17"-16,0 0 25 0,0 0-30 15,0 0 0-15,4-6-12 16,-1-7 1-16</inkml:trace>
  <inkml:trace contextRef="#ctx0" brushRef="#br0" timeOffset="2808.82">5909 4205 55 0,'11'6'27'0,"-11"3"-35"15,0-2 53-15,0 5-44 16,-4 7 0-16,1 6 0 15,-1 16 1-15,1 12-3 0,-1 7 0 16,4-1 0-16,0-2 1 16,0-13-7-16,0-10 1 15,4-6-10-15,3-18 1 16</inkml:trace>
  <inkml:trace contextRef="#ctx0" brushRef="#br0" timeOffset="3138.27">5779 4020 33 0,'0'9'16'0,"0"-3"-8"0,0-2 18 0,0-4-23 16,3 0 0-16,4 3 3 15,0-3 0-15,14 6-7 16,0 3 1-16,11 7 4 15,18 0 1-15,6 3-1 16,15-1 0-16,-1 1-2 16,-3 6 1-16,-3 0-1 15,-8-6 0-15,-14 19-2 16,-10-1 0-16,-21 7-1 16,-11 10 0-16,-4-4-1 15,-24 6 1-15,-4-6-3 16,-14-3 0-16,4-6-4 15,-4-3 1-15,4-7-8 16,10-9 0-16</inkml:trace>
  <inkml:trace contextRef="#ctx0" brushRef="#br0" timeOffset="3384.44">6678 4587 43 0,'7'10'21'0,"-17"15"-18"0,3-13 35 0,3 4-38 16,-3-7 1-16,3 1-3 15,-3-10 1-15,4 0-2 16,-1-10 0-16,1 1-8 15,3-4 1-15,0-2-3 16,0-7 0-16</inkml:trace>
  <inkml:trace contextRef="#ctx0" brushRef="#br0" timeOffset="3512.99">6625 4446 21 0,'11'16'10'0,"17"3"-15"0,-17-19 14 0,3 3-17 16,3 3 0-16</inkml:trace>
  <inkml:trace contextRef="#ctx0" brushRef="#br0" timeOffset="3812.52">6929 4716 41 0,'14'16'20'0,"-4"-32"-25"0,-10 0 41 0,4-6-36 15,-8-15 1-15,4-7 2 16,-10-19 0-16,-1-19-4 16,1 4 0-16,-1 6 2 15,-3-3 1-15,3 3-1 16,8 12 1-16,3 13-2 15,3 6 0-15,4 7-1 16,7 15 1-16,1 6-3 16,6 20 0-16,0 8-5 15,0 10 1-15,0 13-6 16,0 6 0-16</inkml:trace>
  <inkml:trace contextRef="#ctx0" brushRef="#br0" timeOffset="4016.97">6833 4525 57 0,'11'18'28'0,"7"-2"-32"0,-8-16 55 15,1 0-51-15,3-3 0 16,11 0-1-16,6-3 0 15,-6 2-4-15,3-5 1 16,-7 9-13-16,-14-6 1 0</inkml:trace>
  <inkml:trace contextRef="#ctx0" brushRef="#br0" timeOffset="4588.17">7401 4753 50 0,'0'-3'25'0,"11"-31"-21"0,-11 15 36 0,0-3-39 16,0-22 0-16,0-9 1 15,-11-19 1-15,1-13-4 16,6 0 0-16,4-2 2 15,4 5 0-15,6 4 0 16,1 9 0-16,3 12-1 16,-3 4 1-16,6 12-2 15,4 13 0-15,4 25-4 16,0 6 1-16,-4 16-7 16,-7 22 0-16,-3-4-6 15,-8 16 1-15</inkml:trace>
  <inkml:trace contextRef="#ctx0" brushRef="#br0" timeOffset="4792.6">7183 4578 52 0,'10'-3'26'0,"29"-19"-32"0,-21 12 49 16,6 1-44-16,5 0 1 15,2 5-5-15,1 4 1 16,-4 4-2-16,4 5 1 16,-4 0-10-16,-3-5 1 15</inkml:trace>
  <inkml:trace contextRef="#ctx0" brushRef="#br0" timeOffset="5119.28">7680 4732 49 0,'21'9'24'0,"7"-18"-27"15,-17 2 43-15,3-2-41 16,0-4 1-16,0-2-1 16,4-4 1-16,-7 3-1 15,-1-3 1-15,-3 1-2 16,-3-1 1-16,-4 3-1 15,-7 3 0-15,-4 7-1 16,-3 6 0-16,3 6-1 16,-6-2 1-16,3 8 0 15,7 4 0-15,-4 9 1 0,4 0 0 16,7-3 2 0,7-3 0-16,4 3 1 0,6-7 0 15,8-2-4-15,3-7 1 16,0-6-8-16,4-6 1 15</inkml:trace>
  <inkml:trace contextRef="#ctx0" brushRef="#br0" timeOffset="5408.81">8065 4678 34 0,'14'-19'17'0,"-36"-18"-14"0,22 31 26 0,0-4-29 16,-3 1 1-16,3-7 2 15,0 3 0-15,3 4-2 16,5 3 1-16,6 6 1 16,0 3 1-16,7 0-2 15,4 3 1-15,-1 4-3 16,1-7 0-16,-4 0-5 15,4-3 0-15,0 0-8 16,-1 6 0-16,1-6-1 16,-11 0 1-16</inkml:trace>
  <inkml:trace contextRef="#ctx0" brushRef="#br0" timeOffset="6100.61">8438 4622 56 0,'32'0'28'0,"7"31"-39"0,-28-34 62 16,-1 3-52-16,1 0 1 16,-4-6-1-16,0-4 0 31,-11 1 1-31,-3 0 0 16,0-1-2-16,-10 4 0 0,-1 6-1 15,0 0 0-15,1 6-1 16,3 0 1-16,3 13-1 15,4 3 1-15,7 0 0 16,7-3 1-16,7 0 1 16,7-7 0-16,-7-2 0 15,4-7 0-15,3 0-1 16,4-6 0-16,-4-3-2 16,-3-1 1-16,-4 4-1 15,0-6 1-15,0 2 0 16,-3 4 0-16,-4 0 0 15,3 0 1-15,1 3 3 16,-1 0 0-16,1 0 1 16,3 0 0-16,-3 3-1 0,-1 3 1 0,1 1-1 15,3 2 1-15,-11-6-2 16,8 4 0-16,-4 2 0 16,4 3 0-16,-1 4-1 15,-3-6 1-15,4 2 0 16,3-6 0-16,0 1 1 0,7-4 0 31,4-3 0-31,10-3 0 16,1-10 0-16,-1-3 1 15,4-12-2-15,3-3 1 16,4-13-1-16,3-16 0 16,-6-5-1-16,-8-11 1 0,-7-8-1 15,-10 2 1-15,-1-3-1 16,-17 7 1-16,0 6-1 15,-10 9 1-15,-8 10 0 0,0 15 0 16,-3 16 0-16,-3 19 1 16,6 16 0-1,4 27 0-15,0 26-1 16,3 25 1-16,1 22-1 0,-1 3 1 16,0-9-5-16,8-10 0 0,-1-31-6 15,-3-16 1-15</inkml:trace>
  <inkml:trace contextRef="#ctx0" brushRef="#br0" timeOffset="6499.99">9116 4597 48 0,'28'-13'24'0,"25"-6"-29"0,-35 16 45 16,-1 3-41-16,8 0 1 15,-4 3-3-15,-3 4 1 16,-1-1 0-16,-10-3 1 16,4 0-6-16,-4 0 0 15,0 7-3-15,0-1 0 0,0 1 1 16,0 8 0-16,0 1 3 15,-7 3 1-15,4 0 6 16,-4 3 0-16,3-3 5 16,1 0 0-16,-1-9 0 15,-3-4 0-15,4-6-3 16,-1-6 1-16,1-6-6 16,0-7 0-16,-1-3-5 15,-3 0 1-15,0 0-3 16,-3-6 1-16,-1 7-1 15,0 5 1-15</inkml:trace>
  <inkml:trace contextRef="#ctx0" brushRef="#br0" timeOffset="7088.9">9412 4600 18 0,'11'-3'9'0,"17"6"-9"16,-17-3 20-16,-1 6-18 16,1-6 1-16,3 6 0 15,0 4 0-15,4-1-5 0,-1-3 1 16,4 7 1-16,1-13 0 15,-5 0-1-15,1 0 0 16,-4 0 1-16,0-13 0 16,-3 10 2-16,-1-3 0 15,-3 0 2-15,0 6 0 16,0 0 0-16,-7 0 1 16,4 0-2-16,-4 0 0 0,0 3-2 15,0-3 0-15,-4 3-2 0,1 0 0 16,3 0-1-16,-4 4 0 15,4 2-2 1,4 0 1-16,-1 4-1 16,1-1 0-16,3 1-1 0,0-4 0 15,0 1-1-15,0-1 1 16,0 1 0 0,0-4 1-16,4 3 1 15,-1 4 1-15,4-1 2 16,4-8 1-16,10 2 1 15,-3-16 0-15,7 1 0 0,10-16 1 16,0-3-1-16,1-7 0 16,-1-12 0-16,-7-9 0 15,-6-13 2-15,-5-10 1 0,-6-5 1 32,-11-1 0-32,-7-3-1 15,-7 13 0-15,-7 6-1 0,-4 6 1 0,-3 10-4 16,-4 15 1-16,1 23-2 15,2 24 1-15,5 26-1 16,-1 8 0-16,4 30-1 16,4 14 1-1,6 20-1-15,0-4 1 16,4 1-5-16,0-23 1 0,4-12-7 0,0-18 1 31</inkml:trace>
  <inkml:trace contextRef="#ctx0" brushRef="#br0" timeOffset="7330.77">9864 4559 39 0,'17'19'19'0,"4"0"-19"15,-6-16 31-15,-1-6-31 16,7 3 0-16,7 0-1 16,4 0 0-16,0-7-1 15,-1 14 0-15,-2-7-6 16,-8-7 0-16,-4 7-3 16,1 7 0-16</inkml:trace>
  <inkml:trace contextRef="#ctx0" brushRef="#br0" timeOffset="7611.91">10224 4597 29 0,'10'9'14'0,"36"-28"-9"0,-32 16 24 15,0-3-29-15,4 0 1 16,-4-1-1-16,-3-2 0 16,-4-4-1-16,-4 4 1 15,-6-7 0-15,-8 4 0 16,-3 2-1-16,0 4 1 0,-4 6 0 15,4 6 1 1,3 10 1-16,1 6 0 0,3 6 2 16,0 7 0-16,3-1 0 15,4 4 1-15,7-13-2 16,7-6 1-16,8-10-3 16,9-9 1-16,5-9-7 15,-5-10 0-15,1 3-9 16,-7-9 1-16</inkml:trace>
  <inkml:trace contextRef="#ctx0" brushRef="#br0" timeOffset="8274.04">12972 4637 47 0,'3'13'23'0,"-3"-35"-21"15,0 13 38-15,-7 2-39 16,-3 7 0-16,-5-3 0 16,-2 0 0-16,-4 3-1 15,-1 3 0-15,5 7 0 16,-1 2 1-16,4 1-1 16,3 2 1-16,8-5-1 15,6-10 1-15,8 0-2 16,3-10 0-16,0 4 0 15,4-6 1-15,-4 2-2 0,0 1 1 16,4 6-2-16,-4-4 1 16,-4 1 0-16,-2 6 1 47,6 0 0-47,0 0 1 0,0 0-1 0,0 6 1 0,0 10 1 0,0-3 0 0,0 5-2 15,0 1 0-15,1-3-3 16,-5 3 0-16,1-10-7 0,-1-3 1 15,4-9-3 1,1-6 0 0</inkml:trace>
  <inkml:trace contextRef="#ctx0" brushRef="#br0" timeOffset="8572.62">13204 4606 33 0,'4'3'16'0,"3"-6"-15"15,0 3 29-15,0 6-28 16,0 4 0-16,0-1 2 15,0 4 0-15,4-4-6 16,-4-3 1-16,0-6 2 16,4 0 0-16,-1-9-2 15,4 0 0-15,-3-1 0 16,3 1 1-16,0 3-1 16,4 2 1-16,-1 1 0 15,1 0 0-15,3 3 1 16,-3 0 0-16,-1-6-1 15,1 6 1-15,-4 6-1 16,4 7 0-16,0-1-3 0,6 1 1 16,4 2-7-16,11-5 0 15,0-10-3-15,3-6 1 16</inkml:trace>
  <inkml:trace contextRef="#ctx0" brushRef="#br0" timeOffset="8798.7">14051 4562 43 0,'-10'54'21'0,"-47"43"-27"0,36-66 43 0,-7 22-37 15,-11 7 1-15,0 6-2 16,0 0 1-16,8-16-3 15,-1-3 1-15,11-19-3 16,10-18 1-16,4-17-3 16,11-18 1-16,-1-16-6 15,-6-12 1-15</inkml:trace>
  <inkml:trace contextRef="#ctx0" brushRef="#br0" timeOffset="8933.4">13649 4490 28 0,'-14'-53'14'0,"14"43"0"16,7 10 23-16,7 13-34 15,7 18 0-15,4 7 1 0,7 6 1 16,-1 0-7-16,5 0 0 16,-1-4 1-16,0-8 0 15,-7-10-12-15,-10-16 0 16</inkml:trace>
  <inkml:trace contextRef="#ctx0" brushRef="#br0" timeOffset="9533.41">16020 4716 39 0,'3'-28'19'0,"8"-54"-13"0,-11 48 25 15,-4-10-28-15,1-19 1 16,-4-12 0-16,0-4 0 16,0-12-6-16,3 4 1 15,8-7 3-15,6 12 1 0,8 7-2 16,6 6 1-16,5 15-1 16,2 17 1-16,-2 18-1 15,-1 19 1-15,-3 19-3 16,-4 15 0-16,-4 13-4 15,-6 7 0-15,-11-1-8 16,-4-9 1-16,-10 0-3 0,-7-3 0 16</inkml:trace>
  <inkml:trace contextRef="#ctx0" brushRef="#br0" timeOffset="9699.69">15889 4402 34 0,'-25'38'17'0,"22"-41"-10"16,3 3 30-16,7 0-33 15,7 0 1-15,7 0 1 16,-3-7 1-16,28 4-10 0,3 3 1 16,1 0 4-16,-1 0 0 15,-7 3-10-15,1 4 1 16,2-14-8-16,-2 7 0 16</inkml:trace>
  <inkml:trace contextRef="#ctx0" brushRef="#br0" timeOffset="9923.68">16641 4321 36 0,'10'19'18'0,"-6"-1"-14"0,-4-11 26 0,-7 5-28 16,-8-2 0-16,-2 5 2 16,-8 10 1-16,-3 0-6 15,0 13 1-15,-4-10 2 16,0 10 0-16,8 3-2 15,6-7 1-15,0 4-5 16,22-16 0-16,17-7-8 16,7-8 0-16,11-7-1 15,7-25 0-15</inkml:trace>
  <inkml:trace contextRef="#ctx0" brushRef="#br0" timeOffset="10112.56">16979 4286 34 0,'4'7'17'0,"-8"27"-16"16,1-21 31-16,-8 5-31 0,-7 4 1 15,-6 7 0-15,3 5 1 16,-8-3-4-16,-2 4 0 16,2 3 2-16,1-1 0 15,3-5-5-15,8-11 1 16,6 1-9-16,8-22 1 15</inkml:trace>
  <inkml:trace contextRef="#ctx0" brushRef="#br0" timeOffset="10299.09">16799 4427 29 0,'21'10'14'0,"-10"43"-4"0,-7-44 18 16,3 7-26-16,3 3 0 0,4-6 0 15,-3 8 0-15,3-5-3 16,0 0 0-16,0 0 0 16,7-1 1-16,-3-2-11 15,0-13 0-15</inkml:trace>
  <inkml:trace contextRef="#ctx0" brushRef="#br0" timeOffset="10524.4">17131 4217 48 0,'21'41'24'0,"28"47"-24"0,-31-69 40 15,7 3-39-15,-1 9 0 16,-2 3-1-16,-5 4 1 15,-10-3-6-15,-10 8 0 16,-15 5-9-16,-10-5 0 16</inkml:trace>
  <inkml:trace contextRef="#ctx0" brushRef="#br0" timeOffset="10918.76">17755 4967 55 0,'14'9'27'0,"1"-12"-57"0,-15-6 45 32,-4-7-32-32,4-6 1 15</inkml:trace>
  <inkml:trace contextRef="#ctx0" brushRef="#br0" timeOffset="12971.99">12428 3869 39 0,'0'22'19'0,"0"-34"-10"0,0 12 19 0,0 3-25 16,4 6 0-16,-4 4 0 15,0-1 1-15,-4 1-6 16,4-1 0-16,0 1-1 16,0-4 1-16,0-6-11 15,0-3 0-15</inkml:trace>
  <inkml:trace contextRef="#ctx0" brushRef="#br0" timeOffset="13136.44">12622 3681 39 0,'-3'31'19'0,"-4"32"-21"0,7-44 26 16,0 0-38-16,0 6 1 15,-4-6-7-15,11-4 1 16</inkml:trace>
  <inkml:trace contextRef="#ctx0" brushRef="#br0" timeOffset="13722.98">14175 3700 39 0,'-4'22'19'0,"1"3"-14"16,3-9 36-16,0 6-40 16,0-1 0-16,3 5-3 15,1 2 0-15,-1 3-1 16,1-9 0-16,3-3-8 16,3-13 1-16,4-9-4 0,1-10 1 15</inkml:trace>
  <inkml:trace contextRef="#ctx0" brushRef="#br0" timeOffset="13858.31">14344 3640 24 0,'3'-25'12'0,"-3"19"-1"15,0 12 19-15,4-3-27 16,-4 10 0-16,0 6 0 16,0 9 1-16,0 6-8 15,4-2 1-15,-1 9-7 16,1-7 1-16</inkml:trace>
  <inkml:trace contextRef="#ctx0" brushRef="#br0" timeOffset="25016.17">17766 4249 34 0,'0'3'17'0,"7"-6"-10"15,-4 6 17-15,-3 3-21 16,0-6 0-16,0 3-1 31,4 0 1-31,-4 0-5 0,0 1 0 16,0-4 2-1,0 3 0-15,0-3-6 16,0 3 1-16,0-3-7 0,-4-3 1 16</inkml:trace>
  <inkml:trace contextRef="#ctx0" brushRef="#br0" timeOffset="27517.85">10485 2135 19 0,'7'16'9'0,"0"12"6"0,-7-25 9 0,0 3-20 16,-4 10 0-16,1 12 2 15,-1 7 0-15,4 12-8 16,-3 22 0-16,-1 12 5 16,-3 17 0-16,3 2-3 15,1 16 1-15,-1 6-4 16,1 4 1-16,-4-20-4 15,3-12 1-15,1-6-6 16,-1-28 0-16</inkml:trace>
  <inkml:trace contextRef="#ctx0" brushRef="#br0" timeOffset="28822.6">10643 2091 13 0,'18'6'6'0,"7"-21"3"0,-15 12 1 16,4-7-10-16,0 4 1 16,11-3 1-16,7-1 0 0,10 1-2 15,8-1 1-15,17-2 3 16,7-1 0-16,7 4-1 15,18-7 1-15,17 7 0 16,18-1 0-16,11 4-2 16,21 3 1-16,13-6-2 15,12 2 0-15,10 7-1 16,4 7 1-16,17-7-1 16,18 0 0-16,17 0 0 15,4 0 0-15,11-10 0 16,0-9 0-16,-4-6 0 15,-11 0 1-15,-3-3-2 16,-17-10 1-16,-15 4 0 16,-3 6 0-16,-32 12 0 15,0-3 1-15,-7 10-1 16,-15 9 0-16,-27 9 0 16,-1 0 1-16,-13 4-1 0,-18 9 1 15,-11-9-1-15,-10 8 0 16,-8 8 0-16,-13-7 0 15,-8 3-1-15,-10 0 1 16,-7 0-1-16,-4 3 1 16,-7 7-1-16,1 2 1 15,-8 7-1-15,-4 9 1 16,-2 1 0-16,-5-1 0 0,-3 13 0 16,0 6 0-16,0 13-1 15,-3 6 1-15,-1 0-1 16,-3 6 1-16,0-6-2 15,0 3 1-15,0 0 0 0,0-9 1 0,-3-4-1 16,-1-9 1-16,1-3 0 16,-4-9 0-16,-7-7 0 31,-4-3 0-31,0-6 0 0,-3-12 1 0,-4-1-2 16,-3-9 1-16,0-6-1 31,-11-7 1-31,-3-3-1 15,-4-6 1-15,-7 0-1 16,4-6 1-16,-11 3-1 16,-4-7 0-16,-3-2 1 15,-7-1 0-15,-7-2 0 0,7-4 1 16,7 6-1-16,-7 4 0 16,-4 3 0-16,-3-1 0 0,0 4-1 15,0-3 1 1,-29 3-1-1,5-7 1-15,2-5 0 16,1 2 0 0,0 1-1-1,10 2 1-15,-3 1 0 0,-4 2 1 16,-3 4-1-16,-4 0 0 0,3 3 0 0,1 0 0 16,-4-3 0-16,1 0 0 15,-8 0-1 1,10 0 1 15,-3 3 0-31,1 0 1 0,-5 0-1 0,-6 0 0 0,7 3 0 16,-1 0 0-16,-3 0 0 15,-3-3 0-15,-8-3 0 16,8 0 0-16,-8-3 0 16,1-4 1-16,-11 1-1 0,3-1 0 15,-3 1 0-15,0 0 0 16,-10 5 0-16,17 1 0 0,-4 3-1 15,-3 0 1-15,-3 3 0 16,13 1 0-16,1-1 0 16,-4-3 0-1,0 0-2 1,-4 0 0-16,8 0-6 0,-11-7 1 16</inkml:trace>
  <inkml:trace contextRef="#ctx0" brushRef="#br0" timeOffset="32864.58">2551 6735 38 0,'10'19'19'0,"11"0"-10"0,-10-16 19 15,0 3-23-15,6 1 0 0,8-1 3 16,3 0 0-16,11-6-10 15,3 0 1-15,15-6 6 16,-8 0 0-16,0-1-3 16,-17 4 0-16,0 3-2 31,-4 6 1-31,-7 1-2 0,-10 12 0 16,-4 9-1-16,-14 9 0 15,-7 4 0-15,-7 3 0 16,-8 6 0-16,-9-3 1 15,6 3 0-15,4 7 1 0,-1-10 1 16,15-3 1-16,0 0 0 16,11-10 0-1,3 1 0-15,10-10 1 16,8-9-1-16,14-13 0 16,35-13-10-1,-7-2 1-15,0-1-10 16,-18-3 1-16</inkml:trace>
  <inkml:trace contextRef="#ctx0" brushRef="#br0" timeOffset="33404.86">4801 6864 37 0,'-10'-6'18'0,"-29"6"-11"0,32 6 21 0,-7 3-27 16,-4 7 1-1,-14 3 0-15,4 0 1 0,-7 3-4 16,3-1 1-16,0 1 2 15,4 4 0-15,7-1-1 16,10-3 0-16,1 3 0 16,3 0 0-16,17-6 0 15,12-1 1-15,13-5 0 16,4-4 0-16,-4 1 0 16,0-1 0-16,-7 1-1 15,-3 2 1-15,-14 7-2 16,-11 9 0-16,-4 3-2 15,-14 7 1-15,-13 0-6 16,-1-4 1-16,-7-2-9 16,7-7 1-16</inkml:trace>
  <inkml:trace contextRef="#ctx0" brushRef="#br0" timeOffset="33660.72">5101 6917 43 0,'4'22'21'0,"-18"16"-17"0,14-26 31 16,-11 7-32-16,-7 12 0 0,1 4 2 15,3 12 1-15,-4 13-8 16,7-10 0-16,-6-6 2 15,6-10 0-15,1-9-7 16,3-15 0-16,3-7-9 16,-3-9 1-16</inkml:trace>
  <inkml:trace contextRef="#ctx0" brushRef="#br0" timeOffset="33840.24">4713 7187 35 0,'0'28'17'0,"39"-22"-8"16,-28-6 23-16,10 0-31 16,17 0 0-16,1 0-1 15,11-3 0-15,-1 0-4 16,8 3 1-16,-5-3-8 0,-9 3 1 16,-4 3-2-16,-4-3 0 15</inkml:trace>
  <inkml:trace contextRef="#ctx0" brushRef="#br0" timeOffset="34522.67">5390 7259 39 0,'0'9'19'0,"-10"4"-24"0,-1-10 40 15,4 3-35-15,-7 1 1 0,0-1 1 16,3 3 0-16,1 4-2 0,-4-1 0 15,0-5 1 1,0-1 0-16,3 3-1 16,0 1 0-16,1-1-3 0,6 4 1 0,4-1-3 31,7-2 1-31,0-1-1 16,4-9 0-16,0-3 1 0,-1-6 0 0,1-1 2 31,-1 1 0-31,8-1 1 0,-8 1 1 15,5-1-1-15,-5 1 0 0,4 3-1 32,-3 0 0-32,-1 2 0 15,8 4 0-15,-4 4 1 0,-3 2 1 16,-1 0 1-16,-3 3 1 16,0 4 0-16,1 6 0 0,-1 0 0 15,0-1 0 1,3 1-1-16,-6-3 1 15,3-4-2-15,3-5 0 0,1-4 0 16,7-6 0-16,-4-4-4 16,10-8 1-16,1-1-3 15,3-9 0-15,1-6 0 0,-5-10 1 16,1-3 1 0,-4-16 0-16,-3-5 5 15,3-14 1-15,-10-9 1 16,-1 4 1-16,-3-4 0 15,0 6 0-15,-7 7-1 16,0 12 1-16,-3 4-3 16,-4 6 1-16,-4 18 1 15,-3 16 1-15,-4 13 0 0,1 15 0 16,-5 29-1-16,1 18 0 16,4 23 0-1,3 15 0-15,3 16-1 16,4-1 0-16,3-11-4 15,4-23 1-15,4-12-7 0,3-23 0 0,4-15-2 16,-8-18 0-16</inkml:trace>
  <inkml:trace contextRef="#ctx0" brushRef="#br0" timeOffset="34771.67">5514 7224 39 0,'25'0'19'0,"24"-12"-22"0,-28 9 39 16,4 3-35-16,10 0 0 15,-7 0-1-15,-3 0 1 16,0 3-4-16,-1 6 1 0,1 4-7 15,0-4 1-15,-4-2-4 16,-3-4 0-16</inkml:trace>
  <inkml:trace contextRef="#ctx0" brushRef="#br0" timeOffset="35056.22">5927 7278 35 0,'0'12'17'0,"3"4"-16"15,4-13 32-15,4 3-30 16,-1-2 0-16,1-4 2 15,7-7 0-15,-8-2-7 16,4-4 1-16,-3 1 3 16,-4-4 0-16,-3 4-1 15,-4 2 0-15,-4 4-3 16,-3 0 0-16,-4 2-1 16,1 4 1-16,-1 7-1 0,8 2 1 15,-8 7-1 1,4 3 1-16,3-1 1 0,4 1 1 15,0 0-2-15,8-3 1 16,6-1-3-16,-4 1 1 16,4-6-6-16,4-4 1 15,3-6-3-15,4-3 1 16</inkml:trace>
  <inkml:trace contextRef="#ctx0" brushRef="#br0" timeOffset="35535.51">6361 7259 31 0,'3'3'15'0,"11"0"-14"0,-7-3 30 0,-7 0-30 16,0 0 0-16,0-9 0 15,-7-1 0-15,4 1-2 16,-8 3 1-16,-7 3 0 16,-3 6 0-16,-3 6-3 15,2 7 0-15,1 3-1 16,7-1 0-16,7-2-1 15,-3-3 1-15,10 9 0 16,3-4 0-16,11-5 4 16,7-4 1-16,1-9 0 15,-5-3 1-15,4 0-1 16,0 0 1-16,-3 0-1 16,3 3 1-16,-10 0-2 15,7 9 0-15,-11 7 0 0,-4 9 0 16,1 6 2-16,3 1 0 15,-4 2 2-15,4 10 1 16,4 0 1-16,-11-3 0 16,0 0 0-16,0-4 1 15,-7 4-3-15,-4-3 1 16,1-10-3-16,-4 3 1 16,-4 1-3-16,-10-7 1 15,-4-3-2-15,-3-7 1 16,-1-5-2-16,1-7 0 15,3-6-3-15,11 0 1 0,0-7-9 16,14-12 0-16,14-6-1 16,14-3 1-16</inkml:trace>
  <inkml:trace contextRef="#ctx0" brushRef="#br0" timeOffset="36112.46">6590 7322 41 0,'3'37'20'0,"1"1"-29"32,-4-38 40-32,0 0-37 0,0 0 0 15,0-6-13-15,0-4 0 0,-4-9 21 16,-3-2 0-16</inkml:trace>
  <inkml:trace contextRef="#ctx0" brushRef="#br0" timeOffset="36302.33">6526 7149 39 0,'15'32'19'0,"9"-20"-30"0,-13-9 41 16,-4-3-33-16,3 3 1 0,1-3-9 16,3 0 1-16,0 4 7 15,-3-1 0-15</inkml:trace>
  <inkml:trace contextRef="#ctx0" brushRef="#br0" timeOffset="37078.89">6802 7384 33 0,'-7'10'16'0,"14"-13"-17"0,-7 3 28 15,7-3-24 1,3-4 0-16,4-2 1 16,-3-1 1-16,3-5-6 0,0-7 0 15,-3 0 4-15,-1 3 0 16,-6-3-2 0,3 10 0-16,-7 2-2 15,-7 1 0 1,3 9-1-16,-10 9 0 0,0 10-1 15,3 6 0-15,-6 0 0 16,6 3 1-16,4 4 0 16,4-4 1-16,6 0-3 15,11-3 1-15,0-6-4 16,11-10 0-16,10-9-2 16,11-6 1-16</inkml:trace>
  <inkml:trace contextRef="#ctx0" brushRef="#br0" timeOffset="37367.79">7451 7134 29 0,'10'-41'14'0,"-6"22"-10"16,-4 13 26-16,-4 3-29 15,-3 6 1-15,-3 3 0 16,-4 7 0-16,-4 5-3 16,-14 4 0-16,4-3 0 15,-4 0 1-15,4 3-3 16,-4 3 1-16,7 0 0 15,4 0 1-15,7-3 0 16,7 0 0-16,0-6 3 0,14-1 1 16,4 1 2-16,17 0 1 15,7-4 0-15,4-5 0 16,-4 2-1-16,-10-6 0 16,-4 0-3-16,-3 4 0 15,-18 8-7-15,-14 4 1 16,-4 3-11-16,-10-3 1 15</inkml:trace>
  <inkml:trace contextRef="#ctx0" brushRef="#br0" timeOffset="37638.99">7860 7074 54 0,'10'38'27'0,"-2"-23"-32"16,-8-8 46-16,0 5-42 15,0-6 1-15,-4 1-7 16,0 2 0-16,1-3 1 15,-1 1 0-15,1-1-8 16,-4 0 0-16</inkml:trace>
  <inkml:trace contextRef="#ctx0" brushRef="#br0" timeOffset="37788.12">7779 7362 52 0,'10'13'26'0,"4"-13"-42"0,-14 0 49 16,4-3-42-16,-4 3 1 16,-4-10-15-16,1 1 0 0</inkml:trace>
  <inkml:trace contextRef="#ctx0" brushRef="#br0" timeOffset="38445.78">2681 8115 41 0,'88'3'20'0,"15"-9"-17"16,-65 0 32-16,12-1-34 15,24 1 1-15,21-3 3 16,15-1 1-16,31-2-6 16,35 2 1-16,15-2 3 15,38-7 1-15,11 3 0 0,28-3 0 16,32 7-2-1,10-7 0-15,25-3-1 16,-17 3 0-16,3 4-1 0,-18 2 0 0,-21 4-3 31,-24-1 0-31,-36 4-5 0,-42 0 1 16,-32 3-12-16,-52-4 0 16</inkml:trace>
  <inkml:trace contextRef="#ctx0" brushRef="#br0" timeOffset="39062.56">2762 5365 35 0,'-7'25'17'0,"14"-22"-4"0,-7-3 16 0,11 3-23 16,6-3 1-16,22 0 3 15,11-6 1-15,20 0-14 16,33 0 1-16,24-7 8 15,31-6 1-15,22-3-6 16,14-9 1-16,11-7-7 16,-8 13 1-16,-24 3-9 15,-10 10 1-15,-29 18-6 16,-25 25 1-16</inkml:trace>
  <inkml:trace contextRef="#ctx0" brushRef="#br0" timeOffset="41878.46">9126 7234 26 0,'0'3'13'0,"7"-19"-3"15,-7 16 14-15,0 0-19 16,0 0 1-16,4-6 5 16,-4 6 0-16,0 0-13 0,-4 3 0 15,1 10 8-15,6 12 1 0,-6 0-3 32,-1 13 0-32,-6 5-4 0,3 5 1 15,-4-5-4-15,8-8 1 16,-8-10-8-1,8-12 0-15,3-13-6 0,0-13 1 16</inkml:trace>
  <inkml:trace contextRef="#ctx0" brushRef="#br0" timeOffset="42322.06">9454 7212 47 0,'29'-6'23'0,"-8"12"-21"0,-18-6 40 0,-3 0-40 16,0-9 0-16,-7-4 1 15,-10-6 1-15,-8-3-5 16,-14-3 0-16,-14 6 3 15,0 4 0-15,-3 2-2 16,-8 10 1-16,-3 6-3 16,0 10 0-16,0 12-2 15,7 16 1-15,4 6-3 16,10 25 0-16,21 6 0 16,11 7 1-16,18-1 3 15,20-11 1-15,26-17 2 16,10-25 0-16,17-24 3 0,15-20 1 62,0-18 0-62,-4-19 0 0,-14-7-3 0,-7-12 1 0,-21-3-3 0,-18 6 1 0,-17 0-10 0,-18 4 0 16,-14-4-6-16,-11 19 0 16</inkml:trace>
  <inkml:trace contextRef="#ctx0" brushRef="#br0" timeOffset="43194.24">10227 7428 56 0,'-3'35'28'0,"-5"-1"-35"0,5-21 50 31,-1 3-42-31,-3 12 0 0,0 16-1 15,-3 6 1-15,-4 13-3 16,3-1 1-16,-7 1-2 16,8-10 0-16,6-18-7 0,4-16 1 15,7-16-6-15,0-19 0 16</inkml:trace>
  <inkml:trace contextRef="#ctx0" brushRef="#br0" timeOffset="43658.24">10029 7218 32 0,'-3'3'16'0,"17"0"-9"16,-10 1 22-16,3 2-24 16,3 0 1-16,4 0 3 15,4 4 0-15,3-4-11 16,0-3 0-16,11 0 8 15,10 1 1-15,11-1-3 16,11 3 1-16,13 3-2 16,5-2 1-16,-19 2-2 15,-14-3 1-15,-10 4-2 0,-11 2 0 16,-6-2-2-16,-12 8 0 16,-13 11-1-16,-8-1 0 15,-7 3-2-15,-6-6 1 16,-1 7-2-16,-3-4 1 15,3 0 0-15,4 0 1 16,3-3 0-16,4 1 0 16,4-8 1-16,6 1 1 15,11-6 2-15,7 2 0 16,7-5 1-16,4-1 0 0,3 1-1 16,-6 2 1-16,-8-2-1 15,-11 8 0-15,-13 11-1 16,-19-1 0-16,-13 6-5 15,-11 10 1-15,-3-3-6 16,-1-7 0-16,8-12-5 16,3-3 1-16</inkml:trace>
  <inkml:trace contextRef="#ctx0" brushRef="#br0" timeOffset="44064.38">10933 7858 55 0,'10'9'27'0,"-10"-6"-36"0,-3-3 53 16,-4 0-44-16,-8 4 0 0,-6 2 1 15,-3 3 0-15,2 1-2 16,-2-4 1-1,-1 0 0-15,0 1 0 0,1 2 0 16,-1-3 0-16,4-3-1 16,3 0 1-16,11-3-2 15,7 4 1-15,7-4-2 16,7-4 0-16,0-2 0 16,1 0 0-16,-5 0 1 0,1-1 0 0,3 4 1 31,-4 3 1-31,4 3 0 15,4 7 0-15,-4-4 0 16,0 3 1-16,4 4-2 16,0 0 1-16,3 2-7 0,7-5 0 15,0-17-5-15,0-5 0 16</inkml:trace>
  <inkml:trace contextRef="#ctx0" brushRef="#br0" timeOffset="44349.97">11299 7689 41 0,'4'-13'20'0,"0"13"-20"16,-4 3 35-16,-4 3-34 0,-3 7 1 15,-4 0 0-15,-6-4 0 16,-4 0-3-16,-4 7 0 16,0-3 2-16,0-1 0 15,8 1-1-15,-1-1 0 16,8-2 0-16,3-4 1 15,7 0-1-15,10-3 1 16,8 4 0-16,-1-1 0 16,1 0 1-16,0 4 0 15,-8 2-2-15,-6 4 1 16,-8-4-2-16,-6 4 0 0,-4 3-5 16,-1 3 1-1,1-3-10-15,4-10 1 0</inkml:trace>
  <inkml:trace contextRef="#ctx0" brushRef="#br0" timeOffset="44560.96">11441 7805 43 0,'28'40'21'0,"-25"7"-23"15,-3-37 33-15,0-4-32 16,-3 0 0 0,-4-12-5-16,0-6 0 15,3-7-2-15,1 0 0 16</inkml:trace>
  <inkml:trace contextRef="#ctx0" brushRef="#br0" timeOffset="44904.79">11405 7616 18 0,'14'7'9'0,"1"21"-2"0,-5-15 4 16,8-4-11-16,3 7 0 15,4-1 0-15,3-2 0 16,7-4-1-16,4 1 1 0,0-1 0 16,0-6 1-16,-1-3 2 15,-2 3 1-15,-12-6 0 16,-3 0 1-16,-3-6 0 15,-4 2 1-15,-3-2-1 16,-4 3 1-16,0-1-4 0,-7 7 1 16,-11 7-1-16,-6 2 0 15,-4 4-2-15,-4 9 1 0,0 6-1 32,0 3 1-32,8-3 0 15,6 4 1-15,8-1 0 16,13-12 0-16,11-3-2 15,8-10 1-15,-1-6-6 16,4-3 0-16,3-13-8 16,-3-3 0-16</inkml:trace>
  <inkml:trace contextRef="#ctx0" brushRef="#br0" timeOffset="45355.02">13518 7908 48 0,'-7'10'24'0,"-10"-51"-23"16,10 16 41-16,-4-13-41 15,-10-12 1-15,-7-19-1 16,-4-6 1-16,7-7-3 15,4 1 0-15,3-7 2 16,8 9 1-16,6 4-2 16,8 0 0-16,6 12 1 15,12 10 0-15,2 15-2 16,5 19 0-16,-1 13-5 16,-7 12 0-16,-3 7-5 0,-4 12 0 15,-4 13-5-15,-6-4 1 16</inkml:trace>
  <inkml:trace contextRef="#ctx0" brushRef="#br0" timeOffset="45551.86">13134 7701 38 0,'3'22'19'0,"22"-22"-10"0,-14-6 33 0,6 3-39 16,15-7 0-16,14-2-1 15,3-1 1-15,-3 1-7 16,4 2 1-16,-1 4-3 16,-7 3 0-16,-3 3-9 15,-4 0 1-15</inkml:trace>
  <inkml:trace contextRef="#ctx0" brushRef="#br0" timeOffset="45761.8">13642 7805 46 0,'11'28'23'0,"13"3"-21"15,-17-25 38-15,4 1-40 16,-1-1 1-16,5-3 0 0,2 0 1 16,4-3-3-16,1-6 0 15,-5-3-1-15,1-4 0 16,-4-3-7-16,0 1 1 15,0-4-7-15,0-6 1 16</inkml:trace>
  <inkml:trace contextRef="#ctx0" brushRef="#br0" timeOffset="46091.49">14034 7852 48 0,'10'25'24'0,"-6"-22"-29"0,-4-3 44 0,3-6-40 16,1-4 1-16,-1-2-1 15,1-4 1-15,-4 3 0 16,3 1 0-16,1-7 0 16,-1 3 0-16,-3-6-1 15,4 4 1-15,3 2-1 16,0 0 0-16,4 10 0 15,3 0 0-15,3-1-1 16,4 11 1-16,-3 5 0 16,3 4 0-16,-3-1 0 15,0-3 0-15,-1 1-3 16,-3-4 1-16,0 0-5 16,1 1 1-16,-1-4-5 0,3-3 1 15</inkml:trace>
  <inkml:trace contextRef="#ctx0" brushRef="#br0" timeOffset="46570.69">14556 7736 36 0,'28'-22'18'0,"-3"15"-17"0,-18 7 34 16,0-3-34-16,0 0 1 16,-7 3 0-16,0 0 0 0,0 0-3 15,3 3 0 1,-3 7 2-16,-3 2 0 0,-4 4-1 15,0 0 0-15,0 6 0 16,-1 3 0-16,1 0 0 16,4 0 0-16,-1-10 1 15,8 1 1-15,6-6 0 16,1-4 0-16,14 0-1 16,17-3 1-16,11-9-1 15,18-19 0-15,10-16-1 16,0-18 0-16,-11-17-1 15,-6-12 0-15,-15-9 1 16,-13-16 1-16,-19 10-1 16,-10-7 1-16,-10 19 0 15,-1 13 0-15,-10 9 0 16,-14 12 0-16,-11 17-1 16,-3 15 1-16,-1 21-2 0,1 26 1 15,0 19-1 1,3 28 0-16,7 22 0 0,7 22 1 15,8 6-1 1,10-9 1-16,7-10-1 0,3-18 0 16,8-20-3-16,3-18 1 15,0-15-6-15,0-17 0 16,-3-3-5-16,-8-18 1 16</inkml:trace>
  <inkml:trace contextRef="#ctx0" brushRef="#br0" timeOffset="47021.59">14711 7413 42 0,'14'37'21'0,"21"-2"-20"15,-21-29 38-15,4 0-37 16,3 1 1-16,4 2 0 16,3 0 0-16,4 1-4 15,7 2 0-15,-1 1 0 16,1-1 0-16,-7-2-6 15,-4-4 0-15,-3-3-3 16,-4 0 1-16,0 1-3 0,-3 2 1 16,-4 3 2-16,-3 4 1 15,-4 6 5-15,0 6 0 0,0-3 4 16,0 3 0-16,0-3 5 16,0 0 0-16,-4-4 1 15,-3-2 1 1,4 0 0-16,-1-4 0 15,1-2-3-15,0-1 1 16,-1-6-6-16,1-3 1 16,-4 0-5-16,7-6 1 15,-4-3-2-15,4-4 0 16,-3-3 0-16,3-2 1 16,-4-11 0-16,1 1 0 0,-4 0 2 15,0 3 0-15,-4 0-1 16,4-4 0-16,0 4-2 15,-3 0 1-15,3 0-2 16,-4-3 1-16</inkml:trace>
  <inkml:trace contextRef="#ctx0" brushRef="#br0" timeOffset="47157.7">15254 7394 39 0,'4'0'19'0,"-4"28"-16"0,3-22 42 0,4 1-44 15,4 8 0-15,3-2 0 16,0-1 0-16,7 1-2 15,0-1 0-15,4-2-3 16,0-4 0-16,3-3-10 16,-3-6 0-16</inkml:trace>
  <inkml:trace contextRef="#ctx0" brushRef="#br0" timeOffset="47442.36">15670 7667 43 0,'4'0'21'0,"-11"6"-26"16,3-3 32-16,-3-3-27 0,-3 3 1 16,-4 3 1-16,-4 7 0 15,0 0-3-15,1-1 1 16,-1 1-1-16,4 5 1 15,0-2-3-15,7-3 1 0,7-10-1 16,7-6 0-16,7 0-2 16,4-10 0-16,-1-6-2 15,1-9 0-15,-1 0-2 16,-2 0 0-16</inkml:trace>
  <inkml:trace contextRef="#ctx0" brushRef="#br0" timeOffset="47711.75">15744 7776 42 0,'8'19'21'0,"-5"-19"-32"16,1-3 43 0,6-16-34-1,1-6 1-15,-1-3 0 16,-3 3 1-16,4 3 1 0,-4 3 1 15,0 7-1-15,0 2 1 0,7 4 1 16,4 6 1-16,3 12-1 16,4 10 1-16,7 0-2 15,-1-3 0-15,5 0-4 32,2-7 1-32,-2-2-12 0,-8-10 0 15</inkml:trace>
  <inkml:trace contextRef="#ctx0" brushRef="#br0" timeOffset="48178.31">16838 7259 47 0,'11'28'23'0,"-1"-22"-15"0,-10-6 34 16,0 0-41-16,0 0 0 15,0-6 0-15,4-3 0 16,-1 3-3-16,1-1 0 0,-4 7-6 16,3-3 1-16,1-3-8 15,-4 6 0-15</inkml:trace>
  <inkml:trace contextRef="#ctx0" brushRef="#br0" timeOffset="48324.43">16782 7513 52 0,'7'9'26'0,"7"-12"-34"15,-11 0 44-15,4-3-50 16,0 0 0-16,-7-4-12 16,11-2 0-16</inkml:trace>
  <inkml:trace contextRef="#ctx0" brushRef="#br0" timeOffset="51059.01">18486 7369 34 0,'0'0'17'0,"7"-3"-7"16,-7 6 17-16,0-3-23 0,-4 9 0 0,-10 10 0 31,-11 9 1-31,-14 10-7 0,-3 9 0 15,-4 3 3-15,4 0 1 16,0 4-4-16,3-1 0 16,4-6-5-1,6-10 0-15,8-8-6 0,4-20 0 16</inkml:trace>
  <inkml:trace contextRef="#ctx0" brushRef="#br0" timeOffset="51286.1">18154 7369 33 0,'11'19'16'0,"10"31"-9"0,-14-35 23 16,3 10-26-16,8 10 1 0,7 12 2 15,6 0 1-15,5 6-11 16,-1 1 1-16,-7-4 5 15,-3-13 1-15,-7-11-12 16,3-8 0-16,-11-11-7 16,-10-7 1-16</inkml:trace>
  <inkml:trace contextRef="#ctx0" brushRef="#br0" timeOffset="51941.26">18807 6974 37 0,'3'22'18'0,"-10"-7"-15"0,7-15 28 16,0 0-29-1,0 0 0-15,0 0 2 16,-3-6 0-16,3 0-5 16,0-7 1-16,3-3 2 15,4-5 0-15,0-8-1 16,4 7 1-16,6-6-2 16,5-3 1-16,-1 6-1 0,0 3 0 15,0 6 1-15,0 10 0 16,-3 6-1-16,-4 6 1 15,-3 3-1-15,-1 7 0 0,-3 6 0 16,-3 9 0 0,-4-2-1-16,3-1 1 15,1 0-5-15,-1-3 1 16,-3-3-10-16,-7-9 1 16</inkml:trace>
  <inkml:trace contextRef="#ctx0" brushRef="#br0" timeOffset="52382.03">19251 8062 41 0,'7'19'20'0,"11"3"-10"0,-15-16 29 16,4 3-37-16,-3 7 0 16,-1 6 0-16,-6 9 1 15,-4-6-6-15,0 3 1 16,-11 1-6-16,1-4 1 0,-8-10-8 15,7-5 1 1</inkml:trace>
  <inkml:trace contextRef="#ctx0" brushRef="#br0" timeOffset="53026.76">20003 7776 40 0,'0'7'20'0,"7"11"-10"0,0-14 30 0,3-1-37 16,4-3 1-16,4-3 2 15,0-4 0-15,6 1-8 16,5-10 1-16,-1-6 3 16,-7 0 1-16,0 1-3 15,-7-1 1-15,-3-3-2 16,-8 3 0-16,-3 0-2 15,-7 0 1-15,0 6-1 16,-7 3 1-16,3 7-2 0,-3 6 0 16,0 6 0-16,0 7 1 0,0 12 0 15,0 6 0-15,0 4 1 32,7 12 1-32,3 3 2 15,8-3 0-15,3 6 0 16,3-5 0-16,12-8 0 0,6-8 0 15,14-10-4-15,4-13 0 16,3-9-10-16,8-19 1 16</inkml:trace>
  <inkml:trace contextRef="#ctx0" brushRef="#br0" timeOffset="53328.11">20867 6854 52 0,'-11'7'26'0,"-24"21"-28"16,24-19 44-16,-10 4-41 15,0 9 0-15,0 0 0 16,3 3 0-16,-3 9-3 16,0 7 1-16,0-6-2 15,3-1 1-15,4 1-7 16,7-10 1-16,3-13-7 16,1-12 0-16</inkml:trace>
  <inkml:trace contextRef="#ctx0" brushRef="#br0" timeOffset="53478.15">20680 6804 39 0,'10'29'19'0,"-13"24"-20"0,10-34 30 16,7 12-29-16,11 13 0 16,7 6-4-16,-4 0 0 15,3 0-5-15,-2-9 0 16</inkml:trace>
  <inkml:trace contextRef="#ctx0" brushRef="#br0" timeOffset="59646.79">8805 9799 43 0,'0'16'21'0,"4"-10"-9"0,-4-6 22 0,7 0-32 15,-4 0 1-15,8 0 1 16,3 0 1-16,7 0-5 31,8-3 0-31,9 0 3 16,5 0 1-16,-15 3-1 16,4 0 0-16,-1 0-2 15,-2 0 0-15,-12 3-2 16,-3 0 1-16,-7 9-1 15,-7 4 0-15,0 0-1 0,-3 3 1 16,-8-1-1-16,1 1 0 16,-4 6 1-16,-11 0 0 15,4 4 0-15,7 2 0 16,-4-3 0-16,7-3 1 0,8-9 0 16,3-4 0-16,3 1-1 15,8 0 1-15,7-7-3 16,-1-3 1-16,4-3-7 0,4-3 1 15,0-7-8-15,-4-2 1 16</inkml:trace>
  <inkml:trace contextRef="#ctx0" brushRef="#br0" timeOffset="60142.97">9497 9887 37 0,'24'-25'18'0,"-20"-35"-16"0,-4 41 27 16,-7-6-26-16,-7-6 0 16,-7 9 1-16,-8-3 1 15,-9 3-6-15,-15 3 0 16,3 7 4-16,-13 5 0 16,-4 7-2-16,-7 0 1 15,0 16-2-15,-11 9 0 16,11 6-2-16,14 20 1 15,3 8-1-15,19 23 0 16,6 2 0-16,14 7 0 16,15 3 0-16,17-9 1 0,18-19 1 15,13-16 0-15,19-19 1 16,3-31 0-16,21-18 1 16,11-23 0-16,7-9 0 15,-7-7 0-15,-18 4-2 16,-11 0 0-16,-20 2-8 15,-29 4 0-15,-18 3-6 16,-24 7 0-16</inkml:trace>
  <inkml:trace contextRef="#ctx0" brushRef="#br0" timeOffset="61006.93">10372 9950 41 0,'3'12'20'0,"-6"-6"-20"0,-1-3 36 0,-3 1-35 16,-7 2 1-16,-7 6 0 15,-4 10 0-15,-14 10-3 16,-7 2 1-16,-3 13 1 15,0 7 1-15,3 11-2 16,3 11 1-16,5 8 0 0,2 1 0 16,12-3-1-16,13-10 1 15,11-6-1 1,11-7 1-16,13-15-1 16,19-10 1-16,6-15-1 0,8-16 0 0,6-6-2 15,1-9 0 16,-8-4-6-31,-7-3 0 0,-10 0-6 16,-7-3 0-16</inkml:trace>
  <inkml:trace contextRef="#ctx0" brushRef="#br0" timeOffset="61464.86">10827 10730 44 0,'0'-3'22'0,"-4"-16"-26"15,1 16 38-15,-4-3-31 16,0 3 0-16,-8 0 0 16,-2 3 0-16,-8 0-4 15,-3 3 0-15,-7 3 3 16,3-3 0-16,0 10-2 15,4 9 1-15,7 3-2 16,3 0 1-16,8 3-2 16,6-3 1-16,11-6-1 15,11-6 0-15,10-7-1 0,4-9 1 16,-4-7-3-16,-3-5 0 16,3-1-7-16,-7-9 0 15</inkml:trace>
  <inkml:trace contextRef="#ctx0" brushRef="#br0" timeOffset="62009.25">10961 10824 46 0,'10'22'23'0,"-10"-25"-29"0,4 0 39 0,-1-3-33 16,5-10 1-16,-1 0 1 16,-4 1 1-16,4 2-4 15,-3 1 1-15,3-4 0 16,0 3 0-16,0 4-2 16,0 3 0-16,0 12-2 15,0-6 0-15,4 6 0 16,-1 1 0-16,-3 2 2 15,4 4 1-15,-4-1 2 16,3 1 0-16,-2-4 0 0,-1 0 1 31,3 4 0-31,1 0 1 16,-4-4-3-16,3-6 1 16,1-3-1-16,0-6 0 15,3-7-1-15,0-2 1 16,0-1-1-16,0 3 0 0,0 1 0 15,-3 2 1-15,-1 4-1 16,1 3 1 0,-1 0-1-16,-3 0 0 0,1 3 0 0,-1 3 0 15,3 0 1-15,1 6 0 16,-1 4 0-16,1-1 0 16,0 4 0-1,3 3 1-15,-4 0-1 16,1-4 1-16,6 1-8 15,1-3 0-15,3-4-3 16,-3-9 0-16</inkml:trace>
  <inkml:trace contextRef="#ctx0" brushRef="#br0" timeOffset="62290.6">11592 10156 38 0,'4'22'19'0,"-8"44"-24"16,4-44 34-16,-3 19-29 0,-4 12 0 16,3 13 1-16,-3-3 0 15,4-13-2-15,-4-9 1 16,-1-4-1-16,5-8 1 15,3-14-4-15,0-2 1 16,-4-10-8-16,-3-6 1 16,0-7 0-16,-3-5 0 15</inkml:trace>
  <inkml:trace contextRef="#ctx0" brushRef="#br0" timeOffset="62486.2">11603 10558 36 0,'46'12'18'0,"24"20"-19"0,-52-26 38 0,3 3-36 16,-3 4 0-16,-4 3 0 15,-4 2 0-15,-10-2-2 16,-7 9 0-16,-7 3-1 16,-10-2 1-16,-5-1-6 15,-2-3 0-15,2-7-5 16,-2-8 1-16</inkml:trace>
  <inkml:trace contextRef="#ctx0" brushRef="#br0" timeOffset="62785.85">11931 10655 39 0,'28'22'19'0,"-3"-13"-24"0,-18-5 34 16,0-1-27-16,-3 0 0 15,-4 0 1-15,-4 3 0 16,-3-3-4-16,-4 1 1 16,-3 8 2-16,-3-6 1 15,2 10-2-15,1 3 0 16,-3 6-1-16,3-3 1 16,3 3-2-16,4 0 1 0,3-6-2 15,4-3 1-15,4-10 0 16,7-9 0-16,6-7-2 15,11-5 1-15,-3-1-6 16,7-9 1-16,-4 3-4 16,0-6 0-16</inkml:trace>
  <inkml:trace contextRef="#ctx0" brushRef="#br0" timeOffset="63055.45">12344 10595 48 0,'3'22'24'0,"-20"4"-34"16,13-20 46-16,-3 0-37 15,-4 0 1-15,1 1 0 16,-1-4 0-16,1 3 0 0,-1 0 1 16,4 1-1-16,4-1 1 15,-1 0 0-15,8 4 1 16,6-7-1-16,4 9 0 15,4 4 0-15,-1 0 0 16,-2 2-1-16,-5 1 0 16,-6 0-5-16,-8 6 0 15,-6 0-8-15,-12-6 0 16</inkml:trace>
  <inkml:trace contextRef="#ctx0" brushRef="#br0" timeOffset="63493.23">14111 10680 46 0,'-3'16'23'0,"-12"-7"-19"0,15-6 37 15,0-3-40-15,-3 4 0 16,-8-1 0-16,-3 0 0 16,-3 3-2-16,-5-6 1 15,1 6-1-15,0 7 1 0,3 9-4 16,4 0 0-16,4 6-4 16,10 0 0-1,7-6-2-15,7-6 1 16,7-10 0-16,0-9 1 0,8-10-3 15,2-12 1-15</inkml:trace>
  <inkml:trace contextRef="#ctx0" brushRef="#br0" timeOffset="63775.5">14372 10737 41 0,'4'9'20'0,"-18"-40"-15"16,7 6 40-16,-11-13-44 15,-10-19 1-15,-11-15-1 16,0-3 1-16,7-10-3 16,1 1 1-16,2 2 0 15,5 1 1-15,6 12-1 0,7 6 1 16,8 13-1-16,10 15 0 15,11 13-5-15,6 13 0 16,8 15-9-16,-4 16 0 16</inkml:trace>
  <inkml:trace contextRef="#ctx0" brushRef="#br0" timeOffset="63941.81">13991 10558 46 0,'18'0'23'0,"21"-16"-26"0,-29 0 34 0,15-12-36 15,10-3 1-15,11 3-20 16,0-4 1-16</inkml:trace>
  <inkml:trace contextRef="#ctx0" brushRef="#br0" timeOffset="64403.12">15787 10643 42 0,'-14'-26'21'0,"-18"-39"-22"16,21 36 30-16,-6-11-30 16,-4-14 1-16,-4-8-1 0,0-11 1 15,4 4 0-15,3-6 1 16,8 0 0-16,3 9 0 16,10 7 1-16,8 15 1 0,6 9-1 31,5 13 1-31,-5 16-2 15,1 15 0-15,0 20-7 0,-1 2 1 16,-3 3-9-16,-10 4 1 0</inkml:trace>
  <inkml:trace contextRef="#ctx0" brushRef="#br0" timeOffset="64619.24">15445 10564 49 0,'14'22'24'0,"42"-9"-27"0,-38-13 41 15,7 0-37-15,3-4 0 16,0 1-1-16,-3-3 1 16,-4 3-3-16,4 0 1 15,-1 3-4-15,-3 0 0 16,1 3-9-16,-8 3 0 15</inkml:trace>
  <inkml:trace contextRef="#ctx0" brushRef="#br0" timeOffset="64782.68">16020 10683 32 0,'24'-3'16'0,"1"-34"-20"15,-18 24 20-15,0-3-21 16,4 1 0-16,-1-7-10 16,-3-3 1-16</inkml:trace>
  <inkml:trace contextRef="#ctx0" brushRef="#br0" timeOffset="65147.99">16203 10702 36 0,'7'50'18'0,"-3"-62"-26"0,-4 12 34 16,0 0-26-16,0-7 0 15,3-8-1-15,1-1 1 16,-1-3 0-16,4-3 0 15,0 0 0-15,0 0 0 0,0 0-2 16,4 1 1-16,-4 5 0 16,0 3 1-16,4 13 0 15,3 0 0-15,4 7 0 0,-4 2 1 16,3 4 2 0,1 2 0-16,0 4 0 15,-4 0 0-15,0 0-1 0,3-4 1 16,-6-2-2-16,0-4 1 15,3 1-6 1,0-4 0-16,0 0-7 0,4-3 1 0</inkml:trace>
  <inkml:trace contextRef="#ctx0" brushRef="#br0" timeOffset="65637.42">16768 10567 39 0,'21'0'19'0,"-11"-6"-19"0,-6 3 30 16,-4 3-30-16,0 0 0 16,0 0 0-16,0 3 0 15,-7 3 0-15,-4 4 0 16,-3 2-1-16,-4 4 1 16,-3 3-2-16,4 3 1 15,-1-7 0-15,4 4 0 16,7 3-1-16,3 6 1 15,8-9 0-15,6 0 1 16,8-7 0-16,7-5 1 0,-1-10-1 16,8-10 1-16,7-3 0 15,10-12 0-15,8-13-1 16,-1-15 0-16,-3-7-1 16,0-9 0-16,-4-6-1 15,-10-4 1-15,-10 4 0 16,-8-10 1-16,-7 3 0 15,-7 13 0-15,-4 10 0 16,-3 11 1-16,-7 14 0 16,-7 12 0-16,-7 6-1 15,-4 16 1-15,-3 21 0 16,-4 14 0-16,4 15-1 16,-4 12 1-1,8 26-2-15,10 22 1 0,-1-4-1 16,5-2 1-16,6-14-6 15,4-21 1-15,11-16-5 16,0-18 0-16</inkml:trace>
  <inkml:trace contextRef="#ctx0" brushRef="#br0" timeOffset="65875.42">16859 10395 39 0,'25'47'19'0,"28"-38"-12"0,-39-2 33 0,7-1-39 0,4 3 1 0,3-3-1 0,4 4 1 0,0-1-5 16,-1 1 1-16,1-4-2 0,-4-3 1 0,-3 3-6 0,-7-3 0 0,-4 4-5 0,0-4 1 0</inkml:trace>
  <inkml:trace contextRef="#ctx0" brushRef="#br0" timeOffset="66000.53">17286 10743 7 0,'-7'16'3'0,"11"-23"6"16,-4 7-6-16,0-6-8 15,0-3 0-15</inkml:trace>
  <inkml:trace contextRef="#ctx0" brushRef="#br0" timeOffset="66327.85">17268 10479 24 0,'22'7'12'0,"2"21"-11"0,-17-22 24 16,4 0-23-16,0 4 1 15,-1 2-1 32,1 1 1-31,3 0-4-16,3-4 0 0,1-3 2 0,7-3 0 0,-4-6-1 0,0-3 0 0,-3-3 0 0,-1-1 1 0,-2-9 0 16,-5 7 1-16,1-7 0 15,-4 3 1-15,0 1 0 16,-4 8 0-16,-3 7-2 15,0 13 0-15,-3-1-4 16,-1 7 0-16,-3 6-3 16,0 4 0-16,0-1-1 15,4-3 0-15,3-6 0 16,0-1 1-16,7-8-2 16,3-4 1-16</inkml:trace>
  <inkml:trace contextRef="#ctx0" brushRef="#br0" timeOffset="66631.63">17766 10749 25 0,'21'10'12'0,"4"-1"-11"0,-18-12 22 16,3-3-22-16,5-1 1 15,-1 1 0-15,0 3 0 0,0 0-3 0,-4-4 0 31,-3-8 2-31,1-1 0 16,-1 0 0-16,0 4 1 0,3 2 0 16,1 7 0-16,-1 6 1 0,1 7 1 15,0-1-1 1,3 4 1-16,0 6-1 16,0 3 1-16,4-4-3 15,-4 1 0-15,3 0-4 16,1-3 0-16,0-7-9 15,-1-9 0-15,1-19-1 16,3 0 1-16</inkml:trace>
  <inkml:trace contextRef="#ctx0" brushRef="#br0" timeOffset="66958.85">18507 10370 46 0,'10'12'23'0,"-27"20"-34"0,10-29 49 0,-7 6-39 0,-4-3 1 0,-7 4 0 16,-7-1 1-16,4 4-1 0,4 2 0 16,6-2 0-16,0-4 1 15,11-2 0-15,7 2 0 16,11 0 0-16,6 4 0 15,8 3 0-15,3 3 0 16,-7-1-1-16,4 4 1 16,-4-3-2-16,-10-3 0 15,-4-1-5-15,-3 1 1 16,-8 3-8-16,-3 0 1 0,-7-4-1 16,-4-8 1-16</inkml:trace>
  <inkml:trace contextRef="#ctx0" brushRef="#br0" timeOffset="67236.28">18941 10185 54 0,'24'19'27'0,"-2"6"-40"0,-19-19 60 16,-3 6-48 0,0 1 1-16,0-4-6 0,0 4 1 15,-3-1 0-15,-1-2 0 16,0-1-9-16,-6-2 0 15</inkml:trace>
  <inkml:trace contextRef="#ctx0" brushRef="#br0" timeOffset="67379.25">18863 10514 41 0,'28'53'20'0,"-10"-18"-21"0,-15-29 34 0,1-3-38 16,-4-3 1-16,0-9-19 15,-4-7 0-15</inkml:trace>
  <inkml:trace contextRef="#ctx0" brushRef="#br0" timeOffset="71778.09">20369 10498 35 0,'-3'47'17'0,"3"-37"-13"0,0-10 18 0,3-13-19 15,4-18 1-15,-3-16 1 16,-4-19 1-16,0-19-7 16,-4-9 1-16,1-6 5 0,-4-4 0 0,3 17-3 15,1-1 1-15,3 0-1 32,0 13 0-32,7 6-2 15,0 9 0-15,4 13-2 16,6 19 1-16,8 18-3 15,3 14 1-15,-3 18-6 16,-4 9 0-16,-7 19-5 16,-10 3 1-16</inkml:trace>
  <inkml:trace contextRef="#ctx0" brushRef="#br0" timeOffset="71990.45">20214 10291 49 0,'4'16'24'0,"13"-10"-25"0,-10-6 45 0,8-6-44 15,6 0 0-15,0 3 0 16,7-1 1-16,4-2-3 16,3 0 0-16,4 0-7 15,3 6 0-15,-3-10-5 16,-14-2 0-16</inkml:trace>
  <inkml:trace contextRef="#ctx0" brushRef="#br0" timeOffset="72244.67">20877 10153 44 0,'15'19'22'0,"-37"9"-24"15,12-18 36-15,-8 2-34 16,-3 1 1-16,0 6 2 16,0 3 0-16,-1 0-3 0,5 6 0 15,-1 3 2-15,4 10 1 16,3 0-3-16,8-4 1 16,3-2-5-16,0-10 1 15,7-9-6-15,11-10 0 16,3-6-6-16,11-3 1 15</inkml:trace>
  <inkml:trace contextRef="#ctx0" brushRef="#br0" timeOffset="72436.03">21117 10241 36 0,'7'-9'18'0,"-3"18"-12"0,-8-3 31 0,1 7-36 15,-8 3 1-15,-3 6 1 16,-7 0 1-16,-4 9-5 15,-3 7 1-15,0-1 2 16,-4-2 0-16,-3-4-3 16,10-3 0-16,0-6-6 15,11-3 1-15,4-10-8 0,10-15 0 0</inkml:trace>
  <inkml:trace contextRef="#ctx0" brushRef="#br0" timeOffset="72634.89">20913 10225 28 0,'10'13'14'0,"26"15"-4"0,-26-15 17 15,4 6-25-15,4 6 1 16,0 6 0-16,3 7 1 16,0-4-6-16,0-9 1 15,0-6-1-15,0-6 1 16,1-10-8-16,-5-10 1 15,-3-5-3-15,-3-16 0 16</inkml:trace>
  <inkml:trace contextRef="#ctx0" brushRef="#br0" timeOffset="72814.99">21198 10091 34 0,'22'69'17'15,"-1"0"-9"-15,-7-47 32 0,0 9-38 16,7 7 1-16,-3 5-1 16,-4-2 1-16,-4 3-9 15,-10-3 1-15,-3-7-7 16,-8-9 0-16</inkml:trace>
  <inkml:trace contextRef="#ctx0" brushRef="#br0" timeOffset="73216.3">21646 10254 52 0,'0'25'26'16,"36"-16"-28"-16,-26-9 43 0,4 3-40 16,8 0 0-16,2 4-2 15,12-1 0-15,2 3-3 0,1-2 1 16,-4-1-10-16,-3-3 0 16,0-12-2-16,-4-7 0 0</inkml:trace>
  <inkml:trace contextRef="#ctx0" brushRef="#br0" timeOffset="73386.24">21816 10200 44 0,'0'44'22'0,"3"28"-32"0,-3-50 44 15,4 19-36-15,-1-3 1 16,4 6-16-16,4-7 1 15,3-12 14-15,0-6 0 16</inkml:trace>
  <inkml:trace contextRef="#ctx0" brushRef="#br0" timeOffset="73910.1">22433 10354 48 0,'32'6'24'0,"-18"-3"-27"0,-14-3 48 0,0-6-44 16,-7 3 0-16,-4-3 1 15,-13 6 0-15,6 0-3 16,-3 0 1-16,-4 3 0 16,0 3 1-16,1 0-2 15,-1 4 0-15,0 2-1 16,8 1 0-16,3 3-2 15,7-1 1-15,7-5-1 16,10-4 0-16,4-3 0 16,7-6 1-16,1-6 0 15,-5-1 1-15,1-2 0 16,0 5 1-16,-4 4-1 0,-4 6 0 16,1 4-2-16,-4 11 1 15,-4 8 0-15,-3-1 0 16,0 6 1-16,-3 3 1 15,3 1 3-15,0 3 0 16,0 5 3-16,0 1 0 16,0 0 1-16,-4-6 1 15,-6-4-2-15,3 1 0 16,-4-7-2-16,-3-6 0 16,-7-6-2-16,-4-7 1 0,0-6-3 15,4-3 1-15,4-6-2 16,6-7 1-1,25-12-7 1,7-3 0-16,1 0-6 16,16-7 1-16</inkml:trace>
  <inkml:trace contextRef="#ctx0" brushRef="#br0" timeOffset="74136.25">22899 10153 53 0,'0'19'26'0,"-7"0"-34"15,0-6 48-15,-7 5-40 16,-8 4 0-16,-2 3 1 16,-1 7 0-16,-3 5-2 0,3 4 1 15,4 0-3-15,7 3 1 16,7-3-4-16,10-7 0 15,11-9-8-15,11-22 0 16</inkml:trace>
  <inkml:trace contextRef="#ctx0" brushRef="#br0" timeOffset="74346.03">23163 10219 42 0,'7'6'21'0,"-21"32"-24"0,7-25 33 0,-3 5-29 16,-11 4 0-16,-4 10 0 16,-3 5 1-16,-1-2-3 15,1 6 1-15,7-7 0 16,3-3 0-16,4-5-7 16,0-11 1-16,7-12-6 15,0-15 1-15</inkml:trace>
  <inkml:trace contextRef="#ctx0" brushRef="#br0" timeOffset="74543.14">22966 10316 30 0,'25'35'15'0,"-1"15"-9"0,-13-34 21 15,3 9-27-15,-3-3 0 16,3 3 0-16,0 3 0 15,0-3-3-15,0-6 1 16,0-6-5-16,4-10 0 16,3-10-3-16,0-15 1 0</inkml:trace>
  <inkml:trace contextRef="#ctx0" brushRef="#br0" timeOffset="74721.39">23312 10207 49 0,'45'65'24'0,"-2"1"-30"15,-33-50 51-15,12 9-50 16,-1 10 0-16,-7-1-12 16,-11 1 1-16,-10 2 13 15,-24-2 0-15</inkml:trace>
  <inkml:trace contextRef="#ctx0" brushRef="#br0" timeOffset="75870.35">21678 10821 63 0,'0'22'31'0,"21"-12"-35"0,-10-10 61 0,3 0-57 16,4-10 1-16,10 1-2 15,18-7 1-15,3-3-6 16,4 7 1-16,-4-1-13 0,-13-2 0 0</inkml:trace>
  <inkml:trace contextRef="#ctx0" brushRef="#br0" timeOffset="76626.7">24155 10699 63 0,'-7'38'31'0,"-50"65"-30"0,40-72 32 0,-1 13-39 15,-7 0 0-15,-3 0-25 16,0-6 0-16,-4-13 33 15,11-6 1-15</inkml:trace>
  <inkml:trace contextRef="#ctx0" brushRef="#br0" timeOffset="77153.56">25467 10348 55 0,'7'3'27'0,"-14"6"-40"16,0-9 55-16,-11 0-42 16,-3 0 1-16,-4 7 0 15,-3 5 0-15,-3 7-1 16,-1 9 1-16,-7 4 0 16,7 8 0-16,4 4 0 15,10-3 1-15,15-3-1 16,17-7 0-16,14-9-4 15,25-10 0-15,18-2-10 16,-8-7 1-16,8-12-3 0,-4-7 0 16</inkml:trace>
  <inkml:trace contextRef="#ctx0" brushRef="#br0" timeOffset="77498.08">26194 10712 52 0,'0'15'26'0,"0"-30"-30"0,3 2 50 0,-6-15-44 15,-1-13 1-15,-10-19 0 16,-7-21 1-16,-7-13-5 15,-8-7 0-15,-2-11 3 16,2-8 0-16,8 23-2 16,7 3 1-16,10 6-1 15,4 16 1-15,18 16-1 16,7 18 1-16,13 16-2 16,5 22 0-16,-5 16-5 15,1 15 0-15,-4 10-9 16,1 12 0-16,-12 7-2 15,-6 3 0-15</inkml:trace>
  <inkml:trace contextRef="#ctx0" brushRef="#br0" timeOffset="77678.75">25859 10360 47 0,'-4'19'23'0,"29"-6"-21"0,-11-13 45 16,7 0-46-16,11 0 1 15,10-3-1-15,0-1 0 16,-3 1-6-16,4 6 1 16,-1 1-10-16,0-1 1 15,-3-3-3-15,3-3 1 0</inkml:trace>
  <inkml:trace contextRef="#ctx0" brushRef="#br0" timeOffset="77889.42">26568 10247 40 0,'10'25'20'0,"-20"10"-25"16,6-26 38-16,-6 4-32 15,-8-1 0-15,0 4 1 16,-6 6 0-16,-1 6-3 16,-7 4 1-16,4-1 1 15,3 4 0-15,8 2-3 16,6-2 1-16,15-4-7 15,6-6 0-15,15-12-4 16,3-10 0-16</inkml:trace>
  <inkml:trace contextRef="#ctx0" brushRef="#br0" timeOffset="78084.63">26959 10335 46 0,'7'32'23'0,"-38"-1"-28"0,20-15 45 16,-10 9-40-16,-7-3 0 16,3 0 0-16,0 3 1 15,-7 6-2-15,-3 4 0 0,0-4-3 16,3-6 0-16,4-3-9 16,10-13 0-16</inkml:trace>
  <inkml:trace contextRef="#ctx0" brushRef="#br0" timeOffset="78273.56">26645 10426 19 0,'11'19'9'0,"21"25"4"16,-22-32 3-16,1 1-10 16,-1 3 0-16,-3 2 1 15,8-2 1-15,2 0-11 16,4-4 0-16,4-2 4 15,0-1 1-15,-4-3-10 16,-3-2 1-16,-4-8-4 16,0-11 1-16</inkml:trace>
  <inkml:trace contextRef="#ctx0" brushRef="#br0" timeOffset="78490.33">27086 10175 53 0,'25'44'26'0,"14"31"-32"0,-22-56 55 16,5 13-49-16,2 8 0 0,-6 11-4 16,-11 8 0-1,-14 1-3-15,-18 6 0 0,-17-4-8 16,-15-5 0-16</inkml:trace>
  <inkml:trace contextRef="#ctx0" brushRef="#br0" timeOffset="80506.23">27979 10749 57 0,'10'22'28'0,"-27"41"-22"16,-1-41 29-16,0 19-35 15,-6 12 1-15,-11 6-3 0,-4 4 1 0,0-19-5 31,7-9 0-31,15-23-10 16,6-18 1-16</inkml:trace>
  <inkml:trace contextRef="#ctx0" brushRef="#br0" timeOffset="81656.48">29087 10652 41 0,'10'6'20'0,"15"-34"-8"0,-22 9 21 16,4-9-31-16,0-19 0 15,-3-22 0-15,-4-16 1 0,0-12-4 16,-4-13 1-16,1-3 1 16,3 13 1-16,0 3-1 15,3 3 0-15,8 19 0 16,7 6 0-16,3 9 0 16,7 16 0-16,4 16 0 15,3 12 0-15,-3 7-2 16,0 15 0-16,-4 10-4 15,-7 6 0-15,-3 6-8 16,-8 9 0-16,-6 4-3 16,-11 6 1-16</inkml:trace>
  <inkml:trace contextRef="#ctx0" brushRef="#br0" timeOffset="81853.07">28938 10276 44 0,'-10'15'22'0,"13"-5"-18"0,-3-10 42 16,0 0-44-16,4 0 0 16,6 0 0-16,12 0 0 15,-1 3-4-15,7-3 1 16,4-3-2-16,3-4 0 16,4 1-11-16,-4 0 1 15,0-13-3-15,-3 0 1 16</inkml:trace>
  <inkml:trace contextRef="#ctx0" brushRef="#br0" timeOffset="82108.71">29591 10087 47 0,'0'22'23'0,"-25"4"-26"0,15-20 46 0,3 0-41 15,-4 3 0-15,-3 1 1 16,-7 9 1-16,-4 6-5 16,-7 3 0-16,8 3 3 15,-1 7 0-15,7 6-2 16,4-3 0-16,7-7-5 16,11-9 0-16,10-6-9 15,7-10 0-15,0-12-1 16,4-9 0-16</inkml:trace>
  <inkml:trace contextRef="#ctx0" brushRef="#br0" timeOffset="82291.67">29909 10128 44 0,'-18'47'22'0,"-49"-12"-29"0,49-20 44 16,-10 11-36-16,-7 2 1 15,-4 6-2-15,-3 1 1 0,10 2-4 16,4-5 1-16,3-1-8 16,4-9 1-16,7-9-4 15,0-13 0-15</inkml:trace>
  <inkml:trace contextRef="#ctx0" brushRef="#br0" timeOffset="82498.03">29672 10204 44 0,'25'37'22'0,"-11"23"-28"16,-11-45 43-16,1 10-38 16,3 7 0-16,0 2-3 15,0-5 1-15,7-7-3 16,4-7 1-16,3-9-7 15,4-15 0-15</inkml:trace>
  <inkml:trace contextRef="#ctx0" brushRef="#br0" timeOffset="82707.89">29905 10003 44 0,'32'47'22'0,"10"38"-24"0,-31-57 42 16,-1 9-40-16,1 17 1 15,-1 8-1-15,-3-2 0 0,1 6-4 16,-8-7 1-16,-4-8-10 16,-10-17 0-16</inkml:trace>
  <inkml:trace contextRef="#ctx0" brushRef="#br0" timeOffset="83518.5">30565 10367 58 0,'7'6'29'0,"-7"3"-34"0,0-9 51 0,-4 3-45 16,-3 1 0-16,-3 2-1 0,-5 0 1 15,-2 0-1-15,-1 1 0 0,-3 5 0 16,-4-2 0-16,4 2-2 16,4 7 1-16,2-3-1 31,5-4 0-15,24-2-1-16,7-1 1 15,7-3 0-15,4-3 0 0,-7-9 0 16,-4-3 1-1,-7-4 0 1,0 1 1-16,-7-1-2 16,4 1 0-16,-8 2-2 0,-3 10 0 15,0 6-1-15,0 10 1 16,0 3 0-16,0 15 0 16,0 10 3-16,0 3 1 15,0 10 3-15,7 5 1 16,0 1 1-16,0 0 0 15,-7-7 0-15,4-5 1 16,-4-8-2-16,-4-5 1 16,-3-10-4-16,-7-6 1 15,-3-12-1-15,-12-10 1 16,-6-13-2-16,-7-15 0 0,7-10-1 16,-1-12 1-16,8-3-2 15,7 12 0-15,7 3-1 16,10 4 1-16,8 2-5 15,10 11 1-15,11 2-9 16,6-6 1-16</inkml:trace>
  <inkml:trace contextRef="#ctx0" brushRef="#br0" timeOffset="83789.56">31101 10072 49 0,'0'15'24'0,"-18"11"-22"0,11-20 39 16,-10 6-40-16,-8-2 0 16,-7 15 0-16,0 6 1 15,-3 7-3-15,3 9 1 16,1 9 1-16,2 7 0 15,8 6-3-15,7-9 1 16,7-16-5-16,7-10 0 16,11-9-9-16,13-12 0 15</inkml:trace>
  <inkml:trace contextRef="#ctx0" brushRef="#br0" timeOffset="84029.38">31313 10269 45 0,'7'47'22'0,"-32"-22"-15"15,18-15 33-15,-7-1-39 16,-11 10 0-16,7 6 0 16,-3 3 1-16,-3-2-3 15,-8-1 1-15,0 3-1 16,4-3 1-16,3-3-6 15,4-6 1-15,7-10-8 16,3-12 1-16,11-10-3 16,0-12 1-16</inkml:trace>
  <inkml:trace contextRef="#ctx0" brushRef="#br0" timeOffset="84209.71">31041 10254 29 0,'11'-25'14'0,"13"18"-5"0,-13 10 24 15,-1 10-30-15,1 3 0 16,0 6 3-16,3 12 0 15,3 7-7-15,1 3 0 16,3 6 5-16,0 3 0 16,-3-6-2-16,3-9 0 15,-3-7-6-15,-1-9 0 16,1-3-6-16,3-16 0 16,4-15-4-16,3-13 0 0</inkml:trace>
  <inkml:trace contextRef="#ctx0" brushRef="#br0" timeOffset="84420.24">31510 10081 46 0,'28'66'23'0,"15"-3"-24"15,-33-41 43-15,8 6-42 16,3 6 1-16,-3 4-1 15,-1 6 1-15,1 6-4 16,-7 3 0-16,-8 1-5 16,-10-1 0-16,-25 7-6 15,-10 2 1-15</inkml:trace>
  <inkml:trace contextRef="#ctx0" brushRef="#br0" timeOffset="86866.91">20680 12505 37 0,'-7'-63'18'0,"0"20"-10"16,3 24 19-16,1-6-23 16,-1-4 1-16,1-8 0 15,-4-4 0-15,0-6-8 0,-1 3 1 16,5 0 4-16,-1 0 1 15,4 7-3-15,4-4 1 0,-1 10-2 16,5-1 1 0,2 1-1-16,1 6 0 15,13 9 0-15,8 10 1 16,7 6-3-16,0 9 1 16,3 10-1-16,0 9 0 15,-6 10-3-15,-5 3 0 16,-9 6-7-16,-8-7 1 15</inkml:trace>
  <inkml:trace contextRef="#ctx0" brushRef="#br0" timeOffset="87108.25">20486 12493 53 0,'0'31'26'0,"10"-28"-29"16,-3 0 49-16,4-3-44 16,3 0 0-16,7 0 1 15,4 0 0-15,0-3-5 16,-1 3 1-16,5 3-1 16,-1 0 0-16,-7 1-8 15,0-4 1-15,-3-7-8 16,-8-2 1-16</inkml:trace>
  <inkml:trace contextRef="#ctx0" brushRef="#br0" timeOffset="87480">21237 12333 49 0,'0'-3'24'0,"-3"-4"-25"16,-4 4 42-16,-4 3-41 15,-7 3 1-15,-3 7 0 16,-3 2 0-16,-5-2-1 16,-2 12 0-16,-1 12 1 15,4 4 0-15,3 3-1 16,4 9 0-16,7-10-2 16,7 1 0-16,10-13-6 15,15-2 1-15,6-11-8 0,8-18 0 0</inkml:trace>
  <inkml:trace contextRef="#ctx0" brushRef="#br0" timeOffset="87693.15">21414 12373 44 0,'-11'35'22'0,"-35"15"-24"0,36-37 36 15,-8 2-33-15,0 10 0 16,1 1 0-16,-1 5 1 0,0 0-4 16,4-6 0-16,4-3-3 15,3-6 0-15,3-13-8 16,4-15 1-16</inkml:trace>
  <inkml:trace contextRef="#ctx0" brushRef="#br0" timeOffset="87857.8">21220 12405 24 0,'7'9'12'0,"7"35"-2"16,-4-31 12-16,1 2-18 15,3 1 1-15,4 9-1 16,3-3 0-16,7 3-9 16,0 3 1-16,1-3-2 15,-1-3 1-15,0-18-6 16,-7-8 1-16</inkml:trace>
  <inkml:trace contextRef="#ctx0" brushRef="#br0" timeOffset="88085.09">21491 12254 31 0,'18'32'15'0,"21"5"-6"0,-25-27 27 62,3 5-31-62,8-5 1 0,3 9 0 0,1 3 1 0,-5 0-11 0,-3-1 1 0,-6 5 3 0,-5 2 0 0,-10 3-8 16,-10 7 1-16,-12 3-8 0,-6-10 1 16</inkml:trace>
  <inkml:trace contextRef="#ctx0" brushRef="#br0" timeOffset="88427.87">22391 11947 57 0,'3'19'28'15,"-31"18"-35"-15,21-21 54 0,-14 12-45 0,-25 13 0 16,-21 22 0-16,-21 9 1 16,-4 19-4-16,-24 19 0 15,-8 18 2-15,-6-5 1 16,6 8-2-16,1 4 0 15,6-3-2-15,15-13 1 16,10-19-3-16,15-18 1 16,17-16-6-16,10-19 1 0,22-13-9 15,21-18 1-15</inkml:trace>
  <inkml:trace contextRef="#ctx0" brushRef="#br0" timeOffset="89448.66">21904 13286 63 0,'4'16'31'0,"-29"-38"-37"15,14 19 56-15,-3-4-50 16,4 1 0-16,-8 0 0 16,-7 6 1-16,-7 6-1 0,-3 3 1 15,0 1-1-15,3 2 0 16,4 4-1-16,7 6 0 16,7 0-1-16,10 3 1 15,15-3-2-15,10-3 1 16,7-10-1-16,4-9 1 0,-7-6 0 0,-1-3 0 31,1-7 0-31,-11 0 0 16,-3 1-4-16,-4 2 1 15,-4 4-4-15,1 2 0 16,-4 1-3-16,0 6 1 0,0 3 1 16,0 10 0-16,-4 12 6 15,4 3 1-15,0 16 7 16,0 3 1-16,4 3 5 15,3 10 0-15,0-4 1 16,3 1 1-16,-3-10-2 16,-3-7 0-16,-4-5-4 15,-11-4 0-15,1-3-3 16,-11 1 0-16,-15-4-2 16,-13-6 1-16,-4-10-4 15,4-9 1-15,-1-9-2 16,4-10 1-16,8-9-2 15,9 2 1-15,5-5-2 16,17-3 1-16,14 2-2 16,17 4 0-16,12-6-6 15,17 2 0-15,3-12-1 0,11 4 0 16</inkml:trace>
  <inkml:trace contextRef="#ctx0" brushRef="#br0" timeOffset="89689.77">22278 12929 48 0,'0'28'24'0,"-21"-13"-27"0,10-2 49 0,-6 9-46 15,-5 3 1-15,-6 13 0 16,-4 12 1-16,4-3-3 15,3 9 0-15,4 1 0 16,7-10 0-16,7-6-5 16,4-10 1-16,10 0-7 15,7-15 1-15,7 0-4 16,0-13 1-16</inkml:trace>
  <inkml:trace contextRef="#ctx0" brushRef="#br0" timeOffset="89914.67">22507 13110 48 0,'-14'38'24'0,"-25"3"-27"0,22-29 47 16,-1 1-44-16,4 6 1 15,-7 0 0-15,0-1 1 16,-4 4-3-16,0 3 1 15,4 0-3-15,3-3 1 16,8-3-10-16,3-3 0 16,7-16-3-16,0-10 0 15</inkml:trace>
  <inkml:trace contextRef="#ctx0" brushRef="#br0" timeOffset="90105.29">22317 13139 25 0,'17'12'12'0,"-6"23"-2"0,-4-20 18 0,4 10-25 16,3-3 1-16,0 3 1 16,0 1 0-16,0 2-7 15,0 0 1-15,4-3 4 16,-4-3 0-16,0-3-4 16,0-10 0-16,4-9-7 15,-1-9 0-15,5-16-4 16,-5-7 0-16</inkml:trace>
  <inkml:trace contextRef="#ctx0" brushRef="#br0" timeOffset="90305.27">22557 12819 42 0,'21'59'21'0,"25"29"-16"0,-32-66 38 16,7 9-41-16,7 7 0 15,4 0 1-15,0 12 0 16,-8-12-5-16,-2-4 0 16,-15 7-6-16,-22 6 0 15,-20-6-7-15,-32-1 0 16</inkml:trace>
  <inkml:trace contextRef="#ctx1" brushRef="#br1">12372 3985 0</inkml:trace>
  <inkml:trace contextRef="#ctx0" brushRef="#br1" timeOffset="96684.12">17741 6920 46 0,'-3'7'23'0,"-4"24"-17"0,7-25 24 0,0 7-28 0,0 9 0 0,-4 15 1 0,1 10 0 0,-4 19-4 0,-4 19 0 0,0 15 2 16,4 16 1-16,0-3-2 15,0 0 1-15,4-6-2 16,-4-23 0-16,3-18-5 16,1-25 1-16,-1-16-5 15,4-25 0-15,11-25-5 16,6-28 1-16</inkml:trace>
  <inkml:trace contextRef="#ctx0" brushRef="#br1" timeOffset="97355.52">17953 6641 39 0,'14'25'19'0,"14"-25"-20"0,-21 0 34 0,7 0-32 15,4 3 1-15,3 1 0 16,4-1 0-16,10-3-3 0,15-3 0 16,13-1 3-16,4-5 0 15,25-16-1-15,28-10 0 0,0-2-1 32,24-7 0-32,12 6 0 15,2-2 0-15,12 2-2 0,6 7 1 16,0 5 0-1,4 1 0-15,11 7 0 16,-22-4 0-16,0 6 0 16,-3-3 0-16,-14 3 0 15,-14-6 0 1,-26 1 1-16,-9 2 0 0,-12 3 0 16,-9 4 0-16,-15-4 0 0,-11 10 1 15,-7 6-1-15,-3 12 1 16,-10 10-1-16,-5 0 0 15,-9 12 0-15,-5 17 0 16,-3 5-1-16,-3 16 1 16,-8 10-1-16,-3 9 1 15,0 12-1-15,0 16 1 16,0 7-1-16,0 2 1 16,-3 4-1-16,-4-7 1 15,-4-15 0-15,-10-3 0 0,-14-13 0 16,-4-13 0-16,-3-5 0 15,-15-7 0-15,-10-3 0 16,-17-13 1-16,-19-6-1 16,-13 0 1-16,-25-16 0 15,-11-9 1-15,-21-9-1 16,-24-7 0-16,-1-3-2 16,-10 0 1-16,7 4-9 15,0 5 1-15,-4 7-4 16,11 6 0-16</inkml:trace>
  <inkml:trace contextRef="#ctx0" brushRef="#br1" timeOffset="98141.35">19738 9730 22 0,'-25'50'11'0,"4"25"-5"0,14-46 12 15,-7 21-18-15,0 19 0 0,-4 25 1 16,8 34 1-16,-1 23-1 0,0 28 0 16,-3 21 1-16,4 17 1 15,-1 2 0-15,1 13 0 32,2 10-1-32,-2-26 0 0,6-6-1 15,1-28 0-15,-1-28-3 16,1-29 1-16,-1-31-5 15,4-31 0-15,0-19-4 16,4-38 0-16</inkml:trace>
  <inkml:trace contextRef="#ctx0" brushRef="#br1" timeOffset="99732.49">20175 9492 17 0,'22'-16'8'0,"27"16"-1"15,-28 3 9-15,4 0-14 16,10 4 0-16,14-1 0 16,15-3 1-16,-4 0-3 15,18 3 0-15,10 1 3 16,21 2 1-16,4 4-2 0,18-1 1 15,13 4 1-15,4-7 0 16,15 1-2-16,9-1 1 16,-2-3-1-16,17-3 1 15,14 4-2-15,-7-14 1 16,18-2-1-16,-1-7 0 16,19 1-1-16,2-4 1 15,19 0-1-15,-1 6 0 16,11 4 0-16,4 3 0 15,-4 0-1-15,7 2 1 16,-10-2 0-16,6 0 0 16,-3 0 0-16,7-1 0 0,-3 4-1 15,3 3 1-15,-3 3 0 16,6 4 0-16,-13 5 0 16,6 1 0-16,-17-4 0 15,11 0 0-15,-18-9-1 16,3-3 1-16,4-9-1 15,-14-4 1-15,7 0 0 16,-14-9 0-16,-1 0 0 16,5-3 0-16,-12 0 0 15,5 3 0-15,-12 0 0 16,5 9 0-16,-8 3 0 16,-25 1 0-16,-10 2 0 15,-11 4 0-15,-7 0 0 16,-17 0 1-16,-25-4-1 15,-4 7 1-15,-13 3-1 16,-5 10 1-16,-13 5-1 16,-11 10 1-16,-11 10-1 0,-10-7 0 15,-10 10 0-15,-12 6 0 16,-13-4-1 0,-8 10 1-16,-3 7-2 0,-10 6 1 15,-11 9-1-15,-1 3 1 16,-9 13-1-16,-1 3 1 15,0 9-1-15,0 13 0 0,-6 9 0 16,-8-3 0-16,-4 13-1 16,-3 0 1-16,1 6 0 15,-8-6 0-15,-7-7 1 16,14 0 0-16,3-9 1 16,-3 4 0-16,-3-20 1 15,-1-3 0-15,1-6 0 16,0-9 1-16,-4-10-1 15,-11 3 1-15,7-12-1 16,12-4 1-16,-1 1 0 16,-7-1 0-16,-4-5-1 15,1-4 0-15,3-3 0 16,-14-3 0-16,7-10-1 16,7 1 1-16,0-1-2 15,-4 7 0-15,-6 0 0 16,-8 3 1-16,-3-3-1 15,-4-1 0-15,1 4 1 0,-12 3 0 16,-6-3 0-16,-14 3 1 16,-1 3 0-16,-3 4 0 15,-10 8 0-15,-8 1 1 16,4 9-1-16,-7 0 1 16,-11-9 0-16,-3-3 0 31,-117 21 1-31,15-18 0 15,3-10 0-15,17-3 0 16,1-9-1-16,3 0 0 16,-10-3-1-16,-1-10 1 0,-3-6-3 15,-10-7 1-15,6-8 0 16,-20-10 0-16,10-4 0 16,-18 1 0-16,4-3 0 15,-4 2 0-15,-10 10 0 16,3 7 0-16,-10 6 0 15,17 5 0-15,-10-5-1 16,14 0 1-16,-4-4 0 16,14-5 0-16,-13-4-1 15,10-6 1-15,-11-10 0 16,4-9 0-16,-11-3-1 16,-3 3 1-16,-8 3-8 15,8 7 1-15,3 9-6 16,54 25 0-16</inkml:trace>
  <inkml:trace contextRef="#ctx0" brushRef="#br2" timeOffset="110019.03">21742 7767 37 0,'0'6'18'0,"7"13"-8"0,0-13 19 0,0 7-25 16,0 3 1-16,0 6 1 16,0-4 1-16,4 4-9 15,-4 3 0-15,0 7 5 0,-11-1 0 16,1 4-6-16,-8 2 0 0,-7-5-12 31,-6-14 1-31</inkml:trace>
  <inkml:trace contextRef="#ctx0" brushRef="#br2" timeOffset="110781.8">23262 7124 59 0,'0'16'29'0,"-14"9"-33"0,7-16 47 15,-11-2-43-15,-6 5 0 16,-5 4 0-16,-6 3 1 16,-4-1-2-16,1 1 1 15,9 0 0-15,5 0 0 16,-1 0-1-16,7-7 1 15,4 1-1-15,0-1 0 16,11 4 0-16,3 0 0 0,10-1 0 0,15-2 0 16,7-1 0-1,-1 4 1-15,-2-3 1 16,-8-1 0-16,-4 1 0 16,-6-1 0-16,-8 4-1 15,-6 6 1-15,-11 3-1 16,-4 6 0-16,-3-6-4 15,0 1 1-15,0-8-5 16,3-2 0-16,7-7-7 16,8-5 0-16</inkml:trace>
  <inkml:trace contextRef="#ctx0" brushRef="#br2" timeOffset="111057.74">23410 7413 47 0,'0'37'23'0,"-7"-2"-21"0,4-29 39 16,-1 0-41-16,-3 1 1 16,0-1-2-16,-3-3 0 15,2-3-2-15,1-6 0 16,4-1-6-16,-1-2 1 15,4-10-7-15,-3 0 1 16</inkml:trace>
  <inkml:trace contextRef="#ctx0" brushRef="#br2" timeOffset="111203.66">23350 7237 38 0,'14'19'19'0,"1"9"-20"0,-12-25 32 0,4 3-33 0,0 1 1 0,0-1-3 0,4 0 0 0,-4 1 2 0,4 2 1 0,-1-3-7 16,1 4 0-16,-4-4-2 16,-4 3 0-16</inkml:trace>
  <inkml:trace contextRef="#ctx0" brushRef="#br2" timeOffset="111490.58">23460 7513 22 0,'0'9'11'0,"0"-12"-8"0,3-3 18 0,1 0-19 0,3-7 1 0,3-3 0 0,1-2 0 0,3-4-5 0,0 6 1 16,0 4 1-16,0 2 0 15,1 4-1-15,-1 0 0 16,0-1-1-16,0 4 1 15,0 3 0-15,-3 0 1 16,3 0 1-16,-4 0 1 16,1 3 1-16,-1 7 0 15,1 5 0-15,0 1 0 0,-1 0 0 16,-3 3 1-16,4-4-3 16,-4-2 0-16,3-4-5 15,1-3 1-15,3-6-7 16,4-12 0-16</inkml:trace>
  <inkml:trace contextRef="#ctx0" brushRef="#br2" timeOffset="111730.93">24130 7099 48 0,'42'41'24'0,"-20"6"-27"15,-22-44 44-15,0 6-41 16,-8 4 0-16,-6 3 0 0,-7 6 0 16,-7 0 0-16,3-1 1 0,1 8-1 15,-1 5 1 1,0 4-1-16,4-1 0 16,3-2-3-16,8-10 0 15,6-6-6-15,8-7 1 16,6-8-7-16,8-11 1 0</inkml:trace>
  <inkml:trace contextRef="#ctx0" brushRef="#br2" timeOffset="111954.64">24479 7171 43 0,'11'38'21'16,"-4"-16"-23"-16,-11-13 37 0,-6 10-33 15,-8 6 1-15,-10-3-1 16,-4 0 1-16,-3 3-5 16,0 0 1-16,-1 0 0 15,5-3 0-15,2-3-7 16,8-6 0-16,11-13-5 16,3-13 0-16</inkml:trace>
  <inkml:trace contextRef="#ctx0" brushRef="#br2" timeOffset="112136.29">24306 7168 34 0,'43'44'17'0,"-19"19"-10"0,-17-48 26 16,4 7-32-16,0-3 0 16,-1 3 0-16,1 0 0 15,-1 3-3-15,1-3 1 16,3 0-4-16,0-9 1 15,0-7-8-15,0-16 0 16</inkml:trace>
  <inkml:trace contextRef="#ctx0" brushRef="#br2" timeOffset="112344.43">24627 7058 45 0,'46'47'22'0,"18"29"-21"16,-50-54 38-16,4 12-40 15,-4 4 1-15,-7 12-3 16,-7 3 1-16,-4-6 0 16,-3 6 1-16,-7-12-12 15,-4-9 0-15</inkml:trace>
  <inkml:trace contextRef="#ctx0" brushRef="#br2" timeOffset="112510.1">24952 7573 48 0,'35'43'24'0,"-17"30"-26"0,-15-61 37 16,-3 10-40-16,-3 3 0 15,-4 0-21-15,-7-3 1 16</inkml:trace>
  <inkml:trace contextRef="#ctx0" brushRef="#br2" timeOffset="113079.6">26293 7322 55 0,'0'15'27'0,"-11"-5"-31"0,4-10 45 0,-7 3-39 16,0 0 0-16,-7 0 1 16,-8 3 0-16,-2-2-4 15,-5 5 0-15,1 10 3 0,-4 6 1 16,7 6-2-16,4 1 1 15,7 2-2 1,3-3 1-16,8-2-2 16,13-4 1-16,15-3-4 0,7-10 0 15,6-2-6 1,5-4 0-16,-1-6-7 16,7-3 1-16</inkml:trace>
  <inkml:trace contextRef="#ctx0" brushRef="#br2" timeOffset="113336.15">26638 7478 54 0,'11'-6'27'0,"-18"-6"-31"0,3 5 48 16,-10 1-42-16,-7-3 0 15,-7 2 1-15,-4 7 0 16,-3 0-4-16,-4 7 0 15,-7 8 2-15,11 1 1 16,3 6-3-16,0 0 0 16,8 3-3-16,6 6 1 15,11-2-4-15,7-4 1 16,14-10-8-16,11-2 0 16,6-16-1-16,8-3 0 15</inkml:trace>
  <inkml:trace contextRef="#ctx0" brushRef="#br2" timeOffset="113634.18">26942 7344 46 0,'10'28'23'0,"-3"-16"-25"16,-14-8 46-16,0 5-43 15,-7 0 0-15,-4 1 0 16,-6-4 0-16,-1 0-2 15,4 1 1-15,0 2 0 16,3 0 1-16,0-2-2 16,4-1 0-16,4 0 0 15,6 0 1-15,1 4-1 16,3-1 1-16,7 4-1 16,-4-1 1-16,4 1 0 0,0-1 0 15,-3 4-3-15,-8 3 0 16,-3 6-5-16,4 3 1 15,-4-3-7-15,-7-9 1 16</inkml:trace>
  <inkml:trace contextRef="#ctx0" brushRef="#br2" timeOffset="113921.05">27418 7209 47 0,'10'0'23'0,"-41"25"-25"16,17-16 41-16,0 7-38 16,-4 9 0-16,-7-3 1 15,-10 9 0-15,0 10-3 16,-4 0 1-16,4 12 1 15,6-3 0-15,8-3-3 16,7-9 1-16,11-3-7 16,10-10 1-16,14-16-7 15,0-12 0-15</inkml:trace>
  <inkml:trace contextRef="#ctx0" brushRef="#br2" timeOffset="114132.18">27637 7278 44 0,'10'31'22'0,"-34"10"-19"0,13-35 36 15,-7 7-38-15,-3 6 1 16,-11 6 0-16,-3 0 1 16,-4 9-4-16,4 4 0 15,7-1 1-15,3 1 0 16,4-10-8-16,0-3 1 0,7-15-8 15,3-16 1-15</inkml:trace>
  <inkml:trace contextRef="#ctx0" brushRef="#br2" timeOffset="114318.47">27330 7237 29 0,'24'9'14'0,"22"42"-3"16,-32-36 17-16,4 7-25 15,3 6 0-15,4 10 1 16,-4 0 0-16,-3 6-6 16,-4-4 0-16,-4-5 1 15,1-10 0-15,-4-9-8 0,0-13 0 0,4-9-3 16,-1-16 0-16</inkml:trace>
  <inkml:trace contextRef="#ctx0" brushRef="#br2" timeOffset="114536.94">27714 7137 43 0,'28'53'21'0,"11"-6"-16"0,-28-31 42 15,3 6-45-15,-3 3 0 16,10 3-1-16,-4 6 1 15,-3 7-6-15,-10 3 1 0,-8 6-9 16,-10 7 1-16,-28 9-5 16,-4 3 1-16</inkml:trace>
  <inkml:trace contextRef="#ctx0" brushRef="#br2" timeOffset="117549.53">28183 7729 55 0,'4'44'27'0,"14"-6"-22"0,-15-26 28 15,-6 10-33-15,-4-3 0 16,-15 13-1-16,-6 5 0 16,-11 1-4-16,-10-7 1 15,3-6-11-15,4-12 0 16</inkml:trace>
  <inkml:trace contextRef="#ctx0" brushRef="#br2" timeOffset="118770.76">29471 6927 35 0,'4'0'17'0,"-4"-7"-3"0,0 10 17 16,-7 7-28-16,-8 2 1 15,5 10 1-15,-4 7 0 0,-7 14-7 0,-4 5 1 16,-3 17 4 0,-4 1 0-16,4 6-3 15,-1 0 1-15,5-6-5 16,3-9 1-16,10-26-8 15,4-12 1-15,7-19-5 16,0-9 0-16</inkml:trace>
  <inkml:trace contextRef="#ctx0" brushRef="#br2" timeOffset="119280.22">29020 7369 31 0,'21'19'15'0,"28"3"-4"16,-35-22 24-16,11 0-33 16,10 0 1-16,15 3 0 15,2-3 0-15,-2 6-4 16,-8 3 0-16,-3-2 2 16,0 2 1-16,-4-6-2 0,-3-3 0 15,-4-3 0-15,-3-10 1 16,-4 4 0-16,-3 0 1 15,-8 2 0-15,-3 1 0 16,-7 6 0-16,-3-3 0 16,-4-3-1-16,-8 6 1 15,1-3-1-15,4 6 0 16,-4 6 0-16,0 1 0 16,-1 2-1-16,1 4 1 0,0 3-1 15,4-10 0-15,3 0 0 16,3-2 0-16,4-1 0 15,4-3 0-15,-1-3-1 16,4-6 1-16,-3-1-1 16,-1-2 1-16,4 3-1 15,4-4 0-15,-1 7 0 16,1 0 1-16,0 6 0 16,-1-3 0-16,1 7 0 15,-4 5 0-15,0 1-1 16,-4 2 1-16,1-2-4 15,-1-1 1-15,1 1-6 16,0-4 0-16,3-2-6 16,3-4 0-16</inkml:trace>
  <inkml:trace contextRef="#ctx0" brushRef="#br2" timeOffset="119592.74">29771 7532 34 0,'14'19'17'0,"0"-19"-14"0,-7-4 26 16,-3 4-28-16,3-6 0 15,0-3 1-15,0-4 0 16,0 1-3-16,0-1 1 0,4-3 1 0,-1 4 1 31,4-4-2-31,0 1 1 0,-3 5-1 16,3 1 1-16,-3 3 0 15,-1-1 0-15,1 4 1 16,-1 6 1-16,1 7-1 0,-7 5 1 16,-4 7-1-16,0 0 1 15,0 0-3 1,0 0 0-16,0-3-5 16,3-3 0-16,1-4-9 15,6-6 0-15</inkml:trace>
  <inkml:trace contextRef="#ctx0" brushRef="#br2" timeOffset="119836.27">30417 7319 31 0,'14'6'15'0,"-7"3"0"0,-7-6 16 15,-4 1-30-15,-3 2 0 16,-7 3 2-16,-7-6 0 15,-4 10-4-15,-3 3 1 16,-7 6 2-16,3 3 0 16,0 9-1-16,0-3 1 15,8-2-5-15,3-1 1 16,6-6-6-16,5-3 1 16,27-7-6-16,8-12 0 15</inkml:trace>
  <inkml:trace contextRef="#ctx0" brushRef="#br2" timeOffset="120047.43">30656 7362 33 0,'-3'19'16'0,"-47"50"-9"15,36-53 24-15,-7 3-29 16,-3 3 0-16,-5 3 0 15,1 3 1-15,-4-3-5 16,8-3 0-16,2-3-3 16,8-10 0-16,7-9-7 15,7-9 1-15</inkml:trace>
  <inkml:trace contextRef="#ctx0" brushRef="#br2" timeOffset="120227.88">30547 7447 30 0,'7'47'15'0,"0"-12"-7"0,0-26 22 15,0 0-30-15,0 7 1 16,0 0-1-16,0 0 0 16,4-1-5-16,0-5 0 15,-1-4-5-15,4-12 0 0</inkml:trace>
  <inkml:trace contextRef="#ctx0" brushRef="#br2" timeOffset="120435.96">30872 7165 35 0,'7'44'17'0,"0"34"-9"16,-4-59 28-16,-3 6-34 15,0 13 1-15,-3 3-1 16,-4 6 1-16,-7 3-7 16,-4 0 0-16,-7-6-7 15,-7-3 1-15,-6-10-3 16,2-6 0-16</inkml:trace>
  <inkml:trace contextRef="#ctx0" brushRef="#br2" timeOffset="120887.81">31157 7798 47 0,'4'44'23'0,"-15"10"-25"16,4-45 47-16,-10 10-45 15,-12 6 0-15,-6 0-6 0,0-3 0 16,3-3-2-16,7-4 0 15,8-11-6-15,13-11 1 16</inkml:trace>
  <inkml:trace contextRef="#ctx0" brushRef="#br2" timeOffset="121196.47">31679 7773 53 0,'4'13'26'0,"3"-7"-33"15,-7-6 52-15,0 0-46 16,4 3 0-16,-4-3-4 15,3 0 0-15,4 0 0 16,4 0 1-16,3 0-11 16,3-3 1-16</inkml:trace>
  <inkml:trace contextRef="#ctx0" brushRef="#br2" timeOffset="121368.12">32036 7742 41 0,'17'28'20'0,"-2"-28"-18"0,-12-3 33 15,1 3-34-15,3 0 1 16,0 0-2-16,0 0 0 16,0 0-3-16,3-3 1 15,1 3-6-15,0 3 1 16,3-6-6-16,-7-7 1 15</inkml:trace>
  <inkml:trace contextRef="#ctx0" brushRef="#br2" timeOffset="121621.94">32399 7692 30 0,'25'15'15'0,"-11"4"-10"0,-11-16 22 0,-3-3-27 16,0 0 0-16,4 3 1 16,0 1 0-16,-1-4-1 15,4 9 1-15,0-9 0 16,4 3 0-16,-4 0-1 16,3 0 0-16,4 1-3 15,4-1 1-15,3-3-4 16,4 0 1-16,0-10-5 15,-8-9 0-15</inkml:trace>
  <inkml:trace contextRef="#ctx0" brushRef="#br2" timeOffset="125480.52">22641 6782 37 0,'4'25'18'0,"-1"-3"-10"16,-3-9 18-16,0 18-25 16,-3 13 1-16,-4 16 0 15,-4 24 0-15,1 20-3 0,-5 9 0 0,1-3 1 32,4-1 0-32,3-18-5 15,3-19 1-15,1-21-8 16,6-20 0-16</inkml:trace>
  <inkml:trace contextRef="#ctx0" brushRef="#br2" timeOffset="126111.07">22680 6914 35 0,'14'19'17'0,"21"-10"-12"0,-24-9 26 0,7 0-29 15,6-3 0-15,1 3 3 16,10-3 0-16,22-3-6 16,27-1 0-16,19 1 4 15,17-3 0-15,28-7-2 16,7-3 1-16,14-6-3 15,11-16 1-15,-14 4-1 16,-4-4 1-16,-6 0-1 16,6-6 0-16,-17 3-1 15,-4-3 0-15,-4 3 0 16,-13 7 0-16,-22 9 0 16,-17 9 0-16,-18 6 0 0,-11 10 1 15,-13 9 0-15,-15 10 0 16,-14 9 0-16,-11 10 1 15,-17-4 0-15,-10 10 0 16,-12 6-2-16,-6 3 1 16,-7 22-1-16,6 16 1 15,4 15-1-15,4 7 1 16,0 22-1-16,3 6 1 16,0 6 0-16,-3-15 1 15,-4-4 0-15,1-9 0 16,-5-12 0-16,1-14 0 0,-4-17 0 15,-3-17 0-15,-1-15 0 16,1-13 0-16,-15-15 1 16,-24-7 0-16,-28-12 0 15,-11 2 0-15,-29-2 0 16,-13 0 0-16,-25-4-1 16,-7-2 0-16,7-4-7 15,11-9 0-15,6-12-3 16,22 5 0-16</inkml:trace>
  <inkml:trace contextRef="#ctx0" brushRef="#br2" timeOffset="126666.59">25827 6789 38 0,'0'40'19'0,"0"11"-26"16,-4-33 35-16,1 11-26 15,-4 21 0-15,0 9-1 0,-7 17 1 16,-8 24-3-1,-2 10 0-15,3-4 2 0,3-5 0 16,4-26-5-16,3-22 0 16,4-25-7-16,4-21 1 15</inkml:trace>
  <inkml:trace contextRef="#ctx0" brushRef="#br2" timeOffset="127252.49">25700 6707 26 0,'-4'28'13'0,"4"1"-3"0,0-23 17 0,4 0-24 16,3-3 0-16,7 0 2 16,7 0 0-16,7 1-6 15,15-1 1-15,24-3 4 16,10-3 0-16,26-4-2 15,24-2 0-15,7-7-1 16,17-3 1-16,5-3-2 16,-1 1 0-16,-10-5-1 15,10 1 1-15,11 0-2 16,-18 0 1-16,-4 3 0 16,-6 7 0-16,-11 2 0 15,-11 4 1-15,-13 5-1 16,-22 8 0-16,-14 5 0 15,-7 10 1-15,-11 3 0 0,-10 6 0 16,-14 13-1-16,-11 6 0 16,-14 12 0-16,-7 14 1 15,-7 11-1-15,-8-2 0 16,-6 2 0-16,4 10 0 16,2 4 1-16,5 11 0 15,-1 1-1-15,-3-9 1 16,-4-1 0-16,-10 0 0 15,-4-6 0-15,-7 3 1 16,4-9-2-16,7-12 1 0,-4-11 0 16,4-8 0-16,-4-16 0 15,-11-10 1-15,-13-22 0 16,-25-12 1-16,-11-3-1 16,-35-16 1-16,-25-6-2 15,-14 3 1-15,-28-7-12 16,-10-2 1-16,-22-7-2 15,10 16 0 1</inkml:trace>
  <inkml:trace contextRef="#ctx0" brushRef="#br2" timeOffset="128784.42">25361 8313 30 0,'7'18'15'0,"4"-21"-7"0,-8 13 15 15,1 2-24-15,-4 10 1 16,0 6 1-16,-4 13 1 0,-3 16-1 0,-7 21 0 16,-3 22 0-16,-19 16 1 15,-6 16-1 1,3 12 1-16,-7 4-1 16,-7 12 0-1,-3 0-2 1,-1-7 1-16,1 4-1 0,-7-10 1 0,-1-5-3 15,1-17 0-15,3-15-3 16,0-10 0-16,-4-22-5 16,8-21 1-16</inkml:trace>
  <inkml:trace contextRef="#ctx0" brushRef="#br2" timeOffset="129249.38">24532 10056 30 0,'7'72'15'0,"-3"10"-14"0,-4-54 26 16,-4 19-26-16,-3 9 1 15,-10 17-1-15,-12 2 1 16,-6 3-3-16,-4-2 0 16,4-11 2-16,3-2 0 15,4-16-1-15,7-9 0 0,7-13 0 16,10-9 0-16,11-7 0 16,18-3 1-16,10-6-1 15,4 3 0-15,3-3 0 16,8 0 1-16,-4 3 0 15,-4-3 0-15,-10 0 0 16,-1 0 1-16,-2 0-1 16,-8 4 1-16,-4-4-1 15,-6 0 0-15,-14-4 0 16,-8 1 0-16,-10-3-1 16,-4-13 1-16,-3-15-1 15,-7-7 1-15,-11-19-3 16,-11-18 0-16,-10-10-10 15,4 0 0-15</inkml:trace>
  <inkml:trace contextRef="#ctx0" brushRef="#br2" timeOffset="137983.1">15508 5073 31 0,'14'22'15'0,"14"-6"-6"0,-17-13 15 31,3 7-20-31,7-10 0 16,4 3 2-16,0 0 1 15,10-6-9-15,14 3 1 16,15-3 5-16,24-4 0 15,7 1-2-15,22-3 1 0,27-7-2 16,5 0 0-16,23-9-2 16,22 3 0-16,4 10-2 15,-8 8 0-15,-6-2-3 16,-25 6 1-16,-29-3-3 0,-31 3 0 16,-28 3-5-1,-26 3 1-15,-23 4 2 16,-15 6 0-16</inkml:trace>
  <inkml:trace contextRef="#ctx0" brushRef="#br2" timeOffset="138391.79">15773 5440 30 0,'-11'22'15'0,"18"3"-15"0,-7-18 30 16,4-1-27-16,-1-3 1 15,8 0 1-15,6-6 1 16,15-3-6-16,14-1 0 0,28-5 5 16,0-4 1-16,36-3-3 15,24 1 1-15,14-4-2 16,18-3 0-16,3-4-3 16,-17 4 1-16,-8 3-3 15,-20 7 0-15,-22 2-2 16,-21-3 0-16,-21 10-9 15,-17 6 1-15,-29 6-1 16,-21 4 1-16</inkml:trace>
  <inkml:trace contextRef="#ctx0" brushRef="#br2" timeOffset="138661.89">15861 5748 52 0,'42'31'26'0,"78"-22"-33"0,-70-9 56 16,13 0-48-16,39 0 1 0,29-6 0 0,17-7 0 15,11 1-4-15,3 3 1 31,-21 2-1-31,-21 10 1 0,-21 13-7 16,-29 6 0-16,-27 0-8 16,-26-3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5:01:41.51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5:01:53.42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23361 1803 36 0,'-4'9'18'0,"-6"1"-10"16,3-10 18-16,-4 9-25 0,-6 10 1 15,-5 9 3 1,-9 6 0-16,-8 17-6 16,-14 11 1-16,-7 20 3 0,0 9 0 15,-7 41 0-15,-7 5 1 0,3 14-2 16,8 15 1-16,10 4-1 16,11-23 1-16,13-19-1 31,15-18 0-31,14-22-6 0,21-25 0 0,18-29-12 15,4-15 1-15</inkml:trace>
  <inkml:trace contextRef="#ctx0" brushRef="#br0" timeOffset="572.87">24042 1938 36 0,'-32'47'18'0,"18"-4"-18"0,10-33 19 16,-3-1-19-16,0 7 0 15,0 0 1-15,4 2 0 16,-1-8 1-16,4-1 0 16,7-2 2-16,0-1 0 15,7 0 0-15,4 3 1 16,3-2-2-16,-3 2 1 15,-8 1-4-15,-6-1 0 16,-11 7-1-16,0 2 0 0,-4 4-1 16,-3 10 0-16,-7-13-1 15,0 6 0-15,0 3-3 16,0-6 1-16,6 9-7 16,5-12 1-16</inkml:trace>
  <inkml:trace contextRef="#ctx0" brushRef="#br0" timeOffset="798.9">24186 2195 52 0,'0'18'26'0,"-3"1"-29"15,3-16 49-15,0 4-47 0,0-1 1 16,-4-3-4-16,4-3 0 16,-3-3-3-16,3-6 1 15,0 2-9-15,-4-18 1 16</inkml:trace>
  <inkml:trace contextRef="#ctx0" brushRef="#br0" timeOffset="947.47">24211 2028 25 0,'18'26'12'0,"10"-1"-21"0,-17-16 12 16,3 0-11-16,0-5 1 0</inkml:trace>
  <inkml:trace contextRef="#ctx0" brushRef="#br0" timeOffset="1452.42">24363 2267 19 0,'0'-22'9'0,"3"0"-15"16,1 12 18-16,3-5-16 15,0-1 1-15,4 4 0 0,-1-4 1 16,1 6 5-16,3 7 1 16,0 3-2-16,4 10 0 15,-4-1 3-15,3 1 1 16,-6 2 1-16,0 1 0 0,-1-1-1 0,4 4 1 31,0-4-2-31,4 1 1 16,0-4-1-16,-1 1 1 15,1-10-2-15,0 0 0 16,-1 0-1-16,-3-10 1 16,0-2-3-16,-3 2 1 15,0-2-2-15,-4-7 1 0,3-3-2 16,-3 0 1-16,0-3-2 16,-3 6 0-16,-4 10-1 15,0-1 1-15,-7 10 0 16,0 19 0-16,-4-6 0 15,1 12 0-15,-1 9 2 0,0 4 1 16,4-7 0-16,4-2 1 16,6-11 0 15,8 1 0-31,7-9-3 0,6-1 0 0,1-9-9 16,0-3 1-16,-11-13-4 15,0 7 0-15</inkml:trace>
  <inkml:trace contextRef="#ctx0" brushRef="#br0" timeOffset="2201.36">26091 1815 48 0,'22'7'24'0,"-12"-23"-28"16,-10 16 46-16,0 0-41 16,-3 6 1-16,-8 4 0 0,-10 15 1 15,-7 12-4-15,-1 7 0 16,-2 19 2-16,6-19 1 16,-3 22-2-16,7-7 0 15,3-15 0-15,4-9 1 16,7-7-1-16,3-9 1 15,4-19-2-15,0-10 1 16,0-5 0-16,-7-1 0 16,0-6-1-16,-7 3 0 15,-11-6-1-15,-10-3 1 0,3 6-2 16,4 3 1 0,0 6-1-16,0 4 1 0,3 9 1 15,7 9 0-15,8 13 2 16,6-6 0-16,4 9 3 15,11-6 0-15,3-3 1 0,21-7 1 16,11-9-1-16,25 0 0 16,10 0-3-1,-14-16 1-15,3 7-4 0,-17 3 0 0,-14 3-7 16,-18 6 1-16,-7 6-11 31,-24 13 0-31</inkml:trace>
  <inkml:trace contextRef="#ctx0" brushRef="#br0" timeOffset="2853.98">24148 3113 56 0,'10'0'28'0,"-6"7"-28"16,-4-7 45-16,-4 0-45 16,-6 0 0-16,-4 0 1 15,-11 0 0-15,4 0-1 16,-4 3 0-16,-3 6 1 16,-4 1 0-16,0 8 0 15,-3 1 0-15,7 6-2 16,7-3 1-16,10 3-4 15,7 7 1-15,15-4-6 16,10-3 0-16,0-6-8 16,15-7 1-16,10-5 0 15,-4 2 1-15,-3-9 5 16,10-63 10 0,-31 117 2-16,35-70 1 15,-11 4 8-15,-10-1 1 16,-8 0 2-16,-6-2 0 15,-7-1-7-15,-11 4 0 16,-7-7-2-16,-8 9 1 16,-2-5-2-16,-4 8 0 15,-1 7-3-15,-2 10 0 16,-8 2-2-16,7 1 1 0,4 6-4 16,4-1 0-16,6 4-8 15,7 0 1-15,19-9-4 16,13-4 0-16</inkml:trace>
  <inkml:trace contextRef="#ctx0" brushRef="#br0" timeOffset="3142.38">24638 3104 47 0,'14'6'23'0,"-14"7"-22"15,-3-4 43-15,-4 4-44 16,-4 2 0-16,-3-2 1 15,0 9 0-15,3-9-1 16,1-1 0-16,-1 1 0 16,0-7 0-16,4 3-1 15,4-6 1-15,3 4-1 0,0-4 0 16,10 13 0-16,5-10 0 16,-1 0 1-16,0 0 0 15,-4 1-1-15,-6 2 1 16,-8 0-3-16,-6 1 0 15,-1 6-5-15,1 2 1 16,-1-5-7-16,-3 3 0 16</inkml:trace>
  <inkml:trace contextRef="#ctx0" brushRef="#br0" timeOffset="3350.75">24991 3286 47 0,'21'44'23'0,"-18"-25"-22"16,-3-10 41-16,-3 7-42 15,-4-4 0-15,-4 4-1 16,-3-4 1-16,0 1-3 16,4-13 0-16,-5 0-8 15,8-16 0-15,4-2-3 16,-1-1 0-16</inkml:trace>
  <inkml:trace contextRef="#ctx0" brushRef="#br0" timeOffset="3514.89">24906 3104 35 0,'14'13'17'0,"4"2"-10"0,-11-15 29 0,4 3-34 0,-1 4 1 15,1-7-3-15,-1 0 1 16,4 0-5-16,0 0 0 15,1 0-6-15,-1-7 0 16,0 4-3-16,0-6 0 0</inkml:trace>
  <inkml:trace contextRef="#ctx0" brushRef="#br0" timeOffset="3981.33">25107 3248 25 0,'-10'72'12'0,"13"-28"-9"0,-3-34 20 0,0-1-19 16,0 1 1-16,0-1 2 15,0-6 0-15,0-3-10 16,0-6 1-16,7 0 4 16,0-10 1-16,4 3-3 15,-1 1 0-15,5 2-2 16,2 4 0-16,1 0 0 16,-1 0 1-16,5 6 1 15,-5 0 0-15,1 6 2 16,0-3 0-16,3 6 1 15,-4 4 0-15,5-1 0 16,-5 4 1-16,4-6-2 16,4-7 1-16,0 0-1 15,-1-6 0-15,5 0-1 16,-5-13 0-16,-3 3-2 0,-3 1 1 16,-4-10-1-1,-7-6 0-15,-3 3-1 0,-4-1 1 16,-4 11 0-16,1 8 0 15,-4 14 0-15,0 8 0 16,-4 14 3-16,0 5 0 16,4 1 0-16,0-1 1 15,4 1 0-15,6-1 0 16,11-12-2-16,4-6 1 16,3-4-5-16,11-15 1 15,3 3-7-15,1-9 1 0,-1-13-7 16,-10 0 1-16</inkml:trace>
  <inkml:trace contextRef="#ctx0" brushRef="#br0" timeOffset="4455.39">26801 1357 24 0,'-25'-18'12'0,"-3"-1"-3"16,21 28 13-16,-4 4-17 16,0 12 0-16,4 19 3 15,4 18 1 1,-1 26-10-16,11 28 1 0,4 29 7 15,7 14 1-15,17 30-2 16,7 24 0-16,-3 3-1 16,-11 7 0-16,-10-19-2 0,-22-10 0 0,-27-15-3 15,-8-26 1-15,-21-2-5 32,-14-26 1-32,-18-21-15 0,-14-26 1 15</inkml:trace>
  <inkml:trace contextRef="#ctx1" brushRef="#br0">6128 6205 0,'0'0'15,"0"0"1,0 0 0</inkml:trace>
  <inkml:trace contextRef="#ctx0" brushRef="#br0" timeOffset="20270.4">7631 3885 28 0,'10'6'14'0,"29"-15"-8"0,-25 6 14 16,21-4-18-16,18-8 0 16,7 5 2-16,21 1 0 15,15 9-4-15,17-6 0 16,14 12 3-16,31-6 1 16,5 0-2-16,27 3 1 0,32-12-2 15,15 9 1-15,20 0-2 16,18 15 1-16,11-5 2 15,21-10 0-15,3 0 1 16,12 0 0-16,13-16 0 0,17-3 0 16,-2-3 0-16,2 16 0 15,1 6-3-15,18 19 1 0,-8 18-3 32,-10 17 0-32,-15-4-1 0,-38-13 0 15,-32-2-1 1,-28-26 0-16,-49-5-6 15,-32-4 1-15,-25-13-7 0,-43-6 0 16</inkml:trace>
  <inkml:trace contextRef="#ctx0" brushRef="#br0" timeOffset="21309.62">24652 1699 36 0,'25'16'18'0,"-4"9"-6"16,-14-16 19-16,0 1-28 15,0-1 0-15,0 7 2 16,4-7 1-16,-1-6-7 0,8-3 0 15,7-12 5-15,10-13 0 32,11-25-1-32,3-13 0 0,15-3-4 15,17-6 1-15,14 0-8 0,0 9 0 16,-21 10-8-16,-14 18 0 0</inkml:trace>
  <inkml:trace contextRef="#ctx0" brushRef="#br0" timeOffset="21904.8">25622 2910 39 0,'0'18'19'0,"0"-8"-13"16,0-4 27-16,-3 4-31 16,-1-1 1-1,1 0 2-15,3-6 1 0,3 4-6 0,4-17 1 16,4 1 4-16,14-10 0 15,17-12-1-15,14-16 0 16,18-13-6-16,8-6 0 16,-8 4-15-16,-7-7 1 15</inkml:trace>
  <inkml:trace contextRef="#ctx0" brushRef="#br0" timeOffset="55552.55">15487 13443 85 0</inkml:trace>
  <inkml:trace contextRef="#ctx0" brushRef="#br0" timeOffset="65790.39">28907 1436 45 0,'17'0'22'0,"1"19"-7"15,-8-16 23-15,8-3-34 16,7-3 1-16,7 3 2 15,10-7 0-15,7 4-9 16,11-3 0-16,-3 3 6 31,-8-7 0-31,-7 7-2 16,-6 3 0-16,-5 3-2 0,-6 10 0 16,-7 3-1-16,-8 12 1 15,-6-3-3-15,-11 6 1 16,-7-9-2-16,-7 0 0 0,-4 0-1 15,0 0 1-15,0 3 1 16,8-6 0-16,6 6 2 16,11-3 0-16,18 0 2 15,10-3 0-15,4 6 1 16,10-3 1 0,11 3-1-16,-3 0 0 0,-8 3 0 15,-10-3 1 1,-18 13-2-16,-18 6 0 0,-17 3-1 15,-7 12 0-15,-22-5-2 16,-17-7 0-16,0-6-9 16,-3-4 0-16,3-2-6 15,10-7 0-15</inkml:trace>
  <inkml:trace contextRef="#ctx0" brushRef="#br0" timeOffset="66713.46">28395 2894 53 0,'4'25'26'0,"-1"28"-27"15,4-31 45-15,4 10-42 16,3 21 1-16,0 10 0 0,4 12 1 16,-8 3-5-1,1-6 1-15,-4-9 3 16,3-13 0-16,1-12-1 0,0-10 1 15,6-12-1 1,1-22 1-16,10-13-1 16,14-28 0-16,15-22 0 15,3-6 0-15,3-20-2 16,4 14 0-16,-7 9-6 16,-3 9 1-16,-11 10-11 15,-8 15 0-15,-9 22-5 16,-5 7 1-16</inkml:trace>
  <inkml:trace contextRef="#ctx0" brushRef="#br0" timeOffset="66917.42">28970 3377 56 0,'-3'44'28'0,"-8"0"-39"0,11-41 53 0,0 0-49 16,0 6 0-16,0-9-7 16,0 0 0-16,14-15 10 15,0-10 0-15</inkml:trace>
  <inkml:trace contextRef="#ctx0" brushRef="#br0" timeOffset="67081.1">29051 3214 37 0,'14'37'18'0,"-3"-30"-29"16,-4-7 29-16,0 9-28 16,0-9 1-16,0 0-6 15,0-9 0-15</inkml:trace>
  <inkml:trace contextRef="#ctx0" brushRef="#br0" timeOffset="67410.97">29245 3483 56 0,'39'16'28'0,"14"-25"-41"0,-39 9 59 0,4-7-47 15,-1-2 0-15,-2-7 1 16,-5-6 0-16,-6-3 0 16,-8 7 1-16,-3-1-2 15,-7 3 1-15,0 4-1 16,-7 5 1-16,-1 7-2 16,-2 13 1-16,3 9 0 0,3 0 0 15,7 3 0-15,4 6 0 16,7-3 1-16,7-6 0 15,8 0-2 1,2-9 0-16,8-7-6 16,3-6 1-16,0-6-6 15,-3-7 0-15</inkml:trace>
  <inkml:trace contextRef="#ctx0" brushRef="#br0" timeOffset="67787.39">29573 3515 49 0,'7'47'24'0,"4"-9"-30"15,-11-32 44-15,4-6-37 0,-1 3 0 16,-3-3 1-16,7-3 1 16,0-7-4-16,7-8 1 15,-3-4 1-15,-1 9 0 16,1 1-1-16,0 2 1 15,3 1-2-15,0 6 1 0,0 3-1 16,0 0 0-16,0 9 0 16,4 10 0-16,-4 0 0 15,0-1 0-15,0-5 0 16,0 0 1-16,0 2 0 16,4-12 1-16,3 4-1 15,4-14 0-15,0-2 0 16,-1-4 1-16,-3-9-1 15,1 0 0-15,-8-6-2 16,-4 3 0-16,1-3-10 16,3 3 1-16,-3-3-3 15,3 3 1-15</inkml:trace>
  <inkml:trace contextRef="#ctx0" brushRef="#br0" timeOffset="68114.39">30427 3330 56 0,'32'6'28'0,"-18"-3"-38"0,-14-3 58 15,0 0-49-15,0 0 0 16,-11 0 0-16,1-3 0 16,-4 0 0-16,-4 0 1 15,-3-3-3-15,0 6 0 16,0 0 1-16,3 6 0 15,4-3 0-15,7 6 1 0,7 4 1 16,10 6 1-16,8-7 1 16,10 7 1-16,0-6 0 15,1-1 0-15,-5 4-1 16,1-7 1-16,-14 10-2 16,-15 6 0-16,-21-3-2 15,-6 3 0-15,-8 3-8 0,-4-6 1 16,-6-12-8-16,10-1 0 15</inkml:trace>
  <inkml:trace contextRef="#ctx0" brushRef="#br0" timeOffset="68328.36">30776 3785 66 0,'22'34'33'0,"-12"-21"-52"0,-6-7 63 16,-4-16-72-16,0-8 1 16,0-4-4-16,-14 3 1 15</inkml:trace>
  <inkml:trace contextRef="#ctx0" brushRef="#br0" timeOffset="70777.13">4964 5202 37 0,'0'0'18'0,"-4"6"-7"16,4-3 19-16,0 4-26 16,0 5 1-16,-7 7 2 15,0 12 0-15,3 19-9 16,-6 10 0-16,-1 9 5 15,1 13 1-15,-1-1-4 16,4-6 0-16,7-18-6 16,0-16 0-16,0-23-10 15,0-27 1-15</inkml:trace>
  <inkml:trace contextRef="#ctx0" brushRef="#br0" timeOffset="71030.34">4434 5287 48 0,'0'18'24'0,"15"-8"-15"0,-8-13 37 16,3 3-41-16,8-7 0 16,21-2 1-16,-1-4 1 15,19-2-10-15,20-10 1 16,19 3 3-16,6 6 1 15,-14 3-7-15,-17 7 1 16,-11-3-10-16,-18 9 0 16,-10 0-5-1,-7 9 0-15</inkml:trace>
  <inkml:trace contextRef="#ctx0" brushRef="#br0" timeOffset="71345.09">5151 5823 53 0,'0'63'26'0,"-7"-54"-33"15,7-9 48-15,-4-3-40 16,4-7 0-16,-7-5 0 16,3-7 1-16,4-3-3 15,0 6 0-15,4 0 2 16,3 3 0-16,-3-6-1 15,3 7 1-15,3-1-1 16,4 7 1-16,4-4 0 16,0 7 0-16,3 3 0 15,-4 6 0-15,8 0-2 16,0 0 1-16,6 0-5 16,-6 7 1-16,0-10-8 0,-4 0 1 15,-3 0-5 1,3-10 1-16</inkml:trace>
  <inkml:trace contextRef="#ctx0" brushRef="#br0" timeOffset="71542.3">5701 5751 48 0,'7'40'24'0,"-7"-11"-31"0,0-23 45 0,0 0-40 16,0-3 0-16,0 0-8 16,-7 1 0-16,7-11 3 15,-4-5 0-15</inkml:trace>
  <inkml:trace contextRef="#ctx0" brushRef="#br0" timeOffset="71705.35">5648 5600 21 0,'25'25'10'0,"21"10"-5"15,-36-29 6-15,8 0-14 16,3-3 1-16,0-3-7 0,11 4 1 16,7-4 8-16,3 3 0 15</inkml:trace>
  <inkml:trace contextRef="#ctx0" brushRef="#br0" timeOffset="72471.32">6061 5704 26 0,'0'0'13'0,"-4"0"-3"0,4 0 27 16,0 0-33-16,0 0 1 15,0 0 2-15,-7 0 0 16,-3 3-9-16,-5-3 0 16,1 0 6-16,0 0 0 15,4 9-3-15,-8-3 1 0,7 1-2 16,1-1 0-16,3-3-1 15,3 3 0-15,8-2-1 16,3-8 0-16,3 1 1 16,5 0 0-16,2 0-1 15,1 3 1-15,-8 3 0 16,5-3 1-16,-1 6 0 16,-4-2 0-16,1 2-1 15,-4 6 1-15,3-5 0 16,1 2 0-16,0 4 0 0,-1-4 0 15,1-3-2-15,3 4 1 16,0-10-4-16,7 0 1 0,-3 0-4 16,3-10 0-1,0 4 0 1,0 0 0-16,0-1 4 16,1-2 0-16,-5 3 4 0,4-1 1 15,8 4 4-15,9-3 1 0,5-6 1 16,3 2 1-16,3 4-2 15,4-4 0-15,-4 1-2 16,-6 0 1-16,-8-7-2 16,-7 7 1-16,-7 2-3 0,1 4 1 15,-12 6-2-15,1 7 0 16,-4-4 0 0,3 13 0-1,-10 12 0-15,11 10 0 0,-1 15 0 16,1 4 0-16,0 12 0 15,-1-6 1-15,-3 3-1 16,4-3 0-16,-4-4-1 16,-4 1 1-16,-3-10-1 15,-3-12 1-15,-4-6-1 16,-11-10 1-16,-3-10-1 0,-7-8 1 16,-7-10-1-1,-1-7 1-15,-6-9 0 16,-7-12 0-16,-1 3-1 0,1-4 1 0,10-5-1 15,11 2 1-15,14 1-1 32,17 6 1-32,18-1-1 15,15 1 1-15,13 6 0 16,4-6 1-16,0 3-2 0,-7 3 1 16,-7-3-6-16,-1 3 1 15,-6-3-7-15,-4-3 0 16</inkml:trace>
  <inkml:trace contextRef="#ctx0" brushRef="#br0" timeOffset="72727.39">7154 4960 46 0,'4'51'23'0,"-11"43"-25"0,7-63 39 0,0 19-37 16,3 10 1-16,1 12 0 15,-1 13 0-15,8-13-2 16,-11-3 0-16,4-7-3 16,3-11 1-16,-7-17-9 15,10-6 1-15,-6-18-3 16,6-10 1-16</inkml:trace>
  <inkml:trace contextRef="#ctx0" brushRef="#br0" timeOffset="73160.52">7313 5820 61 0,'14'28'30'0,"11"-31"-45"0,-22 0 66 16,12-4-51-16,2-5 1 15,8-4 0-15,-11-3 0 16,0 0-2-16,0 1 0 0,4-4 1 15,-11 0 0-15,0 0-2 16,-7 3 1-16,0-3-2 16,0 10 1-16,-7 8-1 15,0 14 1-15,-4 9 0 16,1 6 0-16,-1 9 2 16,4 7 0-16,14 9 3 15,4-12 0-15,-1-10 0 16,11-12 0-16,11-10-1 31,7-6 0-31,0-6-6 16,-7-1 0-16,-15-8-13 15,-13-1 1-15</inkml:trace>
  <inkml:trace contextRef="#ctx0" brushRef="#br0" timeOffset="73566.92">4346 6475 16 0,'-21'-3'8'0,"-11"-10"13"0,25 7-5 0,4-3-9 15,6-1 0-15,15-5 8 16,7-1 1-16,31 3-17 16,32 1 1-16,32-1 12 15,39-6 0-15,60 1-3 16,24 2 0-16,46-9-4 15,15-6 0-15,20-4-3 16,29 7 0-16,-18 9-2 16,-21 6 0-16,-46 4-5 15,-38 3 1-15,-40 3-10 16,-35 3 0-16,-49 0-6 16,-32 6 0-16</inkml:trace>
  <inkml:trace contextRef="#ctx0" brushRef="#br0" timeOffset="74752.74">6738 2107 43 0,'7'28'21'0,"-7"69"-12"0,0-68 21 15,-10 30-28-15,2 35 0 16,5 19 0-16,-4 12 1 0,14 20-5 16,4 12 1-16,-1-10 0 15,4-15 1-15,0-19-7 31,0-29 0-31,1-24-7 16,-1-38 1-16</inkml:trace>
  <inkml:trace contextRef="#ctx0" brushRef="#br0" timeOffset="75383.03">6985 2213 47 0,'78'4'23'0,"91"-8"-26"0,-120-11 40 0,36-10-37 15,28-7 1-15,10-18 0 16,8-13 0-16,3 7-2 16,18-7 0-16,-25 4 0 15,3 2 0-15,11-5 0 16,-10 2 0-16,-8 4-1 16,-20 12 0-16,-8-7 1 15,-10 14 0-15,-18-1 1 16,-7 16 0-16,-15 19 0 15,-2 3 0-15,-8 16 0 16,-7 12 0-16,-3 16-1 0,-4 3 1 16,-3 13-1-16,-8 2 0 15,4 14 0-15,1 11 0 63,-1 1 1-63,10 12 0 0,-3 7 0 0,11 3 0 0,0 9 0 0,0 10 1 0,-4-13-1 0,-3 6 1 15,-4-6-1-15,-4-9 1 16,-6 5-1-16,-7-18 1 16,-8 4-1-16,-3-14 0 0,-4-8 0 15,-6-4 0-15,-8 0-1 16,-7-6 1-16,-10-7 0 16,-22-2 0-16,-3-13-1 15,-28-13 1-15,-35-12 0 0,-22-10 0 0,-42-28-2 31,-18-12 0-31,-24-16-10 16,7 6 0-16</inkml:trace>
  <inkml:trace contextRef="#ctx0" brushRef="#br0" timeOffset="79311.92">21230 4844 37 0,'4'10'18'0,"-1"-10"-9"0,-3 0 18 15,0 0-22-15,-3 3 0 0,-8-3 1 16,-7 3 1-16,-13 0-10 16,-8 0 1-16,-7 10 5 15,-3 3 1-15,-4 6-4 63,-11 6 1-63,15 9-2 0,-1 10 1 0,1 19-1 0,3 0 1 0,7 16 0 0,15-4 1 0,13-3 0 15,15-9 1-15,3-13-1 16,21-12 0-16,14-9-2 16,8-10 0-16,6-13-3 15,8-6 0-15,6-9-6 0,-13-7 0 0,-1-2-5 32,-3-10 0-32</inkml:trace>
  <inkml:trace contextRef="#ctx0" brushRef="#br0" timeOffset="79497.49">21463 5494 46 0,'-4'40'23'0,"-6"-11"-20"0,6-17 41 16,-3 4-43-16,0 3 0 15,4-4-2-15,-1-2 0 16,1-7-7-16,3 0 1 15,0-6-7-15,7-15 0 16</inkml:trace>
  <inkml:trace contextRef="#ctx0" brushRef="#br0" timeOffset="79662.2">21357 5349 41 0,'18'38'20'0,"14"-29"-22"15,-22-2 30-15,1-4-32 16,-1-3 1-16,8 3-17 16,0-3 0-16,-1-10 21 15,1 1 0-15</inkml:trace>
  <inkml:trace contextRef="#ctx0" brushRef="#br0" timeOffset="79977.78">21745 5603 44 0,'7'32'22'0,"-10"-26"-30"0,3-9 46 16,-4-7-36-16,1-5 0 15,-4 2 0-15,0-9 1 16,3-6-4-16,1-3 1 15,-1-1 2-15,0 1 1 16,4 6 0-16,4 0 0 0,0 6 0 16,6 3 1-16,1 10-1 15,-1 0 0-15,8 6-2 16,3 6 0-16,4 0-3 16,3 4 1-16,0-4-6 15,-3-3 1-15,-4 0-5 16,0 0 0-16,7-3-5 0,-6 3 1 15</inkml:trace>
  <inkml:trace contextRef="#ctx0" brushRef="#br0" timeOffset="80248.44">22264 5418 39 0,'35'3'19'0,"-10"13"-15"15,-22-10 32-15,1-3-33 16,-1 1 0-16,-3-4 0 0,-3 0 1 15,-4-4-6-15,-7 4 1 16,-7 4 3-16,-4 5 0 0,-7 7-2 16,0-1 1-1,4 7-1-15,3 7 1 16,4 2 0-16,7 0 0 16,11-9-2-16,13-3 1 15,8-3-4-15,10-7 0 16,7-6-6-16,-3-9 0 15,10-19-5-15,1-10 1 16</inkml:trace>
  <inkml:trace contextRef="#ctx0" brushRef="#br0" timeOffset="80457.31">22828 4675 44 0,'4'-6'22'0,"-4"21"-20"0,-4-2 40 0,-3 12-39 15,-7 22 0-15,0 3 0 16,-4 22 1-16,-3 1-6 16,0 27 1-16,-4 13 2 15,1-10 1-15,6-5-5 16,0-26 0-16,4-19-10 16,7-15 1-16,7-20-4 15,7-21 1-15</inkml:trace>
  <inkml:trace contextRef="#ctx0" brushRef="#br0" timeOffset="80841.87">22885 5537 56 0,'17'-3'28'0,"57"-12"-39"0,-52 15 55 16,-1-4-45-16,0-2 0 16,0 0-1-16,-3-7 1 0,-1 1 1 15,-3-4 1-15,-3 0-2 16,-7 1 0-16,-4 2 0 31,-15-2 0-31,-9 8-1 0,-4 7 1 0,-4 7-1 0,4 11 1 16,-1 4 1-16,1 10 0 15,11 5 2 1,2 4 0-16,8-6 2 16,4-10 0-16,13 0-1 15,22-3 1-15,18-10-3 0,6-5 1 0,7 2-6 32,-3-6 0-32,-10 0-8 15,-15-3 0-15,-21-9-4 16,-7-1 1-16</inkml:trace>
  <inkml:trace contextRef="#ctx0" brushRef="#br0" timeOffset="81314.63">20278 4515 48 0,'-7'63'24'0,"-4"18"-28"16,8-56 45-16,-5 26-40 15,-9 24 0-15,-1 16-1 16,1 25 1-16,-1 12-3 0,0 4 1 16,1-13-2-16,6-18 1 15,8-23-5-15,6-21 1 16,8-20-8-16,10-24 1 16</inkml:trace>
  <inkml:trace contextRef="#ctx0" brushRef="#br0" timeOffset="81937.89">20165 4534 38 0,'14'34'19'0,"4"-12"-18"0,-4-15 30 0,7-4-30 15,7 6 0-15,11 4 4 32,21 2 1-32,10 1-6 15,33-6 1-15,27-4 3 0,25-12 1 0,32-7-1 32,11-9 0-32,24-9-3 0,8-10 0 15,-8 10-2-15,7-4 0 16,-31-15 0-16,-1 15 0 15,-13 4-1-15,-22 0 0 0,-21 9 0 16,-18-3 1-16,-6 6 0 16,-15 0 0-16,-14 0 0 15,-6 7 1 1,-15 5 0-16,-11 7 0 16,-10 7-1-16,-11 8 1 0,-7 20-2 15,-10 12 1-15,-7 9-1 16,-4 13 1-1,0 16-1-15,0 3 1 0,0 3-1 16,7 6 0 0,0 6 1-16,11 10 0 0,10 16 1 15,0-4 0 1,-3 4 0-16,-4-4 1 0,-7-2 0 16,-6-23 0-16,-8-12 1 15,-11-16 0-15,-3-9-1 16,-11-13 1-16,-31-9 0 15,-25-13 0-15,-32-13 0 16,-53-21 1-16,-42-3-1 16,-53-19 0-16,-21-1-3 15,-7-2 1-15,-22 9-8 0,-2 6 0 0,-15 7-7 32,17 15 1-32</inkml:trace>
  <inkml:trace contextRef="#ctx0" brushRef="#br0" timeOffset="83264.53">4036 5149 27 0,'0'-7'13'0,"0"17"4"0,0-10 13 0,3 9-28 32,-3 19 1-32,7 13 2 15,-3 22 0-15,3 6-7 0,0 12 1 16,4 20 2-16,-1 12 1 0,1 3-3 16,-1-3 1 30,-6 9-3-46,3-16 0 0,0-24-5 16,-7-19 1-16,0-26-5 0,0-34 0 0</inkml:trace>
  <inkml:trace contextRef="#ctx0" brushRef="#br0" timeOffset="83925.61">4008 4979 29 0,'28'19'14'0,"0"-19"-12"16,-17 0 21-16,10 0-22 16,0 0 0-16,21-3 0 15,15 0 1-15,20 3-2 16,19 0 1-16,20-10 2 0,15-8 0 16,17-8 0-16,21-5 0 15,18-6 0-15,3-11 0 16,8 1-2-16,3-3 1 15,-3 3-2-15,3-3 1 16,-4 3-2-16,15 3 1 16,7 0-2-16,-18 3 1 15,-4 16-1-15,-6 3 1 16,-15 4-1-16,-17 5 1 16,-11 7 0-16,-7 3 1 15,-21-4 1-15,-21 14 0 0,-18-4-1 16,-17 6 1-16,-19 13-1 15,-6 16 0-15,-28 6-2 16,-11 9 1-16,-7 0-1 16,3 10 0-16,-6 9 1 15,10-9 1-15,3 6 0 16,8-6 0-16,3 18 1 16,7 10 0-16,4 9 0 15,-1 4 1-15,-9 9-2 16,-5 3 1-16,1 12-1 0,-4-5 0 15,0-14-1-15,-4 7 1 16,-10-25-2-16,-3-9 1 0,-4-16-7 16,-11-16 0-1,-17-28-3-15,-36-25 1 0</inkml:trace>
  <inkml:trace contextRef="#ctx0" brushRef="#br0" timeOffset="91963.17">3919 11891 41 0,'18'47'20'0,"3"25"-15"0,-14-47 21 0,-3 9-24 0,3 13 1 0,-7 10-1 15,0-1 0-15,-7 4-4 32,3-4 0-32,-6-9 0 15,10-6 0-15,-7-6-11 16,3-17 0-16</inkml:trace>
  <inkml:trace contextRef="#ctx0" brushRef="#br0" timeOffset="92245.54">3856 11696 34 0,'0'10'17'0,"10"2"-10"0,-10-12 22 16,0 0-26-16,11 0 0 15,7-3 2-15,6-3 1 16,12-4-7-16,10 1 0 0,3-7 4 16,18 1 0-16,3-4-5 15,1-3 1-15,-4-3-7 16,-7 3 0-16,-11 6-6 15,-20 0 0-15</inkml:trace>
  <inkml:trace contextRef="#ctx0" brushRef="#br0" timeOffset="92441.22">4050 12132 39 0,'-14'47'19'0,"17"-22"-15"15,4-25 32-15,-3 0-32 16,10 0 1-16,7-6 0 0,0-7 0 16,8 4-8-16,2-7 1 15,1 4 0-15,3-4 0 16,-3 3-12-16,-4 1 0 16</inkml:trace>
  <inkml:trace contextRef="#ctx0" brushRef="#br0" timeOffset="92667.45">4434 12242 31 0,'4'37'15'0,"3"7"-3"15,0-34 14 1,4-1-24-16,-1 1 1 0,1-1 3 15,10-3 1-15,-3-6-9 16,6-6 0-16,1-7 4 16,0-9 1-16,-4-3-6 0,-3 3 0 15,-1 0-10-15,-6-6 0 16</inkml:trace>
  <inkml:trace contextRef="#ctx0" brushRef="#br0" timeOffset="93039.44">4787 12373 41 0,'4'29'20'0,"6"-1"-21"0,-10-28 29 16,0 0-28-16,0-6 0 15,11-1-1-15,-8-2 0 16,4-7 1-16,-3 4 0 16,3-10-2-16,0-3 1 15,0 3-1-15,0 3 1 0,4 3 0 16,6 4 0-16,-6 5 0 16,7 7 1-16,-4 7 1 15,3 2 0-15,-6 4 1 16,7 5 1-16,-8-2-1 15,11 0 0-15,-6 0-2 16,2-1 1-16,1 4-7 16,3-6 1-16,7-7-7 15,-7-3 1-15</inkml:trace>
  <inkml:trace contextRef="#ctx0" brushRef="#br0" timeOffset="93579.65">5525 12226 27 0,'14'16'13'0,"-4"-16"-8"16,-10 0 17-16,0 3-20 0,-7 3 0 15,4 0 1-15,-11 4 1 16,-1-1-5-16,-6 4 0 16,-7-1 3-16,7 4 1 15,3 0-2-15,1-1 1 16,2 1-2-16,5 3 0 15,-1 0-1-15,4 0 1 16,7-1-1-16,7-2 1 16,-7-3-1-16,11-4 0 15,3-6 1-15,11-3 0 0,-4-3-1 16,0-6 0-16,7-4-2 16,0 0 1-16,8-8-2 15,10-11 1-15,3-12-2 16,-3-18 0-16,10-14-1 15,11-2 0-15,-3-13 1 16,-8-3 0-16,-13-13 5 16,-12 7 1-16,-9 0 3 15,-8 9 0-15,-14 9 3 16,0 10 1-16,-14 12 1 16,-4 13 0-16,0 16-4 15,-10 18 1-15,0 20-1 16,3 15 0-16,-3 28-2 15,0 25 1 1,-1 132-1 0,8-13 0-16,4-24-2 15,6-38 1-15,8-29-4 0,-5-28 1 16,16-28-6-16,-5-28 1 16,4-13-9-16,-7-21 1 15</inkml:trace>
  <inkml:trace contextRef="#ctx0" brushRef="#br0" timeOffset="93760.22">5588 12076 41 0,'21'37'20'0,"7"4"-13"0,-17-38 31 16,10-3-37-16,-3-3 1 0,14-3-1 15,-4-4 1-15,14 4-3 16,-3 3 0-16,10 3-3 15,1 6 1-15,-12 4-11 16,5-4 0-16</inkml:trace>
  <inkml:trace contextRef="#ctx0" brushRef="#br0" timeOffset="93911.12">6191 12304 29 0,'0'41'14'0,"-10"3"-5"16,10-34 12-16,-4 2-21 15,4 1 1-15,0-7-2 16,0-3 0-16,0-3-2 16,0-12 0-16,4-7-6 15,-1-10 0-15</inkml:trace>
  <inkml:trace contextRef="#ctx0" brushRef="#br0" timeOffset="94240.29">6156 12157 30 0,'11'22'15'0,"13"3"-12"0,-13-22 23 16,3 4-25-16,7-1 1 16,-3 0 0-16,3 0 0 15,0-2-4-15,11-4 1 16,7 0 0-16,3 0 1 16,-7 0-3-16,1 0 1 15,-8 0 0-15,-4-7 1 0,-2 4 1 16,-1 0 0-16,-4-6 1 15,-2 2 1-15,-8-2 0 16,-4 3 1-16,-3-4-1 16,-3 10 0-16,-15 0-3 15,-3 6 1-15,0 7-4 16,-4 12 1-16,4 6-6 16,7 1 1-16,-4 2-1 15,7 1 1-15,8-7 0 16,10-9 1-16,7-7 0 15,7-12 1-15</inkml:trace>
  <inkml:trace contextRef="#ctx0" brushRef="#br0" timeOffset="94569.87">6865 12336 34 0,'14'37'17'0,"0"-21"-24"0,-14-16 40 16,4-3-34-16,6-6 0 16,-3-4-1-16,-3-6 1 15,-4-3 1-15,4-3 1 16,3-6-1-16,0 0 0 16,10-7 2-16,1 7 0 0,14 9 2 15,10 9 1-15,4 10 0 16,10 9 0-16,4 10 0 15,0 12 0-15,7 13-2 16,4 0 0-16,-1-10-3 16,-3-3 1-16,-7-3-1 15,-7-6 0-15,-14-13-6 16,-11 1 0-16,-10-14-8 16,-25-15 0-16</inkml:trace>
  <inkml:trace contextRef="#ctx0" brushRef="#br0" timeOffset="95390.14">3627 12881 31 0,'10'13'15'0,"61"-4"-3"15,-43-5 16-15,14-1-24 16,11-3 1-16,25 0 1 15,21 0 1-15,28 0-8 16,14-3 0-16,39 3 6 16,31-4 1-16,47 1-3 15,20-3 0-15,22 0-1 16,18 3 0-16,-4 3-2 0,24 6 0 16,-13 0-2-16,-11 0 1 15,-25 4-2-15,-28 2 1 0,-42-5-3 16,-46-4 0-16,-39 3-7 15,-39-3 1-15,-38-12-3 32,-29-7 0-32</inkml:trace>
  <inkml:trace contextRef="#ctx0" brushRef="#br0" timeOffset="95906.02">3401 11590 43 0,'17'34'21'0,"5"4"-25"16,-15-26 39-16,3 13-33 16,-6 7 0-16,3 21 0 15,-7 22 0-15,3 26-3 0,-3 8 0 16,7 14 2-16,-3 11 0 15,7-14-3-15,3-11 1 16,0-21-5-16,3-22 0 16,1-28-7-16,-4-29 0 15</inkml:trace>
  <inkml:trace contextRef="#ctx0" brushRef="#br0" timeOffset="96463.03">3507 11505 37 0,'84'3'18'0,"54"-6"-17"16,-78 6 29-16,21 3-26 31,39 4 1-31,25-1 2 0,13 0 0 0,33 4-9 16,-1-13 1-16,29 0 5 31,14-3 0-31,14-3-2 0,3-10 1 16,15-3-3-16,-8 0 1 0,8-3-1 15,0-6 0-15,-18 3-1 16,-29-3 1 0,-17 3-1-16,-31 3 0 15,-19 0 0-15,-13-3 0 16,-18 6-2-16,-11 3 0 16,-10 7-1-16,-7 6 1 0,-15 6-1 15,-13 9 0-15,3 13 1 16,-11 10 0-16,1 3 2 15,-1 2 0-15,-3 14 0 16,-7-1 1-16,-14 13 0 16,-4 3 0-16,-17 6-1 15,-15 19 1-15,-21 22-1 16,-6 13 1-16,-5 15-1 16,-6 13 1-16,-7-16-1 15,-4-6 0-15,3-22-9 16,4-26 0-16</inkml:trace>
  <inkml:trace contextRef="#ctx0" brushRef="#br1" timeOffset="107347.03">1969 9777 23 0,'7'9'11'0,"10"-12"-5"0,-13-3 11 16,3 0-13-16,3-1 1 0,8 4 2 0,-4-3 1 15,4 0-10 1,10-4 1-16,-3-5 7 15,10-4 1-15,7-3-2 16,11 3 0-16,7-9 0 16,14-10 1-16,22-2-1 15,27-17 0-15,0-6 0 0,26 1 0 16,20-14-1-16,0-5 0 16,18-4-1-1,-3-15 0-15,20 0-1 16,-3-7 0-16,-17 10-1 15,3 3 0-15,0-4-1 16,-7 4 0-16,-22 3-1 0,5-3 1 16,3 13-1-16,-25-4 0 0,-11 7-2 15,-10 12 1-15,-14 9-3 16,-14 14 0-16,-15 8-8 16,-17 10 0-16,-17 3-5 15,-12 6 0 1</inkml:trace>
  <inkml:trace contextRef="#ctx0" brushRef="#br1" timeOffset="107984.26">5909 7720 30 0,'-3'-16'15'0,"3"-6"-9"0,0 16 18 15,0 0-20-15,0 6 1 16,0 0 3-16,0 6 0 16,-4 13-9-16,0 12 0 15,-3 13 6-15,-3 13 1 16,-1 87-2-1,1 6 0 1,-1-9-1-16,11 16 1 0,0-6-2 16,-7 9 0-16,14 6 0 15,-7-12 0-15,11-29-1 16,-1-6 0-16,8-19-1 16,-4-18 1-16,-3-19-2 15,3-16 1-15,-11-13-9 0,-6-15 1 0,-18-10-9 16,-22-5 1-16</inkml:trace>
  <inkml:trace contextRef="#ctx0" brushRef="#br1" timeOffset="108714.13">1884 9824 31 0,'32'13'15'0,"-1"-26"-3"0,-13 10 15 16,10 3-25-16,22-3 1 15,10 3 3-15,21 0 1 16,7 0-7-16,21 3 1 16,32 0 5-16,0-3 0 15,25 6-1-15,18-6 0 16,-4-9-1-16,24 3 0 15,-3-7-1-15,7-3 1 0,22-2-2 16,-8-4 1-16,18-3-1 16,-11 0 0-16,15-7-2 15,-29-9 1-15,-11 4-3 16,-17-1 1-16,-24 4-4 0,-26-1 1 0,-27 1-10 16,-29 2 1-16,-42 7-6 15,-18 13 1 1</inkml:trace>
  <inkml:trace contextRef="#ctx0" brushRef="#br1" timeOffset="109506.04">5313 9244 35 0,'-11'0'17'0,"11"6"-8"0,0-3 23 15,0 10-28 1,0 3 0 0,0 9 2-16,0 3 1 0,7 10-9 15,-7 5 1-15,4-2 4 0,3 0 1 16,-4 6-3 0,4-6 1-16,4-4-2 15,-11-8 0-15,4-14-5 16,3-12 1-16,-4-12-7 15,1-4 1-15,-4-5-5 16,-4-11 0-16</inkml:trace>
  <inkml:trace contextRef="#ctx0" brushRef="#br1" timeOffset="109868.39">5221 9256 26 0,'4'13'13'0,"10"6"-4"0,-14-19 17 15,3 0-22-15,4-3 1 16,-3 0 2-16,3-4 1 16,4 1-9-16,-1-3 0 15,11-1 6-15,7 1 1 16,11-7-3-16,4 4 1 15,2-1-2-15,1-3 1 16,0 4-2-16,-3-1 0 16,-8-2-2-16,-3-1 1 15,-4 0 0-15,-4 4 0 0,-2 2 0 16,-5 1 0-16,1 3 0 16,-7-1 0-16,3 1 0 15,3 3 0-15,1 3-3 16,3 0 0-16,-10 0-12 15,-1-3 1-15</inkml:trace>
  <inkml:trace contextRef="#ctx0" brushRef="#br1" timeOffset="114594.87">2815 9363 26 0,'0'0'13'0,"7"-3"-9"15,0 0 14-15,-3-3-16 16,6 6 1-16,8 3 3 15,-7 0 1-15,17 0-6 16,-7 3 0-16,-3 1 5 16,6 5 0-16,-2 1-1 0,2 5 0 0,-13 11-2 15,-1 5 0-15,-6 4-3 16,-8 12 1 0,-6 0-5-1,-8 0 0-15,-3-6-10 16,0-9 1-16</inkml:trace>
  <inkml:trace contextRef="#ctx0" brushRef="#br1" timeOffset="115078.58">3627 9360 36 0,'-7'-3'18'0,"-4"12"-16"0,4-9 23 0,-4 7-24 16,-3 2 0-16,-3 0 0 16,-1 4 0-16,-3 9-1 15,7 9 0-15,-4 4 1 16,0-4 0-16,8 10 0 16,6-4 0-16,8-5 0 15,6-4 0-15,8-9 0 16,10-10 0-16,-7-9 1 15,1-9 1-15,6-4-1 16,0 1 1-16,-3-4-1 0,-4-3 0 16,-7-3-2-16,-3-3 0 15,-1 0-4-15,-10 0 1 16,-7 0-5-16,4 0 0 16,-5 6-6-16,-2 0 1 15</inkml:trace>
  <inkml:trace contextRef="#ctx0" brushRef="#br1" timeOffset="115284.24">3397 9561 35 0,'0'22'17'0,"4"-13"-5"0,-4-9 29 0,7 0-35 15,3-3 0-15,12-7 2 16,6-2 1-16,0-7-12 15,4-6 1-15,7 6 4 0,3 4 0 16,-14 5-16-16,0 1 1 31</inkml:trace>
  <inkml:trace contextRef="#ctx0" brushRef="#br1" timeOffset="116519.17">3997 10141 40 0,'11'3'20'0,"-1"-9"-6"15,-10 6 20-15,0 0-32 16,-3 0 0-16,-4 0 1 15,-4 3 0-15,-10 0-4 16,0 3 0 0,3-3 3-16,-10 4 0 15,-4-1-2-15,4 6 1 16,7 4-1-16,-1 3 1 16,1 3-2-16,7 3 1 0,11-3 0 15,3-3 0-15,10 0-1 16,8-7 1-16,-4-6-1 15,7-6 1-15,4-6-1 16,-4-3 1-16,-3-7-1 16,3 0 1-16,-7 1-2 0,0-4 1 0,0 3 0 31,-3 4 1-31,-1-1-1 16,1 4 1-1,0 2 0-15,3 11 1 0,-11 8-1 16,8 10 1-16,6 6-1 15,1 13 1-15,-4 6-2 0,4-6 0 16,-8-7-14-16,-3-9 1 16</inkml:trace>
  <inkml:trace contextRef="#ctx0" brushRef="#br1" timeOffset="117362.34">6167 8331 28 0,'0'0'14'0,"3"10"-2"0,-3-10 8 0,7 0-17 15,-3 6 1-15,3 7 2 16,0 5 0-16,-4 8-7 31,1-1 1-31,-4 15 4 16,-4 4 0-16,1 3-2 0,-1 4 1 16,-3-4-5-16,4-10 0 15,-1-2-9-15,4-10 0 16,-7-19-2-16,4-6 0 15</inkml:trace>
  <inkml:trace contextRef="#ctx0" brushRef="#br1" timeOffset="117586.22">6156 8576 26 0,'25'22'13'0,"13"-3"-3"0,-20-16 20 16,0 3-23-16,6 7 0 0,1-4 2 15,7 1 1-15,-7-1-14 16,3 4 1-16,-3-4 7 16,-11 7 1-16,-7 2-4 15,-14 4 0-15,-4 0-4 16,-10 0 0-16,-18 3-8 16,-7-6 1-16,0-3-5 15,-14-10 1-15</inkml:trace>
  <inkml:trace contextRef="#ctx0" brushRef="#br1" timeOffset="118245.84">3909 8081 43 0,'17'3'21'0,"-6"-6"-18"15,-11 3 37-15,0 0-40 16,0 3 0-16,-11 0 0 0,-10 3 1 15,-7 4-1-15,-4 2 0 16,4 7 1-16,0 12 0 16,7 4 0-16,0-1 1 15,3 4 0-15,14 3 0 16,4-4 1-16,4-2 1 16,17-10-2-16,14-9 1 15,8-13-3-15,10-13 1 16,3-5-13-16,-17-1 1 0,-11-3-6 15,-14 7 1-15</inkml:trace>
  <inkml:trace contextRef="#ctx0" brushRef="#br1" timeOffset="122424.27">5309 8103 30 0,'11'-4'15'0,"-22"8"-5"16,15-4 16-16,-4 3-24 16,7 0 0-16,-7 6 4 15,3 4 0-15,4 6-6 16,8 12 0-1,9 0 4-15,12 7 1 16,9-4-1-16,5 1 0 16,13-10-2-16,-3-16 1 0,7-9-6 15,0-9 0 1,-7-4-12-16,-10-5 1 0</inkml:trace>
  <inkml:trace contextRef="#ctx0" brushRef="#br1" timeOffset="123182.83">5345 8466 27 0,'3'3'13'0,"1"-6"2"16,-4 6 7-16,-4 1-20 15,-3 2 1-15,-4 3 0 16,1 4 1-16,-1 2-5 15,-13 4 0-15,-1 0 2 16,-3 0 1-16,-1-3-1 16,1-1 0-16,4-2-1 0,-1-4 0 0,4 1-1 15,7-7 0-15,3-6 0 16,4-7 1 0,3 1-1-16,8-7 0 15,3 7 0-15,4-4 1 16,-1 7 0-16,4 6 0 15,4 6 1-15,3 7 0 16,0 9 1-16,4 6 0 0,-4-3-1 16,7 3 1-16,4-3-4 15,7-6 1 1,0-10-11-16,3-15 1 16</inkml:trace>
  <inkml:trace contextRef="#ctx0" brushRef="#br1" timeOffset="126513.23">8929 4543 28 0,'0'13'14'0,"0"6"-1"16,0-16 14-16,-4 3-25 16,4 0 0-16,-10 1 1 31,-1 2 0-31,4 7-4 0,-4 12 0 16,1 6 2-16,-1 17 0 15,4 5-3 1,0-6 1-16,4 0-7 0,-1-15 1 0,1-7-5 15,6-18 1-15</inkml:trace>
  <inkml:trace contextRef="#ctx0" brushRef="#br1" timeOffset="126729.16">9088 4493 38 0,'10'32'19'0,"-6"8"-21"0,-4-30 34 16,-4 12-32-16,1 9 0 15,-8 10 0-15,8 12 1 0,-1 10-1 16,0-10 0-16,1-12-1 16,3-7 0-16,0-9-5 15,0-9 0-15,0-10-5 16,0-6 0-16</inkml:trace>
  <inkml:trace contextRef="#ctx0" brushRef="#br1" timeOffset="126924.97">8805 4829 46 0,'-7'9'23'0,"18"1"-25"15,-4-7 44-15,4 3-43 16,6-3 0-16,8-3-3 0,10 0 0 16,4 0 0-16,3 0 0 15,-14-3-9-15,1 0 0 16</inkml:trace>
  <inkml:trace contextRef="#ctx0" brushRef="#br1" timeOffset="127218.9">9264 4775 40 0,'18'16'20'0,"-4"-10"-14"0,-14-6 32 0,0 0-37 16,-4-3 1-16,1 3 0 15,-4 0 1-15,-4 0-4 16,4 3 1-16,-7 4 1 15,3 5 1-15,1 10-2 16,-1-3 1-16,1 3-2 16,6 0 0-16,-3-3-2 15,7-4 0-15,7-5 0 16,0-1 0-16,4-18 0 16,-1-4 0-16,1-6-2 15,-1 1 1-15,1-1-8 0,3 0 1 0</inkml:trace>
  <inkml:trace contextRef="#ctx0" brushRef="#br1" timeOffset="127539.2">9405 4832 42 0,'14'9'21'0,"4"13"-16"0,-11-15 33 15,-4-1-38-15,4 0 1 16,-3-6 0-16,3 3 0 15,0-3-2-15,4 0 1 16,-8 6-1-16,4-6 0 16,0 0-1-16,0 10 1 15,-3-4-1-15,3 4 0 0,0-4 1 16,0 0 1-16,4-3 2 16,3-6 0-16,3-3 0 15,1-4 1-15,0 1 0 16,-4 6 1-16,0-16-2 15,0 3 0-15,0 1-3 16,-7 2 0-16,-3 4-8 16,-4-10 1-16,-7-3-7 15,-4-3 0 1</inkml:trace>
  <inkml:trace contextRef="#ctx0" brushRef="#br1" timeOffset="128201.08">10869 4857 45 0,'7'9'22'0,"-3"-2"-18"16,-4-10 36-16,-4-4-38 15,-3 4 0-15,-7 0 0 0,0 3 1 16,0 0-4-1,0 3 0-15,0 7 3 16,-1 2 0-16,1 1-2 16,4 5 1-16,-1-5-1 0,4-4 1 0,0 1-2 15,4-1 1 1,6-6-1-16,4-6 1 16,4-3-1-16,-4 3 0 0,3-7 0 15,1 4 1 1,3 9 0-16,0 0 0 15,0 0 0-15,0 7 0 16,0-4 0-16,1 0 1 16,-1 1-1-16,0-4 1 0,0 3-2 15,4-3 1-15,-4 0-5 16,-4 1 0 0,1-4-6-16,-1 0 0 0,5-7-4 15,-1-5 0-15</inkml:trace>
  <inkml:trace contextRef="#ctx0" brushRef="#br1" timeOffset="128695.27">11081 4954 36 0,'0'25'18'0,"10"-22"-15"16,-10-3 31-16,4-6-32 16,-1-3 0-16,-3-4 2 15,4-9 1-15,-1 3-5 16,1 7 0-16,0-10 4 15,3 9 0-15,0 7 0 16,3 3 0-16,1 0-2 16,3 3 1-16,4 0-2 15,-1 3 1-15,1-3-2 16,-1-3 0-16,1 0-2 16,0 0 1-16,-4-1-1 0,-4 1 1 15,1 0-2-15,0 3 1 16,-1 0 0-16,-3 0 0 15,4 0 0-15,-4 0 1 16,3 0 0-16,-2 0 1 16,2-9 1-16,1-1 0 15,-1-2 0-15,-3-1 1 16,4 4-1-16,-4-1 1 16,-4-2-2-16,-3-1 0 0,-3 4-3 15,-4 6 1-15,-7 6-1 16,3 6 0-16,1 16 1 15,-1-3 0-15,4 10 2 16,0-7 1-16,3 3 1 16,8-6 0-16,7-6-2 15,6-7 0-15,8-6-7 16,7-12 0-16,-8-13-7 16,8 3 0-16</inkml:trace>
  <inkml:trace contextRef="#ctx0" brushRef="#br1" timeOffset="129663.17">12975 4606 36 0,'0'-6'18'0,"-7"3"-9"0,7 3 28 16,-7 0-33-1,-7 0 1-15,-4 0 1 16,-10 0 1-16,0 0-9 0,-4 0 0 0,0 0 5 15,1 3 1-15,2 6-3 32,-2 13 1-32,-1 6-3 15,4 10 1-15,7 9-2 0,10 6 1 16,11-6 0 0,7 0 0-16,7-9 0 15,14-10 0-15,15-12 1 0,6-16 1 16,-3-6 0-16,-11-16 0 0,0-13-1 15,4-2 1-15,-11-4-2 16,-6-6 0-16,-8 3-6 16,-4 9 1-16,-6 4-10 15,-4 6 1 1</inkml:trace>
  <inkml:trace contextRef="#ctx0" brushRef="#br1" timeOffset="129930.26">12513 4813 59 0,'11'6'29'0,"13"-3"-30"16,-10-3 50-16,8 0-48 15,9-3 0-15,15 3-1 16,4-3 1-16,-5 0-5 16,-2 3 0-16,-8 3-7 15,-3 0 0-15,-15 7-6 16,-6-1 0-16</inkml:trace>
  <inkml:trace contextRef="#ctx0" brushRef="#br1" timeOffset="130302.17">12979 4954 40 0,'0'22'20'0,"24"-3"-12"0,-17-7 31 0,4-2-37 15,-7 9 0-15,-4 6-1 16,-4-6 1-16,-3 3-6 15,0 0 1-15,0-4-10 16,0-5 0-16,-4-7-1 16,1-6 0-16</inkml:trace>
  <inkml:trace contextRef="#ctx0" brushRef="#br1" timeOffset="130767.22">13751 4750 51 0,'-21'35'25'0,"-25"2"-33"0,29-27 51 0,-8 2-44 16,4 1 1-16,0 3-1 16,-4 2 0-16,-3-5 1 15,-1-4 1-15,5-2-2 16,-1-1 1-16,4-9-1 16,3 0 0-16,-3-4-2 15,11 1 1-15,-1 0-1 16,7-10 1-16,8 7-1 15,3-1 1-15,7 1 1 16,7 0 0-16,0 2 3 16,-3 4 1-16,3-3 1 15,4 3 0-15,3 6 0 16,0 3 0-16,1 4 0 16,-1 8 0-16,0 7-3 15,-3-3 1-15,-1 3-2 16,-2 4 0-16,-1-4-5 0,0 0 1 15,0-16-11-15,4-9 0 16,-4-6 0-16,-3-7 0 16</inkml:trace>
  <inkml:trace contextRef="#ctx0" brushRef="#br1" timeOffset="132208.4">14863 4600 25 0,'0'6'12'0,"0"-6"2"16,0 0 21-16,0 0-31 15,0 0 1-15,0 3 3 16,0 4 1 0,0 5-12-16,-4 13 1 15,0 6 6-15,1 7 1 16,-1 25-3-16,4-10 1 16,0 0-3-16,0-6 1 15,0-9-1-15,0-7 0 0,4-18 0 16,-1-10 1-16,1-9-1 15,-4-4 0 1,-21-40-2 0,-7 3 1-16,-4 3-2 15,0-3 0-15,4 13-3 0,0-10 1 16,-1 19-1-16,5 9 1 16,3 7 2-1,3 12 0-15,7 6 4 16,8 4 0-16,3-1 5 15,10 4 0-15,8 6 3 16,14-3 0-16,17-13 0 16,18 0 1-16,14-12-3 15,8-10 0-15,9-12-7 0,-6 3 1 0,-14-3-9 32,-18 6 1-32,-22 9-13 15,-20 4 1-15</inkml:trace>
  <inkml:trace contextRef="#ctx0" brushRef="#br1" timeOffset="133229.6">9342 5716 45 0,'3'3'22'0,"-6"-3"-14"16,-1-3 22-16,-7 0-29 15,-3 0 0-15,-14 3 0 16,-4 3 1-16,4 10-2 15,7-4 0-15,-4 7 1 16,4-1 0-16,0 7-1 16,3-6 0-16,4 3 0 15,7-4 0-15,7-5-1 0,4-4 0 16,6-6 0-16,4-6 0 16,4-10 0-16,-4-3 1 15,0 7-1-15,0-1 1 0,-3 1 0 16,3 2 0-16,-3 10 1 15,-4 0 0 1,-4 10 0-16,4-1 0 16,-3 4 0-16,-1 2 1 0,1 1-1 15,3 0 1-15,0-4-2 16,4 7 0-16,3-6-5 16,0-1 0-16,0-2-8 0,0-4 0 15,0-9-2 1,0-4 1-16</inkml:trace>
  <inkml:trace contextRef="#ctx0" brushRef="#br1" timeOffset="133425.17">9546 5791 40 0,'21'32'20'0,"-10"-1"-20"15,-8-21 39-15,-3 2-37 16,-3 7 0-16,-4 3 0 15,-4 3 1-15,-3 3-5 16,0 0 1-16,3-9-1 16,1 0 1-16,3-6-8 15,0-4 1-15,3-12-6 0,8-16 1 16</inkml:trace>
  <inkml:trace contextRef="#ctx0" brushRef="#br1" timeOffset="133874.96">9680 5425 35 0,'11'21'17'0,"-1"27"-13"0,-6-36 29 16,3 7-30-16,-7 9 1 0,0 7 1 15,0-10 0-15,0 6-7 16,0 7 0-16,0-7 4 15,0-6 0-15,-11-3-4 16,4-3 0-16,4-10-3 16,-1-6 0-16,1-3-3 15,-1-6 1-15,1 0-3 16,-1-4 0-16,4-2 0 16,0 6 1-16,0-1 0 15,0 7 1-15,0 0 8 31,-53-40 0-31,120 74 5 16,-49-40 1-16,3 6 4 16,11 0 0-16,0 6 3 15,-1 4 1-15,-9 2-6 16,-5 1 1-16,-3 2-4 16,-7 4 1-16,-7 0-5 15,-7 0 1-15,-3 0-5 0,-1-1 1 16,-3-8-5-16,0 2 0 15,3 1-7-15,4-4 0 16</inkml:trace>
  <inkml:trace contextRef="#ctx0" brushRef="#br1" timeOffset="134132.49">10104 5892 49 0,'3'19'24'0,"-3"18"-24"16,0-21 42 0,0 0-42-16,-3 2 0 0,-1 1-1 15,1 0 0-15,-1-6-3 16,0-7 1-16,1 3-11 15,3-15 0-15,0-3 0 16,3-4 0-16</inkml:trace>
  <inkml:trace contextRef="#ctx0" brushRef="#br1" timeOffset="134401.66">10545 5666 49 0,'17'22'24'0,"-3"-16"-27"0,-14-6 51 15,0 0-48-15,-3 3 1 16,-4 4-1-16,-7-7 1 16,-1 3-2-16,-2 9 1 0,-4 10 0 15,0 10 1-15,3-7-1 16,4 0 1-16,3-6-1 15,8 6 0-15,10-3-5 16,7-16 0-16,7-3-10 16,7-12 0-16</inkml:trace>
  <inkml:trace contextRef="#ctx0" brushRef="#br1" timeOffset="134910.53">12157 5801 61 0,'7'-6'30'0,"-11"6"-33"0,4-4 51 0,-3-2-47 16,-4 3 1-16,-7 3 1 15,-8 3 0-15,-2 3-4 16,-1 7 0-16,0 3 2 16,-3-4 1-16,3 7-2 15,4 3 1-15,7 12-2 16,4 1 0-16,6-1-2 15,11-12 0-15,11-3-4 16,10-3 0-16,7-7-4 16,8-9 0-16,2-6-6 15,1-3 0-15</inkml:trace>
  <inkml:trace contextRef="#ctx0" brushRef="#br1" timeOffset="135137.28">12400 5895 27 0,'18'-31'13'0,"-11"9"2"0,-7 12 15 0,3 1-24 0,1-1 0 0,-4 4 2 0,0 6 1 16,0-6-12-16,-4 3 1 16,-6 3 7-16,-8 3 1 15,4 3-4-15,-4 7 1 32,-3 9-4-32,7 3 0 15,4-6-2-15,6-4 1 16,11-5-4-16,7-4 0 0,0-9-8 15,4-4 0-15,0-8 0 16,3-1 1-16</inkml:trace>
  <inkml:trace contextRef="#ctx0" brushRef="#br1" timeOffset="135466.53">12524 5917 38 0,'7'28'19'0,"-4"-6"-21"15,1-19 36-15,-1 0-33 16,1 0 0-16,3-6 0 16,0 0 0-16,0-3-2 15,0-10 1-15,0 1 1 16,4-1 0-16,3-6-1 0,-4 0 1 16,4 3-1-1,1 0 0-15,-1 4 0 0,0 5 1 16,0 4 0-16,0 9 1 15,0 10 0-15,-3-1 0 16,-1 4 1-16,-3 0 0 16,4 2-1-16,-4 1 1 15,0 0-3-15,0 0 0 16,0 6-5-16,-3-13 1 16,3-5-8-16,0-4 0 15,0-9-3-15,0-4 1 16</inkml:trace>
  <inkml:trace contextRef="#ctx0" brushRef="#br1" timeOffset="136021.26">12954 5813 43 0,'7'29'21'0,"-3"11"-20"0,-1-40 41 0,-3 10-40 16,0-1 0-16,0 4 1 15,0-1 0-15,0 1-4 16,0-4 0-16,0 4 2 16,0-7 1-16,-3-6-2 15,3-6 0-15,0-7-2 16,0 4 1-16,0-4-1 16,3-2 1-16,1-7-1 15,-1 3 1-15,4 0-1 16,4 3 1-16,-1 7 1 0,5 3 0 15,-1 9 0-15,0 3 1 16,-4 0-1-16,1 4 1 16,-1-1 0-16,1 1 1 15,0-1-1-15,3 0 0 0,0-5 0 16,4 2 1-16,-1-6-1 16,1 0 0-1,-1-6-1-15,5-4 1 16,-5-2-1-16,1-7 0 15,0 0-1-15,-4-6 1 16,0 9-1-16,-4-3 1 0,1 1-1 16,-4-1 1-16,-4 3-3 15,1 7 0-15,-4 9 0 16,0 3 0-16,-4 0 0 0,1 13 0 0,-1 6 0 31,4 3 1-31,0-3 0 16,0-7 0-16,4 7-3 15,7-6 0-15,3-7-5 16,3-2 1-16,4-4-3 16,4-6 1-16</inkml:trace>
  <inkml:trace contextRef="#ctx0" brushRef="#br1" timeOffset="136502.17">13681 5735 28 0,'21'-16'14'0,"-14"13"-11"15,-7 3 28-15,3 0-30 16,-3 0 1-16,0-3 0 0,-3 6 1 16,-4 3-5-16,-4 1 1 15,1 2 2-15,-4 7 0 16,0-4-2-16,3 7 1 16,0-3 0-16,4 3 0 15,0-7 1-15,4 1 0 16,6-4 0-16,1 4 0 15,10-4-1-15,4 1 1 0,-1-4-1 16,4 0 1-16,4-3-2 16,3-3 1-16,0-3-1 15,4-6 0-15,0-10-1 16,7-13 1-16,-4 1 0 16,4-10 1-16,-11-6 0 15,-3 0 1-15,-8-3 0 16,-2 3 0-16,-5 0 0 15,-3 3 1-15,-3 10-2 16,-4 5 0-16,-4 11 1 16,-3 11 0-16,0 17 0 15,-4 15 0-15,-3 6 0 16,-3 19 1-16,3 4 1 16,-1 12 1-16,5-4-1 15,3-8 0-15,3-11-5 16,4-14 1-16,4-14-5 0,-1-8 0 15,-3-7-8 1,0-13 0-16</inkml:trace>
  <inkml:trace contextRef="#ctx0" brushRef="#br1" timeOffset="136690.07">13790 5722 44 0,'11'10'22'0,"10"-10"-22"0,-11-3 38 0,8 3-39 0,3-7 1 0,7 4 0 16,11 0 0-16,-7 0-4 15,-4 0 0-15,0 6-8 16,-6-3 1-16,-5 0-2 16,-6-3 1-16</inkml:trace>
  <inkml:trace contextRef="#ctx0" brushRef="#br1" timeOffset="136982.57">14101 5682 39 0,'7'12'19'0,"7"1"-20"16,-7-10 38-16,0 3-35 15,0 4 1-15,0-1 0 16,0-3 0-16,4-3-4 16,3-3 0-16,-4-6 3 15,-3 0 0-15,-3 0-2 16,-4 6 0-16,-4 0-1 15,-3 0 0-15,-3-4-1 16,-1 4 1-16,1 7-1 16,-1 5 1-16,4 7 0 0,3 0 0 15,8 3 0-15,3-3 1 16,4-4 0-16,6-2 0 16,8-1-1-16,0-5 1 15,-1-1-5-15,1-6 0 16,0-3-7-16,-1-7 0 15</inkml:trace>
  <inkml:trace contextRef="#ctx0" brushRef="#br1" timeOffset="137386.54">14665 5500 39 0,'0'50'19'0,"-7"-19"-20"16,3-18 30-16,4 3-29 15,0 2 1-15,0 4 2 16,0 3 0-16,4 4-4 16,-1-14 1-16,1 1 2 15,0-7 1-15,-4-9-1 16,0-3 1-16,-4-6-2 15,-3 6 0-15,0 3 0 0,-4-7 0 16,-6 4-2-16,-8 0 1 16,-3 6-1-16,3 4 1 15,0 5 0-15,4 4 0 16,7 3 1-16,7-1 1 16,7-2 1-16,7-3 0 15,11-4 1-15,6-6 0 16,5-6-3-16,2-6 0 15,1-1-10-15,-11-2 0 16,-10-7-7-16,-1 0 0 0</inkml:trace>
  <inkml:trace contextRef="#ctx0" brushRef="#br2" timeOffset="152021.57">8453 7278 24 0,'0'0'12'0,"-4"-6"7"16,4 2 13-16,-3 1-26 0,-1 0 1 0,0 0 2 16,-6 3 0-16,-8 3-11 15,-10 7 0-15,3 2 7 16,1 7 1-16,-1-3-3 16,-10 2 0-1,3 4-2-15,0 0 0 16,4 0-2-16,3-3 0 15,8 3-1-15,6 0 1 16,0-3-1-16,15-4 0 0,14 1 1 16,6 3 0-1,12-7 0-15,-5 1 0 16,5 0 0-16,-5-1 1 0,-6 4-1 0,-7 6 1 47,-36 19-3-47,-7-1 0 0,-3 1-3 0,-4-10 0 15,1-6-8 1,2-6 1-16,8-12-1 16,4-4 0-16</inkml:trace>
  <inkml:trace contextRef="#ctx0" brushRef="#br2" timeOffset="152282.62">8664 7613 49 0,'4'19'24'0,"-11"13"-25"0,3-23 50 15,-3-3-48-15,4 0 0 16,-8 4 0-16,4 2 1 15,3-2-4-15,1-1 0 16,-1-3-5-16,1-6 1 16,3-15-10-16,0-4 1 15</inkml:trace>
  <inkml:trace contextRef="#ctx0" brushRef="#br2" timeOffset="152446.59">8555 7366 40 0,'7'15'20'0,"4"1"-19"0,-4-13 27 0,3 3-28 16,8 1 0-16,-1-1-5 15,8 0 1-15,0-3-4 16,3 4 0-16,0-4-3 16,0-3 0-16</inkml:trace>
  <inkml:trace contextRef="#ctx0" brushRef="#br2" timeOffset="152717.01">8841 7591 42 0,'-4'32'21'0,"4"24"-29"15,0-43 43-15,4-1-34 16,-1 1 1-16,-3-4-2 16,4-6 1-16,-1-3-2 15,4-12 0-15,4-4 0 0,3-3 1 16,0-3-1-16,7-3 0 15,0 0 0-15,1 0 1 0,2 3 1 16,-6 6 0-16,0 7 2 0,-1 9 0 16,-3 6 0-16,0 1 0 31,1 5-1-31,-1 7 1 16,0 0-2-16,-4 6 1 0,1 3-6 15,-4-3 0 1,0-6-10-16,-3-6 0 0</inkml:trace>
  <inkml:trace contextRef="#ctx0" brushRef="#br2" timeOffset="153062.82">9638 7090 57 0,'14'9'28'0,"-14"4"-33"16,0-10 49-16,0 3-43 15,-18 10 0-15,-3 3 1 0,-3 2 0 16,-8 11-2-1,-4 9 0-15,5 15 3 0,6 16 0 16,4 13 0-16,7-7 0 16,10-3-1-16,4-9 0 15,11-19-6-15,10-12 0 16,4-19-14-16,-11-16 0 16</inkml:trace>
  <inkml:trace contextRef="#ctx0" brushRef="#br2" timeOffset="153833.51">10072 7353 43 0,'21'-34'21'0,"-10"-4"-12"0,-11 29 21 15,-4-1-28-15,-7 1 0 0,-13 2 1 16,-8 4 0-16,-3 3-4 16,-8 7 0-16,-6 5 3 31,7 10 0-31,3 6-2 0,7 10 1 16,4 6-1-16,7 9 0 15,3-3 0 1,11 0 0-16,11-2 0 15,10-11 0-15,17-9 0 0,8-9 1 16,4-16-1-16,-5-12 0 16,1-7-2-16,-7-6 0 0,-7 0-3 15,-8-6 0-15,-10-3-4 16,-10-1 1 0,-8 4-4-16,-6 3 1 15,-5 3-2-15,-6 3 0 0</inkml:trace>
  <inkml:trace contextRef="#ctx0" brushRef="#br2" timeOffset="154010.1">9666 7488 44 0,'-7'22'22'0,"7"-6"-23"0,4-13 48 0,-4 0-43 16,0-3 0 46,10-3 1-62,11-7 1 0,11 1-8 0,10-4 0 0,4 1 3 0,4-4 0 0,3 4-8 0,-11-1 0 0,0-3-10 16,-10 1 1-16</inkml:trace>
  <inkml:trace contextRef="#ctx0" brushRef="#br2" timeOffset="154264.35">10100 7005 44 0,'7'19'22'0,"28"25"-16"0,-17-25 31 16,-4 2-35-16,11 8 1 15,10 11 2-15,4 4 1 16,0 3-8-16,-8 4 1 15,-9-1 0-15,-15 3 1 16,-18 7-15-16,-17-1 0 16</inkml:trace>
  <inkml:trace contextRef="#ctx0" brushRef="#br2" timeOffset="155593.39">6011 8253 26 0,'7'9'13'0,"-14"10"-5"0,7-12 14 16,-3 2-19-16,3 7 1 15,0 12 1-15,-7 3 1 16,3 10-8-16,4 6 1 16,-7 6 4-16,7 10 1 0,7 9-3 31,-7 0 1-31,0 0-4 16,0-12 1-16,-7-13-9 15,4-6 1-15,-8-19-3 0,11-13 0 16</inkml:trace>
  <inkml:trace contextRef="#ctx0" brushRef="#br2" timeOffset="156199.38">5958 8284 27 0,'11'-31'13'0,"0"15"-6"0,-1 10 21 0,8 0-25 15,-1 0 0-15,15-1 2 16,0 4 1-16,10-3-8 16,8-7 1-16,-1 1 5 15,0-1 0-15,8 1-2 16,3-1 0-16,-11 1-2 16,-6 2 1-16,-5 10-1 15,-6 3 0-15,-4 7-2 16,1 5 1-16,-12 7-1 15,4 10 1-15,-6-4-1 16,2 6 0-16,-10 4-1 16,0 6 1-16,-7 0 1 15,0 6 0-15,-3 0-1 0,-1 4 1 16,-3-1 0-16,0 3 1 16,4-9 1-16,-4-3 0 15,7 0 0-15,7-6 1 16,3-7 0-16,8-6 1 15,3-6 0-15,0-10 1 16,-10-2-1-16,-11-4 0 16,-11 3-1-16,-24 4 0 15,-18-4-3-15,-7 3 0 16,-11 7-7-16,-10 0 0 0,-7-7-6 16,0-6 1-16</inkml:trace>
  <inkml:trace contextRef="#ctx0" brushRef="#br2" timeOffset="156902.29">3482 7908 30 0,'-4'16'15'0,"8"6"-7"15,-4-22 21-15,7 6-26 0,-7 7 0 16,0 5 2-16,0 11 1 16,0 5-7-16,0 16 0 15,0-3 4-15,-7 16 1 16,7 0-4-16,0 6 0 0,0-10-2 15,0-5 1-15,0-11-10 16,7-11 1-16,-3-20-4 16,3-12 1-1</inkml:trace>
  <inkml:trace contextRef="#ctx0" brushRef="#br2" timeOffset="157400.37">3362 7946 35 0,'25'-10'17'0,"21"23"-16"16,-29-13 30-16,11-3-28 15,4 3 0-15,7-3 3 16,14 3 0-16,10 0-8 16,19-7 1-16,-1-5 4 15,-4-4 1-15,-6 0-2 16,-8 4 0-16,-6-1-2 16,-8 4 0-16,-10 6 0 0,-14 6 0 15,-8 6-2-15,-6 4 0 16,-4 3-1-16,-7 6 0 15,-7 6-1-15,3 3 1 16,4 0-1-16,0 10 1 16,0 3 1-16,0 3 0 15,0-3 2-15,11 0 0 16,0-3 2-16,-1-4 0 16,1-2 1-16,-8-4 1 15,-6-9-1-15,-8-3 0 0,-10 3-2 16,-7 3 1-16,-22 0-4 15,-10 0 1-15,-21-3-9 16,-7 0 1-16,-11-9-4 16,11-4 0-16</inkml:trace>
  <inkml:trace contextRef="#ctx0" brushRef="#br2" timeOffset="158242.24">10753 7325 40 0,'0'6'20'0,"7"-9"-14"16,-4 0 21-16,1-3-24 15,6-4 0-15,8 1 2 16,7-1 1-16,6 1-7 16,-2 3 0-16,6 3 3 0,-3 6 0 15,-4 3-7-15,0 0 1 16,-7 4-10-16,-10-4 0 0</inkml:trace>
  <inkml:trace contextRef="#ctx0" brushRef="#br2" timeOffset="158422.76">10788 7519 45 0,'7'3'22'0,"25"-6"-18"0,-22 3 33 15,4-3-37-15,4 0 1 16,7-3-4-16,7-4 0 16,-1 4-8-16,8-3 1 15,0-4-3-15,0 10 0 16</inkml:trace>
  <inkml:trace contextRef="#ctx0" brushRef="#br2" timeOffset="158752.73">11688 6789 43 0,'-18'34'21'0,"-3"23"-27"16,17-42 40-16,-3 13-34 16,0 10 0-16,4 3-1 15,-1 0 0-15,1-10-1 16,-1-3 0-16,4-6-7 0,4-6 1 15,3 0-4-15,0-16 1 16</inkml:trace>
  <inkml:trace contextRef="#ctx0" brushRef="#br2" timeOffset="158979.07">11677 7014 30 0,'25'4'15'0,"24"2"-7"0,-31-3 26 0,3 0-30 16,0 0 0-16,0 3 2 16,0 1 1-16,-3 2-9 15,-7 1 0-15,-4 2 4 16,-7 4 1-16,-4 3-4 16,-3-1 0-16,-7 1-5 15,-7-6 1-15,0-4-9 16,-1-3 1-16</inkml:trace>
  <inkml:trace contextRef="#ctx0" brushRef="#br2" timeOffset="159319.5">12442 6823 44 0,'4'6'22'0,"-15"16"-20"0,8-12 35 15,-8 5-35-15,-13 11 1 16,-15 8 0-16,-11 13 1 15,-10 6-5-15,-14 13 0 0,4 6 3 16,-15 10 0-16,-3 3-1 16,17-20 0-16,-17 20-3 15,11-16 0-15,10-13-6 16,10-12 1-16,18-6-8 16,8-16 0-16</inkml:trace>
  <inkml:trace contextRef="#ctx0" brushRef="#br2" timeOffset="159730">12347 7362 45 0,'4'0'22'0,"-15"-12"-24"0,4 9 35 16,-7 3-32-16,-4 3 1 15,-10 3 0-15,0 0 1 16,-4 16-4-16,-7 7 1 15,4 5 2-15,3 4 0 16,8 6 1-16,6 3 0 0,11-7 0 16,10-5 1-1,12-10 0-15,16-9 0 0,19-4-1 16,6-15 0-16,1-9-4 16,-4-4 0-16,-11 0-12 15,-7-3 1-15,-7 1-6 16,-6 2 0-16</inkml:trace>
  <inkml:trace contextRef="#ctx0" brushRef="#br3" timeOffset="166228.35">8319 9015 45 0,'10'3'22'0,"1"-31"-11"16,-8 15 22-1,-3-2-32-15,-3-4 1 0,-4-3 1 0,-4 6 1 31,-3-6-5-31,-7 4 1 16,-4 2 2-16,-3 13 1 0,-4 6-2 16,0 6 1-16,4 10-2 15,7 6 1-15,0 7-3 16,3-7 1-16,8 0-2 16,-1 6 0-16,11 0-6 15,7 4 1-15,7-7-7 16,11-6 0-16</inkml:trace>
  <inkml:trace contextRef="#ctx0" brushRef="#br3" timeOffset="166469.14">8590 8943 43 0,'18'3'21'0,"-11"-3"-16"15,-7-3 33-15,-4 3-37 16,-3 0 0-16,0 0 1 15,-3 3 0-15,-4 3-3 16,-8 7 1-16,1 6 0 0,-4-7 1 16,1 13-2-16,-1 4 1 15,4-1-4-15,3-3 1 16,8 0-3-16,10-6 1 16,14-10-5-16,7-9 0 15,7-12-3-15,0-10 0 16</inkml:trace>
  <inkml:trace contextRef="#ctx0" brushRef="#br3" timeOffset="166753.98">8925 8814 48 0,'18'10'24'0,"-11"12"-28"0,-7-19 48 0,-4 0-44 15,-3 3 0-15,-7 4 0 16,-7-1 1-16,3 4-1 15,1-1 0-15,-1 7-1 16,1 0 0-16,2 0-1 16,5-4 0-16,6 1-1 15,4-4 1-15,11-2 2 16,7 2 0-16,3-5 0 16,0-1 1-16,-3-3 1 15,-1 0 0-15,-10 7-2 16,-10 8 1-16,-15 4-8 15,-3 0 1-15,-11-6-8 16,4-10 1-16</inkml:trace>
  <inkml:trace contextRef="#ctx0" brushRef="#br3" timeOffset="167070.31">9440 8563 52 0,'18'22'26'0,"-7"-18"-30"0,-11-1 46 0,-4 3-41 16,-3 3 0-16,-4 10 1 15,-6 9 0-15,-11 7-2 16,-1 3 0-16,-2 12 1 15,2 0 0-15,-2 0 0 16,2-6 0-16,8 6-2 16,4-6 1-16,10-6-5 15,7-10 0-15,14-6-10 16,14-13 1-16,4-12-2 16,6-6 0-16</inkml:trace>
  <inkml:trace contextRef="#ctx0" brushRef="#br3" timeOffset="167370.06">9825 8686 44 0,'18'9'22'0,"-26"-12"-28"0,1 3 43 16,-7 0-35-16,-10-3 1 15,-1 3 0-15,4 6 1 16,-4 10-5-16,0 12 1 15,1 3 2-15,-1 10 1 16,4 6-2-16,3 0 1 16,11 3-1-16,7-9 0 15,11-3 0-15,3-10 1 16,14-15-2-16,7-10 1 0,4-10-1 16,0-2 0-16,-7-3-3 15,-8-7 1-15,-10 0-10 16,-6-6 1-16,-16 0-4 15,-6 0 0-15</inkml:trace>
  <inkml:trace contextRef="#ctx0" brushRef="#br3" timeOffset="167552.65">9440 8905 55 0,'14'10'27'0,"25"-7"-33"16,-21-6 53-16,7 3-47 15,3-7 0-15,11 1 0 16,14 0 1-16,7-7-4 16,3 1 1-16,-7-1-6 15,-6 1 0-15,-4-10-8 16,-15-3 1-16</inkml:trace>
  <inkml:trace contextRef="#ctx0" brushRef="#br3" timeOffset="167775.87">9899 8629 58 0,'46'41'29'0,"31"-19"-34"0,-48-9 52 0,9 5-47 16,-6 14 0-16,-4-1-3 15,-3 0 0-15,-11 4-2 16,-10 6 0-16,-18 6-11 16,-22 0 1-16</inkml:trace>
  <inkml:trace contextRef="#ctx0" brushRef="#br3" timeOffset="168612.95">3609 10031 45 0,'7'3'22'0,"-3"0"-15"15,-4 0 23-15,0 7-29 16,0 6 1-16,0 2 1 0,7 11 1 16,-14 14-5-16,7 11 0 15,-4 12 1-15,8-1 1 16,-4-2-4-16,0-6 0 16,-4-17-7-1,4-11 0-15,0-20-5 16,0-18 1-16</inkml:trace>
  <inkml:trace contextRef="#ctx0" brushRef="#br3" timeOffset="169065.77">3567 9881 42 0,'0'9'21'0,"10"-9"-25"0,-10-3 37 16,11 0-30-16,-8 3 1 16,15-3 1-16,0-1 0 15,17 4-6-15,14 4 0 16,11-1 4-16,14 0 1 16,0-3-2-16,-3-3 0 15,-4-4-1-15,0-2 0 0,-7 0-1 16,-11 2 0-16,-13 4-1 15,-8 0 1-15,-7 3-2 16,-3 6 1-16,-15 10-3 16,-6 9 1-16,-8 0-2 15,0 3 1 1,-10 23 0 0,4-1 0-16,6-3 1 15,11 3 1-15,11 0 4 16,10-3 0-16,7 3 2 15,0 0 1-15,-7-12 0 16,-6-3 0-16,-1-4-2 16,-21-3 1-16,-15-3-3 15,-16 0 0-15,-5 0-6 16,-24 1 0-16,-10-5-10 16,-15-11 1-16</inkml:trace>
  <inkml:trace contextRef="#ctx0" brushRef="#br3" timeOffset="169759.98">3313 7780 26 0,'-4'-7'13'0,"4"7"1"0,0 0 9 15,0 0-19-15,0 0 0 16,4 3 4-16,-4 10 1 0,0 6-10 15,0 6 0-15,0 9 6 16,0 17 1-16,0 8-2 16,-4 16 0-16,4 13-4 15,-7 0 1-15,3 0-2 16,-6-10 0-16,-1-18-5 16,4-13 1-16,-3-16-5 0,10-15 0 15,0-16-5-15,10-19 1 16</inkml:trace>
  <inkml:trace contextRef="#ctx0" brushRef="#br3" timeOffset="170221.77">3217 7726 40 0,'11'44'20'0,"21"-44"-24"0,-22 0 36 16,8 3-28-16,14 0 1 15,17-3 1-15,4-3 0 16,14-3-8-16,14-7 0 16,18-5 6-16,10-7 0 15,-10-1-3-15,0 1 1 16,0 3-2-16,-15 0 1 31,-10 1-1-31,-3-1 0 0,-11 6-1 0,-11 0 1 0,-6 7-2 16,-5-1 1-16,-9 14-3 15,-8 5 1-15,-7 13-2 16,0 16 1-16,-10-1-1 16,-4 13 1-16,0 10 1 15,0 6 1-15,0 9 3 16,7 10 0-16,-4 2 2 15,8 4 1 1,-1-12 0-16,1-1 0 0,-4-6 0 16,-7-12 0-16,-7-10-1 15,-7-3 0-15,-18-3-2 16,-17 0 1-16,-29 0-2 16,-3 0 1-16,-25-7-3 15,-14-15 0-15,0-3-13 0,-3-19 0 16</inkml:trace>
  <inkml:trace contextRef="#ctx0" brushRef="#br3" timeOffset="171136.86">10717 8717 49 0,'0'3'24'0,"-3"0"-12"0,3-3 25 0,0 0-36 16,7 0 1-16,0 0 0 16,4 0 0-16,3-3-3 15,7-3 0 1,7 0 0-16,4-4 0 15,3 4-7-15,-3 0 1 0,-4 9-9 16,-14 3 0-16</inkml:trace>
  <inkml:trace contextRef="#ctx0" brushRef="#br3" timeOffset="171303.67">10661 9028 44 0,'-7'28'22'0,"10"-19"-17"15,-3-9 32-15,7 0-35 16,11-3 0-16,3-3 0 16,8-7 0-16,9-2-11 15,8-4 0-15,0 0-4 16,7 10 0-16</inkml:trace>
  <inkml:trace contextRef="#ctx0" brushRef="#br3" timeOffset="172043.7">11649 8278 49 0,'-18'35'24'0,"8"-35"-22"0,2 3 41 0,-2 0-42 16,-4 6 0-16,-4 4 0 0,-7-1 0 15,-3 1-2-15,0 3 1 32,3-1 1-32,1 4 0 15,2-3-2-15,1-4 1 0,7 1-1 16,4-4 0-16,6 4 0 0,11-4 0 31,7-6 0-31,14-3 0 16,1 0 0-16,-5-6 0 0,1-10 0 15,-4 1 1-15,0-4-1 16,-3 3 1-16,-4 4-1 0,-3 2 0 16,-1 4 0-1,1 3 0-15,-1 3 1 16,-2 6 0-16,-1 4 0 15,3 5 0-15,-3 4 0 16,0-3 1-16,4 3-1 16,-4-1 0-16,0 1-4 15,0-3 0-15,7-10-10 16,4-9 1-16</inkml:trace>
  <inkml:trace contextRef="#ctx0" brushRef="#br3" timeOffset="172338.89">12291 8128 45 0,'3'12'22'0,"-17"26"-16"0,4-23 34 16,-8 11-38-16,-10-1 1 15,-11 9 1-15,-14 10 1 16,-3 16-7-16,-8 5 1 16,-10 11 3-16,-11 5 0 15,8 10-2-15,6-9 1 0,4-4-4 16,11-9 1-16,6-9-7 16,12-13 1-16,9-10-8 15,12-12 0-15</inkml:trace>
  <inkml:trace contextRef="#ctx0" brushRef="#br3" timeOffset="172712.68">12291 8899 52 0,'17'0'26'0,"-13"-13"-28"0,-4 13 43 15,-7 0-40-15,-7 0 0 16,-11-3 1-16,-7 3 0 16,-6 7-3-16,-8 5 1 15,0 10 1-15,0 6 0 16,7 7 0-16,4 9 0 15,0 0-1-15,10 6 1 16,4 3 0-16,14-3 0 16,3-3 1-16,22-15 1 15,28-7-1-15,14-16 0 16,7-15-3-16,-7-7 0 0,-11-2-13 16,-10-7 1-16,-18-3-5 15,-7 0 0-15</inkml:trace>
  <inkml:trace contextRef="#ctx0" brushRef="#br3" timeOffset="176198.54">14972 5406 44 0,'3'-3'22'0,"-3"9"-11"0,0-6 22 15,0 0-31-15,0 0 0 16,0 0 1-16,7-13 0 16,4 7-4-16,7-3 1 15,6-4 2-15,8 4 1 16,3-4-2-16,8 7 1 16,-4 3-1-16,-1 6 0 15,-9 6-1-15,-8 10 0 16,-11-6-1-16,-13 15 1 15,-8-6-3-15,-6 0 1 16,2 0-4-16,1 3 1 0,0 3-2 16,-3 3 1-16,3 1-1 15,-1-10 1 32,5 0-2-47,3 6 0 16,0-6-3-16,3-3 1 0</inkml:trace>
  <inkml:trace contextRef="#ctx0" brushRef="#br3" timeOffset="176423.74">15109 6045 58 0,'0'44'29'0,"8"-31"-35"16,-8-13 58-16,0 0-51 15,0 0 0-15,0 0-2 16,7-3 0-16,-4 0-12 16,1-7 1-1,-11-2-4-15,-4 2 0 0</inkml:trace>
  <inkml:trace contextRef="#ctx0" brushRef="#br3" timeOffset="177022.53">12181 6268 39 0,'0'6'19'0,"18"-21"-8"0,-7 8 28 16,6-5-37-16,12 2 1 0,6-5 4 16,11-1 0-16,21 4-7 15,39 5 0-15,13 4 5 16,37 6 0-16,24 0-1 16,24 4 0-16,22-7-3 15,-7 0 1-15,-18-3-4 16,-7-4 0-16,-39-2-4 15,-21-4 1-15,-25 1-12 16,-24 2 1-16,-32 4-2 16,-18 9 0-16</inkml:trace>
  <inkml:trace contextRef="#ctx0" brushRef="#br2" timeOffset="198281.48">27411 5613 23 0,'-7'-7'11'0,"3"-2"0"16,4 9 12-16,0 0-19 15,-3 0 0-15,-4 6 2 0,0 7 0 0,-4 3-8 32,-3 15 0-32,0 16 5 15,3 22 0-15,-3 16-3 16,0 21 1-16,-4 16-1 16,4 23 1-1,-3 143 0-15,-5-18 1 16,12-10 0-1,-4 0 0-15,3-9 1 16,-3 13 0-16,0 9-1 16,-7 6 0-16,0 0-1 15,-4-3 0-15,-3-10-1 16,-1-2 0-16,1-1-1 16,0-9 1-16,3-13-1 15,4 4 1-15,-4-19-1 16,4 6 0-16,0-13-1 0,-7-15 1 15,3-13-2-15,8-18 0 16,-1-26-10-16,-3-24 1 16,-11-39-1-16,7-21 0 15</inkml:trace>
  <inkml:trace contextRef="#ctx0" brushRef="#br2" timeOffset="199542.95">22610 8805 19 0,'49'12'9'0,"57"-15"-8"0,-74 3 13 0,6-3-10 15,15 13 0-15,18-4 4 16,10 3 1-16,7 1-11 16,7-4 1-16,8 0 6 15,24 1 0-15,-4-1-2 16,15 0 0-16,13 7-2 15,12-1 1-15,3 4 0 16,10 3 0-16,0-7 0 16,4 4 1-16,21 0-1 15,-3-4 1-15,3 4-1 16,14-7 1-16,-3 4-2 16,21-4 1-16,-11 1-1 15,11-1 0-15,-4-6 0 16,11-3 1-16,0-3-1 15,7 0 1-15,7 0-1 0,-4 3 0 16,15 0 0-16,-18 0 0 16,17 0-1-16,-13-3 0 15,10 3 0-15,-11 0 0 16,4 3 1-16,-17-3 0 16,6 6-1-16,-3-6 1 15,-11 0 0-15,4-3 0 16,-21 3 0-16,-8 0 0 15,5 0-1-15,-30-3 1 16,-6 3-3-16,-14 0 1 0,-11 0-6 16,-10 0 1-16,-22 0-10 15,-13-7 0-15</inkml:trace>
  <inkml:trace contextRef="#ctx0" brushRef="#br2" timeOffset="200113.51">32110 8651 49 0,'17'25'24'0,"19"-9"-21"0,-22-10 38 16,4 1-40-16,-4-4 0 16,31 6 1-16,15 10 1 15,11-3-4-15,0-1 0 16,-8 1 2-16,-14 3 0 15,-10-4-1-15,-7-2 1 16,-14 3-2-16,-15 3 0 16,-10 6 0-16,-11 3 0 0,-6 3-2 15,-1-6 1-15,-3 10 0 16,3 2 0-16,0 1 0 16,8 3 0-16,3-4 0 15,0 1 1-15,10 6 1 16,8-3 1-16,10-10-1 15,3-6 1-15,5-6 0 16,2-6 1 0,-3-17 0-1,-3-8 0-15,-11-10 0 0,-10-6 1 0,-12-13-1 16,-9-9 1-16,-12-7-1 16,-6-9 0-16,0-12-3 15,7 3 0 1,3 6-9-16,7 6 1 0,4 0-8 15,10 19 1-15</inkml:trace>
  <inkml:trace contextRef="#ctx0" brushRef="#br2" timeOffset="200474.31">33112 9194 37 0,'10'-6'18'0,"-13"12"-12"16,-1-3 26-16,-6 0-29 16,-8 6 1-16,-7 7 0 15,-6 9 0-15,-5 0-6 16,-6 7 0-16,10 5 3 16,4 1 1-16,3 0-7 15,4-7 1-15,4-9-9 16,9-19 0-16</inkml:trace>
  <inkml:trace contextRef="#ctx0" brushRef="#br2" timeOffset="200640.53">32815 9112 33 0,'15'-9'16'0,"6"56"-6"0,-14-28 19 16,7 18-24-16,11 20 1 15,-1 9 0-15,4-7 0 16,8 4-11-16,-8-4 0 15,-3-5-6-15,-1-20 0 32</inkml:trace>
  <inkml:trace contextRef="#ctx0" brushRef="#br2" timeOffset="201647.6">26931 5588 31 0,'-3'25'15'0,"6"12"2"0,-3-30 15 0,4 2-27 16,-1-3 0-1,8-3 2-15,6-6 1 16,5-6-10-16,9-10 0 15,8-3 6-15,0-3 0 16,0-3-3-16,-4-4 1 16,-7-2-2-16,0-4 1 0,1 4-2 15,-5-1 0-15,-6 4-2 0,0 3 1 16,-4 6-3-16,-4 9 0 16,-3 4-2-16,0 12 1 15,0 3-1-15,1 13 1 16,6 6 1-1,0 13 0-15,3-1 3 16,5 14 1-16,6-1 2 16,7 9 0-16,7 10 2 15,8-6 0-15,3-10-1 16,-7-6 0-16,-11-6-1 16,-7-13 1-16,-7-6-2 0,-7-6 0 15,-14-7 0-15,-14-2 1 0,-18-10-1 16,-17-10 0-1,-21-6 0-15,-8 0 0 16,-21-3-4-16,-7 0 1 0,0 4-8 16,-3-11 0-1</inkml:trace>
  <inkml:trace contextRef="#ctx0" brushRef="#br2" timeOffset="202051.15">27644 4587 31 0,'-4'0'15'0,"-24"3"-6"15,14 4 20-15,-11-7-26 16,-14 19 0-16,-10 9 1 15,0 12 0-15,-4 20-6 16,-4 6 0-16,4 6 2 16,4-16 0-16,10-2-7 15,7-17 0-15,15-15-5 16,6-12 0-16</inkml:trace>
  <inkml:trace contextRef="#ctx0" brushRef="#br2" timeOffset="202200.45">27090 4418 43 0,'10'22'21'0,"29"28"-24"0,-25-28 38 15,7 19-35-15,1 3 0 16,2 0-10-16,-2-1 0 16,2-14 3-16,-6-10 0 0</inkml:trace>
  <inkml:trace contextRef="#ctx0" brushRef="#br2" timeOffset="203454.5">30053 4948 53 0,'0'9'26'16,"-7"10"-18"-16,4-16 26 0,-4 10-33 15,-4 12 0 1,-7 0 1-16,-3 3 0 16,-11 16-3-16,8 3 1 0,3 13 1 15,6 12 1-15,12-9-1 16,10-1 0-16,11-15 0 15,10-9 0-15,7-19 0 0,14-13 0 16,-3-25-1 0,0-9 1-16,-3-10-2 15,-8-6 1-15,-7-6-4 16,-3 10 1-16,-4-1-7 0,-7 3 1 0,-3 4-8 31,-1 2 0-31</inkml:trace>
  <inkml:trace contextRef="#ctx0" brushRef="#br2" timeOffset="203851.66">30286 5462 27 0,'-21'47'13'0,"0"-12"3"16,17-29 12-16,1 3-27 0,-1-2 1 15,4-1 1-15,-3 0 0 16,3-3-3-16,0-3 1 16,0 0 1-16,0-6 1 15,3 0-2-15,1 0 1 32,13-1-4-32,1 1 1 15,3-3-1-15,0 2 0 16,-3 7-1-16,-1-6 1 0,1 6 0 15,-4 6 1-15,-3-3 1 16,-1 7 1-16,-3 2 0 16,-3 7 0-16,-4 3-1 15,0 3 1-15,-4-9-1 16,1 3 0-16,-1-4-2 16,4-2 0-16,4-4-8 15,7-2 0-15,6-4-2 16,1-6 1-16</inkml:trace>
  <inkml:trace contextRef="#ctx0" brushRef="#br2" timeOffset="204022.46">30607 5685 43 0,'-7'37'21'0,"-7"-30"-31"15,10-1 44-15,1 3-35 0,-1 4 0 16,-3-4-10-16,4 1 0 16,-1-10 6-16,1-10 0 15</inkml:trace>
  <inkml:trace contextRef="#ctx0" brushRef="#br2" timeOffset="204199.04">30568 5205 38 0,'7'3'19'0,"4"10"-21"0,-8-10 33 0,1-3-31 15,3 0 1-15,11-3-3 16,6-4 0-16,5 1-8 16,2-3 0-16</inkml:trace>
  <inkml:trace contextRef="#ctx0" brushRef="#br2" timeOffset="204364.52">30773 5635 9 0,'-28'84'4'0,"-11"-24"-4"15,35-57-10-15</inkml:trace>
  <inkml:trace contextRef="#ctx0" brushRef="#br2" timeOffset="204556.78">30660 5399 19 0,'-14'-15'9'0,"0"27"2"0,14-5 18 16,3 11-22-16,1 7 0 15,10 1 6-15,11-11 0 16,3-2-16-16,14-4 0 0,22-3 9 16,6-2 0-16,-10-8-11 15,0-2 0-15,-10-13-10 16,-19 4 1-16</inkml:trace>
  <inkml:trace contextRef="#ctx0" brushRef="#br2" timeOffset="205803.83">30925 5105 34 0,'3'-3'17'0,"-3"-1"-9"0,-3 4 17 15,-5 4-22-15,-2 5 1 16,-4 4 2-16,-4 12 1 0,-7 18-9 15,-3 26 0-15,-7 19 2 16,-4 16 0-16,7 12-9 31,8 6 0-31,-5-25-5 16,1-25 1-16</inkml:trace>
  <inkml:trace contextRef="#ctx0" brushRef="#br2" timeOffset="206675.42">31768 6002 44 0,'10'12'22'0,"1"-12"-10"31,-11 3 22-31,0-3-31 16,0 0 1-16,0-6 1 15,-4 0 0-15,-6-1-6 16,-4-5 0-16,-1 9 4 16,-2 6 0-16,-8 3-1 15,-7 7 0-15,-6 5-2 16,-5 4 1-16,1 7-1 15,7 2 1-15,6 4-2 16,15-7 1-16,14-3-3 16,14 0 0-16,15-3-5 15,2-3 0-15,5-7-9 0,-5-15 0 16</inkml:trace>
  <inkml:trace contextRef="#ctx0" brushRef="#br2" timeOffset="206870.36">31895 6256 54 0,'-11'31'27'0,"0"-28"-35"0,4 0 45 0,0 3-46 16,0-2 1-16,0-8-19 15,4-2 1-15</inkml:trace>
  <inkml:trace contextRef="#ctx0" brushRef="#br2" timeOffset="207051.38">31891 5917 46 0,'7'19'23'0,"7"21"-21"15,-7-33 34-15,0 8-37 16,4-2 1-16,0 3-7 16,3-1 1-16,3-2-4 15,-3-1 1-15,1 1-4 0,-1-1 0 16</inkml:trace>
  <inkml:trace contextRef="#ctx0" brushRef="#br2" timeOffset="207515.39">32068 6274 26 0,'-8'16'13'0,"1"28"-5"0,7-38 23 16,0 4-29-16,0-4 1 15,0-6 0-15,4-10 0 0,3-2-4 16,0-4 0-16,4 4 3 16,-4-4 0-16,3-3-1 15,1 4 0-15,-4-1 0 16,3 6 0-16,1 10-1 15,3 7 1-15,0-1-3 16,0 7 1 0,1-1-5-16,-1 1 0 0,3-1-2 15,4 1 1-15,4-1-4 16,0-5 1-16,3-4 1 16,-3 3 1-16,-4 0 5 15,0 0 0-15,-3-6 5 16,-4 4 0-16,0-1 5 15,-3-3 0-15,-4 0 1 16,-7 0 1-16,0 0-1 16,-4-3 0-16,-7-1-3 15,-6 4 0-15,-4 7-2 16,-8 2 0-16,5 4-2 16,-1 2 1-16,4 4-1 15,3 3 0-15,1 6 0 0,6 4 0 16,4-1-2-16,7-3 0 15,7-12-5-15,18-7 0 16,3-15-6-16,7-13 0 16</inkml:trace>
  <inkml:trace contextRef="#ctx0" brushRef="#br2" timeOffset="207711.95">32801 5757 40 0,'-3'34'20'0,"-33"45"-21"16,29-51 34-16,-10 13-32 15,-8 25 0-15,-3 0 0 16,-4 9 1-16,0-9-5 16,4-4 1-16,3-15-10 15,8-12 1-15</inkml:trace>
  <inkml:trace contextRef="#ctx0" brushRef="#br2" timeOffset="208025.36">32604 6431 45 0,'24'25'22'0,"29"3"-14"15,-35-21 34-15,3-1-42 0,4-3 1 16,3-3-1-16,4-3 0 15,-4-3-1-15,-7-1 1 16,-7-5-1-16,-3-7 1 16,-11 3-2-16,-7-2 1 15,-7 2-2-15,0 7 1 16,-8 9-1-16,-6 9 0 16,0 10 1-16,0 12 1 0,3 13 2 15,4 3 0-15,10 3 2 16,15-6 0-16,14-9 0 15,3-10 0-15,10-7-5 16,15-8 0-16,-3-7-12 16,-1-12 0-16</inkml:trace>
  <inkml:trace contextRef="#ctx0" brushRef="#br1" timeOffset="213462.48">27294 6287 22 0,'-3'3'11'0,"3"-16"-4"15,3 10 12-15,-3 3-16 16,0 0 0-16,0 0 3 0,0 0 0 15,0-3-8-15,-3 6 1 16,-4-3 4-16,-4-3 1 0,-3 6-2 16,-3 0 0-16,-5-3-2 15,-2-3 1 1,-5 0 0 0,-6 0 0-16,0 3 0 15,0 0 0-15,-4 0-1 16,-4 0 1-16,1 0 0 15,7 0 0-15,0 3-1 16,-1 0 0-16,-3 4 0 16,1 2 1-16,-5 7-1 0,1-4 0 15,0 4 0-15,-1 0 1 16,5-4-1-16,-5 1 1 16,1-1-1-16,-4 1 0 15,4 2 0-15,6 4 0 16,1 6 0-16,-4 4 0 15,-3 2 0-15,0 3 1 16,-4-5-1-16,0 2 0 16,0 4 0-16,0-1 1 15,0-3-2-15,0 4 1 16,1 2 0-16,-1 4 1 0,7 3-1 16,0 0 0-16,0 0 0 15,-3 3 1-15,0 0-1 16,-1-3 1-16,-3 6-1 15,4 3 0-15,0-6 1 16,3 10 0-16,0 2-1 16,-3 4 1-16,0 12 0 15,3-2 0-15,7 2 0 16,4-9 0-16,-4 9-1 16,-3 0 1-16,-1 4-1 15,1 2 1-15,0 7 0 16,0 3 0-16,-4-10-1 15,7 4 0-15,0-3 1 16,4 5 0-16,7 4-1 16,0 0 0-16,3-3 0 15,0-3 0-15,1 3 1 16,10-1 0-16,0-2-1 0,7 3 1 16,0-7-1-16,7-2 1 15,3-1-1-15,4 4 1 16,8 5-1-16,-1-5 0 15,4 3 0-15,3-7 1 16,0 0-1-16,0-2 0 16,11-10 0-16,-7 6 1 15,7 0-1-15,6-3 1 16,5 0 0-16,3 3 1 0,7-19-1 16,7 1 0-16,3-1 0 15,1-3 1-15,21 3-2 16,-4-3 1-1,67 10-1 1,-10 0 1-16,-1-13-2 16,-3-7 1-16,-17-2-1 15,10-3 1-15,-11-4 0 16,8-3 0-16,-4-6-1 16,-7-6 1-16,0-4-1 15,0-2 1-15,3-13-1 16,-6-7 1-16,-1-2-1 15,-3-7 1-15,3-6 0 16,4-13 0-16,-7-3-1 16,0-9 1-16,3 0-1 15,4 3 1-15,4-13 0 0,-36 16 0 16,18-34-1-16,0-3 1 16,-7 2-1-16,6-5 1 15,-6-4 0-15,-7-3 0 16,-15-16-1-16,1-9 1 15,-4 10 0-15,-3-11 0 16,-15-5 0-16,-3 3 0 16,-11-6 0-16,-3-4 0 15,-7-9 0-15,-7 3 1 16,-8 4-1-16,-6-17 0 16,-11-9 0-16,-7 1 1 0,-11-11-1 15,-21-2 1-15,-6-7-1 16,2 7 0-16,-17 0 0 15,-14-4 0-15,-11 7 0 16,-17 3 0-16,0 6 0 16,-18 10 0-16,-18 12-2 15,4 16 1-15,-21 12-2 16,-4 23 0-16,1 21-3 16,-5 13 1-16,5 9-8 15,-8 10 1-15,7 5-2 16,14 20 1-16</inkml:trace>
  <inkml:trace contextRef="#ctx1" brushRef="#br1" timeOffset="201949.29">25224 5324 0</inkml:trace>
  <inkml:trace contextRef="#ctx0" brushRef="#br1" timeOffset="214493.05">29774 8727 30 0,'0'-7'15'0,"0"20"-2"0,0-1 16 16,0 7-26-16,0 6 0 15,0 3 4-15,0 7 0 0,0 6-9 16,0-10 1-16,0 13 4 16,4 3 1-16,-4 0-6 15,0 6 1-15,0 4-9 0,0-1 1 16,4-9-5-16,3-9 0 15</inkml:trace>
  <inkml:trace contextRef="#ctx0" brushRef="#br1" timeOffset="-214283.21">30230 9448 43 0,'0'6'21'0,"0"7"-17"0,0-7 38 15,0 6-40-15,0 10 1 16,-4 3 0-16,0 7 0 16,1 5-4-16,3 4 0 0,0 3 3 15,0 0 0 1,0 6-2-16,0-6 1 16,0-6-6-16,-4-13 0 0,1-16-11 15,-4-9 1-15</inkml:trace>
  <inkml:trace contextRef="#ctx0" brushRef="#br1" timeOffset="-211683.52">27157 9053 23 0,'14'3'11'0,"-3"-3"1"15,-11 0 11-15,7 0-20 16,0 0 1-16,0-3 3 0,0-4 0 0,-4-2-8 15,1 0 0-15,-4-1 6 32,-4-6 1-32,-3 1-3 15,-7-4 1-15,-7 3-3 0,-7 1 1 16,-4 2-2 0,-3 7 1-16,3 9-1 15,0 3 0-15,4 10-2 16,-4 0 1-16,4-1 0 15,10 1 1-15,8 3 0 16,6 0 0-16,15-1 1 16,3-2 0-16,11 0 1 0,6-10 0 15,1-3 0-15,-4-3 1 16,1-6-1-16,-1 0 0 16,0-4-1-16,-3-5 0 15,-8-1 0-15,1-3 0 16,-7 0-2-16,-8 0 1 15,-6 7-1-15,-8 2 0 16,-3 7-1-16,-4 3 1 16,-3 7-1-16,3-1 0 0,1 6 0 15,3 4 1-15,3-3 0 16,1 2 1-16,6 4 0 16,4 3 0-16,7 3 0 15,4-3 1-15,-1-6-1 16,1-7 1-16,3-3-1 15,-3-6 0-15,-1-3 0 16,1-9 1-16,-1-4-1 16,-3 7 1-16,-3-4-1 15,-4-3 0-15,-4 1 0 16,-3-1 0-16,-3 0 0 16,-4 4 0-16,-4 6 0 15,0 9 0-15,-3 6 0 16,3-3 1-16,4 10-1 15,0 0 1-15,7 3 0 16,0 3 1-16,7-4 0 16,4 1 0-16,6-6-1 0,8-4 1 15,3-9-5-15,4-9 0 16,-4-7-13-16,-7-9 1 16</inkml:trace>
  <inkml:trace contextRef="#ctx0" brushRef="#br0" timeOffset="-201202.54">27164 8912 2 0,'0'0'1'0,"0"-4"3"16,0 4 2-16,0 0-4 16,0 0 1-16,0 0 2 0,0 0 1 0,0 0-7 15,0 0 1-15,0 0 4 16,0 0 1-16,0 0-1 15,3-6 0-15,1 3-1 16,-1 0 1-16,5-3-1 0,-1-1 1 16,0-2-1-16,3-10 1 31,-3 0-1-31,4-3 0 16,-4 0 0-16,4-3 0 15,-1 0-1-15,1-3 0 16,-4 0 0-16,0-4 0 15,7-5 0-15,0 5 0 16,4-2-1-16,3-4 1 0,0 1 0 16,0-1 0-16,0 0 0 15,0-5 0-15,-3-5-1 16,3 8 0-16,-3-1 0 16,0-9 1-16,-1 0-1 15,4 3 0-15,1-10 0 16,-1 1 0-16,0 6 0 15,0-1 0-15,0 1-1 16,0 3 1-16,-3 0-1 16,3 6 1-16,-3-3-2 15,3 4 1-15,-3-4 0 16,-1 6 0-16,-3-3 0 16,0-6 0-16,1 7 0 15,-1 2 0-15,0 0 0 16,3 1 0-16,1-1 0 15,3 0 0-15,0 1 0 16,1-4 0-16,2 3 0 0,-6-2 1 16,3-4-2-16,-3 9 1 15,3-2 0-15,0-1 0 16,0-3 0-16,0-3 0 16,1 10 0-16,-1-4 0 15,3-3 0-15,-2 1 1 16,-1-1-2-16,0 0 1 15,0 0-1-15,0 7 0 16,-3-1-4-16,0-2 1 16,-4 2-8-16,0 7 0 0,-7-3-2 15,3 2 0-15</inkml:trace>
  <inkml:trace contextRef="#ctx0" brushRef="#br0" timeOffset="-199822.92">28399 6268 43 0,'3'0'21'0,"4"3"-25"0,-7-3 42 16,0 0-37-16,0 0 0 0,0-6 0 15,-3 0 1-15,3-1-2 16,0 7 0-16,0-9 1 16,-4 3 0-16,-3 3 0 15,0-1 0-15,-4 4-1 16,1 4 1-16,-1-1-1 15,1 3 0-15,-1-3-1 16,4 3 1-16,4 4-1 16,-1 2 1-16,4 7-1 15,0 3 1-15,7 3-1 16,4-3 1-16,-1-3 1 16,1-10 0-16,6-2 0 15,5-4 0-15,-1-3 0 16,0-6 1-16,4-4-1 15,-8-6 1-15,1 1-1 16,-7-1 0-16,-4 4-1 16,-4-1 1-16,-10 0-1 0,-4 1 0 15,-6 2 0-15,3 7 0 16,-7 0-1-16,3 3 1 16,-3 0-1-16,-4 6 0 15,0 4 0-15,1 6 0 16,-1-1 0-16,4 4 0 15,7 0 1-15,3 0 0 16,4-4 0-16,7-2 1 16,11-4 0-16,6 1 0 15,1-7 0-15,0-9 1 16,3-4-1-16,-4-9 0 0,5 4 0 16,-5-4 1-16,-3 0-1 15,-3 3 0-15,-4-2-1 16,-7-1 0-16,0 0-1 15,-7-3 1-15,0 9 0 16,-4 1 0-16,-3 9-1 16,-4 6 1-16,-6 9-1 15,-1-2 1-15,0-4 0 16,4 7 1-16,4-1-1 16,-1 4 0-16,7-4 0 15,4 4 0-15,4 0 1 16,10-1 0-16,7-2-1 15,4-4 1-15,6-2 0 16,-3-1 0-16,4-3 0 16,0-3 0-16,0-6-1 0,-4 0 1 15,-7-4-1 1,-4-6 0-16,-3 1 0 0,-7 2 0 16,-7-2 0-16,4-1 0 15,-4 0 0-15,-4 4 0 16,-3-1-1-16,-4 13 1 15,-3 6 0-15,0-2 0 16,0 2-1-16,0-6 1 16,0 3-1-16,7 3 1 15,-1 4 0 1,8-4 1-16,4 3-1 0,3-2 0 0,10-4 0 16,8 3 1-16,3 0-1 15,0-3 1-15,-3-3-1 16,0 4 0-16,-8-4 0 15,4-7 0-15,-7 1 0 16,0-3 0-16,1 2-1 16,-5-5 1-16,-3-1-1 15,0 1 1-15,-3-4 0 16,-5 7 0-16,-2 5-1 16,-4 4 1-16,0 4 0 15,-4 5 1-15,0-6-2 16,4 10 1-16,0 2-1 15,0 7 1-15,3 0-1 16,8 0 1-16,3-3-3 16,7 0 1-16,4-10-8 15,3-6 0-15,-4-9-5 16,-6-6 0-16</inkml:trace>
  <inkml:trace contextRef="#ctx0" brushRef="#br0" timeOffset="-199017.54">28938 5760 37 0,'4'13'18'0,"-1"-13"-12"15,-3 0 28-15,0 0-31 16,0 3 0-16,-3 3 1 15,-4 3 0-15,-7-2-5 0,0 5 0 16,-4 4 3 0,-3 6 0-16,-4 6-1 0,-3 10 0 15,0 2-1 1,3-8 1-16,4 2-2 0,3 1 1 16,4-1-3-16,7-2 1 15,7-4-3-15,4-6 0 16,6 0-9-16,4-7 0 0</inkml:trace>
  <inkml:trace contextRef="#ctx0" brushRef="#br0" timeOffset="-198724.25">29094 5945 43 0,'3'31'21'0,"-6"-15"-20"16,-4-10 32-16,-4 1-31 16,-10-1 1-16,0 10 0 15,3-4 1-15,0 1-6 16,1-7 1-16,-8 0 0 15,7 1 1-15,1-1-6 16,-1 0 0-16,4 0-8 16,3-3 1-16</inkml:trace>
  <inkml:trace contextRef="#ctx0" brushRef="#br0" timeOffset="-198515.74">28917 5914 37 0,'11'12'18'0,"-1"32"-10"0,-6-34 26 16,-1 2-31-16,-3 1 1 15,4 2 0-15,-1 1 0 16,1 0-6-16,3-4 0 16,0 4 1-16,0 3 0 15,-3-4-8-15,-4 1 1 16,3-6-6-16,-3-4 0 0</inkml:trace>
  <inkml:trace contextRef="#ctx0" brushRef="#br0" timeOffset="-198289.85">29154 6152 48 0,'3'22'24'0,"-10"3"-30"16,7-19 45-16,-3 4-41 15,-1 5 1-15,-7-11-3 0,-3 8 0 16,-3 4-4 0,-5-7 0-16,5-3-5 0,3 4 0 15</inkml:trace>
  <inkml:trace contextRef="#ctx0" brushRef="#br0" timeOffset="-198004.75">29499 6039 43 0,'-3'35'21'0,"3"-7"-24"15,-7-16 41-15,-7 1-37 16,-15 9 0-16,-2 6-1 16,-5-3 1-16,-2 7-3 15,-1 5 1-15,3-5-5 16,5-4 1-16,2-9-8 15,5-10 1-15</inkml:trace>
  <inkml:trace contextRef="#ctx0" brushRef="#br0" timeOffset="-197795.78">29256 6071 38 0,'14'31'19'0,"0"-34"-18"0,-7 6 30 16,0 9-31-16,4-2 0 15,-1 6-1-15,1-1 0 16,0 1-3-16,-1-4 1 16,-3-2-8-16,0-10 0 15</inkml:trace>
  <inkml:trace contextRef="#ctx0" brushRef="#br0" timeOffset="-197561.04">29587 5848 45 0,'22'22'22'0,"41"19"-23"15,-45-19 38-15,6 12-37 16,1-3 1-16,-4 4-1 31,-7-1 0-31,-14 4-2 16,-10-7 0-16,-22 4-11 16,-21-4 0-16</inkml:trace>
  <inkml:trace contextRef="#ctx0" brushRef="#br0" timeOffset="-195424.42">27993 9056 30 0,'7'9'15'0,"4"-15"-4"0,-8 6 16 16,-3 0-26-16,0 0 0 15,4-6 1-15,-1-4 1 16,1-2-3-16,-1-7 0 16,-3-3 3-16,0-6 1 15,0-16-1-15,-7-3 0 16,-3 0 0-16,-5-10 0 0,-2 1-1 0,-11 9 0 31,6-3-2-31,1 3 1 16,0 3-2-16,-4 3 1 0,1 6-3 15,-1 7 0-15,0 6-5 16,1 7 0-16,2 2-6 16,8 7 0-16</inkml:trace>
  <inkml:trace contextRef="#ctx0" brushRef="#br0" timeOffset="-194747.94">27577 8482 39 0,'-4'19'19'0,"8"-19"-19"0,-4 0 31 16,0 0-29-16,0 0 0 16,0-7 3-16,0-5 1 15,0-7-7-15,0-3 0 0,0-3 4 16,0 6 1-16,0 0-2 16,-4 1 0-16,1-1-1 15,-4-6 0-15,-1 6-1 16,-2 0 1-16,-1-3-1 15,1 6 0-15,-1 4 0 16,1-1 0-16,3 4 0 16,3 0 1-16,8 2-1 15,3 4 1-15,7 0-1 16,7 0 0-16,7 0 0 16,11 3 1-16,7 0-1 15,-4 0 0-15,4 3 0 16,3 0 0-16,1 3 0 15,-8 1 0-15,-7 2-1 16,-6 0 1-16,-5 1-1 0,-10-7 0 16,-10 3 0-1,-11 4 1-15,-11 2-1 0,-7 1 0 16,-3-1-2-16,-7 4 0 16,-7 9 0-16,-8 10 0 15,1-7-3-15,3 3 1 16,4 0-7-16,3 1 0 15,4-10 0-15,6-7 1 16</inkml:trace>
  <inkml:trace contextRef="#ctx0" brushRef="#br0" timeOffset="-194208.39">28504 8247 37 0,'-17'3'18'0,"-29"6"-16"0,39-6 36 16,-4-3-37-16,-3 0 0 15,-10 0 0-15,-5-3 0 16,-6 3-1-16,0 10 0 15,-1-1 0-15,1 4 1 16,3 5-2-16,4 17 1 16,4-4-1-16,2 7 1 15,8 3-1-15,11-4 1 0,6-5 1 16,18-10 0-16,15-10 1 16,10-9 0-16,-4-6 1 15,-3-9 0-15,-4 2-1 16,-3-2 0-16,-8-7-1 15,-6-3 0-15,-7 0-5 16,-8 0 1-16,-3 0-10 16,0 3 1-16,-7 4-3 15,-7 8 1-15</inkml:trace>
  <inkml:trace contextRef="#ctx0" brushRef="#br0" timeOffset="-193995.22">27975 8416 52 0,'11'16'26'0,"21"-16"-29"0,-25 0 52 15,10-6-46-15,15-1 0 16,14-2 2-16,10-1 0 16,1 1-7-16,3 3 0 15,-4-1 1-15,-6 7 0 16,-12 0-9-16,-6 10 0 15,-25-7-8-15,-7 3 0 16</inkml:trace>
  <inkml:trace contextRef="#ctx0" brushRef="#br1" timeOffset="-185694.87">20094 6268 53 0,'-3'13'26'0,"-4"68"-20"15,3-62 27-15,1 9-32 16,-4 13 0-16,-4 6 0 15,-10 19 0-15,-4 0-2 0,0 6 1 0,4-3-2 16,0-13 0-16,0-6-8 31,10-15 0-31,4-10-5 0,7-19 0 16</inkml:trace>
  <inkml:trace contextRef="#ctx0" brushRef="#br1" timeOffset="-185481.75">20242 6365 43 0,'18'7'21'0,"-11"8"-22"0,-3-5 36 15,-4 5-32-15,-4 4 1 16,-3 16 0-16,-4 2 1 16,-3 4-7-16,-3 12 1 15,3 1 4-15,3 2 0 16,-3 4-3-16,3-4 0 15,1-6-7-15,3-15 0 0,0-16-8 16,0-13 1-16</inkml:trace>
  <inkml:trace contextRef="#ctx0" brushRef="#br1" timeOffset="-185074.75">19883 6814 44 0,'14'19'22'0,"35"-23"-23"16,-31 4 34-16,10-3-31 16,7 3 1-16,0 0-1 15,11 3 0-15,4 1-7 16,-4 2 1-16,-4 3-2 16,-7-6 0-16,-3 4-6 15,-7-4 0-15,-8 0-1 16,-3-3 1-16,-3-6 4 0,-4-1 0 15,0-2 8-15,0 3 0 16,0-1 9-16,-3-2 0 16,-1 0 4-16,-3-1 0 15,0 1 0-15,-3 2 0 16,-4 4-4-16,-4 3 1 16,1 3-5-16,-1 7 0 15,-3-4-4-15,0 10 1 16,0 6-4-16,-1 6 1 15,5-3-3-15,3 0 1 0,3-3-2 16,8-6 1-16,10-7-2 16,4-6 1-16,-1-6-6 15,1-3 1-15,-4-7-2 16,4-5 0-16</inkml:trace>
  <inkml:trace contextRef="#ctx0" brushRef="#br1" timeOffset="-184764.21">20567 6945 47 0,'18'32'23'0,"-8"-10"-22"15,-3-22 47-15,0 3-47 16,0 3 0-16,0-3 1 16,0 0 0-16,1 1-3 15,-1-4 0-15,0 3 1 16,0 0 1-16,0 3-2 15,0 3 0-15,3 1 0 0,4 2 0 16,4 1 0-16,3-7 0 16,4-3 1-16,3 1 1 15,0-8 0-15,-3-2 0 16,0 0-1-16,-4 0 1 16,-3-4-3-16,-4 1 0 15,-7-1-5-15,-4-2 1 16,-3-1-10-16,-3-2 1 15</inkml:trace>
  <inkml:trace contextRef="#ctx0" brushRef="#br1" timeOffset="-184410.6">21646 6880 46 0,'-7'25'23'0,"4"19"-20"16,3-38 37-16,0 6-40 0,-4 7 1 15,1 0-2-15,-1 0 0 16,1-4-4-16,-1-2 1 0,1-7-10 16,-1-6 1-16,1-12-1 15,3-7 0 1</inkml:trace>
  <inkml:trace contextRef="#ctx0" brushRef="#br1" timeOffset="-184072.85">21685 6751 34 0,'32'19'17'0,"14"15"-13"0,-39-31 34 0,7 1-33 16,7 2 0-16,11 0 2 15,0-3 0-15,-4 4-9 16,-3-4 0-16,-8 3 5 15,1 6 1-15,-11 1-4 16,-11-4 1-16,-6 4-3 16,-11-7 1-16,0 1-4 15,-4-4 0-15,7 0-1 16,4 3 0-16,3 3 1 16,1 1 0-16,10-1 3 15,7 4 1-15,14 2 4 16,7 4 0-16,4 3 2 15,3 0 0-15,-10 0-1 16,-7 3 0-16,-11 0-4 0,-14 0 0 16,-22 4-11-16,-6-11 1 15,-11-5-4-15,-7-13 0 16</inkml:trace>
  <inkml:trace contextRef="#ctx0" brushRef="#br1" timeOffset="-183517.93">23463 6616 26 0,'14'13'13'0,"-7"-13"0"15,-7 0 18-15,0 0-26 0,0 0 0 16,0-7 2-16,-3 1 1 16,-4 0-10-16,0-4 0 15,-7 4 6-15,-15 3 1 32,-27 16-4-32,3-1 0 15,7 7-4-15,4 15 1 16,3 7-2-16,4 9 0 15,10 13 0-15,15 12 0 16,10-9 2-16,14-16 0 16,17-9 4-16,15-16 0 0,4-25 1 15,-8-12 1 1,0-10-1-16,-6-3 0 0,-8-7-4 16,-7-2 0-16,-10 6-10 15,-8 3 0-15,-6-1-3 16,-15 1 1-16</inkml:trace>
  <inkml:trace contextRef="#ctx0" brushRef="#br1" timeOffset="-183334.96">22899 6848 74 0,'0'0'37'0,"84"-15"-49"15,-48 11 79-15,20-2-67 16,18-3 1-16,0-4-1 15,8 4 0-15,-12 6-6 16,-13 6 1-16,-12 3-13 0,-13-3 1 16,-18 0-4-16,-7 10 0 15</inkml:trace>
  <inkml:trace contextRef="#ctx0" brushRef="#br1" timeOffset="-182076.5">20006 7776 44 0,'-7'0'22'0,"-11"-6"-11"15,11 3 23-15,-7 0-33 0,-3-7 0 16,-8 1 1-16,0 0 1 0,0 9-4 16,-3 9 0-16,0 0 2 15,0 10 0-15,3 3-2 16,0 6 1-1,8-2-3-15,6 2 0 16,8-3-3-16,13 3 0 16,11-3-8-16,11-6 0 15,7-10 0-15,3-6 0 16</inkml:trace>
  <inkml:trace contextRef="#ctx0" brushRef="#br1" timeOffset="-181880.59">20158 7883 36 0,'3'-13'18'0,"4"13"-17"0,-10 0 37 0,-1 0-36 16,1 0 1-16,-1 0 1 15,-3 0 0-15,-3 4-5 16,-5-1 0-16,-2 6 1 16,3 4 1-16,0-4-4 15,-1 4 0-15,5 2-6 16,6 1 1-16,8-3-6 15,6-7 1-15</inkml:trace>
  <inkml:trace contextRef="#ctx0" brushRef="#br1" timeOffset="-181536.86">20281 8018 39 0,'0'6'19'0,"0"-6"-23"0,0 0 33 16,0-6-29-16,7-7 0 15,-3 1 0-15,3-1 0 16,0 7-1-16,0-3 1 16,0-4-1-16,-3-3 1 0,3 1-1 15,0-1 1-15,3 0-1 16,1 7 1-16,3 6 1 15,0 6 1-15,0 3 1 16,-3 7 0-16,-4-4 0 16,0 4 0-16,0 2 0 15,3 1 0-15,-6 0-3 16,0-4 1-16,-4-2-7 16,3-4 0-16,1 0-7 15,-4-12 1-15</inkml:trace>
  <inkml:trace contextRef="#ctx0" brushRef="#br1" timeOffset="-180484.91">20630 7971 41 0,'0'31'20'0,"-10"13"-25"0,6-41 33 15,1 3-28-15,-1 1 0 16,1-1 1-16,-1 0 0 16,1-3-2-16,3-6 1 15,0-3 0-15,0-10 0 16,0-6-2-16,0 7 1 16,0-1-2-16,3 0 1 15,1 1-2-15,3-1 0 0,0 3 0 16,3 4 1-16,5 3 1 15,-1 6 0-15,-4 3 3 16,1 0 1-16,-1 6 2 16,1 4 1-16,0 3 0 15,-1-1 0-15,1 1 0 16,-4-3 0-16,3-4-2 16,1 0 0-16,3-5-2 15,4 2 0-15,3-6 0 16,-3-10 1-16,-1-2-2 15,1-1 1-15,-4-2-2 16,0 5 0-16,-3-2 0 16,-1-4 1-16,-3 0-1 15,0-2 0-15,-3 5 0 16,-4 4 0-16,-4 9-1 16,1 6 1-16,-4 3-1 0,0 4 0 15,0 6 0-15,0 3 1 16,0 3-1-16,3-3 1 15,8-4-2-15,3 4 0 16,7-6-3-16,7-7 0 16,7-5-4-16,0-4 0 15,4-7 1-15,0-5 0 16,0-4-1 0,-4-3 10-1,-21 13 1-15,18-13 0 16,-4 3 5-16,-4 4 0 15,-3-1 2-15,1 7 0 0,-5 3-2 16,-3 0 0-16,-7 3-2 16,0 0 0-16,-3 3-2 15,-1 3 1-15,-6 7-2 16,-1-1 0-16,-3 4-2 16,0-3 1-16,3 2 0 15,1 4 0-15,3-3-1 16,3-1 1-16,8 1 0 15,6 0 0-15,4-4-1 16,4-9 0-16,7-3-1 16,13-9 1-16,5-10 1 15,6-12 1-15,4-4 0 16,0-5 0-16,-11-11 1 16,-6-2 0-16,-8-10 1 15,-4 1 0-15,-6-1-2 0,-7 7 0 16,-8 2 0-16,-3 13 1 31,-21 10-1-31,-4 19 1 16,1 18 1-16,-5 13 0 15,1 15 0-15,-4 16 0 16,1 16 0-16,6 0 1 16,4-3-3-16,7-7 1 15,7-12-6-15,14-13 1 16,7-15-5-16,0-16 1 0,0-6-6 15,-3-10 1-15,-4-6-1 16,-4-9 0-16</inkml:trace>
  <inkml:trace contextRef="#ctx0" brushRef="#br1" timeOffset="-180318.46">21329 7767 40 0,'28'25'20'0,"22"13"-24"15,-36-32 43-15,10 0-39 16,8 1 0-16,10-1-3 16,1 0 0-16,-4 0-2 15,-8 1 0-15,-2-1-7 16,-8-3 1-16</inkml:trace>
  <inkml:trace contextRef="#ctx0" brushRef="#br1" timeOffset="-180034.3">21759 7880 25 0,'11'-13'12'0,"3"1"0"0,-7 9 15 15,-7 3-23-15,0 0 0 16,7 3 3-16,0 0 1 16,4 0-11-16,-1 0 0 15,1-6 5 1,-4-3 0-16,-3 0-2 0,-4-1 0 16,-4-2-1-16,-3 3 0 15,0-1 0-15,0 7 1 0,-4 7-1 16,1 5 1-1,-1 10 0-15,1-6 0 0,2 9 0 16,1 3 0-16,4 0 0 16,6-3 0-16,4-3-1 15,1-3 1-15,9-9-1 16,4-10 0-16,8 0-4 16,-1-10 0-16,0-2-6 15,0-1 0-15</inkml:trace>
  <inkml:trace contextRef="#ctx0" brushRef="#br1" timeOffset="-179629.77">22334 7547 41 0,'-3'38'20'0,"6"3"-21"0,-3-25 34 15,-3 6-30-15,-4 3 0 16,0 6 3-16,0 10 0 16,0-4-7-16,0 1 0 15,0 0 4-15,-1-4 1 16,5-6-2-16,3-6 0 16,0-6-2-16,-4-10 1 15,1-3-1-15,-4-6 0 0,-4-3-1 16,-6 0 0-16,-12 3-2 0,-6 3 1 15,0-7-1 1,-4 4 1-16,0 9 0 16,4 10 0-16,7 0 2 15,3 3 1-15,14-1 1 16,11 1 1-16,15-9 1 16,9-4 0-16,15-3-3 15,10-6 1-15,-3-3-7 16,-7-1 0-16,-11 1-11 15,-17-6 1-15</inkml:trace>
  <inkml:trace contextRef="#ctx0" brushRef="#br1" timeOffset="-177856.74">23142 7532 43 0,'0'-10'21'0,"-10"10"-8"16,6 4 22-16,-6 2-33 0,-5 6 1 16,-6 7 0-16,0 9 1 0,-7 7-5 15,3 9 0-15,4 12 3 16,0 7 0-16,-4 0-1 0,11-1 0 31,3 4-2-31,8-6 0 16,-1-13-4-16,8-6 0 15,3-19-11-15,7-19 1 16,4-6-2-16,3-1 1 16</inkml:trace>
  <inkml:trace contextRef="#ctx0" brushRef="#br1" timeOffset="-177299.69">23382 7764 44 0,'0'6'22'0,"-7"7"-29"0,0-7 45 0,-7 6-35 15,-7 7 0-15,-4 3-1 16,0-3 1-16,1 3-6 16,-1 6 0-16,0 4 1 15,4-4 1-15,7-3-10 16,3-3 1-16,8-16-3 16,3-6 0-16</inkml:trace>
  <inkml:trace contextRef="#ctx0" brushRef="#br1" timeOffset="-177092.09">23160 7814 30 0,'14'35'15'0,"0"27"-6"0,-7-59 25 16,0 10-33-16,0 3 1 15,4 2 0-15,-1 1 0 16,5 0-4-16,-1-3 1 15,3-1-2-15,4-2 0 16,1-7-9-16,-1-3 1 16,-4-6-1-16,-10-12 1 0</inkml:trace>
  <inkml:trace contextRef="#ctx0" brushRef="#br1" timeOffset="-176866.18">23513 8071 47 0,'7'32'23'0,"-14"-7"-34"16,3-16 50-16,-3 7-40 15,-4 9 1-15,1-3-4 16,-1 0 0-16,-3-7-3 15,-3-2 0-15,2-13-5 16,1-3 1-16</inkml:trace>
  <inkml:trace contextRef="#ctx0" brushRef="#br1" timeOffset="-176630.76">24035 7726 46 0,'3'19'23'0,"4"0"-23"0,-14-16 45 15,0 6-44-15,0 7 0 16,-3 12 0-16,-12 1 1 0,-9 18-3 0,-12 6 1 16,-3 10-1-1,4 6 0-15,3-16-9 16,8-12 0-16,2-10-5 0,15-15 0 15</inkml:trace>
  <inkml:trace contextRef="#ctx0" brushRef="#br1" timeOffset="-176430.55">23714 7729 40 0,'28'51'20'0,"7"-17"-18"15,-24-18 33-15,3 9-35 16,0-10 0-16,0 11-2 16,0-1 0-16,4 0-1 15,-4 0 1-15,0-3-8 0,0-3 0 16,4-13-2-16,-8-16 0 16</inkml:trace>
  <inkml:trace contextRef="#ctx0" brushRef="#br1" timeOffset="-176235.74">24239 7585 57 0,'57'50'28'0,"35"29"-39"0,-71-57 61 0,0 18-51 16,0-5 1-16,-17 12-8 15,-19 9 0-15,-9 7-3 16,-19 12 0-16</inkml:trace>
  <inkml:trace contextRef="#ctx0" brushRef="#br1" timeOffset="-174675.43">24539 7331 40 0,'4'3'20'0,"-1"-15"-9"0,-3 5 21 15,0 1-28-15,4 0 0 16,-4-4 3-16,3 1 0 16,8 0-9-16,10-4 0 15,7 4 6-15,4-1 0 0,7-2-2 16,7 5 1 0,0 1-3-16,-8 6 1 15,-6 0-1-15,-7 6 1 0,-11 7-2 16,-11 9 0-16,-10 3-1 15,-10 3 1-15,-4 13-2 16,-1 3 1-16,-6 3-2 16,7 0 1-16,3 3-2 15,4-3 1-15,7-9-4 16,4-7 0-16,3-6-6 16,7-6 0-16</inkml:trace>
  <inkml:trace contextRef="#ctx0" brushRef="#br1" timeOffset="-174509.13">24709 8005 24 0,'0'25'12'0,"7"-9"-23"16,0-13 12-1</inkml:trace>
  <inkml:trace contextRef="#ctx0" brushRef="#br1" timeOffset="-172279.4">22394 8400 18 0,'7'-18'9'15,"-10"-1"-2"-15,3 13 9 0,0 2-9 16,0 1 1-16,0 3 5 16,-4 7 0-16,1 5-16 0,-4 10 0 15,0 0 10-15,0 16 0 16,0 5-7 0,0 5 1-16,-1 2-8 15,5 0 0-15,-1-12-7 0,-3-13 1 16</inkml:trace>
  <inkml:trace contextRef="#ctx0" brushRef="#br1" timeOffset="-171882.18">22278 8695 42 0,'39'16'21'0,"-4"-19"-26"0,-14 0 37 16,7-1-33-16,8-2 1 0,-1 0-2 15,-3-3 0-15,-4-1 2 16,-7-2 1-16,-7-4-2 16,-3-6 1-16,-8 3 0 15,-3 0 0-15,-3 0 0 16,-4 7 0-16,-4 3-1 15,-6 2 1-15,-5 10-2 16,1 10 0-16,0 9 0 16,3 0 0-16,-3 3 0 15,11 6 0-15,3 4 1 16,3-10 1-16,8 0 1 16,6-6 0-16,11-16 0 15,8-13 1-15,2-8-1 16,-2-7 1-16,-8 0-11 15,-7-4 0-15</inkml:trace>
  <inkml:trace contextRef="#ctx0" brushRef="#br4" timeOffset="-166838.36">27058 9059 13 0,'-7'0'6'0,"-4"3"-1"0,8-3 6 0,-1 0-8 16,1 0 1-16,-1 0 4 15,1 0 0-15,-1 3-8 16,1 0 0-16,-1 0 7 16,1 1 1-16,3-1 0 15,0 0 0-15,3 0-2 0,1 0 1 16,3 0-2-16,3 0 1 15,4 4-3 1,4-7 1-16,10 3-2 16,4 0 1-16,7 0-1 15,3 0 0-15,18 0 0 16,18-3 0-16,17 0 0 16,0 0 1-16,11 0-2 15,4-3 1-15,2 3-1 16,1-9 1-16,-17 3-3 15,-15-7 0-15,-14 7-3 16,-11-1 0-16,-17 1-7 0,-18 0 0 16,-10 0-7-16,-18-4 0 15</inkml:trace>
  <inkml:trace contextRef="#ctx0" brushRef="#br4" timeOffset="-166057.91">28356 6450 25 0,'-3'16'12'0,"3"-1"-1"16,3-12 9-16,-3 4-18 16,4 5 1-16,-1 1 4 15,1 2 0-15,-1 14-7 16,1-1 0-16,-1 16 5 16,1 19 0-16,0 18 0 15,3 32 0-15,-4 19-3 0,1 18 1 16,-1 10-2-1,-3 3 1-15,0-6-2 16,0 3 1-16,0-13-1 16,0-9 0-16,-3-12-1 0,-1-7 0 15,4-9-7-15,0-13 0 16,0-9-7-16,-7-19 1 16</inkml:trace>
  <inkml:trace contextRef="#ctx0" brushRef="#br4" timeOffset="-165362.78">28081 9084 37 0,'4'9'18'0,"-8"-12"-16"0,4 3 27 15,0-3-28-15,0 0 1 16,0 3 1-16,-3-6 0 15,-1-1-4-15,1 1 0 16,-1-3 4-16,0-10 0 16,1-6-2-16,-1 0 1 15,1-10-1-15,-4-9 0 16,-4 4 0-16,1 2 0 16,-1 7-1-16,8 2 0 0,-4 7 0 15,3 4 0-15,0 5 1 16,4 7 0-16,0 0-1 15,8-1 1-15,-1 1-1 16,3 3 1-16,4 0-1 16,4-3 1-16,3 2-1 15,7 1 1-15,8 3 0 16,-1 0 0-16,0 3 0 16,-3-6 0-16,-4 0-1 15,-3-3 1-15,-8 6-1 16,1-3 1-16,-4 3-1 15,0-3 0-15,-3-1-3 16,-4-2 0-16,0 3-12 16,-11-6 1-16</inkml:trace>
  <inkml:trace contextRef="#ctx0" brushRef="#br4" timeOffset="-162784.96">19544 12392 23 0,'-4'7'11'0,"4"-1"-4"16,0-6 11-16,0 3-16 16,0-3 1-16,0 0 2 15,0 0 1-15,7-3-6 16,0-10 0-16,4-9 6 16,0-6 0-16,6-6-1 15,1-4 1-15,10-6-2 0,7-6 1 16,1-3-2-16,6-4 1 15,4-15-2-15,0-13 1 16,0-9-1-16,3-6 0 16,-3 3-1-16,-7-4 0 15,7 10-1-15,3-9 1 16,4-6-1-16,3-4 0 16,4 3 0-16,0 1 1 15,0-11-1-15,-3 5 1 16,-8 2 0-16,-10 13 0 15,0-1-1-15,3 11 1 0,-3-1 0 16,0 9 0-16,-1 10-2 16,1 7 1-16,-4 8-2 15,-6 7 0-15,-5 7-3 16,1-1 0-16,-4 9-10 16,4 7 0-1,-11 3-1-15,0 13 0 0</inkml:trace>
  <inkml:trace contextRef="#ctx0" brushRef="#br4" timeOffset="-162126.78">20930 9749 24 0,'4'0'12'0,"6"-6"-8"0,-10-1 17 0,4 1-19 16,-1 0 1-16,-3-1 4 15,0 1 0-15,0 6-6 16,4 3 0-16,-4 10 5 16,0 6 1-16,-4 6-2 15,1 19 1-15,-1 6-2 16,-6 13 0-16,6 2-3 16,1 14 1-16,-1 12-1 15,1 12 1-15,-1 7-1 16,4 19 1-16,0 12-1 15,0 9 1-15,0 4-1 0,0 9 0 16,0-13-1-16,0-12 0 16,4-6 0-16,-4-6 0 15,0-14 0-15,0-14 0 16,3-11 0-16,-3-11 0 16,4-14-1-16,-1-11 0 15,-3-11-2-15,0-2 1 16,0-10-6-16,0 0 0 15,0-3-8-15,0-6 1 16</inkml:trace>
  <inkml:trace contextRef="#ctx0" brushRef="#br4" timeOffset="-161672.91">19565 12580 34 0,'-18'-6'17'0,"-3"-6"-11"15,18 5 22-15,-4 1-24 0,0 0 1 16,0 3 3-16,0 3 0 16,3-3-9-16,4-1 1 15,7 1 6-15,7 0 1 16,4-3-2-16,21 3 1 15,17 0-2-15,29-1 0 16,10-2-2-16,21 0 0 16,11 0-1-16,0-1 1 0,-14 4-4 15,-21 0 0-15,-11 3-5 16,-17-3 0-16,-15 0-12 16,-10-7 1-16</inkml:trace>
  <inkml:trace contextRef="#ctx0" brushRef="#br4" timeOffset="-161041.31">20496 12421 45 0,'4'6'22'0,"-1"13"-14"0,-3-19 28 15,0 3-34-15,0 0 1 0,0-3 0 16,0-6 1-16,0-7-4 16,0 7 0-16,0-13 3 15,0-9 1-15,0-4-2 16,-3-5 0-16,-1-10-1 15,-3 0 1-15,0 3-2 16,0 3 0-16,0 7 0 16,4 2 1-16,-1 10-2 15,-3 0 1-15,4 7-1 16,-1-1 1-16,0-3-1 16,4 7 1-16,4-1-1 15,3 4 1-15,4 2 0 16,6 7 0-16,4 3 0 15,8 4 1-15,2 2 0 16,5 1 0-16,10 2-1 0,6 1 1 16,5-7-1-1,3-3 0-15,0-3-4 0,-7 0 1 16,-4-3-13-16,-14-6 0 16,-17 2-2-16,-11 4 1 15</inkml:trace>
  <inkml:trace contextRef="#ctx0" brushRef="#br4" timeOffset="-160022.9">20179 12966 30 0,'7'-3'15'0,"-4"6"-2"0,1 0 24 0,-4-3-32 16,-4-3 1-16,-3 0 2 15,0 6 1-15,0 3-11 16,-3 4 0-16,-4-1 8 16,-8 7 1-16,-2 3-3 15,-4 3 0-15,-4 0-2 16,4 0 0-16,-1 9-4 16,1-3 0-16,0 4-6 15,7-4 0-15,7-9-11 16,7-10 1-16</inkml:trace>
  <inkml:trace contextRef="#ctx0" brushRef="#br4" timeOffset="-159735.59">20020 12957 48 0,'14'9'24'0,"0"-12"-19"0,-10 3 35 16,-1 0-38-16,4 0 1 16,1 6 1-16,-1 7 0 15,0 6-4-15,3 3 0 16,1 6 3-16,-1 0 1 0,1 3-2 16,3-2 0-16,0 2-2 15,-3 0 1-15,-1-2-4 16,-3-4 0-16,0-3-6 15,1-7 0-15,-1-5-9 16,-7-10 0-16</inkml:trace>
  <inkml:trace contextRef="#ctx0" brushRef="#br4" timeOffset="-159018.08">21608 10708 35 0,'-4'7'17'0,"-21"11"-4"0,18-21 17 16,-7 6-27-16,-3 7 1 16,-8 6 0-16,-7 5 0 15,-3 8-6-15,-7 8 1 16,10 14 3-16,0-1 1 16,4 3-4-16,3 0 1 15,4-12-7-15,3-10 0 0,8-15-7 16,3-16 0-16</inkml:trace>
  <inkml:trace contextRef="#ctx0" brushRef="#br4" timeOffset="-158834.14">21244 10680 49 0,'4'35'24'0,"13"2"-22"16,-13-24 42-16,3 2-44 15,0 1 1-15,0 3-2 16,4 3 1-16,3 0-6 16,-4-3 1-16,1-7-10 15,-11-9 0-15</inkml:trace>
  <inkml:trace contextRef="#ctx0" brushRef="#br4" timeOffset="-156538.36">28455 9040 30 0,'7'0'15'0,"-7"-6"-4"0,0 6 16 15,0 0-25-15,0 0 1 0,-7-3 0 16,4 0 1-16,-5-4-5 16,1 1 1-16,0 0 3 15,4-1 0-15,-4 4-1 0,0-3 0 16,0 3-1-16,0 0 0 0,0 3-1 16,0 0 0-16,-1 3 0 15,1 0 0-15,0 3 0 16,0 1 0-1,4 2 0-15,3 0 1 16,3 1-1-16,4-1 1 0,0 1-1 31,0-4 1-31,8-3-1 0,2-3 1 16,1-3 0-16,-1 3 0 16,-6-3-1-1,3-3 1-15,-7-4-1 16,-3-2 1-16,-4-1-1 0,-4-3 0 15,-3 1 0-15,0-1 0 16,-7 3-1-16,7 4 1 0,-4 6 0 16,1 6 0-16,-4 3-1 15,0 7 1-15,-1 3-1 16,1 2 0-16,0-5 0 0,4-1 0 16,-1 7 0-1,8-3 0 1,3 0 0-16,3-4 1 15,8-2 0-15,3-7 1 16,-4-6 0-16,4-4 0 0,1 1 0 16,-1 0 0-16,-4-4 0 15,1-5 0 1,-1-1-1-16,-6-6 0 0,-1 3 0 16,-6 0 1-16,-1 4-2 15,-3 2 1-15,4 7-1 16,-4 3 1-16,0 6 0 15,-4 3 0-15,1 7 0 16,-1-1 0-16,0 4 0 16,4 0 1-16,0 9-1 15,0 3 1-15,0 0-2 16,7 0 0-16,4-6-6 16,3-12 0-16,-7-10-7 15,14-10 0-15</inkml:trace>
  <inkml:trace contextRef="#ctx0" brushRef="#br4" timeOffset="-154227.86">19830 11847 20 0,'-4'3'10'0,"-3"-9"0"0,7 6 11 0,0 0-15 16,0 0 1-16,-3 0 4 15,-1-4 1-15,4 11-15 0,-4 5 0 16,4 7 9 0,0 6 0-16,0 10-4 15,4-1 1-15,3 7-2 16,4 3 1-16,3 3-1 16,7 0 0-16,0-3 0 15,-3 0 0-15,-4-13-1 16,-7-3 0-16,-7 4-4 15,-7-4 0-15,-4 0-9 16,-6-3 0-16,-5-9-1 16,1-10 0-16</inkml:trace>
  <inkml:trace contextRef="#ctx0" brushRef="#br4" timeOffset="-153792.08">20140 11931 35 0,'0'-6'17'0,"4"6"-19"0,-4 0 31 0,-4 0-28 15,-3 0 1-15,0 3-1 16,-4 3 1-16,-3 4-2 16,-3 2 1-16,-1 1 1 15,0 6 0-15,4 6-1 16,0 12 1-16,4-2-2 16,-1 3 1-16,7-1-1 15,4-5 0-15,8-4 0 16,9-12 0-16,4-10 1 15,0-9 1-15,-3-4 0 16,0-2 1-16,-1-10-2 16,-2-3 0-16,-8 0-3 0,0 0 0 15,-7 0-6-15,0-3 1 16,-4 6-6-16,1 1 0 16,-4 2 0-16,-4 7 1 15</inkml:trace>
  <inkml:trace contextRef="#ctx0" brushRef="#br4" timeOffset="-153645.43">19971 12072 45 0,'-4'10'22'0,"15"6"-19"0,-4-16 49 15,3 0-50-15,1 3 1 16,7 0-1-16,3-3 1 16,-4-3-5-16,5-4 0 0,-1 1-5 15,-7 0 0-15,-11-7-9 16,-6 7 0-16</inkml:trace>
  <inkml:trace contextRef="#ctx0" brushRef="#br4" timeOffset="-152331.83">29951 4631 31 0,'21'-3'15'0,"-10"3"-4"16,-8 3 16-16,-3 0-25 0,0 4 0 0,-3 11 1 31,-4 1 1-31,-8 9-4 0,-2 16 0 16,-11 10 2-16,-11 15 1 15,-7 12-3 1,-11 16 1-16,-3 19-2 16,15-3 1-16,2-12-6 15,8-26 1-15,7-19-8 0,10-15 0 16</inkml:trace>
  <inkml:trace contextRef="#ctx0" brushRef="#br4" timeOffset="-151615.08">29891 4841 33 0,'42'25'16'0,"25"-15"-8"0,-42-7 23 0,21 0-30 16,14 0 0-16,24-3 1 15,8 0 0-15,18 6-3 16,24 10 0-16,3 0 1 16,15 15 0-16,14 4-1 15,-4 2 0-15,-7 13-1 16,25 1 0-16,-4-1 0 15,8-6 1-15,-4-7 0 16,-7 7 0-16,-25 0 0 16,-7 3 1-16,-18-9-1 15,-17 3 1-15,-10-1 0 16,-12-5 0-16,-10-7-1 16,-10-6 1-16,-11 0 0 15,-11-6 0-15,-7-1-1 16,-6-2 0-16,-5-4-1 0,-3 1 1 15,-3 2 0-15,0 13 0 16,-8 16-1-16,1 6 1 16,3 16 1-16,0 6 0 15,0 6 0-15,-3 7 0 16,-4 2 0-16,-7 23 1 16,-4-4 0-16,-6 4 0 15,-11 15-1-15,-11 10 0 16,-11 0 0-16,-2-19 1 15,2-19-1-15,-3-19 1 0,1-22 0 16,-5-21 0 0,1-20 1-16,-8-21 0 0,-20-16 1 15,-26-26 1-15,-13-21 0 16,-18-3 0-16,-21-13-1 16,-4-3 1-16,-25-6-1 15,-27 0 0-15,3 6-3 16,-22 6 1-16,12 13-8 15,-8 9 0-15,4-2-7 16,21 2 1-16</inkml:trace>
  <inkml:trace contextRef="#ctx1" brushRef="#br4" timeOffset="-162924.42">14637 7958 0</inkml:trace>
  <inkml:trace contextRef="#ctx0" brushRef="#br4" timeOffset="-150593.65">20059 10229 45 0,'3'12'22'0,"-6"29"-11"0,3-25 22 15,0 6-31-15,0 18 0 16,0-2 1-16,0 12 1 15,0 3-6-15,0-2 1 16,0-4-1-16,0-10 0 16,0-12-13-16,-4-18 0 0</inkml:trace>
  <inkml:trace contextRef="#ctx0" brushRef="#br4" timeOffset="-145747.43">6396 9990 20 0,'-7'-3'10'0,"7"-13"-7"15,0 16 10-15,0 0-11 16,0 0 0-16,7-6 2 0,-7 9 1 31,0-3-5-31,0 0 1 16,0 0 3-16,10 3 1 15,-2-6-1-15,2 3 1 16,4 0-2-16,7 3 1 0,8-3-2 16,-1 0 0-1,11 4-1-15,3-4 1 16,14-7-1-16,4-2 0 0,0-7-1 15,4 1 1-15,17-1-1 16,4-3 1-16,10 3-1 16,0 1 0-16,4 2 0 15,21 4 1-15,7-1-1 0,-7 1 0 16,21 3 0-16,-3-1 0 16,3 1 0-16,0 0 1 31,7 3-1-31,11 3 0 0,-15 3 0 15,12 6 0-15,6 4 0 16,-3 9 0-16,6-3 0 16,8-4 1-16,4-5 0 15,-8-1 0-15,11-6 0 16,3 0 0-16,-3 0 0 16,0 7 0-16,4-1 0 15,-5 1 0-15,-2-1-1 0,3 4 0 0,-4-4 0 31,1 0 0-31,2 4 0 0,-6 3 0 16,-3 9 0-16,6 6 1 16,-14-3-1-16,1 16 0 15,-1 3 0-15,7 3 1 0,-10 1-1 16,0 11 1 0,10 1-1-16,-17 9 0 15,-1-6 1-15,5 3 0 16,-5 3 0-16,-10 3 0 15,1-6 0-15,-1-6 1 0,0 0-1 16,-11-7 1-16,11 1-2 0,4-10 1 16,3-10-1-1,-14-8 0-15,14-7 0 16,4-13 1-16,0-12-1 16,-7-13 1-16,-8-9-1 15,4-16 1-15,-7-6-1 16,-7 0 1-16,-7-6-1 0,4 3 0 15,-4 6 0-15,3 12 0 16,-14 1 0-16,4 9 0 16,4 0 0-16,3 7 1 0,-4 5-1 15,-10 4 0-15,0 3 0 16,-4 0 0 0,4 9-2-1,-4 0 1-15,-10-3-3 0,-14 0 0 0,-8 1-10 16,-3-4 1-16,-7-7-2 15,7-2 0 1</inkml:trace>
  <inkml:trace contextRef="#ctx0" brushRef="#br4" timeOffset="-145308.02">18126 10075 39 0,'24'41'19'0,"22"-7"-20"16,-25-28 35-16,11 1-33 16,14 2 0-16,0 10 0 15,7 3 1-15,10 6-2 16,-6 3 0-16,-8 1 2 16,-3 9 0-16,-7-4-1 15,-7-5 0-15,-8 2-1 16,-6-3 0-16,-15 7-1 0,-10 3 1 15,-17-4-2-15,-15 7 1 16,-3 3-1-16,-8 4 0 16,-6 2-1-16,-4-3 0 15,3 0-4-15,8-9 1 16,10-10-6-16,7-12 1 16</inkml:trace>
  <inkml:trace contextRef="#ctx0" brushRef="#br4" timeOffset="-145112.48">18200 10191 45 0,'3'16'22'0,"8"65"-20"16,-4-53 41-16,4 19-41 15,-1 19 1-15,-3 3 0 16,0 10 0-16,-3-1-6 0,-4 0 0 15,-7-18-11-15,-4-19 0 0</inkml:trace>
  <inkml:trace contextRef="#ctx0" brushRef="#br4" timeOffset="-144168.36">11885 10266 46 0,'7'19'23'0,"-7"6"-13"15,-3-19 24-15,-1 4-33 0,-10-1 1 16,-11 13 1-16,-17 0 0 15,-7 6-4-15,3 4 0 0,-4-7 2 32,1 3 1-32,7 0-2 0,10-3 0 0,4 0 0 15,6-3 1 1,8-3-2 0,11 0 1-16,13 0-1 0,8-7 1 0,10 4 0 15,4 0 1-15,0 3-1 16,-4 2 0-16,-7-2-1 15,-14 3 1 1,-10 6-2-16,-11 4 1 16,-11 2-5-16,-7 1 1 15,-3-7-10-15,7 0 0 0,-1-12 0 16,12 0 0 0</inkml:trace>
  <inkml:trace contextRef="#ctx0" brushRef="#br4" timeOffset="-143912.09">12054 10796 41 0,'22'16'20'0,"-15"-19"-23"0,-7 3 42 0,-4 3-37 15,-6 0 1-15,-5 0 1 16,-6 0 0-16,-7 4-5 15,0 2 0-15,3 3 3 16,0 7 1-16,-3 10-2 16,4 11 1-16,6-5-2 15,4-1 1-15,7 1-3 16,10-7 1-16,8-9-5 16,10-10 0-16,7-3-9 15,15-6 1-15</inkml:trace>
  <inkml:trace contextRef="#ctx0" brushRef="#br4" timeOffset="-143552.7">12301 10909 26 0,'4'3'13'0,"-4"0"-1"0,0-3 11 16,-4 3-21-16,-6 1 0 15,-4 2 2-15,-4 3 0 16,-3 4-5-16,-4 3 1 15,4 5 3-15,0 1 0 16,0 0-2-16,3-9 1 16,4-1-2-16,7-2 1 0,3-4-1 15,8 0 0-15,6-9 0 16,5 0 0-16,2-3 0 16,1-4 0-16,-4 1-1 15,4 3 1-15,-4-1-1 16,0 4 1-16,0 3-1 15,-3 0 1-15,3 3-1 16,0 4 1-16,0 5 0 16,-4 1 1-16,1 6-1 15,0 3 1-15,-4 3-4 16,0 0 1-16,0-6-10 16,3-7 1-16</inkml:trace>
  <inkml:trace contextRef="#ctx0" brushRef="#br4" timeOffset="-143312.68">12524 10395 48 0,'10'22'24'0,"-3"34"-22"0,-3-40 41 16,-4 12-42-16,-4 16 0 15,-3 6 1-15,0 10 0 16,0 12-3-16,4-3 0 16,-1-3 0-16,1-13 0 15,-1-6-9-15,4-12 1 0,7-10-6 16,4-13 0 0</inkml:trace>
  <inkml:trace contextRef="#ctx0" brushRef="#br4" timeOffset="-142982.52">12725 11091 58 0,'39'12'29'0,"28"-12"-36"16,-50-3 53-16,4-6-47 15,1-4 1-15,-5-2 0 16,4-4 1-16,-10-3-2 15,-4 0 1-15,-7 6-1 16,-4 1 0 31,-3 5-1-47,-7 4 0 0,-7 6-2 0,0 9 0 0,0 7 1 0,0 9 0 0,-1 3 1 0,8 1 1 16,4 2 1-16,10 0 1 15,10-2 1-15,11-4 1 16,4-7-2-16,3-5 1 15,-3-7-6-15,7-9 1 16,-4-6-11-16,7-10 0 16</inkml:trace>
  <inkml:trace contextRef="#ctx0" brushRef="#br4" timeOffset="-142502.75">13568 10718 45 0,'-4'9'22'0,"1"7"-16"15,-1-7 32-15,1 7-36 16,3 0 0-16,-4 2 1 15,1 8 0-15,-1-1-4 16,4 9 1-16,-3 7 1 16,3 0 1-16,0-7-1 0,0 1 0 15,0-7-1-15,0-6 1 16,0-3-1-16,0-7 0 16,0-2 0-16,0-7 1 15,0-3-1-15,0 0 0 16,-7-7-1-16,-8 1 1 15,-2-3-2-15,-8-1 1 16,-3 4 0-16,-7 6 0 16,3 0 0-16,0 3 0 15,4 10 1-15,3 2 0 16,4 4 1-16,7 3 0 16,7-6 1-16,14-4 0 0,11-5 0 15,13-10 0-15,8-7-5 16,0-6 1-16,-11 1-14 15,-10-7 0-15</inkml:trace>
  <inkml:trace contextRef="#ctx0" brushRef="#br4" timeOffset="-128209.79">23442 10840 26 0,'-7'-12'13'0,"7"5"-4"0,4 1 14 16,-4 0-20-16,0-4 1 0,0 4 3 0,0 3 0 16,-4 3-7-16,-3 3 0 15,-4 3 6-15,-6 1 0 0,-8 2-2 0,-3 0 1 16,-7 4-2 0,-1 3 0-16,1-4-2 15,0 4 0 1,-1-4-1-16,8 1 0 0,4 3-1 0,2 2 0 15,8-2 0-15,11 0 1 16,6 3-1 0,8-1 1-16,14 4-1 15,6-6 1-15,8-3 0 16,0-4 1-16,-4 4-1 16,-7-4 1-16,-10 3-2 15,-11 7 1-15,-14 6-1 16,-14 0 0-16,-11 4-2 15,0 5 0-15,-6-2-2 16,2-4 1-16,-3 0-6 16,8-9 1-16,6-4-4 15,14-11 0-15</inkml:trace>
  <inkml:trace contextRef="#ctx0" brushRef="#br4" timeOffset="-127967.25">23499 11141 55 0,'-4'28'27'0,"-28"16"-33"0,29-31 54 15,-1-1-48-15,-3 4 1 16,-3 0-2-16,3 2 1 15,3-5-5-15,4-7 0 16,0-6-10-16,4-9 1 0,3-16-2 16,7-3 1-16</inkml:trace>
  <inkml:trace contextRef="#ctx0" brushRef="#br4" timeOffset="-127818.83">23439 10862 41 0,'0'25'20'0,"17"-3"-18"16,-13-16 40 0,3 1-46-16,3 2 1 0,4-3-8 15,4 1 0-15,7-1 5 16,0 0 1-16</inkml:trace>
  <inkml:trace contextRef="#ctx0" brushRef="#br4" timeOffset="-127503.75">23622 11260 36 0,'-7'22'18'0,"14"-22"-11"0,-7 0 27 15,0 0-31-15,0 0 0 16,7-3 0-16,0 0 0 16,0-3-5-16,4-7 0 15,-1-6 1-15,4-3 1 16,1-3-3-16,2 6 1 15,1 1-1-15,-4 5 0 16,0 4 2-16,0 2 1 0,-3 7 2 16,-1 7 0-16,1 5 1 15,-4 4 1-15,4 3-1 16,-4 0 1-16,0 3-2 16,-7 3 0-16,3 3-5 15,-3 0 1-15,0-6-10 16,4-6 0-16,6-16-2 15,1-7 0-15</inkml:trace>
  <inkml:trace contextRef="#ctx0" brushRef="#br4" timeOffset="-127232.16">24275 10812 49 0,'3'19'24'0,"-13"-1"-28"0,6-14 48 16,-7 5-42-16,-6 4 0 15,-8 5 0-15,-3 11 1 16,-4 8-4-16,4 13 1 16,0 10 2-16,0 6 0 15,-1 3-2-15,8-6 1 16,3-1-5-16,11-12 1 15,4-18-8-15,6-10 1 16,15-19-6-16,10-9 0 16</inkml:trace>
  <inkml:trace contextRef="#ctx0" brushRef="#br4" timeOffset="-126933.35">24532 11003 37 0,'4'3'18'0,"-1"-3"-12"0,-3 0 30 0,-7-3-33 16,-7 3 1-16,-7 0 1 16,-11 6 0-16,-10 7-6 15,-1 3 0-15,5-1 4 16,-1 10 0-16,0 7-2 16,0 2 1-16,8 1-1 15,2 2 1-15,8-2-2 16,14-7 1-16,14-3-1 15,18 0 0-15,3-12 0 16,7-13 0-16,1-6-1 0,-1-7 0 16,-7 0-2-16,-3-2 0 15,-8-7-9-15,-2-3 1 16,-8-3-5-16,-7 2 1 16</inkml:trace>
  <inkml:trace contextRef="#ctx0" brushRef="#br4" timeOffset="-126751.2">24112 11182 60 0,'39'9'30'0,"18"-24"-39"0,-29 5 60 0,7 1-51 16,11-4 0-16,0 4-1 15,-7-1 1-15,-1 1-5 16,1 6 0-16,-11-7-12 15,4-11 1-15</inkml:trace>
  <inkml:trace contextRef="#ctx0" brushRef="#br4" timeOffset="-126526.99">24532 10853 49 0,'14'37'24'0,"25"-15"-20"0,-25-12 35 16,7 8-37-16,8 14 0 15,2 2 0-15,5 13 1 16,-5 3-5-16,-9-6 1 16,-12 7 0-16,-10-4 0 15,-18-4-14-15,-17-2 0 16</inkml:trace>
  <inkml:trace contextRef="#ctx1" brushRef="#br4" timeOffset="-137511.77">16101 7516 0</inkml:trace>
  <inkml:trace contextRef="#ctx0" brushRef="#br4" timeOffset="-125056.61">21096 10505 28 0,'0'9'14'0,"7"25"-3"15,-3-21 15-15,-1 9-23 16,1 6 1-16,-4 10 1 15,0 12 0-15,0 13-8 16,-4 9 1-16,1-3 4 16,-4 0 0-16,0-3-3 15,0-13 0-15,3-12-4 0,0-10 0 16,8-12-7-16,0-16 1 16</inkml:trace>
  <inkml:trace contextRef="#ctx0" brushRef="#br4" timeOffset="-124516.37">21086 10564 26 0,'0'13'13'0,"7"-7"-6"0,-7-6 15 0,7-3-18 16,3 0 1-16,4-4 1 0,4 1 0 16,3 0-7-16,7-4 0 15,11-5 5-15,11 5 1 32,13-5-3-32,11-1 1 0,7-3-2 15,-17-3 1-15,-8 0-2 16,-10 0 0-16,-7 7-1 15,-7-1 0-15,-4 3 0 16,-10 7 0-16,-4 6-1 16,-7 6 1-16,-7 10-2 15,0 9 1-15,-4 10-1 16,1 5 1-16,-4 4 0 0,0-3 0 16,-1 3 0-16,1 3 1 15,4 3 1-15,6 10 0 16,1 9 0-16,3 3 1 15,-3 3-1-15,-1 0 1 16,-3-2-1-16,0-11 1 16,-3-8-1-16,-1-14 0 15,-7-2 0-15,-6-10 0 16,-11-6 0-16,-15-6 1 16,-10-4-1-16,-14-8 1 15,-7-8-3-15,-7-8 0 0,-4-13-8 16,11 0 0-16</inkml:trace>
  <inkml:trace contextRef="#ctx0" brushRef="#br4" timeOffset="-123839.48">19766 10012 28 0,'0'10'14'0,"4"24"-4"16,-1-24 16-16,1 5-24 16,-1 1 1-16,1 15 0 15,-1 4 1-15,1 9-6 16,-4 12 1-16,0 10 3 16,3 12 1-16,1 4-2 0,-1-1 0 15,1-5-1-15,-4-14 1 16,0-5-2-16,0-23 0 15,0-12-2-15,3-12 0 16,1-17-6-16,0-11 0 16,3-14-3-16,3-12 0 15</inkml:trace>
  <inkml:trace contextRef="#ctx0" brushRef="#br4" timeOffset="-123421.04">19727 9934 27 0,'-14'0'13'0,"11"-10"-10"0,3 10 22 0,0 0-20 15,7 0 0-15,3 0 2 16,4 4 1-16,8-1-10 16,9 3 1-16,19 0 7 15,10 1 0-15,0-4-3 16,14 6 1-1,39-6-2 1,-18 0 0-16,-21 0-1 16,-18 1 0-16,-17 2-2 15,-11 10 1-15,-17 5-1 16,-14 8 1-16,-8-1-3 16,-10 13 1-16,3 9-1 15,1 0 1-15,2 10 0 0,8 2 0 16,4 14 1-16,10-1 0 15,7 3 2-15,11-2 1 16,3-7-1-16,0-4 1 16,-10-5-2-16,-15-7 0 15,-17-9-1-15,-14-3 0 16,-32-3-1-16,-4 2 0 16,-31-5-11-16,-14-10 1 15</inkml:trace>
  <inkml:trace contextRef="#ctx0" brushRef="#br4" timeOffset="-122658.23">25090 10931 29 0,'0'6'14'0,"3"-9"3"0,1 6 14 15,-4-3-26-15,3-3 0 16,1-3 2-16,6 3 0 16,8-4-9-16,7 1 1 15,6 3 6-15,8 0 0 16,0 3-3-16,-4 0 0 16,-3 6-5-16,-7 0 0 15,-8 4-13-15,-10 2 1 0</inkml:trace>
  <inkml:trace contextRef="#ctx0" brushRef="#br4" timeOffset="-122473.34">25100 11210 41 0,'0'25'20'0,"0"-12"-7"0,7-13 23 0,7-3-35 16,7-1 1-16,8 1-1 15,2-3 1-15,5 0-6 16,-1 3 1-16,4 0-11 16,-4-1 1-16</inkml:trace>
  <inkml:trace contextRef="#ctx0" brushRef="#br4" timeOffset="-122188.5">26123 11003 37 0,'-3'19'18'0,"-29"37"-10"0,18-46 19 16,-11 5-26-16,-7 11 1 15,-6 5 2-15,-12 0 0 16,-6 16-4-16,6 7 0 0,1 15 2 16,3-4 1-16,4-2-5 15,3-10 0-15,11-9-11 16,10-9 0-16</inkml:trace>
  <inkml:trace contextRef="#ctx0" brushRef="#br4" timeOffset="-122004.43">25658 11022 40 0,'7'34'20'0,"-7"20"-9"16,3-39 27-16,1 11-37 15,3 2 1-15,0 3-1 0,0-3 1 16,0 1-11-16,7-11 1 15,-7-18-5-15,0 3 0 0</inkml:trace>
  <inkml:trace contextRef="#ctx0" brushRef="#br4" timeOffset="-119547.95">23259 12342 37 0,'14'19'18'0,"-21"-7"-8"0,3-8 19 16,-3-1-27-16,-3 3 1 15,-8-3 1-15,-3 0 1 16,-4-3-6-16,-3 0 0 0,-4 3 3 15,0 7 1 1,-3 6-1-16,3 12 0 16,4 0-1-16,3 6 1 0,8 1-3 15,-1 3 0-15,11-7-7 16,7-6 1 0,25-3-8-16,6-6 0 0</inkml:trace>
  <inkml:trace contextRef="#ctx0" brushRef="#br4" timeOffset="-119305.08">23456 12602 20 0,'14'-6'10'0,"0"-16"-2"0,-10 16 5 0,3-4-8 0,-3 1 0 0,-4 0 4 0,0-4 1 0,-8 7-11 16,1-4 1-16,-3-2 7 15,-4 6 1-15,-7 6-3 16,-1 3 1-16,-2 3-3 15,-5 10 1-15,5 3-3 16,-1 2 1-16,4 1-1 16,3 0 1-16,8-3-4 15,10-3 1-15,10-7-5 16,8-6 1-16,7-6-10 16,-4-6 1-16</inkml:trace>
  <inkml:trace contextRef="#ctx0" brushRef="#br4" timeOffset="-119006.23">23678 12411 48 0,'-7'3'24'0,"-17"19"-26"0,17-16 39 0,-4 1-38 0,0-1 1 0,1 0 0 0,-1 1 1 0,1-1-1 0,3-3 1 0,3 3-1 16,8 1 1-16,6 2 0 16,4 7 0-16,4-4-1 15,-4 1 1-15,0 2-1 16,-7 1 0-16,-3 3 0 16,-8 3 0-16,-3 0-1 15,-7 0 1-15,-4 0-5 16,-3 0 1-16,0-7-10 15,4-2 0-15</inkml:trace>
  <inkml:trace contextRef="#ctx0" brushRef="#br4" timeOffset="-118726.39">24158 12242 53 0,'7'15'26'0,"-35"11"-28"0,14-17 44 16,-7 7-42-16,0 2 0 16,-4 4 1-16,-7 16 0 15,-3 9-1-15,-4 6 0 0,0 7 1 16,8-13 0-16,6-3-2 15,11-6 0-15,14-4-8 16,14-9 0-16,7-6-6 16,0-7 0-16</inkml:trace>
  <inkml:trace contextRef="#ctx0" brushRef="#br4" timeOffset="-118435.64">24416 12477 47 0,'0'-6'23'0,"-46"-13"-22"16,32 19 39-16,-7 3-39 15,-4 3 1-15,-10 7 1 16,-1 3 0-16,-2 9-4 16,-1 9 0-16,7 1 3 0,7 5 0 15,4-5-1-15,4-4 0 16,6-6 0-16,18-6 0 15,14-6-1-15,11-10 1 16,3-6-1-16,-3-7 1 16,0-2-5-16,-8-4 0 15,-6-3-7-15,-7-3 0 16,-8 0-5-16,-6 0 1 16</inkml:trace>
  <inkml:trace contextRef="#ctx0" brushRef="#br4" timeOffset="-118269.73">24014 12565 45 0,'21'0'22'0,"21"-13"-23"0,-24 13 39 0,6 0-39 16,8 0 1-16,7 0-4 16,3 3 1-16,4-3 0 15,0 0 1-15,-4-3-11 16,-6-6 1-16</inkml:trace>
  <inkml:trace contextRef="#ctx0" brushRef="#br4" timeOffset="-118042.72">24504 12251 52 0,'7'41'26'0,"11"28"-26"16,-15-53 46-1,8 12-45-15,3 6 0 16,4 4-1-16,-4 12 1 0,-11 0-7 0,-10 0 1 16,-11 4-10-16,-17-7 0 15</inkml:trace>
  <inkml:trace contextRef="#ctx0" brushRef="#br4" timeOffset="-117325.21">19625 12775 47 0,'7'6'23'0,"-10"32"-12"15,6-29 23-15,-3 10-33 0,0 6 0 16,0 16 0-16,0 3 1 0,0 22-3 15,-7 15 0-15,0 10 1 0,3-16 1 32,1-12-6-32,-1-16 0 15,4-16-10-15,7-18 1 16</inkml:trace>
  <inkml:trace contextRef="#ctx0" brushRef="#br4" timeOffset="-116874.21">19710 12612 39 0,'28'22'19'0,"14"0"-17"15,-28-19 24-15,4 0-24 16,10 3 0-16,15-3 4 15,13-3 1-15,-3-6-8 16,14 0 1-16,7 3 3 16,4 3 1-16,-1 3-2 15,-6 3 1-15,-11 7-3 16,-7 2 1-16,-14 1-2 16,-8-3 1-16,-6-4-1 15,-4 4 1 1,-14 30-1-16,-3 1 0 15,-8 10 0-15,4 11 0 16,4 14 0-16,3 18 1 16,0-12 0-16,0-13 1 15,0-9-1-15,0-13 1 16,-3-9-1-16,-4-16 0 16,-11-7 0-16,-17-5 1 15,-25-4-1-15,-28 1 0 16,-18 2-3-16,-21-2 0 15,-21-4-10-15,-4 3 0 0</inkml:trace>
  <inkml:trace contextRef="#ctx0" brushRef="#br4" timeOffset="-115517.81">24924 12480 41 0,'-7'16'20'0,"7"-16"-7"16,3-6 21-16,8-4-32 16,10 1 0-16,0-7 1 0,4 3 0 15,7 1-4 1,-1 6 0-16,5-1-2 0,-5 4 0 0,-6 3-12 16,-14 3 1-16</inkml:trace>
  <inkml:trace contextRef="#ctx0" brushRef="#br4" timeOffset="-115357.05">24807 12668 41 0,'18'16'20'0,"38"-10"-17"0,-34-6 26 16,9 0-29-16,8-3 0 15,7 3-4-15,7-3 1 16,3 0-7-16,1-3 0 16</inkml:trace>
  <inkml:trace contextRef="#ctx0" brushRef="#br4" timeOffset="-115147.41">25936 12414 31 0,'4'7'15'0,"-32"52"-6"16,13-43 17-16,-9 6-25 15,-12 3 1-15,-2 6 0 16,-5 7 0-16,-6-1-3 16,-8 10 0-16,5 1-3 15,6-5 0-15,7-5-7 16,14-19 1-16</inkml:trace>
  <inkml:trace contextRef="#ctx0" brushRef="#br4" timeOffset="-114981.84">25425 12320 43 0,'31'41'21'0,"26"53"-13"0,-32-56 36 15,6 27-43-15,19 20 1 16,10-3-2-16,0-1 1 15,-7-2-13-15,-11-17 1 16,-10-15-3-16,-8-6 0 16</inkml:trace>
  <inkml:trace contextRef="#ctx0" brushRef="#br4" timeOffset="-112563.6">29852 6566 34 0,'-3'-6'17'0,"6"18"-7"0,-3-12 17 16,0 0-25-16,7-3 1 0,0 3 2 0,4 0 0 15,3 6-6-15,4 1 0 0,-1 2 2 16,4 4 0-16,0-4-7 31,-6 4 0-31,-5-4-7 16,-3-3 0-16</inkml:trace>
  <inkml:trace contextRef="#ctx0" brushRef="#br4" timeOffset="-112385.08">29722 6807 42 0,'0'10'21'0,"14"-7"-17"16,-4-3 34-16,4 0-37 16,4 0 0-16,3 0-1 15,7 3 0-15,1 0-11 16,2-3 0-16,-13-6-2 0,-4 0 0 15</inkml:trace>
  <inkml:trace contextRef="#ctx0" brushRef="#br4" timeOffset="-111634.95">30674 6735 35 0,'7'7'17'0,"-21"-1"-11"16,7-3 29-16,-4 0-34 15,1 3 0-15,-8 4 1 16,-10 2 1-16,-11-2-3 16,-10 12 0-16,-4 6 2 15,0 13 0-15,-7 6 0 16,3 6 0-16,8 0-1 16,10 1 1-16,11-4-2 15,21-3 0-15,11-10-5 16,6-5 1-16,4-10-10 15,7-13 0-15</inkml:trace>
  <inkml:trace contextRef="#ctx0" brushRef="#br4" timeOffset="-109834.1">30663 7049 23 0,'11'9'11'0,"0"1"9"0,-11-10 7 0,0 0-26 16,-4 0 0-16,1 0 1 15,-8-3 0-15,0-1-2 16,1 4 0-16,-4 0 2 0,0 4 0 16,-4-1-1-16,-3 6 1 15,-4 7-1-15,0 6 0 16,4-3-1-16,0 9 1 31,3 16-1-31,4-10 0 0,11-2-3 31,6-7 0-31,11-7-3 16,1-2 0-16,2-6-2 16,4-4 1-16,-3-3-2 15,3-3 0-15,7-3 2 0,8-3 0 16,-1-1 3-16,-3 1 0 16,-4 0 4-16,-3-1 1 15,-4-2 4-15,0 3 0 16,-3-1 3-16,-4-2 1 15,-4 0 0-15,-6-4 0 16,-4 4-3-16,-4-1 1 16,-3 1-2-16,0 3 1 0,-3-4-3 15,-5 7 0-15,-6 3 0 16,-7 0 0-16,3 6-1 16,4 4 0-16,4-1-2 15,-1 4 0-15,0-1-2 16,8 1 0-16,3-1-1 15,3 1 1-15,8-4-2 16,6-2 1-16,8-4-5 16,3 0 0-16,-3 0-4 15,10-6 1-15</inkml:trace>
  <inkml:trace contextRef="#ctx0" brushRef="#br4" timeOffset="-109530">31076 7237 26 0,'-7'19'13'0,"-18"0"-5"0,18-16 18 15,-3 0-25-15,-4 0 1 16,-4 0 0-16,0-3 1 16,-3 0-4-16,4 0 1 15,-1 0 1-15,4 0 1 16,3 3-1-16,4 4 1 15,7-1-2-15,7 3 1 16,4 4-1-16,3-1 1 16,0-2 0-16,-3-4 1 0,-8-3-2 15,-6 7 1-15,-8-1 0 16,-10 4 0-16,-4-1-6 16,-3-2 1-16,0 2-8 15,3-9 1-15</inkml:trace>
  <inkml:trace contextRef="#ctx0" brushRef="#br4" timeOffset="-109244.16">31436 7224 42 0,'-7'13'21'0,"-28"6"-18"15,24-13 35-15,-10 4-37 0,-11 2 0 16,-3 7 1-16,3 0 0 16,-7 9-2-16,1 3 0 15,-1 1 1-15,3 5 0 16,12-9-5-16,10 1 0 15,14-4-10-15,7-6 0 16</inkml:trace>
  <inkml:trace contextRef="#ctx0" brushRef="#br4" timeOffset="-108931.79">31464 7488 37 0,'-10'12'18'0,"-19"-12"-11"16,19 0 23-16,-4 0-29 15,-7 4 0-15,-4-1 3 16,-3 0 0-16,-1 3-5 16,1 7 1-16,4-1 2 15,6 4 1-15,0 0-1 16,8-1 0-16,3 1-2 15,10-7 0-15,15-9 0 16,6 0 0-16,1-6 0 16,0 0 0-16,0-4-2 15,-4 1 1-15,-4-4-6 16,1 1 1-16,-7-1-8 0,-4 1 1 16</inkml:trace>
  <inkml:trace contextRef="#ctx0" brushRef="#br4" timeOffset="-108736.23">31164 7491 44 0,'18'9'22'0,"38"4"-25"0,-34-10 36 0,6 0-34 15,7 4 1-15,4-4-1 16,0 0 1-16,-7 0-3 15,-8-3 0-15,1-3-9 16,-15-7 1-16</inkml:trace>
  <inkml:trace contextRef="#ctx0" brushRef="#br4" timeOffset="-108512.5">31609 7312 29 0,'28'54'14'0,"-14"-20"-3"16,-14-21 16-16,-3 9-27 0,-4 6 1 16,-11-3 0-16,-7 0 0 0,-6 6-2 15,-5 4 0 1,5-4-9-16,2-6 1 15</inkml:trace>
  <inkml:trace contextRef="#ctx0" brushRef="#br4" timeOffset="-108301.15">31718 7783 38 0,'-3'37'19'16,"-11"4"-8"-16,7-28 28 0,-11 2-39 16,-14 1 1-16,-3 3 0 15,-4 0 0-15,4-4-6 16,3-2 1-16,7-7-10 16,8-6 1-16</inkml:trace>
  <inkml:trace contextRef="#ctx0" brushRef="#br4" timeOffset="-107581.11">32240 7701 37 0,'-10'6'18'0,"-15"7"-9"16,18-10 22-16,-7 0-29 15,-4 7 1-15,1-1 1 0,-1-6 0 16,-3 3-5 0,3 4 0-16,1-1 3 0,2 4 1 15,5-4-3-15,3 1 1 16,3-1-1-16,8 0 0 0,6-2-2 15,8-1 0 1,7-3 0-16,-1-3 0 16,-2 0 0-16,-5 3 0 0,-3 0 0 15,-3 4 1 1,-8 2 0-16,-6 4 1 16,-4-1 0-16,-4 4 1 0,-3-7-2 15,0-2 1-15,-4 5 0 16,-6 4 1-16,-4 3-1 15,-1-4 0-15,-2 1-1 16,-1-4 1-16,0-2-6 16,7-1 0-16,8-6-6 15,6-6 0-15</inkml:trace>
  <inkml:trace contextRef="#ctx0" brushRef="#br4" timeOffset="-107325.6">32385 7930 44 0,'-4'22'22'0,"-17"-19"-16"0,14 7 37 15,-3 5-43-15,-4 4 0 16,-1 3 0-16,1 6 1 16,4-6-7-16,3-6 1 15,0-10-9-15,7-6 0 16</inkml:trace>
  <inkml:trace contextRef="#ctx0" brushRef="#br4" timeOffset="-107130.8">32350 7792 31 0,'17'19'15'0,"1"0"0"0,-7-16 15 0,-4 3-31 16,3 4 1-16,1 2-9 15,3 4 0-15,4-1 2 16,3-2 1-16</inkml:trace>
  <inkml:trace contextRef="#ctx0" brushRef="#br4" timeOffset="-106861.35">32473 8071 29 0,'-7'22'14'0,"14"0"-6"0,-7-22 18 15,7 0-25 1,0-3 0-16,4 0-1 0,-1-3 1 15,1-4-2-15,3-2 1 16,0-1 0-16,4-6 1 16,0 0-1-16,-4 7 0 15,0 2 0-15,0 4 1 0,0 9-1 16,-3 7 1-16,-4 5 0 16,0 7 0-16,-4 0 0 0,-3 7 0 15,0 2-1 1,0-6 1-16,0 0-3 15,0-3 1-15,0-9-10 16,0-4 1-16</inkml:trace>
  <inkml:trace contextRef="#ctx0" brushRef="#br4" timeOffset="-106589.45">33076 7965 41 0,'-7'0'20'0,"-24"3"-18"16,24 0 31-16,-8 6-30 16,-9 4 1-16,-8 2 0 15,0 7 1-15,4 13-7 0,0 9 1 16,-4 0 3-16,4 0 1 15,3-7-7-15,8 1 0 16,9-10-10-16,12-3 1 16,7-9-1-16,-1-10 0 15</inkml:trace>
  <inkml:trace contextRef="#ctx0" brushRef="#br4" timeOffset="-106305.43">33122 8137 41 0,'-7'13'20'0,"-32"-23"-24"0,29 10 41 0,-1 0-35 15,-6 0 1-15,-8 6 1 16,-3 7 0-16,-4 3-6 16,0 6 1-16,8 3 3 15,6-7 1-15,4 4-2 16,3-3 0-16,4-3-1 15,11-4 1-15,13-2-1 16,8-7 1-16,3-3-1 16,4 0 1-16,3 0-4 15,-10 0 1-15,-4-9-5 16,-7-7 0-16,-7 0-7 16,-7-6 0-16</inkml:trace>
  <inkml:trace contextRef="#ctx0" brushRef="#br4" timeOffset="-106124.83">32868 8115 42 0,'0'16'21'0,"32"9"-23"0,-21-19 33 16,-1 4-31-16,4-1 1 16,4 3 0-16,7 4 0 15,-1-3-3-15,8-1 0 16,0-9-5-16,-7-6 1 15,-1-9-6-15,-6-7 1 0</inkml:trace>
  <inkml:trace contextRef="#ctx0" brushRef="#br4" timeOffset="-105867.89">33288 7990 41 0,'14'22'20'0,"0"28"-16"15,-7-35 35-15,-3 14-39 16,-1 8 0-16,-3 1 0 16,-7-4 0-16,-7 1-1 15,-7-1 0-15,-7 1-1 16,-11 3 1-16,-3-10-10 0,3-6 0 15,0-13-2-15,4-6 0 16</inkml:trace>
  <inkml:trace contextRef="#ctx0" brushRef="#br4" timeOffset="-105570.21">33486 7507 34 0,'-11'34'17'0,"4"20"-10"15,14-26 31-15,0 13-34 16,0 18 1-16,-3 10 1 15,-8 9 1-15,-6 23-9 16,-19-4 0-16,8-9 5 16,-11-13 0-16,-13 3-7 15,-8-2 1-15,-11-7-13 16,-6-10 1-16</inkml:trace>
  <inkml:trace contextRef="#ctx0" brushRef="#br4" timeOffset="-99069.27">28702 6205 26 0,'0'19'13'0,"-4"-9"-4"0,4-7 14 16,-3 0-20-16,-4 0 0 15,-7 0 1-15,-4 7 1 0,-7-4-7 16,-6-6 1-16,-5 3 4 16,1 0 0-16,0 6-2 15,-4 1 0-15,4-1 0 16,0-2 0-16,6-1-1 0,5-3 1 15,6 0 1-15,11 0 0 16,3 0 0 0,8 4 0-16,3-1-1 15,0 6 1-15,0-5 0 16,0 2 0-16,0 4-2 16,4-4 1-16,-4 4 0 15,3 2 0-15,5 7 0 16,6 6 0-16,3 7-1 15,1-4 1-15,3 10-1 16,-7-3 1-16,-3-4-1 16,-4-2 1-16,-3-7-6 15,-11-7 0-15,-11-5-10 16,-3-10 1-16</inkml:trace>
  <inkml:trace contextRef="#ctx0" brushRef="#br4" timeOffset="-97822.45">27869 5986 33 0,'4'0'16'0,"-4"12"-6"15,0-8 17-15,-4 8-25 16,1 4 0-16,-1-1 1 15,-3 4 0-15,-3 3-3 16,-8 6 0-16,-10-6 2 16,-4 3 1-16,-3-3-1 15,-4-6 0-15,4 3-1 0,3 0 0 16,4 3-1 0,7-4 1-16,7 1 0 15,6 3 0-15,8 0 1 0,11 3 1 16,10-3 0-1,7 3 0-15,8-6 0 16,3 0 0-16,-8-3-1 16,1 2 0-16,0 1-5 15,-8 0 1-15,-2-6-14 0,-8 2 0 16</inkml:trace>
  <inkml:trace contextRef="#ctx0" brushRef="#br4" timeOffset="-97147.25">26169 6306 44 0,'4'15'22'0,"-11"10"-19"0,3-18 25 16,-3 5-27-16,-4 1 1 0,-3 3 1 15,-3 5 0-15,-8 5-3 16,0 5 0-16,1 7 2 15,-1-7 0-15,4 0 0 16,3-6 0-16,7 0 1 16,11-6 0-1,53-3 1 1,0-4 0-16,7-2-1 16,-3-1 0-16,-8 4-7 15,-7-1 1-15,-10 4-13 16,-7 0 0-16</inkml:trace>
  <inkml:trace contextRef="#ctx0" brushRef="#br4" timeOffset="-96381.45">25167 7319 45 0,'32'31'22'0,"-18"-9"-16"0,-10-16 27 0,-1 4-33 15,-3 8 1-15,-7 7-1 16,-4 4 1-16,-3 2-2 15,4 7 1-15,-1-4 0 16,4 7 1-16,4-7-1 16,-1-8 1-16,11-8 0 15,7-5 1-15,7-13 0 16,8-13 0-16,9-9 0 16,12-3 0-16,3-3-2 15,7 0 0-15,-4-4-8 16,-10 7 0-1,0 0-7-15,-7 13 0 0</inkml:trace>
  <inkml:trace contextRef="#ctx0" brushRef="#br4" timeOffset="-95721.14">24691 8366 40 0,'3'19'20'0,"1"6"-9"0,0-13 30 16,-4 4-39-16,3 0 0 16,1 9 2-16,-1 6 0 15,4 1-4-15,0-1 0 16,0 0 4-16,0 4 1 16,0-7-2-16,0-3 1 15,0-6-2-15,1-7 0 0,2-12-1 16,8-9 0-16,10-10-1 0,11-25 0 15,10-6-4-15,4-9 1 16,7-7-15 0,14-6 0-16</inkml:trace>
  <inkml:trace contextRef="#ctx0" brushRef="#br4" timeOffset="-95015.2">25019 9796 38 0,'0'6'19'0,"4"7"-8"0,3-10 15 15,0 3-22-15,7 13 0 16,0 6 3-16,14 3 0 0,0 10-8 0,1 6 0 31,-1-4 5-31,-7 4 0 16,-7 3-2-16,-14 7 0 16,-14-1-3-16,-7 7 1 0,-4-4-6 0,-7-6 1 31,-3-12-11-31,3-4 0 15</inkml:trace>
  <inkml:trace contextRef="#ctx0" brushRef="#br4" timeOffset="-94323.31">26529 10799 41 0,'3'22'20'0,"15"0"-8"16,-7-16 27-16,10 7-36 15,7 6 0-15,0 6 2 16,0 6 1-16,1 1-8 15,-8-1 1-15,-7 3 3 0,-7 1 0 16,-18 6-4-16,-20-4 0 16,-19 1-7-16,-3-3 1 15,0-4-9-15,4-9 0 0</inkml:trace>
  <inkml:trace contextRef="#ctx0" brushRef="#br4" timeOffset="-93814.85">27707 10790 39 0,'4'25'19'0,"10"-6"-8"0,-11-19 28 16,8 3-36-16,3-3 0 15,4 0 2-15,3-6 1 16,14 6-8-16,7 0 1 16,4 6 4-16,7 0 0 15,-3 0-2-15,-5 1 0 16,-6 2-1-16,-7 1 0 15,-11-1-1-15,-14 13 0 16,-17 9-1-16,-15 7 1 0,-14 9-2 16,-10 6 1-16,6-3-7 15,-2 1 0-15,6-14-6 16,7-12 0-16</inkml:trace>
  <inkml:trace contextRef="#ctx0" brushRef="#br4" timeOffset="-93243.39">29164 9639 39 0,'-3'28'19'0,"10"1"-4"0,-4-23 27 0,8-3-39 15,6 0 0-15,12-3 0 16,9-3 1-16,8-3-6 15,-3-7 1-15,13 1 2 16,4-1 1-16,-7 4-3 16,-7-1 0-16,-7 10 0 15,-11 3 0-15,-10 7-2 16,-8 5 1-16,-13 11 0 16,-8 2 1-16,-3 12-1 15,-11 8 1-15,0 11 0 16,8 4 0-16,-4 0-3 15,3-4 0-15,4-15-10 16,0-22 1-16</inkml:trace>
  <inkml:trace contextRef="#ctx0" brushRef="#br4" timeOffset="-92703.19">29302 8269 26 0,'-7'6'13'0,"7"0"7"16,0-6 9-16,7-3-23 15,0-3 0-15,7 0 3 16,4-10 1-16,6-3-13 15,4-6 1-15,4 0 7 16,11-3 0-16,-5-1-3 16,1-5 0-16,-4 3-3 0,-6 2 1 15,-5 11-2-15,-2 5 1 16,-5 4-1-16,-3 5 0 16,-3 11-1-16,-4 8 0 15,-4 7-1-15,1 13 1 16,3 3 0-16,7 9 1 15,11 9 1-15,17 10 1 16,8-7-1-16,2 1 1 16,8-7-7-16,4-6 0 15,-25-18-5-15,-11-7 0 16</inkml:trace>
  <inkml:trace contextRef="#ctx0" brushRef="#br2" timeOffset="-87916.01">31775 8087 20 0,'-14'3'10'0,"10"-3"4"0,1 0 10 16,-1 0-20-16,0 3 0 0,1 0 5 15,-1-3 1-15,1 3-10 16,3-3 0-16,7 7 8 16,4-1 0-1,49 25 1-15,21 7 1 16,10-7-3-16,15 10 1 15,21 3-3 1,4 6 0-16,-8-15-2 16,-10-1 0-16,-18-3-5 15,-17 1 0-15,-15-7-4 16,-13 0 0-16,-15-3-9 16,-17-3 1-16,-15-13-6 15,-6-6 0-15</inkml:trace>
  <inkml:trace contextRef="#ctx0" brushRef="#br2" timeOffset="-86698.22">32978 7362 34 0,'3'-3'17'0,"-3"3"-12"15,0 0 23-15,0 3-23 16,-7 1 0-16,-10-1 2 16,-1 3 0-16,-3 10-9 0,-4 3 0 0,-3 6 6 15,-7 12 0-15,-11 4-3 16,-11 12 1-16,-3 4-1 15,7-1 0-15,4-3-2 16,7-9 0-16,3-9-4 31,11-13 0-31,10-6-10 16,14-13 1-16</inkml:trace>
  <inkml:trace contextRef="#ctx0" brushRef="#br2" timeOffset="-86457.1">32614 7391 42 0,'11'9'21'0,"3"-15"-11"0,-10 9 30 0,-1-9-39 15,-3 6 1-15,4 3-1 16,-4 9 1-16,-4 13-3 15,1 7 1-15,-1 5-2 16,0 7 0-16,4 0-11 16,0-9 0-16,-3-7-2 15,3-12 0-15</inkml:trace>
  <inkml:trace contextRef="#ctx0" brushRef="#br2" timeOffset="-84521.37">30155 7422 44 0,'25'0'22'0,"17"-6"-10"0,-27 12 22 0,13 10-31 15,18 12 0-15,17 0 2 16,15 10 1-16,21 6-8 16,21-4 0-16,-11 4 4 0,7-3 1 15,1 3-3 1,-19-6 1-16,-9-4-6 16,-15-6 1-16,-18-6-11 15,-17-6 1-15,-14-7-2 16,-8-5 0-16</inkml:trace>
  <inkml:trace contextRef="#ctx0" brushRef="#br2" timeOffset="-83870.87">31295 6600 30 0,'0'-9'15'0,"-7"12"-7"0,0-3 23 15,-4 6-29-15,-6 4 0 16,-1 2 1-16,0 4 0 16,-3 6-4-16,-4 6 0 15,-3 0 2-15,0-6 1 0,3-3-3 16,4-6 1-16,4-1-7 15,9-2 0-15,8-7-5 16,8-13 1-16</inkml:trace>
  <inkml:trace contextRef="#ctx0" brushRef="#br2" timeOffset="-83678.83">31133 6516 37 0,'3'15'18'0,"8"17"-18"15,-8-20 30-15,1 7-28 16,-4 6 0-16,3 10 1 16,4-1 0-16,4 10-4 15,3-3 0-15,4-3-1 16,-4-1 0-16,-4-12-10 16,-6-6 1-16</inkml:trace>
  <inkml:trace contextRef="#ctx0" brushRef="#br2" timeOffset="-73410.76">4078 14111 39 0,'28'-35'19'0,"-28"29"-9"16,0 0 19-16,0-1-23 15,0 1 1-15,-10 0 3 16,-1 3 1 0,-6 6-14-16,-12 3 1 15,-6 7 8-15,-11 12 1 16,4 9-4-16,-8 7 0 15,5 0-2-15,2 6 1 0,12-6-1 16,2 2 1-16,8-2-2 16,11-3 1-1,10-4 0-15,3-5 0 0,18-4 0 0,15-3 0 63,2-4-1-63,5-2 0 0,6-3 0 0,-7-4 0 0,-6 4-1 0,-15-1 0 0,-11 4-1 0,-17 6 0 15,-7 3-2-15,-3 9 1 16,-12 1-1 0,-2 6 0-16,-1-4-1 15,7-2 1-15,0-10-2 16,8 3 0-16,6-9-7 16,11-7 1-16,7-12-3 15,14-9 0-15</inkml:trace>
  <inkml:trace contextRef="#ctx0" brushRef="#br2" timeOffset="-73200.01">4269 14537 44 0,'7'19'22'0,"-14"-6"-18"0,3-7 40 16,4 0-40-16,-7 3 0 15,4 4 2-15,-8 6 1 16,0 6-10-16,-3-3 0 16,11-6 0-16,-8-1 0 15,11-8-13-15,0-23 0 16</inkml:trace>
  <inkml:trace contextRef="#ctx0" brushRef="#br2" timeOffset="-73019.68">4205 14308 52 0,'21'38'26'0,"11"-13"-25"0,-21-12 38 0,3-4-39 16,0 0 1-16,7-2-5 16,-3-1 0-16,-1 3-8 15,4-2 1-15,-6-1-4 16,9 3 1-16</inkml:trace>
  <inkml:trace contextRef="#ctx0" brushRef="#br2" timeOffset="-72749.44">4389 14703 44 0,'24'19'22'0,"-3"-31"-28"0,-10 2 41 0,7 1-36 0,-4-4 1 0,3-2-6 0,5-4 1 0,-1-6 2 0,0-10 0 0,4 7-4 0,-11 3 0 0,3 6 2 0,-6 0 1 16,7 10 5-16,-8 12 0 0,4 6 6 0,-3 10 1 0,3 3 2 0,-3 0 0 0,3 6-3 0,-4 4 1 0,4-7-7 15,-3-3 0-15,0-3-12 16,-1-7 1-16,-6-15-5 15,10-10 1-15</inkml:trace>
  <inkml:trace contextRef="#ctx0" brushRef="#br2" timeOffset="-72480.93">5302 14161 57 0,'7'22'28'0,"-24"3"-36"16,13-19 57-16,-3 10-48 15,-3 9 0-15,-12 13 1 16,-6 9 1-16,-7 9-3 16,0 4 0-16,6 9 1 0,1 6 1 15,7-6-3-15,10-3 1 16,1-16-5-16,20-6 1 15,8-19-12-15,7-16 0 16,-1-15-1-16,8-7 0 16</inkml:trace>
  <inkml:trace contextRef="#ctx0" brushRef="#br2" timeOffset="-71833.83">6029 14202 64 0,'53'59'32'0,"7"38"-48"16,-46-68 64-16,-3 24-49 15,-8 3 1-15,-6 7-6 16,-19 6 0-16,-6 0-6 16,-18-6 0-1</inkml:trace>
  <inkml:trace contextRef="#ctx0" brushRef="#br2" timeOffset="-71161.65">7793 14594 56 0,'-11'12'28'0,"-17"1"-29"0,17-13 42 16,1 3-40-16,-11-3 1 15,0 3 0-15,-11 6 1 16,4 4-4-16,-4 3 1 16,7-1 1-16,4 4 0 15,3 0-1-15,8-3 0 16,-1-7-2-16,11 0 1 0,7-2-2 16,4-10 1-16,6 3-1 15,5-7 1-15,-1-2 0 16,0-4 0-16,0 4 1 15,0-7 0 1,4 4 1-16,-7 2 0 0,6 1 1 16,5 3 1-16,-8 12 0 15,0 10 0-15,0 2-1 16,0 7 0 0,4 1-6-16,-7-4 1 0,3-7-12 15,0-12 1-15</inkml:trace>
  <inkml:trace contextRef="#ctx0" brushRef="#br2" timeOffset="-70872.82">8269 14487 41 0,'14'-16'20'0,"0"10"-8"16,-14 6 25-16,0 0-34 16,0 6 1-16,-7 4 1 15,0-1 0-15,0 4-7 16,0 2 0-16,-7 1 4 0,0 0 1 15,0-1-3-15,0-2 1 16,3-4-1-16,1-2 1 16,6 5 1-16,4-2 0 15,4-1 1-15,6 4 1 16,8-4 0-16,-1 3 0 16,1 4-1-16,-4 3 0 15,-7 3-4-15,-10 6 1 16,-8 7-8-16,-14-1 1 15,-6 1-13-15,-12-10 0 16</inkml:trace>
  <inkml:trace contextRef="#ctx0" brushRef="#br2" timeOffset="-70214.27">10541 14929 54 0,'-11'50'27'0,"18"-40"-26"0,-7-10 38 15,0 0-37-15,4-19 1 16,0-16 3-16,-4-18 1 15,-4-6-8-15,-3-20 0 0,0-9 4 16,0-9 1 0,0-6-2-16,3 5 1 0,8-5-4 15,3 15 0-15,7 3-1 16,7 10 1-16,4 13 0 31,0 24 0-31,3 19 0 16,-4 16 0-16,-2 19 0 0,-1 18 0 15,-7 1-3-15,-7 18 0 16,-4-3-9-16,-3-3 0 16,-10 0-4-16,-8-3 0 15</inkml:trace>
  <inkml:trace contextRef="#ctx0" brushRef="#br2" timeOffset="-70002.18">10291 14609 66 0,'28'16'33'0,"18"-7"-37"0,-32-9 64 15,3 4-60-15,12-4 0 0,2 3 0 16,5-3 0-16,2 0-3 16,5 3 0-16,-4-3-5 15,-4 0 0-15,-10-3-7 16,-4 0 0-16,0-1-4 15,-7-2 0-15</inkml:trace>
  <inkml:trace contextRef="#ctx0" brushRef="#br2" timeOffset="-69792.19">10791 14728 39 0,'0'32'19'0,"8"-4"-16"15,-5-25 32-15,-3 3-30 16,0 4 1-16,4-4 2 15,3 0 0-15,0-2-11 16,3-1 1-16,1-3 6 0,3-3 0 16,0-4-5-16,4 1 1 15,10-3-6-15,-7-4 1 16,0-3-6-16,-3-2 1 16,0-11-6-16,-1 4 0 15</inkml:trace>
  <inkml:trace contextRef="#ctx0" brushRef="#br2" timeOffset="-69416.75">11144 14782 59 0,'-7'37'29'0,"7"-21"-39"0,0-13 58 0,0 0-46 16,0 0 1-16,0 1-1 16,0-4 0-16,4-7-4 15,3-2 1-15,0 0-1 0,3-7 0 16,5-3-4-16,-1-3 0 16,0 3-2-1,0-3 0-15,0 7 0 16,0-1 0-16,0 10 2 15,-3 3 1-15,-1 12 3 16,1 4 0-16,-4 5 5 0,0 1 0 0,0 0 1 16,0 3 0-16,0-3-1 15,0 0 1 1,4-1-6-16,3-2 1 0,4-7-10 16,-1-5 0-16</inkml:trace>
  <inkml:trace contextRef="#ctx0" brushRef="#br2" timeOffset="-68951.65">11790 14747 42 0,'10'0'21'0,"-6"-3"-22"0,-4 3 33 0,0 0-30 16,-4 0 1-16,-6 0 1 15,-4 0 0-15,-4 3-6 16,-3 4 1-16,0 5 3 15,-4 4 0-15,4 6-2 16,3 6 0-16,4-3-1 16,7 3 1-16,7 4 0 15,7-7 0-15,11-6 0 16,14-10 0-16,6-6 1 16,-6-12 0-1,7-20 0-15,0-8 1 0,7-20-1 16,6-5 0-16,-9-17 0 15,-8-9 0-15,-7-6-1 16,-7 25 1-16,-6-31-1 16,-8-3 1-16,0 15 0 0,-7 6 0 15,-7 13-1-15,0 10 1 16,0 24 0-16,-4 16 1 16,-3 19-1-16,-4 25 1 15,1 22-1-15,-5 32 1 16,5 18 0-16,-1 13 0 15,4 6-1-15,7-16 0 16,3-12-3-16,4-22 0 16,4-19-5-16,-1-16 0 15,1-15-10-15,-4-16 0 16</inkml:trace>
  <inkml:trace contextRef="#ctx0" brushRef="#br2" timeOffset="-68771.5">11751 14619 56 0,'39'15'28'0,"14"-15"-29"15,-39-6 46-15,18 0-46 16,13 0 1-16,-2-1-3 16,3 4 1-1,10 6-13 1,-10-3 1-16</inkml:trace>
  <inkml:trace contextRef="#ctx0" brushRef="#br2" timeOffset="-68620.24">12284 14707 46 0,'0'47'23'0,"3"-4"-16"0,-3-36 28 16,4 5-36-16,-4-2 1 15,3-7-6-15,-3-3 0 16,0-10 0-16,0-2 0 15,0-7-8-15,0-9 1 16</inkml:trace>
  <inkml:trace contextRef="#ctx0" brushRef="#br2" timeOffset="-68351.29">12252 14547 35 0,'18'9'17'0,"17"22"-18"0,-21-24 29 0,0 2-25 15,4-3 1-15,3-3 0 16,0 1 1-16,11-1-7 15,0 0 0-15,-1-3 3 16,1 3 0-16,-4-3-2 16,1 0 0-16,-5-3 0 15,-3 0 0-15,-3-4 0 16,-4 1 1-16,-3 0 2 16,-4-4 1-16,-7 4-1 15,-4 6 1-15,-6 3-2 16,-8 4 0-16,-3 2-2 15,-4-3 0-15,0 13-7 16,8-6 1-16,-4 15-6 16,3 3 0-16</inkml:trace>
  <inkml:trace contextRef="#ctx0" brushRef="#br2" timeOffset="-68014.81">12827 14694 54 0,'14'38'27'0,"-7"-16"-40"0,-3-19 52 16,-1 0-39-16,1-3 0 0,-4 0-3 15,7-3 0-15,0-7 2 16,3-5 1-16,1-4-2 15,3 0 0-15,4 6 1 16,-4 1 1-16,0-1 3 16,4 7 0-16,3 9 1 15,4 7 1-15,3 12 0 0,7 6 0 16,0 6-2-16,1 7 0 16,-1 0-4-1,0-7 1-15,-3-12-7 16,0-15 1-16,-4-14-10 15,-11-15 1-15</inkml:trace>
  <inkml:trace contextRef="#ctx0" brushRef="#br2" timeOffset="-67541.47">15251 15030 59 0,'-15'-16'29'0,"-16"-16"-30"15,24 23 49-15,-11-3-48 16,-7-1 0-16,1 0 0 16,-5 1 1-16,1 2-2 15,0 7 1-15,3 10-2 16,4 5 1-16,3 7-2 15,8 9 0-15,10 7-1 16,10 2 1-16,12-8 0 16,9-1 1-16,1-6 1 15,-4-10 0-15,4-5-1 16,-4-11 0-16,1-8-7 16,-5-10 1-16,-3-6-6 0,4-10 1 15</inkml:trace>
  <inkml:trace contextRef="#ctx0" brushRef="#br2" timeOffset="-67278.22">15586 15048 59 0,'21'22'29'0,"-11"-41"-37"0,-6 7 56 15,-4-19-47-15,-4-13 1 0,-3-16 0 0,-3-9 0 16,-8-12-3-1,1-4 0-15,-5-12 1 16,5-1 1-16,3 11-2 0,7-4 1 16,7 12-1-16,10 10 1 15,8 16-1 1,7 9 1-16,-1 19-2 16,4 16 0-16,-3 12-5 15,-4 9 0-15,-7 10-9 0,-10 6 0 0</inkml:trace>
  <inkml:trace contextRef="#ctx0" brushRef="#br2" timeOffset="-67103.47">15240 14600 66 0,'-7'38'33'0,"35"-29"-32"0,-10-12 59 15,14 3-60-15,17-3 1 16,22 3-3-16,-4-3 0 15,-4-1-3-15,-7 4 0 16,-3 0-15-16,-10-3 0 16</inkml:trace>
  <inkml:trace contextRef="#ctx0" brushRef="#br2" timeOffset="-62301.04">5701 14390 46 0,'7'3'23'0,"4"-60"-19"0,-11 42 36 16,0-1-39-16,0-6 1 15,-11 3 0-15,0 1 1 0,-6 2-4 16,-4 6 0-16,-4 7 2 15,0 6 1-15,-10 7-2 0,3 9 1 16,0 12-1 0,1 13 0-1,2 6-1-15,12 7 1 0,3 12-1 16,14-4 1 0,10 4 0-16,15-6 0 0,10-16 2 15,15-15 0-15,-1-20 1 16,0-9 1-16,-6-12-1 15,-1-7 1-15,4-6-3 0,-14 0 0 0,-4-6-3 16,-7-7 1-16,-10-2-6 31,-11-4 0-31,-7 3-11 16,3 7 0-16,-17 3 1 16,-7 3 1-16</inkml:trace>
  <inkml:trace contextRef="#ctx0" brushRef="#br2" timeOffset="-62105.27">5320 14622 59 0,'-11'12'29'0,"11"-2"-30"0,4-10 62 16,13-3-57-16,12-4 0 15,17-2 0-15,17-10 1 16,11-6-11-16,-7 3 0 15,-7 3-3-15,-10 4 1 16,-12 2-12-16,-13 7 0 16</inkml:trace>
  <inkml:trace contextRef="#ctx0" brushRef="#br2" timeOffset="-60183.41">17762 14258 48 0,'11'3'24'0,"-4"-25"-13"16,-7 13 24-16,-4-7-34 15,-3-6 1-15,-3 0-1 16,-8 3 1-16,-6 4-3 16,-8-1 1-16,-11 13 1 15,-2 12 1-15,-1 16-2 16,3 16 1-16,-2 16 0 16,-5 21 0-16,11 7-1 0,8 3 1 0,13 2 1 15,18 1 0-15,14-18 0 16,14-17 0-1,22-18 0-15,27-16 0 0,11-29 0 16,-10-12 0-16,-7-12-3 16,-8-10 0-1,-10 4-3-15,-14-10 0 16,-14-3-6-16,-15-10 1 16,-6 4-10-16,-15-1 1 15</inkml:trace>
  <inkml:trace contextRef="#ctx0" brushRef="#br2" timeOffset="-59974.21">17247 14584 76 0,'11'35'38'0,"35"-32"-42"0,-29-6 72 0,8-4-65 15,21-2 1-15,21-10-1 16,25-3 1-16,3 0-8 15,4 0 1-15,-11 4-4 16,-18 5 0-16,-13 7-17 16,-36 6 1-16</inkml:trace>
  <inkml:trace contextRef="#ctx0" brushRef="#br2" timeOffset="-58711.69">3965 16425 56 0,'21'9'28'0,"1"-9"-19"0,-22 0 28 0,0 0-35 16,-4-6 0-16,-3 3 3 16,-4 0 0-16,-6 3-6 15,-4 0 1-15,-8 6 3 0,-9 7 0 16,2 5-1 0,-10 14 1-16,8 2-3 15,6 10 1 1,4 6-2-16,3 1 1 0,7-8-3 0,1 1 1 15,13 0-2-15,4-6 0 16,14-7-1 0,25-12 0-16,10-16-3 15,11-12 0-15,0 2-2 16,7-8 1-16,-17-10 0 16,-8-3 0-16,-3-1 3 15,0 4 1-15,-11 0 6 0,4 0 0 16,-11 0 7-1,0 9 0-15,-3 1 3 16,-1 2 0-16,-6 4-1 16,-8 2 0-16,-3 4-4 0,-10 6 1 15,-1 0-4-15,-6 4 1 0,-5 5-4 16,-6 4 1-16,4 6-2 16,-5 9 0-16,-2-2-3 31,6-1 1-31,11-9-1 0,3-4 0 15,11-2-2 1,21-1 1-16,1-12-2 0,9-15 1 16,8-10-7-16,7-4 1 15,3-15-2-15,4-3 0 16</inkml:trace>
  <inkml:trace contextRef="#ctx0" brushRef="#br2" timeOffset="-58412.71">4713 16309 52 0,'0'3'26'0,"4"10"-34"0,3-10 52 16,-14 6-42-16,-4 4 1 15,-3-1 1-15,-11 1 1 0,1 9-6 16,-5-3 0-16,8-1 3 16,-7 1 1-16,7 3-2 15,10 0 1-15,4-3-2 16,14 0 1-16,14 0-1 15,1-4 0-15,6 1 0 16,-11-4 0-16,5 1-1 16,-12 6 1-16,-10 6-2 15,-7 3 1-15,-7 3-4 16,-14-2 0-16,0-4-11 16,6-10 0-16,1-8-1 15,11-7 1-15</inkml:trace>
  <inkml:trace contextRef="#ctx0" brushRef="#br2" timeOffset="-58120.89">5405 16246 55 0,'3'10'27'0,"-31"-4"-33"0,7 0 57 16,3 0-48-16,-3 10 0 16,-18 12 2-16,-7 7 0 15,-3 21-7-15,3 7 1 0,-3 15 4 16,-1-2 1-16,11 8-2 16,18-8 0-16,4-4-2 15,17-6 0-15,17-13-5 16,4-16 0-16,18-21-6 15,0-16 0-15,-4-12-9 16,4-10 1-16</inkml:trace>
  <inkml:trace contextRef="#ctx0" brushRef="#br2" timeOffset="-57812.51">5750 16456 43 0,'11'-6'21'0,"-32"12"-15"15,10-3 31-15,-10 1-34 16,-7 2 0-16,-11 3 3 16,-10 4 0-16,-4 9-7 0,-4 9 0 15,15 4 5-15,-8 12 1 16,12 3-2-16,-1 0 1 16,7 6-2-16,14-5 0 15,15-8-1-15,6-8 1 16,22-13-2-16,21-13 1 15,10-12-2-15,-3-12 0 16,4-1-3-16,-15-6 0 16,4-9-10-16,-14-7 0 15,-11 0-4-15,-10 1 0 0</inkml:trace>
  <inkml:trace contextRef="#ctx0" brushRef="#br2" timeOffset="-57646.62">5271 16820 63 0,'0'16'31'0,"42"-29"-32"0,-25 7 60 0,15 0-58 15,7-7 0-15,3 1-1 16,4-1 1-16,7-3-5 16,4-2 0-16,-8-1-9 15,-14-3 1-15,1-16-7 16,2 10 0-16</inkml:trace>
  <inkml:trace contextRef="#ctx0" brushRef="#br2" timeOffset="-57436.04">5937 16231 61 0,'11'56'30'0,"28"4"-38"15,-25-35 54-15,0 19-47 0,0 12 1 16,-3 16-1 0,-4-6 0-16,-14 3-1 15,-11-3 0 1,-7-13-14-16,-10-12 0 0</inkml:trace>
  <inkml:trace contextRef="#ctx0" brushRef="#br2" timeOffset="-56881.59">7909 16591 62 0,'11'22'31'0,"-39"3"-33"0,17-22 49 15,-7 0-46-15,-6 4 1 16,-1 2 0-16,0 1 1 16,-3 2-4-16,0 7 1 15,0-3 1-15,3 2 1 16,4-2-2-16,3-3 1 16,8-1-2-16,3-2 1 0,14-1-1 15,3-3 1-15,11-3-2 16,8 1 1-16,-5-8 0 15,4-5 0-15,1-4-1 16,-1 1 0-16,-10 2 1 16,3 4 0-16,0 6 1 15,-11 6 1-15,1 10-1 16,-4 3 0-16,0 0 0 16,-3 0 1-16,6-1-4 15,-10 1 0-15,11-3-9 16,3-7 1-16,11-15-7 15,3-7 1-15</inkml:trace>
  <inkml:trace contextRef="#ctx0" brushRef="#br2" timeOffset="-56626.83">8449 16513 44 0,'18'9'22'0,"-15"10"-21"0,-6-6 36 15,-11 2-35-15,-8-2 0 16,-9 2 1-16,2 1 1 15,-2 3-5-15,-1 0 1 16,4 3 2-16,3 3 1 16,7-6-1-16,11-1 0 15,11 1 1-15,3 0 1 16,11 0-1-16,6 0 1 16,1-10-1-16,-11 4 0 0,-3 2-3 15,-11 4 0-15,-11 3-8 16,-10 3 1-16,-11-9-12 15,-7-10 1-15</inkml:trace>
  <inkml:trace contextRef="#ctx0" brushRef="#br2" timeOffset="-56145.47">10456 16717 65 0,'4'50'32'0,"-4"-16"-38"0,0-31 55 16,0-3-49-16,-4-6 0 16,-3-13 0-16,0-9 0 0,-3-16 0 15,-4-15 1-15,-1-4 0 16,5-9 0-16,3-10 0 15,0-9 0-15,3 3-1 16,1 7 0-16,6 9-2 16,11 6 1-16,11 19-1 0,0 16 0 15,3 18-2-15,4 16 0 16,-4 29-2-16,-3 2 1 16,-11 10-7-16,-14 9 0 0,-7-12-5 15,-7-3 1-15</inkml:trace>
  <inkml:trace contextRef="#ctx0" brushRef="#br2" timeOffset="-55965.32">10185 16616 58 0,'-7'44'29'0,"10"-31"-26"0,1-10 56 16,3 0-57-16,0-3 0 15,14 0 0-15,18-3 1 16,7-3-5-16,3 2 0 15,-3 1-2-15,0-3 1 16,-11 3-8-16,-7 3 0 16,0-10-9-16,-6 1 0 15</inkml:trace>
  <inkml:trace contextRef="#ctx0" brushRef="#br2" timeOffset="-55784.34">10700 16666 48 0,'7'10'24'0,"0"24"-20"0,-4-24 37 0,-3 2-40 16,4 7 0-16,-1 0 0 16,1-3 1-16,0-1-4 15,3-5 1-15,3-7-1 16,-3-9 1-16,7-7-4 16,0-3 1-16,1-3-11 15,6-2 0-15</inkml:trace>
  <inkml:trace contextRef="#ctx0" brushRef="#br2" timeOffset="-55112.25">11088 16814 60 0,'7'37'30'0,"-4"-24"-38"0,-3-13 52 16,0 0-45-16,0 0 0 15,0 0 0-15,7-6 1 16,4-4-1-16,0-2 1 16,3-4-4-16,3-3 1 15,5 0-3 1,-1 1 1-16,0 2-1 0,0 7 0 16,-3 5 1-16,-4 8 1 15,0 5 3-15,-4 0 0 16,1 1 2-16,0 2 1 15,-1-2 0-15,4-1 1 0,0 1-1 0,1-1 1 16,-1-3-2-16,3 0 0 16,8 1-1-16,0-1 0 15,-4-3-1-15,0 3 0 0,0 1-2 16,0-4 0-16,1-3-5 16,2 3 0-16,1-3-2 31,0 3 0-31,-1-6 4 15,1 3 1-15,0 0 6 16,3-3 0-16,-3 3 7 0,3-3 1 16,-7 0 2-16,4-4 0 0,6 1-4 15,5-3 1-15,6-4-6 16,-3-6 0-16,3-9-3 31,1-6 1-31,-8-23 0 0,-3-6 1 0,-4-9 0 16,-7-22 0-16,-10-16 0 15,-11 7 1 1,-4-1 0-16,-7 17 1 16,-3 11-2-16,0 14 1 15,-7 18-2-15,0 19 1 16,-4 15-1-16,0 23 1 0,1 24-1 16,3 29 0-16,3 19 0 0,4 25 1 31,10 12-2-31,11 3 1 15,4-24-4-15,0-29 0 0,6-25-11 16,1-35 0-16</inkml:trace>
  <inkml:trace contextRef="#ctx0" brushRef="#br2" timeOffset="-54910.59">11843 16466 49 0,'17'50'24'0,"15"-16"-14"16,-14-34 36-16,14 0-45 16,10-3 0-16,7-3-1 15,4-3 1-15,4-1-5 16,-4 1 1-16,-8 2-8 16,-6 1 1-16,-4 6-7 15,-3 3 1-15</inkml:trace>
  <inkml:trace contextRef="#ctx0" brushRef="#br2" timeOffset="-54748.69">12471 16710 40 0,'3'41'20'0,"1"-13"-23"0,-1-21 32 16,1-4-30-16,-1 0 0 16,-3-9-1-16,4-7 0 15,-1-6-2-15,1 0 1 16,-4-3-8-16,0 0 1 15</inkml:trace>
  <inkml:trace contextRef="#ctx0" brushRef="#br2" timeOffset="-54584.68">12453 16478 40 0,'0'-6'20'0,"7"0"-19"0,0-1 34 0,4 4-31 15,-4-3 1-15,0 3 0 16,0 0 1-16,0 3-8 15,0 0 0-15,0 3 3 16,4-3 0-16,-4 0-9 16,0 0 1-16,0-6-8 15,0-4 1-15</inkml:trace>
  <inkml:trace contextRef="#ctx0" brushRef="#br2" timeOffset="-54314.08">12989 16466 48 0,'36'47'24'0,"-19"-25"-20"0,-17-22 40 16,0 3-43-16,-3 0 1 16,-4 0 0-16,0 3 0 15,-4 1-3-15,-3 2 1 16,-4 0 2-16,-3 4 0 15,-4 3-3-15,-3 2 1 16,3 8-2-16,4-1 1 0,4 0-4 16,6-6 0-16,11-7-6 15,7-6 0-15,7-9-4 16,7-9 0-16</inkml:trace>
  <inkml:trace contextRef="#ctx0" brushRef="#br2" timeOffset="-54044.84">13187 16682 34 0,'10'57'17'0,"-6"-4"-14"15,-1-47 25-15,-3 0-27 16,0-2 1-16,0-4-1 16,4-7 1-16,3-5-4 15,0-7 1-15,0-3 1 16,0 0 1-16,0 3-2 0,0 3 0 15,7-2 1-15,4 11 1 16,7 4 2-16,7 10 0 16,3 11 0-16,0 1 0 15,-3 0 0-15,0 0 1 16,6-7-6-16,5-2 1 16,-1-4-12-16,-3-9 1 15</inkml:trace>
  <inkml:trace contextRef="#ctx0" brushRef="#br2" timeOffset="-53607.93">15328 16557 64 0,'4'3'32'0,"-22"-6"-35"16,11 6 57-16,-4-3-54 0,-6 6 0 16,-1-3 0-16,1 7 1 15,-8-1-1-15,-3 4 0 16,-4 5-2-16,0 7 1 16,4 4-2-16,3 2 0 15,8-6-4-15,10-3 1 16,10-6-3-16,15-7 0 15,3-9-7-15,7-12 1 16,11-10 0-16,3-3 0 16</inkml:trace>
  <inkml:trace contextRef="#ctx0" brushRef="#br2" timeOffset="-53384.03">15522 16732 63 0,'11'41'31'0,"-8"-35"-45"15,1-12 67-15,-4-13-53 16,0-12 1-16,-7-22-1 16,-4-16 1-16,-6-4-2 15,-5-18 1-15,-2-6 0 16,3-3 0-16,-1 3-2 0,12 6 1 16,3 19-2-16,7 15 1 0,7 20-5 15,7 11 1-15,4 23-5 16,-4 22 1-16,-4 13-5 15,-6 8 0 1</inkml:trace>
  <inkml:trace contextRef="#ctx0" brushRef="#br2" timeOffset="-53216.58">15180 16343 62 0,'-3'32'31'0,"6"-1"-35"0,4-25 62 16,11 7-57-16,13-4 1 15,19-2-2-15,13-4 1 16,15-10-7-16,-11-2 0 0,4-3-13 16,6-10 1-16</inkml:trace>
  <inkml:trace contextRef="#ctx0" brushRef="#br2" timeOffset="-52783.84">17925 15942 49 0,'3'-22'24'0,"4"3"-15"0,-7 13 29 16,0-3-36-16,-10 2 1 15,-8 1 1-15,-10 0 0 16,-7 6-5-16,-8 6 0 16,-6 10 3-16,-4 15 0 15,-4 13-3-15,5 16 1 16,9 12-1-16,4 9 1 15,15 10-1-15,10 0 0 16,21-6 0-16,21-19 1 16,18-26-1-16,14-21 1 15,0-22-3-15,-7-13 1 16,-11-9-3-16,-14-9 0 0,-10-1-5 16,-18 4 0-16,-14-4-5 15,-18-2 0-15</inkml:trace>
  <inkml:trace contextRef="#ctx0" brushRef="#br2" timeOffset="-52632.35">17360 16362 59 0,'-21'57'29'15,"21"-29"-22"-15,4-28 56 0,6 0-58 16,8-13 0-16,24-5 1 16,25-1 1-16,21-13-10 15,1-5 0-15,9-1-2 16,-2 4 1-16,-8 2-18 15,-21 10 0-15</inkml:trace>
  <inkml:trace contextRef="#ctx0" brushRef="#br2" timeOffset="-51252.35">1016 14537 42 0,'4'10'21'0,"-26"-1"-11"0,15-6 22 16,-3 3-30-16,-11 4 0 0,-1-1 1 16,-6 1 0-16,-14 8-4 15,-8 8 0 16,-38 55 3-31,0 7 0 0,18-3-1 32,17-1 1-32,7-12-1 15,18-9 1-15,17-10 0 0,18-6 0 16,25-9-1-16,17-13 1 16,18-15-1-16,14-14 1 15,0-8-1-15,1-7 0 16,-5 0-1-16,-20-3 1 15,-15-9-2-15,-14 0 1 16,-14-1 0-16,-7 4 0 0,-17 9-1 16,-11 3 1-16,-15 10-1 15,5 6 0-15,-8 6-1 0,-14 10 1 16,7 3-2-16,4 0 0 16,3 0-3-1,7-4 0-15,11-2-10 16,14-10 0-16</inkml:trace>
  <inkml:trace contextRef="#ctx0" brushRef="#br2" timeOffset="-50831.54">1027 15302 57 0,'3'10'28'0,"15"-1"-26"0,-8-9 48 15,1 3-46-15,0-6 1 16,-1 0 0-16,8-3 1 15,3-4-9-15,0-2 0 16,0-4 5-16,-3 0 1 16,0 4-5-16,-15-1 1 15,4 1-3-15,-14 2 0 16,-4 4-1-16,-3 3 1 16,-3 3-1-16,-12 0 1 0,1 13 1 15,-3 2 0 1,2 7 2-16,8 0 0 0,7 3 1 15,0-3 0-15,10 0 0 16,8-3 0-16,14-3-5 16,-1-7 0-16,8-6-10 15,3-9 0-15</inkml:trace>
  <inkml:trace contextRef="#ctx0" brushRef="#br2" timeOffset="-50336.04">1348 15343 46 0,'-22'13'23'0,"-6"-1"-19"15,28-9 33-15,-7-3-36 16,4-3 1-16,3-3 0 0,0 0 1 16,10-1-4-16,-3 1 1 15,4-3 0-15,-1-1 1 0,5 4-1 16,2 3 0-16,-6 0-1 15,-4 3 1 1,7 3-1-16,-7 0 1 16,4 0 0-16,-4 7 1 15,-4-4 0-15,4 0 0 16,4 0 1-16,-1 1 0 16,1 2 0-16,0-3 0 15,6-3 0-15,4 4 0 16,-10-4-1-16,10 0 0 0,-3 0-1 15,-4-6 0-15,4 0-1 16,-1-3 1-16,-3-1-1 16,-3 1 0-16,-4 0-2 15,0-4 1-15,-14 4-1 16,0 6 0-16,-4 3 0 0,-3 3 1 16,4 4 0-1,-1 2 0-15,-3 4 2 16,3 3 0-16,8 3 0 15,3-6 0-15,10 2-1 16,1-11 0-16,0-1-3 0,-1-3 0 0,8-3-10 16,-8-6 1-16</inkml:trace>
  <inkml:trace contextRef="#ctx0" brushRef="#br2" timeOffset="-49579.68">1704 15497 41 0,'-7'6'20'0,"7"-12"-8"0,0-4 29 15,0 1-39-15,7 3 0 16,-4-4 1-16,-3 4 1 16,8 3-6-16,-8 0 1 15,10 0 2-15,-6-1 1 0,6 1-2 16,8-3 1-16,-1 0-2 15,5-1 1-15,6 4 0 16,4-3 0-16,-4 0 0 16,4 3 0-16,-4 0 0 15,-3 6 1-15,-1-3-2 16,-3 0 1-16,-3 3 0 16,-4-3 1-16,4 3-1 15,-4 0 0-15,4-6 0 16,-11 6 0-16,3-3-1 15,-10 0 1-15,-10 3-1 16,3 3 1-16,-15 7-1 16,1 3 0-16,4-1-2 15,6 1 1-15,0 0 0 16,1-4 0-16,3 1 0 16,3-7 0-16,4-3 0 15,4 0 0-15,6 1 2 16,8-4 0-16,-7-4-2 0,6-2 1 15,-3 3-2-15,4 3 0 16,-7-3 0-16,-1 6 1 16,1 0 0-16,-4 0 0 15,3 4 2-15,-6-1 1 16,10 0 2-16,-3-6 0 16,3 0 1-16,10-3 0 15,1-6 0-15,14-4 0 16,0-15-2-16,10-7 1 15,-7-12-2-15,4 0 0 0,-3-12-1 16,-5-10 1-16,-9-16-1 16,-19-3 0-16,-6-3 0 15,-4 7 0-15,-4 11 0 16,-6 11 0-16,10 15 0 16,-7 18 1-16,-4 20 0 0,-10 15 0 15,0 26 1-15,3 24 0 16,0 38-1-16,4 16 1 15,7 15-1 1,7 4 0-16,7-13-3 16,4-25 1-16,-11-16-5 15,3-22 1-15,-3-15-12 0,0-16 1 16</inkml:trace>
  <inkml:trace contextRef="#ctx0" brushRef="#br2" timeOffset="-49270.46">222 15773 78 0,'39'25'39'0,"70"-3"-47"0,-38-16 73 0,38-6-65 0,50 0 1 0,42-13-1 31,28 7 1-31,1 3-4 47,-4 3 1-47,-25 9-5 0,-32 4 1 0,-42 0-10 0,-35-4 0 0,-32-3-6 0,-22 4 1 0</inkml:trace>
  <inkml:trace contextRef="#ctx0" brushRef="#br2" timeOffset="-33386.72">24194 14051 39 0,'0'22'19'0,"-15"-9"-15"15,12 2 19-15,-8 7-22 16,-6 13 1-16,-8 21 3 16,0 32 1-16,-3 22-7 15,0 31 1-15,-7 31 3 16,-4 29 1-16,-7 6-2 15,0 34 1-15,0 1-3 16,0 18 1-16,7-6-1 16,1 6 1-16,2-12 0 15,5-19 0-15,2-3-1 0,5-10 1 16,-1-18-1 0,-3 6 0-16,-4-10-4 0,-3-31 1 15,-11-22-7-15,7-31 0 16,4-41-4-16,14-28 0 15</inkml:trace>
  <inkml:trace contextRef="#ctx0" brushRef="#br2" timeOffset="-31749.76">21668 15914 28 0,'3'9'14'0,"29"4"-9"0,-22-13 15 16,5 3-18-16,-1 0 0 16,7 3 2-16,7-3 0 15,4 1-4-15,3 2 0 16,7-3 3-16,18-3 1 16,4 0-1-16,3 0 0 15,11 0-1-15,10 3 0 0,7 0-2 16,14 7 1-16,-3-4 0 15,7 6 1-15,4 1 0 16,13 3 0-16,4-4 0 16,7 1 0-16,18-4 0 15,0 1 1-15,10-1-2 16,18 0 0-16,-4 1-1 16,4 2 1-16,11 4-1 15,3 0 1-15,0 3-1 16,0-4 1-16,4 4 0 15,21-3 0-15,-8-4 0 16,8 1 0-16,0-7 0 16,3 3 0-16,1-2 0 15,-1-1 1-15,14 0-2 16,-6-3 1-16,-1-3-1 16,-7-3 1-16,4 3-1 15,0-3 1-15,-4 0-1 16,8-3 0-16,-15-1 0 0,7 4 1 15,-14 0-1-15,1 3 0 16,-5 0 1-16,-10-3 0 16,-10 0 0-16,-1-3 1 15,-6-4-1-15,-18-2 1 16,-15-1-1-16,-3 1 0 16,-17 2-2-16,-15 4 1 15,-24 6-7-15,-11 0 1 16,-7 0-12-16,-7-6 1 15,-14 3 0-15,-10 3 0 0</inkml:trace>
  <inkml:trace contextRef="#ctx0" brushRef="#br2" timeOffset="-31118.94">31302 15864 29 0,'0'-7'14'0,"-4"4"-3"0,4 3 25 16,0 0-30-16,4 3 0 15,0 4 2-15,3-1 1 16,3 3-12-16,4 4 1 15,11 6 7-15,10 3 0 16,15 6-3-16,10 0 1 0,-7-3-2 16,-1 0 0-16,-2 0-1 15,-4 4 1-15,-11-4-2 16,-10 0 1-16,-15 0-2 16,-13 0 1-16,-11 0-2 15,-1 0 0-15,-6 3-2 16,-7 4 1-16,0 2 0 15,3 1 0 1,8-1 1 0,9-12 0-16,5-9 2 15,3-7 1-15,0-6 1 16,3-10 1-16,1-8-1 16,-8-4 0-16,-3-16 0 15,-7-12 0-15,-3-10-1 16,-1-9 0-16,0 0-8 0,8 0 1 15,3 7-6-15,3 18 0 16</inkml:trace>
  <inkml:trace contextRef="#ctx0" brushRef="#br2" timeOffset="-29992.28">32565 15926 38 0,'21'-18'19'0,"-14"-17"-18"0,-10 22 29 0,-8-2-29 16,-10 2 0-16,-7 1 0 16,-11 2 1-16,-14 10-2 15,7 7 0-15,-7 11-1 0,-3 11 1 16,-4 15-1-1,0 9 1-15,7 13-1 16,11 0 1-16,13-4-1 0,15-2 1 16,21-13 0-16,25-9 1 47,10-13 0-47,15-10 1 0,6-8-1 0,1-14 1 0,-4 1-1 15,-7-7 0-15,-11-5-2 16,-7-4 0-16,-14-7-7 15,-10 1 1-15,-11 0-6 16,-11 0 1-16</inkml:trace>
  <inkml:trace contextRef="#ctx0" brushRef="#br2" timeOffset="-29797.68">31912 16143 54 0,'-3'9'27'0,"56"-3"-26"0,-25-6 53 15,14 4-50-15,4-4 1 16,25 0 1-16,6 0 0 16,4 0-9-16,-7-7 1 15,-10 4 3-15,-8-3 1 0,-17 0-15 16,-18-1 1 0,-21 7-8-16,0-6 0 0</inkml:trace>
  <inkml:trace contextRef="#ctx0" brushRef="#br2" timeOffset="-28670.82">23978 14164 45 0,'4'13'22'0,"3"-20"-14"0,-7 7 22 0,3-6-27 15,4 0 0-15,4-1 1 16,3-5 1-16,4-4-6 16,3 1 0-16,7-11 3 15,-3-5 1-15,-4-3-2 16,0-4 0-16,-3-3-1 0,0-3 0 16,-4 4 0-16,0 5 0 0,0 7-2 31,-4 6 1-31,1 6-2 15,-4 13 0-15,-7 9-1 16,0 13 0-16,0 0-1 16,-3 6 1-16,3 3 1 15,3 1 1-15,4 2 1 0,4 3 1 16,3-2 2-16,7 5 0 16,11 1 0-16,3-4 1 15,7 1 0-15,1-7 0 16,-5-9 0-16,-6-3 0 15,-11-10-2-15,-10-6 0 16,-11-6-1-16,-7-4 0 16,-11-2 0-16,-24-4 0 15,-25 0 0-15,-25 4 0 16,-3 2-6-16,-21 7 1 16,-11 0-9-16,7 22 0 0</inkml:trace>
  <inkml:trace contextRef="#ctx0" brushRef="#br1" timeOffset="-24025.38">3358 15186 44 0,'-7'3'22'0,"7"-6"-11"0,0 3 23 16,11-6-30-16,14 0 0 31,10-4 4-31,11 1 1 16,14 3-10-16,28 6 1 15,21 0 6-15,25 0 0 0,43 3-2 0,6-6 0 16,43-4-3 0,3-11 0-1,22-8-2-15,-15-2 1 16,8 3-4-16,-15 0 0 0,-46 0-4 16,-31 3 1-16,-36 0-10 0,-31 3 0 15,-36 10-2-15,-24 9 1 16</inkml:trace>
  <inkml:trace contextRef="#ctx0" brushRef="#br1" timeOffset="-23552.79">3203 13769 46 0,'14'16'23'0,"18"24"-24"0,-21-27 43 0,-1 15-39 16,8 13 0-16,-8 22 2 15,5 21 0-15,-5 20-6 16,4 15 1-16,-14 19 2 15,0 9 1-15,-7 4-3 16,7-7 0-16,-10-12-4 16,3-23 0-16,3-24-4 15,-3-28 0-15,14-32-4 16,4-25 1-16,6-32-4 16,15-43 0-16</inkml:trace>
  <inkml:trace contextRef="#ctx0" brushRef="#br1" timeOffset="-22981.44">3408 13669 54 0,'39'3'27'0,"35"-3"-34"0,-46 0 55 16,11 3-47-16,35 3 1 0,32 10 0 16,14 9 0-16,17 6-2 0,22-3 0 15,0-9 3-15,14-9 0 16,6-17-2-16,1-8 0 0,11-7-1 31,-8-3 1-31,-3-7-2 16,-7-2 1-16,14 9-2 15,-14-7 1-15,-14 14 0 16,-15-4 1-16,-13 3-1 16,-11 0 0-16,-32 0 0 15,-17 4 1-15,-19 2-1 16,-6 4 1-16,-10 5-1 16,-12 11 0-16,-10 8 0 15,-3 20 0-15,-4 18-1 16,-7 19 1-16,-7 19 0 0,-7 13 1 15,3 15 0-15,1 6 0 16,3-6 0 0,0 10 1-16,7-7 0 15,-4-3 1-15,-3 1 0 0,-7-11 1 16,-11-11-2-16,-7-7 1 16,-10-7-1-16,-7-12 1 15,-8-6-2-15,-6-16 1 16,-29-12-2-16,-24-16 0 0,-4-16-4 15,-21-9 0-15,-18-13-12 0,0-21 0 16</inkml:trace>
  <inkml:trace contextRef="#ctx0" brushRef="#br1" timeOffset="-20980.71">27626 4474 21 0,'78'-22'10'0,"-8"-3"6"0,-56 10 10 0,0 5-22 31,1-12 0-31,-1 0 2 16,-4-9 0-16,1 6-8 0,-11-10 1 0,-4-8 5 31,-10 5 0-31,-21 3-2 16,-25 1 1-16,-18-1-2 0,-6 4 0 15,-22 6-1-15,-18 9 1 16,-6 13-2-16,17 13 0 16,-3 5 0-16,3 23 0 0,14 15 0 15,14 29 0-15,18 6 0 16,18 12 1-1,21 10 0-15,31-4 1 63,29-2 0-63,17-4 0 0,36-18 0 0,31-7 1 0,15-16-1 0,10-8 1 0,11-26-1 0,-18-16 0 0,3-6 0 16,-13-22 1-16,-8-9-2 15,-10-31 1-15,-11-4-1 16,-21-9 1-16,-24 6-1 15,-26-6 1-15,-24 6-1 16,-17 0 1-16,-26-12-1 16,-6 6 0-16,-18 9 1 15,-18 6 0-15,-17 10-1 16,-4 16 0-16,-17 15-2 16,-11 23 1-16,-4 18-1 15,22 15 0-15,-1 26-1 16,4 3 0-1,8 47 0-15,30-18 1 16,37-8 2 0,34-2 0-16,18-16 1 15,39-3 0-15,28-9 1 16,22-4 1-16,13-18-1 16,11-16 1-16,7-22-3 0,-14-13 1 15,11-18 0-15,-15-10 0 16,-10-21-1-16,-11-4 1 0,-14-13-1 15,-17 7 0-15,-22-9 0 16,-21-4 0-16,-21 0 0 16,-21-18 0-1,-28 12 0-15,-4 0 1 16,-28 6-1-16,-15 13 0 16,-13 10 0-16,3 18 0 0,-7 12-1 0,-3 10 0 15,14 7 0-15,6 11 0 16,12 14-1-16,17 12 1 15,0 6-4-15,7 19 0 0,14 3-9 16,7-6 1-16</inkml:trace>
  <inkml:trace contextRef="#ctx0" brushRef="#br1" timeOffset="-19573.3">33637 7403 23 0,'0'10'11'0,"-7"-13"-6"0,4-1 12 15,-4 1-16-15,-4-3 1 0,1-7 2 16,-5-5 1-16,-9-4-5 0,-12 0 1 16,1-3 3-16,-7 9 0 15,-11-6-1 1,-14-3 1-16,-7 0-2 16,-18 0 0-16,7 0-2 15,-6 12 1-15,-12-3-1 16,5 13 1-16,-1 6-1 15,4 19 1-15,17 0-1 16,0 16 0-16,4 0 0 16,0 18 1-16,7 16-1 15,7 16 1-15,7 6-1 16,15-6 1-16,9 12-1 16,8 1 1-16,11-1 0 15,13-9 1-15,11-7-1 16,14-5 1-16,8-13-1 15,6-4 1-15,25 1-1 16,18-13 1-16,10-6-1 0,0-12 0 16,11-7-1-16,7-13 1 15,0-12-1-15,3-12 0 16,-10-4 0-16,3-6 0 16,-10-16 0-16,-7-9 0 15,-11-18-1-15,-7-11 1 16,-17 4-1-16,-15-16 1 15,-10-6-1-15,-18-6 1 16,-18-4-1-16,-13 7 1 0,-26-3-1 16,-6 9 1-16,-18 0 0 15,-21 6 0-15,-18 13 0 16,4 6 0-16,3 10 1 16,-4 3 0-16,5 15-1 15,2 10 0-15,-6 6 0 16,10 16 0-16,4 12-1 15,-4 22 0-15,1 10 0 16,3 18 1-16,3 4-2 16,4 18 1-16,7 10 0 15,17 25 1-15,15 3-1 16,17 15 1-16,22 14-1 16,27-1 1-16,26-15-1 15,31-20 0-15,25-5 0 16,24-23 0-16,8-18 1 15,21-25 0-15,-8-23 0 0,1-27 0 16,-21-16 0-16,-1-16 0 16,-24-25-8-16,-21-19 1 15,-25-3-5-15,-25 3 1 16</inkml:trace>
  <inkml:trace contextRef="#ctx1" brushRef="#br1" timeOffset="-31039.63">20832 6695 0,'0'0'0</inkml:trace>
  <inkml:trace contextRef="#ctx0" brushRef="#br1" timeOffset="-18267.86">26296 10501 31 0,'28'-31'15'0,"-49"-10"-4"0,7 26 16 16,-11 2-25-16,-13-3 1 15,-19 4 0-15,-17 2 1 16,-21 1-6-16,-11 6 1 16,-18 3 3-16,-17 3 0 0,7 3-2 0,-14 7 1 15,-4 6-1 1,1 6 1-16,-12 9-1 16,1 4 1-16,0-1-2 15,17-2 1-15,4-7 0 16,0 0 0-16,10-6-1 15,4 0 0-15,22-3 1 16,-1 0 0-16,0 12 0 16,7 1 0-16,-7 2 1 15,8 13 0-15,16 3 0 16,8 7 1-16,0 6 0 16,7 2 0-16,11-5 0 15,21 6 1-15,20 6 0 16,26 13 1-16,28 6-1 15,45-4 0-15,40 4-2 16,45-6 1-16,18-10-1 0,4-9 0 16,-4-6-2-16,-18-20 1 15,-3-8-1-15,-4-10 1 16,4-16-1-16,-7-12 1 16,17-4-1-16,18-12 1 15,7-9-1-15,0 0 0 16,-17-23 0-16,-15 1 0 15,-21-16 0-15,-24-6 1 16,-29-10-1-16,-21 4 1 16,-21-10 0-16,-21-16 0 0,-22-6 0 15,-24 0 1-15,-18-6-1 16,-24 12 1-16,-25-2-4 16,-25 15 0-16,-14 22-8 15,-10 12 1-15,-15 13-5 16,-7 22 0-16</inkml:trace>
  <inkml:trace contextRef="#ctx0" brushRef="#br1" timeOffset="-14949.72">27199 9056 23 0,'7'3'11'0,"4"-3"-4"0,-11 0 11 15,0 0-14-15,0 0 0 16,0 0 1-16,0 3 1 16,0-3-7-16,-4 0 0 15,-3 0 5-15,-3 0 0 16,-1-3-2-16,-3-6 1 0,0-1-2 15,0-6 1-15,-4 1-2 16,0-1 1-16,4 4-1 16,-3-1 1-16,-1 7-1 15,0 3 1-15,1 6-1 16,-1 3 1-16,-3 7-1 16,0 2 0-16,0-2 0 15,7-1 0-15,3 7-1 16,7 6 1-16,15 3 0 15,7-2 0-15,13-8 1 16,1-5 1-16,3-4 0 16,4-6 1-16,-3-3-1 15,-8-6 0-15,-7-3 0 16,-3-4 0-16,-4-2-1 16,-4 2 0-16,-6 0-1 15,-4-2 0-15,-7 2 0 16,-7 4 0-16,-8 3 0 0,-2 6 1 15,-4 0-1-15,-1 3 0 16,5-3 0-16,-1 0 1 16,4 3-5-16,3 0 1 15,8 3-11-15,6-6 0 16</inkml:trace>
  <inkml:trace contextRef="#ctx0" brushRef="#br1" timeOffset="-12187.25">29891 9046 30 0,'10'4'15'0,"1"-4"-3"0,-11 0 13 0,0 0-23 16,4-4 1-16,-1-2 4 15,-3-3 0-15,-3-4-8 16,-4-3 1-16,-4 1 4 15,-7-1 0-15,-6 0-1 16,-5 1 0-16,-6-1-2 16,-4 7 1-16,-10 6-2 15,10 6 0-15,4 6 1 16,7 4 0-16,-8 9-1 16,8-4 1-16,3-2-1 15,8 3 0-15,10 3 0 16,7-3 0-16,10-1-1 15,19 1 1-15,13-9 0 16,0-4 0-16,-3-3 0 0,-7 0 1 16,3-9-1-16,-7-3 0 15,-3-1 0-15,-7-2 0 16,-8-4 0-16,-6-6 0 16,-8 0-1-16,-6-3 1 15,-8 6 0-15,-7 3 0 16,-10 10 0-16,-4 3 1 15,4 6-1-15,7 3 0 16,3 4 0-16,4 2 0 0,3 4 0 16,4-3 0-1,7-1 0-15,3 4 1 0,8 0-1 16,10-4 0-16,7-3 0 16,7-2 1-16,1-4-1 15,-1-9 1-15,-3-1-1 16,-1 4 1-16,-3-6-1 15,1-7 1-15,-5-3-1 16,-3-6 0-16,-3 3 0 16,-11 3 0-16,-7 4 0 15,-4-1 0-15,-3 7 0 16,-10 2 0-16,-5 7 0 16,-2 4 1-16,-1 5-1 15,7 4 1-15,4 2-1 16,3 4 1-16,4 0-1 15,4-7 0-15,3 7 0 16,0-3 1-16,14 6-1 0,14-7 0 16,14 1 0-1,0-6 0-15,-3-7 0 0,0-3 0 16,-4-7 0-16,0-2 0 16,-10 0 0-16,0-7 0 15,-11-3 0-15,-4-3 0 16,-6-3 0-16,-8 0 0 15,-3 0 0-15,-11 0 1 16,-3 9-1-16,-7 7 0 16,-1 6 0-1,8 3 1-15,3 6-1 0,4 3 1 0,0 7-1 16,4 6 1-16,2 0-1 16,8-3 0-16,4 6 0 15,3-3 1-15,7 6-1 16,14-6 0-16,7-3 0 15,8-7 0-15,-1-5-1 16,-3-11 1-16,-4-5-1 16,-4 0 1-16,-2-4-1 15,-5-3 1-15,-3-2 0 16,-7-8 0-16,-7 1 0 16,-7 0 0-16,-3 6 0 15,-1 4 0-15,-6-1 0 16,-5 7 0-16,1 2 0 15,-3 4 1-15,-1 10-1 16,0 2 1-16,4 7-1 16,3-1 1-16,4 4-1 0,4-3 0 15,10-4 0-15,7-2 1 16,7 2-1-16,11-2 0 16,3-4 0-16,-4-3 0 15,-2 0-1-15,-5 0 1 16,-3 1-1-16,0-4 1 15,-3-7-1-15,0-8 1 16,-4-1-1-16,-4-6 1 16,-6 0-1-16,-4 3 1 0,-7-6 0 15,-4 9 0-15,-7 4 0 16,1 9 0-16,-5 3 1 16,5 6 0-16,6 3-1 15,4 4 1-15,0 9 0 16,3-3 0-16,1 0-1 15,6-4 1-15,1 1-1 16,3-4 1-16,10 1-1 16,8 0 0-16,3 2 0 15,7-9 0-15,-3-2-1 16,-4-8 1-16,-3 1-1 16,-4 0 0-16,-4-3 1 15,-3-7 0 1,-17-12-1-1,-1-3 1-15,-6 6 0 16,-1 6 0-16,-3 4 0 16,0 3 0-16,3 2-1 0,4 7 1 15,3 7 0-15,1-4 0 16,3 3 0-16,0 3 0 16,0 1 0-16,3 5 1 15,11-2 0-15,7 3 0 16,11-1-1-16,10-2 0 15,4-1 0-15,3-5 0 16,-3-4 0-16,-7 0 0 16,-4-3-1-16,-3-6 1 0,-4-4-1 15,-3-9 1-15,-8-3-1 16,-6-3 1-16,-8-3-1 16,-6-3 1-16,-8 3 0 15,-3 3 0-15,-4 6 0 16,-10 9 0-16,-1 13 0 15,-2 1 1-15,2 5-2 16,8 4 1-16,3 5 0 16,4 4 0-16,4 7 0 15,6-4 0-15,4-3 0 16,4 3 0-16,10 3 0 16,14-3 1-16,10-3-1 15,5-6 0-15,-4-4 0 16,-1-12 0-16,-3 0 0 15,-3-9 0-15,-4 2-1 16,-3-5 1-16,-4-4 0 16,-7-6 0-16,-3-3 0 15,-4-3 0-15,-7 6 0 0,-7-6 1 16,-8 3-1-16,-6 6 0 16,-7 6 0-16,-4 7 0 15,7 6-1-15,4 3 1 16,0 7-1-16,3 2 1 15,0 10-1-15,4 9 0 16,4-5 0-16,6 2 1 16,8 3 0-16,10-3 0 15,7 4-1-15,14-10 1 16,18-7 0-16,3-8 1 0,1-4-1 16,-1-13 0-16,0-5 0 15,-6-1 1-15,-8-6 0 16,-7-6 0-16,-7-4-1 15,-7 1 1-15,-10-3-1 16,-15-4 0-16,-10 10 0 16,-3 3 0-16,-5 6 0 15,-9 3 0-15,-5 10 0 16,-3 9 0-16,8 6-1 16,6 7 1-16,0 6-1 15,7 9 1-15,4 4 0 16,7-13 0-16,3 3 0 15,8 0 1-15,6 0-1 16,15-3 0-16,10 0 0 16,8-3 1-16,-5-7-2 15,1-5 1-15,0-7 0 16,0-13 0-16,-4 4 0 0,-3-13 1 16,-8-3-2-16,-6-7 1 15,-8 4 0-15,-10 0 0 16,-3 0 0-16,-8-1 0 15,-7 14 0-15,1 5 0 16,-8 7-1-16,0 3 1 16,4 3-3-16,3 0 1 15,8 4-8-15,9-4 1 16,19-9-7-16,3-4 0 0</inkml:trace>
  <inkml:trace contextRef="#ctx0" brushRef="#br1" timeOffset="-11735.83">30607 8410 35 0,'7'12'17'0,"-3"4"-11"0,-4-13 24 15,0 3-29-15,-4 4 1 16,-7 2 0-16,-6 4 0 16,-11 6-3-16,-11 6 1 0,-4 0 1 15,-2 7 0-15,-1-4-2 16,7 1 1-16,0-7-6 15,7-3 1-15,8-10-7 16,6-5 0-16</inkml:trace>
  <inkml:trace contextRef="#ctx0" brushRef="#br1" timeOffset="-11316.19">30159 8529 28 0,'7'31'14'0,"-3"10"-2"16,-1-31 18-16,-6 2-27 16,-1 4 0-16,-3 3 2 15,-4 3 0-15,-6 3-7 16,-1 6 1-16,4 0 3 0,-4-2 1 16,1-1-3-16,-4-9 1 0,3-4-2 15,4-8 0-15,3-4 0 16,4-3 1-16,7-10 0 15,7 1 0 1,4-1 1-16,10 10 1 16,11 4-1-16,7 2 0 15,3 0 1-15,0 4 0 16,-3-1-1-16,-4 0 1 16,-3 1-1-16,-7-4 1 15,-8 3-2-15,-6-5 1 0,-8-1-1 16,-10-3 1-16,-7-7-2 15,-3-2 0-15,-8-13 0 16,-10-9 0-16,-4-10 1 16,4-6 0-16,6-3-5 15,8 3 0-15,4-3-9 16,6 6 1-16</inkml:trace>
  <inkml:trace contextRef="#ctx0" brushRef="#br1" timeOffset="-10881.2">30896 8441 34 0,'21'22'17'0,"-10"-12"-10"0,-11-10 20 15,0 0-27-15,-3-4 1 16,-5-2 0-16,-6 0 1 16,-3 0-2-16,-8-1 0 15,-3 1 1-15,-7 6 1 0,-4 6-1 16,7 4 0-16,4 9-1 15,0 2 0-15,3 5 0 16,4-4 0-16,10-1-1 16,8-2 1-16,3-6-1 15,10-7 1-15,18-3 0 16,8-3 0-16,-1-3 0 16,0-3 0-16,-7 0-1 15,-3-4 1-15,-11 7-6 16,-7-3 0-16,-3-10-5 15,-4 4 0-15</inkml:trace>
  <inkml:trace contextRef="#ctx0" brushRef="#br1" timeOffset="-10676.96">30565 8507 31 0,'-11'19'15'0,"18"0"0"16,-3-19 21-16,3 3-32 0,0-3 1 15,7 0 1-15,7-6 1 16,11 2-9-16,7 1 0 16,3 3 5-16,0 0 1 15,-6 3-5-15,-8-3 0 16,-7 0-6-16,-3 0 1 16,-8-6-10-16,-6 0 1 0</inkml:trace>
  <inkml:trace contextRef="#ctx0" brushRef="#br1" timeOffset="-10353.63">30925 8573 42 0,'10'3'21'0,"4"-9"-13"16,-10-1 30-16,3 4-37 15,3 3 1-15,1 0 1 16,3 0 0-16,4 3-4 16,-1 1 0-16,1-1 2 15,0-6 1-15,-4 3-4 16,0 3 1-16,-7 0-5 0,-7 3 0 15,-7 0-8-15,-7 1 1 16,-4-1-2-16,-3-3 1 16</inkml:trace>
  <inkml:trace contextRef="#ctx0" brushRef="#br1" timeOffset="-10175.83">30829 8711 43 0,'4'12'21'0,"20"-2"-25"0,-9-13 44 0,2 0-37 15,4-1 0-15,4 1 1 16,0 0 0-16,3 3-6 16,-3 3 0-16,-4 0 0 15,-3 1 0-15,-4-1-11 16,-4-3 0-16,-10 0-2 16,0-7 1-16</inkml:trace>
  <inkml:trace contextRef="#ctx0" brushRef="#br1" timeOffset="-9829.74">31609 8595 45 0,'10'6'22'0,"-6"-22"-30"0,-8 10 45 15,-3 0-37-15,-10-7 1 16,-8 4-1-16,-7 0 0 16,-3 5 1-16,-14 1 0 0,-1 13 0 0,-3 2 1 31,8 7-1-31,9 6 0 0,4 10 0 16,8-1 0-16,6 1-1 15,11-4 0-15,4-6-1 0,17-9 1 16,21-10 0-16,7-12 0 0,1-10-1 62,-1 0 0-62,-7-2-4 0,-14-1 1 0,-10 0-9 16,-11 0 1-16</inkml:trace>
  <inkml:trace contextRef="#ctx0" brushRef="#br1" timeOffset="-6827.75">23837 15933 18 0,'14'6'9'0,"-7"13"3"16,-3-16 9-16,-4 3-20 15,0-3 1-15,0-3 3 16,-4-3 0-16,-3-3-5 16,-3-4 0-16,-1 4 4 15,-3-3 0-15,-4 2-1 0,1 4 1 16,-4 6-2-1,-1 7 1-15,1 9-2 0,0 6 1 16,0 0-2 0,3 0 1-16,8 3 0 0,6 4 0 15,4-1 0-15,7-3 0 16,11-3 0 31,7-3 1-47,10-6 0 0,4-7 1 0,-1-6-1 15,-2-6 0-15,-8-3 0 0,-3-3 0 0,-4-7-1 0,-4 0 0 16,-6 1-1-16,0-7 1 16,-11-7-1-16,-11 1 1 0,-3 3-1 15,-7 3 1-15,-7 6-1 16,-4 10 0-16,-3 3 0 16,-1 3 0-16,4 6 0 15,-3 7 0-15,3-1-1 16,4 4 1-16,7-3-1 15,3-1 1-15,8 7 0 16,6-3 0-16,11 2 0 16,4 4 0-16,3 0 0 15,4-6 1-15,3-3-1 16,4-7 1-16,3-6-1 16,-4-6 0-16,1-7 0 15,0-6 0-15,-4 0 0 16,-7-6 0-16,-7 0-1 15,-7-9 1-15,-7 9 0 16,-3 0 1-16,-8 3-1 0,0 3 0 16,-3 6 0-16,0 7 0 15,0 0 0-15,0 6 0 16,-1 3 0-16,5 9 1 16,-1 7-1-16,8 3 0 15,3-3 0-15,7 0 1 16,3 0-1-16,4 3 1 15,7-7-1-15,7 1 1 16,8-4-1-16,2-2 0 16,5-4 0-16,-5-6 0 0,-2-6 0 15,-8-4 1-15,-4 1-1 16,-6-10 1-16,-7 0-1 16,-8-9 0-16,-3 3 0 15,-7 0 0-15,-4 6 0 16,-3 7 0-16,-4 2 0 15,1 10 1-15,-1 7-1 16,4 5 0-16,0 7 0 16,7 0 0-16,3-4-1 15,0 4 1-15,8 0-1 16,-1 6 1-16,8-3 0 16,6-3 1-16,8-3-1 15,0-4 0-15,3-6-1 16,0-6 1-16,0-6 0 15,-3-6 0-15,-1-1-1 16,-2-6 1-16,-5-9 0 0,-6 0 0 16,-8-4 0-16,-3 4 1 15,-3 3-1-15,-5 6 1 16,1 4-2-16,-3 5 1 16,-1 7-1-16,0 3 1 15,1 6 0-15,3 10 0 16,-4 3 0-16,7 3 0 15,4 0 0-15,0 3 1 16,4 0-1-16,3 0 1 16,7-6-1-16,3-4 1 15,8-5-1-15,3-7 0 16,0-6-1-16,-3-7 1 0,0 4-1 16,-4-10 1-16,0-2-1 15,-4-7 1-15,-2 6 0 16,-8 0 0-16,0 3-1 15,-4 4 1-15,-3 5-1 16,-4 4 0-16,-3 6 0 16,0 4 0-16,0 2-1 15,3 4 1-15,1-1 0 16,-1 1 0-16,4-4 0 16,0 1 1-16,0 2-1 15,0 7 1 1,0 0-1-1,0-7 1-15,3-5-1 16,4-7 0-16,7-7 0 16,4 1 1-16,0-7 0 0,-1-2 0 15,1-7 0-15,-1 3 0 16,-3 0 0-16,-3 0 0 16,-4 4 0-16,-4 2 0 15,-3 4 0-15,0 3 1 16,0 6-1-16,0 3 0 15,0 3 0-15,0 6 1 16,0 7-1-16,4-3 1 16,-1-3-5-16,0-4 1 15,8 0-11-15,3-6 0 16</inkml:trace>
  <inkml:trace contextRef="#ctx0" brushRef="#br1" timeOffset="-2158.62">30078 8557 10 0,'-4'3'5'0,"8"-15"-1"16,3 9 5-16,-7 3-8 15,3-7 1-15,-3 1 0 16,0 3 0-16,0 0-3 0,0-3 1 16,-3-1 2-1,3 4 1-15,0-3-1 16,0 0 0-16,0-4 1 0,3 1 0 15,-3-4-1 1,0 4 1-16,4-4-1 16,-4 4 1-16,0 0-1 15,0-4 1-15,0 0-1 16,0-2 1-16,0 2-1 16,0 1 0-16,0-7-1 15,3 0 0-15,1-3-1 16,0 0 1-16,-8 0 0 15,4 0 0-15,-4 3-1 16,1-3 1-16,-4 1 0 0,0 2 0 16,0 0-1-16,3 3 1 15,1 1-1-15,-1-4 1 16,1 0-1-16,3-3 1 16,-4-3-1-16,4 9 1 15,0 4-1-15,0-1 1 16,0-3 0-16,0 1 0 15,-3-1 0-15,3-3 0 16,-4 0-1-16,4-3 1 16,-3 1-1-16,3 2 1 0,-4-3-1 15,1-3 1-15,-1 3-1 16,0-3 1-16,-3 3-1 16,0 3 1-16,0 3-1 15,0 1 1-15,0-1 0 16,0 0 1-16,0 0-1 15,0 1 0-15,-4-1 0 16,4-3 0-16,0 4 0 16,0-1 0-16,0 3-1 15,0 4 1-15,0-4-1 16,0 4 0-16,0-4 0 16,3 1 0-16,1 3 0 15,-1-4 1-15,-3-6-1 16,4 13 0-16,-1-3 0 15,1-1 1-15,-1 1-1 16,1-1 1-16,-1 1-1 16,1 3 0-16,-1-1 0 0,1 1 0 15,-1 0 0-15,1-4 0 16,-1-2 0-16,0-1 0 16,-3 1 0-16,0-1 1 15,-3 1-1-15,3 2 0 16,-4 1 0-16,4 3 0 15,0-1 0-15,0 1 0 16,0 0 0-16,0-1 1 16,3 4-2-16,-3 0 1 0,0-6 0 15,0 3 0-15,0-4 0 16,0-2 0-16,-4-4-2 16,1-3 0-16,-1-3-12 15,4-3 1-15</inkml:trace>
  <inkml:trace contextRef="#ctx0" brushRef="#br1" timeOffset="-1452.64">29538 7315 28 0,'-7'0'14'0,"4"4"-1"0,3-4 10 0,0 0-21 16,7-4 1-16,-4-2 1 16,4 0 1-16,0-7-6 15,0-2 1-15,0-1 4 16,0-12 0-16,0-7-2 15,0 1 0-15,-3-4-1 16,-4 7 1-16,0 3-2 16,-4-1 0-16,1 4-1 15,-1 3 1-15,1 7-1 16,-1 5 1-16,-3 4-1 16,0 0 0-16,0 6 0 15,0-3 1-15,4 3-1 16,-1 3 0-16,8 0 0 15,3 3 1-15,7 0 0 16,10 7 1-16,12-1-1 16,6 7 0-16,7-3 0 15,4-4 1-15,-3 1-1 0,-4 0 0 16,-11-4-1-16,-7 0 0 16,-10-2 0-16,-8 2 1 15,-6 4-1-15,-8 2 1 16,-13 4-1-16,-11-3 1 15,-15 9-1-15,-13 3 1 16,-8 3-1-16,4-5 0 16,0 2-5-16,0-6 1 15,4-13-7-15,10-6 1 0</inkml:trace>
  <inkml:trace contextRef="#ctx0" brushRef="#br1" timeOffset="-432.53">29503 6729 23 0,'-7'6'11'0,"7"1"-5"0,0-7 11 15,-4-4-14-15,1-2 1 16,-4 0 1-16,0 0 0 0,-4-4-6 15,-7 1 0-15,4-1 5 0,-7 1 0 16,-4-4-1-16,1-2 0 16,-5-4-1-16,1-9 0 15,0 0-1-15,0-7 1 16,-7 7 0 0,-1-4 0-16,1 4-1 15,0 0 1-15,3 3-1 16,4 0 1-16,0 0-1 15,-1 6 1-15,-6 3-1 16,0-3 0-16,-1-3-1 16,-2-9 1-16,-1 3 0 15,0 0 1-15,4 6-1 16,-4-3 0-16,-3 0 0 16,-1 3 0-16,1-3 0 0,10 3 0 15,0 0-1 1,4 0 0-16,-7 6 0 15,3-3 1-15,0 7-1 0,1-1 0 0,2 4 0 16,1-1 0-16,4 4-3 16,2 0 1-1,5 3-6 1,-1-1 0-16,4 1-7 0,0 0 0 16</inkml:trace>
  <inkml:trace contextRef="#ctx0" brushRef="#br1" timeOffset="93.41">28208 5675 38 0,'28'7'19'0,"-6"-4"-9"0,-19 0 29 0,1-3-38 16,-1 3 1-16,-3 3 2 16,-3 1 1-16,-8-7-6 15,-3 6 1-15,-4 3 3 16,-10 1 0-16,-4 2-1 16,-10 1 0-16,-4 2-2 15,0-2 1-15,7 3-1 16,4-4 1-16,3-2-1 15,8-1 0-15,3 0 0 16,6 1 0-16,5-1-1 16,6 4 0-16,4-1 0 15,7-5 0-15,11 2-1 16,14 0 1-16,3 4 0 0,7 0 1 16,-3 2-1-16,-4 4 1 15,-3-6-1-15,-7 5 0 16,-11-2 0-16,-3 0 1 15,-8-1-1-15,-3 1 1 16,-3-3-1-16,-4-4 1 16,-1-6-1-16,5 0 1 15,-1-18 0-15,8-14 0 16,-1-8 0-16,5-13 0 16,-1-7-4-16,0 10 0 15,-4-6-10-15,1 9 0 16</inkml:trace>
  <inkml:trace contextRef="#ctx0" brushRef="#br1" timeOffset="1246.93">27309 6268 45 0,'14'-6'22'0,"7"-4"-18"16,-14 4 32-16,0 0-34 15,-7-4 0-15,0-2 1 16,-4-4 0-16,-6 1-4 16,3-1 0-16,-4 0 3 15,-3 1 0-15,-7 5-1 16,-4 4 0-16,-3 3 0 16,0 3 0-16,-4 6-1 0,4 3 1 15,0 7-1-15,3 6 0 16,7-3 0-1,8 6 0-15,6 3 0 0,15 0 0 16,13-6-1-16,8-6 0 16,3-7 0-16,-3-9 1 15,0-9-1-15,3 0 1 47,0-1-1-47,-3-9 1 0,-11-3-1 16,-6-9 1-16,-12 3 0 0,-3 3 0 0,-7 3 0 0,-4 3 0 0,1 6 0 15,-4 7 0-15,-4 3 0 16,-7 3 0 0,-3 9 0-16,0-2 0 15,3 5 0-15,1 4 0 16,2 3 0 0,5 0 1-16,6-1-1 0,1-2 1 0,17-7-1 15,10 1 1-15,4 2-1 16,4-8 1-1,-4-1-1-15,0 0 0 0,-6-9-1 16,-5-7 1-16,1 0-1 16,-4-9 1-16,0 4-1 15,0-1 1-15,-4 0-1 16,-3-3 1-16,-7 6 0 0,-3-2 0 0,-8 5 0 31,-3 13 0-31,-7 0 0 16,0 3 0-16,-1-3 0 15,1 6 0-15,3 4 0 0,8 2 1 0,3 7 0 16,3 3 0 0,8 3-1-16,10-3 1 15,10-9-1-15,11-4 1 16,4 1-1-16,0-7 1 16,-4-6-1-16,-3-7 0 15,-11 1 0-15,0-4 0 16,-3 1-5-16,-4-4 1 0,-7 0-12 15,-11 4 1-15</inkml:trace>
  <inkml:trace contextRef="#ctx0" brushRef="#br1" timeOffset="1744.97">26028 5061 46 0,'0'44'23'0,"-14"6"-20"0,10-28 32 0,-6 9-34 15,-4 13 0-15,-4 0-1 16,-3 3 1-16,3-3-2 16,4-19 0-16,3-12-3 15,8-17 0-15,3-14-7 16,3-11 1-16,8-11-4 15,-4 2 1-15</inkml:trace>
  <inkml:trace contextRef="#ctx0" brushRef="#br1" timeOffset="2106.3">25848 5076 48 0,'4'7'24'0,"10"-4"-29"0,-4-3 48 15,4-3-42-15,8 3 0 16,9-3 1-16,15 3 0 16,-4 0-3-16,-6 0 1 15,3 0 1-15,-4 0 0 16,-3-4-1-16,-8-2 0 0,-3-3-1 0,-3-4 1 16,-4 4-1-1,-7 3 1-15,-7 6-1 16,-3 3 0-16,-4 6 0 15,-4 10 1-15,4 0 0 16,-4 6 0-16,-6 3 0 16,-4 3 0-16,3 1 0 0,4-4 1 15,3 0-1-15,4-3 0 16,7-3-3 0,4-6 0-16,3-4-7 15,0-5 0-15,0-7-5 16,7-7 1-16</inkml:trace>
  <inkml:trace contextRef="#ctx0" brushRef="#br1" timeOffset="2347.18">26472 5202 43 0,'-14'47'21'0,"-123"63"-9"0,109-73 38 16,-15 7-50-16,-13 16 1 16,-8-4 0-16,4 1 0 15,4-7-3-15,10-9 1 16,4-13-3-16,17-6 0 16,14-10-6-16,11-12 1 15,14-9-7-15,11 0 0 16</inkml:trace>
  <inkml:trace contextRef="#ctx0" brushRef="#br1" timeOffset="2680.09">26250 5534 46 0,'11'22'23'0,"10"0"-19"16,-18-19 40-16,5 4-42 15,2-4 1-15,1 3 1 16,3-3 1-16,0 0-5 15,0 4 0-15,0-4 3 16,-3 3 1-16,-1-3-2 16,-3 0 0-16,0 0-2 15,-7 4 1-15,-3 2-2 16,-8 7 0-16,-3-7 0 16,-7 4 0-16,-4 2 0 15,1 4 1-15,2 0 0 16,5 3 0-16,6-6 0 0,4-4 1 15,7-2 0-15,18-4 0 16,10 0 0-16,7-3 0 16,4-3-4-16,0 0 0 15,-7 0-9-15,-1-3 1 16,-16 0-7-16,-1 12 0 16</inkml:trace>
  <inkml:trace contextRef="#ctx0" brushRef="#br1" timeOffset="6447.68">25763 15873 42 0,'11'28'21'0,"-18"29"-15"16,7-32 21-16,0 6-28 16,-4 16 1-16,-6 10-1 15,-4-1 1-15,0 1-2 16,-1-4 1-16,5-12-10 16,3-10 0-16,7-12-1 0,3-4 1 0</inkml:trace>
  <inkml:trace contextRef="#ctx0" brushRef="#br1" timeOffset="6775.43">25552 16670 42 0,'-4'31'21'0,"-17"16"-28"15,14-35 42-15,0 10-35 16,-4 0 0-16,-3-3 0 15,0-3 0-15,4 0-3 16,2-7 0-16,-2-6-8 16,13-3 0-16</inkml:trace>
  <inkml:trace contextRef="#ctx0" brushRef="#br1" timeOffset="7150.22">25386 16604 36 0,'3'12'18'0,"8"4"-9"0,-4-16 26 15,4-3-32-15,3 0 1 16,3-1 1-16,12 1 1 16,-1 0-7-16,0 0 0 15,4 6 4-15,0 0 0 0,-1 0-2 16,-2 4 1-16,-5-7-2 15,-6 3 0-15,-4 0-1 16,-3 0 0-16,-8 0-2 16,-3 0 1-16,0 4-2 15,-7 2 1-15,-4 4-1 16,1 5 1-16,-1 4 0 16,4 0 0-16,0 0 2 15,0-3 0-15,0 0 1 16,4-6 0-16,-1-1-1 15,4-3 1-15,0 1-6 16,7-4 1-16,7-3-7 16,-3-6 1-16</inkml:trace>
  <inkml:trace contextRef="#ctx0" brushRef="#br1" timeOffset="7422.27">25972 16723 47 0,'-29'44'23'0,"-20"-3"-25"0,35-32 41 16,-11 3-37-16,-10-2 0 15,-4 9 0-15,-3 6 0 16,-8 12-3-16,-6 14 0 0,-4 5 1 15,7-6 0-15,7-9-4 16,7-7 1-16,15-8-5 16,9-11 1-16,19-9-8 15,14-2 1-15</inkml:trace>
  <inkml:trace contextRef="#ctx0" brushRef="#br1" timeOffset="7750.33">25650 17065 51 0,'8'12'25'0,"6"7"-27"15,-7-16 47-15,7 3-43 16,3 4 1-16,8-4 2 16,-4 3 0-16,0 1-6 15,-3-1 0-15,-4-2 3 0,-3-1 0 16,-4 0-2-16,-7 4 0 15,-7-1-2-15,-4 0 0 16,-3 1-1-16,-4-1 1 16,1 1 0-16,-1 2 1 15,4 4 1-15,7-1 0 16,7 7 1-16,7 0 1 16,11 0 0-16,3-3 1 15,7 3-3-15,4-9 0 16,-4-4-10-16,0-3 0 15,-7-6-7-15,-3-6 0 16</inkml:trace>
  <inkml:trace contextRef="#ctx0" brushRef="#br1" timeOffset="10452.54">23784 16055 10 0,'-7'3'5'0,"7"-15"6"0,0 12 5 0,4-7-14 16,-1 1 1-16,1 0 0 0,-1-1 1 15,1 1-5 1,-1 0 0-16,1 0 3 0,-1-1 1 15,1-2-1-15,0 0 0 16,-1-1 0-16,1-2 0 0,-1-1 0 16,4 0 0-16,0-2 0 31,0 2 0-31,0 1-1 16,-3-1 1-16,3 4-1 15,-4-1 0-15,1 1 0 16,3-4 1-16,-3 1-1 15,3 2 0-15,0-2-1 0,0-4 1 32,0 7 0-32,0-1 0 0,-4 4-1 0,4-3 1 15,0-4 0-15,1 4 0 16,2-1-1-16,-3 1 1 16,0 0 0-16,-3-1 0 15,-1 1 0-15,1-1 0 16,-1-2-1-16,1-1 1 15,-1 1-1-15,-3-4 1 16,4 3-1-16,-1 1 1 16,-3-4 0-16,0 4 0 0,7 2 0 15,-3 1 0-15,-4-4 0 16,4 4 0-16,3-4-1 16,0-2 1-16,0-4-1 15,0 3 1-15,0 1-1 16,0-1 1-16,3 0-1 15,-2 4 1-15,-1-4-1 16,3 3 1-16,-3 4-1 16,0-4 0-16,4-2 1 15,-1 2 0-15,1-2 0 16,0-1 0-16,-1 3 0 16,1-2 0-16,-1 2 0 15,-3 1 1-15,0 2-1 16,1 7 0-16,-1-6 0 15,0 2 0-15,0 1-1 16,3 0 1-16,1-4-1 16,-1 1 0-16,1 0 0 0,0-1 1 15,-1 1-1-15,1-1 0 16,-1 1 0-16,1 0 0 16,0-1 0-16,-1 1 1 15,1-1-1-15,-4 1 0 16,3-4 0-16,1 1 0 15,-1-1 0-15,1 1 0 16,0-1-1-16,-1 4 1 16,1-4 0-16,-1 4 1 15,1 3-1-15,3-1 0 0,-3-2 0 16,-1 0 0-16,1-1 0 16,-1-6 1-16,1 7-2 15,-4-4 1-15,0 1 0 16,0-4 1-16,0 1-1 15,0 2 1-15,0 4-1 16,0 2 1-16,0 1-1 16,1 3 1-16,2-3-1 15,1-1 1-15,-1 1-1 16,4 0 0-16,0-4 0 16,1 1 1-16,-1 0-1 15,3 2 0-15,1-2 0 16,-4 3 1-16,0 3-1 15,0 3 1-15,-3-4-1 16,-1 1 1-16,5-3-1 16,-1 3 0-16,0-3 1 0,0-1 0 15,4-2-1-15,-1 3 0 16,1-1 0-16,-4 1 1 16,0 0 0-16,0 3 1 15,0 0-1-15,0 3 0 16,4-4-1-16,-4 1 1 15,0 0-1-15,0-3 0 16,0 0-1-16,1-1 1 16,-1 1-1-16,-4 0 1 15,1 3-1-15,-4 3 1 0,0-3 0 16,4 3 0-16,-4-4 0 16,3 1 1-16,4-3-1 15,0 0 0-15,8-1 0 16,-1 1 0-16,0-6 0 15,-3 5 1-15,-1 1 0 16,1 0 0-16,-1 0 0 16,1-1 0-16,0 1-1 15,-1 0 1-15,5-4 0 16,-1 1 0-16,3 0 0 16,-2-1 0-16,2 1-1 15,1 2 1-15,-4 1 0 16,0 3 0-16,0 0-1 15,-3 0 1-15,0 0-1 16,-1-1 0-16,1-2 0 16,-4 0 0-16,0 0 0 0,4-1 0 15,3-2 0-15,0 0 0 16,4-1 0-16,0 4 1 16,-4 0-1-16,-4 2 1 15,1-2-1-15,-4 3 1 16,0 3-1-16,0 0 0 15,4-3 0-15,0 0 0 16,3 0-1-16,-4 3 1 16,1-3-1-16,0 3 0 15,-8 0-4-15,4 3 1 16,-6-3-7-16,-8 0 1 0,-4-7-9 16,0 7 0-16</inkml:trace>
  <inkml:trace contextRef="#ctx0" brushRef="#br1" timeOffset="11759.46">23823 14415 48 0,'-7'-3'24'0,"7"9"-17"0,0-6 36 0,4-6-39 16,3-1 0 0,21-2 6-16,0 3 0 15,11 0-12-15,17 2 1 0,1-2 6 16,3 0 1-16,0 0-3 16,-7-4 0-16,-11 7-5 31,-7 3 1-31,-7 0-8 15,-10 3 1-15,-7 0-13 16,-11-9 1-16</inkml:trace>
  <inkml:trace contextRef="#ctx0" brushRef="#br1" timeOffset="12403.82">23435 14048 40 0,'0'0'20'0,"4"3"-6"0,-4 0 20 15,0 0-31-15,0 1 1 16,-4-1 3-16,1 6 1 16,-5 4-9-16,1 9 1 15,0 6 6-15,0 6 0 16,0 10-1-16,4 3 0 16,-4 7-2-16,0-4 1 15,0-3-2-15,3-10 0 0,0-8-2 16,1-4 1-16,3-6-2 15,0-7 0-15,3-6-6 16,1-3 1-16,-4-3-14 16,-4-6 0-16</inkml:trace>
  <inkml:trace contextRef="#ctx0" brushRef="#br1" timeOffset="17359.29">25845 6002 40 0,'28'12'20'0,"-14"4"-8"0,-11-10 20 16,-3-3-31-16,0 10 0 0,-7-4 1 15,-7 4 1-15,-14 5-4 16,-11 11 0-16,0-1 2 16,-14 16 0-16,-7 19-1 15,1 6 1-15,-1 9-1 16,3 7 0-16,-3-10-4 16,7-16 1-1,11-12-10-15,3-12 1 0,14-13-2 16,8-6 0-16</inkml:trace>
  <inkml:trace contextRef="#ctx0" brushRef="#br1" timeOffset="17764.1">25202 6560 35 0,'18'50'17'0,"-28"0"-13"15,6-37 31-15,-7 9-34 16,1 3 1-16,-4 0-1 16,0 0 1-16,-1 3-3 15,1-3 0-15,0 3 2 16,0-9 0-16,0 0-1 0,3-6 0 16,4-1-1-16,0-6 1 15,7-3 0-15,7-6 0 16,4-9 1-16,7-1 0 15,13 1 0-15,5-1 1 16,2 7 0-16,1 0 1 16,0-4-1-16,-4-5 1 15,-3 2-2-15,-4 0 1 16,-7 1-2-16,-10-1 1 16,-11 4 0-16,-14 3 0 15,-11 3-1-15,-17 3 1 0,-4 0-2 16,-3 3 1-16,-4-3-5 15,0-7 1-15,7-5-11 16,11-10 1-16</inkml:trace>
  <inkml:trace contextRef="#ctx0" brushRef="#br1" timeOffset="18411.65">24377 8015 22 0,'3'6'11'0,"1"-6"12"16,-4 0 3-16,0 0-22 15,0 3 0-15,0 3 4 0,0 7 1 0,-4-1-10 16,-3 10 0-16,-7 13 6 31,-3 9 1-31,-1 0-3 16,-3 9 1-16,0-3-3 0,3-6 0 15,4-16-3-15,3-3 0 16,4-6-5-16,4-6 0 16,-1-1-9-16,4-2 1 15</inkml:trace>
  <inkml:trace contextRef="#ctx0" brushRef="#br1" timeOffset="18844.47">24035 8479 42 0,'3'15'21'0,"1"7"-18"16,-8-15 30-16,1 5-31 16,-1-2 0-16,1 5 0 15,-1 1 1-15,1-3-4 16,-1-1 0-16,4 1 3 15,0-7 1-15,0 3-2 16,0-2 1-16,7-7-1 16,4-7 1-16,3 1 0 15,7-3 0-15,4-1-1 16,3-2 1-16,7-1-1 16,4-6 1-16,0 7 0 15,-7 2 0-15,-4 1-1 16,-3 3 1-16,-8-1-2 0,-3 4 1 15,-7 3-1-15,-14 0 1 16,-10 3-1-16,-8 4 0 16,-10-7-2-16,-8-7 1 15,-6 1-1-15,10 0 1 16,0-7-4-16,4-5 0 16,7-4-11-16,10-3 1 15,4-4-1-15,18 4 0 16</inkml:trace>
  <inkml:trace contextRef="#ctx0" brushRef="#br1" timeOffset="19820.31">24772 8946 35 0,'11'3'17'0,"-4"-6"-14"0,-7 3 31 16,0 0-32-16,0 0 1 15,0 0 2-15,0 0 0 16,-4 0-6-16,1-3 1 16,-4 0 4-16,-4-3 0 15,-3-1-2-15,-7 1 1 0,-4 3-1 16,0 0 0-16,1 3-1 15,2 3 0-15,1 3-1 0,0 7 1 0,0-1 0 16,3-2 0 0,1 2-1-1,6 1 1-15,4 2-1 16,7 1 0-16,7 0 0 16,4-4 1-16,10 4-1 15,7-4 1-15,0-2 0 16,4-7 0-16,0-3-1 15,-4-3 1-15,0-3-1 16,-3 2 1-16,-4-2-1 16,-7-3 1-16,-3-7-2 15,-8-6 1-15,-6 0 0 16,-4 0 0-16,-7 3-1 16,-4 7 1-16,-7 3-1 15,-3-1 1-15,-4 10-1 16,8 10 1-16,-1-1-1 15,4 3 1-15,3 4-1 16,4 0 1-16,3 3 0 0,8-10 1 16,-1-3-1-16,15 1 0 15,7 2 1-15,10-6 0 16,0 0 0-16,-3-3 0 16,-4 3 0-16,0-3 0 15,-3-3-1-15,-1-6 1 16,-3-4-1-16,-3-2 0 15,-7-4-1-15,-4-3 0 16,-7 6 0-16,-1 1 1 16,-9 2-1-16,-8 7 0 0,-3 9-1 15,0 0 1-15,3 10-1 16,11-4 1-16,0 7 0 16,3-1 1-16,1 1 0 15,3-4 1-15,0 1 0 16,10 0 0-16,11 2 0 15,7-8 0-15,8-4-1 16,-1-3 1-16,0 0-1 16,-3-7 1-16,-8 1-3 15,-3 0 0-15,-10 0-10 16,-8-4 1-16,-13 1-6 16,-8 2 1-16</inkml:trace>
  <inkml:trace contextRef="#ctx0" brushRef="#br1" timeOffset="20271.62">23167 9228 46 0,'7'10'23'0,"0"-4"-18"15,-7-6 39-15,0 3-42 16,0 3 0-16,-3 4 2 16,-8 5 1-16,0 7-7 15,-3 7 1-15,-7-1 3 16,0 3 0-16,0 1-3 15,3-7 1-15,4-10-8 0,3-8 1 16,8-14-10-16,6-15 1 16</inkml:trace>
  <inkml:trace contextRef="#ctx0" brushRef="#br1" timeOffset="20631.12">22938 9084 34 0,'-7'22'17'0,"14"-6"-5"0,-4-10 18 16,4 0-24-16,4 4 0 16,-1-4 2-16,8 3 0 0,10-2-11 15,8-1 1-15,9 0 7 16,8-3 1-16,4-3-4 16,-4-6 0-16,-11 0-2 15,-3-7 1-15,-4 4-1 16,-3-10 0-16,-7 6-1 15,-4 1 0-15,-7 2 0 16,-11 4 1-16,-6 6-1 16,-1 10 0-16,-10 8 0 15,-11 11 0-15,-3 8 1 16,0 20 0-16,0-4 0 16,7 3 1-16,7-2 0 15,14-10 0-15,17-13-1 16,8-12 1-16,14-13-6 15,7-9 0-15,3-10-11 16,-3-5 1-16</inkml:trace>
  <inkml:trace contextRef="#ctx0" brushRef="#br1" timeOffset="21639.99">27488 15864 45 0,'18'31'22'0,"-14"3"-11"0,-4-21 22 0,-4 12-33 16,1 6 1-16,-4 17-1 16,-4 8 0-16,0-3-1 0,-3 1 1 15,-3-7-4-15,10-3 1 63,3-10-10-63,4-9 0 0,7-9-1 15,0-1 0-15</inkml:trace>
  <inkml:trace contextRef="#ctx0" brushRef="#br1" timeOffset="21907.71">27337 16845 40 0,'-21'22'20'0,"3"0"-25"16,14-19 39-16,-3 3-34 0,0 4 0 15,0-1-1-15,0-2 1 16,4-4-4-16,3-3 0 16,7-7-7-16,0-5 0 15</inkml:trace>
  <inkml:trace contextRef="#ctx0" brushRef="#br1" timeOffset="22238.03">27238 16666 25 0,'-4'13'12'0,"15"3"6"16,-4-13 13-16,0 0-29 15,4 0 0-15,6 0 2 16,12 3 1-16,9 1-6 16,5-1 0-16,3 3 3 15,3-2 1-15,-7-1-2 16,-10-3 1-16,-4-3-2 15,1 0 1-15,-8 0-1 16,-4-3 0-16,-3 3-1 16,-7 0 0-16,-3 3 0 15,-8 6 0-15,-10 7 1 0,-3 3 0 16,-4 6 0-16,3 10 0 16,0 2 1-16,8-9 0 15,10-3-2-15,14-9 0 16,11-6-12-16,3-17 0 15</inkml:trace>
  <inkml:trace contextRef="#ctx0" brushRef="#br1" timeOffset="23453.41">25714 14371 26 0,'11'9'13'0,"-1"-12"-8"16,-10 3 8-16,7-3-9 16,4-3 1-16,-1 3 3 15,4-7 0-15,1 4-10 0,-1 0 1 16,3 3 7-16,-3 3 0 0,4-4-2 16,3 4 0-16,0-3-2 15,4 3 1 1,3 0-1-16,8 3 0 15,-1-3-1-15,4 7 1 16,-11-7-1-16,7 9 1 31,22 16 0-31,-8-3 0 16,-3 3-1-16,-4 0 1 16,1 0-1-16,-1 1 0 15,0-1 0-15,4-3 0 16,-4 0-1-16,-3-7 1 0,-3 4 0 15,-8-6 0-15,3 2 0 16,1 1 1-16,0 6-1 16,-4-3 0-16,0 3 0 15,1 3 0-15,-5 3-1 16,1-6 0-16,0 3 0 16,3 3 0-16,0 0 0 15,7-2 0-15,-3 2 0 47,-4-3 0-47,-3 0 0 0,-4 6 1 16,-3 4-1-16,-4-1 0 0,-3-9 0 0,-1 0 0 0,-3 4 0 15,4-1 0-15,-1 6 0 16,8-2 0-16,3-1 0 0,0 4 0 16,-3 8 0-16,0 5 0 15,3-5 0-15,-7 8 0 16,-3-4 0-16,-4-3 0 15,-4 3-1-15,-3 0 1 16,0-3-1-16,0-1 1 16,4 1-1-16,6 0 1 15,8-3-2-15,7 0 1 16,-1-7-5-16,-6-6 1 16,-4-9-12-16,0-16 1 15</inkml:trace>
  <inkml:trace contextRef="#ctx0" brushRef="#br1" timeOffset="24985.5">24059 9605 35 0,'-14'9'17'0,"4"-12"-8"16,10 6 17-16,0-3-21 0,-4 3 0 15,1 10 3-15,-1 5 0 16,4 11-10-16,4 15 0 16,3 15 7-16,7 16 0 15,4-6-2-15,10 0 0 16,3-6-2-16,1-6 0 16,0-7-4-16,0-9 0 0,-8-10-11 15,1-6 1 1,-7-9-3-16,-4-1 0 15</inkml:trace>
  <inkml:trace contextRef="#ctx0" brushRef="#br1" timeOffset="25360.58">24264 10044 29 0,'7'18'14'0,"-10"7"-5"15,3-18 22-15,0 2-28 16,-4 1 0-16,4 5 3 15,0-2 1-15,4 12-9 0,6 0 1 16,8 6 5-16,10 1 0 16,4-1-2-16,0 0 1 15,-8-2-3-15,-6 2 0 16,-11 3-1-16,-21 1 1 16,-14-4-4-16,-11-2 1 15,-7-8-7-15,-3-8 0 16,-1-10-4-16,8-12 1 15</inkml:trace>
  <inkml:trace contextRef="#ctx0" brushRef="#br1" timeOffset="25544.46">24190 10169 46 0,'7'25'23'0,"-7"41"-23"0,0-50 42 0,-7 9-41 16,-4 9 0-16,1-2-2 16,-1 2 0-16,4-6-8 15,4-9 0-15,3-16-5 16,24-3 0-16</inkml:trace>
  <inkml:trace contextRef="#ctx0" brushRef="#br1" timeOffset="26110.98">25862 11869 31 0,'7'0'15'0,"-3"0"-1"16,-4 0 21-16,0-7-31 15,0 7 1-15,0 0 3 0,0 0 1 16,3 7-11-16,4 2 1 16,7 7 5-16,8 9 1 15,20 3-3-15,7 10 1 16,1-1-4-16,6 4 0 31,1-6-8-31,-19-10 0 16,-16-10-8-16,-12-12 1 15</inkml:trace>
  <inkml:trace contextRef="#ctx0" brushRef="#br1" timeOffset="26322.31">26303 11944 47 0,'21'19'23'0,"-21"9"-17"15,0-22 36-15,-3 7-41 16,-8 6 0-16,-3 6 1 16,-4 9 0-16,-6 1-3 15,-12 2 0-15,-2-2-4 16,-5-4 1-16,8-12-11 16,7-13 1-16</inkml:trace>
  <inkml:trace contextRef="#ctx0" brushRef="#br1" timeOffset="26951.72">26716 12352 31 0,'-4'6'15'0,"11"-9"2"16,-3 3 14-16,3-3-27 15,-3-1 0-15,13-2 2 16,11 3 0-16,8 3-8 16,6 3 0-16,7 3 5 0,4 4 1 15,-10-1-3-15,-8-3 0 16,-7-2-2-1,-10-1 1-15,-11 3-1 0,-11-6 0 0,-3 3-1 16,-7 0 0-16,0-3-1 16,-4 3 0-1,4 1 0-15,0 2 0 0,4 3 0 0,3 4 0 32,3-1 0-32,4 1 1 0,7-4 1 15,7-2 0-15,4 5 1 16,-1 1 1-16,1-1 0 0,-4 1 0 31,-3-1 0-31,-11 1 0 16,-7-4-1-16,-7 1 1 15,-8-1-2-15,-2-3 1 16,-4 1-7-16,-1-4 0 0,8-6-4 16,7-4 0-16</inkml:trace>
  <inkml:trace contextRef="#ctx0" brushRef="#br1" timeOffset="27192.86">27291 12521 40 0,'-4'22'20'0,"-6"6"-15"16,6-25 34-16,1 3-37 15,-4 7 0-15,0 0 0 16,0 5 1-16,0-2-6 16,-1-3 0-16,5-4-2 0,3-9 0 15,3-13-9-15,1-2 0 16,3-7 0-16,-7-3 0 16</inkml:trace>
  <inkml:trace contextRef="#ctx0" brushRef="#br1" timeOffset="27477.54">27206 12493 28 0,'11'18'14'0,"24"1"-6"0,-24-19 28 15,6 0-32-15,15 0 1 16,10 3 2-16,4 1 0 0,-3 2-10 16,-1-3 1-16,-10 0 5 15,-8 0 1-15,-6 0-4 16,-7-3 1-16,-8 3-2 15,-3-3 1-15,-3 4-1 16,-4 2 0-16,-8 3 0 16,-2 4 1-16,-8 9-2 15,0 0 1-15,-3 3-1 16,11 0 1-16,2 0-1 16,8-3 0-16,11-3-4 15,10-4 0-15,4-5-6 16,17-7 0-16</inkml:trace>
  <inkml:trace contextRef="#ctx0" brushRef="#br1" timeOffset="27703.52">27982 12649 42 0,'-14'41'21'0,"-53"-6"-17"0,57-23 34 16,-15 7-37-16,-14 6 0 15,-14 10 1-15,-7-4 1 0,-7-6-3 16,-3 6 0-16,10 4 0 0,7-1 1 16,7-5-5-1,11-11 1-15,13-5-6 16,12-13 0-16,10 0-6 16,18-9 1-16</inkml:trace>
  <inkml:trace contextRef="#ctx0" brushRef="#br1" timeOffset="28003.44">27640 13004 45 0,'21'15'22'0,"25"7"-20"16,-28-18 41-16,3 2-41 16,0 0 0-16,0 7 2 15,0-4 0-15,1 0-5 16,-8-2 0-16,-4-4 3 15,-6 13 0-15,-8-7-1 16,1 7 0-16,-8 9-1 16,-3 0 0-16,-7 0 0 15,0 3 1-15,0 0 1 0,3 1 0 16,11 2 0-16,10 0 1 16,12-3-1-16,2 4 0 15,15-13-4-15,3-4 1 16,-3 1-7-16,-11-3 0 15,-7-1-11-15,-14 1 1 16</inkml:trace>
  <inkml:trace contextRef="#ctx0" brushRef="#br1" timeOffset="28919.57">27499 16136 21 0,'4'19'10'0,"13"0"1"16,-10-13 10-16,4 4-19 16,3 5 1-16,4 7 3 15,-1-3 0-15,1 6-6 0,3 13 0 0,4 3 4 16,3 9 1-16,0 6-1 16,4 1 0-16,0-1-1 15,10 4 0 1,7-7-1-16,1 0 0 15,10 1 0-15,0-4 1 16,3 3-2 15,1 7 0-15,-11 2 0-16,0-5 1 0,3-1-1 0,4-2 0 0,7-7-1 0,18-7 1 16,3-2-1-16,4-13 1 15,10-6-1-15,7-3 1 0,1 2-2 16,-15 1 1-16,-14 3 0 15,-17-6 0-15,-1 0-4 16,-7-1 1-16,-3-2-6 16,7-7 0-16,-3-15-6 15,-4-1 0-15</inkml:trace>
  <inkml:trace contextRef="#ctx1" brushRef="#br1" timeOffset="17720.04">20144 12549 0,'0'0'0,"0"0"15,0 0 1</inkml:trace>
  <inkml:trace contextRef="#ctx0" brushRef="#br1" timeOffset="30031.03">23206 17497 52 0,'7'19'26'0,"0"0"-17"0,-4-13 26 16,4-3-33-16,11-3 1 16,10 0 3-16,15-6 0 15,20 3-8-15,18 0 1 16,4 0 4-16,-7 0 0 15,-11 3-5-15,-15 0 0 0,-13 3-11 16,-18 3 1-16,-17-3-6 16,-15 0 1-16</inkml:trace>
  <inkml:trace contextRef="#ctx0" brushRef="#br1" timeOffset="30355.04">21777 17573 48 0,'-7'3'24'0,"3"-6"-17"0,4 3 41 16,0-3-46-16,0 3 1 16,0-4 3-16,4-2 0 15,-1 3-7-15,8 3 0 0,14 0 4 16,14 3 1 0,6 3-7-16,12 4 1 0,3 9-13 0,3 3 1 15,-10-7-5-15,7 1 0 16</inkml:trace>
  <inkml:trace contextRef="#ctx0" brushRef="#br1" timeOffset="30544.57">22518 17613 62 0,'-18'57'31'0,"-31"12"-42"0,31-47 59 0,4 12-50 16,0 4 0-16,7 3-8 16,7 3 1-16,10-7-2 15,12-21 1-15</inkml:trace>
  <inkml:trace contextRef="#ctx0" brushRef="#br1" timeOffset="31687.91">29393 15908 28 0,'4'15'14'0,"10"-5"0"0,-7-7 15 0,0 3-23 16,4 3 0-16,-1 7 2 15,-3 9 0-15,-3 7-11 16,3 11 0-16,-7 11 7 16,-11-10 1-16,4 3-7 0,0-3 1 0,0-10-11 15,4-9 1-15,-1-12-4 32,1-13 1-32</inkml:trace>
  <inkml:trace contextRef="#ctx0" brushRef="#br1" timeOffset="32327.05">28903 14973 39 0,'7'-9'19'0,"0"2"-9"16,-7 7 33-16,4 4-39 15,-4-4 0-15,0 0 3 16,7 0 0-16,0 0-9 16,0 3 1-16,14-3 5 15,4 3 1-15,3 0-3 16,-3 3 1-16,-4 0-3 15,-7 4 1-15,-3 2-2 16,-4 1 0-16,-11 0-1 0,-3-1 0 16,-4-3-1-16,-3 1 0 15,0 2-1-15,0 4 0 16,0 0-1-16,3-1 1 16,1-2 0-16,3-4 0 15,7 1 1-15,3 2 0 16,8 1 1-16,3-1 1 15,0 1 0-15,4-4 1 16,-4 1 0-16,-4-1 0 16,-10 1 0-16,-7-4 0 15,-7 0 0-15,-7 4 0 0,3-4-3 16,1 3 0-16,-4-2-9 16,3-1 0-16</inkml:trace>
  <inkml:trace contextRef="#ctx0" brushRef="#br1" timeOffset="32568.19">29139 15290 46 0,'-7'28'23'0,"-10"0"-21"0,13-22 37 0,1 1-39 16,-4-1 0-16,3 0-3 0,4-3 0 15,0-3-2-15,4-3 1 16,3-6-10-16,0-7 0 16</inkml:trace>
  <inkml:trace contextRef="#ctx0" brushRef="#br1" timeOffset="32897.26">29083 15202 43 0,'21'6'21'0,"4"10"-21"0,-15-10 35 16,19 4-35-1,-1-4 0-15,0-3-1 16,-3 3 0-16,0-6 1 15,-4 0 0-15,-4 0-1 16,-3-3 1-16,-3 3 0 16,-4 0 0-16,-7 6 0 15,-3 7 0-15,-5 0 0 16,-2 5 0-16,-1 4 0 16,1 0 1-16,-1 3-1 15,-3 0 0-15,3 0 0 16,-3 1 0-16,4-4-1 15,-1-4 0-15,4 1-5 16,0-6 0-16,11-7-6 16,3-3 0-16</inkml:trace>
  <inkml:trace contextRef="#ctx0" brushRef="#br1" timeOffset="33153.54">29655 15340 55 0,'-43'16'27'0,"-27"18"-34"0,56-21 51 0,-11 12-43 16,-21 0 1-16,-7 6-1 15,-3 10 1-15,-1-7-3 16,1-2 0-16,3-7-1 15,10-6 1-15,12-4-5 16,13-5 0-16,15-4-10 16,13-6 1-16</inkml:trace>
  <inkml:trace contextRef="#ctx0" brushRef="#br1" timeOffset="33482.16">29499 15512 52 0,'4'22'26'0,"-8"-18"-27"0,8-4 42 16,6 0-40-16,1 0 1 16,0 3 1-16,-1-3 0 15,1 3-4-15,-8-3 0 16,1 3 2-16,-8 0 0 15,-3 0-1-15,0 3 1 16,-3 4-2-16,-5 2 1 16,-2 4 0-16,-1 3 1 15,4 3-1-15,0 0 0 16,10-7 0-16,15 1 1 16,0-3-1-16,10-4 0 0,11-3-6 15,3 1 0-15,-3-4-10 16,-1-9 0-16</inkml:trace>
  <inkml:trace contextRef="#ctx1" brushRef="#br1" timeOffset="22385.46">27065 11668 0,'0'0'16,"0"0"-16</inkml:trace>
  <inkml:trace contextRef="#ctx0" brushRef="#br1" timeOffset="34833.96">30611 15873 37 0,'17'3'18'0,"-3"3"-1"0,-14-2 18 0,4 2-33 16,-4 6 1-16,-4 13-1 15,-3 10 1-15,0 9-4 16,4 12 0-16,-8 7 2 15,-3 3 1-15,0 6-4 16,3 3 1-16,4-6-6 16,4-15 1-16,6-23-9 15,-3-22 0-15</inkml:trace>
  <inkml:trace contextRef="#ctx0" brushRef="#br1" timeOffset="35463.91">30357 15020 39 0,'-15'19'19'0,"12"-7"-7"0,3-12 27 15,0 0-36-15,7 0 0 16,4 0 2-16,6 0 0 0,4 0-6 16,8 7 0-16,-1 5 4 15,4 7 0-15,-8 0-2 16,-6 0 1-16,-4 0-2 16,-7-4 0-16,-7-2-1 0,-3-1 0 15,-8 4 0 1,-7-3 0-16,1-1 0 15,-5 4 1-15,-2-1 0 16,6 4 0-16,4-3 0 16,7-4 1-16,3 1-1 15,12 0 0-15,6-7-4 16,10-6 0-16,8-3-9 16,-7-4 1-16,3-2-4 15,4 0 0-15</inkml:trace>
  <inkml:trace contextRef="#ctx0" brushRef="#br1" timeOffset="35722.38">30685 15249 55 0,'-18'38'27'0,"-7"-1"-37"0,18-24 54 15,4 2-45 1,-4 4 1-16,0 0-3 0,3-3 0 16,1-7-1-16,3-6 0 15,3-9-7-15,8-6 1 16,-1-7-4-16,1-6 1 16,-4-7 0-16,-4 4 1 15</inkml:trace>
  <inkml:trace contextRef="#ctx0" brushRef="#br1" timeOffset="36004.96">30603 15136 36 0,'4'10'18'0,"-4"5"-20"0,0-12 41 15,4 4-33-15,6-4 0 0,8 3 3 16,6 3 0-16,8 7-12 16,0-6 1-16,7-1 7 15,-4 0 0-15,-3 1-4 16,-4-4 1-16,-3-6-2 15,-4-3 0-15,-7 0-1 16,-3 0 0-16,-11 3 0 16,-7-4 1-16,-4 14-1 15,-7 6 1-15,-3 2-1 16,-4 7 1-16,-3 10 0 16,4 3 0-16,6-4-1 15,4-6 1-15,10-6-4 0,11-6 1 16,7-7-10-16,11 4 0 15,-4-16-2-15,4 3 0 16</inkml:trace>
  <inkml:trace contextRef="#ctx0" brushRef="#br1" timeOffset="37055.28">29210 17460 13 0,'0'12'6'0,"4"-15"5"0,-4 3 1 15,7 0-10-15,0 0 1 16,3 3 3-16,1-3 1 0,3 0-8 16,0 0 1-1,0 7 4-15,0-1 1 16,4 0-1-16,0-3 0 16,3 0-1-16,0-9 0 15,4-3-1-15,-4-4 1 16,7 1 0-16,7 2 1 0,4 1-1 15,-4-1 1 1,1-2-1-16,6-7 1 0,4-9-2 16,3-4 1-16,1-11-1 15,2-14 0-15,-9 1-1 16,6-4 1-16,8 7-1 16,-4-4 0-16,-4-9-1 15,4 4 1-15,0-7 0 16,0-10 0-16,0-5-1 15,0 12 1-15,-4-7-1 16,-3-2 1-16,-7-1-1 16,-8 4 1-16,-2 6-6 15,-5 9 0-15,-3 0-11 16,1 7 0-16</inkml:trace>
  <inkml:trace contextRef="#ctx0" brushRef="#br1" timeOffset="38571.49">31231 9150 45 0,'15'16'22'0,"9"-4"-13"0,-13-9 23 0,6 4-31 15,5 2 0-15,6 0 0 16,11 4 1-16,10 6-3 16,7-4 0-16,-10 1-1 15,-10-3 0-15,-8-4-8 16,-7 4 1-16,-3-4-6 16,-18 3 1-16</inkml:trace>
  <inkml:trace contextRef="#ctx0" brushRef="#br1" timeOffset="38783.42">31238 9476 36 0,'-7'19'18'0,"18"-4"-7"0,-4-11 30 16,7-4-39-16,4 0 1 16,3 0 0-16,7 0 0 15,7 3-5-15,4 0 0 16,4 3 0-16,2 4 0 15,-6-4-8-15,-7 0 0 16,-4-3-5-16,-10-3 1 16</inkml:trace>
  <inkml:trace contextRef="#ctx0" brushRef="#br1" timeOffset="39323.02">31708 9404 36 0,'0'6'18'0,"24"7"-17"16,-13-13 31-16,7 3-30 0,3-3 1 15,3 3 2-15,5 3 1 16,2 4-7-16,8 2 0 15,4 1 4-15,2-4 1 16,-9 1-3-16,-8-1 1 16,-10-3-2-16,-11 4 0 15,-14 2-1-15,-11 7 1 0,-7-3-1 16,-7-7 0-16,-10 0-1 16,-4 7 0-16,4 3 1 15,7 6 0-15,3 3-1 16,7 1 1-16,4-4 1 15,7-3 1-15,7-4 0 16,7 4 0-16,10-6 0 16,12 0 1-16,6-1-3 15,0-2 0-15,0-4-7 16,-3 1 1-16,0-7-6 16,-1-3 0-16</inkml:trace>
  <inkml:trace contextRef="#ctx0" brushRef="#br1" timeOffset="39594.5">32244 9802 47 0,'-4'16'23'0,"8"-13"-26"0,-8 9 41 16,-3 1-38-16,-3 9 0 15,-4 0-3-15,-4 0 0 16,0-6 0-16,4-4 1 16,4-2-8-16,3-1 0 0,7-9-3 15,3-16 1-15</inkml:trace>
  <inkml:trace contextRef="#ctx0" brushRef="#br1" timeOffset="40040.46">32127 9667 36 0,'-3'19'18'0,"-8"-9"-13"16,11-4 33-16,-3 0-34 15,-1 0 0-15,4 4 2 16,4-1 0-16,3 1-8 16,7-4 0-16,7 3 5 0,0-3 1 15,15 4-3-15,6-4 1 16,4 4-2-16,-4-4 1 15,-3-3-2-15,-7-3 1 16,-8 0-1-16,-6 0 0 16,-7 0-1-16,-11 0 0 15,-4 3-1-15,-3 0 0 16,-11 7 0-16,-3 12 0 16,-3 6 0-16,-5-3 1 0,8 6 1 15,4 4 1-15,2 2 1 16,5-2 1-16,3-4-1 15,10-9 1-15,15-6-5 16,10 0 1-16,18-1-11 16,10-24 0-16</inkml:trace>
  <inkml:trace contextRef="#ctx0" brushRef="#br1" timeOffset="46784.17">30529 16290 11 0,'4'0'5'0,"-1"-3"7"0,-3 3 5 0,4-6-14 16,-4-1 0-16,4 1 3 16,-1-3 1-16,1-7-8 15,3-3 1-15,0-3 5 0,0-9 1 16,0-10-1-16,0-6 0 16,3 0-1-1,5-3 1-15,2-3-1 16,4 6 0-16,4-4-1 15,0-8 0-15,-1-1 0 16,5-12 0-16,-1-3-2 16,7-10 1-16,7 19-1 15,8 0 1-15,-1 4-1 16,4 2 0-16,14 7 0 16,11 3 0-16,14-7 0 15,6-9 0-15,-6 1-1 0,14-4 1 16,-4-4-1-1,-3 1 0-15,-7 6-1 0,-11 16 0 16,-7 6-9-16,-14 16 0 16,-4 6-6-16,1 13 1 15</inkml:trace>
  <inkml:trace contextRef="#ctx0" brushRef="#br1" timeOffset="48573.22">23608 16030 10 0,'-14'44'5'0,"-25"12"1"0,28-40 6 16,-3 9-12-16,-3 3 1 15,-1 0-1-15,0 7 1 16,-3 3-2-16,-7 2 1 15,0 14 0-15,-4-1 0 0,0-3 1 16,8-12 1-16,-15 15 0 16,3-3 0-16,1 0 1 15,0-12 1-15,-4 0 0 0,-3-1 0 16,3 1-1 0,7-1 0-16,0-2-1 15,1 9 0-15,-8 3 0 16,0-3 0-16,-3-3-1 15,-1-1 0-15,1-2 0 16,0-4 1-16,-4-2-1 16,4-4 1-16,-8-3-1 15,4-3 1-15,4 0-1 16,-7-3 0-16,-1-7-1 16,1 4 1-16,-4 0-1 15,0-1 1-15,4 4 0 16,-4-6 0-16,-4-4 1 15,1 1 0-15,6-4 0 0,-2 0 1 16,2 0 0-16,-3-6 0 16,0 0 0-16,0-6 0 15,4-3-1-15,3-1 1 16,0-8-2-16,0-8 0 16,4-5-1-16,-7-7 1 15,10-15-1-15,0-13 0 16,4-6 0-16,0 9 0 15,-4-12 0-15,-7-9 0 16,-7-14-3-16,0-5 1 0,-3-1-2 16,-11-5 0-16,3-14-1 15,11-5 0-15,4 2 0 16,3-15 0-16,0-9 2 16,0-4 0-16,0-3-2 15,0-3 1-15,1 10-2 16,-1 6 0-16,-14 9-1 15,0 3 0-15,-7 10 4 16,-11 9 1-16,-10 9 3 16,-7 10 0-16,-11 6 4 15,-14 10 0-15,-11 6-7 16,-6 6 0-16,3 10-4 16,10 5 1-16</inkml:trace>
  <inkml:trace contextRef="#ctx0" brushRef="#br1" timeOffset="60701.79">4046 5033 39 0,'22'-16'19'0,"-5"10"-13"16,-13 6 19 15,-4 59-21-31,-4 16 0 0,4 20-1 0,-10 14 1 31,-8 23-8-31,7 12 1 0,1 13 3 16,-1-6 1-16,4-13-3 16,4-19 0-16,3-22-4 15,-11-28 0-15,4-31-4 16,-4-29 1-16,4-28-2 16,7-31 0-16</inkml:trace>
  <inkml:trace contextRef="#ctx0" brushRef="#br1" timeOffset="61421.82">3609 5011 29 0,'7'15'14'0,"14"23"-9"0,-10-29 27 0,6 1-30 0,5-1 0 0,9-3 1 0,1-6 0 0,17-6-4 0,18-6 0 0,22-4 3 0,20-3 0 0,25 0-1 0,21 0 0 0,25-12-1 0,0 0 1 16,28-13 0-16,0-9 0 15,-3-10-1-15,21-9 0 16,-18-7 0-16,25-8 1 15,-7 2-1 1,3-3 0 0,0 16-1-16,-28 6 1 0,11 25 0 15,-15 1 0-15,-20 8-1 0,-8 10 1 0,-21 10 0 16,-7 12 0-16,-17 22 0 16,-18 12 0-16,-15 19-1 15,-16 13 0 1,-8 10 0-16,-7 14 1 0,-4 14-1 15,8-7 0-15,-1-6 1 16,1 6 1-16,-5-9 0 16,-2 0 0-16,-8 0-1 15,-10-4 1-15,-7-2-1 16,-22 9 1-16,-20 6-2 16,-15 0 1-16,-21 4-1 15,-10 5 0-15,3-18 0 16,7-10 1-16,-3 1-1 15,3-16 0-15,4-7 0 16,6 0 1-16,-3 1 0 16,8-4 0-16,-1-3-1 15,-10 4 1-15,-4-4 0 0,-14 0 0 16,0-9-1-16,-18 0 1 16,-24-7 0-16,-25-6 0 15,-35 1 1-15,-39-8 0 16,-22 1 0-16,-17-12 0 15,-35-10 0-15,-11-13 0 32,-42-6-2-32,0-12 1 0,4 0-6 0,-29-4 0 15,7 7-6-15,4 12 1 16</inkml:trace>
  <inkml:trace contextRef="#ctx0" brushRef="#br1" timeOffset="62038.24">3362 11539 31 0,'11'-3'15'0,"-4"9"-8"16,0 1 16-16,-7 8-19 0,-7 4 0 15,7 19 3-15,-11 9 0 0,0 13-9 16,-10 12 1-16,4 19 5 16,-5 25 0-16,1 3-2 31,4 16 0-31,10-7-1 15,3-2 0-15,4-26-1 16,0-19 0-16,0-21-4 16,0-22 1-16,0-38-11 15,4-44 1-15</inkml:trace>
  <inkml:trace contextRef="#ctx0" brushRef="#br1" timeOffset="62627.23">2805 11417 23 0,'7'3'11'0,"31"3"4"0,-16-2 6 16,6 2-19-16,11 0 0 0,21 0 3 16,21-2 0-16,28-1-6 15,25 0 1-15,39-3 3 16,18-3 1-16,27-7-2 15,12 1 0-15,20-13-1 16,-3-9 0-16,21-4 0 16,-7-12 0-16,18-3-2 15,0-7 1-15,13-8 0 16,-16-1 1-16,-8 3-2 16,-39 7 1-16,4 2-1 15,-18 17 1 1,46-4 0-1,-49 16 0-15,-32 9 0 16,-32 13 0-16,-32 12 0 16,-24 10 0-16,-22 16-1 15,-13 12 0-15,-15 12 0 16,-14 13 1-16,-10 7-1 16,-4 5 0-16,4 17 0 0,-1 12 1 15,-2-4 0-15,9 7 0 16,19 22 1-16,10 10 0 15,7 2-1-15,3 4 0 16,1 0 0-16,-12-10 1 16,-13 0-1-16,-14-9 1 15,-18-10 0-15,-25-15 0 16,-35-6 0-16,-21-17 0 16,-46-14-1-16,-35-17 1 15,-60-9-1-15,-43-9 1 0,-41-19-3 16,-54-16 0-16,-28-13-10 15,-28-18 1-15,-22-10-1 16,4-24 0-16</inkml:trace>
  <inkml:trace contextRef="#ctx0" brushRef="#br1" timeOffset="63568.57">19784 4597 29 0,'21'-7'14'0,"11"14"-1"0,-18-7 15 16,0 0-25 0,4 0 0-16,-4 9 3 15,0 7 1-15,0 12-9 16,0 13 1-16,-3 21 5 16,-4 17 0-16,0 15-2 0,0 9 0 0,3 17-1 15,1 5 0-15,-4-6 0 31,-3-6 0-31,-1-9-1 16,1-20 1-16,-1-18-2 16,4-25 0-16,4-29-3 15,10-30 0-15,0-36-5 0,-3-49 1 16,-4-10-7-16,-11-9 1 0</inkml:trace>
  <inkml:trace contextRef="#ctx0" brushRef="#br1" timeOffset="64139.73">19699 4481 37 0,'18'22'18'0,"21"-7"-15"0,-25-12 29 15,17 1-28-15,29-1 1 16,22 3 0-16,34 7 0 0,29-1-8 15,45 1 1-15,25 5 5 16,18 1 0-16,3 0-3 16,-3-3 0-16,0 3 0 15,-18-4 1-15,8-2-1 16,-12-10 0-16,-6-13 0 16,14-15 0-16,-15-3 0 15,1-13 0-15,-25 4 0 16,-25-4 0-16,-21 3-1 15,-28 1 1-15,-18 9 0 16,-21 15 0-16,-10 10-1 16,-12 9 1-16,-6 16-1 15,-7 13 1-15,-4 8-2 16,-10 5 1-16,-1 11-1 16,5 13 0-16,2 10 0 15,5 2 1-15,6 7 0 0,4 3 1 16,14 16 0-16,3 3 0 15,-3 9 0-15,-11-2 0 16,-7 5 0-16,-6-3 0 16,-15-9-1-16,-14-22 1 15,-14-6-1-15,-15-19 1 16,-13-16 0-16,-28-13 0 16,-19-12 0-16,-62 4 0 15,-57 2 0-15,-61-9 1 16,-69 0 0-16,-61-3 1 15,-49-4-4-15,-32 1 1 0,-21-10-11 16,-7 1 0-16</inkml:trace>
  <inkml:trace contextRef="#ctx0" brushRef="#br1" timeOffset="68479.7">12954 7918 40 0,'-4'6'20'0,"8"6"-13"0,-4-12 20 15,4 3-27-15,-1 1 0 16,1 5 0-16,-1-3 0 16,1 1 1-16,-1 5 0 0,-3 1 1 15,4-1 1 1,-1-2-1 0,-3 2 1-16,4 4 0 15,-1-1 0-15,4-2-2 16,-3 0 1-16,3-4-1 0,-4-3 0 0,5-3-1 31,-8 1 0-31,0 2 0 0,3-3 0 16,1 0 0-16,-1 3 0 15,1-3-1-15,-1 1 1 16,1-1 0-16,-4 3 0 16,3-3 0-16,1-3 0 15,-4 3 0-15,0-3 0 16,3 3 0-16,1-3 0 15,-4 0 0-15,0 4 0 16,3-1 0-16,-3-3 1 16,7 0-2-16,-3 3 1 0,-4 0-1 15,0-3 1-15,0 3-1 16,0-3 1 0,3-3-1-16,1 3 1 15,-4 0 0-15,7 0 1 0,-7 0-1 16,0 0 0-16,7 0 0 0,-3 0 1 15,3 0-1 1,0 0 1-16,-7 0-1 16,3-9 1-16,8-7 0 15,6-12 1-15,12-7 1 16,17-31 1-16,21-18-1 0,17-36 1 16,40-27-5-16,20-22 1 15,22-41-16-15,18-32 1 16</inkml:trace>
  <inkml:trace contextRef="#ctx0" brushRef="#br1" timeOffset="75895">7521 7090 36 0,'7'-32'18'15,"-3"10"-8"-15,-4 22 18 31,3 3-25-31,4 16 0 0,4 13 1 0,7 30 0 0,-15 32-6 16,4 32 1-16,-14 40 3 16,4 28 0-16,-8 35-2 15,-3 25 1-15,3 7-1 16,-3-4 0-16,4-19-1 16,3-18 1-16,-4-26-2 15,-7-21 0-15,-3-32-4 16,0-32 0-16,3-21-4 0,-3-31 0 15,11-39-2-15,3-36 0 16,7-42 1-16,3-37 0 16</inkml:trace>
  <inkml:trace contextRef="#ctx0" brushRef="#br1" timeOffset="76600.28">7380 6974 34 0,'57'12'17'0,"-15"-9"-17"0,-28-3 38 0,14-6-37 16,15-3 0-16,17-7-1 15,21-9 1-15,14 0-2 31,14 0 1-31,29-4 0 16,14-2 1-16,17 3-1 0,14 0 0 16,22-4 0-16,14 4 1 15,-1-10-1-15,15-2 1 0,-7-1-2 16,24-9 1-16,-3 12-3 16,4 7 0-16,-18 9-2 15,-15 12 1 1,-6 10 1-16,-18 7 0 15,-14 2 1-15,-7 7 0 16,-18 3 2-16,-10-1 1 16,-18 1 1-16,-21 0 0 15,-11 3-2-15,-7-3 1 16,-14-7-3-16,-10-2 0 16,-11 5-1-16,-4 7 0 15,0 7 1-15,-3 2 1 0,0 13 2 16,-7 9 0-1,0 10 1-15,-1 12 1 0,-2 13-1 16,-8 12 1-16,-7 16-2 16,0 10 1-16,-7 15-3 15,-7 9 1-15,-3 23-1 16,-8 9 0-16,-3 25 1 16,-7-3 0-16,-7 9 1 15,7-13 0-15,0-18 2 16,-4-9 0-16,-3-23-1 15,-7-21 1-15,-14-19-1 16,-22-19 1-16,-10-22-2 16,-39-10 1-16,-42-2-2 15,-57-10 0-15,-49-10-1 16,-39-18 1-16,-60-22-7 16,-28-35 0-16,-17-43-5 15,-5-13 1 1</inkml:trace>
  <inkml:trace contextRef="#ctx0" brushRef="#br1" timeOffset="77531.54">23280 4713 38 0,'7'47'19'0,"3"0"-8"0,-2-35 20 15,-1 7-29-15,3 6 1 16,1 3 2-16,3-12 1 16,3 0-7-16,1-4 1 15,10-12 4-15,22-18 0 16,17-20-1-16,24-25 0 15,8-25-3-15,-25 29 0 16,64-63-7-16,-4 2 1 16,-28 4-11-16,-29 19 1 15</inkml:trace>
  <inkml:trace contextRef="#ctx0" brushRef="#br1" timeOffset="78464.67">7712 11740 37 0,'3'13'18'15,"11"-4"-14"-15,-10-6 18 16,3 16-15-1,4-7 0-15,-8 1 1 16,4-4 1-16,0 1-12 16,7-7 0-16,11-3 8 0,17-19 0 15,4-15-3-15,35-35 0 16,22-29-1-16,17-24 0 16,7-31-10-16,28-26 0 15,-11-16-6-15,5 17 0 0</inkml:trace>
  <inkml:trace contextRef="#ctx0" brushRef="#br0" timeOffset="148532.04">1090 6892 23 0,'28'-19'11'0,"15"-15"0"0,-33 31 12 15,8 0-19 1,-8-4 0-16,-2 1 4 16,2 0 0-16,1-1-9 0,-8 4 1 0,-3-3 6 15,-3 3 0-15,-8 0-2 16,-7 0 1-16,-3-1-3 15,0 1 1-15,-7 0-3 16,0 3 1 0,7 3-1-16,-11 4 0 15,11 2-1-15,-8 4 0 16,19 2-1-16,-8 10 0 16,15-6 0-16,-4 0 0 15,17-3 0-15,-3-4 0 16,7-2 0-16,11-7 0 0,-4-6 0 15,-7-1 0-15,4-2 0 16,0 0 0-16,-4-3 0 16,3-4 1-16,1 7-2 15,-4-1 1-15,4 1 0 16,3 6 1-16,-3 6 0 16,-8 7 1-16,4 3 0 0,0 2 0 15,-3 8-1-15,-1-5 1 16,1 1-6-16,0-6 1 15,-1-6-5-15,1-7 0 0</inkml:trace>
  <inkml:trace contextRef="#ctx0" brushRef="#br0" timeOffset="149008.38">1326 6328 38 0,'0'12'19'0,"4"-6"-13"0,-4-6 34 0,7-6-39 15,4 0 0-15,-1-3 1 16,1-4 0-16,-1 4-2 16,8-1 0-16,10 1 2 15,4-1 0-15,-4 1-2 16,-3 3 1-16,0-1-2 16,-15 7 1-16,-6 4-2 15,-8-4 0-15,-3 9-1 16,-7 7 1-16,-11 9-1 15,11-3 1-15,-3 3 0 16,6 3 0-16,-7 0 1 16,8 4 1-16,6 2-1 15,-3 4 1-15,7-10 0 16,0 0 1-16,7-6-1 16,4-3 0-16,10-7-3 15,0-5 1-15,7-4-10 16,4-16 0-16</inkml:trace>
  <inkml:trace contextRef="#ctx0" brushRef="#br0" timeOffset="149233.15">1644 6949 41 0,'21'3'20'0,"18"-35"-23"16,-25 17 31-16,14-1-31 15,0 3 0-15,-3-2-15 16,0-4 0-16,-4 0 18 0,-10 0 0 16</inkml:trace>
  <inkml:trace contextRef="#ctx0" brushRef="#br0" timeOffset="149428.06">1753 6575 36 0,'11'32'18'0,"-1"5"-22"16,-10-27 35-16,0 12-29 15,-7 6 1-15,4 3 0 16,3 10 0-16,-7 6-5 15,7 6 1-15,0 4-1 0,0-7 1 16,0-6-10-16,0-19 0 16</inkml:trace>
  <inkml:trace contextRef="#ctx0" brushRef="#br0" timeOffset="149699.6">1958 6437 44 0,'-4'35'22'16,"8"34"-25"-16,3-44 36 0,-7 3-33 15,4 13 0-15,-4 0 0 16,0-1 0-16,0 1-1 15,0-3 1 1,0-22-10 0,0-10 0-16,0-6-2 15,0 0 0-15</inkml:trace>
  <inkml:trace contextRef="#ctx0" brushRef="#br0" timeOffset="149886.81">1965 6701 6 0,'0'-10'3'0,"11"7"13"15,-4 3-5-15,3 0-7 0,1 3 1 16,-1 4 6-16,12-1 1 16,-1 6-14-16,7 1 1 15,-7 0 7-15,0 2 1 16,-3-2-3-16,-11-1 0 16,-14 17-5-16,-11 2 1 15,-3 3-5-15,-7-8 1 16,3-5-7-16,4-11 0 15</inkml:trace>
  <inkml:trace contextRef="#ctx0" brushRef="#br0" timeOffset="150329.02">2032 6230 44 0,'0'13'22'0,"4"3"-19"15,-4-16 39-15,7 0-40 16,3-3 0-16,1 3 2 16,3 0 1-16,11-4-6 15,6-2 0-15,-2 0 3 16,13-4 1-16,-3 4-2 15,-11-3 0-15,-3 2-1 0,-8 7 0 16,-6 4-2-16,-4 5 1 16,-14 0-1-16,-4 1 1 15,1 9-1-15,-8-1 0 16,4 8 0-16,3-1 0 16,-6 3 0-16,10 0 1 15,3 3 0-15,-3-2 0 16,7-1 1-16,7-9 0 15,4-7 0-15,-1-2 0 16,11-7-1-16,8-9 1 16,2-7-5-16,5 0 1 0,-5-2-10 15,-9-4 1-15</inkml:trace>
  <inkml:trace contextRef="#ctx0" brushRef="#br0" timeOffset="150606">2402 6848 45 0,'22'3'22'0,"-5"7"-16"15,-13-13 34 1,3 3-39-16,3 0 1 16,5-7-1-16,-1-2 0 0,-4 3-3 15,1 3 1-15,-1-4-4 16,1 4 0-16,0 0-10 16,-11 0 1-1</inkml:trace>
  <inkml:trace contextRef="#ctx0" brushRef="#br0" timeOffset="150810.67">2392 7018 34 0,'21'21'17'0,"0"-21"-10"0,-10 0 19 0,-1-6-27 15,8-3 1-15,-7-1-1 16,-1-5 1-16,8-1-1 15,3 0 0-15,7-6-8 16,-14 4 1-16,4-1-2 16,-7-3 1-16</inkml:trace>
  <inkml:trace contextRef="#ctx0" brushRef="#br0" timeOffset="151143.94">3062 6412 39 0,'7'10'19'0,"-7"-4"-18"0,0-6 38 16,4 3-36-16,-4-3 1 16,0 3 0-16,0 7 1 15,-4 5-7-15,-13 14 0 16,-1 2 4-16,-3 3 1 15,0 4-3-15,-11 9 1 16,11-3-1-16,-4 3 1 16,11 3-1-16,7 0 1 0,7-3-2 15,7-6 1-15,14-16-4 16,0-6 1-16,7-13-3 16,-6-12 1-16,-1-10-4 15,0-9 0-15,4-3-5 16,-11-10 1-1</inkml:trace>
  <inkml:trace contextRef="#ctx0" brushRef="#br0" timeOffset="151545.06">3083 6378 43 0,'25'9'21'0,"10"-34"-20"0,-17 16 39 16,0-4-40-16,13-2 1 16,-2 2 0-16,2-3 0 15,-3 4-2-15,-6 5 1 16,-5 1 0-16,-6 6 0 15,-11 0 0-15,0 6 0 16,-11 7-1-16,4 3 1 16,-10 3-1-16,2 2 1 15,5 8 0-15,-1-1 0 0,11 6 1 16,0 1 1-16,11-1 0 16,-1-5 0-16,1-7-1 15,10-4 1-15,-3-8-2 16,7-16 0-16,3-7-6 15,-7-9 0-15,-3-6-9 16,-11-7 1-16</inkml:trace>
  <inkml:trace contextRef="#ctx0" brushRef="#br0" timeOffset="153087.16">349 6456 23 0,'4'-12'11'0,"28"-17"-10"15,-25 23 11 1,3-6-9-16,1-4 1 0,-4 0 3 16,-4 1 1-1,4-1-8-15,4 3 0 16,-7 7 6-16,3 9 0 16,-7 7-2-16,7 8 1 15,-4 17-3-15,8 21 1 0,-1 26-2 0,1 15 0 31,3 16 0-31,-3 22 0 0,-8 6 0 16,-3 3 1-16,-3 0-2 0,-4-2 0 0,3-23-4 31,-3-19 0-31,7-12-9 16,0-41 0-16</inkml:trace>
  <inkml:trace contextRef="#ctx0" brushRef="#br0" timeOffset="153778.23">494 6246 55 0,'18'22'27'0,"20"-22"-37"0,-27-3 49 16,7 3-39-16,-4 0 1 16,14 3-2-16,0-6 0 15,14-6-1-15,-3-10 1 16,21 0 0-16,28-3 0 16,32 0 0-16,11 0 1 15,38 6 0-15,11-6 0 16,18-9 1-16,-1-3 1 15,26-4-2-15,2 0 0 0,-2-2-1 16,-12-4 1-16,-3 0 0 16,-28 9 0-1,74-2-2 1,-70 5 1-16,-26 10-1 16,-20 7 1-16,-25 5-1 15,-18 4 1-15,-31 3-1 16,-15 9 0-16,-14 7 0 15,-21 2 1-15,-6 14 0 16,-8 8 0-16,-8 16 0 16,5 7 1-16,-8 22 0 15,-3 9 0-15,11 6 1 16,3 16 0-16,0 6 0 16,0 9 0-16,10 10 0 15,8 7 0-15,-7-1 1 16,-1-9 0-16,-10-4-1 0,-7-15 1 15,-7-18-2-15,-11-7 1 16,-17-13 0-16,-25-6 1 16,-28-12-1-16,-25-7 0 0,-46-6 0 15,-14-3 0 1,-49-3 1-16,-8-4 1 16,-24-2-2-16,0-7 1 0,-18 0-1 15,22 0 0-15,-11 1 0 0,28-1 0 16,4 0 0-16,13-6 0 15,36 0 0-15,4 0 1 16,-505 59-4 0</inkml:trace>
  <inkml:trace contextRef="#ctx0" brushRef="#br0" timeOffset="156484.02">2053 6071 44 0,'25'25'22'0,"3"-19"-21"15,-21-6 23-15,-7 0-25 16,11-10 0-16,-11-8-2 0,0-11 1 16,0-5 2-16,0-10 1 15,10-16-3-15,8-2 1 16,-7-4 0-16,-1-19 1 16,1-3 1-16,10-9 0 15,7-3 1-15,11-7 0 16,3-9-1-16,8-6 1 15,3-4-1-15,21 4 1 16,10-13-1-16,22 7 0 0,3 2-1 16,22-8 1-16,28 8 0 15,0 4 0-15,42-4 0 16,0 10 1-16,35 3-2 16,4 10 1-16,28-1 0 15,11 14 0-15,21 8-1 16,17 0 0-16,4 17 0 15,28 2 0-15,-3 13 0 16,3 0 1-16,29 3-1 16,-11 3 0-16,14 3 0 15,-4 19 1-15,25 6-1 0,-3 23 1 0,7 21-1 32,-4 6 1-32,18 20-1 15,-11 8 0-15,0 14 0 0,-7 5 0 16,11 4 1-16,-21 21 0 15,-8 1 0-15,11 6 0 16,-24 12 0 0,-15 13 1-16,0 22-1 0,-24 0 0 15,-4 6-1-15,-25 10 1 16,-3 9-1-16,-32 12 1 0,-10 1-1 0,-8 0 1 16,-31 2 0-16,-11 1 0 31,-21-7 0-31,-18-2 1 15,-31-4 0-15,-25-3 0 16,-11 3-2-16,-17-12 1 0,-15-4-1 0,-10-9 1 16,-14-6-2-1,-10-7 1-15,-8 4-1 16,-3 12 1-16,-1-12-1 16,-3-7 1-16,4-9 0 15,3 0 1-15,4-19-1 0,7-6 0 16,0-9 0-1,-4-20 1-15,14 1-1 16,18-3 1-16,7-10-1 0,18-6 0 16,-4-13 0-1,15-9 0-15,6-7-1 16,11-8 1-16,-7-20-1 16,-7-9 1-16,3-3-1 15,0-3 1-15,1-10-1 16,-4 7 0-16,-11-10-1 15,0 0 1-15,0-3 0 0,-6-3 0 16,-5 6 0-16,1-3 0 16,-4 0 0-16,-7 3 1 15,0 10-1-15,4 12 1 16,-1 7 1-16,8 18 0 16,7 9 0-16,-4 14 1 15,-10 8-1-15,-1 1 1 16,-6 6 0-16,-8-10 0 15,-10 10-1-15,-21 9 0 16,-18 7-2-16,-17 2 1 16,-12 7-1-16,-2-6 0 15,-19-16-7-15,-13-25 1 0,0-32-9 16,20-27 0-16</inkml:trace>
  <inkml:trace contextRef="#ctx0" brushRef="#br0" timeOffset="157189.81">20285 9699 25 0,'14'6'12'0,"11"3"2"0,-18-6 6 0,0 4-17 16,0 2 0-16,0 10 1 15,0 6 1-15,-7 3-5 16,0 10 1-16,-4-4 4 15,1 7 0-15,-4 0-2 16,-4-3 1-16,-3-4-1 16,0-6 0-16,0-6-3 15,0-6 1-15,3-4-1 16,4-2 0-16,0-1 0 16,3-6 0-16,8-3 0 15,10 0 1-15,4 0 0 16,10 0 0-16,11 0 0 15,14 0 1-15,14 0-1 16,0-3 1-16,14-6-1 16,4 3 1-16,-1-4-1 0,-3 1 0 15,-7-1 0-15,-17 4 0 16,-11 0-1-16,-11 3 1 16,-10-4-1-16,-18 1 0 15,-18-3 0-15,-21-4 0 16,-13-9 0-16,-19-22 0 15,-6-6 0-15,-1-19 0 16,-7 3-6-16,-3 0 1 16,0 1-11-16,0 18 0 15</inkml:trace>
  <inkml:trace contextRef="#ctx0" brushRef="#br0" timeOffset="157925.95">22483 10671 46 0,'10'6'23'0,"18"16"-21"15,-21-16 32-15,0 7-31 16,1 15 0-16,-1 6 3 16,-4 23 0-16,1 21-7 0,-1 35 0 15,-3 28 5-15,-3 19 0 16,-1 22-2-16,1 28 0 16,-8-3-2-16,4-6 1 15,0-10-3-15,-7-31 1 16,0-16-3-16,0-28 0 15,3-25-6-15,11-34 1 16,14-45-8-16,14-34 1 16</inkml:trace>
  <inkml:trace contextRef="#ctx0" brushRef="#br0" timeOffset="158631.5">22348 10545 43 0,'18'22'21'0,"56"-15"-26"16,-49-7 35-16,14 0-27 15,21 0 1-15,14 0 2 16,14 3 0-16,25 3-8 16,31 3 1-16,12 1 4 15,24-7 0-15,0-9-2 0,14-13 0 16,7-6-1-16,-7-19 0 16,3-6-1-16,1-10 1 15,-11 4-1-15,0-4 1 16,7-6-1-16,0 10 1 15,-4-10-1-15,-17 19 1 16,-35 9-2-16,-22 16 1 16,-3 13-1-16,-21 6 0 15,-15 3 0-15,-13 9 0 16,-18 16 0-16,-11 7 0 16,-14 8 0-16,-10 17 1 0,-11 2 0 15,-11 13 0-15,-10 7 0 16,3 6 1-16,-6 15-1 15,3 19 1-15,-1 10-1 16,1 9 1-16,7 18-1 16,11 23 1-16,6 19-1 15,11 12 1-15,14 3 0 16,18 3 1-16,7-2 0 16,4-20 0-16,-1-9 0 15,1-22 1-15,-8-12-1 16,-10-26 1-16,-18-12 0 15,-18-3 1-15,-20 3-1 16,-26-19 0-16,-31-7 0 16,-17-8 0-16,-26-23-1 15,-24-27 0-15,-49-29-1 16,-40-32 0-16,-52-31-1 16,-25-12 1-16,-28-6-8 0,106 24 1 15,-223-81-7-15,68 32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5:12:41.45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5:13:02.963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3828 3879 36 0,'3'6'18'0,"11"-12"-12"0,-10-1 18 15,3 7-21-15,-4 3 0 16,4 7 2-16,4 6 1 16,-7 2-7-16,3 4 0 15,-7 10 4-15,7 12 1 16,-4 9-2-16,4 0 1 15,-7 13-2-15,4-13 1 16,3-2-1-16,-7-8 1 0,0-5-1 16,0-10 0-16,0-9-1 15,0-10 1-15,0-9-1 16,0-3 0-16,-11-6-1 16,1-10 1-16,-8 3-1 15,-10-2 0-15,0 2 0 16,-8 3 1-16,8 4-1 15,0 3 1-15,7-1-1 16,-8 14 1-16,8-4 0 16,0 13 0-16,4 2 0 15,6 7 0-15,0 10 0 16,1 3 1-16,10-1 0 16,3-5 0-16,4-4 0 15,4-13 1-15,-4 1 0 16,7-10 0-16,14-6 0 0,1 7 0 15,2-14-1 1,1 1 1-16,3-3-3 0,-10-4 1 16,3 4-7-16,0-7 1 15,-6 4-9-15,-5 2 1 16,-3-2-3-16,-7 2 1 16</inkml:trace>
  <inkml:trace contextRef="#ctx0" brushRef="#br0" timeOffset="270.58">3200 4857 48 0,'-18'13'24'0,"15"-13"-23"15,3 0 48-15,10-4-46 16,1 4 0-16,17-3 4 15,7-3 0-15,25 0-9 16,14-7 1-16,7 4 4 16,18-7 1-1,35 0-6 1,-17 4 0-16,-29 2-9 16,-18 10 0-16,-20 0-8 15,-11 0 0-15</inkml:trace>
  <inkml:trace contextRef="#ctx0" brushRef="#br0" timeOffset="795.9">3637 5142 52 0,'21'7'26'0,"0"11"-28"0,-21-8 44 0,8 5-42 15,-8 4 0 1,-8 10 1-16,5-8 1 0,-4 11-1 16,0-1 0-16,3 7 2 15,-6-1 0-15,10-2 0 16,-7 3 1-16,3-7-1 15,4 0 1-15,-7-9-3 16,14 0 1-16,-14-6-2 16,7-4 0-16,0-5-1 15,-3-4 0-15,-4-6-1 16,-4-4 1-16,0 1 0 16,-10 0 0-16,-7 0 0 15,-4-4 1-15,-7 7-1 16,8 3 1-16,-8 3-1 15,0 7 0-15,7 2 1 16,-7 7 0-16,11 0 0 0,7 6 0 16,0 0 0-16,10 3 1 15,11 0 0-15,11-3 1 16,14-6-2-16,10-6 0 16,14-7-3-16,1-9 1 15,3 0-6-15,-4-7 0 16,11-5-10-16,-7-4 1 15</inkml:trace>
  <inkml:trace contextRef="#ctx0" brushRef="#br0" timeOffset="1185.43">4068 5321 39 0,'0'19'19'16,"-4"12"-11"-16,4-21 25 0,0 5-30 15,-14 14 1-15,0-4 2 16,-4 3 1-16,-3 6-8 16,0 4 0-16,-7 0 5 15,6-4 1-15,-9 7-4 16,6-13 1-16,11-3-7 16,-4-12 1-16,11-7-6 15,4-9 1-15,3-10-5 16,0-9 1-16,-7-6 0 15,7-3 0-15,0-1 6 16,-4 4 0-16,4 0 7 16,0 12 1-16,11 1 6 0,-8 15 0 15,11 3 3-15,-3 12 0 16,10 14 0-16,7 2 1 16,4 7-3-16,-4 6 0 15,4-7-3-15,-4-2 0 16,-3-10-11-16,0-10 0 15,-11-21-9-15,-7-3 0 16</inkml:trace>
  <inkml:trace contextRef="#ctx0" brushRef="#br0" timeOffset="1800.64">4992 4553 56 0,'0'12'28'0,"-21"7"-31"0,14-16 49 15,-4 7-46-15,-10-7 1 16,-7 9-1-16,-1 7 1 16,1 9-2-16,3-9 1 15,4 3 0-15,7 0 1 16,0-6-1-16,4-1 0 0,-1-2 0 16,4-4 0-16,7-5 0 15,10 2 0-15,8-6 0 16,3 3 1-16,7 0-1 15,-3 3 1-15,0 7-1 16,-11-4 0-16,0 10-1 16,-10 6 1-16,-8 3 0 15,-10 4 0-15,0 2-1 16,-4-2 0-16,4-4-1 16,0-3 0-16,3-3-3 15,8-3 1-15,-4-7-5 16,14-2 0-16,3-10-6 15,8-13 0-15</inkml:trace>
  <inkml:trace contextRef="#ctx0" brushRef="#br0" timeOffset="1997.86">5179 4791 40 0,'14'16'20'0,"4"9"-16"0,-18-16 31 16,3 10-32-16,4 12 0 15,-7-15 3-15,-7 6 0 16,4 3-8-16,-5 0 1 16,5-3 3-16,3-3 0 15,0-6-10-15,0-10 1 16,0-13-8-16,0-5 0 16</inkml:trace>
  <inkml:trace contextRef="#ctx0" brushRef="#br0" timeOffset="2162.67">5101 4612 42 0,'11'25'21'0,"10"16"-15"15,-10-31 33-15,-1 2-39 16,8 4 0-16,-4 0-3 16,3-7 1-16,1 0-5 15,-7 1 0-15,6-7-6 16,-3-3 0-16</inkml:trace>
  <inkml:trace contextRef="#ctx0" brushRef="#br0" timeOffset="2459.75">5348 4986 33 0,'11'12'16'0,"10"13"-11"0,-18-25 24 16,8 3-29-16,7-3 0 15,-8-6-1-15,8-3 1 16,-8-4-1-16,-3-9 0 15,1-6-1-15,-5-3 1 16,1-1 0-16,3 1 0 16,-7 6 0-16,10 6 1 15,-6 6 2-15,6 7 0 32,15 19 2-32,0 5 1 15,-1 11-1-15,-2-1 0 0,-1-3-1 16,-4 0 1-16,5 0-6 15,-8-6 1-15,3-10-11 16,1-9 0-16,3-9-1 16,-10-7 1-16</inkml:trace>
  <inkml:trace contextRef="#ctx0" brushRef="#br0" timeOffset="2733.99">6244 4581 52 0,'0'28'26'0,"-17"-15"-36"16,6-1 55-16,-7 13-45 16,1-6 1-16,-4 9 1 0,-4 4 0 15,0 5-2-15,0-2 0 16,8-1 1-16,-4 1 1 15,10 3-2-15,4-1 0 16,7-2-4-16,7-4 0 16,4-6-10-16,10-6 1 15,0-19-3-15,11-3 1 16</inkml:trace>
  <inkml:trace contextRef="#ctx0" brushRef="#br0" timeOffset="2959.75">6685 4672 45 0,'11'22'22'0,"-22"6"-21"0,1-25 44 0,-1 7-44 16,-14 8 1-16,1 8 0 16,-12 5 0-16,1 7-3 15,7-7 1-15,-4 0 1 16,7 4 0-16,4-13-6 15,4-3 1-15,2-7-9 16,-2-9 1-16,13-12-4 16,-10-10 1-16</inkml:trace>
  <inkml:trace contextRef="#ctx0" brushRef="#br0" timeOffset="3110.71">6375 4725 34 0,'10'-9'17'0,"19"9"-16"0,-19 6 30 16,4 0-28-16,4 7 1 15,3 12 2-15,7 0 1 16,-7 6-9-16,8 4 0 16,-8-10 4-16,0-3 1 15,7 0-8-15,-3-3 1 16,3-7-10-16,-3-5 1 16</inkml:trace>
  <inkml:trace contextRef="#ctx0" brushRef="#br0" timeOffset="3349.98">6759 4471 48 0,'43'38'24'0,"24"21"-22"15,-53-49 40-15,10 12-41 16,1 9 1-16,0 7-1 15,-4 15 0-15,-7 10-2 16,-14-4 1-16,-11 4-4 16,-3 3 0-16,-10-6-11 15,-26-13 0-15</inkml:trace>
  <inkml:trace contextRef="#ctx0" brushRef="#br0" timeOffset="4069.5">7782 4797 42 0,'-3'7'21'0,"6"-14"-10"0,-3 7 22 0,0-9-28 15,7 6 1-15,-3-7 2 16,6 4 0-16,5 3-10 16,16 0 1-16,1 0 6 0,17 3 1 0,8 0-7 31,3 0 1-31,-4 3-8 15,-10 0 1-15,-7-3-12 16,-14 3 1-16</inkml:trace>
  <inkml:trace contextRef="#ctx0" brushRef="#br0" timeOffset="4251.29">7701 5061 66 0,'-3'19'33'0,"13"-26"-33"0,4 4 58 16,18-19-57-16,21 10 0 16,7-13-1-16,14 3 1 15,-3 3-7-15,-4 9 0 16,-7 14-14-16,-18 2 1 16</inkml:trace>
  <inkml:trace contextRef="#ctx0" brushRef="#br0" timeOffset="9322.93">9109 5161 47 0,'-4'6'23'0,"15"-12"-13"16,-11 6 24-16,3-6-31 15,4 0 0-15,-3-4 2 16,-4-5 1-16,14-7-6 15,-3-7 0-15,10-24 5 16,11-10 0-16,3-15-2 0,4-16 0 0,-1-16-2 16,-2 7 1-16,-5-4-2 31,5 7 0-31,-12 6-2 16,-6 3 0-16,0 15-1 15,-15 7 1-15,-3 10-2 0,-3 18 1 16,-4 10-2-16,-7 18 1 15,-4 13 0-15,-3 19 0 16,-4 6 1-16,0 25 1 16,-3 16 0-16,7 16 1 15,-4 15 1-15,1-6 1 16,2 6 0-16,1-12 1 16,7-4-1-16,7-12 0 15,4-9-1-15,13-10 1 16,4-12-2-16,11-17 0 15,3-11-5-15,7-10 1 0,1-10-10 16,2-5 1-16</inkml:trace>
  <inkml:trace contextRef="#ctx0" brushRef="#br0" timeOffset="9504.15">9634 4694 58 0,'0'41'29'0,"-3"3"-34"16,3-29 51-16,-4 7-46 16,1 6 0-16,-1-2-2 15,1-1 1-15,-1-7-5 16,4-8 1-16,0-10-11 16,4-19 1-16</inkml:trace>
  <inkml:trace contextRef="#ctx0" brushRef="#br0" timeOffset="9683.54">9663 4597 39 0,'10'9'19'0,"-10"-3"-21"16,0-6 24-16,7 0-25 0,0-3 1 15,4 0-5-15,3 3 1 16,-3-6 5-16,-1 6 0 0,4 6-9 15,0 0 1-15</inkml:trace>
  <inkml:trace contextRef="#ctx0" brushRef="#br0" timeOffset="10133.82">9828 4760 51 0,'7'25'25'0,"11"-13"-31"15,-11-5 53-15,0-4-46 16,0 3 0-16,0-3-1 15,0-3 0-15,0 0-1 16,4-6 1-16,3-7-1 16,0 4 1-16,0-4-1 15,4 4 0-15,0 3 1 16,-1-4 0-16,1 7-1 16,0 3 1-16,-1 6-1 15,-3 1 1-15,0-1-1 0,1 3 1 16,-1-5 0-16,0 2 0 15,0-6 0-15,0-6 0 16,0 2 0-16,0 4 0 16,0-9-1-16,-3-4 1 15,3 4 0-15,-3 0 0 32,3-1 0-32,3 1 0 0,1-1 0 0,3 4 1 15,7 3 0-15,4 3 1 16,3 6 0-16,8 4 1 0,3-1 0 15,6 1 0 1,1-1-1-16,0 3 1 0,7 4-1 16,4 0 0-16,-4-4-4 15,-7-2 1-15,-4-7-9 16,-10 3 0-16,-11-9-7 16,-7 6 0-16</inkml:trace>
  <inkml:trace contextRef="#ctx0" brushRef="#br0" timeOffset="11876.49">9063 5356 49 0,'0'22'24'0,"3"-22"-12"0,-3 0 25 0,0 0-32 15,4 3 0-15,-1 3 3 16,1 10 0-16,-4 9-10 16,0 3 0-16,0 10 7 15,-4 9 0-15,1 0-3 16,-1-7 0-16,1-2-2 15,-1-7 1-15,4-9-2 0,0-6 1 0,4-13-3 16,6-9 1 0,1 0-1-16,0-10 0 15,-4-6 0-15,0-3 1 0,0 0 0 16,3 6 0-16,1-3 1 16,3 6 0-16,0 7 1 15,0 3 0 1,4 6 0-1,0 12 1-15,3 7-1 16,0 6 1-16,-3-3-1 0,-4 3 1 31,10 3-4-31,-6-3 1 0,3-6-8 0,0-6 0 32,4-16-7-32,0-4 0 15</inkml:trace>
  <inkml:trace contextRef="#ctx0" brushRef="#br0" timeOffset="12175.74">9606 5581 46 0,'7'19'23'0,"0"-19"-20"16,-7 0 37-16,4 0-39 16,-1 3 1-16,1 0-1 15,-1 1 1-15,4-1-3 16,4 0 0-16,-7-3 1 16,3 0 0-16,10-3-4 15,15-4 1-15,3-2-7 16,8 0 1-16,2-4-5 15,-6 1 0-15</inkml:trace>
  <inkml:trace contextRef="#ctx0" brushRef="#br0" timeOffset="12472.14">9804 5384 42 0,'3'22'21'0,"4"-16"-16"0,0-6 37 15,-3 0-40-15,6 6 0 16,5-3 0-16,2 4 0 0,11-1-2 16,15 6 0-16,3 4 2 15,-1 0 1-15,-6 0-2 16,-7-1 1-16,-7 10-2 15,-11-3 1-15,-7 10-3 16,-14-14 0-16,-7 14-7 16,-7-1 0-16,-4-6-7 15,-3-15 0-15</inkml:trace>
  <inkml:trace contextRef="#ctx0" brushRef="#br0" timeOffset="12850.79">10799 5453 58 0,'17'9'29'0,"-13"-18"-38"0,-8 6 51 15,-3 6-43-15,-3 0 1 16,-8 13 0-16,-10-4 0 16,-8 1 0-16,-2 9 0 15,-1 12-1-15,4 1 1 16,3 15-2-16,7 3 1 0,7-3 0 16,11-9 0-16,11-13 0 15,17-12 0-15,18-16 2 16,10-19 1-16,8 0 0 15,-1-9 0-15,-6-10-1 16,-12 1 1-16,-13-4-2 16,-18 7 0-16,-14-1-16 15,-11-6 1-15</inkml:trace>
  <inkml:trace contextRef="#ctx0" brushRef="#br0" timeOffset="14111.75">12203 3904 58 0,'24'-13'29'0,"-6"7"-28"16,-18 6 43-16,0 0-41 0,0 6 0 15,-7 4 0-15,-4-1 0 16,-6 3-6-1,-5 4 1-15,-2 3 3 16,-4-3 0-16,-1 2-3 16,1 8 1-16,3-8-2 15,4 4 1-15,4 0 0 16,3-6 0-16,10 0 0 16,4-4 1-16,11 1 0 15,10-4 0-15,0-3 1 16,4 1 0-16,-4 2 0 15,-4-6 0-15,-6 7-1 16,-7 5 0-16,-8 1-2 16,-7 9 0-16,-3 3-5 15,0-3 0-15,0-3-8 16,3-6 1-16</inkml:trace>
  <inkml:trace contextRef="#ctx0" brushRef="#br0" timeOffset="14325.44">12428 4133 53 0,'4'56'26'0,"-1"-25"-32"0,-3-21 47 0,-3 2-42 15,3 4 0-15,0-7-7 16,0 1 0-16,-4-7-2 15,4-9 1-15,-3-7-5 16,-1-9 0-16</inkml:trace>
  <inkml:trace contextRef="#ctx0" brushRef="#br0" timeOffset="14487.21">12315 3901 49 0,'-3'12'24'0,"24"10"-26"16,-10-16 50-16,3 7-47 15,3 6 1-15,1-7-2 16,7 1 1-16,-1 6-5 16,8-4 0-16,4 4-8 15,-1-6 1-15,-3-4-4 16,-1-3 0-16</inkml:trace>
  <inkml:trace contextRef="#ctx0" brushRef="#br0" timeOffset="14754.3">12647 4186 33 0,'-3'9'16'0,"17"-6"-15"0,-7 4 26 16,0-7-28-16,3 0 1 15,1-7-3-15,3 4 1 16,0 3 1-16,0-9 0 16,0-1-2-16,1 1 1 15,-1-3 0-15,0 2 0 16,0 7 3-16,0 3 1 0,0 0 2 15,0 6 0-15,0 4 0 16,0 5 0-16,1 1 0 16,2 0 0-16,4-4-3 0,-7 7 1 0,1 3-4 31,2-3 0-31,4-13-9 16,1-3 0-16</inkml:trace>
  <inkml:trace contextRef="#ctx0" brushRef="#br0" timeOffset="15016.08">13526 3769 61 0,'0'81'30'0,"-46"-18"-42"0,28-44 56 15,-10 6-44-15,-11 13 0 16,4 6 0-16,6 6 0 16,5-6-2-16,6 9 1 15,4-9-4-15,11-3 1 16,10-10-7-16,10-12 1 16,11-19-5-16,1-10 0 15</inkml:trace>
  <inkml:trace contextRef="#ctx0" brushRef="#br0" timeOffset="15208.81">13783 3929 55 0,'4'50'27'0,"-29"3"-34"15,21-50 54-15,-20 22-48 16,-5 4 1-16,-2 5-2 15,2-2 1-15,5 8-3 16,6-8 1-16,4-1-12 16,3-25 0-16</inkml:trace>
  <inkml:trace contextRef="#ctx0" brushRef="#br0" timeOffset="15418.62">13526 3891 36 0,'-8'0'18'0,"33"47"-2"0,-14-31 20 16,6 6-33 0,5 12 0-16,-1 7 1 0,10 0 0 15,1 3-6-15,0 0 1 16,0-4 2-16,-1-8 1 0,1-4-7 0,-4-12 1 16,-3-10-10-16,-4-3 1 31,-7-12-2-31,-3-4 0 0</inkml:trace>
  <inkml:trace contextRef="#ctx0" brushRef="#br0" timeOffset="15659.51">14041 4239 61 0,'10'10'30'0,"4"-17"-42"16,-7 1 63-16,4 0-51 15,10 0 0-15,7-4 0 16,15 1 0-16,-1-1-2 16,0 1 0-16,-6-1-6 15,-8 1 1-15,-4-7-10 16,-6-2 1-16</inkml:trace>
  <inkml:trace contextRef="#ctx0" brushRef="#br0" timeOffset="15869.22">14235 4001 55 0,'14'38'27'0,"-14"12"-34"0,0-38 46 0,0 10-39 16,-4 6 0-16,1 7-3 16,-1-1 1-16,4 7-4 15,0-9 1-15,0-14-9 16,0-8 0-16</inkml:trace>
  <inkml:trace contextRef="#ctx0" brushRef="#br0" timeOffset="16288.96">14623 3866 56 0,'0'50'28'0,"10"25"-33"0,-10-59 50 16,0 6-44-16,-3 13 0 16,-1-1 0-16,1-6 0 15,-1-3-2-15,1 4 1 16,-1-11 0-16,4-2 1 16,0-6-2-16,4-7 1 15,-1-10-1-15,4 1 0 16,0-3-1-16,4-1 0 15,-1-5 0-15,5 2 1 16,2 1-1-16,1 2 1 0,-1 7 1 16,5 3 0-16,-5 3 0 15,4 3 1-15,1 10-1 16,-5-3 0-16,-3 2-1 16,0 4 1-16,-3 0-6 0,0 0 0 15,-4-7-9 1,0-5 1-16</inkml:trace>
  <inkml:trace contextRef="#ctx0" brushRef="#br0" timeOffset="16560.23">14912 3590 58 0,'35'72'29'0,"36"7"-34"0,-54-51 50 16,8 3-45-16,0 19 1 16,-8 16-1-16,-2 3 1 15,-8 3-3-15,-7 7 1 16,-11-4-5-16,-10-6 1 15,-11-6-11-15,0-16 1 16</inkml:trace>
  <inkml:trace contextRef="#ctx0" brushRef="#br0" timeOffset="17156.46">15861 4302 64 0,'-7'-13'32'0,"21"17"-30"16,-3-8 54-16,10-5-55 0,21 0 1 0,18-4-1 31,0-15 1-31,7 6-7 0,-3 0 0 0,-5 3-10 16,-6 0 1-16,-17 4-6 31,-8 5 1-31</inkml:trace>
  <inkml:trace contextRef="#ctx0" brushRef="#br0" timeOffset="17928.82">17290 4042 63 0,'-11'9'31'0,"-45"-6"-40"0,38 7 59 16,-10 15-50-16,-8-10 0 15,-2 7 0-15,-1 0 1 0,0 3-2 16,4-3 0-16,7-9 0 16,3 3 0-16,4-7 0 15,7 0 0-15,10-2 0 16,11-4 0-16,18-3 1 15,14 0 0-15,10-3 1 16,4 3 0-16,-7-7 1 16,-7 14 0-16,-8 2 0 15,-13 10 0-15,-14 15-2 16,-15-2 1-16,-10 8-1 16,-7 4 1-16,-1 0-3 15,-2-19 0-15,2 4-3 16,5-1 1-16,2-13-4 0,12 1 1 15</inkml:trace>
  <inkml:trace contextRef="#ctx0" brushRef="#br0" timeOffset="18136.3">17410 4264 44 0,'14'47'22'0,"-21"-6"-10"0,3-25 18 16,1-4-29-16,-1 4 0 15,1 6-2-15,-1-13 1 0,0 1-7 16,1-7 0-16,-1-6-7 16,-3-7 1-16</inkml:trace>
  <inkml:trace contextRef="#ctx0" brushRef="#br0" timeOffset="18315.43">17265 4070 53 0,'14'22'26'0,"14"22"-32"16,-21-35 47-16,4 1-41 15,3 2 0-15,0-3-5 16,0 1 0-16,7 2-1 15,4-2 1-15,3-1-9 16,-6 4 0-16</inkml:trace>
  <inkml:trace contextRef="#ctx0" brushRef="#br0" timeOffset="18612.93">17501 4437 43 0,'11'0'21'0,"7"-16"-22"0,-11 13 35 15,0-3-34-15,3-4 0 16,1-2-1-16,-1-4 1 16,1-3-2-16,3-3 1 15,0 0-1-15,0-6 1 16,0 3-1-16,1 0 1 0,-1 6 1 16,0 10 0-16,3-1 2 15,1 13 1-15,0 7 1 0,-1 6 0 16,1 9 0-1,0 3 0-15,-1 6-1 16,1-5 0-16,-4-4-5 16,0 0 0-16,0-6-8 15,0-7 0-15,-3-12-5 0,3-12 1 16</inkml:trace>
  <inkml:trace contextRef="#ctx0" brushRef="#br0" timeOffset="18856.96">18228 3929 46 0,'-3'19'23'0,"-26"18"-25"0,19-24 42 16,-4 6-40-16,-11 3 1 15,-10 12 0-15,-1 10 0 16,8 9-2-16,7-3 1 15,3 7 0-15,4-1 1 16,4-6-4-16,3-6 0 16,10-9-10-16,15-16 1 15,6-16-2-15,15-6 1 16</inkml:trace>
  <inkml:trace contextRef="#ctx0" brushRef="#br0" timeOffset="19052.25">18482 3998 45 0,'4'31'22'0,"-22"22"-23"15,7-34 43-15,-6 13-42 16,-8-1 1-16,-7 10-1 16,-3 3 1-16,0 3-4 15,-1 3 0-15,8-6-6 16,4-13 0-16,-1-15-5 15,11-16 1-15</inkml:trace>
  <inkml:trace contextRef="#ctx0" brushRef="#br0" timeOffset="19257.59">18214 4064 53 0,'28'53'26'0,"4"35"-31"0,-18-69 51 16,4 18-45-16,3 4 0 16,0 0-1-16,-3-7 0 15,6 7-4-15,-3-16 1 16,8-3-6-16,-1-19 1 0,0-15-7 16,-7-7 0-16</inkml:trace>
  <inkml:trace contextRef="#ctx0" brushRef="#br0" timeOffset="19457.68">18637 3963 57 0,'36'76'28'0,"-5"-1"-33"15,-20-53 52-15,3 15-46 16,7 10 1-16,-3-3-2 15,-4 3 0-15,-11 0-7 16,-10-6 1-16,-10-13-10 16,-19-12 1-16</inkml:trace>
  <inkml:trace contextRef="#ctx0" brushRef="#br0" timeOffset="20709.27">12090 4866 30 0,'14'-6'15'0,"3"16"-6"0,-9-7 16 0,2-3-24 0,8 0 1 0,6 0 0 16,8-3 1-16,7 3-3 15,0 0 0-15,10 6 3 16,8-3 0-16,6 9 0 15,8-2 0-15,10-10 0 16,0 3 0-16,7-3-1 16,11 0 0-16,17-3-1 15,4-3 0-15,0-4-1 16,7 7 1-16,14 0-1 16,-7-3 1-16,8-1-1 15,13-2 1-15,3-4-1 16,-2 7 1-16,13-3 0 15,11-1 0-15,0 7-1 16,14 3 0-16,-4 6 0 16,8 1 1-16,14-4 0 15,-11 3 0-15,17-6 0 16,1-6 0-16,10 3 0 16,8 3 0-16,-1 0 0 0,18 0 0 15,-7 3-1-15,11 9 0 16,-18-2 0-16,6 2 0 0,-23-5 0 15,-12 2 1 1,-20 0-4-16,-11 1 1 0,-36-7-14 16,-24-6 1-16</inkml:trace>
  <inkml:trace contextRef="#ctx1" brushRef="#br0">10781 3311 0,'0'0'16,"0"0"-16,0 0 16,0 0-16,0 0 15</inkml:trace>
  <inkml:trace contextRef="#ctx0" brushRef="#br0" timeOffset="22008.6">15399 5164 49 0,'0'44'37'15,"3"-34"0"-15,-3 5-34 16,0 7 1-16,0 6 2 16,0 13 1-16,0 9-9 15,-3 4 1-15,-4 2 4 16,3-6 1-16,-3-9-2 15,0-6 0-15,4-7-2 0,3-6 0 16,0-10-1-16,3-5 1 16,4-1-1-16,0-9 1 15,7-10-1-15,0-6 0 16,8-3 0-16,2 7 1 16,4-1-1-16,1 7 1 15,2-4 0-15,1 10 0 16,0 12 0-16,-7 10 1 15,-1 0-1-15,1 6 1 16,0 10-1-16,-1-4 1 0,1 7-1 16,0-7 1-16,0-3-3 15,-4-6 0-15,-4-6-4 16,4-13 1-16,4-16-14 16,7-15 1-16</inkml:trace>
  <inkml:trace contextRef="#ctx0" brushRef="#br0" timeOffset="28902.98">20380 4816 27 0,'-4'0'13'0,"-3"0"1"0,4 0 13 0,-1 0-24 15,1 0 1-15,-1 0 4 16,1 3 1-16,-1 0-10 15,4 4 1-15,0-4 7 16,4 3 0-16,10-3-3 16,14 7 1-16,21-1-3 15,4-3 0-15,7-2-4 0,11-8 0 16,-8 1-5 0,-6 3 0-16,-11 3-9 15,-18 4 0-15</inkml:trace>
  <inkml:trace contextRef="#ctx0" brushRef="#br0" timeOffset="29110.97">20320 5205 55 0,'0'22'27'0,"18"-9"-30"16,-4-23 45-16,14 1-41 15,18-7 1-15,7 3-1 16,-4 7 1-16,11-3-4 0,4-1 0 16,-8 4-5-16,1 0 0 15,-5-4-9-15,-2-8 1 16</inkml:trace>
  <inkml:trace contextRef="#ctx0" brushRef="#br0" timeOffset="29611.97">21682 4242 49 0,'14'7'24'0,"28"-39"-24"16,-28 26 38-16,15-10-37 16,16 1 1-16,8-1 2 15,18-6 0-15,6 3-4 16,-10-3 0-16,1 10 3 15,-9 2 0-15,-6 1-1 16,-7-1 1-16,-10 14-3 16,-12 2 0-16,-10 6-1 0,-10 1 1 15,-8 9-1-15,-6 3 1 16,-4 9-1-16,-11 7 1 16,-7 3 0-16,-10 6 0 15,-8 4 0-15,1-1 0 0,0 10-1 16,-4-7 1-16,3-6-2 15,5 0 1-15,2-6-2 16,15 0 0-16,3 6-2 16,8-6 0-16,10 0-4 15,10-3 1 1,8 0-7-16,-4-7 1 0</inkml:trace>
  <inkml:trace contextRef="#ctx0" brushRef="#br0" timeOffset="30072.11">22049 5779 52 0,'35'6'26'0,"-7"-12"-30"0,-21 0 47 15,-3-1-43-15,-8 1 0 16,-3 0 0-16,-7 0 1 15,-4-1-1-15,-6 10 0 16,-8-3 0-16,-7 13 0 16,4 6 0-16,-4 6 1 15,11 6-3-15,3 1 1 16,4 8-1-16,10-8 0 0,11 2 0 16,18-18 1-1,14-13-1-15,10-3 1 0,4-13 0 16,-4 1 1-16,-6-7-7 15,-12 3 0-15,-20-6-6 16,-4 1 0-16</inkml:trace>
  <inkml:trace contextRef="#ctx0" brushRef="#br1" timeOffset="38308.61">17357 2066 48 0,'3'-3'24'0,"1"6"-19"0,-4-3 24 16,0 3-28-16,-7 16 0 0,-18 3 0 16,-17 19 1-16,-18 15-3 15,-14 16 1-15,-4 26 0 32,-7 14 1-32,-10 8-3 0,10 2 1 15,8-22-2-15,6-9 0 0,11-9-5 16,11-29 0-1,10-12-6 1,7-29 1-16</inkml:trace>
  <inkml:trace contextRef="#ctx0" brushRef="#br1" timeOffset="38748.01">16496 2750 48 0,'3'22'24'16,"-10"31"-26"-16,7-37 44 0,-3-1-41 15,-4 14 0-15,-11 8 0 16,-3 16 1-16,-7 7-3 16,3 3 1-16,4-10 0 15,-4 0 0-15,4-15-1 16,0-3 1-16,0-17-2 15,3-8 1-15,7-4 0 16,8-6 1-16,6-6-1 16,8-7 1-16,10-2 0 15,22-4 1-15,17 9 0 16,17-9 0-16,-3 4 0 16,-10 5 1-16,-8-5 0 15,-10 5 0-15,-7 4-1 16,-18 6 1-16,-7 9-2 0,-14 7 1 15,-14 6-2-15,-18-3 1 16,-7-19-1-16,-3-13 0 16,-14-9 0-16,3-18 1 15,3-11-4-15,12 8 1 16,2-11-12-16,-3 4 0 16</inkml:trace>
  <inkml:trace contextRef="#ctx0" brushRef="#br1" timeOffset="39590.29">8805 6306 43 0,'0'-3'21'0,"0"9"-7"0,0-6 21 15,4 0-33-15,10 3 0 16,7 0 3-16,18 0 1 16,14-3-6-16,17-3 0 15,29-3 4-15,35-4 1 16,25 1-2-16,39-7 1 16,10-6-3-16,25 0 1 15,-22 4-2-15,-17 11 0 16,-28 4 0-16,-21 3 0 15,-25 6-3-15,-18 4 0 16,-24 2-5-16,-22-5 0 0,-17 2-10 16,-22-9 0-1</inkml:trace>
  <inkml:trace contextRef="#ctx0" brushRef="#br1" timeOffset="40820.19">18062 1329 49 0,'4'0'24'0,"-8"-9"-18"0,4-4 24 0,-10 4-30 16,-4-1 0-16,-4 7 0 16,4 3 1-16,-4-9-1 15,-3 9 0 1,0 3-1-16,-7 13 1 15,3 9-2-15,4 3 1 0,7 6-2 0,7 4 1 32,7 6-1-32,7 0 1 0,7-16 0 15,3-3 1-15,12-15 1 16,6-10 1-16,-7-10 0 16,0-5 1-16,-3-4-1 15,-4 0 0-15,-7-3-3 16,-7-6 0-16,-7 6-7 15,-7-3 1-15,-3-4-5 0,-11 4 1 16</inkml:trace>
  <inkml:trace contextRef="#ctx0" brushRef="#br1" timeOffset="41134.85">18489 1307 48 0,'4'13'24'0,"-8"-10"-23"0,-3 3 47 16,-7 4-47-16,-11 8 0 15,-14 7 0-15,-6 13 0 16,-15 9-2-16,-11 16 1 15,4 6 1-15,-7 9 0 16,-4-6-2-16,4 4 1 16,4-11-2-16,10-8 0 15,7-13-4-15,10-10 1 0,12-5-8 16,13-20 1-16,15-9-3 16,10-9 0-16</inkml:trace>
  <inkml:trace contextRef="#ctx0" brushRef="#br1" timeOffset="41465.85">18295 1840 42 0,'21'7'21'0,"-10"-23"-18"15,-11 7 39-15,-4 9-40 16,-6-7 0-16,-8 4 0 15,-7-6 0-15,1-1-3 16,-8 10 0-16,-3 0 1 16,-1 10 1-16,1 9-3 15,3 9 1-15,4 9-2 16,10 14 1-16,1-8-1 0,10 4 1 16,10-9 0-16,18-7 0 15,15-18 3-15,10-16 0 16,-1-13 1-16,1-9 0 15,-7-3 0-15,-11-7 0 16,-10-2-3-16,-11 9 0 16,-10-1-13-16,-8-11 1 15</inkml:trace>
  <inkml:trace contextRef="#ctx0" brushRef="#br1" timeOffset="41947">18743 1125 46 0,'0'16'23'0,"0"25"-15"0,0-26 33 15,0 4-40-15,-3 22 0 16,-1 0 0-16,1 28 1 16,-1 12-3-16,0 7 1 0,1 3 0 15,-1-13 1-15,1-15-5 16,3-19 0-16,3-9-8 15,8-26 0-15,3-15-4 16,7-7 1-16</inkml:trace>
  <inkml:trace contextRef="#ctx0" brushRef="#br1" timeOffset="42336.33">19025 1865 54 0,'0'57'27'0,"7"-41"-33"16,-7-16 54-16,4-7-47 0,-1-5 0 16,-3-7 0-16,4-6 1 15,-4-16-3-15,0 3 1 16,-4-18 0-16,-3-4 1 15,-3 4-2-15,-1-4 1 16,1 4 0-16,-1 3 0 0,0 9 0 16,4 6 0-16,4 7 0 15,3 9 0 1,3 0 0-16,8 9 1 16,3 7-1-16,7 3 1 15,18-7-1-15,7 10 1 16,7 0-1-16,7 0 1 0,3 0-2 15,-6 0 0 1,-8 0-16 0,-21 4 1-16</inkml:trace>
  <inkml:trace contextRef="#ctx0" brushRef="#br1" timeOffset="42502.86">19036 1677 56 0,'-4'19'28'0,"8"-16"-21"16,3-6 39-16,11 3-43 16,13-9 0-16,8 2-1 15,11-2 1-15,-1 6-10 16,0-3 0-16,-6 2-10 16,-19 4 1-16</inkml:trace>
  <inkml:trace contextRef="#ctx0" brushRef="#br1" timeOffset="46856.34">19477 2154 37 0,'18'6'18'0,"6"13"-7"15,-17-19 19-15,0 3-25 16,4-3 0-16,-1-3 3 16,-2 6 1-16,-1 0-11 0,0 7 1 15,0-1 6-15,0 4 0 16,-7 15-4-16,0 3 1 31,-7 4-4-31,-4 2 1 16,-7-2-8-16,1-13 0 15,6-16-8-15,1-12 0 16</inkml:trace>
  <inkml:trace contextRef="#ctx0" brushRef="#br1" timeOffset="47276.58">21096 1822 47 0,'-10'0'23'0,"-40"-7"-20"16,33 7 36-16,-5 0-39 0,-6 7 1 16,-11 2 1-16,1-3 0 15,-1 13-3-15,7 0 1 16,4 9 1-16,3 7 0 15,4-1-1-15,7-3 1 16,3 10-1-16,8 3 1 16,3-9-1-16,0-7 0 15,7 0 0-15,7-12 0 16,3-7-3-16,5-9 0 16,2 0-4-16,1-9 1 0,3-4-9 15,-3-6 0-15</inkml:trace>
  <inkml:trace contextRef="#ctx0" brushRef="#br1" timeOffset="47728.43">21276 1975 53 0,'11'6'26'0,"-11"-6"-30"15,0 0 46-15,-7 0-42 16,0-6 0-16,-4 6 1 0,-7 6 0 0,-3-6-2 16,-4 10 1-16,-3-1 1 15,0 1 0 1,0 5-1-16,3 4 0 15,4 0-1 32,3 6 0-47,4-16-2 0,7 1 0 0,11-1-1 0,10-9 1 16,3-6 0-16,5 3 0 0,-5-3 1 0,4 6 0 0,-3-4 1 16,0 4 1-16,-4-9 0 15,0 9 1-15,-4-9-1 16,1 9 0-16,-4 0 0 15,0 9 1-15,-3 0 0 16,-1 4 0-16,1 6-1 0,-1-4 0 16,1 1-6-16,-4-6 1 15,7-10-7-15,-4-10 0 0</inkml:trace>
  <inkml:trace contextRef="#ctx0" brushRef="#br1" timeOffset="48087.35">21368 1975 34 0,'3'38'17'0,"8"-16"-14"15,-4-13 24-15,0-6-25 0,0 7 1 16,0-1 1-16,0-3 0 16,0 1-5-16,-3-4 0 15,-1 3 3-15,-3-6 0 16,0 0-2-16,0 0 0 15,0 0-2-15,4-16 1 16,-1 7-2-16,8-10 0 16,-4 3 0-16,4 1 1 15,-1 2-1-15,4 4 1 16,0-1 2-16,0 1 0 16,1 9 2-16,-5 0 1 15,4 0-1-15,-3 9 0 0,-1 1-1 16,-3-1 1-16,1 10-3 15,-1 6 0-15,-4-3-8 16,1 9 1-16,-4-21-3 16,0-7 0-16</inkml:trace>
  <inkml:trace contextRef="#ctx0" brushRef="#br1" timeOffset="48477.54">21766 1947 42 0,'7'60'21'0,"8"-4"-23"16,-12-47 40-16,1 7-36 16,-4 3 0-16,0-3-1 0,0 2 1 15,-4-8-3-15,1-1 0 16,-1 1 1-16,1-1 1 15,-1-9-3-15,0 3 1 16,4-3-1-16,0-9 0 16,4-4-1-16,0-6 1 15,-1 1 0-15,1 2 0 16,6 0 1-16,4-6 1 16,4 7 0-16,7 5 1 15,-1 1 0-15,5 2 1 0,-5 14-1 16,1 2 1-16,-7 1-1 15,-4 5 0-15,-4 13-2 16,1-9 1-16,-4-3-4 16,0 3 1-16,-4-10-10 15,-3-6 1-15</inkml:trace>
  <inkml:trace contextRef="#ctx0" brushRef="#br1" timeOffset="48791.91">22310 2044 43 0,'10'13'21'0,"-6"-16"-23"0,-4 3 35 16,0 0-33-1,-7 0 1-15,-4-7 1 16,-6 7 0-16,-5 7-2 0,-2 2 0 15,-5 0 1-15,5 16 0 16,-1-6-1-16,4-3 0 16,3 3-2-16,4 3 1 15,7 0-2-15,11-4 1 16,10-8-2-16,10-10 1 16,8-6 1-16,-4-7 0 15,-3-12-4-15,-4-3 0 16,-7-4-5-16,-7 1 1 0</inkml:trace>
  <inkml:trace contextRef="#ctx0" brushRef="#br1" timeOffset="49017.56">22483 1260 56 0,'10'35'28'0,"-20"43"-36"16,10-56 55-16,-8 19-48 16,-2 9 1-16,-4 19 0 15,-7 12 1-15,3 14-5 16,4 5 1-16,3-22-10 16,1-15 1-16,-8-22-4 15,4-26 1-15</inkml:trace>
  <inkml:trace contextRef="#ctx0" brushRef="#br1" timeOffset="49199.01">22151 1812 48 0,'21'28'24'0,"25"16"-24"0,-25-44 46 15,0-9-46-15,22-7 0 16,13 4 0-16,15-13 0 0,10-1-7 15,-7 1 0-15,-11 3-8 16,-17 7 1-16</inkml:trace>
  <inkml:trace contextRef="#ctx0" brushRef="#br1" timeOffset="49590.09">23802 1963 52 0,'-25'37'26'0,"15"17"-29"0,10-42 43 16,0 19-39-16,7-12 1 16,0 6 1-16,7-6 0 15,7-9-4-15,7-1 0 16,4-9 2-16,-4-9 1 0,-7-10-2 15,4-6 0-15,-4-4-6 16,4-2 1-16,-7 0-11 16,3-13 1-16</inkml:trace>
  <inkml:trace contextRef="#ctx0" brushRef="#br1" timeOffset="50143.65">24299 1768 47 0,'14'35'23'0,"-3"-23"-15"16,-11-2 33-16,-3 5-41 16,-5 4 0-16,-2 6 0 15,-4-9 0-15,0 3-1 16,-8 0 1-16,1-7-3 16,0 1 1-16,4-4-2 15,6 0 1-15,4-9 0 0,10 0 1 16,8 0-1-16,3 0 1 15,7 4 1-15,4 2 1 16,0-3 0-16,-4 10 1 16,-4 5-2-16,-6 1 1 15,-7 0-1-15,-8 15 1 16,-7-15 0-16,-3-3 0 16,0 3-3-16,0-10 1 15,0 1 0-15,3-10 0 16,8 9 1-16,3-9 0 15,10 0 1-15,12 0 1 0,9-6 3 16,12 3 0-16,-1-13 1 16,-7 3 0-1,8-2-1-15,-5-4 1 0,-6 0-2 16,-7-6 0-16,-7 6-2 16,-4 0 0-16,-4 4-1 15,-6 5 0-15,-8 1 0 16,-3 9 0-16,-3 3 0 15,3 13 0-15,0 18 0 16,3-6 1-16,0 10-1 16,1-13 0-16,10 10 0 15,11-10 0-15,10-7-4 16,7-8 0-16,0-10-10 16,1-10 0-16,-8 1-1 15,4-7 1-15</inkml:trace>
  <inkml:trace contextRef="#ctx0" brushRef="#br1" timeOffset="50830.66">25827 1279 34 0,'3'16'17'0,"1"-7"-8"0,-4-6 31 16,0 10-36-16,0-4 1 15,-4 10 1-15,-3 9 0 16,0 10-8-16,-7 12 0 15,-7 13 5-15,-4-1 0 16,4 11-2-16,4-1 0 16,-1 0-1 31,7-3 0-47,1-16 0 0,3 0 1 0,3-9 0 0,1-12 0 0,10-1 0 0,14-12 1 0,7-10 0 0,0-6 1 0,11 1-2 15,7-4 0-15,3-4-3 31,1 1 0-31,-4-3-9 16,-8 3 1-16,-9-13-8 16,-15 13 0-16</inkml:trace>
  <inkml:trace contextRef="#ctx0" brushRef="#br1" timeOffset="51165.5">26197 2072 63 0,'-7'29'31'0,"14"-7"-42"0,-7-19 57 0,0-3-47 16,0 0 0-16,0-7-5 16,0 7 0-16,4-3-3 15,-1-6 0-15,-3-7-7 16,4 4 1-16</inkml:trace>
  <inkml:trace contextRef="#ctx0" brushRef="#br1" timeOffset="51569.47">26656 1420 56 0,'3'6'28'0,"-6"41"-36"0,3-31 53 0,-4 12-45 0,-3 1 0 15,-7 18 0-15,-3 3 0 16,-8 12 0-16,0 4 0 15,-3 0 0-15,0 6 0 0,3-15 0 0,7-10 0 16,-3-3 0 0,11-4 1-1,3-18-1-15,10 0 1 0,11-9 1 0,14-4 0 16,8-2 0-16,6 2 0 16,-3-9-1-16,-4 0 1 0,-7-6-3 15,1 3 0-15,2 3-7 16,-2 0 1-16,-1 0-10 31,-11-10 0-31</inkml:trace>
  <inkml:trace contextRef="#ctx0" brushRef="#br1" timeOffset="52140.5">27481 1822 55 0,'22'0'27'0,"-26"0"-28"0,1 0 44 0,-15 0-42 15,-10-7 0-15,-1 14 0 16,5 5 0-16,-1 10-2 16,-3-3 0-16,-4 0 1 15,4 6 1-15,3-6-1 16,4-4 0-16,3-2-1 16,4 2 0-16,11-5 0 15,6-1 0-15,8 4 0 16,6-1 1-16,1-2-1 15,7 2 0-15,3-2 0 16,0 2 1-16,-3 1 0 16,-7 2 0-16,-11-2-1 15,-18 6 1-15,-3 3-3 0,-7-3 0 16,-11-4-4-16,-14 4 1 16,-3 0-9-16,-1-16 1 15</inkml:trace>
  <inkml:trace contextRef="#ctx0" brushRef="#br1" timeOffset="52561.79">26832 2116 67 0,'0'16'33'0,"11"22"-48"0,-8-29 64 16,4-6-61-16,1 3 1 15,-1-9-22-15,-7 3 0 16</inkml:trace>
  <inkml:trace contextRef="#ctx0" brushRef="#br2" timeOffset="66553.17">11896 3734 49 0,'7'-3'24'0,"-7"-3"-13"0,0 6 24 0,0 0-35 15,0 0 1-15,0 9 1 16,-4 10 0-16,4 6-2 16,-3 10 0-16,-1 12 1 15,4 9 1-15,-3 4-1 0,3 3 0 16,-4 2-2-16,1-2 1 16,-1-10-3-16,1-12 1 15,-1-6-6 1,-3-10 0-16,0-6-8 15,-4-23 0-15</inkml:trace>
  <inkml:trace contextRef="#ctx0" brushRef="#br2" timeOffset="67349.61">11889 3741 30 0,'7'12'15'0,"14"10"-6"0,-14-19 16 15,0-3-24-15,4 7 0 16,6 2 3-16,11-6 0 15,8 3-4-15,13 1 0 16,15-7 3-16,6-10 1 0,22-2-1 16,17-7 0-16,15-3-1 15,-8 0 0-15,8-3-1 16,3-3 0-16,7 3-1 16,-18 3 1-16,0-3-1 15,8-1 0-15,24 4-1 16,-7 1 1-16,7-1-1 15,4 3 0-15,-7-6 0 16,-15 6 0-16,1-6 1 16,-8 9 0-16,-13 4-1 15,-8 2 1-15,-10 4 0 16,-11 3 1-16,-14 3-1 16,-14 3 1-16,-7 3-2 15,-8 4 1-15,-2-1-1 16,-8 0 1-16,-7 7-2 15,-10-7 1-15,-8 10-1 0,-3 6 1 32,-17 47-1-32,-1 1 0 15,0 2 0-15,1 3 1 16,2 10 0-16,5 0 1 16,3 0 0-16,3-4 1 15,4-12-1-15,4-6 1 16,3-3-1-16,3-7 0 0,1-9 1 15,0-9 0-15,-4-7 1 16,-4 4 0-16,-3-10 0 16,-3 0 0-16,-15-3 0 15,-10-3 0-15,-18-7 0 0,-25-8 0 16,-10-1-2-16,-21-10 1 16,-36-2-1-1,-10 3 1-15,-32 0-1 0,-14-1 1 0,-24 4-1 16,-12-6 0-16,22-1-3 31,0-9 0-31,14-2-7 16,21-1 1-16,11-4-5 15,21 20 0-15</inkml:trace>
  <inkml:trace contextRef="#ctx0" brushRef="#br2" timeOffset="68074.75">16789 3963 27 0,'-4'35'13'0,"11"9"-6"0,-7-29 19 0,0 17-25 0,4 12 0 16,3 21 0-16,-4 1 1 16,-3 6-3-16,-3-15 0 15,-1-7 1-15,-3-3 0 16,0-16-4-1,0-15 0-15,4-10-5 16,6-24 1-16,4-17-2 0,-7-25 1 0</inkml:trace>
  <inkml:trace contextRef="#ctx0" brushRef="#br2" timeOffset="68656.89">16764 3857 43 0,'14'3'21'0,"14"19"-24"0,-21-19 46 16,11 3-43-16,14-3 1 15,17-3 0-15,22-3 1 16,13-3-3-16,12-7 1 15,17-12 1-15,17-3 0 16,4 3-1-16,14-6 1 16,0 2-1-16,1 1 0 0,-19 0-1 15,11-7 1-15,7 1-1 16,-10 6 1-16,-29 9-1 16,-20 0 1-16,-8 10-1 15,-7 2 1-15,-4 11-1 16,-17-1 1-16,-3 9-2 15,-12-2 1-15,-13 8-1 16,-7 4 0-16,-11 7-1 16,-11 5 1-16,-3 13-2 15,-7-3 1-15,-3 6 1 16,2-3 0-16,5 16 0 16,-1 0 1-1,4 3 0-15,0 9 1 0,4 0 1 16,10 3 1-16,0-5-1 15,3-1 1-15,1-3 0 0,-11-16 0 16,-11-6 1-16,-6-6 0 16,-19-4 0-16,-24-5 0 15,-28-1-1-15,-11-9 1 16,-31-3-1-16,-25-13 0 16,-4-9-5-16,-10-16 1 15,-8-6-12-15,8-6 1 16</inkml:trace>
  <inkml:trace contextRef="#ctx0" brushRef="#br2" timeOffset="69561.75">20750 3016 38 0,'25'10'19'0,"-21"-1"-9"16,-8-9 20-16,-6 13-28 15,-8 2 0-15,-17 10-1 0,-22 7 1 16,-17 8-3-16,-18-2 0 16,4 6 0-16,-7 6 1 15,0-6-4 1,6-13 0-16,8-2-4 15,11-4 0-15,3-6-5 16,10-7 0-16</inkml:trace>
  <inkml:trace contextRef="#ctx0" brushRef="#br2" timeOffset="69976.07">19812 3189 40 0,'18'15'20'0,"-1"29"-21"16,-13-31 37-16,-1 6-34 16,-3 3 0-16,-7 6 2 15,-3 6 0-15,-15-2-5 0,-14 8 0 16,0 4 3-16,-3-3 0 16,-4-6-1-16,-3 5 0 15,3-18-3-15,7 3 1 16,7-9-1-16,11-3 0 15,11-4-1-15,17 0 1 16,17-2 0-16,12-4 1 16,20 0 2-16,11-3 0 15,4-3 1-15,-4 0 1 16,-7 0-1-16,-7-1 1 0,-15 4-1 16,-6 0 0-16,-18 0-1 15,-17 0 0-15,-15 0-1 16,-14 4 1-16,-13-11-1 15,-5 1 0-15,1-7-2 16,6-12 1-16,5-3-14 16,6-16 1-16,4-3 0 15,21 3 0-15</inkml:trace>
  <inkml:trace contextRef="#ctx0" brushRef="#br2" timeOffset="70562.03">20842 3132 45 0,'0'19'22'0,"35"16"-21"0,-28-26 44 0,1 4-43 31,-1 8 0-31,3-2 0 0,1 0 1 16,-1 3-5-1,4 0 1-15,-3-3 2 16,3-3 0-16,0-7-1 16,0 0 0-16,0 1-1 0,1-7 0 15,-1 3 0 1,0-6 0-16,0 3-1 0,0-3 1 15,4 0-1-15,-1 0 1 16,4 7 0 0,1-7 0-16,-1 0 1 0,7 0 0 0,4 0 1 15,0-7 0-15,-4-2 0 32,-7-4 1-32,0 1-1 0,-3-7 1 15,-4-3-1-15,-7-3 0 16,-4-3-2-16,1-1 0 15,-4 8-7-15,0 2 0 0,0 3-7 0,-4 3 1 16</inkml:trace>
  <inkml:trace contextRef="#ctx0" brushRef="#br2" timeOffset="70982.7">21696 3280 45 0,'14'12'22'0,"-11"7"-17"0,-3-16 35 0,-3-3-39 0,-8-3 1 0,-3 3 0 16,-3 3 0-16,-5 3-3 15,-2-6 0-15,-1 10 2 16,4-4 0-16,0 4-2 15,3-1 1-15,4 0-2 16,3 1 1-16,8-10-2 16,3 0 1-16,10-7-1 15,5 4 0-15,2-9 1 0,1 2 1 16,3 4 1 0,0 3 1-16,-3 3 1 0,-1 3 1 15,-2 3-1-15,-1 4 1 16,-4 5-2-16,1 4 1 15,-1 0-2-15,1-3 0 16,-4-1-4-16,0-2 1 16,0-4-6-16,0-5 1 15,0 2-7-15,0-9 1 16</inkml:trace>
  <inkml:trace contextRef="#ctx0" brushRef="#br2" timeOffset="71492.8">21833 3418 26 0,'11'3'13'0,"-7"6"-1"0,-1-3 16 0,-3-6-27 16,0 0 1-16,0 0 0 15,4-6 1-15,3 3-4 16,3-10 0-16,-3 4 2 16,4 0 0-16,-4-1-1 15,4 7 1-15,-1-6 0 16,1 9 0-16,-1 0-1 0,4 0 1 0,-3 0-1 15,0 0 0-15,-1 3 0 16,1 3 0-16,-1 4-1 16,1-1 1-16,-4 3 0 31,4 1 0-31,-4 0 0 16,3-4 1-16,1 0-2 0,3-2 1 15,3-1 0-15,8-3 0 0,3-9 0 16,4-7 0-16,0-6 0 15,-4-9 0-15,0-13 0 16,1-12 1-16,-5-10-1 16,-3-6 1-16,-3-3 0 15,-11-3 0-15,-3 3-1 16,-8-6 1 0,1 9-1-16,-1 12 0 15,-3 4 0-15,0 15 1 16,-4 16 0-16,4 25 1 0,0 16-1 15,0 34 1-15,-3 10-1 16,6 22 1-16,4 18-3 16,0-15 1-16,4-16-7 15,-1-18 0-15,1-20-7 16,-1-15 1-16</inkml:trace>
  <inkml:trace contextRef="#ctx0" brushRef="#br2" timeOffset="71688.69">21975 3026 38 0,'-18'28'19'0,"32"16"-7"15,-7-44 30-15,4 6-37 16,6-3 0-16,15-6 1 16,14-3 1-16,10-4-10 0,4-8 1 15,11 5 4-15,-8 4 0 16,-6 5-8-16,-11-2 0 15,-8 6-11-15,-9 0 0 16</inkml:trace>
  <inkml:trace contextRef="#ctx0" brushRef="#br2" timeOffset="72048.5">23580 2643 26 0,'-21'-9'13'0,"3"9"5"15,14 3 6-15,-6 16-21 16,-4 6 1-16,3 9 3 16,-3 10 0-16,-7 22-9 15,3 19 0-15,-7 6 5 16,4 12 1-16,0-18-4 16,0-16 0-16,3-13-6 15,4-15 0-15,4-22-7 0,-1-16 0 16,0-16-1-16,1 1 1 15</inkml:trace>
  <inkml:trace contextRef="#ctx0" brushRef="#br2" timeOffset="72392.69">23255 3330 53 0,'57'3'26'0,"24"19"-36"0,-67-13 58 0,14-6-49 15,11 4 1-15,-4 2-1 16,-7-9 1-16,1 0-1 16,-8-6 1-16,-4-7-1 15,-3 1 1-15,-6-7-1 16,-5-3 0-16,-3-3 0 16,-3 9 1-16,-8-3-2 15,-3 16 1-15,0 3-2 16,0 10 1-16,0 2-1 15,-4 7 0-15,4 6-1 16,3 7 1-16,8-4 1 16,3-6 0-16,10-4 0 15,15-11 1-15,0-10 0 16,-1-10 0-16,-3-6-4 16,-6 7 1-16,-5-4-6 15,-3-6 0-15</inkml:trace>
  <inkml:trace contextRef="#ctx0" brushRef="#br2" timeOffset="72854.36">25210 3186 57 0,'0'9'28'0,"7"10"-35"16,-7-16 57-16,-4 0-51 15,-10 3 1-15,0 1 0 32,0 8 1-32,0-2-1 0,-1 3 0 15,1 2 0-15,-3 11 1 16,-1 5-2-16,4-9 0 15,3 3-4-15,8 1 1 0,3-4-8 16,7 0 1-16,7-16-5 16,7-9 0-16</inkml:trace>
  <inkml:trace contextRef="#ctx0" brushRef="#br2" timeOffset="73084.88">25523 3418 24 0,'50'-16'12'0,"-22"0"2"0,-21 13 15 15,-7 3-25-15,0 0 1 16,0 0 3-16,-7 0 0 0,-7 0-10 16,-4-6 1-16,-6 3 6 15,-8 3 1-15,-3 0-3 16,-4 9 0-16,7 1-2 16,4 2 1-16,3 10-3 15,8-13 0-15,2 4-3 16,8 0 0-16,11-1-2 15,14-6 0-15,10-3-3 16,3 4 0-16,5-7-5 16,3-10 1-16</inkml:trace>
  <inkml:trace contextRef="#ctx0" brushRef="#br2" timeOffset="73480.42">25661 3465 58 0,'18'15'29'0,"3"-15"-45"0,-14 0 58 15,4-12-43-15,-4 2 0 16,0 1-1-16,0 0 0 16,-4 5 1-16,-3 4 1 15,7 0-3-15,0 0 0 16,-3 10 0-16,3-7 1 15,0 3-1-15,4 4 1 0,-1-7 1 16,4-3 0-16,0-3 1 16,4-4 0-16,0 1 0 15,-1 0 0-15,1 6 0 16,-4 0 0-16,0 3-1 16,-3 6 1-16,-1-2 0 15,4-1 0-15,-3 6 0 16,0-2 0-16,-1 6 1 15,-3 2 0-15,4 1 0 16,-4 3 0-16,0-3-2 16,0 0 1-16,4-7-7 15,-1-5 0-15,8-14-5 16,-4-5 1-16</inkml:trace>
  <inkml:trace contextRef="#ctx0" brushRef="#br2" timeOffset="73909.49">26338 2803 48 0,'18'35'24'0,"-14"37"-28"0,-8-47 47 16,-3 22-44-16,0 6 1 15,-4 13 0-15,1 3 0 16,-4-6-2-16,0-7 1 15,-1-15-3-15,5-7 0 16,-1-15-3-16,4-6 0 16,0-13-1-16,0-10 1 0,0-2 0 15,4-7 1-15,-1 0 1 16,0 3 1-16,4-9-2 16,0 10 0-16,8 2 2 15,2 4 0-15,4 9 6 16,7 3 0-16,8 6 4 15,2 1 1-15,5-1 5 16,-1 0 0-16,-3 4-1 16,-4 6 1-16,-14 3-6 15,-10 3 1-15,-12-3-4 16,-6 0 0-16,-17 3-6 16,-5-3 1-16,-2-7-9 15,6-5 0-15,4-10-3 16,-1-3 0-16</inkml:trace>
  <inkml:trace contextRef="#ctx0" brushRef="#br2" timeOffset="74274.33">26719 3333 48 0,'7'25'24'0,"-3"25"-24"0,-4-31 46 16,-4-6-46-16,1 9 1 15,-4 6-1 1,0-6 1-16,0 0-4 0,0-10 1 16,3-6-8-1,4-15 1-15,0-10-6 16,-3-6 0-16</inkml:trace>
  <inkml:trace contextRef="#ctx0" brushRef="#br2" timeOffset="74450.73">26617 3107 46 0,'18'19'23'0,"10"0"-21"0,-17-13 40 15,-1-3-42-15,4 3 0 16,-3-6-2-16,-1 7 1 15,8 2-5-15,-4-3 0 16,0 1-8-16,-3-1 0 16</inkml:trace>
  <inkml:trace contextRef="#ctx0" brushRef="#br2" timeOffset="74794.8">26857 3474 44 0,'4'19'22'0,"6"-22"-27"16,-13-4 35-1,3 7-30-15,0 7 0 0,0-7 0 16,0-16 0-16,7 0 0 16,0-6 0-16,3 0 0 15,1 4 0-15,6-4 0 16,8-3 0-16,7 6 0 15,-4 0 0-15,0 10 0 16,-3 9 1-16,-4 9 0 16,-3 0 0-16,-8 10 0 0,-2 9 0 15,-5-2 0-15,-3-5 0 16,0 5-2-16,0-4 0 16,0-1-3-16,0-5 0 15,4-3-8-15,-1-7 0 16,8-9 0-16,-1-3 0 15</inkml:trace>
  <inkml:trace contextRef="#ctx0" brushRef="#br2" timeOffset="75208.62">27280 3490 54 0,'11'0'27'0,"-1"0"-39"16,1-7 59-16,7 7-47 0,10 0 0 0,0 0-1 31,-3-3 1-31,-8-6-1 0,-2-4 1 16,-5 1-1-16,-10-7 0 15,-7-3-2-15,-11 10 1 0,-3-4-1 32,0 6 0-32,4 10 0 0,-1 10 0 15,0 6 1-15,1 2 0 0,2 7 2 16,5 4 0-16,6 5 2 16,4 1 0-16,4-1 0 15,10-12 0 1,14-6-1-16,15-7 1 15,13-9-4-15,4-6 1 0,-14-3-7 0,-14-4 0 16,-18-12-5 0,-4 9 0-16</inkml:trace>
  <inkml:trace contextRef="#ctx0" brushRef="#br2" timeOffset="86220.17">3676 8278 48 0,'14'-9'24'0,"-7"6"-18"16,-7 3 24-16,-7 3-29 0,4 9 0 15,-8 1 0-15,0 9 0 16,-6 6-2-16,-11 3 1 16,-4 4 0-1,-7 2 0-15,0-2 0 16,7-1 0-16,4-5 0 0,7-4 1 15,10-3-2-15,1-3 1 16,13-4 0-16,15-2 1 16,14-4-1-16,3-3 1 15,7 1 0 1,8-4 1-16,-8 3-1 0,-3 4 1 16,-11 8-1-1,-14 11 1-15,-14 5-2 16,-10 10 0-16,-4 0-2 15,-8-3 0-15,-2-7-4 0,-1 1 1 16,7-7-6-16,-3-6 0 16,11-10-4-16,-1-5 0 15</inkml:trace>
  <inkml:trace contextRef="#ctx0" brushRef="#br2" timeOffset="86447.47">4085 8582 44 0,'4'35'22'0,"3"-1"-23"0,-7-21 42 0,0 3-38 16,0 5 0-16,0 5 1 16,0 5 0-16,-7-3-6 15,3-3 1-15,4-3 1 16,-10-3 1-16,10-6-10 15,-7-10 0-15,3-16-6 16,-3-9 0-16</inkml:trace>
  <inkml:trace contextRef="#ctx0" brushRef="#br2" timeOffset="86627.44">4036 8397 42 0,'28'16'21'0,"4"-3"-20"16,-22-13 33-16,-3 0-35 16,4-4 1-16,0 1-4 15,3 0 1-15,3 3-1 0,1 3 1 16,-7 4-9-16,3 2 0 16</inkml:trace>
  <inkml:trace contextRef="#ctx0" brushRef="#br2" timeOffset="86904.51">4297 8705 32 0,'17'28'16'0,"-6"3"-12"0,-11-25 23 0,4-2-26 0,3 5 1 0,-4-9 0 16,1-6 1 0,-1-1-4-16,4-8 0 0,4-4 2 15,-1-6 1-15,1-6-2 16,0-7 0-16,6 3 0 15,-6 10 0-15,3 6 1 16,4 7 0-16,-1 9 1 16,4 9 0-16,-3 7 0 0,3 9 1 15,-7 3-1 1,11 9 1-16,-11-2-3 0,4-1 0 0,-8-3-5 16,1-3 1-16,0-6-9 31,-1-10 0-31</inkml:trace>
  <inkml:trace contextRef="#ctx0" brushRef="#br2" timeOffset="87198.4">5211 8225 49 0,'10'31'24'0,"-20"7"-27"0,-1-29 40 16,-3 7-37-16,-7 15 0 15,-4 1 1-15,-3 12 1 16,-11 40-1 0,18-2 1-16,0-4 0 15,7-12 0-15,6-10-2 16,12-12 1-16,7-12-6 15,6-14 0-15,8-8-10 16,3-10 0-16</inkml:trace>
  <inkml:trace contextRef="#ctx0" brushRef="#br2" timeOffset="87422.35">5510 8457 48 0,'7'34'24'0,"-14"-24"-24"16,0-7 37-16,-7 9-37 15,-3 7 0-15,-5 3 0 0,-9 3 1 16,2 4-1-16,8 11 0 16,-3 1-1-16,2-3 1 15,1-7-7-15,4-9 0 16,3-9-7-16,-8-20 1 15</inkml:trace>
  <inkml:trace contextRef="#ctx0" brushRef="#br2" timeOffset="87604.47">5232 8413 41 0,'10'0'20'0,"1"28"-13"0,-4-15 31 0,7 15-36 15,4 6 0 1,10 4 1-16,-3 9 1 0,13 13-5 15,1-10 0-15,-4 0 0 16,-3-9 0-16,-7-7-10 16,-7-15 1-16,-8-13-5 15,1-12 1-15</inkml:trace>
  <inkml:trace contextRef="#ctx0" brushRef="#br2" timeOffset="88068.4">5888 8670 46 0,'0'16'23'0,"10"-7"-19"15,-6-6 41-15,3 4-43 16,4-7 1-16,10 0 0 16,11-7 1-16,6-2-6 15,12-4 1-15,6 1 0 16,-6 2 1-16,-12 4-10 0,-6 3 0 15,-11-6-6 1,-14-10 0-16</inkml:trace>
  <inkml:trace contextRef="#ctx0" brushRef="#br2" timeOffset="88280.74">6075 8441 53 0,'10'47'26'0,"5"-22"-29"0,-8-12 45 16,-7 9-42-16,0 6 1 15,0 19-2-15,-7 10 1 16,3 2-3-16,-7 1 0 16,1-7-6-16,-4-12 0 0,0-10-6 15,0-15 1-15</inkml:trace>
  <inkml:trace contextRef="#ctx0" brushRef="#br2" timeOffset="88697.18">6526 8288 52 0,'0'40'26'0,"-3"42"-32"16,-1-66 47-16,1 9-40 15,-8 9 1-15,4 1 0 16,-3-1 1-16,3-3-4 0,-1-2 1 16,5-4 1-16,3-6 1 15,0-7-2-15,3-6 1 16,8-6-2-16,3-3 1 15,4-3-1-15,3-7 0 16,7-2 0-16,-7-4 1 16,8 3-1-16,-1 4 1 15,4 2 0-15,-8 7 0 16,4 0 0-16,-3 9 1 16,-4 10-1-16,1 9 1 15,-1 6-2-15,-4 7 1 0,4 3-4 16,-10 0 1-16,0-7-8 15,-1-12 0-15,1-13-4 16,6-18 0-16</inkml:trace>
  <inkml:trace contextRef="#ctx0" brushRef="#br2" timeOffset="88952.78">7034 8043 63 0,'29'60'31'0,"48"43"-41"16,-52-75 63-16,10 22-52 15,8 10 1-15,-5 9-2 0,-2 3 1 16,-12 16-4-16,-20 0 1 15,-18-4-7-15,-14 10 1 16,-29-12-10-16,-3-7 0 16</inkml:trace>
  <inkml:trace contextRef="#ctx0" brushRef="#br2" timeOffset="89453.96">8202 8350 59 0,'0'13'29'0,"32"-7"-35"0,-18-6 50 16,7 0-43-16,21 0 0 15,15-3 0-15,3-3 0 31,3-1-4-31,4-2 1 0,-10 3-6 16,-11-1 0-16,-11 7-8 16,-24 10 0-16</inkml:trace>
  <inkml:trace contextRef="#ctx0" brushRef="#br2" timeOffset="89645.05">8220 8676 66 0,'-14'22'33'0,"10"-3"-31"16,15-16 60-16,3 0-60 16,18-3 1-16,20-6-1 15,19-3 0-15,24-4-5 16,-3 4 0-16,-4 3-6 16,-17 6 0-16,-25 3-13 15,-15 12 1-15</inkml:trace>
  <inkml:trace contextRef="#ctx0" brushRef="#br2" timeOffset="91942.61">1468 7842 48 0,'0'10'24'0,"10"-1"-23"16,-10-9 24-16,0 0-24 15,0 0 1-15,0 0 0 16,0 0 0-16,0 0-3 15,0-3 0-15,7 0-4 16,-3 0 1-16,3-7-9 16,-7 1 0-16</inkml:trace>
  <inkml:trace contextRef="#ctx0" brushRef="#br2" timeOffset="92243.88">1796 7629 49 0,'10'22'24'0,"1"-3"-27"15,-4-16 40-15,-7 0-38 16,3 0 1-16,4 3-5 16,-7-2 1-16,4-4-1 15,-4 3 1-15,0-3-9 16,-4-3 0-16</inkml:trace>
  <inkml:trace contextRef="#ctx0" brushRef="#br2" timeOffset="92931.76">1457 8231 39 0,'0'6'19'0,"-7"13"-16"16,7-16 31-16,0 0-32 15,0-3 1-15,0 0 1 0,7-3 1 16,4-3-7-16,-1-7 1 15,1-2 3-15,6-4 1 0,1-3-3 32,3-3 1-32,0 3-2 15,1-6 1-15,-1 0-1 16,0 2 1-16,4 1-2 16,-4 7 0-16,-4 2-1 0,-3 3 1 15,4 4-3-15,-7 3 1 16,-1 6 0-16,1 6 0 15,-1 3 1-15,1 7 1 16,0 0 2-16,6-1 0 16,-6 7 1-16,6-6 0 15,-6-3 0-15,7-4 1 16,-4-3 0-16,7-6 1 16,-3-12-1-16,10-10 1 0,-7-6-1 15,7-1 0-15,-7 4-7 16,-3 3 1-16,-14 0-8 15,-4 7 0-15</inkml:trace>
  <inkml:trace contextRef="#ctx0" brushRef="#br2" timeOffset="93622.84">2014 7855 21 0,'39'-28'10'0,"35"-19"-3"0,-56 28 8 16,10-13-14-16,4-2 0 15,7-4 0-15,-11-3 0 0,4 1 0 16,-4 5 0-16,-14 1 3 15,-3 5 0-15,-11-2 0 16,-15-10 1-16,-13 4 0 16,-21 2 0-16,-15 7-1 15,-3 6 1-15,-10 3-2 16,-4 10 1-16,-1 9-1 16,-6 12 0-16,11 10-1 15,13 7 1-15,-3 11-1 16,7 7 0-16,7 16-1 15,7 0 0-15,4 12-1 16,3-3 1-16,11 16-2 16,7-3 1-16,3 2-2 15,15-5 1-15,3 0-1 16,10-10 1-16,11-13-1 16,8-12 0-16,13-15 0 15,18-20 0-15,25-21 1 0,6-29 0 16,8-18 0-16,10-10 0 15,-17-9-1-15,-11-4 1 16,-14 1-2-16,-17 3 1 16,-11 6-2-16,-18-7 0 15,-18 7-5-15,-6 10 0 16,-18-1-2-16,-8 7 0 16</inkml:trace>
  <inkml:trace contextRef="#ctx0" brushRef="#br2" timeOffset="96609.57">3260 9213 44 0,'-11'22'22'0,"22"-4"-19"0,-11-11 22 16,0-1-24-16,0 13 0 15,0 3 0-15,0 6 0 0,0-3-1 16,0 3 1-16,0 4 0 15,0-4 1-15,0-3-1 32,0-3 1-32,-7-3-1 15,7-1 1-15,0-5-1 16,0-4 0-16,7-2-1 16,-7-1 1-16,3 0-1 15,4 0 1-15,4 1-1 16,-1-1 1-16,8-3-1 15,3 0 0-15,7-3 0 0,11 0 0 16,4-3 0-16,6-3 0 16,11 0 0-16,7 2 0 15,4 1 0-15,13 3 1 16,4 0-1-16,1-3 1 16,2 6-1-16,5-3 1 15,6-3 0-15,7-3 0 16,1-3 0-16,6-4 1 15,4 0-1-15,14-5 0 16,4 5-1-16,10-3 1 0,0 7-1 16,0 3 1-16,4 6-2 15,-1 0 1-15,1-3 0 16,-7-4 0-16,3 1 0 16,0 0 1-16,4 0-2 15,-4-4 1-15,-7 4 0 16,-3-4 0-16,-4 1 0 15,-14-4 0 32,-7 7 0-47,-8 6 0 0,1 0 0 16,-10 3 0-16,-12 0 0 0,-6 1 0 0,-15-1 0 0,-10 3 0 0,-14-3-1 16,-4 0 1-16,-10-3 0 15,0 0 1-15,-15-3-1 16,4-3 0-16,-7-4 0 15,-3-2 1-15,-8-7-1 0,-3-9 1 16,-3-10-1-16,-4-12 1 16,-4-3-5-16,-3-10 1 15,-14 0-13-15,10-12 0 16</inkml:trace>
  <inkml:trace contextRef="#ctx0" brushRef="#br1" timeOffset="162819.43">4981 8203 30 0,'11'6'15'0,"3"7"-2"16,-14-13 15-16,0 0-24 15,3 3 1-15,-3 3 2 16,0 7 1-16,-7 9-10 0,-3 18 1 16,-1 14 5-16,-13 12 1 15,9 12-3 1,-2 7 1-16,6 9-3 0,1-16 0 0,-1-9-4 16,11-9 1-16,0-13-4 15,0-19 0-15,18-16-7 31,-8-18 0-31,-6-13 0 16,3-28 0-16</inkml:trace>
  <inkml:trace contextRef="#ctx0" brushRef="#br1" timeOffset="163327.93">4886 8103 35 0,'14'6'17'0,"0"25"-14"0,-7-25 34 16,-7 4-33-16,11-1 1 16,-8 4 1-16,4 2 1 15,4-2-8-15,7-4 0 16,3-2 6-16,18-1 1 16,10-6-3-16,11-3 1 15,14-10-2-15,14-6 1 0,11-2-2 16,0-5 1-1,-11-2-3 1,-17 0 1-16,-11 9-1 16,-22 10 0-16,-13 9-2 15,-7 9 1-15,-11 7-1 16,-4 9 0-16,-3 19 0 16,-3-3 0-16,-4 9 0 15,-4 3 0-15,-10 13 1 16,3 0 1-16,4 3 0 15,7 9 1 1,-3-3 0-16,10-2 0 0,0-4 1 16,10-10 0-16,4-6 1 15,0-6 0-15,-3-6-1 16,0-13 1-16,-8-2-1 16,-6-8 1-16,-19 4-1 15,-16-3 1-15,-22 3-2 0,-25-3 1 16,-10-3-1-16,-22-13 0 15,-13-10-4-15,3-11 0 16,-7-7-12-16,-4-10 1 16</inkml:trace>
  <inkml:trace contextRef="#ctx0" brushRef="#br1" timeOffset="165835.64">7144 8353 25 0,'49'-40'12'0,"-10"11"-1"16,-28 17 12-16,-1-4-19 15,-3-6 0-15,-7 0 2 16,-10-3 0-16,-15 3-8 0,-17 0 1 16,-18 3 5-16,-11 7 0 15,-17 3-2-15,-14 5 0 16,-4 8-1-16,14 5 1 16,-7 10-1-16,7 9 0 15,8 3-1 32,13 16 1-47,18 10-2 0,15 21 1 0,13 10-2 0,21 9 1 16,22 13-1-16,7-19 1 0,10-3 0 0,18-16 0 15,24-9 3-15,5-23 0 0,16-27 1 16,5-16 1-16,3-22-1 16,-15-26 1-16,-6-18-1 15,-15-15 1-15,-17-17-3 16,-14-5 0-16,-21 2-5 15,-11 4 1-15,-14 0-7 16,-18 24 0-16,-17 7-6 16,-8 19 1-16</inkml:trace>
  <inkml:trace contextRef="#ctx0" brushRef="#br2" timeOffset="174851.06">9821 8225 26 0,'22'-35'13'0,"16"10"0"16,-27 19 13-16,-1 0-20 15,1-1 1-15,-4 1 5 16,-3 3 1-16,-4 3-15 0,-11 0 0 16,-14 3 11-16,-6 7 0 15,-5 5-4-15,5 4 1 16,-5 6-4-16,-2-3 1 15,-1-3-1-15,3 0 0 0,8 0-2 16,7-1 0-16,7-2-1 16,10 6 1-16,15-6-1 31,10-1 0-31,7 1-1 16,15 3 1-16,3-3 0 15,-8-1 0-15,-2-2-1 0,-12-1 1 0,-10 13-1 16,-14 7 1-16,-14 5-2 15,-10 10 1-15,-1 7-2 16,-7-4 0-16,-3-3-4 16,0-6 0-1,6-7-8-15,12-12 0 0</inkml:trace>
  <inkml:trace contextRef="#ctx0" brushRef="#br2" timeOffset="175085.66">10199 8523 39 0,'0'37'19'0,"-11"1"-8"0,8-29 27 0,-4 4-36 15,0 9 1-15,0 9 1 16,-4 4 0-16,0-1-6 15,1-9 0-15,3-3-1 16,0-15 0-16,3-20-12 16,4-15 1-16</inkml:trace>
  <inkml:trace contextRef="#ctx0" brushRef="#br2" timeOffset="175265.07">10082 8291 42 0,'11'18'21'0,"21"-11"-14"0,-22-4 27 16,4 0-32-16,1 6 0 16,-1 4-1-16,0-4 1 15,7-2-5-15,4-1 1 16,3-6-6-16,4 0 0 16,3-9-6-16,-3 5 1 15</inkml:trace>
  <inkml:trace contextRef="#ctx0" brushRef="#br2" timeOffset="175573.01">10372 8692 39 0,'14'31'19'0,"-21"-15"-16"0,7-16 31 0,7 0-35 16,-4-3 1-16,8-6 0 15,3-4 0-15,-3-3 0 16,-1-9 0-16,4-6 0 15,4 0 0-15,3-1 0 16,7-2 0 0,18-1 2-16,-3 10 0 15,-5 13 1-15,-6 15 1 16,-4 6 0-16,1 10 0 0,-1 15 0 16,0 10 0-16,0 10-3 15,7-4 1-15,-3 0-4 31,-7-9 1-31,3-13-8 0,-7-12 1 16,0-13-7-16,-3-19 0 16</inkml:trace>
  <inkml:trace contextRef="#ctx0" brushRef="#br2" timeOffset="179648.2">11755 7968 44 0,'10'0'22'0,"-10"6"-12"16,0-6 23-16,0 3-31 16,-7 6 0-16,-7 10 0 15,-11 3 1-15,-6 13-4 0,-5 6 0 16,-6 15 3-16,-4 13 0 15,0 9-1-15,4 7 0 16,10 0 0-16,7 2 0 0,1-2-2 16,10-13 1-16,3-15-4 15,4-13 0-15,14-16-7 32,7-9 0-32,7-13-5 15,8-3 1-15</inkml:trace>
  <inkml:trace contextRef="#ctx0" brushRef="#br2" timeOffset="179903.79">12132 8360 54 0,'-7'18'27'0,"-4"17"-34"0,4-22 52 16,-14-1-44-16,-4 7 0 16,-6 6 0-16,-1 3 1 15,0 7-3-15,0 2 0 16,-3 7-2-16,7 3 0 16,3-12-7-16,4-10 0 15,11-19-5-15,-1-12 0 16</inkml:trace>
  <inkml:trace contextRef="#ctx0" brushRef="#br2" timeOffset="180100.17">11843 8284 40 0,'10'32'20'0,"1"-23"-19"16,-8 4 34-16,1 2-33 15,-4 14 0-15,7-1 0 16,4 13 1-16,10 6-4 15,14 9 0-15,4 1 1 16,3 2 0-16,1-15-6 16,-5-10 0-16,-2-2-7 15,-8-13 0-15</inkml:trace>
  <inkml:trace contextRef="#ctx0" brushRef="#br2" timeOffset="180403.12">12379 7939 53 0,'4'7'26'0,"10"12"-33"0,-11-10 47 16,1 10-39-16,3 9 0 16,14 22 1-1,7 7 0-15,4 18-3 16,3 6 1-16,-3 13 1 16,-7-3 0-16,-8-3-4 0,-13-3 1 15,-18-7-13-15,-22-9 0 0</inkml:trace>
  <inkml:trace contextRef="#ctx0" brushRef="#br2" timeOffset="181928.57">13522 8237 58 0,'4'-3'29'0,"6"-6"-20"15,-10 9 30-15,0 0-37 16,0 6 0-16,-3 0 2 0,-4 7 0 15,-8-1-5-15,-6 4 0 16,-7 6 3-16,-4 9 0 16,-3 7-2-1,3-10 1-15,4 7-3 16,7 2 1-16,3 1-3 16,11-3 0-16,7-1-4 15,14-6 0-15,14-3-7 16,11-9 1-16,0-10-3 15,7-9 0-15</inkml:trace>
  <inkml:trace contextRef="#ctx0" brushRef="#br2" timeOffset="182154.83">13818 8551 39 0,'36'-22'19'0,"-12"-3"-17"0,-17 22 34 0,-3 3-32 16,-4 0 1-16,-4-3 2 15,-3-1 0-15,-10-2-9 16,-5 3 0-16,-2 0 7 0,-4 6 0 31,-18 13-4-31,3-1 0 16,12 11-5-16,6 2 1 15,7-3-4-15,8-3 0 16,13 0-4-16,8-10 1 16,14-9-4-16,6-6 1 15,8-9 1-15,3-13 1 16</inkml:trace>
  <inkml:trace contextRef="#ctx0" brushRef="#br2" timeOffset="182425.07">14178 8435 49 0,'4'22'24'0,"-4"0"-32"0,-4-19 53 0,-3 0-45 15,-3 3 1-15,-5 1-1 16,1-1 1-16,0 6-2 15,0-5 1-15,0-1 0 16,3 3 1-16,4 4-1 16,7-4 1-16,4 4 0 15,3-7 0-15,3 7-1 16,1-4 1-16,0 7-1 16,-4-4 1-16,-11 10-4 15,-3 3 0-15,0 4-6 16,-4 5 0-16,-6-6-6 15,-4-6 1-15</inkml:trace>
  <inkml:trace contextRef="#ctx0" brushRef="#br2" timeOffset="182727.63">14863 8090 58 0,'0'16'29'0,"-60"9"-38"16,42-16 55-16,-3 13-46 16,-4 13 1-16,-3 2 0 15,-4 20 0-15,-3 5-2 16,0 7 1-16,6 3 1 15,8 1 0-15,11-14-3 16,10-2 0-16,10-29-4 0,4-12 0 16,4-10-10-16,3-12 1 15</inkml:trace>
  <inkml:trace contextRef="#ctx0" brushRef="#br2" timeOffset="183115.64">14961 8209 65 0,'11'79'32'0,"-29"-1"-40"0,15-50 57 15,-4 0-48-15,0 7 1 16,0 2 1-16,-4-2 0 15,4-4-4-15,3-2 1 16,1-7 1-16,3-10 0 16,0-6-2-16,0-6 1 15,7-3-2-15,7-12 0 0,0-4-2 16,4 0 1 0,3 0 0-16,0 3 1 0,4 4 1 15,0 6 0-15,-1-1 0 16,1 17 1-16,-7 9 0 15,-1 9 0-15,-3 0 0 16,4 10 1-16,0-4-4 16,-4 1 1-16,0-7-7 15,0-6 0-15,4-19-7 16,-1-9 0-16</inkml:trace>
  <inkml:trace contextRef="#ctx0" brushRef="#br2" timeOffset="183359.91">15367 7977 60 0,'28'35'30'0,"15"34"-33"0,-29-51 54 15,7 17-48-15,7 6 1 16,7 15 0-16,1 4 0 15,-8 12-6-15,-3-3 0 16,-11 3 2-16,-7 9 1 16,-18 1-8-16,-17-1 0 15,-11-12-13-15,-17-3 1 16</inkml:trace>
  <inkml:trace contextRef="#ctx1" brushRef="#br2" timeOffset="162334.07">11850 5600 0,'0'0'16</inkml:trace>
  <inkml:trace contextRef="#ctx0" brushRef="#br2" timeOffset="184167.17">16348 8419 64 0,'3'13'32'0,"18"2"-25"0,-10-15 33 15,10-3-39-15,11 0 1 16,10-9-1-16,18-4 1 16,4 0-7-16,-4 1 1 0,0 2-8 0,-11 4 1 15,-7-1-8-15,-17 4 1 16</inkml:trace>
  <inkml:trace contextRef="#ctx0" brushRef="#br2" timeOffset="184363.19">16559 8284 61 0,'11'76'30'0,"-7"37"-39"15,-4-82 55-15,0 13-47 16,-8 15 1-16,1 1-5 16,0-16 1-16,0-10-9 15,4-18 1-15,3-16-4 16,10-22 0-16</inkml:trace>
  <inkml:trace contextRef="#ctx0" brushRef="#br2" timeOffset="184886.97">17918 8297 54 0,'10'-3'27'0,"-3"3"-30"16,-7 0 53-16,0-3-47 0,-7 0 1 15,0-4 2-15,-3 1 1 16,-5 3-9-16,-2 9 1 0,-8 0 4 15,0 4 1-15,-3 9-3 16,0 12 0-16,3 3-3 16,8 1 0-16,6 6-3 15,8-4 1-15,6 1-5 0,15-10 0 16,10-3-10-16,7-15 0 31</inkml:trace>
  <inkml:trace contextRef="#ctx0" brushRef="#br2" timeOffset="185142.42">18348 8447 54 0,'28'-3'27'0,"-17"6"-25"0,-11-3 42 0,-4 0-43 16,-10 4 1-16,-7-1 2 15,-7 3 0-15,-8 0-5 16,1 4 1-16,-4-4 2 15,-3 3 1-15,0 13-4 16,3 3 1-16,7 0-4 16,7 1 1-16,8-1-2 15,6-3 0-15,18-7-2 0,14-12 0 32,71-31-9-32,-7-6 0 15</inkml:trace>
  <inkml:trace contextRef="#ctx0" brushRef="#br2" timeOffset="185412.68">18733 8325 26 0,'-4'-6'13'0,"-7"-7"-6"0,8 10 9 15,-8 6-13-15,-3-3 0 16,-7 3 3-16,-4 1 0 16,-3 2-6-16,3 0 0 15,4 0 6-15,0 1 0 0,3-4-1 16,4 3 0-1,7-3-1-15,4 7 1 0,3-1-2 16,10 4 0-16,15 2-1 16,7 7 1-16,-8-9-2 15,-2 2 1-15,-8 1-1 16,-14 9 0-16,-11 0-1 16,-10 0 0-16,0 4-5 15,-4-4 1-15,-3-3-12 16,0-10 0-16</inkml:trace>
  <inkml:trace contextRef="#ctx0" brushRef="#br2" timeOffset="185758.16">19449 7930 64 0,'10'6'32'0,"-42"1"-34"0,18-1 54 16,-14 10-51-16,-14 12 0 15,-8 13 1-15,-2 21 0 0,2 7-3 16,1 13 1-1,-1 18 2-15,12 7 0 0,6-13-1 16,11-13 0-16,14-5-1 16,14-20 1-16,10-15-6 15,19-19 1-15,6-10-15 16,0-12 0-16,4-3-1 16,-4-6 0-16</inkml:trace>
  <inkml:trace contextRef="#ctx0" brushRef="#br2" timeOffset="186239.19">19907 8397 54 0,'-3'29'27'0,"-8"-4"-31"15,4-16 53-15,-3 0-47 16,-5-2 1-16,-6 8 0 0,-7 4 0 0,-7 6-5 31,-4 0 1-31,4 4 0 0,3-7 0 16,4 3-7-16,3-7 0 15,4-5-9-15,3-13 0 16</inkml:trace>
  <inkml:trace contextRef="#ctx0" brushRef="#br2" timeOffset="186422.82">19625 8316 53 0,'28'50'26'0,"29"35"-28"0,-40-60 42 16,8 6-41-16,7 10 1 16,3 3-2-16,4 9 0 15,0-9-5-15,-4-6 1 16,-3-23-9-16,-15-15 1 15</inkml:trace>
  <inkml:trace contextRef="#ctx0" brushRef="#br2" timeOffset="186658.83">20126 8008 59 0,'18'69'29'0,"49"47"-35"16,-43-84 53-16,8 12-47 15,3 6 0-15,-3-6-2 16,-11 0 1-16,-10 6 0 16,-11 0 0-16,-11 6-7 15,-17 10 1-15,-11 0-9 16,-7-9 0-16</inkml:trace>
  <inkml:trace contextRef="#ctx0" brushRef="#br2" timeOffset="187199.32">21364 8153 57 0,'0'15'28'0,"-28"20"-29"16,17-26 48-16,-6 7-47 16,3 3 0-16,-4-7 0 15,0 4 1-15,1 3-2 0,-1 3 1 16,4 6-1-16,3 0 1 0,8-3-1 15,10-6 1-15,4-3-1 16,6-7 0-16,11-3 1 16,8 1 0-16,-5-1 0 15,-2 0 0-15,-8 1-1 16,-7-1 1 15,-7 9 0-31,-18 11 0 0,-6-1-2 0,-8-3 1 16,0 0-4-16,1-4 0 15,3 1-8-15,3-3 1 16,4-10-4-16,3 0 1 16</inkml:trace>
  <inkml:trace contextRef="#ctx0" brushRef="#br2" timeOffset="187441.1">21781 8473 57 0,'0'31'28'0,"-11"35"-31"15,7-54 57-15,-3 7-53 16,-3 3 1-16,-1 6-1 16,1-6 0-16,-1-6-5 15,0 0 1-15,4-13-3 16,4-10 1-16,3-5-6 15,0-10 1-15,0-3-7 0,-4-6 0 16</inkml:trace>
  <inkml:trace contextRef="#ctx0" brushRef="#br2" timeOffset="187605.23">21622 8215 45 0,'10'16'22'0,"8"15"-20"0,-11-24 38 16,0-1-38-16,4 0 0 15,3 1-1-15,3-4 0 16,1 3-6-16,-4 6 0 16,11 1-9-16,3 9 1 15,-3-9-1-15,-1 5 0 0</inkml:trace>
  <inkml:trace contextRef="#ctx0" brushRef="#br2" timeOffset="187903.94">21960 8623 47 0,'7'19'23'0,"-3"-16"-34"0,0-6 48 0,3-10-37 15,0 1 0-15,3-4-1 16,1-6 0-16,3 0 0 16,0-3 1-16,0-6-1 15,0-4 0-15,0 4 0 16,4 9 1-16,0 0 0 0,-1 3 0 15,1 7 2-15,0 12 0 0,-1 9 1 16,1 13 0-16,-1-3 0 16,-2 9 1-16,-1 3-1 15,0 1 0 1,-4-1-3-16,1-3 1 16,3-3-10-16,-3-6 0 15,-1-9-6-15,11-13 0 16</inkml:trace>
  <inkml:trace contextRef="#ctx0" brushRef="#br2" timeOffset="188175.06">22856 7823 51 0,'0'26'25'0,"-24"36"-28"16,10-52 45-16,-11 12-40 15,-7 9 0-15,-7 10 1 16,-3 15 0-16,0 1-4 16,-1 12 1-16,5 0 1 15,6 9 1-15,7-9-1 16,11-6 0-16,11-13-3 16,17-6 1-16,10-13-5 15,12-12 0-15,2-13-10 16,8-15 0-1</inkml:trace>
  <inkml:trace contextRef="#ctx0" brushRef="#br2" timeOffset="188565.49">22899 8015 62 0,'3'69'31'0,"-3"25"-38"0,0-66 54 0,-3 3-46 15,-1 10 0 1,1-3 2-16,-1-1 1 0,1-12-5 16,-1-3 1-16,4-9 0 15,4-7 1-15,-1-9-2 16,-3-6 0-16,4-4-2 15,-1-3 0-15,4 4-1 16,4 3 0-16,3-4 1 16,7-6 1-16,-3 10 0 15,3 2 1-15,0 4 0 16,0 6 1-16,4 1 0 16,0 8 1-16,-4 10-1 15,0 6 0-15,-3-3-2 16,-1 7 1-16,1-1-11 15,0-6 0-15,-4-12-3 16,3-13 1-16</inkml:trace>
  <inkml:trace contextRef="#ctx0" brushRef="#br2" timeOffset="188790.62">23424 7833 57 0,'15'56'28'0,"27"29"-32"0,-28-57 56 15,11 13-51-15,6 19 0 0,1-4-2 16,-7 10 1-16,-11-3-2 16,-10 12 0-16,-15 3-4 15,-24 10 0-15,-8 6-11 16,-24 0 1-16</inkml:trace>
  <inkml:trace contextRef="#ctx0" brushRef="#br1" timeOffset="195922.12">3556 10163 22 0,'-25'22'11'0,"22"-22"-7"16,3 0 12-16,0 0-11 0,0 0 0 15,0 0 4-15,10-3 1 16,-6-4-11-1,10 1 0-15,-3-3 9 16,-1-1 0-16,15-5-3 16,10-4 1-16,15 3-2 15,13 0 1-15,18 4-2 16,18 2 1-16,17 4-1 16,36 0 1-16,7 0 0 15,31-7 0-15,8 0-1 0,31-2 0 0,8-10-1 31,17 6 1-31,-11 3-2 16,7 13 0-16,-13 6 0 0,3 7 0 16,-25 8-1-16,-11 1 1 15,-31 3-1 1,-17-3 1-16,-15-3-2 0,-14-7 1 16,-18-6-4-16,-14 0 1 15,-17 1-7-15,-18-1 0 16,-14-3-10-16,-22-3 1 15</inkml:trace>
  <inkml:trace contextRef="#ctx0" brushRef="#br1" timeOffset="196957.95">9673 9153 26 0,'-14'19'13'0,"7"-22"-3"0,7 6 7 16,-7 0-13-16,3 0 1 15,1 0 3-15,-1 0 0 16,4-3-9-16,0 0 1 16,4-3 7-16,3-3 1 15,11-3-2-15,13-4 0 0,19 7-1 16,17-1 0-16,24 1-1 15,33-3 0-15,28 3-1 16,17-1 0-16,32 4-1 16,4-3 0-16,-1 3-1 15,-6 6 0-15,-29 3-1 16,-21-3 1-16,-17 0-1 16,-18-3 0-16,-18 0-1 15,-14 0 0-15,-7 0-2 16,-14-6 0-16,-10 3-4 15,-8-3 1-15,-10-1-8 16,-8 4 0-16,-2-12-3 16,-8-4 0-16</inkml:trace>
  <inkml:trace contextRef="#ctx0" brushRef="#br1" timeOffset="198038.94">21304 8984 47 0,'7'15'23'0,"22"1"-10"0,-12-13 23 16,8 0-34-16,21-3 1 15,28 0 4-15,10-6 0 16,22 3-8-16,32-3 1 15,10-1 4-15,18 1 1 16,14-3-2-16,3 2 0 0,1 4-3 16,-4 0 0-16,-4 3-2 15,-24 0 0-15,-22 3-1 16,-24-3 1-16,-18 0-4 16,-21 0 1-16,-17 3-11 15,-22-3 1-15,-18 0-2 16,-20 0 0-16</inkml:trace>
  <inkml:trace contextRef="#ctx0" brushRef="#br1" timeOffset="199134.39">16729 3678 34 0,'0'3'17'0,"0"0"-9"0,0-3 17 0,0 3-23 16,0 4 1-16,0 5 4 16,0 13 0-16,0 7-8 15,-4 18 1-15,1 12 4 16,-4 17 1-1,3 6-2-15,-3 9 0 0,0 12-2 0,-4-18 0 16,-3-3-3-16,4-13 1 16,-1-19-5-16,4-15 1 15,4-16-7-15,3-22 1 16,10-10-4 0,1-18 1-16</inkml:trace>
  <inkml:trace contextRef="#ctx0" brushRef="#br1" timeOffset="199765.32">16775 3813 29 0,'21'9'14'0,"7"1"-9"0,-14-4 24 16,11-3-26-16,14 3 1 15,24-3 2-15,18 4 1 16,11-7-8-16,17 0 1 16,29-10 4-16,3-18 0 15,11 3-2-15,6-10 1 16,-6 1-3-16,-14-1 1 15,-1 4-2-15,-6-10 1 16,-4 10-1-16,-14 6 0 16,-22-3 0-16,1 3 1 15,-4 6-1-15,-6 0 1 16,-15 6 0-16,-7 7 0 0,-8 6 0 16,-6 3 0-16,-10 4-1 15,-12-1 0-15,-10 6 0 16,-7 7 1-16,-7 9-1 15,-3 7 1-15,-4 9-1 16,-4 9 1-16,1 4 0 16,-4 12 0-16,-4 3 1 15,7 15 0-15,8 8-1 16,3-1 0-16,3 3 1 16,4-16 0-16,0-9-1 15,-3-9 0-15,0-3 0 16,-8-7 0-16,-3-6 0 15,-4-9 0-15,-6-1-1 16,-15-2 1-16,-7 2 0 0,-31 4 1 16,-29-6-2-16,-21-7 1 15,-32-9-2-15,-24-13 1 16,-8-9-9-16,-10-16 1 0,0-12-4 16,25-7 0-16</inkml:trace>
  <inkml:trace contextRef="#ctx0" brushRef="#br0" timeOffset="-210618.53">2755 7811 21 0,'-3'3'10'0,"-4"16"12"0,3-13 10 16,-3 7-26-16,4 5 0 16,-8 4 2-16,0 13 1 15,-3 12-12-15,4 31 1 0,6 20 7 16,-14 24 0-16,8 28-3 16,-1 13 0-1,4 13-1 1,-3 18 0-16,-1-9-1 15,-3-3 0-15,0-12-1 16,3-14 0-16,1-24-2 16,6-19 0-16,-6-28-4 0,3-23 0 15,7-36-4-15,0-23 1 16,7-38-5-16,7-37 1 16</inkml:trace>
  <inkml:trace contextRef="#ctx0" brushRef="#br0" timeOffset="-209028.46">2925 7482 37 0,'14'34'18'0,"32"-9"-25"15,-29-19 33-15,11 1-23 16,1-1 0-16,20 7 4 15,11-7 0-15,21-3-7 16,7-3 1-16,32-6 5 16,-28 3 0-16,67-10-1 15,28 0 0-15,14 1-2 16,17-7 0-16,15-3-2 16,21-6 1-16,11 6-1 0,28-3 0 15,10-10-1-15,22-5 1 16,-8 5-1-16,11-9 0 15,18 3 0-15,-11 4 1 32,272 2-1-32,-106 4 1 15,-50 15 1-15,-31 4 1 16,-21-1-1-16,-22 4 0 16,-20-4-1-16,2 1 1 15,-6-1-1-15,-7 1 1 0,3 2-3 16,-7 4 0-16,8 3 0 15,-8 3 1-15,-4-3 0 16,19 0 0-16,-11 3 0 16,-1-7 0-16,15 1 1 15,-4 0 1-15,-6-1-2 16,13-2 1-16,0 3-1 16,-6 9 0-16,17 3 0 0,0 10 0 15,-11 3 0-15,7-7 0 16,-13-2 0-16,-1-4 1 0,-14-3-1 15,-28-6 1-15,7-6 0 16,-28-4 0 15,10-3 0-31,-17 4 0 0,-11-1-1 16,-3 1 1-16,-22-1-1 16,1-3 0-16,-36 1-1 0,-3-7 1 15,-4 12 0-15,-25-8 0 16,-13-4-1-16,-19 3 1 15,-10 3-1-15,-7 7 1 16,-10 2-1-16,-22 7 1 16,1 7-1-16,-12 2 0 15,-6 1 0-15,0 5 1 16,-8 10-1-16,-6 0 0 16,-8 1 1-16,-6-1 0 15,-8 3-1-15,-10 9 0 16,-4 10-1-16,-3 4 1 15,0 11 0-15,-8 7 0 0,-2 10 0 16,-5 12 0-16,1 9 0 16,-8-3 1-16,-3 13 0 15,4 12 1-15,0-3-2 16,-1 10 1-16,-3 6 0 16,4 15 1-16,-1 4-1 15,1 6 0-15,3 3-1 16,-3 6 1-16,-1-12 0 15,4-3 0-15,-3-1 0 16,-7-11 0-16,-4-14 0 16,-4-12 0-16,-14-15 0 15,-6-14 0-15,-8-8-1 16,0-4 1-16,-14-15-1 16,-17-10 0-16,-18-19 0 15,-15-12 0-15,-6-13 0 16,-21-15 0-16,-26-4 0 0,1-12 0 15,-25-3 0-15,-14 0 1 16,-17-1-1-16,-18-5 1 16,-11-4 0-16,-18-6 0 15,-13 13 0-15,-4-3 0 16,-25-4-1-16,-11 0 1 16,-17 1 0-16,-14 2 1 15,-7 1-1-15,-25 5 0 16,0 1 0-16,-10 3 0 0,-4 3 0 15,-18 3 0-15,1 7-1 16,-5-4 1-16,-2 7 0 0,-26 3 0 16,11 2 0-16,-6 1 0 15,-5 3 0 1,-6 0 0-16,-22 7 0 16,8 5 0-16,6 1 0 15,-3 5 0-15,11 1 0 16,-11 3 0-16,7 0 1 15,3 0 1-15,4 0-1 16,0-6 1-16,-17-7 0 16,13 4 1-16,1-1-1 0,17 10 0 15,-3-3-1-15,21 3 1 0,14 6-1 32,3 3 0-32,25 7-1 15,18-7 1-15,-4-2 0 16,36 2 1-16,-4 4-3 0,21-1 0 15,14-6-1-15,11-3 0 16,18-6-5-16,10-9 1 16,25-4-13-16,21-19 1 15</inkml:trace>
  <inkml:trace contextRef="#ctx0" brushRef="#br0" timeOffset="-204824.52">8491 5973 34 0,'36'-3'17'0,"-5"-31"-13"16,-24 24 18-16,1 1-22 15,-5-1 1-15,1 4 0 16,-4 0 0-16,-4 0-2 0,-7-1 1 16,-10 7 0-16,-18 0 0 15,-6 0 0-15,-26 0 0 16,-7 0 0-16,-13 4 1 16,-100 17 1-1,-3 8 0-15,0-1 2 31,14 0 0-31,-24-3-1 16,-4-6 1-16,-8-3-1 16,-13-4 1-16,-4-2-3 15,-21-1 0-15,-3 0-1 16,-4 4 0-16,-8 6-2 16,1 0 1-16,-3 12-1 0,3-6 1 15,10 6-1-15,-6 10 0 16,20 0 1-16,4-3 0 15,-7 2 1-15,29 17 0 16,6 2 0-16,4 17 1 16,21-1 0-16,7 13 0 15,7 15 0-15,7 1 1 16,25-1-1-16,3 16 1 16,8 4-1-16,-1 2 0 15,4 0-1-15,15 7 0 16,-5 12-1-16,8 4 1 0,6 2 0 15,5-5 0-15,9 18 0 16,19-10 1-16,10 10 0 16,11 10 1-16,10-7-1 15,0 3 0-15,25 13 0 16,7-6 1-16,14-1-1 16,25 14 1-16,17-11-1 0,18 1 0 15,14 6 0-15,18-12 0 16,3-10-1-16,29-10 1 15,-4 1-2-15,21-13 1 0,4-9-1 32,-4-16 1-32,21-6-1 15,4-20 1-15,-4-11-1 16,8-7 1-16,3-3 0 0,-11-13 0 16,-17-9-1-16,-8-6 1 46,-13-6-4-46,-11-7 1 0,-11-6-12 0,-21-13 1 0</inkml:trace>
  <inkml:trace contextRef="#ctx0" brushRef="#br0" timeOffset="-204343.39">2981 11731 30 0,'-7'28'15'0,"14"3"-2"16,-7-21 13-16,0-4-22 15,0 0 1-15,4 4 2 16,3-1 1-16,0 0-10 16,7 1 1-16,7-1 6 0,14 7 1 15,15 3-3-15,13-4 0 16,15 10-1-16,-8-3 0 15,-13-3-1-15,3 6 0 16,-25 4-1-16,-10 5 0 16,-32 13-2-16,-22 13 1 15,-13-1-3-15,-29 4 0 32,-27 25-11-32,6-19 1 15,14-22-1-15,22-10 0 16</inkml:trace>
  <inkml:trace contextRef="#ctx0" brushRef="#br0" timeOffset="-204172.94">2960 11900 49 0,'10'16'24'0,"5"24"-25"15,-8-27 46-15,0 6-45 16,-4 15 0-16,8 7 0 0,-1 12 0 0,1 7-4 15,-4 0 0-15,0-4-11 16,4-15 1-16</inkml:trace>
  <inkml:trace contextRef="#ctx0" brushRef="#br0" timeOffset="-203637.34">4156 12405 52 0,'0'3'26'0,"0"35"-26"15,3-32 40-15,4 3-38 0,11-2 0 16,3-1 0-16,21-3 0 15,15-6-3-15,13-10 0 16,5 1 0-16,-15 2 0 16,-8-2-6-16,-6 2 0 15,-7 4-9-15,-18 0 0 16</inkml:trace>
  <inkml:trace contextRef="#ctx0" brushRef="#br0" timeOffset="-203472.1">4247 12740 55 0,'-21'38'27'0,"4"-19"-26"0,17-19 47 0,7 3-48 15,3-6 1-15,22-3-1 16,17-1 0-16,18-5-5 16,11-7 0-16,-7 0-11 15,-1-9 0-15</inkml:trace>
  <inkml:trace contextRef="#ctx0" brushRef="#br0" timeOffset="-202832.46">5412 13161 55 0,'10'12'27'0,"50"-53"-25"15,-32 19 40-15,11-15-39 16,14-26 0-16,7-25 2 15,7-15 1-15,-3-13-8 16,-4-13 1-16,-7-12 4 16,-18 3 0-16,-11-6-2 15,-9 9 0-15,-15 6-2 16,-4 17 1-16,-7 14-2 16,-6 11 0-16,-4 21-1 15,3 22 0-15,-10 25-1 16,0 19 1-16,3 25-1 0,-10 25 1 15,3 22 2-15,4 29 0 16,6 12 2-16,5 15 0 16,6-12 1-16,8-3 0 0,6-6-1 0,4-13 1 31,11-10-2-31,-4-15 0 16,4-12-3-16,-1-10 0 0,5-9-5 15,-5-10 1 1,8-9-9-16,3-13 0 15</inkml:trace>
  <inkml:trace contextRef="#ctx0" brushRef="#br0" timeOffset="-202631.35">6181 12480 30 0,'17'3'15'0,"-13"13"3"16,-4-4 15-16,0-2-28 15,-4 6 1-15,1 12 2 16,-4 9 1-16,0-2-12 15,3 3 1-15,-6-1 6 16,-1-5 1-16,4-7-6 16,7-13 0-16,7-15-12 15,4-6 0-15,-1-16-4 16,1-7 1-16</inkml:trace>
  <inkml:trace contextRef="#ctx0" brushRef="#br0" timeOffset="-202466.85">6177 12367 53 0,'14'35'26'0,"11"-29"-32"0,-22-9 49 16,15 3-48-16,-7 0 1 16,6 3-13-16,5 0 1 15,-8-6 12-15,0 3 0 16</inkml:trace>
  <inkml:trace contextRef="#ctx0" brushRef="#br0" timeOffset="-202031.49">6375 12747 48 0,'10'25'24'16,"-6"-16"-29"-16,-4-9 43 0,7-3-40 15,7-6 1-15,-3-7-2 16,3 0 1-16,-4 1 3 15,1-4 0-15,3 3-1 16,4 10 0-16,-1 3 0 16,-3 6 1-16,0 3 0 15,1 7 0-15,2-1 0 16,-6 1 1-16,-4-4-1 16,3-3 1-16,1-2-1 0,0-1 1 0,-1-6-2 31,-3-4 1-31,0-5-1 0,4-1 0 15,3 1-2-15,-3-1 1 16,6 1 0-16,4 2 0 16,4 1 0-16,0-1 1 15,7 1 0-15,-11 3 1 16,10-4 2-16,5 4 0 16,10 3 0-16,3 3 1 15,7 6 1-15,8 10 0 16,3 9-2-16,0 0 1 15,-7 3-3-15,3-3 0 16,1-3-7-16,-8 0 0 16,-10-3-12-16,-10 0 0 0</inkml:trace>
  <inkml:trace contextRef="#ctx0" brushRef="#br0" timeOffset="-201461.41">5472 13499 59 0,'17'3'29'0,"-34"13"-22"0,13-16 47 16,-3 6-52-16,-4 7 1 15,-6 12 0-15,3 6 1 16,0 7-5-16,-1 15 0 16,5 7 3-16,3-1 1 15,3-2-3-15,4-13 1 0,0-10-2 16,0-2 1-16,0-17-2 16,11-8 0-16,-1-17 0 15,12-9 0-15,-5-3 0 16,4-3 0-16,-3 0 1 15,7 3 0-15,-1 10 1 16,8 9 1-16,-7 6-1 16,3 6 1-16,4 7 0 15,-4 3 0-15,-3 3-2 16,-1 3 1-16,-2 3-3 16,-5-12 0-16,1 2-6 15,-7-5 1-15,6-4-12 16,8-15 1-16</inkml:trace>
  <inkml:trace contextRef="#ctx0" brushRef="#br0" timeOffset="-201205.26">6082 13819 61 0,'-7'25'30'0,"0"-15"-28"0,7-7 49 16,3 0-48-16,8 0 1 15,14 0-1-15,3 0 0 0,18 0-5 16,3 1 0-16,18-8 0 16,7-8 0-16,11-7-8 15,-18-6 1-15,-4-6-10 16,-13-7 0-16</inkml:trace>
  <inkml:trace contextRef="#ctx0" brushRef="#br0" timeOffset="-200950.17">6509 13719 60 0,'-4'28'30'0,"29"-19"-31"16,-11-5 50-16,7-1-47 0,4 0 0 16,17 6 0-16,4 1 1 15,0 2-4-15,-14 4 0 16,-4-1 1-16,-10 7 0 16,-15 7-5-16,-13 5 1 15,-12-2-12-15,-6 2 1 16,-7 1-4-16,0-10 1 15</inkml:trace>
  <inkml:trace contextRef="#ctx0" brushRef="#br0" timeOffset="-200590.35">7454 13741 54 0,'11'12'27'0,"-4"-31"-35"0,-7 16 52 0,-7 3-43 16,-4 0 1-16,-6 3 0 15,-8 10 0-15,-17 9-4 16,3 6 0-16,0 13 0 31,-3 6 1-31,-1 3-2 16,8 7 0-16,3 2 2 15,15-9 1-15,6-6 2 16,22-12 1-16,10-14 3 16,28-14 0-16,8-26-1 15,20-13 1-15,8-21-3 0,-25-7 1 16,-18-12-6-16,-21-1 1 16,-21 1-17-16,-14-3 0 15,-25 6-1-15,8-4 0 16</inkml:trace>
  <inkml:trace contextRef="#ctx0" brushRef="#br0" timeOffset="-199134.71">9525 10724 59 0,'-4'0'29'0,"-13"-12"-21"0,6 5 29 15,-6 1-37-15,-8 0 1 16,-14-1 0-16,-14 4 1 0,7 3-3 16,-10 7 1-16,-4 2 0 15,0-3 0-15,0 7-2 16,7 9 0-16,4 0-1 16,3 6 1-16,7 3-1 15,14 7 0-15,1 9 1 16,13 6 0-16,0 13 1 0,8 3 0 15,-8 6-2-15,-3 10 1 16,-3 9-2-16,-1 6 1 16,-7-6 0-1,-3 4 0-15,0-4 2 16,7 0 1-16,3 0 3 16,4 0 0-16,3-9 2 15,1-10 1-15,6-3 1 0,11-12 1 0,18-10-1 16,17-3 1-16,15-10-2 15,20-8 0 1,-6-10-5-16,7-7 1 16,-8-3-13-16,-10-2 1 15,-18-14-11 1,-10 11 1-16</inkml:trace>
  <inkml:trace contextRef="#ctx0" brushRef="#br0" timeOffset="-198278.31">9670 11847 59 0,'0'-3'29'16,"-7"6"-21"-16,3-3 29 0,-3 3-36 16,-14-3 0-16,-7 3 1 15,-8 3 1-15,1 10-4 16,0 0 0-16,-4 2 1 15,4 4 0-15,-4-6-1 0,11-3 0 0,7-1 0 16,6-2 0-16,8-4 0 31,7-3 0-31,14 0 1 16,4 0 0-16,3 0 0 16,0 0 1-16,4 4-1 0,-7-1 1 15,-8 7-3 1,-10 5 1-16,-7 7-2 0,-7 7 1 15,-7-4-4-15,3 3 0 16,-3-2-6-16,0-1 0 16,10-12-3-16,4-10 0 15</inkml:trace>
  <inkml:trace contextRef="#ctx0" brushRef="#br0" timeOffset="-198067.46">9751 12016 53 0,'3'31'26'0,"-13"10"-30"16,6-25 51-16,1-1-46 16,-1 4 0-16,1-9-3 15,-1-1 1-15,4-6-6 16,0-3 0-16,7-15-8 15,0-11 0-15</inkml:trace>
  <inkml:trace contextRef="#ctx0" brushRef="#br0" timeOffset="-197888.25">9747 11762 56 0,'14'28'28'0,"-3"0"-35"0,-4-24 49 15,4-1-44-15,-1 0 1 16,11 3-5-16,-3-3 1 16,7 10-2-16,3-1 1 15,7 1-9-15,-7 3 0 16</inkml:trace>
  <inkml:trace contextRef="#ctx0" brushRef="#br0" timeOffset="-197614.52">10015 12088 35 0,'-7'13'17'0,"11"-7"-10"0,-1-3 28 0,-3-3-35 16,4-3 1-16,3-6 0 16,0-4 0-16,4 0-2 15,-1-2 0-15,4-4 0 16,4-3 1-16,0-3-2 16,3 0 1-16,0 0 0 15,-3 6 0-15,-4-3 2 16,3 9 0-16,1 4 3 15,0 3 0-15,-1 12 1 16,1 7 0-16,-4 2 0 0,-3 10 0 0,-4 4-3 31,0 2 1-31,0 3-5 16,0 1 0-16,3-4-6 16,1-6 0-16,3-9-8 15,7-16 0-15</inkml:trace>
  <inkml:trace contextRef="#ctx0" brushRef="#br0" timeOffset="-197327.88">10774 11796 46 0,'0'41'23'0,"-4"-25"-21"0,-3-7 37 15,-7 10-37-15,-7 0 1 16,-4 9 1-16,-3 0 0 0,0 7-5 16,3 12 0-16,8-6 3 15,2 6 0-15,8 0-4 16,11-3 1-16,10-16-8 16,14-16 0-16,0-21-7 15,8-7 1 32</inkml:trace>
  <inkml:trace contextRef="#ctx0" brushRef="#br0" timeOffset="-197151.66">11042 11884 57 0,'-21'19'28'0,"-29"25"-32"16,36-31 52-16,-7 2-49 0,-11 7 1 15,8 13-3 1,-1-1 0-16,0 4-2 0,1-7 0 16,2-9-11-16,1-12 0 15</inkml:trace>
  <inkml:trace contextRef="#ctx0" brushRef="#br0" timeOffset="-196971.87">10799 11844 40 0,'31'34'20'0,"12"38"-12"15,-29-56 27-15,0 6-34 0,11 6 0 0,-8 3-2 16,-3 4 0-16,4-7-3 16,-4 0 1-16,0-6-10 15,4-12 0-15</inkml:trace>
  <inkml:trace contextRef="#ctx0" brushRef="#br0" timeOffset="-196761.32">11172 11605 61 0,'43'69'30'0,"6"35"-34"15,-38-82 55-15,-1 15-51 16,1 4 0-16,-4 9-2 0,0-3 0 16,-7 0-2-16,-11-6 0 15,-10 0-14-15,-14-7 1 16</inkml:trace>
  <inkml:trace contextRef="#ctx0" brushRef="#br0" timeOffset="-196080.54">12026 11649 59 0,'-7'31'29'0,"-10"-12"-27"16,6-12 45-16,-7 2-43 15,1 4 0-15,-5 5 0 16,-6 4 1-16,-3-6-7 0,-1 12 0 16,4 7 4-16,-1 5 0 0,12 7-3 15,6 1 1-15,15-1-3 16,10-10 0-16,7-9-3 16,14-9 0-16,15-13-13 15,13-15 1-15,-3-3-1 16,-4-7 1-16</inkml:trace>
  <inkml:trace contextRef="#ctx0" brushRef="#br0" timeOffset="-195831.82">12365 11818 62 0,'3'22'31'0,"4"-22"-37"0,-10 4 64 15,-4 2-57-15,-7 3 0 16,-7 7 1-16,-8 0 1 15,1 2-4-15,0 4 1 16,0 0 1-16,-1 7 0 16,5 2-3-16,6 0 0 15,4 1-3-15,11-4 0 0,10-9-3 16,10-10 1-16,4-12-2 16,4-10 1-16,0-5-3 15,3-4 0-15,4-10-3 16,-8 1 0-16</inkml:trace>
  <inkml:trace contextRef="#ctx0" brushRef="#br0" timeOffset="-195546.14">12675 11834 53 0,'4'19'26'0,"-15"-28"-32"0,8 9 50 0,-8 0-43 15,-3 0 0-15,-4 3 0 16,-3 0 1-16,4 6-2 16,-1 1 0-16,0-7 0 0,4 3 1 15,4 3-1-15,6-2 1 16,8-4-1-16,10 3 1 16,7 10-1-16,4-7 1 15,-4 7 0-15,0-4 0 16,-7 7-2-16,-7 6 1 15,-10 10-6-15,-8 2 1 16,-7-5-11-16,-6-7 0 16</inkml:trace>
  <inkml:trace contextRef="#ctx0" brushRef="#br0" timeOffset="-195229.47">13289 11630 64 0,'14'29'32'0,"-7"-29"-38"16,-10 3 55-16,-4 6-47 15,-7 7 1-15,-4 6 1 16,-7 6 0-16,-6 3-5 15,-8 10 0-15,3 9 3 16,5 13 0-16,6 0-1 16,7-7 1-16,4-6-3 0,0-6 0 15,14-6-5-15,11-13 0 16,6-6-8-16,8-16 0 16,3-6-6-16,4-19 1 15</inkml:trace>
  <inkml:trace contextRef="#ctx0" brushRef="#br0" timeOffset="-194907.51">13458 11706 59 0,'8'53'29'0,"-16"10"-33"0,5-48 54 0,-4 10-47 15,-4 4 1-15,1 2 2 16,-1 0 0-16,8-2-8 15,-1-1 1-15,4-6 4 16,0-7 1-16,4-5-4 16,-1-10 1-16,8-3-2 15,-4-7 0-15,3 1-1 16,1-1 0-16,3 4 0 16,0 6 1-16,0 3 0 15,4 4 1-15,3 2-1 16,0 7 1-16,0 2-1 0,1 4 0 15,-5 0-2-15,1-6 1 16,-4 0-5-16,0-4 0 0,0-2-11 16,4-13 0-16</inkml:trace>
  <inkml:trace contextRef="#ctx0" brushRef="#br0" timeOffset="-194673.38">13861 11637 61 0,'28'40'30'0,"21"36"-33"0,-38-54 48 0,-1 3-46 15,-3 9 0-15,-3 10-3 16,-8 19 1-16,-10-4-2 15,-7 1 1-15,-11-4-12 16,-3-12 0-16</inkml:trace>
  <inkml:trace contextRef="#ctx0" brushRef="#br0" timeOffset="-194211.09">14474 12022 67 0,'29'-3'33'0,"31"-13"-33"16,-43 10 58-16,19 3-58 15,13-3 0-15,7 3-2 16,1 0 1-16,-8-4-4 16,-6 1 1-16,-12 0-7 0,-2-1 1 15,-19-2-10-15,-10-7 1 16</inkml:trace>
  <inkml:trace contextRef="#ctx0" brushRef="#br0" timeOffset="-194028.99">14707 11859 58 0,'-7'19'29'0,"7"28"-30"0,0-31 50 15,-3 9-49-15,-1 16 1 16,4 6 0-16,0 9 0 15,0 1-4-15,0-7 0 16,7-13-10-16,4-12 0 16,3-15-4-16,18-10 0 15</inkml:trace>
  <inkml:trace contextRef="#ctx0" brushRef="#br0" timeOffset="-193520.95">15713 12029 74 0,'10'6'37'0,"-6"-3"-47"0,-4-3 75 16,-4-3-65-16,-3 3 1 15,-7 0 0-15,-7 0 1 16,-4 6-3-16,-6 3 1 0,-5 10 0 0,1 6 0 16,3 0-3-16,4 7 0 15,3 2-4 1,8 10 1-16,10-6-6 15,17-13 1-15,18-3-4 16,15-6 0-16,6-13-4 16,15-16 1-1</inkml:trace>
  <inkml:trace contextRef="#ctx0" brushRef="#br0" timeOffset="-193309.26">16101 12113 57 0,'28'-22'28'0,"-10"10"-30"16,-18 12 55-16,0 0-50 15,-4 0 1-15,-10 0 1 16,-7 3 1-16,-7 0-8 16,-11 6 1-16,-4 4 4 15,1 3 1-15,-4 2-4 16,11-2 0-16,7 6-4 16,3 0 0-16,7 6-2 0,4-6 0 15,7-3-4-15,18-3 1 16,17-7-4-16,11-9 0 15,17-16-3-15,11-12 1 16</inkml:trace>
  <inkml:trace contextRef="#ctx0" brushRef="#br0" timeOffset="-193008.86">16376 11975 49 0,'11'-3'24'0,"-11"0"-26"0,0 3 44 0,-11 0-41 15,-3 3 1-15,0 0 0 16,-7 4 1-16,-4 2-4 16,-3-3 1-16,-1 4 1 15,5 2 0-15,-1 4-1 16,7-4 1-16,8-2-1 16,6 5 1-16,15-2 0 15,7 3 1-15,3-1 1 16,7 4 1-16,0 0-2 15,0 0 1-15,-6 3-4 16,-12 6 1-16,-6 0-6 16,-11 0 1-16,0-6-11 15,-4 0 0-15,-7-12-2 16,1-7 0-16</inkml:trace>
  <inkml:trace contextRef="#ctx0" brushRef="#br0" timeOffset="-192737.64">16866 11749 62 0,'0'19'31'0,"-31"19"-35"0,24-32 64 0,-8 10-59 15,-9 6 0-15,-5 9 0 16,1 13 0-16,4 9-2 16,2 4 0-16,8 6-1 15,7-1 0-15,7-8-5 16,7-14 0-16,7-11-12 16,1-17 0-16</inkml:trace>
  <inkml:trace contextRef="#ctx0" brushRef="#br0" timeOffset="-192527.79">17149 12010 56 0,'-8'31'28'0,"-34"4"-30"15,28-23 41-15,-11 4-39 0,1 6 1 16,-8-3-1-16,0 3 0 15,4-1-2-15,3 5 0 16,8-8-6-16,2-5 1 16,5-10-8-16,6-12 0 15</inkml:trace>
  <inkml:trace contextRef="#ctx0" brushRef="#br0" timeOffset="-192347.72">16891 11938 38 0,'11'6'19'0,"34"32"-8"0,-30-29 26 0,2 7-35 16,1 9 1-16,3 6 1 16,0 0 1-16,0 1-7 15,-3 5 1-15,0-2 2 0,-1 3 1 16,-3-10-10-16,-3-6 1 0,3-16-8 31,0-15 0-31</inkml:trace>
  <inkml:trace contextRef="#ctx0" brushRef="#br0" timeOffset="-192152">17300 11897 65 0,'39'50'32'0,"0"10"-44"0,-25-38 60 15,-3 9-52-15,-8 10 0 16,-6 9-11-16,-5 0 0 16,-9 0 8-16,-15-6 0 15</inkml:trace>
  <inkml:trace contextRef="#ctx0" brushRef="#br0" timeOffset="-191657.87">17953 11844 63 0,'-7'6'31'0,"0"28"-34"16,7-18 55-16,-11 0-51 0,4 2 0 15,0 1 0-15,0 0 1 16,0 0-3-16,3 3 1 16,1-3 0-16,3-1 1 15,7 1-1-15,4-3 1 16,-1 0-1-16,8-1 0 16,-1-2 0-16,-2-1 0 15,-5 1-2-15,-3 0 1 16,-7-4-3-16,-3 7 1 0,-4 9-4 15,-4 0 0-15,-7 0-10 0,-3-3 0 16,4-7 0-16,2-5 0 16</inkml:trace>
  <inkml:trace contextRef="#ctx0" brushRef="#br0" timeOffset="-191446.1">18299 12201 62 0,'-7'44'31'0,"-8"0"-42"16,12-32 65-16,-1 4-55 16,1 0 1-16,-1-1-4 15,1-2 0-15,-1-4-2 0,1-9 0 16,3-15-11-1,-4-10 1-15</inkml:trace>
  <inkml:trace contextRef="#ctx0" brushRef="#br0" timeOffset="-191295.81">18136 11975 54 0,'43'28'27'0,"17"-2"-36"0,-39-17 44 0,11 0-45 0,3-2 1 0,-3 2-18 0,-8-3 1 0</inkml:trace>
  <inkml:trace contextRef="#ctx0" brushRef="#br0" timeOffset="-190997.13">18450 12326 45 0,'4'41'22'0,"13"-19"-20"16,-9-22 34-16,-5 3-36 15,4-3 1-15,4-3-3 16,3-6 1-16,0-7-1 16,0-9 1-16,0 0-2 15,0-6 1-15,0-1-1 16,-3-2 1-16,7-1 0 16,-1 10 1-16,1 9 2 15,-1 10 1-15,1 19 2 16,0-1 0-16,-1 10 1 15,1 10 0-15,-4-1 0 0,4 3 0 16,-1-5-5-16,-2 2 1 16,-1-3-6-16,0 0 0 15,0-2-10-15,4-8 0 16,-1-11-1-16,-3-17 1 16</inkml:trace>
  <inkml:trace contextRef="#ctx0" brushRef="#br0" timeOffset="-190667.13">19308 11938 56 0,'3'-4'28'0,"-10"1"-38"16,0 3 60-16,-4 3-49 16,-3 1 0-16,-7 2 0 15,-7 3 1-15,0 10-2 16,-4 9 0-16,7 10 1 16,1 6 1-16,2 12-1 15,5 4 0-15,-1 9-1 16,7 0 0-16,8-16-3 15,6-6 1-15,12-15-7 16,6-10 0-16,3-13-8 16,5-12 0-16</inkml:trace>
  <inkml:trace contextRef="#ctx0" brushRef="#br0" timeOffset="-190201.19">19392 12003 69 0,'-21'91'34'0,"10"-15"-45"15,8-64 65-15,3 4-54 16,-4 6 1-16,4-3-1 16,0-4 1-16,0-2-3 15,4-4 0-15,-1-6-1 16,5-3 0-16,-1-6-1 16,3-3 1-16,1-4-2 15,3 7 1-15,3-10 1 0,5 1 1 16,-1-1 1-16,0 10 1 15,0 6 1-15,-3 0 0 0,-8 9 0 16,1 7 1-16,-4-1 0 16,0 7 0-16,0 3-2 15,-3 0 0-15,-1-6-3 0,-3-3 0 32,0-3-5-32,4-10 1 15,-1-10-6-15,4-8 0 0,4-10-2 16,3-16 0-16</inkml:trace>
  <inkml:trace contextRef="#ctx0" brushRef="#br0" timeOffset="-189976.11">19805 11756 59 0,'11'66'29'0,"10"-26"-38"0,-11-21 62 0,4 16-50 16,8 2 1-16,-1 13 0 16,-4 4 1-16,-6 12-7 15,-11-4 0-15,-7 14 2 16,-11-7 0-16,-3-7-9 16,-4-8 1-16,-3-14-11 15,0-8 1-15</inkml:trace>
  <inkml:trace contextRef="#ctx0" brushRef="#br0" timeOffset="-189450.01">19808 10931 52 0,'-7'22'26'0,"14"-19"-23"0,-7-3 40 0,8-3-41 0,2-3 0 0,8 3 1 16,10-4 1-16,11 4-4 15,10 3 0-15,1 0 3 16,6 0 0-16,8 3-2 16,-1 0 1-16,-3 1-2 15,0 2 0-15,-11 6-2 16,-10 7 0-16,0 3-2 0,-18 9 1 16,-7 10-1-1,-7 0 1-15,-10 15 0 16,-1 10 1-16,-3 16 1 15,0 9 0-15,4 9 1 16,6 22 1-16,11 10 0 16,11 12 1-16,7 19-1 0,6 7 1 15,-6-4 0-15,-11-6 0 16,-3-13-1-16,-4-2 0 16,-17-17-1-16,-29-6 0 15,-35-21-3-15,-25-10 1 16,-35-22-15-16,-35-29 1 15</inkml:trace>
  <inkml:trace contextRef="#ctx0" brushRef="#br0" timeOffset="-187803.97">11628 3816 55 0,'0'22'27'0,"10"-13"-15"15,-6 1 27-15,3-10-35 0,3 0 0 16,8-7 1-16,3-2 1 16,7-13-8-16,1-3 0 15,-5-13 4-15,1-6 1 0,-7-6-3 16,-4 3 0-16,-7-6-1 16,3 0 0-16,-3 12-1 15,-3 9 0 1,-1 7-1-16,1 7 1 15,0 2-1-15,-4 16 1 16,0 16-1-16,3-1 1 16,1 17 1-16,-1 8 0 15,4-2 1-15,0 15 1 16,4 7-1-16,3-7 1 16,-4 4 0-16,1-13 0 0,-4-4-1 0,-3-5 0 15,-4-4 0-15,0-12 0 16,0-13 0-1,-7-6 0-15,0-6 0 16,-4-10 1-16,4-3 0 16,0-6 0-16,-11 7-1 15,1-4 1-15,-12 6-1 0,-9-3 0 16,-8 7-1-16,-11 2 0 0,-3 10-2 16,-3 3 0-16,6 7-1 15,8 9 0-15,0-4 0 16,3 1 0-1,14 6 2 1,11-3 0-16,10-1 2 0,11-2 1 16,7-16 2-16,18-6 0 0,17-7-1 15,18-12 1-15,14-16-1 16,4-6 0-16,3-9-1 16,11 6 1-16,-4-3-1 15,-3 5 0 1,-15 5 0-16,-10 8 0 15,-10 10-1-15,-12 6 1 0,-13 16 0 16,-11 3 0 0,-10 9-1-16,-15 13 1 15,-14 19-1-15,-20 3 0 16,-8 28 0-16,-11-6 0 0,-13 9 0 16,-8-12 0-16,7 0-1 15,8-16 1-15,6-3-3 16,11-10 1-16,11-6-13 31,14-12 1-31,14-7-3 0,10 1 0 0</inkml:trace>
  <inkml:trace contextRef="#ctx0" brushRef="#br0" timeOffset="-185411.78">21280 12145 48 0,'0'22'24'0,"-7"-7"-11"0,7-12 24 16,-4 0-35-16,0 1 1 0,4-1 4 16,4 0 0-16,7 0-8 15,10-9 0-15,14-1 4 16,14-5 1-16,18-4-5 15,4 1 0-15,-11 2-8 16,-14 7 1-16,-4 6-11 16,-10 0 0-16</inkml:trace>
  <inkml:trace contextRef="#ctx0" brushRef="#br0" timeOffset="-185007.13">22447 12019 60 0,'36'13'30'0,"-29"-13"-30"0,-11-3 49 16,-10 6-46-16,-7 3 0 15,-4 0 1-15,0 7 0 16,-3 6-6-16,-7 3 0 15,0-1 4-15,-1-2 0 16,1-3-3-16,3 0 0 16,8-1-1-16,6 1 0 0,4 3 0 15,10-3 1-15,11 2-1 16,11 1 0-16,10 3 1 16,0 0 1-16,-3-3 1 15,-4-7 0-15,1-2-1 16,-5 5 0-16,-6 7-1 15,-4 4 1-15,-7 2-2 16,-11 0 1-16,-10 6-4 16,-4-5 0-16,1-7-8 15,-1-4 1-15,7-11-5 16,11-7 1-16</inkml:trace>
  <inkml:trace contextRef="#ctx0" brushRef="#br0" timeOffset="-184797.21">22751 12261 65 0,'-4'40'32'0,"-21"7"-43"0,22-37 63 15,-4-1-53-15,0 1 1 16,3-7-5-16,4 3 0 0,0-3-2 15,4-12 0-15,3-13-10 16,-4-10 0-16</inkml:trace>
  <inkml:trace contextRef="#ctx0" brushRef="#br0" timeOffset="-184646.32">22811 12088 45 0,'31'22'22'0,"-2"3"-26"0,-22-25 33 0,0 0-33 16,-4 0 1-16,4 0-20 15,0 3 1-15</inkml:trace>
  <inkml:trace contextRef="#ctx0" brushRef="#br0" timeOffset="-184361.82">22892 12314 28 0,'-4'19'14'0,"8"-10"-8"15,-4-9 15-15,7 0-22 16,0 0 1-16,3-3 0 0,5-3 0 16,6-7-1-16,-4-3 0 15,1-2-1-15,3 2 1 16,0-9 0-16,1 0 0 16,2-3 1-16,4 6 0 15,1 3 2-15,-1 3 1 16,0 10 2-16,-3 12 0 15,-1 4 1-15,-2 2 1 16,-1 7-1-16,-4 3 0 16,-2 9-3-16,-1-3 1 15,0 1-6-15,-4-4 0 0,1-6-10 16,3-10 1-16,0-15-3 16,-3-7 0-16</inkml:trace>
  <inkml:trace contextRef="#ctx0" brushRef="#br0" timeOffset="-184122.05">23911 11709 46 0,'11'12'23'0,"-22"23"-24"16,4-23 45-16,-7 4-43 0,-7 3 1 0,-7 9 2 0,-4 6 1 0,-7 10-6 0,-3 22 1 15,-4 6 3-15,4 7 0 0,3 9-2 16,11-10 1-16,10-9-3 16,14-13 1-1,12-18-6-15,13-16 0 16,10-13-11-16,8-21 0 16</inkml:trace>
  <inkml:trace contextRef="#ctx0" brushRef="#br0" timeOffset="-183893.95">24179 12047 51 0,'7'47'25'0,"-42"-15"-23"0,18-20 37 0,-8 4-38 15,4 0 0-15,-8 2 1 16,-2 8 1-16,-5-1-4 15,1 3 1-15,-4 3-2 16,8-9 0-16,6-6-8 16,4 3 1-16,14-13-7 15,7-19 1-15</inkml:trace>
  <inkml:trace contextRef="#ctx0" brushRef="#br0" timeOffset="-183714.91">23936 12000 17 0,'14'-18'8'0,"0"18"14"15,-7 6 3-15,-3 9-21 16,3 14 1-16,0 8 5 16,3 4 0-16,5 6-12 15,2 3 0-15,1-3 6 0,0-6 1 16,-1 0-7-16,-3-10 1 16,4-9-11-16,0-16 1 15,3-15-3-15,3-16 0 16</inkml:trace>
  <inkml:trace contextRef="#ctx0" brushRef="#br0" timeOffset="-183535.17">24310 11781 57 0,'56'94'28'0,"1"16"-35"0,-36-79 60 0,7 7-53 16,-3 9 0-16,3 0-2 15,-7-3 1-15,-7 3-5 16,-14-10 1-16,-10 7-11 16,-22 0 0-16</inkml:trace>
  <inkml:trace contextRef="#ctx0" brushRef="#br0" timeOffset="-180382.76">9645 13148 21 0,'56'3'10'0,"43"19"3"0,-67-19 11 16,14 4-21-16,17-1 0 16,4 0 1-16,14 3 0 15,8 4-5 1,13 3 0-16,7-1 3 16,11-2 1-16,0-1-2 15,11-5 1-15,-1-14 0 16,8 4 0-16,-1 3 1 15,15-6 0-15,-4 0-1 16,11 0 1-16,17 2-2 16,4 1 1-16,4 3-1 0,10 0 0 0,0-6-1 15,7 3 0-15,4 0 0 32,3 0 0-32,10-4 0 15,5 7 1-15,6-3 0 0,0 9 1 0,8 7-1 16,-1 3 1-1,7-1-1 1,4 1 0-16,7 3-1 0,4-4 0 16,10 4-1-16,4 3 1 15,-1 3-1-15,1 4 1 0,3-1 0 16,0-9 0-16,7-4 0 0,-6 1 1 31,13 3-1-31,-7-4 0 16,7 1 1-16,-3-3 0 15,14-4 0-15,-7-6 1 0,3-6 0 16,-3 0 1-16,10-10-1 47,-3 4 1-47,4-7-1 0,6-6 1 0,0-6-1 16,8 0 1-16,-8-3-1 0,4 2 0 0,-24 7 0 15,13-3 1-15,-21 0-1 16,8 6 1-16,-15 4-2 15,-4-1 1-15,-27 0-1 16,-22 7 0-16,-10 3-3 16,-29-1 1-16,-21 7-6 15,-24-6 0-15,-18-3-13 16,-28-13 0-16</inkml:trace>
  <inkml:trace contextRef="#ctx0" brushRef="#br0" timeOffset="-179485.54">16916 13888 48 0,'-7'19'24'0,"17"-16"-13"0,-13-3 24 0,3 6-30 16,-7 4 0-1,-7 37 5 1,-1 9 0-16,5 1-13 15,-1 2 0-15,4 1 8 16,0-13 0-16,4-13-4 16,-1-2 1-16,1-10-3 15,3-13 1-15,0-9-2 16,0-13 1-16,3-5-2 16,8-7 0-16,3 3 0 15,3 0 0-15,5 6 1 16,6 7 0-16,4 5 2 15,-1 11 1-15,5 8 2 0,2 11 0 16,1 8 0-16,4-6 1 16,-5 0-1-16,5 1 1 0,-8-1-4 15,0-6 0-15,8-10-8 16,2-5 0 0,1-14-12-16,-7-5 1 0</inkml:trace>
  <inkml:trace contextRef="#ctx0" brushRef="#br1" timeOffset="-171149.68">9232 11160 25 0,'-3'9'12'0,"-4"4"4"16,7-7 12-16,0 0-24 0,-4 4 0 15,1 2 3-15,-4 1 1 16,3 12-10-16,-10 13 0 16,7 15 6-16,0 16 0 15,3 16-2 1,1 9 0-16,-4 9-2 16,0 10 1-16,0 3-1 15,3-6 0-15,-3-16-1 0,-4-6 1 16,1-10-3-16,-4-12 0 0,0-13-3 31,-1-6 0-31,5-12-7 0,3-10 1 16,7-13-2-16,3-12 1 15</inkml:trace>
  <inkml:trace contextRef="#ctx0" brushRef="#br1" timeOffset="-169980.5">9148 11232 28 0,'10'13'14'0,"1"-7"-18"16,-1-3 26-16,1 0-20 15,3 0 1-15,4-3 1 16,6 3 0-16,1-3-5 31,3-3 1-31,11 0 3 0,10 0 1 0,11 0-1 16,-7 3 1-16,7 3-2 15,11 3 1-15,3-3-1 16,11 1 0-16,6 2 0 16,5-6 0-16,9 3-1 0,12-3 1 15,13 0 0-15,8 0 0 16,3 0 0-16,11 9 0 15,-11 7 0-15,14 6 0 16,-3 3-1-16,-1-6 1 16,-6-3-1-16,0-1 0 15,3-5 0-15,0-4 0 16,4-6-1-16,-39 0 1 16,67-9-1-16,-8-1 1 15,1-2-1-15,4 2 0 16,-22-2 0-16,-3-1 0 0,-11-3 0 15,3 7 1-15,-13-7-2 16,-22 1 1-16,-3-1-1 16,-21 3 1-16,14 1 0 15,-11 6 0-15,-7 2-1 16,-14 8 1-16,-7 2 0 16,-11 0 0-16,-10 0-1 15,-4 1 1-15,-10 2-1 16,-4 7 1-16,-7 3-1 15,-7 3 1-15,-3-1-1 16,-8 5 0-16,-6 5 1 16,-8 7 0-16,-3 2-1 15,-7 1 1-15,-11 9-1 16,0 7 1 0,-14 37-1-1,4 6 1-15,10-3-1 0,11-3 1 16,3-6-1-16,7-3 1 15,1-7-1-15,6-9 1 16,8-6 0-16,6-7 1 16,-3-2-1-16,4-10 1 15,-8-4-1-15,-3-5 0 16,0-7 0-16,-3-3 0 16,-12-3-1-16,-13-3 1 15,-18-3 0-15,-14-7 0 16,-21-6 0-16,-7-3 0 0,-25-3 0 15,-28-3 0-15,-18-10 1 16,-21-3 0-16,-11 0-1 16,-24 1 1-16,3-1-1 15,-17 3 1-15,3 0 0 0,-7 7 0 0,0 0-1 16,7 6 1-16,8-1-1 16,10 8 1-1,13-1-1 1,8 0 0-16,11 0-1 15,24-3 1-15,8 0-1 16,9-6 1-16,12-1 0 16,13-2 0-16,19 0 0 15,2-1 0-15,22 1-2 16,14 6 1-16,11-1-4 0,10-2 0 16,22 0-9-16,17-10 0 15</inkml:trace>
  <inkml:trace contextRef="#ctx0" brushRef="#br1" timeOffset="-168252.08">22056 11665 26 0,'3'-3'13'0,"4"0"0"16,-7 3 13-1,4-4-23-15,-1 8 1 0,1 8 2 0,-1 13 1 32,-3 7-8-32,0 15 0 15,0 9 5-15,-3 22 0 0,-1 13-2 16,1 3 0-1,-4 13-2-15,0 12 1 16,0-12-1-16,0-4 0 16,3-18-3-16,1-16 1 0,-1-16-4 15,4-21 0-15,7-23-7 16,4-15 0-16</inkml:trace>
  <inkml:trace contextRef="#ctx0" brushRef="#br1" timeOffset="-167577.6">21982 11495 30 0,'28'19'15'0,"21"-6"-11"0,-28-10 18 16,11 0-19-16,14 0 0 16,3 3 1-16,25-6 1 15,15 0-7-15,20-3 1 16,-3-9 3-16,21-4 0 16,10-6-1-16,5-6 0 15,9 0 0-15,12 0 1 16,2-1-1-16,-6 7 0 15,0 0 0-15,3 4 1 16,-24-1-2-16,-1 6 1 16,-6 7-2-16,-1 0 1 0,-13-1-1 15,-11-2 1-15,-22-7 0 16,-3 1 0-16,-3-4-1 16,-11 0 1-16,-7 3 0 15,-14 4 0-15,-7 6-1 16,-15 12 0-16,-10 9 1 15,-6 7 0-15,-12 13-1 16,-7 9 1-16,-3 6-1 16,0 10 1-16,0 5 0 15,3 11 0-15,-3 5 0 16,-3 13 0-16,3 10-1 16,3 2 1-16,-3 7 0 15,-4 6 1-15,4 13-1 16,-3 6 0-16,-5-6 0 15,1-7 1-15,0-15-1 16,-4-10 0-16,1-18 1 0,2-13 0 16,-2-10 1-16,-11-5 0 15,-18-17 0 1,-11-5 1-16,-31-10 0 0,-36-19 0 16,-27-19-2-16,-40-12 1 15,-38-22-12-15,-36-19 1 16,-53-10-5-16,29 1 0 15</inkml:trace>
  <inkml:trace contextRef="#ctx0" brushRef="#br1" timeOffset="-164559.29">15741 12759 35 0,'0'13'17'0,"3"-23"-12"0,-3 10 18 0,4 3-22 16,-4-3 1-16,4 0 0 15,-1 0 1-15,-3 0-3 16,0 0 0-16,11-9 3 16,-1-3 0-16,8-4 0 0,7 0 1 15,6-6-2-15,8 0 1 16,11 3-1 0,-1-6 0-16,7 3-1 15,-3 0 0-15,-3 0-1 16,6-3 0-16,1-6 0 15,3 6 0-15,3 0-1 16,11 0 1-16,0 0 0 0,-7 3 0 0,-3 9 0 31,-4 10 1-31,0 6-1 16,0 7 0-16,-4 8 0 0,1 8 0 16,-5-1 0-16,-2-3 0 15,-1-4 0-15,-3 1 0 0,-4 0 0 16,-3 0 0-1,-4 0 0-15,-3-1 0 0,4 1 0 16,-1 3 0-16,4 0-1 16,3-3 1-16,4 0 0 15,3 0 1 1,8-7-1-16,3-6 0 0,0-2 0 0,3-1 0 16,11 0 0-16,4 3 0 15,-4-3 0-15,-4 0 0 16,-3-3-1-16,-7 0 1 0,-7-6 0 31,-3-3 0-31,-11 2-1 16,-4 1 1-16,0 3 0 15,0 3 0-15,-3 0 0 0,-4 3 0 16,-3-3 0 0,0 3 0-16,-4 4 0 15,0-7 1-15,0 6-1 0,0 0 0 16,1 0 0-16,6 4 0 15,7 2 0-15,7 1 0 16,8-1 0-16,3-5 0 16,17-4 0-1,8-3 0-15,3 0 0 0,4-3 0 0,-8 3 0 16,-10 3 1 0,-3 0-1-1,-1 0 0-15,-6 0-3 0,-4 3 1 16,-7-6-6-16,-15 4 1 15,-10-4-7-15,-14 9 1 16</inkml:trace>
  <inkml:trace contextRef="#ctx0" brushRef="#br0" timeOffset="-158784.31">3785 15660 13 0,'-7'15'6'0,"-10"-8"11"16,13-7 7-16,-3 3-15 0,4 0 0 0,-5 0 7 15,5 0 0-15,-4 0-19 16,3 1 0-16,4 2 14 16,4 0 0-16,3 0-5 15,4 1 1 1,10-1-4-16,7-6 0 15,7 3-4-15,15-3 1 16,10-3-7-16,-11-6 0 16,-3-1-12-16,-14-2 1 15</inkml:trace>
  <inkml:trace contextRef="#ctx0" brushRef="#br0" timeOffset="-158582.16">3679 15980 56 0,'-3'37'28'0,"6"7"-24"0,5-38 42 0,6 1-45 15,10-1 0-15,12-9 2 16,20-7 1-16,8-8-6 16,10-4 0-16,-11-3-7 15,-3 3 1-15,-10-7-9 16,-12 11 0-16</inkml:trace>
  <inkml:trace contextRef="#ctx0" brushRef="#br0" timeOffset="-156422.59">11003 10821 31 0,'0'13'15'0,"4"-13"-5"0,-4 0 15 0,3 3-22 31,1 0 1-31,-1 0 3 0,1 0 1 16,-1 4-9-16,1 2 0 0,-1 0 6 15,1-2 0-15,-1 2-2 16,1 1 1-16,-4-4-2 16,3-3 1-16,1-12 0 15,3-17 1-15,7-11-1 0,14-23 1 16,18-18-5-1,11-10 1 1,27-12-17-16,12-4 1 0</inkml:trace>
  <inkml:trace contextRef="#ctx1" brushRef="#br0" timeOffset="-177413.03">18316 7849 0,'0'0'16,"0"0"0,0 9-1,7-3 1</inkml:trace>
  <inkml:trace contextRef="#ctx0" brushRef="#br0" timeOffset="-155566.4">23227 10947 53 0,'10'44'26'0,"5"12"-20"0,-8-47 27 16,3 1-30-16,1-1 0 15,3-2 4-15,4-4 1 0,6-16-9 16,4-18 1-16,15-19 4 16,17-10 1-16,10-25-4 15,15-12 0-15,-4-3-11 16,-14 9 0-16,-10 6-9 15,-8 19 0-15</inkml:trace>
  <inkml:trace contextRef="#ctx0" brushRef="#br0" timeOffset="-152847.95">4604 16249 43 0,'10'0'21'0,"1"-15"-12"0,-4 8 21 0,-7-5-28 15,11-7 0-15,-1-6 2 16,1-13 0-16,-1-18-4 16,-3-13 0-1,15-13 3-15,-1-12 0 0,0-15-1 16,7-4 0-16,-10 6-1 15,3-3 1-15,-11 16-2 16,-6 3 0-16,-4 7-1 16,-4 21 1-16,4 10-1 15,-10 15 0 1,3 10-1-16,3 18 1 16,-6 20-1-16,3 12 0 15,-4 75 1 1,4 13 1-16,4 15 1 15,3-3 1-15,0-2-1 16,3-1 1-16,4-13-1 16,7-5 1-16,0-14-2 15,7-11 0-15,-3-20-2 0,3-6 1 16,0-15-8-16,8-10 0 16,-8-16-7-16,0-9 1 15</inkml:trace>
  <inkml:trace contextRef="#ctx0" brushRef="#br0" timeOffset="-152637.54">5161 15942 56 0,'11'41'28'0,"-11"25"-31"0,-7-57 50 16,3 7-45-16,-3 9 0 15,4 0 2-15,-8 3 1 16,11-3-8-16,-7-6 0 16,7-10-3-16,0-9 1 15,0-12-12-15,0-10 0 16</inkml:trace>
  <inkml:trace contextRef="#ctx0" brushRef="#br0" timeOffset="-152471.92">5024 15804 48 0,'21'25'24'0,"14"-6"-20"0,-24-16 34 0,-1 0-39 15,11 0 0-15,-3 4-6 16,3-1 0-16,0 0 2 16,-3 7 1-16,3-1-10 15,-10 1 0-15</inkml:trace>
  <inkml:trace contextRef="#ctx0" brushRef="#br0" timeOffset="-152041.36">5299 16042 37 0,'0'22'18'0,"10"3"-16"16,-6-18 30-16,3-1-31 15,-4 0 0-15,4 0 4 16,4-2 0-16,-7-1-6 16,3-6 1-16,3-1 3 15,1-5 1-15,-1 0-1 16,1-7 0-16,3 7-2 0,-3-1 0 15,3 1 0-15,3-1 0 16,-6 7-1-16,7 6 0 16,-8 1 0-16,11-1 1 15,-6 6-1-15,2-3 0 16,1 1 0-16,-1 2 1 16,-2 0-1-16,2-2 0 0,-6-4-1 15,3 0 0-15,0-3 0 16,0-9 1-16,4-10-1 15,-8-3 0-15,8 0 0 16,-7 0 1-16,3 0 0 0,3 6 1 16,1 4-1-16,-7 5 1 15,6 7 1 1,4 7 0-16,11 5 1 16,0 7 1-16,14 3-1 0,-4-3 1 15,7 0-2-15,8-1 0 0,-1-2-3 31,-10 0 1-31,-7-7-8 16,-11-6 1-16,-7-3-11 16,-21 3 1-16</inkml:trace>
  <inkml:trace contextRef="#ctx0" brushRef="#br0" timeOffset="-151458.45">4413 16538 57 0,'14'12'28'0,"8"-18"-25"0,-15 6 46 0,0 3-45 16,3 4 1-16,-10 8 2 15,0 4 0-15,0 12-9 63,-10 13 0-63,3 3 5 0,-4-3 1 0,0 3-3 0,1 0 0 0,-8-6-1 0,15-6 0 0,-11-7-1 16,10-6 0-16,4-7-1 15,4-8 1-15,10-7-1 16,7-10 0-16,0-2-1 15,7-1 0-15,4 1 1 0,-4 2 0 16,-3 7 1-16,0 3 0 16,-4 6 1-16,0 7 0 15,-3 6 1-15,3 6 0 16,-11 0-3-16,1 0 1 16,7-3-6-16,3-6 1 15,7-10-11-15,4-16 1 16,-4-2-2-16,11-7 0 0</inkml:trace>
  <inkml:trace contextRef="#ctx0" brushRef="#br0" timeOffset="-151180.56">4801 16924 54 0,'-10'18'27'0,"3"-8"-31"15,7-10 55-15,0 0-49 16,7 3 1-16,7 0 1 16,14-3 0-16,11-3-6 15,10-3 0-15,1 2 1 16,10-5 0-16,-11 3-10 15,-7 0 1-15,-13-10-8 0,-1 3 1 16</inkml:trace>
  <inkml:trace contextRef="#ctx0" brushRef="#br0" timeOffset="-150925.77">5189 16792 47 0,'-7'34'23'0,"7"-21"-19"0,0-13 38 0,4 3-38 16,3 0 1-16,0 0 5 15,7 4 0-15,4-7-12 16,-1 3 1-16,5 3 6 16,-8 0 1-16,3 10-3 15,1 3 1-15,-18 6-8 16,-7 9 1-16,-4 16-6 15,-10-2 0-15,-11 2-11 16,-6-13 0-16</inkml:trace>
  <inkml:trace contextRef="#ctx0" brushRef="#br0" timeOffset="-150567.36">5969 16820 53 0,'21'6'26'0,"-14"-9"-22"0,-7 3 39 16,0-6-42-16,-10 3 1 16,-8 3 0-16,-10 9 0 15,0 4-3-15,-15 2 0 16,1 14 0-16,-4 5 0 15,0 10-3-15,4 9 0 16,7-2 0-16,6-1 1 16,19-6 0-16,10-7 1 15,14-12 4-15,25-18 0 0,7-14 2 16,6-18 0-16,5-9 0 16,-4-4 0-16,-7 0-3 15,-15 1 1-15,-9-1-13 16,-22 4 1-16,-15-4-7 15,8 0 0-15</inkml:trace>
  <inkml:trace contextRef="#ctx0" brushRef="#br0" timeOffset="-149396.45">7465 15744 60 0,'7'-12'30'0,"0"3"-27"0,-7 9 54 15,0 0-55-15,0 0 1 16,0 3 0-16,-7 3 0 16,-21 10-4-16,-4 2 0 0,-18 11 2 15,8-1 1-15,3-3-4 16,1 0 1-1,-1 3-1-15,11-3 0 0,6-3 0 0,12 0 0 16,13-9 0-16,8 2 0 31,14-5 2-31,13 6 0 0,8-7 1 16,0-3 0-16,-7 4 0 16,-14-1 0-16,3 0-1 0,-11 13 0 15,-9 7-1 1,-19 5 1-16,-14-3-3 15,-3 1 1-15,-4-1-3 16,4-3 1-16,3-2-5 16,8-5 1-16,6-2-10 0,15-12 0 15</inkml:trace>
  <inkml:trace contextRef="#ctx0" brushRef="#br0" timeOffset="-149151.62">7807 16036 49 0,'7'38'24'0,"-18"-10"-15"0,8-19 36 16,-4 4-40-16,-4 9 1 16,1 3 1-16,-1 3 1 15,4-6-12-15,4-3 1 16,-5-3 1-16,8-4 1 15,8-2-13-15,-5-14 1 16,4-14-7-16,0-7 1 16</inkml:trace>
  <inkml:trace contextRef="#ctx0" brushRef="#br0" timeOffset="-149003.7">7662 15713 54 0,'18'16'27'0,"3"-7"-32"0,-14-9 48 16,7 3-44-16,4 0 1 0,7 4-4 16,3-4 1-16,4 0-4 15,3 0 0-15,-3-3-8 16,-4 0 1-16</inkml:trace>
  <inkml:trace contextRef="#ctx0" brushRef="#br0" timeOffset="-148734.48">8040 16127 51 0,'0'19'25'0,"0"-10"-30"16,0-9 44-16,3-3-39 15,-3 3 0-15,7-6-1 16,-7-4 1-16,4-2-2 0,-1-7 1 16,5-6-2-16,-5 3 0 15,8 0 0-15,-1 3 1 16,4 0 0-16,4 4 0 15,0 5 4-15,6 10 0 16,1 7 3-16,-4 5 0 16,4 4 0-16,0 3 0 15,-1 3-1-15,1 3 1 16,0 6-6-16,-1-3 0 16,-6-6-6-16,3-6 0 0,4-10-9 15,-4-15 0 1</inkml:trace>
  <inkml:trace contextRef="#ctx0" brushRef="#br0" timeOffset="-148450.45">8943 15484 62 0,'3'13'31'0,"-38"15"-39"15,18-22 57-15,-8 10-48 16,-7 12 0-16,-7 7 3 16,-10 18 0-16,10 16-5 15,4 16 1-15,7 9 2 0,-4-10 1 16,11 4-2-16,7-16 1 16,7-15-5-16,7-20 0 15,14-15-5-15,7-12 1 16,11-4-12-1,10-19 0-15</inkml:trace>
  <inkml:trace contextRef="#ctx0" brushRef="#br0" timeOffset="-148213.58">9126 15732 57 0,'4'16'28'0,"-11"2"-28"0,3-8 44 15,-6 9-43-15,-4 3 0 0,-11 6 0 16,-3 6 1-16,-8 4-3 16,-2 3 0-16,2 6 0 15,1 3 1-15,3 3-5 16,8-12 1-16,2-7-7 16,12-15 0-16,10-16-6 15,7-15 1-15</inkml:trace>
  <inkml:trace contextRef="#ctx0" brushRef="#br0" timeOffset="-148038.24">8872 15945 24 0,'7'-28'12'0,"0"0"-5"16,-3 21 13-16,3 4-15 15,0 3 1-15,4 3 4 16,3 7 1-16,0 6-12 0,4 9 0 16,6 9 8-16,-3 1 1 15,8 5-4-15,-8 7 1 16,-4-6-4-16,5-6 1 15,2-13-7 1,5-13 1-16,-1-12-7 0,0-13 0 16,-7-15-4-16,4-10 0 15</inkml:trace>
  <inkml:trace contextRef="#ctx0" brushRef="#br0" timeOffset="-147833.31">9232 15469 62 0,'39'56'31'0,"42"22"-34"0,-53-49 64 0,11 5-59 0,-4 16 0 0,1 4-1 16,-5 11 1-16,-9-2-5 16,-15 9 1-16,-14 4-6 15,-25-11 1-15,-17-5-13 16,-19-4 1-16</inkml:trace>
  <inkml:trace contextRef="#ctx0" brushRef="#br0" timeOffset="-146655.43">10583 14838 53 0,'39'-22'26'0,"-14"-6"-17"0,-18 19 27 0,0-1-33 31,-4 1 1-31,-3 3 2 16,-10-1 0-16,-15 4-7 0,-10 3 0 15,-22 3 5-15,-6 0 0 16,-4 7-3-16,-4 2 0 16,-6 4-3-16,3 3 0 15,3 6-1-15,4 9 0 16,11 10 0-16,-1 10 0 31,11 62 0-31,18 6 0 16,7 0 2-16,3 7 0 0,4 9 0 15,0 3 1-15,-4 3-1 16,-3 0 1-16,4 4 0 16,-4-7 0-16,-1-13 1 15,-2-11 0-15,6-14 1 16,0 0 1-16,15-12 1 16,10-12 1-16,7-7 0 15,14-16 1-15,22-12-1 0,20-16 1 16,15-12-3-16,0-16 0 0,-8-16-7 31,-6 1 1-31,-15-4-18 16,-10-3 0-16,-14 6-1 0,-8 4 1 0</inkml:trace>
  <inkml:trace contextRef="#ctx1" brushRef="#br0" timeOffset="-167474.86">5849 13054 0</inkml:trace>
  <inkml:trace contextRef="#ctx0" brushRef="#br0" timeOffset="-145567.33">10774 15036 49 0,'3'9'24'0,"-3"4"-11"0,0-10 24 15,0 0-34-15,0 0 0 16,4 0 2-16,-4 0 0 15,-4 4-7-15,-3 5 1 16,-7 4 4-16,-10 3 0 0,-8 0-2 16,-4 6 1-1,1 6-2-15,0-3 1 0,0 4-2 16,6-1 0-16,8 0-1 16,11-3 0-16,6-2-3 15,18-4 0-15,18-10-11 16,10-9 1-16,1-3-2 15,6-3 0-15</inkml:trace>
  <inkml:trace contextRef="#ctx0" brushRef="#br0" timeOffset="-145316.29">11060 15183 49 0,'10'0'24'0,"-3"3"-29"15,-7-3 45-15,-3 3-38 16,-8 7 1-16,1-4 0 15,-12 7 0-15,-2-1-4 0,-8 4 0 16,-3-4 3-16,-1 7 0 16,8 3-1-16,3 3 1 15,4 10-3-15,7 2 0 16,4-2-3-16,6-1 1 0,1-5-2 0,13-14 1 31,15-8-3-31,10-11 1 16,11-14-6-16,0-14 0 0,0-2 0 15,-4-4 1-15</inkml:trace>
  <inkml:trace contextRef="#ctx0" brushRef="#br0" timeOffset="-145042.21">11331 15061 42 0,'0'9'21'0,"0"16"-25"15,-3-15 41-15,-4 2-35 16,-4 4 0-16,-3-3 2 15,-4-4 0-15,-3 0-5 16,0 4 0-16,0-1 3 16,7 4 0-16,0-3-1 15,7-1 1-15,3 1-1 16,8-4 0-16,6 1 0 16,4-1 0-16,0 0 0 15,0-2 1-15,-3 2-2 16,-7 7 1-16,-8 3-3 15,-10 12 1-15,-7 3-8 16,-7-2 1-16,-1-4-8 0,8-3 1 16</inkml:trace>
  <inkml:trace contextRef="#ctx0" brushRef="#br0" timeOffset="-144746.05">11765 14907 46 0,'-7'54'23'15,"-32"5"-22"-15,25-34 38 0,-7 7-38 16,-4 15 0-16,-6 6 1 15,2 13 0-15,5 0-2 16,6-4 0-16,7 1 2 16,11-3 0-16,4-13-2 15,7-13 1-15,10-12-5 16,3-16 0-16,5-12-12 16,-1-6 1-16</inkml:trace>
  <inkml:trace contextRef="#ctx0" brushRef="#br0" timeOffset="-144396.18">11839 15139 49 0,'11'57'24'0,"-22"37"-19"0,11-66 37 16,-3 6-40-16,-1 4 0 15,1 0 2-15,-4-1 0 16,3 1-4-16,1-7 0 15,-1-6 2-15,4-6 0 16,4-9-1-16,-1-7 0 16,4-9-2-16,4-4 1 0,-1 1-2 15,-3-7 0-15,0 0 1 16,4 7 0-16,7-7 1 16,-1 4 0-16,8 2 0 15,0 10 1-15,-1 10 0 16,5-4 0-16,-8 3-1 15,0 4 1-15,-3-4-1 16,-4 1 1-16,0-1-6 16,-4 1 0-16,-3-4-12 15,4-6 1-15</inkml:trace>
  <inkml:trace contextRef="#ctx0" brushRef="#br0" timeOffset="-144169.04">12241 14935 56 0,'11'66'28'0,"28"41"-26"0,-29-85 42 15,4 19-43-15,1 12 0 16,-1 7-1-16,0 2 1 15,-11 7-2-15,-10 0 1 16,-10 0-6-16,-12-3 0 16,-2-6-11-16,-1-20 1 0</inkml:trace>
  <inkml:trace contextRef="#ctx0" brushRef="#br0" timeOffset="-143779.83">12594 15409 53 0,'0'25'26'0,"-3"-28"-17"0,3 3 40 15,10-3-46-15,4 0 0 16,8-4 1-16,16 4 0 31,33 6-11-31,-4 4 0 16,-7-4-10-16,-11 0 0 15</inkml:trace>
  <inkml:trace contextRef="#ctx0" brushRef="#br0" timeOffset="-143511.27">13458 14835 64 0,'15'69'32'0,"-19"41"-29"16,1-73 48-16,-5 14-51 15,5 14 0-15,6 23 0 0,1 16 1 0,0-10-5 16,-1 0 0-16,-3-22-15 16,-3-25 1-16,-5-16-1 15,-2-9 1 1</inkml:trace>
  <inkml:trace contextRef="#ctx0" brushRef="#br0" timeOffset="-143044.65">10396 16033 43 0,'-7'19'21'0,"18"-25"-18"16,-11 9 39-16,0-3-38 15,3 0 1-15,8-7 6 16,7 7 1-16,20-3-14 16,29-3 1-16,29 0 8 15,41-4 1-15,33-5-4 0,45-10 1 16,25-4-5-16,21-2 0 16,3 6-4-16,-6 9 1 15,-36 13-1-15,-14 6 0 16,-31 3-1-16,-22-2 1 15,-35-1-5-15,-28-3 1 16,-32 0-9-16,-29 3 0 16</inkml:trace>
  <inkml:trace contextRef="#ctx0" brushRef="#br0" timeOffset="-142485.52">11561 16403 53 0,'7'0'26'0,"10"16"-22"0,-13-10 40 0,-1 10-42 16,-3 9 1-16,0 9 3 15,-3 13 0-15,-4 13-7 16,0-4 1-16,-4 10 4 15,0-9 1-15,1-7-2 0,3-6 1 16,0-10-4 0,3-9 1-1,4-12-2-15,11-10 1 0,-1-13-1 0,8-2 0 16,7-13 0 0,3-10 0-1,4-2 0-15,-1 2 1 16,1 7 0-16,0 6 0 0,-4 13 0 15,0 9 1-15,4 9 0 16,0 10 0-16,0 0-1 16,6 6 1-16,-2 9-1 15,-4 1 0-15,-4-1-4 16,3-2 1-16,1-7-6 0,7-10 1 16,0-11-12-1,0-20 0-15</inkml:trace>
  <inkml:trace contextRef="#ctx0" brushRef="#br0" timeOffset="-141740.86">13466 14606 61 0,'17'28'30'0,"15"-24"-32"16,-29-4 48-16,12-4-44 16,20 1 1-16,11 6 1 15,21-6 1-15,17-6-6 16,-6-7 0-16,7 0 3 16,-8 7 1-16,-17 6-2 15,-10 6 0-15,-15 3-1 0,-14 7 0 16,-7 3-2-16,-7 9 1 15,-7 9-2-15,-3 7 1 16,-4 15-1-16,-4 10 0 16,1 13 0-16,-5 8 1 15,5 14-1-15,3 21 1 16,10 7 1-16,4 21 0 16,15 7 1-16,6 0 0 15,3-4 0-15,5 7 1 0,3-19 1 16,3 1 1-16,-7-23-1 15,-7-3 1-15,-17 6-1 16,-29-6 0-16,-24 0-1 16,-18-16 1-16,-25-6-5 15,-24-9 0-15,-25-22-14 16,-25-19 1-16,-14-16-2 16,-7-9 0-16</inkml:trace>
  <inkml:trace contextRef="#ctx0" brushRef="#br0" timeOffset="-136363.15">15392 16306 58 0,'-4'6'29'0,"22"-3"-20"0,-4-3 30 0,11 0-34 15,10 3 1-15,14 0 0 16,8-6 1-16,20 3-11 16,15-3 1-16,3 3 2 15,1-3 1-15,-19-3-10 16,-13 0 1-16,-8-1-11 0,-14 1 1 16</inkml:trace>
  <inkml:trace contextRef="#ctx0" brushRef="#br0" timeOffset="-136152.6">15882 15914 62 0,'14'31'31'0,"4"26"-37"0,-18-39 52 16,0 11-45-16,-7 21 0 15,-4 9 0-15,1 10 0 16,-1 16-5-16,0 3 1 16,4-13-13-16,4-18 0 15</inkml:trace>
  <inkml:trace contextRef="#ctx0" brushRef="#br0" timeOffset="-134080.68">16813 16920 59 0,'4'-3'29'0,"3"-3"-15"16,-3-7 29-16,6 1-40 15,11-16 0-15,7-19 1 16,4-22 1-16,4-16-7 0,-12 22 1 16,4-46 2-16,-3-8 0 15,-7 5-4-15,-8-1 0 16,-6 19-1-16,-4 9 0 16,-4 7-1-16,-3 12 0 15,-7 9 0-15,-3 17 1 16,-5 18 1-16,1 15 1 15,-3 17 0-15,2 21 0 16,-2 16 2-16,10 28 0 16,-1 23 2-16,5 8 0 0,10 10 0 15,3-3 1-15,11 0-1 16,4-13 1-16,7-21-3 16,0-17 1-16,-4-8-4 15,3-20 0-15,1-6-12 0,7-18 1 16,0-20-3-16,-1-5 0 15</inkml:trace>
  <inkml:trace contextRef="#ctx0" brushRef="#br0" timeOffset="-133854.99">17307 16673 48 0,'-17'28'24'0,"-12"13"-23"0,19-32 46 16,-1 4-45-16,1 2 0 15,-1-2 0-15,4-1 0 16,4-2-6-16,3-10 0 16,10-6-11-16,4-16 1 15</inkml:trace>
  <inkml:trace contextRef="#ctx0" brushRef="#br0" timeOffset="-133689.27">17216 16356 49 0,'14'50'24'0,"7"-28"-20"0,-14-16 33 0,3-3-39 15,8 1 1-15,0-1-17 16,-1 0 0-16,5-6 13 15,6 6 1-15</inkml:trace>
  <inkml:trace contextRef="#ctx0" brushRef="#br0" timeOffset="-133279.23">17455 16695 52 0,'8'31'26'0,"9"-9"-33"16,-10-22 46-16,4-3-38 15,-1-10 0-15,4-2 0 16,1-1 1-16,-1-6-3 0,0 0 0 16,0 3 0-16,0 0 1 15,0 4-2-15,0 5 0 16,0 17 0-16,0-1 1 16,1 3 0-16,-1 1 1 15,3-4 1-15,1 0 1 16,0-3 1-16,3-3 0 15,-4 0-2-15,5-3 1 16,-5-6-2-16,1-1 1 0,-4-2-2 16,0-1 0-1,-3 7 0-15,3-3 0 0,-4 5 1 16,4 8 0-16,4 2 2 16,10 6 0-16,4-2 1 15,3-1 1-15,1 1 1 16,2 2 0-16,5 4-1 0,3 3 1 15,0 12-3-15,-4-3 0 16,-7 4-7 0,-7-10 0-16,-6-4-14 0,-8-5 0 0</inkml:trace>
  <inkml:trace contextRef="#ctx0" brushRef="#br0" timeOffset="-132686.16">16612 17130 56 0,'-3'22'28'0,"-4"13"-23"16,3-26 41-16,1 10-42 16,-1 16 0-16,1 2 2 15,-4 7 0-15,0 3-8 16,-1-3 1-16,5-3 4 16,-1-10 0-16,1-6-3 15,-1-9 1-15,8-10-2 16,6-9 1-16,5-9-2 15,2-10 1-15,8 0-1 16,0-3 0-16,-1 3 0 16,-3 6 1-16,1 7 0 15,-1 5 0-15,-4 11 1 0,1 2 0 16,-4 10 1-16,0 6 1 16,4 0-1-16,0 6 0 15,3-2-3-15,3 2 0 16,1-6-5-16,3-6 0 15,-3-10-12-15,7-9 0 0</inkml:trace>
  <inkml:trace contextRef="#ctx0" brushRef="#br0" timeOffset="-132338.06">17180 17406 59 0,'-14'7'29'0,"4"-4"-27"16,10-3 46-16,0 0-43 16,7 0 1-16,3 0 1 15,11 3 1-15,11-6-12 0,3 3 1 16,18 0 2-16,7 3 1 16,0-3-11-16,-10 0 1 15,-4-6-11-15,-8-1 0 16</inkml:trace>
  <inkml:trace contextRef="#ctx0" brushRef="#br0" timeOffset="-132076.77">17441 17250 54 0,'4'25'27'0,"21"-10"-26"15,-18-11 43-15,7-1-42 16,7 0 0-16,7-3 2 16,14 0 1-16,8 3-6 15,3 0 1-15,-7 3 2 16,-11 7 0-16,-10 3-3 16,-15 2 1-16,-17 7-5 0,-14 7 1 15,-11 5-7-15,-10 4 1 16,-4 3-8-1,-3 0 0-15</inkml:trace>
  <inkml:trace contextRef="#ctx0" brushRef="#br0" timeOffset="-131724.62">18253 17416 54 0,'21'3'27'0,"-18"0"-31"0,-3 0 47 16,0-6-42-16,-7 3 1 15,-7 3 0-15,-7-6 1 16,-14 9-4-16,-4 7 1 0,-7 6 1 16,4 9 1-16,-1 10-3 15,5 12 1-15,2 3-1 16,8-3 1-16,14 0-1 15,11-6 1-15,10-12 2 16,24-13 0-16,19-16 2 16,17-13 0-16,3-12-1 15,-6-9 0-15,-15-10-3 16,-14-3 0-16,-17-9-15 16,-18 0 0-16,-14-1-4 15,-7 7 0-15</inkml:trace>
  <inkml:trace contextRef="#ctx0" brushRef="#br0" timeOffset="-130434.83">19657 16500 58 0,'7'3'29'0,"3"-3"-23"0,-13-3 30 15,-4 3-35-15,-7 3 0 16,0 4 2-16,-4 5 1 16,-7 7-4-16,-6 3 0 0,-5 6 2 15,1 10 0-15,-4 6 0 16,4 3 0 0,10-3-3-16,8 3 0 0,10 0-2 0,14-3 1 31,38-26-10-16,12-11 0-15,-8-14-5 16,8-5 0-16,-8-1 7 16,-3-6 1-16,0-6 3 15,3 0 0-15,-3 0 10 16,-4 3 1-16,-3 3 7 16,0 7 1-16,-7 3-5 15,-4-1 1-15,-7 1-2 16,-3-1 1-16,-8 1-1 15,-6-1 0-15,-11 1-2 16,-11 6 0-16,-10 3-2 16,-4 3 1-16,-7 6-2 15,8 4 0-15,-1 6-4 16,0 3 1-16,4 0-3 16,3-3 1-16,11-1-4 15,7 1 1-15,7-6-5 0,14-7 1 16,11 0-6-16,14-9 0 15,3-13 1-15,0-5 0 16</inkml:trace>
  <inkml:trace contextRef="#ctx0" brushRef="#br0" timeOffset="-130162.85">20281 16569 52 0,'21'-9'26'0,"-21"-1"-34"0,0 10 56 15,-3 0-48-15,-4 7 0 16,-7-4 0-16,-4 6 1 0,-3 4-1 15,3-1 0-15,1 1 0 16,-1-4 0-16,0 1 0 16,4 2 1-16,4 1 0 15,6-1 0-15,4 4 1 16,4 9 0-16,6-3 1 16,11 3 0-16,1-3 0 15,-1-3 1-15,-7-3-1 16,-4-1 0-16,-10 4-3 15,-7 3 0-15,-10 3-6 16,-4 0 0-16,-8 3-13 16,-6-6 0-16</inkml:trace>
  <inkml:trace contextRef="#ctx0" brushRef="#br0" timeOffset="-129833.33">20990 16328 68 0,'11'19'34'0,"-32"15"-41"0,10-18 57 15,-10 6-50-15,-14 12 1 0,-1 10-1 16,1 9 1-16,-4 10-1 16,1-3 0-16,-1 9 0 15,7-7 1-15,11-2-1 16,10-7 1-16,11-9-5 16,7-6 1-16,7-13-8 15,8-9 1-15,6-13-9 16,-4-3 0-16</inkml:trace>
  <inkml:trace contextRef="#ctx0" brushRef="#br0" timeOffset="-129292.58">21329 16635 49 0,'0'31'24'0,"-28"-2"-28"0,21-20 39 0,0 4-35 16,0-1 1-16,0 1-1 15,3-1 0-15,-3 1-1 16,3-4 1-16,1 1 0 16,-1-4 0-16,-3 0-1 15,4 0 0-15,-4 1 1 16,3-1 0-16,1 0 0 15,-1 0 0-15,1 1 0 16,-1-4 1-16,1 3-1 16,-1 0 1-16,0-2-2 15,1-4 0-15,-4 3 0 16,0 3 0-16,0 3 0 16,0-6 0-16,0 4 0 15,0-4 0-15,0 3 1 16,0 4 0-16,-1-1-1 15,1 0 1-15,-3 4-9 0,3-1 1 16,-4-5-4-16,4-1 0 16</inkml:trace>
  <inkml:trace contextRef="#ctx0" brushRef="#br0" timeOffset="-128973.59">21146 16654 48 0,'0'0'24'0,"3"25"-28"16,1-16 46-16,3 4-40 15,3 6 1-15,4 6 2 16,0 0 1-16,11 3-7 16,7 3 0-16,0 7 4 15,-1 0 0-15,-6-4-6 16,-7-2 1-16,-8-4-15 16,-3-16 1-16</inkml:trace>
  <inkml:trace contextRef="#ctx0" brushRef="#br0" timeOffset="-128752.21">21403 16274 59 0,'35'41'29'0,"32"60"-30"0,-42-73 44 16,7 16-43-16,3 12 1 16,-7 10-1-16,-10 0 0 0,-18 15-3 15,-14 13 1-15,-18-6-14 16,-10-6 0-16</inkml:trace>
  <inkml:trace contextRef="#ctx0" brushRef="#br0" timeOffset="-127761.71">22782 15403 65 0,'7'0'32'0,"-7"18"-19"0,0-14 32 0,-3-1-43 16,-4 3 1-16,-7 3 0 15,-4 4 1-15,-7 0-5 16,-3 2 0-16,0 1 3 15,0-4 0-15,0 4-2 16,6 3 0-16,1 0-1 16,7 0 0-16,7-1-1 15,7 1 0-15,11 0 0 0,10 3 1 16,7-6 1-16,-7-4 0 16,7 4 1-16,-3 0 0 15,-11 5-1 1,-14 8 1-16,-14 5-1 15,-11-2 0-15,-6 2-3 16,-8 1 0-16,4-4-4 0,3-3 0 16,7-6-9-16,11-6 1 15,10-13-5-15,29-6 1 16</inkml:trace>
  <inkml:trace contextRef="#ctx0" brushRef="#br0" timeOffset="-127565.31">22899 15688 69 0,'7'60'34'0,"-18"-10"-41"0,11-41 68 0,0 4-60 16,0-1 0-16,0 4-1 15,0-4 0-15,0 1-6 16,0-10 1-16,0-3-15 15,4-16 1-15</inkml:trace>
  <inkml:trace contextRef="#ctx0" brushRef="#br0" timeOffset="-127371.52">22983 15500 54 0,'36'47'27'0,"-15"-41"-25"16,-10-6 33-16,-1 3-35 0,1 0 0 16,-1 4-6-16,4 5 0 15,4 10-2-15,0 3 1 16,-4 0-8 0,0 0 1-16</inkml:trace>
  <inkml:trace contextRef="#ctx0" brushRef="#br0" timeOffset="-127086.48">23178 15895 29 0,'-15'6'14'0,"8"10"-1"0,7-13 20 16,0-3-32-16,4 0 1 16,3-3 2-16,4 0 0 15,3-7-4-15,3-2 0 16,4-4 3-16,8-6 0 0,-1 0-1 16,0 0 1-16,-3-3-2 15,-1 3 1-15,-6 0-1 16,0 4 1-16,-1 5 0 15,5 7 0-15,2 6 0 16,-6 6 1-16,-4 3-1 0,-3 16 1 16,-1 7-1-1,-3 12 0-15,-3-4-2 16,3 4 1-16,0-9-6 16,0-7 1-16,4-12-8 15,-1-16 0-15,8-16-5 16,6-9 0-16</inkml:trace>
  <inkml:trace contextRef="#ctx0" brushRef="#br0" timeOffset="-126816.59">24056 15045 55 0,'11'-19'27'0,"-1"10"-31"0,-10 9 51 16,-3 6-45-16,-8 7 0 15,0 9 4-15,-6 3 0 16,-11 9-7-16,-15 16 1 16,-10 16 4-16,0 13 1 15,4 12-2-15,3 3 1 0,4 0-3 16,14 0 1 0,6-6-2-16,8-1 1 15,11-11-5-15,6-14 1 0,11-18-10 16,11-15 1-16,10-20-8 15,-3-15 0-15</inkml:trace>
  <inkml:trace contextRef="#ctx0" brushRef="#br0" timeOffset="-126424.87">24109 15378 67 0,'-7'69'33'0,"-14"47"-39"15,14-85 59-15,-4 7-51 16,4 9 0-16,-4-3 2 0,4-1 0 16,0-5-5-16,0-10 0 15,0-6 2-15,4-9 1 16,3-7-2-16,3-9 1 15,4-10-5-15,7-5 1 16,0-1-2-16,8 0 1 16,2-6 0-16,-3 6 0 15,1 3 0-15,-1 7 1 16,0 3 3-16,0 9 0 16,0 0 1-16,0 13 1 0,1 9-1 15,-1 9 0-15,0 4-1 16,-3 6 1-16,-1-10-7 15,1-2 0-15,-1-20-11 16,1-18 0-16</inkml:trace>
  <inkml:trace contextRef="#ctx0" brushRef="#br0" timeOffset="-126185.65">24522 14892 59 0,'14'62'29'0,"-7"32"-28"15,0-65 46-15,10 14-44 0,8 17 0 16,7 18 3-16,0-9 0 16,-1 4-8-16,-6-1 0 15,-4-6 4-15,-10-4 0 16,-15 1-7-16,-13 0 0 15,-19 3-15-15,-9-4 1 16</inkml:trace>
  <inkml:trace contextRef="#ctx0" brushRef="#br0" timeOffset="-125839.39">22327 16739 82 0,'11'18'41'0,"52"-18"-42"15,-17-3 71-15,42-9-68 16,36-7 1-16,49-13-1 16,24-5 1-16,33-1-5 15,6 4 0-15,-10 9-1 16,-29 6 1-16,-27 3-6 0,-29 7 0 16,-28 9-6-16,-32 3 0 15,-25 9-11-15,-31-2 1 16</inkml:trace>
  <inkml:trace contextRef="#ctx0" brushRef="#br0" timeOffset="-125358.92">23241 17058 63 0,'-4'57'31'0,"4"21"-32"16,-3-56 51-16,-4 13-46 16,0 5 1-16,0-5 2 15,0 3 1-15,0-1-9 16,0-2 1-16,0-4 5 15,3-6 1-15,1-6-4 16,3-7 0-16,10-12-1 16,8-9 0-16,6-13-4 15,5 3 1-15,2-6-2 16,1-6 1-16,-4 3 0 0,-6 3 1 16,-1 6 0-16,0 9 1 15,4 13 0-15,3 10 1 16,-4 6 1-16,1 12 1 15,0 13 0-15,-4 9 1 16,0 4-1-16,4 2 1 16,7-8-2-16,10-8 1 15,11-11-6-15,0-16 1 16,-11-13-13-16,-10-10 1 16,-11-15-8-16,7 0 1 15</inkml:trace>
  <inkml:trace contextRef="#ctx0" brushRef="#br0" timeOffset="-123207.91">17424 11276 41 0,'0'0'20'0,"0"6"-4"0,0-6 20 31,0 0-33-31,0 0 1 16,10-3 2-16,1-3 0 15,3-4-7-15,7-5 0 0,4-13 4 16,0-10 1-16,6-12-2 16,5-7 1-16,2-9-3 15,-2 7 0-15,-8 12-2 16,-3 9 1-16,-4 7-2 31,-7 6 1-31,-4 9-2 0,-3 3 0 0,1 17 0 16,-8 8 1-16,0 13 0 0,-4 13 0 15,0 15 1-15,1 7 0 16,3 9 1 0,3-7 1-16,5 4 1 0,6-6 1 0,3-7 0 15,4-3 1-15,1-18 0 32,-1-10 0-32,-4-10-1 0,-2-12 1 0,-5-12-1 15,-6-10 0-15,-8 6-1 16,-10-3 0-1,-18-3-1 32,-17 0 1-31,-11 0-2-16,-14 0 1 0,3 7-1 0,-3 2 1 0,-3 4-1 0,-5 3 1 0,15 2-1 0,14 4 1 16,11 0 0-16,10 4 1 0,15-1 1 15,20 0 0 1,26 0 0-16,9-3 1 15,33-3-1-15,21-7 0 0,20-5-1 16,-2-4 1-16,6-16-2 16,-3-5 1-16,-3-7-3 0,-22 0 1 15,-21 9-1-15,-14 10 0 16,-18 6 0-16,-10 6 1 0,-11 10-1 16,-11 6 1-1,-10 6 0 1,-10 13 1-16,-22 19 0 15,-14 9 0-15,-7 15-1 16,-21 1 1-16,-11 3 0 16,-10-7 0-16,6-2 0 15,-6-4 1-15,-4-9 0 16,4-6 1-16,14-4-1 0,7 1 1 0,14-4 0 16,14-3 1-16,14 1-5 31,18-1 1-31,21-6-17 0,28-16 1 0</inkml:trace>
  <inkml:trace contextRef="#ctx0" brushRef="#br1" timeOffset="-117643.77">6996 16676 52 0,'-4'6'26'0,"39"10"-9"0,-13-13 26 15,9 3-39-15,26 0 1 0,17 1 1 16,-18-1 0-16,103-12-8 16,14-10 0-16,28-9 5 15,-4-13 1-15,12 1-3 16,2 2 1-16,-31 7-3 15,-18 0 1-15,-17 6-4 16,-25 3 1-16,-28 6-7 16,-25 10 1-16,-25 10-12 15,-31 8 1-15</inkml:trace>
  <inkml:trace contextRef="#ctx0" brushRef="#br1" timeOffset="-116832.74">7511 14910 63 0,'3'3'31'0,"-20"16"-35"15,17-12 51-15,-8-1-46 16,-2 3 1-16,-8 4-2 16,-6 2 1-16,-1 4-1 15,-14 3 0-15,7 3 1 16,1 4 0-16,6-8-2 16,4 1 0-16,10 0-1 15,4 7 0-15,14 2-3 16,11-9 1-16,14-6-6 15,-1-7 0-15,5-9-5 16,6-6 1-16,-3-7 0 0,-4 4 0 16,4-7 7-16,-4-6 1 15,-3 0 8-15,-4 0 0 0,-3 0 9 16,-4 0 0-16,-3 0 3 16,-4 7 1-16,-7-1-5 15,-4 7 1-15,-6 2-4 16,-4 4 1-16,-11 6-4 15,-3 4 1-15,-4 2-2 16,-3 7 0-16,3 6-2 16,8 0 1-16,-1 0-3 0,0 3 0 15,4 0-1-15,4 0 0 16,3-6-3 0,3-10 1-16,11-6-4 15,7-12 1-15,11-4-10 16,10-18 0-16</inkml:trace>
  <inkml:trace contextRef="#ctx0" brushRef="#br1" timeOffset="-116425.7">7899 14948 39 0,'-4'22'19'0,"-6"0"-10"0,6-16 24 16,-3 4-29-16,-4 5 0 16,1 4 2-16,-1 0 1 15,1 0-9-15,3-4 1 16,3-2 4-16,1-7 1 16,-1-3-4-16,8-9 0 15,3-3-2-15,3-7 0 16,4-3-3-16,-3 3 1 15,3-2 0-15,0 2 0 16,7 3 1-16,-10-5 0 16,3 2 2-16,0 7 1 15,7 5 2-15,-10 4 0 0,-1 7 1 16,1 2 0-16,7 7-1 16,-4 3 1-16,0 6-2 15,0 3 0-15,4-3-5 16,-15-6 1-16,8 0-11 15,3-7 0-15,7-9-1 16,-10-6 1-16</inkml:trace>
  <inkml:trace contextRef="#ctx0" brushRef="#br1" timeOffset="-116095.7">8371 14879 49 0,'4'3'24'0,"3"3"-30"16,-7 4 51-16,0-4-44 15,-4 0 1-15,-6 4 0 16,-1-1 1-16,-6 1-4 0,-1-1 0 16,4 0 1-1,3-2 1-15,-3-1-3 0,7-3 1 16,0 0-3-16,4-3 1 0,3 3-1 0,10 0 0 16,11-3 1-16,1 0 0 15,2 0 3 1,1 0 0-16,-4 4 2 15,0-4 0 1,-7 3 0-16,-10 6 0 16,-4 10-1-16,-11 6 1 15,-10 6-4-15,-4-9 0 0,1 0-3 16,-1 0 0-16,0-3-7 16,4-3 1-16,7-10-2 15,11-3 0-15</inkml:trace>
  <inkml:trace contextRef="#ctx0" brushRef="#br1" timeOffset="-115826.24">8735 14302 58 0,'21'63'29'0,"-35"9"-45"0,7-47 63 15,-4 13-47-15,1 15 1 16,-4 13-1-16,-1 12 0 16,1 1-2-16,4-4 1 15,-1-6-5-15,8-19 1 16,-4-16-10-16,3-24 1 15</inkml:trace>
  <inkml:trace contextRef="#ctx0" brushRef="#br1" timeOffset="-115630.92">8361 14735 69 0,'25'19'34'0,"49"-32"-39"0,-50 4 64 0,29-13-58 15,14 0 0-15,25-10-2 16,3-2 0-16,-17-4-4 16,-8 13 0-16,-24 3-10 15,-14 13 1-15,-21 9-6 16,-15 12 0-16</inkml:trace>
  <inkml:trace contextRef="#ctx0" brushRef="#br1" timeOffset="-114838.23">4882 16557 51 0,'60'-32'25'46,"-42"-5"-25"-46,-14 24 45 0,-8 1-43 0,-3-4 1 0,-21-3 1 0,-15 0 1 0,5 0-6 0,-19 1 1 16,-17 2 3-16,-3 7 0 16,-12 9-3-16,5 9 1 15,-15 7-2-15,11 15 0 16,-1 10-2-16,15 12 1 0,7 16-2 0,7 9 0 16,22 13 0-16,20 10 1 0,25-4 2 15,21-3 1-15,22-19 2 16,24-15 1-16,21-23 1 31,18-24 1-31,7-29 0 16,-4-21 0-16,-17-10-3 0,-14-3 1 0,-18-13-3 31,-18-16 0-31,-21 4-5 16,-17-6 1-16,-29-7-14 15,-10 0 1-15,-14 0-1 16,-1 10 0-16</inkml:trace>
  <inkml:trace contextRef="#ctx0" brushRef="#br1" timeOffset="-108514.8">11726 14343 30 0,'4'25'15'0,"-1"-19"-3"0,-3-3 15 0,4 0-26 16,-1 1 1-16,1 2 1 16,0 3 0-16,3 1-2 15,0 2 0-15,0 4 2 16,0 0 1-16,-4 2-2 16,1 1 1-16,-1-3-1 15,1-4 1-15,-1-2-2 16,-3-1 0-16,4-3 0 15,-1-2 1-15,1-4-1 16,3-4 1-16,0 1 0 16,0-3 0-16,0 0-1 15,0 0 1-15,0-4-1 16,0 1 1-16,0-4-1 0,-3 1 0 16,-1-4 1-16,1-3 1 15,3-6-1-15,7-3 1 16,4-4-1-16,14-5 1 15,6-10-1-15,8-3 0 16,11-13-4-16,10-6 0 16,-4-9-11-16,4-7 1 15,-3 16-7-15,-4 6 1 16</inkml:trace>
  <inkml:trace contextRef="#ctx0" brushRef="#br1" timeOffset="-105377.2">19473 17353 55 0,'-14'10'27'0,"14"-14"-18"0,0 4 27 16,0 0-31-16,0 0 1 0,7 0 2 15,4 0 1-15,7 0-11 16,3 0 0-16,17-3 8 16,19 0 1-16,35-6-4 15,31-4 1-15,43-2-3 16,14-4 1-1,17-6-3-15,8 12 0 16,-22 1-3-16,-20 2 0 16,-22 4-4-16,-32 3 1 15,-24 3-10-15,-25 0 0 0,-25 3-3 16,-24 3 1-16</inkml:trace>
  <inkml:trace contextRef="#ctx0" brushRef="#br1" timeOffset="-104867.5">19808 15729 56 0,'11'-6'28'0,"-7"-7"-30"0,-4 13 52 16,0-6-45-16,0 3 0 0,0-1 2 16,-4 1 1-16,1 3-11 15,-1 7 1-15,-7 2 6 16,-3 4 0-16,-3 8-4 15,-1 5 0-15,0 2-2 16,4 0 1-16,0-3-4 16,4 0 0-16,10 0-4 15,14-3 1-15,10-6-12 16,15-13 1-16,4-3 1 16,-1-9 0-16</inkml:trace>
  <inkml:trace contextRef="#ctx0" brushRef="#br1" timeOffset="-104610.87">20094 15807 41 0,'14'-12'20'0,"4"-13"-18"16,-11 18 39-16,-3 4-36 16,-1 0 1-16,-3 3 1 0,0 0 0 15,0 0-10-15,0-3 1 16,-7 0 6-16,-7 3 1 16,-4 6-4-16,-6 0 1 15,-1 7-2-15,-3 3 0 16,3-1-2-16,0 1 0 15,4 0-2-15,0-4 0 16,10-3-3-16,8 1 1 16,10-7-2-16,14-6 1 15,4-3-1-15,3-7 1 16,0-3-6-16,0 1 1 0,1-4 1 16,2-3 1-16</inkml:trace>
  <inkml:trace contextRef="#ctx0" brushRef="#br1" timeOffset="-104310.99">20398 15701 42 0,'21'3'21'0,"-7"-6"-21"16,-14 3 44-16,0 0-42 15,-7 0 0-15,-7 3 0 16,-4 3 1-16,-7 0-4 16,-3 1 0-16,-4-4 2 15,4 3 1-15,4-6-2 16,2 6 1-16,5-6-1 15,6 0 0-15,8 3 0 16,10-3 0-16,10 7 0 16,8-1 0-16,7 0-1 0,-1 4 1 15,-2-4 0 1,-8 10 0-16,-11-1-2 0,-6 4 0 16,-8 3-2-16,-6 0 1 15,-11-3-3-15,-4 0 0 16,4-7-5-16,3 1 0 15,4-1-2-15,7-2 0 16</inkml:trace>
  <inkml:trace contextRef="#ctx0" brushRef="#br1" timeOffset="-103905.5">20839 15208 6 0,'14'3'3'0,"-4"-12"-5"16,-10 9-3-16,0-13 34 31,25 73-29-31,-60-135 20 16,24 65 0-16,-3 7-26 15,-4 9 0-15,1 4 18 0,-4 18 0 16,3 13-6-16,4 22 0 16,-4 18-3-16,-3 7 0 15,3 9-2-15,4-9 1 16,7-3-2-16,4-13 1 15,3-19-6-15,0-15 1 16,3-20-9-16,1-14 0 16,-1-17 0-16,-6-9 0 15</inkml:trace>
  <inkml:trace contextRef="#ctx0" brushRef="#br1" timeOffset="-103723.47">20472 15544 65 0,'24'9'32'0,"50"-15"-42"16,-45 6 72-16,6-3-61 15,21 3 1-15,15-6-3 16,7-1 1-16,-8-2-6 16,-10 3 0-16,-21 2-13 15,-21 1 1-15</inkml:trace>
  <inkml:trace contextRef="#ctx0" brushRef="#br1" timeOffset="-102300.04">23386 14453 41 0,'3'3'20'0,"8"0"-8"16,-8 0 20-16,1 0-29 0,3 6 1 15,-4 4 2-15,1 3 0 0,-1 6-7 16,1 0 0-1,-4 0 5-15,4 3 0 16,-4 3-2-16,3-9 1 0,-3-1-1 16,4-5 0-16,-1-4-1 15,8-2 1 1,-1-10 0-16,4-7 0 0,11 1 0 0,3-13 1 31,11-16-2-31,10-21 0 16,15-14-1-16,7-17 1 0,17-11-6 15,7 1 1-15,18-13-16 16,-11-3 1-16</inkml:trace>
  <inkml:trace contextRef="#ctx0" brushRef="#br1" timeOffset="-79692.85">12502 13932 38 0,'29'-82'19'0,"-72"-5"-16"0,29 68 20 16,-7-6-22-16,-14-7 1 0,-18 1 1 15,-4 9 0-15,-20 10-4 16,3 12 1-16,-4 9 2 0,-3 13 0 15,-7 12-1-15,10 10 0 16,4 10-1-16,7 11 0 31,11 11 0-31,10 18 0 16,7 12 0-16,14 7 0 0,15 6 0 16,13-12 0-16,11-10 0 15,18-6 0 1,25-25 0-16,6-22 0 0,25-16 1 15,15-22 1-15,9-18 0 16,-2-19 1-16,-8-10-1 16,-3-19 1-16,-14-9-1 0,-11-9 1 0,-18-7-3 31,-10 7 1-31,-11-7-2 16,-10 0 1-16,-11 13-1 15,-10 6 0-15,-19 1 0 16,-13 11 1-16,-11 14-1 15,-10 11 1-15,-18 14-1 0,-18 18 1 16,-10 9-3-16,7 4 1 16,-4 6-2-1,-3 6 0-15,0 0 0 0,13 1 1 16,1-1-1-16,11 9 1 16,6 4 1-16,8 6 0 15,10 13 1-15,14 3 1 16,4 12 0-16,7-6 0 15,3 0 0-15,18-3 1 16,14-10 0-16,29-6 1 0,24-12 0 0,14-16 0 31,28-13 0-31,22-15 0 16,6-7 0-16,-13-12 0 16,-11-15-1-16,-15-14 0 0,-13-15-1 15,-14-9 0-15,-22-1-3 16,-14-15 1-16,-28-6-10 15,-21 3 0-15</inkml:trace>
  <inkml:trace contextRef="#ctx0" brushRef="#br1" timeOffset="-69255.26">23992 14584 25 0,'96'-47'12'0,"24"-41"-4"0,-92 54 12 16,11-16-15-16,-1-10 1 16,-2-6 5-16,-12-6 1 0,-9 0-14 0,-23-3 0 31,-23 0 9-31,-26 9 1 16,-13 9-3-16,-29 10 0 0,-17 19-4 15,-15 15 1 1,-7 23-4-16,-6 18 0 0,-1 22-2 15,15 10 1-15,13 28-2 16,11 28 1-16,18 9 0 16,18 22 1-16,31 1 3 15,32 5 1-15,17-24 2 16,43-10 0 0,170-50 1-1,-1-47 0-15,4-34 0 16,-22-32 1-16,-31-19-1 15,-18-9 1-15,-21-16-2 16,-35-12 1-16,-28-13-2 16,-33 3 1-16,-23-6-1 15,-26 3 0-15,-31 7-3 0,-25 5 0 16,-15 20-1-16,1 18 0 16,-14 19-1-16,-11 19 1 15,-14 28-5-15,11 28 1 16,-4 29 0-16,4 6 1 15,10 12-1-15,4 16 0 16,14 0 1-16,10 10 1 16,11-1 2-16,18-9 0 15,17 1 2-15,21-1 0 16,19-19 3-16,34-12 1 0,14-16 1 16,36-16 1-1,42-34-1-15,15-29 1 0,16-21-1 16,-2-31 1-16,-40-11-3 15,-27-11 1-15,-26 9-3 16,-24-4 0-16,-32 4-1 16,-31-3 0-16,-29 6-11 15,-28 6 0-15,-18 16-7 16,8 22 1-16</inkml:trace>
  <inkml:trace contextRef="#ctx0" brushRef="#br0" timeOffset="-40486.32">8467 4224 42 0,'14'9'21'0,"0"7"-10"32,-7-16 22-32,0 0-32 0,0 0 0 15,4 0 0-15,-8 0 0 16,4-13-2-16,4-3 1 15,-8-9 0-15,4-12 1 0,-3-7-1 16,3-13 0-16,4 7-1 16,-1-3 1-16,1 0 0 0,-1 9 0 15,-3 0-1 1,0 16 0-16,4 2-1 16,0 11 0-16,-8 12-1 15,8 6 0-15,-4 6-1 16,0 13 0-16,0 0 1 15,0 9 0-15,7 13 1 16,-3-6 0-16,3 15 3 16,3 1 0-16,5-1 1 15,-1 10 0-15,0-1 2 16,-3-15 0-16,-4-12 0 16,0-7 1-16,-4-3-3 0,-3-9 1 15,0-4-1-15,-7-12 0 16,-3-12-2-1,-4-4 0-15,-4-3-1 16,-6-6 0-16,-5 0 1 16,-6 3 0-16,-7 3 0 15,0 4 0-15,-4 5-2 0,-7 1 1 16,-3 12-2-16,-1 3 1 16,-3-3-1-16,11 4 1 15,0 2 0-15,13-3 0 16,5 1 1-16,6-4 1 0,8-6 1 0,6-7 0 15,15-2 0-15,20-23 1 16,8 7 0 0,14-13 1-1,18 0-1-15,6-2 0 16,8 5 0-16,-4-3 0 16,-7 4-1-16,-14-4 0 0,-11 13-2 15,-10 2 1-15,-11 14 0 16,-3 3 1-16,-14 18-1 0,-18 0 0 15,-22 26 0 1,-23 9 1-16,-26 28 0 16,0 3 1-16,-13 13-2 15,-5 15 1-15,5-2-3 16,2-13 0-16,12-4-6 0,17-21 0 16,10-22-7-16,19-19 1 15</inkml:trace>
  <inkml:trace contextRef="#ctx0" brushRef="#br0" timeOffset="-205022.79">25661 15679 10 0,'67'-54'5'0,"-35"-30"-4"16,-29 46 5-16,4-18-6 0,-3-10 0 15,-4-19 0-15,-11-15 0 16,-6-13 0-16,-4 0 0 16,-15-9 0-16,-24 2 0 15,-24 4-1-15,-22-3 1 16,-4 19-1-16,-20 0 1 15,-15 9 0-15,1 15 0 16,-8 7 0-16,-3 4 0 16,7 14 2-16,-15 17 0 0,-3 15 0 15,4 13 1-15,-14 18-1 16,-1 20 1-16,1 5-1 16,3 29 0-16,4 25-2 15,-8 19 1-15,22 15-1 16,7 13 1-16,7 7-1 15,14-4 0-15,14 12 0 16,14 10 0-16,18 10-1 16,14 12 1-16,7 12-1 15,11 1 1-15,10 6 0 16,11 0 0-16,10-7 0 16,18-2 1-16,11-14 1 15,20-5 0-15,26-3 0 16,35-4 1-16,13-22 1 15,33-3 0-15,24-12 0 16,29 3 0-16,13-31-2 16,5-20 0-16,-5-18-1 15,-6-19 1-15,6-19-2 16,4-12 0-16,-6-29-1 0,-1-15 1 16,0-22-2-16,-7-3 1 15,-7-19 0-15,-7-19 0 16,-22-25 1-16,-20-10 0 15,-4-27 0-15,-7-14 0 16,-11-27 1-16,-10-26 1 0,-10-5-1 16,-19-23 0-16,-17 10-1 15,-32 9 1-15,-24 28-1 16,-22 3 0-16,-21 13 0 16,-24 19 0-16,-1 9-1 15,-17 16 1-15,-18 3 0 16,-20 0 0-16,-1 10-3 15,-14 9 0-15,-15 18-6 16,-9 4 1-16</inkml:trace>
  <inkml:trace contextRef="#ctx0" brushRef="#br0" timeOffset="-203303.64">10178 3578 34 0,'7'18'17'0,"14"4"-9"31,-18-12 17-31,1 2-22 16,3 1 0-16,0 6 3 15,4-4 0-15,-1 4-6 16,1-3 0-16,-1 3 5 16,4-16 0-16,1-3-1 0,-1-10 0 15,3-12-1 1,8-22 1-16,7-15-3 0,17-32 1 0,11-25-3 16,7-35 0-16,11-12-15 15,17-40 1-15,-3 14-2 16,-15 1 1-1</inkml:trace>
  <inkml:trace contextRef="#ctx0" brushRef="#br0" timeOffset="-200502.92">26134 13998 26 0,'3'19'13'0,"-6"-4"9"0,3-12 13 15,-4 1-32-15,1-1 1 16,-1 0 0-16,1 0 0 15,-1 0-8-15,4 0 0 16,0 4-3-16,4-4 1 0,3-3-8 16,3-3 1-16</inkml:trace>
  <inkml:trace contextRef="#ctx0" brushRef="#br0" timeOffset="-200261.25">26543 13988 43 0,'11'57'21'0,"-15"-38"-26"16,4-19 36-16,-3 0-32 0,-1 0 1 15,0-3-5-15,-3-4 1 16,0 1-5-16,-3-3 1 16</inkml:trace>
  <inkml:trace contextRef="#ctx0" brushRef="#br0" timeOffset="-199737.92">25943 14293 25 0,'0'12'12'0,"4"-12"3"0,-1 3 12 16,4 4-24-16,-3 5 0 16,-1 7 2-16,5-3 0 15,-5 6-6-15,4 6 1 16,0 0 3-16,4 0 1 16,3-3-1-16,11-3 1 15,6-9-2-15,5-10 1 16,20-9-1-16,8-7 0 15,3-6-1-15,-4 0 0 16,-3-2-5-16,-11-5 1 0,-17-2-12 16,-11-3 1-16,-10-1-1 15,-8 4 0-15</inkml:trace>
  <inkml:trace contextRef="#ctx0" brushRef="#br0" timeOffset="-199242.67">26801 14264 28 0,'98'4'14'0,"5"-39"-8"0,-86 19 23 16,4-6-25-16,-3 0 0 16,-4-9 1-16,-10-13 1 15,-15-3-8-15,-10-12 1 16,-14-4 5-16,-22 0 0 16,4 10-2-16,-14 0 0 15,-10 5 0-15,-12 11 0 16,-6 12-1-16,4 12 0 15,-15 7-2-15,0 15 1 16,4 16-1-16,-8 29 1 16,15 18-2-16,-4 16 1 15,11 15 1-15,10 13 0 0,15-3 0 16,24-16 0-16,21-9 1 16,25-10 0-16,29-12 1 15,31-6 0-15,35-22 0 16,36-20 1-16,35-24 0 15,3-13 0-15,-3-25-1 16,-4-3 0-16,-24-15-6 16,-32-1 0-16,-22 3-12 15,-27-2 1-15</inkml:trace>
  <inkml:trace contextRef="#ctx0" brushRef="#br0" timeOffset="-196766.19">14506 14236 25 0,'-21'-34'12'0,"-53"-45"-12"15,49 67 13-15,-21-7-13 16,-6-6 0-16,-16-3 0 16,-20-4 0-16,-18 1 0 15,-6 3 0-15,-12 6 0 16,-10 3 0-16,-14 0 0 15,3 13 1-15,-17 3 0 16,-7 9 0-16,-8 10 1 16,-6 6 1-16,-4 6 0 15,-7 0 1-15,-4 3-1 0,1 4 0 16,-4 9-1-16,0-3 1 16,6-1-2-16,-2 20 0 15,-1-4 0-15,18 13 0 16,1-3-1-1,6 13 1-15,10 8 0 0,26 14 0 16,6 12 0-16,11 3 0 16,11-3-1-16,24 9 0 15,8 13-3-15,13-1 0 0,18 11-1 16,22 12 0-16,6-1 0 16,11 14 0-16,14-1 2 15,18-15 1-15,6-4 3 0,15-6 1 16,0-9-1-1,18-9 0-15,10-10-2 16,21-7 0-16,11-8-2 0,28-1 0 16,18-6-1-16,13-12 1 15,26-4 1-15,17-18 0 16,21-10 2-16,4-16 1 0,18-9 0 16,-4-9 0-16,0-6 0 15,-1-10 0 1,-9-7 2-1,-4-15 0-15,-11-18-1 16,7-14 1-16,4-12 0 16,-11-12 1-16,-21-10-2 0,-10-15 1 0,-29-13-4 31,-24-3 0-31,-18-19 0 0,-11-13 0 16,-21-12-2-16,-17-16 1 15,-22-9-1-15,-17-6 1 0,-25-13 0 16,-25 3 1-16,-10-3-3 15,-18 6 0 1,-24 1-9-16,-26-7 1 16</inkml:trace>
  <inkml:trace contextRef="#ctx0" brushRef="#br0" timeOffset="37801.46">6011 14882 34 0,'7'3'17'0,"0"16"-4"16,1-19 18-16,-1 3-26 15,0 7 1-15,3-1 1 16,-6 4 1-16,3-4-11 15,3-6 1-15,1 0 7 16,7 0 0-16,-8 4-1 16,8-10 0-16,3-16-1 15,7-22 1-15,15-22-2 16,-5-21 1-16,15-14-9 16,25-40 0-16,21-18-12 15,-8-1 0-15</inkml:trace>
  <inkml:trace contextRef="#ctx0" brushRef="#br0" timeOffset="53475.03">27139 15926 46 0,'18'22'23'0,"21"0"-13"0,-25-15 23 0,0 2-31 16,4 0 1-16,-4 1 2 15,0-1 0-15,7-6-5 16,4-3 0-16,13-9 5 0,5-13 1 16,13-16-2-16,22-9 0 15,-4-19-4-15,25-9 1 16,6-6-10-1,15-4 0-15,0-6-10 16,-10 0 0-16</inkml:trace>
  <inkml:trace contextRef="#ctx0" brushRef="#br0" timeOffset="57813.18">14679 14672 39 0,'74'-31'19'0,"4"-26"-16"16,-64 29 19-16,-4-10-23 0,-6-15 0 0,-18-3 0 16,-21-13 1-1,-11 3 1-15,-32-3 0 16,-35-3-1-16,-14 0 0 31,-197-60 0-15,20 22 0-16,1 25 0 15,3 13 0-15,-7 16-1 0,14 18 1 16,-3 13-1-16,24 13 0 16,4 5 1-16,14 17 0 0,7 18 0 15,11 16 0-15,24 25 0 16,11 28 0-16,14 10 0 15,14 31 1-15,29 9-1 16,10 19 1 0,10 10 0-16,18-1 1 15,15 10 0-15,13 16 0 16,7 0-1-16,26-4 1 0,13 13-2 16,18-9 1-16,24 0-3 15,33 3 1-15,20-7-1 16,43 7 0-16,32-6 1 15,42-13 0-15,28-19 1 16,32-13 1-16,3-24 0 0,22-13 1 16,-11-28 0-16,7-22 0 15,-14-13-1-15,7-9 0 16,-4-22-1 0,-3-22 0-16,0-31 1 15,-4-26 1-15,8-28-1 0,-8-21 1 0,1-29 0 16,-12-25 0-16,-27-9 1 15,-11-19 0-15,-18-13-1 16,-27-25 0-16,-22-6 0 16,-32-9 0-1,-28 5 0 1,-35-11 0-16,-43 8-2 0,-59-5 1 16,-36-1-4-16,-67 10 0 15,-60-3-12-15,-53-1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5:18:19.1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12245 3142 52 0,'11'9'26'0,"20"-15"-18"16,-20 3 27-1,3-4-34-15,4-8 1 16,3-13 0-16,3-4 0 0,5-12-3 16,2-18 0-16,-6-17 2 15,0 1 0-15,3-4-2 47,-3 1 0-47,-4-1-2 16,-3 7 1-16,-8 12-2 0,-3 7 1 0,-3 12-2 0,-4 25 0 0,-7 0-3 0,0 22 1 0,-8 13-4 15,5 19 1-15,3 18 0 16,3 19 1 0,8 3 4-1,10 10 1-15,11 0 7 16,13-7 0-16,15-18 8 16,7-23 1-16,0-27 3 15,-3-17 0-15,-4-15-1 16,-4-31 0-16,-10-10-5 0,-7-18 1 15,-11 6-5-15,-7-1 0 16,-7 4-8-16,-4 0 1 0,-3 19-12 16,-3 9 1-1,3 9-7-15,7 20 0 0</inkml:trace>
  <inkml:trace contextRef="#ctx0" brushRef="#br0" timeOffset="391.33">13152 3048 62 0,'28'6'31'0,"18"-22"-37"0,-29 7 55 0,8-10-49 15,3 3 0-15,0-3-1 16,-3-2 1-16,-7-5-1 16,-8 1 1-16,-10 3-1 15,-7 0 0-15,-3 10-1 16,-8-4 0-16,-3 10-1 16,-4 12 1-16,1 10 0 15,-1-4 0-15,0 10 1 16,4 10 0-16,7-1 1 15,14 7 1-15,3-1 0 16,8-8 0-16,7 2-1 16,10-12 1-16,4 0-5 15,3-10 0-15,0-3-10 16,-3-12 0-16,-4-3-2 16,-7-7 1-16</inkml:trace>
  <inkml:trace contextRef="#ctx0" brushRef="#br0" timeOffset="692.59">13536 3007 59 0,'4'28'29'0,"10"-19"-35"0,-7-9 63 16,7 0-55-16,7-9 1 16,4 3-1-16,-1-7 0 15,-2-2-4-15,-5-1 1 16,-6 3 1-16,-4-2 0 0,-7 2-2 15,-11 4 0-15,-3 2-2 16,0 7 1-16,-4 0-1 16,1 10 0-16,-1 9 1 15,4 9 0-15,0-3 1 16,3 0 1-16,4 0 0 0,4-3 1 0,10 3 0 31,7-9 1-31,7-4-4 16,11-5 1-16,7-17-7 15,3-5 0-15,11-14-6 0,0-11 0 16</inkml:trace>
  <inkml:trace contextRef="#ctx0" brushRef="#br0" timeOffset="1081.17">14277 2342 41 0,'-7'41'20'0,"-25"3"-21"0,22-25 34 16,-1 6-29-16,-3 15 0 16,0 14 3-16,0 15 1 15,0 3-10-15,3 0 0 16,4-12 6-16,3-10 1 16,1-10-2-16,3-14 1 15,0-5-2-15,0-14 0 0,-7-17-1 16,0 1 1-16,0 0-2 15,-7 2 1-15,-11-2-3 16,-7 3 1-16,-3 2 0 16,-4 8 0-16,4 2 0 15,-1 13 1-15,12 9 0 16,6 3 1-16,11 1 2 16,14 2 0-16,18-9 0 15,17-15 1-15,0-10-2 16,8-7 0-16,6-2-8 15,-3-4 1-15,-7-9-14 16,-4 0 1-16</inkml:trace>
  <inkml:trace contextRef="#ctx0" brushRef="#br0" timeOffset="2076.77">15861 2311 57 0,'-11'9'28'0,"36"1"-21"0,-18-10 41 16,4 3-44-16,3-3 1 16,18 0 1-16,10 0 1 15,14-3-9-15,-3-4 0 0,4 4 5 16,-1-6 1 0,-7 9-3-16,-6 0 1 15,-15 9-3-15,-7 1 0 16,-17-1-1-16,-11 10 0 15,-11 15-3-15,-7 10 1 16,-10 0 0 0,-11 16 0-16,-3-4 1 0,3 7 0 15,7-1 3-15,11-24 0 16,7-3 3-16,7-4 0 0,10 0 1 0,18-18 0 16,14-1-2-16,11-2 1 31,4-1-5-31,-1 1 0 15,7-10-11-15,4 0 1 0,4-7-9 16,-4 4 1-16</inkml:trace>
  <inkml:trace contextRef="#ctx0" brushRef="#br0" timeOffset="2698.87">17512 3063 53 0,'-7'35'26'0,"14"-29"-19"0,-7-6 43 16,10 0-45-16,8-6 0 16,10-19 1-16,15-10 1 0,10-21-10 15,0-26 0-15,-8-2 6 16,-6-11 0-16,-7-8-3 16,-7 12 0-16,-8-6-2 15,-6 6 1-15,-4 19-3 16,-7 12 0-16,-4 13-1 15,-6 10 0-15,-8 21 0 16,-3 6 0-16,-4 23 1 16,-3 18 0-16,0 10 2 15,3 12 1-15,8 16 2 16,2 22 0-16,12-6 0 16,6 0 1-16,8-7-1 15,7-9 1-15,3-22-2 16,3-12 0-16,5-10-6 15,-1-3 0-15,-7-7-10 0,4-15 1 0</inkml:trace>
  <inkml:trace contextRef="#ctx0" brushRef="#br0" timeOffset="2922.13">18087 2778 53 0,'0'34'26'0,"-14"-5"-24"0,10-20 41 0,-3 0-43 0,4 1 1 0,-4-1-1 16,3-2 0-1,1-4-6-15,3 0 1 0,0-3-10 16,0-13 0-16</inkml:trace>
  <inkml:trace contextRef="#ctx0" brushRef="#br0" timeOffset="3079.04">17971 2580 56 0,'21'25'28'0,"-4"-12"-33"16,-10-13 45-1,4 0-46-15,3 6 0 0,0-12-13 16,4 12 0-16,3-6 17 31,0 0 0 0</inkml:trace>
  <inkml:trace contextRef="#ctx0" brushRef="#br0" timeOffset="3468.64">18217 2847 42 0,'8'12'21'0,"6"-5"-16"0,-11-7 35 16,-3 0-39-16,7 0 0 15,0-10-1-15,0 1 1 16,0 0-2-16,4-10 1 0,0 6 0 16,-1 4 0-1,1-1-1-15,-1 1 1 0,1 6 0 16,-1 0 1-16,1 6-1 16,-4 0 0-16,0 6 0 15,-3 7 0-15,-1-3 0 16,1 2 1-16,-1 1-1 15,-3-7 1-15,0 4-1 0,0-4 1 16,0-2 1 0,4-1 0-16,3-3-1 15,3-3 1-15,-3 0 0 0,4 0 0 0,-4 0-1 16,4 6 1-16,-4-3-1 31,3 7 0-31,1-4-1 16,-4-3 0-16,4 3-2 15,-1-2 1-15,8 2-5 16,3 0 0-16,7-3-10 16,4-3 0-16</inkml:trace>
  <inkml:trace contextRef="#ctx0" brushRef="#br0" timeOffset="3679.83">18881 2866 58 0,'0'56'29'0,"-18"-34"-37"0,15-12 48 16,-1-1-41-16,-3 0 1 0,0-6-8 16,3-6 0-16,-3-6 3 15,4 0 0-15,-1-4-10 16,1-9 0-16</inkml:trace>
  <inkml:trace contextRef="#ctx0" brushRef="#br0" timeOffset="4358.49">18814 2151 56 0,'42'-54'28'0,"18"14"-39"16,-39 27 55-16,0 4-45 15,8-10 0-15,6 3-1 16,0 7 0-16,-3-1 1 16,0 4 1-16,-8 6-2 0,-3 6 1 15,-10 4 0-15,-4 9 0 16,-7 25 1-16,-7 3 0 16,-4 12 0-16,-6 13 1 15,-1 10-1-15,-3 18 0 16,7 13 0-16,0-16 1 15,3-9-1-15,4-16 0 16,4-18-2-16,3-20 1 16,7-18-2-16,0-4 1 15,0-21-1-15,-7-4 0 0,-4-6-3 16,-3-2 0-16,0-1 2 16,0-7 0-16,-7 4 0 15,0-3 0-15,0 6 1 16,3 6 1-16,8 10 4 15,6 6 0-15,8 0 3 16,6 6 0-16,15-6 2 0,14-6 1 16,14-3 0-1,14-10 1-15,0 0-2 16,-3 3 1-16,-1 4-3 16,-10 2 0-16,-14-2-3 15,-7 6 0-15,-14 6-3 0,-15 0 1 0,-10 6-2 16,-7 0 0-16,-3 0-2 15,-5 4 0 1,-6 2-1-16,-3 7 0 16,-1 3 0-16,4-3 1 0,7 0 1 15,10 6 0-15,11-3 5 16,7 3 0 0,4 0 3-16,10-9 0 15,4 3 3-15,0-1 0 16,-4-2-1-16,-11-3 0 15,-10 5-4-15,-21 7 1 16,-10 10-5-16,-15-4 1 16,-18 1-10-16,-6-10 0 15,-15-7-9-15,11 1 0 16</inkml:trace>
  <inkml:trace contextRef="#ctx0" brushRef="#br0" timeOffset="5395.66">20546 2530 61 0,'-14'3'30'0,"3"-3"-18"0,11 0 31 16,0 0-42-16,0 0 1 31,11-6-8-31,-1 6 1 0,4 0-6 16,0 0 1-16,-10 3-8 16,-4 10 0-16</inkml:trace>
  <inkml:trace contextRef="#ctx0" brushRef="#br0" timeOffset="5555.98">20415 2881 72 0,'43'10'36'0,"17"-10"-51"0,-46 0 69 15,3 3-69-15,-3 3 1 0,-10-6-22 16,-8 10 0-16</inkml:trace>
  <inkml:trace contextRef="#ctx0" brushRef="#br0" timeOffset="6546.13">22102 2323 39 0,'-4'19'19'0,"-10"6"-2"0,10-19 19 0,-3-6-32 16,0 0 1-16,4 0 5 15,-1 4 0-15,1-4-11 16,10 6 1-16,14-28 7 15,18-9 0-15,7-38-2 16,-1-19 1-16,12-19-4 16,-4-9 1-16,-7-3-3 0,-8-16 1 15,-13 19-2-15,-4 3 1 16,-14 13-3-16,-7 9 1 16,-10 6-3-16,-11 19 1 0,3 19-1 15,0 25 0 1,-3 29 0-16,0 11 0 15,-4 17 1-15,-3 31 1 0,7 22 3 16,7 24 0-16,7 14 2 16,7-10 1-16,14-9-1 15,4-7 1 1,-4-19-2 0,10-12 1-16,8-15-4 0,0-7 1 15,0-19-8-15,-4-9 0 16,-4-7-9-16,1-18 0 15</inkml:trace>
  <inkml:trace contextRef="#ctx0" brushRef="#br0" timeOffset="6757.89">22641 2066 62 0,'-7'41'31'0,"-10"12"-31"0,13-43 53 15,1-1-53-15,-1-6 0 16,0 3-1-16,1 1 1 0,3-7-5 16,0 3 1-16,0-3-13 15,3-13 1-15,5-9-3 16,-1 0 1-16</inkml:trace>
  <inkml:trace contextRef="#ctx0" brushRef="#br0" timeOffset="6906.69">22631 1991 50 0,'31'25'25'0,"5"-6"-41"16,-22-19 48-16,3-7-53 16,1 4 0-16,-4-9-2 15,0 2 1-15</inkml:trace>
  <inkml:trace contextRef="#ctx0" brushRef="#br0" timeOffset="7415.08">22814 2195 34 0,'0'31'17'0,"11"4"-11"0,-8-29 30 16,4-6-32-16,4-10 0 16,-1-5 0-16,1-4 1 15,-4-9-8-15,0 3 0 16,4-4 3-16,-1 4 1 0,1 6-3 15,-4-6 1-15,0 16-1 16,4 0 1-16,3 12 0 16,-4 6 0-16,1 7 2 15,-1 3 0-15,1-4 0 16,-4 4 1-16,4-3-1 16,-1-13 1-16,1 3-1 0,-1-3 1 0,5-3-2 31,-5-3 1-31,4 3-1 15,-3 0 0-15,-1-9-1 16,1 9 1-16,0-10-1 16,3 10 1-16,0-12-1 15,0 2 0-15,4-2 1 16,-1-4 0-16,1 4 1 16,3-4 0-16,0 0 1 15,4 4 0-15,0 2 1 0,-1 4 0 16,-3 3 0-16,1 6 0 15,-1 6 0-15,3 10 1 16,8 6-2-16,0 10 1 0,0-16-2 16,-1-1 1-16,8-2-2 15,4-3 1-15,-1-7-4 16,-3 0 0 0,-4-3-14-16,-7 4 0 0,-14-4 0 15,-7 12 0 1</inkml:trace>
  <inkml:trace contextRef="#ctx0" brushRef="#br0" timeOffset="7987.25">21950 2405 68 0,'0'31'34'0,"-14"35"-42"0,14-47 70 15,0 12-62-15,-4 7 1 16,4 6 0-16,0 0 0 16,-3 3-2-16,3-3 1 15,0-10 0-15,0-9 1 16,0-3-1-16,3-6 0 15,4-1-2-15,7-8 1 0,-3-10-1 16,0-10 1-16,3-3-1 16,7-12 1-16,4 12 0 15,3-2 1-15,3 8 0 16,1 4 1-16,0 3 0 16,0 6 1-16,-4 6-1 15,-3 10 1-15,-4 6-1 16,-4 0 1-16,-2 0-2 15,-1 7 1-15,0-4-5 16,3-3 0-16,5-3-6 16,-1-13 1-16,3-5-11 15,8-14 0-15</inkml:trace>
  <inkml:trace contextRef="#ctx0" brushRef="#br0" timeOffset="8288.65">22592 2778 67 0,'-4'0'33'0,"4"-6"-33"0,0 6 58 16,0 3-57-16,4 0 0 0,3 3 1 16,7 4 0-16,11-1-5 15,10 0 1-15,7-9-3 16,-3 0 1-16,11-6-8 16,-1-3 1-16,-3-1-9 15,-11-2 0-15</inkml:trace>
  <inkml:trace contextRef="#ctx0" brushRef="#br0" timeOffset="8514.71">22828 2662 65 0,'50'63'32'0,"-12"-73"-33"15,-6 16 56-15,7-6-56 0,3 10 1 16,-3-7 0-16,-7 13 1 16,-11 3-3-16,-14 9 0 15,-10 0-3-15,-12-3 0 16,-9 0-14-16,-4 0 1 16</inkml:trace>
  <inkml:trace contextRef="#ctx0" brushRef="#br0" timeOffset="8977.62">23781 2762 59 0,'3'10'29'0,"-42"-17"-30"15,25 4 43-15,-3 3-42 16,-8 3 1-16,-3 4-1 0,0 8 1 16,-4 10-1-16,0 1 0 15,11 8 1-15,0 7 0 16,10 0 0-16,18-1 0 16,11-8 1-16,21-10 0 15,21-10 0-15,7-12 0 16,-7-16 0-16,-11-9 0 15,-10 3-3-15,-7-12 1 16,-8-1-10-16,-13-2 0 16,-18-13-9-16,-7 3 0 15</inkml:trace>
  <inkml:trace contextRef="#ctx0" brushRef="#br0" timeOffset="14731.2">24881 1436 41 0,'46'-25'20'0,"-32"0"-4"0,-10 15 20 16,3 1-33-16,-7-1 1 16,0 1 2-16,-7 3 0 15,0 6-7-15,-7 6 0 0,-4 3 5 16,0 7 1-16,-3 6-3 16,0 6 1-1,0 7-2-15,3 6 1 16,4-4-3-16,4 7 0 15,6-6-2-15,4-1 1 16,11-5-5-16,10-4 1 16,11-19-8-16,3-2 0 0,4-17-3 15,3-2 0-15</inkml:trace>
  <inkml:trace contextRef="#ctx0" brushRef="#br0" timeOffset="14953.61">25192 1571 36 0,'32'-29'18'0,"-8"-5"-7"0,-20 25 30 0,3-1-38 15,-4 4 1-15,-3-4 2 16,-7 4 0-16,-3 3-8 16,-8 3 1-16,-3 3 4 15,0 13 1-15,0-7-2 16,-1 10 0-16,-2 6-3 16,-1-6 1-16,0 0-2 15,8-4 0-15,6 1-4 16,8-3 0-16,10-7-11 15,3-3 1-15,11-6 0 0,11 3 1 16</inkml:trace>
  <inkml:trace contextRef="#ctx0" brushRef="#br0" timeOffset="15223.61">25513 1367 44 0,'14'9'22'0,"-28"10"-24"0,7-13 44 15,-4 4-41-15,-6-1 0 16,-5 7 0-16,-6-7 0 16,7 1-2-16,0-1 1 15,3 0 1-15,8 1 0 0,3-4-1 16,7 4 1-16,10-1-1 16,8 3 1-16,3 4-1 15,-3 0 1-15,-4 6-1 16,-11-7 0-16,-6 1-1 15,-8 6 1-15,-6 3-6 16,-8 0 1-16,0-3-9 16,0-6 0-16</inkml:trace>
  <inkml:trace contextRef="#ctx0" brushRef="#br0" timeOffset="15513.31">26162 1097 53 0,'18'0'26'0,"-18"0"-26"0,-4 0 43 0,-3 0-42 16,-11 10 1-1,-10 8 1-15,-7 7 0 16,-7 4-4-16,-1 8 1 15,-3 13 2-15,-3-2 0 16,10 11 0-16,7 4 0 16,11 3-2-16,7-7 0 0,11-5-4 15,10-17 0-15,3-18-8 0,8-13 1 16,7-12-7-16,3-13 0 16</inkml:trace>
  <inkml:trace contextRef="#ctx0" brushRef="#br0" timeOffset="15853.1">26194 1197 51 0,'-4'26'25'0,"11"30"-25"16,-10-37 44-16,-4 12-42 16,0 7 1-16,-4 6 1 15,0 0 0-15,1 0-5 16,-1-13 0-16,1 0 3 15,3-12 0-15,0 0-1 16,3-13 0-16,8 4-1 16,-1-10 0-16,4-7-1 0,4-2 1 15,-1-10-1-15,1 10 1 16,0-10-1-16,-1 6 0 16,8 10 0-16,-4 3 1 15,4 16 0-15,3 6 0 16,-4 3 0-16,1 0 0 15,-4 3-1-15,0 0 0 16,4-3-5-16,-4-12 1 16,4-10-12-16,6-9 1 15</inkml:trace>
  <inkml:trace contextRef="#ctx0" brushRef="#br0" timeOffset="16087.76">26652 1150 59 0,'18'54'29'0,"-4"-1"-31"63,-7-34 47-63,-3 9-45 0,3 7 1 0,-4 12 0 0,1 6 0 0,-8 7-2 0,-6 2 0 0,-11-8 0 15,6-17 0-15,-16-2-9 16,-1-7 0-16,7-12-7 16,15-16 1-16</inkml:trace>
  <inkml:trace contextRef="#ctx0" brushRef="#br0" timeOffset="16336.68">26871 1436 55 0,'4'22'27'0,"6"-13"-22"0,-3-9 46 16,7 0-49-16,4 0 0 0,10-3 0 15,15 3 1-15,6-9-6 16,4 2 1-16,-11 4-1 15,1-6 0-15,-1-1-16 16,-3 4 1-16</inkml:trace>
  <inkml:trace contextRef="#ctx0" brushRef="#br0" timeOffset="16576.75">27824 965 54 0,'17'35'27'0,"-10"28"-27"0,-7-51 37 16,0 20-37 0,-3-4 1-16,-1 25-1 0,1 10 1 15,-1 6-2-15,1-3 1 16,-1-4-4-16,-3-2 1 15,-4-13-12-15,-6-9 1 16</inkml:trace>
  <inkml:trace contextRef="#ctx0" brushRef="#br0" timeOffset="16919.66">25104 2339 68 0,'-7'19'34'0,"14"-16"-27"16,7-6 59-16,21 0-61 0,25-4 0 0,39-2 1 15,28-10 1-15,56-3-10 16,29 0 1-16,21-3 3 16,7 6 1-16,3 0-7 15,-31 1 1-15,-22 2-7 16,-17 7 0-16,-25 2-9 16,-28 4 1-1,-28-3-5-15,-29 12 1 16</inkml:trace>
  <inkml:trace contextRef="#ctx0" brushRef="#br0" timeOffset="17400.08">26070 2543 58 0,'-14'19'29'0,"4"24"-25"15,6-24 53-15,1 3-55 16,-5 10 1-16,1 11 0 15,0 1 1-15,-3 3-5 16,-1-3 0-16,4 0 3 16,0-9 1-16,4-4-2 15,3-9 1-15,10-13-2 16,8-18 0-16,3-7-1 16,4 7 1-16,-1-13-1 0,1 0 0 15,-4 3 0-15,-3 0 0 16,-4 10 1-16,0 9 0 15,7 9 0-15,7 13 1 16,4 13 0-16,7 9 0 16,3 9 0-16,8 10 1 15,6-16-3-15,8-10 1 16,-8-5-6-16,1-23 1 16,-5-6-16-16,-13-15 1 15</inkml:trace>
  <inkml:trace contextRef="#ctx0" brushRef="#br0" timeOffset="19701.45">28751 1956 39 0,'11'29'19'0,"-4"14"-11"16,-7-24 20-16,0 6-25 15,0 10 0-15,0 12 2 0,0 3 1 16,0 13-7-16,4 0 0 16,3 2 5-16,3-5 0 15,1-22-1 1,-4-10 0-16,0-19-1 16,0-18 0-16,-4-23-2 0,-13-2 0 0,-15-10 0 15,-10-3 0-15,-4 13-1 16,-10-1 0-16,-4-3 0 15,7 13 1-15,0 6-1 16,4 4 1 0,-1 15 0-16,12 6 0 15,10 13 1-15,10 15 0 16,11-5 3-16,7-4 1 16,25 3 1-16,31-12 0 15,29-16-1-15,10-7 1 16,18-21-2-16,25-3 0 15,-11-13-10-15,-35 6 0 16,-29 13-15-16,-27 16 0 16</inkml:trace>
  <inkml:trace contextRef="#ctx0" brushRef="#br0" timeOffset="25264.38">29482 2605 33 0,'3'-9'16'0,"4"9"-3"0,-7 0 17 15,4-12-27-15,3-10 1 16,10-13 3-16,8-12 0 0,10-13-8 16,8-27 1-16,3-11 4 15,3-5 1-15,0-10-2 16,-3-6 0-16,-7 3-2 15,-4-6 0-15,-10 15-2 16,-11 0 1-16,-7 26-1 16,-7 9 1-16,-7 12-2 15,-7 19 1-15,-4 16-2 16,-6 16 1-16,-1 18-1 16,-3 26 1-16,-4 12 0 15,7 25 0-15,1 19 1 16,2 22 0-16,5 3 1 15,13 9 1 1,22 48 0 0,3-42 0-16,0-24-3 15,4-38 0-15,0-28-7 16,3-19 0-16,-3-13-5 0,-8-15 1 0</inkml:trace>
  <inkml:trace contextRef="#ctx0" brushRef="#br0" timeOffset="25463.81">30021 2235 57 0,'0'26'28'0,"0"11"-36"0,0-24 55 15,-3-4-48-15,3 1 0 16,-4-7-5-16,4 3 0 15,0-3-6-15,4-6 1 16,-8-13-5-16,1 4 1 16</inkml:trace>
  <inkml:trace contextRef="#ctx0" brushRef="#br0" timeOffset="25642.88">30025 2063 47 0,'18'28'23'0,"-11"-12"-32"16,-4-16 45-16,4 0-37 16,4 3 1-16,3-3-3 15,0 0 0-15,0 6-1 16,7-6 0-16,-3 3-8 16,0 1 1-16</inkml:trace>
  <inkml:trace contextRef="#ctx0" brushRef="#br0" timeOffset="26123.63">30222 2395 23 0,'0'25'11'0,"0"-18"4"0,0-7 12 15,0-7-24-15,4-2 1 16,0 3 1-16,3-7 0 16,3-2-7-16,8-7 0 15,3 6 4-15,0-3 0 16,4 0-1-16,-4 7 0 15,0 9-1-15,-3 3 0 0,-1 3 0 16,-6 6 0-16,0 4 0 16,-4-4 0-16,0 1-1 0,0-1 1 15,0 0 0-15,3-6 0 16,-6 1-1-16,-1-1 1 16,1 0-1-1,0 0 0-15,-4-3 0 16,7 0 0-16,0 0-1 15,0 3 1-15,3 3 0 16,1-6 0-16,3-12 1 16,0-1 1-16,-3-12-1 15,3 0 1-15,3 3 2 16,5 7 0-16,2-1 0 0,5 3 1 16,-1 7 0-16,0 3 0 15,0 3 0-15,4 16 1 0,3 6-2 16,0 3 0-16,1 3-1 15,-4 0 1-15,-4-6-5 16,0 6 1 0,-10-9-10-16,-8-10 0 15,-13 7-5-15,-8-6 0 16</inkml:trace>
  <inkml:trace contextRef="#ctx0" brushRef="#br0" timeOffset="26768.79">29386 2659 41 0,'4'3'20'0,"7"3"-10"16,-8 4 32-16,1 2-38 47,-1 4 0-47,-3 12 2 15,-3 13 0-15,-4 0-8 0,-4 15 0 0,0 4 5 0,1 9 1 0,-1-10-4 0,4-2 1 16,0-14-1-16,4-14 0 15,3-4-2-15,7-22 1 16,0-6-1-16,3-7 0 16,1-8 0-16,-1 2 1 15,1 0-1-15,0 4 0 0,3 2 1 16,0-2 0-16,0 9 1 16,4-1 0-16,-4 11 0 15,3 5 1-15,1 7 0 16,0 6 1-16,-1 3 0 15,1 4 0-15,-4 2-1 0,0-2 0 0,4-4-1 16,-4-3 0-16,0-6-5 31,4-10 1-31,3-9-8 16,0-9 0-16,0-7-5 16,4-3 1-16</inkml:trace>
  <inkml:trace contextRef="#ctx0" brushRef="#br0" timeOffset="27069.74">29753 3079 57 0,'4'0'28'0,"6"3"-32"0,-6 3 54 16,3-6-51-16,4 4 1 15,6 2 0-15,4-3 1 0,8 0-1 16,6-3 0-16,4 0-1 16,10-3 0-16,-3 0-4 15,0-3 0-15,-7 2-9 16,-8-5 1-16,-6 0-4 15,3-4 1-15</inkml:trace>
  <inkml:trace contextRef="#ctx0" brushRef="#br0" timeOffset="27296.17">30000 2919 52 0,'18'9'26'47,"7"-18"-30"-47,-11 9 51 0,10-6-47 0,12 6 1 0,2 6 0 0,-2-6 1 16,-5 13-3-16,-6 12 1 0,-11 9-1 0,-14 4 1 16,-7 6-5-16,-10 3 0 15,-12-7-11-15,-2-5 1 16</inkml:trace>
  <inkml:trace contextRef="#ctx0" brushRef="#br0" timeOffset="27624.25">30805 3016 61 0,'10'10'30'0,"-20"-29"-40"0,-1 19 52 0,-14-3-42 16,-6 6 0-16,-1 6 1 15,-7 4 0-15,-7 12-2 16,0 19 1-16,-3 3 0 16,3 12 0-16,4 7 0 15,13-16 0-15,15-6 0 16,14-12 1-16,22-10 0 15,16-10 0-15,15-21-1 16,7-16 1-16,0-19-1 16,-7-3 0-16,-11 0-5 15,-13-3 1-15,-15 2-13 16,-7-2 1-16</inkml:trace>
  <inkml:trace contextRef="#ctx0" brushRef="#br0" timeOffset="28224.58">31926 1420 54 0,'0'38'27'0,"-24"21"-26"0,17-46 41 16,-11 9-41 0,-7-3 0-16,-3 3 0 0,7 0 1 15,0-1-3-15,0 1 1 16,3-3 0-16,4 0 1 15,0-6-2-15,7-4 0 16,3 4 0-16,8-10 0 0,-1 3-1 16,8 3 1-16,6-5 0 15,1 5 1 1,0 3 0-16,-1-2 0 0,-10-1-1 16,-3 10 1-16,-11 6-1 15,-7 7 0-15,-4-1-3 0,8-3 1 16,-1-3-6-16,0 3 0 0,1-9-6 15,-1-9 1-15</inkml:trace>
  <inkml:trace contextRef="#ctx0" brushRef="#br0" timeOffset="28437.97">32018 1724 39 0,'18'44'19'0,"-8"-9"-11"16,-10-26 31-16,0 1-36 15,0 8 0-15,-3 1 2 16,-1-3 1-16,-3-1-8 16,4 4 1-16,-1-9 3 0,4-1 0 15,-3-9-7 1,3-9 0-16,0-7-11 0,3-3 1 15</inkml:trace>
  <inkml:trace contextRef="#ctx0" brushRef="#br0" timeOffset="28884.2">32057 1615 35 0,'25'18'17'0,"6"7"-7"0,-20-15 19 0,0-7-27 16,-1 3 0-16,1-3-1 15,-1 4 0-15,1-7-4 16,-1 3 1-16,1-3-4 16,0 6 1-16,-4-3-4 15,-4 7 1-15,1 5 1 16,-1 1 0-16,-3 3 3 16,0 15 1-16,0-12 7 15,0 3 0-15,0 0 2 16,0-12 1-16,0 3-1 15,0-1 0-15,0-2-2 16,-3-7 1-16,3-6-3 16,0-6 0-16,0-7-3 15,7-9 1-15,0 4-1 16,0-4 0-16,0 0-1 16,4 0 1-16,3 3 1 0,3-3 0 15,4 13 2-15,1 9 0 16,-5 9 1-16,1 0 0 15,-4 13-1-15,-3-3 1 16,-1 0-3-16,-3 6 1 0,0-6-4 16,-3-4 1-16,-1-5-10 15,4-1 0-15,4-18 0 16,7-13 0-16</inkml:trace>
  <inkml:trace contextRef="#ctx0" brushRef="#br0" timeOffset="29126.82">32770 1423 40 0,'-4'13'20'0,"-14"6"-20"16,15-10 40-16,-8 0-38 16,-6 10 1-16,-8 6 1 15,-3 0 1-15,-4 13-6 16,0 9 0-16,4 3 3 15,3 7 1-15,4 5-2 16,3 1 1-16,8-3-2 16,6-7 0-16,4-12-6 15,11-10 0-15,10-21-9 16,4-17 0-16</inkml:trace>
  <inkml:trace contextRef="#ctx0" brushRef="#br0" timeOffset="29516.86">32837 1420 54 0,'10'35'27'0,"-20"52"-27"0,3-65 45 15,-1 13-44-15,5 2 0 16,-1-2 1-16,-3 9 0 15,0 0-3-15,0 0 0 0,0-16 2 16,4-3 0-16,3-6-1 31,3-16 1-31,1-6-2 0,-1-7 0 0,1-5-1 16,3-4 0-16,3-6-1 16,1 3 1-16,0-3 0 15,3 15 1-15,3 1 0 16,4 18 1-16,-3 1 1 15,0 15 0-15,-4 6 0 16,0 4 1-16,0-1-1 16,0 1 0-16,-3-7-5 15,-1-9 1-15,1-4-10 16,3-15 1-16,0-18-4 16,7-14 0-16</inkml:trace>
  <inkml:trace contextRef="#ctx0" brushRef="#br0" timeOffset="29742.63">33122 1426 51 0,'14'47'25'0,"22"16"-27"0,-26-47 48 15,4 3-44-15,4-1 0 16,3 8 1-16,0 2 0 15,-7 6-4-15,-3-2 0 16,-7 12 2-16,-15 9 0 0,-7-3-5 16,-6 3 0-16,-12-9-13 15,1-6 1-15</inkml:trace>
  <inkml:trace contextRef="#ctx0" brushRef="#br0" timeOffset="30056.77">31662 2339 57 0,'-4'47'28'0,"-6"-31"-17"16,10-13 43-16,3 3-47 0,4 3 0 15,4 1 4-15,21-4 0 16,28-6-14-16,38-16 1 16,29 1 8-16,32-17 0 15,18-8-6-15,20 8 0 16,-6-2-5-16,-40 12 0 16,-20 9-5-16,-36 7 0 15,-28 12-8-15,-21 4 0 16,-28 5-4-16,-18 4 0 0</inkml:trace>
  <inkml:trace contextRef="#ctx0" brushRef="#br0" timeOffset="30476.9">32251 2806 60 0,'0'41'30'0,"-4"12"-30"15,1-43 53-15,-1 2-52 16,-3 13 1-16,0 3 2 16,0 1 1-16,4-4-6 15,-1 0 1-15,1-9 3 16,-1-4 0-16,4-6-1 15,7-6 0-15,4-6-2 0,-4-13 0 16,10 0-2-16,5-6 1 16,6 7 0-16,0 2 0 15,-3 3 0-15,-1 7 0 16,5 22 1-16,-1-4 0 16,0 20 0-16,7 8 1 15,-3 11 0-15,0 2 1 16,3 3-1-16,0-2 1 15,-3-14-2-15,3-11 1 0,1-14-7 16,3-21 0-16,-8-6-15 16,-10-10 1-16</inkml:trace>
  <inkml:trace contextRef="#ctx0" brushRef="#br1" timeOffset="34941.6">24402 3847 55 0,'21'-19'27'0,"-4"7"-22"0,-17 6 27 15,-3-1-32 1,-11-2 0-16,-18 0 0 15,-10-7 0-15,-18 6 0 0,-4 7 0 0,8 10-2 32,-4 15 1-32,-4 6-2 15,-3 16 0-15,4 9-1 16,13 3 1-16,15 4 0 16,14-7 0-16,17-15 3 15,26-13 1-15,13-19 2 16,25-12 0-16,14-13 0 15,0-15 0-15,-7-4-1 0,-10 4 1 16,-19 2-7-16,-13 4 1 0,-18 0-10 16,-10 9 0 93,-8 0-1-109,-7 0 0 16</inkml:trace>
  <inkml:trace contextRef="#ctx0" brushRef="#br1" timeOffset="35161.41">24754 3832 53 0,'11'9'26'0,"-22"16"-32"0,4-25 53 15,-14 9-46-15,-14 10 1 0,-4 13 1 16,-21 5 0-16,-17 20-4 15,-19 15 0-15,1 16 3 16,-4 6 0-16,-14 22-2 16,0 15 1-1,1-15-2-15,13-9 0 0,18-13-4 16,14-28 0-16,14-13-5 16,17-9 1-16,15-16-7 15,18-12 0-15</inkml:trace>
  <inkml:trace contextRef="#ctx0" brushRef="#br1" timeOffset="35551.37">24511 4506 54 0,'7'28'27'0,"-25"-25"-31"0,8 3 49 15,-11-2-45-15,-18 5 1 16,-3-3 1-16,-1 7 0 16,-6 18-2-16,-4 0 0 15,4 10 1-15,10 22 1 0,3 3-2 16,8 0 1-16,7-4-2 15,18-18 1-15,24-6-1 16,21-10 1-16,14-12 0 16,8-35 1-16,-4 0-1 15,-11-18 1-15,-10-4-1 16,-11-13 1-16,-10 7-3 16,-7-6 1-16,-22 6-10 15,-3 3 1-15,-7-3-7 0,3 10 1 16</inkml:trace>
  <inkml:trace contextRef="#ctx0" brushRef="#br1" timeOffset="35821.6">24970 4108 64 0,'0'50'32'0,"-29"19"-44"0,22-38 59 16,-7 7-47-16,0 24 1 16,-4 7-1-16,4 16 1 15,4 3-3-15,-1-7 0 16,4-9-7-16,4-12 1 15,6-25-9-15,11-10 1 0</inkml:trace>
  <inkml:trace contextRef="#ctx0" brushRef="#br1" timeOffset="36182.07">25174 4923 58 0,'7'44'29'0,"7"-35"-32"16,-10-15 50-16,3-16-46 15,0-6 1-15,4-7 1 16,-1-9 0-16,1-6-5 16,-4-6 1-16,-7-4 2 15,-11-3 0-15,-6-6-2 0,-5 7 0 16,1-1-1-1,4 10 0-15,3 15 1 0,3 13 0 16,4 3 1-16,3 9 0 16,18 7 1-16,11 3 0 15,14 6 0-15,17 0 0 16,15 0-1-16,0-6 0 16,13 3-3-16,-17-3 0 15,-3 3-9-15,-15 0 1 16,-21 0-6-16,-10 6 0 15</inkml:trace>
  <inkml:trace contextRef="#ctx0" brushRef="#br1" timeOffset="36362.58">25217 4669 79 0,'17'31'39'0,"54"-28"-55"16,-39-6 79-16,13-6-65 15,8-1 1-15,-7 1-10 16,-11 6 0-16,-6-7-1 16,-8 1 0-16,-21 9-9 15,-4 3 1-15</inkml:trace>
  <inkml:trace contextRef="#ctx0" brushRef="#br1" timeOffset="37042.12">31708 4314 38 0,'-4'7'19'0,"-21"-26"-11"0,15 10 30 16,-15-4-35-16,-10-6 0 16,-7 0 3-16,-4 4 0 15,-4-4-7-15,-10 6 0 16,4 4 5-16,7 12 0 0,3 6-2 15,0 13 1-15,7 10-2 16,11-1 0-16,10 10-1 16,11 3 0-16,11 0-1 15,6-10 1-15,29-6-1 16,7-12 1-16,7-25-1 16,3-1 1-16,-3-9-6 15,-3-6 1-15,-5-3-12 16,-13-3 1-16</inkml:trace>
  <inkml:trace contextRef="#ctx0" brushRef="#br1" timeOffset="37323.48">32046 4057 65 0,'25'7'32'0,"-21"-1"-34"16,-4-6 54-16,-7 9-51 16,-8 7 1-16,-13 12 1 0,-14 4 0 15,-18 21-4-15,3 6 0 16,-17 14 3-16,-17 24 0 16,-12 19-3-16,5 3 1 15,2-3-5-15,5-3 1 16,6-7-6-16,14-8 1 15,11-14-11-15,15-12 0 16</inkml:trace>
  <inkml:trace contextRef="#ctx0" brushRef="#br1" timeOffset="37788.47">31701 4901 49 0,'10'12'24'0,"-10"-2"-23"0,0-10 35 31,-17 6-33-31,-12 0 0 16,-2 4 1-16,-8-1 0 0,-4 13-6 15,1 13 1 1,7-1 1-16,0 13 1 15,6 0-3-15,15-6 1 0,14-7-1 16,14-5 1-16,18-11 0 16,10-14 1-16,-3-20 0 15,-3-3 1-15,-5-3-1 16,-6-6 0-16,-7-7-8 16,-8 1 0-16,-10-7-7 0,-7-9 1 15</inkml:trace>
  <inkml:trace contextRef="#ctx0" brushRef="#br1" timeOffset="38374.86">32240 3954 63 0,'7'12'31'0,"-10"39"-40"16,-1-29 58-16,-3 18-48 15,0 17 0-15,-3 12 1 16,-4 15 1-16,-8 20-4 15,5 21 1-15,-1 1 0 16,0-7 1-16,1-19-7 16,-1-18 1-16,8-20-12 15,6-18 1-15,8-22-2 0,6-12 0 16</inkml:trace>
  <inkml:trace contextRef="#ctx0" brushRef="#br1" timeOffset="38764.08">32466 5114 59 0,'11'10'29'0,"-1"-58"-43"0,-6 23 60 0,-1 0-46 15,1-19 1-15,-4-6-1 16,-4-16 1-16,-3 7-2 16,-3-13 1-16,-8 6 0 15,-3-6 0-15,-4-7-2 16,4 10 1-16,3 13 0 16,8 6 0-16,6 18 1 15,8 4 0-15,10 12 1 16,7 7 1-16,11 9 1 15,21 0 0-15,10 0 0 16,-3 0 0-16,21 0-2 16,1 0 1-16,-8 0-6 15,-11 6 0-15,-17 4-11 0,-11 5 1 16,-17-2-3-16,-4-1 0 16</inkml:trace>
  <inkml:trace contextRef="#ctx0" brushRef="#br1" timeOffset="38931.37">32240 4807 74 0,'11'25'37'0,"84"-28"-53"0,-56-10 79 0,17-2-67 16,15-7 1-16,-7-7-12 15,-12 1 0-15,-9 0 4 16,-15 3 1-16</inkml:trace>
  <inkml:trace contextRef="#ctx0" brushRef="#br1" timeOffset="40155.98">31701 2204 28 0,'-11'3'14'0,"-3"-3"3"0,10-3 6 0,-3 3-20 16,0 0 1-16,-3 0 4 16,-1-6 1-1,1 12-9-15,-1-12 0 16,4 6 8-16,3 0 0 0,4 0 0 16,11 0 0-16,7 0-2 15,10 0 1-15,21 0-2 16,32 6 0-16,25-6-2 0,21-9 0 15,21-1-2-15,4-2 1 16,14-7-4 0,3 6 1-16,-10-12-4 15,-25-3 1-15,-11 3-4 16,-20 0 1-16,-26 3-7 16,-17 6 0-16,-24-3-6 15,-19 10 1-15</inkml:trace>
  <inkml:trace contextRef="#ctx0" brushRef="#br1" timeOffset="43223.66">24737 1947 38 0,'-4'-9'19'0,"4"18"-2"0,0-9 20 16,7 3-34-16,0-3 1 16,7-3 2-1,8-3 1-15,16 3-8 16,15-4 1-16,14-2 5 16,36-4 0-16,31 4-2 15,17-16 0-15,22 9-2 16,-7 4 1-16,7 2-6 15,-7 7 1-15,-25 0-9 16,-21 3 0-16,-21 0-7 16,-32 0 1-16</inkml:trace>
  <inkml:trace contextRef="#ctx0" brushRef="#br1" timeOffset="62514.8">2544 3744 31 0,'0'6'15'0,"17"-12"-7"0,-13 6 16 16,6 0-23-16,8-3 1 15,0-7-1-15,-4 10 1 16,14-9-3-16,0 9 0 0,4 0 2 0,0 0 0 31,6-6-1-31,8-1 1 16,-3-2 0-16,-1-1 0 15,7-2 0-15,8-7 0 16,3 3 0-16,0 1 0 16,0-4-1-16,10 6 1 0,1 1 0 15,-1-1 0-15,1 4-1 16,3-1 1-16,0-8-1 15,4 5 1-15,3 7 0 16,0 0 0-16,4 6-1 16,-11-7 1-16,3 14 0 15,1-4 0-15,3 0 0 16,7-3 0 0,-7 0-1-16,-6-3 0 0,2 3 0 15,4-3 1-15,4-7-1 16,-4 10 1-16,11-6-1 15,-15 3 1-15,12 3-1 16,-1-7 1-16,4 4-1 16,6 3 1-16,-2 0-1 15,-8 0 1-15,7-6-1 16,-3 3 0-16,6 0 0 16,12 0 0-16,-18-4 0 0,6 4 1 15,8 0-1-15,0 3 1 16,7 3-1-16,-7 0 1 15,10 4 0-15,-6-4 0 16,9 3-1-16,5 0 0 16,-11 4 0-16,3-1 0 15,4 1 0-15,7-1 1 16,-10-3-1-16,3 1 0 16,-1-1 0-16,8 0 1 0,-3-6 0 15,-8 0 0-15,8 3 0 16,10-6 0-16,0 3 0 15,-14 0 0-15,7 0 0 16,3 0 0-16,1 0 0 16,-4 3 0-16,-4 3-1 0,8-2 1 15,3 8-1-15,-7 1 1 16,-4 2-1-16,8-5 1 16,-4-1-1-16,4 1 0 15,-8-4 0-15,0-3 1 16,-3 0 0-16,0-3 0 15,-7 0 0-15,-10 3 0 0,-15-3-1 16,-7 3 0 0,-14 1-3-1,-14-1 1-15,-14 0-9 0,-18-3 0 16,-18-6-6 0,-20-1 1-16</inkml:trace>
  <inkml:trace contextRef="#ctx0" brushRef="#br1" timeOffset="63741.42">2681 7529 53 0,'11'9'26'0,"49"-37"-21"15,-43 9 26-15,26-6-29 16,6-25 0-16,11-19 1 16,11-19 0-16,-1-22-5 15,-10-18 1-15,-3-7 1 16,-19 31 1-16,-16-34-2 16,-19 13 1-16,-6 18-2 15,-19 13 1-15,-2 16-3 16,-1 18 1-16,-10 13-2 15,-4 28 0-15,-3 10-3 16,-1 18 1-16,-3 23 0 16,8 15 1-16,6 16 4 15,4 18 0-15,13 13 4 0,5 10 0 0,10 5 4 16,10 1 1 0,5-6 0-16,9-7 0 15,1-3-2-15,3-13 0 16,0-5-4-16,-6-17 1 15,-5-12-6-15,4-12 1 16,8-13-10-16,-5-22 0 16,5-13-1-16,-1-6 0 31</inkml:trace>
  <inkml:trace contextRef="#ctx0" brushRef="#br1" timeOffset="63927.53">3341 7190 54 0,'7'28'27'0,"-7"19"-38"0,0-34 56 0,0-1-45 16,0 1 1-16,0-4-3 16,0 1 0-16,0-4-4 15,0-6 0-15,0-16-8 16,3-6 0-16</inkml:trace>
  <inkml:trace contextRef="#ctx0" brushRef="#br1" timeOffset="64106.45">3302 6980 53 0,'35'38'26'0,"-14"-13"-32"16,-10-22 46-16,0 3-41 0,6 0 0 15,-6 1-6-15,10 2 1 16,-3 4-2-16,-4 2 0 16,3-2-6-16,-6-1 0 15</inkml:trace>
  <inkml:trace contextRef="#ctx0" brushRef="#br1" timeOffset="64486.04">3556 7262 38 0,'4'0'19'0,"13"-9"-20"0,-6 6 34 0,-11-4-32 15,10 1 0-15,-6 0-1 16,3-4 1-16,-7-2-2 16,7-7 0-16,-7 3-1 15,0-2 1-15,11-1-1 16,-8 6 0-16,8 7 0 16,6 3 0-16,-6 6 1 15,7 3 1-15,3 0 0 16,-4 10 1-16,-6-6 1 15,3 2 1-15,4-6-1 16,-8 1 0-16,8-1-1 16,-8 0 1-16,1-3-1 15,3 0 1-15,0-9-2 16,0 3 0-16,4-6 2 16,0 2 0-16,6-2 1 15,5 3 0-15,9-1 1 16,1 4 0-16,0 3 0 0,3 10 0 15,1-1-2-15,13 4 0 16,-6 5-2-16,-1 4 1 16,0 0-5-16,1-3 0 15,-8-6-12-15,-14-13 1 16</inkml:trace>
  <inkml:trace contextRef="#ctx0" brushRef="#br1" timeOffset="65060.18">2286 7836 49 0,'-14'41'24'0,"7"6"-16"16,7-35 35-16,0 13-38 0,-4 10 0 15,-3 3 3-15,7 12 0 16,0-3-11-16,0-13 1 16,0-2 6-16,0-7 1 15,11-3-3-15,-4-7 0 16,7-12-2-16,4-12 1 16,-1-4-2-16,4-2 1 15,-10-1-1-15,7 4 1 16,-8 2-1-1,11 1 1-15,-10 6-1 0,0 0 1 16,6 6-1-16,-3 3 1 0,4 6 0 16,-7 10 0-16,17 0 0 15,-7 3 0-15,7 4 0 16,-3 8 1-16,3 4-1 16,0-6 0-16,1-1-3 15,2-9 0-15,-2-9-6 16,9-7 0-16,5-9-10 15,-5-9 0-15</inkml:trace>
  <inkml:trace contextRef="#ctx0" brushRef="#br1" timeOffset="65339.42">3020 8325 54 0,'3'6'27'0,"15"-9"-27"0,-11 0 41 16,-3 3-39-16,13 0 1 15,15 0 0-15,7 0 0 16,10 0-5-16,4 0 0 15,3 0-2-15,-3 0 0 16,-3-6-13-16,-11-10 1 0</inkml:trace>
  <inkml:trace contextRef="#ctx0" brushRef="#br1" timeOffset="65579.69">3320 8156 52 0,'0'16'26'0,"31"-7"-25"15,-13-6 39-15,10 3-38 16,4 7 0-16,7 6 2 16,-7 3 0-1,6 3-6 1,-9 3 0-16,-8 0-2 15,-18 10 1-15,-3-13-13 0,-10-3 1 16</inkml:trace>
  <inkml:trace contextRef="#ctx0" brushRef="#br1" timeOffset="65953.92">4484 8184 49 0,'10'19'24'0,"-17"-19"-28"0,4 0 34 0,-18 3-29 15,-15 3 0-15,-6 7 0 16,-7 6 0-16,-1 9-2 15,-3 13 0-15,-3 6-1 16,14 6 1-16,6 3-1 16,22-5 1-16,7-4 2 15,25-10 0-15,10-18 2 16,32-16 0-16,21-22 3 16,7-9 0-16,-7-16-1 15,-21-3 1-15,-17-12-3 16,-19-4 0-16,-20 3-10 15,-15 7 0-15,-20-3-10 16,-15 2 0-16</inkml:trace>
  <inkml:trace contextRef="#ctx0" brushRef="#br1" timeOffset="66521.72">6555 6604 65 0,'3'25'32'0,"-56"22"-33"16,32-32 57-16,0 7-56 16,-4 0 0-16,-3-3-1 0,-11 3 1 15,4 0-2-15,3 3 1 16,4 6-2-16,3-9 0 16,4-6 0-16,7-3 1 0,14-4-1 15,11-6 1-15,13-3 2 16,4-6 0-16,11 0 0 15,4-1 1-15,2 4-1 47,-13-3 1-31,-7 12-2-16,-4 1 0 0,-10 11-2 0,-11 4 0 0,-11 3-5 16,0 4 0-16,1-4-9 0,3-7 1 0</inkml:trace>
  <inkml:trace contextRef="#ctx0" brushRef="#br1" timeOffset="66750.28">6854 6873 60 0,'22'38'30'0,"-15"9"-34"16,-7-38 53-16,0 4-46 15,0 3 0-15,-4 2 0 16,4 1 1-16,0-3-8 16,-3-4 1-16,3-2-2 0,0-7 0 15,0-12-14-15,-4-10 1 16</inkml:trace>
  <inkml:trace contextRef="#ctx0" brushRef="#br1" timeOffset="66913.89">6833 6685 45 0,'25'22'22'0,"3"-3"-24"0,-17-13 27 16,-1 0-29-16,8 1 1 0,0-1-11 16,3 0 0-16,4 4 11 15,-1-1 1-15</inkml:trace>
  <inkml:trace contextRef="#ctx0" brushRef="#br1" timeOffset="67170.28">7105 6958 19 0,'11'12'9'0,"6"-2"10"15,-13-10 11-15,3 0-27 16,0-3 1-16,0 0 1 16,0-7 1-16,0-2-8 15,-3-4 0-15,3-3 4 16,3 0 0-16,-6 4-2 15,6-1 0-15,4 0-1 16,0-2 0-16,4 2 0 16,0 3 1-16,3 4 1 15,-7 9 0-15,7 3 2 0,4 3 0 16,-11 4 0-16,4 5 0 0,3 10-2 16,-7-3 1-1,-3-3-6-15,-1 0 0 16,4-3-10-16,4-16 1 15</inkml:trace>
  <inkml:trace contextRef="#ctx0" brushRef="#br1" timeOffset="67484.91">7997 6064 56 0,'4'-3'28'0,"-15"22"-31"16,1-19 47-16,-8 9-43 15,-10 16 0-15,-11 7 1 16,4 9 0-16,-4 12-1 16,7 13 0-16,-3 6 2 15,10 9 0-15,4 4-1 16,4 3 1-16,10-7-4 15,7-9 1-15,7-9-5 16,3-16 0-16,8-15-7 16,3-17 1-16,7-21-7 15,4-13 0-15</inkml:trace>
  <inkml:trace contextRef="#ctx0" brushRef="#br1" timeOffset="67830.67">7976 6096 52 0,'18'3'26'0,"0"56"-28"0,-11-37 45 16,-4 13-41-16,-3 9 0 15,0 6 1-15,0 9 1 16,-3 1-5-16,3-7 0 16,-7-6 3-16,7 0 1 15,0-9-2-15,0-10 0 0,0-12-1 16,7-7 1-16,-7-9-3 15,0 0 1-15,10-6-1 16,-6 0 1-16,6-7 0 16,4 1 0-16,8-1 0 15,-8 4 0-15,7 9 1 16,4 6 0-16,-1 3 0 16,1 4 1-16,-11 6-1 15,4 6 1-15,3 3-4 16,0-3 1-16,0-6-9 15,4-3 0-15,-4-7-5 16,7-12 0-16</inkml:trace>
  <inkml:trace contextRef="#ctx0" brushRef="#br1" timeOffset="68175.05">8371 5954 35 0,'7'13'17'0,"-3"-16"-16"0,-4 3 26 0,0 3-25 16,4 6 1-16,3 7 6 15,7 6 1-15,0-3-10 16,7 12 0-16,4 7 7 16,-4 6 1-16,0 9-1 15,-3 10 0-15,3 12-5 16,-11 0 1-16,-6 7-3 16,-1-4 0-16,-10-2-9 15,-10-11 0-15,-11-14-9 16,-1-14 0-16</inkml:trace>
  <inkml:trace contextRef="#ctx0" brushRef="#br1" timeOffset="68565.53">6237 7375 72 0,'-10'25'36'0,"48"-22"-40"15,-16 0 66-15,16 1-58 0,26-1 0 16,52-6 2-16,32-7 0 16,53 4-9-1,18-4 0-15,21-8 4 16,11-1 1-16,-4 0-7 16,-25 0 1-16,-28 3-6 15,-32 7 1-15,-31 6-11 16,-33 3 0-16,-34 3-3 15,-18 0 1-15</inkml:trace>
  <inkml:trace contextRef="#ctx0" brushRef="#br1" timeOffset="69165.47">7031 7732 68 0,'7'26'34'0,"0"2"-40"15,-3-13 69-15,-4 11-62 16,0 2 1-16,-4 13 0 15,0 9 1-15,1 6-4 16,-1 16 1-16,4-12 2 16,-3-4 0-16,-1-6-1 15,1-9 1-15,3-13-2 16,3-9 0-16,8-16-1 16,7-9 0-16,-1-13-1 0,4-12 0 15,1 3 0-15,-1 3 0 16,0 3 1-1,4 9 0-15,3 4 1 0,7 12 1 16,4 13 0-16,3 12 0 16,1 6 0-16,2 7 0 15,5 3-1-15,6-10 0 16,-6-2-5-16,-8-7 1 16,4-13-11-16,0-2 1 15,-11-20-7-15,-3-8 1 16</inkml:trace>
  <inkml:trace contextRef="#ctx0" brushRef="#br1" timeOffset="77914.22">9821 7159 53 0,'7'18'26'0,"29"4"-16"0,-26-25 26 0,11 6-34 16,22-3 1-1,13-12-1-15,11-10 0 16,14-6-5-16,4-1 1 16,0 4-4-16,-11 3 1 0,-11 10-12 15,-20 2 1-15</inkml:trace>
  <inkml:trace contextRef="#ctx0" brushRef="#br1" timeOffset="78113.14">9846 7551 66 0,'0'15'33'0,"42"-40"-35"0,-17 19 58 0,21-10-56 15,14-9 1-15,21 0-3 16,4 3 1-16,3 0-6 16,0 7 1-16,-7 5-13 15,-21-2 1-15</inkml:trace>
  <inkml:trace contextRef="#ctx0" brushRef="#br1" timeOffset="78801.17">11659 6215 62 0,'11'9'31'0,"31"-34"-34"16,-21 13 48-16,8-10-41 15,6 3 0-15,21-13 2 16,22-11 1-16,14 2-9 16,-1 3 0-16,5 7 5 0,-8 3 1 0,-7 12-2 31,-10 10 0-31,-11 6-2 0,-11 6 0 16,-14 6-2-16,-10 20 1 15,-15-7-1-15,-10 19 0 16,-21 12-2-16,-18 23 0 15,-6 8 1-15,-12 1 0 16,-10 9 0-16,0-9 1 16,4 0 0-16,3-10 0 0,7-9 0 15,7-6 1 1,7-3-2-16,7-1 0 0,8-2-3 16,10-7 0-16,6 0-6 15,16 3 1-15,9-2-4 16,8-11 0-16</inkml:trace>
  <inkml:trace contextRef="#ctx0" brushRef="#br1" timeOffset="79209.13">12294 8178 63 0,'36'0'31'0,"-5"-32"-45"0,-24 20 64 16,0-4-49-16,1-3 0 15,-8-3 0-15,-8-3 0 16,-9 0-2-16,-8 10 1 16,-10 8 0-16,-4 10 0 15,-7 13-1-15,0 9 0 16,4 0-1-16,3 13 0 16,14 3 0-16,11-7 1 0,14-6 0 15,18-6 1-15,21-15 0 16,17-17 0-16,1-12-5 15,-8-3 1-15,-10-6-12 16,-21-10 1-16</inkml:trace>
  <inkml:trace contextRef="#ctx0" brushRef="#br1" timeOffset="82553.75">14443 8240 49 0,'7'-18'24'0,"17"-29"-11"0,-13 25 25 0,10-13-37 16,7-6 1-16,-3-18 1 15,3-4 1-15,1-12-5 16,-1-13 0-16,0-6 2 0,-3 0 1 15,-4 3-1-15,-7-3 0 0,-3 9-2 16,-4 13 0-16,-7 13-2 16,0 15 1-16,-11 12-4 31,0 26 1-31,1 25-1 0,-1 22 0 16,4 18 1-16,4 20 0 15,13 21 3 1,15 10 0-16,10-7 5 15,15-9 0-15,17-12 3 0,14-26 1 16,11-24 1-16,6-17 1 16,1-27-2-16,-7-20 1 15,-11-24-3-15,-18-10 0 16,-13-12-3-16,-18 9 1 16,-15-7-6-16,-10 11 1 15,-10-8-6-15,-8 11 1 16,-3 12-13-16,0 6 0 15</inkml:trace>
  <inkml:trace contextRef="#ctx0" brushRef="#br1" timeOffset="82933.09">15663 7999 55 0,'11'9'27'0,"28"-15"-19"15,-29-3 40-15,11-4-46 16,11 1 1-16,0-4 0 16,-4-6 0-16,-3-3-5 15,-4-6 0-15,-7-1 2 16,-3 1 1-16,-11-4-4 15,-11 4 1-15,-6 6-3 16,-5 12 1-16,-2 10-1 0,3 16 1 16,-4 6-2-16,-3 15 1 15,-1 1 2-15,8 5 0 16,7 7 2-16,7-6 1 16,11 0-1-16,6-3 1 15,11-7-2-15,8-9 0 16,6-13-11-16,7-6 1 15</inkml:trace>
  <inkml:trace contextRef="#ctx0" brushRef="#br1" timeOffset="83272.91">16090 7974 61 0,'11'12'30'0,"10"-2"-27"0,-10-7 53 0,3 0-54 15,7 0 0-15,4-3 1 16,-4-6 0-16,3-3-5 16,5-1 1-16,-5 1 1 15,-3-1 1-15,-6-5-3 16,-8-4 0-16,-4 0-3 16,-6 0 1-16,-8 0-2 15,4 7 1-15,-4 6-2 16,-3 12 1-16,0 10 0 15,-3-1 0-15,-1 10 3 0,4 7 1 16,3 2 1-16,8 1 1 16,6 2 0-16,11-5 0 15,0-10-3-15,15-10 0 16,9-9-8-16,12-12 1 16,10-22-3-16,7-7 0 0</inkml:trace>
  <inkml:trace contextRef="#ctx0" brushRef="#br1" timeOffset="83653.71">17163 7055 47 0,'-4'38'23'0,"-17"68"-22"0,14-74 46 15,-4 12-43-15,-3 15 1 0,4 20 3 16,-1 15 1-16,4 0-10 15,3-13 0-15,4-2 6 16,8-23 1-16,-1-9-2 16,3-22 0-16,1-12-2 15,-1-4 0-15,-10-9-2 16,-7-9 1-16,-7-4-2 16,-14-2 1-16,-14 2-3 15,3 4 1-15,-4 6-1 16,-6 12 0-16,0 7 1 15,3 9 0-15,7 15 1 16,11 7 0-16,14-3 1 16,17 0 0-16,22-15 1 15,17-17 0-15,22-9-5 0,10-12 1 16,3-7-11-16,-2-6 0 16,-16-6-5-16,16 6 0 15</inkml:trace>
  <inkml:trace contextRef="#ctx0" brushRef="#br1" timeOffset="84133.44">20772 7033 68 0,'-36'0'34'0,"-34"19"-42"16,38-13 66-16,-17 10-58 15,-8 12 1-15,-10 0-2 0,0 13 1 0,7 3-2 16,4-6 0-16,3 2 0 16,7 1 0-16,11 0-1 15,13-3 1 1,12-1 0-16,13-2 1 16,12-4 1-16,20 7 0 0,11-1 1 15,10-2 1 1,-3-7 0-16,-7-9 0 15,-14 3-1-15,-22 6 1 16,-17 10-2-16,-18 2 0 16,-13-2-4-16,-5 0 1 15,1-4-9-15,0-2 1 16,6-7-8-16,5-16 1 0</inkml:trace>
  <inkml:trace contextRef="#ctx0" brushRef="#br1" timeOffset="84584.02">20697 7770 60 0,'22'3'30'0,"9"-12"-29"15,-24 9 53-15,-7 0-51 16,0 0 0-16,-3 3 1 16,-8-3 0-16,1-3-6 15,-4 3 1-15,-11 3 3 16,-7 6 0-16,-7 7-2 15,-3 3 0-15,3 6-2 16,4 0 1-16,7-9-1 16,3-4 1-16,11-2-1 15,7-1 0-15,25 1 1 16,6-4 0-16,4-3 1 0,4 0 0 16,0-3 0-16,-4 0 0 15,-7-3-1-15,1 0 1 16,-5 3 0-16,-6 3 0 15,-4 3 0-15,0 10 0 16,-11 9 0-16,-3 9 0 16,-10 10 0-16,-8 13 0 15,-7-7 0-15,-3 13 1 16,0-4 1-16,6 1 0 16,5-7 0-16,6-6 1 0,11-9-2 15,11-10 1-15,13-12-3 16,15-13 1-16,7-13-7 15,-4-5 0-15,7-17-14 16,8-11 1-16</inkml:trace>
  <inkml:trace contextRef="#ctx0" brushRef="#br1" timeOffset="84840.12">21019 7933 67 0,'-22'41'33'0,"-2"9"-34"16,20-40 53-16,1 2-50 15,-1-6 1-15,4 1 3 16,4-4 1-16,10-6-9 0,14-7 1 16,7-5 4-16,4-7 1 15,-4 9-5-15,-6-6 0 16,2-6-7-16,-3 0 1 15,8-6-15-15,-8 9 0 32</inkml:trace>
  <inkml:trace contextRef="#ctx0" brushRef="#br1" timeOffset="85184.63">21357 7977 68 0,'32'22'34'0,"17"-35"-30"0,-24 4 51 0,7 3-55 16,7-7 1-16,3-2-1 15,-3-4 0-15,-8 0-1 16,-6-3 1-16,-7 0-1 16,-11 3 1-16,-11 4-2 15,-10 2 0-15,-7 0-2 16,-7 7 1-16,-4 12-2 15,0 13 1-15,-3 10 0 16,0-4 1-16,3 12 2 16,4 7 0-16,14-3 3 15,10 6 0-15,8-3 0 16,10-13 0-16,14-6-2 0,4-9 0 16,3-7-4-16,0-12 0 15,-3-3-12-15,0-13 0 16,-11-3-2-16,-7-6 0 15</inkml:trace>
  <inkml:trace contextRef="#ctx0" brushRef="#br1" timeOffset="86010.99">21805 7990 66 0,'11'34'33'0,"13"-24"-40"16,-9-17 67-16,6 1-58 15,11-7 0-15,10-2 0 16,4 5 0-16,-4-5-3 0,-7-4 0 16,-6 0 2-16,-12-3 0 0,-6 3-2 15,-15 0 1-15,-6 7-2 16,-12 9 0-16,1 6-2 16,-3 9 0-16,-8 4 0 15,0 3 0-15,7 9 0 16,1 4 0-1,10-1 2-15,7 3 0 16,7 10 2-16,10-3 0 16,4-6-1-16,7-7 0 15,1-16-6-15,6-9 1 16,4-9-10-16,3-16 1 16</inkml:trace>
  <inkml:trace contextRef="#ctx0" brushRef="#br1" timeOffset="86761.72">22299 7811 46 0,'0'16'23'0,"18"-13"-19"0,-11-6 33 0,0-1-32 16,-4 4 0-16,8-3 3 16,7 0 0-16,10 0-9 15,4-3 0-15,10 3 6 16,-3-1 1-16,-4 4-3 15,-7 0 1-15,-7 4-4 16,-7 2 1-16,-10 10-2 16,-11 6 0-16,-11-1-2 15,-6-2 1-15,-12 6-1 47,-2 7 0-47,6-1 1 16,0 0 0-16,7 10 0 0,4-3 1 0,0 6 1 0,7-7 1 0,3-2-1 0,8-1 1 15,3-9-1-15,7-3 1 16,3-9-3-16,8-10 1 16,7-6-4-16,-1-10 0 15,-2-2-10-15,-1-7 1 16,-7-3-3-16,-11-4 1 16</inkml:trace>
  <inkml:trace contextRef="#ctx0" brushRef="#br1" timeOffset="86975.35">22257 8124 54 0,'-4'32'27'0,"15"-16"-27"0,-4-16 53 0,3 0-48 16,5 0 1-16,-1-4 1 16,14-5 0-16,11 3-10 15,10-4 0-15,8-2 5 16,-8 2 1-16,-7 4-9 15,-10 0 0-15,-7 3-14 16,-8-10 1-16,-3 4-2 16,-3-1 1-16</inkml:trace>
  <inkml:trace contextRef="#ctx0" brushRef="#br1" timeOffset="87302.18">22849 8021 64 0,'43'25'32'0,"17"-44"-45"0,-32 10 67 15,0-4-55-15,0 1 0 16,1-1 1-16,-8 7 0 16,-7-3-1-16,-4-4 1 15,-10 0-1-15,-7 1 0 16,-10 3-1-16,-11 5 1 15,-4 11-1-15,4 2 0 0,-4 16 0 16,-3 10 0-16,6 15 2 16,5 9 0-16,6 4 2 15,11 0 0-15,7-7 1 16,11-9 0-16,6-12-2 16,22-13 1-16,7-13-6 15,0-9 1-15,0-16-14 16,-8-9 0-16</inkml:trace>
  <inkml:trace contextRef="#ctx0" brushRef="#br1" timeOffset="87766.6">25622 6820 58 0,'4'3'29'0,"-11"3"-23"16,0 7 44-16,-7 18-49 15,-8 13 1-15,-9 19-1 16,-8 28 1-16,-3 22-4 16,-4 18 1-16,0 20-1 15,3 3 1-15,8-10-5 16,7-28 0-16,7-38-13 16,3-34 0-16</inkml:trace>
  <inkml:trace contextRef="#ctx0" brushRef="#br1" timeOffset="88322.02">24751 7334 59 0,'7'47'29'0,"56"-44"-31"0,-38-9 46 16,14-6-43-16,7-10 0 15,28-10 0-15,11-5 0 16,20-17-2-16,5-15 0 0,10-15 1 16,10-10 1-16,1-19 0 15,-8-10 1-15,-10 11 0 16,-4-1 0-16,-27 25 0 16,-19 19 1-16,-17 19-1 15,-11 18 0-15,-14 26-2 16,-14 12 1-16,-14 23-1 15,-10 27 0-15,-8 26 0 16,-21 30 0-16,-21 30-1 16,-10 21 0-16,-5-7-2 15,8-18 1-15,11-18-1 16,10-14 1-16,11-15-1 16,10-31 0-16,14-16 0 15,11-22 1-15,11-19 0 16,10-10 1-16,11-2 0 15,6-7 1-15,8-3 0 16,7 4 0-16,0 2 0 0,-4 10 0 16,0 9 1-1,-6 10 0-15,-1 15 0 0,-7 7 1 16,-3 12 1-16,-4 13 0 16,-3 3 0-16,-4-3 1 15,-4-10-4-15,1-9 0 16,0-13-7-16,3-15 1 15,0-13-12-15,-4-16 0 16</inkml:trace>
  <inkml:trace contextRef="#ctx0" brushRef="#br1" timeOffset="89133.77">26218 7801 63 0,'4'7'31'0,"35"2"-27"15,-22-6 52-15,12 0-54 16,9 1 1-16,12-4 0 0,3-7 1 0,0-5-6 15,-11-1 0-15,-7-9 2 16,-6-6 1 0,-8-6-3-16,-7 5 1 15,-7 4-3-15,-7 0 1 16,-7 6-2-16,-7 10 1 16,-7 3-1-16,-4 12 1 15,0 13 0-15,4 12 1 0,0 4 1 16,7 12 1-1,7 0 1-15,14 0 1 16,10 3-1-16,12-6 1 16,6-7-3-16,4-8 1 0,-1-7-9 15,-2-10 0-15,3-12-6 16,-1-3 1-16</inkml:trace>
  <inkml:trace contextRef="#ctx0" brushRef="#br1" timeOffset="89450.56">27192 7786 53 0,'11'12'26'0,"-1"-5"-27"16,-10-7 47-16,0 0-45 16,-3-4 0-16,-8 1 2 15,-6 0 0-15,-8 3-3 16,-7 0 1-16,-3 6 1 15,0 4 0-15,-4 9 0 16,0 3 0-16,0-4-3 16,4 8 1-16,10 5-2 0,8 0 1 15,13-3-1-15,15-9 0 16,17-6 0-16,11-13 0 16,10-19 1-16,-3 3 0 15,-4-6-1-15,-7-6 1 16,-6-3-9-16,-5 3 0 15,-13-1-6-15,-4 1 1 16</inkml:trace>
  <inkml:trace contextRef="#ctx0" brushRef="#br1" timeOffset="90034.45">27390 8030 64 0,'3'54'32'0,"-6"-51"-42"15,3-9 61-15,7-4-50 16,3-12 1-16,4 0 0 16,1-3 0-16,2-9-2 15,4-7 0-15,-3 6 2 16,0 1 0-16,-1-1-1 15,4 4 0-15,1 3 0 16,2 9 1-16,5 3-2 0,2 10 0 0,5 9-1 16,-1 3 0-1,-7 4 0 1,4-4 1-16,0 0-2 0,3-2 1 16,0-1 0-16,-3 3 1 15,-4 0 0-15,0 1 0 16,-3-1-2-16,0-3 0 15,-1-3-1-15,1-3 1 16,0-3-1-16,3-4 1 16,-3-2-1-16,-4-4 1 15,-4 0 1-15,-2 4 0 16,-5 5 1-16,-6 4 0 0,-8 3 0 16,-3 7 0-16,-7-1-1 15,-7 0 1-15,-4 0-1 16,0 10 1-16,-3 3-1 15,7 6 1-15,-4 3 0 16,8-3 1-16,6 3-1 16,8 7 0-16,10-4-2 15,7-2 1-15,7-8-5 16,7-5 0-16,4-10-8 16,7-12 0-16,0-6-2 15,-8-4 1-15</inkml:trace>
  <inkml:trace contextRef="#ctx0" brushRef="#br1" timeOffset="90468.78">28462 7789 46 0,'14'16'23'0,"0"18"-22"15,-7-24 48-15,-3 2-46 0,3 1 1 16,-3-1 2 0,3-2 0-16,0-4-8 0,0-3 0 15,0-3 4-15,0-3 1 16,0 0-3-16,0-4 0 15,-4 1-2-15,4 6 1 16,1 0-1-16,-1 3 1 16,7 0 0-16,3 1 0 15,8 2 1-15,3-3 0 16,4 0 0-16,3-3 0 0,1-6-1 16,-5-4 1-16,-2-2 0 15,-5-4 0-15,-6-3-1 16,0 4 1-16,3-4-1 15,0 0 1-15,11 0 0 16,-1 7 1-16,5 2 0 16,2 10 0-16,8 0 0 15,11 10 0-15,6 5 1 16,4 4 1-16,21 3-1 16,22 0 0-16,3-6-1 15,-15-4 0-15,-2-2-2 16,-8-1 1-16,-10 1-6 15,-22-4 1-15,-17-6-10 16,-18-6 1-16,-25-7-4 16,1-3 1-16</inkml:trace>
  <inkml:trace contextRef="#ctx0" brushRef="#br1" timeOffset="97030.03">12891 11116 58 0,'7'16'29'0,"-46"18"-28"15,21-21 30-15,-10 2-31 0,-4 4 0 16,-7 0 0-16,-3 3 0 16,0 3 0-16,3 0 0 15,4 3 0-15,3-3 0 0,11 1-1 16,10-1 1 0,11-3-1-1,14-4 1-15,11-2 0 16,10 0 0-16,8-7 0 15,-1-3 1-15,-3-2 0 16,-8 2 0-16,-9 10-1 0,-15 12 1 0,-14 3-2 16,-11 13 1-16,-10 3-4 15,-4-6 1 1,-3 0-6-16,-1-4 1 16,8-5-6-16,3-14 0 15</inkml:trace>
  <inkml:trace contextRef="#ctx0" brushRef="#br1" timeOffset="97271.74">13032 11568 56 0,'7'56'28'0,"-14"-28"-34"0,3-18 52 0,1 5-46 16,-4 1 1-16,-1 0 0 16,5-4 0-16,-1-2-4 15,4-4 1-15,4-9-8 16,3-13 1-16,0-15-6 16,0-4 0-16</inkml:trace>
  <inkml:trace contextRef="#ctx0" brushRef="#br1" timeOffset="97716.15">13010 11248 55 0,'29'44'27'0,"9"-13"-34"16,-20-22 48-16,3 4-43 15,4 3 1-15,0-1-15 0,-1 4 1 16,1 3 10-16,-4 0 0 15,-3 0-9-15,-8 3 1 16,-2 0-9 0,-37-6 22-1,54-10-1-15,-25 13 0 16,0-3 9-16,0-6 0 16,4-1 1-16,3-6 1 15,3 1-3-15,1-17 0 0,3-2-3 16,3-4 1-16,1 0-6 15,0-2 1-15,-1 2-1 16,1 0 0-16,3 1 0 16,-3 2 1-16,-4 7 1 15,0 6 0-15,-3 6 4 0,-1 7 0 16,1 5 0 0,-1 4 1-16,1 3-1 15,0 1 1-15,-1 2-2 0,4-6 0 16,0 0-4-16,0-7 0 15,8-5-6 1,-1-10 0-16,4-7-9 16,-1-11 1-16</inkml:trace>
  <inkml:trace contextRef="#ctx0" brushRef="#br1" timeOffset="98020.48">14157 10824 56 0,'28'13'28'0,"-14"-7"-33"0,-14-6 48 16,0 3-43-16,-3 4 1 16,-4 5 1-16,-7 7 1 15,-4 6-2-15,-3 13 1 16,-7 15 2-16,-8 10 0 15,-2 15-1-15,2 10 1 0,4 9-1 16,8 7 0-16,-1-10-3 16,15-7 1-16,6-8-4 15,15-26 0-15,13-15-6 16,8-26 1-16,0-12-11 16,0-15 0-16</inkml:trace>
  <inkml:trace contextRef="#ctx0" brushRef="#br1" timeOffset="98369.53">14259 11013 59 0,'43'97'29'0,"-36"13"-35"15,-11-82 46-15,1 12-40 16,-1 11 0-16,-3-7 0 0,0-4 1 15,0-2-1-15,3-7 1 16,1-6 0-16,6-9 1 16,4-13-1-16,1-6 0 15,-1-6-1-15,0-4 0 16,-4 1-1-16,4-1 0 16,0 1-1-16,0 2 0 15,4 7 0-15,3 6 1 16,4 7 0-16,3 5 0 15,4 10 1-15,3 3 1 16,-4-2-1-16,1-1 0 0,3 3-4 16,-3-3 1-16,-4-6-9 0,-3-7 0 15,-4-12-3-15,7-15 1 16</inkml:trace>
  <inkml:trace contextRef="#ctx0" brushRef="#br1" timeOffset="98638">14721 10953 58 0,'36'60'29'0,"24"21"-40"0,-46-59 58 16,10 6-47-16,8 0 1 15,7 10-1-15,-7 9 1 16,-4 3-2-16,-7 16 1 16,-14-6 0-16,-10 6 0 15,-15 6-6-15,-14-10 0 16,-24-2-9-16,-15-10 0 16</inkml:trace>
  <inkml:trace contextRef="#ctx0" brushRef="#br1" timeOffset="98975.41">12224 12326 67 0,'42'29'33'0,"110"-14"-33"16,-96-12 59-16,50-3-57 16,39 0 0-16,56-9 0 15,53-10 1-15,21-9-5 16,14 0 1-16,-21 6 1 0,-7 6 0 15,-31 10-7-15,-43 0 1 16,-43 6-9-16,-34 6 1 16,-47 0-6-16,-17 10 0 0</inkml:trace>
  <inkml:trace contextRef="#ctx0" brushRef="#br1" timeOffset="99553.53">13257 12750 57 0,'-17'19'28'0,"6"18"-28"15,8-15 50-15,-4 3-45 16,3 13 0-16,-3 6 0 15,-4 9 0-15,-3 16-8 0,4 6 1 16,-1-6 4-16,1-3 1 16,6-13-3-16,4-15 1 15,4-7-2-15,6-5 1 16,4-14-1-16,4-12 1 16,3-12-1-16,7-10 1 15,4-10-1-15,3-2 0 16,1-1 1-16,-1 4 0 15,-7 6 0-15,0 9 1 16,11 38-1 0,0 13 1-16,0 8-1 15,3-5 1-15,0 15-1 16,4-6 1-16,7-9-3 16,4-10 1-16,-1-12-7 15,-7-10 1-15,1-12-12 16,-15-7 0-16</inkml:trace>
  <inkml:trace contextRef="#ctx0" brushRef="#br1" timeOffset="100248.96">16764 11796 60 0,'4'4'30'0,"-15"8"-31"16,4-9 45-16,-4 4-44 15,-6-1 0-15,-12 13 0 0,-2 3 0 16,-12 6 0-16,-6 3 0 16,-4 4 0-16,7 5 0 15,4 1 0-15,0-6 0 16,6-1 0-16,5-2 0 16,6-7 0-16,7-3 1 0,8-7 1 15,13 1 0 1,4-7 0-16,11-2 1 0,17-1 0 15,11-3 0-15,14 0-1 16,3 0 0-16,1 0-7 16,-8 4 1-16,-6 2-14 0,-15 4 1 15,-14 5-3-15,-7 8 1 16</inkml:trace>
  <inkml:trace contextRef="#ctx0" brushRef="#br1" timeOffset="100454.17">16062 12762 76 0,'18'25'38'0,"80"-34"-48"16,-66 0 79-16,28-7-68 15,28-3 1-15,18-3-3 16,0 3 0-16,-4 7-7 15,-17 9 0-15,-18 9-14 0,-25 3 1 16</inkml:trace>
  <inkml:trace contextRef="#ctx0" brushRef="#br1" timeOffset="103877.51">11299 11680 55 0,'8'13'27'0,"-1"-4"-20"0,-7-5 28 0,-4 2-34 16,-7 10 0-16,-13 5-1 16,-11 5 1-16,-8 5-2 15,-10 7 0-15,0-1 1 16,0 4 1-16,4-3-1 0,7 9 0 16,3-4 0-16,14-5 1 15,8 0 1-15,6-4 0 16,18 1 0-16,21-1 1 0,11-6-1 15,18-2 1-15,13-8-4 16,-3-8 0-16,0-4-7 31,-7-3 0-31,-11-3-11 16,-17 0 1-16</inkml:trace>
  <inkml:trace contextRef="#ctx0" brushRef="#br1" timeOffset="104072.96">10844 12634 67 0,'-10'53'33'0,"31"7"-32"0,-10-48 59 16,10 4-58-16,14 3 0 16,18-7-1-16,17-2 1 15,1-7-4-15,-4-6 1 16,-3-7-5-16,-12 1 0 15,-16-1-15-15,-22-5 0 0</inkml:trace>
  <inkml:trace contextRef="#ctx0" brushRef="#br1" timeOffset="110189.55">7609 12587 60 0,'22'-13'30'0,"13"-9"-22"15,-21 16 31 1,-10 3-36-16,3-3 1 16,-4-1 2-16,-6-2 0 15,3-1-7-15,-11-8 0 16,-7 2 5-16,-3 0 1 0,0 4-3 16,-7 9 1 15,-11 25-4-31,0 3 1 0,0 12-3 0,8 4 0 15,6 0-2-15,11 3 1 16,10 3-2-16,15 0 1 16,3-3 2-1,11-10 1-15,13-12 3 16,8-12 0-16,0-17 1 0,-14-5 0 16,-4-7-1-16,-7 3 1 0,-3 1-3 31,-14-1 1-31,3 0-5 15,-7 1 0-15,0 5-2 0,0 10 0 16,-7 6 0-16,3 13 1 16,4 13 4-1,0 5 0-15,4 16 5 16,6 7 0-16,4 6 4 0,7 6 0 16,8 10 1-16,-5-7 1 0,-3-3-2 15,-6-12 0-15,-12-1-2 16,-10-9 0-1,-7-9-3-15,-21-6 1 16,-11-1-3-16,-4-6 1 16,1-6-3-16,0-9 1 15,-8-10-1-15,4-6 0 0,7-7 0 16,8-8 0-16,13-4-2 16,14 3 0-16,15-6-3 0,17-10 1 15,4-6-13-15,24-18 0 16,4-7 0-16,18 0 0 15</inkml:trace>
  <inkml:trace contextRef="#ctx0" brushRef="#br1" timeOffset="110466.79">8505 11978 55 0,'-3'16'27'0,"-22"19"-35"16,15-26 54-16,-8 13-44 15,-7 6 0-15,-10 16 2 16,3 16 1-16,1 5-5 16,-5 14 0-16,8 15 4 15,0 9 1-15,10-12-2 16,1-3 0-16,17-9-3 0,3-14 0 15,11-21-7-15,7-19 0 16,8-18-12-16,13-14 0 16</inkml:trace>
  <inkml:trace contextRef="#ctx0" brushRef="#br1" timeOffset="110812.48">8558 12339 58 0,'0'56'29'0,"-21"45"-26"0,14-73 45 0,4 6-44 15,-8 1 0-15,4-1 1 16,0-5 1-16,3-4-8 16,4-3 0-16,0-7 4 15,7-5 1-15,1-1-4 16,6-9 1-16,-4-9-2 15,-6-7 1-15,3-3-1 16,3 4 0-16,5 2 1 16,2 7 0-16,4 12 1 15,8 7 0-15,-5 5 0 16,8-2 1-16,-11 3-1 16,0 3 1-16,0 3-3 15,1 0 1-15,-5 3-6 16,1-6 0-16,-4-6-12 0,4-19 1 15</inkml:trace>
  <inkml:trace contextRef="#ctx0" brushRef="#br1" timeOffset="111036.89">9021 11865 63 0,'31'51'31'0,"12"33"-26"0,-33-52 49 16,15 15-52-16,10 19 0 0,4 6 1 15,0 3 0-15,-4 6-5 16,-14 4 1-16,-7 12-3 16,-28-9 1-16,-18 3-17 15,-13-3 0-15</inkml:trace>
  <inkml:trace contextRef="#ctx0" brushRef="#br1" timeOffset="112569.61">19586 11671 59 0,'7'9'29'0,"-10"7"-34"0,-4-6 54 15,-11 12-48-15,-10 6 1 16,-11 9 1-16,-3 14 1 16,-11 27-5-16,0 13 1 15,0 6 2-15,4 13 0 16,3 12-1-16,14-6 1 0,7-6-3 16,4-25 0-16,14-16-5 15,11-19 0-15,13-10-12 16,15-24 1-16,7-13-2 15,3-15 1-15</inkml:trace>
  <inkml:trace contextRef="#ctx0" brushRef="#br1" timeOffset="121726.51">18404 12853 58 0,'15'16'29'0,"2"-38"-30"0,-10 6 46 0,-3-15-40 16,-1-19 1-1,-3-16 2-15,0-19 0 16,0-24-11-16,-7-8 0 0,4 1 7 16,3-6 1-16,0 12-4 15,3 4 1 1,4 2-2-16,0 20 1 0,0 12-1 0,8 6 1 31,-1 22-2-31,3 16 1 16,1 18-2-16,0 20 0 15,-1 21-4-15,-6 22 0 0,-8 19-10 0,-10 4 1 16,-7 5-5 0,-11 4 0-16</inkml:trace>
  <inkml:trace contextRef="#ctx0" brushRef="#br1" timeOffset="121925.16">18027 12477 67 0,'-18'25'33'0,"36"-16"-33"16,-7-5 63-16,3-4-58 16,10-4 0-16,15-11 1 15,25-7 0-15,6 6-10 16,-6 0 1-16,3 4 1 16,0 3 0-16,-14 5-14 15,-11 1 0-15,-14 3-7 0,-7 3 0 16</inkml:trace>
  <inkml:trace contextRef="#ctx0" brushRef="#br1" timeOffset="122613.08">19904 11693 60 0,'0'31'30'0,"-4"48"-33"0,1-60 50 15,-1 18-45-15,-6 26 1 16,-5 12 2-16,-2 13 1 16,3-3-7-16,-4-4 0 0,0-15 4 0,4-16 1 46,4-15-2-46,6-10 0 0,8-22-1 0,6-6 0 16,8-13-2-16,3-9 1 16,7-6-2-16,1 2 1 0,-1 1-1 15,0 9 1-15,-7 4-1 16,4 2 0-16,-4 13 0 16,4 10 0-16,-4 12 1 15,0-1 1-15,-7 5-1 16,0 5 1-16,4 3 0 15,3-2 0-15,4-1-3 16,-1-3 1-16,8-3-8 16,0-6 0-16,3-12-8 15,1-7 0-15</inkml:trace>
  <inkml:trace contextRef="#ctx0" brushRef="#br1" timeOffset="122897.18">20574 11505 69 0,'32'16'34'0,"21"43"-41"0,-43-37 63 0,15 28-54 0,10 10 0 16,8 21 0-16,-8 23 1 0,-7 18-5 15,-14 4 1-15,-21 8-2 16,-21-11 1-16,-11-7-18 16,-24-32 1-1</inkml:trace>
  <inkml:trace contextRef="#ctx0" brushRef="#br1" timeOffset="124999.22">1774 14769 48 0,'22'-6'24'0,"6"0"-14"0,-18 9 25 0,1 6-31 16,0 4 0-16,-1 12 4 16,1 12 0-16,-4 11-10 15,3 14 0-15,-10 20 6 16,0 21 1-16,4 26-4 15,-4 6 1-15,0 18-4 0,7-5 0 16,-7-10-3-16,11-19 1 16,-1-19-9-16,-3-15 1 15,14-29-6-15,11-21 1 0</inkml:trace>
  <inkml:trace contextRef="#ctx0" brushRef="#br1" timeOffset="125360.45">2593 16140 61 0,'-7'81'30'0,"3"-34"-33"0,4-41 54 16,-7-2-49-16,4-4 1 0,-8-13 1 15,4-15 1-15,4-22-6 16,-8-16 0-16,-7-19 3 16,-10-12 0-16,0-13-3 15,3-12 1-15,1 6-1 16,9-6 0-16,-2 15 0 16,17 0 0-16,17 4 1 15,5 18 1-15,-1 16 1 16,18 13 1-16,10 21-1 15,4 16 1-15,3 23-3 16,4 17 0-16,-10 17-7 16,-8 15 0-16,-14 7-14 15,-21 6 1-15</inkml:trace>
  <inkml:trace contextRef="#ctx0" brushRef="#br1" timeOffset="125526.45">2441 15942 84 0,'21'44'42'0,"18"-35"-52"0,-18-15 73 16,8 0-64-16,20-4 1 15,-3-5-5-15,3-4 0 16,1 0-5-16,-5 0 0 16,-6-3-12-16,-14 10 0 15</inkml:trace>
  <inkml:trace contextRef="#ctx0" brushRef="#br1" timeOffset="126065.76">4085 16506 69 0,'25'35'34'0,"3"-41"-36"0,-17-7 57 16,13-9-54-16,12-19 0 15,10-12 1-15,3-32 0 16,4-24-3-16,17-23 0 16,-10-28 1-16,-3-19 1 15,-15 1-3-15,-14-1 1 16,-10 16-1-16,-7 28 0 16,-1 25-1-16,-10 16 0 15,-7 25 0-15,4 19 0 0,-15 22 0 16,7 15 1-16,-10 29-2 15,4 31 1-15,-5 28 2 16,5 26 0-16,3 24 2 16,0 22 1-16,10 1 0 15,4 5 1-15,4-18 0 16,13-9 1-16,11-20-3 16,4-21 1-16,0-22-6 15,3-16 1-15,4-19-6 16,-4-19 0-16,4-9-9 15,7-12 0-15</inkml:trace>
  <inkml:trace contextRef="#ctx0" brushRef="#br1" timeOffset="126232.39">5055 15835 46 0,'18'4'23'0,"-7"21"-18"16,-11-16 33-16,0 7-35 15,0 3 1-15,0 6 2 0,-4 9 0 16,4-3-8-16,-7 4 0 15,3 3 4-15,1-4 0 16,-1-9-9-16,4-15 0 16,-7-17-10-16,4-2 0 15</inkml:trace>
  <inkml:trace contextRef="#ctx0" brushRef="#br1" timeOffset="126786.49">5091 15726 51 0,'31'28'25'0,"8"-22"-30"0,-28 0 39 0,-1 4-37 15,8 6 1-15,-7-1-10 16,-1 4 1-16,1 0 7 16,-1-4 1-16,1 1-8 15,7 3 0-15,-8-3 4 16,-3-1 0-16,0 1 9 15,0 0 0-15,0 3 6 16,4-1 1-16,-8-2 2 16,8 0 0-16,0-4-4 15,6-2 0-15,1-7-4 16,10-9 0-16,-3-1-2 16,-1-8 1-16,8 2 0 15,-11 0 1-15,1 7-1 0,-1 6 1 16,0 3-1-16,-3 10 1 15,-1 6-2-15,-3-4 1 16,-3-5-2-16,-4-1 1 16,4-3 0-16,-4-2 0 15,3-11-1-15,4 1 1 16,0-10-1-16,8-2 1 16,-8-4-1-16,10-3 1 15,-2-1-1-15,9 4 1 16,8 4 1-16,10 8 0 0,1 10 1 15,-1 7 1-15,11 8 0 16,0 4 0-16,-7 0-1 16,4 3 0-16,3-7-1 15,-8 1 0-15,5-3-3 16,-15-4 0-16,-7-3-6 16,-3-9 0-16,-11-6-13 15,-10 3 1-15</inkml:trace>
  <inkml:trace contextRef="#ctx0" brushRef="#br1" timeOffset="127921.31">7514 16077 75 0,'39'-19'37'0,"-11"-3"-40"0,-24 16 63 0,-4 0-59 16,0-1 1-16,-4 4 0 0,-6 0 0 16,-8 3-3-1,0 3 0-15,-6 3 1 16,-8 7 1-16,-7-4-3 0,0 7 0 15,-3 6-1 1,7 6 1-16,6 0-2 16,8 1 1-16,14-1 1 15,14-3 0-15,14-9 1 0,15-1 0 0,-5-2 1 16,8-4 1-16,0-2-1 16,0-7 1-16,-4-7 0 31,-7-5 0-31,1-7-2 15,-8 0 1-15,-4 0-4 0,-6 7 0 16,0 5-1-16,-8 11 1 0,4 11 0 16,-3 7 0-16,-1 16 3 15,1 12 1-15,3 16 4 0,3 6 0 16,1 10 1-16,0-13 1 31,-8 3 0-31,1 6 0 16,-8-12-3-16,-10-3 0 15,-14-16-2-15,-4-3 0 0,-3-10-2 0,-8-18 1 16,-6-13-2 0,-4-9 1-16,-3-13-1 15,13-13 1-15,5 10-2 16,9-3 1-16,15-6-3 16,18-7 0-16,24 1-6 15,11-1 1-15,21-12-10 0,31-16 1 16</inkml:trace>
  <inkml:trace contextRef="#ctx0" brushRef="#br1" timeOffset="128197.05">8467 15569 57 0,'-11'16'28'0,"-49"31"-30"16,42-32 47-16,-3 4-41 0,-10 19 0 16,-5 12 1-16,1 28 0 15,3 4-7-15,1 2 0 16,6 7 5-16,7-3 0 16,15-6-3-16,6-10 1 15,11-3-6-15,4-25 1 16,3-19-11-16,7-16 1 15,4-15-5-15,3-10 1 16</inkml:trace>
  <inkml:trace contextRef="#ctx0" brushRef="#br1" timeOffset="128597.24">8558 15744 74 0,'0'32'37'0,"-3"40"-52"16,-1-53 74-16,1 12-59 16,-1 13 1-16,-3 3 0 15,0 6 1-15,4 7-2 16,-8-19 0-16,4 3 0 15,3-10 1-15,1-9-1 16,-1-6 0-16,4-3-2 0,4-13 0 16,3 0-2-16,4-6 0 15,-1-7 1-15,4-5 0 16,-7-1 1-16,7 0 1 0,8 4 2 0,-5 2 0 31,8 10 2-31,3 7 0 16,-3 8-1-16,0 4 1 0,-1-3-2 15,1 0 1-15,0-1-8 0,3-8 1 16,4-4-15-16,6-22 1 16</inkml:trace>
  <inkml:trace contextRef="#ctx0" brushRef="#br1" timeOffset="128829.6">8851 15450 64 0,'74'100'32'0,"18"29"-20"15,-71-104 47-15,0 9-56 16,15 4 0-16,-1 9-1 16,4 0 1-16,-4 0-6 15,-14 0 1-15,-14 13-2 16,-28 5 0-16,-14 4-13 15,-32 4 0-15,-36-4-5 16,-20-10 0-16</inkml:trace>
  <inkml:trace contextRef="#ctx0" brushRef="#br1" timeOffset="129444.08">4269 16378 74 0,'0'22'37'0,"10"6"-47"15,-6-15 71-15,-1 12-58 0,-3 15 0 16,-3 14 1-16,-4 12 1 0,-4 6-7 16,1-3 1-16,-1-3 3 15,-7-4 0-15,11-15-2 16,4-3 0 0,-8-16-3-16,11-18 1 15,0-10-1-15,11-13 0 16,6-2-1-16,5-10 1 15,-1 3 0-15,0 3 1 16,7 6 2-16,-7 1 0 0,11 5 0 16,3 7 1-16,1 7 1 15,-1 5 0-15,4 4-1 16,-8 6 1-16,1 0-2 16,0 6 0-16,-7-3-3 15,6-3 0-15,-2 0-9 0,2 6 1 16,12-15-10-16,2-7 1 0</inkml:trace>
  <inkml:trace contextRef="#ctx0" brushRef="#br1" timeOffset="129731.31">5055 16876 67 0,'-3'16'33'0,"13"-13"-34"0,-10-3 57 15,7 7-55-15,8 2 0 16,2 0 0-16,11 1 0 15,8-4-5-15,13-6 0 16,18-3-5-16,-7-3 1 16,-11-10-12-16,1 0 1 15</inkml:trace>
  <inkml:trace contextRef="#ctx0" brushRef="#br1" timeOffset="129971.56">5461 16670 67 0,'18'25'33'0,"3"9"-34"15,-11-28 57-15,-3 4-53 16,8 2 1-16,6 4 4 16,7 3 0-16,0-3-11 15,-10-1 1-15,-4 7 3 16,-7 3 1-16,-14 10-6 15,-14 5 0-15,-11 11-9 16,-7-4 1-16,-10-10-11 16,6-12 0-16</inkml:trace>
  <inkml:trace contextRef="#ctx0" brushRef="#br1" timeOffset="130360">6311 16676 56 0,'18'3'28'0,"-11"-9"-33"0,-7 6 43 0,-7-3-36 16,-7 3 1-16,-11 3 2 15,-14 3 0-15,-3 6-6 16,-7 4 0-16,-4 3 4 16,7 9 1-16,3-3-5 15,5 16 1-15,6 12-4 16,11 13 1-16,14 3 0 16,14-9 0-16,3-10 2 15,18-16 0-15,15-18 5 16,10-22 0-16,3-22 1 15,-6-10 1-15,-8-6-3 16,-10-9 1-16,-15-16-8 16,-10 6 0-1</inkml:trace>
  <inkml:trace contextRef="#ctx0" brushRef="#br1" timeOffset="130909.72">9857 15958 58 0,'-7'28'29'15,"28"-19"-17"-15,-18-9 24 0,4-6-32 16,4 0 1-16,17-7 2 16,11-6 0-16,17-6-9 15,11-12 0-15,15 5 5 0,6 4 0 32,0 3-8-32,-7 6 1 0,-21 10-16 15,-21 6 0-15</inkml:trace>
  <inkml:trace contextRef="#ctx0" brushRef="#br1" timeOffset="131111.24">9857 16334 80 0,'-11'28'40'0,"36"-22"-37"15,-15-6 66-15,26-6-69 16,27-6 1-16,18-1-2 15,18-3 1-15,7-2-5 16,0-1 0-16,-15 0-12 16,-20 3 1-16,-8 4-8 15,-6 2 0-15</inkml:trace>
  <inkml:trace contextRef="#ctx0" brushRef="#br1" timeOffset="131741">11388 16381 77 0,'14'22'38'0,"46"-63"-47"16,-39 26 69-16,18-20-58 16,21-21 0-16,3-23 0 0,8-24 0 0,-1-13-4 15,-10-16 1-15,-14-3 1 16,-14 3 0-1,-22 1-3-15,-13-1 1 16,-11 13-3-16,-4 22 1 16,1 18-2-16,-8 20 1 15,-3 24 0-15,-4 26 1 0,-3 24 0 16,-1 26 1-16,1 16 2 16,3 24 1-16,8 26 3 15,6 15 0-15,11-6 0 16,14-3 0-16,18-6 0 15,10-10 0-15,4-9-4 16,0-13 0-16,-4-12-8 16,0-13 1-16,7-19-11 15,15-21 0-15</inkml:trace>
  <inkml:trace contextRef="#ctx0" brushRef="#br1" timeOffset="131908.17">12390 15911 46 0,'-4'44'23'0,"-3"25"-15"0,3-54 33 0,-3 10-39 0,0 7 1 0,-3-4 0 16,-1-3 0-16,4-6-9 16,4-7 1-16,3-12-10 0,3-15 1 15</inkml:trace>
  <inkml:trace contextRef="#ctx0" brushRef="#br1" timeOffset="132072.51">12220 15635 65 0,'32'34'32'0,"17"-2"-37"0,-35-26 52 15,4-3-51-15,3 0 1 16,0 0-11-16,8 0 1 15,2-3 4-15,1 0 1 0</inkml:trace>
  <inkml:trace contextRef="#ctx0" brushRef="#br1" timeOffset="132477.17">12644 16064 56 0,'7'38'28'0,"7"-41"-34"16,-7 0 44-16,3-13-39 15,4-3 0-15,4-6-5 16,0 0 0-16,-1 0 5 16,1 0 0-16,0 3-4 15,-1 3 1-15,1 3 1 16,0 4 0-16,-1 6 4 16,4 2 1-16,1 4 2 15,-1 7 1-15,-4-1-1 0,5-3 1 16,-1 3-1-16,3-2 0 15,-2-1-3-15,-1-6 1 16,7-4-2-16,0 1 0 16,0-7 0-16,4-5 1 15,7 2 1-15,10 0 0 16,4 7 3-16,-3 3 1 16,10 12 1-16,10 6 0 15,8 7 0-15,10 6 0 0,0 0-3 16,-14-6 1-16,0-9-6 15,-3-7 0-15,-15-10-8 16,-13-2 1-16,-22-7-14 16,-25 4 0-16</inkml:trace>
  <inkml:trace contextRef="#ctx0" brushRef="#br1" timeOffset="133265.99">11532 16463 58 0,'4'12'29'0,"3"23"-15"16,-7-20 30-16,-4 14-40 15,1 8 0-15,-11 13 1 16,0 0 1-16,-4 7-8 0,4-4 1 15,0-6 4-15,3-9 0 0,4-4-3 16,0-12 1 0,11-12-3-16,6-10 1 0,8-13-2 15,3 1 1-15,0-7-1 16,4 0 0-16,-4 0 1 0,4 7 0 16,-1 2 1-16,1 7 1 15,3 6 1-15,-3 0 0 31,0 4 1-31,-1 2 0 16,1 10-1-16,-4 3 1 0,0-3-3 16,-3-1 1-16,3 1-6 15,0-3 1-15,1 0-6 16,-1-7 1-16,0-6-10 0,0-9 0 16</inkml:trace>
  <inkml:trace contextRef="#ctx0" brushRef="#br1" timeOffset="133559.19">12213 16873 67 0,'0'10'33'0,"25"-20"-40"0,-11 4 60 15,11-3-53-15,6-1 1 16,12 1-4-16,17 3 0 16,10-1-1-16,8 1 1 15,0 0-13-15,-4-7 0 16,-25 1-2-16,0 2 0 15</inkml:trace>
  <inkml:trace contextRef="#ctx0" brushRef="#br1" timeOffset="133830.54">12739 16717 65 0,'32'28'32'0,"24"-16"-41"16,-38-9 66-16,6 4-55 15,1 2 1-15,0 1 0 16,3 2 1-16,-3 1-6 16,-4-4 0-16,-4 10 1 15,-9 3 0-15,-12 6-5 16,-7 0 1-16,-13 7-9 15,-8-1 1-15,-10-9-7 0,6-3 1 16</inkml:trace>
  <inkml:trace contextRef="#ctx0" brushRef="#br1" timeOffset="134187.62">13847 16582 58 0,'14'22'29'0,"-18"-19"-40"0,-3-3 54 0,-11 0-43 16,-13 0 1-16,-12 6-1 15,-3 7 1-15,-3 12-1 16,-7 12 0-16,-4-2 0 15,7 15 0-15,3 6-1 16,8 7 0-16,17 0 0 16,18-7 1-16,18-15 1 15,17-19 0-15,14-25 2 16,18-19 1-16,4-13-1 16,-4-18 0-16,-14-10-4 15,-18 1 0-15,-14-7-15 16,-10-10 0-16,-8 1-2 15,1 12 1-15</inkml:trace>
  <inkml:trace contextRef="#ctx0" brushRef="#br1" timeOffset="134591.84">15050 16463 58 0,'-8'31'29'15,"5"-53"-32"-15,3 13 58 0,0-17-50 0,0-5 0 16,3-28 1-16,-3-17 1 0,0-18-10 31,0-12 1-31,8-14 5 16,-1-5 0-16,3-4-2 16,8 13 1-16,3-6-2 15,-3 15 1-15,6 10-2 16,5 16 1-16,2 34-4 0,1 22 1 0,-7 28-6 31,-8 19 0-31,-13 15-12 0,-11 17 0 0</inkml:trace>
  <inkml:trace contextRef="#ctx0" brushRef="#br1" timeOffset="134789.76">14732 16133 77 0,'21'10'38'0,"46"-17"-48"0,-46 4 67 15,15-3-58-15,6 3 1 16,11-3-3-16,-7 2 0 0,3-2-3 16,1-3 0-16,6-10-14 15,7-9 0-15</inkml:trace>
  <inkml:trace contextRef="#ctx0" brushRef="#br1" timeOffset="135029.16">15723 15390 56 0,'7'3'28'0,"-7"16"-29"15,-3-3 39-15,-4 6-35 16,-7 15 1-16,-7 17 4 15,-11-1 1-15,-7 7-11 16,-3 15 1-16,3 9 5 16,0 11 1-16,7-1-4 15,8 3 0-15,6-13-6 0,18-15 0 16,14-21-9-16,7-27 1 16,14-27-7-16,1-16 1 15</inkml:trace>
  <inkml:trace contextRef="#ctx0" brushRef="#br1" timeOffset="135342.93">15875 15760 56 0,'14'60'28'0,"-24"2"-30"0,6-33 50 0,-3 5-45 16,-7 7 1-16,-4 0 2 15,-3 3 0-15,7-1-7 16,3-8 0-16,1-7 4 15,3-6 1-15,0-9-2 0,7-10 0 16,7-6-2 0,7-10 0-16,7-3-1 15,7 1 0-15,-3-1 0 16,3 4 1-16,0 2-1 16,8 4 1-16,-5 6 0 0,-2 9 0 15,-5 7 0 1,1 6 1-16,-4 0-4 0,-3 0 1 0,-1-6-6 31,5-7 1-31,-1-9-13 16,0-19 1-16</inkml:trace>
  <inkml:trace contextRef="#ctx0" brushRef="#br1" timeOffset="135553.73">16415 15421 71 0,'67'129'35'0,"-21"-10"-38"0,-32-75 60 16,-4 28-58-16,-6 29 1 16,-8 8-3-16,-3 14 1 0,-7-4-4 15,-7-16 0-15,-4-18-14 16,-6-22 0-16</inkml:trace>
  <inkml:trace contextRef="#ctx0" brushRef="#br1" timeOffset="136046.28">17618 15857 79 0,'-7'16'39'0,"10"-13"-44"0,4-6 68 0,4 3-60 16,14 0 1-16,17 0 0 31,11-6 0-31,14 6-10 16,7-3 1-16,0-1-4 0,-14 1 0 0,-11 0-15 31,-17 6 1-31</inkml:trace>
  <inkml:trace contextRef="#ctx0" brushRef="#br1" timeOffset="136230.29">17491 16350 80 0,'46'15'40'0,"59"-40"-51"0,-55 19 68 15,13 0-62-15,22-4 1 16,10-8-14-16,4-8 0 16,-4-5 8-16,-10-7 1 15</inkml:trace>
  <inkml:trace contextRef="#ctx0" brushRef="#br1" timeOffset="136574.54">19170 15196 60 0,'7'59'30'0,"-25"35"-33"16,8-62 46-16,-8 15-42 16,-3 22 1-16,-14 6 1 15,-11 19 1-15,-11 10-3 16,-6 12 1-16,10-13 3 15,-3-3 0 1,10 1 2 0,17-23 0-16,22-15 0 15,18-19 0-15,24-10-1 16,22-18 0 0,10-4-1-16,21-5 0 0,14-7-3 0,8-10 0 15,-15-2-7-15,-25 2 0 16,8-2-11-16,-14-1 1 15,-19 1-11-15,-13 12 0 16</inkml:trace>
  <inkml:trace contextRef="#ctx0" brushRef="#br1" timeOffset="137411.28">20458 16350 62 0,'38'3'31'0,"8"9"-16"0,-35-9 32 15,-1 7-43-15,5 12 0 16,-5 12 1-16,-6 13 0 0,-15 22-8 16,-14 7 1-1,-13 11 2-15,-5-2 1 16,-10-3-9-16,7-7 1 0,4-12-15 16,7-19 1-16</inkml:trace>
  <inkml:trace contextRef="#ctx0" brushRef="#br1" timeOffset="137793.12">22267 15547 53 0,'-35'34'26'0,"-21"39"-21"0,38-52 32 16,-7 11-35-16,-3 15 0 15,0 22 0-15,-4 9 1 16,-7 10-5-16,0 6 1 16,1 0 1-16,9 0 1 15,5-12-5-15,3-10 1 16,3-22-5-16,4-19 1 16,0-21-6-16,0-20 0 15,0-18-2-15,-4-9 0 16</inkml:trace>
  <inkml:trace contextRef="#ctx0" brushRef="#br1" timeOffset="138407.01">21385 16152 56 0,'-7'38'28'0,"39"-1"-31"16,-25-30 59-16,7-4-51 16,14-9 1-16,15-13 2 15,17-6 0-15,10-26-11 16,22-14 1-16,28-11 6 15,0-5 0-15,3-1-3 16,-10 7 0-16,-17 12-1 16,-22 16 1-16,-21 16-2 15,-11 15 1-15,-24 19-2 16,-11 26 0-16,-22 18-1 16,-9 15 1-16,-4 20-2 15,-1 9 0-15,-2-7 0 0,-5-8 0 16,8-7-1-16,3-13 1 15,8-15-1-15,13-13 1 16,15-15 0-16,6-10 1 16,1-9 1-16,3-7 0 15,0 4 3-15,4 2 0 16,0 10 1-16,-4 10 0 16,-3 6 0-16,3 6 0 15,-11 3-1-15,4-3 1 16,4 0-1-16,0-6 0 15,6 0 1-15,8-13 1 0,11-6-1 16,6-9 1-16,-3-7-2 16,-4-3 1-16,-10-6-2 15,-7-3 0-15,-4-6-3 16,-7-4 1-16,0 3-1 16,-3 4 0-16,-1 6-1 15,-3 9 0-15,-3 13 0 16,-4 16 1-16,-4 12 1 15,1 3 0 1,-4 6 2-16,0 7 0 0,7 0 1 16,3 3 0-16,4 3-1 15,4-6 0-15,6-16-5 16,12-10 0-16,6-11-7 16,0-14 0-16,4-9-3 15,0-15 0-15</inkml:trace>
  <inkml:trace contextRef="#ctx0" brushRef="#br1" timeOffset="138693.01">23315 16328 42 0,'4'19'21'0,"-4"40"-20"0,0-49 40 15,0-1-39-15,0 0 0 16,0-2 0-16,0-4 0 16,0 0-3-16,3-6 0 15,4-7 2-15,4-2 0 16,-1-7-2-16,1-3 1 15,0 6 0-15,3 1 0 16,0-1 1-16,0-3 0 0,14 4 3 16,11 2 0-16,-4 7 2 15,8 3 0-15,6 3 0 16,7 3 1-16,4 3-3 16,-3-3 1-16,-11 3-7 15,-8 4 1-15,-2 2-10 16,-5-5 1-16,8-11-10 15,-7 8 1-15</inkml:trace>
  <inkml:trace contextRef="#ctx0" brushRef="#br1" timeOffset="139323.01">25333 15892 68 0,'18'16'34'0,"66"-79"-36"16,-45 35 59-16,3-29-55 16,11-21 1-16,7-16 0 15,0-22 1-15,4-16-6 0,-8-12 0 16,-10-1 1 0,-7 1 1-16,-14 9-4 15,-11 13 0-15,-7 19-2 16,-11 24 0-16,-3 23-2 15,-7 28 1-15,-4 31 1 16,1 15 1-16,-8 30 2 0,-7 14 1 16,4 29 3-16,0 22 0 15,3 12 3-15,11 17 0 16,7-1 0-16,7-3 1 16,7-22-3-16,4-19 1 15,10-19-6-15,4-28 0 16,10-18-6-16,7-20 1 15,11-21-10-15,-7-7 0 16</inkml:trace>
  <inkml:trace contextRef="#ctx0" brushRef="#br1" timeOffset="139507.76">26243 15365 49 0,'-7'53'24'0,"-11"32"-18"16,18-69 39-16,-3 9-43 15,-4 6 1-15,0 0 0 16,0-2 1-16,0-10-8 16,3-1 1-16,4-5-8 15,4-16 0 1</inkml:trace>
  <inkml:trace contextRef="#ctx0" brushRef="#br1" timeOffset="139670.21">26194 15208 63 0,'3'7'31'0,"18"30"-26"0,-17-31 43 15,7 4-51-15,3-1 0 16,3 7-3-16,4 0 0 16,4-1 1-16,0 1 1 15,0 3-14-15,-1 3 0 16</inkml:trace>
  <inkml:trace contextRef="#ctx0" brushRef="#br1" timeOffset="140027.87">26476 15553 56 0,'11'13'28'0,"20"-16"-34"0,-17-1 46 0,4-2-41 16,3 3 1-16,4-6-1 16,3-10 0-16,-3 0 1 15,-4-6 0-15,0 3 0 16,-3 3 0-16,3 7 1 15,-3 2 1-15,-4 10 0 16,0 13 1-16,0 2-1 16,-3 4 1-16,3-3-1 15,0 3 0-15,0-10-1 16,4-3 0-16,-1-2 0 16,4-4 1-16,4-10 0 15,10-2 1-15,1-1 0 16,6 7 1-16,4 6 0 15,0 6 1-15,-4 7-3 16,11 2 1-16,3 1-2 0,4-3 1 16,11-4-2-16,10-6 0 15,-14-3-5-15,-11 0 0 16,-13 0-11-16,-15 3 1 16,-21 7-6-16,-10 5 1 15</inkml:trace>
  <inkml:trace contextRef="#ctx0" brushRef="#br1" timeOffset="140824.32">25347 15992 66 0,'-3'38'33'15,"-22"31"-35"-15,18-47 62 0,3 12-59 16,-3 4 1-16,-3 3 1 16,-1-1 1-16,4 4-5 15,0-3 0-15,0-3 2 0,0-10 1 0,0-3-2 16,3-12 0-16,8-10-1 16,-1-13 0-1,8-9-1-15,3-6 1 16,4 3 0-16,3-6 0 0,7 6 1 15,0 3 0-15,0 10 0 32,4 9 0-32,0 0 0 0,-4 9 0 15,-3 13 0-15,0 7 1 16,-4 2-1-16,-4 3 1 16,5 1-3-16,6-7 1 15,4-6-5-15,3-3 0 16,0-16-14-16,4-15 1 15,0-1-1-15,-4-3 0 16</inkml:trace>
  <inkml:trace contextRef="#ctx0" brushRef="#br1" timeOffset="141098.15">25866 16312 63 0,'0'3'31'0,"3"-3"-37"16,4 0 64-16,7 0-55 15,8-3 1-15,9 3 0 16,15-3 0-16,0 6-8 15,-4 0 0-15,4 3-4 16,-3-6 0 31,-1-3-12-47,0-3 0 0</inkml:trace>
  <inkml:trace contextRef="#ctx0" brushRef="#br1" timeOffset="141350.54">26187 16193 73 0,'14'22'36'0,"18"-25"-42"0,-11 3 63 0,10 3-56 16,8 0 1-16,4 6 0 15,-1 1 1-15,-10 5-4 16,-8 1 0-16,-20 12-2 15,-15 7 0-15,-24 2-8 16,-11 7 0-16,4-12-10 16,-11 2 0-16</inkml:trace>
  <inkml:trace contextRef="#ctx0" brushRef="#br1" timeOffset="141679.74">27026 16234 65 0,'18'40'32'0,"0"-40"-40"0,-18 0 54 16,-4-3-46-16,-7-3 1 15,-6 3 0-15,-11 3 1 16,-8 6-2-16,-10 4 0 15,8 15-1-15,6 9 1 16,4 10-2-16,7 6 1 16,6-6 0-16,8-6 1 15,11-7 0-15,24-9 0 16,18-19 1-16,10-15 0 16,1-13-1-16,-11-10 1 0,-15-6-6 15,-13 1 1-15,-18-11-14 16,-10 1 0-16</inkml:trace>
  <inkml:trace contextRef="#ctx0" brushRef="#br1" timeOffset="142190.06">28956 14788 57 0,'-14'-12'28'0,"-28"-10"-28"0,20 15 42 15,-9 7-42-15,-12 3 1 16,-3 4 0-16,1 5 1 16,-1 4-2-16,7 6 0 0,4 0 1 15,6 3 0-15,12 3 0 16,3 0 0-16,10-3-1 15,15-6 1-15,3-3 0 16,7-4 0-16,11-2 1 0,0-4 0 16,-4-3 0-16,-7 0 1 15,-7 4-2 1,-14 5 1-16,-14 10-3 16,-11 6 0-16,-14-3-6 15,-6 7 1-15,6-4-10 16,7-3 1-16,0-3-4 15,18-3 0-15</inkml:trace>
  <inkml:trace contextRef="#ctx0" brushRef="#br1" timeOffset="142449.5">29062 14873 53 0,'3'69'26'0,"-20"3"-31"0,10-50 51 16,-4 3-46-16,-3 0 1 16,3-3 0-16,1 3 0 15,3-3-4-15,0 0 1 16,7-3-10-16,3-16 1 16,4-16-4-16,4-6 0 15</inkml:trace>
  <inkml:trace contextRef="#ctx0" brushRef="#br1" timeOffset="142566.2">29023 14678 53 0,'11'25'26'0,"10"16"-26"16,-14-31 50-16,7 2-51 16,0 4 1-16,4-1-3 15,3 1 0 1,28 0-11-1,-3-4 0-15</inkml:trace>
  <inkml:trace contextRef="#ctx0" brushRef="#br1" timeOffset="142850.24">29383 15117 47 0,'10'38'23'0,"1"-19"-13"0,-7-16 28 16,-1 0-37-16,1-3 1 15,3-6-1-15,3-7 1 16,1-6-3-16,-1-6 0 16,5-3 1-16,-5 0 1 15,4-3-1-15,0-1 1 16,4 4-1-16,0 9 1 16,3 7 0-16,3 15 1 0,1 6-1 15,-4 7 0-15,-3 9-1 16,0 6 1-16,-1 4-5 15,1-7 1-15,-4 0-7 16,7-9 0 0,7-10-7-16,4-9 1 0</inkml:trace>
  <inkml:trace contextRef="#ctx0" brushRef="#br1" timeOffset="143105.63">30508 14073 47 0,'-10'-3'23'0,"-54"15"-22"15,43 1 40-15,-7 12-40 16,-4 13 1-16,-10 15 1 16,-8 13 1-16,4 15-4 15,8 14 0-15,6 14 2 16,4 10 1-16,3-9-2 15,4 0 1-15,10-22-5 0,8-19 0 16,6-22-6-16,15-22 0 16,10-16-8-16,4-18 1 31</inkml:trace>
  <inkml:trace contextRef="#ctx0" brushRef="#br1" timeOffset="143466.2">30427 14415 63 0,'7'97'31'0,"-35"7"-43"0,17-73 58 0,-3 10-45 0,-3 12 1 0,2 0 3 16,1-12 1-16,4-6-7 15,3-7 1-15,0-9 3 16,7-4 0-16,3-8-2 15,4-14 0-15,7-2-3 16,0-7 0-16,4-6 0 16,3 7 1-16,4 2 0 15,3 7 0-15,4 12 1 16,-7 10 0-16,-1 12 1 16,-2 0 1-16,-8 7-1 15,-4 5 0-15,1-2-1 16,-4-3 0-16,3-7-4 0,1-9 0 15,3-7-9-15,7-9 1 16,0-18-6-16,18-11 0 16</inkml:trace>
  <inkml:trace contextRef="#ctx0" brushRef="#br1" timeOffset="143706.85">30840 14142 56 0,'17'63'28'0,"5"12"-27"0,-15-44 50 0,3 1-48 15,4 15 1-15,4 3 0 16,3 10 1-16,4 9-7 16,-4 6 1-16,-7 0 2 15,-10 0 1-15,-15 4-5 16,-17-7 0-16,-11-13-9 15,-7 1 1-15,-3-13-8 16,-1-9 0-16</inkml:trace>
  <inkml:trace contextRef="#ctx0" brushRef="#br1" timeOffset="144023.85">28395 15770 90 0,'-3'25'45'0,"45"-38"-56"0,-7 4 89 16,29 2-76-16,31-5 0 0,50-13 0 15,45-13 0-15,50 1-3 16,14-1 0-16,11 0 0 16,-33 7 0-16,-16 3-6 15,-37 9 1-15,-23 3-6 16,-36 7 0-16,-32 9-14 16,-28 3 0-16</inkml:trace>
  <inkml:trace contextRef="#ctx0" brushRef="#br1" timeOffset="144442.74">29439 15948 62 0,'7'60'31'0,"-7"15"-27"0,0-56 44 16,-3 6-46-16,-1 6 1 15,1 1 4-15,-1-7 0 16,4 0-7-16,4 0 1 16,-1-6 4-16,4-7 1 15,4-8-4-15,3-1 1 16,0-6-3-16,7-7 0 15,8-6-3-15,2-6 1 16,1 1-1-16,0-1 1 16,0 6 1-16,3 6 0 0,0 10 0 15,-3 10 0-15,0 12 0 16,-4-3 0-16,-3 3-1 16,-4 6 1-16,-4-3-3 15,1-3 0-15,3-6-5 16,4-7 0-16,10-6-11 15,4-12 0-15</inkml:trace>
  <inkml:trace contextRef="#ctx0" brushRef="#br1" timeOffset="144785.26">31140 15447 59 0,'0'12'29'0,"-4"-9"-22"0,4 0 45 15,4 7-48-15,3 2 1 0,-4-2 2 16,15-1 1-16,10-3-11 16,11-6 1-16,14-6 4 15,10-3 1-15,-3-10-9 16,-10 10 1-16,-11-4-15 0,-22 4 0 16,-17 5-2-16,-14 14 0 15</inkml:trace>
  <inkml:trace contextRef="#ctx0" brushRef="#br1" timeOffset="144953.37">30854 15948 81 0,'35'19'40'0,"75"-19"-57"16,-79-3 84-16,22-6-68 15,18-4 1-15,6-3-9 16,-2 1 1-16,-12-1 1 15,-10 0 1-15,-14-3-15 16,-8 4 0-16</inkml:trace>
  <inkml:trace contextRef="#ctx0" brushRef="#br1" timeOffset="145523.23">32293 14948 62 0,'14'28'31'0,"-35"54"-38"16,18-51 51-16,-8 16-44 0,-3 22 0 16,-4 16 1-16,-6 18 0 15,-5 10 1-15,1-6 0 16,4-4 2-16,6-15 1 16,7-16 2-16,8-12 0 15,10-10 1-15,18-9 1 16,10-13-3-16,21-9 0 15,25-4-2-15,22-8 0 16,6-1-4-16,0 3 0 16,-3 4-7-16,-14 3 1 0,-21-1-12 15,-33-5 0-15,-24-7-7 16,-14-3 0-16</inkml:trace>
  <inkml:trace contextRef="#ctx0" brushRef="#br1" timeOffset="149185.57">19777 6801 37 0,'28'-19'18'0,"-14"-3"-14"16,-14 22 19-16,4 4-21 15,-1 8 1-15,-3 7 1 16,0 19 0-16,-3 24-4 0,-8 29 1 0,-7 31 3 16,-3 32 0-1,-3 15-2 1,2 20 1-16,1 2-1 16,4-22 0-16,-1-18-3 15,0-38 1-15,8-35-6 0,3-31 0 16,7-34-8-16,0-38 1 15</inkml:trace>
  <inkml:trace contextRef="#ctx0" brushRef="#br1" timeOffset="150101.17">19579 6444 47 0,'21'9'23'0,"43"22"-29"15,-43-24 36-15,7 2-31 16,11 7 1-16,14-4 0 16,14 1 1-16,11-4-2 15,24-6 1-15,25-15 0 16,18-7 0-16,38-6 0 15,11-6 0-15,25-4-1 16,3 4 1-16,18 3 0 16,3 2 1-16,11 11-1 15,4 9 0-15,10 6 0 16,0 6 1-16,14 0-1 16,4 3 1-16,28-9-2 15,-4-15 1-15,8-1 0 16,-4-3 0-16,-14 0 0 0,10 7 0 15,-17 6 0 1,17 9 0-16,-17-3-1 0,7 3 1 16,-11-3 0-16,1 3 0 15,-12-6 0-15,1 3 0 16,-7-9 0-16,10-4 0 16,-17 0 0-16,3-5 0 15,-25 5 0-15,-3 1 0 16,-18 5 0-16,-24 7 0 15,-15 7 0-15,-17 8 0 0,-18 1 0 16,-7 3 0-16,-21 9 0 16,-25 0 1-16,-3 0 0 15,-7-3 1-15,0 1 0 16,-18-1 0-16,-11-3-1 16,-10 3 1-16,-11 6-1 15,-10 7 1-15,-8 6-2 16,-9 12 1-16,-8 10-2 15,-15 12 1-15,-6 26-3 16,-11 9 1-16,-3 15-2 16,0 13 0-1,-32 101-1 1,14-26 0-16,11-18 1 16,6-13 0-16,15-16 2 15,11-9 0-15,-1-16 2 16,0-18 1-16,-3-23 2 0,-10-15 0 15,-26-13 0-15,-13-18 0 16,-25-13 0-16,-46-13 0 16,-36-12-2-16,-45-19 1 15,-32-13-1-15,-32-6 0 16,-56-9 0-16,-39-10 1 16,-28 4-1-16,-53 6 0 15,-49 6 0-15,-64 16 1 16,-39 21-1-16,-63 13 0 15,-57-12-1-15,-53-19 1 0,-31-38-5 16,-82-25 1-16,-77-6-10 16,-35 13 0-16</inkml:trace>
  <inkml:trace contextRef="#ctx0" brushRef="#br1" timeOffset="160116.95">4727 12414 20 0,'7'3'10'0,"14"-12"-7"0,-13 6 10 16,2-13-11-16,4-15 1 0,0-13 2 16,7-19 1-16,1-15-8 31,6-4 0-31,0-15 4 16,7-13 1-16,4 1-3 15,4-1 1-15,2 3-4 16,-13 10 1-16,-4 19 0 0,1 9 1 0,-15 18-1 15,0 14 1-15,-4 9 0 16,-10 28 0-16,-7 15 1 16,-14 32 0-1,0 22-1-15,-14 13 0 16,3 18-3-16,0 19 1 16,11 10 1-16,10 3 0 15,11-4 1-15,0-34 1 0,32 44 2 16,7-22 1-16,3-22 3 0,-3-15 0 15,11-26-1-15,2-19 1 0,5-18-3 32,-4-13 1-32,-7-9-3 15,-15-7 1-15,-16-2-3 16,-19-1 1-16,-17 0-1 16,-14 4 0-16,-18 2 0 15,-14 1 0-15,-7 3 0 16,-22-4 1-16,12 4 0 15,-1 0 0-15,-10 0 0 16,7 6 0-16,-1 3 0 16,8 6 0-16,11 4 0 0,10 2 1 15,10-2-1-15,4 3 1 16,18-4 0-16,7 1 1 16,7-1-1-16,14-6 0 0,10-2 0 31,15-8 0-31,21-8 0 0,21-13 0 15,4-19-1-15,24-9 1 16,11-10-1-16,10-9 0 16,-10-7 0-16,0 1 0 0,-7 6-1 15,-11 6 1 1,-7 13 0-16,-21 12 0 0,-7 6-1 16,-18 7 1-16,-21 16-1 0,-17 5 1 62,-36 23 0-46,-7 12 0-16,-14 13 0 0,-21 12 0 0,-21 13-1 0,3 6 1 0,-11 19-7 0,-10 0 0 0,1 6-3 15,9-2 1-15</inkml:trace>
  <inkml:trace contextRef="#ctx0" brushRef="#br1" timeOffset="160743.14">5630 12185 21 0,'89'-56'10'0,"-26"-32"-8"0,-38 57 15 16,10-10-13-16,11-12 1 16,3-13 2-16,-13-13 1 15,-1-15-9-15,-18-15 0 16,-13-7 6-16,-25-10 0 15,-18 1-2-15,-3 18 1 0,-36 10-3 16,-28 18 1-16,-10 17-2 16,-29 18 0-16,-24 16 0 15,17 15 0-15,-17 32 0 16,-11 25 0-16,21 31-1 16,0 29 1-16,8 24-1 15,13 26 0-15,18 21-2 16,25 17 1-16,31 15-3 15,26 15 0-15,38-9 0 16,38 4 1-16,22-10 0 16,32-10 1-16,35-18 4 15,14-19 1-15,46-31 3 16,4-42 1-16,17-46 2 16,0-38 0-1,-18-53-1-15,8-69 0 0,-15-50-5 16,-17-51 1-16,-46-37-3 15,-39-22 1-15,-52-19-3 0,-58 19 1 16,-41 12-1-16,-61 26 1 16,-38 18-6-16,-67 16 0 0,-25 25-6 15,-29 13 1-15</inkml:trace>
  <inkml:trace contextRef="#ctx0" brushRef="#br1" timeOffset="162729.92">1799 11844 40 0,'0'-7'20'0,"0"14"-19"16,0-7 21-1,0 0-23-15,0 0 1 16,0-7 0-16,0 7 0 16,0-6-3-16,0 6 0 15,7-3-7-15,-7-3 0 0</inkml:trace>
  <inkml:trace contextRef="#ctx0" brushRef="#br1" timeOffset="163014.31">2293 11784 42 0,'11'3'21'0,"-8"-12"-27"16,-3 2 35-16,0-2-30 0,-3-4 1 15,3 4-10-15,-7 0 1 16,-4 2 3-16,0 7 1 16</inkml:trace>
  <inkml:trace contextRef="#ctx0" brushRef="#br1" timeOffset="163629.81">2501 12254 26 0,'-10'13'13'0,"-40"28"-3"16,26-26 16-16,-12 4-23 15,-24 6 0-15,-7 7 2 16,-3 8 1-16,-11 4-8 0,-8 13 1 15,1-7 5 1,-11-3 0-16,18-3-4 16,11-3 0-16,3-4-5 15,14 1 1-15,3-1-6 16,12-8 1-16,6-4-4 16,4-10 0-16</inkml:trace>
  <inkml:trace contextRef="#ctx0" brushRef="#br1" timeOffset="164500.53">2586 11690 35 0,'35'-28'17'0,"-45"-10"-24"16,3 19 34-16,-11-3-28 15,4-3 1-15,-14-3 1 16,-4-3 0-16,-18 2 0 0,-10 7 0 16,-21 10 1-16,4 2 1 15,-15 14 0-15,-17 2 0 16,-18 13-2-16,7 9 1 15,-11 10-3-15,-6 5 1 16,-1 11-2-16,14-4 0 16,19-9 0-16,13 9 0 15,0 6 1-15,15 10 1 0,6 9 1 0,22 13 0 16,17 3-1-16,7 13 0 16,22 12-3-1,24 0 1-15,7 3-1 16,14-3 0-16,40-6 0 15,23-7 1-15,5-9 2 16,27-19 0-16,19-9 2 16,-8-25 1-16,18-13 1 0,-4-28 0 15,-7-28-1-15,-10-22 1 16,3-22-2-16,-7-13 1 0,-21-18-1 16,-14-13 0-16,-18 0-2 15,-25-4 0-15,-6 4 0 31,-18 7 0-31,-18 2-1 16,-18 13 1-16,-17-3-2 16,-35 15 1-16,-36-2-2 15,-10 5 1-15,-32 7-10 16,-35 6 1-16</inkml:trace>
  <inkml:trace contextRef="#ctx0" brushRef="#br1" timeOffset="173006.37">1834 11856 21 0,'11'-6'10'0,"10"0"-3"15,-14 2 10-15,4-2-13 31,-1 0 0-31,1 0 2 0,-7 2 0 16,3 1-9-16,-7 6 1 16,-11 1 4-16,-10 2 1 15,0-6-3-15,-15 3 0 0,5 0-2 16,-1-3 1-16,-7 3-2 16,0-3 1-16,11 3-1 15,7 4 0 1,0 2 0-16,3 4 0 15,8-1 1-15,17-2 1 0,3-1 1 16,11-3 0-16,8-3 1 16,9-6 1-1,-2-3 1-15,-1-7 1 0,-3 1 0 16,-4 2 0-16,-7 4-1 16,0 0 1-16,-10 0-2 15,6-1 1-15,-17 1-3 16,0 6 1-16,0-6-1 15,-17 3 0-15,6 0 0 16,-10-1 0-16,0 4-1 16,3 4 1-16,-3-1 0 15,0 0 0 1,3 0 0 0,1 0 0-16,3 3 0 0,6 4 0 0,-2 5 0 15,10 1 1-15,-4 0-1 16,4-4 0-16,4 7 0 0,3-9 1 15,4-4-2 1,-1-6 1-16,11-6 0 0,-3-1 1 16,-8-2-1-16,1-4 0 0,0-2-5 15,-1 2 1-15,-10 4-7 16,-7-4 1-16</inkml:trace>
  <inkml:trace contextRef="#ctx0" brushRef="#br1" timeOffset="173689.17">2406 11749 34 0,'18'-15'17'0,"-8"-4"-14"0,-10 13 26 16,0 6-28-16,0-7 1 15,0 7 0-15,0-3 0 16,-10 3-3-16,-1 3 1 0,0 4 1 16,-10 2 1-16,-3 1-2 15,2 2 1-15,8 4-1 16,-3-1 1-16,-1-2-1 16,7 3 0-16,8 2 0 15,3 1 0-15,10 0 0 16,1-6 1-16,3-4-1 15,11 0 0-15,0-5 1 16,-1-1 0-16,-3-3 0 16,-6 0 0-16,-1-3 0 15,-11-1 0-15,4-2-1 16,-7 6 1-16,-7-3-2 0,4-3 1 16,-11 3-4-16,-1-4 1 15,-6 4-5-15,4-3 1 16,-5 3-5-16,1-3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5:21:22.1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6:15:58.022"/>
    </inkml:context>
  </inkml:definitions>
  <inkml:trace contextRef="#ctx0" brushRef="#br0">4205 7218 40 0,'14'-9'20'0,"-17"-4"-17"0,-4 13 21 0,3 3-23 16,-6 1 1-16,-1 5 0 15,-7 7 0-15,-10 2-2 16,-4 8 1-16,1-1 1 16,-5 3 1-16,5 0-2 15,9 0 1-15,1 1-1 16,4-8 1-16,10 1-2 16,7-9 1-16,14-1-1 15,7-2 1-15,11-1-1 16,-1 1 1-16,5-4-1 15,-12 3 1-15,1 1-2 16,-4-1 1-16,-10 10-2 16,-11 6 1-16,0 3-1 15,0 4 0-15,-11-4 0 32,-6 3 0-32,-1-3-3 0,4 1 1 0,-4-7-7 0,4-4 0 15,7-5-1-15,-4-10 1 16</inkml:trace>
  <inkml:trace contextRef="#ctx0" brushRef="#br0" timeOffset="242.2">4477 7538 44 0,'7'25'22'0,"-7"3"-25"0,0-21 46 0,0 2-42 16,-7 7 0-16,3 3 0 15,4-4 1-15,-7-2-3 16,4-1 0-16,3-5-3 16,-7-4 1-16,3-10-11 15,1-5 1-15</inkml:trace>
  <inkml:trace contextRef="#ctx0" brushRef="#br0" timeOffset="465.54">4544 7391 46 0,'32'3'23'0,"6"9"-21"0,-31-8 34 15,4-1-36-15,0 0 0 16,-1 3 0-16,1 0 0 16,-1 4-5-16,-6 9 1 15,3-1-8-15,0 7 1 16,-4 1-2-16,5-1 0 16</inkml:trace>
  <inkml:trace contextRef="#ctx0" brushRef="#br0" timeOffset="737.51">4706 7610 24 0,'0'-9'12'16,"18"-4"-15"-16,-11 7 20 0,3 0-18 15,1-1 1-15,0-2 0 16,-1-4 0-16,8 4 1 16,3-3 1-16,-7 2 0 15,7 4 1-15,-3 3 1 16,-1 3 0-16,5 3 1 15,-5 6 0-15,-6 1-1 16,-1 12 1-16,1 3-2 16,-7 6 0-16,3 4-1 15,0-10 0-15,3-3-3 16,1-4 1-16,-1-5-5 16,1-7 1-16,7-3-8 15,-8-9 0-15</inkml:trace>
  <inkml:trace contextRef="#ctx0" brushRef="#br0" timeOffset="1036.7">5500 6952 52 0,'17'18'26'0,"-34"-8"-33"0,-1-1 47 0,-3 10-40 16,-7 9 1-16,-4 10-1 16,0 0 1-16,4 15-1 15,-4-3 0-15,4 16 1 16,0 9 0-16,10 13-1 16,8-3 1-16,6-4 0 15,4-9 0-15,0-18-6 16,11-10 1-16,-1-26-9 15,8-15 1-15,3-21-3 16,7-11 1-16</inkml:trace>
  <inkml:trace contextRef="#ctx0" brushRef="#br0" timeOffset="1412.46">5648 7002 52 0,'32'28'26'0,"-25"66"-33"0,-7-66 54 16,-4 13-46-16,1 6 1 15,-8 10-1-15,1 2 1 16,-1-5-3-16,0-4 0 16,1-13 1-16,3-8 0 15,7-14 0-15,-7-9 0 16,7-6 0-16,7-9 0 15,3-7-1-15,-3 4 1 16,8-10 0-16,2 3 1 16,-3 3-1-16,4 1 0 0,0 15-1 15,-1 0 1-15,-3 12 0 16,4-2 1-16,3 5-1 16,-7 4 0-16,0 0 0 15,7 3 0-15,-10 0-2 16,3-3 1-16,0-4-8 15,0-8 0-15,4-14-6 16,0-15 0-16</inkml:trace>
  <inkml:trace contextRef="#ctx0" brushRef="#br0" timeOffset="1666.08">6096 6751 41 0,'-11'28'20'0,"15"29"-12"0,3-42 32 16,4 10-38-16,3 10 1 15,10 9 1-15,8 6 0 16,0 0-6-16,3 7 1 16,-3 2 2-16,-11-12 1 15,-3 3-2-15,-8 4 1 16,-6-4-4-16,-8 3 1 15,-17 10-7-15,-7 0 0 16,-11-4-7-16,-7 4 1 0</inkml:trace>
  <inkml:trace contextRef="#ctx0" brushRef="#br0" timeOffset="2026.88">3690 8363 59 0,'21'3'29'0,"103"-19"-25"0,-61 7 55 16,29-4-55-16,53-6 0 15,24-12 0-15,50-3 1 16,10-1-7-16,21-2 0 16,-31 5 2-16,-7 13 1 15,-36 13-7-15,-28 9 1 16,-35 7-8-16,-21 8 1 15,-29 4-9-15,-31 3 1 16</inkml:trace>
  <inkml:trace contextRef="#ctx0" brushRef="#br0" timeOffset="2658.58">4487 8501 52 0,'18'0'26'0,"3"0"-23"0,-14 6 42 15,-7 10-43-15,4 12 0 16,3 10 2-16,-7 15 1 16,3 47-5-1,-3-6 0-15,0-6 3 16,7-13 1-16,-7-15-2 16,0-16 1-16,0-10-3 15,0-9 0-15,0-9-1 16,0-10 0-16,4-6-1 15,10-9 0-15,-3-13 0 16,10 0 0-16,-4 3 0 16,5-3 0-16,-1 3 1 15,-7 4 0-15,11 5 2 16,-4 10 0-16,7 10-1 16,-3 12 1-16,10 9 0 15,-7 7 1-15,4 6-1 16,10 9 0-16,1-12-4 15,2-7 1-15,5-6-10 16,-8-12 1-16,-10-10-7 0,7-12 0 16</inkml:trace>
  <inkml:trace contextRef="#ctx0" brushRef="#br0" timeOffset="3362.85">7461 7701 54 0,'11'22'27'0,"3"-19"-32"0,-14 0 47 16,0 4-41-16,-7 8 1 15,-7 7 0-15,-14 6 0 16,-8 1-3-16,-6-4 1 16,3 0 2-16,4 0 1 15,0 3-2-15,-1-3 0 16,8 0 0-16,3-3 0 0,4-3 1 16,7 0 0-16,4-3 0 15,6-4 0-15,4-6 0 16,11 1 0-16,-1-1 0 15,8-6 1-15,14 0-2 16,3 0 0-16,11-3 0 0,0-3 1 16,10-1-3-16,4-2 1 0,-4 3-4 15,-10 6 1-15,-3 3-8 16,-19 0 1-16,-6 3-10 31,-18 4 1-31</inkml:trace>
  <inkml:trace contextRef="#ctx0" brushRef="#br0" timeOffset="3604.96">7031 8454 63 0,'0'22'31'0,"21"-13"-26"0,-10-6 54 15,-1-3-55-15,8 0 1 16,14 0 1-16,6 3 0 16,12-6-9-16,3 3 1 15,-7 0 2-15,-4 0 1 0,-7 0-9 16,0 3 1-16,-6 4-16 16,-19-1 1-16</inkml:trace>
  <inkml:trace contextRef="#ctx0" brushRef="#br0" timeOffset="6385.52">3041 7707 44 0,'7'-6'22'0,"-7"-3"-11"16,0 9 22-16,-7 3-30 16,0 6 1-16,-7 4 0 0,-14 2 0 15,-4 14-6 48,-7 2 0-63,0 0 4 0,-3 1 0 0,3-1-2 15,0 1 1-15,8-4-1 0,2 0 0 0,8 0 0 0,0-6 1 16,14 0 0-16,7-9 0 0,10-4 1 16,12-3 1-16,13-6 0 15,7-3 0-15,8 0-1 16,-1 0 1-16,0 0-3 16,1 6 0-16,-1 3-5 15,-6 4 0-15,-5 2-8 16,1 4 0-16,-18-4-6 0,-3 7 1 15</inkml:trace>
  <inkml:trace contextRef="#ctx0" brushRef="#br0" timeOffset="6606.78">2572 8466 66 0,'10'10'33'0,"29"2"-37"0,-7-9 64 16,7-3-59-16,10-3 0 16,0-3-2-16,4 6 1 15,4 0-6-15,-18 0 0 16,-15 6-12-16,-2 4 1 31</inkml:trace>
  <inkml:trace contextRef="#ctx0" brushRef="#br0" timeOffset="13166.81">7521 5268 35 0,'-24'12'17'0,"9"1"-16"0,12-10 18 15,6-6-17-15,-3 3 0 16,0 0 3-16,4-6 0 0,10-4-7 16,7-6 1-16,7-5 4 15,8-1 0-15,13-10 0 16,18-12 0-16,7-6-2 16,18-16 1-16,17-6-1 15,18-12 1-15,7 2 0 16,18-6 0-16,21-12-2 0,0-4 1 15,21-9 0 1,0 4 0-16,14-1-1 16,14-9 1-16,8-4-1 15,20-2 1-15,0 6-1 16,19-22 1-16,9 6-1 16,15 10 0-16,21-10 0 0,4 3 1 15,6 0-1 1,8 4 1-16,13 2-1 15,15 13 0-15,4 4 0 16,3-4 1-16,10 19-1 0,25 0 1 16,4 18-1-16,3 4 1 15,-3 9 0-15,21 10 0 16,-4 19-1 0,-10 5 1-1,-11 23 0-15,0 22 0 0,-21-7 0 16,-11 29 0-16,1 6 0 15,-22 19 0-15,-10-1-1 0,-29 26 1 16,-13 6-1-16,-22 19 1 0,-21 9-1 16,-18 4 1-1,-28 18-1-15,-14 10 0 16,-21 2 0-16,-21-2 0 16,-22 9-1-16,-17-6 1 15,-17 3-2-15,-15-13 0 16,-11-6-3-16,-17-18 1 15,-11-14-10-15,-13-11 1 16,-15-36-3-16,-4-8 1 0</inkml:trace>
  <inkml:trace contextRef="#ctx0" brushRef="#br0" timeOffset="13677.21">21851 4374 28 0,'0'-34'14'0,"11"-1"-10"16,-8 26 23-16,4 6-21 15,4 12 0-15,6 10 3 16,1 3 1-16,0 18-13 0,3 14 0 16,0 12 8-16,0 6 0 15,0 12-3-15,-3-5 0 16,0 5-2-16,-4-11 1 16,0-14-1-16,-4-15 0 15,-2-9-1-15,2-7 1 16,8-25 0-16,10-28 0 15,7-16 0-15,11-19 0 16,21-15 0-16,14-3 0 16,18-7 0-16,-7 7 1 0,-22 9 0 15,-10 9 0-15,-10 13 0 16,-15 13 0-16,-10 9-1 16,-15 18 1-16,-20 17 0 15,-33 5 0-15,-20 17-2 16,-15-1 1-16,-10-3-1 15,-21-9 1-15,6-19-2 16,-2-12 0-16,9-10-13 16,15-16 1-16</inkml:trace>
  <inkml:trace contextRef="#ctx0" brushRef="#br0" timeOffset="14367.81">20341 1088 46 0,'11'0'23'0,"-1"0"-16"0,-10 0 31 16,0 0-37-16,-3 0 0 15,-4 12 0-15,-4 13 0 16,-10 0-2-16,3 16 1 16,1 19 1-16,10-1 0 15,3 13-1-15,8-15 0 16,6-7 0-16,4-22 0 15,15-9 1-15,9-35 1 16,19-15-1-16,6-22 1 16,-3-7-1-16,-3-2 1 0,-4-7-1 15,-15 3 0 1,-9 3-3-16,-8 3 0 0,-7 7-4 16,-7 6 1-16,0 3-7 15,-7 19 0-15,-3 12-4 0,-1 13 1 16</inkml:trace>
  <inkml:trace contextRef="#ctx0" brushRef="#br0" timeOffset="15011.73">20832 1285 54 0,'14'19'27'0,"-4"-3"-34"16,-6-16 53-16,-4 3-46 15,0 3 0-15,-4 4-1 16,4-1 1-16,-7-6 0 0,0 3 0 16,-3-2-1-16,-1 2 1 15,0-6-1-15,1 0 1 16,-1-6 0-16,11 2 0 16,0-5 0-16,11 0 0 15,6-1 0-15,8 1 1 16,0 3-1-16,0-1 0 15,-4 20 0-15,-7-1 1 16,-7 7-1-16,3 6 0 16,-13 3-1-16,-8 4 1 15,-6 5-1-15,-4-2 1 0,-4-4-1 16,0-6 1-16,4 0-1 16,0-6 1-16,3 0-1 15,8-3 1-15,3-4-1 16,7 1 1-16,10-13 0 15,11 0 0-15,11-10 1 16,10 4 1-16,11-19-1 16,11 0 1-16,-11-6-1 15,0 6 1-15,-8-4 0 16,1 1 0-16,-3-6-1 16,-5-1 0-16,-6-3-1 15,-7 13 1-15,-7 0-1 16,-8 7 0-16,-10 2-1 15,-10 3 0-15,-5 4 0 16,-2 18 0-16,-1 4 0 16,1 18 0-16,-1 1 1 15,7 18 0-15,8-6 0 0,3 0 1 32,42-16-2-32,11-19 0 15,0-9-6-15,-4 0 1 16,-3-6-9-16,-14-7 0 15</inkml:trace>
  <inkml:trace contextRef="#ctx0" brushRef="#br0" timeOffset="15583.89">22691 1890 56 0,'7'48'28'0,"3"5"-31"16,-6-44 47-16,-1 7-44 0,1 3 0 16,-1-10 0-16,-3 1 0 15,0-10-1-15,0-16 0 16,0-6 0-16,4-13 1 15,-1-8-1-15,1-11 0 16,3 4 0-16,0-10 1 16,4 4-1-16,3 0 0 15,3 9-1-15,5 6 1 0,2 6-2 16,8 13 0-16,7 4 0 16,3 5 1-16,-7 10 1 15,-6 9 0-15,-12 13 1 16,-10 9 0-16,-10 0 0 15,-15 7 0-15,-3-1-1 16,3 1 1-16,-3-16-3 16,0-1 0-16,7-5-5 15,3-7 0-15,8 1-4 16,-1-17 0-16</inkml:trace>
  <inkml:trace contextRef="#ctx0" brushRef="#br0" timeOffset="15780.39">23361 1555 36 0,'7'28'18'0,"-11"13"-17"16,4-41 31-16,-3 9-28 0,-1 1 1 16,1-1-1-16,-1 1 1 0,1 5-7 15,-1-5 0-15,1-10 0 16,3 0 1-1,3-10-12-15,-6 1 0 16</inkml:trace>
  <inkml:trace contextRef="#ctx0" brushRef="#br0" timeOffset="16575.34">23354 1492 30 0,'39'19'15'0,"-8"-3"-14"0,-16-16 15 0,9 0-17 15,4-7 1-15,8 7-1 16,3-3 1-16,3-6 1 16,0 0 1-16,-3-1-1 15,-4-6 1-15,-6-2 1 16,-5 2 1-16,-6 0-1 15,-8 4 1-15,-2 2-1 16,-12 1 1-16,-7 9-2 16,-3 9 0-16,-3 1-1 15,-5 5 0-15,1 7-1 0,0 13 1 16,0-1-1 0,3-9 0-16,4 7 0 0,11 2 1 15,3 1-1-15,7-1 1 16,10-12-1-16,15-6 1 15,10-10-1-15,4-12 0 16,-3-4-2-16,-1-18 0 16,7-13-4-16,8-15 1 15,-1-13-1-15,4-12 1 16,-3-1-1-16,-4-9 1 16,-11 3 1-16,-7-6 1 0,-7 13 5 15,-10 18 0-15,-4 6 1 16,-7 14 1-16,-3 8 1 15,-4 16 0-15,-11 0-1 16,-6 23 1-16,-5 14-1 16,-2 23 1-16,-5 12-1 15,5 23 1-15,3 18-2 16,3 3 1-16,7 19-1 16,8-25 0-16,3-16-3 15,0-12 1-15,0-22-5 16,0-16 0-16,-4-6-4 15,-6-26 1-15,-8 4-2 16,-7-16 0-16,-3 4 1 16,0-10 1-16,3-4 3 15,1 11 0-15,2-7 3 0,8 6 1 16,4 9 4-16,3 4 0 16,3 3 1-16,8 6 1 15,3 3 2-15,3-6 0 16,11 3 0-16,11-6 0 15,7 3-3-15,3-9 1 0,1-1-3 0,-1 4 1 16,-3 0-7-16,-7 6 1 31,-8 0-7-31,-3 3 1 16,-10 0-7-16,-11 3 0 0</inkml:trace>
  <inkml:trace contextRef="#ctx0" brushRef="#br0" timeOffset="16801.14">24296 1555 43 0,'21'63'21'16,"14"-38"-21"-16,-24-16 35 0,-1 7-34 15,8-7 1-15,0 1-1 16,3-10 1-16,4 0-3 16,-4-10 1-16,-7 1 1 15,0-13 0-15,-3-6-1 16,-4-1 1-16,0 1-3 15,0-6 0-15,0 6-4 16,0-7 0-16,0 7-7 16,-4 3 0-16</inkml:trace>
  <inkml:trace contextRef="#ctx0" brushRef="#br0" timeOffset="17385.49">24769 1668 48 0,'7'19'24'0,"-4"-10"-29"0,-3-9 42 15,0-9-36-15,-3-1 0 16,-1-9 0-16,1-3 0 16,-1-6-2-16,4 3 1 15,0-3 1-15,4 3 0 0,-1 6-1 16,4 0 1-1,4 10 0-15,6-1 0 0,8 10-1 16,3 10 0-16,0-10-3 16,1 3 1-16,-1 10-3 15,0-4 1-15,-7 0-2 16,-3 1 0-16,0 2-2 16,-4 1 0-16,-4-4 2 15,1 1 1-15,-4-1 3 16,0-6 1-16,0 3 4 15,0-6 0-15,4 0 3 16,3 0 1-16,7-9 1 16,7 0 0-16,4-1-3 15,0-5 1-15,-4 5-3 16,0-9 1-16,-7 1-3 16,-7 2 1-16,-7 0-2 15,-7 4 1-15,-10 5-2 0,-8 4 1 16,-6 3-1-16,-5 13 1 15,5 15 0-15,-1 6 0 16,7 7 0-16,4 3 0 16,11 3 1-16,10-3 1 15,7-6 0-15,14-4 0 16,11-15-1-16,10-3 1 16,8-16-2-16,-8 0 1 15,-10-10-8-15,-11 1 1 16,-21-7-10-16,-21 7 1 0</inkml:trace>
  <inkml:trace contextRef="#ctx0" brushRef="#br0" timeOffset="18006.8">22747 2116 24 0,'-18'16'12'0,"-13"12"-3"0,24-28 8 0,-4 3-13 15,-3 4 0-15,3-4 5 16,4 3 0-16,4-6-9 16,10 3 1-16,14 3 7 15,18 4 1-15,14-1-1 16,31-3 0-16,47-6-2 15,28-9 0-15,45-13-2 16,29-6 0-16,7-7-2 16,3 7 1-16,-13 6-3 15,-29 10 1-15,-18 2-2 16,-20 7 0-16,-22 3-3 16,-25 0 0-16,-21 0-6 0,-24 10 0 0,-22-1-8 15,-24 0 0 16</inkml:trace>
  <inkml:trace contextRef="#ctx0" brushRef="#br0" timeOffset="18330.63">23181 2618 40 0,'-14'19'20'16,"14"6"-10"-16,0-25 27 0,11 6-33 15,6-6 0-15,15-9 3 16,14 2 1-16,17-2-9 16,29 0 0-16,35-1 6 15,21-9 0-15,21-6-2 16,4-3 0-16,4-3-2 15,-1-1 0-15,-14 7-3 16,-28 10 0-16,-14 2-3 16,-21 4 0-16,-18-7-8 15,-24 7 0-15,-29-1-5 16,-10 10 0-16</inkml:trace>
  <inkml:trace contextRef="#ctx0" brushRef="#br1" timeOffset="197192.97">16499 6208 34 0,'11'26'17'0,"7"-1"-10"15,-11-22 18-15,3-3-22 16,4 6 1-16,1 7 2 16,-5-1 0-16,1 4-8 15,-4-4 1 1,3 4 5 0,1-7 0-16,-1-18-1 15,5-3 0-15,6-23-1 16,7-21 0-16,0-23 0 0,15-18 0 15,20-19-7-15,22-3 0 16,6 0-10-16,-20 9 1 16</inkml:trace>
  <inkml:trace contextRef="#ctx0" brushRef="#br1" timeOffset="203260.39">17184 8981 10 0,'0'-10'5'0,"0"-2"5"16,3 5 6-16,-3 7-14 15,0-6 0-15,0 6 2 16,4-6 1-16,-1 0-6 0,1-7 0 16,-1 7 4-16,1-1 1 15,-4 7-1-15,4-6 1 16,-4 6-1-16,0 0 0 16,3-3 0-16,1 0 0 15,3 3 0 1,0-3 0-16,0 3-1 15,0-3 0-15,0 3-1 16,3 0 1-16,1 0 0 16,0 0 1-16,-1 0-1 0,4-4 0 0,0 4 0 31,1 0 0-31,-1 0 0 0,-4 0 0 16,1 4-1-16,-4-4 1 15,3 0-1-15,5 0 1 16,-1 0-1-16,7 0 1 15,-4 0-1-15,1 0 0 0,3 3 0 16,-3-3 0 0,0 3 0-16,-1 0 0 15,1 0-1-15,-1 0 1 0,1 0-1 16,0-3 1-16,-1 4-1 16,5-1 1-16,-1 0 0 0,0 0 0 15,0 0-1-15,0 0 1 16,0 7-1-16,1-7 1 15,-1 0-1 1,0-3 1-16,0 0-1 16,-3 0 1-16,-1 0-1 15,-6 0 0-15,-1 0 0 16,1 0 0-16,3 3 0 16,4-3 1-16,-4 3-1 15,4-3 0-15,-1 0 0 16,4-3 0-16,1 0 0 0,-1-3 1 15,0 3-1-15,0-7 1 16,0 10-1 0,0-3 1-16,4 0-1 15,0 0 1-15,-1 3-1 16,5 0 1-16,2 0-1 0,-2-3 0 0,-1-1 0 16,0-2 0-16,0 3 0 15,-7 0 0-15,4-3 0 16,-4 2 1-16,4-2 0 15,3 6 0 1,-3-6-1-16,3 6 1 16,0 0 0-16,1 0 0 15,-1 0 0-15,4 0 0 16,3 0-2-16,0 0 1 16,0 0 0-16,1 0 0 15,-1-6-1-15,0 6 1 16,-3-7 0-16,-4 1 1 0,0 0-1 15,4 6 1-15,0-3-1 16,0 3 1-16,-1 3-1 0,1 3 1 16,0 0-2 31,-4-2 1-47,4-1 0 0,3 0 0 15,0-3 0-15,8 0 0 0,-4-3 0 0,-1 0 0 0,-2-1 0 0,-5 1 1 0,-6 3-1 16,3 3 1-16,4-3-1 15,0 4 0-15,0-1 0 32,-1-3 0-32,-2 3 0 0,-1-3 0 15,-3 3-1-15,-4 0 0 16,-4-3-2-16,-3 0 1 16,-3 0-7-1,-4 0 1-15,-3-9-10 0,-1-7 0 16</inkml:trace>
  <inkml:trace contextRef="#ctx0" brushRef="#br1" timeOffset="204077.8">19791 6945 17 0,'0'32'8'0,"7"21"8"15,-4-40-4-15,1 5-10 16,3 14 0-16,0-7 4 16,0 9 1-16,0 10-8 0,0 0 1 15,0 16 5-15,-3 9 1 16,-1 19-2 0,-3 2 1-16,0 5-3 15,0 8 0-15,-3 1-1 0,-1-1 1 16,4 10-2-16,0-10 1 0,0 1-1 15,0-10 0 1,0-9-2-16,0-10 1 16,0-9-11-16,0-7 0 15</inkml:trace>
  <inkml:trace contextRef="#ctx0" brushRef="#br1" timeOffset="204894.22">19883 7021 11 0,'7'-3'5'0,"-4"-7"10"0,-3 10-8 0,0 0-3 16,-3 0 0-16,-8 3 4 15,-3 4 0-15,-11 5-10 16,-3 10 1-16,-11 9 6 15,0-2 0-15,-6 11-2 16,-12 7 0-16,-13 4-2 16,-8 8 0-16,-14 7-1 15,11 6 1-15,-7 0-1 16,-7 7 0-16,-4-1 0 0,-7-6 0 16,7 3 0-16,8-6 1 0,-5 4-1 15,1 2 0-15,0-9 0 16,-4 0 0-16,11-4-1 15,3-2 1-15,-3 9 0 16,3-3 0 0,1 3 0-16,10 6 0 0,3-3 0 15,7-12 0 1,1-10 0-16,10-9 0 16,4-7-3-16,-1-6 0 15,4-6-7-15,-3-6 1 16</inkml:trace>
  <inkml:trace contextRef="#ctx0" brushRef="#br1" timeOffset="205690.97">19586 8817 43 0,'4'26'21'0,"17"-11"-17"16,-14-15 38-16,0 0-41 16,0-3 1-16,0-6 0 15,0-4 0-15,-7-3-3 16,0-2 1-16,-3-4 1 0,-4-3 0 16,0 0-1-16,-4-4 0 0,-3 1-1 15,0 0 1 16,-4-3 0-31,-3 9 0 0,0 0-1 16,3 3 1-16,4 0-1 0,3 6 1 0,4 1 0 16,7 2 0-16,11 4 0 15,7 6 1 1,-1 0-1-16,11 0 1 16,15 0-1-16,3 0 1 15,7 3-1-15,3 4 1 16,0-4-3-16,-6 3 1 15,-8 0-10-15,-10-3 1 16,-14-9-5-16,-11 6 0 16</inkml:trace>
  <inkml:trace contextRef="#ctx0" brushRef="#br1" timeOffset="210314.89">22190 7397 10 0,'0'-6'5'0,"0"-4"5"0,0 7 6 0,-4 0-14 0,-6-3 0 0,-4-1 3 16,-4 1 0-16,-7-6-5 16,0-4 1-16,1-3 3 15,-4-3 1-15,-4 3-1 16,0-6 0-16,0 0-1 15,-3 3 0-15,7-3-1 0,-4 3 0 16,-7-3-1-16,-3 6 0 16,-4 1 0-16,0 2 0 15,0 3-1-15,0 4 1 16,1 3-1 0,-1 2 1-16,0-2-1 15,0 6 0-15,4 0 0 0,-1 3 1 16,1 4-1-16,0 2 0 15,-4 0 0-15,0 1 0 16,0 2 0-16,4 1 1 0,-4 3-1 16,0 2 0-16,0 1 0 15,4-3 1-15,3 3-1 16,11 0 1-16,3-1-1 16,0 1 0-16,4 0 0 15,4 3 1-15,3-3-1 16,-1-4 1-16,5 7-1 15,3 3 1-15,3 1-1 16,4-1 1-16,0 0-1 16,4 3 0-16,3-6 0 15,-4 0 1-15,8 3-1 16,10 6 0-16,7 1 0 16,4 5 0-16,7-8 0 15,7-1 0-15,7-3 1 16,10 0 1-16,-3-3-1 15,-3-6 0-15,6-4 0 0,1 1 0 16,6-1 0-16,11-2 0 16,7-7-1-16,-13-3 0 15,6-3 0-15,0-4 0 16,-4 1-1-16,-2-7 1 16,-8 7-1-16,-4-13 0 15,-10-6-1-15,-11-12 1 16,-6-7 0-16,-12-10 0 15,-10 1-3-15,-17-10 0 16,-18-2-8-16,-18 2 1 16</inkml:trace>
  <inkml:trace contextRef="#ctx0" brushRef="#br1" timeOffset="211827.69">19953 8626 25 0,'4'-3'12'0,"-8"9"-7"15,1-6 12-15,-4 7-15 16,-8-4 0-16,5 0 2 0,-4 3 0 0,-4 4-5 16,-7-1 0-1,-3 4 4-15,0 2 0 16,-4 7-2-16,0-3 1 16,4 3-1-16,4 3 0 15,2-3-1-15,8-6 1 0,0-4-3 16,7-2 1-16,4-10-5 15,3-10 1 1,10-2-5-16,4-4 0 0</inkml:trace>
  <inkml:trace contextRef="#ctx0" brushRef="#br1" timeOffset="213843.43">19950 8535 18 0,'10'-3'9'0,"-6"3"-1"0,-4 0 10 0,0 0-16 16,-4 3 0-16,-3 4 0 16,-3 2 1-16,-12 3-4 15,5 4 0-15,-4-3 2 16,-4 2 1-16,0 1-2 16,0 3 1-16,4-7-1 15,4-2 1-15,3-1-1 16,3-2 1-16,0-4-1 15,8 0 0-15,3-6 0 16,3-4 0-16,8-2 0 16,3-7 1-16,0-9-1 0,4-3 0 15,-1 6 0 1,5 0 0-16,-1 0 0 0,0 3 1 16,-3 4-1-16,-4 5 0 15,0 1 0-15,-4 6 0 16,1 3 0-16,-11 3 0 15,-11 0 0-15,-3 3 0 16,-3 7-1-16,-8-1 1 16,-3 4 0-16,-8 0 0 15,5-7 0-15,3 0 0 16,6-2 0-16,5-1 0 0,6-6 0 16,8-9 0-1,6-7 0-15,8 0 0 0,6-6 0 16,5-3 1-16,6-6 0 15,0 3 1-15,0 6-1 16,-7 3 1-16,1 3 0 16,-8 7 1-16,-4-1-2 15,-6 4 1-15,-4 0-1 16,-4 3 0-16,-3 3-1 16,-3 6 1-16,-1 0-1 15,0 1 0-15,1-1 0 16,3 3 1-16,0-3-1 15,0-2 0-15,3-4 0 16,4-10 0-16,4-2 0 16,3-4 0-1,14-37 0 1,-3 9 0-16,-4 3-1 0,-7 7 1 16,-4 5 0-16,-6 7 0 15,-4 10-1-15,-4 2 1 16,-3 7 0-16,-7 3 0 15,3 3 0-15,-3 4 0 16,3-1 0-16,-3 6 1 16,4 1-1-16,-1-4 0 15,4 1 0-15,3-1 0 16,1-6 0-16,6-6 0 16,1-6 0-16,10-4 0 0,0-2 0 15,7-10 0-15,7-4 0 16,4 4 0-16,-1-6 0 15,1 3 0-15,-4-1 0 16,-3 7 0-16,-4 4 0 16,-3 2 0-16,-4 7 0 15,-7 9 0-15,-4 3 0 16,-3 6 0-16,-4-3 0 16,-3 1 0-16,0 5 0 15,-3 1 0-15,-5 6 0 16,5-4 1-16,3 1-1 15,3-4 0-15,4-5 0 16,3-4 1-16,12-6-1 16,6-10 0-16,3 1 0 15,4-4 0-15,4-6 0 16,0-3 0 0,0-3-1-16,-4-1 1 0,-4 4 0 0,-3 7 0 15,1 2-1-15,-8 6 1 16,-7 4 0-16,-4 6 1 15,-10 3-1-15,0 4 1 16,-4 2-1-16,1 0 0 16,-5 1 0-16,5-1 1 15,-1 1-1-15,4-4 0 16,3 0 0-16,4-6 0 16,4-3 0-16,3-9 0 15,3-4 0-15,4 0 1 0,4-6-1 16,7-3 0-16,3-3 0 15,4 0 0-15,-4 3 0 16,0 0 1-16,0 3-2 16,-7 3 1-16,0 3 0 15,-7 4 0-15,-7 5-1 16,-3 4 1-16,-8 3 0 16,-3 3 0-16,-7 4 0 15,3 2 0-15,1-3 0 16,-1 4 0-16,4-4 0 15,3 0 1-15,1 4-1 16,-1-4 0-16,4 0 0 16,4 0 1-16,-1-9-1 15,4-3 0-15,0-7-1 0,4-2 1 16,3-4 0-16,0-9 0 16,3-1 0-1,4-2 0-15,4 3 0 0,0-3 1 16,-1-4-1-16,-3 7 0 15,-3 6 0-15,-4 3 0 16,-7 7-1-16,-11 5 1 16,-3 7 0-16,-3 7 0 15,-1-1-1-15,0 0 1 16,1 0 0-16,-1 1 1 16,0 2-1-16,1-3 0 15,3 1 0-15,3-1 0 0,1-3 0 16,3-3 1-16,7-3-1 15,0-3 0-15,7-4 0 16,0-9 1-16,3-3-1 16,1-3 0-16,3 3 0 15,0 7 0-15,0-7 0 16,-3 3 0-16,-1 6-1 16,-3 4 1-16,0 3 0 15,-3-1 0-15,-4 4 0 16,-4 6 0-16,-3 1 0 15,0-4 0-15,-3 0 0 16,-4 3 0-16,-4 0-1 16,4 3 1-16,0 0 0 15,0-3 0-15,0 1 0 16,3-4 1-16,4-4-1 16,7-2 0-16,0 6 0 15,10-6 1-15,1-10-1 0,3-3 0 16,0-2 0-16,4-5 0 15,0 1 0-15,-4 3 0 16,0 4 0-16,-4-1 0 16,1 6 0-16,-4 1 0 15,0 2-1-15,-3 4 1 16,-4 6 0-16,-4 0 1 16,1 3-1-16,-5 3 0 15,1 1 0-15,-3 2 0 16,-1 0 0-16,-3 1 0 0,0-1 0 15,0-2 0-15,0-1-1 16,0 3 1-16,0-9-2 16,3-3 1-16,4-6-10 15,3-4 0-15</inkml:trace>
  <inkml:trace contextRef="#ctx0" brushRef="#br1" timeOffset="214588.23">19932 6933 13 0,'7'-6'6'0,"4"-7"14"15,-8 7-5-15,-3 6-9 16,0 0 0-16,0 0 3 16,0 0 1-16,0 0-13 15,-3-3 1-15,-4 0 7 16,-11 3 1-16,0 3-3 16,-3 0 0-16,-7 6-1 15,0 1 0-15,-1 2-1 0,1 1 0 16,4-1 0-16,2 4 0 15,5-4-1-15,6 1 1 16,4 3 0-16,11-1 0 16,6-2-1-16,15-4 1 15,7-6-1-15,10-9 0 16,0-3 0-16,-3-1 1 16,-7-2-1-16,0-4 1 15,-11 0 0-15,-4 1 0 16,-6-1-1-16,-7 0 0 15,-8 7 0-15,-3-4 1 0,-4 4-4 16,-3 3 0-16,-3 6-9 16,-5 0 1-16,8-3-3 15,7 3 0-15</inkml:trace>
  <inkml:trace contextRef="#ctx0" brushRef="#br1" timeOffset="-214284.22">20306 6506 30 0,'-11'-12'15'0,"22"-4"-9"16,-8 10 24-16,4 0-28 16,1-1 0-16,2 1 2 15,4-3 0-15,4 2-5 16,3-2 0-16,4 3 2 0,3-1 1 15,-3-2-5-15,-4 6 1 16,-4 3-8-16,-2 0 0 16,-5 3-2-16,-6 0 0 15</inkml:trace>
  <inkml:trace contextRef="#ctx0" brushRef="#br1" timeOffset="-214092.26">20264 6616 42 0,'17'19'21'0,"15"-19"-21"0,-21-3 43 0,3-7-43 15,3-2 0-15,8-1 0 16,0-2 1-16,-1 2-3 16,1 1 0-16,-4 5-10 15,-3-2 0-15,-4 3-1 16,-3-1 0-16</inkml:trace>
  <inkml:trace contextRef="#ctx0" brushRef="#br1" timeOffset="-213762.22">20941 6212 45 0,'7'3'22'0,"-14"-3"-29"0,0 3 43 16,0 0-34-16,-7 6 0 16,-7-5 0-16,-4 2 1 15,-3 0-4-15,-1 4 0 16,8 5 3-16,0 10 0 15,0 0-2-15,0 7 1 16,3-1-1-16,7 7 0 0,8 6-5 16,3-7 1-16,0-9-8 15,7 1 1-15,11-20-3 16,6 1 1-16</inkml:trace>
  <inkml:trace contextRef="#ctx0" brushRef="#br1" timeOffset="-213535.38">21057 6271 42 0,'0'13'21'0,"-24"24"-26"0,17-27 42 0,-4 5-37 16,-3 1 0-16,-4 3 1 15,-3-3 0-15,0-1-2 0,-4-2 1 16,4-4-5-16,3 1 1 16,4-4-8-16,0-3 1 15</inkml:trace>
  <inkml:trace contextRef="#ctx0" brushRef="#br1" timeOffset="-213356.63">20835 6318 19 0,'14'22'9'0,"25"16"4"0,-28-29 4 16,-1 4-14-16,1-1 0 0,3 1 0 15,3 3 0-15,-2-1-5 16,-1-2 1-16,-4-1 0 16,-3 4 1-16,0-3-9 15,-3-1 1-15</inkml:trace>
  <inkml:trace contextRef="#ctx0" brushRef="#br1" timeOffset="-213085.35">21174 6428 39 0,'3'22'19'0,"1"3"-21"0,-1-19 34 16,-3 10-33-16,0 9 1 16,-3 6-1-16,-1-12 0 15,-3 0-3-15,0-3 1 16,0-4-8-16,0-2 0 0</inkml:trace>
  <inkml:trace contextRef="#ctx0" brushRef="#br1" timeOffset="-212815.24">21498 6252 36 0,'7'22'18'0,"-14"-12"-19"15,4-1 28-15,-4 7-25 16,-7 6 0-16,-11 6 0 16,-7 13 1-16,0 3-4 15,4 3 0-15,3 0 1 16,4-3 1-16,4-13-12 15,3-12 1-15,-1-13-1 16,1-9 0-16</inkml:trace>
  <inkml:trace contextRef="#ctx0" brushRef="#br1" timeOffset="-212635.1">21262 6246 25 0,'11'28'12'0,"6"26"-7"0,-13-48 21 16,3 10-26-16,0-1 0 16,0 7 0-16,3-3 1 15,5 3-4-15,-1 0 1 0,0-10-6 16,0-12 0-16</inkml:trace>
  <inkml:trace contextRef="#ctx0" brushRef="#br1" timeOffset="-212396.27">21601 6143 30 0,'35'28'15'0,"14"22"-11"0,-35-41 23 0,-3 7-27 94,-4 9 0-94,-3 3-1 0,-4 7 0 0,-8 6 1 0,-2 6 0 0,-8 0-8 0,1-6 1 0,-5-7-2 0,5-3 0 0</inkml:trace>
  <inkml:trace contextRef="#ctx0" brushRef="#br1" timeOffset="-211988.33">21929 6212 38 0,'17'9'19'0,"-3"-9"-22"16,-7-3 37-16,1 0-34 15,2-4 0-15,4 1 0 0,0 0 1 16,0 0-3-16,1 3 1 16,-5-1-10-16,-3 4 0 15</inkml:trace>
  <inkml:trace contextRef="#ctx0" brushRef="#br1" timeOffset="-211825.33">21809 6375 40 0,'14'15'20'0,"28"-8"-18"0,-24-14 29 0,7 4-32 15,3-3 0-15,3 0-21 16,-2-1 1-16,-1 7 20 15,-3 0 1-15</inkml:trace>
  <inkml:trace contextRef="#ctx0" brushRef="#br1" timeOffset="-211270">22754 5710 42 0,'-3'0'21'0,"-29"12"-20"16,25-5 42-16,-4 2-42 16,-3 7 0-16,-3 6 1 15,-5 0 1-15,1 9-4 16,-4 22 1-16,4-2 1 15,0 18 1-15,0-4-1 16,0 8 0-16,7-11-3 16,10-5 0-16,8-10-6 15,6-13 1-15,8-9-8 16,3-9 0-16</inkml:trace>
  <inkml:trace contextRef="#ctx0" brushRef="#br1" timeOffset="-211014">22895 6083 46 0,'0'13'23'0,"4"-20"-22"0,-4 7 38 0,-4 3-39 16,-3-3 1-16,-3 4 0 15,-1-1 0-15,-3 6-1 16,0 4 0-16,0 9-1 16,0 3 0-16,3-6-4 15,0 2 0-15,8 1-9 16,3-6 0-16</inkml:trace>
  <inkml:trace contextRef="#ctx0" brushRef="#br1" timeOffset="-210639.58">23135 6121 52 0,'7'9'26'0,"-10"-15"-30"0,3 3 45 15,-4 0-40-15,-3-1 0 16,0 4 0-16,-7 0 0 16,-4 0-2-16,-3 7 1 15,0 5 1-15,0 4 0 0,-4 3-1 16,4 3 0-16,3-7-3 15,8 1 1-15,-4-3-2 16,10-1 0-16,11-2-2 16,11-10 0-16,6-4-2 15,5-8 0-15,-1-4-4 16,0-3 0-16</inkml:trace>
  <inkml:trace contextRef="#ctx0" brushRef="#br1" timeOffset="-210324.59">23347 5967 38 0,'0'3'19'0,"-11"29"-15"16,8-26 31-16,-4 3-33 15,-4 1 0-15,1-1 0 0,-5 0 0 16,1 1-3-16,0-4 0 15,0 0 1-15,3 1 1 16,1-4-3-16,3 0 1 16,3 3-1-16,8 4 0 15,6 2 0-15,8 1 0 16,3 2 1-16,0 1 0 16,-3 0 0-16,-4 3 1 15,-10-4-1-15,-8-2 1 16,-6 2-3-16,-8-2 1 0,-3 9-9 15,-4-10 0-15</inkml:trace>
  <inkml:trace contextRef="#ctx0" brushRef="#br1" timeOffset="-210010.31">23516 5694 45 0,'4'22'22'0,"-11"0"-20"16,3-12 37-16,-3 8-38 15,-4 7 0-15,4 7 0 0,0 12 0 16,0 3-2-16,-3 9 1 15,-1 1 1-15,-3-4 0 16,7-6-1-16,0-3 0 16,3-10-3-16,4-2 0 15,4-7-6-15,3-16 1 0,4-3-6 16,6-6 0-16</inkml:trace>
  <inkml:trace contextRef="#ctx0" brushRef="#br1" timeOffset="-209558.92">23633 5820 58 0,'3'44'29'0,"-13"6"-41"0,6-31 56 0,-3 12-44 16,3-6 0-16,-3 3 0 16,4 4 1-16,-1-4-2 0,1-3 1 15,3-6 0 1,-4-7 0-16,4-5-1 0,0-7 0 15,4-10-2-15,-1 4 0 16,4-4-1-16,0-8 0 16,4 5-1-16,0 1 1 15,-1-1 0-15,4 4 0 16,4 9 2-16,0 3 0 16,-1 6 1-16,1 1 1 15,-1 2 0-15,-2 7 1 16,-5 0-2-16,1 0 0 15,-1-4-8-15,-3-5 1 0,4-10-2 16,-4-7 0-16</inkml:trace>
  <inkml:trace contextRef="#ctx0" brushRef="#br1" timeOffset="-209286.46">23862 5669 45 0,'14'41'22'0,"7"18"-33"16,-14-37 45-16,0 10-34 0,4 12 1 15,-4 3-1 1,-4 9 0-16,-3 1 0 0,-3-7 0 15,-8-9-1-15,-6-10 1 16,-1-3-10-16,4-9 0 16,0-7-1-16,3-2 0 0</inkml:trace>
  <inkml:trace contextRef="#ctx0" brushRef="#br1" timeOffset="-208927.46">24179 6177 41 0,'22'60'20'0,"-15"-16"-26"15,-7-29 40-15,-11 7-34 16,-3 0 0-16,-11 0 0 0,-3 0 0 15,3-3-4-15,4-7 0 16,4-2-7-16,-8-4 0 16</inkml:trace>
  <inkml:trace contextRef="#ctx0" brushRef="#br1" timeOffset="-208507.65">24589 5773 51 0,'7'6'25'0,"-18"-3"-31"15,4 0 46-15,4-3-40 16,-5 6 1-16,-2 1-1 16,-1-1 1-16,-3 0-2 15,-3 4 1-15,-1-1-2 16,4 4 1-16,3-4-1 16,1 0 0-16,6 1-1 15,8 2 1-15,6-5-1 16,1 5 1-16,3 1 1 0,-4-1 0 15,1 4 0 1,-4 6 1-16,-3 0-1 0,-4 0 0 16,-4 0-1-16,1-3 1 15,-8-1-4-15,0-2 1 16,1 0-7-16,3-7 1 16</inkml:trace>
  <inkml:trace contextRef="#ctx0" brushRef="#br1" timeOffset="-208279.68">24733 5907 50 0,'11'22'25'0,"-22"7"-28"0,8-23 47 0,-1 6-44 15,-3 4 1-15,4-3 0 16,-1-1 0-16,1 1-6 16,-1-7 1-16,4-12-10 15,0-10 0-15</inkml:trace>
  <inkml:trace contextRef="#ctx0" brushRef="#br1" timeOffset="-207831.21">24800 5710 13 0,'21'0'6'0,"1"38"2"0,-15-29-9 16,0 7 0-16,0-4 1 15,-4 4-1-15,1 3 1 16,-1-1 2-16,-3-2 0 15,0 0 0-15,0 3 1 16,0-1 0-16,4-2 0 16,-4 0 0-16,3 6 0 0,-3-10-2 15,4 1 0-15,-1-7-1 16,1 0 0-16,0-12-1 16,3-6 1-16,0-4 0 15,3-6 0-15,1-3 0 16,-1-3 1-16,8 3-1 15,-4 3 1-15,0 0 2 16,0 9 0-16,0 7 0 16,1 12 1-16,-5 7 0 0,1 2 1 15,-1 32-2 1,1-9 0 0,-4 0-2-16,-3-10 1 15,-1-9-9-15,1-10 1 0,3-9-4 16,-4-12 0-16</inkml:trace>
  <inkml:trace contextRef="#ctx0" brushRef="#br1" timeOffset="-207561.96">25354 5434 28 0,'-3'3'14'0,"-4"10"-5"0,3-4 22 16,-3 7-30-16,-4-4 1 0,-3 10 1 15,-3 6 0-15,-5 7-4 63,5 3 1-63,-1 18 1 0,8 0 1 0,3 4-1 0,3 6 1 0,1-13-4 0,-1-9 1 15,4-6-11-15,7-13 1 16,0-16-1-16,11-12 1 0</inkml:trace>
  <inkml:trace contextRef="#ctx0" brushRef="#br1" timeOffset="-207191.38">25411 5675 37 0,'3'41'18'0,"-13"3"-19"0,10-31 36 15,-4 9-33-15,0 3 0 16,4-7 2-16,0 4 1 16,0 0-6-16,0-9 0 15,0-1 3-15,0-8 1 16,0-4-2-16,4-7 1 15,3-2-2-15,4-4 0 16,-1-2 0-16,1-1 0 16,6 3 0-16,-2 1 0 0,-1 6 0 15,0 6 0-15,0 6 0 16,-4 3 0-16,1 1 0 16,0 5 0-16,-1 1-1 15,1 9 1-15,-4-3-4 16,0 0 1-16,-4 0-11 15,1-3 1-15,-8-7 0 16,1-12 0-16</inkml:trace>
  <inkml:trace contextRef="#ctx0" brushRef="#br1" timeOffset="-206900.06">25605 5443 37 0,'24'38'18'0,"-13"18"-20"0,-4-43 37 16,0 9-34-16,4 3 0 15,-1 6 0-15,-3 13 1 16,-7 3-2-16,0 13 0 15,-3-1 1-15,-1-2 0 16,-3-10-3-16,0-6 1 16,-4-13-9-16,1-9 0 15,-1-4-2-15,1-8 0 0</inkml:trace>
  <inkml:trace contextRef="#ctx0" brushRef="#br1" timeOffset="-206585.97">25816 5020 38 0,'21'50'19'0,"4"29"-23"16,-14-48 36-16,6 16-31 15,1 19 0-15,0 28 0 0,-4 9 0 16,-4 17-2-16,-10 11 0 16,-14-8 1-16,-14-1 0 15,-14-16-5-15,-8-11 0 0,1-20-6 0,0-19 1 31</inkml:trace>
  <inkml:trace contextRef="#ctx0" brushRef="#br1" timeOffset="-202892.27">20581 8934 24 0,'18'9'12'0,"3"-15"-2"0,-14 3 13 16,0 3-21-16,0 0 1 16,0 3 3-16,0 0 0 15,0 0-6-15,0 0 1 16,0 3 5-16,0-3 0 16,-3 1-1-16,-1-4 0 0,-3 0-2 15,0-7 0-15,-3-2-2 16,-8-7 1-16,-6 4-2 15,-8-1 0-15,-7-3 0 16,-3 1 0-16,0 2 0 16,-1 7 0-16,5 0 0 78,-1 12 0-63,4 0-1-15,3 4 0 0,7 8-1 0,4 4 0 0,7 7 1 0,7-1 0 0,4-6 1 0,10 0 0 0,11 0 0 0,6-3 0 0,8-1 0 16,-4-5 1-16,-3-4-1 16,0-2 0-16,-4-7-1 15,-7-4 1-15,-3-2-1 16,0-3 1-16,-8-4 0 16,1-6 0-16,-8 1-1 0,-3-4 0 15,-3 3 0 1,-4-3 1-16,-4 6 0 0,-7 4 0 15,-3-1-1-15,-3 7 1 16,-1 6 0-16,0 3 0 16,0 3 0-16,1 4 0 15,6 2 0 1,4 1 0-16,0 2 0 0,7 1 1 16,7-3-1-16,7-7 1 15,11 3-1-15,-1-2 1 16,4-1-1-16,1-6 1 15,-1-6 0-15,0-7 0 16,-4 0-1-16,-2-5 1 0,-5-1-1 16,-3 0 1-16,-3-6-1 15,-4 3 0-15,-4-3 0 16,-6 6 0-16,-4 3 0 16,-4 4 0-16,0 6 0 15,-3 6 0-15,3 9 0 16,1 4 1-16,-1 5-1 15,4 7 1-15,0 4 0 16,0-4 0-16,10 0 0 16,8-3 0-16,10-7-4 15,0-8 1-15,4-7-13 16,-4-10 1-16</inkml:trace>
  <inkml:trace contextRef="#ctx0" brushRef="#br2" timeOffset="-194245.14">20059 6996 28 0,'0'0'14'0,"3"-26"3"0,-3 17 15 16,0-3-32-16,-3-4 1 0,-1-3 0 15,-6 3 1 1,-1 4-2-16,-3-4 1 0,-3 0 0 15,-5-2 0-15,1 5-1 16,-7 4 1-16,3 2-1 16,4 4 0-1,3 6-2-15,1 4 1 0,-4-1 0 16,-1 7 0 0,1 8-1-16,4 5 1 0,3-1-1 15,-1 6 1-15,12-3 0 16,6 4 0-16,5-4 0 15,6 0 1-15,3 0 1 16,11-6 1-16,4-3 0 16,0-6 0-16,0-7 0 15,3 0 1-15,-7-12-1 16,-3 0 1-16,-4-7-2 16,-3-6 1-16,-4-3-1 15,0 0 1-15,-3 0-2 16,-4-3 1-16,-4 3-1 15,-3 3 0-15,-7 4-1 16,-4-1 1-16,-6 4-1 16,-4 2 1-16,-4 4-2 15,-3 6 1-15,0 0 0 0,-4 3 0 16,7 3-1-16,0 7 0 16,1-1 1-16,3 4 0 15,3 0 2-15,11 3 0 16,7-1 0-16,3 1 0 15,11-3 1-15,11-7 0 16,7-6 1-16,3-6 0 16,4-6-1-16,-7-4 1 15,-8-2-1-15,-2-4 0 16,-8-3-4-16,-11 0 0 0,-6 3-13 16,-11-3 0-1</inkml:trace>
  <inkml:trace contextRef="#ctx0" brushRef="#br2" timeOffset="-192728.6">20567 8974 25 0,'0'-3'12'0,"3"-3"-3"0,-3 6 5 16,0 0-11-16,0-6 1 16,0-1 2-16,0 1 0 15,-3 0-8-15,-1-7 1 16,1 4 5-16,-1-1 1 0,1 4-2 16,-1 0 0-16,1-7 0 15,-1 1 0-15,1-4 0 0,-1 0 0 16,-3 1-1-1,4-1 1-15,-1-3-1 16,1 0 0-16,-1 1-1 16,4-4 1-16,0 3-1 15,-3-3 0-15,3 3 0 16,0-3 0-16,-4-3-1 16,4 3 1-16,-4 0-1 15,1 3 1-15,-1-3 0 16,1 0 0-16,-1-3-1 15,1 0 1-15,-4-3-1 16,0 6 1-16,0 3-1 16,0-3 1-16,-4-3-1 15,-3-6 0-15,3 3 0 16,1-1 1-16,3 1-1 16,0 0 1-16,-4 0-1 0,0 0 1 15,1-4-1-15,-1 1 1 16,1-1-1-16,-1 7 0 15,1 0 0-15,-1 0 1 16,0-3 0-16,1 3 0 16,3-3-1-16,0-1 1 15,0 8 0-15,0-8 1 16,0 1-1-16,-4-3 1 16,0-4-1-16,1 7 0 0,-4 0 0 15,0 0 0 1,3-1-1-16,0 1 0 0,4 0 0 15,4 0 1-15,-4 3-1 16,3-1 1-16,-3 8-1 16,0-4 1-16,0 3 0 15,0-3 0-15,0 0-1 16,0 0 1-16,-4-3-1 16,1 0 0-16,-4 6 0 15,-4 0 0-15,0 0 0 16,1 1 0-16,-1-4 0 15,0 3 1-15,4 6-1 16,0-2 1-16,0-4-1 16,-4 6 0-16,8 1 0 15,-1-1 1-15,1-2-1 16,-1 2 0-16,1 0 0 0,2 1 0 16,1 2 0-16,0 1 1 15,4 3-1-15,-1 3 0 16,1 0 0-1,-1-4 0-15,1 1 0 0,3-3 0 16,0 2 0-16,0 1 0 16,-4 0-1-16,4-1 1 15,0 7-1-15,0-3 0 16,0 3-1-16,0 0 0 16,0 0-4-16,0 0 0 15,4-3-13-15,6-6 1 16</inkml:trace>
  <inkml:trace contextRef="#ctx0" brushRef="#br2" timeOffset="-190142.49">18613 10379 18 0,'7'-44'9'0,"-4"-28"-3"0,1 56 10 0,-1 1-13 15,-3-4 0 1,-7 0 3-16,-3-3 1 15,-8 0-8-15,-3 0 0 0,-4 0 5 0,-7 3 0 32,-10 7-2-32,-11 3 0 0,-3 2-2 15,-4 4 1-15,-4 6-2 16,1 7 1-16,10 5-2 16,3 4 0-16,1 16-1 15,3 9 0-15,7 15 0 16,4 7 0-16,14 16 0 15,10 2 1-15,11 1 1 0,11-4 1 16,6-2 1-16,19-1 1 16,13-12 1-1,15-13 0-15,6-12 1 16,4-10 0-16,-10-15 0 0,3-10 0 16,0-15-1-16,3-7 1 15,-6-12-2-15,-8-13 1 0,-6 1-2 16,-8-14 1-16,-7-5-2 31,-10-1 1-31,-14-3-1 0,-11 1 0 16,-18-1-1-16,-14-3 1 15,-10 0-2-15,-4 13 1 16,-14-4-11-16,-14 1 0 16</inkml:trace>
  <inkml:trace contextRef="#ctx0" brushRef="#br2" timeOffset="-185627.09">14513 2740 40 0,'11'10'20'0,"-4"46"-13"16,-4-31 21-16,-3 3-26 15,-3 23 1-15,-4-4 1 0,0 15 0 16,-4 1-5-1,1-3 0-15,-4-7 3 16,3-12 0-16,0 0-1 0,4-13 1 16,4-9-1-16,3-13 0 15,0-6 0 1,10-6 0-16,4-7 0 16,4-3 0-16,0-2 0 15,-1-1 0-15,1 0-1 16,0 6 0-16,-4 7 0 15,0 3 1-15,-4 6-1 0,1 10 0 16,0 2 0-16,3 4 1 16,0 6-1-16,-4 7 0 15,1-1-1-15,0 7 1 0,-4-4-4 16,-4-6 0 0,1-3-11-16,-1-15 0 15</inkml:trace>
  <inkml:trace contextRef="#ctx0" brushRef="#br2" timeOffset="-184724.85">15660 3320 59 0,'3'16'29'0,"1"0"-31"15,-4-10 47-15,0 3-46 16,0 7 1-16,0-6-2 16,-4 2 1-1,1-3-5-15,3 4 1 16,-4-13-11-16,1-13 0 15</inkml:trace>
  <inkml:trace contextRef="#ctx0" brushRef="#br2" timeOffset="-184545.51">15536 3010 43 0,'14'6'21'0,"18"16"-15"0,-21-16 29 0,3 1-37 16,4 2 1-16,-1 1-3 15,1-1 1-15,-4 10-1 16,4-13 1-16,-1 7-10 16,-6 2 0-16</inkml:trace>
  <inkml:trace contextRef="#ctx0" brushRef="#br2" timeOffset="-184247.28">15766 3414 41 0,'10'22'20'0,"-3"-31"-20"16,-3 3 32-16,-1-4-32 0,4-2 1 15,4-4-1-15,-4 0 1 16,4 1-1-16,-1-4 0 16,1 6 0-16,3-2 0 15,0 2 0-15,0 7 0 16,0 6 2-16,0 6 0 15,4 0 1-15,-7 7 0 16,3 9 0-16,-4 9 1 16,1-2-2-16,-1-1 1 15,1 0-6-15,3-6 0 0,0-10-10 16,0-5 1-16,0-17-3 16,1-5 0-16</inkml:trace>
  <inkml:trace contextRef="#ctx0" brushRef="#br2" timeOffset="-183811.01">16986 3468 48 0,'0'15'24'0,"14"-5"-24"0,-10-4 48 31,3-12-47-31,0 12 1 16,0-15 0-16,0-1 0 0,0-12-3 16,0 0 0-16,0-6 2 15,4 6 1-15,-1 0-2 16,5-3 1-16,-1 10-2 16,7 5 1-16,4 7-2 15,3 3 0-15,4 0-4 0,-8 0 1 16,8 9-8-1,-4 1 0-15,0-7-2 0,1 3 0 16</inkml:trace>
  <inkml:trace contextRef="#ctx0" brushRef="#br2" timeOffset="-183466.49">17625 3358 46 0,'3'6'23'0,"1"-6"-25"16,-4 0 44-16,0 0-40 15,-4-9 1-15,1 3 0 16,-4-1 0-16,-4 1-4 16,-3 3 0-16,0 0 2 0,-4 3 1 15,4 3-3 1,0 3 1-16,0 4-3 0,3 5 0 16,4-5-2-16,4 2 1 15,3 1-2-15,10-7 0 16,1-3 1-16,3-6 0 15,4-6 3-15,-4-4 0 16,0 4 1-16,0-7 1 16,0 7 0-16,-3 2 1 15,3 4-1-15,0 3 1 16,0 3-1-16,0 4 0 0,0 2 0 16,0 7 0-16,1-7-3 15,-1 4 0-15,0-4-7 16,0-6 1-16</inkml:trace>
  <inkml:trace contextRef="#ctx0" brushRef="#br2" timeOffset="-183044.22">18165 2772 48 0,'0'25'24'0,"-18"25"-26"16,14-31 44-16,-6 0-41 15,-4 18 1-15,3 16 3 0,4 10 1 16,0 0-7-16,3-4 1 16,-3-5 3-16,0-10 0 15,0-7-1-15,4-8 0 16,-4-14-2-16,-4-5 1 15,1-7-2-15,-8-6 0 0,4-4-2 16,0 1 1-16,0-6-3 16,-1-1 1-1,-2-3-2-15,-4 7 0 16,3 0 1-16,4 9 0 0,0 9 0 16,3 3 1-16,4 10 2 0,7 0 0 15,0 10 2-15,7-7 1 16,0 3-1-1,4-6 1-15,-1 0-2 16,1-3 1-16,7-7-8 16,10-5 0-16,-3-17-3 15,6 4 0-15</inkml:trace>
  <inkml:trace contextRef="#ctx0" brushRef="#br2" timeOffset="-182862.85">18249 3502 35 0,'7'25'17'0,"-7"-6"-28"16,0-19 31-16,-3-3-32 0,-1-9 1 16,1 5-4-1,-1-8 1-15</inkml:trace>
  <inkml:trace contextRef="#ctx0" brushRef="#br2" timeOffset="-182729.88">18263 3349 13 0,'25'34'6'0,"10"-12"-9"0,-24-16 7 0,3 1-9 15,0-4 1-15</inkml:trace>
  <inkml:trace contextRef="#ctx0" brushRef="#br2" timeOffset="-182384.8">18553 3440 36 0,'10'9'18'0,"-13"-6"-17"16,3-3 36-16,0 0-36 16,0 3 0-16,-4-3 1 15,-3 0 0-15,0 3-3 16,-4 1 0-16,1-1 1 15,3 3 1-15,0-3-3 16,0 3 1-16,0 4-4 16,0-1 1-16,0-9-2 15,3 10 0-15,4-10 1 16,4 0 0-16,-1 3 2 0,4-6 1 16,4-4 3-16,-1 4 1 15,1 3 2-15,3-6 0 16,-3 6 0-16,-1 6 0 15,4-6-1-15,-3 10 1 16,3 2-4-16,-3 10 1 16,-1-9-4-16,1 5 1 15,-1-2-7-15,4 0 0 16,0-16-2-16,4 0 0 0</inkml:trace>
  <inkml:trace contextRef="#ctx0" brushRef="#br2" timeOffset="-182099.26">18884 3625 33 0,'14'12'16'0,"-3"-15"-27"16,-4 0 31-16,0 0-24 16,0 0 0-16,4-13-4 15,-1 3 0-15,1-9 8 16,-1 10 1-16,1-7-5 15,0 3 1-15,-1 4 5 16,1 6 0-16,-4-4 4 16,3 10 1-16,4 10 1 15,4 8 0-15,3 1-3 16,0 6 1-16,4-9-7 0,0-3 0 16,3-4-7-1,0-9 0-15,4-9-2 0,7-13 1 16</inkml:trace>
  <inkml:trace contextRef="#ctx0" brushRef="#br2" timeOffset="-181813.33">19664 3374 34 0,'28'3'17'0,"-10"13"-22"0,-18-16 35 15,0 6-30-15,-11 0 1 0,-3 3-1 16,-4 4 1-1,1-4-2-15,-4 1 1 0,-4-4 0 16,-3 4 0-16,3 8 0 16,7-8 0-16,4 9 2 15,11-13 1-15,3 10 0 16,10-1 1-16,1 1-1 16,6 0 1-16,1 2-1 15,-4-5 1-15,-3 3-5 16,-11-1 1-16,-7 7-6 15,-14 3 1-15,-22 4-8 16,-17-4 0-16</inkml:trace>
  <inkml:trace contextRef="#ctx0" brushRef="#br2" timeOffset="-180886.63">14598 4393 53 0,'3'0'26'0,"-13"-3"-31"15,3 0 48-15,-11-4-43 32,-10 4 0-32,-7 0 0 15,-8 3 1-15,-34 9-2 32,17 13 1-32,7 16 0 0,7 9 0 15,4 6 0-15,13 1 1 16,15 12 0-16,4-1 0 15,17-8 1-15,21-10 0 0,14-9 1 16,18-17 1-16,11-5-3 16,-8-16 0-1,1-12-3-15,-8 2 0 0,-3-5-15 16,-7-7 1-16</inkml:trace>
  <inkml:trace contextRef="#ctx0" brushRef="#br2" timeOffset="-180507.11">15106 4725 42 0,'-21'13'21'0,"-4"-10"-9"16,22-6 24-16,-1 0-33 15,1 3 0-15,-1 0 5 16,4 0 1-16,7-3-11 0,7-4 1 15,4 4 5-15,3-13 0 16,4 7-5-16,6 0 0 16,1 5-8-16,-4 1 0 15,-6 3-8-15,-8 0 1 16,-7 3-2-16,-11-3 1 16</inkml:trace>
  <inkml:trace contextRef="#ctx0" brushRef="#br2" timeOffset="-180342.59">15134 4848 60 0,'0'22'30'0,"4"3"-33"0,3-19 65 0,0-6-61 15,3 6 0-15,8-6 1 16,3-6 0-16,4 0-6 16,0-4 1-16,-4 4-7 15,-7 0 1-15,-11-4-10 16,-3 10 0-16</inkml:trace>
  <inkml:trace contextRef="#ctx0" brushRef="#br2" timeOffset="-177805.31">15787 4465 26 0,'-4'3'13'0,"-13"-3"0"0,13-3 13 0,1 3-23 16,3 0 0-16,0 0 5 15,-4 3 0-15,1-3-9 16,-1 0 1-16,0 0 7 15,4 0 0-15,8 0-1 16,2 0 0-16,8 0-2 16,14-3 1-16,6-10-2 15,12 7 1-15,13 0-2 16,-3 3 0-16,-7-16-2 16,-11 13 1-16,-6-1-2 15,-15 7 0-15,-11 4-1 16,-13 14 0-1,-39 26-1 1,-4 6 0-16,3 1 0 16,-2-1 0-16,9 0 2 15,5 3 0-15,-1-3 1 0,11-9 0 16,6-6 1-16,12-7 1 16,10-6-1-16,11-6 1 15,6-7-2-15,15-3 1 16,3-6-6-16,4 0 1 15,0 0-9-15,-7-6 1 16,-4-3-5-16,1-1 1 16</inkml:trace>
  <inkml:trace contextRef="#ctx0" brushRef="#br2" timeOffset="-177534.27">16390 4659 59 0,'-3'32'29'0,"-12"12"-38"16,12-35 57-16,3 16-48 15,-4 0 1-15,-3 10-1 16,4-4 1-16,-1 0-2 15,1-5 1-15,-1-5-3 16,1-5 1-16,-1-10-7 16,1-12 1-16,-4-10-8 15,0-15 0-15</inkml:trace>
  <inkml:trace contextRef="#ctx0" brushRef="#br2" timeOffset="-177148.7">16203 4543 34 0,'14'10'17'0,"7"2"-6"0,-14-9 21 15,4 1-28-15,-4-1 1 16,7 0 1-16,7 0 1 0,15 3-9 16,6-3 1-16,11-3 5 15,3 0 0-15,4-3-2 16,-3 0 0-16,-8-3-1 15,-10 0 1-15,-7-1-3 16,-8 1 1-16,-6 3-1 16,-4 0 1-16,-7 3-1 15,-7 6 1-15,-3 0-1 16,-8 7 1-16,-7 6-1 16,-6 6 0-16,-4 3 0 15,-1 6 1-15,5 4-1 16,2 15 1-16,8-15 0 15,7 3 0-15,11-4 1 16,10-5 0-16,11-7-1 0,13-13 1 0,1-5-3 16,0-10 1-16,0-7-14 15,-7-15 0-15</inkml:trace>
  <inkml:trace contextRef="#ctx0" brushRef="#br2" timeOffset="-173624.77">17018 4659 35 0,'-4'10'17'0,"12"9"-5"0,-8-16 18 16,0 0-27-16,0 0 0 16,-4 3 0-16,0-3 1 15,4-3-7-15,0 0 0 0,0 0 0 16,0-6 0 0,0 6-10-16,4-12 0 15</inkml:trace>
  <inkml:trace contextRef="#ctx0" brushRef="#br2" timeOffset="-173301.28">17371 4258 49 0,'7'13'24'0,"-4"81"-25"16,-3-72 40-16,0 18-40 15,-3 4 1-15,-4 19 0 16,3 3 0-16,1 12-2 15,3-6 1-15,0 7-7 0,0-17 1 16,-4-15-7 0,-3-9 1-16</inkml:trace>
  <inkml:trace contextRef="#ctx0" brushRef="#br2" timeOffset="-171993.8">17939 4553 48 0,'0'3'24'0,"24"-6"-13"0,-9 3 25 16,-1 0-36-16,10 0 1 15,5 0-1-15,2 0 0 0,5 0-4 16,-1 0 0-16,-3 0-9 16,-4 3 1-16,-10-6-3 15,-8-3 1-15</inkml:trace>
  <inkml:trace contextRef="#ctx0" brushRef="#br2" timeOffset="-171799.01">17918 4870 51 0,'17'12'25'0,"-10"-24"-33"16,7 8 49-16,8-5-46 15,2-4 1-15,8 1-17 16,0 2 0-16,0-2 20 16,3-4 0-16</inkml:trace>
  <inkml:trace contextRef="#ctx0" brushRef="#br2" timeOffset="-171379.76">18486 4390 54 0,'3'28'27'0,"11"-28"-32"0,-7 0 54 0,4 3-46 15,3-3 1-15,7-9 0 16,7 6 1-16,4-7-7 15,7 4 0-15,0 6 4 16,-8 0 1-16,-2 6-4 16,-12-6 1-16,-6 6-1 15,-15 7 0-15,-10 6-1 16,-7 9 1-16,-11 0-2 16,-3-3 1-16,-4 10 0 15,11 2 0-15,0 1 0 16,3 3 0-16,4-7 0 15,3-2 1-15,8 2 0 16,6-6 0-16,8-9-1 16,10-6 0-16,18-10-4 15,10-6 1-15,4-7-10 0,3-5 1 16,-3-4-1-16,-4 0 1 0</inkml:trace>
  <inkml:trace contextRef="#ctx0" brushRef="#br2" timeOffset="-171183.95">19001 4556 48 0,'10'50'24'0,"-20"-12"-26"0,3-19 51 16,-4 9-47-16,0 6 0 0,-3 10 1 16,0 3 0-1,-3-12-5-15,6-4 0 0,0-6-1 16,4-9 1-16,4-4-8 15,-1-21 1-15,1-16-7 16,-4-6 0-16</inkml:trace>
  <inkml:trace contextRef="#ctx0" brushRef="#br2" timeOffset="-170840.08">18764 4534 34 0,'36'53'17'0,"24"-43"-6"15,-43-1 25-15,8 1-30 16,10-1 1 0,-3 0 5-16,7-2 1 0,10-4-16 15,0-6 0-15,4 6 9 16,0-3 1-16,-3 0-4 16,-12 6 1-16,-6-6-4 15,-7 9 0-15,-11 1-2 0,-7-1 0 16,-10 10 0-16,-4 6 0 15,-4 6 0-15,-3 10 0 16,-4 3 0-16,4-9 1 16,0 5 1-16,7 1 0 15,3-3 1-15,8-7 1 16,10-9-2-16,11-3 0 16,6-13-4-16,5-6 1 0,-5-6-9 15,1-7 0-15,-18 1-6 16,-10 6 1-16</inkml:trace>
  <inkml:trace contextRef="#ctx0" brushRef="#br2" timeOffset="-167341.03">20578 9056 3 0,'14'0'1'0,"-4"3"7"16,-10-3 2-16,0 0-9 0,4-6 1 0,-4-1 3 16,0-2 1-16,0 0-6 15,0-7 0-15,-4 0 4 16,1-3 0-16,-1 1-1 16,1 2 0-16,-1-9-2 15,1 3 0-15,-1-3-1 16,1 0 1-16,-1-7-1 15,0-2 1-15,1-4-1 16,-4-3 1-16,0 1-1 16,-4-10 1-16,-3-4-1 15,-3 4 1-15,-1-3-1 16,-3-1 0-16,0-2 0 16,-1 3 0-16,5-1 0 15,-4-5 0-15,-1 2-1 16,-2-5 1-16,-1-4 0 0,0-3 1 15,-3-3 0 1,3 3 1-16,4-3 0 0,0-1 0 16,-7 8 0-16,-4-4 0 15,-3 3 0-15,-4 3 0 16,0-3-1-16,0 0 0 16,-6 0 0-16,-5-6 0 15,1 6 1-15,-8-3 0 16,11 4-1-16,1 2 1 15,-8 3-1-15,-7 4 1 16,-4-1-2-16,-3 4 1 0,-7 6-1 16,4-9 1-16,10 2 0 15,-4 4 0-15,-3-6-1 16,-7-4 0-16,-4 4 0 0,-10-4 1 16,3 4-1-16,11 6 1 15,0-1-1 1,-3 4 1-16,-4-3 0 15,-4 3 0-15,0 6 0 16,8-3 1-16,-1 1-1 16,-10-1 1-16,-7 3-1 0,-4-3 0 0,-4 3-1 15,12 7 1-15,-4 5-1 32,-8 4 1-32,-3-3 0 15,1 3 0-15,2 0-1 0,1-3 1 16,-7 3 0-16,-8-4 0 15,4 8 0-15,11 5 0 16,0 6-1-16,-8 10 1 16,1 0 0-16,3 4 0 15,0 2-1-15,7 3 1 0,-6 1-1 16,2 5 1-16,1 4 0 16,0 9 0-1,10 1-1-15,-7-1 1 0,4 13-1 0,0-1 0 16,3 4 0-1,4 3 0 1,3 7 0-16,8-7 1 0,2 6-1 16,5 0 0-16,-4 10 0 15,0-10 0-15,0 7 0 0,-4-1 1 16,7-5-1 0,8 2 0-16,-1 1-1 15,-6 5 1-15,3-2-1 16,0 9 1-16,3-3-2 15,1 9 1 1,-8 57 0-16,11-10 0 16,14-3 0-16,4-6 1 15,10 6 0-15,8-6 0 0,3 0 0 16,6 9 1-16,-2-9-1 16,-1-3 1-1,8 12-1 1,3-3 1-16,-1 4-1 15,1 2 1-15,7 10-1 16,4-3 0-16,3-4 0 16,-3 10 0-16,6-9 0 0,4 6 1 0,7-4 0 15,4-2 0-15,7-4-1 16,3 7 1-16,4 0-1 0,0-13 1 16,3 6-1-1,4-9 0 1,3 7 0-16,1-10 0 15,-12-4 0-15,8 1 0 0,4-6 0 16,6 8 1-16,1 1-2 16,-1-3 1-1,36 34 0 1,0-15 0-16,3-16 0 16,-7-3 0-16,7-10 0 0,0-12 0 0,-6 3 0 31,6-10 0-31,0-6 0 15,4 4 0-15,7-13 0 16,0-10 0-16,6-6 0 16,5-9 0-16,10-6 0 15,0-7 0-15,3 0 0 16,1 0 0-16,3 0 0 16,0-3 0-16,-7-6 0 15,4 3 0-15,3-6 0 0,0 0 0 16,-4-4-1-16,-35-2 1 15,50 2 0 1,3 1 0-16,-10-7-1 16,3-6 1-16,7-3 0 15,0-3 0-15,-7-13 0 0,1-16 1 16,6-6-1-16,-11-18 0 16,-13-7 0-16,3-3 1 15,0 6-1-15,0-3 0 16,-11-9 0-16,-3-9 0 15,0-4 0-15,0-9 0 16,0-10 0-16,-4-9 0 16,-14-22-1-16,8-3 1 0,-5-22 0 15,-2-19 0-15,-1-6 0 16,-10-16 0-16,-8 0 0 16,-10-15 0-16,-14-4-3 15,-11 7 1-15,-13-1-13 16,-8 7 0-16</inkml:trace>
  <inkml:trace contextRef="#ctx0" brushRef="#br2" timeOffset="-166275.41">12746 9928 46 0,'56'25'23'0,"33"-7"-14"16,-68-21 23-16,10 0-30 16,-2 0 0-16,-1 3 0 15,-3-3 0-15,-8 0-4 0,-6-3 1 16,-8-1 1-1,-6 10 0-15,-11 1-1 0,3 2 0 16,-3 3 0 0,-4 4 0-16,-3 9 0 0,-7 6 0 15,-7 3 1-15,3-9 0 0,4 6 1 32,3 7 0-32,4-1 1 0,7-2 0 15,7-7 0-15,10 0 1 0,11-6 0 16,15-7 0-16,2-5-3 15,5-7 1-15,2-4-5 0,1-2 0 16,0 0-11-16,-4-4 1 31,1-8-3-31,-5-1 1 16</inkml:trace>
  <inkml:trace contextRef="#ctx0" brushRef="#br2" timeOffset="-166049">13300 10156 42 0,'-11'35'21'0,"-14"-7"-24"15,18-12 40-15,-3 6-36 16,-4 3 1-16,-4 9 1 16,0 7 0-16,4-6-4 15,4-1 0-15,-1-9 0 16,4-9 0-16,7-13-6 15,-3-12 1-15,-1-10-8 16,1-9 1-16,-1-1-1 16,-3-2 1-16</inkml:trace>
  <inkml:trace contextRef="#ctx0" brushRef="#br2" timeOffset="-165749.59">13074 10122 26 0,'7'0'13'0,"21"13"-7"0,-17-10 26 16,6 3-29-16,-2 0 1 15,2 4 3-15,8-7 1 16,7 0-9-16,3-3 1 16,7 3 6-16,8-6 0 15,-12-7-2-15,5-2 0 16,-8-1-2-16,-3 1 0 0,-4 2-2 16,-7 4 1-16,-3 3-2 15,-8 3 0-15,-6 6 0 16,-11 4 0-16,0 15-1 15,-4 6 1-15,-3 7 1 16,4 9 0-16,3 3 1 16,-1 0 0-16,5-6 0 15,6-6 0-15,1-13-4 16,10-10 0-16,7-15-12 16,-3-18 0-16</inkml:trace>
  <inkml:trace contextRef="#ctx0" brushRef="#br2" timeOffset="-161831.35">20687 8799 28 0,'3'9'14'0,"8"-21"-5"15,-11 12 15-15,7-7-22 0,0 7 0 32,0 0 1-32,-3-6 1 0,-4 6-5 0,-4-9 0 15,1 2 3-15,-8 1 0 16,-7-3-2-16,-6 2 1 0,-12 1-1 16,-2 6 1-1,-5 0-1-15,1 6 1 0,0 7-1 16,-8 6 1-16,4 6-1 15,4 0 0 1,3 6 1-16,11 7 0 16,7 0-1-16,10-4 1 0,15 0-1 15,13-2 1-15,15-1 0 16,18-6 1-16,10-3-2 16,7-9 0-16,-14-10 2 15,-8-16 0-15,-2 1 0 16,-8-10 1-16,-7-6-1 15,-7-10 1-15,-10-6 0 16,-8-3 0-16,-3 3-2 16,-3 0 1-16,-8 7-2 15,-6 8 0-15,-8 7 0 16,-7 10 1-16,-3 9-2 16,-4 12 1-16,0 7-2 15,-3 3 0-15,0 0-9 16,6-1 1-16,8 1-5 15,11-16 0-15</inkml:trace>
  <inkml:trace contextRef="#ctx0" brushRef="#br2" timeOffset="-161140.85">20108 6996 34 0,'14'-13'17'0,"-6"-21"-16"0,-5 21 26 15,1-6-25-15,-1 0 0 16,-6 4 2-16,-4 2 1 15,-8 1-6-15,-9-4 0 16,-12 7 4-16,-6 2 0 16,0 10-1-16,-4 1 1 15,-3 21-2-15,3 3 1 0,0 13-1 16,7 18 0-16,7-2 0 16,8 2 0-1,13-2-1-15,14-13 1 0,22-13-1 16,14-12 0-16,24-19 0 15,8-10 1-15,-7-12-2 16,-12-9 1-16,-9-3-1 16,-15-1 0-1,-14 7-8-15,-10 0 0 0,-18-1-5 16,-11 7 1-16</inkml:trace>
  <inkml:trace contextRef="#ctx0" brushRef="#br2" timeOffset="-160420.58">19995 7137 9 0,'8'9'4'0,"-1"-6"15"15,-4 0-7-15,1 4-9 16,-1-1 0-16,4 0 5 0,4 4 0 16,-1-1-8-16,4 4 0 15,1 5 6-15,2 7 1 16,1 4-2-16,3 5 0 15,4 4-1-15,6 6 1 16,5 9-2-16,-1 7 0 16,0-1-1-16,1 10 1 15,2 0-1-15,-2 3 1 16,6 0-2-16,-3-3 0 0,0 3-1 16,-1 4 1-16,-9-10-1 15,-5 3 1-15,-6-4-2 16,-4 4 1-16,-10 4-1 15,-4-8 1-15,-11-2-7 16,-7-10 0-16,-6-15-8 16,3-10 1-16</inkml:trace>
  <inkml:trace contextRef="#ctx1" brushRef="#br2">16588 4854 0</inkml:trace>
  <inkml:trace contextRef="#ctx0" brushRef="#br2" timeOffset="-159382.88">21223 8212 29 0,'18'-40'14'0,"-25"21"-3"0,7 9 15 0,0 1-25 0,-4-1 0 0,1 1 0 15,-4-7 1-15,0-2-2 16,-8-1 0-16,-6 0 1 15,-3-3 0-15,-8 6-1 16,-7 4 1-16,0 5-1 0,-7 14 1 16,0 5-1-16,-3 7 0 15,7 9 0-15,10 10 1 16,7 3-1-16,4 9 1 16,4 3-1-16,13 1 1 15,11 5-1-15,18-9 1 16,14-3 0-16,17-9 0 15,22-16-1 1,10-19 1-16,7-6 0 0,-7-3 1 16,-10-16-2-16,-11-7 0 15,-21 1-3-15,-18-9 1 16,-25-7-10-16,-27-10 0 16</inkml:trace>
  <inkml:trace contextRef="#ctx0" brushRef="#br2" timeOffset="-155981.84">16030 11063 1 0,'-3'-19'0'0,"-4"19"1"0,3 0 0 0,-3 0 0 15,0 0 1-15,0 3 3 16,-4-3 0-16,1 0-5 16,-1 0 1-16,4 0 5 15,0 0 1-15,0 0 1 16,4-3 1-16,-1 3-1 16,0 6 0-16,4 4 0 15,0 2 0-15,0 10-1 16,0 9 0-16,-3 4-3 15,-4 15 0-15,3 10-1 16,1 21 1-16,-1 4-2 16,4 3 0-16,-3-7-1 0,-1-6 0 15,-3-15-2-15,0-16 1 16,4-10-5-16,-1-12 1 16,8-9-9-16,3-16 0 15,3-10-1-15,8-12 0 16</inkml:trace>
  <inkml:trace contextRef="#ctx0" brushRef="#br2" timeOffset="-155301.03">15829 11147 30 0,'21'29'15'0,"18"-11"-6"16,-28-14 26-16,10-1-32 15,14 0 1-15,7-6 1 16,18-4 1-16,7-2-8 16,18 0 1-16,17-1 4 15,18-2 1-15,-7 2-3 16,7-2 1-16,11-1-2 15,3-3 1-15,-11-2 0 16,8-7 0-16,-11-7-1 16,-7 4 1-16,-4 6-1 0,-21 3 1 15,-7 4-1-15,-3 5 0 16,-4 4 0-16,0 3 0 16,-7 3-1-16,-10 3 0 15,-8 6 0-15,-7 4 1 16,-6-1-1-16,-5 4 1 15,-2 3-1-15,-5-3 1 16,-3 5-1-16,-6-2 1 16,-5 6-1-16,-3 4 0 15,-7 2 0-15,0-3 1 16,-3 10-1-16,-4 3 1 0,0 6-1 16,-4 9 1-16,0 7 0 15,1-7 0-15,3 7 0 16,0-3 1-16,3-4-1 15,1-9 0-15,-1 0 0 16,4-6 0-16,-3-4 0 16,-4-8 1-16,-8-4-1 15,-9-10 1-15,-19-5 0 16,-6-7 1-16,-22-6-1 16,-24-3 1-16,-25-4-1 15,0 1 1-15,-21 2-1 0,-21-5 1 16,17-1-3-16,-10 4 1 15,-7 3-7-15,17 6 1 16,8 0-10-16,6 3 1 0</inkml:trace>
  <inkml:trace contextRef="#ctx1" brushRef="#br2" timeOffset="5503.16">9543 12016 0,'0'0'15,"0"0"1,0 9 0,0-2-1,0 2-15,0 0 32,0 1-17,0-1-15,0-2 16,0 2-1,0 4 1,3-10 0</inkml:trace>
  <inkml:trace contextRef="#ctx0" brushRef="#br2" timeOffset="-148678.54">14365 14531 40 0,'7'3'20'0,"-3"6"-8"0,-4-5 21 15,0 5-31-15,-4 7 0 16,-3-1 2-16,-3 20 0 16,-5 6-5-16,1 6 0 15,-7 9 3-15,0 7 0 16,3 0-2-16,1-1 0 0,3-15-6 15,7-9 1 1,3-16-10-16,4-19 0 16</inkml:trace>
  <inkml:trace contextRef="#ctx0" brushRef="#br2" timeOffset="-148395.43">14016 14528 37 0,'0'15'18'0,"7"-5"-7"16,-7-10 22-16,7 0-28 16,4 0 1-16,-1 0 3 15,-3 0 1-15,14 0-11 16,15 0 0-16,13-3 7 15,18-4 1-15,14-2-5 16,-7-3 0-16,4-1-5 16,-4 4 0-16,-11-1-8 15,-10 4 1-15,-10 3-9 16,-8 6 1-16</inkml:trace>
  <inkml:trace contextRef="#ctx0" brushRef="#br2" timeOffset="-148064.94">14640 15089 43 0,'-10'31'21'0,"13"-21"-17"0,-3-10 32 16,0 0-33-16,0 0 1 15,0-6 2-15,0-4 0 0,0-6-8 16,0-2 1-16,0-1 4 15,0 0 0-15,0-3-2 16,4 0 1-16,-4 3-2 16,0 1 1-16,7-1 0 15,0 3 0-15,0 3-1 16,4 7 1-16,3 3-2 16,0 3 1-16,0 3-2 15,3-3 1-15,1 6-5 16,0 4 1-16,-1 2-9 0,1-2 0 0,0-1-2 15,3 1 0 1</inkml:trace>
  <inkml:trace contextRef="#ctx0" brushRef="#br2" timeOffset="-147897.09">14958 15004 31 0,'7'19'15'0,"-4"16"-11"0,-3-29 24 15,0 3-27-15,0-2 0 16,0-1 0-16,0-6 1 16,4-6-4-16,-1-7 0 15,1-3-8-15,-1-2 1 16</inkml:trace>
  <inkml:trace contextRef="#ctx0" brushRef="#br2" timeOffset="-147748.02">14870 14728 31 0,'3'29'15'16,"18"-14"-9"-16,-14-8 20 0,4 2-27 15,7-3 1-15,-4 4-10 16,7-4 1-16,0-6 4 16,0 0 0-16</inkml:trace>
  <inkml:trace contextRef="#ctx0" brushRef="#br2" timeOffset="-146937.35">15730 14371 43 0,'4'78'21'0,"-8"38"-24"16,4-81 39-16,-3 6-35 16,-1 6 1-1,1 22 0-15,3-13 0 16,-4-9-3-16,4-6 0 15,0-13 1-15,4-9 0 0,-1-13-2 16,-3-6 1-16,4-12-2 16,3-10 1-16,7-6-2 15,4-1 1-15,-1 4 0 32,1 3 1-32,0 3 0 15,-4 7 1-15,0 9 1 0,0 6 0 16,-4 9 1-16,5 7 0 15,-1 6 1-15,-4 4 1 16,1-1 0-16,3-3 0 16,-3 0 0-16,-1 0 1 15,1-3-1-15,-1-3 1 16,4-7-2-16,1-8 1 16,2-8-2-16,1-2 1 15,-1-6-2-15,1-10 1 16,-4-10-1-16,-3 1 1 0,-4-4-3 15,-4 7 0-15,-3 6-1 16,-3 3 0-16,-1 7-1 16,-3 6 1-16,0 12 0 15,0 6 0-15,0 7 1 16,0 13 0-16,0-1 2 16,3 0 0-16,1 1 0 15,3-4 1-15,3-3-1 16,8-6 1-16,3-4-6 15,4-8 0-15,3-7-7 16,0-10 1-16</inkml:trace>
  <inkml:trace contextRef="#ctx0" brushRef="#br2" timeOffset="-146367.83">16298 14854 37 0,'11'34'18'0,"-4"26"-17"0,-7-47 29 15,4 2-30-15,-1 1 0 16,-3 0 0-16,4-4 1 16,-4-2-1-16,0-7 0 15,0-10-2-15,0-8 0 16,0-7-4-16,0-10 0 16,-4 1 0-16,1-10 0 15,-5 4 0-15,5 2 1 16,-1 4 3-16,4 6 0 0,4 9 6 15,3 3 0-15,4 10 2 16,3 6 0-16,7 4 1 16,4-1 1-16,3 0 0 15,7 4 0-15,0-4-3 16,8 0 1-16,3 1-3 16,-4-7 1-16,-7 3-3 15,-7 0 1-15,-6 0-3 16,-5 0 1-16,-6 0-1 15,-8 0 0-15,-6 4-1 16,-4-1 1-16,-7 3-2 16,-4 4 0-16,0 6-1 15,1-1 1-15,-5 4-1 16,5 3 0-16,6-3 1 16,8 4 1-16,3 2 2 15,7 3 0-15,7 0 2 0,0-2 1 16,0-4 1-16,-3-3 0 15,-4 0-1-15,-7 3 0 16,-7 3-2-16,-7-3 1 16,-8 0-2-16,-2 0 0 15,-8-3-3-15,0-6 0 16,0-4-8-16,4-5 0 16,7-10-2-16,7-7 0 15</inkml:trace>
  <inkml:trace contextRef="#ctx0" brushRef="#br2" timeOffset="-145767.57">16842 14252 41 0,'10'-13'20'0,"4"32"-22"16,-10-9 39-16,-1 11-34 15,1 17 1-15,-1 6 1 16,-3 9 0-16,-3 10-7 15,-4 0 1-15,0 3 4 16,3-7 0-16,-3-9-3 16,4-12 1-16,-4-13-2 15,0-9 1-15,0-10-4 16,-1-6 1-16,1-9-2 16,4-4 1-16,3 1-2 15,3-4 1-15,1 0 0 16,-1 4 0-16,5 8 2 15,-1 8 0-15,3 2 2 16,1 6 1-16,3 4 1 0,0 3 1 16,4 6 0-16,-4-3 0 15,3-3 0-15,5-4 1 16,2-5 0-16,4-1 0 16,4-6-1-16,7-9 0 15,0 0-1-15,3-10 0 16,0-12-1-16,-3-16 1 15,-3 0-2-15,-1-12 1 16,-7-4-1-16,-10-9 1 16,-4 0-1-16,-7-3 0 0,-4 6-1 15,-3 3 1-15,-3 13-1 16,-4 3 0-16,-7 6 0 16,-4 10 0-16,0 15 2 15,-3 10 0-15,-3 19 1 16,2 21 0-16,5 26 1 15,6 21 0-15,4 17 0 16,7 2 0-16,11 3-1 16,-1-15 0-16,4-22-7 15,-3-13 0-15,-4-28-6 16,-7-21 1-16</inkml:trace>
  <inkml:trace contextRef="#ctx0" brushRef="#br2" timeOffset="-145600.59">16856 14522 49 0,'10'53'24'0,"36"-6"-20"0,-21-44 44 15,10 0-47-15,15 0 0 16,17-3-2-16,0-9 0 16,7-7-10-16,3-6 1 15,-13 0-6-15,6-6 1 16</inkml:trace>
  <inkml:trace contextRef="#ctx0" brushRef="#br2" timeOffset="-144641.63">20200 7024 31 0,'-7'-10'15'0,"-18"-27"-2"16,22 27 16-16,-4-5-25 16,-7-7 0-16,-8 0 1 15,-9 3 1-15,-8 6-8 16,-3 4 1-16,-4 0 4 15,-4 2 0-15,-3 14-2 16,-3 15 1-16,7 12-2 0,-1 13 1 16,-3 13-2-1,-3 18 0-15,3 26 0 0,7 15 0 16,7 19-1-16,7-3 0 16,15 6 1-16,6 0 1 15,4-3 0-15,7-16 1 16,4-6-1-16,6-9 1 15,8-10-1-15,10-9 1 16,0-13-1-16,1-9 1 16,13-16-1-16,11-19 1 0,17-9 0 15,19-25 1-15,-8-19 0 16,3-19 0 0,8-12-1-16,-14-16 1 0,-4-3-1 15,-7-13 0-15,-11-6-2 16,-10-6 1-16,-18-13-1 15,-17-21 1-15,-15-14-1 16,-13-2 0-16,-22 0 0 16,0 6 0-16,4 3-5 15,-4 28 0-15,-3 10-9 16,-4 24 1-16</inkml:trace>
  <inkml:trace contextRef="#ctx0" brushRef="#br2" timeOffset="-143740.54">17939 14449 52 0,'-4'10'26'0,"8"2"-21"15,-4-5 27-15,-4 5-32 16,-6 7 1-16,-1 3 0 16,-3 0 1-16,0-6-2 15,-4-1 1-15,4 10 1 16,4-6 0-16,2 3 0 15,5 0 0-15,6 0 1 16,8 3 0-16,7 6-1 16,-1 4 1-16,4 3-1 15,11-4 0-15,-4-6-1 0,-3-3 0 16,0-6-7-16,-4-6 0 16,-3-4-12-16,-15-9 0 15</inkml:trace>
  <inkml:trace contextRef="#ctx0" brushRef="#br2" timeOffset="-142359.25">19015 14242 24 0,'-4'32'12'0,"1"-4"5"0,3-28 13 15,0 3-24-15,0 0 0 16,0-3 3-16,3-6 0 15,4-13-12-15,0-6 1 16,4-9 7-16,7-10 1 16,3-10-5-16,3-2 1 15,1-10-4-15,0-3 1 16,-1 6-3-16,-2 4 0 16,-5 9-2-16,-3 9 1 0,1 10-1 15,-5 15 1-15,1 6 2 16,-4 14 0-16,-7 14 2 15,0 23 1-15,-4 12 2 16,1 7 0-16,3 15 1 16,0 7 1-16,0 6-1 15,0-13 0-15,3-19-2 16,1-12 1-16,-1-9-9 16,4-10 0-16,0-25-6 15,-3-10 0-15</inkml:trace>
  <inkml:trace contextRef="#ctx0" brushRef="#br2" timeOffset="-142163.08">19004 14095 54 0,'21'13'27'0,"4"-4"-27"0,-7-9 50 16,10 3-50-16,7-3 0 15,7 0-4-15,4 3 1 16,0 0-5-16,-3 1 1 16,-5-4-9-16,-9-7 0 15</inkml:trace>
  <inkml:trace contextRef="#ctx0" brushRef="#br2" timeOffset="-141638.83">19544 14315 39 0,'3'-19'19'0,"-3"-28"-15"16,0 34 27-16,0-6-28 16,0-6 0-16,0 0 2 15,4 3 0-15,3-3-6 16,0 0 1-16,0 3 3 15,-3 3 1-15,10 7-3 16,3 5 0-16,8 11-5 16,7 2 0-16,0 3-4 15,-1 1 1 1,1 2-5-16,3-2 1 0,1-1-2 16,-1-3 1-16,-3-3 3 0,-4 1 1 15,0-4 6-15,-3 0 0 16,-4-4 7-16,-3 1 0 15,-1-3 5-15,-3 3 1 16,-3 3 1-16,0 0 0 16,-4 3-3-16,-4 0 0 15,-6 0-3-15,-4 0 0 16,-8 4-2-16,-2 2 0 16,-1 7-2-16,-3-4 0 15,0 7 0-15,3 3 1 16,4 3-1-16,0 0 1 0,10 0-1 15,15-3 0-15,10 3-2 16,7-12 0-16,1-10-4 16,-5-3 1-16,-6-6-7 15,-7-7 0-15,-11-2-8 16,-11 2 1-16</inkml:trace>
  <inkml:trace contextRef="#ctx0" brushRef="#br2" timeOffset="-141322.05">18874 14638 49 0,'24'3'24'0,"-3"0"-23"0,-17 3 40 15,0 3-40-15,-4 1 1 16,0 6 2-16,-4 6 1 16,0 6-7-16,1 6 1 15,-4 10 3-15,0-6 0 16,0-1-6-16,3 1 1 0,4-10-13 15,7-15 0 1</inkml:trace>
  <inkml:trace contextRef="#ctx0" brushRef="#br2" timeOffset="-140591.59">19078 15011 62 0,'74'12'31'0,"-17"-31"-40"16,-47 16 50-16,1-3-42 16,-4-10 1-16,0 1-1 15,-7-4 0-15,0-3-1 0,-7 0 1 16,-4 3-3-16,-3 7 0 15,-3 2-1-15,-5 7 1 16,5 6 0-16,-8 13 0 16,8 0 1-16,2 5 1 15,5 1 3-15,6-3 1 0,8 3 1 16,6-3 0 0,8-3 0-16,7-1 1 15,-4-5-1-15,0-7 0 0,0-3-3 16,0-3 0-1,1 0-2-15,-1-4 0 0,0 1 0 16,4 0 0-16,-4 0-1 16,0-1 1-16,0 4 0 0,-3 0 1 15,3-3 0-15,4-4 1 16,-4 1 0-16,0-4 0 16,0 1 1-1,0-4 1-15,-3 4-1 16,-4-1 1-16,-3 1 0 15,-1 2 0-15,1 4-2 16,-1 6 0-16,1 3-1 0,0 3 0 0,-1 7-1 31,1 2 1-31,-4 1-1 16,3 6 0-16,-3 13 1 16,0 9 1-16,-3-1-1 15,-1 14 1-15,-3 9 0 0,0 3 0 16,-7-3 1-16,-7-4 0 15,0-5 0-15,0-4 1 16,-7-12 0-16,-7-7 0 16,-4-12 0-16,-7-6 0 15,0-13-1-15,-3-6 1 0,10-7-2 16,4-2 1-16,3-1-4 0,8-5 0 16,6-4-5-1,8 0 0 1,13-10-5-16,15 1 0 15</inkml:trace>
  <inkml:trace contextRef="#ctx0" brushRef="#br2" timeOffset="-140359.88">19981 14779 38 0,'-24'59'19'0,"-33"45"-21"15,50-95 30-15,-10 32-28 16,-1 3 1-16,0-13-3 16,4-6 0-16,7-3-8 15,4-16 1-15</inkml:trace>
  <inkml:trace contextRef="#ctx0" brushRef="#br2" timeOffset="-139957.7">19703 14904 47 0,'49'25'23'0,"29"-9"-28"0,-47-16 38 15,15-6-33-15,4-4 0 16,-12 1 2-16,1-1 1 0,-3-8-4 16,-5-1 1-16,1 3 1 15,-4-3 0-15,0-3-1 16,1-6 0-16,-5 0-1 16,-2 3 1-16,-5 6-1 15,-3 3 0-15,-3 13 0 16,-4 13 0-16,-4 8 2 15,1 11 1-15,0 11 0 16,-1 4 0-16,4 10 2 16,4 8 0-16,6-8 1 15,8 2 0-15,7-6 0 16,10-6 0-16,4-3-2 16,3-10 1-16,18-9-3 15,7-6 0-15,1-7-5 16,-1-12 1-16,-14-13-15 15,-18-6 0-15</inkml:trace>
  <inkml:trace contextRef="#ctx0" brushRef="#br2" timeOffset="-135521.13">13748 16654 44 0,'24'6'22'0,"-9"-12"-9"16,-15 6 23-16,3 0-34 16,-3 0 0-16,-3 0 3 15,-8-3 0-15,-7 6-6 16,-3 3 0-16,-4 4 4 0,-6 8 0 15,3 1-2-15,6 0 1 16,1 3-1-16,4-3 0 16,2 0 0-16,5-4 0 15,3-2 0-15,3-1 0 16,11-2-1-16,7-1 1 16,11 4-1-16,3-1 1 15,1-2-2-15,-5 2 1 16,-3 1-1-16,-3-1 1 0,-7 4-1 15,-8 0 0-15,-10 2-2 16,-3 1 1-16,-5-6-3 0,1-1 0 16,0 1-5-16,0-7 0 15,4-6-7-15,6 0 1 16</inkml:trace>
  <inkml:trace contextRef="#ctx0" brushRef="#br2" timeOffset="-135287.7">14076 16808 53 0,'3'50'26'0,"-3"-22"-24"15,0-19 45-15,-3 4-47 0,-1 3 1 16,1-1 0-16,-1 4 0 15,1-3-3-15,-1-1 0 16,1-8-6-16,-1-7 1 16,4-16-9-16,-3-9 0 15</inkml:trace>
  <inkml:trace contextRef="#ctx0" brushRef="#br2" timeOffset="-135123.71">14058 16613 40 0,'21'41'20'0,"1"-13"-22"0,-12-19 27 0,4-2-28 15,7-1 1-15,4 0-14 16,3-3 0-16,1-3 15 16,-5 0 0-16</inkml:trace>
  <inkml:trace contextRef="#ctx0" brushRef="#br2" timeOffset="-134836.73">14333 16886 34 0,'-7'19'17'0,"4"12"-14"16,3-25 32-16,0 1-32 15,0-1 1-15,3-3 0 16,-3-3 1-16,7 0-7 16,0-13 0-16,4-5 4 15,3 5 1-15,4-6-3 16,-1-3 0-16,8-3-1 0,-4 0 0 15,0 3 0-15,-3 3 1 16,0 7 0-16,-1 6 0 16,-3 9 0-16,-3 9 1 15,0 4 1-15,-4 0 0 0,0 2-1 16,0 8 0-16,0 2-1 16,0-3 1-16,0 0-5 15,4-9 1-15,6-10-11 0,8-16 0 16</inkml:trace>
  <inkml:trace contextRef="#ctx0" brushRef="#br2" timeOffset="-134552.7">15254 16309 48 0,'-3'31'24'0,"-26"19"-18"16,22-37 36-16,0 9-40 16,-3 12 0-16,-4 7 3 15,-8 6 0-15,-6 16-6 16,-7 3 1-16,0 15 3 16,3 7 1-16,4-6-2 15,3-4 0-15,7-12-3 16,8-16 0-16,10-15-4 0,10-17 1 15,11-11-9-15,4-20 0 16,-4-21-5-16,4-1 0 16</inkml:trace>
  <inkml:trace contextRef="#ctx0" brushRef="#br2" timeOffset="-134231.3">15300 16676 56 0,'14'91'28'0,"-21"-7"-32"0,4-65 53 0,-1 6-48 16,0 0 0-16,1 4 1 15,-1-11 1-15,4 1-4 16,0-6 1-16,4-7 0 16,3-12 1-16,0 0-2 15,4-13 1-15,3 0-3 16,3 3 1-16,1-3 0 15,0 1 0-15,-1 2 0 16,1 6 0-16,3 7 1 16,0 0 1-16,0 6 0 15,1 10 1-15,-5 6 0 16,1 0 0-16,3-1-1 16,-3 1 0-16,3-3-6 15,-4-4 1-15,5-12-10 16,-5-15 0-16</inkml:trace>
  <inkml:trace contextRef="#ctx0" brushRef="#br2" timeOffset="-133996.25">15804 16212 63 0,'36'91'31'0,"13"34"-33"0,-35-78 53 0,-3 19-52 16,-11 9 0-16,-18 19-1 15,-3 13 1-15,-7-10-2 16,0-3 0-16,-4-22-15 16,-3-22 1-1</inkml:trace>
  <inkml:trace contextRef="#ctx0" brushRef="#br2" timeOffset="-133335.93">17145 16378 44 0,'11'12'22'0,"-1"-12"-10"15,-10 0 24-15,-3 4-34 16,-4 5 0-16,-4 4 2 0,-10 8 0 16,-14 11-5-1,-11 5 0-15,3 4 3 16,-2 3 0-16,-8 3-1 15,3 3 0-15,1-9-1 0,6-10 0 0,8-2 1 16,7-7 0-16,10 0 1 16,11-4 1-1,14-2 0-15,15 3 0 16,6 3 0-16,11-6 1 16,13 2-2-16,1 4 1 15,7 3-6-15,-3-3 1 16,-8 0-15-16,-6-12 1 15,-15-4-4-15,-7-12 0 0</inkml:trace>
  <inkml:trace contextRef="#ctx0" brushRef="#br2" timeOffset="-132439.67">17995 15860 41 0,'-3'-6'20'0,"-4"12"-9"0,3 1 20 0,1 2-29 16,-4 13 1-1,3 13 3-15,0 15 1 16,-3 19-7-16,-3 9 0 16,-1 10 6-1,-6 6 0-15,2 10-1 0,1-7 0 16,0-19-2-16,0-6 1 16,4-9-2-16,-1-22 0 0,7-10-3 0,4-12 1 31,11-10-1-31,7-2 0 0,-1-17 0 15,8-9 1-15,10-6-1 16,4 0 1 0,0 6 0-16,0 4 1 0,0 8 0 15,-1 14 0-15,1 12-1 16,0 9 1-16,-4 0 0 16,-3 13 0-16,-4-1-1 15,0 4 1-15,-3-3-1 16,0 0 0-16,-1-19-7 0,1-16 1 15,0-15-14-15,-4-19 1 16</inkml:trace>
  <inkml:trace contextRef="#ctx0" brushRef="#br2" timeOffset="-128880.16">13695 17936 37 0,'-4'7'18'0,"8"-7"-7"0,-4 0 19 15,0 0-26-15,0 0 1 16,0 0 2-16,-4 0 0 16,-3 0-9-16,-7 0 0 15,-7 0 5-15,0 3 1 16,-4 0-2-16,-3 0 0 15,0 3-3-15,-1 1 1 0,1-4-1 16,4 0 0-16,6 3 0 16,7 0 0-16,8 1-1 15,6 5 1-15,11 1 1 16,4 2 0-16,10-2 0 16,8 3 1-16,2-4-1 15,1 4 1-15,-7-4-1 16,-11 1 1-1,-10 0-1-15,-11-1 1 0,-11 7-2 16,-14 6 0-16,1 0-3 16,-8-3 1-16,0-6-4 15,0-1 0-15,1-2-5 16,6-4 0-16,14-9-3 16,8-12 1-16</inkml:trace>
  <inkml:trace contextRef="#ctx0" brushRef="#br2" timeOffset="-128636.42">13977 18015 57 0,'7'28'28'0,"-14"-6"-33"0,7-19 59 15,-3 7-53-15,-1 2 0 16,-3 1-1-16,0 2 1 0,0 4-2 16,0 0 0-16,0-7-6 15,3-2 1-15,1-16-11 16,3-10 0-16</inkml:trace>
  <inkml:trace contextRef="#ctx0" brushRef="#br2" timeOffset="-128472.08">14012 17908 29 0,'14'50'14'0,"4"-37"-3"16,-14-13 10-16,3 3-24 16,0-3 0-16,0 0-13 15,3 0 1-15,8-3 15 16,0 3 0-16</inkml:trace>
  <inkml:trace contextRef="#ctx0" brushRef="#br2" timeOffset="-128142.25">14143 18150 41 0,'10'22'20'0,"5"-38"-25"0,-8 10 41 15,3-4-35-15,4-5 0 16,4-1 2-16,0-3 1 15,3-3-6-15,-4 3 1 16,1 0 2-16,3 1 1 0,-3 2-1 16,-1 3 1-16,1 4-1 15,0 6 1-15,-1 6 1 16,1-3 0-16,0 6 0 16,-4 4 1-16,0 5-1 15,-4 4 1-15,1 6-1 0,0-3 0 16,-1 0-1-16,1 0 0 15,-1-3-4 1,5-7 0-16,-1-8-4 16,0-8 0-16,-4-2-9 15,4-13 0-15,4-9-2 16,7-3 0-16</inkml:trace>
  <inkml:trace contextRef="#ctx0" brushRef="#br2" timeOffset="-127872.33">15095 17601 42 0,'14'22'21'0,"-3"-3"-17"0,-11-10 39 15,-3 0-39-15,-12 7 0 16,-2 3 1-16,-11-3 1 16,-4 2-7-16,-7 8 0 15,-3 8 5-15,-4 4 0 16,0-4-2-16,0 16 1 15,7 0-2-15,8 7 1 16,6 3-2-16,7-10 0 16,8-10-4-16,10-2 0 0,17-13-4 15,11-9 1-15,4-16-10 16,7-16 1-16,0-6-1 16,0-9 0-16</inkml:trace>
  <inkml:trace contextRef="#ctx0" brushRef="#br2" timeOffset="-127496.76">15177 17836 51 0,'-8'63'25'0,"-16"-4"-29"15,17-46 51-15,-4 9-44 16,1 3 1-16,-1 0 1 15,0-3 0-15,1 0-6 0,3-6 0 16,0-4 3-16,3-6 1 16,8-2-3-16,3-11 1 15,3-2-3-15,1-4 1 16,3 1-1-16,0-4 0 16,-3 4 0-16,-1 8 1 15,-3 8 0-15,0-1 0 16,0 6 1-16,4 1 0 15,0 8 0-15,-1 4 0 16,1 3 0-16,-1 0 1 0,1 1-2 16,3-5 0-16,4-8-4 0,3-13 1 15,0-13-11 1,4-2 1-16,-4-17-2 16,4 4 0-16</inkml:trace>
  <inkml:trace contextRef="#ctx0" brushRef="#br2" timeOffset="-127239.81">15420 17610 52 0,'11'41'26'0,"3"37"-27"16,-4-65 53-16,4 6-50 15,4 6 1-15,7 6 0 16,3 1 1-16,-3-7-6 16,-4 6 0-16,-7 7 2 0,-11 2 0 15,-10 11-5-15,-10 5 1 16,-12-9-10-16,-2 3 0 16,-8-12-4-16,7-7 1 15</inkml:trace>
  <inkml:trace contextRef="#ctx0" brushRef="#br2" timeOffset="-126910.36">16298 17673 58 0,'7'13'29'0,"-21"30"-38"15,14-33 57-15,-3 9-46 16,-15 15 0-16,-17 7 1 16,-15 12 0-16,-20 13-4 15,-15 16 0-15,1 5 3 16,-19 17 0-16,1-13-2 15,3 0 0 1,11-7-3-16,10-2 1 0,15-10-5 16,13-15 1-16,12-10-12 0,13-16 1 15</inkml:trace>
  <inkml:trace contextRef="#ctx0" brushRef="#br2" timeOffset="-126490.07">15889 18319 60 0,'7'47'30'0,"-28"3"-33"0,17-34 49 0,-6 6-44 16,-1-7 1-16,1 14 2 15,-1-4 0-15,4 0-7 16,0-9 1-16,0-4 3 16,3-6 0-16,4-6-2 15,11-9 1-15,0-4-3 16,3-5 1-16,0-7-1 16,3-4 1-16,1-2-1 15,0 6 1-15,6 3-1 16,-2 6 1-16,-1 7 0 15,0 9 1-15,-3 9 0 16,-1 10 0-16,-3 6 1 16,0-6 0-16,1 12-1 15,-5 4 1-15,4-4-2 0,0-3 0 16,0-6-6-16,1-9 1 16,-1-7-12-16,-4-18 1 15</inkml:trace>
  <inkml:trace contextRef="#ctx0" brushRef="#br2" timeOffset="-125860.39">17184 17936 55 0,'-4'38'27'0,"8"-29"-28"0,-8-9 42 16,-6 4-39-16,-4 5 0 15,-4 7 1-15,-10-1 1 16,-4 4-4-16,-7 0 0 0,0 3 3 16,8 0 0-16,2-3-2 15,1-4 1-15,7 1-1 16,3 3 1-16,8-3-1 15,3-1 1-15,3 1 0 16,11 3 0-16,18-4 0 16,7 7 0-16,3 0-1 15,4 3 1-15,3 0-4 16,0 1 0-16,1-5-7 16,-4-2 0-16,-4-3-11 15,-10-13 1-15</inkml:trace>
  <inkml:trace contextRef="#ctx0" brushRef="#br2" timeOffset="-125589.62">18041 17610 55 0,'-3'35'27'0,"-26"37"-25"0,22-50 40 15,-3 19-40-15,3 6 1 16,-4 18 3-16,4 17 0 16,3 6-8-16,-3 9 0 0,0-9 0 15,4-19 1-15,-1-16-16 16,-10-25 1-16</inkml:trace>
  <inkml:trace contextRef="#ctx0" brushRef="#br2" timeOffset="-121706.46">9433 7642 44 0,'0'-54'22'0,"0"20"-9"0,0 24 23 16,0-2-32-16,0 2 0 16,0 1 4-16,0 9 1 15,0 0-10-15,0 6 0 16,0 10 7-16,0 15 0 0,0 10-2 0,-3 25 0 31,-1 22-1-31,-6 21 0 0,-1 23-1 16,4 16 1-16,0 18 1 15,3 6 0-15,4-6 0 16,4-18 1-16,-1-13-2 16,1-26 0-16,3-24-5 15,4-25 1-15,-1-29-8 16,4-25 0-16,0-25-16 15,-3-12 0-15</inkml:trace>
  <inkml:trace contextRef="#ctx0" brushRef="#br0" timeOffset="-106087.54">32501 4553 24 0,'22'12'12'0,"-1"10"-8"15,-18-12 12 1,1 5-15-16,-4 17 0 0,-7 15 1 16,-7 15 1-16,-8 29-3 15,-13 10 0-15,-11-1 1 16,8 19 1-16,-5 0-1 16,1-12 0-16,-4-7-2 15,4-12 0 1,3-9-8-16,4-20 1 15</inkml:trace>
  <inkml:trace contextRef="#ctx0" brushRef="#br0" timeOffset="-105591.84">32138 5456 11 0,'18'41'5'0,"-15"18"7"16,-3-40-1-16,0 9-9 15,-7 4 0-15,-7 12 1 16,-4 3 0-16,-6 6-5 16,-4 6 1-16,-4-5 2 15,4-10 0-15,3-4-1 16,-3-8 0-16,10-7 0 15,7-3 0-15,4-6 0 16,7-7 1-16,7-3-1 0,11-3 1 16,14 0-1-16,3-3 1 15,4 4-1-15,0 2 0 16,-4-3 0-16,-7 6 0 16,-3-9 1-16,-4 4 1 15,-3-1-1-15,-4 0 1 16,-7 0 0-16,0 3 0 15,-7-3 0-15,-7-3 0 47,-4-6-1-47,-6-3 0 0,-8-13 0 0,0-3 1 0,-3-10 0 0,0-6 0 0,-4 1 0 16,-3-1 0-16,-4 6-1 16,0-2 1-16,4 12-3 15,3 0 0-15,4 3-10 16,10 6 1-16</inkml:trace>
  <inkml:trace contextRef="#ctx0" brushRef="#br0" timeOffset="-103838.75">31948 3007 28 0,'0'9'14'0,"-4"23"-2"0,1-26 14 16,-5 6-24-16,-6 10 1 15,-3 3 0-15,-8 13 0 16,-7 6-4-16,4 9 0 16,3-3 3-16,1 10 0 15,-1-4-4-15,7-8 1 16,4-11-11-16,7-24 1 0</inkml:trace>
  <inkml:trace contextRef="#ctx0" brushRef="#br0" timeOffset="-103593.99">31595 2900 58 0,'49'19'29'0,"1"-16"-35"16,-22 3 52-16,14-6-47 15,11 0 0-15,11 0-3 16,3 4 1-16,-4 2 0 16,-14 3 0-16,-10 7-8 15,-7 6 1-15,-7-6-5 16,-11-1 0-16</inkml:trace>
  <inkml:trace contextRef="#ctx0" brushRef="#br0" timeOffset="-103280.5">31933 3556 26 0,'-7'25'13'0,"0"-28"-1"0,7-4 16 15,0-8-24-15,4 2 0 16,-1-6 2-16,1-6 1 16,3-3-9-16,0 3 1 15,0-3 5-15,4 3 1 16,3 9-3-16,-4 3 1 16,1-2-1-16,3 8 0 0,4-2-1 15,3 6 0-15,0 3-1 16,4 3 0-16,-4 6-1 15,0 7 1-15,-3 3-4 16,-4 0 1-16,-4-1-6 16,1-2 1-16,-4 0-7 15,0-7 1-15</inkml:trace>
  <inkml:trace contextRef="#ctx0" brushRef="#br0" timeOffset="-102859.01">32254 3458 36 0,'-3'32'18'0,"-1"-29"-18"0,8 3 28 0,-4 4-28 15,0-4 0-15,-4 0-2 16,4 4 1-16,0-4-4 16,4-12 0-16,-4-4-5 15,0-2 0-15</inkml:trace>
  <inkml:trace contextRef="#ctx0" brushRef="#br0" timeOffset="-102724.74">32297 3346 6 0,'14'28'3'0,"0"-6"-3"0,-3-13-7 16</inkml:trace>
  <inkml:trace contextRef="#ctx0" brushRef="#br0" timeOffset="-102034.6">32487 3502 22 0,'-3'-9'11'0,"-4"6"-8"0,7 3 23 0,-4 3-24 15,-3 3 0 1,0-6 1-16,0 0 1 0,-4 0-5 15,1 10 0-15,-4-1 2 16,3 0 1-16,1 7-1 16,-1-7 0-16,4 7-1 15,3-6 1-15,8 2-1 16,7-2 0-16,3-4-1 16,0-6 1-16,0 0-1 15,4-10 0-15,-4 4 0 16,3-3 1-16,-3-1-1 15,4 1 1-15,-4 3-1 16,0 2 1-16,4 4-1 16,-4 0 0-16,4 0 0 15,-1 4 0-15,1 2-1 16,3 3 0-16,-3-2 0 0,-1-1 1 16,5 0 0-16,-5 0 1 15,-6 4-1 1,-4-7 1-16,-4 3 0 0,1 4 0 15,-4-4-1-15,-4 0 1 16,-3 7-1-16,0 5 0 16,-3-2 0-16,-4 12 1 15,-4 7 0-15,0 6 1 16,-3 9 0-16,0-6 0 16,-4 3 0-16,1-3 0 15,2 0 0-15,1-10 1 0,-4-6-2 16,4-6 1-16,-3-9-1 15,6-10 1-15,0-9 1 16,4-7 0-16,0-6 0 31,4-6 0-31,-1-3 0 0,0-10 1 0,4 7-2 16,7 3 1-16,11 0-1 16,3 6 1-16,4 3 0 15,6 9 0-15,12 7-1 16,9 6 1-16,1 4-1 0,0-7 0 0,-7 0-2 15,-7 0 1-15,-8-10-6 32,-2 1 0-32,-8-4-6 15,-4-12 0-15</inkml:trace>
  <inkml:trace contextRef="#ctx0" brushRef="#br0" timeOffset="-101777.15">33020 3151 41 0,'11'22'20'0,"-8"44"-23"0,-6-54 35 16,-1 20-31-16,-7 9 1 15,-6 2-1-15,-15 17 1 0,0 3-3 16,4-1 0-16,7 1 1 15,0-10 0-15,3-12-5 16,4-9 1-16,3-17-7 16,4-5 1-16,4-13-2 15,-1-10 1-15</inkml:trace>
  <inkml:trace contextRef="#ctx0" brushRef="#br0" timeOffset="-101471.55">32833 3681 24 0,'11'22'12'0,"6"6"-2"16,-6-18 21-16,3-1-28 16,7 4 0-16,4-1 2 15,3-2 0-15,4-10-6 16,0-7 1-16,-1-2 3 16,-2-4 1-16,-5 1-3 15,-6-1 1-15,-4-2-2 0,-3 5 1 16,-8 1-1-16,-3 6 0 15,-3 3 0-15,-5 9 0 16,-2 10 0-16,-1 3 0 16,4 3 0-16,4 3 1 15,3 7-1-15,7 2 1 16,7-5-1-16,14-4 1 16,7-3-4-16,-3-13 1 15,-4-2-5-15,-6-4 0 16,-8 0-7-16,-11-3 1 0</inkml:trace>
  <inkml:trace contextRef="#ctx0" brushRef="#br0" timeOffset="-100908">31549 4136 49 0,'7'9'24'0,"-7"-18"-27"0,0 6 45 16,-4-7-40-16,1 4 0 31,-18-7 0-31,0 4 1 16,-4 3-4-16,-3 6 0 16,7 0 2-16,-1 3 1 15,5 3-3-15,-1 7 0 16,7-1-2-16,4 1 1 15,7 2-2-15,7 1 1 16,8-3-1-16,2-4 0 0,1 0 1 16,3-2 0-16,0-1 0 15,4-3 1-15,-4-3 0 16,-3 0 0-16,-4 0 1 16,0 0 0-16,-3 3 0 15,-1 4 1-15,1-1 0 16,-4 3 1-16,0 4 0 15,-4 2 0-15,-3 4-2 16,0 6 1-16,4-12-8 16,-1-1 1-16,8-8-4 15,-4-4 1-15</inkml:trace>
  <inkml:trace contextRef="#ctx0" brushRef="#br0" timeOffset="-100366.93">31725 4227 21 0,'0'15'10'0,"4"-8"5"0,-1-4 14 16,1 3-25-16,-4-6 0 15,7 0 3-15,0 0 1 16,0-6-9-16,0 3 0 16,4-10 7-16,-1 7 0 15,4 0-2-15,8 6 1 16,-1 0-3-16,3 6 1 15,1 0-3-15,0 7 1 0,-4-4-3 16,-3-3 1-16,-1 4-4 16,-3-4 1-16,0 0-3 15,-3 1 1-15,0-7 1 16,-1 0 0-16,1 0 2 16,-4 9 0-16,3-6 3 15,1 6 1-15,7 4 1 16,3 3 1-16,0-4 1 15,0-2 1-15,0-1-1 16,-3-6 0-16,-4-6 0 16,-3 3 0-16,-1-9-1 15,-3-4 0-15,-3-3-2 16,-8 7 0-16,-3-4-1 16,-3 10 1-16,-4-3-1 15,-4 12 0-15,0 4 0 16,1-1 1-16,-1 13-1 15,4-6 1-15,7 3-1 16,7-1 1-16,10 4-1 0,8-12 0 16,3-1-2-16,0-3 1 15,-3-2-4-15,-4-4 0 16,0-4-8-16,-3-2 0 16,-4 0-2-16,0-4 0 15</inkml:trace>
  <inkml:trace contextRef="#ctx0" brushRef="#br0" timeOffset="-99886.91">32449 4409 37 0,'10'9'18'0,"-3"-25"-15"15,0 10 32-15,-7 0-34 16,0-4 1-16,-7 4 1 16,0-3 1-16,-7-1-5 15,0 1 1-15,-7 3 2 16,0 2 0-16,-1 8-1 15,-2 2 1-15,6 3-2 16,4 1 0-16,3-1-2 0,4 4 1 16,4-4-1-16,13 0 0 15,4-5-1-15,8-1 0 16,-1 3 0-16,-4-6 1 16,1 0 0-16,0 0 1 15,-4-9 1-15,0 9 0 16,-3 3 0-16,-1 3 1 15,4 6 0-15,-3 14 1 16,-1 8-1-16,1-15 0 0,0-3-2 16,-4-4 0-16,-4 4-10 15,-3-10 0-15,0-6-1 16,0 0 0-16</inkml:trace>
  <inkml:trace contextRef="#ctx0" brushRef="#br0" timeOffset="-96749.57">29697 6864 39 0,'3'0'19'0,"-3"6"-9"0,4-3 19 15,-1 4-27-15,4 5 1 0,1 7 1 16,6 9 0-16,7 16-5 0,18 9 1 15,10 16 2-15,11 7 1 0,25 8-2 16,10 10 0-16,14 4-3 31,-13-8 0-31,-12-8-5 16,-10-13 0-16,-14-9-8 16,-28-20 1-16</inkml:trace>
  <inkml:trace contextRef="#ctx0" brushRef="#br0" timeOffset="-96343.77">30558 7563 18 0,'-4'-3'9'0,"4"0"7"0,0 3 4 16,0 0-16-16,4-6 1 15,3-1 2-15,0 4 0 0,0 6-9 16,7 4 1-16,11 8 5 15,10 14 0-15,0 2-2 16,-3 10 0-16,-7-1-1 16,-8 4 0-16,-6-3-1 15,-15-10 0-15,-20-2 0 16,-5 2 1-16,-9-3-2 16,-12 0 1-16,-3-6-5 15,-3-6 0-15,-1-3-7 16,15-10 0-16</inkml:trace>
  <inkml:trace contextRef="#ctx0" brushRef="#br0" timeOffset="-96072.54">30519 7551 38 0,'7'18'19'0,"-4"29"-14"0,-3-34 29 16,-3 12-32-16,-4 0 0 16,-7 10 0-16,-4 12 1 15,-7-10-4-15,4 1 0 0,0 0-3 0,0-7 1 16,3-9-10-16,11-16 1 15</inkml:trace>
  <inkml:trace contextRef="#ctx0" brushRef="#br0" timeOffset="-91661.36">28381 5632 38 0,'18'18'19'0,"-1"-5"-13"15,-10-10 31-15,-3 0-35 16,-4 0 1-16,0 0 1 16,-4 1 0-16,1-1-4 15,-4-3 0-15,-7-3 3 16,-4-4 1-16,-3 1-2 16,-4 0 1-16,-3 3-2 15,0 3 1-15,-1 3-2 0,5 3 1 16,-1 0-2-16,7 4 1 15,8-4-1-15,10-3 1 16,7 10-1-16,14-4 0 16,7 7-1-16,1 3 1 15,-5-1 0-15,-3 4 1 0,-7-3-1 16,-6 0 0-16,-12 0 0 16,-7 3 0-1,-3-3 0-15,-7-1 1 16,0 1-1-16,0-9 0 0,0-4 0 15,7 3 0 1,-1 1 0-16,8-7 1 16,4 3-1-16,3 0 1 0,3-3 0 15,8 1 0-15,3 2 0 16,7-3 1-16,7-6-1 16,1 0 0-16,-1-4 0 15,7-5 0-15,0 2 0 16,-3-8 0-16,3 5-1 0,1 1 1 15,-8-4 0-15,-7 3 0 16,-3-5-1 0,-4 2 1-16,-4 0 0 15,-2 4 0-15,-12-4 0 16,0 7 0-16,-6 5 0 16,-4 8 0-16,-4 5 0 0,1 7 1 15,-1 2-1 1,4 1 0-16,3 6 0 15,8-9 1-15,6 12-1 0,4-9 0 16,4 0-5-16,6-7 1 0,1 4-10 16,3-10 0-16</inkml:trace>
  <inkml:trace contextRef="#ctx0" brushRef="#br0" timeOffset="-91388.79">28755 5857 24 0,'3'7'12'0,"1"2"3"0,-4-9 8 16,-4 3-21-16,-3 3 0 15,-3-6 1-15,-1 4 1 16,-3-1-5-16,-4 3 0 16,1-3 3-16,-1 6 1 0,1 1-1 15,-1-1 0-15,0 7-1 16,4 3 0-16,0 0 0 15,7 6 0-15,3-7-1 16,8-2 1-16,7-3-3 16,10-7 0-16,11-6-7 15,6-9 0-15,1-10-4 16,-7-3 1-16</inkml:trace>
  <inkml:trace contextRef="#ctx0" brushRef="#br0" timeOffset="-91147.79">29016 5613 42 0,'-18'44'21'0,"-10"3"-26"0,21-32 41 16,-7 10-35-16,-4 7 0 15,-3 12 0-15,0-7 0 16,0 4-2-16,3-13 0 15,8 0-2-15,-1-18 1 16,4-10-4-16,0-6 1 16,3-7-6-16,-3 4 1 15,0-1-2-15,0-2 0 16</inkml:trace>
  <inkml:trace contextRef="#ctx0" brushRef="#br0" timeOffset="-90863.82">28783 5864 35 0,'14'12'17'0,"22"16"-15"0,-22-21 35 0,7-1-35 16,0 3 0-16,11 1 1 16,10 2 1-16,0 7-5 15,-3-10 0-15,-7-5 3 16,-4-1 1-16,-3-3-2 16,-7-3 1-16,-4-7-1 15,-4 1 0-15,-6-4-1 16,-4 4 0-16,0-1 0 15,-7 4 0-15,-7 3 1 16,-4 3 0-16,-3 9-1 16,3 4 1-16,-3 6-2 15,0 3 0-15,3 0-4 16,4 0 1-16,7-7-7 16,7-2 0-16,7-4-4 15,0 1 1-15</inkml:trace>
  <inkml:trace contextRef="#ctx0" brushRef="#br0" timeOffset="-90589.29">29199 6092 25 0,'4'-3'12'0,"7"-25"-3"0,-4 19 18 16,0-10-23-16,3 3 0 0,1 1 2 15,-1-1 0-15,5 3-8 16,-1 4 1-16,7-1 5 16,3 4 0-16,5 6-2 15,-1-6 0-15,4 0-3 16,-1 6 1-16,-2 0-8 16,-12-3 1-16,-10-1-6 15,0 4 1-15</inkml:trace>
  <inkml:trace contextRef="#ctx0" brushRef="#br0" timeOffset="-90128.61">28247 6597 46 0,'25'3'23'0,"-18"-21"-20"0,-7 11 40 15,0-5-43-15,-4-7 0 16,1 3 1-16,-1 1 0 0,1-1-1 15,-4 0 0-15,-1 4 0 16,-2 2 1-16,-1 4-1 16,-3 3 1-16,0 3-1 15,3 3 1-15,4 3 0 16,7 1 0-16,4 2-1 16,3 7 1-16,4 3-1 15,-1 2 1-15,1 8-1 16,-4-10 0-16,-4 2 0 15,-3 1 0-15,0 0 0 16,0 0 0-16,0-6-1 16,0-3 1-16,7-7-4 15,8-6 0-15,6-6-6 16,0-1 0-16,0-5-5 16,-3-7 0-16</inkml:trace>
  <inkml:trace contextRef="#ctx0" brushRef="#br0" timeOffset="-89648.2">28462 6594 37 0,'0'6'18'0,"18"-21"-15"0,-11 5 29 16,0-2-28-16,3-1 0 15,5-2 3-15,-1 5 0 16,0 1-9-16,3 3 1 0,5 6 6 15,2 0 0-15,5 3-2 16,-1 3 0-16,0-3-2 16,0 0 1-16,0 0-2 15,1-3 1 1,-1-6-1-16,-3 0 0 16,-4 0-1-16,-4-4 1 0,-3 1-1 15,1 2 0-15,-8-2 0 16,-4 3 0-16,-3 6-1 15,0-3 1-15,-3 3-1 16,-4 0 0-16,-4 6 1 16,0 3 0-16,-3 1 0 15,0-1 0-15,0 4 0 16,-4 2 1-16,1 1 0 16,-1 9 0-16,4-9 0 15,0 6 1-15,3 0-1 16,4 3 0-16,4-3 0 0,6-3 0 15,8-7 0-15,7-3 1 16,-1-2-3-16,4-4 1 31,0-3-6-31,1-3 0 0,-5-4-7 0,-3-2 0 16</inkml:trace>
  <inkml:trace contextRef="#ctx0" brushRef="#br0" timeOffset="-89317.37">29065 6635 42 0,'-3'13'21'0,"-1"-10"-24"0,-3-3 34 0,-3 0-30 16,-1 3 1-16,-3 0 2 15,3 0 0-15,1 3-5 16,-1 1 1-16,1 2 2 16,-1-3 1-16,0 4-1 15,8-4 0-15,3 0-2 16,0-6 1-16,7-3-1 15,7-3 0-15,4 0-1 16,-1-1 1-16,5-5 0 16,-1 5 0-16,-4 4 0 15,-3 0 0-15,1 3 0 16,-5 6 0-16,1 10 0 16,-4 9 0-16,0 0 0 15,0 4 1-15,0 5-1 16,4 1 1-16,-1-1-4 15,4-9 0-15,0-6-11 0,-3 0 1 16</inkml:trace>
  <inkml:trace contextRef="#ctx0" brushRef="#br0" timeOffset="-84964.42">25950 3847 19 0,'-10'54'9'0,"-11"-17"7"0,17-27 9 16,1-1-23 0,-1-3 1-16,0-3 4 15,4-3 0-15,8-9-7 16,6-10 0-16,3-9 5 15,12-16 1-15,6-19-1 16,4-6 0-16,-4-18-2 16,7-17 0-16,8-9-2 15,3 3 0-15,-4 7-1 16,0 12 1-16,-3 13-2 16,-7 12 0-16,-7 12-1 0,-1 4 0 15,-9 19-1-15,-5 6 0 16,-6 22 0-16,-8 22 0 15,-6-1 1-15,-4 26 0 16,-7 22 0-16,-7 31 1 16,-1 13 1-16,-6 12 1 15,7 4-1-15,3-13 1 16,1-13-1-16,6-22 1 16,4-15-3-16,11-25 0 15,-1-13-4-15,4-16 0 16,0-6-6-16,0-6 0 0</inkml:trace>
  <inkml:trace contextRef="#ctx0" brushRef="#br0" timeOffset="-84736.4">25926 3590 44 0,'-7'28'22'0,"14"-21"-10"15,0-7 39-15,7-7-48 16,14 4 1-16,7-6 0 16,8-7 1-16,6 4-7 15,7-4 1-15,-3 6-1 16,-3 10 1-16,-8-6-6 16,-7 3 0-16,-10 3-12 0,-7 3 1 15</inkml:trace>
  <inkml:trace contextRef="#ctx0" brushRef="#br0" timeOffset="-83771.63">26829 3982 35 0,'14'3'17'0,"-4"-3"-4"0,-10 0 19 0,0-3-32 16,-10 3 1-16,-4 0 1 16,0 3 0-16,-4 3-2 15,-7 4 0-15,-6-1 1 16,-8 10 1-16,-4 6-1 16,5 10 1-1,-1-1-1-15,11 1 0 16,6 2 0-16,12-2 1 0,13-4 0 15,19-3 1-15,13-6-2 0,0-12 1 16,4-7-2-16,-4-6 0 0,4 3-6 31,-4-7 0-31,1 4-10 16,-8-6 1-16</inkml:trace>
  <inkml:trace contextRef="#ctx0" brushRef="#br0" timeOffset="-83416.74">27083 3483 42 0,'-7'0'21'0,"3"7"-11"0,4-7 29 16,0 0-37-16,7 3 1 15,4-3 0-15,6 0 0 16,12-3-4-16,2-4 0 15,-2 4-1-15,-1-6 0 16,0 9-9-16,-7 3 1 0,-7-3-5 16,-7 0 0-16</inkml:trace>
  <inkml:trace contextRef="#ctx0" brushRef="#br0" timeOffset="-83237.06">26998 3731 49 0,'11'38'24'0,"31"-13"-18"16,-24-25 44-16,10-6-50 16,7 3 0-16,0-13-2 15,8 3 0-15,-1 1-4 16,-3-1 0-16,-7-2-10 16,-8 5 0-16</inkml:trace>
  <inkml:trace contextRef="#ctx0" brushRef="#br0" timeOffset="-82739.88">27817 3480 42 0,'-8'3'21'0,"-6"7"-14"15,7-1 28-15,0 10-34 16,-7 6 0-16,0 16 0 0,-4 12 0 16,1 1-2-16,3-4 1 15,0-6-3-15,6-13 1 16,5-18-10-16,6-7 0 16,5-22-1-16,-5-12 0 15</inkml:trace>
  <inkml:trace contextRef="#ctx0" brushRef="#br0" timeOffset="-82356.9">27577 3383 38 0,'3'35'19'0,"18"5"-11"0,-10-30 35 0,3-4-40 15,4 0 0-15,6 4 3 16,8-1 1-16,0-6-8 15,7 4 0-15,10-4 4 16,4 3 1-16,0-6-3 16,0-6 1-16,-7 6-2 15,-8-3 0-15,-9-7-2 16,-8-6 1-16,-11 4-1 16,-6-1 0-16,-8 4 0 0,-6 9 0 0,-1 6 0 31,-6 4 0-31,-8 15 0 15,-3 3 1-15,0 10 0 0,-1 12 0 16,5 3 1 0,6 0 0-16,7 1 0 0,11-7 1 15,11-3-1-15,10-10 1 16,14-21-2-16,11-13 1 16,0-3-9-16,0-16 1 15,-7-6-7-15,-15 6 1 16</inkml:trace>
  <inkml:trace contextRef="#ctx0" brushRef="#br0" timeOffset="-81096.03">28353 3606 61 0,'0'9'30'0,"3"4"-35"0,-3-13 56 0,0 0-51 16,4 0 0-16,-1 3 0 16,-3-3 0-16,0 0-4 15,0 0 0-15,0 0-13 16,-3-6 0-16</inkml:trace>
  <inkml:trace contextRef="#ctx0" brushRef="#br0" timeOffset="-80493.28">28769 3214 44 0,'14'3'22'0,"-3"22"-11"16,-8-19 25-16,1 7-35 15,-4 6 1-15,-4 6 2 16,-3 16 0-16,-3-1-5 15,-4 20 1-15,-8 3 2 16,1 15 0-16,0-3-1 16,0 4 0-16,3-20-3 15,4-9 0-15,7-9-5 16,4-22 1-16,6-19-9 16,8-9 1-16,3-7-2 0,3-9 0 15</inkml:trace>
  <inkml:trace contextRef="#ctx0" brushRef="#br0" timeOffset="-80039.07">28945 3066 41 0,'7'0'20'16,"8"13"-16"-16,-8-19 41 0,0 12-42 15,7-12 1-15,-4 6 1 16,12-7 1-16,-1 4-8 16,7-3 0-16,-3 6 5 15,-4 0 0-15,-4 0-2 16,-2 0 0-16,-5 0-2 15,-6 3 1-15,-4 3 0 16,-11 7 1-16,-7 0-2 16,-3 2 1-1,-14 29-1 1,7-13 1-16,3 4 0 16,7-4 0-16,4 1 0 0,7-7 0 15,4 0 0-15,-1-6 1 16,15-4-1-16,10-5 1 15,7-7-5-15,4 3 0 16,3 4-6-16,-3-7 0 16,-4 0-7-16,-7 3 1 15</inkml:trace>
  <inkml:trace contextRef="#ctx0" brushRef="#br0" timeOffset="-79737.78">29139 3653 59 0,'4'6'29'0,"7"-12"-33"15,-11 6 54-15,7-3-51 16,0 0 1-16,3-4 0 0,4 7 0 16,4 0-1-16,7 0 1 0,-4 0-5 31,0 3 1-31,-3 1-10 16,-8-1 0-16,-10 6-2 15,-3 0 0-15</inkml:trace>
  <inkml:trace contextRef="#ctx0" brushRef="#br0" timeOffset="-79560.13">28967 3894 65 0,'10'7'32'0,"54"2"-48"0,-43-9 67 15,4 0-51-15,10 0 0 16,7 0-6-16,0 0 1 31,-3-9-3-31,-10 2 1 0,-8 4-10 0,-7-6 1 0</inkml:trace>
  <inkml:trace contextRef="#ctx0" brushRef="#br0" timeOffset="-79242.2">29796 3640 48 0,'10'19'24'0,"-3"-6"-26"0,-7-7 40 15,-7 10-37-15,-3 6 0 16,-4 9-1-16,-4 0 1 16,0 10-2-16,-3 6 1 15,0-3 0-15,0-10 1 16,3 1-6-16,8-13 1 16,2-13-10-16,8-2 1 15</inkml:trace>
  <inkml:trace contextRef="#ctx0" brushRef="#br0" timeOffset="-78842.19">29580 3625 37 0,'15'34'18'0,"13"-34"-5"0,-21 0 23 0,7 0-33 16,4 0 0-16,3 0 2 15,7-6 0-15,7 6-6 32,11 6 0-32,3-6 4 0,1 0 0 15,3 0-2-15,0 0 0 16,-11-6-1 0,-3 0 0-16,-14-1-1 0,-8 1 0 0,-10 3 0 62,-10 3 0-62,-11 3 0 0,-1 6 0 0,-2 10 0 0,-4 13 0 0,-8 5 0 0,-2 7 1 0,-5 3-1 16,8 0 1-16,4 6 0 0,6-2 1 15,7-7-1-15,11-13 1 16,14 0-1 0,11-18 1-1,3-7-6-15,15-6 1 16,-5 0-11-16,-9-9 1 15</inkml:trace>
  <inkml:trace contextRef="#ctx0" brushRef="#br0" timeOffset="-74020.67">24899 14443 47 0,'11'16'23'0,"-1"-10"-14"16,-10-6 23-16,-7 0-31 15,-3 0 1-15,-8 0 0 0,-7 0 0 16,1 0-3-16,2 0 1 0,-6 3 2 16,0 0 0-1,0 7-2-15,-4 2 1 16,0 4-1-16,11 6 1 0,3-3-2 15,4 0 1-15,0 2-1 16,11 8 1 0,10-7-1-16,7-10 0 0,11 1 0 0,-1-7 0 31,4-6 0-31,1-9 1 16,-1 2-1-16,0 1 1 15,-3-3-1-15,-4-4 1 0,0-3-1 16,-3-2 0-16,-4 2 0 15,0 0 1-15,-3 4-1 16,-1 2 0-16,1 4 1 16,-4 6 0-16,0 3 0 15,-7 3 0-15,0 4 0 16,-4-1 1-16,1 4-1 16,-4-1 1-16,0 1-1 15,0-4 0-15,0 7 1 16,0 3 0-16,-1 6 1 15,5 3 0-15,-1-3-1 16,1 0 1-16,3-6-2 16,3-6 0-16,4-7-9 15,1-9 1-15,-1-13-8 16,-7 0 1-16</inkml:trace>
  <inkml:trace contextRef="#ctx0" brushRef="#br0" timeOffset="-73568.47">25051 14650 47 0,'0'19'23'0,"0"-7"-19"16,0-8 38-16,0-4-41 15,0-10 0-15,0 10 2 16,7-9 0-16,0 2-4 15,0-2 1-15,0-3 2 16,0-4 0-16,-3 0-1 16,-1-3 1-16,1 4-2 15,-1-1 1-15,8 3 0 16,-1 1 0-16,4 3-2 16,4 2 0-16,0 4-2 0,3 3 0 15,-7 3-4-15,0 0 0 16,0 1-7-16,-3-4 0 15,-1-4-2-15,4-2 0 16</inkml:trace>
  <inkml:trace contextRef="#ctx0" brushRef="#br0" timeOffset="-73268.47">25291 14575 61 0,'10'31'30'0,"15"-15"-40"0,-11-10 64 16,4-3-51-16,6-3 0 0,1 0 1 15,0 3 0-15,3-3-6 16,-7-3 0-16,0-6 3 16,-7-4 1-16,-3-6-2 15,-4 4 0-15,-3-1-2 16,-4 0 0-16,-4 7-1 0,-7 3 1 16,1 12-1-1,-8 7 1-15,-3 9 0 16,-4-1 0-16,8 11 1 0,3-1 1 0,7-3-1 15,7 1 1 1,7-11-2 0,7-2 1-16,14-3-4 15,4-7 0-15,-1-6-12 16,1-6 1-16</inkml:trace>
  <inkml:trace contextRef="#ctx0" brushRef="#br0" timeOffset="-72728.84">25943 14553 55 0,'14'12'27'0,"-10"-8"-32"0,-4-4 44 0,-4-4-38 16,-6-2 0-16,-1 0 1 16,-3 0 0-16,-4-1-2 15,1 4 0-15,-8 3 1 16,-3 3 0-16,0 7 0 15,-1 2 0-15,1 4-2 16,7-4 1-16,7 10-1 16,3-6 0-16,8 3-1 15,10-3 1-15,7-4-1 16,7-2 1-16,0-7-1 16,1-6 1-16,-1-4-1 15,-4-2 0-15,1-1-1 16,-4 7 1-16,-3-3-1 0,-1 3 1 15,1 3 1-15,-1 0 0 16,1-3 2-16,0 9 0 16,-4 7 1-16,0 2 0 15,3 7 1-15,4 6 1 16,1 1-3-16,2-1 0 16,1-3-7-16,3-3 1 15,-3-13-9-15,-8-6 0 16</inkml:trace>
  <inkml:trace contextRef="#ctx0" brushRef="#br0" timeOffset="-70761.55">27252 14358 57 0,'11'4'28'0,"-15"-11"-31"0,1 4 50 15,-4 3-46-15,-8 0 0 0,-2 3 0 16,-8 0 0-16,-3 4-2 16,-4-1 1 31,0 7 0-32,4-4 0-15,3 3-2 0,4 1 1 0,4 0-1 0,6 2 1 0,11 1-1 0,7 3 0 0,11 3 1 16,6 0 1-16,12 0 0 15,-4-4 0-15,-4-2 0 16,-4-7 0-16,-2 4-1 16,-5-7 1-16,-6 4 0 15,-8 2 0-15,-6 1-1 16,-8-1 1 0,-17 7 0-1,0-6 0-15,3-1 0 16,7 1 0-16,4-1 0 0,4-2 1 15,10-1 0 1,7-3 0-16,10 1 1 0,12-4 0 16,2 0 1-16,8 0 1 15,4-3-2-15,9 0 0 16,-2-6-1-16,-4-4 0 47,-4-8-2-47,0-4 1 15,-10 3-2-15,-11-6 1 0,-7 0 0 0,-7 3 1 0,-7 3-1 0,-7 3 0 16,-3 13 0-16,-4 9 0 0,-11 7-1 16,-3 3 1-16,-4 6-1 15,7 9 1-15,4 0 0 16,7 1 1-16,7 2-1 16,11-3 0-16,17 1-2 15,7-4 0-15,14-9-2 16,4-10 0-16,4-6-3 15,-1-9 0-15,-3-3-1 16,-7-4 1-16,-1-3 2 16,-2 1 1-16,-1-7 2 15,-3 0 0-15,-1 0 5 16,-2 0 0-16,-5 3 2 16,-6 4 0-16,-4-1 2 15,0 6 0-15,-14 4 1 16,-3 3 0-16,-11 0-1 15,-4 3 0-15,0 0-2 0,1 3 1 16,-4 3-1-16,-1 4 0 16,-2 2-2-16,-1 4 0 15,0 3 0-15,4 0 0 16,3 3 1-16,8 6 0 16,6 0-1-16,11-6 0 15,11-6-3-15,7-13 1 16,17-6-2-16,15-10 1 15,2-12-3-15,12-13 0 16,0 1 0-16,-4-20 0 16,-14-9 1-16,-8-12 1 0,-6-7 0 15,-4-6 0-15,-6 16 1 16,-8 3 1-16,-7 12 0 16,-7 10 1-16,-3 13 0 15,-1 12 1-15,-3 15 0 16,-3 16 1-16,-8 10-1 15,-10 15 1-15,-7 20-1 16,-4 24 1-16,-7 16-2 16,4 0 0-16,3 0-2 15,4-13 1-15,7-12-4 16,7-22 0-16,6-19-3 16,1-16 1-16,4-15-2 15,-4-10 1-15,0-2-1 16,-4-8 0-16,-3-5 3 15,-4-7 1-15,-3 7 1 0,0 6 1 16,3 3 4-16,4 6 0 16,4 10 3-16,6 9 1 15,8 10 1-15,6 3 0 16,8 2 0-16,10 1 1 16,11 0-3-16,10-10 0 15,8 7-2-15,-8-10 0 16,-3 4-2-16,-4-4 0 15,-3 3-1-15,-3-2 1 16,-8-4-2-16,-7 0 0 16,-3-6 0-16,-1 0 1 0,-6-4-1 15,-4 1 1-15,-7-3 0 16,-7 2 0-16,-4 4 1 16,-3 3 0-16,3 7 0 15,-3-1 0-15,-3 6 0 16,-4 7 0-16,-1 0-1 15,5 0 0-15,3 3-1 16,7 0 1-16,7-3-2 16,7-4 1-16,3-8-4 15,4-7 1-15,4-7-2 16,3-5 0-16,0-1-4 16,0-3 1-16,4 4-6 15,-7 3 1-15,-4-1 3 16,-3 1 0-16,-1 6 6 15,-3-1 1-15,-3 8 6 16,-1 5 1-16,-3 4 7 16,0-4 0-16,0-3 2 0,0 0 1 15,0-6-4-15,0-3 0 16,0-6-2-16,0-4 0 16,0-2-1-16,0 5 0 15,7 1 0-15,0-1 0 16,4 4-1-16,7 0 0 15,10 0-1-15,11 3 1 16,10-1-2-16,4 1 0 16,-11 3-3-16,-7 0 0 15,-3 3-6-15,-11-3 0 0,-6 0-14 16,-15 0 1-16</inkml:trace>
  <inkml:trace contextRef="#ctx0" brushRef="#br0" timeOffset="-70130.04">29718 14340 48 0,'-7'40'24'0,"-21"-8"-15"16,21-26 29-16,-14 3-37 15,-8 1 0-15,5 6 0 16,-8 5 1-16,-7 8-3 16,-7-1 1-16,-3-6 1 15,6 0 0-15,8 3 0 16,7-6 0-16,10-4 1 15,11 1 1-15,11 0 0 16,13-1 0-16,12 4 0 16,2-3 0-16,5 3-3 15,6 0 0-15,-3-1-6 0,-4-5 0 16,-3-4-13-16,3-12 0 16</inkml:trace>
  <inkml:trace contextRef="#ctx0" brushRef="#br0" timeOffset="-69440.92">30526 14735 48 0,'7'22'24'0,"-14"-19"-20"0,0-6 33 16,-4 0-37-16,-6-1 1 15,-12 4 0-15,5 0 1 16,-5 0-2-16,1 4 0 16,0 2 1-16,3 0 0 15,-3 4-1-15,7 2 1 0,3 4-1 16,8-1 0 0,6-2-1-16,4 3 1 0,0-4 0 15,7-6 0-15,4-6 0 16,3-3 0-16,0-3 0 15,0 0 1-15,4 3 0 16,-1 3 0-16,-2 0-1 16,-1 6 1-16,0 3 0 31,3 7 0-31,-2 3 0 0,-1-4 0 0,-4 1 0 16,-3-3 0-16,0-1-1 15,0 1 1-15,4-4-4 47,-4-3 0-47,4-6-9 0,3 0 1 0,3-9-6 16,-6 0 1-1</inkml:trace>
  <inkml:trace contextRef="#ctx0" brushRef="#br0" timeOffset="-69155.43">30663 14917 45 0,'-7'37'22'0,"11"-34"-22"0,-4-9 39 0,0-3-36 0,-4-4 0 16,4-3 2-16,0-5 0 16,4 2-6-16,-4 0 1 15,3 0 4-15,-3 3 1 16,8 7-1-16,6 0 1 0,3 2-1 16,8 7 0-16,7 3-2 15,3 1 1-15,0-1-2 16,-3 0 1-16,-4 0-3 15,-3-3 1-15,-4 3-5 16,-3-3 0-16,-1 3-6 16,-6-3 0-16,-4-3-9 15,0 0 1-15</inkml:trace>
  <inkml:trace contextRef="#ctx0" brushRef="#br0" timeOffset="-68810.11">31059 14823 62 0,'28'56'31'0,"-4"-25"-32"16,-16-21 54-16,-1-7-51 15,3 0 0-15,4-3 1 16,0 0 0-16,1-6-4 0,-1-4 0 16,-4-2 2-16,1-7 0 15,-4 0-1-15,-7 0 0 16,0 1-1-16,-4-1 1 15,-3 3-1-15,-3 7 0 16,-1-1-1-16,4 7 0 16,0 6-1-16,0 7 0 15,0 5 0-15,0 7 1 16,3 3-1-16,1 0 1 16,3 1 1-16,0-5 0 0,3-5-1 15,1-3 0-15,3-4-3 16,7 1 0-16,4-4-7 15,3-3 0-15,0-3-4 16,0-6 1-16</inkml:trace>
  <inkml:trace contextRef="#ctx0" brushRef="#br0" timeOffset="-68449.2">31401 14910 37 0,'14'-9'18'0,"0"6"-13"16,-14 3 31-16,0 0-31 15,0 0 0-15,-4 0 2 16,-3 0 0-16,-3 0-9 15,-4 6 0-15,-4-3 6 16,-7 3 1-16,1 1-3 16,-1 2 0-16,4 4-2 15,3-4 1-15,4 1-2 16,7-4 1-16,7-3-2 16,11-3 0-16,6 0-1 0,4-3 1 15,1-7 0-15,-1 1 0 16,0 0-2-16,0-4 0 15,4 0 1-15,-4 4 1 16,0 3-1-16,-3 6 1 16,3 9 2-16,-7 7 0 15,-3 0 1-15,-1 2 1 16,-3 4 0-16,-3 3 0 16,-1-3-3-16,4-3 1 15,4-3-5-15,3-7 1 0,4-9-8 16,3-6 1-16,-4-7-3 15,12-12 1-15</inkml:trace>
  <inkml:trace contextRef="#ctx0" brushRef="#br0" timeOffset="-68179.37">32314 14010 53 0,'4'38'26'0,"-32"9"-37"16,21-25 56-16,-4 16-45 15,-3 18 0-15,-7 19 1 16,-7 7 0-16,-1 9-1 16,5-3 0-16,3-7 0 0,6-18 1 15,1-10-3-15,7-15 0 16,4-16-4-16,-1-10 1 15,-3-9-7-15,0-6 1 16,-3-6-4-16,-1-13 1 16</inkml:trace>
  <inkml:trace contextRef="#ctx0" brushRef="#br0" timeOffset="-67996.89">31919 14606 39 0,'4'6'19'0,"14"4"-17"0,-8-10 37 16,4 3-34-16,11 0 1 0,7-3 1 15,3 3 0-15,0-3-10 16,0 3 0-16,-6 7 5 16,-1 2 0-16,0 4-7 15,-3-3 0-15,-4-1-9 16,0-2 1-16,0-7-3 16,-3-6 1-16</inkml:trace>
  <inkml:trace contextRef="#ctx0" brushRef="#br0" timeOffset="-67263.13">32353 14870 38 0,'4'37'19'0,"-4"-9"-18"16,0-21 35-16,-4-1-33 16,1 0 1-16,-1-3 0 15,4 4 1-15,-3-4-6 0,3-3 0 16,0-6 4-16,3-1 0 15,4-5-2-15,4-1 1 16,-1 1-1-16,1-1 0 16,-4 7-2-16,4 0 0 15,-4 2-2-15,0 8 0 16,0 2-2-16,0 0 1 16,0 0-3-16,0 1 1 15,0-1-1-15,0 3 1 16,0 1 1-16,4-1 0 0,-4 4 1 15,0 2 1-15,3 4 1 16,8-3 1-16,0-4 1 16,-1-2 1-16,5-4 1 15,6-6 1-15,0-3 1 16,4-3 1-16,-4-1 0 16,4 1 0-16,-4 0-1 15,0 0 0-15,-3-1-2 16,-8 4 0-16,-2 0-2 15,-1 0 0-15,-7-3 0 16,0 6 0-16,-7 0-1 16,0-7 1-16,-4 4-2 15,-3 0 1-15,0 6 0 16,0 0 1-16,0 4-1 0,4 5 0 16,-1 10 0-16,0 9 1 15,1-2-1 1,-1 8 1-16,1 7 0 0,3 10 1 15,0 5 0-15,0-2 0 16,-4-4 0-16,-3-6 1 16,-7-3-1-1,-7 0 1-15,-4-10-1 0,-6-9 0 16,-1-9-1-16,-3-7 1 16,3-9-1-16,4-9 0 15,3-7 0-15,7-12 0 16,4-3 1-16,7-7 1 0,4 7-1 15,10 2 1-15,7 4-1 16,7 7 1-16,7 5-4 16,7 0 1-16,1-5-8 15,-1-4 1-15,11-6-6 16,0-10 1-16</inkml:trace>
  <inkml:trace contextRef="#ctx0" brushRef="#br0" timeOffset="-67053.93">33165 14384 46 0,'3'47'23'0,"-6"47"-29"16,-1-72 43-16,-3 12-36 16,-4 19 1-16,-3 13 0 15,-3 6 1-15,-4 10-4 16,-1-4 1-16,1-18 0 0,0-13 0 15,0-3-7-15,7-13 1 16,7-9-8-16,3-9 1 16</inkml:trace>
  <inkml:trace contextRef="#ctx0" brushRef="#br0" timeOffset="-66752.85">33094 15189 31 0,'21'19'15'0,"11"-25"-5"0,-18 6 20 0,7 0-29 16,0 0 1-16,1 0 0 16,-1-6 1-16,-7-7-4 15,-4 1 0-15,-6-1 2 16,-8 1 0-16,-6 2-1 16,-4 4 1-16,-4 6-1 15,1 3 0-15,-5 6 2 16,5 4 0-16,3 6 1 15,7 12 0-15,3-3 0 16,11 4 1-16,11 2-1 16,13 7 0-16,1-7-4 15,11-2 0-15,-1-13-12 16,-10-13 1-16,-15-16-3 16,-6-2 0-16</inkml:trace>
  <inkml:trace contextRef="#ctx0" brushRef="#br0" timeOffset="-51545.25">27637 15898 45 0,'3'28'22'0,"-20"-6"-17"16,9-19 22-16,-6 7-26 0,-7-1 0 16,-11 4 1-16,-10 6 1 15,0-4-4-15,-4 1 1 16,0 0 1-16,-3-1 0 15,-1 4-1-15,4 0 1 16,8-3-1-16,2-1 1 16,12-2 0-16,6 3 0 15,11-1 1-15,14 4 0 16,14 0 1-16,11 0 0 16,-4-1 2-16,11 4 0 0,10 4-1 15,4-1 0-15,0-3-1 16,0-1 0-16,0 1-5 15,-14-3 1-15,-7-3-11 16,-15-4 0-16,-13-5-7 16,3-1 1-16</inkml:trace>
  <inkml:trace contextRef="#ctx0" brushRef="#br0" timeOffset="-40628.72">28935 15594 26 0,'3'9'13'0,"4"4"-2"15,-7-10 13-15,0 3-23 16,0 7 0-16,0 3 1 0,4-1 1 0,-4 10-4 15,-4 7 0 1,1 5 2 0,-1 4 0-16,-3-3-1 0,0-1 0 15,0-2-4-15,0-4 0 16,0-9-6-16,-3-6 0 16</inkml:trace>
  <inkml:trace contextRef="#ctx0" brushRef="#br0" timeOffset="-40284.95">28406 16168 37 0,'14'15'18'0,"18"-11"-15"16,-15-4 31-16,4 0-30 15,4-4 0-15,10 1 2 16,15-3 1-16,13 0-9 16,1 0 0-16,13 2 5 15,1-2 1-15,7 0-3 16,-4 0 0-16,-4-1-4 15,-17 4 1-15,-14 0-5 16,-14 3 1-16,-18 0-9 16,-17 3 1-1</inkml:trace>
  <inkml:trace contextRef="#ctx0" brushRef="#br0" timeOffset="-39203.43">28624 16350 27 0,'7'22'13'0,"4"0"0"31,-11-16 13-31,0 3-24 16,0 1 1-16,0-1 1 15,-3 4 0-15,-1 2-4 16,-3 1 0-16,0 3 3 16,0-4 1-16,3 1-2 0,1-3 0 0,-1-4-1 15,4-3 1 1,0-2-2-16,0-4 0 15,0 0 0-15,0 0 0 16,7-7 0-16,0 4 0 0,0-3 0 16,0-4 0-16,1 4 0 15,-1 0 0-15,3 0 0 0,1-1 0 16,-1 1 0-16,1 0 0 16,-4 0-1-16,0 2 1 15,0 1 0 1,-3 0 0-16,-1 3 0 15,-3 0 0-15,4-3 0 16,-4 3 1-16,3-3-1 16,-3 3 0-16,4-3 0 0,-4 3 0 0,3 0 0 31,-3 0 0-31,7-3 0 0,-7 3 0 16,7 0 0-1,-7 0 0-15,0 0 0 16,0 0 0-16,7 0 0 15,-7 0 0 17,7-4-1-32,-7 4 1 0,8-3 0 0,-1 3 0 0,3 0 0 15,4 3 1-15,0 1-1 16,4-1 1 15,3 3-1-31,0 0 1 0,1 7-1 0,-5 2 1 0,-3 1-1 0,-3 3 0 16,-8 3-1-16,-3 3 0 15,-7 3 0 1,-14 4 1-16,-14 8-1 0,-15-5 1 16,1-7-2-16,-4-3 1 15,-3-6 0-15,3-3 1 16,7-4-1-16,14-6 0 16,4-2 0-16,7-4 0 15,10-4 0-15,11-2 1 16,11 0 0-16,10 0 0 0,0 3 0 15,7 3 0-15,4 3 0 16,0 0 0 0,0 3 0-16,-1 3 0 0,1-2 1 15,-4 2 0-15,1 7-1 16,-1 3 1 0,-4-1-1-1,1 1 1-15,0 0-2 0,-4-3 1 0,0-4-4 31,-3 4 1-31,-1-3-9 0,-6-13 0 0</inkml:trace>
  <inkml:trace contextRef="#ctx0" brushRef="#br0" timeOffset="-36290.74">29792 15848 24 0,'0'0'12'0,"4"-9"-5"16,-1 12 12-16,-3 0-16 16,0 0 1-16,0 6 2 0,0 4 0 15,-3 3-8-15,-1 9 0 16,1 6 5-16,-4 7 1 16,-4 6-3-16,0 6 1 0,1 0-2 15,-1-9 1-15,-3-4-1 16,3 1 1-1,1-10-3-15,-1-9 1 16,4-6-6-16,4-7 1 16,3-3-5-16,0-3 1 15</inkml:trace>
  <inkml:trace contextRef="#ctx0" brushRef="#br0" timeOffset="-35779.22">30064 16127 41 0,'17'9'20'0,"-6"4"-16"0,-8-13 37 0,1 3-41 15,0-3 0-15,-1 0-1 16,-3 0 1-16,0 0-5 16,-3-6 1-16,-8 0-9 15,-3-4 0-15</inkml:trace>
  <inkml:trace contextRef="#ctx0" brushRef="#br0" timeOffset="-34806.59">30780 15660 38 0,'10'-10'19'0,"-2"10"-16"15,-8 0 26 1,3 4-27-16,1 5 0 0,-4 7 0 15,0-4 1-15,-7 13-4 16,-8 10 1-16,-6 12 1 16,-11 12 1-16,4 13-2 15,-3 13 1-15,-1 0-1 0,0-7 1 16,7-9-3 0,4-9 1-16,7-10-4 0,7-9 1 93,7-16-5-93,0-13 1 0,0-9-5 0,4-9 0 0</inkml:trace>
  <inkml:trace contextRef="#ctx0" brushRef="#br0" timeOffset="-34353.23">30487 16309 29 0,'18'0'14'0,"17"28"-7"0,-24-28 25 0,3 10-30 15,7-1 0-15,7-3 2 16,4-3 1-16,3 0-6 16,0-3 1-16,1-6 3 15,-5-3 0-15,-6-1-2 16,0 4 1-16,-8 3-1 16,1-3 0-16,-4-1-1 15,-3 1 0-15,-8 0-1 16,-3 0 1-16,-7 3 0 15,-3 3 1-15,-4 0-1 16,-1 3 0-16,1 3-1 16,-3 3 1-16,-1 4 0 15,4-1 0-15,3 1-1 16,1-4 1-16,3 1 0 0,7 5 0 16,7-8 0-16,0-4 0 15,3-3 0-15,-3-3 0 16,4-4-1-16,-4-2 1 15,0 3 0-15,0 3 0 16,0-1 0-16,-3 1 0 16,-4 3 0-16,3 3 0 15,1 4-1-15,-4-1 0 16,3 7-2-16,1-4 0 16,3-3-5-16,0-3 0 15,4 1-5-15,-1-8 1 0</inkml:trace>
  <inkml:trace contextRef="#ctx0" brushRef="#br0" timeOffset="-33990.62">31009 16416 44 0,'4'31'22'0,"3"-41"-31"16,-7 10 41-16,0 0-32 15,7-6 1-15,0-6-1 16,0-4 0-16,4 0-1 16,-1-3 1-16,1 7 0 15,-1 3 1-15,1-1-1 16,-1 4 0-16,1 0 0 16,3-1 1-16,4 1-1 15,-1-3 1-15,1 6-1 0,3 3 1 0,-7 0-1 16,0 3 0-16,-3 0 0 15,-4 9 0 1,-7 4 0-16,0 3 0 16,0 3 0-16,-3 0 0 15,-1-3-1-15,4-4 1 16,0 1-5-16,7-4 1 16,4-2-8-16,3-7 1 15</inkml:trace>
  <inkml:trace contextRef="#ctx0" brushRef="#br0" timeOffset="-33692.72">31891 15904 34 0,'4'7'17'0,"-18"-4"-16"16,6-3 25-16,-2 6-25 16,-8 0 0-16,-6 13 1 15,-1 9 0-15,4 4-2 16,-4 12 0-16,0 9 2 16,-3-3 0-16,-4 7-1 15,1 5 1-15,2-2-3 16,8 3 1-16,7-20-10 0,7-11 1 15,7-23-3-15,7-9 1 16</inkml:trace>
  <inkml:trace contextRef="#ctx0" brushRef="#br0" timeOffset="-33214.25">31958 16143 44 0,'-7'44'22'0,"-11"25"-30"16,11-60 43-16,0 0-35 16,0 7 0-16,0-3 1 15,4-4 0-15,-4 4-1 16,3-7 0-16,4 0 0 0,0-6 0 0,0 0 0 16,4-9 1-16,-4 9-1 15,3-7 0 1,1 4 0-16,3 0 0 15,0 0 0-15,0 3 0 0,0 3-1 16,4 3 1 0,-1 4 0-16,1 6 1 15,3-1-1-15,-4 1 0 0,1 6 0 0,0-3 0 32,-1-4-2-32,4-2 0 15,0-4-7-15,0-2 0 16,-3-7-3-16,3-13 1 15</inkml:trace>
  <inkml:trace contextRef="#ctx0" brushRef="#br0" timeOffset="-32971.5">32251 15920 40 0,'18'44'20'0,"13"19"-20"16,-20-51 37-16,7 4-37 15,6 9 0-15,1 13 0 16,-4-1 0-16,-3-2-1 16,-8 6 1-16,-17 6-1 15,-10 6 0-15,-15 10-11 16,-14-4 0-16</inkml:trace>
  <inkml:trace contextRef="#ctx0" brushRef="#br0" timeOffset="7991.24">24507 13916 19 0,'0'22'9'0,"-3"22"-1"16,3-28 9-16,-4 0-12 15,-3 5 0-15,-3 17 1 0,-4 9 0 16,0 13-8-16,-8 6 1 15,1 12 5-15,0-9 1 0,0-3-3 16,7-3 0-16,0-10-3 16,3-3 1-1,4-16-9 1,0-5 1-16,7-20-3 16,0-9 1-16</inkml:trace>
  <inkml:trace contextRef="#ctx0" brushRef="#br0" timeOffset="9185.39">24744 13822 12 0,'32'19'6'0,"24"-16"6"0,-35 0 3 0,11 0-13 16,7-3 1-16,0 0 5 15,3 4 1-15,7 2-9 16,8 0 0-16,10 4 5 15,17-1 1-15,1 3-2 0,10 1 1 16,11 0-4-16,7-1 1 16,3 1 0-16,-10-4 1 15,11-3-1-15,-1 1 1 16,8-1-1-16,-11-3 1 16,21 0-1-16,0 0 1 15,7 0-3-15,-18-3 1 16,15 0-1-16,3 0 0 15,-4-6 0-15,-13-3 0 16,-15-1-1-16,-3 1 1 16,-4 3 0-16,1-1 0 0,3 4-1 15,-1 3 1-15,-2 3-1 16,3 1 1-16,3-1-1 16,4-3 1-16,-18-3-2 15,-14-4 1-15,-17-2-1 16,-4-1 1-16,-7 1-1 15,-4 3 1-15,-7-1-1 16,1 1 0-16,-12 0 1 16,-2 6 0-1,-5 0-1-15,-3 3 0 0,-3 6 0 16,0 7 1-16,-8 9-1 16,-3 3 1-16,-7 10 0 15,-7 3 0-15,-7 6 0 16,-3 6 0-16,-8 10-2 15,4-3 1-15,0 8-1 16,-1 1 1-16,-6 4 0 0,0 2 0 16,3 16 1-16,1-10 1 15,2 1 1-15,1-4 0 16,4-12 1-16,-1-3 0 16,4-10 0-16,-4-3 0 15,1-3-1-15,-8-3 1 16,-3-3-1-16,-11-6 0 15,-7-7-1-15,-7 0 0 16,-10 0 0-16,-22-3 1 16,-14-9 0-16,-10-13 0 15,-1-9 0-15,-13-7 0 16,-18-12 0-16,7-9 1 0,-14-1-1 16,-15-2 1-16,8-7-1 15,-14-7 1-15,-1 8-2 16,5 5 1-16,-1 3 0 15,-7 7 0-15,11 6-1 16,14 10 0-16,-4 2 0 16,7 10 1-16,8-3-2 15,6 3 1-15,4 0-1 16,0 0 0-16,7 0-1 16,4 3 1-16,-1 0-2 15,8 1 0-15,-4-1-6 16,4 3 1-16,13-3-3 15,1-6 1 1</inkml:trace>
  <inkml:trace contextRef="#ctx0" brushRef="#br0" timeOffset="12529.62">27203 454 16 0,'7'10'8'0,"-4"-1"6"0,-3-9 8 16,4 3-19-16,-1 4 0 15,1-7 2 1,-1 3 1-16,-3 3-7 0,0 0 0 0,-3 4 4 16,-1 18 0 15,-13 44-1-31,3 6 0 0,-1-6-2 15,5-15 0 1,-1-4-1-16,4-9 1 16,0-9-1-16,4-7 1 15,3-12-2-15,7-7 1 16,3-15 0-16,1-7 0 16,3-6 0-16,4 4 0 15,3-10 1-15,0 6 0 16,-7-10 1-16,4 14 0 15,-1-1 1-15,1 7 1 0,0 15 1 0,-4 0 1 16,0 13-2-16,0 9 1 0,-3-3-1 16,-1 7 0-16,1-1-3 15,-4-3 1 1,0-25-4-16,0 4 0 16,0-1-8-1,0 3 1-15,-3-5-4 16,3-8 1-16</inkml:trace>
  <inkml:trace contextRef="#ctx0" brushRef="#br0" timeOffset="12877.55">26836 1260 56 0,'10'16'28'0,"19"-26"-36"0,-15 10 57 16,7 0-48-16,11 0 1 15,21 0 1-15,7 0 0 0,3-15-4 16,18-1 0-16,4-3 2 16,0 0 0-16,-11 4-6 15,-7 2 1-15,-22 7-12 16,-16 6 1-16,-19 6-2 16,-10 7 0-16</inkml:trace>
  <inkml:trace contextRef="#ctx0" brushRef="#br0" timeOffset="13423.86">26748 1658 46 0,'0'0'23'0,"3"13"-22"15,-3-13 44-15,7-3-43 16,14-3 1-16,11 2 0 16,0-2 1-16,3 6-5 15,4 0 1-15,-7 0 3 0,-1-6 0 16,-9 3-2-16,-8 3 1 16,-11 3-2-16,-3 6 0 15,-7 4-2 1,-3 6 1-16,-1-1-1 15,-3 1 0-15,0 6 0 16,-7-6 0-16,-1 16 0 16,5-4 1-16,3 0 1 0,3 4 1 15,4-16 0 1,11 0 0-16,6-4-1 16,8-2 1-16,3-7-2 0,7 3 1 15,8-9-4 1,-5 0 0-16,5-9-9 15,-1 0 0-15,-3-16-3 0,-8-4 1 16</inkml:trace>
  <inkml:trace contextRef="#ctx0" brushRef="#br0" timeOffset="13658.92">27266 1668 47 0,'4'19'23'0,"-1"43"-21"0,-3-49 44 16,0-1-45-16,0 17 0 0,0-7 1 16,-3 3 0-16,-1 0-3 15,1 0 1-15,-1-6-1 16,1 0 1-16,-1-10-5 16,1-9 0-16,-1 0-4 15,-3-9 0-15,3-10-7 16,-3 0 0-16</inkml:trace>
  <inkml:trace contextRef="#ctx0" brushRef="#br0" timeOffset="13997.47">27185 1721 37 0,'11'19'18'0,"13"-10"-12"15,-17-5 30-15,4 2-31 16,3-3 1-16,-3 3 2 15,3 0 0-15,7 4-10 0,11-7 0 16,3-6 7-16,-3-7 0 16,-1 4-3-16,-6-3 0 15,0-1-2 1,-11 4 0-16,-3 3-1 0,-8-3 1 16,1 12-2-16,-8-3 1 15,1 7-2-15,-4 5 1 16,-1 4 0-16,-2 0 0 15,-1 9 1-15,4 3 0 16,-3 4 1-16,10-7 0 0,10-6 1 16,1 3 0-16,6-9-1 15,12-7 1-15,6-9-5 16,-3-6 0-16,-4-3-12 16,0-13 1-16</inkml:trace>
  <inkml:trace contextRef="#ctx0" brushRef="#br0" timeOffset="14655.57">26744 501 30 0,'0'25'15'0,"0"-15"-3"16,-3-1 12-16,-4 16-24 15,-11 4 1-15,-10 5 2 16,-8 19 0-16,-6 10-3 16,0 12 1-16,3 23 1 15,-7 14 0-15,7 8 0 31,7 11 0-31,4-5-2 0,11-1 0 125,10-9-3-109,14-9 1-16,14-10-9 0,21-15 1 0,15-29-2 0,3-19 0 0</inkml:trace>
  <inkml:trace contextRef="#ctx0" brushRef="#br0" timeOffset="15008.28">27831 486 21 0,'10'103'10'0,"29"88"2"15,-14-125 14-15,3 25-22 16,7 25 1-16,-10 19 1 16,-4 6 0-16,-7 3-9 0,-7 7 1 15,-7-22 5-15,-7 2 1 16,-10-21-5-16,-8-13 0 16,-7-18-11-16,7-23 1 15</inkml:trace>
  <inkml:trace contextRef="#ctx0" brushRef="#br0" timeOffset="15543.01">28452 1357 59 0,'-4'16'29'0,"-3"-22"-32"16,7 6 53-16,0 0-51 0,0 0 1 16,0 0-6-1,0 0 0-15,3 0-6 16,1 0 1-16,-4 0-6 15,7-6 1-15</inkml:trace>
  <inkml:trace contextRef="#ctx0" brushRef="#br0" timeOffset="15941.01">29192 1257 40 0,'0'13'20'0,"-10"40"-19"0,10-34 34 16,-4 9-32-16,-3 13 0 0,0 6 0 16,0 6 1-16,0 7-6 15,0-7 1-15,0-19 1 16,3-5 0-16,1-1-6 15,3-9 0-15,0-13-8 16,0-22 1-16</inkml:trace>
  <inkml:trace contextRef="#ctx0" brushRef="#br0" timeOffset="16325.77">28931 1135 44 0,'18'15'22'0,"10"-2"-18"0,-7-7 36 15,11-6-39 1,10 3 1-16,15-3 1 16,10-3 0-16,0-3-4 0,-18 3 0 15,15-7 2-15,-1 1 1 0,-6 9-2 16,-15 0 1-16,-10 0-2 15,-11 9 0 1,-10 4-1-16,-15 12 0 0,-7-9-2 0,-3 6 1 16,-3 9-2-16,-4 7 1 15,-1 6-1 1,5-1 1-16,-1 11 2 16,8 2 0-16,6 4 2 15,11-4 0-15,4-9 1 16,-1 3 1-16,15-12-2 15,17-7 1-15,11-2-3 16,14-10 0-16,-3-26-10 16,-22 7 1-16</inkml:trace>
  <inkml:trace contextRef="#ctx0" brushRef="#br0" timeOffset="21632.45">30163 1430 24 0,'-22'-7'12'0,"-2"20"-3"0,20-13 12 15,1 0-18-15,-4 3 0 16,-1-3 2-16,5 6 0 0,-4-6-6 15,3 3 0-15,1 4 4 16,3-4 1-16,3 3-2 16,11 3 0-1,4 1-2-15,10-10 1 0,11 0-4 0,11-10 1 16,6-5-8 0,-3 2 1-16,-7-2-3 15,-11 5 1-15</inkml:trace>
  <inkml:trace contextRef="#ctx0" brushRef="#br0" timeOffset="21857.56">30148 1784 55 0,'-10'19'27'0,"24"-10"-31"16,-3-6 57-16,3 4-51 15,10-7 0-15,19-7-1 16,10 4 1-16,7-6-5 16,-8-7 1-16,-2 3-5 15,-1 7 0-15,-6 6-10 16,-12 0 0-16</inkml:trace>
  <inkml:trace contextRef="#ctx0" brushRef="#br0" timeOffset="22903.46">28187 298 21 0,'49'-19'10'0,"-3"16"-1"0,-35-4 11 0,-1-2-16 0,-3 3 1 16,0 6 1-16,-7 6 0 16,-7 0-8-1,-10 7 0-15,-15 15 5 16,-10 13 0-16,-8-4-3 16,-13 17 0-16,3 5-6 15,-7 13 1-15,-4 10-5 16,4-4 0-16</inkml:trace>
  <inkml:trace contextRef="#ctx0" brushRef="#br0" timeOffset="23356.05">27605 624 17 0,'10'28'8'0,"8"6"0"0,-11-24 6 16,4-7-12-16,-4 6 0 16,0 7 3-16,0 3 1 15,0 6-7-15,-4-6 0 16,-3 6 4-16,0-6 1 16,0-1-2-16,0-2 0 15,-3-3-2-15,3 2 0 16,0-12 0-16,0 4 1 0,7-1-2 15,0-6 1-15,7 0 0 16,4-6 1-16,3 6 1 16,0 0 0-16,4 0 0 15,7 6 0-15,-1-3 1 16,1 3 1-16,0-6-2 16,-7 10 1-16,-4-7-2 15,-11 6 1-15,-10-2-2 16,-7 2 1-16,-10-9-1 15,-5-9 0-15,5-1 0 16,-4-15 0-16,-1-9 0 16,-2-1 0-16,-4-12 0 15,-4 0 0-15,4-6-12 16,-1 18 1-16</inkml:trace>
  <inkml:trace contextRef="#ctx0" brushRef="#br0" timeOffset="25198.98">31503 1097 19 0,'0'3'9'0,"18"-25"-1"0,-15 22 9 0,4 3-17 0,0 4 1 0,0 2-3 15,0-6 1-15,1 4 1 16,-5 2 0-16,1-6 0 0,-1 3 0 16,-3 4 0-16,0-4 1 15,0-6 2-15,4 3 0 16,-4-3 0-16,0 0 0 16,0 0-1-16,0 0 1 15,0-3-2-15,0 3 1 0,0 0-3 16,0-6 1-1,-4 6 0-15,4-7 0 0,0 4-1 16,0 3 1-16,0-9-1 16,0 9 1-16,0-6 0 15,0 3 0-15,0 3 0 16,0 0 1-16,0 0 0 16,0 0 0-16,0 0 1 46,0 0 0-46,4-7 0 0,-1 7 0 0,4-3 0 0,0 3 0 0,0-6-1 0,-3 6 1 16,-1 0-1-16,-3 0 1 0,4 0-1 16,-4 0 1-16,0 0-2 15,0 0 1-15,0 0-1 16,0 0 0-16,0 0 0 16,0 0 0-16,0 6 0 31,-4-3 1-31,-3 13 0 15,0 3 0-15,0 6 0 16,-3-13 1-16,-1 20-1 0,0 5 1 16,1-2-2-1,-1 9 1-15,1-7-1 0,-1 1 1 0,1-3-1 16,-1-7 1-16,4-3-1 16,0-6 1-1,-4-4 0-15,8-5 0 0,-1-10-1 47,8-7 1-47,6-2-1 0,1 0 1 0,7-4 0 0,3-3 0 0,3 7-1 16,-2 3 0-16,-1 3 0 0,0 3 1 0,0 9-1 31,-3 10 0-31,-1-3 0 16,-3 15 0-16,4 0 0 15,0-3 1-15,-1 7-1 16,1 3 1-16,7-4-2 15,-1-12 1-15,5-6-9 16,2-1 1-16,1-15-7 16,3-9 1-16</inkml:trace>
  <inkml:trace contextRef="#ctx0" brushRef="#br0" timeOffset="26024.12">31136 1941 36 0,'-3'12'18'0,"6"-2"2"16,-3-10 18-16,4 0-36 15,13-7 1-15,15 1 1 16,10-3 1-16,18-1-6 16,22 1 1-16,-5 6 3 15,8 3 1-15,-4 0-3 0,-10 3 0 47,-8 6-4-31,-7 7 0-16,-10-7-8 0,-10 7 0 0,-8-7-6 0,-11 1 0 0</inkml:trace>
  <inkml:trace contextRef="#ctx0" brushRef="#br0" timeOffset="26390.72">31341 2267 49 0,'-7'28'24'0,"3"-19"-16"0,8-2 41 15,3-7-45-15,7 0 0 16,11 0 1-16,13 0 1 16,15 0-8-16,-3 0 0 15,-11 0 5-15,-8 0 0 16,-3 0-3-16,-3 0 1 0,-7 0-2 16,-8 3 0-16,-3 13-1 15,-7-7 0-15,-7 7-1 16,-10 12 0-16,-4-6 0 15,-1 0 0-15,1 6 1 16,7-9 0-16,4 0 2 16,6-1 0-16,11 1 2 15,11-3 0-15,10 0-1 16,11-7 1-16,10 7-5 16,4-7 0-16,4 0-14 15,-1 1 1-15</inkml:trace>
  <inkml:trace contextRef="#ctx0" brushRef="#br0" timeOffset="29528.34">25820 15327 28 0,'10'-28'14'0,"-10"9"1"0,0 13 14 16,0 0-24-16,0 6 1 15,0 0 2-15,0 6 1 16,0 7-11-16,0 9 0 15,0 15 7-15,-3 7 0 0,-1 9-2 0,-3 10 0 16,0-13-2-16,0-3 0 16,0-9-1-16,4-7 1 0,-1-6-1 15,4-9 0 1,7-6-1-16,0-4 1 16,0-6-1-1,0-6 0-15,0-7 0 16,0-3 1-16,4-3 0 15,0 1 0-15,3-1 0 16,0 3 1-16,3 7-1 16,1 9 0-16,0 12 0 15,-1 10 0-15,5 0 0 16,-8 10 1-16,3 2-3 16,1-3 1-16,0 1-8 15,-1-13 1-15,1-7-8 0,-8-2 1 16</inkml:trace>
  <inkml:trace contextRef="#ctx0" brushRef="#br0" timeOffset="29829.18">25545 15936 55 0,'-14'28'27'0,"24"-3"-25"0,-3-19 48 0,4 1-46 15,6-1 1-15,1-3 1 16,14 0 1-16,10-3-9 16,15 0 0-16,17-6 5 15,0 6 1-15,-7-6-5 16,-7 6 1-16,-18 0-5 15,-7 6 1-15,-10 0-9 16,-11 4 0-16,-10-1-7 16,-15 0 0-16</inkml:trace>
  <inkml:trace contextRef="#ctx0" brushRef="#br0" timeOffset="30187.68">25580 16312 62 0,'25'3'31'0,"17"3"-32"0,-21-6 56 15,14 0-53-15,8 0 0 16,6-3 0-16,1 6 0 16,-1-3-3-16,-7 0 0 15,-6 4 2-15,-15-1 0 16,-11 6-2-16,-10 1 0 15,-10 2-2-15,-8 1 0 0,-7 5-1 16,1-5 1-16,-5 3 0 16,5 2 0-16,-1 4 1 15,0 4 1-15,8 5 1 16,6-3 1-16,8 0 1 16,10 1 1-16,3-4-1 15,15-3 1-15,14-7-4 16,14-5 1-16,0-7-10 15,-8-6 0-15,-16-7-9 16,-15-2 1-16</inkml:trace>
  <inkml:trace contextRef="#ctx0" brushRef="#br0" timeOffset="35937.44">19985 15923 51 0,'18'79'25'0,"-1"62"-20"0,-17-97 26 16,-3 28-28-16,-1 22 0 0,-6 22 0 16,-8 25 1 15,0 16-5-31,-3 3 0 0,0 12 4 0,0-6 1 0,3 4-3 16,0-14 0-16,1-14-2 15,3-8 1-15,0-24-5 16,-4-22 0-16,0-16-9 15,8-12 0-15,3-26-3 16,14-9 1-16</inkml:trace>
  <inkml:trace contextRef="#ctx0" brushRef="#br0" timeOffset="36553.14">20800 15826 47 0,'-4'60'23'0,"-10"40"-29"16,7-72 45-16,0 16-38 16,0 9 1-16,0-9-1 15,0 3 1-15,0-3-2 16,0-3 1-16,3-13 1 16,4-9 1-16,7-6-2 15,4-13 1-15,3-7-1 16,4 1 1-16,-1-3-2 15,1-7 0-15,3-3-2 16,0-3 1-16,0 0-1 0,-3 3 1 16,0 7 0-16,-1 9 0 15,4 12 0-15,-3 10 1 16,-4 6 0-16,-3 3 1 16,-1 7-1-16,1 2 1 15,0 4-3-15,-1-10 1 16,1-5-5-16,3-8 0 15,3-8-9-15,1-16 1 16</inkml:trace>
  <inkml:trace contextRef="#ctx0" brushRef="#br0" timeOffset="36914.35">21523 16049 56 0,'4'31'28'0,"-19"-9"-34"16,8-16 50-16,0 4-44 15,-3 2 0-15,-4 4 0 16,-4 3 1-16,-10-1-1 15,3 4 0-15,0-3 0 16,1-3 0-16,6-4 0 0,4-2 1 16,3-1-1-16,8 1 1 15,3-1 0-15,7 1 0 16,7-1-1-16,4 0 1 16,3 4-3-16,0-4 1 15,0 4-5-15,-3-1 0 16,3 1-10-16,-3-10 0 15</inkml:trace>
  <inkml:trace contextRef="#ctx0" brushRef="#br0" timeOffset="37260.59">21989 15779 48 0,'3'38'24'0,"-17"21"-24"15,11-40 37-15,-5 22-38 16,-6 6 1-16,-7 12 0 0,-3 7 0 0,2-3-1 31,5-10 1-31,3-6-3 0,3-12 0 16,0-13-2-16,4-10 1 0,0-12-6 15,4-6 1 1,-1 3-4-16,-3-3 0 0</inkml:trace>
  <inkml:trace contextRef="#ctx0" brushRef="#br0" timeOffset="37694.16">21706 16287 37 0,'11'13'18'0,"14"-13"-16"0,-15 0 33 0,1-4-31 15,3-2 0-15,11 0 1 16,13 0 1-16,1-1-8 16,7 1 1-16,7 0 4 15,-4-1 0-15,-6 4-2 16,-4-3 1-16,-11 3-2 15,-3 0 0-15,-4 0-1 16,-7 0 1-16,0-1-1 16,-4 1 0-16,-2 0 1 15,-8 3 0-15,0-3 0 16,-8 6 0-16,-6 3 0 16,-7 7 1-16,-7-1-1 15,0 7 1-15,0 3-1 16,3 3 1-16,-3-3-2 15,6 3 1-15,1-3-1 16,7-6 0-16,4-7 0 16,6-2 1-16,8-7-1 0,6-3 1 15,1-1-1-15,3-2 1 16,0-3 0-16,4 2 0 16,-4-2-2-16,0 6 0 15,0 3-1-15,-3 3 1 16,-1 6-3-16,1-2 1 15,-1-4-6-15,1 0 1 16,3-3-3-16,0-9 0 16</inkml:trace>
  <inkml:trace contextRef="#ctx0" brushRef="#br0" timeOffset="38024.11">22264 16431 37 0,'3'22'18'0,"8"-12"-20"15,-4-10 33-15,0 3-31 16,0 3 0-16,0-6 0 16,0 0 0-16,4-3 0 15,-1-3 0-15,4-7-1 0,-3-3 1 16,7 1-1-16,-1-4 1 16,-3-3-1-1,4 3 1-15,3 0-1 16,-3 4 1-16,-4 2 0 15,0 7 1-15,0 3-1 16,-3 3 1-16,-1 6 0 0,1 6 1 0,0 4-1 16,-1 6 1-1,-3 9-1-15,0-2 0 16,0 2-1-16,0 4 0 16,0-7-4-16,0-3 0 15,1-9-7-15,6-13 0 16</inkml:trace>
  <inkml:trace contextRef="#ctx0" brushRef="#br0" timeOffset="38339.81">23234 15785 46 0,'0'13'23'16,"0"-10"-22"-16,-4 0 39 0,-3 6-38 15,-7 4 0-15,0 3 0 16,-7 9 1-16,-7 12-4 16,-4 7 1-16,-3 16 1 15,-1 6 1-15,5 15-1 16,6-2 0-16,7-1-1 15,4-3 0-15,-3-18-4 16,10-13 0-16,7-13-6 16,10-12 0-16,11-13-6 15,0-18 1-15</inkml:trace>
  <inkml:trace contextRef="#ctx0" brushRef="#br0" timeOffset="38715.33">23322 16020 49 0,'14'85'24'0,"-31"-3"-26"0,10-57 44 0,0 0-41 16,-4 3 0-16,4 0 1 15,0-3 1-15,0 0-3 16,3-6 0-16,1-6 1 15,6-10 1-15,1-6-2 16,3-7 0-16,3-5-1 16,1 5 0-16,0-2-2 15,-1-1 1-15,4 1 0 16,0-1 0-16,0 7 0 16,1 3 1-16,-1 6 0 15,-4 0 0-15,-3 6-1 0,0 7 1 16,0 6-1-1,1 0 0-15,-1 0-2 16,7 0 0-16,-4-10-8 16,1-5 0-16,14-14-1 15,-1-5 1-15</inkml:trace>
  <inkml:trace contextRef="#ctx0" brushRef="#br0" timeOffset="38955.11">23629 15544 42 0,'7'31'21'0,"7"60"-20"0,-3-69 44 16,6 19-42-16,8 9 0 0,7 16 1 15,7-3 1-15,0 6-8 16,-8 3 1-16,-6-3 2 15,-11-4 1-15,-14 1-9 16,-18 3 1-16,-20 7-9 16,-15-4 1-16</inkml:trace>
  <inkml:trace contextRef="#ctx0" brushRef="#br0" timeOffset="40201.43">20581 16851 49 0,'-7'16'24'0,"-7"37"-13"0,10-34 25 15,4 9-34-15,0 13 1 16,0-6 1-16,0-1 1 16,4 1-7-16,-4-1 1 15,0-6 3-15,0-3 0 0,3-6-3 0,1-6 1 16,-1-7-2-16,8-12 1 0,0-4-2 31,3-5 1-31,0-10 0 16,0 0 0-16,0 6 1 15,0 3 0-15,4 7 0 0,3 9 1 0,-3 9 0 32,-1 10 0-1,-3 9 0-31,1 7 1 0,-5 2-1 0,1-2 1 15,-4-1-2-15,3-12 0 0,1-3-5 16,3-6 0-16,4-10-9 16,3-13 0-16</inkml:trace>
  <inkml:trace contextRef="#ctx0" brushRef="#br0" timeOffset="41177.43">22035 16767 44 0,'3'28'22'0,"-6"-3"-19"16,-1-19 34-16,0 1-36 15,-3 2 1-15,0-6 0 16,-3 3 1-16,-4 4-4 0,0 2 1 16,3 1 1-16,-3-1 1 0,0-2-2 15,7-1 1 1,0-2-1-16,7-4 1 15,7 0-1-15,0 0 1 0,10-3-1 16,1 3 1 0,0 3 0-16,-4-3 0 0,0 4 0 15,-7-1 0 1,-7 3-1-16,-4 10 1 16,-3-3-2-16,-3 6 0 0,-1-6-3 15,1-1 0-15,3 1-6 16,3 0 1 15,8-10-7-31,6-3 1 0</inkml:trace>
  <inkml:trace contextRef="#ctx0" brushRef="#br0" timeOffset="41389.17">22285 16961 43 0,'-4'41'21'0,"4"-7"-14"16,0-24 36-16,0-1-42 16,0 4 0-16,0-4 0 15,0 1 0-15,0-4-5 16,0-3 1-16,0-9-5 16,0-4 0-16,0-5-7 15,0-7 1-15</inkml:trace>
  <inkml:trace contextRef="#ctx0" brushRef="#br0" timeOffset="41807.62">22243 16779 24 0,'3'-19'12'0,"8"23"0"0,-4-1 13 15,3 6-24-15,1 4 0 16,0-1 0-16,-1-2 1 16,4 2-5-16,4 1 0 15,0 2-1-15,3 4 0 16,-4 3-1-16,1 0 0 15,-4 3 2-15,0 0 0 16,0 4 4-16,-7-1 0 0,-3-3 5 16,-1-6 0-16,-3-1 0 15,4 1 1 1,-4-6-2-16,3-10 0 0,1-6-2 16,3-10 0-16,0-6-2 15,0-2 1-15,4-1-2 16,-4 0 1-16,3 0-3 15,-3-7 1-15,4 11-2 16,0 2 1-16,-1 3 0 16,1 7 0-16,3 6 0 15,0 6 1-15,4 7 2 16,-4 3 0-16,0 6 1 16,0 6 0-16,0 0 0 15,-3 0 0-15,-1-3-2 16,1 0 1-16,-1-9-8 15,5-3 1-15,-1-10-6 16,7-13 0-16</inkml:trace>
  <inkml:trace contextRef="#ctx0" brushRef="#br0" timeOffset="42077.65">23213 16657 36 0,'3'-9'18'0,"1"9"-13"0,-8 3 31 16,-3 6-32-16,-3 7 0 16,-4 9 2-16,-4 3 1 0,-7 3-9 15,-3-2 0-15,-4 2 6 16,1 7 1-16,2 2-3 16,5 4 0-16,2 3-1 15,5 0 1-15,10-9-4 16,7-7 0-16,14-9-4 15,7-12 0-15,0-17-7 16,4-5 0-16,3-13-3 16,0-6 0-16</inkml:trace>
  <inkml:trace contextRef="#ctx0" brushRef="#br0" timeOffset="42378.37">23287 16839 45 0,'7'28'22'0,"-25"50"-20"16,15-62 43-16,-1 9-43 0,1 3 0 16,-1-2 1-16,1-1 0 15,-1-7-4-15,4-2 0 16,0-6 2-16,4-4 0 16,3-9-1-16,0-7 0 15,3 1-1-15,1-1 1 16,0 1-1-16,-1-3 0 15,1 5-1-15,-1 1 1 16,1 3-1-16,-1 6 0 16,1 3 0-16,0 10 0 0,-1 0-1 15,1 2 1-15,-1-5-5 16,-3 3 1-16,0-10-7 16,8-16 0-16</inkml:trace>
  <inkml:trace contextRef="#ctx0" brushRef="#br0" timeOffset="42664.91">23686 16682 46 0,'10'28'23'0,"15"1"-19"0,-15-20 38 16,4 7-40 0,4 2 0-16,3 1 1 0,0 3 1 15,-3 10-5-15,-7 5 0 16,-4 10 2-16,-7 13 1 16,-11-1-4-16,-6 4 1 15,-8-10-8-15,-3-12 0 16,3-13-7-16,0-12 0 15</inkml:trace>
  <inkml:trace contextRef="#ctx0" brushRef="#br0" timeOffset="43099.06">24490 16742 52 0,'10'25'26'0,"-3"9"-28"16,-7-24 44-16,-7-1-42 0,-10 4 1 15,-15 12 1-15,-17 6 1 16,-15 13-3-16,-10 19 0 16,-11 3 1-16,-24 15 1 15,-11 4-1-15,0 12 0 16,11 3-3-16,-4-6 1 15,7-3-4-15,11-12 0 16,10-17-4-16,8-8 0 16,17-10-6-16,14-1 0 15,17-17 1-15,22-11 0 16</inkml:trace>
  <inkml:trace contextRef="#ctx0" brushRef="#br0" timeOffset="43429.12">23869 17588 45 0,'3'19'22'0,"-17"3"-27"15,11-16 48-15,-4 4-43 16,-7 5 0-16,-4-2 1 0,-3 6 0 16,0 0-1-16,0-1 1 15,-1 4 0-15,5 3 0 16,3 1-1-16,7-1 1 16,3-3-4-16,8-4 0 15,13-2-4-15,11-10 0 16,11-3-6-16,4-6 0 15,-1-6-1-15,0-7 1 16</inkml:trace>
  <inkml:trace contextRef="#ctx0" brushRef="#br0" timeOffset="43625.49">24134 17758 23 0,'14'0'11'0,"-11"-10"-1"0,1 1 20 0,-4-1-27 16,-4 1 1-16,-6-4 1 15,-8 1 1-15,0-1-7 16,-6 4 1-16,2 3 5 15,5 6 0-15,-4 3-2 16,3 3 0-16,-3 4-1 16,3 5 1-16,4-5-5 15,0 2 1-15,7 1-6 16,3-4 1-16,11-3-8 16,11-6 0-16</inkml:trace>
  <inkml:trace contextRef="#ctx0" brushRef="#br0" timeOffset="43924.89">24469 17507 31 0,'7'19'15'0,"-18"-10"-8"0,4-6 20 16,-7 3-25-16,0 4 0 15,-4-1 1-15,1 1 1 16,-5-1-6-16,1 0 1 15,-3-2 1-15,6-1 1 16,0 3-2-16,8-2 1 16,3 2 0-16,3 4 0 15,8-1 0-15,6 1 0 16,4-1 1-16,-3 4 0 16,-4-4-1-16,-3-2 1 0,-8 2-2 15,-7 1 0-15,-3 0-4 16,-3-4 0-16,-5 0-7 15,1-6 1-15</inkml:trace>
  <inkml:trace contextRef="#ctx0" brushRef="#br0" timeOffset="44251.83">24769 17171 48 0,'14'10'24'0,"-4"12"-26"0,-10-19 43 16,-3 6-40-16,-1 7 1 15,-3 9 0-15,-7 9 0 16,-7-2-3-16,-7 5 1 15,-1 10 1-15,1 7 1 16,7 2-2-16,0-2 1 16,0 5-2-16,7-2 1 15,-1-7-4-15,8-6 0 16,4-13-7-16,3-12 1 0,10-16-5 16,12-16 0-16</inkml:trace>
  <inkml:trace contextRef="#ctx0" brushRef="#br0" timeOffset="44644.43">24846 17460 38 0,'-7'44'19'0,"-11"-4"-19"15,15-30 32-15,-4 6-28 16,3 9 0-16,1 0 3 15,-1 0 0-15,1-6-9 16,3-1 0-16,0-2 5 16,0-7 0-16,3-2-3 15,4-7 1-15,0-10-4 16,0 1 1-16,1-4 0 16,-1 1 0-16,0-1-1 0,3 1 0 15,1 2 1-15,3 1 0 16,4 3 1-16,-1-1 0 15,1 4 0-15,-4 3 1 16,4 7-1-16,-4 2 1 16,-4 10 0-16,-3 3 0 15,-3 3-1-15,-1 3 1 16,-3 0-3 0,0-3 1-16,4-6-6 0,3-9 1 0,4-10-4 15,3-10 0 1</inkml:trace>
  <inkml:trace contextRef="#ctx0" brushRef="#br0" timeOffset="44869.82">25252 17159 35 0,'3'50'17'0,"11"6"-14"15,-10-31 30-15,3 4-28 16,4 11 0-16,3 14 2 16,0 8 0-16,0-2-11 15,-7 6 1-15,-10-3 3 16,-12-1 0-16,-16-8-14 0,-12-14 1 16</inkml:trace>
  <inkml:trace contextRef="#ctx0" brushRef="#br0" timeOffset="47812.3">21410 16971 48 0,'7'25'24'0,"-7"-3"-16"0,-3-16 25 15,-8 6-32-15,0 4 0 16,-6 3 1-16,-4 0 0 15,-1 3-3-15,5-4 1 0,-1 4 1 16,4-3 1-16,0 0-1 16,3 0 0-16,4 0 0 15,4 0 0-15,3-1-1 16,7 1 1-16,14-3 0 16,11 0 0-16,0-4-1 15,-1 1 1-15,5 2-2 16,-5-2 0-16,1-4-13 15,-11 1 0-15,-7-4-3 16,0 3 1-16</inkml:trace>
  <inkml:trace contextRef="#ctx0" brushRef="#br0" timeOffset="48369.72">20659 18294 36 0,'3'12'18'0,"-6"-12"-14"15,3-3 29-15,-7 0-32 16,-4 3 0-16,-7 3 2 16,-6 0 1-16,-5 1-4 15,-2 2 0-15,-1 6 2 16,0 7 1-16,4 3-1 15,3 3 0-15,8 0-1 16,3-3 0-16,10-3-1 0,15-3 0 16,13-4-2-16,15-5 0 15,0-1-8-15,0-6 1 16,-8-10-5-16,5-2 0 16</inkml:trace>
  <inkml:trace contextRef="#ctx0" brushRef="#br0" timeOffset="48594.7">20867 18347 30 0,'10'0'15'0,"-3"-3"-9"0,-7 3 21 16,0 0-25-16,-3-3 1 15,-4 3 1-15,-11-3 1 0,-6 3-6 16,-5 0 0-16,8 3 4 16,-4 6 1-16,1 7-2 15,-1 6 0-15,0 3-1 16,4 3 0-16,4-9-2 15,6 3 1-15,11-6-3 16,11-7 1-16,3-3-6 16,7-6 0-16,11-9-5 15,6-7 1-15</inkml:trace>
  <inkml:trace contextRef="#ctx0" brushRef="#br0" timeOffset="48864.08">21110 18247 30 0,'7'16'15'0,"-14"12"-11"16,4-22 22-16,-8-3-25 16,-3 0 1-16,-4 0 1 0,1 4 0 15,-4-1-4-15,-1 0 1 16,5 1 2-16,3-1 1 16,3 0-1-16,8 3 0 15,3 4-1-15,7 3 1 16,7 6 1-16,7 0 0 15,4 0-1-15,-4-4 1 16,-4-2-1-16,-6-7 0 16,-11 7-1-16,-14 0 1 15,-11 3-7-15,-7-4 1 0,-6-2-10 16,-5-7 0-16</inkml:trace>
  <inkml:trace contextRef="#ctx0" brushRef="#br0" timeOffset="49586.17">21625 18143 47 0,'11'7'23'0,"-22"-4"-24"16,8 3 36-16,-8 0-35 0,-3 16 1 16,-7 0 0-16,-4 3 1 0,4 7-3 15,0 8 0 1,-4 7 2-16,4-6 0 15,3 3-1-15,1 3 0 0,10-9-2 16,10-4 1 0,4-9-8-16,11-9 0 15,0-10-5-15,3-12 1 16</inkml:trace>
  <inkml:trace contextRef="#ctx0" brushRef="#br0" timeOffset="49974.85">21728 18291 52 0,'-7'56'26'0,"-22"23"-32"15,22-64 50-15,0 4-42 16,0 3 0-16,0-13 2 15,0-2 0-15,4-1-5 16,6-3 0-16,4 0 2 16,7 0 1-16,0-3-2 15,0-6 1-15,1-6-2 0,-1-1 0 16,0-3 0-16,0 4 1 16,-7 2-1-16,0 4 1 15,4 9 0-15,-1 7 0 16,1 5 0-16,-4 4 0 15,0-3 0-15,0 6 0 16,0-3-2-16,0-1 0 16,0-5-7-16,4-10 1 15,6-6-8-15,1-6 1 16</inkml:trace>
  <inkml:trace contextRef="#ctx0" brushRef="#br0" timeOffset="50193.38">22020 18112 51 0,'25'82'25'0,"7"18"-24"16,-22-72 43-16,-3 13-44 15,-3 0 1-15,-8 15-1 16,-3 7 1-16,-7-4-2 15,4-12 1-15,-8-3-6 16,-3-12 0-16,-4-17-9 16,4-5 0-16</inkml:trace>
  <inkml:trace contextRef="#ctx0" brushRef="#br0" timeOffset="50680.64">22507 18134 40 0,'-10'38'20'0,"-1"9"-11"16,4-35 26-16,-4 4-33 15,-6 6 1-15,-8 3 1 16,11 3 1-16,-4 3-7 15,1-2 1-15,-4-4 3 16,3-3 1-16,0-3-3 16,4-4 1-16,0 1-1 15,3-7 1-15,8-2-1 16,6-1 0-16,8-3 0 16,0 3 1-16,6-3-1 0,8 1 1 15,3 8-2-15,4 4 0 16,0 3-5-16,-1-1 0 15,-2-2-10-15,-1-7 1 16</inkml:trace>
  <inkml:trace contextRef="#ctx0" brushRef="#br0" timeOffset="51130.99">23357 18099 46 0,'0'26'23'0,"-31"-11"-22"16,20-12 35-16,-3 0-36 16,-7 1 0-16,-4-1 0 15,-3 0 0-15,3 0 0 16,-3-3 0-16,3 3 0 0,8 0 1 16,-1 0 0-16,7-3 0 15,8 4 0-15,3 5 0 16,7 4-1-16,7 2 1 0,4 4-1 15,-1-3 1-15,1-1-1 63,-4 1 0-63,-3 0-1 0,-8 3 1 16,-6-1-2-16,-4-2 0 0,-4-3-5 0,0-4 1 0,4-3-8 0,4-6 1 15</inkml:trace>
  <inkml:trace contextRef="#ctx0" brushRef="#br0" timeOffset="51342.9">23474 18209 42 0,'3'41'21'0,"-6"0"-19"15,-1-35 33-15,1 3-33 16,-1 1 1-16,1-1-1 15,-1 1 1-15,4-4-5 16,0-3 0-16,4-9-6 16,-1 0 1-16,-3-10-7 15,0-6 1-15</inkml:trace>
  <inkml:trace contextRef="#ctx0" brushRef="#br0" timeOffset="51774.16">23453 18081 17 0,'14'28'8'0,"10"-3"-2"0,-13-22 4 16,0 6-12-16,6-2 0 15,1 2-4-15,0-3 1 16,-1 4 5-16,1-1 0 16,-4-2-3-16,-3 2 0 15,-4 7 3-15,0-1 0 16,0 4 4-16,-4-3 0 0,1-1 2 15,-1-2 1-15,1-4 0 16,-1-2 1-16,4-4-2 16,0 0 1-16,1-3-4 15,-1 0 1-15,0-3-2 16,0 3 0-16,0-3-2 16,0-7 1-16,0 1-1 15,0-1 1-15,0-5-1 16,0 2 0-16,4 1 0 15,-1 2 0-15,1 4 0 16,-4 6 1-16,0 6-1 16,0 10 1-16,-4-3-1 15,1 2 1-15,0 4-1 16,-1 0 1-16,1-3-2 16,-1-7 0-16,4 0-8 15,4-6 1-15,3-6-3 0,-4-3 0 16</inkml:trace>
  <inkml:trace contextRef="#ctx0" brushRef="#br0" timeOffset="52047.31">24116 18052 13 0,'10'-18'6'0,"-2"2"9"0,-8 13 4 15,-4-3-15-15,-3 2 1 16,-4 8 4-16,-6 8 0 15,-1-3-11-15,0 10 0 0,-3 3 7 16,0 10 1-16,0 8-2 16,0-2 1-16,3 3-2 15,-3 3 0-15,7 0-1 16,3-1 1-16,8-5-2 16,6-10 0-16,8-9-5 15,3-9 1-15,4-17-10 16,-4-5 1-16,3-10-2 15,1-3 1-15</inkml:trace>
  <inkml:trace contextRef="#ctx0" brushRef="#br0" timeOffset="52340.33">24134 18106 39 0,'3'100'19'0,"-14"-53"-22"0,11-34 37 15,-3-4-30-15,3 0 0 16,3 4 1-16,-3-4 1 16,4-2-8-16,3-7 0 15,0 0 4-15,4-7 0 16,-4-8-2-16,0-1 1 16,0 4-2-16,0 2 1 15,-4-2 0-15,1 8 0 16,0 11 0-16,3 5 0 15,0-2 0-15,0 5 0 0,3 4-2 16,1 3 1-16,-1-3-4 16,1-7 0-16,3-5-8 15,0-7 0-15</inkml:trace>
  <inkml:trace contextRef="#ctx0" brushRef="#br0" timeOffset="52618.54">24500 17968 38 0,'4'34'19'0,"3"-24"-16"15,-3-1 28-15,3 7-28 16,0 3 0-16,-4 3 1 0,1 6 1 15,3 9-7-15,-7 4 0 16,0-3 3-16,-4-1 0 16,-6 4-2-16,-4-3 0 15,-4-10-6-15,-3-6 0 16,3-13-6-16,-3-6 0 16</inkml:trace>
  <inkml:trace contextRef="#ctx0" brushRef="#br0" timeOffset="52932.51">25047 18037 45 0,'7'37'22'0,"-14"17"-20"16,4-36 37-16,-11 20-37 16,-11-3 1-16,-10 12 0 15,-15 9 0-15,-10-6-5 16,-7 0 1-16,-3 10 3 16,-8 3 0-16,-3 3-4 15,0-1 1-15,3 1-3 16,4 3 1-16,7-6-6 0,11-16 1 15,10-6-7-15,3-10 0 16</inkml:trace>
  <inkml:trace contextRef="#ctx0" brushRef="#br0" timeOffset="53368">24737 18523 43 0,'10'15'21'0,"1"-8"-19"16,-11-7 37-16,3 9-38 16,1 7 0-16,-4 3 1 15,-4-1 1-15,-3 8-3 16,-3 5 0-16,-4 0 1 15,-4 1 1-15,0-4-1 16,4-3 0-16,0-13-1 16,4-5 0-16,6-10 0 15,4-13 0-15,7-6-1 16,7 0 1-16,4 3 0 16,0-3 0-16,3 3 0 15,3 7 0-15,1 9 0 16,3 6 1-16,1 6-1 15,-1 13 0-15,4 3 0 0,-4 7 1 16,0-1-1-16,-3 0 0 16,-4 1 0-16,0-1 0 15,-3-6-6-15,-4-3 1 16,-4-12-10-16,-6-14 1 16</inkml:trace>
  <inkml:trace contextRef="#ctx0" brushRef="#br0" timeOffset="57325.37">688 7980 48 0,'11'-6'24'0,"-8"6"-13"15,-3 0 24-15,0 3-34 16,0-3 0-16,-3 3 1 0,-5 0 0 16,-13 7-3-1,0 2 1 1,-14 7 1-16,3 6 1 16,-7 0-1-16,8 7 0 15,-1 8-1-15,4 4 0 0,6 0-1 16,12 0 1-16,3-6-3 15,17-1 0-15,19-12-7 16,-1-6 1-16,14-12-7 16,-3-14 1-16</inkml:trace>
  <inkml:trace contextRef="#ctx0" brushRef="#br0" timeOffset="57586.58">928 8165 31 0,'10'-9'15'0,"-6"3"-10"15,-4 2 18-15,-4-2-22 16,-3 3 0-16,-3 0 0 16,-1 3 1-16,1 0-2 15,-12 6 0-15,1 4 2 16,-7 5 1-16,7 7-1 16,-7 3 1-16,6-3 0 15,5 3 1-15,-1-3-2 0,15 0 1 16,3-6-3-16,10-7 1 15,11-9-5-15,8-6 0 16,-8-7-8-16,0-2 1 16,7-7-3-16,0-3 1 15</inkml:trace>
  <inkml:trace contextRef="#ctx0" brushRef="#br0" timeOffset="57871.36">1157 8052 31 0,'14'3'15'0,"-7"-9"-11"0,-7 6 29 0,0 6-32 16,-10-2 1-16,-1 2 1 16,-7 3 1-16,-3 1-5 15,4-1 1-15,-4 4 2 16,3-1 1-16,4 1-1 16,-4-1 0-16,8-2 0 15,10-1 0-15,0 4-1 16,17-4 1-16,-3 4-1 15,4-1 0-15,3 1-1 16,-10-1 0-16,-4 4-1 16,-4-4 1-16,-3 4-3 15,-3 0 1-15,-8-1-8 16,1 1 0-16,-8 0-3 16,0-7 0-16</inkml:trace>
  <inkml:trace contextRef="#ctx0" brushRef="#br0" timeOffset="58216.59">1457 7616 47 0,'-11'10'23'0,"1"40"-22"0,10-34 44 0,0 6-42 16,-7 12 0-16,3 7 1 15,-6-3 0-15,-8 12-5 16,-10 6 0-16,7 7 3 16,-8 6 1-16,8 0-2 15,0-3 0-15,3-13-3 16,8-6 1-16,10-9-4 15,7-13 0-15,7-16-2 16,14-9 1-16,0-9-7 16,4-1 1-16,7-18-3 15,0 0 0-15</inkml:trace>
  <inkml:trace contextRef="#ctx0" brushRef="#br0" timeOffset="58593.76">1559 7974 53 0,'18'38'26'0,"-25"-1"-29"0,3-27 51 16,4 2-47-16,-7 4 1 15,4 0 0-15,3-1 1 16,-7 1-4-16,7-4 1 15,-4 1 1-15,4-7 1 16,4-3-2-16,3-3 0 0,3-3-1 16,1-3 1-16,7 0-2 15,-4 3 1-15,3-4-2 16,4 1 1-16,-3 0-1 16,-4 6 1-16,4 3 0 15,-8 6 1-15,8 4 0 16,-7 9 1-16,-1 6 0 15,1-6 0-15,-1 0 0 16,-3 0 1-16,4-6-2 16,-7-1 0-16,3-5-6 0,3-7 1 15,1-6-8-15,-1-7 0 16</inkml:trace>
  <inkml:trace contextRef="#ctx0" brushRef="#br0" timeOffset="58848.18">1926 7714 64 0,'18'62'32'0,"14"4"-37"0,-22-47 59 16,1 16-54-16,6 12 0 15,-6 18-3-15,-11 14 1 16,-11 9 0-16,1 9 1 0,-18 3-12 16,-11-6 1-16,-4-12-6 15,-2-26 0-15</inkml:trace>
  <inkml:trace contextRef="#ctx0" brushRef="#br0" timeOffset="62691.92">12428 1207 38 0,'-3'19'19'0,"13"-4"-3"0,-10-15 19 16,0 0-32-16,0 0 1 16,0 0 1-16,0 0 0 15,0 0-7-15,0 0 1 0,0 0 2 16,0 0 1-16,7 0-10 15,4 0 0-15,-4 0-8 16,0-6 1-16</inkml:trace>
  <inkml:trace contextRef="#ctx0" brushRef="#br0" timeOffset="62934.49">12883 1075 53 0,'22'-12'26'0,"-19"24"-26"16,-3-12 43-16,0 3-44 16,0-3 1-16,-3 3-1 15,-1 4 1-15,-3-7-4 0,0 3 0 16,3 3-11-16,-3 4 1 15,-3-1-1-15,-1 0 0 16</inkml:trace>
  <inkml:trace contextRef="#ctx0" brushRef="#br0" timeOffset="64611.92">12358 1753 27 0,'0'15'13'0,"3"-15"-7"15,-3 0 22-15,0 0-25 16,0 0 0-16,0 0 3 15,0-6 0-15,4-3-7 16,-1-4 1-16,1-3 4 16,3 1 1-16,4-4-2 15,-1-3 1-15,11-10-2 0,0 4 0 0,4 3-2 16,0 3 1-16,-4 7-1 16,0 5 0-1,0 4-1-15,1 12 1 16,-5-3-3-16,-3 10 1 0,0 6-1 15,-3-1 0 1,0-2 0-16,-1 3 0 16,1 0 0-16,-1 0 1 15,4-4 1-15,1-5 1 16,2-10 2-16,1-10 0 16,3 1 1-16,4-16 0 0,-1-3-1 15,1 2 1-15,-4-2 0 0,-3 3 0 16,0 6-2-16,-1 1 0 15,1 5-2 1,-8 0 0-16,1 7-3 16,0 3 0-1,3-3-7-15,-4 6 1 0,-3-3-4 16,4 3 0-16</inkml:trace>
  <inkml:trace contextRef="#ctx0" brushRef="#br0" timeOffset="65280.77">13201 1332 21 0,'67'-62'10'0,"7"-39"4"0,-56 82 12 16,3-12-22-16,-3-10 0 15,-4 1 2-15,3-7 1 0,-10-4-8 16,-10-2 1-16,-22 9 4 16,-14 3 1-16,-24 1-2 15,-8 8 0-15,-24 1-1 16,-14 18 0-16,-11 13-2 15,10 3 0-15,-3 23-2 16,1 11 1-16,6 13-1 16,0 13 0-16,14 19-1 15,15 5 1-15,20 14 0 16,15 15 0-16,24 6 1 16,18-3 1-16,21-12 0 15,25-16 1-15,14-19 2 16,21-12 1-16,25-32 0 15,28-22 1-15,0-25 0 16,21-25 0-16,15-34-1 0,-29-10 1 16,-25 0-4-16,-17-15 1 31,-32 6-1-31,-25-1 0 0,-20-2-2 0,-19 6 1 16,-31 3-4-16,-32 3 1 15,-18 16-13-15,-6 6 1 16,-12 7-2-16,12 12 0 15</inkml:trace>
  <inkml:trace contextRef="#ctx0" brushRef="#br0" timeOffset="66315.18">14905 573 26 0,'0'7'13'0,"0"12"1"0,0-19 13 16,-4 0-24-16,1 3 1 16,-1 3 3-16,1-6 1 15,3 0-10 1,0 0 1-16,0 0 4 15,0-6 1-15,3 3-5 16,1-7 0-16,-1 1-13 0,4-1 1 0</inkml:trace>
  <inkml:trace contextRef="#ctx0" brushRef="#br0" timeOffset="66549.74">15311 539 46 0,'21'6'23'0,"-14"-25"-21"0,-7 19 33 0,3 4-38 15,-3-8 0-15,-3 4-9 16,-4 0 0-16,-4 10 6 15,-6-1 1-15</inkml:trace>
  <inkml:trace contextRef="#ctx0" brushRef="#br0" timeOffset="66983.89">15459 928 43 0,'0'9'21'0,"-57"26"-23"0,33-26 34 0,-15 13-32 15,-11-6 1-15,-20-1 0 16,-15 14 0-16,-10 5-2 16,7-3 1-16,0 4-2 15,6 6 0-15,8 0-10 16,7-7 1-16</inkml:trace>
  <inkml:trace contextRef="#ctx0" brushRef="#br0" timeOffset="67615.48">15716 749 36 0,'21'-53'18'0,"22"3"-10"0,-36 28 24 0,-4 0-30 15,1-10 1-15,-8 1 1 16,-6 0 0-16,-4-4-5 16,-11 1 0-16,-17-1 4 15,-18 7 0-15,-29 3-2 16,-2 3 1-16,-22 9-1 16,-7 10 0-16,-4 13-2 15,12 5 1-15,-5 7-3 16,8 19 1-16,10-3-3 15,11 15 0-15,10 10 0 16,11 15 0-16,14 13 0 16,18 6 1-16,10 0 1 15,11-6 0-15,18 7 3 16,13-14 0-16,26 1 1 0,20-13 1 16,11-16 0-1,29-5 1-15,24-23 0 0,3-28 0 16,22-28-1-16,7-16 1 15,-11-19-2-15,7-9 1 16,-21-16-3-16,-18-3 1 0,-10-6-2 0,-28 9 1 16,-25 0-5-16,-32 32 1 31,-25-7-7-31,-24 10 1 0</inkml:trace>
  <inkml:trace contextRef="#ctx0" brushRef="#br0" timeOffset="72792.08">730 11436 33 0,'-10'3'16'0,"10"6"-2"31,0-9 16-31,10-6-27 16,1-6 0-16,6-10 4 0,5-3 0 16,9-16-8-1,19-16 1-15,6-12 4 0,-3-12 1 16,7-7-3-16,-10-19 1 15,-1-2-4-15,-17 2 1 16,-4-6-4-16,-10 16 1 16,-18-3-1-16,0 12 0 0,-11 13-1 15,-7 9 0-15,8 9 1 16,-11 7 0-16,3 16 1 16,-10 12 1-16,7 18 1 0,-8 17 0 15,-2 15 1-15,-1 16 1 16,4 25 0-16,6 19 1 15,5 15 2-15,6 23 0 0,11 12 0 16,7 9 1-16,4-9-1 31,14-9 1-31,10-23-1 16,-7-15 0-16,-3-9-4 16,3-23 1-16,0-18-3 15,4-16 1-15,-4-12-6 16,4-10 0-1,0-9-9-15,-4-13 1 0</inkml:trace>
  <inkml:trace contextRef="#ctx0" brushRef="#br0" timeOffset="72990.8">1415 11166 29 0,'0'41'14'0,"3"6"2"0,-3-38 13 16,-3 7-28-16,-4 3 1 16,7 3-2-16,-7-6 0 15,7-7-9-15,7-3 1 16,-7-15-3-16,7-4 0 16</inkml:trace>
  <inkml:trace contextRef="#ctx0" brushRef="#br0" timeOffset="73140.48">1408 11116 5 0,'10'13'2'0,"18"-10"-1"15,-17-3-8-15</inkml:trace>
  <inkml:trace contextRef="#ctx0" brushRef="#br0" timeOffset="73622.27">1598 11314 26 0,'7'-10'13'0,"25"-2"-10"0,-25 5 26 16,-4-5-28-16,8-4 0 15,7 0 0-15,-8-2 0 16,8-1-2-16,-4 3 1 16,4 0 1-16,-8 7 1 15,8 3-1-15,-8 6 0 16,5 6 0-16,2 7 1 16,-6 2-1-16,6 1 0 0,-6 0 0 15,0-4 0-15,-1-2 0 16,8-7 0-16,-8-3-1 15,5-3 1-15,-1-1-1 16,-4-2 1-16,1-3-2 16,3-4 1-16,4 1-1 15,3-4 1-15,7-3 0 0,0 4 0 16,-7-7 1-16,8 0 1 0,-8 3 0 16,7 3 1-1,14 10 1 16,1 6 1-31,6 3 0 16,0 3 0-16,-10 4-1 0,11 2 1 16,-1 4-2-16,11-4 1 0,7 1-6 31,-7 0 0-31,3-7-11 16,-6-3 1-16,-15-6-5 0,-10 3 1 15</inkml:trace>
  <inkml:trace contextRef="#ctx0" brushRef="#br0" timeOffset="74222.09">691 11561 57 0,'-3'44'28'0,"-4"19"-34"16,7-38 53-16,-4 3-46 15,-3 10 0-15,7 9 0 16,-7 3 0-16,4 0-2 16,3 4 1-16,0-11 1 15,0-8 0-15,10-7-2 16,1-12 1-16,7-13-1 0,3-9 1 15,0-7-1-15,-4-6 0 16,5-6 0-16,-1-3 0 16,7 3 1-16,-7 6 0 15,-3-3 0-15,3 10 1 16,0 2-1-16,-10 13 0 16,6 10 0-16,-6-1 1 15,0 7-1-15,6 3 0 16,-6 0 0-16,3 6 0 0,11-3 0 15,-4 4 1-15,7-7-2 16,7-7 1-16,11-8-5 16,-4-7 0-16,4-7-11 15,-14-15 0-15</inkml:trace>
  <inkml:trace contextRef="#ctx0" brushRef="#br0" timeOffset="74485.71">1408 11906 54 0,'10'22'27'0,"8"-12"-29"15,-4-7 41-15,14 3-39 0,4-3 0 16,14-6-6-16,-4 0 0 16,7-3-2-16,-10-1 1 15,-10-8-8-15,2-4 1 16</inkml:trace>
  <inkml:trace contextRef="#ctx0" brushRef="#br0" timeOffset="74747.62">1665 11781 38 0,'-7'25'19'0,"25"-16"-14"0,-8-6 31 0,11 1-31 16,8-1 0-16,9 3 3 15,5-3 0-15,-4-3-11 16,-11 3 1-16,11 7 5 16,-18 2 1-16,-11 10-6 15,-6 0 0-15,-15 9-7 16,-10 7 0-16,-11-3-7 16,-6-7 1-16</inkml:trace>
  <inkml:trace contextRef="#ctx0" brushRef="#br0" timeOffset="75123.03">2741 11809 53 0,'11'-16'26'0,"-43"-2"-32"0,14 14 46 0,-10 8-41 15,0 5 1-15,-7 3-1 16,-4 10 1-16,-11 13-1 16,1 12 1-16,10 16-1 15,0 3 0-15,8 3 1 16,20-7 1-16,11-5 0 15,18-23 1-15,13-21 1 16,12-23 0-16,13-15 0 16,4-22 0-16,-7 0-3 15,-7-3 1-15,-21-3-6 16,-15 3 0-16,-13-4-11 16,-18-5 1-16</inkml:trace>
  <inkml:trace contextRef="#ctx0" brushRef="#br0" timeOffset="75782.88">3905 10962 62 0,'-10'4'31'0,"-15"2"-35"0,14-3 53 16,-3 3-48-16,-14 4 1 15,0 5 1-15,0 10 0 16,-4 7-4-16,11 12 1 0,-11 0 1 16,7 6 1-16,1 6-2 15,6 1 0-15,11-1-2 16,14-9 0-16,0-9-4 0,14-13 0 16,18-10-6-16,3-15 0 15,11-9-6-15,4-10 1 16</inkml:trace>
  <inkml:trace contextRef="#ctx0" brushRef="#br0" timeOffset="76009.48">4314 11097 57 0,'22'-6'28'0,"-12"6"-32"16,-3 3 52-16,-14-3-46 15,0 3 0-15,-7 3 2 16,-7 4 0-16,-4 2-6 15,1 4 1-15,-5 3 1 0,-10 3 1 16,8 0-4-16,-8-3 1 16,7 3-5-16,4 3 1 15,7 0-5-15,10 0 1 16,15-6-4-16,13-4 1 16,12-8-1-16,2-11 0 15</inkml:trace>
  <inkml:trace contextRef="#ctx0" brushRef="#br0" timeOffset="76393.15">4872 10922 54 0,'10'15'27'0,"-31"4"-32"15,14-13 57-15,0-2-50 16,-7 2 0-16,-4 0 0 16,4 7 1-16,-10-1-4 15,-1 7 0-15,-3-3 1 16,-11-1 1-16,7 1-3 16,-7 3 1-16,8 3-3 15,6-3 0-15,11-4-1 16,3 1 0-16,15-4 0 15,17-2 1-15,14-4 2 0,-3 0 1 16,10 1 2-16,-3-1 0 16,-4 0 1-16,-13 4 1 15,-8 2-2-15,-18 10 1 16,-6 6-4-16,-19 13 0 16,-10-10-7-16,-3 4 0 15,-7-10-6-15,3-6 1 16</inkml:trace>
  <inkml:trace contextRef="#ctx0" brushRef="#br0" timeOffset="76729.46">5620 10674 62 0,'49'31'31'0,"-98"10"-44"16,28-25 61-16,-8 9-48 16,-16 6 1-16,-1 13 0 15,0 6 0-15,-7 16-1 16,3 6 0-16,-9 7 0 15,9-1 1-15,11-9-1 0,11-3 0 16,18-19-3-16,17-10 1 16,17-15-4-16,4-15 0 15,11-7-11-15,4-16 1 16</inkml:trace>
  <inkml:trace contextRef="#ctx0" brushRef="#br0" timeOffset="77388.84">5747 10897 65 0,'-7'12'32'0,"-4"19"-33"0,4-12 56 16,4 9-53-16,-8 16 0 0,-7 7 3 15,8-4 0-15,-8 6-6 0,4-3 0 16,0-6 4-16,3-10 0 16,8-2-2-16,-8-13 0 15,11-4-2 1,-7-5 0-16,7-10-1 16,7-10 0-16,-7-2-1 15,11-4 0-15,-1 0 0 16,8-2 1-16,3 2 0 15,4 3 1-15,0 7 0 16,-4 6 0-16,0 16 1 16,0 9 0-16,4 3-2 15,-1 3 0-15,5 4-3 0,-1-4 0 16,11-6-7-16,-8-9 1 0,8-16-8 16,0-6 0-16</inkml:trace>
  <inkml:trace contextRef="#ctx0" brushRef="#br0" timeOffset="77629.97">6276 10680 78 0,'28'50'39'0,"7"32"-47"0,-20-51 77 16,6 23-65-16,10 21 0 16,-2 3 0-16,-8 1 0 15,-7-7-10-15,-11-3 0 0,-13 6-3 16,-15-6 1-16,-35-3-16 16,-17-7 0-16</inkml:trace>
  <inkml:trace contextRef="#ctx0" brushRef="#br0" timeOffset="80880.02">7013 10991 49 0,'0'3'24'0,"-7"-3"-11"15,7 0 25-15,7-3-35 0,-7 3 0 0,11 0 3 16,-1 0 1-1,12 0-8 1,2 3 0-16,19-3 4 16,-1 3 0-16,7-6-5 15,-6 0 1-15,-5-1-7 16,-9 1 1-16,-1 3-10 16,-21 0 1-16,-4 0-3 15,-13 7 1-15</inkml:trace>
  <inkml:trace contextRef="#ctx0" brushRef="#br0" timeOffset="81053.55">7073 11201 46 0,'-7'19'23'0,"4"-7"-23"0,13-9 45 16,-10 0-43-16,11 0 1 16,3 4 0-16,4-1 1 15,10 0-6-15,11 1 0 16,10-4-3-16,0-3 1 15,-10-3-12-15,0-10 1 0</inkml:trace>
  <inkml:trace contextRef="#ctx0" brushRef="#br0" timeOffset="81383.64">8146 10928 57 0,'10'0'28'0,"-6"3"-28"16,-8-6 46-16,1 3-45 15,-8-3 1-15,-3 6 1 16,-4 3 1-16,1 10-5 0,3 6 1 15,-11 3 1-15,0 6 1 16,1 7-3-16,-1 6 0 16,4-3-5-16,3-1 1 15,11-2-6-15,7-7 1 16,11-9-7-16,6-12 0 16,15-14 1-16,3-5 1 15</inkml:trace>
  <inkml:trace contextRef="#ctx0" brushRef="#br0" timeOffset="81643.68">8446 11044 57 0,'24'-3'28'0,"-13"-16"-39"0,-11 19 63 0,0 0-51 16,-4-9 0-16,-6 9 3 15,-8 3 1-15,-7 6-5 0,-6 4 0 16,6-1 2-16,-10 7 1 15,-1 6-1 1,1 6 1-16,3 1-4 16,1 2 0-16,9-2-3 15,5-1 1-15,10 0-2 16,10-15 1-16,15-10-2 16,7-9 0-16,3-13-1 15,11-12 1-15,3-6-9 0,-7-4 0 0</inkml:trace>
  <inkml:trace contextRef="#ctx0" brushRef="#br0" timeOffset="81952.36">8781 10887 54 0,'3'13'27'0,"-42"12"-34"0,29-19 45 16,-8 3-38-16,1 1 1 15,-5 2 0-15,5-2 0 16,3-1-2-16,-4 1 1 16,7 2 1-16,4 1 0 0,0 5-1 15,4-8 1-15,13 2 0 16,8-2 1-16,10-1 0 16,0 4 1-16,-3 2-1 15,-4 4 0-15,-7 3-1 16,-14 10 0-16,-17-1-5 15,-11 3 0-15,-4 1-10 16,-7-7 1-16,-3-6-4 16,6-12 1-16</inkml:trace>
  <inkml:trace contextRef="#ctx0" brushRef="#br0" timeOffset="82229.47">9338 10661 53 0,'11'29'26'0,"-15"-7"-31"0,-3-19 50 16,-4 9-44-16,-10 7 1 15,-3 12 2-15,-5 7 1 16,5 22-6-16,-1 5 0 15,-10 11 3-15,3 8 1 16,4-5-2-16,7-10 0 16,6-13-4-16,12-6 0 0,10-21-6 15,11-11 1-15,-1-8-10 16,15-20 1-16</inkml:trace>
  <inkml:trace contextRef="#ctx0" brushRef="#br0" timeOffset="82568.18">9716 10950 41 0,'7'6'20'0,"-18"-3"-12"16,11-3 28-16,-11 3-34 15,8 4 1-15,-8 2 1 16,-6 10 0-16,-8 6-5 15,-7 3 1-15,0 10 3 16,-3 6 0-16,0 0-2 0,7 6 1 16,7 0-3-16,6 0 0 15,8-12 0-15,14-7 1 16,11-12 0-16,14-13 1 16,3-15 1-16,-3-16 0 15,0-4 1-15,-4-5 0 16,0-7-2-16,-14 4 0 15,-3 5-6-15,-4 1 1 16,-4-4-13-16,-3-2 0 16</inkml:trace>
  <inkml:trace contextRef="#ctx0" brushRef="#br0" timeOffset="82854.55">9857 10545 60 0,'21'25'30'0,"-4"60"-29"15,-10-66 46-15,8 19-45 16,-5 18 1-16,-3 16 1 15,-7 13 0-15,-3 6-6 16,-15 12 0-16,-10-9 0 16,-4 0 0-16,-7-15-11 15,4-17 1-15,-4-15-7 0,4-18 0 16</inkml:trace>
  <inkml:trace contextRef="#ctx0" brushRef="#br0" timeOffset="83275.31">10213 10972 54 0,'7'15'27'0,"21"-2"-27"16,-17-10 47-16,3-6-46 0,11 0 1 15,6-3-1-15,8-4 1 16,-4-2-4-16,4 5 0 16,-11-2-5-16,-6 6 1 15,-12 3-11-15,-10 3 0 16</inkml:trace>
  <inkml:trace contextRef="#ctx0" brushRef="#br0" timeOffset="83447.71">10199 11267 52 0,'17'21'26'0,"29"-27"-24"0,-25 6 40 16,39-12-44-1,0-1 1-15,4-3-12 16,-8 4 0-16,-6-4 5 16,-15-3 1-16</inkml:trace>
  <inkml:trace contextRef="#ctx0" brushRef="#br0" timeOffset="83693.94">11377 10401 57 0,'4'25'28'0,"-22"63"-27"0,11-60 47 16,0 16-44-16,0 19 1 15,0 31 1-15,-7 16 0 16,-8 12-9-16,1 3 0 15,0-5 0-15,4-26 1 16,2-19-17-16,8-31 1 16</inkml:trace>
  <inkml:trace contextRef="#ctx0" brushRef="#br0" timeOffset="84991.97">321 13728 41 0,'0'44'20'0,"4"-6"-4"0,-4-26 21 0,0 4-34 31,0 0 1-31,0-4 2 0,-4-2 0 16,4-1-7-16,0-3 1 0,0-6 4 31,11-6 1-31,-1-19-2 15,18-10 0-15,15-12-2 16,3-9 1-16,-4-1-2 16,0-5 0-16,-3-7-1 0,-7-7 1 0,-4-5-2 15,-7-4 0-15,7 10-2 16,1 0 0-16,-1-4-1 16,-3 17 0-16,-1 2-2 15,-10 13 1 1,-7 16 0-1,-3 12 0 1,-8 13 2-16,-3 12 0 16,-7 13 0-16,-10 6 1 15,2-3 1-15,1-3 1 16,-18 24 1-16,8 4 0 16,-8 4 0-16,7 11 0 0,-3 1 3 0,10 3 0 15,15-7 1 1,3 1 1-16,17-7-1 15,11-6 1-15,8-3-1 0,9-12 1 16,1-7-3-16,0-10 0 16,-4-2-3-16,0-7 0 15,8-6-5-15,-4-12 0 0,-1-4-9 16,12-3 0-16</inkml:trace>
  <inkml:trace contextRef="#ctx0" brushRef="#br0" timeOffset="85181.82">1097 13512 55 0,'-46'59'27'0,"25"-24"-34"15,21-32 46-15,-3 3-40 0,-4-6 0 16,7 0-5-16,7-9 1 15,-4-10-6-15,15 0 0 16</inkml:trace>
  <inkml:trace contextRef="#ctx0" brushRef="#br0" timeOffset="85795.73">1037 13305 58 0,'21'25'29'0,"11"-13"-27"0,-25-8 47 0,4-4-50 16,-1-4 1-16,11-2-1 16,8-3 0-16,10-7-4 15,-8 0 1-15,8 1-6 16,-11 8 1-16,-7 7 0 16,-6 10 1-16,2 2 0 15,-6 7 1-15,-4 3 5 16,-7 3 1-16,3 3 4 15,8 1 0-15,-4-10 1 16,4-1 0-16,-11-2 1 16,0 0 0-16,7-4-1 15,-4-5 0-15,4-1 0 16,-3-3 0-16,13 0-2 0,-6-6 0 16,10 0-1-16,-3 3 0 15,10-3-1-15,-7 0 0 16,4-1-2-16,0 4 1 15,-4 0-1-15,-7 4 0 16,3-1 0-16,1-3 1 16,3 0 0-16,-3 3 0 0,-4-3 0 15,4 3 1 1,3 0-2-16,0 0 1 0,0-3-1 16,-3 3 0-16,-1 4 0 15,5-1 0-15,-1 0-1 16,7 0 0-16,0 4-2 15,15 5 0-15,13 1 2 0,4 3 1 16,11 0-1 0,10 3 1-16,-4 0 3 0,15 6 0 0,7 6 4 15,10 1 1-15,-10-7-4 16,3-3 1-16,8-3-3 31,-22-3 1-31,-7-6-9 16,-21-7 0-16,-18-6-4 15,-14-6 0-15</inkml:trace>
  <inkml:trace contextRef="#ctx0" brushRef="#br0" timeOffset="86445.05">610 13897 57 0,'0'32'28'0,"11"31"-32"16,-11-45 59-16,0 1-53 16,0 6 0-16,-7 7 1 15,3 2 1-15,-6 1-6 16,3-1 1-16,3-6 1 16,-3-9 1-16,4-6-3 15,-4-7 0-15,7-6-1 16,7-9 1-16,-4-10-1 0,15-3 1 15,-4-3 0-15,14 3 1 16,7-3 0-16,-3 3 1 16,0 0 0-16,-4 9 0 15,4 7 0-15,-4 6 0 16,4 3 1-16,-11 13 0 16,7 6-1-16,-10 3 1 15,-4 3-1-15,11 0 1 16,-11 0-2-16,14-9 1 0,0-6-6 0,-3-7 0 15,10-6-10-15,4-12 0 16</inkml:trace>
  <inkml:trace contextRef="#ctx0" brushRef="#br0" timeOffset="86712.58">1341 14095 67 0,'-11'13'33'0,"18"9"-33"16,-3-19 58-16,3 0-58 15,10 0 1-15,-3 0-1 16,22-3 1-16,-1-3-3 0,11-6 0 15,-4-4-5-15,-3 0 1 16,-7-5-13-16,6-11 1 16,-9-2-2-16,-1-7 1 15</inkml:trace>
  <inkml:trace contextRef="#ctx0" brushRef="#br0" timeOffset="86982.45">1570 13982 44 0,'-25'25'22'0,"25"-12"-2"0,11-10 40 0,-1 0-57 16,12 3 1-16,6 1 0 15,3-1 0-15,1 3-6 16,-4-2 1-16,1-4 2 15,-8 6 1-15,-11 10-5 16,-13 9 0-16,-15 7-3 16,-13 2 0-16,-5 1-6 15,1-7 1-15,-4-6-9 16,0-6 1-16</inkml:trace>
  <inkml:trace contextRef="#ctx0" brushRef="#br0" timeOffset="87507.95">2491 14054 53 0,'10'22'26'0,"1"-12"-25"15,-11-10 43-15,0 0-42 16,0 0 1-16,0-4 2 16,0 1 1-16,-11 3-8 15,-13 3 1-15,-1-6 2 16,-10 10 1 0,-8 24-5-1,4 7 1-15,11 6-3 16,14 3 1-16,3-7 0 15,11-5 0-15,22-13 2 0,6-13 0 16,11-21 4-16,3-17 0 16,7-8 0-16,1-7 0 62,-11 6-1-62,-18-3 1 0,-7 1-11 0,-18 2 0 0,-13 4-7 0,-8 5 1 0</inkml:trace>
  <inkml:trace contextRef="#ctx0" brushRef="#br0" timeOffset="87897.49">4473 12881 65 0,'-17'44'32'0,"-12"25"-41"0,19-34 59 16,-4 28-50-16,-15 34 0 15,8 13-1-15,4 31 1 16,-5 3-2-16,1-3 0 16,7-16-6-16,11-15 1 15,3-22-10-15,7-35 0 16</inkml:trace>
  <inkml:trace contextRef="#ctx0" brushRef="#br0" timeOffset="88320.8">5140 13477 63 0,'-7'10'31'0,"18"-4"-35"0,-1-6 53 0,8-3-48 16,3-7 1-16,18-2 0 15,10-4 0-15,4-3-7 16,7 1 1-16,-4-1-11 15,-13 6 1-15,-22 10-4 16,-7 9 0-16</inkml:trace>
  <inkml:trace contextRef="#ctx0" brushRef="#br0" timeOffset="88472.19">5080 13794 53 0,'11'44'26'0,"59"-69"-32"15,-49 9 49-15,18-3-44 16,25-6 0-16,10 0-18 16,17-6 0-16,-24 3 14 15,15 12 1-15</inkml:trace>
  <inkml:trace contextRef="#ctx0" brushRef="#br0" timeOffset="89171.09">7041 12791 67 0,'4'15'33'0,"3"39"-43"16,-3-36 64-16,-8 23-53 0,-3 28 0 31,0 31 0-31,-4 26 0 0,8 28-2 16,-8 9 1-16,11-7 0 15,0-8 0-15,11-20-13 16,10-30 1-16,-3-26-6 15,10-25 0-15</inkml:trace>
  <inkml:trace contextRef="#ctx0" brushRef="#br0" timeOffset="90269.13">970 15346 39 0,'7'0'19'0,"4"16"-9"0,-8-7 20 16,4 10-25-16,-7 12 0 16,0 4 2-16,0 15 1 15,-10 3-11-15,-8 13 1 16,-3 10 4-16,3 8 1 0,8-9-8 16,-1-15 1-16,1-16-12 0,-1-19 1 15</inkml:trace>
  <inkml:trace contextRef="#ctx0" brushRef="#br0" timeOffset="90781.11">960 15374 56 0,'0'0'28'0,"17"-3"-30"16,-13 3 46-16,6-3-42 15,15-3 1-15,0 0 2 16,14-1 1-16,-1-5-8 16,12 2 1-16,-1 1 4 15,-7 0 1-15,-3 2-2 0,-11 4 1 16,-6 3-3-16,-5 6 1 15,-13 10-2-15,-4 3 1 16,-14 6-4-16,-4 6 0 16,-3 1-3-16,-7-4 1 15,6 3-3-15,1 4 0 16,-3-4-1-16,10-3 1 16,6 1 2-16,8-4 0 0,8 0 5 15,13-10 0-15,0 4 6 16,11-6 1-16,-4-1 2 15,4-5 0-15,3-1 1 16,-10 0 0-16,-8 4-3 16,-10 5 1-16,-7 14-4 15,-17 8 1-15,-22 13-3 16,-11 0 1-16,-3 4-3 16,-6-1 0-16,-1 0-5 15,3-9 0-15,8-6-9 16,17-10 0-16</inkml:trace>
  <inkml:trace contextRef="#ctx0" brushRef="#br0" timeOffset="91066.08">1933 15544 58 0,'-7'25'29'0,"-35"38"-31"0,24-38 48 16,-14 6-45-16,-6 16 1 16,-12 13 1-16,1 9 0 15,-4 6-5-15,4 3 1 0,10-6-1 16,0-12 1-16,11-13-9 15,14-19 0-15,0-15-8 16,10-26 0-16</inkml:trace>
  <inkml:trace contextRef="#ctx0" brushRef="#br0" timeOffset="91261.94">1489 15754 41 0,'17'6'20'0,"5"-6"-7"16,-15 10 29-16,-4 12-38 16,4-1 1-16,4 8 0 15,-1-1 0-15,1 0-10 16,-4 0 1-16,-3-9-8 16,6-9 1-16,-3-10-6 0,-3-13 1 15</inkml:trace>
  <inkml:trace contextRef="#ctx0" brushRef="#br0" timeOffset="91748.68">3725 15196 59 0,'0'-7'29'0,"-28"20"-36"0,18-10 56 0,-1 3-49 31,-14 7 1-31,1 6-1 16,-15 6 1-16,-11 6-2 16,1 7 1-16,0 6-1 15,-4-4 1-15,7 4-3 0,7 3 1 0,7-9-2 16,11-3 1 0,3-7 0-16,15-6 0 15,14-3 2-15,3-7 0 0,14 1 3 16,21-7 0-16,1-3 1 15,10-3 0-15,-22 0-1 16,-9 3 1-16,-5 7-2 16,-6 2 0-1,-25 13-2-15,-14 7 0 16,-11 2-5-16,0-3 0 0,4-6-10 16,-14-9 0-16</inkml:trace>
  <inkml:trace contextRef="#ctx0" brushRef="#br0" timeOffset="91997.29">3958 15603 63 0,'7'51'31'0,"-14"-11"-33"16,4-30 54-16,-4-1-49 15,0-3 0-15,3 4-1 16,-7 2 1-16,11-2-5 16,-7-4 0-16,7 0-1 15,7-12 0-15,4 0-12 16,7-10 0-16,-4-9-4 16,7-3 0-16</inkml:trace>
  <inkml:trace contextRef="#ctx0" brushRef="#br0" timeOffset="92239.98">4593 15130 60 0,'-28'44'30'0,"-14"6"-38"0,31-28 57 15,4 19-49-15,0 18 1 0,3 20-1 16,-3 2 1-16,4-6-4 16,3-9 1-16,-7-19-7 15,7-22 0-15,7-18-8 16,-7-23 1-16</inkml:trace>
  <inkml:trace contextRef="#ctx0" brushRef="#br0" timeOffset="92443.69">4029 15233 68 0,'28'35'34'0,"11"-16"-37"16,-29-19 64-16,19-3-60 0,20-7 0 16,22-9 0-1,17-3 0-15,14-12-2 0,7-10 1 16,11 6-4-16,-10 7 0 47,-1 3-8-47,-21 9 1 15,-28-3-10-15,-7 16 1 0</inkml:trace>
  <inkml:trace contextRef="#ctx0" brushRef="#br0" timeOffset="92643.16">4904 15951 74 0,'17'41'37'0,"4"-22"-49"0,-17-19 67 0,7 0-57 16,3-6 1-16,7-10-14 16,-11-3 0-16,-3-9 4 15,-3 3 0-15</inkml:trace>
  <inkml:trace contextRef="#ctx0" brushRef="#br0" timeOffset="93584.97">6463 16268 47 0,'-18'38'23'0,"18"-41"-11"0,0 3 23 16,0 0-30 0,4-13 0-16,10-12 4 15,18-16 0-15,-1-18-11 0,12-26 0 16,6-12 6-16,8-19 1 16,-15-19-4-1,0 6 1-15,-6-9-4 16,-19 13 0-16,-6 9-1 15,-1 12 0-15,-10 20-1 0,-7 18 0 16,0 16-2 0,-3 15 1-16,-1 23 1 15,0 18 0-15,-3 22 2 16,0 22 0-16,0 16 2 16,4 16 1-16,-1 21 1 15,11 16 1-15,0-3 0 16,3-3 0-16,15-15-1 15,0-11 0-15,3-8-4 0,4-20 0 0,-1-18-13 16,5-19 1-16,2-16-2 16,1-9 0-1</inkml:trace>
  <inkml:trace contextRef="#ctx0" brushRef="#br0" timeOffset="93799.62">7214 15638 46 0,'-3'34'23'0,"-1"13"-20"0,1-40 43 15,-4 8-42-15,3 10 0 0,-6 7 3 16,-1-1 1-16,0-3-11 16,4 1 1-16,4-7 2 15,3-10 0-15,0-12-10 16,7-12 1-16,-4-14-10 15,1-5 1-15</inkml:trace>
  <inkml:trace contextRef="#ctx0" brushRef="#br0" timeOffset="93964.97">7006 15450 48 0,'7'25'24'0,"18"6"-24"0,-11-31 39 0,7 3-41 15,-3 0 1-15,14-3-8 16,-1 0 0-16,8 0 1 0,0-6 0 16,-7-3-6-16,-4-1 0 15</inkml:trace>
  <inkml:trace contextRef="#ctx0" brushRef="#br0" timeOffset="94392.84">7461 15738 35 0,'0'16'17'0,"4"-13"-22"0,-4-3 34 16,0 0-29-16,7-3 1 15,-4 0 0-15,4 0 0 0,4-4-1 16,-4 1 0-16,4 0 1 16,-1 6 0-16,-6 0 0 15,3 0 1-15,3 3 0 16,1 0 0-16,7 0-1 15,-8-3 1-15,4 0-1 16,-3 3 1-16,3-3-2 0,0 0 1 16,0 0-2-16,0 0 1 15,4-3 0 1,-7-3 0-16,10-3 0 16,7-4 0-16,-3-6 0 15,10-6 1-15,-3 0 0 16,3-3 1-16,7 0 0 0,-17-1 1 15,10 4 0-15,-7 10 0 16,8 8 1 0,-1 14 0-16,0 8 0 0,1 13 0 15,-8 7-1-15,4-4 0 16,-4-6-2-16,0-6 0 16,-3-3-7-16,-4-4 0 15,-7-2-11-15,-14-7 1 0</inkml:trace>
  <inkml:trace contextRef="#ctx0" brushRef="#br0" timeOffset="94996.44">6350 16284 55 0,'7'19'27'0,"-10"15"-22"15,3-21 42-15,-4 9-43 0,0 9 1 16,4 10 1-16,0 6 1 15,0 12-9-15,-7 10 0 16,4-12 5-16,-4-1 1 16,3-2-3-16,4-14 1 15,-7-5-3-15,7-10 0 16,7-16-1-16,4-9 1 0,-1-9-2 16,8-7 1-16,3-6-1 15,4-3 0-15,0 3 0 16,-4 3 1-16,-4 7 0 15,8 6 1-15,-4 9 1 16,-3 9 0-16,0 4 0 16,3 0 0-16,-7 2-1 15,4 1 1-15,-1 3-7 16,1-6 1-16,3-7-11 0,11-15 0 0</inkml:trace>
  <inkml:trace contextRef="#ctx0" brushRef="#br0" timeOffset="95285.3">6809 16644 64 0,'-14'22'32'0,"6"-15"-31"0,8-7 54 16,0 3-51-16,8 3 0 16,-5 7 0-16,11-4 1 15,7 4-7-15,0-7 0 16,11 0 1-16,18-6 0 16,-5-6-8-16,-2-7 1 0,-4 1-13 15,-4-16 0-15,0-4 0 16,-7-2 0-16</inkml:trace>
  <inkml:trace contextRef="#ctx0" brushRef="#br0" timeOffset="95543.27">7038 16491 56 0,'-7'22'28'0,"7"-7"-34"15,0-15 58-15,3 4-48 16,8-1 0-16,7 0 3 16,-4 3 1-16,10 4-9 15,8 5 0-15,-7 1 6 0,0 0 0 16,-4 9-4-16,-7 9 0 16,-11 10-6-16,-10-9 0 15,-7 8-8-15,-3-2 0 16,-8-16-8-16,4-6 0 15</inkml:trace>
  <inkml:trace contextRef="#ctx0" brushRef="#br0" timeOffset="95914.68">8202 16632 55 0,'21'-19'27'0,"-10"-6"-31"16,-15 16 46-16,-3-1-40 16,-14 1 0-16,-7 3 0 15,-4 6 0-15,-7 0-3 16,-7 12 0-16,1 4 1 15,2 3 1-15,-6 12-4 16,7 13 1-16,13 3-2 16,1 0 0-16,14 0 0 15,10-6 0-15,19-7 3 16,16-15 0-16,5-13 3 0,27-15 0 16,8-19 1-16,-18-16 0 15,-4-6-6-15,-10-7 1 16,-11-9-12-16,-14 4 0 15</inkml:trace>
  <inkml:trace contextRef="#ctx0" brushRef="#br0" timeOffset="96454.1">9373 14738 64 0,'-7'12'32'0,"-46"23"-39"0,39-26 56 16,-7 4-46-16,-4 3 0 0,1 2 1 15,6 4 0-15,0 3-6 16,4 0 1-16,0-6 3 15,4 3 1 1,3-3-4-16,3 0 1 16,4 0-3-16,0 0 1 15,14-4-1-15,7 1 1 16,8-4-1-16,-1 1 1 0,0-4 1 16,-10 1 0-16,-1 2 1 15,-3 4 0-15,-14-3-3 0,-14 5 1 16,-7 7-3-16,-4 10 0 15,1-7-10 1,3-3 1-16,3-6-2 16,0-6 0-16</inkml:trace>
  <inkml:trace contextRef="#ctx0" brushRef="#br0" timeOffset="96667.14">9656 15114 53 0,'3'38'26'0,"-10"-10"-34"16,7-22 51-16,0 7-43 16,-7-1 0-16,3-2-4 0,4-1 0 15,0-3-6-15,0-12 0 16,-3-6-4-16,-4-7 0 15</inkml:trace>
  <inkml:trace contextRef="#ctx0" brushRef="#br0" timeOffset="96834.16">9444 14747 48 0,'10'0'24'0,"19"13"-28"0,-22-10 46 0,3 3-42 16,8 1 0-16,7 2-4 15,-1 0 0-15,5 4-1 16,6-1 0-16,7 1-9 16,4-1 1-16</inkml:trace>
  <inkml:trace contextRef="#ctx0" brushRef="#br0" timeOffset="97138.02">10029 15227 56 0,'4'31'28'0,"-4"-15"-38"16,0-16 53-16,0 0-43 15,7-3 0-15,4-6-1 16,-1-7 0-16,4 3 1 16,0-5 0-16,1-11-1 15,-1 1 0-15,0 0 0 0,3 0 1 16,-2 3 0-16,-1 6 0 15,-4 6 0-15,1 10 0 16,3 9 0-16,0 7 1 0,0 6-2 16,0 3 1-16,-3-4-3 15,3 1 0-15,0-3-2 16,7-10 1 0,0-3-8-16,8-3 1 15,2-18-3-15,12-11 1 16</inkml:trace>
  <inkml:trace contextRef="#ctx0" brushRef="#br0" timeOffset="97417.75">10897 14368 40 0,'-10'9'20'0,"-33"26"-16"15,33-26 38-15,-1 7-39 16,-3 12 1-16,-7 3 3 15,-4 13 1-15,-3 10-9 16,0 15 0-16,0 0 6 16,3 12 0-16,0 7-2 15,8-7 0-15,6 1-3 16,7-10 0-16,8-12-4 16,10-23 0-16,11-18-4 15,3-19 1-15,0-16-10 16,8-21 1-16,-5-16-1 0,1-10 1 15</inkml:trace>
  <inkml:trace contextRef="#ctx0" brushRef="#br0" timeOffset="97782.52">10926 14518 55 0,'3'72'27'0,"-17"26"-34"0,7-64 56 16,3 16-46-16,-3 4 0 0,0 5 2 15,0 1 1-15,0-10-7 16,0-9 0-16,4-10 4 16,-1-6 0-16,4-6-3 15,4-10 0-15,6-5-3 16,1-14 1-16,-1-9-2 16,8-3 1-16,0-3 0 15,-1-6 0-15,1 3 1 16,3 3 1-16,0 6 1 15,4 13 0-15,-4 6 0 16,4 6 1-16,-4 0 0 16,0 7 0-16,0-1-3 15,0 1 0-15,1-4-7 16,-1-3 1-16,3-9-8 16,-9-6 0 46</inkml:trace>
  <inkml:trace contextRef="#ctx0" brushRef="#br0" timeOffset="98001.92">11384 14384 59 0,'21'62'29'0,"25"29"-35"0,-28-69 53 15,3 22-46-15,7 6 1 0,0 10-1 16,-3-1 0-16,-11-5-3 16,-10-1 1-16,-11 7-3 15,-11-7 0-15,-14-12-8 16,-6 3 1-16,-1-13-5 16,-18-6 0-16</inkml:trace>
  <inkml:trace contextRef="#ctx0" brushRef="#br0" timeOffset="98302.3">9013 15917 68 0,'25'22'34'0,"67"-25"-40"0,-43-4 68 16,36-8-59-16,28-17 0 15,53 1 0-15,28-16 1 16,42-9-6-16,4 5 0 16,0 4 0-16,-25 3 0 15,-24 7-8-15,-26 12 1 16,-41 6-9-16,-32 13 0 15,-33 6-3-15,-23 6 0 16</inkml:trace>
  <inkml:trace contextRef="#ctx0" brushRef="#br0" timeOffset="98768.04">10047 16093 68 0,'18'12'34'0,"-8"19"-41"16,-6-18 70-16,-1 6-60 15,1 9 0-15,-1-3 2 16,1 6 0-16,-4 7-7 0,4-3 1 15,-1 2 3-15,1 7 1 16,-1-9-3-16,1-4 1 16,-1-6-2-16,1-6 1 15,3-10-2-15,3-6 1 16,1-12-1-16,3-7 1 16,0-9-1-16,7-9 1 15,0 6-1-15,8 2 1 16,-1 4 0-16,7 7 1 15,-3 9-2-15,-4 15 1 16,0 13 0-16,1 12 0 0,-1 7 0 16,4 0 0-16,3-3 0 15,11-1 1-15,0-5-5 16,17-11 0-16,8-14-8 16,-1-10 0-16,-3-22-6 15,-3-7 0-15</inkml:trace>
  <inkml:trace contextRef="#ctx0" brushRef="#br0" timeOffset="99216.32">11917 15434 59 0,'-11'3'29'0,"29"19"-33"16,-15-22 53-16,8 0-44 15,7 3 0-15,13-3 0 16,8 0 1-16,11-3-9 0,10 0 1 15,-4-6 0-15,-7-1 0 0,-10 4-14 16,-14 0 0-16,-22 6-3 16,-10 12 0-16</inkml:trace>
  <inkml:trace contextRef="#ctx0" brushRef="#br0" timeOffset="99370">11846 15848 64 0,'11'28'32'0,"21"-28"-43"0,-15-3 62 16,26-6-51-16,10-4 0 15,6 4-8-15,9-1 1 16,-9 4-6-16,-2 0 0 16</inkml:trace>
  <inkml:trace contextRef="#ctx0" brushRef="#br0" timeOffset="99729.39">13010 14763 57 0,'-14'19'28'0,"0"6"-24"15,18-3 41-15,-4 19-41 16,0 28 0-16,-4 12 1 15,4 23 0-15,0 21-7 16,0 10 0-16,0 19 2 16,0-7 1-16,0-12-10 15,-3-26 0-15,-8-36-10 0,-3-26 0 16</inkml:trace>
  <inkml:trace contextRef="#ctx0" brushRef="#br0" timeOffset="101079.28">5856 14707 63 0,'-3'31'31'0,"-19"47"-27"0,19-43 32 15,3 27-35-15,0 26 0 0,-7 35 1 16,3 46 1-16,-3 35-6 16,4 25 0-16,3 22 2 15,-4-4 1-15,4-2-3 16,0-26 1-16,-7-40-4 15,0-22 0-15,-3-35-5 16,-1-25 0-16,0-34-5 16,4-32 1-16</inkml:trace>
  <inkml:trace contextRef="#ctx0" brushRef="#br0" timeOffset="101875.81">6149 14688 40 0,'42'19'20'0,"71"-16"-26"0,-78-3 33 15,32 0-25-15,15 3 1 16,23 0 1-16,29-3 0 0,36-9-6 16,24-7 1-16,28-3 4 15,18-6 0-15,25-13-1 16,38-6 0-16,18 7-1 15,7-4 0-15,35-3 0 16,-3 0 0-16,-3 7-1 16,17-7 1-16,-15-3 0 15,-13-7 1-15,-7 7 0 16,-1-12 0-16,-6-7-1 16,-32-19 1-16,-14 4-1 15,-36 9 1-15,-38 9-3 16,-25 3 1-16,-29 23-1 15,-23 5 1-15,-26 10-1 16,-21 7 1-16,-21 2-1 16,-21 16 0-16,-21 16-2 15,-18 16 1-15,-14 18-1 16,-11 25 1-16,-14 10 0 0,1 12 1 16,-1 16 1-16,0 13 1 15,7 18 1-15,1 16 0 16,10 26 0-16,6 18 0 15,8 9-2-15,4 13 1 16,3-7-1-16,0-21 0 16,0-6 0-16,-7-26 1 15,-3-15 0-15,-8-20 1 16,-3-21-1-16,-21-3 1 0,-29-10-1 16,-31-6 1-16,-14-6-2 0,-43 0 1 15,-39 0-1-15,-56-7 1 0,-21-2-1 16,-39 5 0-1,-52 7-1 1,-51 7 1-16,-59 14 1 16,-46 1 0-16,-60 10 0 15,-49 15 1-15,-36-10-4 16,-17 1 1-16,-25-16-14 16,-25-7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6:20:25.24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6:22:31.704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4244 5867 52 0,'21'-10'26'0,"53"-81"-18"16,-49 51 27-16,14-26-34 15,3-25 1-15,7-13 1 16,-6-12 1-16,-4-12-5 15,-1-1 1-15,-9-3 1 16,-15 10 0-16,3-13-2 16,-10 19 0-16,4 0-2 15,-8 19 1-15,5 3 0 16,-16 19 0-16,-2 6-1 0,-8 22 1 16,-6 12-1-16,-5 26 0 15,-2 15 0-15,-5 22 1 16,1 16-1-16,7 22 0 15,-4 22 3-15,7 15 0 16,11 20 2-16,14 8 1 16,0 10 0-16,4-9 1 15,13-6-1-15,-2-14 1 16,2-17-3-16,4-20 1 16,4-9-5-16,0-19 0 0,3-19-6 15,0-12 0-15,0-16-7 16,-6-22 1-16</inkml:trace>
  <inkml:trace contextRef="#ctx0" brushRef="#br0" timeOffset="195.72">4921 5192 46 0,'-7'41'23'0,"4"0"-22"16,-4-28 40-16,-4 5-39 15,4 7 1-15,-4 1 0 16,1-11 0-16,6 4-6 16,-10-6 1-16,7-20-2 15,7-5 0-15,0-10-11 16,7-13 0-16</inkml:trace>
  <inkml:trace contextRef="#ctx0" brushRef="#br0" timeOffset="359.72">4844 4979 41 0,'10'16'20'0,"18"-16"-18"0,-17 0 27 16,0 0-31-16,6 0 0 16,-3 0-13-16,8 3 1 15,6-3 11-15,0 9 0 0</inkml:trace>
  <inkml:trace contextRef="#ctx0" brushRef="#br0" timeOffset="820.33">5126 5327 34 0,'3'3'17'0,"12"4"-16"16,-8-7 28-16,3-7-29 15,1-2 0-15,3 0 0 16,3-1 1-16,1 1-1 15,-7-4 0-15,-1 1 0 16,-3-1 0-16,4 7 1 16,0 6 0-16,-1 0 1 15,1 9 0-15,-1 1 0 16,1 2 1-16,-4 1-1 0,3-1 1 16,1-2-2-16,0 2 1 15,6-2-2-15,-6-1 1 16,10 1-1-16,0-10 1 15,7-7-1-15,-6 1 1 16,6-3 0-16,-3-1 0 0,3 1-1 16,7-1 0-16,-3 1-1 15,-4-4 1-15,4 1 0 16,-1-1 0 0,-6 1 0-16,0-1 0 0,3 7 1 0,4 6 0 15,7 6 1-15,7 4 0 16,-1 8 1-1,5 4 0-15,6-3 0 16,8 6 0-16,-8-6-1 16,4-3 1-16,-7-7-7 15,-7-2 1-15,-11-4-13 16,-10 0 1-16</inkml:trace>
  <inkml:trace contextRef="#ctx0" brushRef="#br0" timeOffset="1411.17">4279 6140 64 0,'18'50'32'0,"-11"12"-35"0,-7-46 53 0,0 12-52 15,0 7 1-15,-7-4 1 16,3 4 1-16,4-7-1 16,-7-6 1-16,7-7-2 15,0-5 1-15,0-10 0 16,7-6 0-16,4-4-1 15,-1-5 0-15,1-1 0 16,3 3 0-16,0 4 0 16,0 3 1-16,4 3 0 15,0 9 0-15,3 3 1 16,0 4 0-16,0 6 0 16,7 6 0-16,1 3 0 15,-5 3 0-15,5-3-1 0,2-6 0 16,-6-3-4-16,7-3 1 15,7-7-9-15,-1-6 1 16,-6-12-7-16,10-4 0 16</inkml:trace>
  <inkml:trace contextRef="#ctx0" brushRef="#br0" timeOffset="1666.83">4992 6334 61 0,'-11'34'30'0,"32"-27"-32"16,-17-7 56-16,7 0-52 16,3 0 0-16,7 3 0 15,7-3 0-15,7 0-4 16,1 0 1-16,2 0-2 15,5 0 0-15,-4-3-9 16,-8-4 0-16,1-11-7 16,-4-1 1-16</inkml:trace>
  <inkml:trace contextRef="#ctx0" brushRef="#br0" timeOffset="1922.5">5359 6177 58 0,'31'22'29'0,"19"13"-32"0,-29-26 51 16,11 0-46-16,7 1 0 15,-1 2 1-15,-6 4 0 16,-11 6-4-16,-10 0 0 15,-15 3 0-15,-13 3 1 16,-15 10-6-16,-10-1 1 0,-4-5-13 16,3-13 0-16</inkml:trace>
  <inkml:trace contextRef="#ctx0" brushRef="#br0" timeOffset="2281.41">6265 6252 56 0,'25'19'28'0,"-4"-25"-27"16,-21 6 42-16,0-3-43 0,-10 0 1 15,-12 3-1-15,-13 3 1 16,-7-3-1-16,-4 12 0 16,-10 13-1-16,3 4 1 15,7 18-1-15,10 6 0 16,8 0 0-16,7 1 1 16,7-1-1-16,14-12 0 31,71-35 0-31,3-12 0 15,-11-13-3-15,-6-6 1 0,-22-3-12 16,-7-7 0-16</inkml:trace>
  <inkml:trace contextRef="#ctx0" brushRef="#br0" timeOffset="3438.85">8438 4418 63 0,'8'12'31'0,"-26"-2"-25"0,11-1 32 16,-7 10-39-16,-11 3 1 16,0-3-1-16,1 0 1 0,-1-4 0 15,-10 4 0-15,10 0-1 16,-7-3 0 0,8 3 0-16,6-4 0 15,7-2 0-15,8 2 1 0,17-2-1 16,11 3 1-16,10-4 0 15,4 4 1 1,-1 3-1-16,-2 6 1 0,-12 0-2 0,-13 19 1 16,-15-3-5-16,-13 12 1 15,-8-6-13 1,-10-10 1-16</inkml:trace>
  <inkml:trace contextRef="#ctx0" brushRef="#br0" timeOffset="3694.28">8685 4584 53 0,'15'22'26'0,"-15"35"-20"16,-4-39 38-16,4 1-42 15,-7 9 0-15,0 7 0 16,0 3 1-16,0-10-5 16,-4 0 0-16,8-3-3 15,-4-12 0-15,-4-17-12 0,4-8 0 16</inkml:trace>
  <inkml:trace contextRef="#ctx0" brushRef="#br0" timeOffset="3844.35">8647 4534 37 0,'42'38'18'0,"25"-23"-27"0,-49-15 19 0,3 10-24 16,3-10 1-16</inkml:trace>
  <inkml:trace contextRef="#ctx0" brushRef="#br0" timeOffset="4125.14">8897 4964 36 0,'4'31'18'0,"10"-19"-18"16,-14-12 37-16,10-9-35 16,-6 3 0-16,6-13-2 15,1-9 0-15,0-4-2 16,3-2 0-16,-4 3 0 15,4-1 0-15,4 4 0 16,0 0 1-16,-1 9 2 16,1 6 0-16,-4 10 2 0,4 6 0 15,-1 7 1-15,8 12 1 16,-14 3-2-16,3 9 0 0,0 4-3 16,0-13 1-1,-3 0-6-15,-1-6 1 16,1 0-10-16,6-10 1 0</inkml:trace>
  <inkml:trace contextRef="#ctx0" brushRef="#br0" timeOffset="4414.09">9751 4186 46 0,'3'-10'23'0,"-10"32"-21"16,0-15 36-16,-3 8-36 16,-1 14 0-16,-7 2 2 15,-6 10 1-15,-12 12-6 16,-2 10 1-16,-1 9 3 16,7 16 1-16,7-1-2 15,4 20 1-15,7-13-2 16,11-3 1-16,3-6-4 15,14-29 1-15,3-21-8 16,12-23 1-16,2-15-9 16,-6-19 0-16</inkml:trace>
  <inkml:trace contextRef="#ctx0" brushRef="#br0" timeOffset="4859.02">9864 4321 69 0,'14'53'34'0,"-11"16"-39"0,-3-38 62 0,-3 4-57 15,-4 12 1-15,0 3 0 16,3 13 0-16,1 0-1 15,-1-7 0-15,1-12 0 16,-1-10 0-16,1-9-1 16,-1-6 1-16,4-6-2 15,0-10 0-15,4-9-1 16,3-4 0-16,3-5 0 16,4-4 1-16,0 0-1 15,4 0 1-15,7 0 0 0,-4 4 1 16,0 5 0-16,0 7 1 0,-3 6-1 15,-1 10 1-15,1 2 0 16,0 14 0-16,-1-4 0 31,-2 3 0-31,-1 3-2 16,0-6 1-16,0-6-5 0,7-9 1 16,-10-10-7-16,3-10 0 0,0-12-4 15,3-3 0-15</inkml:trace>
  <inkml:trace contextRef="#ctx0" brushRef="#br0" timeOffset="5133.42">10280 4095 54 0,'21'41'27'0,"29"43"-32"16,-29-55 53-16,10 8-47 15,12 26 0-15,3 6 0 16,-4 19 1-16,-3 3-3 16,-15 3 0-16,-16 3 0 15,-16-19 1-15,-16 1-8 16,-19-7 0-16,-9-9-8 15,-12-16 0-15</inkml:trace>
  <inkml:trace contextRef="#ctx0" brushRef="#br0" timeOffset="5464.8">7800 5657 82 0,'32'12'41'0,"88"-15"-46"0,-71 0 79 0,32 0-73 16,39-7 0-16,56 4 0 15,47 0 1-15,45 0-4 16,14 9 1-16,-7 0-2 16,-17 3 0-16,-1 0-4 15,-38-6 1-15,-32-9-7 16,-42 6 1-16,-43 3-12 0,-46 0 1 16</inkml:trace>
  <inkml:trace contextRef="#ctx0" brushRef="#br0" timeOffset="6055.2">8809 6074 75 0,'10'31'37'0,"-10"44"-42"0,0-59 64 0,-3 18-59 16,-8 17 1-16,-3 5-1 15,0 13 0-15,0-6-1 16,-4-4 1-16,4-2 0 15,0-13 0-15,0-10-1 16,7-9 0-16,-4-12-1 16,11-10 1-16,0-9-1 15,11-4 0-15,3 1 1 16,7-4 0-16,4 1 0 0,3 2 0 16,4 7 1-16,3 6 0 15,0 16 0-15,4 13 0 16,-7-1 0-16,3 16 1 15,-6 3 0-15,2 3 0 16,12-6-2-16,10 0 1 16,3-3-6-16,4-19 1 15,7-18-14-15,-7-20 0 16</inkml:trace>
  <inkml:trace contextRef="#ctx0" brushRef="#br0" timeOffset="6529.73">11515 5547 61 0,'0'19'30'0,"14"3"-20"0,-11-19 43 16,4 6-50-16,11-3 1 16,21-2 0-16,24-8 1 15,15-5-8-15,24 0 0 0,11-4-1 16,-11 7 1-16,-20 3-8 15,-22 6 1-15,-22 6-11 16,-24 10 0-16</inkml:trace>
  <inkml:trace contextRef="#ctx0" brushRef="#br0" timeOffset="6710.85">11356 6149 64 0,'-4'31'32'0,"29"-24"-30"16,-4-11 54-16,18-2-56 16,25-6 1-16,20-1-4 15,4 1 1-15,18 2-2 16,7 1 0-16,7-4-9 16,-11-3 1-16,-3-12-7 0,11 3 0 0</inkml:trace>
  <inkml:trace contextRef="#ctx0" brushRef="#br0" timeOffset="7040.24">13783 4612 48 0,'0'16'24'0,"-18"91"-20"15,11-57 40-15,0 13-42 16,-7 24 0-16,4 26 4 16,10 35 1-16,0 21-7 15,7 16 0-15,7 16 4 16,7 18 0-16,4-9-2 15,3-18 1-15,4-20-9 16,3-18 0-16,4-41-13 16,-15-44 0-16</inkml:trace>
  <inkml:trace contextRef="#ctx0" brushRef="#br0" timeOffset="10910.65">17879 4123 47 0,'-4'10'23'0,"-27"24"-10"0,13-25 23 0,-10 10-35 0,-15 13 0 0,-10 12 1 32,-10 12 0-32,-4 13-2 15,-11 31 0-15,-13 29 2 0,2 31 0 16,-2 22-1 0,2 15 1-16,15 23 1 15,14-4 0-15,11-15-1 16,17-16 1-16,15-31-5 15,24-23 1-15,28-30-10 16,18-29 1-16,17-28-9 16,-10-29 1-16</inkml:trace>
  <inkml:trace contextRef="#ctx0" brushRef="#br0" timeOffset="11495.06">17935 5641 53 0,'-7'97'26'0,"-3"29"-26"15,10-95 45-15,-4 10-44 16,1-7 0-16,-1-6-2 15,0-12 0-15,4-13 0 16,0-18 0-16,4-17 0 16,3-27 0-16,0-7-1 15,0-6 0-15,0-13 1 0,-3-3 0 16,-1 7 0 0,4 2 1-16,4 7 0 0,3 0 0 15,7 9 0-15,4 10 1 16,3 12-1-16,4 4 0 15,7 5 0-15,10 10 1 16,4 13 1-16,-4 15 0 16,-6 19 1-16,-12-3 0 15,-16 16-1-15,-22 9 1 16,-22 3-3-16,-17 10 1 16,-14-7-5-16,4-6 0 0,0-13-7 15,3-5 1-15,10-17-7 16,12-15 0-16</inkml:trace>
  <inkml:trace contextRef="#ctx0" brushRef="#br0" timeOffset="11859.91">18503 5644 45 0,'-14'66'22'0,"4"28"-15"16,6-78 37-16,0-1-43 16,1-2 1-16,-1-1 1 15,1-8 1-15,3-11-4 16,3-8 0-16,4-14 3 0,1 7 0 16,-5-3 0-16,1-3 0 15,-1 0-1-15,4 0 0 16,7-4-1-16,4 10 1 15,0 4-2-15,6 5 1 16,1 13-1-16,0 6 1 16,-4 1-3-16,3 2 1 15,1 0-3-15,0 1 0 16,0 2-5-16,-1-2 1 16,1-1-9-16,0 1 1 15,-1-7-1-15,1-3 1 16</inkml:trace>
  <inkml:trace contextRef="#ctx0" brushRef="#br0" timeOffset="12111.88">19099 5694 37 0,'32'-3'18'0,"-7"0"-10"15,-22 0 33-15,1 0-39 16,-4 3 0-16,-4-3 2 16,-6-1 0-16,-8 1-5 15,1 3 0-15,-5 3 3 16,-2 7 1-16,-8-1-1 15,-3 7 0-15,-4 12-3 16,-4 3 1-16,12 4-2 16,3-1 1-16,10-5-1 15,11-7 1-15,17-13-1 16,15-9 0-16,7-12-1 16,3-10 0-16,-3-4-2 0,3 1 0 15,0 3-9-15,-3 0 1 16</inkml:trace>
  <inkml:trace contextRef="#ctx0" brushRef="#br0" timeOffset="12400.4">19526 5625 55 0,'4'19'27'0,"-8"-13"-30"0,1-6 48 16,-8 0-44-16,-6 0 1 0,-5 7 1 15,-2-1 0-15,-8 3-4 16,4-2 0-16,-1 8 2 16,8 7 1-16,0 6-2 15,3-3 0-15,8 4-1 16,10-14 0-16,10 1 0 16,12-13 0-16,9-12-1 15,5-10 1-15,-1 0-2 16,0-6 0-16,-7-3-12 15,-6-10 0-15,-5 7-1 16,8 0 0-16</inkml:trace>
  <inkml:trace contextRef="#ctx0" brushRef="#br0" timeOffset="12679.86">19685 5707 55 0,'11'3'27'0,"-8"-81"-33"0,-6 49 54 16,-4-21-48-16,-8-13 1 15,-2-9 0-15,6-19 0 16,-3 4-2-16,0-8 1 16,3 1 1-16,4 10 0 15,4 8 0-15,6 14 0 16,15 18 0-16,10 12 1 0,4 23-3 15,7 12 1-15,-4 13-4 16,-3 9 1-16,-8 9-9 16,-9 7 1-16,-12 3-6 15,-6 3 0-15</inkml:trace>
  <inkml:trace contextRef="#ctx0" brushRef="#br0" timeOffset="12867.94">19449 5440 74 0,'38'25'37'0,"19"-28"-52"16,-43-6 75-16,18-4-61 0,14-2 1 0,7-4-7 16,-1 0 0-16,-2 3-1 15,-8 1 1-15,-10-7-12 0,-7 9 0 16</inkml:trace>
  <inkml:trace contextRef="#ctx0" brushRef="#br0" timeOffset="13270.07">21833 5754 47 0,'-28'-28'23'0,"14"21"-11"16,7 7 34-16,-4 0-41 15,-3 0 1-15,-7 0 1 16,-4-3 0-16,-3 3-9 16,-3 0 0-16,2 3 6 15,1 0 0-15,3-3-3 16,4 7 0-16,4 5-4 16,6 7 0-16,4 9-4 15,7-3 0-15,11 0-5 16,10-3 0-16,14-6-6 15,7-10 1-15,1-6 0 0,2-15 1 16</inkml:trace>
  <inkml:trace contextRef="#ctx0" brushRef="#br0" timeOffset="13555.75">22003 5760 53 0,'7'47'26'0,"0"6"-32"0,-7-43 56 15,0 2-50-15,0-8 0 0,0-1-1 16,0-3 1-16,0-7-1 16,0-11 1-16,3-4-1 15,1 0 0-15,3-3 0 16,0 9 1-16,4 6-1 16,6-2 1-16,11 3 0 15,11 5 1-15,4 14 0 16,-1 5 0-16,11 4 0 15,7 3 0-15,0 0-2 16,3 3 1-16,1-9-8 16,-1-7 0-16,1-15-8 15,-8-6 1-15</inkml:trace>
  <inkml:trace contextRef="#ctx0" brushRef="#br0" timeOffset="14081.43">23996 6299 56 0,'3'95'28'0,"-6"-5"-27"16,3-64 49-16,3-1-48 15,1-7 0-15,0-11-2 16,-1-14 1-16,1-24-3 15,-4-16 0-15,3-9 2 16,-3-13 0-16,0-10-2 16,0-12 1-16,0 7-1 0,7 2 1 15,7 7-1-15,4 9 1 16,10 13-1 0,4 6 1-16,7 18 0 15,7 17 0-15,-4 9 2 0,-3 18 0 16,-11 14 1-16,-10 8 0 15,-11 10-1-15,-18 3 1 16,-10 1-4-16,-4-11 1 16,-7-5-6-16,1-10 1 15,2-9-11-15,12-10 1 16,6-3 0-16,11-3 0 16</inkml:trace>
  <inkml:trace contextRef="#ctx0" brushRef="#br0" timeOffset="14622.88">24606 5860 44 0,'4'38'22'0,"-8"22"-22"16,8-51 46-16,-4 7-44 16,0-1 1-16,0-11 1 15,0-1 0-15,-4-3-5 16,1-13 0-16,3-6 3 15,3-6 1-15,1 0-3 16,-1-3 1-16,4 0 0 16,0-1 0-16,4 1-1 15,3 9 0-15,4 4 0 16,-1 12 0-16,5 6 0 16,2 6 0-16,4 4-1 15,1-1 0-15,2 4-1 16,1 0 1-16,0-7-1 15,0 4 1-15,3-4 0 16,-3 4 0-16,-8-1 0 0,-2-3 0 16,2 1 0-16,1-7 1 15,3-6 1-15,4-3 0 16,-4-4 0-16,0-2 0 16,-3-7 1-16,-7-3 0 15,-4 3-1-15,-4-3 1 16,-13 0-1-16,-4 6 0 15,-7 7-2-15,-7 6 1 16,-4 12-2-16,7 1 1 0,1 9-2 16,2 6 1-1,5 3-1-15,3 6 1 0,3-5-1 16,1 5 0-16,10-3-2 16,14-15 0-16,4-6-5 15,6-4 0-15,1-12-4 16,0-7 1-16</inkml:trace>
  <inkml:trace contextRef="#ctx0" brushRef="#br0" timeOffset="14877.68">25481 5848 51 0,'7'28'25'0,"4"25"-28"16,-4-40 49-16,0 9-44 15,3 3 0-15,1-3 3 16,3-6 0-16,-3-4-5 16,3-2 1-16,0-1 4 0,-3-3 1 15,-1-12-1-15,4-10 0 16,4-9-2-16,7-6 1 16,10-10-4-16,4-3 0 15,-4 0-8-15,-3 16 1 16,-8 3-14-16,-6-6 1 15</inkml:trace>
  <inkml:trace contextRef="#ctx0" brushRef="#br0" timeOffset="15432.63">27905 5189 47 0,'35'22'23'0,"-24"-3"-9"0,-15-9 26 16,1-1-38-16,-8 7 0 16,-7 2 1-16,1 8 1 0,-12 2-5 15,-9 0 0-15,-8 0 3 16,0-3 0-16,0-3-3 15,7-3 1 1,8-3-1-16,2-1 0 0,12-2 0 0,3-4 0 31,10 4 0-31,15 3 0 0,10 2 0 16,14 4 1-16,4 3 0 0,-4-3 1 0,-7-6-1 31,-6 3 0-31,-12-3 0 0,-13 9 0 16,-15-3-1-1,-10 0 0-15,-4-1-2 16,-3-2 0-16,-1-6-6 16,5-4 1-16,9-6-8 15,12-9 0-15</inkml:trace>
  <inkml:trace contextRef="#ctx0" brushRef="#br0" timeOffset="15703.33">28152 4239 56 0,'10'22'28'0,"-10"85"-31"0,-3-76 50 16,-1 10-47-16,-3 31 1 15,0 16-1-15,-3 18 1 16,-1 17-2-16,0 5 1 16,-3 7-1-16,0-3 1 15,4-19-6-15,-1-13 1 16,0-25-12-16,4-21 1 0</inkml:trace>
  <inkml:trace contextRef="#ctx0" brushRef="#br0" timeOffset="15929.45">28399 5534 62 0,'3'32'31'0,"-10"15"-40"16,7-38 52-16,0 4-45 15,4-4 0-15,-4-3-8 16,0-6 1-16,3-12 2 16,1-7 0-16,-1-19-9 0,1-9 1 15</inkml:trace>
  <inkml:trace contextRef="#ctx0" brushRef="#br0" timeOffset="16079.91">28377 5098 25 0,'4'7'12'0,"3"-4"-6"0,-3-6 18 0,3 0-24 0,7-1 1 16,3 1 0-16,15-3 1 16,-4-3-7-1,8-7 1-15,9-6-4 16,5-3 0-16</inkml:trace>
  <inkml:trace contextRef="#ctx0" brushRef="#br0" timeOffset="16752.99">29108 4625 39 0,'-4'66'19'0,"-17"28"-24"16,17-66 35-16,-3 13-24 15,0 18 1-15,0 10 3 16,0 19 0-16,7 3-13 15,4 0 0-15,-1-3 9 16,4-10 0-16,-3-15-5 16,-1-16 1-16,1-12-2 15,-4-10 0-15,-4-16-1 16,-6-3 0-16,-4-6 0 0,-4-3 0 16,4-3-1-16,-4 0 0 15,1-7 0-15,-8 7 0 16,4 6-1-16,0 9 0 15,3 7 0-15,0 6 0 16,4-3 1-16,4 3 1 16,3 3 1-16,7 0 1 15,7-3 1-15,7 0 0 16,3-7 0-16,5-2 1 0,9-7-1 16,15-3 0-16,0-3-2 15,7-9 1-15,14-4-1 16,4-5 1-16,-11-8-2 15,-11-5 1-15,0 0-1 16,-6-13 0-16,3 3 0 16,-8 0 1-16,-6 7-1 15,-11 6 1-15,-7-1 0 16,-7 7 0-16,-10 4 0 16,-11 2 0-16,0 7 0 15,-4 2 0-15,0 14 0 16,-3 8 0-16,-3 10-1 15,-5-3 1-15,8 3 0 16,4 4 0-16,2-1-1 16,5 0 1-16,6-3-1 15,11-3 1-15,7-3-2 16,4-7 0-16,0-5-2 16,-1-7 1-16,1-7-2 0,-4-2 1 15,4 0-4-15,3-4 0 16,0 4-3-16,0-13 0 0</inkml:trace>
  <inkml:trace contextRef="#ctx0" brushRef="#br0" timeOffset="17235.06">29944 5324 55 0,'49'6'27'0,"-24"4"-31"15,-18-10 56-15,-4 3-51 16,1 0 0-16,-4 13 1 16,0-4 0-16,-7 7-4 15,-7 6 1-15,-7 0 1 16,-11-6 1-16,0 3-3 0,0 0 1 16,1-3-2-16,2-3 0 15,8-4 0-15,4-2 1 16,10 2 0-16,10 1 0 15,15-1 1-15,10 1 0 16,0 2 1-16,0 1 0 16,-6 0 0-16,-5-4 0 15,-13 1-1-15,-11-1 1 16,-7 4-4-16,-11-3 1 16,-7-4-8-16,-7-6 1 0,-7-9-4 15,8-4 1-15</inkml:trace>
  <inkml:trace contextRef="#ctx0" brushRef="#br0" timeOffset="17609.18">30339 3753 41 0,'0'16'20'0,"-14"53"-25"16,10-50 36-16,4 25-30 0,4 12 1 0,3 26 0 15,7 24 1-15,4 29-4 16,6 25 0-16,1 9 0 15,-7 1 1-15,-4-4-1 16,-7-13 0 0,-11-11 0-16,-10-23 0 0,-14-6 0 15,-11-16 0 1,-10-3 0-16,-8-9 0 0,8-10-7 16,3-16 0-16,4-12-3 15,-1-6 1-15</inkml:trace>
  <inkml:trace contextRef="#ctx0" brushRef="#br0" timeOffset="17821.52">30794 5926 56 0,'42'28'28'0,"-24"-34"-49"16,-15 12 57-16,-6-6-53 15,-11 0 0-15,-18-6-7 16,0-6 0-16</inkml:trace>
  <inkml:trace contextRef="#ctx0" brushRef="#br0" timeOffset="67182.84">4438 9219 30 0,'0'9'15'0,"0"1"-6"16,0-10 19-16,7-10-25 15,0 1 1-15,7-7 4 0,14-12 0 16,1-3-9-16,9-20 1 16,5-21 5-16,-4-12 1 15,-4-20-3-15,0 1 1 16,-7-7-3-16,-14-3 1 0,-3 3-3 16,-4 4 1-16,-7 5-1 15,-7 10 0-15,4 10-1 0,-8 15 1 16,11 13-2-1,-7 15 1 1,3 19-2-16,-13 10 1 16,-4 21-1-16,-4 10 0 0,0 22 0 15,-7 19 1-15,8 25 3 16,3 12 1-16,10 22 2 16,11 20 1-16,11 2 1 15,6-9 0-15,4-26-1 16,1-18 1-16,-5-19-4 15,4-21 1-15,0-20-6 16,8-15 1-16,-8-16-12 0,0-10 1 16,-3-9-2-16,-1-6 1 15</inkml:trace>
  <inkml:trace contextRef="#ctx0" brushRef="#br0" timeOffset="67394.89">5091 8673 57 0,'10'32'28'0,"-27"18"-36"0,13-31 59 16,-10 3-51-16,0 3 1 16,3 0-2-16,-6-3 1 15,6-7-3-15,4-5 1 16,3-7-7-16,-3-6 1 15,4-7-8-15,-4-5 0 16</inkml:trace>
  <inkml:trace contextRef="#ctx0" brushRef="#br0" timeOffset="67529">4953 8523 41 0,'18'3'20'0,"6"3"-25"0,-13-6 30 0,7 0-35 0,3-6 1 0,3 9-10 0,-2-3 0 0</inkml:trace>
  <inkml:trace contextRef="#ctx0" brushRef="#br0" timeOffset="67963.37">5249 8899 37 0,'11'13'18'0,"-8"-26"-17"15,5 4 31-15,2-7-31 16,-3 0 1-16,4-3 2 16,3 1 1-16,3-1-7 15,-2 0 0-15,2 0 4 0,1 7 1 16,3 2-2-16,0 4 0 16,0 3-1-16,1 6 1 15,2 6 0-15,-10 7 0 16,8 0-1-16,2-4 0 15,-3 1 0-15,-3-4 0 16,3-3-1-16,4-2 0 0,0-4 0 16,-1-7 1-1,1-5 0-15,-4 2 0 16,-3 1 0-16,3-7 0 0,4 1 1 16,-1-1 1-16,8 3-1 15,7 1 1-15,10 2 1 16,-6 1 0-16,10 3 2 15,10 9 0-15,-3 6 0 0,-7 10 1 16,3 12-4-16,-3 1 0 16,-7-1-4-16,0-3 1 15,-11 1-11-15,-17-4 1 0,-11 6-7 32,-18-6 0-32</inkml:trace>
  <inkml:trace contextRef="#ctx0" brushRef="#br0" timeOffset="68504.69">4378 9489 56 0,'11'69'28'15,"-11"25"-30"-15,0-66 49 0,0 16-46 16,-4 9 0-16,-3 7 0 16,3-7 0-1,-13-6-2 1,6-13 1-16,4-12 1 16,7-12 0-16,7-10 0 15,4-6 1-15,6-4-2 16,12-9 1-16,-5-6-1 15,12 6 1-15,-5 4-1 16,8 5 0-16,-11 10 0 16,4 10 0-16,-4 5 1 15,-3 4 0-15,-7 6 0 16,3 4 0-16,0-1-1 0,0-3 1 16,4-3-5-16,7-3 0 15,6-7-11-15,1-9 0 16,11-9-3-16,-8-7 0 15</inkml:trace>
  <inkml:trace contextRef="#ctx0" brushRef="#br0" timeOffset="68747.07">5091 9786 59 0,'0'16'29'16,"10"-13"-35"-16,-6-6 56 0,6 3-50 15,15 0 1-15,0 0-1 16,21-3 0-16,14-3-3 16,3 3 1-16,8-1-6 15,-11 1 0-15,-11-3-9 16,-14-3 1-16</inkml:trace>
  <inkml:trace contextRef="#ctx0" brushRef="#br0" timeOffset="69017.53">5609 9670 63 0,'43'13'31'0,"27"3"-34"0,-52-13 57 16,10 3-54-16,-3 0 1 15,-1 4 0-15,-13 5 0 16,-1 4-2-16,-17 13 0 16,-7 11-1-16,-14-2 0 15,-21 0-6-15,-1-3 1 0,-3-7-11 16,-7-3 0-16,11-12 0 15,14-10 1-15</inkml:trace>
  <inkml:trace contextRef="#ctx0" brushRef="#br0" timeOffset="69346.73">6533 9661 55 0,'25'25'27'0,"-28"-19"-37"16,3-6 57-16,-14 7-47 15,-4-1 0-15,-7 6-1 16,-3 1 1-16,-4 6 0 16,0 12 1-16,-13 13-3 0,9 6 1 15,-2 10-2-15,2-10 0 16,12 0 0-16,13-9 1 15,14-10 1-15,19-18 1 16,13-10 3-16,14-22 0 16,11-12 2-16,0-19 0 15,-10-7-1-15,-15-6 0 16,-10 1-8-16,-15 8 1 16,-27 4-14-16,-15 3 1 15</inkml:trace>
  <inkml:trace contextRef="#ctx0" brushRef="#br0" timeOffset="76662.89">8322 8162 40 0,'28'-28'20'0,"-31"-3"-6"15,-1 24 20-15,-3 4-32 16,-7 0 1 0,-7 3 1-16,0 0 1 15,-11 6-6-15,-7 4 0 16,0 8 4-16,8 11 0 16,-1 2-1-16,-3 16 0 0,-1 6-2 15,8 10 1 1,3-6-1-16,11-4 0 0,7-6-3 0,14-6 0 31,7-10-7-31,11-9 0 0,14-9-6 16,10-17 0-16</inkml:trace>
  <inkml:trace contextRef="#ctx0" brushRef="#br0" timeOffset="76971.36">8678 8316 43 0,'36'-3'21'0,"-22"-1"-13"16,-14 4 34-16,0 0-40 16,-4 4 0-16,-6-4 1 15,-8 0 0-15,-10-4-4 16,7 8 1-16,-11 5 1 16,-7 13 1-16,0 3-2 15,-3 3 1-15,3-3-2 16,4 4 1-16,3-4-1 15,11 0 0-15,10-6 0 0,4-7 0 16,25-6 0-16,-11-2 0 16,39-17 1-16,-14-9 0 15,6-6-1-15,-2-4 0 16,-8 4-4-16,-3-3 1 16,-4 0-11-16,-7-13 1 15</inkml:trace>
  <inkml:trace contextRef="#ctx0" brushRef="#br0" timeOffset="77348.47">9088 8134 57 0,'7'-10'28'0,"-7"10"-31"16,-11 0 46-16,-3 0-43 15,-7 0 1-15,-4 0-1 16,-3 4 1-16,0 2-2 16,-1 6 1-16,5 1 0 15,-5 6 0-15,8 0-2 16,7 6 1-16,7-7-1 15,7-5 1-15,14 0 0 0,7 2 1 0,11-2 0 16,-4 2 0-16,-3-2 0 16,-4 9 0-16,-14-3-2 15,-7 6 1 1,-7-3-5-16,-14 0 1 16,-4 0-10-16,1-7 1 15</inkml:trace>
  <inkml:trace contextRef="#ctx0" brushRef="#br0" timeOffset="77676.85">9585 7852 53 0,'7'9'26'0,"-10"0"-30"16,-5-5 44-16,-6 5-40 15,-7 0 1-15,-7 13-1 16,-7 16 1-16,-15 6-2 16,1 19 1-16,10-4 0 15,0 4 1-15,8 0-1 16,6-7 1-16,7 1-1 15,8-7 1-15,13-10-5 16,11-5 1-16,14-16-9 0,4-16 0 16,4-13-3-16,6-8 1 15</inkml:trace>
  <inkml:trace contextRef="#ctx0" brushRef="#br0" timeOffset="78286.38">9744 7870 44 0,'10'48'22'0,"-6"17"-20"0,-8-46 40 15,1 13-40-15,-4 8 0 16,0 7 1-16,-4-3 1 0,4 0-5 16,0-3 1-1,0-7 2-15,0-5 1 16,3-11-2-16,1-2 0 0,3-10-1 15,0-6 1-15,7-3-3 16,7-3 1-16,-3-7-2 16,6 4 1-16,1 9 0 0,3 0 0 15,4-6 0 1,-1 6 0-16,1 0 1 16,0 3 1-16,3-9 0 15,0 9 1-15,-3 3-1 16,-4 13 0-16,-3 0-2 15,-4 6 1-15,0-3-6 16,-3-3 1-16,3-4-8 16,0-2 0-16</inkml:trace>
  <inkml:trace contextRef="#ctx0" brushRef="#br0" timeOffset="78565.35">10255 8008 59 0,'32'76'29'0,"17"15"-39"0,-27-60 53 16,-8 0-43-16,-4 13 0 15,-10 0-1-15,-10 13 1 16,-8-4-3-16,-7-3 0 16,4-9-10-16,0-13 1 15,-7-12-3-15,3-10 1 0</inkml:trace>
  <inkml:trace contextRef="#ctx0" brushRef="#br0" timeOffset="78820.47">10657 8109 56 0,'22'31'28'0,"2"-21"-34"16,-13-14 55-16,-1 1-48 15,8-3 0-15,10 6-2 16,11-3 1-16,7 3-5 16,0-3 0-16,3-4-9 15,-6-2 0-15,-8-7-2 0,-3-9 0 16</inkml:trace>
  <inkml:trace contextRef="#ctx0" brushRef="#br0" timeOffset="79073.53">11532 7638 57 0,'7'57'28'0,"-28"9"-40"0,14-41 58 0,-3 6-47 63,-1 22 1-63,0 10-1 0,4 22 1 0,0 0-2 0,-3-4 0 0,-1-15-12 0,-3-10 1 0,-7-15-2 15,7-10 1-15</inkml:trace>
  <inkml:trace contextRef="#ctx0" brushRef="#br0" timeOffset="79394.5">8333 9071 59 0,'-22'13'29'0,"54"0"-36"0,-14-10 61 16,17 3-48-16,22-3 0 15,27-3 2-15,47-3 1 16,38-6-12-16,57-4 0 16,49-9 7-16,18-16 0 0,0 4-5 15,-18 3 0-15,-4-1-5 16,-52 7 1-16,-46 3-7 15,-35 10 0-15,-40 2-9 16,-38 10 0-16</inkml:trace>
  <inkml:trace contextRef="#ctx0" brushRef="#br0" timeOffset="79973.89">9726 9504 60 0,'4'22'30'0,"-15"31"-33"0,8-40 51 0,-1 15-48 15,-7 13 1-15,4 15 1 16,-3 7 1-16,-1 16-4 15,1-7 1-15,-1 0 0 16,-7-9 1-16,8-13-1 16,3-6 0-16,3-16-2 15,8-12 0-15,3-10-1 16,3-16 1-16,8-2-1 16,-4-10 1-16,11-3 0 15,3-7 0-15,7 4 1 16,-6 3 0-16,2 9 0 15,1 7 1-15,0 9 0 16,10 13 1-16,-3 9 0 16,7-1 0-16,0 5 0 15,-4 8 0-15,7-3-1 16,15-2 1-16,-1-11-6 16,4-8 1-16,4-16-12 0,-15-10 1 15</inkml:trace>
  <inkml:trace contextRef="#ctx0" brushRef="#br0" timeOffset="80440.19">12097 9169 64 0,'24'9'32'0,"33"-3"-34"0,-29-6 54 16,18-3-52-16,21-3 1 15,14-7-1-15,14-2 0 16,-6-1-5-16,-15 4 0 16,-18 5-8-16,-28 10 0 15,-28 4-5-15,-14 8 0 16</inkml:trace>
  <inkml:trace contextRef="#ctx0" brushRef="#br0" timeOffset="80618.44">11998 9514 69 0,'14'18'34'0,"50"-5"-37"0,-36-10 67 0,25 0-64 15,21 0 0-15,21 1-5 16,29-1 1-16,-5-3-1 16,-2-3 0-16,-11-1-13 15,-22-5 1-15,-24 9-3 0,-21 0 0 16</inkml:trace>
  <inkml:trace contextRef="#ctx0" brushRef="#br1" timeOffset="87096.98">1566 15384 17 0,'11'9'8'0,"0"-34"8"0,-1 19 9 0,8-7-17 15,-4-12 0-15,14-6 5 16,11-22 1-16,17-20-18 31,-10-11 0-31,18-13 11 16,6-13 0-16,-10-9-5 0,4-4 0 0,-4-8-3 16,-4-14 1-1,-6-14-1-15,-8-1 1 16,-21 9-2-16,-3 16 1 15,-18 4-2-15,-7 21 1 16,-4 13-1-16,-3 9 1 16,-11 22-2-16,1 16 0 15,-12 25 0-15,4 18 1 0,1 29 1 16,3 29 1-16,6 21 3 0,1 28 0 16,4 32 2-16,-1 24 1 15,14 14 1-15,4 12 0 16,11-7 0-1,0-5 0-15,6-26-3 16,4-16 1-16,8-18-2 0,-5-19 1 16,1-19-3-1,-11-22 0-15,7-12-3 16,4-7 0-16,7-15-8 16,6-19 0-16,1-16-6 15,-3-12 0-15</inkml:trace>
  <inkml:trace contextRef="#ctx0" brushRef="#br1" timeOffset="87301.54">2522 14788 47 0,'-7'38'23'15,"14"9"-22"-15,-7-32 40 16,0 4-40-16,0 0 0 15,0-3-1-15,0-4 1 16,0-9-5-16,0-3 0 16,0-12-10-16,0-13 0 15</inkml:trace>
  <inkml:trace contextRef="#ctx0" brushRef="#br1" timeOffset="87481.6">2484 14440 45 0,'7'13'22'0,"7"-4"-19"0,-7-6 32 0,-4 3-36 15,4-3 1-15,4 1-3 16,0-1 1-16,6 0-5 16,4 0 0-16,-3 3-6 15,3 1 0-15</inkml:trace>
  <inkml:trace contextRef="#ctx0" brushRef="#br1" timeOffset="87913.47">2833 14816 27 0,'7'28'13'0,"-4"-12"-5"15,-3-16 18-15,0 3-23 16,0-3 0-16,7-6 4 0,4 0 1 15,-7-1-9 1,10-2 1-16,7 0 5 0,-7-4 0 16,11 4-2-16,-4-1 1 15,-7 1-3-15,4 6 0 16,-1 3-1-16,-6 0 0 16,3 3 0-16,0 3 1 0,0 0-2 15,-3 1 1-15,-1-4 0 16,-3 0 1-1,4-3-1-15,-4-6 1 0,7-7-1 0,-3 1 1 16,6-1 0-16,1 1 0 16,3 2 0-16,7 1 0 0,-6 6-1 31,9 6 1-31,-3 3-1 0,4 3 1 0,0 4-1 31,14 0 0-31,-7-4 0 16,3 0 1-16,0 1-1 15,15-4 0-15,3 0-4 16,-7 7 0-16,-7-4-12 16,-8 1 1-16</inkml:trace>
  <inkml:trace contextRef="#ctx0" brushRef="#br1" timeOffset="88486.36">1715 15349 48 0,'10'41'24'0,"-6"12"-15"0,-4-34 34 0,0 13-41 16,-4 8 0-16,-6 4 3 15,2 0 1-15,-2 6-7 16,-1-3 0-16,1-6 3 15,-1-6 1-15,4-10-2 16,4-10 1-16,3-5-2 16,0-10 1-16,10-10-2 15,1-8 0-15,-1 5-1 16,11-6 1-16,-3 0-1 16,3 1 0-16,7-1 0 15,4 6 0-15,-4 4 1 16,4 9 1-16,-4 3 1 15,1 3 1-15,-5 7 1 16,12 6 0-16,-5-1-1 0,12 11 1 31,24 8-2-31,-4-2 1 16,-6-4-5-16,-4-6 1 16,-8-9-8-16,-6-13 0 15,4-12-9-15,-5-7 0 16</inkml:trace>
  <inkml:trace contextRef="#ctx0" brushRef="#br1" timeOffset="88758.29">2551 15744 67 0,'14'-3'33'0,"14"10"-38"16,-10-4 60-16,3 3-56 15,7 0 1-15,7 4-1 16,4-1 0-16,0 1-2 16,0-7 1-16,3-6-6 15,4-7 1-15,-7 4-8 16,-8-10 1-16,8-12-4 15,0 0 1-15</inkml:trace>
  <inkml:trace contextRef="#ctx0" brushRef="#br1" timeOffset="88997.55">2960 15512 49 0,'-11'35'24'0,"22"-1"-24"0,-1-21 45 16,1 6-42-16,0 3 0 16,6 0 0-16,4-4 1 0,1 1-5 15,6 6 0-15,-7-3 3 16,-10 0 0-16,-4-3-4 16,-7 9 1-16,-11 1-5 15,-17 2 0-15,-4 7-11 16,-14-10 0-16</inkml:trace>
  <inkml:trace contextRef="#ctx0" brushRef="#br1" timeOffset="89374.54">3916 15563 57 0,'3'0'28'0,"-45"3"-34"0,24 0 45 16,-13 6-39-16,-12 10 0 15,5 9-3-15,-12 4 1 16,1 12 0-16,-1 12 1 15,1 16-1-15,10-6 0 16,18-6 1-16,10-7 1 16,22-15 3-16,21-20 0 15,14-11 3-15,24-20 0 0,1-15-1 16,-8-4 1-16,-3-8-4 16,-10-7 1-16,-15 9-9 15,-21-3 0-15,-18-6-12 16,-17 10 0-16</inkml:trace>
  <inkml:trace contextRef="#ctx0" brushRef="#br1" timeOffset="91561.45">8710 3973 28 0,'11'9'14'0,"17"-3"-4"0,-21-3 14 62,0 4-22-62,4 2 1 0,-1 1 1 0,-3 8 0 0,7 4-4 0,-10 0 0 16,6-3 5-16,5-13 1 15,6-12-1-15,7-13 1 0,14-28-1 16,1-28 0 0,10-25-3-16,24-16 0 15,11 0-17-15,8-19 0 0</inkml:trace>
  <inkml:trace contextRef="#ctx0" brushRef="#br1" timeOffset="94709.51">5288 13935 34 0,'32'-6'17'0,"-11"-16"-6"0,-14 19 17 15,-7 3-20 1,0-3 1 0,-7 3 0-16,-4 6 0 15,-6 3-13-15,-4 7 0 0,-11 3 9 16,-3 6 0-16,-8 3-4 15,5 10 0 1,6 6-2-16,0 0 1 16,4 9-1-16,7 0 0 15,3-9-2-15,14 0 1 16,15-10-7-16,21-8 1 0,7-14-8 16,-1-12 1-16</inkml:trace>
  <inkml:trace contextRef="#ctx0" brushRef="#br1" timeOffset="95018.6">5701 14076 30 0,'18'-6'15'0,"-8"0"-5"16,-10 3 17-16,0-1-25 15,-10 4 0-15,-12 4 2 16,-2-1 0-16,-1 6-5 15,-14 7 0-15,0 6 4 16,-3 0 0-16,3 6-1 0,4 6 0 16,3 1-1-16,0 3 0 15,4-1 0 17,11-9 0-32,6-6-1 0,11-6 1 0,14-7-1 15,18-12 1-15,17-9-4 0,-6-10 0 16,2 0-7-16,1-10 0 15,0 1-4-15,-14-3 1 16</inkml:trace>
  <inkml:trace contextRef="#ctx0" brushRef="#br1" timeOffset="95289.74">6107 13891 38 0,'-11'6'19'0,"-28"16"-21"0,29-15 34 0,-12-1-30 16,5 3 0-16,-11 1 0 16,6 2 0-16,1 4-3 15,4 0 0-15,6-1 3 16,4-5 1-16,7-1-2 16,11 1 1-16,6-1 1 15,11 4 1-15,1 2-1 16,-8 1 0-16,-4 0-1 15,-2 6 0-15,-8 3-1 16,-21 6 1-16,-11 10-4 16,-14 0 1-16,7-1-14 15,-17-15 0-15</inkml:trace>
  <inkml:trace contextRef="#ctx0" brushRef="#br1" timeOffset="95813.93">6745 13637 57 0,'11'0'28'0,"-15"3"-31"15,-3-3 43-15,-3 3-39 0,-12 10 1 16,-6 3 1-16,-4 9 0 16,-3 16-4-16,-4 2 1 15,-3 17 2-15,3 12 0 16,4 10-1-16,7 18 0 15,-1-6-2-15,12-6 1 16,13-13-6-16,-3-15 1 16,18-13-9-16,17-19 1 15,11-25-4-15,3-12 0 16</inkml:trace>
  <inkml:trace contextRef="#ctx0" brushRef="#br1" timeOffset="96188.54">6844 13863 49 0,'0'82'24'0,"-18"12"-25"16,15-72 46-16,-4 9-42 16,0 3 0-16,0 7 2 15,0 0 0-15,-1-3-7 16,5-7 0-16,3-6 4 15,0-6 0-15,0-10-2 16,11-12 0 0,-4-9-2-16,3-10 0 0,4 0 0 15,4-3 0-15,-4 6 0 0,4 0 0 16,-1 6 0-16,1 4 1 16,-4 9 1-16,4 6 0 15,-8 7 1-15,4 6 0 16,0 3 0-16,1 9 0 15,2 0 0-15,-6-3 0 16,6-9-3-16,5-3 0 16,-5-10-8-16,4-15 1 15,1-19-7-15,2-10 1 16</inkml:trace>
  <inkml:trace contextRef="#ctx0" brushRef="#br1" timeOffset="96413.05">7292 13587 56 0,'28'56'28'0,"7"45"-32"16,-24-70 52-16,-4 22-46 15,-7 13 1-15,-7 13-1 16,-4 18 1-16,-3-12-5 15,-14-10 1-15,7-12-3 16,-7-10 1-16,7-19-14 16,-1-12 0-16</inkml:trace>
  <inkml:trace contextRef="#ctx0" brushRef="#br1" timeOffset="96775.65">7680 14126 63 0,'18'4'31'0,"17"2"-31"16,-17-12 50-16,13 6-50 15,15-4 1-15,4 1-3 16,13-3 1-16,1 3-6 15,-8-7 1-15,-3 7-12 16,-7-6 0-16</inkml:trace>
  <inkml:trace contextRef="#ctx0" brushRef="#br1" timeOffset="97021.53">8978 13336 56 0,'7'53'28'0,"-38"51"-29"0,20-73 42 16,-3 23-40-16,-4 24 0 0,1 13 0 15,6 19 0-15,4-4-2 16,0 1 1-16,3-22-8 15,4-20 0-15,-14-17-8 16,4-14 0-16</inkml:trace>
  <inkml:trace contextRef="#ctx0" brushRef="#br1" timeOffset="97480.41">5369 14929 50 0,'4'22'25'0,"13"-6"-22"0,-17-13 40 16,15 0-41-16,2 0 1 15,11 0 5-15,11 0 0 16,21 1-9-16,21-1 1 0,36 3 6 15,45-3 0-15,46-3-2 16,43-3 0-16,38-19-3 16,50-9 1-16,10-10-5 15,0-9 0-15,11 0-5 16,-43 9 1-16,-31 9-4 16,-57 7 1-16,-49 10-6 15,-49 2 0-15</inkml:trace>
  <inkml:trace contextRef="#ctx0" brushRef="#br1" timeOffset="98230.85">6876 15252 61 0,'-7'50'30'0,"7"0"-32"0,0-18 49 15,-4 9-44-15,-7 15 0 16,1 7 2-16,-11 3 1 15,3-1-7-15,-3-2 0 16,3-6 4-16,1-17 0 16,3-5-2-16,3-16 1 15,4-10-2-15,7-12 1 16,10-10-2-16,8-9 0 0,10-3-2 16,4 0 0-16,-4-3 0 15,4 3 0 1,7 6 1-16,0 10 0 0,-8 9 1 15,8 6 0-15,-7 13 2 16,7 12 1-16,3 16-1 16,4 7 1-16,7-4-1 15,3-3 0-15,-3-6-3 16,7-10 1-16,7-12-9 16,-7-13 1-16,-10-22-10 0,-1-2 1 15</inkml:trace>
  <inkml:trace contextRef="#ctx0" brushRef="#br1" timeOffset="100180.18">9994 14547 33 0,'7'3'16'0,"11"-6"-5"15,-15-1 16-15,4 1-23 0,1 0 1 16,-1-3 4-16,-4 3 1 15,1 0-12-15,-1-4 1 16,1 1 7-16,-4 3 0 16,-7 0-3-16,-4 0 1 15,-3 0-3-15,-4-1 1 16,1 4-3-16,-1 0 1 16,-3 4-1-16,3-1 0 15,-3 3-1-15,0 3 0 0,7 4-1 16,3-1 1-16,4 1 0 15,11 0 0-15,6-4 1 16,4-3 0-16,11-3 1 0,-4-3 1 16,0-3 0-16,1 0 0 15,-5-3-1-15,-3-4 1 16,-3 1-1 0,-4 0 1-16,0 2-1 15,-3 1 0-15,-4 0-1 16,-4 3 1-16,-3 0 0 15,-4 3 0-15,1 3 0 16,-1 0 0-16,1 3-4 16,-1 0 0-16,4-3-11 15,7-3 0-15</inkml:trace>
  <inkml:trace contextRef="#ctx0" brushRef="#br1" timeOffset="103413.88">11201 13807 53 0,'10'9'26'0,"-3"-18"-13"0,-7 9 27 0,0 0-37 16,0 0 0-16,0 0 1 31,-7 3 1-31,-10 3-6 16,-5 6 0-16,-6 4 4 15,-3 9 0-15,-5 10-2 16,-3-1 1-16,4 4-1 16,3 9 0-16,4-3-2 0,11-3 1 0,9-7-2 15,12-6 1 1,10-9-3-16,11-6 0 15,10-7-5-15,7-6 1 16,4-3-9-16,-3-7 0 16,-1-8-1-16,-10-1 0 15</inkml:trace>
  <inkml:trace contextRef="#ctx0" brushRef="#br1" timeOffset="103697.62">11430 14064 43 0,'18'-3'21'0,"6"-1"-19"0,-17 1 41 0,4 0-41 15,-4 0 0-15,-7 3 2 16,0-6 0-16,-7-1-5 16,-7 1 0-16,-4 0 4 15,-3 3 0-15,-7 3-1 16,10 3 0-16,1 6-1 16,-5 1 0-16,1-1-1 15,0 10 0-15,3 0-1 16,8 0 0-16,6-4-1 15,8-2 0-15,6-4-1 16,5-9 1-16,2-9-3 16,4-4 1-16,4 4-9 15,3-4 0-15,4-9-2 16,3 0 0-16</inkml:trace>
  <inkml:trace contextRef="#ctx0" brushRef="#br1" timeOffset="103995.58">11878 13819 33 0,'11'19'16'0,"-15"-19"-14"15,1 3 28-15,-8 3-27 0,-3 1 0 16,-7-4 3-16,-4 3 0 16,-3 0-7-16,0-3 0 15,-1 4 5-15,5 2 0 16,2 0-2-16,5 4 1 0,6 0-1 15,8-1 0-15,10 4 0 16,7-1 0-16,11 1 1 16,-1 0 0-16,-3 0-1 15,-3-4 1-15,-7 1-3 16,-11-7 1-16,-11 6-5 16,-14 7 1-16,-6 0-9 15,-8 0 0-15,-3-7-5 16,6-2 1-16</inkml:trace>
  <inkml:trace contextRef="#ctx0" brushRef="#br1" timeOffset="104297.15">12407 13408 54 0,'0'19'27'0,"-24"22"-32"0,13-32 51 15,-10 10-45-15,-11 12 1 16,-3 13 0-16,-8 22 0 16,1 13-2-16,0-4 1 15,3-3 1-15,7-3 0 16,11-6-1-16,7-10 0 15,10-12-3-15,18-13 1 16,8-9-7-16,6-13 0 0,7-12-10 16,7-13 1-16</inkml:trace>
  <inkml:trace contextRef="#ctx0" brushRef="#br1" timeOffset="104649.73">12467 13631 53 0,'-21'88'26'0,"3"25"-27"15,11-88 43-15,-7 6-41 16,4 4 0-16,-1-7 3 16,0-6 0-16,4-7-5 15,4-5 1-15,3-10 2 16,10-6 1-16,1-10-3 0,3 0 1 15,7 1-2-15,-3-4 1 16,3 6-1-16,4 1 0 16,0 5 0-16,-1 7 1 15,1 7 0-15,-4 8 1 16,-3 7 0-16,-1 3 0 16,-3-3 0-16,1 3 0 15,-5-3-3-15,4 0 0 16,0-6-6-16,4-10 0 15,10-6-9-15,-3-22 1 16</inkml:trace>
  <inkml:trace contextRef="#ctx0" brushRef="#br1" timeOffset="104881.74">12855 13361 57 0,'18'35'28'0,"17"46"-27"16,-17-68 48-16,-8 15-44 15,12 10 0-15,2 12 1 16,1 16 1-16,-4 12-10 16,-10-3 1-16,-15 7 4 15,-6-1 1-15,-12 4-11 16,-13-10 0-16,-11-21-12 0,0-17 0 15</inkml:trace>
  <inkml:trace contextRef="#ctx0" brushRef="#br1" timeOffset="105538.3">13515 13916 47 0,'-4'19'23'0,"19"-13"-9"16,-15-6 23-16,17-3-34 15,15 0 0-15,10-3 0 0,8-4 1 16,-1 1-6-1,0 3 0-15,-6-4-5 16,-8 4 1-16,-7-10-11 16,-10 4 1-16</inkml:trace>
  <inkml:trace contextRef="#ctx0" brushRef="#br1" timeOffset="105754.24">13801 13669 56 0,'17'47'28'0,"1"0"-30"0,-18-32 46 15,-7 4-44-15,-4 12 1 16,-3 10-1-16,-3 3 1 16,-5 3-2-16,5 10 0 15,-4-10-4-15,10-7 1 16,4-11-12-16,14-14 0 15</inkml:trace>
  <inkml:trace contextRef="#ctx0" brushRef="#br1" timeOffset="106037.15">14563 13327 62 0,'-4'69'31'0,"-35"12"-34"16,29-49 51-16,-4 12-45 16,0 25 0-16,-1 6 0 15,5 6 1-15,-1 4-5 16,8-7 0-16,-1-5-1 15,4-20 1-15,7-16-12 16,0-15 0-16,0-18-6 16,-7-4 0-16</inkml:trace>
  <inkml:trace contextRef="#ctx0" brushRef="#br1" timeOffset="106534.52">10841 14606 53 0,'35'3'26'0,"50"0"-23"0,-53 1 45 16,28 2-43-16,24-6 0 15,43 3 3-15,46 0 0 0,60 3-10 16,49-2 1-16,39-1 6 16,32-6 1-16,31-1-3 15,-17 1 1-15,-10 3-3 0,-15 0 1 16,-35 0-7-1,-18 0 1 1,-35 0-10-16,-56 7 1 16,-36-4-9-16,-35 19 0 15</inkml:trace>
  <inkml:trace contextRef="#ctx0" brushRef="#br1" timeOffset="109206.69">11211 15437 51 0,'18'22'25'0,"-7"-19"-11"16,-11 0 25-16,0-3-37 15,0 4 1-15,-4-4 1 0,-7 3 0 16,-10 3-5-16,-7 10 0 16,-4-4 3-16,-3 7 1 15,-4 9-2-15,0 7 0 16,1-1 0-16,6 4 0 15,7 6 0-15,7-7 0 0,8-2-1 16,20 2 0-16,12-11-4 16,9-8 1-16,12-11-5 15,6-7 0-15,4-13-11 0,-11-9 0 32</inkml:trace>
  <inkml:trace contextRef="#ctx0" brushRef="#br1" timeOffset="109475.89">11680 15563 52 0,'36'18'26'0,"-26"-11"-28"15,-10-7 39-15,-3 3-36 16,-8 0 0-16,-10 0 3 16,-7 0 0-16,-7 0-4 15,-8 4 0-15,-3-1 3 16,4 6 0-16,7 7-1 15,-1 3 1-15,1 0-3 16,7 10 1-16,3-4-2 16,8 0 0-16,6 0-1 15,11-9 0-15,7-6-1 16,18-7 1-16,10-9-3 16,7-7 0-16,-3-9-11 15,0-9 1-15</inkml:trace>
  <inkml:trace contextRef="#ctx0" brushRef="#br1" timeOffset="109775.04">11984 15525 53 0,'0'22'26'0,"-32"-19"-28"0,22 0 41 16,-1-3-39-16,0 3 0 15,-6 4 1-15,-1 2 1 0,0 4-2 16,1 2 1-16,-1 1 0 16,4 3 1-16,7 3-1 15,7-4 1-15,7 1-1 16,7 3 1-16,-7 0-2 16,0 0 1-16,-3 3-2 15,-4 3 1-15,-11 1-4 16,-10 2 1-16,-7-3-9 15,-4-6 1-15,4-12-5 16,7-4 0-16</inkml:trace>
  <inkml:trace contextRef="#ctx0" brushRef="#br1" timeOffset="110076.49">12510 15180 52 0,'3'9'26'0,"-14"7"-29"0,4-13 48 16,-3 10-43-16,-4 9 0 16,-7 9 3-16,-8 19 0 15,-9 7-6-15,-1 15 1 16,-4 3 3-16,5 3 0 0,6-2-1 15,7-7 1-15,7-7-5 16,11-8 0 0,14-17-5-16,11-8 0 0,10-17-9 15,8-12 0-15,-5-19-2 16,15-12 0-16</inkml:trace>
  <inkml:trace contextRef="#ctx0" brushRef="#br1" timeOffset="110420.22">12591 15556 51 0,'-11'57'25'0,"-21"9"-30"16,25-57 51-16,0 4-43 16,-3 2 0-16,-1 10 4 15,4-6 0-15,3 0-9 16,1 3 1-16,-1-6 4 0,4-4 1 15,4-6-3-15,3-6 0 16,0-3-2-16,7-3 0 16,0 0-1-16,7-7 0 15,1 4 0-15,2 3 0 16,1-4 1-16,0 10 1 16,-1 13-1-16,-2-4 1 15,-1 4-1-15,-4 2 1 16,-3 1 0-16,1 0 0 0,-1-1-3 15,0 1 1-15,0-3-6 16,4-4 0-16,-1-12-8 16,-3-7 0-16</inkml:trace>
  <inkml:trace contextRef="#ctx0" brushRef="#br1" timeOffset="110646.05">12993 15240 55 0,'17'59'27'0,"12"57"-26"16,-15-81 46-16,-4 21-44 16,1 10 1-16,-8 9-1 15,-6 4 1-15,-11 5-9 16,-4-8 0-16,-10-7-6 15,-14-10 0-15,-4-18-7 0,7-16 0 16</inkml:trace>
  <inkml:trace contextRef="#ctx0" brushRef="#br1" timeOffset="111055.04">13402 15744 67 0,'56'7'33'0,"-6"-14"-41"15,-29 7 64-15,18 0-57 0,3 4 0 16,1-1-5-16,-5-6 1 16,-6 3-4-16,-7-4 1 15,-8-8-11-15,1-7 1 16</inkml:trace>
  <inkml:trace contextRef="#ctx0" brushRef="#br1" timeOffset="111247.38">13529 15472 55 0,'7'72'27'0,"11"28"-28"0,-15-75 47 0,4 19-46 16,-3 9 1-16,-4 16-2 16,3-9 1-16,1-4-6 15,-1-5 1-15,4-14-11 16,4-21 1-16</inkml:trace>
  <inkml:trace contextRef="#ctx0" brushRef="#br1" timeOffset="111501.82">14460 15265 65 0,'-7'37'32'0,"-14"51"-34"0,14-60 55 16,-7 23-52-16,3 14 0 16,1 17-1-16,-1 15 1 15,4-3-6-15,4-12 0 16,3-23-13-16,7-21 0 15</inkml:trace>
  <inkml:trace contextRef="#ctx0" brushRef="#br1" timeOffset="112279.51">5271 13060 53 0,'0'-6'26'0,"-11"18"-21"16,4-2 26-16,-11 6-30 0,-17 21 1 15,-14 7 0-15,-11 22 1 0,-18 19-4 16,7 31 0 0,-10 28 2-16,4 25 1 15,6 26-2-15,11 12 1 16,21 15-1-16,8 7 0 16,20 0-1-16,11-6 1 0,14-19-1 15,18-4 0 1,7-12-2-16,21-15 1 0,24-23-7 15,26-15 1-15,31-31-7 16,21-13 0-16</inkml:trace>
  <inkml:trace contextRef="#ctx0" brushRef="#br1" timeOffset="112936.61">15300 12618 48 0,'53'44'24'0,"39"47"-19"16,-61-57 25-16,12 17-26 16,6 27 0-16,11 35 2 15,18 41 1-15,3 37-9 16,-4 38 0-16,-6 37 5 0,-29 16 1 0,-38 4-3 31,-29-4 0-31,-35-19-2 16,-14-12 1-16,-18-25-7 0,-10-19 1 0,-4-44-11 31,0-28 1-31</inkml:trace>
  <inkml:trace contextRef="#ctx0" brushRef="#br1" timeOffset="113530.84">16856 14324 52 0,'-21'22'26'0,"21"-6"-24"0,0-16 39 16,10-7-37-16,8 4 1 0,17-3 1 15,22-4 0-15,13-2-9 16,4-4 0-16,-3 4-3 15,-8 5 1-15,-10 7-12 16,-21 13 0-16</inkml:trace>
  <inkml:trace contextRef="#ctx0" brushRef="#br1" timeOffset="113711.52">16725 14807 54 0,'-10'44'27'0,"55"-25"-31"16,-30-16 41-16,16-3-39 15,22-3 0-15,18-1-13 16,10-5 0-16,-3-7 9 0,-4 4 1 16</inkml:trace>
  <inkml:trace contextRef="#ctx0" brushRef="#br1" timeOffset="114239.98">17762 15042 59 0,'-17'41'29'0,"45"-32"-32"15,-14-15 54-15,11-13-49 16,10-15 1-16,21-20 0 15,22-21 1-15,10-19-6 16,4-22 1-16,-14-25 2 16,-8-7 0-16,-10-18-1 15,-18 0 0-15,-6 3-2 16,-19 9 0-16,-10 10-2 0,-3 25 1 16,-4 9-2-16,-4 29 1 15,-6 24-1-15,-8 26 0 16,-6 31 3-16,-1 22 0 0,-3 31 2 15,-1 26 0 1,1 33 3-16,3 23 1 16,4 6 2-16,4 13 0 0,3 0-2 15,3-19 0 1,4-7-2-16,3-21 0 16,8-19-6-16,3-20 1 0,11-14-10 15,3-23 1-15,7-25-7 16,-3-9 1-16</inkml:trace>
  <inkml:trace contextRef="#ctx0" brushRef="#br1" timeOffset="114445.22">18567 14685 45 0,'-14'50'22'0,"-4"-22"-23"15,11-22 35-15,0 4-33 16,3-4 0-16,1 0-5 16,-1-6 1-16,4-6-6 15,7-10 1-15,4-9-5 16,-1-9 1-16</inkml:trace>
  <inkml:trace contextRef="#ctx0" brushRef="#br1" timeOffset="114596.03">18461 14220 61 0,'3'10'30'0,"8"9"-41"0,-4-13 62 15,7 0-52-15,7 1 0 16,8 2-8-16,2 7 0 16,5 2-2-16,6-5 0 15</inkml:trace>
  <inkml:trace contextRef="#ctx0" brushRef="#br1" timeOffset="115103.28">18782 14801 30 0,'-4'40'15'0,"4"-11"0"16,0-26 11-16,4-6-23 15,6-7 0-15,5-6 3 16,6-5 0-16,3-8-8 15,5 1 1-15,-1 3 5 16,0 3 0-16,-7 6-3 16,-3 1 1-16,0 5-3 15,-1 1 1 1,4 9-1 0,1 6 0-16,-5 7 0 15,-3 2 1-15,-3 1-1 0,-1 3 1 0,-6 0 0 16,0-7 0-16,3 1-1 15,-4-1 0 1,4-2-1-16,4 2 1 0,3 1-1 16,0-1 1-16,4 1-1 0,3-1 1 15,0-2 1 1,7-4 0-16,0-6 0 16,4-3 1-16,3-6 0 15,-3-4 0-15,0 0 1 0,0 1 0 16,-4 3 1-16,-7 2 1 15,0 4-1-15,7 6 1 0,4 4-2 16,3 5 1 0,4 4-2-1,-3-1 1-15,-5 1-4 16,5 3 0-16,-5 0-11 16,-10-10 1-16,-6-3-4 15,-5 1 1-15</inkml:trace>
  <inkml:trace contextRef="#ctx0" brushRef="#br1" timeOffset="115677.15">17858 15299 45 0,'17'25'22'0,"1"3"-14"0,-15-15 39 0,4 3-41 15,1 15 1-15,-8 4 2 16,0 12 1-16,-4 6-13 16,0-6 1-16,-3 6 8 15,0-6 0-15,0-6-4 16,4-10 1-16,-1-2-3 15,4-7 0-15,0-16-1 16,7-12 0-16,0-7-1 16,4 1 0-16,-4-7 0 15,0 0 0-15,0 0 0 16,11 3 1-16,-1 7 0 16,8 9 1-16,0 9 0 15,3 1 0-15,-3 9 0 16,-1 3 1-16,1 6-1 0,0-3 1 15,-1 0-4-15,1 0 0 16,7 0-7-16,3-3 1 16,4-6-10-16,-11-10 0 15</inkml:trace>
  <inkml:trace contextRef="#ctx0" brushRef="#br1" timeOffset="115931.52">18443 15732 59 0,'7'9'29'0,"11"-2"-36"16,-11-11 48-16,7-2-42 15,7 0 1-15,18 0-1 16,7-1 1-16,14 1-7 16,0-3 0-16,0-10-8 15,-21 0 0-15</inkml:trace>
  <inkml:trace contextRef="#ctx0" brushRef="#br1" timeOffset="116185.76">18694 15487 34 0,'-4'51'17'0,"8"-36"-5"0,-1-9 21 16,4 4-28-16,4 2 0 16,10 4 3-16,11 3 1 15,14 3-11-15,0 0 1 16,-4-7 6-16,0 1 0 15,-10 3-4-15,-11 0 1 16,-14 9-5-16,-17 10 0 0,-22-4-8 16,-18 4 1-16,1-16-7 15,-7 3 0-15</inkml:trace>
  <inkml:trace contextRef="#ctx0" brushRef="#br1" timeOffset="116532.75">19537 15817 57 0,'25'15'28'0,"-22"-12"-37"0,-3-3 52 0,-7-3-43 16,-11-3 1-16,-10 6 1 15,-11 6 0 1,-3 4-3-16,0 8 1 0,-1 11 1 0,5 8 0 16,6 7-1-1,7 3 1 1,15-3-1-16,10-3 1 0,24-16 0 16,22-19 0-16,14-21 0 0,7-26 0 31,-7-16-1-31,-11-5 0 0,-20-17-5 0,-22-8 0 31,-21-20-12-31,-18 7 1 16</inkml:trace>
  <inkml:trace contextRef="#ctx0" brushRef="#br1" timeOffset="117788.89">21269 13998 59 0,'18'0'29'0,"-15"-19"-23"0,-3 13 30 0,-3-1-34 0,-4 1 0 0,0 3 2 0,-8 3 0 0,-6 9-5 16,-7 10 0-16,-7 3 3 16,-1 16 0-16,1 9-4 15,0 16 1-15,7-4-2 0,10 1 0 16,15-1-3-16,17-12 1 15,17-12-3-15,8-16 1 16,0-13-2 0,3-6 0-16,1-13-5 0,-5-2 0 15,1-4 1-15,-3-3 0 0,-1-3 9 32,-7 75 4-32,0-144 5 15,22 60 1-15,-15 8 7 16,-7 8 0-1,-10 5 2-15,-11 7 0 16,-14 0-8-16,-7 6 0 0,-4 0-3 16,-10 3 0-16,-7 3-2 15,-4 6 0-15,0 4 0 16,7 3 0-16,4 9-3 16,3 4 0-16,4-7-2 15,7 0 0-15,10 0-4 16,12-6 0-16,16-7-3 0,8-9 1 0,7-9-1 31,3-7 1-31,7-5-4 16,1-11 1-16</inkml:trace>
  <inkml:trace contextRef="#ctx0" brushRef="#br1" timeOffset="118063.24">22010 14082 48 0,'-11'13'24'0,"-52"15"-30"16,45-25 47-16,-7 4-41 0,4 2 1 16,0 0 0-16,0 1 0 15,3 2-1-15,4 1 1 16,4 0 1-16,6-4 1 16,4 3-1-16,4 4 1 15,10 0-1-15,7 6 1 16,0-3-2-16,-3 6 1 15,-8-3-2-15,-3 0 1 16,-10-4-3-16,-8-2 0 16,-3 0-8-16,3-1 1 15,1-8-7-15,-8-1 0 16</inkml:trace>
  <inkml:trace contextRef="#ctx0" brushRef="#br1" timeOffset="118498.61">22246 13509 67 0,'7'12'33'0,"18"1"-36"15,-14-10 63-15,-1 0-59 16,1-3 1-16,17 3 1 16,11-9 0-16,7 6-4 0,6-3 1 15,-6 3 2-15,-10-3 0 16,-8 3-2-16,-14 0 1 16,-11 6-1-16,-10 6 0 15,-7 1-2-15,-7 3 1 16,-7 2-1-16,3 4 1 15,-3 3 0-15,0 10 0 0,3 6 0 16,7-7 1 0,8 1-1-16,6-4 1 15,11-3-1-15,8-6 0 16,9-3-4-16,8-6 1 0,0-4-5 16,7-6 1-16,3-6-8 15,0-3 1-15,1-10-3 16,-8-6 0-16</inkml:trace>
  <inkml:trace contextRef="#ctx0" brushRef="#br1" timeOffset="118856.65">23153 13512 55 0,'10'3'27'0,"-31"41"-32"16,11-35 52-16,-15 10-46 15,-10 3 0-15,-1 6 2 16,-2 16 0-16,-12 9-3 16,-10 13 1-16,-3 3 2 15,3 10 1-15,3 2-2 0,8 4 1 16,7-10-3-16,13-9 0 16,15-3-4-16,14-13 1 15,14-13-5-15,22-15 0 16,6-15-11-16,4-20 1 140,-4-15 1-140,11-7 1 0</inkml:trace>
  <inkml:trace contextRef="#ctx0" brushRef="#br1" timeOffset="119129.54">23114 13712 59 0,'-18'85'29'0,"-20"25"-39"16,23-82 63-16,-2 3-52 16,-4 10 0-16,3 3 4 15,0 0 1-15,8-6-7 16,3-7 1-16,3-3 3 16,8-9 1-16,6-10-2 109,4-5 0-93,4-8-4-16,3-8 0 0,0-4-1 0,1-3 0 0,-1 1 0 0,0 2 0 0,0 3 1 0,0 10 0 15,-3 6 1-15,0 7 1 0,-1 12 0 0,-3 3 1 0,-3 3-1 0,-1 7 0 0,-3-1-2 0,1 1 1 0,2-10-6 0,1-7 1 16,6-5-11-16,1-16 1 15</inkml:trace>
  <inkml:trace contextRef="#ctx0" brushRef="#br1" timeOffset="119369.53">23509 13330 45 0,'-7'34'22'0,"11"54"-10"0,-1-66 31 0,4 16-41 16,4 21 1-16,6 20 1 15,5 18 0-15,-8 3-6 16,-7 7 0-16,-11 6 2 16,-10-13 1-16,-11-9-9 15,-3-13 1-15,-7-18-10 16,-11-25 0-16</inkml:trace>
  <inkml:trace contextRef="#ctx0" brushRef="#br1" timeOffset="119819.73">24024 14170 69 0,'0'25'34'0,"25"-25"-35"15,-11 4 61-15,14-4-59 16,11-7 1-16,21-2-1 15,18-13 1-15,3 3-5 0,3 3 0 16,1 4-4-16,-11-4 0 16,-10-3-13-16,-4-9 0 0,-7-6-1 31,-8-4 0-31</inkml:trace>
  <inkml:trace contextRef="#ctx0" brushRef="#br1" timeOffset="120059.81">25199 13490 60 0,'14'25'30'0,"-25"22"-39"0,11-31 61 16,-3 9-49-16,-1 19 0 0,1 15 3 15,3 16 1-15,-4 10-8 16,1 12 0-16,-4 10 4 15,-4 0 1-15,-3-7-6 16,0-12 0-16,-4-19-11 16,1-19 1-16,-1-19-9 15,0-15 1-15</inkml:trace>
  <inkml:trace contextRef="#ctx0" brushRef="#br1" timeOffset="120658.17">21329 15070 58 0,'-7'-3'29'0,"17"3"-23"16,-2-3 49-16,9 0-51 15,8 0 0-15,24 3 3 16,32 3 0-16,25 3-9 16,42 4 1-16,39-1 5 0,46-3 1 15,21-3-3-15,28-12 0 94,25 0-3-94,-10-4 0 16,13 4-4-16,-6-1 1 0,-5-5-4 0,-16-14 0 0,-29-5-14 0,-39-7 1 0,-46 16 0 0,-35 6 1 0</inkml:trace>
  <inkml:trace contextRef="#ctx0" brushRef="#br1" timeOffset="122191.72">20772 15622 41 0,'3'0'20'0,"11"10"-1"0,-14-7 21 0,4 3-36 16,-1 10 0-16,-6 2 4 16,-1 14 0-16,-3 12-9 15,0 12 0-15,-3 10 6 16,-5 6 1-16,5 3-3 15,3-12 0-15,0-6-2 16,3-17 1-16,1-11-3 0,3-11 1 16,10-8-2-16,8-16 1 15,7-16-1-15,3-4 1 16,0-8 0-16,4-4 0 0,0-2 0 31,-1 5 1-31,8 7 0 16,-4 9 0-16,1 13-1 0,-1 15 0 15,-3 13-1-15,-4 6 0 16,-3 4-2-16,-4 5 0 16,0-5-5-16,4-7 1 15,6-10-10-15,5-15 1 16</inkml:trace>
  <inkml:trace contextRef="#ctx0" brushRef="#br1" timeOffset="122536.75">21795 15356 55 0,'-7'9'27'0,"10"-15"-28"15,-3 6 44-15,0-7-40 16,0 7 0-16,-7 10 2 16,-7 6 1-16,-7 9-7 15,-11 12 0-15,-10 23 5 16,-4 6 0-16,-4 12-1 16,1 22 0-16,0 10-2 15,-1-9 1-15,15-7-2 16,7-10 1-16,14-18-2 15,17-13 0-15,18-18-5 16,11-13 0-16,7-16-14 0,0-12 1 16</inkml:trace>
  <inkml:trace contextRef="#ctx0" brushRef="#br1" timeOffset="124639.33">22066 15879 46 0,'11'25'23'0,"-4"-15"-15"0,-7-10 24 0,0 0-30 16,0 0 0-16,-4 0 1 15,-3 0 0-15,-3 0-3 0,-4 0 0 16,-8 3 3-16,-2 3 0 0,-4 4-1 31,-8 8 1-31,8 8-2 16,7 5 1-16,3 3-2 15,4 4 1-15,0 0-2 16,7-7 0-16,18-3-2 16,13-6 0-16,8-9-3 15,10-10 0-15,1-6-3 16,3-10 1-16,-1-3-2 15,1 1 1-15,-3-4 1 16,-8 0 0-16,-3 3 4 16,-1-2 0-16,1-1 7 15,-4 9 1-15,1 1 4 0,-1 3 0 16,-7 0 1-16,-3 2 1 16,-4 1-1-16,0 0 0 15,-14 3-4-15,-11-3 0 16,-3 0-3-16,0 3 1 15,-4 3-1-15,-3 3 0 16,-4 7 0-16,-3-4 0 16,-3 4-2-16,-1 6 1 15,4-1-2-15,6 1 0 16,8-3-4-16,7-4 0 16,18-5-4-16,10-7 1 46,4-7-4-46,6-2 0 16,5 0-4-16,2-10 1 0,5 0 2 0,-4-6 1 0</inkml:trace>
  <inkml:trace contextRef="#ctx0" brushRef="#br1" timeOffset="124894.2">22701 15923 25 0,'18'-12'12'0,"-11"-4"-15"16,-7 16 27-16,-4 0-20 16,-3 0 0-1,-17 3 4 1,-5 0 0-16,1 0-10 15,4 4 1-15,2-1 7 16,5 6 1-16,3 1-1 16,10 3 0-16,4 3-1 15,7 2 0-15,11-2-1 0,10 3 0 16,4 3-2-16,-4 0 1 16,-3-6-2-16,-8-3 0 15,-10 0-2-15,-14 2 0 16,-14 1-4-16,-7 0 1 15,-7-3-12-15,-4-7 0 16</inkml:trace>
  <inkml:trace contextRef="#ctx0" brushRef="#br1" timeOffset="125209.54">23241 15512 55 0,'0'32'27'0,"-39"24"-28"16,25-37 42-16,-4 9-40 15,-6 0 1-15,-12 13 1 16,1 13 0-16,3 11-3 15,4 1 1-15,4-3 1 16,6-7 0-16,11-5-2 16,7-4 0-16,10-13-3 15,15-9 1-15,3-12-7 0,4-10 1 16,3-13-9-16,1-5 0 16</inkml:trace>
  <inkml:trace contextRef="#ctx0" brushRef="#br1" timeOffset="125569.94">23354 15826 48 0,'-7'78'24'0,"-7"26"-17"0,7-85 36 0,-4 3-43 15,1 3 1-15,-1 0 2 16,0-6 0-16,4-7-4 15,4-2 1-15,6-7 2 16,4-6 0-16,4-4-1 16,3-2 0-16,4-7-2 15,-1 1 1-15,1-4-1 16,0 3 1-16,-4 4 0 16,-4 8 1-16,4 8-1 15,1 5 1-15,6 3-1 16,-4 10 1-16,1 0-1 15,0 0 1-15,-4 0-3 16,0 0 0-16,0-6-4 16,4-7 1-16,-1-6-12 15,4-18 1-15,8-4-1 16,2-6 1-16</inkml:trace>
  <inkml:trace contextRef="#ctx0" brushRef="#br1" timeOffset="125809.91">23767 15484 58 0,'21'85'29'0,"18"18"-39"0,-29-78 61 0,4 13-49 0,7 12 0 0,1 16 1 16,-5 0 0-16,-10 3-5 15,-7 0 1-15,-14-10-1 16,-18-2 1-16,-10-1-10 16,-18-9 1-16,-10-18-7 15,6-11 0-15</inkml:trace>
  <inkml:trace contextRef="#ctx1" brushRef="#br1">20257 12072 0,'0'0'15,"0"0"1,0 0 0,0 0-1</inkml:trace>
  <inkml:trace contextRef="#ctx0" brushRef="#br1" timeOffset="126734.28">24215 15873 62 0,'7'13'31'0,"-4"-4"-21"16,1-6 32-16,3 0-42 16,7-3 0-16,11 3 0 0,13-3 1 15,8 4-4 1,4 2 1-16,3 0-6 16,-11 3 1-16,-10-9-10 0,-11 0 1 15,-3-12-2-15,-11-7 0 16</inkml:trace>
  <inkml:trace contextRef="#ctx0" brushRef="#br1" timeOffset="126938.26">24426 15644 54 0,'0'57'27'0,"-3"-1"-36"0,3-34 55 0,0 16-46 0,0 9 1 0,-4 6-1 0,1 7 0 0,-1 2-4 0,1-2 1 0,3-16-9 16,3-13 0-16,4-18-3 15,4-13 0-15</inkml:trace>
  <inkml:trace contextRef="#ctx0" brushRef="#br1" timeOffset="127162.39">24966 15741 55 0,'-25'44'27'0,"-17"31"-39"15,31-53 54-15,-3 19-43 16,0 6 1-16,0 10-4 0,4 5 1 15,3-15-1-15,7-12 1 16,10-4-11-16,11-24 0 16</inkml:trace>
  <inkml:trace contextRef="#ctx0" brushRef="#br1" timeOffset="127401.99">25100 14932 34 0,'14'7'17'0,"14"52"-4"0,-17-37 23 0,3 13-29 15,7 15 0-15,8 16 5 16,6 18 0-16,7 20-16 16,4 2 1-16,7 14 9 15,-4-4 1-15,-6-4-5 16,-19-8 0-16,-17-16-7 15,-24 0 0-15,-18-4-14 16,-29-15 0-16</inkml:trace>
  <inkml:trace contextRef="#ctx0" brushRef="#br2" timeOffset="132775.43">20546 13292 42 0,'10'28'21'0,"4"-6"-18"0,-10-9 21 0,0 9-21 16,3 3 1-16,-4 19 1 16,1 9 0-16,-1 19-7 15,-3 26 1-15,-3 21 3 16,-4 16 1-16,-4 21-2 16,0-2 0-16,1 6-1 15,-1-19 0-15,4-12-2 16,0-26 0-16,0-21-5 15,0-23 1-15,0-34-8 16,3-31 0-16</inkml:trace>
  <inkml:trace contextRef="#ctx0" brushRef="#br2" timeOffset="133707.22">20574 13183 36 0,'25'18'18'0,"24"-21"-19"0,-38 6 26 0,6 0-23 15,19 1 1-15,17-4 0 16,17 0 1-16,18 0-5 16,22-7 0-16,17-2 3 15,21-7 0-15,21 7 0 16,18-10 0-16,0 0-1 15,28 0 0-15,-7-3-1 16,18-3 1-16,0 0-1 16,-11 6 0-16,7 4-1 15,-21 2 1-15,11 4-1 16,0 6 1-16,-15 0 0 16,8-4 0-16,0 4-1 15,-18-6 1-15,-8-1 0 16,-9-2 0-16,-11-1 1 0,-32-2 0 15,-11 2-1-15,-10 7 1 16,-11 6-1-16,-14 6 1 16,-10 7-1-16,-11-4 1 15,-11 16-2-15,-7 6 0 16,-10 4-1-16,-4 3 1 16,-6 2 0-16,-8 14 1 15,-11-7-1-15,-6 12 0 16,-4 1 1-16,-4 9 0 15,0 12 0-15,-3 10 0 16,4 3 0-16,-8 4 0 0,1 2 0 16,-1-3 1-16,-7 7-1 15,0-10 0-15,-3 0 0 16,4-3 0-16,2-13 0 16,-2-3 0-16,-1-6 0 15,-3 0 0-15,-4-6-1 16,0-3 1-16,-7-13 0 15,-3-7 0-15,-7-2-1 16,-11-3 0-16,-4-1 0 16,-10-9 1-16,-14-6 0 15,-14-10 1-15,-11-6-1 16,-4-9 1-16,-17-16 1 16,-28-9 0-16,-18-7 0 15,-28 4 1-15,-18 2-1 16,-17 4 0-16,-4 3-2 15,-4 0 1-15,4 6-4 16,-3 0 1-16,7 7-2 0,-1 2 0 31,-165 36-8-31,56 8 1 16,46-9-2-16,29 0 1 16</inkml:trace>
  <inkml:trace contextRef="#ctx1" brushRef="#br2" timeOffset="7981.88">0 4954 0,'201'-216'0,"-180"206"0,0 4 0,-21 6 0,29-6 0,2 6 0,-59 103 0,-247 434 0,275-537 0,0 0 0</inkml:trace>
  <inkml:trace contextRef="#ctx0" brushRef="#br2" timeOffset="137850.53">20616 8266 47 0,'50'-13'23'0,"-26"-12"-15"0,-17 19 23 15,1-1-28-15,-1 1 1 16,0 3 1-16,-7 3 1 0,0 0-8 16,-4 6 1-16,-6 1 4 0,-15 8 0 15,-14 1-2-15,-14-4 1 16,0 7-2-16,-7 3 0 15,-3 3-2-15,6 4 1 16,15-4-1-16,7 0 0 16,6-10 0-1,12 1 1-15,13 3 1 16,15-3 0-16,14 2 1 16,13-2 1-16,15 3 0 15,4 0 0-15,-1-1 0 16,-10-2 0-16,-11 3-1 15,-10 3 0-15,-14 12-1 16,-18 7 0-16,-15 0-2 16,-13 0 0-16,-4-4-2 15,4-5 0-15,-4-4-4 16,7-6 1-16,11-3-6 16,7-7 1-16,11-2-3 15,10-13 0-15</inkml:trace>
  <inkml:trace contextRef="#ctx0" brushRef="#br2" timeOffset="138048.96">20800 8589 52 0,'3'34'26'0,"4"-15"-33"0,-7-10 52 15,0-2-44-15,-3 8 1 16,-1 1-1-16,-3 3 0 15,0-4-3-15,4 4 1 0,-4 0-4 16,3-3 1-16,1-13-11 16,-4-9 0-16</inkml:trace>
  <inkml:trace contextRef="#ctx0" brushRef="#br2" timeOffset="138226.71">20726 8463 38 0,'24'22'19'0,"12"-9"-19"15,-22-13 24-15,3 0-27 16,1 0 0-16,3 0-13 16,4 0 1-16,3-10 14 15,-7 7 0-15</inkml:trace>
  <inkml:trace contextRef="#ctx0" brushRef="#br2" timeOffset="138526.84">21001 8642 37 0,'0'28'18'0,"10"-6"-17"0,-6-16 35 16,0 1-35-16,-1-1 0 16,1-3-1-1,-1 0 0-15,1-6-1 0,3-6 0 16,0-4 0-16,0-6 0 15,3-6-1-15,1-9 1 0,3 9 0 16,4 6 0-16,-1 3 1 16,1 7 1-16,0-1 1 15,-1 10 1-15,-3 13 1 16,-3 2 0-16,0 7-1 16,-1 4 1-16,4 2-2 15,0 0 1-15,0-3-3 16,1-3 0-16,-1-9-6 15,0-7 0-15,3-6-9 16,-6-13 1-16</inkml:trace>
  <inkml:trace contextRef="#ctx0" brushRef="#br2" timeOffset="138886.43">21371 7927 61 0,'39'25'30'0,"7"6"-34"0,-35-28 55 16,3 1-49-16,7-4 0 16,7-4 1-16,7-2 0 15,1 0-5-15,-5 0 1 16,-2 3 2-16,-8 3 0 15,-7 6-2-15,-7 0 0 16,-14 10-1-16,-7-1 1 0,-11 1-1 16,-3 6 1-16,0 0-1 15,-1 3 1-15,8 3 1 16,4 4 0-16,6-4 0 16,7-3 0-16,12-3-2 15,9-3 1-15,11-4-6 16,11-8 1-16,-4-10-11 15,-6-10 0-15</inkml:trace>
  <inkml:trace contextRef="#ctx0" brushRef="#br2" timeOffset="139336.32">22331 7968 46 0,'3'3'23'0,"-3"-6"-13"0,0 6 32 0,-7 6-40 16,-7 4 0-16,-7 6 3 15,-11 3 1-15,-3 12-6 16,-7 13 0-16,-1 10 4 15,1 15 0-15,-4 15-1 16,4 20 1-16,10 3-2 0,7 6 0 16,4-22-4-1,18-9 1-15,10-16-7 16,17-19 1-16,8-28-13 16,11-19 1-16</inkml:trace>
  <inkml:trace contextRef="#ctx0" brushRef="#br2" timeOffset="139728.34">22341 8131 58 0,'4'69'29'0,"-8"47"-26"0,8-79 44 16,-4 10-45-16,-4 7 1 15,1 2 1-15,3 1 1 16,0-4-7-16,0-9 1 0,0-13 3 16,0-12 0-16,3-10-2 15,-3-9 0-15,7-3-2 16,1-3 0 0,13-7-2-1,0 4 0-15,0 3 0 16,11 0 1-16,-4 6 0 15,-3 0 1-15,-1 3 1 16,-2 9 1-16,-1 1 0 16,-4 6 0-16,1 2 0 15,0 1 1-15,-4 0-4 16,0-6 1-16,4-7-9 16,3-12 1-16,-4-19-6 15,4-6 0-15</inkml:trace>
  <inkml:trace contextRef="#ctx0" brushRef="#br2" timeOffset="139951.64">22846 7902 62 0,'32'56'31'0,"-15"41"-34"0,-6-59 59 15,7 15-57-15,6 23 1 16,-13 24-2-16,-11 29 0 16,-18 2-1-16,4 4 1 0,-11-19-9 15,-6-28 0-15,-8-25-7 16,7-29 1-16</inkml:trace>
  <inkml:trace contextRef="#ctx0" brushRef="#br2" timeOffset="140373.75">23495 8447 62 0,'25'10'31'0,"35"-13"-33"0,-43 6 56 0,8-3-53 15,14 3 0-15,14 0 0 16,10 3 0-16,-3-2-4 16,4 2 0-16,-1-3-4 15,-13-3 1-15,-12-6-13 16,-9-13 1-16</inkml:trace>
  <inkml:trace contextRef="#ctx0" brushRef="#br2" timeOffset="140546.7">23781 8150 44 0,'-11'72'22'0,"4"44"-19"15,4-79 28-15,-4 10-32 16,-1 13 0-16,1 3-7 0,7-4 1 16,4-2-1-16,7-29 0 0</inkml:trace>
  <inkml:trace contextRef="#ctx0" brushRef="#br2" timeOffset="140868.21">24899 8429 59 0,'25'18'29'0,"-22"-18"-31"0,-3 0 54 0,-3-6-50 16,-11 3 0-16,-11 0 1 15,-7 9 1-15,-10 4-5 16,-8 2 0-16,5 13 3 16,-5 7 1-16,1 11-2 15,3 14 0-15,4 3-4 16,6-1 1-16,12 1-3 16,13-7 0-16,15-12-9 15,13-10 1-15,11-18-6 16,15-13 0-16</inkml:trace>
  <inkml:trace contextRef="#ctx0" brushRef="#br2" timeOffset="141108.44">25135 8636 40 0,'43'3'20'0,"-11"-28"-12"0,-22 18 31 16,-6 1-37-16,-4-3 1 15,-11-4 3-15,-10 4 0 16,0 6-7-16,-8 3 0 15,-2 9 5-15,-8 0 0 16,-3 7-2-16,-1 6 1 16,1 6-3-16,3 7 0 15,7 6-3-15,8-4 1 16,6 1-4-16,7-7 0 0,19-6-4 16,16-15 1-16,11-10-8 15,8-19 1-15</inkml:trace>
  <inkml:trace contextRef="#ctx0" brushRef="#br2" timeOffset="141379.6">25576 8416 46 0,'11'22'23'0,"-32"19"-28"16,7-35 40-16,-7-3-36 15,-4 10 1-15,-3-1 0 16,-8 1 0-16,5 3 1 15,2-1 0-15,-2 1-1 16,6 0 1-16,4-1 0 16,14 1 1-16,7 0 0 0,10 2 1 15,8 1-1-15,3 6 0 16,0-3-1-16,-7 3 0 16,-7 0-2-16,-14 4 1 15,-7 2-7-15,-7 0 0 16,-14-2-8-16,-4-11 1 15</inkml:trace>
  <inkml:trace contextRef="#ctx0" brushRef="#br2" timeOffset="141783.81">25672 7936 69 0,'14'13'34'0,"-4"-7"-40"16,-3-9 65-16,8 0-58 15,9 0 1-15,4 3 1 16,11-7 1-16,7-2-5 15,3 0 0-15,-6 2 3 16,-4 7 0-16,-11 4-3 16,-11 2 1-16,-13 6-1 15,-11 7 0-15,-7 9 0 0,-4 1 0 16,1 8-1-16,-5-2 1 16,1-1-1-16,4 1 1 15,6-7-2-15,4-3 0 16,7 0-3-16,11-9 1 15,10-7-6-15,10-9 0 16,1-12-8-16,-7-10 0 16</inkml:trace>
  <inkml:trace contextRef="#ctx0" brushRef="#br2" timeOffset="142294.35">27009 7996 53 0,'-4'-6'26'0,"-35"12"-24"0,18 0 43 16,-7 7-44-16,-7 6 0 15,-1 9 2-15,-6 6 1 16,-7 16-4-16,-11 16 0 16,-4 16 3-16,4 21 0 0,0 23-1 15,11 5 1 1,7-5-3-16,17-10 1 0,18-10-5 15,10-24 1-15,15-19-7 16,10-19 1-16,11-26-10 16,-4-14 1-16</inkml:trace>
  <inkml:trace contextRef="#ctx0" brushRef="#br2" timeOffset="142969.54">27033 8103 58 0,'-10'31'29'0,"-1"16"-32"15,8-25 50-15,-4 9-44 16,-4 19 1-16,-3 7 0 15,-11 12 0-15,4 9-6 0,0 7 1 16,0-4 3-16,0-18 0 0,6-13-2 16,5-12 1-1,6-10-1 1,8-15 1-16,10-10-1 16,4-13 0-16,3-5-2 0,7-7 0 15,7 0 0-15,-3 0 0 16,0 6 0-16,-4 7 0 15,0 6 0-15,-3 9 1 16,-4 10 0-16,0 9 1 16,-3 0-1-16,-4 6 0 15,0 4-2-15,0-1 1 16,0-9-6-16,4-3 0 16,-4-12-8-16,0-17 0 15</inkml:trace>
  <inkml:trace contextRef="#ctx0" brushRef="#br2" timeOffset="143209.87">27510 7986 55 0,'14'44'27'0,"10"32"-23"16,-17-48 46-16,4 16-47 15,3 28 1-15,-3 19 0 16,-1 22 1-16,-13 9-7 16,-15 3 0-16,-14-2 1 15,-17-7 0-15,-4-16-11 16,-3-12 1-16,-8-32-8 16,11-21 0-16</inkml:trace>
  <inkml:trace contextRef="#ctx0" brushRef="#br2" timeOffset="143930.81">28268 8341 61 0,'-3'6'30'0,"6"4"-25"0,1-7 52 0,3 3-54 16,3 0 0-16,4 0 1 15,8-2 1-15,-5-1-7 16,26-3 0-16,6-7 3 15,18-2 0-15,0-3-7 16,-7 5 1-16,-11 4-6 0,-20 6 1 0,-19 7-11 31,-20 5 0-31</inkml:trace>
  <inkml:trace contextRef="#ctx0" brushRef="#br2" timeOffset="144127.32">28194 8764 58 0,'7'32'29'0,"18"-23"-25"0,-15-9 48 16,8 0-50-16,7 0 1 15,-1-3 0-15,12-3 1 16,13-1-6-16,11-2 1 16,7-4-2-16,-3-2 0 15,-8 2-8-15,-7 1 0 16,-6-7-8-16,-15 3 0 15</inkml:trace>
  <inkml:trace contextRef="#ctx0" brushRef="#br2" timeOffset="144470.97">29499 7610 61 0,'4'0'30'0,"-4"69"-28"0,0-41 54 15,0 23-54-15,0 21 0 16,0 34 0-16,0 26 1 16,0 12-4-16,3 29 0 15,-3 5 1-15,0-8 0 16,0-23-8-16,0-21 1 16,-7-45-13-16,-10-28 0 15</inkml:trace>
  <inkml:trace contextRef="#ctx0" brushRef="#br2" timeOffset="167156.35">21692 13048 22 0,'11'31'11'0,"-1"10"-5"0,-2-32 12 15,-1 7-15-15,0 9 0 16,0 3 2-16,0-3 0 0,0 4-6 16,0-1 1-1,0-3 4-15,0-6 1 16,0-4-1-16,-3-8 0 0,6-14 1 16,8-21 0-16,14-19-1 15,6-19 1-15,15-28-3 0,18-16 1 16,6-24-10-1,8-11 1-15,0-12-9 16,10 7 1-16</inkml:trace>
  <inkml:trace contextRef="#ctx0" brushRef="#br1" timeOffset="172411.71">26003 14343 45 0,'18'9'22'0,"42"-6"-15"0,-39-3 23 0,0 0-28 0,11 7 0 0,7-7 0 15,7 0 1-15,-1 0-5 0,5 3 1 16,-4-3-3-16,-4 3 1 0,-3 0-10 15,-11 3 1-15,-10-3-2 16,-8 1 0-16</inkml:trace>
  <inkml:trace contextRef="#ctx0" brushRef="#br1" timeOffset="172592.8">26095 14669 54 0,'14'25'27'0,"18"-38"-41"0,-18 7 58 0,0 0-46 15,50-10-10 1,-29 10 2-16,0 0 2 16,4-7 0-16</inkml:trace>
  <inkml:trace contextRef="#ctx0" brushRef="#br1" timeOffset="173056.59">26666 15001 56 0,'8'22'28'0,"13"-22"-32"0,-11-6 49 16,1-13-44-16,10-18 1 15,18-20 0-15,10-18 0 16,18-22-3-16,7-26 1 16,-3-8 0-16,-8-7 1 15,-13-10-1-15,-8 7 1 16,-7 13-2-16,-6 5 1 15,-8 17-1-15,-14 15 1 0,-4 9-1 16,1 19 1-16,-8 23-3 16,-6 18 1-16,-11 25-1 15,-11 25 0-15,-3 13 0 16,-8 25 0-16,1 31 1 16,3 22 0-16,0 19 2 15,8 16 0-15,-1-13 0 16,4-3 1-16,13-22-1 15,8-19 0 1,7-19-3-16,7-21 0 0,4-19-4 16,3-20 0-16,7-11-7 15,1-11 1-15</inkml:trace>
  <inkml:trace contextRef="#ctx0" brushRef="#br1" timeOffset="173256.36">27164 14638 41 0,'0'15'20'0,"0"13"-15"0,0-21 34 15,-4 2-38-15,1 4 1 16,-1-4-1-16,-3-3 1 16,4-3-6-16,-1-3 1 15,4 0-5-15,4-12 0 16,6-7-6-16,-3-6 0 15</inkml:trace>
  <inkml:trace contextRef="#ctx0" brushRef="#br1" timeOffset="173404.49">27146 14283 39 0,'-3'13'19'0,"10"24"-17"0,-4-27 33 0,4 2-35 15,0 4 1-15,0 0-1 16,4-1 0-16,3 4-4 15,0 0 1-15,4-3-9 16,0-1 1-16</inkml:trace>
  <inkml:trace contextRef="#ctx0" brushRef="#br1" timeOffset="173882.52">27365 14600 28 0,'-11'31'14'0,"4"-6"-2"15,7-22 14-15,0 4-25 0,0-1 0 16,0 0 0-16,4 1 1 16,3-4-3-16,0-6 1 15,4-1 1-15,-1-5 1 16,1 0-2-16,3 5 1 16,0-2-2-16,0 3 1 15,0 0-1-15,0 3 0 16,-3 6 0-16,-1 0 0 15,1 7-1-15,0-7 0 16,-4 1 0-16,3-7 1 16,1-4-1-16,-1-2 1 0,5 0-1 15,-1 0 1-15,0-1 1 16,0 7 0-16,4-6 0 16,-4 3 0-16,3-3 0 15,1-1 0-15,0 1 0 16,-1 0 1-16,1 0 0 15,-1 2 0-15,1 4 1 16,0 4 0-16,-4-1 0 16,0 0 1-16,-3 6 1 15,-1 10 1-15,1 6-1 16,6 0 1-16,5 3-1 16,2-2 1-16,4-4-2 15,4-4 0-15,0-5-6 16,0-7 1-16,-4-6-13 15,-7-9 1-15</inkml:trace>
  <inkml:trace contextRef="#ctx0" brushRef="#br1" timeOffset="174498.12">26571 14939 49 0,'7'50'24'0,"7"9"-18"16,-10-37 36-16,-1 3-40 15,-3 10 1-15,0 2 0 16,0 4 0-16,0-9-5 0,0-4 1 16,0-3 2-16,0-6 1 15,0-4-2-15,4-5 0 16,0-7-1-16,3-6 0 16,0-3 0-16,3-4 1 15,4-2-1-15,4-4 0 16,0 0 0-16,-1 1 1 15,-6 8 0-15,3 1 0 16,-3 9 0-16,-4 7 1 16,3 8-1-16,-3 1 0 15,0 6 0-15,0 3 1 0,4 4-1 16,-1-1 0-16,12 1-3 16,2-4 0-16,1-3-8 15,0-13 1-15,6-8-6 16,1-8 0-16</inkml:trace>
  <inkml:trace contextRef="#ctx0" brushRef="#br1" timeOffset="174740.78">26988 15349 55 0,'7'13'27'0,"24"-19"-33"16,-20 2 51-16,7 1-45 0,6 3 0 15,8-3 0-15,3 3 0 16,-3 0-4-16,-7-3 0 16,3 0-7-16,-7-3 1 15,0-7-5-15,-3-6 0 16</inkml:trace>
  <inkml:trace contextRef="#ctx0" brushRef="#br1" timeOffset="174963.95">27280 15171 46 0,'7'25'23'0,"-3"15"-23"16,-1-33 42-16,4 2-40 15,8 4 0-15,6-1 1 16,11 4 1-16,-1 0-5 16,-6 6 0-16,-7-4 1 15,-8 7 1-15,-10 4-6 16,-14-1 0-16,-7 0-11 16,0-9 1-16</inkml:trace>
  <inkml:trace contextRef="#ctx0" brushRef="#br1" timeOffset="175323.8">28004 15296 43 0,'-8'-6'21'0,"-37"6"-22"0,27 0 30 31,-35 6-29-31,-3 7 1 0,-1 12-2 0,4 12 0 16,4 1 0-16,7 3 1 16,10 6-1-1,11-6 1-15,10-4-1 16,22-9 1-16,24-9 1 15,18-16 0-15,14-12 0 16,3-7 1-16,-10-15-1 16,-14-13 0-16,-14-6-2 15,-21 0 0-15,-19-1-11 16,-20-5 1-16</inkml:trace>
  <inkml:trace contextRef="#ctx0" brushRef="#br1" timeOffset="176282.13">29020 13785 40 0,'-36'9'20'0,"15"-3"-10"15,21-6 28-15,0 0-33 16,0-3 0-16,0-3 4 0,0 9 0 0,0-3-11 16,4 0 0-16,13 0 7 15,15 0 1 1,17-3-6-16,15-3 1 15,6-1-9-15,-6-2 1 0,-4 0-12 16,0-1 0-16</inkml:trace>
  <inkml:trace contextRef="#ctx0" brushRef="#br1" timeOffset="176706.03">30155 13618 60 0,'15'22'30'0,"-22"-12"-32"16,-1-10 48-1,-6 0-46-15,-3 3 0 0,-4 3-1 16,-1 0 1-16,-2 4 0 15,-1-4 1-15,0 4-1 16,1-1 0-16,-1 3-1 16,7-5 1-16,8-1 0 15,3 3 0-15,7-2-1 16,10 8 0-16,8 4 1 16,7 3 0-16,-4 0 0 0,3 0 1 15,-2-3-1 1,-5 0 0-16,-6-1 0 0,-11 4 0 15,-4 4-1-15,-10 2 1 16,-11-3-1-16,-10 3 0 16,-11 0-5-16,8-6 1 15,2-3-5-15,8-6 0 16,7-4-6-16,10-15 1 16</inkml:trace>
  <inkml:trace contextRef="#ctx0" brushRef="#br1" timeOffset="176936.18">30357 13819 37 0,'-4'53'18'0,"0"-21"-5"16,1-23 28-16,-1 4-37 15,-3 2 1-15,0 1 2 16,0 3 0-16,0 0-10 15,0 0 1-15,4-4 3 16,3-5 1 31,3-7-8-47,4-10 0 0,4-8-10 0,-1-13 1 0,-3-4-2 0,-7-5 1 0</inkml:trace>
  <inkml:trace contextRef="#ctx0" brushRef="#br1" timeOffset="177080.59">30272 13593 38 0,'18'13'19'0,"20"-1"-21"0,-24-5 37 0,1 2-36 0,6 0 1 15,3 1-16-15,5 2 1 16,-1-5 12-16,-3 2 0 16</inkml:trace>
  <inkml:trace contextRef="#ctx0" brushRef="#br1" timeOffset="177425.54">30603 13976 28 0,'4'63'14'0,"-4"-41"-7"0,0-22 22 0,0 0-29 16,0 0 0-16,0-10 1 15,0-2 1-15,0-7-2 16,7-9 0-16,0-1 1 15,4-5 0-15,3-4 0 16,0 1 0-16,4 2-1 16,-1 7 1-16,8 3 0 15,-4 9 1-15,-3 7 1 16,-4 12 0-16,0 16 0 16,-3 6 0-16,-4 3-1 15,-4 6 1-15,1 4-2 0,-1 0 0 16,1-10-3-16,-1-3 1 15,4-6-4-15,4 0 1 16,6-10-6-16,5-12 1 16,2-16-5-16,-6-6 1 15</inkml:trace>
  <inkml:trace contextRef="#ctx0" brushRef="#br1" timeOffset="177799.91">30939 13176 60 0,'10'16'30'0,"15"-13"-37"16,-15 0 63-16,8-6-55 15,3 3 1-15,8 0 1 16,-5 3 1-16,11 0-5 0,4 4 1 15,-3-4 2 1,-8 0 0-16,-4 0-2 16,-6-3 0-16,-7 0-1 0,-15 6 1 0,-10 1-2 15,-4 5 1-15,1 1 0 16,-4 5 0-16,-4 11 0 16,0 5 0-16,1 4 0 31,2-13 0-31,8 9 0 15,7-9 0-15,11-3-3 0,6-6 1 16,4-3-6-16,4-7 1 16,7-6-9-16,3-6 0 15</inkml:trace>
  <inkml:trace contextRef="#ctx0" brushRef="#br1" timeOffset="178100.79">31694 13120 58 0,'3'25'29'16,"-10"9"-33"-16,0-21 49 0,-7 3-44 15,-7 6 0-15,-11 3 1 16,-7 15 1-16,-7 7-4 15,-7 10 1-15,-7 12 2 16,4 22 0-16,14 0-1 16,6 0 1-16,8-22-3 31,7-7 1-31,7-8-4 0,14-10 1 31,14-7-6-31,14-15 0 0,4-9-9 0,7-7 0 16</inkml:trace>
  <inkml:trace contextRef="#ctx0" brushRef="#br1" timeOffset="178565.83">31690 13389 62 0,'7'54'31'0,"-10"9"-40"16,-1-42 56-16,-3 8-47 16,0 8 1-16,-4 7 0 15,1 0 0-15,-1 0 0 16,1-9 0-16,3-7 0 15,-1-9 0-15,5-4-1 0,3-2 1 0,0-13-2 32,3-7 0-32,1-8-2 0,3-4 1 15,0 0 0 1,0 0 0-16,4-3-1 16,-1 7 1-16,1-4 1 0,0 10 0 15,-1 9 0 1,4 6 1-16,0 16 0 0,0 0 1 15,1 6-1 1,-1 0 0-16,0 0-5 0,0-3 1 16,4-9-10-16,-1-10 0 15,8-9-1-15,7-12 1 16</inkml:trace>
  <inkml:trace contextRef="#ctx0" brushRef="#br1" timeOffset="178821.8">32180 13026 29 0,'-3'6'14'0,"3"10"-1"0,0-4 23 0,7 4-32 16,4 12 1-16,-1 16 2 15,4 12 1-15,0 13-10 16,0 7 0-16,8 12 5 15,2 2 1-15,-10-8-3 16,-3-13 1-16,-11-6-6 16,-7-16 1-16,-7-7-6 15,0 1 1-15,-15-9-7 16,-9-10 0-16</inkml:trace>
  <inkml:trace contextRef="#ctx0" brushRef="#br1" timeOffset="179212.41">28970 14362 57 0,'-32'43'28'0,"39"-36"-31"0,-3-4 53 0,17-3-45 16,11 3 0-16,28 0 3 16,39-3 0-16,31-3-10 15,54-10 0-15,48 13 6 16,40 0 1-16,21 0-3 15,-7-3 0-15,-11 3-3 16,-42 3 1-16,-18 4-5 16,-18-4 1-16,-34-3-4 15,-33 0 0-15,-28-3-7 16,-27 3 1-16,-23 0-6 16,-30 6 1-16</inkml:trace>
  <inkml:trace contextRef="#ctx0" brushRef="#br1" timeOffset="179857.69">28854 14841 64 0,'3'63'32'0,"-20"28"-36"15,10-60 60-15,-4 4-55 0,0-1 1 16,1 7 0-16,-1-3 1 16,4-1-4-16,0-8 1 15,4-4 1-15,3-6 0 16,3-7-1-16,8-9 0 16,3-3-1-16,3-9 1 15,5-10-1-15,-1 3 0 16,-4-3 0-16,5 1 1 15,2 5 0-15,4 7 0 16,1 3 0-16,-1 9 1 16,0 19-1-16,-3 6 0 0,0 10-2 15,-1 9 0-15,1-9-5 16,7-6 1-16,-1-10-12 16,5-10 1-16,-8-11-2 15,-3-11 0-15</inkml:trace>
  <inkml:trace contextRef="#ctx0" brushRef="#br1" timeOffset="180353.58">29739 14659 47 0,'-3'-6'23'0,"-11"28"-22"0,6-19 44 0,-9 7-43 15,-4 5 1-15,-8 7 1 16,1 16 0-16,0 15-5 16,0 29 1-16,-4 12 2 15,11 12 1-15,10 4-2 16,8-6 1-16,6-13-7 16,18-19 0-16,18-13-12 15,7-30 0-15</inkml:trace>
  <inkml:trace contextRef="#ctx0" brushRef="#br1" timeOffset="181344.17">30148 15077 45 0,'11'12'22'0,"-4"-9"-15"0,-7-3 23 16,-7 0-28-16,-7 0 1 15,-4 6 0-15,1 4 1 16,-8 6-5-16,-3-4 1 15,-4 4 3-15,0 6 0 32,7 22-2-32,11-10 0 0,18-2-4 15,14-1 0-15,-1-6-7 16,1-3 1 0,7-13-7-1,-1-2 1-15</inkml:trace>
  <inkml:trace contextRef="#ctx0" brushRef="#br1" timeOffset="181615.26">30462 15202 54 0,'32'-3'27'0,"-32"-7"-33"16,-3 17 50-16,-4-4-43 16,-8-3 0-16,-6 3 0 15,-3 3 1-15,-1-3-3 16,-3 7 1-16,-1-1 1 15,1 4 0-15,-4 2-1 16,4 1 1-16,4 0-2 16,6-1 0-16,0-5-1 15,8-1 1-15,3-2-4 0,10 2 1 16,4-6-3 0,7 0 1-16,4-6-7 0,3 3 1 15,4-12-2-15,3-1 1 16</inkml:trace>
  <inkml:trace contextRef="#ctx0" brushRef="#br1" timeOffset="182154.33">30854 15183 53 0,'32'-3'26'0,"-18"0"-32"0,-14 3 55 16,-4-3-48 0,-6 0 1-16,-4-1 1 0,-4 1 1 15,-3 0-5 1,-7 3 0-16,-4 0 2 0,0 3 1 15,4 0-2-15,7 1 1 16,3-1-2-16,4-3 0 16,3 6 0-16,4 0 0 0,7 4 0 15,7-4 1-15,7 3-1 16,1 4 1-16,-5-1-1 16,-6 1 0-1,-8 0-2-15,-6 5 1 0,-5 1-4 16,-2-3 1-16,-1-4-10 15,1 1 0-15,-5-10 0 16,5-3 0-16</inkml:trace>
  <inkml:trace contextRef="#ctx0" brushRef="#br1" timeOffset="182469.36">31302 14728 54 0,'14'29'27'0,"-17"-17"-38"16,-12-5 56-16,-6 2-44 15,-3 10 1-15,-1 12 1 0,-7 7 0 16,-10 15-4-16,-4 7 1 15,0-4 2-15,4 4 0 16,6-1-1-16,5 1 1 16,10-13-3-16,14 0 1 15,10-13-5-15,11-5 1 16,4-11-8-16,6-5 1 16,-2-16-5-16,-5-13 0 0</inkml:trace>
  <inkml:trace contextRef="#ctx0" brushRef="#br1" timeOffset="182815.32">31327 15026 42 0,'7'57'21'0,"-21"12"-17"0,7-60 36 0,-4 10-38 15,-3 6 0-15,0-3 2 16,0-3 1-16,3-3-5 15,0-1 0-15,4-2 3 16,4-4 1-16,3-3-2 16,0 1 0-16,0-4-2 15,0-3 1-15,3 0-2 16,4 0 1-16,4-6-1 16,-4 6 1-16,4 3 0 0,3 3 0 15,3 7 0-15,-2 5 1 16,-1 1-1-16,0 6 0 15,0-3-1-15,0 0 1 16,4-3-6-16,3-6 1 16,0-7-11-16,7-12 1 15,0-16-1-15,-3-4 0 16</inkml:trace>
  <inkml:trace contextRef="#ctx0" brushRef="#br1" timeOffset="183054.75">31679 14776 46 0,'15'68'23'0,"-8"33"-27"16,-4-76 46-16,4 13-42 15,-3 2 1-15,-1 10 2 16,-6 4 0-16,-1 5-4 15,-3-5 0-15,-10 2-1 16,-12-9 1-16,-6-9-11 16,-4-10 1-16,4-22-4 15,10-9 1-15</inkml:trace>
  <inkml:trace contextRef="#ctx0" brushRef="#br1" timeOffset="183341.51">31817 15183 65 0,'18'6'32'0,"31"-12"-45"0,-31 3 68 0,10 3-55 16,14-3 0-16,4 3-1 16,4 0 0-16,-12 0-3 15,-6 0 0-15,-7 0-9 16,-8-6 0-16,-6-10-4 16,-11-6 0-16</inkml:trace>
  <inkml:trace contextRef="#ctx0" brushRef="#br1" timeOffset="183537.26">31972 14964 39 0,'14'50'19'0,"4"16"-12"16,-11-51 31-16,-3 7-37 15,-4 0 0-15,-4 10-1 0,1 2 0 16,-5 1-3-16,1-10 1 15,0-6-5-15,0-10 0 16,4-3-7-16,6-15 1 16</inkml:trace>
  <inkml:trace contextRef="#ctx0" brushRef="#br1" timeOffset="183808.01">32399 14851 58 0,'0'31'29'0,"-10"41"-37"15,6-53 57-15,0 16-49 16,-3-1 0-16,0 10 0 15,-3 6 0-15,-4-6-3 16,3-6 1-16,4-10-8 16,4-12 0-16,6-7-6 15,4-15 1-15</inkml:trace>
  <inkml:trace contextRef="#ctx0" brushRef="#br1" timeOffset="184106.85">32646 14343 55 0,'25'28'27'0,"17"28"-31"0,-28-30 50 16,4 11-46-16,-1 16 1 0,8 23-1 16,7 12 1-16,-4 24-2 15,-14 11 1-15,-14 8-1 0,-10-2 1 16,-11-7-9 0,-22-21 0-16,-13-14-7 15,-15-18 1-15</inkml:trace>
  <inkml:trace contextRef="#ctx0" brushRef="#br1" timeOffset="191951.51">11077 4465 18 0,'-10'-25'9'0,"-12"-82"-5"0,12 85 10 16,-8-12-13 0,-6-4 1-16,-12-3-1 15,-3 1 1-15,-17 15-3 16,-18-7 1-16,-18 4 1 15,-10 0 0-15,-14 0-1 16,-15-7 0-16,-3 7 0 16,7 9 0-1,-95 3 0-15,35 13 1 16,3 16-1-16,4 12 1 16,4 0-1-16,14 13 1 15,-8 15-1 1,12 0 1-16,13 19-1 15,0-3 0-15,8 10 0 16,6 15 1-16,4 12-1 16,14 1 1-16,15 9-1 0,-1 9 0 0,11 7 0 15,13 3 0-15,12 0 0 16,10 6 0 0,11 13 0-16,6-4 0 0,12-6-1 15,6 1 0 1,8-4 0-16,10-3 1 15,10-13-2-15,-3-31 1 0,28 38-2 16,4-7 1-16,14 1 0 16,25-10 0-1,10-3 0-15,14-10 1 16,18-21 1-16,28-10 0 0,11-16 1 16,21-12 1-16,14-22 2 15,-3-12 1-15,3-14-1 0,10-18 0 16,-13-9 0-16,3-7 0 15,-7-5-1-15,-18-8 0 16,4-11-2 0,-11-7 0-16,-10-22 0 15,-7 0 0-15,-4-6-1 16,-4-19 0-16,1-10 0 16,-15 4 0-16,-10-4 0 15,-7 1 0-15,-11 6-1 0,-21 6 1 0,-17 6-1 31,-15 7 1-31,-21 6-1 0,-17 0 1 16,-15-10-1-16,-17-2 1 16,-4-7-1-16,-17 3 0 15,-18-3-3-15,-32-15 1 0,-10-1-6 16,-29-3 0-16</inkml:trace>
  <inkml:trace contextRef="#ctx0" brushRef="#br1" timeOffset="193782.18">3069 17375 28 0,'0'3'14'0,"0"-3"-1"15,0 0 14-15,4 0-23 0,13 0 0 16,1 0 5-16,24 3 0 16,1-3-11-16,17 0 0 15,7-3 6 1,0 0 0-16,-7 0-5 15,-7 3 0-15,-15 3-7 0,-9 3 1 0,-15 4-8 16,-7-1 0-16</inkml:trace>
  <inkml:trace contextRef="#ctx0" brushRef="#br1" timeOffset="193985.82">3119 17645 41 0,'21'6'20'0,"49"-22"-20"0,-41 10 33 16,9-3-33-16,15 2 1 15,-3 1-4-15,3-3 1 16,-8 2-8-16,-6 7 1 16,-7 0-3-16,-11 4 1 31</inkml:trace>
  <inkml:trace contextRef="#ctx0" brushRef="#br1" timeOffset="194639.94">4145 17748 42 0,'0'16'21'0,"21"-29"-19"0,-14 4 41 0,15-13-40 15,9-6 0-15,12-16 2 16,2-9 1-16,8-23-8 16,4-11 0-16,-18-8 4 0,3-14 1 15,-14 8-3 1,-14-2 1-16,-3-4-2 16,-11 16 0-16,-4 10-1 0,-3 6 1 0,-7 18-3 15,4 13 1 1,-8 19-1-1,-3 13 0-15,0 18 0 0,-4 19 1 0,4 13 2 16,0 18 0-16,-1 19 3 16,15 16 1-16,7 6 1 31,7 10 1-31,4-19-1 16,7-10 0-16,-8-9-3 15,4-12 1-15,4-10-5 0,-7-10 0 16,-1-12-9-16,8-12 1 15,-4-13-5-15,4-6 1 16</inkml:trace>
  <inkml:trace contextRef="#ctx0" brushRef="#br1" timeOffset="194841.05">4773 17297 40 0,'0'37'20'0,"-10"7"-14"0,2-34 34 16,5 5-36-16,3 1 0 0,-7 3 1 16,3 0 0-16,-3-7-7 15,4-2 1-15,-1-4-1 16,4-6 1-16,7-13-14 16,0-9 0-16</inkml:trace>
  <inkml:trace contextRef="#ctx0" brushRef="#br1" timeOffset="195007.11">4678 17087 42 0,'17'15'21'0,"1"7"-20"16,-14-16 26-16,6-6-31 15,8 0 0-15,10 4-14 0,0-1 0 16,-3-3 18-1,3 0 0-15</inkml:trace>
  <inkml:trace contextRef="#ctx0" brushRef="#br1" timeOffset="195420.56">4953 17347 34 0,'0'31'17'0,"0"-15"-19"0,4-13 32 15,-1 3-28-15,1-3 1 16,3-3 1-16,3 4 1 0,-6-4-7 15,6-4 1-15,1-5 3 16,3-7 0-16,7-2-2 16,-7-1 1-16,4 3-1 15,0 7 0-15,3 2 0 16,-7 7 0-16,4 4 0 16,-1 2 0-16,-3 0 0 15,0 0 0-15,0 1 0 0,4-4 0 0,-7 0 0 16,-4-3 0-16,3-3-1 15,1 0 1-15,0-1-1 32,-1 1 1-32,-3 3-2 15,4 0 1-15,3 0 0 16,3 3 1-16,-2 1 1 16,9-1 1-16,-3 3 1 15,11 0 1-15,3 1 1 0,8-1 0 0,6 3-1 16,1-3 0-1,-1 1-3-15,0-4 1 16,1 0-7-16,-8 0 1 16,-14 0-11-16,-7-9 0 0</inkml:trace>
  <inkml:trace contextRef="#ctx0" brushRef="#br1" timeOffset="195982.03">4135 17751 52 0,'0'32'26'0,"0"30"-24"16,3-43 40-16,-3 3-40 15,7 6 0-15,-7 10 2 16,4 0 0-16,-4 2-5 0,7-8 0 15,-7-4 3 1,0-9 0-16,0-3-2 0,3-7 1 16,4-3-2-16,0-6 0 15,4-6-1-15,-8 0 0 16,8-7-1-16,7-3 1 16,-8-2 0-16,11-4 0 15,8 6 0-15,-1 0 1 16,-3 10 1-16,-1-6 0 15,1 8 1-15,3 11 1 16,-7 8-1-16,1 1 0 0,2 6-1 16,-10 6 1-1,8 0-1-15,2 1 1 0,-3-1-5 16,8-9 0-16,2-7-7 16,-9-9 1-16,6-18-6 15,0-1 1-15</inkml:trace>
  <inkml:trace contextRef="#ctx0" brushRef="#br1" timeOffset="196254.32">4724 18002 52 0,'-11'19'26'0,"15"-28"-29"0,-4 9 48 0,0 0-43 0,7-3 0 15,10-1 0-15,15-5 1 16,7 6-5-16,10 0 0 16,4-4-3-16,-7 1 0 15,-4-3-8-15,-10-1 0 16,-4 1-3-16,-17-7 0 15</inkml:trace>
  <inkml:trace contextRef="#ctx0" brushRef="#br1" timeOffset="196492.78">4921 17758 41 0,'-10'31'20'0,"20"-6"-22"15,-6-22 39-15,3 7-32 16,3 2 0-16,1 1 3 16,10 2 1-16,7 1-11 15,1-3 0-15,2-1 7 16,-9-2 0-16,-5 2-4 16,-6-2 1-16,-11 2-8 15,-11 10 1-15,-10 0-12 16,3-3 1-16</inkml:trace>
  <inkml:trace contextRef="#ctx0" brushRef="#br1" timeOffset="196853.06">5634 17911 49 0,'28'19'24'0,"-10"-19"-21"0,-18 0 35 0,0 0-36 16,0 0 0-16,0 3 0 15,-11 0 1-15,-10 4-5 16,-7-1 1-16,-4 0 2 16,-7 10 1-16,4 9-3 15,0 6 0-15,6 7 0 16,8 0 0-16,11-1 0 15,10 1 1-15,14-10-1 16,14-9 1-16,21-19 1 16,11-16 0-16,-7-9 0 15,4-13 0-15,-18 1-2 16,-11-1 1-16,-7-3-7 16,-21 1 0-16,-11-7-9 15,-17 3 1-15</inkml:trace>
  <inkml:trace contextRef="#ctx0" brushRef="#br1" timeOffset="197724">7024 16550 63 0,'0'4'31'0,"-7"-8"-21"15,3 4 31-15,-3 7-40 16,-7-1 0-16,0 10 0 16,0-1 0-16,-7-2-2 0,-4 6 0 15,0-1 0-15,-3 1 0 16,7 0-2 0,10 3 0-16,-3-6 0 15,11-4 1-15,13-2-1 16,8-1 1-16,3-3 1 15,7 4 1-15,-3-1 0 16,0 4 0-16,-11-1-1 0,-4 1 1 0,-6-4-1 16,-8 7 0-16,1 3-3 15,-8-1 0-15,1-2-5 16,-4 0 0-16,3-7-7 16,0-6 1-1</inkml:trace>
  <inkml:trace contextRef="#ctx0" brushRef="#br1" timeOffset="198124.01">7204 16754 52 0,'0'54'26'0,"10"-7"-33"15,-10-44 47-15,0 9-39 0,-3 7 1 16,-1 0-1-16,1-3 0 16,-1-4-6-16,1-3 0 15,-1-5-9-15,8-14 1 16</inkml:trace>
  <inkml:trace contextRef="#ctx0" brushRef="#br1" timeOffset="198293.37">7101 16579 52 0,'15'22'26'0,"13"-7"-30"0,-21-12 42 0,3-6-40 15,12 3 0 1,-1 6-9-16,7-6 0 0,4 7 3 16,-4-4 1-16</inkml:trace>
  <inkml:trace contextRef="#ctx0" brushRef="#br1" timeOffset="198609.35">7422 16974 29 0,'0'6'14'0,"8"-9"-13"0,-5 0 15 0,4-7-16 15,4-5 1-15,-8-1 0 16,4-6 0-16,4-9-2 0,-4-4 1 16,7-2 1-16,4 5 0 15,-4 7 0-15,7-3 1 16,-3 6 0-16,3 9 1 15,0 1 1-15,-3 12 1 16,-1 12 0-16,-6 4 1 16,-1 6-1-16,1 3 0 15,-4-3-2-15,4-6 0 16,-8 3-6-16,8-4 1 16,-1-2-11-16,4-7 1 0,8-6-2 15,2-13 0-15</inkml:trace>
  <inkml:trace contextRef="#ctx0" brushRef="#br1" timeOffset="198879.4">8290 16105 53 0,'-7'3'26'0,"-21"44"-31"15,21-31 55-15,-14 9-48 16,-4 3 0-16,-3 13 1 16,-4 9 1-16,4 16-5 15,3 3 0-15,1 9 2 16,2-9 0-16,8 4-2 0,4-4 0 16,3-13-3-16,14-12 0 15,3-19-6-15,11-16 0 16,8-18-7-16,2-10 1 15</inkml:trace>
  <inkml:trace contextRef="#ctx0" brushRef="#br1" timeOffset="199269.44">8308 16378 60 0,'11'69'30'0,"-19"19"-38"16,5-69 55-16,3 9-46 15,-11 6 1-15,4 1 0 16,0-4 0-16,4 0-3 16,-1-5 0-16,1-11 1 15,-1-2 0-15,1-10-3 16,3-9 1-16,0-4-3 15,3-2 0-15,4-4-1 16,7 0 1-16,4 1 0 16,3-1 1-16,0 10 1 15,4 3 0-15,0-4 3 16,3 1 1-16,-3 9 1 16,-1 7 1-16,-3 8 0 0,-3 4 0 15,-4 3-4-15,-3 0 1 16,3-3-9-16,0-6 0 15,4-6-5-15,3-14 0 16</inkml:trace>
  <inkml:trace contextRef="#ctx0" brushRef="#br1" timeOffset="199524.22">8774 16149 60 0,'24'60'30'0,"-6"5"-36"0,-7-46 62 0,3 13-54 16,3 5 1-16,4 10-1 15,-3 3 0-15,-4-9-5 16,-7 6 1-16,-10 3-2 15,-8 4 0-15,-7-4-15 16,-3-12 1-16</inkml:trace>
  <inkml:trace contextRef="#ctx0" brushRef="#br1" timeOffset="199915.09">6445 17381 58 0,'-17'13'29'0,"17"-10"-26"0,7-3 43 0,14 0-40 16,7 3 0-16,21-3 4 15,36 0 1-15,32-3-14 16,34-3 1-16,40-10 7 16,35-9 1-16,3-6-5 15,4 2 0-15,-29 7-5 16,-27 7 1-16,-26 2-6 15,-27 7 0-15,-29 0-10 16,-24-1 0-16,-22 1-2 16,-21 3 0-16</inkml:trace>
  <inkml:trace contextRef="#ctx0" brushRef="#br1" timeOffset="200410.13">7313 17610 60 0,'-10'60'30'0,"2"6"-40"0,5-47 58 0,-4 15-44 15,3 7 1-15,-6-4 2 0,3 4 0 16,0-3-9 0,0-4 0-1,3-12 5 1,8-9 1-16,6-4-4 15,11-15 0-15,1-3-4 0,-5 2 1 0,8-5-2 16,0-1 1 0,-4 1 0-16,3 5 0 0,1 4 1 15,0 6 0-15,3 0 3 32,4 13 0-32,0 3 3 0,3 9 0 15,4 0 1-15,3 1 0 16,11-4-1-16,10-10 0 15,1-11-4-15,-4-8 0 16,-11-8-17-16,-6-16 1 16</inkml:trace>
  <inkml:trace contextRef="#ctx0" brushRef="#br1" timeOffset="202507.06">4304 16522 47 0,'3'10'23'0,"-6"-1"-12"16,3-6 24-1,-7 10-33-15,-7 2 0 16,-11 17 0-16,0 15 0 0,-24 3-4 15,-7 13 1 1,-4 15 1-16,-4 19 0 0,1 16-1 16,3 16 1-16,7 21 0 15,3 7 0-15,11 3 1 0,18-3 0 16,11-16 0-16,20-16 1 0,19-18-2 16,9-22 0-16,26-26-6 31,24-15 0-31,21-28-10 15,15-10 0-15</inkml:trace>
  <inkml:trace contextRef="#ctx0" brushRef="#br1" timeOffset="203038.84">9183 16249 57 0,'39'54'28'0,"45"62"-30"16,-55-69 47-16,9 37-43 16,-6 23 0-16,7 31 0 15,-18 12 0-15,-24 26-4 16,-22 6 1-16,-32-16 0 15,-6 0 0-15,-15-15-8 16,-10-23 1-16,3-30-9 16,4-20 0-16</inkml:trace>
  <inkml:trace contextRef="#ctx0" brushRef="#br1" timeOffset="203858.96">10252 16437 63 0,'0'16'31'0,"-18"9"-41"15,15-15 56-15,-12 15-45 0,-13 16 0 16,-14 21 4-1,-11 10 0-15,-7 13-5 16,-7 28 0-16,-4 19 2 0,15 15 0 16,7 13-2-16,6-10 0 15,12 1-3-15,16-19 1 16,12-10-4-16,21-28 0 0,24-19-8 16,14-18 0-16,4-32-3 15,4-13 1-15</inkml:trace>
  <inkml:trace contextRef="#ctx0" brushRef="#br1" timeOffset="204404.35">10432 17642 58 0,'-4'31'29'0,"11"-6"-36"15,-7-22 55 32,4-3-43-47,3-6 0 0,7-10 3 0,7-15 0 0,14-16-11 16,8-13 1-16,-1-12 5 0,-7-19 1 0,-3-9-6 0,-11 9 0 16,0-3-2-16,-7 0 0 15,-6 12-1-15,-5 20 0 16,-6 5-2-16,-1 19 1 15,-7 17 3-15,-3 8 0 16,0 22 1-16,-3 23 1 16,-5 5 2-16,1 20 0 15,0 18 2-15,7 10 1 16,3 3-1-16,8-7 1 16,6 4-1-16,8-7 0 0,3-12-3 15,4-6 0-15,-1-13-6 16,1-13 1-16,0-12-8 15,3-16 1-15,0-12-5 16,4-19 1-16</inkml:trace>
  <inkml:trace contextRef="#ctx0" brushRef="#br1" timeOffset="204585.54">11028 17287 48 0,'0'47'24'0,"-7"3"-21"15,3-43 44-15,1 5-43 16,-1 4 0-16,-3 6 3 16,0-3 0-16,0-4-11 15,4-2 0-15,-1-4 1 0,4-9 0 16,4-9-14-16,3-10 0 16</inkml:trace>
  <inkml:trace contextRef="#ctx0" brushRef="#br1" timeOffset="204749.71">10940 17008 33 0,'21'32'16'0,"18"-4"-12"0,-29-22 12 0,4 7-20 0,7 5 0 0,8-5-13 0,2 3 1 0</inkml:trace>
  <inkml:trace contextRef="#ctx0" brushRef="#br1" timeOffset="205169.47">11289 17394 39 0,'7'3'19'0,"4"-6"-21"16,-8 0 34-16,4-4-32 15,0-5 0-15,-7-1 1 16,7 1 0-16,4-4-2 16,3 4 1-16,0 2 0 15,0 1 1-15,-3 3-1 16,3 2 1-16,3 4-1 0,-2 4 1 16,-1-1-1-16,-4 3 1 15,-3 0 0-15,0 1 0 16,0-4-1-16,1 0 1 15,-1 0-1-15,3-3 0 16,1 0 0-16,-4 0 0 16,7 0-1-16,0 0 1 15,4-3-1-15,3 0 1 16,4-4 1-16,3 1 0 16,3 0 2-16,1 3 0 15,0 3 1-15,-4 3 0 0,0 3 0 16,4 4 0-16,3 5-2 15,1 1 1-15,-1 0-7 16,-7-4 1-16,-7-3-13 16,-10-5 1-16</inkml:trace>
  <inkml:trace contextRef="#ctx0" brushRef="#br1" timeOffset="205680.5">10502 17792 64 0,'-3'28'32'0,"-4"26"-30"0,7-36 55 15,0-2-53-15,-4 9 0 16,4 0 2-16,-3 4 1 16,3-4-9-16,0-3 0 15,0-4 5-15,0-5 0 16,3-4-3-16,4-2 1 0,7-4-4 15,4-6 1-15,3-4-1 16,0-2 0-16,0 0 0 16,4-1 1-16,-4 7-1 15,0 6 0-15,1 3 2 16,-5 1 1-16,-3 5 0 16,0 4 0-16,1 3 0 15,2 0 0-15,1 6 0 16,3-7 1-16,0 1-2 15,7-6 0-15,1-4-5 16,-1-3 1-16,4-9-10 16,-4-3 1-16,0-10-6 15,0-6 1-15</inkml:trace>
  <inkml:trace contextRef="#ctx0" brushRef="#br1" timeOffset="205938.2">11077 17996 62 0,'-3'9'31'0,"13"-5"-38"0,-3-1 59 16,7 0-51-16,15-3 0 15,9 0-1-15,1-6 0 0,11-1-4 16,10 1 1-16,-11 0-10 16,-3-7 1-16,-11-12-6 15,0-3 0-15</inkml:trace>
  <inkml:trace contextRef="#ctx0" brushRef="#br1" timeOffset="206200.44">11426 17805 58 0,'18'28'29'0,"10"-9"-32"16,-14-13 55-16,1 7-47 15,2 2 1-15,4 1 0 0,1-4 0 16,-5 1-9-16,-3 0 0 15,-10-1 3-15,-11 4 1 16,-11 6-6-16,-14 3 0 16,-3-3-5-16,-4-3 0 15,8-1-10-15,-5-8 0 16</inkml:trace>
  <inkml:trace contextRef="#ctx0" brushRef="#br1" timeOffset="206531.18">12037 17924 64 0,'24'44'32'0,"-48"-35"-45"15,10-9 55-15,-7 3-42 16,-4 4 1-16,-3 8-1 15,-4 7 0-15,-3 6-1 16,3 7 0-16,4 9 1 16,6-3 0-16,12-7-1 15,10-6 1-15,14-6 1 16,7-9 0-16,21-10 1 16,15-6 0-16,-4-13-1 15,-7-3 0-15,-15-6-3 0,-9 0 1 16,-15-3-11-16,-25 0 0 62,-17-4-5-62,7-2 1 0</inkml:trace>
  <inkml:trace contextRef="#ctx0" brushRef="#br1" timeOffset="207838.39">13039 16889 52 0,'-7'3'26'0,"0"3"-15"0,7-6 26 16,3-3-32-1,-3 3 0-15,4-3 2 16,6 3 1-16,4 6-10 16,11-2 0-16,3-1 5 15,11-3 0-15,10 0-9 0,4-7 0 16,-3 1-13 0,-4 0 0-16</inkml:trace>
  <inkml:trace contextRef="#ctx0" brushRef="#br1" timeOffset="208248.32">13882 16795 62 0,'3'25'31'0,"-24"-3"-34"15,14-19 46-15,-7 3-40 16,-4 1 0-16,1-4 1 0,-1-3 0 16,-7 6-6-16,4-3 1 15,0 7 1-15,0-1 1 16,3 0-3-16,4 1 1 16,4 2-1-16,3 1 0 15,7-4 0-15,7 4 0 16,3-4 1-16,8-2 1 15,3-1 0-15,0 3 0 16,0-6 1-16,-3 4 0 16,-4-4-1-16,-3 6 1 0,-11 7-2 15,-7 6 1 1,-8 6-3-16,-9 0 0 0,-4-6-4 16,-1-3 1-16,5 0-9 15,2-3 1-15,8-10-2 16,11-6 1-16</inkml:trace>
  <inkml:trace contextRef="#ctx0" brushRef="#br1" timeOffset="208476.31">14048 16880 42 0,'10'18'21'0,"-13"23"-17"15,3-35 39-15,-4 4-39 16,1 2 1-16,-1 10 1 0,-3-3 0 16,0 3-9-16,3-3 1 15,1-6 1-15,3-4 1 16,0-9-12-16,3-13 0 16,-3-5-5-16,0-4 0 15</inkml:trace>
  <inkml:trace contextRef="#ctx0" brushRef="#br1" timeOffset="208938.45">14076 16776 46 0,'7'25'23'0,"14"-3"-21"0,-17-19 41 0,3 4-44 16,-4-1 1-16,4 0 0 15,-3-3 0-15,3 0-2 31,0 1 0-31,3 2-5 0,8 0 0 0,0 3-7 16,-1 1 0-16,1-4 1 16,0 7 0-16,-4-4 7 15,0 1 0-15,0-1 8 16,-3 0 1-16,-1 1 8 16,-3-1 0-16,0-3-1 15,0 1 1-15,0-1-5 16,-3 0 0-16,-1-3-3 15,4-12 1-15,1 0-2 16,-1-4 1-16,0 0-2 0,3-5 1 16,1 5-1-1,3 7 1-15,0 0-2 0,4-1 1 16,-1 1 0-16,1 0 0 16,0 3 0-16,-1 3 1 15,-3-4 0-15,0 8 0 16,-3 2 0 31,0 3 1-47,-1 4-2 15,1 3 1-15,-1-1-4 0,1 1 1 0,3-4-7 0,0-5 1 0,4-10-9 0,7-10 0 16</inkml:trace>
  <inkml:trace contextRef="#ctx0" brushRef="#br1" timeOffset="209206.72">15177 16412 44 0,'-4'29'22'0,"-14"-11"-18"16,8-5 35-16,-11 6-37 0,-4 12 1 0,-10 1 2 15,-4 8 1 1,4 14-8-1,-4 2 1-15,-4 4 4 16,12-1 0-16,2 1-2 16,12-1 0-16,10-5-4 0,7-17 1 15,10-18-6-15,8-16 0 16,7-12-8-16,3-16 0 16</inkml:trace>
  <inkml:trace contextRef="#ctx0" brushRef="#br1" timeOffset="209538.16">15173 16644 52 0,'7'51'26'0,"-7"24"-25"0,0-56 42 0,-3-4-40 16,3 4 1-16,-4 3 3 15,0-3 0 1,1 0-10-1,3-10 1-15,0-3 5 16,0-2 0-16,0-4-4 16,3-10 1-16,1 4-3 15,3 3 1-15,4-4 0 16,3 4 1-16,3 3-1 16,5 3 1-16,-1 10 1 15,0 6 0-15,0 0-1 16,0 3 1-16,-3 0-5 15,-4 0 1-15,0-10-7 16,0-6 0-16,0-15-6 16,11-7 1-16</inkml:trace>
  <inkml:trace contextRef="#ctx0" brushRef="#br1" timeOffset="209770.66">15565 16412 53 0,'17'47'26'0,"22"7"-27"0,-21-39 49 16,-1 7-44-16,1-3 1 0,0 3 2 16,-1 6 1-16,1 4-11 15,-8 12 0-15,-10-10 2 16,-3 13 1-16,-15 3-9 15,-10 10 1-15,-11-4-11 16,-7-5 0-16</inkml:trace>
  <inkml:trace contextRef="#ctx0" brushRef="#br1" timeOffset="210259.48">13229 17397 43 0,'-14'9'21'0,"14"-9"-11"0,0 0 29 16,0 0-34-16,7 4 0 0,7-1 6 15,14-3 0-15,15 9-12 16,13-6 0-16,36 4 9 15,38-7 1-15,29-4-3 16,46 4 0-16,14-9-3 16,20-4 0-16,-2-5-2 15,-4-7 0-15,-11-7-3 16,-14 4 1-16,0-7-3 16,-21 4 0-16,-42 3-7 15,-32 6 0-15,-36 6-9 16,-27 7 0-16,-40-1-1 15,-17 7 1-15</inkml:trace>
  <inkml:trace contextRef="#ctx0" brushRef="#br1" timeOffset="210924.67">13247 17983 57 0,'0'7'28'0,"-14"2"-37"16,10-6 58-16,-3 0-47 15,-3 4 0-15,-5-1 0 16,-6 3 1-16,0 4-4 16,-4-1 0-16,8 1 2 15,-4 6 1-15,3 3-2 16,4 3 0-16,10 0-2 15,4 6 1-15,11-3-3 0,14-6 1 16,3-3-7 0,7-6 1-16,7-4-7 0,1-15 0 15</inkml:trace>
  <inkml:trace contextRef="#ctx0" brushRef="#br1" timeOffset="211191.33">13677 18062 54 0,'14'9'27'0,"-7"-18"-28"16,-7 9 46-16,-3-3-45 15,-8 3 1-15,-6 0 1 16,-5 3 0-16,-2 0-2 16,-1 3 0-16,-7 1 2 15,-6 2 0-15,-1 0-1 0,-4 7 0 16,1 3-3-16,10 0 1 15,8 3-3-15,2 0 1 63,12-7-4-63,17-5 1 0,14-10-5 0,14-4 1 0,4-8-5 0,21-7 0 0</inkml:trace>
  <inkml:trace contextRef="#ctx0" brushRef="#br1" timeOffset="211476.33">14044 17983 45 0,'7'0'22'0,"-7"7"-27"0,-3-7 40 0,-4 0-33 16,-8 0 0-16,-2 3 0 15,-8 3 1-15,0 4-4 16,-3-1 0-16,-4 0 2 16,8 1 1-16,3 2-2 15,3-2 1-15,7-1-1 16,4 1 1-16,7 5 0 15,7 4 0-15,11 3 1 16,0 0 1-16,-1 3-1 16,-3-3 0-16,-3-3-2 15,-11 0 1-15,-11-4-5 16,-10 4 1-16,-3 0-12 16,-8-3 1-16,-3-7-2 0,6-9 1 15</inkml:trace>
  <inkml:trace contextRef="#ctx0" brushRef="#br1" timeOffset="211776.54">14418 17729 54 0,'-3'19'27'16,"-29"0"-36"-16,18-10 57 0,0 10-46 16,-11 13 1-16,-10 2 1 15,-4 13 0-15,3 3-5 16,12 10 0-16,3 3 3 16,7-7 1-16,-1 4-3 15,8-7 1-15,7-9-5 16,7-10 1-16,4-12-7 15,7-12 0-15,6-17-8 16,5-11 1-16</inkml:trace>
  <inkml:trace contextRef="#ctx0" brushRef="#br1" timeOffset="212105.92">14407 17955 38 0,'8'22'19'0,"-8"41"-8"15,0-47 27-15,-4 6-35 0,0 6 1 16,1-3 2-16,-4 3 0 16,0 0-7-16,0-3 1 15,3-6 3-15,1-3 1 16,3-7-2-16,0-6 0 16,0-3-2-16,7-6 1 15,0-3-2-15,0-1 1 0,3-2-1 16,1 2 1-1,7 4 0-15,-1 3 1 0,4 3-1 16,1 9 1-16,-1 4 0 16,0 6 1-16,-3-4-3 15,-1-2 1-15,-3-4-5 16,-3 1 1-16,0-4-11 16,6-12 1-16,1-10-4 0,10-12 1 15</inkml:trace>
  <inkml:trace contextRef="#ctx0" brushRef="#br1" timeOffset="212348.27">14760 17707 56 0,'4'69'28'0,"24"13"-32"0,-17-57 54 15,-1 0-49-15,1 10 1 16,-1 5-1-16,-3 1 0 16,-3 3-3-16,-8 9 1 15,-10-6-1-15,-7 7 1 16,-4-7-7-16,-3-6 0 16,3-13-9-16,8-16 1 15</inkml:trace>
  <inkml:trace contextRef="#ctx0" brushRef="#br1" timeOffset="212602.44">15067 18052 59 0,'4'32'29'0,"10"-38"-32"16,-7 2 50-16,7-2-46 16,4 0 0-16,3 0 0 15,7-1 1-15,7 1-6 16,1 0 1-16,-5-4-8 16,-6 1 0-16,-7-7-6 15,3-6 0-15</inkml:trace>
  <inkml:trace contextRef="#ctx0" brushRef="#br1" timeOffset="212796.23">15236 17908 55 0,'15'53'27'0,"-26"-12"-31"16,7-25 50-16,1 6-46 15,-1 6 0 1,-3 7-1-16,0 5 1 15,4-2-5-15,-4-10 1 0,3-12-10 16,1-10 1-16,6-22-3 0,11-5 1 16</inkml:trace>
  <inkml:trace contextRef="#ctx0" brushRef="#br1" timeOffset="213023.54">15727 17792 53 0,'-4'38'26'0,"-10"50"-32"16,11-76 53-16,-4 13-46 16,0 10 0-16,0 2 0 15,3 10 0-15,4 0-5 16,0-9 0-16,4-7-7 0,3-18 1 15,3-16-5-15,4-13 0 16</inkml:trace>
  <inkml:trace contextRef="#ctx0" brushRef="#br1" timeOffset="214577.38">16355 16227 49 0,'28'66'24'0,"46"6"-13"0,-49-37 25 15,17 15-34-15,18 28 1 47,0 16 4-47,11 38 0 16,-1 22-7-16,-17 15 0 0,-25 13 4 0,-24-3 1 0,-25-4-5 0,-32-5 0 0,-28-10-17 15,-22-25 1-15,-13-19-4 16,14-26 1-16</inkml:trace>
  <inkml:trace contextRef="#ctx0" brushRef="#br0" timeOffset="-210922.61">5659 16999 45 0,'3'25'22'0,"15"-22"-21"0,-18-3 42 0,7 0-39 16,3-6 0-16,4-4 1 16,8-5 1-16,-5-17-8 0,12-2 0 0,2-10 5 15,1-6 0-15,3-4-3 16,-6-2 1-1,-8 0-1-15,0 2 0 0,-7 7-1 0,0 6 0 16,-3 7-1-16,-1 9 0 16,1 9 0-1,-11 7 0 1,0 12-1-16,-7 6 1 0,7 13 0 16,7 13 0-1,-7 2 2-15,7 10 0 0,3 7 1 16,1-7 0-1,0 3 1-15,3-3 0 16,3-9 0-16,1-4 1 0,-4-6-1 16,4-9 1-16,-8-6-1 15,1-7 0-15,0-6-1 16,-4-13 0-16,3 4-1 0,-10-7 1 16,-10-3-1-16,-8-6 1 15,-3 0-1-15,-11-3 0 16,-17 3-1-16,10 6 0 15,-11 7 0-15,-17 9 0 0,4 9-1 16,-8 6 1-16,1 4 0 16,3 0 0-16,7-1 0 15,10-5 1-15,12-1 0 16,9-3 1-16,15 1-1 31,18-1 1-31,20-3-1 16,29-3 1-16,11-6 0 0,21-10 0 15,6-9-1-15,15-9 1 16,3-1-2-16,-17-3 1 16,-21 1 0-16,-15 5 1 15,-10 7-1-15,-11 7 0 0,-3 5 0 16,-18 7 1-16,0 12-1 16,-21 10 1-1,-14 18-1-15,-21 13 1 0,-15 7-1 16,-13 5 0-1,-1 7 0-15,1 3 1 16,-61 31-3 0,25-21 0-16,18-17-5 15,18-11 0-15,17-14-10 16,17-18 0-16</inkml:trace>
  <inkml:trace contextRef="#ctx0" brushRef="#br0" timeOffset="-209491.43">17582 17410 28 0,'-3'9'14'0,"3"4"-2"16,0-13 15-16,0 0-20 0,7 0 0 16,4 0 4-16,10 0 0 15,10 0-14-15,12 0 0 16,3 0 8-16,-4 3 0 16,4-6-7-16,0-1 1 15,-4 1-7-15,0-3 0 16,-13 0-8-16,-5-7 1 15</inkml:trace>
  <inkml:trace contextRef="#ctx0" brushRef="#br0" timeOffset="-209282.48">17565 17642 54 0,'-11'40'27'0,"36"-30"-29"0,-18-7 49 0,4 0-46 15,6-3 1-15,15-3 0 16,10-3 1-16,11-4-4 16,0 1 0-16,7-7 0 15,4 0 1-15,3 1-7 16,-4-4 1-16,-3-3-11 16,-3-6 0-16</inkml:trace>
  <inkml:trace contextRef="#ctx0" brushRef="#br0" timeOffset="-208952.81">18958 17065 53 0,'0'31'26'0,"-17"35"-25"0,13-50 41 16,-6 9-40-16,2 15 1 0,1 7 3 16,0 13 0-16,4 12-7 15,-1 7 0-15,4 11 4 16,-3-2 1-16,-1-19-5 15,1-3 1-15,-1-13-9 16,1-12 1-16,-1-22-11 16,-3-13 1-16</inkml:trace>
  <inkml:trace contextRef="#ctx0" brushRef="#br0" timeOffset="-206325.19">16136 16503 18 0,'11'-6'9'0,"-1"-19"-3"15,-6 12 9-15,3 1-12 16,-4-4 0-16,-3 1 4 0,0-4 1 16,-7-3-8-16,-7 9 0 15,-14-2 6-15,-11-4 1 16,-17 0-2-16,-4-3 1 15,-14 0-4-15,-7 0 1 16,-8 0-3-16,-2 0 1 16,-5 3-1-16,5 4 0 15,-12 2-1-15,1 7 0 16,0 3 0-16,-1 0 0 16,8 3-1-16,-7 0 0 15,0 6-3-15,-1 3 0 16,-3 7-3-16,11 6 1 0,3 0 0 15,4-3 0-15,4 3 2 16,6 6 0-16,7 3 3 16,1 1 0-16,-1-1-1 15,8 7 1-15,3 5-2 16,10-2 0-16,8 3-1 16,0 6 0-16,-1 4 2 15,1-4 0-15,3 3 5 0,4-3 1 16,7 0 2-1,3 10 1-15,7 0 0 16,8-4 0-16,3-3-1 0,0 1 0 0,3-7-2 16,8-7 0-16,3-2-1 31,10 0 1-31,8-13 0 16,7 0 1-16,14-3 0 15,10 0 1-15,15-7 1 0,17-2 0 16,7-10 0-16,18-3 0 15,28 0-1-15,7-6 1 16,15-7-3-16,20-9 1 16,-10-6-2-16,0 0 0 0,0 0-2 15,-15-13 1-15,-20 3-1 16,-7-6 1-16,-22-3 0 16,-10-3 1-16,-11 3-1 0,-14-9 0 15,-7-7-1-15,-18 3 1 16,-13-9-1-1,-15 0 0-15,-14 0-3 16,-18 0 0-16,-13 10-8 0,-12-4 0 16,-13-3-5-16,-4 0 1 15</inkml:trace>
  <inkml:trace contextRef="#ctx0" brushRef="#br0" timeOffset="-205516.09">13264 16196 40 0,'11'0'20'0,"0"-22"-18"0,-8 16 33 15,1-4-33-15,-4 1 1 16,-4-4 0-16,-6 7 1 16,-8 0-6-16,-3 3 1 0,-7 3 2 15,-4 3 0-15,-3 9-3 0,3 10 1 16,0 10-3 0,4-1 0-16,3 10 0 15,7-3 0 1,11-1 2-16,7-9 0 15,22-6 2-15,20-15 1 0,14-14 2 16,4-8 0-16,-3-1 0 16,-8 3 0-16,-10-5-2 0,-11-7 1 15,-10-1-3 1,-18-5 0-16,-14 0-6 16,-11-1 0-16,0-8-6 0,-6-1 1 15</inkml:trace>
  <inkml:trace contextRef="#ctx0" brushRef="#br0" timeOffset="-204540.17">12979 18554 22 0,'0'25'11'0,"3"-31"-2"15,-3 6 12-15,0 0-16 16,4 3 1-16,-4-3 4 0,10 0 0 16,12 0-11-16,13-3 0 15,7 3 9 1,18 3 0-16,18 3-2 15,13-2 0-15,26 2-1 16,17-6 0-16,3-3-1 16,8-4 0-16,17-5-2 0,-17 2 1 15,7-5-1-15,3-4 0 16,-3-9-2-16,-22-7 1 16,4 4-1-16,7 6 1 0,11 3-3 31,-14 6 1-31,3 10-2 15,-14 9 1-15,-14 6-3 0,-15 4 1 0,-16 3-1 16,-12-4 0 0,-17-6-2-16,-11 1 1 15,-17-7-10 1,-14-10 0-16,-15 1 2 0,-3-4 0 16</inkml:trace>
  <inkml:trace contextRef="#ctx0" brushRef="#br0" timeOffset="-204011.86">12936 17977 26 0,'7'0'13'0,"-3"16"-4"0,-1-10 22 16,1 4-28-16,-4 5 0 15,0 7 4-15,0 6 0 16,0 13-8-16,0 0 0 16,-4 9 5-16,-3 7 0 0,-3 2-2 15,-4-9 0-15,0-3-2 16,3-6 0-16,8-10-4 16,3-12 1-16,7-12-11 15,7-20 1-15</inkml:trace>
  <inkml:trace contextRef="#ctx0" brushRef="#br0" timeOffset="-203429.06">12891 17864 37 0,'67'35'18'0,"31"-20"-14"0,-55-8 22 16,31-1-24-16,17-3 1 16,22 3 3-16,28-6 1 15,-10-3-8-15,7-6 0 16,6-4 5-16,8-9 1 15,-11-9-3-15,7 3 1 16,14-7-2-16,-10-5 1 16,0-1-2-16,3 6 1 15,-3 4-1-15,-8 3 1 0,8 3-1 16,-18 3 0-16,-17 9 0 16,-15 4 0-16,-14 2 0 15,-14 7 0-15,-17 4-1 16,-15-1 1-16,-10 3-1 15,-11 0 0-15,-11 4 0 16,-6 2 0-16,-4-2 0 16,-4 2 0-16,-3 10 0 15,4 6 1-15,-1 4 0 16,4 12 1-16,4 9-1 16,-1 6 1-16,-3 20-1 15,0 9 0-15,-3-13 0 16,-4 0 0-16,-7 0-2 15,-4-12 1-15,-3-3-2 16,-4-1 1-16,-3 1-2 16,0-10 1-16,-4-6-5 0,-10-6 1 15,3-7-6-15,-14-15 0 16</inkml:trace>
  <inkml:trace contextRef="#ctx0" brushRef="#br0" timeOffset="-200690.07">19456 17551 42 0,'-7'15'21'0,"14"-15"-8"16,-7 0 22-16,0 0-31 16,0 0 0-16,0 0 2 15,0 0 1 1,0 0-7-16,0 0 0 15,0 0 5-15,0 0 0 0,0 0-6 0,0 0 1 32,3-6-15-32,8-6 0 0,-8-10-4 15,-3 3 1-15</inkml:trace>
  <inkml:trace contextRef="#ctx0" brushRef="#br0" timeOffset="-199434.54">20860 16873 49 0,'0'7'24'0,"3"-17"-27"31,-6 10 43-31,-4 0-38 0,-7 0 1 0,-4 0 1 16,-7-3 0-16,1 0-5 15,-1 0 0-15,-3 6 3 16,-8-3 0-16,-2 3-2 0,-1 3 1 15,0 10-2-15,4 9 0 16,3 6-1-16,7 13 1 16,11 3-1-16,14-3 1 15,18 0-1-15,17-6 0 16,4-10 3-16,17-9 0 16,8-10 0-16,-1-15 1 15,-3-10 0-15,-7-9 1 16,-7-9-1-16,-7-4 1 15,-4 1-2-15,-14-4 1 16,-7 9-5-16,-10 1 0 16,-8 9-8-16,-6 6 1 0,-1 4-7 15,-3-1 1-15</inkml:trace>
  <inkml:trace contextRef="#ctx0" brushRef="#br0" timeOffset="-199119.41">19893 17460 56 0,'14'15'28'0,"46"-18"-29"16,-28-3 52-16,10-3-48 0,25 2 0 16,36 1 1-16,10-6 1 15,31-4-7-15,15 0 1 16,-18 0 3-16,-28 1 0 16,-14 5-6-16,-18 4 1 15,-18 3-8-15,-17 0 1 16,-18 3-9-16,-17 0 0 15</inkml:trace>
  <inkml:trace contextRef="#ctx0" brushRef="#br0" timeOffset="-198746.76">20144 17670 54 0,'3'25'27'0,"-6"22"-28"16,3-34 44-16,0 8-41 0,0 11 0 16,-4 2 1-16,1 4 1 15,-4-4-5-15,-1-2 0 16,1-4 1-16,0-6 1 16,4-3-5-16,3-4 0 0,3-5-8 15,4-10 0-15,0-6-5 0,8-4 0 16</inkml:trace>
  <inkml:trace contextRef="#ctx0" brushRef="#br0" timeOffset="-198531.62">20394 17858 46 0,'49'3'23'0,"40"-6"-30"16,-65 3 41-16,1 0-38 15,0-3 0-15,-8 3-13 16,1-6 0-16,-7-7 15 16,-8-3 1-16</inkml:trace>
  <inkml:trace contextRef="#ctx0" brushRef="#br0" timeOffset="-198292.56">20454 17767 46 0,'-3'16'23'0,"3"9"-25"0,3-16 44 15,1 4-41-15,-1 6 0 16,-3-1 0-16,0 7 0 16,-3-6-5-16,-4-3 1 15,3 0-8-15,0-10 0 0,4-3-3 16,8-3 0-16</inkml:trace>
  <inkml:trace contextRef="#ctx0" brushRef="#br0" timeOffset="-198051.32">20913 17613 53 0,'-11'41'26'0,"-7"12"-29"16,11-37 53-16,0 9-49 15,-3 16 1-15,-1 3 0 16,1 9 0-16,-1 1-4 0,7-7 0 16,4-7-7-16,4-11 0 0,7-17-7 15,13-12 0-15</inkml:trace>
  <inkml:trace contextRef="#ctx0" brushRef="#br0" timeOffset="-197616.58">21382 17504 48 0,'-11'37'24'0,"1"-27"-16"16,10-10 38-16,3 3-42 0,4-3 1 15,11 0 1-15,10-3 1 16,18 0-9-16,10-4 0 16,-3 1 3-16,-3 0 1 15,-8 3-9-15,-3 3 0 16,-14 0-12-16,-15 0 0 15</inkml:trace>
  <inkml:trace contextRef="#ctx0" brushRef="#br0" timeOffset="-197436.8">21283 17883 58 0,'11'35'29'0,"24"-20"-28"0,-21-12 45 0,11 1-47 15,17-4 1-15,22-7-2 16,3-2 1-16,-11-4-8 0,-7-2 1 16,-3-7-9-1,-7 9 1-15</inkml:trace>
  <inkml:trace contextRef="#ctx0" brushRef="#br0" timeOffset="-196986.88">22341 17300 46 0,'-7'41'23'0,"11"-1"-19"0,-4-33 34 0,-7 11-35 0,0 14 0 0,0 9 0 0,3 12 0 0,1 0-4 16,-4 4 0-16,0 2 2 15,3-2 1-15,1-10-8 16,3-13 1-16,3-9-11 15,4-15 1-15</inkml:trace>
  <inkml:trace contextRef="#ctx0" brushRef="#br0" timeOffset="-196775.98">22624 17701 60 0,'0'16'30'0,"-7"-13"-39"0,7-3 51 15,0 0-42-15,0 0 0 16,0 0-8-16,0 0 0 0,3-6-4 16,4-10 1-16</inkml:trace>
  <inkml:trace contextRef="#ctx0" brushRef="#br0" timeOffset="-196373.09">23301 17425 56 0,'7'-3'28'0,"-10"9"-32"16,-5-9 44-16,-6-3-39 16,-7 3 1-16,-7 3 0 15,-4 3 1-15,-7-3-3 16,-6 6 0-16,-1 13 2 0,7 9 0 16,4 10-2-16,6 15 0 15,1 4-1-15,14 2 0 16,7-2-1-16,3-10 0 15,22-6 0-15,17-13 1 16,8-13 1-16,6-15 1 16,4-18 1-16,3-7 0 15,-6-13 0-15,-4-12 1 16,-7 0-2-16,-8-7 1 16,-10 10-5-16,1-3 1 15,-8 6-10-15,-7 3 1 0,-7 7-6 16,-11 9 0-16</inkml:trace>
  <inkml:trace contextRef="#ctx0" brushRef="#br0" timeOffset="-196070.91">23668 17522 54 0,'-4'13'27'0,"15"-19"-29"16,-4 3 49-16,0-4-45 0,7 1 1 15,7 0 2-15,11-4 0 16,10 10-7-16,1 0 1 0,-12 0-1 0,-2 4 0 15,-8 2-13 1,-7 0 1 0,-14 0-4-16,-7-3 0 15</inkml:trace>
  <inkml:trace contextRef="#ctx0" brushRef="#br0" timeOffset="-195875.75">23421 17952 60 0,'21'6'30'0,"50"-18"-40"0,-40 6 60 0,19-4-50 16,13-2 0-16,4-4-3 16,-10 0 1-16,-4-3-7 15,0 7 1-15,-8-7-8 16,1 10 0-16</inkml:trace>
  <inkml:trace contextRef="#ctx0" brushRef="#br0" timeOffset="-195516.65">24917 17463 48 0,'39'-3'24'0,"-39"-13"-26"0,-11 10 39 16,-10 0-36-16,-15 2 0 15,-9 4 0-15,-15 4 1 16,3 5-3-16,1 10 1 16,-8 15 1-16,1 13 1 15,3 10-1-15,0 5 0 0,14 4 0 16,14-6 0-16,18-4 0 15,18-2 0-15,20-14 0 16,19-11 0-16,31-17-1 16,17-9 1-16,8-9-1 15,-11-13 0-15,-13-9-1 16,-19-7 1-16,-14-15-5 16,-17 0 1-16,-36-3-12 15,-13-4 1-15</inkml:trace>
  <inkml:trace contextRef="#ctx0" brushRef="#br0" timeOffset="-191927.89">14658 9209 44 0,'70'16'22'0,"65"-25"-19"0,-97-1 22 16,15-2-21-16,-3-10 0 16,3-3 2-16,-1-3 1 0,1-10-8 0,-7-12 1 15,-7 3 5-15,-14-13 1 16,-18 4-3-1,-18 2 1 1,-6 7-2-16,-26 10 1 0,-24 12-3 0,-24 9 1 16,-5 16-1-1,-10 12 0-15,1 17-1 16,2 11 1-16,8 23 0 16,14 22 0-16,21 25 1 15,32 15 0-15,24 16 1 16,32 13 1-16,32-16 1 0,22-19 0 15,37-31-1-15,33-38 1 16,39-41-2 0,-4-43 1-16,10-32-2 15,-13-31 0-15,-40-16-2 16,-34-13 0-16,-43-5 0 16,-39-20 0-16,-35 4-3 0,-32-1 0 15,-17 14-3-15,-33 2 1 0,-20 22-1 16,7 29 1-16,3 21 1 31,7 29 0-15,-42 31-3-1,11 3 1-15,6 6-7 0,15-12 0 16</inkml:trace>
  <inkml:trace contextRef="#ctx0" brushRef="#br0" timeOffset="-190790.95">1566 11379 41 0,'-7'44'20'0,"25"-22"-16"0,-18-12 20 15,0 5-21-15,11 10 1 16,-4 10 2-16,-4 15 0 0,-3 13-7 16,0 12 0-16,0 10 4 15,0 6 1 1,0 3-2-16,0-13 0 15,-3-12-2-15,3-19 1 16,0-21-2-16,-7-26 0 0,3-31-1 16,-3-16 1-16,-4-19-3 15,-10-6 1-15,11-6-3 16,-8-4 1 0,-3-24-2-16,3 9 1 15,8 15 1-15,-1 17 1 16,0 8 3-16,4 4 1 0,4 6 2 31,3 7 1-15,10-10 6 15,12 9 0-31,9 7-1 16,8 2 1-16,11 11-2 0,-1 5 1 0,0 13-2 15,1 13 0-15,-12 9-6 16,1 15 1-16,-14 13-2 15,3 10 1-15,-10 6-4 16,-4-10 1-16,-14-2-1 0,-4-7 0 47,-17-10-1-47,-7-5 0 0,0-10-6 0,-4-7 1 0,-7-9-5 16,0 1 0-16</inkml:trace>
  <inkml:trace contextRef="#ctx0" brushRef="#br0" timeOffset="-189902.3">1993 11809 47 0,'14'56'23'0,"4"10"-19"0,-18-50 42 0,7 9-44 15,-3 3 1-15,-4 1 1 16,0-8 0-16,0-2-6 16,0-6 1-16,-4-10 3 15,-3-9 1-15,0-7-3 16,3-3 1-16,4 1-2 16,0-4 0-16,0 0-1 15,0-6 0-15,11 6-1 16,0-3 1-16,-4 13 0 15,14-4 0-15,0 7 1 16,7 3 1-16,4 3 0 16,7 3 1-16,3 0 0 15,4-3 0 1,3 0-1 0,-6 0 0-16,6 3-1 0,-17 4 1 15,7-4-1-15,-11-3 0 16,0 0 0-16,-7-10 1 15,0 4 1-15,-3-3 0 16,-7-1 2-16,3 1 1 16,-7-4-2-16,-7 1 1 15,-7 6-1-15,-7 2 1 16,-4 4-3-16,7 4 1 16,-10 8-3-16,4 4 0 15,-5 6-1-15,5 6 0 16,3-3-2-16,7 6 0 0,0 1 0 15,7-7 0-15,7-10 1 16,0-5 0-16,14-13 1 16,11-10 0-16,-4-6 0 15,11-3 1-15,-4 1-3 16,0-5 1-16,-3 1-4 16,-4 10 0-16,0-4 1 15,4 9 0-15,0 4 1 16,0 3 1-16,3 6 5 15,-3-3 1-15,-4 10 6 16,-3-7 1-16,-8-3 2 0,1-3 0 16,-8-4 1-16,8 1 1 15,-14-3-4 1,-4 2 1-16,-4 1-4 0,-10 3 0 0,0 6-2 16,-14 0 0-16,6 7-3 0,-6 2 1 15,7 7-2-15,3 6 1 16,4 3-2-16,7 4 0 31,4-1-2-31,6 3 0 16,18-5-1-1,8-14 1-15,-1-11-1 0,-3-11 1 16,-1-2-3-16,-10-7 1 16,4 0-7-16,-7-2 0 0</inkml:trace>
  <inkml:trace contextRef="#ctx0" brushRef="#br0" timeOffset="-189601.11">3119 12003 35 0,'10'-12'17'0,"-20"-57"-10"0,10 44 24 0,-7-13-29 15,3-12 0-15,-10-19 1 16,3-9 1-16,-3-13-5 15,-7-6 1-15,3 6 3 16,8-4 0-16,10 11 0 16,10 9 1-16,1 6-1 15,17 6 0-15,15 16-1 16,6 9 1-16,-10 13-2 0,10 6 1 16,-10 13-3-16,3 6 0 15,-3 13-3-15,0 5 0 16,-18 14-6-16,-10 5 1 15,-11 7-7-15,-11 6 1 16</inkml:trace>
  <inkml:trace contextRef="#ctx0" brushRef="#br0" timeOffset="-189405.84">2974 11734 58 0,'35'3'29'0,"8"-25"-31"0,-22 13 54 16,56-26-54 0,-6 1 1-16,-11 5-9 15,-11 11 0-15,-21 8 0 16,-13 10 0-16,-8 10-7 16,-14 18 0-16</inkml:trace>
  <inkml:trace contextRef="#ctx0" brushRef="#br0" timeOffset="-189092.47">1401 12797 66 0,'-4'25'33'0,"15"-16"-37"0,-4-6 69 0,7-3-60 16,32-3 0-16,17-9 2 0,36-13 0 15,21-13-10-15,46-12 1 32,7-13 4-32,35 4 1 0,3-7-6 15,-6 0 1-15,0 16-6 16,-36 9 1-16,-21 16-9 0,-10 15 0 15,-25 7-7 1,-15 6 1-16</inkml:trace>
  <inkml:trace contextRef="#ctx0" brushRef="#br0" timeOffset="-178538.31">5553 3552 20 0,'67'-50'10'0,"-50"31"-9"0,-17 19 11 0,0 0-11 32,-3-3 0-32,-11-9 3 15,-14-1 1-15,-25-2-4 16,-4-4 0-16,-17-3 2 15,-25 6 1-15,-17 0-2 0,3 4 1 0,-21-1-2 16,-11 10 1 0,-3 0-3-1,11 3 1-15,-5 10 0 16,1 8 0-16,7 1 0 16,21 0 0-16,8-3 0 15,9 2 1-15,12 8-1 16,13 5 0-1,8 10 0-15,13 15 0 0,11 7-2 0,8 18 1 16,6 26-1-16,11 31 0 0,-7 19 0 16,7 37 0-16,3 29 0 15,7 21 1 1,-3 32 1-16,7 22 0 16,11 19 0-16,7 28 0 15,13 12 0-15,5 26 1 16,6 9-1-16,-3 6 1 0,3 10 0 15,8 12 1-15,6-6 1 16,4-6 1-16,-11-7 0 16,-6-37 1-16,-12-35 0 15,-2-50 1-15,2-47-1 0,-6-47 0 0,0-31-3 32,-8-41 1-32,-2-26-4 15,-1-24 1-15,-11-13-3 0,4-12 1 0,7-16-1 31,11-19 0-31,17-15 1 16,36-14 0-16,35-11 2 16,39-4 0-16,42 0 1 15,24 4 1-15,22 2-3 0,-70 13 0 0,101-3-10 16,-34-9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16T16:24:40.42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16T16:26:00.922"/>
    </inkml:context>
  </inkml:definitions>
  <inkml:trace contextRef="#ctx0" brushRef="#br0">3337 4032 40 0,'14'7'20'0,"15"33"-13"0,-22-30 21 16,3 15-24-16,-6 6 0 15,3 10 1-15,-7 6 1 16,0 16-8-16,0 6 0 15,0 18 6-15,0-2 0 16,10 0-2-16,1-7 1 0,0-15-1 16,-4-16 0-16,3-16 0 0,-10-18 0 15,0-16-1 1,-10-10 0-16,-8-9-1 16,-3-6 0-16,-7 0-2 15,-15-4 1-15,-3 4-1 16,4 6 0-16,-4 7-1 15,4 2 1-15,-11 13-3 16,4 9 0-16,-1 7 1 16,11 6 1-16,1 6 1 0,6 22 1 15,14-6 1 1,8 3 1-16,20 0 3 0,11 0 0 0,15-9 0 16,10-10 0-16,17-12-1 31,1-13 0-31,13-15-2 15,-6-1 0-15,-8-6-6 16,-6 4 1-16,-8-1-9 16,-17 3 1-16,-15 1-4 15,-6-1 1-15</inkml:trace>
  <inkml:trace contextRef="#ctx0" brushRef="#br0" timeOffset="255.38">2572 5465 46 0,'3'32'23'0,"33"-7"-21"0,-15-28 43 0,18-7-41 15,24-5 0-15,25-7 1 16,39-7 0-16,18-2-8 15,-11-3 1-15,-4-4 3 16,-10 7 0-16,-28 15-8 16,-14 6 0-16,-29 7-10 15,-10 6 1-15</inkml:trace>
  <inkml:trace contextRef="#ctx0" brushRef="#br0" timeOffset="998.39">2999 5522 42 0,'21'25'21'0,"0"-13"-17"0,-14-5 28 15,-7 8-27 1,0 10 1-16,0 7-1 16,0 15 1-16,0 0-8 0,0 16 0 15,0 2 6-15,11 4 1 0,-8 4-2 16,4-17 1-16,-7-6-1 16,0-15 0-16,0-4-3 15,0-12 1-15,0-4-2 16,-10-11 1-16,-1-14-2 15,-17-5 0-15,-7-4-1 16,-1 3 0 0,-10 0 0-16,-7 7 1 0,4-4-3 0,0 7 1 15,-1 6 1-15,19 6 0 16,2 13 1 0,1 9 1-16,7 10 1 15,10 9 0-15,1 0 2 16,13 0 0-16,15-6-1 0,10 0 0 15,11-10-4 1,21-9 1-16,10-16-6 16,12-15 1-16,20-16-7 15,-3-13 0-15</inkml:trace>
  <inkml:trace contextRef="#ctx0" brushRef="#br0" timeOffset="1217.78">3687 6030 53 0,'-57'66'26'0,"15"21"-31"16,14-65 49-16,-4 16-44 0,-7 12 0 15,-3-3 0-15,13 3 0 16,-2-12-5-16,6-13 0 15,11-22-10-15,3-18 1 16</inkml:trace>
  <inkml:trace contextRef="#ctx0" brushRef="#br0" timeOffset="1367.79">3323 6027 54 0,'46'78'27'0,"67"25"-30"0,-85-71 43 0,11 12-40 15,3-3 0-15,15-1-7 16,-4-8 1-16,-7-14-6 16,-8-18 1-16</inkml:trace>
  <inkml:trace contextRef="#ctx0" brushRef="#br0" timeOffset="1952.5">4801 5023 55 0,'11'3'27'0,"-22"4"-25"15,4-1 43-15,-3 3-45 16,-1 13 1-16,-10-9 0 16,0 2 1-16,-7 11-3 15,-1-1 1-15,-2 6 1 0,-5-3 0 16,12 4-1-16,-5-1 1 16,12-6-1-1,6-3 1-15,8-3-1 16,13-7 0-16,11 7 0 15,11-6 1-15,14-4 0 16,3 4 0-16,4 2-1 16,-3 4 1-16,-12 0-1 15,-13 6 1-15,-11 13-2 16,-24-1 0-16,-8 13-1 16,-14-6 0-16,-3 3-3 0,-4-12 1 0,4-10-6 15,0-9 1-15,10-7-8 16,7-15 1-16</inkml:trace>
  <inkml:trace contextRef="#ctx0" brushRef="#br0" timeOffset="2178.85">5271 5487 62 0,'0'57'31'0,"0"2"-37"0,0-37 56 0,0-3-51 15,3 3 1-15,-3-3-6 16,0-10 1-16,0-9-5 16,0-15 1-16,-3-23-8 15,3-6 1-15</inkml:trace>
  <inkml:trace contextRef="#ctx0" brushRef="#br0" timeOffset="2328.23">5052 5092 54 0,'39'25'27'0,"21"3"-35"16,-39-28 48-16,-4 7-43 15,15-1 1 1,21 7-26-16,3 2 1 15</inkml:trace>
  <inkml:trace contextRef="#ctx0" brushRef="#br0" timeOffset="2628.24">5465 5660 35 0,'0'53'17'0,"-4"-22"-8"0,8-27 16 15,-1-1-25-15,8-6 1 16,3-4-1-16,3-12 0 15,-2-6-1-15,9-9 1 0,-3 3 0 16,-3-4 0-16,7-6-1 16,-1 7 0-16,-2-1 0 15,-1 7 1-15,0 12 1 16,0 7 1-16,-3 15 1 16,-1 7 0-16,-3 6 1 0,4 3 1 15,-7 6-1-15,6 3 0 0,-6 4-2 31,10-13 0-31,-7 0-6 16,11-4 0-16,3-5-9 16,4-16 1-16,7-19-2 0,10-6 0 15</inkml:trace>
  <inkml:trace contextRef="#ctx0" brushRef="#br0" timeOffset="2882.23">6696 4634 45 0,'7'41'22'0,"-35"19"-24"0,17-42 45 15,-10 14-42-15,-7 5 1 16,-11 14 1-16,-4 11 0 16,5 23-3-16,-1 25 0 15,4 9 3-15,-1 10 0 16,8 2-1-16,10 1 1 15,8-25-2-15,10-23 1 0,7-21-5 16,11-19 1-16,13-22-8 16,5-22 0-16,6-22-7 31,0-13 1-31</inkml:trace>
  <inkml:trace contextRef="#ctx0" brushRef="#br0" timeOffset="3169.85">7144 5330 61 0,'17'13'30'0,"-55"31"-40"0,16-28 56 16,-6 12-46 0,-4 3 0-16,-6 10 0 0,-8 6 1 15,-4-6-3-15,-3-4 0 16,8-2-5-16,9-10 1 16,1-9-10-16,10-23 0 15</inkml:trace>
  <inkml:trace contextRef="#ctx0" brushRef="#br0" timeOffset="3349.62">6706 5349 40 0,'29'-6'20'0,"20"50"-15"0,-31-35 27 0,3 13-28 16,0 6 0-16,4 7 2 16,-1 9 1-16,12 0-10 15,-1 3 1-15,4 12 4 16,3-8 0-16,-3-8-9 15,0-8 0-15,-11-19-8 16,4-16 0-16</inkml:trace>
  <inkml:trace contextRef="#ctx0" brushRef="#br0" timeOffset="3589.8">7264 4728 58 0,'67'79'29'0,"21"43"-34"0,-67-81 52 16,18 31-48-16,14 28 1 16,7 23-1-16,-11 15 1 15,-10 6-1-15,-25-6 1 16,-17-3-6-16,-36-13 1 15,-4-9-11-15,-17-25 0 16</inkml:trace>
  <inkml:trace contextRef="#ctx0" brushRef="#br0" timeOffset="4137.31">8894 5312 53 0,'0'-7'26'0,"17"14"-20"0,-10-10 41 16,4-4-44-16,10 1 1 15,14 3 0 1,1-10 1-16,24 7-7 15,14-3 0-15,7 2 2 16,0-2 0-16,-11 3-8 16,-6 3 1-16,-22 6-9 15,-21 3 0-15,-17 3-3 16,-22 4 1-16</inkml:trace>
  <inkml:trace contextRef="#ctx0" brushRef="#br0" timeOffset="4324.57">8968 5682 56 0,'0'22'28'0,"17"-13"-30"0,-10-9 57 15,14 3-51-15,8-3 0 16,24 0 1-16,14-3 1 16,35 0-9-16,0-3 0 15,15 6-4-15,-15 6 1 16,-10-6-13-16,-25 3 0 15</inkml:trace>
  <inkml:trace contextRef="#ctx0" brushRef="#br0" timeOffset="5722.22">10354 6579 54 0,'7'25'27'0,"-10"0"-19"0,3-22 28 16,3 0-35-16,-3-3 0 16,7-6 0-16,4 3 1 15,6-4-4-15,8 1 0 16,3 3-11-16,11 0 0 15,-7 6-3-15,0-3 0 0</inkml:trace>
  <inkml:trace contextRef="#ctx0" brushRef="#br0" timeOffset="5947.74">11067 6663 48 0,'7'22'24'0,"3"-6"-23"0,-6-13 43 15,-1 0-43-15,1 0 0 16,-1 0-2-16,4 0 1 0,4-3-4 16,7 0 0-1,6-3-9-15,5-6 0 0,-8-4-2 16,0-2 0-16</inkml:trace>
  <inkml:trace contextRef="#ctx0" brushRef="#br0" timeOffset="6128.15">11670 6704 57 0,'14'12'28'0,"-3"-12"-41"16,-4-3 58-16,3-3-52 16,4 0 0-16,8-4-22 15,2 1 1-15</inkml:trace>
  <inkml:trace contextRef="#ctx0" brushRef="#br0" timeOffset="6306.68">12340 6707 52 0,'32'53'26'0,"-14"-31"-33"0,-15-22 40 16,-3 0-44-16,4-6 1 0,-4-13-16 15,-7 0 1-15</inkml:trace>
  <inkml:trace contextRef="#ctx0" brushRef="#br0" timeOffset="7196.32">13254 5334 55 0,'-25'0'27'0,"18"6"-26"16,7-6 48-16,0 0-45 16,0 0 0-16,7-3 1 0,4 0 1 15,10-1-9-15,18-2 1 16,10 0 3 0,18 3 1-16,25-3-7 15,3 2 0-15,-7 1-7 16,-14 3 1-16,-17 3-8 15,-22 1 0-15</inkml:trace>
  <inkml:trace contextRef="#ctx0" brushRef="#br0" timeOffset="7387.45">13215 5823 77 0,'4'41'38'0,"49"-32"-43"0,-22-9 76 15,15 0-71-15,28-9 0 16,18-1-3-16,17-2 1 16,-3-1-6-16,-7 7 1 15,-11 9-16-15,-21-6 1 16</inkml:trace>
  <inkml:trace contextRef="#ctx0" brushRef="#br0" timeOffset="17686.07">15127 5061 44 0,'25'25'22'0,"-11"16"-9"0,-14-38 23 16,-4 3-34-16,-3 3 0 15,-10 4 2-15,-8 0 0 16,-10 2-5 0,-4-5 0-16,0 2 3 15,-7 4 0-15,-3 0-2 16,7-1 1-16,6-2-2 16,5 6 0-16,9-1-1 15,5 1 1-15,17 0-1 16,10 9 1-16,15-6-1 15,10 3 1-15,4 0 1 16,3-6 0-16,1-3 0 16,-12-4 1-16,-9 4-1 0,-8 6 0 0,-14 6-1 15,-18 4 1-15,-7 2-4 16,-10 4 1-16,-7-7-5 16,7-3 0-16,3-3-7 15,7-12 0 1</inkml:trace>
  <inkml:trace contextRef="#ctx0" brushRef="#br0" timeOffset="17897.63">15349 5494 46 0,'29'43'23'0,"-22"8"-21"0,-7-42 39 0,-4 7-41 16,-3 6 1-16,-4-7-1 16,-3 4 1-16,0 0-6 15,0-3 0-15,4-13-9 16,-1-6 0-16</inkml:trace>
  <inkml:trace contextRef="#ctx0" brushRef="#br0" timeOffset="18061.47">15335 5340 35 0,'28'22'17'0,"4"-3"-16"0,-25-13 20 16,4-6-27-16,3 0 1 15,0 0-13-15,0-3 0 16</inkml:trace>
  <inkml:trace contextRef="#ctx0" brushRef="#br0" timeOffset="18350.18">15579 5669 30 0,'17'13'15'0,"-3"-16"-21"0,-7-4 23 0,1-2-21 15,2-4 1 1,1-9-1-16,-1 4 0 0,1-1 7 16,3-3 0-16,-3 6-1 15,3 4 1-15,0 5 3 16,0 7 1-16,0 7 1 16,0 2 1-16,0 10-2 15,-3 6 1-15,-1 0-5 16,1-6 1-16,0 6-6 0,-4 3 1 15,3-6-6-15,1-9 1 16,3-7-8-16,7-12 1 16</inkml:trace>
  <inkml:trace contextRef="#ctx0" brushRef="#br0" timeOffset="18631.7">16489 4932 47 0,'28'13'23'0,"-14"18"-22"0,-14-25 41 15,-10 10-40-15,-12 9 0 16,-13 0 1-16,0 25 0 16,-11 1-4-16,-3 18 0 15,-1 9 2-15,1 19 1 16,7-3-2-16,6 0 1 0,8 4-3 15,7-11 1-15,10-15-4 16,15-15 0-16,13-26-7 16,8-21 1-16,3-23-5 15,4-6 1-15</inkml:trace>
  <inkml:trace contextRef="#ctx0" brushRef="#br0" timeOffset="18874.5">16753 5509 59 0,'-3'41'29'0,"-46"3"-39"15,31-28 58-15,-7 9-48 0,-7 3 1 16,-3 0-4-1,-4 7 1-15,4-7-2 0,3 0 0 16,8-9-10-16,6-10 0 16,7-18-2-16,11-13 0 15</inkml:trace>
  <inkml:trace contextRef="#ctx0" brushRef="#br0" timeOffset="19038.58">16411 5381 32 0,'7'-7'16'0,"25"26"-10"0,-21-3 28 15,3 12-30-15,3 7 1 0,5 2 3 16,2 7 0-16,4-3-10 16,4 9 0-16,0 0 5 15,7-6 1-15,-4-6-7 16,-7-10 0-16,4-9-12 16,-7-19 1-16</inkml:trace>
  <inkml:trace contextRef="#ctx0" brushRef="#br0" timeOffset="19263.77">17053 5312 59 0,'46'78'29'0,"14"13"-33"0,-39-69 48 15,11 16-45-15,3-1 1 16,-3 13-5-16,-11 10 1 16,-10 0-1-16,-15 5 1 15,-20 4-12-15,-15-9 0 16</inkml:trace>
  <inkml:trace contextRef="#ctx0" brushRef="#br0" timeOffset="19963.79">18394 5227 55 0,'-4'16'27'0,"15"-7"-30"0,-1-15 47 0,5-10-43 16,2-9 1-16,8-19 1 16,10-22 1-16,4-18-5 15,0-10 0-15,-4-19 3 0,-3-3 0 16,-7 3-2-16,-4 0 1 16,-4 16-3-1,-6 12 1-15,-4 10-1 16,-7 12 0-16,-4 13-1 15,-3 15 1-15,-3 20-1 16,-8 12 1-16,-3 21 0 0,-4 23 1 16,4 16 1-1,0 21 0-15,7 16 2 0,3 9 0 16,4 14 1-16,7-14 0 16,7-12-1-16,7-3 0 0,4-26-3 15,3-8 0-15,4-13-7 16,3-10 0-16,11-25-9 15,-7-9 1 1</inkml:trace>
  <inkml:trace contextRef="#ctx0" brushRef="#br0" timeOffset="20149.23">19025 4819 59 0,'4'54'29'0,"-8"27"-36"0,4-62 51 16,-7 15-48 0,0-15 0-16,0-9-13 15,4-13 1-15,-1-7 11 16,-3-18 0-16</inkml:trace>
  <inkml:trace contextRef="#ctx0" brushRef="#br0" timeOffset="20688.61">18835 4688 37 0,'-11'3'18'0,"22"-22"-2"16,-4 16 25-16,3 9-38 16,5 3 0-16,2 1 1 15,4-4 0-15,4 7-6 16,7-10 0-16,0 3-1 16,3-3 1-16,0 7-7 15,-3-1 0-15,0 7-5 16,-8 3 1-16,-3 3-2 15,-6 6 0-15,-5 0 5 16,4-78 10 0,-21 138 2-16,14-57 1 15,-3-3 5-15,3-6 1 16,0-6 2-16,0-1 0 16,0-15-6-16,4-6 1 15,3 3-4-15,0-6 1 16,3-4-2-16,5-6 0 15,-5 7-2-15,4-7 1 16,-3 10-1-16,3-1 1 0,-3 4 0 16,3-4 0-16,-3 14 0 15,-1 2 0-15,1 0 1 16,0 0 0-16,-1-2-1 16,-3-1 1-16,0-6-1 15,8-1 1-15,6 4-1 16,4 0 0-16,3 4 1 15,0 2 1-15,4 3 0 16,3 4 1-16,1-1 0 0,-1 7 1 16,-3 6 0-16,3 3 1 15,-7-6-2 1,1 0 0-16,-5-6-1 0,5-3 0 0,6-1-5 31,0-2 1-31,-6-10-14 0,-5 0 0 0</inkml:trace>
  <inkml:trace contextRef="#ctx0" brushRef="#br0" timeOffset="21258.73">18066 5472 61 0,'7'28'30'0,"-21"41"-25"16,10-47 46-16,1 3-50 16,-4 16 1-16,0 6 0 15,-1-13 0-15,1 4-3 16,4-4 0-16,-1-6 2 15,4-6 1-15,0 0-3 0,4-9 1 16,3-7-1-16,4 0 0 16,-1-9-2-16,8-3 0 15,-1 0 0-15,1-4 0 16,3-2 0-16,0 9 1 16,1 6 1-16,-1 9 0 15,0 1 1-15,0 18 0 16,0 7 0-16,4-4 1 15,0 4-1-15,3-3 0 16,0-7-4-16,4-9 1 16,-4-13-13-16,11-12 0 0,-4-7 0 15,4-3 0-15</inkml:trace>
  <inkml:trace contextRef="#ctx0" brushRef="#br0" timeOffset="21515.75">18620 5851 68 0,'10'13'34'0,"4"-29"-44"16,-7 10 72-16,7 2-62 15,8 1 1-15,9 3-3 16,15-3 0-16,7-3-2 16,-3 0 0-16,-5-1-8 15,1-5 1-15,-7-7-9 0,-11 3 1 16</inkml:trace>
  <inkml:trace contextRef="#ctx0" brushRef="#br0" timeOffset="21757.07">18972 5704 54 0,'25'12'27'0,"7"-21"-28"0,-15 6 47 0,12 3-45 16,6 0 1-16,4 0 0 15,-4 0 0-15,-3 6-3 16,-7 13 0-16,-15 9 1 15,-10 6 0-15,-18 10-5 16,-10 7 0-16,-7-8-11 16,3-5 1-16,-3-16-2 15,3-3 1-15</inkml:trace>
  <inkml:trace contextRef="#ctx0" brushRef="#br0" timeOffset="22057.46">19950 5616 59 0,'45'19'29'0,"-41"-10"-39"0,-8-3 60 0,-6-6-50 16,-11 13 0-16,-11-4 0 16,-7-2 1-16,-14 18-2 15,0 0 1-15,4 19 0 16,3 9 0-16,4 7-1 0,6 2 1 15,12 1 0-15,10-13 0 16,10-9 0-16,11-19 0 16,25-16 1-1,14-15 1-15,7-26-2 16,-7-12 1-16,-11-9-1 16,-10-4 0-16,-18 10-7 15,-11 3 0-15,-14-3-10 16,-3 6 1-16</inkml:trace>
  <inkml:trace contextRef="#ctx0" brushRef="#br0" timeOffset="24531.7">21061 5108 65 0,'-32'37'32'0,"64"-11"-29"15,-15-20 56-15,12 6-54 16,17 4 0-16,31 0 2 15,43-7 1-15,32 1-11 16,35-17 1-16,21-5 4 16,25-4 0-16,-29 3-6 15,-13 7 1-15,-32-3-7 16,-29 3 0-16,-31 12-14 16,-25 3 1-16</inkml:trace>
  <inkml:trace contextRef="#ctx0" brushRef="#br0" timeOffset="25043.3">21809 5613 59 0,'-7'50'29'0,"10"9"-25"0,-3-37 41 0,0 10-43 15,-3 5 1-15,3 4 0 16,0 6 0-16,-4-6-5 15,1-7 1-15,-1-5 2 16,4-7 1-16,0-7-2 16,0-8 0-16,4-1-2 15,-1-12 1-15,4-13-1 16,7-6 0-16,11 3-1 16,7 0 1-16,3 3 0 0,4 13 1 15,-4 6 2-15,4 12 0 16,0 20 3-16,3-1 0 15,-3 13 1-15,3 0 1 16,-7 0-1-16,1 0 0 16,10-1-3-16,10-11 1 15,4-17-6-15,7-15 0 16,-10-3-11-16,-12-12 0 16,-13-14-8-16,-7-5 0 15</inkml:trace>
  <inkml:trace contextRef="#ctx0" brushRef="#br0" timeOffset="39613.43">20948 4518 36 0,'21'-19'18'0,"-7"4"-5"16,-14 15 19-16,0 0-28 31,0 0 1-31,-3-3 2 16,-8 3 0-16,-3 0-9 15,-14 0 0-15,-4 0 6 0,-3 9 0 0,-1 4-2 16,8 9 0-16,0-4-2 16,0 14 1-16,3 2-1 15,7 7 1-15,8-3-2 16,10 2 1-1,3 7-3-15,8-21 1 16,14-5-6-16,14-11 1 16,6-4-10-16,8-15 1 15</inkml:trace>
  <inkml:trace contextRef="#ctx0" brushRef="#br0" timeOffset="39845.75">21223 4694 29 0,'18'-25'14'0,"-15"-16"-3"0,-3 41 14 0,0-9-22 16,0-1 1-16,0 1 2 15,0-1 1-15,0 4-8 16,-3 6 0-16,-11 6 6 16,-4-6 0-16,-7 7-2 15,-3 2 1-15,-4 13-2 16,1 0 0-16,2 9-3 16,5 1 1-16,6-7-3 15,4 6 0-15,10-12-2 16,15-3 1-16,10-13-5 15,11-9 0-15,7-10-5 16,-4-6 1-16</inkml:trace>
  <inkml:trace contextRef="#ctx0" brushRef="#br0" timeOffset="40131.33">21474 4512 22 0,'14'-19'11'0,"10"16"4"0,-17 3 11 15,1 0-22-15,-5 3 0 16,-3 3 1-16,-7 4 1 15,-7 2-7-15,-4 1 0 16,-6 0 4-16,-12-1 1 16,1-3-2-16,3-2 0 15,8 5-1-15,2-2 1 16,5 2-1-16,3 1 0 16,3 2 0-16,4-2 0 0,14-4 0 15,11 1 0-15,6 5-1 16,1-5 1-16,-4 2-1 15,-3 4 0-15,-8-6-1 16,-10 2 1-16,-10 7-4 16,-11 3 0-16,-4-6-10 15,0-4 1-15</inkml:trace>
  <inkml:trace contextRef="#ctx0" brushRef="#br0" timeOffset="40461.53">21773 4142 47 0,'-3'44'23'0,"-18"6"-21"0,17-28 35 15,-6 6-38-15,-8 10 1 16,-3 18 0-16,-4 1 0 16,-3 12 0-16,7-7 1 15,0 4-1-15,-1 0 0 16,5-6 0-16,3-19 1 16,7-4-1-16,3-12 0 15,11-3-1-15,11-3 0 0,6-6-4 16,8-7 1-16,4-6-10 15,-12-6 1-15</inkml:trace>
  <inkml:trace contextRef="#ctx0" brushRef="#br0" timeOffset="40945.51">21851 4365 42 0,'14'22'21'0,"0"3"-13"0,-10-19 31 15,-1 3-38-15,-3 16 0 16,-3 7 1-16,-4 5 0 16,0 4-3-16,-4 6 1 15,1 7 2-15,-1-4 0 0,0-10-1 16,4-2 0-16,4-13 0 16,-1-12 0-16,4-4-1 15,4-18 1-15,10-10-2 31,0-3 0-31,0 3 0 16,4 0 1-16,-1 10-1 16,-2 9 1-16,2 3-1 15,4 6 1-15,-3 13 0 16,0-6 0-16,-1 6 0 0,1 3 0 16,3 3-4-1,0-9 0-15,0-3-10 0,1-16 1 16,-5-16-2-16,1-9 1 15</inkml:trace>
  <inkml:trace contextRef="#ctx0" brushRef="#br0" timeOffset="41184.21">22144 4267 48 0,'35'69'24'0,"25"-3"-25"0,-46-41 47 16,4 4-46-16,0 11 1 16,-8 11-1-16,1 2 1 15,-4 6-2-15,-7 4 1 16,-11-10 0-16,-6-6 0 16,-8-6-6-16,-3-13 0 15,-1-12-8-15,5-3 0 16</inkml:trace>
  <inkml:trace contextRef="#ctx0" brushRef="#br0" timeOffset="41453.22">22356 4659 55 0,'7'-9'27'0,"7"-4"-27"16,-4 10 44-16,8-3-43 15,10 0 0-15,7 0 0 16,4 2 1-16,4 1-3 16,2 0 0-16,-2 3-4 0,-8-6 0 15,-7 3-10-15,-7-4 1 16,-10-5-2-16,0-4 0 15</inkml:trace>
  <inkml:trace contextRef="#ctx0" brushRef="#br0" timeOffset="41680.33">22895 4205 56 0,'-3'69'28'0,"6"15"-38"0,-3-49 58 0,-3 15-48 15,-4 25 1-15,0 13 0 16,3 3 0-16,-3 9-3 16,4-18 0-16,-1-13-12 0,-3-25 0 15,-4-16-1-15,1-15 0 16</inkml:trace>
  <inkml:trace contextRef="#ctx0" brushRef="#br0" timeOffset="43271.55">23693 5390 58 0,'3'0'29'0,"29"9"-19"0,-15-15 30 16,12 0-37-16,13 3 0 15,7-3 1 1,15-1 0-16,6-2-8 16,-2 3 0-16,-5-7-1 0,-7 7 0 0,-10-1-14 31,-3-8 1-31</inkml:trace>
  <inkml:trace contextRef="#ctx0" brushRef="#br0" timeOffset="43449">24162 5142 49 0,'-7'66'24'0,"-14"44"-19"0,10-69 33 16,-3 6-39-16,-7 12 0 15,3-5-5-15,4-14 0 16,3-5-5-16,1-16 0 15</inkml:trace>
  <inkml:trace contextRef="#ctx0" brushRef="#br0" timeOffset="43976.32">25760 5632 60 0,'17'9'30'0,"8"-15"-26"0,-18-1 51 16,-3-2-54-16,-1-4 1 15,-6 1 1-15,-4 6 1 16,-11-19-5-16,-7-1 0 16,1 8 2-16,-5 8 0 15,-6 7-1-15,-7 9 0 16,-22 35-4 0,15 12 1-16,14 10-2 0,17-6 0 0,22-4-2 31,20-12 1-31,12-13-4 0,24-12 1 15,7-7-5-15,7-9 0 16,0-6-1-16,3-13 0 0</inkml:trace>
  <inkml:trace contextRef="#ctx0" brushRef="#br0" timeOffset="44214.38">26250 5697 29 0,'25'-22'14'0,"0"-3"0"15,-18 19 24-15,-4 0-32 16,-3-4 0-16,-3 1 3 15,-8 0 1-15,-7-1-12 16,-3 4 1-16,-7 6 8 0,-14 3 0 16,-4 6-3-16,-7 7 1 15,4 6-4-15,6-3 1 16,8 6-4-16,-4 3 0 16,11 0-4-16,10 1 1 15,11-7-7-15,14-4 0 16,18-5-6-16,21-10 1 15,10-12 1-15,15-16 1 16</inkml:trace>
  <inkml:trace contextRef="#ctx0" brushRef="#br0" timeOffset="44500.34">26688 5515 39 0,'10'-28'19'0,"-13"3"-22"0,3 25 41 0,-7 0-35 15,-7 10 1-15,-11-4 2 16,-7 10 1-16,-7-7-9 15,0-6 0-15,1 3 5 16,-1 4 1-16,-7 5-2 16,11 1 0-16,7 3-1 15,6 0 1-15,15 3-1 16,11-3 1-16,10 6 1 16,11-7 0-16,10 4-1 15,-3-3 1-15,-4 0-2 16,-10-3 0-16,-11-1-1 15,-14 7 0-15,-11 0-5 16,-21 3 0-16,-3-3-11 16,3 3 0-16,-3-9-1 15,3-7 1-15</inkml:trace>
  <inkml:trace contextRef="#ctx0" brushRef="#br0" timeOffset="44785.5">27157 5202 47 0,'10'28'23'0,"-41"10"-20"0,17-29 44 0,-8 7-47 15,-9 6 1-15,-8 9-1 16,-7 13 1-16,-7 9-1 15,14 7 0-15,4 9 0 16,3-3 1-16,11 3-1 16,7-10 1-16,7-15-5 15,17-12 0-15,15-7-9 16,7-16 1-16,14-15-4 16,7-10 1-16</inkml:trace>
  <inkml:trace contextRef="#ctx0" brushRef="#br0" timeOffset="44996.13">27474 5446 42 0,'-14'19'21'0,"-56"38"-15"0,56-45 39 0,-8 4-43 0,-13 12 0 0,-14 4 1 0,-8 2 0 15,1 19-4-15,-1-6 0 16,8 4 2-16,10-11 1 15,4 1-6-15,10-19 1 16,15-9-7-16,13-17 1 16,15-14-7-16,3-17 1 15</inkml:trace>
  <inkml:trace contextRef="#ctx0" brushRef="#br0" timeOffset="45181.61">27097 5365 26 0,'14'9'13'0,"21"57"3"0,-21-47 14 0,4 12-25 16,3 13 1-16,-3-6 1 16,-1 15 0-16,-2 1-10 0,-5-1 0 0,-3-3 4 15,0-9 0 1,0-16-7-16,0-9 0 16,7-13-8-16,4-13 1 0,10-18-1 15,8-6 1-15</inkml:trace>
  <inkml:trace contextRef="#ctx0" brushRef="#br0" timeOffset="45386.71">27510 5102 30 0,'0'31'15'0,"14"38"-9"0,-4-41 31 15,1 13-35-15,7 12 1 16,13 19 1-16,12 4 1 15,-1 2-7-15,-3 4 1 16,-7 2 2-16,-11-5 0 16,-14-7-5-16,-21 0 1 15,-25 0-10-15,-7-22 0 16</inkml:trace>
  <inkml:trace contextRef="#ctx0" brushRef="#br0" timeOffset="45974.26">28219 5396 64 0,'24'-3'32'0,"29"-34"-41"0,-32 8 60 78,8-11-50-78,17-26 1 0,6-22-1 0,16-22 1 0,2-12-3 0,-10-10 0 0,-11-6 1 0,-17 3 0 0,-11 13-2 0,-17 6 1 0,-8 31-2 15,-10 13 1-15,-7 25-2 16,-4 10 0-16,1 27 0 16,-5 20 0-16,-6 21 0 0,0 22 1 15,3 26 1-15,4 18 1 16,7 22 1-16,3 19 1 16,8 0 0-1,10-3 0-15,14-13-1 16,7-25 1-16,4-9-5 15,-1-25 1-15,4-13-5 16,1-25 0-16,-1-16-7 0,4-21 1 16</inkml:trace>
  <inkml:trace contextRef="#ctx0" brushRef="#br0" timeOffset="46167.41">28931 5017 41 0,'0'25'20'0,"-14"50"-16"0,7-62 36 16,-3 6-38-16,-5 9 0 16,1-6 0-16,0 3 1 15,7-6-6-15,0-10 1 16,7-9-5-16,4-19 1 16,3 0-8-16,-4-9 0 15</inkml:trace>
  <inkml:trace contextRef="#ctx0" brushRef="#br0" timeOffset="46383.32">28737 4797 41 0,'4'0'20'0,"13"10"-14"15,-9-7 33-15,6 3-37 16,3 7 0-16,4-4-1 16,8 7 0-16,-5 3-5 15,5 3 1-15,2-7-7 16,12 4 0-16,-8-3-4 15,-7-1 0-15</inkml:trace>
  <inkml:trace contextRef="#ctx0" brushRef="#br0" timeOffset="46753.7">29044 5180 17 0,'-17'12'8'0,"-5"-8"5"0,22-8 6 0,4-2-13 0,3-3 0 0,4 3 0 16,6 2 1-16,1-5-10 0,-1 0 0 15,1-4 6-15,3 1 1 16,0 2-4-16,1 4 1 16,-1 6-2-16,0 3 1 15,0 0-1-15,-3 7 1 16,-1-4-1-16,-6 3 0 16,-4-6 0-16,0 7 1 15,-7 2-1-15,4 4 0 0,-4 0-1 16,0-1 1-16,0-2-1 15,3-4 1-15,4-2 0 16,4-1 0-16,3-3 2 0,7 0 0 16,0-6 2-16,0 0 1 15,1-3 0-15,-1-1 0 0,0 1 0 32,4-3 1-32,3 2-2 15,0 4 1-15,7 0-1 16,1 3 1-16,9 9-1 15,8 7 0-15,7 6-1 16,0 0 1-16,0-3-2 16,7 3 1-16,-7-10-9 15,-14 7 1-15,-18 3-10 16,-14 0 1-16</inkml:trace>
  <inkml:trace contextRef="#ctx0" brushRef="#br0" timeOffset="47307.45">28250 5857 53 0,'8'13'26'0,"-5"-1"-26"16,-3-2 43-16,0-1-41 15,0 4 0-15,0-1 1 16,0 7 0-16,0-3-4 16,4-1 0-16,3-5 2 15,0 2 1-15,3-12-2 16,1-6 1-16,-1 0-2 16,1-4 1-16,0 1-1 15,-4 3 1-15,0 6-1 0,3 0 1 16,1 6 0-16,-1 10 0 15,-6 6 0-15,3 3 1 16,7 3-1-16,7 3 1 16,4 4-1-16,7-1 1 15,-4-9-1-15,7-6 0 16,4 3-3-16,0-6 1 16,3-4-12-16,1-8 0 15,-8-8-3-15,-7-8 0 16</inkml:trace>
  <inkml:trace contextRef="#ctx0" brushRef="#br0" timeOffset="47548.34">28857 6055 59 0,'25'19'29'0,"7"-1"-35"16,-22-21 58-16,-3 3-52 15,11 3 0-15,10 4-1 16,4-1 1-16,0 3-5 16,-1-5 0-16,1-1-12 15,0-10 1-15</inkml:trace>
  <inkml:trace contextRef="#ctx0" brushRef="#br0" timeOffset="47789.38">28984 5776 49 0,'36'44'24'0,"23"-4"-15"0,-37-30 33 15,9 2-41-15,15 7 1 16,11 0-1-16,-4 0 1 0,-11 9-3 16,-10 3 0-16,-15-12 0 15,-17 9 1-15,-17 4-5 16,-15-4 1-16,-7-3-12 16,-7-12 0-16</inkml:trace>
  <inkml:trace contextRef="#ctx0" brushRef="#br0" timeOffset="48132.61">29951 6052 48 0,'17'15'24'0,"-31"-40"-23"0,4 19 34 16,-15 0-35-16,-14 3 0 0,-10 3-1 16,-8 3 1-16,1 9-1 15,7 17 1-15,3 14-1 16,3 4 1 0,8 7 0-16,10-4 1 15,18-9-1-15,7-10 1 0,25-9 0 16,24-9 1-16,19-20-1 0,2-12 0 31,-10-6-2-31,-14-12 1 0,-14-4-6 16,-22-6 0-16,-17-6-8 15,-3-4 0-15</inkml:trace>
  <inkml:trace contextRef="#ctx0" brushRef="#br0" timeOffset="48750.25">31203 4305 53 0,'11'22'26'0,"-4"-19"-27"0,-7-3 44 0,-7 6-42 15,0 1 0-15,-11 5 0 16,-14 7 0-16,-10-10-1 15,-7 1 0-15,-4 2-1 16,0 4 0-16,14 0-1 16,4-1 1-16,10 4-1 15,7 0 0-15,4-6 0 16,7-1 1-16,11 1 0 16,10 2 1-16,7-5 0 15,4 2 1-15,-4 1-1 16,-3-10 1-16,-8 0-2 15,-10 10 1-15,-10 2-1 16,-5 7 1-16,-6 3-5 0,0-3 0 16,0-3-7-16,7-3 0 15,3-4-2-15,11-2 1 16</inkml:trace>
  <inkml:trace contextRef="#ctx0" brushRef="#br0" timeOffset="48977.22">31168 4700 49 0,'-11'44'24'0,"8"3"-28"0,3-34 50 0,0-4-46 15,0 0 0-15,0 1-1 16,0-4 1-16,0 0-4 15,0-6 1-15,0-6-11 16,0-13 0-16</inkml:trace>
  <inkml:trace contextRef="#ctx0" brushRef="#br0" timeOffset="49169.1">31207 4484 38 0,'24'19'19'0,"5"15"-13"0,-19-24 24 0,1-1-29 16,-1 3 0-16,-3-5 0 0,1-4 1 16,2 3-3-1,-3 7 1-15,4-4-1 0,-1-3 0 16,1 7-5-16,3-1 0 16,0-8-7-16,-3 5 1 15</inkml:trace>
  <inkml:trace contextRef="#ctx0" brushRef="#br0" timeOffset="49445.35">31401 4813 16 0,'-7'16'8'0,"7"-13"2"0,0-3 4 0,7-3-9 16,3-10 0-16,4 1 6 16,1-7 0-16,2-3-12 15,4-6 0-15,-3 6 8 16,0-3 1-16,-1 6-3 15,4 3 0-15,1 0-3 16,-1 7 1-16,0 0-1 16,0 2 0-16,-7 4 0 15,4 10 0-15,0-1 0 0,-1 6 0 16,-3 4-1 0,0 3 0-16,-3-4-4 0,0 1 1 0,-4-3-8 15,3-4 0-15,8-18-6 31,7-7 1-31</inkml:trace>
  <inkml:trace contextRef="#ctx0" brushRef="#br0" timeOffset="49725.02">32424 4042 45 0,'-4'-3'22'0,"-17"15"-22"0,11-9 38 16,-15 0-37-16,4 13 0 0,-8 6 0 15,-2 6 1-15,-5 22-2 16,-2 7 0-16,-5 24 2 16,4-2 0-16,4 21-1 15,3-12 0-15,8 3-2 16,10-25 1-16,10-4-7 15,18-18 0-15,11-12-8 16,0-23 1-16</inkml:trace>
  <inkml:trace contextRef="#ctx0" brushRef="#br0" timeOffset="50065.85">32276 4330 44 0,'0'107'22'0,"-14"-7"-14"16,14-84 34-16,0 9-42 15,-4 3 1-15,0 3 1 0,4-5 1 16,0-8-3-16,0-5 1 16,8-4 1-16,2-9 0 15,4 0-1-15,0-9 1 16,4-4-2-16,0 1 0 15,-4 2-1-15,3 1 0 16,1-4-1-16,0 13 1 31,3 13 0-31,-4 0 0 0,-2 5 1 16,-5 4 0-16,1 3-2 16,-8-3 0-16,1 7-7 15,-1-14 1-15,4-8-7 16,4-11 0-16</inkml:trace>
  <inkml:trace contextRef="#ctx0" brushRef="#br0" timeOffset="50325.08">32664 4098 43 0,'3'66'21'0,"15"19"-10"16,-8-70 32-16,5 10-42 16,2 0 1-16,1 1 2 15,10 2 0-15,11 6-5 0,0 4 0 16,-8-7 2-16,-9 4 1 16,-12 12-3-16,-13-3 0 15,-19 9-8-15,-2 10 0 16,-19-1-8-16,-9-5 1 15</inkml:trace>
  <inkml:trace contextRef="#ctx0" brushRef="#br0" timeOffset="50647.84">30667 5152 66 0,'-4'19'33'0,"50"34"-28"15,-21-44 61-15,24 4-61 16,33-7 0-16,27-3 1 15,39-6 1-15,28-9-11 16,36-7 1-16,0-6 1 16,-8 0 1-16,-6-1-8 15,-39 5 0-15,-36-5-7 16,-24 8 1-16,-36 2-9 0,-24 13 1 16</inkml:trace>
  <inkml:trace contextRef="#ctx0" brushRef="#br0" timeOffset="51119.53">31288 5481 59 0,'-7'75'29'0,"-18"19"-25"0,15-72 50 0,-1 10-53 16,0 2 0-16,1 7 0 15,-1 0 0-15,4-1-1 16,7-5 0-16,11-4 2 16,3-9 0-16,7-12-1 15,4-10 0-15,3-10-1 16,4 1 0-16,-1-4-3 15,1-2 1-15,-4 2-2 16,-3 1 0-16,-4 2 0 16,0 7 1-16,-3 3 0 15,0 9 1-15,-1 1 2 16,5 24 0-16,-5 4 0 0,4 6 1 16,0 6 2-16,1-3 0 15,2-3 0-15,19 0 1 16,13-7-2-16,25-8 1 15,4-11-5-15,-11-8 1 16,-18-10-12-16,-17-6 1 16,-21-7-8-16,-18 7 1 15</inkml:trace>
  <inkml:trace contextRef="#ctx0" brushRef="#br1" timeOffset="56720.65">18112 6431 42 0,'-25'28'21'0,"25"-6"-8"0,3-22 22 0,1 3-32 16,7-3 0-16,6 4 2 15,15-4 1-15,17-4-6 16,15 1 1-16,38 6 4 15,46 7 0-15,36 2-2 16,56 1 1-16,60 3-2 16,42-10 1-16,25-3-3 15,17 3 0-15,18 4-1 16,-3 12 0-16,-18 3 0 16,-11 12 1-16,-17-2-2 15,-39-7 1-15,-28-3-4 16,-22-6 0-16,-45-3-8 15,-46-4 1-15,-39 4-6 16,-39 6 0-16</inkml:trace>
  <inkml:trace contextRef="#ctx0" brushRef="#br1" timeOffset="57620.52">20542 3584 56 0,'36'-13'28'0,"-26"13"-32"16,-10 0 52-16,-3 0-48 16,-12-3 1-16,-9-3-1 15,-11-4 1-15,-8 1-1 16,-6 3 1-16,-1 3 0 0,5 6 0 0,2 12 0 15,4 14 0-15,4 5-2 16,7 19 1-16,10 4-2 16,15 12 0-16,3-16 0 15,21 4 0 1,25-13 0-16,24-26 1 16,19-11 1-16,6-26 1 0,-11-16 2 15,-6-18 1-15,-14-13-1 16,-22-3 0-1,-21 6-1-15,-24 4 0 16,-12-4-6-16,-9 16 1 16,-15 3-15-16,-14 10 0 15</inkml:trace>
  <inkml:trace contextRef="#ctx0" brushRef="#br1" timeOffset="58732.18">27926 7011 42 0,'-7'-6'21'0,"3"-10"-6"16,4 10 21-16,4-3-33 15,6-1 1-15,12-2 3 16,9-7 0-16,22-6-8 16,28 9 1-16,32 0 5 15,57 1 1-15,45 5-2 0,53-2 1 16,53 2-2 0,56 4 0-16,33-3-2 15,2-4 1-15,-2-9-3 16,-15 0 0-16,-35 3-4 15,-46 1 0-15,-64 5-8 0,-52 7 1 16,-50 3-9-16,-60 9 1 16</inkml:trace>
  <inkml:trace contextRef="#ctx0" brushRef="#br1" timeOffset="59271.91">30462 2740 61 0,'11'10'30'0,"10"-7"-27"0,-14 3 52 15,4 7-53-15,-4 12 0 16,0 3 1-16,-7 19 0 15,0 19-4-15,0 22 0 16,-4 18 3-16,-6-12 0 0,-1-6-5 16,4-19 0-16,0-16-16 15,-4-34 1-15,-6-12-2 16,6-4 0-16</inkml:trace>
  <inkml:trace contextRef="#ctx0" brushRef="#br0" timeOffset="64584.68">8442 8692 62 0,'-14'22'31'0,"7"-13"-20"0,7-9 32 15,3 0-41-15,4 0 0 16,11-3 1-16,10-3 1 16,15-7-5-16,24-5 0 0,10-1-1 15,18 3 0-15,-10 4-8 16,-4 5 1-16,-21 14-11 15,-21 2 0-15</inkml:trace>
  <inkml:trace contextRef="#ctx0" brushRef="#br0" timeOffset="64769.33">8527 9081 73 0,'-11'28'36'0,"22"-15"-44"15,-1-13 64-15,4-3-59 16,29-4 0-16,20 1-8 16,25-3 1-16,4 2-2 15,21 1 1-15,-11 6-8 16,-6 9 0-16</inkml:trace>
  <inkml:trace contextRef="#ctx0" brushRef="#br0" timeOffset="65218.35">10545 8912 52 0,'-32'12'26'0,"-25"16"-23"0,40-21 49 0,-15 2-47 16,-3 10 1-16,3-4 0 15,0 7 0-15,-3 0-9 16,0 3 1-16,3 4 5 16,4-4 1-16,3-3-3 15,7-3 0-15,8-1-1 16,6-2 0-16,8-3-1 15,10-4 1-15,7-3-1 16,0 4 0-16,18-4 0 16,3 0 0-1,1-3 0-15,-12 4 1 0,-6-1-1 16,-14 6 0-16,-11 10-1 16,-14 7 0-16,-15 5-2 15,5 7 1-15,-5 3-4 16,-2-7 0-16,-1-8-7 0,7-7 0 15,8-7-3-15,10-5 0 16</inkml:trace>
  <inkml:trace contextRef="#ctx0" brushRef="#br0" timeOffset="65459.23">10823 9219 64 0,'11'34'32'0,"-22"10"-34"0,8-28 64 0,-4 9-61 15,0 3 1-15,3 4-1 16,1-4 1-16,-1-6-5 16,4-7 0-16,-4-11-5 15,4-11 1-15,-3-15-12 16,-1-9 0-16,-6-10-1 15,-4-3 0-15</inkml:trace>
  <inkml:trace contextRef="#ctx0" brushRef="#br0" timeOffset="65594.44">10788 8943 46 0,'28'25'23'0,"39"6"-42"16,-42-18 45-16,10-4-41 0,4 4 1 15,3-1-5-15,-3 1 0 16</inkml:trace>
  <inkml:trace contextRef="#ctx0" brushRef="#br0" timeOffset="65922.13">11151 9388 17 0,'-28'50'8'0,"3"22"-2"0,18-56 10 15,0 6-11-15,0-6 1 16,0-7 7-16,4 1 0 15,6-4-14-15,8-9 0 16,6-13 8-16,5-6 1 0,6-6-5 16,4-3 0-16,-4-7-4 15,0 0 0-15,-3 1-3 16,-1 2 1-16,5 4 0 16,-5 6 1-16,1 9 4 15,0 3 0-15,-4 7 1 16,4 6 1-16,-11 3 1 15,0 10 1-15,-4 6-2 16,4 6 0-16,-6 0-2 16,2 3 0-16,-3 3-3 0,0 1 0 0,4-4-4 15,3-6 1-15,4-13-9 32,10-12 1-32,7-6-4 15,0-19 1-15</inkml:trace>
  <inkml:trace contextRef="#ctx0" brushRef="#br0" timeOffset="66178.86">12178 8532 54 0,'3'19'27'0,"-27"34"-35"0,13-34 55 15,-14 12-45-15,-10 13 0 16,-4 10 2-16,4 11 0 15,-7 23-5-15,3 13 1 16,0 5 2 31,7 4 0-31,8-10-1-16,6-12 1 0,11-16-3 0,11-12 0 0,10-19-5 0,7-16 1 0,11-16-12 0,13-9 0 0,5-12-1 15,3-4 1-15</inkml:trace>
  <inkml:trace contextRef="#ctx0" brushRef="#br0" timeOffset="66435.7">12538 9128 69 0,'-18'31'34'0,"-31"16"-47"16,38-34 74-16,-7 15-61 0,-17 7 0 15,-7-4 0-15,-4 10 1 32,-14 15-9-32,11-12 1 15,13-9-12-15,12-26 1 16</inkml:trace>
  <inkml:trace contextRef="#ctx0" brushRef="#br0" timeOffset="66629.87">12164 9097 44 0,'35'40'22'0,"4"14"-19"0,-25-36 25 0,7 14-28 16,4 5 0-16,0 10 2 15,-1 10 0-15,-6-1-3 16,-4 1 0-16,-7-1-4 16,4-12 1-16,-4-16-8 15,10-24 0-15</inkml:trace>
  <inkml:trace contextRef="#ctx0" brushRef="#br0" timeOffset="66868.78">12612 8592 59 0,'67'66'29'0,"21"24"-37"0,-63-68 54 15,6 25-45-15,-2 16 0 16,-12 25 0-16,-6 15 1 15,-18 20-3-15,-18 12 0 16,-14-4-1-16,-3-12 1 16,-7-18-15-16,-1-23 0 15</inkml:trace>
  <inkml:trace contextRef="#ctx0" brushRef="#br0" timeOffset="67373.14">13349 9166 74 0,'0'6'37'0,"-3"-9"-46"0,3 3 63 0,-4 0-57 16,-3 0 0-16,0 0-10 0,0 0 1 16,3 3 0-16,4-13 1 15</inkml:trace>
  <inkml:trace contextRef="#ctx0" brushRef="#br0" timeOffset="67830.63">14757 8673 72 0,'14'0'36'0,"0"-25"-41"0,-21 13 60 16,-11-7-55-16,-10 3 1 15,-21-3-1-15,-29 10 0 16,-14 9-2-16,-3 9 1 0,3 20-2 16,-3 33 0-16,-4 17-2 15,11 24 1-15,18 26-1 16,13-35 0-16,25 63 2 15,25-16 0-15,28-16 2 16,25-25 1-16,11-37 3 16,31-38 0-16,28-31 1 15,4-32 0-15,0-31 0 16,-17-25 1-16,-19-6-2 16,-20-13 1-16,-25-3-5 15,-22 9 0-15,-24 7-10 16,-14 0 0-16,-18 18-9 15,-7 26 0-15</inkml:trace>
  <inkml:trace contextRef="#ctx0" brushRef="#br0" timeOffset="68226.17">15737 9181 73 0,'25'19'36'0,"74"-6"-43"0,-64-17 66 0,32-2-59 0,4-6 0 0,-1-1-10 15,-3-3 1-15,-14 4 0 16,-10-4 0-16,-19 1-11 0,-10 2 1 16</inkml:trace>
  <inkml:trace contextRef="#ctx0" brushRef="#br0" timeOffset="68400.96">15928 8814 61 0,'7'69'30'0,"-14"41"-42"0,7-66 55 16,-7 19-45-16,7 15 1 15,0 10-12-15,7-13 1 16,0-18 4-16,7-17 0 16</inkml:trace>
  <inkml:trace contextRef="#ctx0" brushRef="#br0" timeOffset="68819.84">17731 9134 56 0,'-25'-9'28'0,"-7"-29"-26"16,22 32 48-16,-1 0-46 0,-7-1 1 15,-10-2 0-15,-7 3 1 16,0-1-8-16,3 11 0 15,0-1 6-15,-3 9 0 16,-4 16-4-16,7 10 1 16,4 9-2-16,3 13 0 15,8-4-3-15,6 1 0 16,11-4-3-16,14-9 0 16,7-13-2-16,8-12 1 0,9-10-10 15,15-12 1-15,0-3 1 16,0-3 0-16</inkml:trace>
  <inkml:trace contextRef="#ctx0" brushRef="#br0" timeOffset="69061.85">18126 9238 63 0,'42'9'31'0,"-28"-15"-40"15,-14 6 67-15,-3-3-56 16,-8-10 0-16,-14 7 2 15,-10-4 0-15,-4 1-5 16,-7 0 0-16,-6 2 3 16,-8 4 1-16,3 10-4 15,8 2 1-15,3 7-4 16,11 12 1-16,10 0-4 0,7 3 1 16,15-6-7-16,17 1 1 15,21-8-7-15,7-11 1 16</inkml:trace>
  <inkml:trace contextRef="#ctx0" brushRef="#br0" timeOffset="69361.86">18591 8990 51 0,'0'12'25'0,"-49"7"-29"0,42-12 42 0,-7-4-38 15,-7 3 0-15,-8 3 0 16,-2-2 1-16,-8 5-1 16,11 4 0-16,-1 0 0 15,8 2 1-15,11-2 0 16,10 3 1-16,14-7 0 16,14 4 0-16,0 0 0 15,-3-4 1-15,7 1-1 16,-11 3 0-16,-7 2-3 15,-7 7 1-15,-10 7-6 16,-15-4 1-16,-17 0-12 16,-1-6 1-16</inkml:trace>
  <inkml:trace contextRef="#ctx0" brushRef="#br0" timeOffset="69677">19191 8504 62 0,'14'12'31'0,"-24"17"-38"0,-1-20 54 16,-7 10-47-16,-10 9 0 0,0 13 0 15,-7 6 0-15,-8 16 0 16,-6 6 1-16,-4 18-1 16,7 7 1-16,7 4-1 15,8-10 0-15,9-4-3 16,15-12 1-16,22-12-14 16,13-19 1-16,4-19-2 15,6-13 0-15</inkml:trace>
  <inkml:trace contextRef="#ctx0" brushRef="#br0" timeOffset="69902.92">19484 9078 59 0,'-46'34'29'0,"-49"38"-41"0,67-59 58 15,-8 6-47-15,-10 18 1 16,8 1 0-16,2-7 0 16,5 1-2-16,2-4 0 15,5-9-13-15,10-13 1 16,-1-19-1-16,8-12 1 16</inkml:trace>
  <inkml:trace contextRef="#ctx0" brushRef="#br0" timeOffset="70069.44">19089 8968 48 0,'32'34'24'0,"35"45"-24"0,-50-54 47 0,4 6-45 15,8 13 1-15,-1 10 0 16,4-11 0-16,3 4-5 16,-3 4 1-16,-8-7-2 15,-6-7 0-15,-4-12-13 16,-10-18 0-16</inkml:trace>
  <inkml:trace contextRef="#ctx0" brushRef="#br0" timeOffset="70292.25">19671 8786 61 0,'49'91'30'0,"18"-3"-36"0,-53-63 48 16,1 25-43-16,-8 22 0 15,-11 16-3-15,-10 9 1 16,-18 4-2-16,-7-10 0 16,-3-13-11-16,-4-18 1 15</inkml:trace>
  <inkml:trace contextRef="#ctx0" brushRef="#br0" timeOffset="70731.78">20475 9068 77 0,'0'7'38'0,"21"-4"-50"0,-14-6 74 16,4 3-65-16,3-7 0 0,0 7-9 15,-3-3 1-15,-1 0-2 0,1 0 1 16,-7-6-9 0,-1-4 1-16</inkml:trace>
  <inkml:trace contextRef="#ctx0" brushRef="#br0" timeOffset="70998.07">21431 8256 78 0,'0'60'39'0,"-35"34"-45"15,21-53 83-15,0 28-76 16,-4 37 0-16,0 35 0 0,4 16 0 15,4 16-5-15,3-1 0 16,3-12-7-16,1-31 0 16,-1-32-13-16,4-31 0 15</inkml:trace>
  <inkml:trace contextRef="#ctx0" brushRef="#br0" timeOffset="73084.16">22504 9031 39 0,'-21'-3'19'0,"3"-1"-2"0,14 1 19 16,1 0-30-16,3 3 1 16,0 0 4-16,7-3 0 0,3 0-14 15,8 0 1-15,14 3 7 16,24-3 1-16,15 3-7 16,-1-4 1-16,5 4-6 15,-12-3 0-15,-17 3-7 16,-4-3 0-16,-24 6-7 0,-18 0 1 15</inkml:trace>
  <inkml:trace contextRef="#ctx0" brushRef="#br0" timeOffset="73266.22">22401 9385 75 0,'22'35'37'0,"23"-26"-49"15,-27-9 74-15,21 0-63 16,21-6 0-16,10-7-9 16,-3 1 1-16,8-4 2 0,-8 7 1 15,-4-7-14-15,-3 6 0 16</inkml:trace>
  <inkml:trace contextRef="#ctx0" brushRef="#br0" timeOffset="73745.7">24550 8921 58 0,'-4'0'29'0,"4"-6"-29"15,0 6 50-15,0 0-46 16,0 3 1-16,-3 6 1 16,-8 7 0-16,-10 3-8 0,-7 3 0 15,-11-4 5-15,0 17 0 16,0 9-3-16,1 12 0 16,2 10-2-16,8 6 0 15,3 0-1-15,8-18 0 16,10-7-3-16,10-6 1 15,22-7-3-15,24-12 1 16,8-13-7-16,20-15 0 16,12-22-3-16,6-3 0 15</inkml:trace>
  <inkml:trace contextRef="#ctx0" brushRef="#br0" timeOffset="73985.91">25181 9175 37 0,'50'-35'18'0,"-8"23"-6"0,-35 6 31 63,0-1-39-63,-3 1 1 0,-4 0 1 0,-7-4 0 0,-18 4-7 0,-7 0 1 0,-3 6 5 0,-15 3 0 0,-9 3-2 15,-9 4 0-15,-6 9-1 16,7 2 1-16,7 1-4 16,7 7 1-16,8 5-3 15,9 7 1-15,15-3-4 16,18-7 1-16,17-6-4 15,18-6 1-15,20-7-2 16,19-15 1-16,0-16-7 16,10-9 0-16</inkml:trace>
  <inkml:trace contextRef="#ctx0" brushRef="#br0" timeOffset="74286.32">25647 8962 52 0,'0'15'26'0,"-4"7"-31"0,8-12 47 16,-8-1-41-16,-10 1 0 16,-14-4 1-16,-7 3 1 15,-11 4-4-15,0-1 1 16,-7 4 2-16,7-3 0 0,4 2 0 16,14 1 0-16,3 0-1 15,14-4 0-15,11 1 0 16,15-1 0-16,13-2 0 15,11-1 0-15,-1-3-1 16,1-3 1-16,-3 1-2 16,-12 2 0-16,-13 3-2 15,-15 13 1-15,-10 6-7 16,-18 1 1-16,1-7-9 16,-8-7 1-16</inkml:trace>
  <inkml:trace contextRef="#ctx0" brushRef="#br0" timeOffset="74571.3">26123 8532 56 0,'18'16'28'0,"-29"6"-29"0,1-10 47 15,-11 7-45-15,-8 6 0 16,-10 13 0-16,-3 6 1 16,-7 15-3-16,-4 13 1 15,3 16 1-15,8 3 1 16,10 0-2-16,11-19 1 16,18-9-6-16,17-22 1 15,7-10-12-15,18-18 1 0,10-26-2 16,1-6 0-16</inkml:trace>
  <inkml:trace contextRef="#ctx0" brushRef="#br0" timeOffset="74767.94">26476 8915 48 0,'-7'56'24'0,"-57"1"-28"15,40-45 47-15,-12 13-42 16,1 7 0-16,-7-1-1 15,-4 3 1-15,-3 4-1 16,-1 3 0-16,4-7 0 16,11-2 0-16,7-14-6 15,10-11 0-15,11-17-8 16,7-12 0-16</inkml:trace>
  <inkml:trace contextRef="#ctx0" brushRef="#br0" timeOffset="74910.38">26042 8959 21 0,'7'-66'10'0,"4"38"11"0,-4 21 5 15,0 10-24-15,7 1 1 16,4 14 0-16,3 14 1 16,-4 12-6-16,5 3 1 15,6 9 2-15,4 10 0 16,3 0-4-16,4-7 0 0,-1-8-9 16,5-8 1-16</inkml:trace>
  <inkml:trace contextRef="#ctx0" brushRef="#br0" timeOffset="75218.24">26532 8758 52 0,'46'41'26'0,"35"-16"-32"16,-59-19 47-16,9 3-40 15,19-2 0-15,6 5 0 16,4 10 0-16,-10 10-2 0,-12-1 1 16,-20 7 0-16,-18 12 1 15,-21 16-2-15,-18 9 0 16,0 9-7-16,-10 1 0 15,-11-13-7-15,7-12 1 16</inkml:trace>
  <inkml:trace contextRef="#ctx0" brushRef="#br0" timeOffset="75398.1">27330 9492 57 0,'31'47'28'0,"-13"-41"-46"0,-14-9 50 0,-11-7-57 16,-8-5 1-16</inkml:trace>
  <inkml:trace contextRef="#ctx0" brushRef="#br0" timeOffset="77093.31">2261 10925 48 0,'11'-10'24'0,"-1"-12"-17"0,-10 16 24 16,0 0-29-16,-7 6 0 0,-3 3 2 15,-11 10 1-15,-18 12-6 16,-11 12 1-16,8 10 3 16,-7 13 1-16,-8 3-2 15,-3 2 0-15,7 8-2 16,-3 2 1-16,14-6-2 16,10-6 1-16,7-7-1 15,11-6 0-15,7-3-1 0,18-12 1 16,24-7 0-16,7-9 0 15,8-4 1-15,10 1 0 16,0 0 0-16,-11-1 0 0,-10-2 0 16,-7 12 0-16,-25 16-1 31,-14 12 1-31,-15 16-2 16,1 3 0-16,-14 3-2 0,0-12 1 15,-15 3-3-15,1-10 1 16,10-8-4-1,7-8 0-15,4-2-5 16,7-7 0-16</inkml:trace>
  <inkml:trace contextRef="#ctx0" brushRef="#br0" timeOffset="77438.82">2364 12126 35 0,'60'-13'17'0,"-11"-18"-7"0,-38 25 27 16,-4-7-33-16,3 4 1 16,1-4 1-16,-8 1 1 0,4 2-9 15,-7 4 0-15,-10 3 4 16,-8 6 1-16,-14 13-4 16,-6 12 0-16,-12 6-3 15,8 16 1-15,3 4-2 16,-7 8 1-16,14-2 1 15,11-7 0-15,14-9 4 16,14-16 1-16,14-15 3 16,29-22 0-16,6-23 0 15,-3-12 1-15,-3-12-2 16,-19 3 1-16,-9-4-7 16,-8 10 0-16,-14 3-11 15,-18 7 1-15,-21 2-5 16,7 4 0-16</inkml:trace>
  <inkml:trace contextRef="#ctx0" brushRef="#br0" timeOffset="78456.84">4734 10815 67 0,'0'0'33'0,"-10"125"-31"0,10-90 33 0,3 34-34 31,-3 9 1-31,0 7 1 16,4-7 0-16,6-2-4 15,1-20 0-15,-8-9 3 16,5-12 1-16,2-23-2 0,-10-12 0 16,0-9-2-16,-7-4 1 15,4-2-2-15,-19-4 0 16,-6 3-2 0,-11 3 0-16,-14 1-1 0,4 6 0 15,0 9-1-15,-8 0 0 16,8 3 2-16,6 0 0 15,12 7 3-15,2 0 0 0,19 2 3 16,-1 1 1-16,11 0 2 16,11 2 1-16,10-2 1 0,7-7 0 15,15-5-1-15,6-1 0 16,4-13-3-16,-4-2 0 16,8-4-5-1,3-3 1-15,0 4-9 16,-11-1 1-16,0 3-11 15,-10 7 0-15</inkml:trace>
  <inkml:trace contextRef="#ctx0" brushRef="#br0" timeOffset="78730.69">3845 12163 82 0,'43'-3'41'0,"108"-28"-49"0,-101 12 76 16,34-6-67-16,36-10 1 16,0-5-1-16,4 5 0 15,-8 1-5-15,-17 9 0 16,-14 3-5-16,-11 12 1 15,-28 1-13-15,-11 12 0 16,-25 10-2-16,-3-1 0 16</inkml:trace>
  <inkml:trace contextRef="#ctx0" brushRef="#br0" timeOffset="79180.73">4424 12279 61 0,'10'51'30'0,"-6"14"-36"16,3-46 59-16,-7 13-50 16,0 8 1-16,0 17 2 15,-7-4 0-15,3 7-7 16,4-4 1-16,-7-6 4 15,4-9 0-15,3-6-2 16,-7-10 0-16,3-10-2 16,-13-5 1-16,-5-7-2 15,-6-3 0-15,0-3-1 0,3-4 1 16,-13 1-2-16,-1 0 1 16,-11 3-1-16,1 0 1 15,-4 6-2-15,7 9 1 16,-3 4 0-16,6 6 0 15,5 9 2-15,16 4 1 16,12 2 1-16,10 4 0 16,10 9 1-16,22-6 0 0,25-12-1 15,13-17 0-15,11-8-4 16,-3-14 0-16,7-8-9 16,3-14 1-16,-7-14-8 0,-7-8 0 15</inkml:trace>
  <inkml:trace contextRef="#ctx0" brushRef="#br0" timeOffset="79391.48">5203 12411 47 0,'-42'22'23'0,"-46"50"-18"16,67-44 36-16,-14 13-39 15,-11 3 0-15,-4 16 1 16,1 2 0-16,-1 20-5 16,1-13 0-16,7-10-6 0,14-18 1 15,3-25-9-15,14-29 1 16</inkml:trace>
  <inkml:trace contextRef="#ctx0" brushRef="#br0" timeOffset="79558.25">4643 12549 63 0,'49'44'31'0,"11"63"-30"0,-35-79 57 15,13 16-57-15,19 0 1 32,24 12-22-32,-21-12 0 0,-18-25 10 15,-17-10 1-15</inkml:trace>
  <inkml:trace contextRef="#ctx1" brushRef="#br0">801 9796 0,'0'0'16,"0"0"0</inkml:trace>
  <inkml:trace contextRef="#ctx0" brushRef="#br0" timeOffset="80997.64">6050 11684 59 0,'50'-22'29'0,"-22"-50"-22"0,-28 59 29 0,-11-3-33 15,1 7 1-15,-22 6 1 16,-14 9 0-16,4 13-7 16,-8-3 1-16,-10 12 4 15,0 3 0-15,4 4-2 16,3-4 1-16,14-6-2 15,-3 6 1-15,14-2-2 16,6-4 1-16,15 0-1 16,7-6 0-16,11-4 0 15,17-5 1 1,11-1-1-16,0-6 1 0,-4-3 0 16,-7 3 0-16,-7 10 0 15,-10 3 0-15,-4 12-2 0,-17 16 0 16,-12 0-2-16,-16 9 1 15,-8 7-5-15,3-10 0 16,1-6-5-16,7-7 1 16,10-9-5-16,14-12 0 15</inkml:trace>
  <inkml:trace contextRef="#ctx0" brushRef="#br0" timeOffset="81211.69">6227 11966 48 0,'3'31'24'0,"-3"-9"-21"0,-3-12 44 16,-5 8-45-16,-2 14 1 0,-4-7-1 16,-4 3 1-16,8 3-5 15,-1 1 0-15,0-4-6 31,8-15 0-31,3-20-9 16,3-5 1-16</inkml:trace>
  <inkml:trace contextRef="#ctx0" brushRef="#br0" timeOffset="81404.41">5976 11759 52 0,'25'53'26'0,"21"-25"-27"0,-36-24 42 16,8 2-41-16,3 0 0 16,11-3-3-16,7-6 0 15,-1 0-2-15,1-3 1 16,4-1-11-16,-15-2 1 16</inkml:trace>
  <inkml:trace contextRef="#ctx0" brushRef="#br0" timeOffset="81702.16">6438 12123 48 0,'7'62'24'0,"-7"-30"-21"15,0-26 38-15,0 0-41 16,4-3 1-16,3 1 2 16,-7-11 0-16,7 4-4 15,3-6 1-15,1-16 0 16,3-4 0-16,4 1-1 15,3-3 0-15,0 3-1 16,4 2 1-16,7 5 1 16,-4 5 0-16,4 10 1 15,-1 6 0-15,1 6 1 16,3 10 1-16,-10 5-2 16,0 8 1-16,-4-4-3 15,-7-3 0-15,7 0-7 0,4-3 0 16,0-4-8-16,3-9 0 15</inkml:trace>
  <inkml:trace contextRef="#ctx0" brushRef="#br0" timeOffset="81957.63">7634 11502 48 0,'-3'22'24'0,"-26"12"-20"0,15-15 38 0,-3-6-40 16,-5 15 1-16,-2 16 2 16,-12 6 1-16,-2 13-8 0,-8 18 1 15,3 1 4-15,12 2 0 16,6-2-4-16,11-19 1 16,7-10-7-1,14-16 0-15,18-15-7 16,10-25 0-16,4-19-4 15,14-18 0-15</inkml:trace>
  <inkml:trace contextRef="#ctx0" brushRef="#br0" timeOffset="82138.75">7997 11781 41 0,'4'53'20'0,"-53"-3"-23"16,31-31 37-16,-7 12-32 0,-21 7 1 15,4 3 1-15,-11-4 0 16,0 4-6-16,4 0 1 16,7-3-1-16,10-7 0 15,11-6-11-15,-8-19 1 16</inkml:trace>
  <inkml:trace contextRef="#ctx0" brushRef="#br0" timeOffset="82350.53">7504 11756 38 0,'24'12'19'0,"22"32"-14"0,-28-31 26 0,10 12-28 15,-3 9 0-15,3 7 2 16,4 6 1-16,3 0-8 16,0-3 1-16,1 0 3 15,2 0 1-15,-9-7-7 16,2-5 0-16,-6-16-6 15,0-20 0-15,-11-11-5 16,0-29 1-16</inkml:trace>
  <inkml:trace contextRef="#ctx0" brushRef="#br0" timeOffset="82554.75">8347 11426 59 0,'84'91'29'0,"1"29"-42"0,-71-73 60 15,-7 22-48-15,-3 28 1 16,-8 13-4-16,-24-10 1 16,-11 0-11-16,-3-9 1 15</inkml:trace>
  <inkml:trace contextRef="#ctx0" brushRef="#br0" timeOffset="83029.24">9412 11938 60 0,'4'28'30'0,"-1"-22"-25"0,1-6 47 15,6-3-50-15,11 0 0 16,18-10 1-16,14-6 0 16,21 4-7-16,18-4 0 0,7 0-4 15,-11 3 1-15,-14 4-12 16,-28-1 0-16</inkml:trace>
  <inkml:trace contextRef="#ctx0" brushRef="#br0" timeOffset="83208.1">9352 12113 65 0,'-10'63'32'0,"17"-38"-23"0,3-22 53 0,11 7-61 16,25-10 1-16,11 0-2 15,6-13 1-15,18-3-6 16,4 1 0-16,0-1-10 0,-4 0 1 0,-14 4-8 15,0 2 1-15</inkml:trace>
  <inkml:trace contextRef="#ctx0" brushRef="#br0" timeOffset="83798.06">11553 11928 76 0,'0'-3'38'0,"-28"-13"-48"0,18 10 72 15,-11 6-62-15,-8-3 1 16,1 9-1-16,-14 7 1 16,-8 2-1-16,-6 7 0 15,-1 10 1-15,1 15 0 16,0 6-1-16,3 10 1 15,7 6-1-15,7-3 1 16,14-4-1-16,15-8 1 16,20-4-3-16,15-6 1 0,17-13-1 15,15-18 0-15,3-13-4 16,7-7 1-16,7-8-7 16,0-10 0-16,14 0-9 15,-10-7 1-15</inkml:trace>
  <inkml:trace contextRef="#ctx0" brushRef="#br0" timeOffset="84089.41">12139 12035 58 0,'18'6'29'0,"6"16"-28"16,-20-19 47-16,-4-3-45 16,-4 3 1-16,-3 0 2 15,-7 4 0-15,-10-1-7 16,-12 3 0-16,-6 7 5 15,3 3 1-15,-3-3-2 16,-4 6 0-16,-3 9-1 0,6 13 0 16,8-13-4-16,7 13 1 15,10 6-3-15,11-6 0 16,14-6-1-16,7-10 0 31,7-12 0-31,8-16 0 0,6-13 2 0,14-9 0 16,4-15-2-16,4-14 1 15,3-2-13-15,-4-7 1 16</inkml:trace>
  <inkml:trace contextRef="#ctx0" brushRef="#br0" timeOffset="84463.1">12827 11900 76 0,'25'-13'38'0,"-29"-9"-47"15,-3 19 66-15,-14 3-56 16,-11 7 0-16,-14 2 0 16,-10 7 0-16,-1 6-2 15,-3 3 0-15,1 0 0 16,2 0 0-16,4 3-3 15,14 0 0-15,11-3 0 16,14-3 1-16,18 0 1 16,13-3 0-16,11-3 2 0,15-7 0 15,10 4 2 1,-11-1 0-16,-7 4-1 0,-10 9 1 16,-7 3-3-16,-22 4 1 15,-14-4-4-15,-10 6 1 0,-7 4-10 16,-7-7 1-16,-4-9-6 15,10-3 0 1</inkml:trace>
  <inkml:trace contextRef="#ctx0" brushRef="#br0" timeOffset="84795.98">13681 11505 62 0,'0'9'31'0,"-39"23"-38"0,21-20 55 0,-3 1-46 15,-14 9 1-15,-15 15 0 16,-10 13 1-16,-7 7-5 15,0 21 1-15,4 13 2 16,-1 22 1-16,15-9-2 16,14 2 0-16,7-15-2 0,10-12 0 15,18-17-5-15,21-12 1 16,11-21-11-16,10-20 0 16,4-18-3-16,3-13 0 15</inkml:trace>
  <inkml:trace contextRef="#ctx0" brushRef="#br0" timeOffset="85048.93">14344 11803 52 0,'-4'50'26'0,"-66"-3"-33"0,38-22 48 15,-7 0-40-15,-14 13 1 0,-17 6 1 16,-4 3 1-16,-14 9-5 16,6 4 1-16,12 6 2 15,6-4 0-15,15-12-4 16,10-12 1-16,11-19-13 16,10-19 1-16,8-16-3 15,6-12 0-15</inkml:trace>
  <inkml:trace contextRef="#ctx0" brushRef="#br0" timeOffset="85246.56">13607 11768 52 0,'24'47'26'0,"8"7"-31"0,-21-36 50 16,3 14-45-16,3 12 0 15,5 6 0-15,6 9 1 16,11 10-1-16,3-6 0 15,0 0-1-15,4-13 0 16,-11-12-8-16,4-16 0 16,-7-19-6-16,7-13 1 15</inkml:trace>
  <inkml:trace contextRef="#ctx0" brushRef="#br0" timeOffset="85470.94">14263 11433 54 0,'49'34'27'0,"29"54"-28"0,-43-66 48 0,7 28-45 16,1 10 0-16,10 18-1 15,7 19 1-15,-11 26-4 16,-21-4 0-16,-24 3-2 15,-25 0 0-15,-43-2-13 16,-35-11 1-16</inkml:trace>
  <inkml:trace contextRef="#ctx0" brushRef="#br0" timeOffset="117058.98">1947 14503 46 0,'11'19'23'0,"-4"-10"-15"15,-7-6 24-15,4 3-30 16,-4 10 1-16,0 0 2 16,-4 18 0-16,-17 10-7 15,-7 28 1-15,-22 13 4 16,1 9 0-16,-4 6-2 16,4 1 0-16,3-7-1 15,14-10 1-15,0-8 0 16,15-11 0-16,13-11 0 0,8-7 0 15,13-13 1-15,25-9 1 0,18-12-1 16,-3-10 1-16,6-3-1 16,8-6 0-1,-4 0-1-15,-18-1 1 16,1 4-7-16,-11 0 1 16,-8 3-9-16,-10 0 0 15,1 0-6-15,2 0 0 16</inkml:trace>
  <inkml:trace contextRef="#ctx0" brushRef="#br0" timeOffset="117300.03">2561 15400 44 0,'0'34'22'0,"-10"-28"-18"16,10 4 36-16,-7 5-39 16,7 4 1-16,-4 9-1 15,-3-2 1-15,0-1-4 16,3-3 0-16,4-4-5 16,0-11 0-16,0-14-7 15,0-8 0-15</inkml:trace>
  <inkml:trace contextRef="#ctx0" brushRef="#br0" timeOffset="117478.66">2484 15186 37 0,'7'0'18'0,"3"22"-10"0,-10-19 27 16,4 1-29-16,3 2 1 15,-7 0 0-15,0-3 1 16,10-3-12-16,1 0 0 15,7 0 2-15,3 0 0 16,7-3-14-16,-3-3 1 16</inkml:trace>
  <inkml:trace contextRef="#ctx0" brushRef="#br0" timeOffset="117927.8">3041 14493 49 0,'0'10'24'0,"-21"27"-25"0,10-18 35 0,1 6-33 16,-15 25 1-16,0 26 0 15,-3 18 0-15,-11 15-4 16,0 4 0-16,8-6 0 16,9-13 1-16,1-22-13 0,21-19 0 15</inkml:trace>
  <inkml:trace contextRef="#ctx0" brushRef="#br0" timeOffset="118469.3">3140 15045 48 0,'28'-37'24'0,"-14"27"-17"0,-14 10 35 0,-3 6-41 16,-8 7 1-16,-7 9 1 15,-3 9 0-15,0-3-4 16,-7 7 0-16,-4 3 2 15,-7 2 0-15,0 1-2 16,1-6 1-16,-1-4-1 0,7-6 0 16,11-6-1-16,-4-3 0 15,15-7 0-15,6-3 0 16,15-3 0-16,-1-3 1 16,11 4 0-16,8-1 1 15,-1 3 0-15,-3 3 0 16,3 1 0-16,0 9 1 15,-10-1 0-15,-4-2 0 16,3 9 0-16,-6-3 1 16,7-3 0-16,3-3 0 15,-7-4 0-15,11-6 0 16,6-12 0-16,1-6 0 0,7-10-1 16,0-7 0-16,-8-8-1 15,-2 5 0-15,-8 1-1 16,-4 3 0-16,-6 3-2 15,-11 6 0-15,-7 6-1 16,3 10 1-16,-6 10-2 16,-1 5 1-16,-6 10 0 15,-1 13 1-15,4 2 2 16,3 1 0-16,4 6 1 16,0-10 0-16,7-6 0 15,14-6 0-15,7-9-3 16,4-10 0-16,10-9-9 15,4-10 1-15,-7-6-2 16,-4-3 0-16</inkml:trace>
  <inkml:trace contextRef="#ctx0" brushRef="#br0" timeOffset="118756.36">3609 15484 41 0,'7'32'20'0,"4"-14"-18"0,-8-14 41 15,8-1-40-15,-1 0 0 16,4-3 1-16,-3 0 1 31,3 0-7-31,4 0 0 16,-8 3 2-16,-3 0 1 0,4 6-2 15,0 4 0-15,-1 3-1 16,4-1 1-16,4 1 1 16,-1-7 1-16,12-5 2 15,2-8 0 1,8-5 0-16,-7-4 0 0,-4 1-1 15,4-4 1-15,-11-6-3 16,0 0 1-16,-3-3-8 16,-7-3 1-16,-1-3-11 0,-3-1 1 15</inkml:trace>
  <inkml:trace contextRef="#ctx0" brushRef="#br0" timeOffset="118981.59">4385 15418 55 0,'0'57'27'0,"-18"6"-27"0,18-51 42 15,-3 4-43-15,3-4 1 16,-7 1-4-16,7-7 1 15,-4-9-2-15,8-6 0 16,-4-10-11-16,0-13 1 16</inkml:trace>
  <inkml:trace contextRef="#ctx0" brushRef="#br0" timeOffset="119655.58">4336 15233 46 0,'28'19'23'0,"14"13"-22"0,-31-26 36 0,6 3-38 16,12-6 1-16,2-3-1 16,8-3 1-16,0-3 0 15,3-3 0-15,-3-10-1 16,-7 3 0-16,0 3 0 16,-4 1 0-16,-7 3 0 15,-14 2 0-15,-7 7 1 16,0-6 0-16,-10 6 0 15,2 9 0-15,5-2 0 16,-8 5 0-16,-3 1-1 16,4 2 1-16,-1 4-1 15,8 0 1-15,3-3-1 0,3-1 1 16,4 1 0-16,-3 0 1 16,10-4 1-16,0 4 1 15,4 0 0-15,-8 2 0 16,1 1-1-16,-4 0 0 15,-7 0 0-15,-7 3 0 16,-4 0-2-16,1 0 1 16,2 0-2-16,5-3 0 15,-8-4-1-15,4 1 0 78,4-4-1-78,3-5 1 0,0-7 2 0,10-3 0 0,4-7 1 0,15-2 1 0,9-4 1 0,5-3 0 0,13-9 1 0,-3-7 1 16,-3-2-3-16,-12 5 0 0,-6-2-2 31,-4 3 1-31,-17 2-2 16,-4 4 0-16,-14 10-2 16,-4 8 0-16,-10 10 0 0,4 13 0 0,-1 9 1 15,4 16 1-15,3 0 3 16,4 9 0-1,14 3 2 1,4-9 1-16,17-9-1 16,4-10 0-16,10-13-2 0,25-9 0 15,-3-12-8-15,-15-10 0 16,-21-9-12 0,-10-7 1-16</inkml:trace>
  <inkml:trace contextRef="#ctx0" brushRef="#br0" timeOffset="120789.89">8841 13678 35 0,'14'-3'17'0,"10"-10"-3"16,-17 10 18-1,4 3-25-15,3 6 0 16,0 4 4-16,0 9 1 16,-3 9-15-16,0 6 1 15,-4 20 9-15,0 2 0 0,-7 16-4 16,0 16 1 0,0 0-3-16,0 0 0 0,0-13-1 0,0-12 0 15,0-19-2 1,-11-19 1-16,-3-16-2 15,-4-12 0-15,-3-16-2 16,-7-6 0-16,0-6-3 0,-4-4 1 16,-3 1 0-16,3 2 0 15,-7 1 2-15,11 9 1 16,0 16 1 0,3 6 1-16,-3 6 2 15,7 10 0-15,-4 9 1 16,11 9 0-16,7 7 2 15,7 3 0-15,7 0 1 16,3-3 1-16,12-7 0 16,16-3 1-16,8-9 0 15,14-12 0-15,4-10-4 16,3-10 1-16,-4-8-6 16,-17 2 1-16,-11-6-15 0,-10-9 0 0</inkml:trace>
  <inkml:trace contextRef="#ctx0" brushRef="#br0" timeOffset="121067.43">7941 14885 74 0,'11'-9'37'0,"59"-38"-37"0,-27 31 62 0,31-6-61 16,28-9 1-16,32 3 0 15,39-7 0-15,-7-6-4 16,-11 4 1-16,-14-1-2 16,-28 13 0-16,-28 6-7 15,-26 13 0-15,-23 12-13 16,-22 7 1-16</inkml:trace>
  <inkml:trace contextRef="#ctx0" brushRef="#br0" timeOffset="121601.34">8565 15070 62 0,'0'10'31'0,"8"2"-32"0,-8-6 48 15,0 10-45-15,-4 0 1 16,-7 15-1-16,-6 16 1 0,-4 10-4 15,-8 9 0-15,5 15 3 16,-8 1 1-16,14-1-2 16,-6-9 1-16,13-15-1 15,0-17 1-15,8-8-2 0,-4-13 0 16,3-16-1-16,-3-16 1 0,-3 4-3 16,-4-7 1-16,-4-3-2 15,-3-3 0-15,-4-3 0 63,0 3 0-48,-3 4 0-15,-4 8 0 0,1 10 1 0,13 10 1 0,-7 8 2 0,4 4 0 0,4 13 3 0,6 6 0 0,4 9 1 16,7-3 0-16,14 0 0 31,14-6 0-31,4-7-2 0,7-9 1 16,14-9-7-16,10-10 0 0,1-22-9 15,13-6 0-15,-3-12-6 16,11-7 0-16</inkml:trace>
  <inkml:trace contextRef="#ctx0" brushRef="#br0" timeOffset="121802.97">9225 15331 48 0,'-3'34'24'0,"-11"-6"-20"0,3-12 40 16,-3 12-40-16,-7 7 0 0,-18 18 1 16,-18 0 0-16,-6 13-7 15,-11 9 1-15,0 13 1 16,10-16 1-16,15-12-8 16,7-13 0-16,10-19-11 15,11-28 1-15</inkml:trace>
  <inkml:trace contextRef="#ctx0" brushRef="#br0" timeOffset="121968.58">8696 15418 57 0,'28'47'28'0,"29"32"-25"16,-40-45 45-16,8 10-46 15,10 19 0-15,8 3-2 16,10 3 1-16,-11-10-9 15,4-15 1-15,0-25-10 0,-4-16 0 16</inkml:trace>
  <inkml:trace contextRef="#ctx0" brushRef="#br0" timeOffset="122448.51">10474 14634 69 0,'0'16'34'0,"-7"-3"-35"15,3-10 59-15,-3 3-56 16,-7 0 0-16,-3 4 2 0,-15-1 0 0,0 10-5 15,0 6 1 1,1 10 1-16,-5 8 1 16,-2 11-3-16,2 8 1 15,8-5-3-15,3-10 0 0,18 0-3 16,14-6 1-16,18-10-3 16,14-12 1-1,21-13-7-15,10-6 1 31</inkml:trace>
  <inkml:trace contextRef="#ctx0" brushRef="#br0" timeOffset="122687.65">11031 14898 55 0,'25'6'27'0,"-14"-3"-17"0,-11-3 31 0,-7 0-36 15,-4 3 0-15,-14-3 2 16,-6 0 0-16,-8 0-9 15,0 3 0-15,-10 4 6 16,-8 5 1-16,1-2-5 16,-1 9 1-16,8 6-5 15,7 6 1-15,3 0-5 16,14 1 1-16,7-10-5 16,15-4 1-16,20-5-4 15,26-7 0-15,20-21-1 16,22-7 0-16</inkml:trace>
  <inkml:trace contextRef="#ctx0" brushRef="#br0" timeOffset="122989.52">11395 14707 54 0,'-7'6'27'0,"-32"0"-37"0,32-3 55 16,-7 0-44-16,-11 0 0 15,-3 1 1-15,-7 2 0 16,-1 3-3-16,8 7 0 0,0-3 2 16,10-1 1-16,8 1-1 15,13 2 0-15,18-2 0 16,11 2 1-16,0-2 1 16,-4 3 0-16,-7-1 0 15,-3 7 0-15,-8 7-3 16,-13 8 0-16,-22 7-4 15,-17-6 0-15,-8 2-13 16,-6-5 1 0,0-10-2-16,10-3 0 0</inkml:trace>
  <inkml:trace contextRef="#ctx0" brushRef="#br0" timeOffset="123273.48">12040 14462 65 0,'11'28'32'0,"-53"19"-45"0,20-28 66 15,-2 3-54-15,-15 16 1 16,-18 9 0-16,-3 15 1 15,4 10 0-15,7 10 0 16,3-4 0-16,11-5 0 16,10-8-2-16,11-11 0 15,17-7-5-15,18-19 0 0,18-16-12 16,0-18 0-16</inkml:trace>
  <inkml:trace contextRef="#ctx0" brushRef="#br0" timeOffset="123485.46">12266 14819 55 0,'-28'54'27'0,"-43"18"-30"16,54-60 42-16,-15 10-39 15,-7 10 1-15,-3 5-1 16,10-8 1-16,0-1-6 15,4 0 1-15,3-9-6 16,4-10 0-16,11-9-5 16,6-19 1-16</inkml:trace>
  <inkml:trace contextRef="#ctx0" brushRef="#br0" timeOffset="123680.97">11956 14763 24 0,'-7'13'12'0,"21"12"-1"0,-7-10 15 15,3 10-18-15,4 7 0 16,4 8 3-16,3 8 1 0,4 2-16 16,3-6 0-16,0-7 9 15,4-2 1-15,3-4-6 0,1-6 0 16,-1-9-6-16,-3-16 0 16,-4-10-9-16,-3-15 0 15</inkml:trace>
  <inkml:trace contextRef="#ctx0" brushRef="#br0" timeOffset="123889.73">12390 14390 56 0,'35'66'28'0,"14"18"-30"16,-28-65 49-16,15 9-47 15,6 13 1-15,11 0 0 16,0 3 0-16,-7 6-3 16,-18 0 1-16,-21 3-6 0,-25 13 1 15,-28-12-11-15,-31 5 1 16</inkml:trace>
  <inkml:trace contextRef="#ctx0" brushRef="#br0" timeOffset="132268.26">13554 14628 28 0,'-14'10'14'0,"35"2"-2"15,-21-12 15-15,3 3-23 0,8-3 0 0,3 0 4 31,7-3 1-31,11 3-11 16,3-3 0-16,11 0 5 16,11 0 1-16,-1 0-9 0,-3 3 1 15,-4-4-10 1,-10-2 0-16</inkml:trace>
  <inkml:trace contextRef="#ctx0" brushRef="#br0" timeOffset="132478.18">13554 14882 54 0,'-11'41'27'0,"11"-22"-27"0,7-16 47 16,7-3-43-16,15 0 1 15,13 0 0-15,14-3 0 16,11-4-10-16,-3-2 1 0,-8-4-2 15,-10 1 0-15,-7-10-12 16,-14 3 0-16</inkml:trace>
  <inkml:trace contextRef="#ctx0" brushRef="#br0" timeOffset="133062.06">14954 14998 46 0,'-17'3'23'0,"10"-6"-16"0,7 3 32 0,0 0-35 16,10 0 1-16,11 0 4 15,18-6 0-15,7 0-11 16,17-4 0-16,8 1 3 16,3 3 1-16,0-4-12 15,-7 1 0-15,-14-1-9 0,-14 4 1 0</inkml:trace>
  <inkml:trace contextRef="#ctx0" brushRef="#br0" timeOffset="133513.29">16383 14653 64 0,'11'13'32'0,"-15"-20"-43"16,1 11 58-16,-8 5-46 16,-7 0 0-16,-6 4 0 15,-8 3 1-15,-7 2-3 16,-7 1 1-16,0 3 0 15,0 3 0-15,8 0-2 16,6 0 1-16,7 1-1 16,11 2 1-16,11-13 0 15,17 1 0-15,17 0 0 16,8 0 0-16,4-1 2 16,-12 1 0-16,1-4-1 15,-4 1 1-15,-10 6-1 16,-7 6 0-16,-8 3-1 0,-10-6 1 15,-14 3-3-15,-7 0 0 16,-4 0-2-16,4 0 0 16,3 0-7-16,7-6 1 15,8-9-4-15,10-10 0 16</inkml:trace>
  <inkml:trace contextRef="#ctx0" brushRef="#br0" timeOffset="133714.15">16739 14832 44 0,'25'50'22'0,"-11"19"-22"0,-10-59 40 0,-4 8-35 16,-4 7 0-16,-3 7 1 16,0-1 0-16,0-3-8 15,0-9 0-15,0-3 3 16,0-4 1-16,3-5-15 0,1-14 1 15,-1-15-5-15,1-9 1 0</inkml:trace>
  <inkml:trace contextRef="#ctx0" brushRef="#br0" timeOffset="133874.56">16538 14490 44 0,'25'19'22'0,"35"3"-29"0,-39-19 37 15,7 0-32 1,4 3 0-16,-4 4-15 0,4-1 0 16,0 1 15-16,-4-4 1 15</inkml:trace>
  <inkml:trace contextRef="#ctx0" brushRef="#br0" timeOffset="134173.51">16993 14923 39 0,'7'59'19'0,"0"-30"-20"0,-7-20 37 16,4 1-36-16,3-1 1 0,0-3-1 15,0-6 1-15,0-3-2 16,0-6 1-16,4-4-1 16,-1-6 0-16,5-6-1 15,2-3 1-15,1 0-1 16,3 0 1-16,4 2 1 15,-1 11 1-15,1 5 2 16,3 13 1-16,-3 10 0 16,0 12 1-16,-4 10-2 15,-4 2 1-15,-2 7-2 16,-1-3 0-16,3-3-8 16,4-4 1-16,4-15-9 15,3-7 0-15</inkml:trace>
  <inkml:trace contextRef="#ctx0" brushRef="#br0" timeOffset="134669.57">18556 14478 54 0,'-10'9'27'0,"-22"13"-31"0,28-16 45 16,-10 7-39-16,-14 9 0 15,-18 0 1-15,-3 15 1 0,-15 13-4 16,1 19 0-16,-1 13 3 15,11 9 1-15,7 9-1 16,15-3 1-16,6 4-3 16,21-23 1-16,19-12-5 15,13-13 0 1,56-37-15-16,1-13 0 16</inkml:trace>
  <inkml:trace contextRef="#ctx0" brushRef="#br0" timeOffset="134880.15">19001 14901 55 0,'3'38'27'0,"-31"-7"-25"0,10-19 36 0,-13 14-37 15,-12 8 0-15,-10 1 1 16,-10 12 0-16,3-4-3 15,3 8 1-15,8-7-2 16,3-7 0-16,4-5-12 16,10-17 0-16,7-18-2 15,15-19 1-15</inkml:trace>
  <inkml:trace contextRef="#ctx0" brushRef="#br0" timeOffset="135063.32">18507 14832 38 0,'17'38'19'0,"29"53"-15"0,-35-70 33 16,3 14-33-16,0-1 1 15,4 10 0-15,3 7 0 16,4-1-9-16,3 0 1 16,7-6-3-16,4-7 1 15,0-12-10-15,-8-18 1 16</inkml:trace>
  <inkml:trace contextRef="#ctx0" brushRef="#br0" timeOffset="135355.88">19230 14173 26 0,'14'54'13'0,"0"-4"10"15,-3-22 12-15,10 3-26 16,11 20 0-16,10 2 5 16,7 16 1-16,8 12-19 15,3 17 0-15,-4 8 11 16,-17 4 0-16,-25 0-8 16,-21 9 0 77,-39 25-18-93,-38-6 0 0</inkml:trace>
  <inkml:trace contextRef="#ctx0" brushRef="#br1" timeOffset="141523.53">3598 10790 25 0,'4'-16'12'0,"-4"19"1"0,0-3 12 0,0 7-21 0,-4 5 1 16,-3 10 5-16,4 13 1 0,-8 18-12 31,-6 22 0-31,-5 32 7 16,5 25 0-16,-4 31-2 16,3 34 1-16,7 32-4 15,8 22 1-15,3 9-2 16,10 0 1-16,-6-15-1 0,3-22 1 15,-3-23-1-15,-4-30 1 16,0-35-2-16,-4-29 0 0,4-24-6 16,0-35 1-16,4-38-10 15,10-40 0 1</inkml:trace>
  <inkml:trace contextRef="#ctx0" brushRef="#br1" timeOffset="142623.38">3609 10884 55 0,'7'13'27'0,"7"-17"-30"15,-7 1 43-15,14 0-40 16,-3 0 1-16,24-13-1 15,-3 4 1-15,42-13-1 16,11 0 0-16,17 3 1 16,18 0 0-16,0-3 0 15,25-7 1-15,17 1-1 16,4 0 0-16,32 9 0 0,6-10 0 16,29 1 0-16,4-7 0 15,27 1-2-15,-2 2 1 16,27-6 0-16,7 4 0 15,11-1 0-15,11 0 1 16,3 7-1-16,25 12 1 16,-1 7-2-16,15 12 1 15,7 6 0-15,21 10 0 16,0 2-1-16,4 1 0 0,-7-6 1 16,10-1 1-16,-11-2 0 15,-20-4 1-15,-11 0-2 16,-15 1 1-16,5-1 0 15,-33 0 1-15,1 0-3 16,-29 1 1-16,-10-1-1 16,-32-6 1-16,-18-3-1 15,-14 0 1-15,-28 0 0 16,-32-1 0-16,-14 11-1 47,-10 5 0-32,-25 13-1-15,-15 13 1 0,-13 18-1 0,-11 10 0 0,-3 16-1 0,-8 21 1 0,-7-9 1 16,-3 7 0-16,-7 8 1 0,-7-5 1 0,-7 6-1 16,-4-1 1-16,-7-5-1 15,0 6 1-15,-3-1-2 16,-4 4 1-16,-4 13-1 16,1-1 0-16,-8 1-1 15,1 5 1 1,-12 1-1-16,-6-3 1 0,-7-10-1 15,-4-3 1-15,-6-6 0 16,-8-16 1 0,-14-3 0-16,-7-10 0 15,-29-6 1-15,-20-18 0 0,-18-7-1 16,-32-6 1-16,-31-7-1 16,-19-11 1-16,-23-4-1 0,-30-13 1 15,-23-6-2 1,-33-3 1-16,-3 3 0 15,-14-3 0-15,-22-3 0 16,-2 9 0-16,-12-3 1 16,-3 10 0-16,-21 18 0 15,3 4 0-15,-6-4 1 16,-8-3 1-16,-25-2-1 16,-13-8 0-16,-4 4-1 15,-7-6 1-15,-15 6-1 0,-2 0 0 16,2 0-3-1,12-3 1-15,-15-4-4 16,21 7 0-16,15 3-11 16,17 7 1-16,14 2-1 15,57 20 0-15</inkml:trace>
  <inkml:trace contextRef="#ctx0" brushRef="#br1" timeOffset="144342.21">7292 13938 53 0,'14'41'26'0,"-14"34"-22"0,-3-47 27 0,3 20-30 16,-8 11 1-16,5 32 0 16,-4 22 0-16,7 19-2 15,7 28 0-15,11 31 2 16,6 22 0-1,1 7 2-15,3-1 0 16,-3-12 0-16,-7-6 1 16,3-13-1-16,-7-12 1 15,0-20-2-15,-4-18 0 16,1-3-3-16,0-22 1 16,-1-13-2-16,-6-12 0 15,-1-16-1-15,1-12 0 0,-1-13 0 16,1-9 0-16,-1-10 0 15,4-6 0-15,4-10 0 16,10-9 1-16,7-9 0 16,15-10 0-16,17-2-1 15,7-7 1-15,21-4 0 16,18 4 1-16,21-3 0 0,10 0 0 16,26 6 0-16,24-3 0 15,21 6 1-15,32-3 0 16,24 3 0-1,26-3 0-15,16 10 0 0,23-4 1 0,6 10 0 16,10-1 0 0,8 7 0-1,11-3 0-15,9-3 0 0,23-16 0 0,9 6-1 16,12-12 0-16,9-16 0 16,8-3 0-16,28 6-1 15,4 1 0 1,-4-1-1-16,-3 0 0 15,7 7 0-15,-8-1 1 16,8 1-1-16,-11-7 0 16,-21-3 0-16,-14 3 0 15,-8 7 0-15,-38 18 1 16,-17 4-1-16,-8 12 0 0,-32 12 0 16,-10 16 1-1,-35 7-1-15,-22 9 0 16,-6 0 1-16,-36-13 0 0,-25-3 0 15,-20-6 1 1,-22-9 0-16,-18-7 0 0,-17-19 0 16,-18-18 1-16,-17-19-2 15,-18-16 1-15,-18-28-1 16,-17-19 1-16,-11-16-2 16,-14-21 1-16,-11-16-2 15,-7-13 1-15,-3-15 1 16,3 5 0-16,-3-14-1 15,-7-11 1-15,-4 4-1 16,4-9 1-16,-7 2-1 16,-8 20 1-16,-13 9-2 15,-11 9 0-15,-8 16-1 16,5 0 1-16,-1 15-1 16,-14 7 1-16,1 16-1 15,3 15 1-15,-4 10 0 0,7 12 0 16,0 16 1-16,-6 19 0 31,-64 28 1-31,6 18 1 16,-16 4 0-16,-12 16 1 15,-3 15-1-15,-38 10 1 16,-15 15-1-16,-35 3 1 16,-39 7-2-16,-36 0 1 15,-16-7-1-15,-33-6 0 16,-38-15 0-16,-36-10 0 15,-10 3-5-15,-25-3 1 0,-11-3-13 0,4 16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Goal is to diff any function f(x) by:</a:t>
            </a:r>
          </a:p>
          <a:p>
            <a:r>
              <a:rPr lang="en-US" dirty="0">
                <a:cs typeface="Calibri"/>
              </a:rPr>
              <a:t>- growing a list of basic functions (trig is next, really sine and cosine are only new ones)</a:t>
            </a:r>
          </a:p>
          <a:p>
            <a:r>
              <a:rPr lang="en-US" dirty="0">
                <a:cs typeface="Calibri"/>
              </a:rPr>
              <a:t>- combining functions in various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46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Sine and cosine only.</a:t>
            </a:r>
            <a:endParaRPr lang="en-US"/>
          </a:p>
          <a:p>
            <a:r>
              <a:rPr lang="en-US">
                <a:cs typeface="Calibri"/>
              </a:rPr>
              <a:t>Desmos for unit circle / graphs demo.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17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Difference quotient, need use sum formula for sine.</a:t>
            </a:r>
          </a:p>
          <a:p>
            <a:r>
              <a:rPr lang="en-US" dirty="0">
                <a:cs typeface="Calibri"/>
              </a:rPr>
              <a:t>Sin(</a:t>
            </a:r>
            <a:r>
              <a:rPr lang="en-US" dirty="0" err="1">
                <a:cs typeface="Calibri"/>
              </a:rPr>
              <a:t>u+v</a:t>
            </a:r>
            <a:r>
              <a:rPr lang="en-US" dirty="0">
                <a:cs typeface="Calibri"/>
              </a:rPr>
              <a:t>) = sin(u)cos(v) + cos(u)sin(v)</a:t>
            </a:r>
          </a:p>
          <a:p>
            <a:r>
              <a:rPr lang="en-US" dirty="0">
                <a:cs typeface="Calibri"/>
              </a:rPr>
              <a:t>2 limits remain: sin(h)/h, (cos(h)-1)/h, both </a:t>
            </a:r>
            <a:r>
              <a:rPr lang="en-US" dirty="0" err="1">
                <a:cs typeface="Calibri"/>
              </a:rPr>
              <a:t>indet</a:t>
            </a:r>
            <a:r>
              <a:rPr lang="en-US" dirty="0">
                <a:cs typeface="Calibri"/>
              </a:rPr>
              <a:t>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Sin(h)/h, how to compute this limit? Squeeze theorem.</a:t>
            </a:r>
          </a:p>
          <a:p>
            <a:r>
              <a:rPr lang="en-US" dirty="0">
                <a:cs typeface="Calibri"/>
              </a:rPr>
              <a:t>Cos(h) &lt; Sin(h)/h &lt; 1/cos(h)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Sin(h)/h, how to compute this limit? Squeeze theorem.</a:t>
            </a:r>
          </a:p>
          <a:p>
            <a:r>
              <a:rPr lang="en-US" dirty="0">
                <a:cs typeface="Calibri"/>
              </a:rPr>
              <a:t>Cos(h) &lt; Sin(h)/h &lt; 1/cos(h)</a:t>
            </a:r>
          </a:p>
          <a:p>
            <a:r>
              <a:rPr lang="en-US" dirty="0">
                <a:cs typeface="Calibri"/>
              </a:rPr>
              <a:t>Use picture to convince. Another picture in text</a:t>
            </a:r>
          </a:p>
          <a:p>
            <a:r>
              <a:rPr lang="en-US">
                <a:cs typeface="Calibri"/>
              </a:rPr>
              <a:t>Note, radians used here is important.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4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Lim sin(h)/h = 1,  </a:t>
            </a:r>
            <a:r>
              <a:rPr lang="en-US" dirty="0" err="1"/>
              <a:t>lim</a:t>
            </a:r>
            <a:r>
              <a:rPr lang="en-US" dirty="0"/>
              <a:t> (cos(h)-1)/h= 0</a:t>
            </a:r>
          </a:p>
          <a:p>
            <a:r>
              <a:rPr lang="en-US" dirty="0">
                <a:cs typeface="Calibri"/>
              </a:rPr>
              <a:t>Prove the cosine one by use of conjugate.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8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Proof, back to earlier work. Cosine in HW.</a:t>
            </a:r>
          </a:p>
          <a:p>
            <a:r>
              <a:rPr lang="en-US" dirty="0">
                <a:cs typeface="Calibri"/>
              </a:rPr>
              <a:t>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4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Section 3.3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Derivatives of Trig Functions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1</a:t>
            </a:r>
          </a:p>
          <a:p>
            <a:r>
              <a:rPr lang="en-US" dirty="0">
                <a:cs typeface="Calibri"/>
              </a:rPr>
              <a:t>Sine and cosine are all we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3316307-EFA1-42EC-A339-B10B47D5684B}"/>
                  </a:ext>
                </a:extLst>
              </p14:cNvPr>
              <p14:cNvContentPartPr/>
              <p14:nvPr/>
            </p14:nvContentPartPr>
            <p14:xfrm>
              <a:off x="4041000" y="3441960"/>
              <a:ext cx="3104280" cy="1124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3316307-EFA1-42EC-A339-B10B47D568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1640" y="3432600"/>
                <a:ext cx="3123000" cy="11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CD1DF-721D-49AD-8B51-5A15D58E394F}"/>
                  </a:ext>
                </a:extLst>
              </p14:cNvPr>
              <p14:cNvContentPartPr/>
              <p14:nvPr/>
            </p14:nvContentPartPr>
            <p14:xfrm>
              <a:off x="864720" y="1524960"/>
              <a:ext cx="381600" cy="129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CD1DF-721D-49AD-8B51-5A15D58E39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1515600"/>
                <a:ext cx="400320" cy="13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DF0F-A7FB-40E3-B168-787F5C51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Strategy and theorems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CC102-C0D6-4ACF-824C-957E7EDE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C446BB-947C-458E-BD0E-80C37593EC00}"/>
                  </a:ext>
                </a:extLst>
              </p14:cNvPr>
              <p14:cNvContentPartPr/>
              <p14:nvPr/>
            </p14:nvContentPartPr>
            <p14:xfrm>
              <a:off x="918360" y="607320"/>
              <a:ext cx="10823040" cy="442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C446BB-947C-458E-BD0E-80C37593EC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000" y="597960"/>
                <a:ext cx="10841760" cy="444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206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BC4DE-D12A-43CF-A912-72F29AAA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Recall: </a:t>
            </a:r>
            <a:r>
              <a:rPr lang="en-US">
                <a:cs typeface="Calibri Light"/>
              </a:rPr>
              <a:t>Trigonometry</a:t>
            </a:r>
            <a:r>
              <a:rPr lang="en-US" dirty="0">
                <a:cs typeface="Calibri Light"/>
              </a:rPr>
              <a:t> essentials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2F599-D9EF-43EE-B7A3-22DBE88D7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E3B469-487C-494B-AA2A-817BEA2EBC82}"/>
                  </a:ext>
                </a:extLst>
              </p14:cNvPr>
              <p14:cNvContentPartPr/>
              <p14:nvPr/>
            </p14:nvContentPartPr>
            <p14:xfrm>
              <a:off x="0" y="462600"/>
              <a:ext cx="12109680" cy="617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E3B469-487C-494B-AA2A-817BEA2EBC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53240"/>
                <a:ext cx="12128400" cy="619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453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6A79-3669-44C2-9BE7-7806C3C9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Differentiating sine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853D-0885-4546-B7D6-C879373C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B22AFC-E650-4BE4-8721-098B394E7C43}"/>
                  </a:ext>
                </a:extLst>
              </p14:cNvPr>
              <p14:cNvContentPartPr/>
              <p14:nvPr/>
            </p14:nvContentPartPr>
            <p14:xfrm>
              <a:off x="127080" y="405000"/>
              <a:ext cx="10010520" cy="616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B22AFC-E650-4BE4-8721-098B394E7C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395640"/>
                <a:ext cx="10029240" cy="618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180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E28A-ED3C-4AB3-9270-590F026D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limit for sine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B32FC-4473-49B0-BB20-1634D7B0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397934-70AF-43FC-91C0-488EC96A5328}"/>
                  </a:ext>
                </a:extLst>
              </p14:cNvPr>
              <p14:cNvContentPartPr/>
              <p14:nvPr/>
            </p14:nvContentPartPr>
            <p14:xfrm>
              <a:off x="259200" y="347400"/>
              <a:ext cx="11754000" cy="583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397934-70AF-43FC-91C0-488EC96A53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840" y="338040"/>
                <a:ext cx="11772720" cy="585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45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E28A-ED3C-4AB3-9270-590F026D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limit for sine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420B87E9-C812-422F-8DD3-EEB7AEEC8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6945" y="1696229"/>
            <a:ext cx="7641356" cy="3459942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0A1B67-5452-419B-AB75-00044A3B4F0C}"/>
                  </a:ext>
                </a:extLst>
              </p14:cNvPr>
              <p14:cNvContentPartPr/>
              <p14:nvPr/>
            </p14:nvContentPartPr>
            <p14:xfrm>
              <a:off x="115560" y="91440"/>
              <a:ext cx="11901600" cy="674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0A1B67-5452-419B-AB75-00044A3B4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00" y="82080"/>
                <a:ext cx="11920320" cy="676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212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6B2B-C174-474D-8F28-3D9AD78E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Theorem: Limits for sine and cosine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427D3-4928-44B2-9F82-47F1AA4A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89B5A8-3AD1-4D15-92D9-967A861AAC43}"/>
                  </a:ext>
                </a:extLst>
              </p14:cNvPr>
              <p14:cNvContentPartPr/>
              <p14:nvPr/>
            </p14:nvContentPartPr>
            <p14:xfrm>
              <a:off x="0" y="1200960"/>
              <a:ext cx="11830320" cy="551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89B5A8-3AD1-4D15-92D9-967A861AAC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191600"/>
                <a:ext cx="11849040" cy="553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914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6E27-426C-4615-8557-F5A90FD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Theorem: Derivatives of sine and cosine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3DE73-B53B-4061-B99E-95B7B6E5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08273E-FCCB-437D-92EE-16854392BA54}"/>
                  </a:ext>
                </a:extLst>
              </p14:cNvPr>
              <p14:cNvContentPartPr/>
              <p14:nvPr/>
            </p14:nvContentPartPr>
            <p14:xfrm>
              <a:off x="288360" y="986400"/>
              <a:ext cx="11561040" cy="52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08273E-FCCB-437D-92EE-16854392B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000" y="977040"/>
                <a:ext cx="11579760" cy="52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83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452</Words>
  <Application>Microsoft Office PowerPoint</Application>
  <PresentationFormat>Widescreen</PresentationFormat>
  <Paragraphs>53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3.3 Derivatives of Trig Functions</vt:lpstr>
      <vt:lpstr>Homework Submission to Canvas</vt:lpstr>
      <vt:lpstr>Strategy and theorems</vt:lpstr>
      <vt:lpstr>Recall: Trigonometry essentials</vt:lpstr>
      <vt:lpstr>Differentiating sine</vt:lpstr>
      <vt:lpstr>A limit for sine</vt:lpstr>
      <vt:lpstr>A limit for sine</vt:lpstr>
      <vt:lpstr>Theorem: Limits for sine and cosine</vt:lpstr>
      <vt:lpstr>Theorem: Derivatives of sine and cosine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</cp:lastModifiedBy>
  <cp:revision>108</cp:revision>
  <dcterms:created xsi:type="dcterms:W3CDTF">2020-03-23T15:50:16Z</dcterms:created>
  <dcterms:modified xsi:type="dcterms:W3CDTF">2021-03-16T16:27:24Z</dcterms:modified>
</cp:coreProperties>
</file>