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0" r:id="rId3"/>
    <p:sldId id="271" r:id="rId4"/>
    <p:sldId id="272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F949E-DC42-48E1-9650-60FD23A1CDAD}" v="1" dt="2021-03-16T18:19:28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3198B0B1-763C-458D-A108-7AF0C8A8A12E}"/>
    <pc:docChg chg="modSld">
      <pc:chgData name="Chad Vidden" userId="fa919fd6-03f8-48d0-9b95-10ac8c9672df" providerId="ADAL" clId="{3198B0B1-763C-458D-A108-7AF0C8A8A12E}" dt="2021-02-19T20:02:51.451" v="9"/>
      <pc:docMkLst>
        <pc:docMk/>
      </pc:docMkLst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637318454" sldId="257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765299618" sldId="268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765299618" sldId="268"/>
            <ac:inkMk id="4" creationId="{57A14A6B-FF40-4F71-8FBB-71EBC8BC0926}"/>
          </ac:inkMkLst>
        </pc:inkChg>
      </pc:sldChg>
      <pc:sldChg chg="addSp delSp modSp mod">
        <pc:chgData name="Chad Vidden" userId="fa919fd6-03f8-48d0-9b95-10ac8c9672df" providerId="ADAL" clId="{3198B0B1-763C-458D-A108-7AF0C8A8A12E}" dt="2021-02-19T20:02:51.451" v="9"/>
        <pc:sldMkLst>
          <pc:docMk/>
          <pc:sldMk cId="527020038" sldId="269"/>
        </pc:sldMkLst>
        <pc:grpChg chg="del 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0" creationId="{45123162-FC81-47AF-8899-CBF16827C89B}"/>
          </ac:grpSpMkLst>
        </pc:grpChg>
        <pc:grpChg chg="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2" creationId="{C4F7EA45-8AD1-4095-8F7A-9E3A9BA9892C}"/>
          </ac:grpSpMkLst>
        </pc:grpChg>
        <pc:inkChg chg="add">
          <ac:chgData name="Chad Vidden" userId="fa919fd6-03f8-48d0-9b95-10ac8c9672df" providerId="ADAL" clId="{3198B0B1-763C-458D-A108-7AF0C8A8A12E}" dt="2021-02-19T20:02:45.051" v="1" actId="9405"/>
          <ac:inkMkLst>
            <pc:docMk/>
            <pc:sldMk cId="527020038" sldId="269"/>
            <ac:inkMk id="4" creationId="{86624F5F-F0A9-47A8-8757-FAC5129AB0E1}"/>
          </ac:inkMkLst>
        </pc:inkChg>
        <pc:inkChg chg="add">
          <ac:chgData name="Chad Vidden" userId="fa919fd6-03f8-48d0-9b95-10ac8c9672df" providerId="ADAL" clId="{3198B0B1-763C-458D-A108-7AF0C8A8A12E}" dt="2021-02-19T20:02:45.393" v="2" actId="9405"/>
          <ac:inkMkLst>
            <pc:docMk/>
            <pc:sldMk cId="527020038" sldId="269"/>
            <ac:inkMk id="5" creationId="{E8B3E7F4-2AE8-42FE-BCAE-FD592D34041D}"/>
          </ac:inkMkLst>
        </pc:inkChg>
        <pc:inkChg chg="add">
          <ac:chgData name="Chad Vidden" userId="fa919fd6-03f8-48d0-9b95-10ac8c9672df" providerId="ADAL" clId="{3198B0B1-763C-458D-A108-7AF0C8A8A12E}" dt="2021-02-19T20:02:46.722" v="3" actId="9405"/>
          <ac:inkMkLst>
            <pc:docMk/>
            <pc:sldMk cId="527020038" sldId="269"/>
            <ac:inkMk id="6" creationId="{A1A74A1E-45DC-4D00-A161-75300B9DA2FA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7" creationId="{5E0BDABD-3EB0-4799-8B55-0B6B672AB108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8" creationId="{7894C03F-0093-455D-973C-38F65B214AD1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9" creationId="{CC70DAAC-0579-4608-AFEE-40C2144DA6EB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11" creationId="{66E4C560-D1B2-47EB-B41D-EFD189173BC9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199509006" sldId="270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199509006" sldId="270"/>
            <ac:inkMk id="4" creationId="{971CCDEB-ED81-484F-A06F-DFC3E606A2B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362026543" sldId="271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362026543" sldId="271"/>
            <ac:inkMk id="4" creationId="{ACC31CD0-C1CC-46D3-B860-0CE379D2A47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942411497" sldId="272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942411497" sldId="272"/>
            <ac:inkMk id="4" creationId="{3CD49355-E327-4B8D-B90F-AC17CBD0ECA7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2988949556" sldId="273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2988949556" sldId="273"/>
            <ac:inkMk id="4" creationId="{53E586C9-77D7-4477-8602-22830F347AFF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4052627163" sldId="274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4052627163" sldId="274"/>
            <ac:inkMk id="4" creationId="{2F491940-673F-4BF7-BA1C-1D76AFBC70B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987346273" sldId="275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987346273" sldId="275"/>
            <ac:inkMk id="4" creationId="{02893D8C-38FE-4A64-9DD3-50723D016601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506684188" sldId="276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506684188" sldId="276"/>
            <ac:inkMk id="4" creationId="{A2109CF5-D732-46BE-9445-CF65E343B168}"/>
          </ac:inkMkLst>
        </pc:ink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17ADB29F-D0E9-B000-B350-8E6BF60649DE}"/>
    <pc:docChg chg="addSld delSld modSld">
      <pc:chgData name="Chad Vidden" userId="S::cvidden@uwlax.edu::fa919fd6-03f8-48d0-9b95-10ac8c9672df" providerId="AD" clId="Web-{17ADB29F-D0E9-B000-B350-8E6BF60649DE}" dt="2021-03-09T20:27:53.276" v="202"/>
      <pc:docMkLst>
        <pc:docMk/>
      </pc:docMkLst>
      <pc:sldChg chg="delSp modSp">
        <pc:chgData name="Chad Vidden" userId="S::cvidden@uwlax.edu::fa919fd6-03f8-48d0-9b95-10ac8c9672df" providerId="AD" clId="Web-{17ADB29F-D0E9-B000-B350-8E6BF60649DE}" dt="2021-03-09T20:21:55.852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7ADB29F-D0E9-B000-B350-8E6BF60649DE}" dt="2021-03-09T20:21:46.367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7ADB29F-D0E9-B000-B350-8E6BF60649DE}" dt="2021-03-09T20:21:55.852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7ADB29F-D0E9-B000-B350-8E6BF60649DE}" dt="2021-03-09T20:19:38.429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delSp modSp">
        <pc:chgData name="Chad Vidden" userId="S::cvidden@uwlax.edu::fa919fd6-03f8-48d0-9b95-10ac8c9672df" providerId="AD" clId="Web-{17ADB29F-D0E9-B000-B350-8E6BF60649DE}" dt="2021-03-09T20:27:25.525" v="19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17ADB29F-D0E9-B000-B350-8E6BF60649DE}" dt="2021-03-09T20:24:42.790" v="18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7ADB29F-D0E9-B000-B350-8E6BF60649DE}" dt="2021-03-09T20:27:25.525" v="198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7ADB29F-D0E9-B000-B350-8E6BF60649DE}" dt="2021-03-09T20:21:27.179" v="8"/>
          <ac:inkMkLst>
            <pc:docMk/>
            <pc:sldMk cId="765299618" sldId="268"/>
            <ac:inkMk id="4" creationId="{57A14A6B-FF40-4F71-8FBB-71EBC8BC0926}"/>
          </ac:inkMkLst>
        </pc:inkChg>
      </pc:sldChg>
      <pc:sldChg chg="delSp">
        <pc:chgData name="Chad Vidden" userId="S::cvidden@uwlax.edu::fa919fd6-03f8-48d0-9b95-10ac8c9672df" providerId="AD" clId="Web-{17ADB29F-D0E9-B000-B350-8E6BF60649DE}" dt="2021-03-09T20:27:53.276" v="202"/>
        <pc:sldMkLst>
          <pc:docMk/>
          <pc:sldMk cId="527020038" sldId="269"/>
        </pc:sldMkLst>
        <pc:grpChg chg="del">
          <ac:chgData name="Chad Vidden" userId="S::cvidden@uwlax.edu::fa919fd6-03f8-48d0-9b95-10ac8c9672df" providerId="AD" clId="Web-{17ADB29F-D0E9-B000-B350-8E6BF60649DE}" dt="2021-03-09T20:27:35.401" v="199"/>
          <ac:grpSpMkLst>
            <pc:docMk/>
            <pc:sldMk cId="527020038" sldId="269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17ADB29F-D0E9-B000-B350-8E6BF60649DE}" dt="2021-03-09T20:27:49.010" v="201"/>
          <ac:inkMkLst>
            <pc:docMk/>
            <pc:sldMk cId="527020038" sldId="269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17ADB29F-D0E9-B000-B350-8E6BF60649DE}" dt="2021-03-09T20:27:53.276" v="202"/>
          <ac:inkMkLst>
            <pc:docMk/>
            <pc:sldMk cId="527020038" sldId="269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17ADB29F-D0E9-B000-B350-8E6BF60649DE}" dt="2021-03-09T20:27:41.744" v="200"/>
          <ac:inkMkLst>
            <pc:docMk/>
            <pc:sldMk cId="527020038" sldId="269"/>
            <ac:inkMk id="6" creationId="{A1A74A1E-45DC-4D00-A161-75300B9DA2FA}"/>
          </ac:inkMkLst>
        </pc:inkChg>
      </pc:sldChg>
      <pc:sldChg chg="modSp new modNotes">
        <pc:chgData name="Chad Vidden" userId="S::cvidden@uwlax.edu::fa919fd6-03f8-48d0-9b95-10ac8c9672df" providerId="AD" clId="Web-{17ADB29F-D0E9-B000-B350-8E6BF60649DE}" dt="2021-03-09T20:23:41.368" v="147"/>
        <pc:sldMkLst>
          <pc:docMk/>
          <pc:sldMk cId="2219340560" sldId="270"/>
        </pc:sldMkLst>
        <pc:spChg chg="mod">
          <ac:chgData name="Chad Vidden" userId="S::cvidden@uwlax.edu::fa919fd6-03f8-48d0-9b95-10ac8c9672df" providerId="AD" clId="Web-{17ADB29F-D0E9-B000-B350-8E6BF60649DE}" dt="2021-03-09T20:23:01.477" v="42" actId="20577"/>
          <ac:spMkLst>
            <pc:docMk/>
            <pc:sldMk cId="2219340560" sldId="270"/>
            <ac:spMk id="2" creationId="{B5C6E213-0289-4F4C-9500-8921B476F7DB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7"/>
        <pc:sldMkLst>
          <pc:docMk/>
          <pc:sldMk cId="3199509006" sldId="270"/>
        </pc:sldMkLst>
      </pc:sldChg>
      <pc:sldChg chg="modSp new">
        <pc:chgData name="Chad Vidden" userId="S::cvidden@uwlax.edu::fa919fd6-03f8-48d0-9b95-10ac8c9672df" providerId="AD" clId="Web-{17ADB29F-D0E9-B000-B350-8E6BF60649DE}" dt="2021-03-09T20:24:00.509" v="155" actId="20577"/>
        <pc:sldMkLst>
          <pc:docMk/>
          <pc:sldMk cId="447558156" sldId="271"/>
        </pc:sldMkLst>
        <pc:spChg chg="mod">
          <ac:chgData name="Chad Vidden" userId="S::cvidden@uwlax.edu::fa919fd6-03f8-48d0-9b95-10ac8c9672df" providerId="AD" clId="Web-{17ADB29F-D0E9-B000-B350-8E6BF60649DE}" dt="2021-03-09T20:24:00.509" v="155" actId="20577"/>
          <ac:spMkLst>
            <pc:docMk/>
            <pc:sldMk cId="447558156" sldId="271"/>
            <ac:spMk id="2" creationId="{E811DF16-02CD-407B-AA78-984004FCCB69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6"/>
        <pc:sldMkLst>
          <pc:docMk/>
          <pc:sldMk cId="1362026543" sldId="271"/>
        </pc:sldMkLst>
      </pc:sldChg>
      <pc:sldChg chg="del">
        <pc:chgData name="Chad Vidden" userId="S::cvidden@uwlax.edu::fa919fd6-03f8-48d0-9b95-10ac8c9672df" providerId="AD" clId="Web-{17ADB29F-D0E9-B000-B350-8E6BF60649DE}" dt="2021-03-09T20:21:19.508" v="4"/>
        <pc:sldMkLst>
          <pc:docMk/>
          <pc:sldMk cId="1942411497" sldId="272"/>
        </pc:sldMkLst>
      </pc:sldChg>
      <pc:sldChg chg="modSp new modNotes">
        <pc:chgData name="Chad Vidden" userId="S::cvidden@uwlax.edu::fa919fd6-03f8-48d0-9b95-10ac8c9672df" providerId="AD" clId="Web-{17ADB29F-D0E9-B000-B350-8E6BF60649DE}" dt="2021-03-09T20:24:33.962" v="178"/>
        <pc:sldMkLst>
          <pc:docMk/>
          <pc:sldMk cId="4293910044" sldId="272"/>
        </pc:sldMkLst>
        <pc:spChg chg="mod">
          <ac:chgData name="Chad Vidden" userId="S::cvidden@uwlax.edu::fa919fd6-03f8-48d0-9b95-10ac8c9672df" providerId="AD" clId="Web-{17ADB29F-D0E9-B000-B350-8E6BF60649DE}" dt="2021-03-09T20:24:08.009" v="164" actId="20577"/>
          <ac:spMkLst>
            <pc:docMk/>
            <pc:sldMk cId="4293910044" sldId="272"/>
            <ac:spMk id="2" creationId="{55B5C022-F6EE-43F1-AA18-96995A6F534E}"/>
          </ac:spMkLst>
        </pc:spChg>
      </pc:sldChg>
      <pc:sldChg chg="add replId">
        <pc:chgData name="Chad Vidden" userId="S::cvidden@uwlax.edu::fa919fd6-03f8-48d0-9b95-10ac8c9672df" providerId="AD" clId="Web-{17ADB29F-D0E9-B000-B350-8E6BF60649DE}" dt="2021-03-09T20:24:36.228" v="179"/>
        <pc:sldMkLst>
          <pc:docMk/>
          <pc:sldMk cId="721521692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92" v="3"/>
        <pc:sldMkLst>
          <pc:docMk/>
          <pc:sldMk cId="2988949556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76" v="2"/>
        <pc:sldMkLst>
          <pc:docMk/>
          <pc:sldMk cId="4052627163" sldId="274"/>
        </pc:sldMkLst>
      </pc:sldChg>
      <pc:sldChg chg="del">
        <pc:chgData name="Chad Vidden" userId="S::cvidden@uwlax.edu::fa919fd6-03f8-48d0-9b95-10ac8c9672df" providerId="AD" clId="Web-{17ADB29F-D0E9-B000-B350-8E6BF60649DE}" dt="2021-03-09T20:21:19.461" v="1"/>
        <pc:sldMkLst>
          <pc:docMk/>
          <pc:sldMk cId="3987346273" sldId="275"/>
        </pc:sldMkLst>
      </pc:sldChg>
      <pc:sldChg chg="del">
        <pc:chgData name="Chad Vidden" userId="S::cvidden@uwlax.edu::fa919fd6-03f8-48d0-9b95-10ac8c9672df" providerId="AD" clId="Web-{17ADB29F-D0E9-B000-B350-8E6BF60649DE}" dt="2021-03-09T20:21:19.539" v="5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6C80F81B-BED4-A202-203F-DE069493E6BE}"/>
    <pc:docChg chg="addSld modSld">
      <pc:chgData name="Chad Vidden" userId="S::cvidden@uwlax.edu::fa919fd6-03f8-48d0-9b95-10ac8c9672df" providerId="AD" clId="Web-{6C80F81B-BED4-A202-203F-DE069493E6BE}" dt="2021-02-17T16:53:50.279" v="313" actId="20577"/>
      <pc:docMkLst>
        <pc:docMk/>
      </pc:docMkLst>
      <pc:sldChg chg="modSp">
        <pc:chgData name="Chad Vidden" userId="S::cvidden@uwlax.edu::fa919fd6-03f8-48d0-9b95-10ac8c9672df" providerId="AD" clId="Web-{6C80F81B-BED4-A202-203F-DE069493E6BE}" dt="2021-02-17T16:53:50.279" v="3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C80F81B-BED4-A202-203F-DE069493E6BE}" dt="2021-02-17T16:49:45.947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C80F81B-BED4-A202-203F-DE069493E6BE}" dt="2021-02-17T16:53:50.279" v="313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">
        <pc:chgData name="Chad Vidden" userId="S::cvidden@uwlax.edu::fa919fd6-03f8-48d0-9b95-10ac8c9672df" providerId="AD" clId="Web-{6C80F81B-BED4-A202-203F-DE069493E6BE}" dt="2021-02-17T16:40:22.549" v="4" actId="20577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6C80F81B-BED4-A202-203F-DE069493E6BE}" dt="2021-02-17T16:40:22.549" v="4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1:56.144" v="54"/>
        <pc:sldMkLst>
          <pc:docMk/>
          <pc:sldMk cId="1942411497" sldId="272"/>
        </pc:sldMkLst>
        <pc:spChg chg="mod">
          <ac:chgData name="Chad Vidden" userId="S::cvidden@uwlax.edu::fa919fd6-03f8-48d0-9b95-10ac8c9672df" providerId="AD" clId="Web-{6C80F81B-BED4-A202-203F-DE069493E6BE}" dt="2021-02-17T16:41:05.487" v="12" actId="20577"/>
          <ac:spMkLst>
            <pc:docMk/>
            <pc:sldMk cId="1942411497" sldId="272"/>
            <ac:spMk id="2" creationId="{935821AB-B5B4-4493-8B6F-DD1709952AB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3:25.223" v="121"/>
        <pc:sldMkLst>
          <pc:docMk/>
          <pc:sldMk cId="2988949556" sldId="273"/>
        </pc:sldMkLst>
        <pc:spChg chg="mod">
          <ac:chgData name="Chad Vidden" userId="S::cvidden@uwlax.edu::fa919fd6-03f8-48d0-9b95-10ac8c9672df" providerId="AD" clId="Web-{6C80F81B-BED4-A202-203F-DE069493E6BE}" dt="2021-02-17T16:42:16.098" v="67" actId="20577"/>
          <ac:spMkLst>
            <pc:docMk/>
            <pc:sldMk cId="2988949556" sldId="273"/>
            <ac:spMk id="2" creationId="{C9AA1E34-A98F-41EF-8C46-AD2EA05D50ED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6:47.070" v="168"/>
        <pc:sldMkLst>
          <pc:docMk/>
          <pc:sldMk cId="4052627163" sldId="274"/>
        </pc:sldMkLst>
        <pc:spChg chg="mod">
          <ac:chgData name="Chad Vidden" userId="S::cvidden@uwlax.edu::fa919fd6-03f8-48d0-9b95-10ac8c9672df" providerId="AD" clId="Web-{6C80F81B-BED4-A202-203F-DE069493E6BE}" dt="2021-02-17T16:43:37.677" v="128" actId="20577"/>
          <ac:spMkLst>
            <pc:docMk/>
            <pc:sldMk cId="4052627163" sldId="274"/>
            <ac:spMk id="2" creationId="{8AD87DAC-85FF-42D7-97E5-1F3E521AA5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9:17.010" v="268"/>
        <pc:sldMkLst>
          <pc:docMk/>
          <pc:sldMk cId="3987346273" sldId="275"/>
        </pc:sldMkLst>
        <pc:spChg chg="mod">
          <ac:chgData name="Chad Vidden" userId="S::cvidden@uwlax.edu::fa919fd6-03f8-48d0-9b95-10ac8c9672df" providerId="AD" clId="Web-{6C80F81B-BED4-A202-203F-DE069493E6BE}" dt="2021-02-17T16:47:22.852" v="195" actId="20577"/>
          <ac:spMkLst>
            <pc:docMk/>
            <pc:sldMk cId="3987346273" sldId="275"/>
            <ac:spMk id="2" creationId="{DEF34630-56BF-4697-B3B5-03C27FA4792F}"/>
          </ac:spMkLst>
        </pc:spChg>
      </pc:sldChg>
      <pc:sldChg chg="add replId modNotes">
        <pc:chgData name="Chad Vidden" userId="S::cvidden@uwlax.edu::fa919fd6-03f8-48d0-9b95-10ac8c9672df" providerId="AD" clId="Web-{6C80F81B-BED4-A202-203F-DE069493E6BE}" dt="2021-02-17T16:50:33.698" v="286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840F949E-DC42-48E1-9650-60FD23A1CDAD}"/>
    <pc:docChg chg="modSld">
      <pc:chgData name="Chad" userId="fa919fd6-03f8-48d0-9b95-10ac8c9672df" providerId="ADAL" clId="{840F949E-DC42-48E1-9650-60FD23A1CDAD}" dt="2021-03-16T18:19:28.857" v="0"/>
      <pc:docMkLst>
        <pc:docMk/>
      </pc:docMkLst>
      <pc:sldChg chg="addSp">
        <pc:chgData name="Chad" userId="fa919fd6-03f8-48d0-9b95-10ac8c9672df" providerId="ADAL" clId="{840F949E-DC42-48E1-9650-60FD23A1CDAD}" dt="2021-03-16T18:19:28.857" v="0"/>
        <pc:sldMkLst>
          <pc:docMk/>
          <pc:sldMk cId="3637318454" sldId="257"/>
        </pc:sldMkLst>
        <pc:inkChg chg="add">
          <ac:chgData name="Chad" userId="fa919fd6-03f8-48d0-9b95-10ac8c9672df" providerId="ADAL" clId="{840F949E-DC42-48E1-9650-60FD23A1CDAD}" dt="2021-03-16T18:19:28.857" v="0"/>
          <ac:inkMkLst>
            <pc:docMk/>
            <pc:sldMk cId="3637318454" sldId="257"/>
            <ac:inkMk id="5" creationId="{8012D62B-E6E5-4FBA-950A-8A407DA6F7B8}"/>
          </ac:inkMkLst>
        </pc:inkChg>
      </pc:sldChg>
      <pc:sldChg chg="addSp">
        <pc:chgData name="Chad" userId="fa919fd6-03f8-48d0-9b95-10ac8c9672df" providerId="ADAL" clId="{840F949E-DC42-48E1-9650-60FD23A1CDAD}" dt="2021-03-16T18:19:28.857" v="0"/>
        <pc:sldMkLst>
          <pc:docMk/>
          <pc:sldMk cId="765299618" sldId="268"/>
        </pc:sldMkLst>
        <pc:inkChg chg="add">
          <ac:chgData name="Chad" userId="fa919fd6-03f8-48d0-9b95-10ac8c9672df" providerId="ADAL" clId="{840F949E-DC42-48E1-9650-60FD23A1CDAD}" dt="2021-03-16T18:19:28.857" v="0"/>
          <ac:inkMkLst>
            <pc:docMk/>
            <pc:sldMk cId="765299618" sldId="268"/>
            <ac:inkMk id="4" creationId="{C184D646-7BDE-4D86-AEE7-9DDA4449A6FA}"/>
          </ac:inkMkLst>
        </pc:inkChg>
      </pc:sldChg>
      <pc:sldChg chg="addSp">
        <pc:chgData name="Chad" userId="fa919fd6-03f8-48d0-9b95-10ac8c9672df" providerId="ADAL" clId="{840F949E-DC42-48E1-9650-60FD23A1CDAD}" dt="2021-03-16T18:19:28.857" v="0"/>
        <pc:sldMkLst>
          <pc:docMk/>
          <pc:sldMk cId="527020038" sldId="269"/>
        </pc:sldMkLst>
        <pc:inkChg chg="add">
          <ac:chgData name="Chad" userId="fa919fd6-03f8-48d0-9b95-10ac8c9672df" providerId="ADAL" clId="{840F949E-DC42-48E1-9650-60FD23A1CDAD}" dt="2021-03-16T18:19:28.857" v="0"/>
          <ac:inkMkLst>
            <pc:docMk/>
            <pc:sldMk cId="527020038" sldId="269"/>
            <ac:inkMk id="4" creationId="{2AD2295A-3058-4E88-9878-5F6F3BEC96E8}"/>
          </ac:inkMkLst>
        </pc:inkChg>
      </pc:sldChg>
      <pc:sldChg chg="addSp">
        <pc:chgData name="Chad" userId="fa919fd6-03f8-48d0-9b95-10ac8c9672df" providerId="ADAL" clId="{840F949E-DC42-48E1-9650-60FD23A1CDAD}" dt="2021-03-16T18:19:28.857" v="0"/>
        <pc:sldMkLst>
          <pc:docMk/>
          <pc:sldMk cId="2551576458" sldId="270"/>
        </pc:sldMkLst>
        <pc:inkChg chg="add">
          <ac:chgData name="Chad" userId="fa919fd6-03f8-48d0-9b95-10ac8c9672df" providerId="ADAL" clId="{840F949E-DC42-48E1-9650-60FD23A1CDAD}" dt="2021-03-16T18:19:28.857" v="0"/>
          <ac:inkMkLst>
            <pc:docMk/>
            <pc:sldMk cId="2551576458" sldId="270"/>
            <ac:inkMk id="4" creationId="{2B3600A9-4FA2-4D21-BD96-B7F7493A49DC}"/>
          </ac:inkMkLst>
        </pc:inkChg>
      </pc:sldChg>
      <pc:sldChg chg="addSp">
        <pc:chgData name="Chad" userId="fa919fd6-03f8-48d0-9b95-10ac8c9672df" providerId="ADAL" clId="{840F949E-DC42-48E1-9650-60FD23A1CDAD}" dt="2021-03-16T18:19:28.857" v="0"/>
        <pc:sldMkLst>
          <pc:docMk/>
          <pc:sldMk cId="3339414609" sldId="271"/>
        </pc:sldMkLst>
        <pc:inkChg chg="add">
          <ac:chgData name="Chad" userId="fa919fd6-03f8-48d0-9b95-10ac8c9672df" providerId="ADAL" clId="{840F949E-DC42-48E1-9650-60FD23A1CDAD}" dt="2021-03-16T18:19:28.857" v="0"/>
          <ac:inkMkLst>
            <pc:docMk/>
            <pc:sldMk cId="3339414609" sldId="271"/>
            <ac:inkMk id="4" creationId="{DA26CACD-2194-4D8E-9FD1-A0CE642AE919}"/>
          </ac:inkMkLst>
        </pc:inkChg>
      </pc:sldChg>
      <pc:sldChg chg="addSp">
        <pc:chgData name="Chad" userId="fa919fd6-03f8-48d0-9b95-10ac8c9672df" providerId="ADAL" clId="{840F949E-DC42-48E1-9650-60FD23A1CDAD}" dt="2021-03-16T18:19:28.857" v="0"/>
        <pc:sldMkLst>
          <pc:docMk/>
          <pc:sldMk cId="3346247340" sldId="272"/>
        </pc:sldMkLst>
        <pc:inkChg chg="add">
          <ac:chgData name="Chad" userId="fa919fd6-03f8-48d0-9b95-10ac8c9672df" providerId="ADAL" clId="{840F949E-DC42-48E1-9650-60FD23A1CDAD}" dt="2021-03-16T18:19:28.857" v="0"/>
          <ac:inkMkLst>
            <pc:docMk/>
            <pc:sldMk cId="3346247340" sldId="272"/>
            <ac:inkMk id="4" creationId="{5622201D-C015-45E1-98FF-5615DA602F8E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E7C1B29F-908E-B000-B350-83318FFC29C4}"/>
    <pc:docChg chg="modSld">
      <pc:chgData name="Chad Vidden" userId="S::cvidden@uwlax.edu::fa919fd6-03f8-48d0-9b95-10ac8c9672df" providerId="AD" clId="Web-{E7C1B29F-908E-B000-B350-83318FFC29C4}" dt="2021-03-10T02:23:17.303" v="22"/>
      <pc:docMkLst>
        <pc:docMk/>
      </pc:docMkLst>
      <pc:sldChg chg="modNotes">
        <pc:chgData name="Chad Vidden" userId="S::cvidden@uwlax.edu::fa919fd6-03f8-48d0-9b95-10ac8c9672df" providerId="AD" clId="Web-{E7C1B29F-908E-B000-B350-83318FFC29C4}" dt="2021-03-10T02:23:17.303" v="22"/>
        <pc:sldMkLst>
          <pc:docMk/>
          <pc:sldMk cId="2551576458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DFF9FA6E-4099-188B-8374-447F21A989EA}"/>
    <pc:docChg chg="addSld delSld modSld">
      <pc:chgData name="Chad Vidden" userId="S::cvidden@uwlax.edu::fa919fd6-03f8-48d0-9b95-10ac8c9672df" providerId="AD" clId="Web-{DFF9FA6E-4099-188B-8374-447F21A989EA}" dt="2021-03-09T20:54:36.489" v="139" actId="20577"/>
      <pc:docMkLst>
        <pc:docMk/>
      </pc:docMkLst>
      <pc:sldChg chg="modSp">
        <pc:chgData name="Chad Vidden" userId="S::cvidden@uwlax.edu::fa919fd6-03f8-48d0-9b95-10ac8c9672df" providerId="AD" clId="Web-{DFF9FA6E-4099-188B-8374-447F21A989EA}" dt="2021-03-09T20:47:52.228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FF9FA6E-4099-188B-8374-447F21A989EA}" dt="2021-03-09T20:47:23.633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FF9FA6E-4099-188B-8374-447F21A989EA}" dt="2021-03-09T20:47:52.228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FF9FA6E-4099-188B-8374-447F21A989EA}" dt="2021-03-09T20:54:36.489" v="13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DFF9FA6E-4099-188B-8374-447F21A989EA}" dt="2021-03-09T20:54:36.489" v="13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DFF9FA6E-4099-188B-8374-447F21A989EA}" dt="2021-03-09T20:54:33.348" v="13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5"/>
        <pc:sldMkLst>
          <pc:docMk/>
          <pc:sldMk cId="2219340560" sldId="270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49:32.418" v="66"/>
        <pc:sldMkLst>
          <pc:docMk/>
          <pc:sldMk cId="2551576458" sldId="270"/>
        </pc:sldMkLst>
        <pc:spChg chg="mod">
          <ac:chgData name="Chad Vidden" userId="S::cvidden@uwlax.edu::fa919fd6-03f8-48d0-9b95-10ac8c9672df" providerId="AD" clId="Web-{DFF9FA6E-4099-188B-8374-447F21A989EA}" dt="2021-03-09T20:49:17.402" v="50" actId="20577"/>
          <ac:spMkLst>
            <pc:docMk/>
            <pc:sldMk cId="2551576458" sldId="270"/>
            <ac:spMk id="2" creationId="{FF237996-BACD-42E3-8DEB-AA047CCD4EB3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4"/>
        <pc:sldMkLst>
          <pc:docMk/>
          <pc:sldMk cId="447558156" sldId="271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51:16.233" v="101"/>
        <pc:sldMkLst>
          <pc:docMk/>
          <pc:sldMk cId="3339414609" sldId="271"/>
        </pc:sldMkLst>
        <pc:spChg chg="mod">
          <ac:chgData name="Chad Vidden" userId="S::cvidden@uwlax.edu::fa919fd6-03f8-48d0-9b95-10ac8c9672df" providerId="AD" clId="Web-{DFF9FA6E-4099-188B-8374-447F21A989EA}" dt="2021-03-09T20:49:43.887" v="72" actId="20577"/>
          <ac:spMkLst>
            <pc:docMk/>
            <pc:sldMk cId="3339414609" sldId="271"/>
            <ac:spMk id="2" creationId="{62CFBD0B-A03B-4DC8-B3C6-A2686B62B663}"/>
          </ac:spMkLst>
        </pc:spChg>
      </pc:sldChg>
      <pc:sldChg chg="modSp new modNotes">
        <pc:chgData name="Chad Vidden" userId="S::cvidden@uwlax.edu::fa919fd6-03f8-48d0-9b95-10ac8c9672df" providerId="AD" clId="Web-{DFF9FA6E-4099-188B-8374-447F21A989EA}" dt="2021-03-09T20:51:36.890" v="119"/>
        <pc:sldMkLst>
          <pc:docMk/>
          <pc:sldMk cId="3346247340" sldId="272"/>
        </pc:sldMkLst>
        <pc:spChg chg="mod">
          <ac:chgData name="Chad Vidden" userId="S::cvidden@uwlax.edu::fa919fd6-03f8-48d0-9b95-10ac8c9672df" providerId="AD" clId="Web-{DFF9FA6E-4099-188B-8374-447F21A989EA}" dt="2021-03-09T20:51:05.483" v="92" actId="20577"/>
          <ac:spMkLst>
            <pc:docMk/>
            <pc:sldMk cId="3346247340" sldId="272"/>
            <ac:spMk id="2" creationId="{464F03D2-A623-47CC-8FF0-FFADF9E516CA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3"/>
        <pc:sldMkLst>
          <pc:docMk/>
          <pc:sldMk cId="4293910044" sldId="272"/>
        </pc:sldMkLst>
      </pc:sldChg>
      <pc:sldChg chg="del">
        <pc:chgData name="Chad Vidden" userId="S::cvidden@uwlax.edu::fa919fd6-03f8-48d0-9b95-10ac8c9672df" providerId="AD" clId="Web-{DFF9FA6E-4099-188B-8374-447F21A989EA}" dt="2021-03-09T20:47:57.431" v="32"/>
        <pc:sldMkLst>
          <pc:docMk/>
          <pc:sldMk cId="721521692" sldId="273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CCB210A-B668-3993-5419-FDD19775CE8F}"/>
    <pc:docChg chg="addSld delSld modSld">
      <pc:chgData name="Chad Vidden" userId="S::cvidden@uwlax.edu::fa919fd6-03f8-48d0-9b95-10ac8c9672df" providerId="AD" clId="Web-{DCCB210A-B668-3993-5419-FDD19775CE8F}" dt="2021-02-16T20:49:23.682" v="144"/>
      <pc:docMkLst>
        <pc:docMk/>
      </pc:docMkLst>
      <pc:sldChg chg="delSp modSp modNotes">
        <pc:chgData name="Chad Vidden" userId="S::cvidden@uwlax.edu::fa919fd6-03f8-48d0-9b95-10ac8c9672df" providerId="AD" clId="Web-{DCCB210A-B668-3993-5419-FDD19775CE8F}" dt="2021-02-16T20:47:11.027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CCB210A-B668-3993-5419-FDD19775CE8F}" dt="2021-02-16T20:46:13.246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CCB210A-B668-3993-5419-FDD19775CE8F}" dt="2021-02-16T20:46:34.277" v="3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CCB210A-B668-3993-5419-FDD19775CE8F}" dt="2021-02-16T20:45:52.887" v="6"/>
          <ac:inkMkLst>
            <pc:docMk/>
            <pc:sldMk cId="3637318454" sldId="257"/>
            <ac:inkMk id="5" creationId="{4B7F324B-964D-4EBF-AC5F-A29834A9E559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15" v="3"/>
        <pc:sldMkLst>
          <pc:docMk/>
          <pc:sldMk cId="2599349530" sldId="258"/>
        </pc:sldMkLst>
      </pc:sldChg>
      <pc:sldChg chg="delSp">
        <pc:chgData name="Chad Vidden" userId="S::cvidden@uwlax.edu::fa919fd6-03f8-48d0-9b95-10ac8c9672df" providerId="AD" clId="Web-{DCCB210A-B668-3993-5419-FDD19775CE8F}" dt="2021-02-16T20:46:43.324" v="38"/>
        <pc:sldMkLst>
          <pc:docMk/>
          <pc:sldMk cId="765299618" sldId="268"/>
        </pc:sldMkLst>
        <pc:inkChg chg="del">
          <ac:chgData name="Chad Vidden" userId="S::cvidden@uwlax.edu::fa919fd6-03f8-48d0-9b95-10ac8c9672df" providerId="AD" clId="Web-{DCCB210A-B668-3993-5419-FDD19775CE8F}" dt="2021-02-16T20:46:43.324" v="38"/>
          <ac:inkMkLst>
            <pc:docMk/>
            <pc:sldMk cId="765299618" sldId="268"/>
            <ac:inkMk id="4" creationId="{8CD7400B-96CC-4B25-87C7-EE684E9B26B3}"/>
          </ac:inkMkLst>
        </pc:inkChg>
      </pc:sldChg>
      <pc:sldChg chg="delSp modNotes">
        <pc:chgData name="Chad Vidden" userId="S::cvidden@uwlax.edu::fa919fd6-03f8-48d0-9b95-10ac8c9672df" providerId="AD" clId="Web-{DCCB210A-B668-3993-5419-FDD19775CE8F}" dt="2021-02-16T20:47:05.324" v="40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DCCB210A-B668-3993-5419-FDD19775CE8F}" dt="2021-02-16T20:47:01.512" v="39"/>
          <ac:inkMkLst>
            <pc:docMk/>
            <pc:sldMk cId="527020038" sldId="269"/>
            <ac:inkMk id="4" creationId="{07F64543-97F9-4ABE-89EB-8E37C8DD9DC7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62" v="5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DCCB210A-B668-3993-5419-FDD19775CE8F}" dt="2021-02-16T20:47:55.495" v="82"/>
        <pc:sldMkLst>
          <pc:docMk/>
          <pc:sldMk cId="3199509006" sldId="270"/>
        </pc:sldMkLst>
        <pc:spChg chg="mod">
          <ac:chgData name="Chad Vidden" userId="S::cvidden@uwlax.edu::fa919fd6-03f8-48d0-9b95-10ac8c9672df" providerId="AD" clId="Web-{DCCB210A-B668-3993-5419-FDD19775CE8F}" dt="2021-02-16T20:47:31.152" v="46" actId="20577"/>
          <ac:spMkLst>
            <pc:docMk/>
            <pc:sldMk cId="3199509006" sldId="270"/>
            <ac:spMk id="2" creationId="{B0B66A4F-5AFB-4299-A1E2-0CDD1EF34236}"/>
          </ac:spMkLst>
        </pc:spChg>
      </pc:sldChg>
      <pc:sldChg chg="modSp new modNotes">
        <pc:chgData name="Chad Vidden" userId="S::cvidden@uwlax.edu::fa919fd6-03f8-48d0-9b95-10ac8c9672df" providerId="AD" clId="Web-{DCCB210A-B668-3993-5419-FDD19775CE8F}" dt="2021-02-16T20:49:23.682" v="144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DCCB210A-B668-3993-5419-FDD19775CE8F}" dt="2021-02-16T20:48:16.230" v="96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del">
        <pc:chgData name="Chad Vidden" userId="S::cvidden@uwlax.edu::fa919fd6-03f8-48d0-9b95-10ac8c9672df" providerId="AD" clId="Web-{DCCB210A-B668-3993-5419-FDD19775CE8F}" dt="2021-02-16T20:45:48.746" v="4"/>
        <pc:sldMkLst>
          <pc:docMk/>
          <pc:sldMk cId="1932655407" sldId="271"/>
        </pc:sldMkLst>
      </pc:sldChg>
      <pc:sldChg chg="del">
        <pc:chgData name="Chad Vidden" userId="S::cvidden@uwlax.edu::fa919fd6-03f8-48d0-9b95-10ac8c9672df" providerId="AD" clId="Web-{DCCB210A-B668-3993-5419-FDD19775CE8F}" dt="2021-02-16T20:45:48.684" v="2"/>
        <pc:sldMkLst>
          <pc:docMk/>
          <pc:sldMk cId="1781921513" sldId="272"/>
        </pc:sldMkLst>
      </pc:sldChg>
      <pc:sldChg chg="del">
        <pc:chgData name="Chad Vidden" userId="S::cvidden@uwlax.edu::fa919fd6-03f8-48d0-9b95-10ac8c9672df" providerId="AD" clId="Web-{DCCB210A-B668-3993-5419-FDD19775CE8F}" dt="2021-02-16T20:45:48.668" v="1"/>
        <pc:sldMkLst>
          <pc:docMk/>
          <pc:sldMk cId="3738261887" sldId="273"/>
        </pc:sldMkLst>
      </pc:sldChg>
      <pc:sldChg chg="del">
        <pc:chgData name="Chad Vidden" userId="S::cvidden@uwlax.edu::fa919fd6-03f8-48d0-9b95-10ac8c9672df" providerId="AD" clId="Web-{DCCB210A-B668-3993-5419-FDD19775CE8F}" dt="2021-02-16T20:45:48.637" v="0"/>
        <pc:sldMkLst>
          <pc:docMk/>
          <pc:sldMk cId="2390177680" sldId="274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8:02:17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18997 10617 2 0,'35'-25'1'0,"-21"-15"5"15,-10 27 1-15,-4-12-6 16,-4-6 1-16,4-7 2 16,-7-15 0-16,-7 2-5 15,-10-2 1-15,-12-3 2 16,-13 2 0-16,0 14-1 15,-8 5 1-15,-3 10-2 16,7 3 0-16,0 6 0 16,-10 4 0-16,-8 2 0 0,-10 4 0 0,0 6 0 15,0 3 0-15,10 4 0 16,11 2 0 0,4 7 0-16,6 6 1 15,8-4 1-15,10 11 0 16,4 11 0-16,11 4 0 15,13 7 0-15,11 8 1 16,4 1-1-16,17 15 0 16,14 3-2-16,11 7 0 0,14-3 0 0,11 2 0 15,-8-12 0 1,19-6 0-16,2-6 0 0,4-7 1 16,4-15-1-1,-11-13 1-15,-17-10 0 16,-4-11 0-16,-3-11 0 15,-8-15 0-15,-7-15 0 16,-6-20 0-16,-8-12-1 16,-14-15 1-16,-14-23-1 15,-7-22 1-15,-17-2-5 16,-8-4 1-16,-14 10-5 0,-21-4 1 16</inkml:trace>
  <inkml:trace contextRef="#ctx0" brushRef="#br0" timeOffset="3467.25">18810 12687 13 0,'14'6'6'0,"4"-12"1"0,-11 0 7 0,0 0-13 15,4-7 0-15,-1 0 0 16,1-2 0-16,3 2-2 31,3-6 1-31,5 1 1 0,-5 5 0 16,4-6 0-16,4-3 1 16,3 3 0-16,11-9 0 15,4 6 0-15,6-3 0 16,4 3-1-16,3 3 1 15,-3 4-1-15,-3 5 0 0,-8 7 0 16,-3 6 0-16,-8 7 0 16,-2-4 0-16,-1 3-1 15,-7 7 1 1,0 0 0-16,-3 6 0 16,-4 0-1-16,0 3 0 15,0 3-1-15,0-6 1 31,4-3-1-31,0 0 1 0,3-7-1 0,7-2 1 0,4-7-1 16,7-6 1-16,6-4-1 16,8-5 0-16,0-1 2 0,11-3 0 0,6 1 0 15,-3 5 0-15,0 1 1 32,-3 6 0-32,-1 3 0 15,-3 3 0-15,-3 3-1 16,-15 1 0-16,0 2 0 15,1 0 0-15,-4-2-2 0,3-1 1 0,4 0-1 16,-4 4 1 0,0-1-1-1,-3 4 1-15,0-4-1 0,-4 7 1 16,8 2 0-16,-8 1 0 0,-3-6 0 16,-1-4 0-16,-2-3-1 15,-1-6 1-15,-3-3 1 16,3-6 0-16,0-7 0 15,4 1 0 17,7-4 0-32,-1 0 1 0,1 3-1 0,4 4 1 15,6 2 0-15,0 4 0 16,1 3-1-16,-4 3 0 0,-8 0-1 16,-6-3 1-16,0 3-1 15,-4-3 0 1,0 3-1-16,1-4 1 0,-1 4-1 15,3-3 1-15,1 3-1 16,0-3 1-16,0 3 0 16,7-3 0-16,-1 0 0 31,1 0 0-31,0-3 0 0,0 2 0 0,0 4 0 16,-4 0 1-16,-7 4-1 15,0 2 0-15,4 0 0 16,3 7 1-16,4 2-1 15,3 4 0-15,4 3 0 16,-7-3 0 0,0-3 0 15,0-7 0-31,-4-3-1 0,0-3 1 0,1-3 0 0,-1-3 0 0,-3-3-1 0,-4 3 1 16,-3 6 0-1,-1 0 0-15,4 7 0 0,4 5 0 16,0 1-1-16,3 0 1 0,-3-1 0 15,-7 1 0 1,-4-7 0-16,-4-2 0 16,1-7-1-16,0-4 0 0,-4-2 1 15,3-6 0-15,-2-1-1 16,2-3 1 0,1 1 0-16,0-1 0 0,-1 0 0 0,4 1 0 15,0-1 0-15,4 3 0 31,3 1 0-31,1-4 1 0,-5 4-1 16,5-1 0-16,6 1 0 16,11-7 0-16,0 3 0 0,3 4 1 15,4 2-1 1,0 7 0-16,3 12 0 16,4 7 1-16,-7 6-1 15,11 9 1-15,6 7-1 16,-3-3 1-16,0-4-2 0,-3-9 1 15,-11-10-10-15,-11-18 1 16,-17-19-2 0,-4-16 0-16</inkml:trace>
  <inkml:trace contextRef="#ctx0" brushRef="#br0" timeOffset="8865.56">9677 11423 19 0,'14'16'9'0,"-7"0"-4"16,-4-10 10-16,1 0-15 15,-4 1 1-15,0 8 0 16,0 4 0-16,7 6-1 16,-7 3 0-16,0 7 0 15,0 12 1-15,0 0-1 16,0 9 1-16,0 4-1 15,0 9 0-15,7 6-1 16,-3-6 1-16,3-3 0 16,0-6 0-16,-4-10-2 0,1-9 0 15,-4-13-5 1,-7-13 1-16</inkml:trace>
  <inkml:trace contextRef="#ctx0" brushRef="#br0" timeOffset="10428.71">9797 11295 21 0,'24'6'10'0,"-2"3"-9"0,-12-5 16 16,1 2-17-16,-1-6 0 15,4 3 0-15,0 0 1 16,8-6-2-16,-1 3 1 16,4 3-1-16,3-3 1 15,3 0-2-15,8 3 1 16,-3 0-1-16,6 4 1 0,7 2 0 15,11 0 0-15,4 4 0 16,6 3 1-16,4-4 0 16,-3 1 0-16,7-4 1 15,-1 1 0-15,4-1 0 16,0-6 1-16,4 0-1 16,-4-3 1-16,0 0-1 0,1 0 0 0,6 7-1 15,-4-1 1-15,12 3-1 31,-5 1 1-31,-2-4-2 16,2 0 1-16,12 4 0 16,6-4 0-16,-7 0 0 0,-3-3 0 0,3-3 0 15,4 3 1 1,7-3-1 0,-4 0 0-16,-6 0 0 0,6 0 1 0,0-3-1 31,11 3 0-31,-7-6 0 0,-3 0 0 15,3-1 0-15,10 4 1 16,-3 0 0 0,-7 0 0-16,0 3 0 0,10 0 1 15,-6 0 0-15,-1 0 0 16,-7 0 0-16,1 0 0 0,10 3-1 16,-7 0 0-16,-4 0 0 15,-7-3 0 1,4-6-1-16,0-3 1 0,-4-4 0 15,-3-6 0-15,-4-3-1 16,-3-3 1-16,-14-3-1 16,3 0 1-16,0 3-1 15,-4-3 0-15,-2 6 0 0,-1 0 0 16,0 0 0-16,-7 3 1 0,-7 3-1 16,-4-3 0-16,4 4 0 15,-3-1 0-15,3 7 0 31,-8-1 0-31,5-2-1 16,-8 5 1-16,-3 1 0 16,0 9 0-16,-4 0 0 0,-3 10 0 15,-7 6 0 1,-4 6 0-16,-3 0-1 16,-4 10 1-16,-7 5-1 15,-3 7 1-15,-1 10-1 16,-3 5 1-16,0 4-1 0,0 6 0 15,-7 7-1 1,0 2 1-16,0 1 0 0,4 3 0 0,0-4 0 16,-1-9 1-16,1-6-1 15,-1-6 1-15,1-13 0 16,-1-3 1-16,-3-10-1 16,0-9 0-1,-3-6 0-15,-1-3 0 0,-3-7-1 0,-4 0 1 16,-6-5-1-16,-11-4 0 15,-8-7 0 1,-6-2 1-16,-11 0 0 16,-10-7 0-16,-1 3-1 15,-6-2 1-15,-15-1-1 0,-7 3 1 0,-14 4-1 16,0 3 1-16,-6 6 0 16,-15 6 0-16,-7 3 0 31,3 7 0-31,-14 3 0 15,-3 0 0-15,-4-4 0 16,-6 4 0-16,-15 3-1 16,4 3 1-16,-11 3 0 15,-18 4 1-15,4-4-1 0,-18 7 0 16,1-7 0-16,-12-6 0 16,-13-13 0-16,0-9 0 0,-25-9-3 15,-4-10 1-15,-7-3-5 16,-24 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8:02:42.2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5380 4631 36 0,'3'22'18'0,"4"-44"-12"0,-3 19 18 0,-4 3-21 15,0 0 0-15,0 0 3 16,-4-6 1-16,-6 6-9 15,-11 9 1-15,3 4 5 16,-10 2 0-16,-4 7-2 31,-10 0 0-31,3 0-3 0,0 0 1 16,7 6-1-16,4-9 1 16,7-3-1-16,3 3 1 15,8-10-1-15,3-3 1 0,14 1 0 0,10 2 0 16,15-3 0-1,0-2 1-15,0-4-1 16,3 6 1-16,-10 0-1 16,-1 7 0-16,-2 5-1 15,-12-2 1-15,-6 9-2 16,-4 0 1-16,0 3-2 0,-4 1 1 16,-6-1-3-1,-8-9 0-15,4-4-8 16,0-5 1-16,10-13 0 15,-6-4 1-15</inkml:trace>
  <inkml:trace contextRef="#ctx0" brushRef="#br0" timeOffset="231.54">5560 4819 37 0,'0'22'18'0,"-11"-9"-12"16,11-4 37-16,-7 4-41 15,4 6 1-15,-4-1 0 16,3-5 1-16,1-1-7 0,-1 4 0 16,4-6-3-16,7-4 0 15,4-6-8-15,-1-6 0 16</inkml:trace>
  <inkml:trace contextRef="#ctx0" brushRef="#br0" timeOffset="379.37">5352 4622 28 0,'10'12'14'0,"29"17"-12"0,-21-23 15 0,3-6-19 16,0 3 1-16,7-3-14 15,4-3 1-15</inkml:trace>
  <inkml:trace contextRef="#ctx0" brushRef="#br0" timeOffset="557.49">5740 4913 24 0,'7'41'12'0,"3"-25"-13"15,-6-16 17-15,3 3-18 16,-7 0 0-16,0-3-6 16,3-3 1-16,5-3 6 15,-8-7 0-15,3-3-5 16,4 1 0-16</inkml:trace>
  <inkml:trace contextRef="#ctx0" brushRef="#br0" timeOffset="710.47">5817 4797 25 0,'0'-9'12'0,"32"0"-8"0,-28 5 28 15,6 4-28-15,4-6 0 16,0 12 4-16,8-2 0 16,-5 8-10-16,11 13 1 15,-10 10 4-15,7-1 0 16,-1 1-7-16,-2-1 0 16,2-12-9-16,1-12 1 15</inkml:trace>
  <inkml:trace contextRef="#ctx0" brushRef="#br0" timeOffset="1250.17">6784 4430 58 0,'-7'-3'29'0,"-7"-3"-36"0,10 6 53 0,-6 0-45 15,-4 0 1-15,-15 9 2 16,-2 13 1-16,-12 10-5 16,-3 12 0-16,1 9 3 15,9 19 0-15,4 13 0 16,15 9 1-16,-4 3-3 16,7-6 1-16,17-9-5 15,11-20 1-15,14-15-6 16,11-18 0-16,-3-23-12 15,-1-19 1-15</inkml:trace>
  <inkml:trace contextRef="#ctx0" brushRef="#br0" timeOffset="2475.29">7154 4581 39 0,'-3'-6'19'0,"6"-13"-6"16,-3 19 20-16,0-3-30 15,0-3 1-15,-7 6 1 16,-7 6 0-16,-7 0-7 0,-7 0 0 16,-4 7 4-1,4 6 0-15,-4 12-3 16,-3 4 0-16,3 8-1 0,0 20 1 16,18 16-1 15,11-14 1-31,6-11 0 15,11-20 0-15,4-9 1 16,14-18 1 0,10-17 0-16,0-6 1 15,4-21-1-15,-14-1 0 0,-4 1-1 16,-7-1 0-16,-10 3-5 0,-11-2 0 0,-11 2-9 16,-10 7 1-16,-14 3-2 15,0 9 1-15</inkml:trace>
  <inkml:trace contextRef="#ctx0" brushRef="#br0" timeOffset="2679.66">6604 4913 48 0,'4'4'24'0,"13"-26"-29"0,-10 12 49 16,14 1-43-16,11-1 0 15,7-2 1-15,10-1 0 0,1 1-4 16,13-4 0-16,8 10-7 16,-4 0 1-16,-4-7-6 15,-3 0 0-15</inkml:trace>
  <inkml:trace contextRef="#ctx0" brushRef="#br0" timeOffset="2949.48">7362 4368 44 0,'22'50'22'0,"27"25"-25"0,-38-53 36 15,17 16-30-15,11 15 1 16,3 0 2-16,0 4 0 16,-6 2-9-16,-15-5 1 15,-11-1-3-15,-24 0 0 16,-21-9-9-16,-18 10 1 16</inkml:trace>
  <inkml:trace contextRef="#ctx0" brushRef="#br0" timeOffset="3503.3">4992 6494 44 0,'10'0'22'0,"-10"6"-15"0,0-6 34 16,0 0-38-16,0 0 1 15,0 0 3 1,0 0 1-16,0 6-10 16,-10 1 0-16,-1 2 5 15,-6 4 1-15,-5 5-3 16,-9 4 0-16,-5 0-3 16,5 7 1-16,9 8-2 0,1-9 0 15,4 19-3 1,6 0 1-16,4-3-7 15,14-3 0-15,14-16-5 16,22-9 1-16</inkml:trace>
  <inkml:trace contextRef="#ctx0" brushRef="#br0" timeOffset="3787.72">5341 6676 42 0,'14'-3'21'0,"11"-1"-16"0,-25 4 36 15,0-3-40-15,0 3 1 16,0 0 0 0,-7-3 0-16,-7 0-2 0,0 3 0 15,-8 3 2-15,-2 3 0 16,-1 10-1-16,0 6 0 16,-3 6-2-16,7-9 1 15,3 6-2-15,8 0 0 16,10 0-4-16,3 4 1 15,11-11-2-15,8-5 0 16,-1-10-5-16,0-9 1 16,14-10-2-16,7-12 0 0</inkml:trace>
  <inkml:trace contextRef="#ctx0" brushRef="#br0" timeOffset="4117.46">5789 6497 55 0,'18'19'27'0,"-15"-4"-39"15,-3-11 57-15,-3-1-46 16,-1 12 1-16,-3-5 0 16,4 2 1-16,-1 4-1 15,-3-7 0-15,4 1-1 16,3-1 1-16,0 1 0 15,0-1 0-15,0 1-1 16,3-4 1-16,4 0-1 16,0-3 0-16,0 0 1 0,0-3 0 15,4 0-1-15,-4-3 1 16,3 3-1-16,-10 6 1 16,-7 10-2-16,4 6 0 15,-8 3-3-15,-6-3 0 16,-4-3-9-16,-8-3 1 0</inkml:trace>
  <inkml:trace contextRef="#ctx0" brushRef="#br0" timeOffset="4447.85">6615 6234 56 0,'10'25'28'0,"-20"-13"-37"16,-1-12 50-16,-10 10-41 15,-7 5 1-15,-11 14 1 16,0 2 1-16,-3 16-3 15,-8 9 0-15,1 13 2 16,0 7 1-16,10 2-2 16,7 0 1-16,11 4-4 0,10-1 0 15,11-21-6-15,14-13 0 16,15-25-9-16,-5-22 1 16</inkml:trace>
  <inkml:trace contextRef="#ctx0" brushRef="#br0" timeOffset="4748.91">6893 6365 56 0,'25'10'28'0,"-21"9"-34"0,-4-19 48 0,0 6-43 15,-4 0 0-15,-10 3 0 16,-7 4 1-16,-4 12 0 15,-7 6 1-15,1 4-1 16,-1 9 1-16,4 6 0 16,3-6 0-16,7 6 0 15,11-3 0-15,0-3-1 16,14-9 1-16,7-10-2 16,11-13 0-16,7-12-2 0,-1-12 1 0,-2-7-4 15,-1-6 1-15,-14-7-10 16,4-5 0-1</inkml:trace>
  <inkml:trace contextRef="#ctx0" brushRef="#br0" timeOffset="4958.92">6459 6745 51 0,'29'25'25'0,"38"-28"-28"0,-46-7 40 16,18-2-37-16,21-7 0 15,-11-6-1-15,11-3 0 16,-11-7-3-16,4 1 0 0,4-1-10 16,-19-9 1-16</inkml:trace>
  <inkml:trace contextRef="#ctx0" brushRef="#br0" timeOffset="5184.64">7126 6325 52 0,'39'59'26'0,"7"4"-24"16,-25-41 44-16,4 9-43 15,13 0 0-15,1 7 1 16,-3 3 1-16,-1 0-8 16,-10 3 0-16,-11 3-2 0,-14 9 1 15,-25 10-13-15,-24-3 0 16</inkml:trace>
  <inkml:trace contextRef="#ctx0" brushRef="#br0" timeOffset="8096.28">22532 11903 11 0,'39'-41'5'0,"24"4"11"0,-42 15 5 16,8-10-17 0,6-5 1-16,4-17 2 15,0-5 0-15,10-16-9 16,11 3 1-16,10-13 6 16,12-19 0-16,6-5-2 15,7-7 0-15,11-13 0 0,17-18 0 0,4-10 0 31,4-16 1-31,3-18-1 0,11-13 0 16,-11-9 0-16,7-16 0 16,3-15-2-16,19-10 1 15,-19-16-2-15,8-3 1 0,10-9-1 16,-3-4 0 0,7-27 0-1,-7 2 0-15,-4 4-1 16,-21 3 1-16,-7 22-1 0,0 9 0 15,-11 22-1-15,1 16 1 0,-12 18-1 16,-16 17 0-16,-5 27 0 0,-3 10 1 16,-10 25 1-16,-11 19 0 31,-4 13 0-31,-10 27 0 16,-3 16 0-16,-5 16 1 15,-6 7 0-15,-7 18 0 0,-4 12-1 16,-3 29 0-16,-8 0 1 15,-3 25 0-15,-7 15-1 16,-3 20 0-16,-1 24 0 16,1 29 0-16,3 22 0 15,0 24 0-15,3 26 0 0,1 25 0 16,3 22 0-16,0 12 1 16,4 23-1-16,-1 18 1 15,4 25-1-15,4 13 1 0,-1 0-1 31,12 18 0-31,-5 1 0 16,-2-7 0-16,13 10 0 16,4-10 0-16,3-6 0 15,4-6 1-15,7-12 0 16,0-11 0-16,3-24 0 0,1-13 0 16,-8-24 0-16,-7-17 0 0,-3-18-1 15,-4-23 1 1,-6-30-1-16,-8-26 0 15,-4-25 0-15,-6-12 0 16,-11-29-1-16,-4-18 1 0,-10-13-1 16,-17-16 1-16,-19-12-2 15,-17-7 1 1,-21-8 0-16,-7-20 1 0,-25-3 0 16,-25-9 1-16,1 3-1 15,-29-7 1-15,-14-2 0 0,-36-1 0 31,-16 4-1 1,-23 0 1-32,-13 2-1 0,-14-8 1 0,7 2-1 15,-11-2 1-15,21 2-1 0,-13 1 1 16,17 9-1-16,-4 0 0 0,18 3-2 16,3 12 1-16,15 1-5 15,7 6 0-15,21 3-10 0,14 9 1 16</inkml:trace>
  <inkml:trace contextRef="#ctx0" brushRef="#br0" timeOffset="8822.62">27016 12966 37 0,'21'13'18'0,"-7"-7"-14"16,-10-6 24-16,-1-3-27 15,1-3 0-15,-4 6 0 0,0-7 0 16,-4-5-2-16,-7-10 1 15,-3-10 0-15,-3 1 1 16,-4-10-1-16,-8-9 0 16,-6 0 0-16,3 3 0 15,1-3 0-15,9 0 0 16,1 9 0-16,4-3 0 16,2 9 0-16,8 4 1 15,11 6 0-15,10 6 0 16,14 7 0-16,8 5 0 15,16 1 0-15,23 0 1 0,-5-7-1 16,18 1 0-16,11-4-1 0,3 0 1 16,-3 4-1-16,-7 2 1 0,-11 4-4 15,-10 0 1 1,-18 0-11 0,-18-4 1-16</inkml:trace>
  <inkml:trace contextRef="#ctx0" brushRef="#br0" timeOffset="9942.39">23266 11166 48 0,'17'19'24'0,"12"12"-17"16,-19-21 25-16,4 2-29 15,4 10 0 1,0 16 2-16,3 12 1 15,3 16-8-15,1 15 1 16,0 10 3-16,-15 13 1 16,-6 6-4-16,-11-4 1 15,0-2-6-15,-4-20 0 0,-6-18-11 0,-1-22 1 16</inkml:trace>
  <inkml:trace contextRef="#ctx0" brushRef="#br0" timeOffset="10393.29">24532 11295 48 0,'4'-16'24'0,"-4"4"-23"0,0 5 35 16,-7 4-35-16,-11 3 0 16,-17 6 0-16,-18 1 1 15,-4 8-3-15,-10 14 0 16,4 8 1-16,10 13 0 15,0 13 0-15,7 19 0 16,7 5 0-16,11 1 0 16,14-6 0-16,14-10 1 0,7-9 1 15,25-29 0-15,17-12 0 16,11-19 0-16,7-12-1 16,0-19 1-16,-10-4-1 15,-11-12 1-15,-15 0-4 16,-6 0 0-16,-11-6-7 15,-14 3 1-15,-14 3-8 16,-7 7 0-16</inkml:trace>
  <inkml:trace contextRef="#ctx0" brushRef="#br0" timeOffset="10585.69">23992 11702 60 0,'18'-3'30'0,"63"0"-36"0,-53-3 55 16,22 0-48-16,17-1 0 0,0-2-2 15,-14 0 1-15,-4 2-8 16,-10 4 1 0,-18 3-10-16,-21 6 1 15</inkml:trace>
  <inkml:trace contextRef="#ctx0" brushRef="#br1" timeOffset="15857.57">24931 13543 33 0,'25'13'16'0,"-18"-13"-6"0,-7 0 16 0,0 0-25 0,-4-7 0 15,-10-2 2-15,-4 3 0 0,-6-7-4 16,-8-2 1 0,0-4 2-16,-7 3 1 15,0 3-1-15,-3 10 0 0,7 13 0 16,3-1 0-1,0 10-1-15,4 3 0 0,3 3 0 16,8 0 0-16,6-3-2 16,8 0 1-1,6 0-1-15,11 3 1 0,8-9-1 16,2-1 0-16,4-2 0 16,-3-4 0-1,10-18 0 1,1-7 0-16,-5 1 0 15,-2-7 0-15,-8 3 0 0,0 6 0 16,-3 7 2-16,-8 9 1 16,-3 13 0-16,-3 15 1 15,-8 19 0 1,1 7 0-16,-4 5-1 16,0-8 1-16,3-10-6 0,4-7 1 15,4-8-12-15,6-14 0 0</inkml:trace>
  <inkml:trace contextRef="#ctx0" brushRef="#br1" timeOffset="16508">28046 8357 47 0,'10'28'23'0,"-10"22"-17"0,0-38 32 15,0 10-37-15,-3 13 1 0,-8 9-1 16,1 9 1-16,-1 10-4 16,-3-10 0-16,3-6-5 15,1-9 0-15,-1-7-8 0,4-9 0 16</inkml:trace>
  <inkml:trace contextRef="#ctx0" brushRef="#br1" timeOffset="16745.37">27862 8645 26 0,'18'6'13'0,"31"-15"-3"16,-31 9 13-16,10 6-18 15,4 4 0-15,14 8 6 16,10 7 0-16,1 7-13 0,-8-4 1 16,-10 3 7-16,-7 1 1 15,-8-4-4-15,-6-6 0 16,-14 0-3-16,-11-3 0 16,-18 3-1-16,-17-16 0 15,-8-6-4-15,-6-16 1 16,-8-6-11-16,1-9 1 15</inkml:trace>
  <inkml:trace contextRef="#ctx0" brushRef="#br1" timeOffset="17577.18">24455 7547 42 0,'21'-6'21'0,"3"-9"-6"32,-17 11 22-32,1 1-35 15,-1 0 1-15,-4-3-1 16,-3-4 0-16,-7 1-3 0,-7-4 0 16,-11 4 2-16,-14 6 0 15,-3 9-1-15,0 7 1 16,-8 9-1-16,-3 18 1 15,4 11 0-15,7 8 1 16,10 1-1-16,14-4 0 0,15-9 0 16,20-3 0-1,12-12-1-15,20-10 1 16,15-10-6-16,-1-6 0 16,-14-6-12-16,1 0 1 15</inkml:trace>
  <inkml:trace contextRef="#ctx0" brushRef="#br0" timeOffset="27567.41">8357 4572 13 0,'-10'-13'6'0,"-1"1"8"0,8 8 6 16,3 4-16-16,0 0 0 16,0 0 2-16,0 0 1 0,0 10-8 15,7-7 0-15,3 3 5 16,8 0 1-16,0 1-2 15,13-4 0 1,1 3-1-16,7-6 1 0,14 0-2 16,7 3 1-16,7-3-6 15,0 0 1 1,-4-3-9-16,-3-6 0 0</inkml:trace>
  <inkml:trace contextRef="#ctx0" brushRef="#br0" timeOffset="27797.52">8477 4794 45 0,'-10'22'22'0,"10"-9"-13"15,3-10 37-15,8-3-44 16,3 0 1-16,4-3 0 15,17-4 1-15,11 1-6 16,14 0 0-16,0 3-3 16,-4 0 1-16,-3 6-13 0,-11 3 1 15</inkml:trace>
  <inkml:trace contextRef="#ctx0" brushRef="#br0" timeOffset="30236.2">9775 3841 44 0,'4'25'22'0,"7"-25"-17"0,-4 3 22 16,-4-3-22-16,4 6 0 15,0 4 2-15,-7 6 1 0,0 5-10 16,0 1 0-16,-3 16 6 16,-1 12 0-1,4 7-3-15,0 2 1 16,0 4-3-16,0-16 0 0,4-12-5 16,-1-7 0-16,4-16-5 15,-7-12 0-15,4-12-5 16,3-16 1-16</inkml:trace>
  <inkml:trace contextRef="#ctx0" brushRef="#br0" timeOffset="30510.75">9754 4082 30 0,'25'22'15'0,"10"16"-9"16,-21-35 21-16,8 3-24 15,6 7 1-15,14-1 3 16,4 1 0-16,3 3-9 16,-3-7 1-16,-10 4 5 15,-8-1 0-15,-4 1-3 16,-6 2 1-16,-7 1-3 16,-11 3 0-16,-14 3-1 15,-18 0 1-15,-14-3-1 0,-7-19 0 16,-3-7-4-16,-4-2 0 15,7-10-6-15,10 3 0 16</inkml:trace>
  <inkml:trace contextRef="#ctx0" brushRef="#br0" timeOffset="30894.5">10873 4089 46 0,'-4'-19'23'0,"8"9"-20"16,-8 10 39-16,-6 4-40 15,-5 2 0-15,-2 3 1 16,-19 4 0-16,-13 12-4 16,-11 6 1-16,-14 16 2 15,-11 7 1-15,1 18-1 16,-19 9 0-16,1 13-1 16,3 16 1-16,8-16-1 15,9-3 0-15,15-12-3 16,18-20 1-16,7-12-3 0,10-6 0 15,7-16-6-15,11 3 0 16,4-15-7-16,10-7 1 0</inkml:trace>
  <inkml:trace contextRef="#ctx0" brushRef="#br0" timeOffset="31381.53">10816 4534 35 0,'4'-9'17'0,"3"2"-7"15,-7 7 24-15,0 0-29 16,0 0 0-16,0 0 1 16,0 0 1-16,-7 0-9 15,0 7 0-15,-11 2 5 16,-10 10 1-16,-7-13-3 0,-8 16 1 15,4 9-1-15,1 7 0 16,-5 6-1-16,11 12 1 16,4-2 0-16,11-4 1 15,10 0 0-15,7-6 0 16,14-6 0-16,14-7 1 16,18-22-1-16,0-6 0 15,10-3-3-15,1-9 0 16,-8 6-6-16,-3-7 1 15,-7-2-12-15,-8-10 0 0</inkml:trace>
  <inkml:trace contextRef="#ctx0" brushRef="#br0" timeOffset="33111.24">8167 6673 40 0,'3'9'20'0,"8"-9"-12"15,-4 0 21-15,4 0-26 16,-4-3 0-16,7-3 2 31,3-1 0-31,12 7-7 16,13-6 1-16,7-3 3 16,1-1 0-16,-8 4-5 15,0 0 0-15,-3 3-11 0,-4-1 0 16,-10-5-1-16,-7 9 1 15</inkml:trace>
  <inkml:trace contextRef="#ctx0" brushRef="#br0" timeOffset="33335.67">8199 6823 42 0,'-32'31'21'0,"18"-5"-16"0,14-17 41 16,0 0-41-16,7-2 0 15,3-1 3-15,8 0 1 16,7-3-11-16,13-3 0 16,19 0 6-16,3-3 1 15,-4 0-8-15,1 3 1 0,-1 0-12 16,-6 0 1-16,-12-9-6 16,-6 9 0-16</inkml:trace>
  <inkml:trace contextRef="#ctx0" brushRef="#br0" timeOffset="34178.44">10202 6256 39 0,'-3'3'19'0,"-1"-19"-13"16,1 13 30-16,-4-7-32 16,-4 1 1-16,-3-4 2 0,-4 1 1 15,1-1-10 1,-8 1 1-16,-3-1 6 15,-7 4 0-15,-1 3-3 16,-3 3 1-16,-3 6-2 0,-4 3 1 16,7 10-2-16,8 2 1 0,2 1-2 15,8 0 1 1,4 6-2 0,6 3 1-16,4 1-1 0,11-4 0 15,6-3 1-15,15-7 0 16,7-2 1-16,3-7 0 15,0-3 0-15,0-9 1 16,4-3-1-16,-3-10 1 0,-1 3-2 0,-3 0 0 16,-4 1-1-16,-7-4 0 15,-3 3 0 1,-4 4 1-16,-4-1-1 16,1 13 1-16,-4 6 0 15,0 1 1-15,0 8 0 16,-3 4 1-16,-1 3 0 15,1 0 0-15,3 3-1 16,3-3 1-16,1 0-1 16,-4 3 1-16,3-6-4 15,-2-7 0-15,2-2-13 0,-3-10 1 16</inkml:trace>
  <inkml:trace contextRef="#ctx0" brushRef="#br0" timeOffset="34609.54">11084 6187 46 0,'0'0'23'0,"-7"3"-14"0,0 0 31 16,-7 6-38-16,-14 4 1 0,-14 9 0 16,-8 12 0-16,-20 4-4 15,-12 9 1-15,-9 19 4 16,-12 9 0-16,1 10-2 15,-14 9 1-15,6 0 0 16,-3 9 0-16,8-12-2 16,13-3 1-16,0-10-2 15,15-2 0-15,10-10-2 16,10-13 0-16,15-9-3 16,17-13 0-16,22-12-8 15,20-16 1-15,15-15-7 16,21-7 1-16</inkml:trace>
  <inkml:trace contextRef="#ctx0" brushRef="#br0" timeOffset="35043.4">10784 6880 51 0,'0'0'25'0,"-3"-4"-25"0,-1 4 43 15,-3 7-42-15,-10-1 0 16,-12 10 1-16,-6-1 1 15,-7 7-4 1,0 3 1-16,-4 10 1 16,0 9 1-16,3 9-1 15,5 10 1-15,6-4 0 16,11 4 1-16,10-10 0 0,11-2 1 0,14-11-1 16,18-5 1-16,14-16-1 31,17-10 0-31,4-9-2 0,7-9 0 15,1-4-5 1,-12-6 0-16,-6 4-13 16,-12-7 1-16,-2 0-4 0,-4 3 0 0</inkml:trace>
  <inkml:trace contextRef="#ctx0" brushRef="#br0" timeOffset="39068.94">4964 8720 37 0,'7'0'18'0,"-7"0"-2"0,0 0 18 32,-7 3-31-32,3 7 0 15,-3 5 1-15,7 11 1 16,-11 2-7-16,1 16 1 0,-1 15 3 15,-10 17 1-15,7 14-3 16,10 14 0-16,-6-4-2 16,-1-12 1-16,4-6-7 15,0-23 0-15,4-9-7 0,-1-28 0 16</inkml:trace>
  <inkml:trace contextRef="#ctx0" brushRef="#br0" timeOffset="39636.01">4632 9316 38 0,'25'44'19'0,"13"-19"-20"16,-27-19 26-16,10 1-25 15,7-1 1-15,18 0 0 16,-3-3 0-16,13 0-3 15,1-3 1-15,-1 4-1 16,-3-1 1-16,-7 0-3 16,-7 0 1-16,-11-9 0 0,4 3 0 15,-11-7 2-15,0-2 1 16,-3-1 2-16,-8 4 1 16,-3-4 2-16,0 4 1 15,-3 2-1-15,-4 7 1 16,-4 4-3-16,1 2 1 15,-1 0-2-15,-3 10 0 16,-3-4-1-16,-1 1 0 16,0 6-1-16,1 3 0 15,3 3-1-15,-4 0 0 16,1-3-1-16,2 0 1 16,8-3-1-16,0-7 0 0,8-6 0 15,2-3 0-15,1-3 0 16,-1-3 1-16,-3-3 0 15,-3 0 1-15,6-4 0 16,-2 1 0-16,2 0 1 16,1-1 0-16,-1 7 1 15,1 3 1-15,-1 3 0 16,1 7 0-16,0-1 0 16,-1 4 1-16,4-1-2 15,-3 4 0-15,-1 3-5 16,5-4 1-16,-1 1-10 15,-4-7 1-15,1-9-3 16,-1-6 0-16</inkml:trace>
  <inkml:trace contextRef="#ctx0" brushRef="#br0" timeOffset="39984.68">5574 9608 31 0,'14'19'15'0,"-10"-1"-16"0,3-11 25 16,-7-4-24-16,3 0 0 16,-3-3 0-16,7-6 1 15,-3-1-1-15,3-2 1 16,0 0 0-16,3-4 0 0,1-3-1 16,0 1 1-1,3-1 0-15,0 0 0 0,7 1-1 16,-7-1 1-16,4 6-1 15,-1 4 1-15,-3 3 0 16,-3 3 1-16,3 6 0 16,0 7 1-16,4 6-1 15,-8-4 0 1,12 7-4 0,-1 0 1-16,4-6-10 15,-4-3 1-15,3-17-2 16,5-2 1-16</inkml:trace>
  <inkml:trace contextRef="#ctx0" brushRef="#br0" timeOffset="40270.01">6523 8811 47 0,'3'10'23'0,"-31"12"-35"0,18-16 50 16,-8 10-38-16,4 15 0 15,-7 10 2-15,-8 12 1 16,1 13-2-16,4 15 0 0,-1 10 2 16,4 0 1-16,3 3-1 15,7-3 0-15,8-3-2 16,3-13 0-16,11-15-6 0,3-13 0 15,0-22-10-15,17-16 1 16</inkml:trace>
  <inkml:trace contextRef="#ctx0" brushRef="#br0" timeOffset="40595.51">6837 9156 43 0,'21'3'21'0,"-21"-12"-22"16,0 6 30-16,-4 3-28 15,-13 3 0-15,-4 6 3 16,0 7 0-16,-8 6-5 0,1 9 1 16,0 16 3-16,3-3 0 15,-7 10-1-15,11-1 0 16,4 6-2-16,10-2 1 15,3-13-1-15,15-10 1 16,-1-6 0-16,15-15 0 16,10-13-1-16,7-9 1 15,-3-4-3-15,-7-9 0 16,-7-6-7-16,-4-7 0 16,-7-5-6-16,-10 2 1 0</inkml:trace>
  <inkml:trace contextRef="#ctx0" brushRef="#br0" timeOffset="40766.03">6509 9442 46 0,'56'-4'23'0,"18"1"-29"15,-38-3 41-15,6 3-35 16,0-7 0-16,8-5-7 15,-5-4 1-15,-2 0-3 16,-4-3 0-16</inkml:trace>
  <inkml:trace contextRef="#ctx0" brushRef="#br0" timeOffset="41007.64">7123 9144 56 0,'60'91'28'0,"7"-1"-35"0,-43-68 50 0,8 13-45 16,3 9 1-16,-6 0-2 15,-8 3 1-15,-11 6-2 16,-27 0 1-16,-15-2-12 15,-17 2 0-15</inkml:trace>
  <inkml:trace contextRef="#ctx0" brushRef="#br0" timeOffset="45509.88">5055 11201 41 0,'11'-16'20'0,"-4"-9"-8"0,-7 19 20 15,0-1-30-15,0 1 1 16,-4 3 1-16,-3 0 1 0,-3 3-7 15,-1 6 1-15,-6 4 3 16,-5 2 1-16,1 7-3 31,-7 3 1-31,7 6-2 0,-7 7 0 0,6 2 0 16,5 16 1 0,13 1-1-16,4-1 1 15,11-9-1-15,-1-6 0 0,19-13-4 16,2-6 0-16,8-4-10 15,-7-12 1-15</inkml:trace>
  <inkml:trace contextRef="#ctx0" brushRef="#br0" timeOffset="45854">5429 11082 41 0,'14'3'20'0,"-17"9"-20"16,-4-12 29-16,-4 3-29 15,-3 4 0-15,-4 2 1 16,-3 7 0-16,4-1-1 16,6 4 0-16,0 3 1 15,1-3 0-15,-1 0 0 16,11 3 0-16,0 0 1 15,11 0 1-15,-1 0-1 16,12-4 1-16,6 1 1 16,0 0 0-16,-7-6-1 15,0-1 0-15,-14 1-2 16,-7-1 1-16,-7 7-3 0,-14 3 0 16,-18 6-6-16,18 0 1 15,-14-6-10-15,0-6 1 16</inkml:trace>
  <inkml:trace contextRef="#ctx0" brushRef="#br0" timeOffset="46199.13">6001 11157 54 0,'14'0'27'0,"-7"-6"-33"15,-7 6 44-15,-7 0-38 16,-7 6 0-16,-7 6 1 16,-8 7 1-16,5 6-2 15,-5 13 0-15,-2 3 2 16,2 6 1-16,8 0-1 15,7 6 0-15,7-9 0 0,7-3 0 0,4-7-1 16,3-9 0-16,14-9-5 31,4-7 1-31,10-6-9 0,-3-12 1 16,6-10-6-16,5-3 1 16</inkml:trace>
  <inkml:trace contextRef="#ctx0" brushRef="#br0" timeOffset="46695.04">6833 10912 49 0,'14'22'24'0,"1"-22"-22"15,-15 3 44-15,0 0-44 16,-8 7 0 0,-30 27 1-16,-1 14 0 15,7 2-4-15,-10 10 0 16,3 9 3-16,7 9 0 15,8 10-1-15,6-3 0 16,11-13-3-16,7-12 1 16,7-16-5-16,18-9 0 15,3-10-10-15,14-19 0 16,-3-12-1-16,3-9 0 16</inkml:trace>
  <inkml:trace contextRef="#ctx0" brushRef="#br0" timeOffset="46966.08">7250 11113 60 0,'24'6'30'0,"-24"-6"-46"16,-3 0 64-16,-11 3-48 16,-8 4 1-16,-6 2-1 15,-7 10 1-15,-4 6-1 16,0 6 0-16,8 13 0 15,-1 6 1-15,7 10-1 16,8 3 0-16,2-7 1 0,8-3 0 16,14-9-1-16,11-9 1 15,14-16-1-15,7-16 0 16,-4-6-1 0,0-13 0-16,-3-12-4 0,-4-4 0 15,-14-2-11-15,-7-10 0 16</inkml:trace>
  <inkml:trace contextRef="#ctx0" brushRef="#br0" timeOffset="47164.81">6795 11376 46 0,'-22'35'23'0,"22"-16"-13"0,4-23 32 15,6 8-40-15,8-4 1 0,10 0-1 16,4-7 0-16,17 1-4 15,11-3 1-15,11-7-3 16,7-9 1-16,-8 3-13 16,-10-19 0-16</inkml:trace>
  <inkml:trace contextRef="#ctx0" brushRef="#br0" timeOffset="47401.59">7461 11116 58 0,'14'47'29'0,"39"25"-27"16,-35-56 46-16,10 15-44 0,4 10 1 15,-4 3-1-15,-7 6 1 16,-7-3-9-16,-10 6 1 15,-22 1-3-15,-17 8 0 16,-14-5-13-16,-18-1 0 16</inkml:trace>
  <inkml:trace contextRef="#ctx0" brushRef="#br0" timeOffset="48420.71">5239 13286 62 0,'10'0'31'0,"-6"16"-36"0,-8-16 49 0,-6 6-44 16,-15 6 0-16,-14 10 0 16,-10 7 1-16,-4 2-2 15,-3-3 1-15,3-6-2 16,3 6 1-16,8-2-1 16,7-1 1-16,10-10-1 15,4 4 1-15,7-6-1 16,10-1 1-16,15 1 1 15,17-4 1-15,0 1-1 16,14-1 1-16,-3 0 0 16,-7 1 0-16,0-1 0 15,-8 7 0-15,-9 3-2 0,-8 9 1 0,-7 0-1 16,-7-3 1-16,-4 0-2 31,0-3 0-31,1 0 0 0,-1 0 0 16,-6-3 0-1,10 0 1-15,3-7 1 0,-3 1 0 16,7-4 2-16,0-2 0 16,11-7 1-16,6-4 0 15,15-5 1-15,14-4 1 16,-4-9-2-16,4-3 1 0,0-3-2 16,0-6 1-16,-4-1-2 15,4-2 0-15,-7-4-1 16,-8 0 0-16,-2 13-2 15,-8 0 1 1,-11-1-2-16,1 7 1 0,-7 4-2 16,-8 8 1-16,-7 4-1 15,-10 6 1-15,-3 3 0 16,-1 10 0-16,0 9 1 16,4 6 1-16,7 3 0 15,3 10 1-15,1 3 1 16,6 0 0-16,8-13-1 15,10-3 1-15,14-9-2 16,0-6 0-16,8-7-7 0,-1-9 0 16,7-19-7-16,-3-3 1 15</inkml:trace>
  <inkml:trace contextRef="#ctx0" brushRef="#br0" timeOffset="48661.34">5856 13374 44 0,'11'6'22'0,"-11"3"-27"0,-4-5 35 16,-3 2-29-16,0 10 0 15,-4-1 4-15,-6 7 0 16,-4-3-5-16,0 9 1 16,-8 7 4-16,8 2 1 15,3 10 0-15,8 4 0 16,10-4-1-16,7-10 0 15,7-2-4-15,4-7 1 0,10-9-8 16,-3-7 1-16,-1-2-13 16,-3-10 0-16</inkml:trace>
  <inkml:trace contextRef="#ctx0" brushRef="#br0" timeOffset="49149.78">6752 13264 43 0,'-14'25'21'0,"0"3"-14"0,3-18 27 0,1 5-31 0,-8 11 1 15,1 5 2 1,-1 10 0-16,-7 6-7 16,4 9 1-16,0 16 4 15,7 10 0-15,10-1-1 16,4-9 0-16,4-3-4 15,3-15 0-15,21-10-7 16,4-16 1-16,17-22-11 16,-10-12 1-16</inkml:trace>
  <inkml:trace contextRef="#ctx0" brushRef="#br0" timeOffset="49457.44">7225 13424 58 0,'21'9'29'0,"-3"-5"-33"0,-18-1 49 16,-4 0-46-16,-10 6 0 15,-7 4 0-15,-11-4 1 16,-10 10 1-16,-4 6 0 16,7 10-1-16,0 8 1 15,1 14-1-15,2 9 1 16,8 3 0-16,7-10 0 15,10-12 0-15,11-6 0 0,4-6 0 16,17-13 1 0,14-4-2-16,8-18 1 0,2-22-3 15,1-3 1-15,-7-12-7 16,-11-7 1-16,-10-10-11 16,-7 1 1-16</inkml:trace>
  <inkml:trace contextRef="#ctx0" brushRef="#br0" timeOffset="49638.7">6735 13559 42 0,'0'22'21'0,"38"-7"-12"16,-24-11 28-16,8 2-36 16,13 0 0-16,4 0-2 15,24-2 1-15,4-8-3 16,14-5 0-1,25-26-10 1,-14-5 0-16</inkml:trace>
  <inkml:trace contextRef="#ctx0" brushRef="#br0" timeOffset="49886.78">7472 13324 55 0,'14'28'27'0,"46"41"-25"15,-32-50 44-15,4 9-42 16,10 13 0-16,4 3 1 16,0 6 0-16,-11 0-9 15,-10 3 0-15,-22 1 2 16,-17 8 1-16,-24-5-13 15,-22 9 1-15,-29 6-6 16,-2-7 1-16</inkml:trace>
  <inkml:trace contextRef="#ctx0" brushRef="#br0" timeOffset="50659.49">4812 15882 30 0,'-7'4'15'0,"24"-30"-11"16,-17 20 19-16,4-3-19 15,3 3 1-15,-3-1 5 0,-1-2 1 16,4 3-13-16,-3 2 1 16,-1-5 7-16,4 3 1 15,-7 6-1-15,0 0 0 16,0 3-2-16,0 0 0 0,0 3-1 0,0 4 1 15,-7-1-1-15,0 4 1 16,-3-4-2 0,-5 4 1-16,-2 2-2 15,3 7 0-15,-4 6-1 16,-3 7 1-16,3-1-2 16,1 10 1-16,6 10-1 15,8-10 1-15,3-4-1 16,14-5 1-16,21-7-3 15,4-9 1-15,14-10-5 0,14-6 0 16,-4-9-12-16,-6-16 1 16</inkml:trace>
  <inkml:trace contextRef="#ctx0" brushRef="#br0" timeOffset="50973.67">5260 15955 58 0,'3'22'29'0,"8"-10"-30"0,-4-6 45 15,-7-3-45-15,0 4 1 16,-10-4-1 0,-1 6 0-16,-10 4 1 0,-4-1 1 15,-3 4-2-15,-4 6 0 16,0 12-1-16,1 4 0 15,6-3 0-15,11 2 0 16,3-2 0-16,4-4 1 16,14-9 1-16,14-6 1 15,8-13 0-15,6-9 1 16,-7-4-3-16,0-12 1 16,1-12-8-16,2-7 1 0,1-12-8 15,3-4 0-15</inkml:trace>
  <inkml:trace contextRef="#ctx0" brushRef="#br0" timeOffset="51211.99">5719 15287 49 0,'-11'59'24'0,"-7"32"-26"16,15-63 40-16,-4 26-38 16,-4 5 1-16,4 20 1 15,4 8 1-15,-4-2-4 0,3-10 0 16,4-15-4-16,-7-16 0 16,0-22-9-16,0-19 1 15</inkml:trace>
  <inkml:trace contextRef="#ctx0" brushRef="#br0" timeOffset="51379.31">5285 15726 54 0,'17'25'27'0,"50"6"-30"0,-46-21 46 0,22 2-42 16,13-3 0-16,15 4-3 15,-8-7 0-15,15 1-5 16,3-4 0-16,4-10-8 15,6-11 0-15</inkml:trace>
  <inkml:trace contextRef="#ctx0" brushRef="#br0" timeOffset="51633.57">6636 15349 40 0,'7'25'20'0,"-32"16"-20"16,11-25 29-16,-11 9-24 16,1 6 0-16,-15 20 2 15,7-1 1-15,-3 12-10 0,0 11 1 16,-4 11 6-16,10-5 1 16,8-1-4-16,4-6 1 15,10-12-4-15,7-16 1 16,10-10-6-16,8-9 0 15,7-12-10-15,10-20 0 16</inkml:trace>
  <inkml:trace contextRef="#ctx0" brushRef="#br0" timeOffset="51965.98">7041 15616 54 0,'15'9'27'0,"-5"-9"-34"16,-13 0 44-16,-8 0-37 16,-7 3 1-16,-3 7 0 15,-3 9 1-15,-8-1-2 16,-7 8 0-16,-3 8 1 0,-1 7 0 16,8 12 0-1,0 4 0-15,7 8 1 16,10 1 0-16,7-6 1 15,18-10 1-15,15-12 0 0,16-7 0 0,5-12-1 16,10-10 1-16,10-12-3 31,-10-13 1-31,-7-6-8 16,-4-3 0-16,-17-9-12 0,0-10 0 16,-15-3-1-16,-17 3 1 15</inkml:trace>
  <inkml:trace contextRef="#ctx0" brushRef="#br0" timeOffset="52159.92">6541 16036 50 0,'28'53'25'0,"28"-40"-33"0,-31-13 50 0,17-6-42 15,11-7 0-15,7-6 1 16,14-3 0-16,11-6-3 15,-4-3 0-15,-3-7-8 16,-8-6 1-16,-13-6-5 16,-4 0 1-16</inkml:trace>
  <inkml:trace contextRef="#ctx0" brushRef="#br0" timeOffset="52385.3">7366 15516 64 0,'46'78'32'0,"3"19"-40"0,-21-72 65 16,15 13-58-16,-4 12 1 15,-4 10-3-15,-10 2 1 16,-8 7-3-16,-24-3 1 15,-25 6-14-15,-28-3 0 16</inkml:trace>
  <inkml:trace contextRef="#ctx0" brushRef="#br1" timeOffset="60195.87">4205 4242 38 0,'0'16'19'0,"0"12"-11"15,0-12 19 17,-10 31-23-32,2 13 1 15,-6 21-1-15,7 26 1 16,-10 18-7-16,3 16 0 16,3 16 5-16,0 9 0 0,4 7-3 15,7 2 1-15,0 10-1 16,-7-3 1-16,7 6-1 15,-3-6 0 1,-8-6-2-16,-6-10 1 0,-1-19-4 16,4-9 0-16,-7-28-5 15,3-13 1-15,0-12-5 0,15-19 0 16,3-19 1-16,3-35 0 0</inkml:trace>
  <inkml:trace contextRef="#ctx0" brushRef="#br1" timeOffset="61477.18">4378 4017 19 0,'35'0'9'0,"29"-26"-2"16,-43 17 20-16,14 0-23 15,4-1 1-15,-4 1 1 16,15-4 0-16,17 1-8 16,10-1 0-16,15 1 5 15,7 9 0-15,21-7-1 16,10 4 0-16,8 3 1 16,21 3 0-16,10 0 0 15,0 0 0-15,15-3 1 16,13-1 0-16,8-5-1 15,17-10 1-15,4-3-2 16,21-3 1-16,7-9-1 0,3-1 0 16,-3 1-2-16,11-4 1 15,-11-3-1-15,7 10 0 16,-7-4-1-16,4-5 1 16,-1-4-1-16,-3 3 1 15,11-3-1-15,-11-9 1 16,-11 9-1-16,-31 0 1 0,-11 10 0 0,-11 2 0 15,-20 7 0 1,-26 6 0-16,-24-3-1 16,-24 10 1-1,-15 6-1-15,-14 2 0 0,-18 4-2 16,-14 10 0-16,-13 5 0 16,-8 14 0-16,-11 11 0 15,-3 14 0-15,-7 8 2 16,-11 17 0-16,1 12 2 15,-8 22 0-15,0 22 0 16,1 18 0-16,3 13 0 16,3 7 0-16,7 9-1 0,4 0 0 15,4 6-1-15,3 0 0 16,7 9 0 0,3 1 0-16,8 6 0 0,-4 0 1 0,4-7-1 15,3 10 1 1,-7-9 1-1,0-20 0-15,-7-8 0 0,-7-10 1 0,-10-19-1 16,-8-16 0-16,-3-9 0 16,-11-12 1-1,-7-13-2-15,-3-13 0 16,-11-9-1-16,-7-6 0 16,7-10-1-16,-3 0 1 15,-15-12 0-15,-3-6 0 16,-4-10 1-16,-10-10 0 0,4-5 0 15,-15-4 1 1,-11-6 0-16,-2-3 0 16,-1 0-1-16,-7 0 1 0,-14 0-1 15,-4-1 0-15,8 4 0 16,-15-3 0-16,-14 0 0 16,4 0 1-16,-14 0 0 0,-15 0 0 15,1 3 1 1,49 0 0-16,-103 0-1 15,72 0 1-15,-93 3 0 0,11 6 0 0,-10-2-1 16,6 2 0 0,-14-3-1-1,8 1 1-15,-8-4-1 16,-3 0 0-16,-18-3-1 16,18 3 1-16,-3 0-4 15,13 7 0-15,8-1-11 16,13-6 0-16</inkml:trace>
  <inkml:trace contextRef="#ctx0" brushRef="#br1" timeOffset="63137.32">730 5393 35 0,'7'25'17'0,"7"0"-11"0,-7-12 17 0,4 3-23 15,-7 2 1-15,3 11 0 16,-7 8 1-16,3-2-2 16,-3 15 0-1,0 6 0-15,0-2 1 16,7 2-4-16,-7-12 0 15,0-9-8-15,-7-17 0 16</inkml:trace>
  <inkml:trace contextRef="#ctx0" brushRef="#br1" timeOffset="63450.41">773 5384 30 0,'0'12'15'0,"7"-2"-6"16,-4-10 21-16,-3 0-27 16,7 3 1-16,0-6 3 15,-3 3 1-15,6-3-9 16,-3-1 0-16,4 1 5 15,0 0 1-15,10-3-3 16,7 3 1-16,4-7-4 16,14-2 1-16,-11-4-7 15,0 7 1-15,-3-4-7 16,-11 1 0-16,-10 5-2 16,-1 7 0-16</inkml:trace>
  <inkml:trace contextRef="#ctx0" brushRef="#br1" timeOffset="63646.04">850 5688 45 0,'0'19'22'0,"11"-13"-21"0,-11-6 45 16,0 0-45-16,10-3 0 0,8 3 0 15,3-3 1-15,7 0-4 16,4-7 1-16,0 1-3 15,-4-1 0-15,-10 1-11 16,3-7 1-16</inkml:trace>
  <inkml:trace contextRef="#ctx0" brushRef="#br1" timeOffset="63994.17">1376 5751 45 0,'0'-3'22'0,"-18"21"-23"16,15-24 32-16,-11 12-31 0,-1-3 0 15,-2 4 1-15,-1 2 1 16,-3 1-3-16,0 2 1 15,3 7-1-15,4 0 1 16,4-4-1-16,2 7 0 16,5-6-3-16,3 6 1 15,3 0-1-15,8-3 1 16,7-7-1-16,3-5 1 16,7-7-1-16,-7-4 0 15,-3-8-3-15,3-4 0 16,-10 1-2-16,-1-7 1 0</inkml:trace>
  <inkml:trace contextRef="#ctx0" brushRef="#br1" timeOffset="64231.09">1461 5829 30 0,'0'28'15'0,"7"1"-8"16,-7-26 28-16,10 3-31 15,-3 3 0-15,-3 4 2 16,6-4 0-16,1 1-8 16,7-10 0-16,-1-7 5 15,4 4 1-15,1-6-3 16,-1-4 0-16,-4 1-3 16,1-7 0-16,-7 0-6 15,-8-3 1-15,4-6-7 0,4 6 0 16</inkml:trace>
  <inkml:trace contextRef="#ctx0" brushRef="#br1" timeOffset="64591.75">1796 5826 35 0,'17'19'17'0,"-6"-10"-12"0,-11-9 26 0,0 0-32 15,0 0 1-15,3-6-1 16,4 0 1-16,-7-1 0 16,4-2 0-16,3 3-1 15,-7-10 0-15,0 7 0 16,0 2 0-16,0-2 0 16,4-4 0-16,3 7 0 15,3 0 0-15,-3 0 1 16,-3-1 0-16,13 7 0 15,-6 0 0-15,0 7 0 16,-1 2 0-16,-3 10 0 16,-3-4 0-16,3 4-1 15,3 0 0-15,-6 0-2 16,3-7 0-16,4 1-5 16,-4-10 0-16,3-3-2 15,1-16 1-15</inkml:trace>
  <inkml:trace contextRef="#ctx0" brushRef="#br1" timeOffset="65027.05">2314 5186 34 0,'18'16'17'0,"3"3"-19"0,-21-13 34 15,4 10-32-15,-4 2 0 16,7 14 1-16,0 5 0 0,3 11 0 15,1 5 0-15,3 6 1 16,4 1 0-16,-8 0-1 16,-3-1 1-16,4-9-1 15,-1-9 0-15,1-6-1 16,-7-7 0-16,3-6-1 16,-7-7 1-16,0-2-1 15,-7-10 1-15,-4-6-1 16,-3-3 1-16,-4-4-1 15,-10-9 1-15,-4 1-1 16,4 2 1-16,3 3-1 0,-3 13 0 0,0 7 1 31,0 2 0-31,3 7 0 16,7 3 1-16,-3-1 0 16,11 4 0-16,-1 0-1 15,11 0 1-15,3-3-2 16,8 0 1-16,7-7-4 0,3-2 0 0,11 2-5 31,3-12 0-31,0 0-3 0,0-9 1 16</inkml:trace>
  <inkml:trace contextRef="#ctx0" brushRef="#br1" timeOffset="65566.39">2544 5907 24 0,'17'-3'12'0,"8"-6"-9"0,-18 9 20 16,0 0-19-16,-3 0 0 0,3 0 2 15,-7 0 0-15,0 0-8 16,0 0 0-16,-11 3 5 16,4 0 1-16,-4-6-3 15,1 3 0-15,-1-3-1 16,4 9 0-16,4-3-1 16,-4 0 0-16,7 7-3 15,-4-1 0-15,4 1-1 16,4 2 0-16,3 1 0 15,7-7 0-15,3 0 0 16,-6 1 1-16,7-1 2 16,-4-3 0-16,3 0 1 15,1-3 0-15,-7-6 0 16,3 3 1-16,3-4 0 16,1 1 0-16,-4-6 0 15,7-7 0-15,4-3 0 16,7-9 1-16,-1-7 0 15,5-3 0-15,-5-15 1 0,-9-7 1 16,-5-12 0-16,-13-10 1 16,-4 0-1-16,-4-9 1 15,-13 10-2-15,-1 5 1 16,4 4-2-16,-7 12 1 16,3 16-1-16,0 13 0 15,4 21 0-15,7 19 1 16,7 13-1-16,0 19 1 15,7 15-1-15,4 19 1 0,10 16-1 16,0 12 0-16,7-2-2 16,-6-7 0-16,-5-16-4 15,-6-12 1-15,-8-16-7 16,4-25 1-16</inkml:trace>
  <inkml:trace contextRef="#ctx0" brushRef="#br1" timeOffset="65762.97">2642 5657 30 0,'29'9'15'0,"13"-18"-10"16,-24 2 23-16,-4-5-27 15,14 2 0-15,11-2 0 16,-1 2 0-16,1 1-4 15,4 6 1-15,-15 3-8 0,-3 6 1 16</inkml:trace>
  <inkml:trace contextRef="#ctx0" brushRef="#br1" timeOffset="65958.6">3080 5754 41 0,'10'44'20'0,"33"6"-27"0,-33-41 33 0,-3-6-31 16,4 1 0-16,-11-11-2 15,0-5 0-15,-7 2 5 16,3-5 0-16,-6-7-8 16,-8 3 1-16</inkml:trace>
  <inkml:trace contextRef="#ctx0" brushRef="#br1" timeOffset="66257.63">3090 5657 7 0,'29'12'3'0,"20"1"1"15,-35-13 0-15,4 0-3 16,3 0 1-16,0-3 2 16,0-1 1-16,4 1-5 15,-4-3 1-15,7 0 6 16,4-4 0-16,-4-2-1 62,-7 2 1-62,1 1-2 0,-12-4 1 0,-3 4-2 0,-3 0 1 0,-8 2-5 0,-6 7 1 0,-8 7 0 0,-3-1 0 16,-7 6-1-16,-1 1 0 16,8 6 0-16,0 0 0 15,3-4-2-15,8 7 1 16,10 3-7-16,10-6 1 15,8-3-3-15,-4-4 0 16</inkml:trace>
  <inkml:trace contextRef="#ctx0" brushRef="#br1" timeOffset="66573.27">3609 5779 27 0,'0'16'13'0,"0"-26"-19"16,7 1 23-16,-7-1-18 15,0-5 1-15,0-1 0 16,0 0 1-16,4 1-1 16,3-4 1-16,-7 0 0 15,0-3 1-15,10 3 0 16,11 4 1-16,11-1 1 15,14 3 0-15,17 1 0 16,8 6 0-16,-4-1-1 16,-7 4 1-16,-11 3-3 0,-6 6 0 15,-4 4-7-15,-11-1 1 16,-18-6-6-16,-10-3 0 16</inkml:trace>
  <inkml:trace contextRef="#ctx0" brushRef="#br0" timeOffset="72657.12">8040 9128 40 0,'7'6'20'0,"-4"-28"-11"31,4 16 20-31,4 0-26 0,10-4 1 16,4 7 0-1,10-3 0-15,15 0-8 0,-1 2 0 16,11-2-1-16,0 6 0 16,-11 0-9-1,-13-6 1-15</inkml:trace>
  <inkml:trace contextRef="#ctx0" brushRef="#br0" timeOffset="72864.89">8001 9432 64 0,'21'3'32'0,"57"-3"-44"0,-46 0 61 0,10 0-51 16,14-9 0-16,11-4-11 15,-7 1 0-15,-7-1 4 16,-3-2 0-16</inkml:trace>
  <inkml:trace contextRef="#ctx0" brushRef="#br0" timeOffset="73272.66">9571 8225 42 0,'0'44'21'0,"-4"-4"-13"0,4-33 27 16,0 5-32-16,0 17 1 16,0-1 0-16,0 9 1 0,0 7-7 15,0 10 0-15,4 8 3 16,3 1 0-16,0-3-6 15,0-13 0-15,0-10-8 16,0-15 0-16,4-12-3 0,-4-20 1 16</inkml:trace>
  <inkml:trace contextRef="#ctx0" brushRef="#br0" timeOffset="73525.17">9606 8592 36 0,'32'25'18'0,"-4"3"-16"16,-10-22 34-16,3 1-32 0,14 2 1 15,8 4 1-15,9 5 1 16,1 4-9-16,-3 3 1 16,-11 0 5-16,-11-3 1 15,-11-3-4-15,-13 0 1 16,-15 6-5-16,-10 0 0 15,-11 0-6-15,-6 4 0 16,-8-8-7-16,0-5 1 16</inkml:trace>
  <inkml:trace contextRef="#ctx0" brushRef="#br0" timeOffset="73869.4">10816 8689 44 0,'-10'31'22'0,"-43"57"-20"15,28-66 37-15,-24 19-37 16,-15 0 1-16,-21 21 1 16,-10 14 1-16,-21 14-6 0,-4 14 0 15,0-4 4-15,11 4 0 16,-1 2-2-16,11-8 0 16,11-7-4-16,14-10 1 15,11-6-6-15,13-15 1 16,8-16-9-16,17-13 0 15</inkml:trace>
  <inkml:trace contextRef="#ctx0" brushRef="#br0" timeOffset="74525.17">10305 9686 17 0,'10'-12'8'0,"4"-1"1"16,-14 13-1-16,4-3 0 16,-4-3 1-16,0 6 5 15,0 0 1-15,0 0-17 16,0-7 0-16,0 7 13 0,-4 0 0 16,-3 0-5-16,-10 3 1 15,-1 4-4-15,-7 5 1 16,-6 1-3-16,-8 3 0 15,0-1-2-15,4 1 0 16,-1 6-2-16,5 3 1 16,6 3-1-16,4 7 0 15,10-7-1-15,8-3 1 16,3-3 2-16,14-3 0 0,10-7 1 16,8-2 0-16,0-4 1 15,0-12 0-15,-8-4 0 16,-2-5 1-16,-1-4-3 15,0-3 1-15,0-3-1 16,-3 0 1-16,-4 3-2 16,0 3 1-16,0 6 0 15,-3 4 0-15,-4 6 1 16,0 3 1-16,3 6 1 16,1 10 1-16,0 9 0 15,-1 12 1-15,4-2-2 0,0 3 1 0,4 2-2 31,3-2 1-31,0-7-10 16,4-9 0-16,3-19-8 0,-3-3 1 0</inkml:trace>
  <inkml:trace contextRef="#ctx0" brushRef="#br0" timeOffset="76709.39">11522 9341 1 0,'-7'-25'0'0</inkml:trace>
  <inkml:trace contextRef="#ctx0" brushRef="#br0" timeOffset="77007.98">11352 9216 39 0,'18'9'19'0,"3"1"-12"0,-7-10 20 15,7 3-23-15,11 0 0 16,11-3 1-16,13-3 1 16,8 0-8-16,-8-7 0 15,-7 4 2-15,-6-4 0 16,-8 1-6-16,-7 3 0 15,-7 0-8-15,-10-1 0 0</inkml:trace>
  <inkml:trace contextRef="#ctx0" brushRef="#br0" timeOffset="77218.06">11338 9476 62 0,'4'28'31'0,"49"-12"-39"16,-25-13 60-16,4-3-50 15,10-6 0-15,11-4-4 16,0-2 1-16,-4-1-6 16,-6 4 1-16,-8-1-11 15,-17-2 1-15</inkml:trace>
  <inkml:trace contextRef="#ctx0" brushRef="#br0" timeOffset="77983.23">13829 8266 48 0,'-4'3'24'0,"-17"-10"-14"0,11 7 33 15,-8 4-41-15,-7-1 1 16,-6 6 2-16,-5-3 0 0,5 4-7 16,6-4 1-16,0 0 4 15,4 7 0-15,3-4-3 16,4 7 1-16,4-3-3 16,6-1 0-16,4 1 0 15,0 2 0-15,14 1-1 0,7 3 1 16,11-7 1-16,-4 1 0 15,-3-1 0 1,-4 1 1-16,-10 3-1 16,-4 2 1-16,-14 4-2 15,-11 3 1-15,-3-3-2 16,-4 0 1-16,1-9-4 0,2-4 1 16,1 1-7-16,7-4 1 15,7-12-4 1,4 3 1-16</inkml:trace>
  <inkml:trace contextRef="#ctx0" brushRef="#br0" timeOffset="78200.89">14062 8535 52 0,'0'19'26'0,"-7"9"-29"0,3-21 52 0,-3 2-48 0,4-3 0 16,-1-3-1-16,1 4 0 0,-1-4-5 15,4-3 1-15,7-6-11 16,0-10 0-16</inkml:trace>
  <inkml:trace contextRef="#ctx0" brushRef="#br0" timeOffset="78357.8">14016 8331 35 0,'28'19'17'0,"-3"0"-22"0,-18-16 16 0,7 3-24 15,4 4 0-15,6-4-1 16,5 0 0-16</inkml:trace>
  <inkml:trace contextRef="#ctx0" brushRef="#br0" timeOffset="78650.52">14224 8548 31 0,'-7'19'15'0,"10"-32"-10"0,-3 13 30 15,0 0-35-15,4-6 0 16,3 0-1-16,0-4 0 15,4 1-1-15,-1 6 1 16,1-7-3-16,-1 1 1 16,8-4 0-16,0 1 0 0,3-4 2 15,0 0 0-15,0 1 3 16,4 2 0-16,3 4 3 16,-7 2 0-16,0 7 0 15,1 7 0-15,-5 2-1 16,-3 10 1-16,-3-3-4 15,0 2 0-15,-4 4-5 16,3-3 1-16,-3-3-10 16,4-13 0-16</inkml:trace>
  <inkml:trace contextRef="#ctx0" brushRef="#br0" timeOffset="78973.02">15177 7968 59 0,'21'34'29'0,"-18"-18"-38"0,-6-10 54 15,-1 4-44-15,-6 8 1 16,-5 1 1-16,-6 9 0 15,-7 10-3-15,0 6 0 16,-7 15 3-16,3 4 1 16,0 16-2-16,7-1 0 15,4 0-2-15,4-5 1 0,2-14-6 16,12-15 1 0,17-13-6-16,7-12 1 0,7-19-10 15,1-12 1-15</inkml:trace>
  <inkml:trace contextRef="#ctx0" brushRef="#br0" timeOffset="79266.72">15469 8306 59 0,'21'25'29'0,"-24"-34"-39"0,-4 6 51 0,-7 6-41 15,3-3 1-15,-24 3 0 16,0 3 0-16,-1 7-1 16,5 9 1-16,-1 6 0 0,0 4 1 15,4 8-1-15,3 1 0 16,8 0-1-16,10 0 1 16,7-4-1-16,3-9 0 15,15-12 0-15,10-13 0 16,4-9-2-16,-1-3 0 15,-2-7-4-15,-5-12 0 0,-6 3-10 16,-4-7 0-16</inkml:trace>
  <inkml:trace contextRef="#ctx0" brushRef="#br0" timeOffset="79471.59">15109 8404 42 0,'8'28'21'0,"16"-13"-17"16,-13-11 29-16,-4-1-31 16,3 0 0-16,8-3 0 15,10 0 1-15,11-3-5 16,7-4 1-16,7-5-2 16,3-4 1-16,4-3-12 15,-10-3 1-15</inkml:trace>
  <inkml:trace contextRef="#ctx0" brushRef="#br0" timeOffset="79725.27">15663 8049 61 0,'22'35'30'0,"9"12"-35"0,-13-28 53 16,7 12-48-16,6 7 1 15,5 9-2-15,-8 3 1 16,-11 19-2-16,-6 0 0 0,-22 9-5 16,-13 1 0-1</inkml:trace>
  <inkml:trace contextRef="#ctx0" brushRef="#br0" timeOffset="80220.31">16796 8131 49 0,'-7'12'24'0,"-29"29"-12"15,22-25 21-15,-10 3-31 0,-19 2 1 16,-13 11 2-16,-15 12 0 16,-6 6-6-1,-29 16 1-15,-11 9 3 16,-3 19 1-16,-3 13-2 15,-8-1 0-15,8 1-2 16,7 3 0-16,13-13-1 16,15-6 1-16,3-10-2 15,11-12 0-15,11-15-2 16,6-14 1-16,12-5-4 16,9-10 0-16,12-3-10 0,13-9 0 15</inkml:trace>
  <inkml:trace contextRef="#ctx0" brushRef="#br0" timeOffset="80640.17">16090 9256 44 0,'0'4'22'0,"-7"8"-16"0,4-9 30 0,-1 4-33 15,-3 2 0-15,-4 0 3 16,1 1 1-16,-4 2-7 15,-4 4 0-15,-10 0 6 16,-7 3 0-16,-11 2-2 16,10 8 1-16,1 8-2 15,0-2 0-15,0 12-2 16,6-3 1-16,8 0-2 16,14 0 0-16,11-4-3 15,13-8 1-15,19-10-3 16,10-10 0-16,3-9-7 15,4-6 1-15,7-13-8 16,-14-2 1-16</inkml:trace>
  <inkml:trace contextRef="#ctx0" brushRef="#br0" timeOffset="80971.95">16503 9532 61 0,'7'13'30'0,"-14"-19"-37"0,3 3 53 0,-10-7-46 0,-7 4 1 16,-7 0 0-16,-4 2 1 16,7 8-3-16,-3 8 1 15,-3 10 1 1,-1-9 0-16,0 5-2 15,4 1 1-15,7 3-1 16,7-6 1-16,10 0-1 0,15-7 0 16,6-6-1-1,8-12 0-15,7-1-1 0,10 1 0 0,0-7-6 16,4-6 0-16,7-9-7 31,-4 6 1-31</inkml:trace>
  <inkml:trace contextRef="#ctx0" brushRef="#br0" timeOffset="81255.63">16933 9216 43 0,'0'34'21'0,"-31"1"-17"0,16-20 32 16,1-2-35-16,-7 6 0 15,-3 0 1-15,-5-4 0 16,1 1-2-16,3-4 0 15,4 4 2-15,11 0 1 16,6 0 0-16,11-1 1 16,4 1 0-16,6 0 0 15,1-1-1-15,-4 1 0 16,-3 3-1-16,-4 0 0 16,-11-4-3-16,-13 7 1 0,-15 3-4 15,-7 0 0 1,-7-3-10-16,-3-6 0 0,-1-10-3 15,15 1 0-15</inkml:trace>
  <inkml:trace contextRef="#ctx0" brushRef="#br0" timeOffset="81554.07">17466 9002 62 0,'0'10'31'0,"-42"15"-39"16,35-16 60-16,-11 16-50 0,-10 10 1 15,-7 12 0-15,-8 9 0 16,-3 23-5-16,4-1 1 15,0 10 2-15,10 0 0 16,11-3-4-16,10-10 1 16,8-16-6-16,10-8 0 15,10-14-11-15,8-18 1 16</inkml:trace>
  <inkml:trace contextRef="#ctx0" brushRef="#br0" timeOffset="81915.98">17896 9391 58 0,'4'0'29'0,"-43"10"-35"15,22-7 47-15,-15 3-41 16,-7 0 1-16,-3 1 1 16,-4 5 0-16,-4 10-3 15,-3 10 1-15,11-1 1 16,3 13 1-16,8 0-1 16,6 0 1-16,7 0-1 0,11-4 0 15,21-5 1-15,11-10 0 16,10-9-2-16,4-13 1 15,3-6-2-15,-3-10 0 16,-4-6-5-16,-6-6 0 16,-5-3-12-16,-6-7 1 15</inkml:trace>
  <inkml:trace contextRef="#ctx0" brushRef="#br0" timeOffset="82118.45">17371 9558 58 0,'35'6'29'0,"64"-3"-32"0,-71-3 45 0,14-3-43 16,11-3 1-16,0-4-4 15,-3-6 1-15,-8-6-4 16,-7 4 1-16,-7-11-10 15,-10-8 1-15</inkml:trace>
  <inkml:trace contextRef="#ctx0" brushRef="#br0" timeOffset="82415">17956 9169 54 0,'22'56'27'0,"6"13"-25"0,-14-41 46 16,11 7-46-16,-1 15 0 15,5 0 1-15,-5 0 0 16,-3 4-5-16,-10-7 0 16,-15 0 2-16,-17 6 1 15,-18 7-6-15,-6-4 0 16,-22 4-13-16,-15-13 0 15</inkml:trace>
  <inkml:trace contextRef="#ctx0" brushRef="#br0" timeOffset="89964.4">8230 11292 42 0,'-10'9'21'0,"27"-6"-16"0,-17-3 22 15,11 3-24 1,-8 0 0-16,5 1 0 0,6-4 1 16,3 0-6-16,8 6 1 15,7-6 2-15,7 3 0 0,3-3-6 16,-3 3 1 0,-1 0-10-16,-2-6 1 15</inkml:trace>
  <inkml:trace contextRef="#ctx0" brushRef="#br0" timeOffset="90159.99">8213 11546 55 0,'-25'37'27'0,"25"-18"-26"0,4-13 48 0,3 7-45 15,3-7 1-15,8 0 1 16,17-2 0-16,14 2-9 15,8-3 1-15,-8-3 0 16,4 3 1-16,-3 0-18 16,-5-6 1-16</inkml:trace>
  <inkml:trace contextRef="#ctx0" brushRef="#br0" timeOffset="91922.96">8216 13609 43 0,'18'0'21'0,"7"-13"-21"0,-15 7 22 15,8 3-22-15,3-3 0 0,4 6-4 16,-1 0 0-16,-3 0-3 16,-3 0 0-16,-4-3-4 15,-7-1 1-15</inkml:trace>
  <inkml:trace contextRef="#ctx0" brushRef="#br0" timeOffset="92125.63">8128 13857 49 0,'14'34'24'0,"11"-28"-32"16,-11-9 51-16,4-3-42 16,6-3 1-16,8-7-1 15,10-3 1-15,-3 0-8 16,0 4 1-16,-4 5-9 15,-17 4 1-15</inkml:trace>
  <inkml:trace contextRef="#ctx0" brushRef="#br0" timeOffset="92758.69">8188 15964 36 0,'-7'13'18'0,"7"-17"-3"15,0 4 21 1,7 4-34-16,4-4 1 16,-1 0 1-16,8 0 0 0,10 0-6 15,14 0 1-15,-3-7 2 0,3-2 0 16,1 3-8-16,-11-1 0 15,-8 4-8-15,-6 0 0 16</inkml:trace>
  <inkml:trace contextRef="#ctx0" brushRef="#br0" timeOffset="92936.93">8156 16312 59 0,'25'13'29'0,"28"-17"-35"16,-28-2 53-16,17 6-47 16,14 0 0-16,-6-3-9 15,-1 0 1-15,8 0-4 16,-12-7 1-16</inkml:trace>
  <inkml:trace contextRef="#ctx0" brushRef="#br0" timeOffset="95235.3">9857 10733 46 0,'7'10'23'0,"-14"-16"-16"0,7 6 24 15,3 6-30-15,4 6 1 16,0 10 1-16,0 7 1 16,0 8-5-16,-3 17 0 0,-1-1 1 31,1 6 0-31,-1 1-3 16,8-16 1-16,-4-10-7 0,-3-5 0 0,6-7-6 31,4-16 0-31</inkml:trace>
  <inkml:trace contextRef="#ctx0" brushRef="#br0" timeOffset="95564.46">10527 10862 47 0,'3'19'23'0,"-10"9"-23"0,4-22 42 16,-8 10-39-16,-6 3 1 15,-47 44 6 1,-13-1 0-16,-8 7-11 16,-7 0 0-16,-3 3 7 15,7 7 0-15,-4-10-2 16,0 3 0-16,1 3-4 15,9-9 1-15,1 0-3 16,11-7 1-16,3-8-3 16,14-8 0-16,14-11-6 15,11-4 1-15,14-12-10 16,14-13 0-16</inkml:trace>
  <inkml:trace contextRef="#ctx0" brushRef="#br0" timeOffset="97004.54">11822 11480 63 0,'17'12'31'0,"-13"1"-46"0,-4-4 66 15,-7 7-49-15,-7 9 0 16,-8 3 2-16,-6 16 1 16,-7 0-5-16,0 19 0 15,-1 9 3-15,5 13 0 16,-1 2-1-16,4-2 0 16,3-13-4-16,7-15 0 15,8-4-5-15,6-19 0 0,15-9-9 16,6-12 0-16,12-19-3 15,6-10 0-15</inkml:trace>
  <inkml:trace contextRef="#ctx0" brushRef="#br0" timeOffset="97320.39">12252 11840 50 0,'28'10'25'0,"-28"-20"-30"15,-3 7 47-15,-8 0-41 16,-10-3 1-16,-7 3 1 16,-15 3 0-16,-6 3-3 15,0-3 0-15,3 12 2 0,0 10 0 16,0 10 0-16,0 5 0 16,11 4-1-16,7 9 0 15,6-9 0-15,12 0 1 16,10-4-2-16,10-5 1 15,8-10-1-15,14-13 1 16,14-9-2-16,10-9 1 16,-6-10-3-16,-8-9 0 15,-7-4-8-15,-7-8 1 0,-10-4-7 16,-4 0 0-16</inkml:trace>
  <inkml:trace contextRef="#ctx0" brushRef="#br0" timeOffset="97516.88">11702 12047 53 0,'21'29'26'0,"28"-23"-30"16,-31-6 47-16,-1-6-42 16,8-4 1-16,10 1-1 15,18-4 1-15,4-2-4 16,3-7 1-16,0-3-4 15,-4-7 1-15,-10 7-12 16,-4-16 1-16</inkml:trace>
  <inkml:trace contextRef="#ctx0" brushRef="#br0" timeOffset="97757.05">12347 11718 64 0,'64'44'32'0,"-18"3"-39"0,-36-31 55 0,1 9-49 15,-8 9 0-15,-13 7-7 16,-4 12 1-16,-18-2-6 15,-25 2 1-15</inkml:trace>
  <inkml:trace contextRef="#ctx0" brushRef="#br0" timeOffset="101763.82">10530 11659 56 0,'7'-7'28'0,"-3"29"-25"0,-8-12 29 16,-6 8-33-16,-4 8 1 16,-4-1-1-16,-3 0 0 15,-4 3 1 1,1 0 1-16,-1 3-2 16,4-2 1-16,7-1 0 15,3-3 1-15,4-6-1 16,3-3 1-16,4-1-1 15,8-2 1-15,6-4 0 16,3-3 1-16,4 1 0 16,8-4 0-16,-5 0-1 15,-2 0 1-15,-5 0-1 16,-6 3 1-16,-8 7-3 16,-10 12 0-16,-3-3-1 15,-4 3 0-15,-1 0-3 16,-2-3 0-16,3-3-5 15,3 0 1-15,8-7-7 16,6-8 1-16</inkml:trace>
  <inkml:trace contextRef="#ctx0" brushRef="#br0" timeOffset="101975.42">10781 11906 38 0,'7'38'19'0,"-4"-22"-7"0,-3-10 29 16,0 3-37-16,-3 4 1 15,-1-1 0-15,4 4 1 0,-3 3-8 16,3-4 0 0,0 1 0-16,0-6 0 0,0-4-14 15,3-16 1-15</inkml:trace>
  <inkml:trace contextRef="#ctx0" brushRef="#br0" timeOffset="102198.61">10756 11659 54 0,'7'0'27'0,"11"-10"-39"15,-11 10 40-15,0-6-46 0,0 0 1 16,0-7-7-16,-7-3 0 16</inkml:trace>
  <inkml:trace contextRef="#ctx0" brushRef="#br0" timeOffset="102642.95">11067 11931 48 0,'7'54'24'0,"-7"-14"-28"16,0-27 46-16,-4 3-40 16,-3-1 1-16,4-2 0 15,-1-7 0-15,1-3-4 16,-1-3 0-16,4-9 3 15,0-4 0-15,4-2-3 16,3-7 0-16,0-10-1 16,3 1 0-16,1 3-1 15,3-4 1-15,0 4 0 0,4 3 0 16,3 9 2-16,4 10 1 16,-4 9 0-16,0 4 1 0,0 14-1 15,-3 11 0-15,-1 9-1 0,4-1 1 16,1 7-6-16,-5-6 0 15,-6-9-10-15,-4-17 1 32</inkml:trace>
  <inkml:trace contextRef="#ctx0" brushRef="#br0" timeOffset="104527.24">9881 12856 43 0,'7'7'21'0,"-7"-7"-10"0,0 0 21 0,4 0-31 15,-1 3 0-15,1 6 0 16,-1 10 1-16,1 0-3 31,3 12 1-31,0 10 1 0,-3 12 0 16,-1 4-3-16,-3-4 1 15,4-9-4-15,-4-10 0 16,0-8-9-16,0-14 0 16</inkml:trace>
  <inkml:trace contextRef="#ctx0" brushRef="#br0" timeOffset="104826.43">10640 12794 40 0,'46'28'20'0,"-29"-19"-15"0,-13-9 29 0,-4 7-31 16,-4 5 1-16,-10 13 2 16,-18 3 0-16,-13 16-6 15,-19 13 0-15,-6 15 5 16,-12 6 0-16,-13 4-1 15,-4 6 0-15,-6 6-2 16,9 12 1-16,8-5-3 16,0 2 1-16,14-15-4 15,7-10 1-15,10-12-7 16,15-9 1-16,7-17-10 16,14-18 1-16</inkml:trace>
  <inkml:trace contextRef="#ctx0" brushRef="#br0" timeOffset="105276.48">10467 13653 42 0,'7'12'21'0,"-7"-15"-12"16,0 6 28-16,0 1-34 15,0-1 0-15,-4 3 3 16,-3 0 0-16,-3 7-7 0,-1 2 0 0,-6-2 4 31,-8 9 1-31,4 3-2 16,-4-3 0-16,4 9-1 0,0 4 0 0,3 6-1 62,7-4 1-46,1-9 0-16,3 1 1 0,7-1-2 0,14-9 1 0,11-7-3 0,6-9 1 0,1 4-5 0,0-7 0 0,3-7-12 15,-3-8 0 1,-4-1 0 0,-3 0 0-16</inkml:trace>
  <inkml:trace contextRef="#ctx0" brushRef="#br0" timeOffset="105923.08">11014 13913 51 0,'10'-3'25'0,"1"-3"-26"0,-11 6 51 16,0 0-48-16,0-7 1 15,-4 4 0-15,-3 0 1 16,0-6-6-16,-7 3 1 0,-11-1 3 16,-3 4 0-16,0 0-2 15,-4 6 0-15,8 10-1 16,-1 5 0-16,0 8 0 16,4 2 0-16,3-6-1 15,8 0 1-15,6-7-1 16,8-2 1-16,13-4-2 15,12-2 1-15,9-1-4 16,8-6 1-16,11-10-10 16,-1-8 1-16,-6-11-1 15,-8-2 0-15</inkml:trace>
  <inkml:trace contextRef="#ctx0" brushRef="#br0" timeOffset="106237.76">11589 13700 60 0,'14'22'30'0,"-18"0"-43"0,1-16 64 15,-4 4-51-15,0 2 0 16,-7 4 0-16,-4-1 1 16,0-2-1-16,-3-1 0 15,0 4 0-15,-4 0 0 16,8 0 0-16,-5-1 0 15,5 1 0-15,6-4 0 16,8 4 0-16,6 0 1 0,8-1 0 16,6 1 0-16,-2 0 0 15,-1 0 0-15,-4-4-1 16,-6-3 0-16,-11 10-1 16,-11 3 0-16,-3 3-6 15,-11 4 1-15,-3-4-11 16,0-7 1-16</inkml:trace>
  <inkml:trace contextRef="#ctx0" brushRef="#br0" timeOffset="106567.58">12132 13571 52 0,'0'10'26'0,"-53"31"-26"0,35-35 39 16,-6 9-37-16,-8 17 1 15,7 15 0-15,-3 6 0 16,-7 13-4-16,-4 6 0 15,7 7 3-15,4 11 0 16,10-14-2-16,4-10 1 0,11-10-6 16,10-12 1-1,7-16-10-15,4-12 0 0,3-13-3 0,7-12 1 16</inkml:trace>
  <inkml:trace contextRef="#ctx0" brushRef="#br0" timeOffset="106883.14">12365 13841 53 0,'32'22'26'0,"-22"-16"-35"16,-10-3 52-16,-7-3-43 16,-7 0 1-16,-11 4 0 15,-3 2 0-15,-7 3 0 16,0 10 0-16,-1 9 1 15,1 0 0-15,0 4 0 16,3 5 1-16,11-2 0 16,3-1 1-16,11-2-2 0,14-1 0 15,11-9 0-15,10-6 1 16,11-10-3-16,0-9 0 16,-1-10-4-16,-2-9 1 15,-8 0-8-15,-7 1 0 16,-7-11-7-16,-14 1 0 15</inkml:trace>
  <inkml:trace contextRef="#ctx0" brushRef="#br0" timeOffset="107064.33">11942 14073 61 0,'31'0'30'0,"19"6"-35"0,-33-9 55 0,8 0-50 15,7 3 1-15,10-3-1 16,7 6 1-16,1-6-5 16,-1-6 0-16,1-7-12 15,-4-6 1-15,-4-6-3 16,-7-4 1-16</inkml:trace>
  <inkml:trace contextRef="#ctx0" brushRef="#br0" timeOffset="107275.5">12605 13807 65 0,'42'62'32'0,"11"29"-46"15,-35-69 66-15,-1 19-53 16,-6 6 0-16,-15 9-5 0,-17 10 1 15,-25 6-9 1,-21 0 1 0</inkml:trace>
  <inkml:trace contextRef="#ctx0" brushRef="#br0" timeOffset="110276.29">9941 15428 40 0,'7'-3'20'0,"0"3"-14"0,-7 0 21 16,0 0-23-16,0-7 1 0,0 7 2 16,-3 3 1-16,-1 4-10 15,1 5 1-15,-4 10 6 32,0 10 0-32,0 8-3 0,-4 4 0 0,-7 13-2 15,11 2 1-15,7-2-3 16,4-1 0-1,3-9-6-15,7-9 0 16,0-13-8-16,11-22 0 16</inkml:trace>
  <inkml:trace contextRef="#ctx0" brushRef="#br0" timeOffset="110576.65">10488 15368 53 0,'21'28'26'0,"-7"16"-31"0,-14-28 44 0,0 0-38 16,-7 12 1-16,-7 13 2 15,-7-1 1-15,-18 23-5 16,-7 9 0-16,-14 19 3 16,-14 13 1-16,-10-1-1 15,-8 4 1-15,0-7-2 16,15-6 0-16,-5 0-2 15,5-9 1-15,3-7-2 16,7-12 0-16,10-3-2 16,8-13 0-16,3 0-5 15,7-9 1-15,4-7-9 16,17-8 0-16,4-14-1 16,28-9 1-16</inkml:trace>
  <inkml:trace contextRef="#ctx0" brushRef="#br0" timeOffset="111677.63">10492 16325 47 0,'0'9'23'0,"-14"29"-28"16,10-23 46-16,-7 4-38 15,1 9 0-15,-4 10 2 16,-4 12 1-16,-3 10-7 15,3-1 0-15,4 7 4 16,-3-3 0-16,6-7-2 0,0-12 0 16,4-12-6-1,0-10 1-15,0-13-4 16,-3-9 1-16,-1-9-4 16,0-4 0-16,-3-6-2 0,0-9 0 0,-3-3 4 15,-1-1 1-15,4 1 6 31,3 6 0-31,4 6 6 16,4 10 1-16,3 9 4 16,7 0 1-16,0 6 0 15,3 3 0-15,12 1-2 16,2 2 1-16,8 1-3 16,3-1 0-16,11 1-3 15,7-4 1-15,3-2-1 16,4-4 1-16,-7-3-1 0,-10-3 1 15,-1-4-1-15,-10-2 0 16,0-1 0-16,-8 1 1 0,-3-4-2 16,-7 1 0-16,-3-1-2 15,-7 4 1-15,-4 0-3 0,-7 5 1 32,-1 4-1-32,5 7 0 15,-4 2-1-15,0 4 1 0,-7 2-1 16,0 4 0-16,0 3 1 15,3-6 0-15,0-7-1 16,4 1 1-16,7-1 0 0,4-3 0 16,3-3 0-16,3 1 1 15,1-1 0-15,0-3 1 0,3 0-1 16,-4 0 0-16,4 0 1 31,1 0 0-31,-5 0 0 16,1 3 1-16,-1-3-1 15,-3 9 1-15,0 4-1 16,0-1 0-16,1 1-3 16,-5-4 0-16,4 1-8 15,4-7 1-15,-1-6-5 16,8-7 0-16</inkml:trace>
  <inkml:trace contextRef="#ctx0" brushRef="#br0" timeOffset="112018.06">11081 16892 37 0,'14'25'18'0,"11"-22"-22"0,-18 1 31 15,0-1-27-15,0-3 0 16,0 0 0-16,0 0 1 16,0 3-1-16,0-6 0 15,0 0 0-15,4-4 1 16,-1 1-1-16,1 0 1 15,3-4-1-15,0 4 1 16,0 0-1-16,0-1 1 0,-3 4 0 16,3 0 1-16,-4 6 1 15,1 0 0-15,3 4 0 16,0-1 1-16,0 3-1 16,1 7 1-16,-1 0-2 15,3 3 1-15,4-4-3 16,-3 1 0-16,3 6-6 15,0 0 1-15,-3-6-9 16,3-10 0-16</inkml:trace>
  <inkml:trace contextRef="#ctx0" brushRef="#br0" timeOffset="112317.99">12333 16259 47 0,'4'28'23'0,"-47"-9"-23"0,29-16 38 16,-10 9-36-16,-8 14 1 16,-7 14 1-16,-7 14 1 15,-3 18-6-15,6 3 1 16,1 16 3-16,3 3 1 15,7 0-2-15,4-16 0 16,11-5-2-16,6-17 1 0,8-12-4 0,3-16 0 16,17-12-4-1,15-10 1-15,7-18-11 16,10-20 0-16</inkml:trace>
  <inkml:trace contextRef="#ctx0" brushRef="#br0" timeOffset="112617.45">12651 16522 53 0,'24'19'26'0,"-13"0"-30"16,-11-16 42-16,-4 0-38 16,-3 3 0-16,-14 4 2 15,-11-1 1-15,-6 4-3 16,-1-1 1-16,-4 13 1 15,-6 10 0-15,-7 6 0 16,10-1 0-16,3 11-1 16,8-1 1-16,10 0-1 0,8 0 1 15,10-6-1-15,14-10 0 16,18-5-1-16,10-17 0 16,4-9-3-16,-1-12 1 15,1-7-5-15,0-12 1 16,-7-6-11-16,-4-7 0 15</inkml:trace>
  <inkml:trace contextRef="#ctx0" brushRef="#br0" timeOffset="112829.61">12136 16845 44 0,'-7'38'22'0,"14"-45"-11"0,0 7 31 0,7 4-40 15,7-1 1-15,11-3 0 16,10-3 1-16,4-1-6 16,14-5 0-16,7-7-1 15,-4-9 1-15,1-9-10 16,-8 2 1-16,-6-15-6 16,-8-3 1-16</inkml:trace>
  <inkml:trace contextRef="#ctx0" brushRef="#br0" timeOffset="113038.75">12936 16381 56 0,'32'72'28'0,"14"16"-35"0,-28-60 54 15,3 19-48-15,-7 7 1 16,-11 11-5-16,-13 8 0 31</inkml:trace>
  <inkml:trace contextRef="#ctx0" brushRef="#br2" timeOffset="129896.83">17875 3483 40 0,'21'7'20'0,"4"-4"-15"0,-18-3 20 16,14 0-24-16,8-3 1 15,6 3 0-15,11 3 1 0,17-3-4 31,15 0 0-31,3 0 2 16,14 6 0-16,22-3-1 0,6 4 0 31,4-7-1-31,11 0 1 0,10 0-1 0,-18 0 0 16,-20-7-1-16,-11 4 1 16,-11 3 0-16,-14-6 1 0,-11 12-1 15,-6-3 1-15,-8 13-2 16,-7 12 1-16,-6 10-1 15,-8 12 0-15,-7 6-1 16,-7 17 0 0,-10 11 0-16,-8 4 1 15,-10 19 0-15,-4 6 0 16,-6 9 1-16,3 13 1 0,3 21 0 16,0 11 0-16,8 24 0 15,-1 10 0-15,8 15 0 16,3 10 1-16,0-7-1 15,3 7 0-15,-3 0 0 0,4 6 0 16,-1-9 0-16,4 12 1 16,0 9-1-1,-3-5 0-15,3 8-1 16,0-2 1-16,7 9 0 16,-3-13 0-16,-1-2 0 15,-3-17 0-15,7-15 1 16,-7-9 0-16,-7-16 0 15,-3-7 1-15,-11-21 0 16,-7-13 0-16,-4-12 1 16,-3-13 0-16,0-19-1 15,-8-12 0-15,-13-10 0 0,-18-9 0 16,-11-16-1-16,-17-9 0 16,-14-10-1-16,-18-9 0 0,-11-16 0 15,-3-9 0-15,-7-13-2 16,0 1 0-1,3-7-6-15,14 3 0 0,4-3-4 16,29 13 1-16</inkml:trace>
  <inkml:trace contextRef="#ctx0" brushRef="#br2" timeOffset="130864.59">19618 6908 11 0,'-4'19'5'0,"1"-7"7"0,-1-9 5 0,1 4-12 16,-1-1 1-16,1 0 4 15,-1 0 1-15,1 1-12 16,-1-1 1-16,4-3 9 15,0 0 0-15,11-3-2 16,6-3 0-16,12-6-2 16,13-13 1-16,25-7-2 15,21-27 0-15,36-32-2 16,38-34 1-16,18-29-1 0,25-43 0 16,-19-13-7-16,-23-12 1 0,-26 21-13 15,-27 19 1-15,-29 26-1 16,-18 27 0-16</inkml:trace>
  <inkml:trace contextRef="#ctx0" brushRef="#br2" timeOffset="132143.29">20796 4534 42 0,'-10'19'21'0,"10"-4"-18"0,3-11 41 0,-3-4-41 15,0 0 0 1,0 0 1-16,0 0 1 16,4-7-7-16,6-5 1 15,8-7 4-15,7-9 0 16,6-22-2-16,12-4 1 15,10-12-2-15,3 1 1 16,-3-1-1-16,0-6 0 16,0 9-1-16,-4 10 0 15,-6 9-2-15,-12 6 1 16,-6 16-1-16,-4 10 1 0,-7 5-1 16,-3 7 1-16,-4 7 0 15,4-4 1-15,-4 6 1 16,3-3 0-16,1 1 0 15,6-4 0-15,1-3 1 16,3-3 0-16,0-4-1 16,1 1 1-16,-1 3 0 15,0-6 0-15,-4 2-1 16,5 4 1-16,-1-3-1 0,0 6 0 16,0-10 0-1,0-5 0-15,-3 2 0 16,0-9 1-16,-4 7 0 0,0 2 0 15,-4 10 0-15,-3 3 0 16,-3 9-1-16,0 7 1 0,-8 12-1 16,-3 10 0-16,-7-1 0 15,-7 14 0-15,-4 8 0 32,4 7 0-32,0 9-1 0,3-12 1 15,4 3-3-15,7-10 0 16,7-5-4-16,7-11 1 15,7-5-8-15,7-13 1 16,4-10-2-16,-4-5 1 16</inkml:trace>
  <inkml:trace contextRef="#ctx0" brushRef="#br2" timeOffset="132511.44">21946 4456 22 0,'32'-29'11'0,"-21"11"3"0,-11 11 17 15,3-2-27-15,-3 3 0 0,0 6 3 16,0 3 0-16,-7 0-9 15,-3 3 0-15,-5 0 6 16,-9 7 0-16,3-4-2 16,-4 10 0-16,7 6-1 15,4-3 1-15,4-3-1 16,-1-3 0-16,4-1 0 16,3-5 0-16,-3-10 0 15,7 0 0-15,14-6-1 16,4-4 0-16,3-6 0 15,0 1 0-15,1-1 0 16,-5 7 0-16,1-1 0 16,-8 7 0-16,1 3 0 15,-4 3 0-15,0 7 0 16,0-1 1 0,-3 0-1-16,-1 4 0 0,4 0 0 15,0-1 1-15,0-2-3 0,0-1 1 16,4 0-4-1,0-2 0-15,3-4-10 0,3-13 0 16</inkml:trace>
  <inkml:trace contextRef="#ctx0" brushRef="#br2" timeOffset="132737.2">22264 4468 39 0,'7'31'19'0,"-18"-2"-11"0,8-23 25 0,-1 3-31 16,-3-5 1-16,-3 2-1 15,-1-3 1-15,0 0-6 16,4-3 1-16,4-3-2 16,-1 0 1-16,4-7-10 15,0-8 0-15,4-4-1 16,-4 9 1-16</inkml:trace>
  <inkml:trace contextRef="#ctx0" brushRef="#br2" timeOffset="133185.75">22405 4440 46 0,'0'50'23'0,"-7"-3"-34"0,7-31 49 16,0-10-38-16,0 0 0 0,0 1-1 15,0-4 0 1,3-6 0-16,4-10 0 0,1-9-3 16,2-3 1-16,4-6-4 15,4-10 1-15,-4 10 0 16,4 2 1-16,-1 7 2 16,1 10 0-16,0 6 5 15,-1 12 0-15,4 13 4 16,4-4 0-16,7 14 0 15,0 8 1-15,3 1-3 16,0-4 1-16,-3 1-4 16,-7-4 1-16,3-6-8 15,3-3 0-15,1-19-6 16,-4-3 0-16</inkml:trace>
  <inkml:trace contextRef="#ctx0" brushRef="#br2" timeOffset="133771.53">24056 3716 55 0,'21'25'27'0,"7"3"-27"0,-14-22 52 0,4 4-50 0,3 2 1 0,7 1 0 0,4-7 1 0,3 6-6 0,1-2 1 0,-1-7 2 16,-7 3 1-16,-7 4-4 16,-6 5 1-1,-30 14-4 1,-2-8 0-16,-4 1-2 15,-1 0 0-15,5-6 0 0,3-3 0 16,7 2 2-16,14 4 0 16,7 3 5-16,11 6 1 15,6 1 1-15,5-1 1 16,-5 9 0-16,1-5 0 16,-11-1-1-16,-7 10 1 15,-7-7-3-15,-17 4 1 16,-22 3-1-16,-24-4 0 15,-22-8-3-15,-7-4 1 16,-28-16-12-16,-14-18 0 0</inkml:trace>
  <inkml:trace contextRef="#ctx0" brushRef="#br2" timeOffset="134604.46">24783 4048 28 0,'151'-3'14'0,"47"-35"-13"0,-152 19 9 16,10-3-10-16,8 0 1 0,-1-12-2 16,-10-10 1-16,-7-6 0 15,-11-7 1-15,-17 1 1 16,-22-4 0-16,-24-2 0 16,-32 2 1-16,-17 1 0 15,-40 5 0-15,-31-2-1 16,-28 6 1-16,-29-4-1 15,-17 1 0 32,-29 9 0-31,-3 10 0-16,-17 5 0 0,-1 7 0 0,-3 13 0 0,0 15 1 0,7 13-1 0,3 19 0 0,7 15-2 16,26 16 1-16,9 0-1 15,8-6 0-15,32-1-1 16,10-5 1-16,11 6-1 15,24 9 0-15,15-3-1 0,20 9 0 16,26 4 0-16,20 9 0 16,40 6-1-16,27 3 1 15,47 4 0-15,31-1 0 16,49 7 1-16,47-4 1 16,56 1 2-16,38-7 1 15,40-21 2-15,38-20 0 16,18-18-1-16,32-31 0 15,-11-20 0-15,-7-40 0 16,-4-25-2-16,-41-26 0 16,-36-11-1-16,-53-14 0 0,-50-9 0 15,-45 0 1 1,-50-6-3-16,-45 6 1 0,-39-15-4 16,-64-4 1-16,-46-6-5 0,-56 0 1 0,-35 10-8 15,-57-1 1 1</inkml:trace>
  <inkml:trace contextRef="#ctx0" brushRef="#br2" timeOffset="139506.23">4727 4443 20 0,'0'22'10'0,"25"3"-8"0,-22-22 10 0,8 3-9 16,-4-2 0-16,4-1 3 16,-1-3 1-16,1-3-7 15,6-7 0-15,-6-2 5 16,7-4 1 0,6-12-2-16,12-7 0 15,-1-15-2-15,14-19 0 0,11-6-7 16,-3 0 0-1,3 2-6-15,-11 8 1 16</inkml:trace>
  <inkml:trace contextRef="#ctx0" brushRef="#br2" timeOffset="140207.09">4745 6259 27 0,'18'6'13'0,"-8"22"-7"16,-10-28 18-16,4 6-22 15,3 1 0-15,-7 2 2 16,3-3 1-16,1 1-6 0,6-4 1 15,-10 0 4-15,11-6 1 16,-1 0-1-16,1-10 0 0,10-6-1 16,7-12 0-16,11-4-1 15,0-24 0-15,14-7-6 16,7-19 1-16,-11-6-11 16,1 10 1-16</inkml:trace>
  <inkml:trace contextRef="#ctx0" brushRef="#br2" timeOffset="144028.37">4307 8576 29 0,'7'13'14'0,"18"9"-8"0,-18-16 15 16,0 0-19-16,4 7 0 0,-1-4 2 15,1 0 1-15,-7 4-5 16,10-4 0-16,-11 1 3 31,4-1 1-31,4-6-1 16,-8 0 1-16,4 1-2 16,4-4 1-16,0-4-1 0,6 1 1 0,-3-6-1 15,8-4 0 1,2-12-2-16,8-19 1 15,0-15-2-15,3-13 1 16,-14-10-6-16,0-12 1 16,8 0-9-16,-8-6 0 0</inkml:trace>
  <inkml:trace contextRef="#ctx0" brushRef="#br2" timeOffset="145977.96">24839 8043 7 0,'49'-25'3'0,"-10"-47"-4"0,-28 50 3 31,3-10-2-31,-3 1 1 16,-1-10 3-16,1-6 0 16,-1-3-2-16,1 3 0 0,-4-3 3 15,0 0 1-15,-3 6 0 0,-8 0 0 16,-7 0-1-16,-10 0 1 16,-14 3-3-16,-18 10 1 15,-21 3-2-15,-4 9 1 0,-17 3-2 31,-11 13 0-31,-17 9-1 16,13 10 0-16,-9 9-2 0,-5 0 1 16,4 16-1-16,4 6 0 15,24 22 0-15,14 9 0 16,15 7 1-16,10 19 0 0,21 2 0 16,18 1 1-16,14-7 1 31,25-9 1-31,21-19 1 15,28-15 0-15,10-32 0 0,29-25 0 0,32-22 0 16,-4-25 0-16,7-13-2 16,0-3 0-16,-10-9-3 15,-36 6 1-15,-31-2-3 16,-39-5 1 0,-32 4-4-16,-39-15 0 15,-32-1-3-15,-56-6 1 16</inkml:trace>
  <inkml:trace contextRef="#ctx0" brushRef="#br2" timeOffset="154231.31">5263 10715 30 0,'0'3'15'0,"8"-6"-7"31,-8 0 16-31,0 3-22 0,0-7 1 16,-11-2 0-16,-14 3 0 16,-10-1-5-16,-11-2 1 15,-7-1 2-15,-17 1 1 16,10 3-2-16,-18 0 0 15,-10-1 0-15,0 1 0 0,-8 0 0 0,-2 6 0 32,13 0-1-32,-7 6 0 0,11 3 0 15,0 4 0-15,10 3 0 16,4-1 0-16,7 1 0 16,11 9 0-16,0 0 0 15,6 6 0-15,4 10 0 16,1 9 0-16,6 13 0 15,7 12 1-15,4 7 0 16,7 3 0-16,-11 12 0 16,11 0 0-16,-7 3 0 0,3-2 0 15,-3 8 0-15,0-2 1 16,7 9-2 0,0 3 0-16,3 6-1 0,1 10 1 0,10 2-1 31,-7 4 0-31,7 4 0 15,7 8 1-15,-7 7 1 0,10-7 0 16,1-2-1-16,-1 5 1 16,1-8-1-16,-11 2 1 0,7 4 0 15,-7 12 0-15,-7-7-2 16,-4 14 1-16,-6 2 0 16,3-2 1-16,-4-11 1 15,0 5 0-15,4-5 0 16,4-2 1-16,3-6-1 15,-4-4 1-15,0 7-1 0,1-13 1 32,-1 0-2-32,1 3 0 15,3-6 0-15,-4-19 1 0,4-9 0 16,3-3 0-16,-3-10 0 16,4-6 1-16,-8-13-1 15,4-6 1-15,7-12-1 16,-7-7 0-16,4-6-1 15,3-6 0-15,0-6 0 16,3-4 0-16,11-9 0 16,-3-3 1-16,38-4-1 15,11 7 1-15,21-3 0 16,18 0 0-16,14-6-1 16,32-4 1-16,-4 0-3 15,0 1 0-15,0-7-8 16,4-3 0-16</inkml:trace>
  <inkml:trace contextRef="#ctx0" brushRef="#br1" timeOffset="164194">5189 5189 29 0,'-3'19'14'0,"-4"19"-8"0,3-32 14 0,1 0-18 15,-4 7 1-15,3-1 0 16,-6 1 1-16,10 0-6 16,-11-1 1-16,11 1 3 15,-7-4 0-15,7 4-2 0,0-7 0 16,7-3-3-1,-3-3 0-15,6-3-1 16,1-3 1-16,3-10-1 0,7 3 0 16,-7-9 1-16,4 0 0 15,3-3 3 1,-3 7 0-16,-1-4 2 0,4 6 1 0,-10 3 0 31,-1 4 1-31,1 0-1 16,0 2 1-16,-4 4-2 15,-7 3 0-15,3 6-1 16,-3 7 0-16,-3 3-1 0,-1-1 0 16,1 1 0-16,-1-3 0 15,1-1-1-15,3-3 1 16,0-2-1-16,3-7 1 16,4 0-2-16,0-7 1 15,4 4 0-15,6-9 0 16,1-1 0-16,3 1 1 15,0-1 0 1,-10 4 0-16,7-1 0 0,-8 1 1 16,1 9-1-16,-1 0 1 0,-3 6-1 0,1 7 0 15,-5 6 0 1,1 3 0-16,3-7-1 16,-7 1 0-16,3-4 0 0,4 1 0 0,-7-4-1 15,4-2 1-15,3-4-1 31,3-3 1-31,-3-6 0 16,8-7 0-16,2 0 0 16,1-2 0-16,3-1 1 15,-7 4 1-15,4 2-1 0,-1 1 1 16,-3 6-1-16,4 3 1 16,-11 6-1-1,4-3 0-15,-1 10 0 16,-6-7 0-16,3 3 0 0,-4 7 0 15,5-4 0-15,-8 1 0 0,3 0-1 16,4-1 1-16,-7 1-1 16,4-1 1-1,3 1-1-15,0-7 0 16,-4-3 0-16,4-3 0 0,4-9 0 16,-1-7 1-16,1 0-1 15,3-2 1 1,4 5 0-16,3-3 0 15,4 1 0-15,-11 2 1 16,3 1-1-16,1-4 1 16,3 6-1-16,-10 1 0 0,-1 0 0 15,1-1 0-15,-4 1 0 16,4 9 0-16,-1-10 0 16,1 10 0-16,-1-3 0 15,8-3 1-15,3 0 1 16,4-1 0-16,10-2 0 15,-7 3 1-15,4 0 0 16,-4-1 0-16,-6 1-1 0,-5 0 1 16,4-1-3-16,0 1 1 15,1 3-7 1,6 0 1-16,-7-3-5 0,-3 2 1 0</inkml:trace>
  <inkml:trace contextRef="#ctx0" brushRef="#br1" timeOffset="165179.34">4621 7108 20 0,'-7'4'10'0,"7"2"0"31,4-3 11-16,10 0-15 1,7 0 1-16,0-3 4 16,22 3 1-16,13 1-15 15,18-8 1-15,21 4 9 0,-6-3 0 16,2-3-4 0,-2 0 1-16,-15-1-3 0,-11 1 1 15,-10 3-2-15,-14 3 1 0,-22 0-2 16,-6 3 1-16,-14 7-1 15,-12 2 0-15,-6-6-3 0,0 13 1 16,-4-9-6-16,4-4 1 16,7-9-6-16,11-3 0 15</inkml:trace>
  <inkml:trace contextRef="#ctx0" brushRef="#br1" timeOffset="166289.72">5729 7030 29 0,'0'3'14'0,"7"-9"-4"16,-7 0 19-16,0 6-27 15,0 0 0-15,0 0 2 16,0 0 0-16,0 3-6 15,-3 3 1-15,-1 7 2 16,-3 2 1-16,4 1-2 16,-8 0 0-16,4-1-2 15,0 1 1-15,3-7 0 16,4-2 0-16,0-7-1 0,7-10 1 16,4-2-1-16,0-1 1 15,-1-2-1-15,1 5 1 16,-1 4-2-16,-3 3 1 15,4 0-1-15,-11 3 0 16,3 0 1-16,5 0 0 16,-5 3 1-16,4 0 1 15,-3-3 1-15,-1 3 0 16,1 0 1-16,-1 0 1 16,1 4-1-16,-1-4 0 15,-3-3-2-15,0 0 0 0,0 0-1 16,0 0 1-16,7-7 0 15,-7 1 0-15,11 0 0 16,-8 0 0-16,4-1 0 16,4 4 1-16,-4-3-1 15,4 3 0-15,-1 0 0 16,1 3 1-16,-1-4-1 16,1 4 0-16,-4 0 0 15,4 4 0-15,-8-4 0 16,4-4 0-16,4 1 0 15,-11 3 1-15,10 0 0 16,-6 0 0-16,-1 3-1 16,5 1 0-16,-1-4 0 15,0 0 0-15,3 0-1 16,1-4 1-16,-4 1-1 16,3-3 1-16,1 0 0 0,3 0 0 15,4-1 0-15,-8 4 0 16,8 0 1-1,-7 3 1-15,-1 3-2 0,1 0 1 16,-1 7-8-16,-3-4 0 16,4-3-3-16,3-3 1 15</inkml:trace>
  <inkml:trace contextRef="#ctx0" brushRef="#br1" timeOffset="168691.9">4812 9968 21 0,'3'25'10'0,"-3"-15"-7"0,0-1 10 0,0 4-12 16,0 2 0-16,0 1 1 15,0 0 1-15,7-1-4 16,-7-5 1-16,11-4 1 16,-7-3 1-16,10-9-2 15,7-3 0-15,0-7 0 16,7-3 0-16,4 0-1 15,-4 7 1-15,-3 2 0 16,0 1 0-16,-4 3 0 16,-4-1 1-16,5 7-1 15,-12 0 1-15,1 4-1 16,-1 2 1 0,8 9 0-16,3-2 1 15,-7 0-1 1,0-1 1-16,0 1-1 0,4-4 0 0,-7 0 0 15,-1 1 1 1,-3-4-2-16,4-6 0 16,0-6-1-16,-1-7 0 0,1-5 1 15,6-1 0-15,4-3 1 16,-3 0 0-16,3 3-1 16,0 3 1-16,-3 4 0 0,3 9 1 15,-7 6-2 1,0 0 1-16,1 6-1 15,-5 1 0-15,1 2-1 0,-1 1 1 16,1-1 0-16,0 1 0 16,3-1 0 15,-4 1 0-31,1-4 0 0,3 1 0 0,4-4 0 16,-1 0 1-16,1 1-1 0,3-4 1 15,0 0-1 1,0-3 0-16,0-3 0 0,1-4 0 31,-5 1 0-31,1 0 0 0,-7 3 0 0,-1 3 0 0,1 3 0 16,-8 3 0-16,4 4-1 15,0 2 1 1,-7 1 0 0,0-1 0-16,4-2 0 0,-4-4 0 15,7 0 0-15,-7 7 0 16,10-1 0-16,-10 4 1 15,4-3-1-15,3-1 0 0,-7-3-1 16,4-2 1-16,-1-4 0 16,1-6 1-1,3-4-1-15,3-2 1 16,4 0 0-16,1 2 0 0,6-8 0 16,0-1 0-16,0 0 0 15,0 1 0 1,0-1 0-16,-3 7 0 15,0-1-1-15,-4 1 0 16,0 2 0-16,7 1 0 0,-7 0 0 16,7 0 1-1,4-1-2-15,3 1 1 0,-3 3-10 16,-4 3 0-16</inkml:trace>
  <inkml:trace contextRef="#ctx0" brushRef="#br1" timeOffset="169689.01">4544 16463 35 0,'10'0'17'0,"19"0"-6"16,-8 0 22-16,0 3-28 0,11 0 0 0,17 0 2 15,18 3 1 1,11 1-10-1,13-1 0-15,-20-3 6 0,0 0 0 0,-4-3-4 16,-18 0 1-16,-7 3-6 16,-10 0 1-1,-14 0-10-15,-15 4 1 16,-13 2-3-16,-12 4 0 16</inkml:trace>
  <inkml:trace contextRef="#ctx0" brushRef="#br1" timeOffset="170738.26">5450 16516 27 0,'0'25'13'0,"32"-16"-12"0,-25-9 20 0,4 4-18 16,-8-4 0-16,8 0 1 15,0-4 1-15,-4-2-7 16,0-3 1-16,3-1 3 15,1-2 1-15,-1 2-3 16,-3-2 1-16,4-1-3 16,0 1 1-16,-1 2-1 0,1 1 1 15,-4-1-1-15,0 7 1 16,0 3 0 0,0 0 0-16,4 3 1 0,-8 4 0 0,4 5 0 15,4 1 1-15,-8 3-1 31,4-1 0-31,0-5-1 0,-3-1 1 16,3-6-1 0,-4-3 0-16,5 0-1 0,2 0 1 0,-6 0-1 15,-1 0 0 1,4 3 0-16,0 7 0 16,0-4 1-16,4 0 0 15,-8-3-1-15,5 1 1 0,2-1 1 16,-6 0 0-1,3-3 0-15,0 3 0 16,3-3 0-16,1 3 1 0,-1-6-1 16,1 3 0-16,0-3-1 15,-1 0 1 1,1-4-1-16,-1 1 1 0,8 0 0 0,0 0 0 16,-8-4 0-1,11 1 1-15,-6-4-1 16,9 4 1-16,-6 3-3 15,0-1 0-15,-1 4-1 16,1 0 0-16,-8 0 1 16,8 0 0-16,-7 0 3 15,-1 6 1-15,4 0 3 16,0 3 1-16,8 0 1 16,-1 4 1-16,0-1-2 15,0 1 1-15,0-4-5 16,4-6 1-16,-11-6-13 0,0-7 1 0</inkml:trace>
  <inkml:trace contextRef="#ctx0" brushRef="#br1" timeOffset="173437.2">4741 14139 19 0,'0'9'9'0,"11"-18"-5"16,-11 9 10-16,11-3-15 0,-8-3 1 0,4 6 0 31,-7 0 1-31,4-7-1 0,-4 7 1 0,0 0 0 16,0-3 0-16,0 3 0 15,0 0 1-15,0-6-1 16,0 0 0 0,0 6 0-1,0-7 1-15,0 7 0 16,0-6 1-16,0 3-1 16,0 0 0-16,0 3 0 0,0-7 1 0,0 7-2 15,0 0 1-15,0 0-2 16,7 0 1-1,-4 0 0-15,4 0 1 0,4-3-1 16,-1 0 1 0,8 0 0-16,0 0 0 15,3 0 1-15,7 0 1 16,4 0-1-16,7-1 0 0,7 1 0 16,6 0 1-1,1-3-1-15,7 0 0 0,11-1 0 16,10-2 0-16,14-4-1 15,-14-2 0-15,-14 5-1 16,-7 1 1-16,-3 3-1 0,-11 2 0 16,-4 4-1-1,-7 4 0-15,-10-1-1 16,0 0 1-16,-4 0-2 16,-7 3 0-16,-7 1-1 15,0-1 1-15,-3 3-1 16,-4-2 0-16,-4-1 0 15,-3 0 0-15,-4 0 0 16,1 1 0-16,-1-4 0 16,4 0 1-16,0-3-6 15,0 0 1-15,4-10-5 16,-1 1 0-16</inkml:trace>
  <inkml:trace contextRef="#ctx0" brushRef="#br1" timeOffset="175063.99">4727 11850 28 0,'4'0'14'0,"17"15"-15"0,-18-8 20 0,5 2-17 15,-8 7 1-15,3 6 0 0,-3 3 1 0,0-3-5 31,-3-3 0-31,3-4 3 16,0-2 0-16,-8-1 0 16,8-5 0-16,0-10 0 15,8-4 0-15,-5-5-1 16,8-10 1-16,3-6-1 0,7 2 1 16,-7-2-2-16,7 6 0 15,-3 7 0 1,-1 2 0-16,1 4-1 0,-4 6 0 0,-3 6-1 15,-1-3 1-15,1 0 0 16,0 6 0 0,-4 3 0-16,0 1 0 15,3-1 1-15,-6 4 0 0,3-1 0 16,3 4 0 0,-6-4-1-16,-1-2 1 15,1-4-1-15,0-3 0 16,3-3 0-16,0-3 1 15,3-3-1-15,1 0 1 16,-8-1-1-16,8 1 1 0,-4 0-1 16,0 6 1-16,4 0-2 15,-1 3 1-15,-6 3-1 16,6 0 1-16,-3 1 0 16,0-1 1-16,4-3 0 15,0 0 0-15,-1 0 1 16,1-6 0-16,-1 0 0 0,1 0 1 15,-1 3-2-15,-2 0 0 16,2 0 1 0,1-3 0-16,-4 0-1 15,3-4 1-15,-10 1 0 16,11-3 1-16,-11-4-1 16,11 1 1-16,-1-1-1 0,-6 4 1 15,10-4 0 1,0 4 1-16,3 3 0 15,-2 2 1-15,2 4-1 0,4 4 1 0,4-4-1 16,-4 3 0 0,0 3-5-16,-6 3 1 15,2 1-11-15,1-4 1 0,-8-3-3 16,5-3 1-16</inkml:trace>
  <inkml:trace contextRef="#ctx0" brushRef="#br1" timeOffset="175685.01">5807 12029 26 0,'0'18'13'0,"3"-15"-2"0,-3-3 20 0,0 0-24 16,0 0 1 46,11 0 3-62,6-3 1 0,8 0-15 0,21-3 1 0,7 0 10 0,14-4 0 0,0 1-6 0,-3-1 1 0,-5 1-7 16,-2 3 0-16,-15 3-13 15,-10 0 0-15</inkml:trace>
  <inkml:trace contextRef="#ctx0" brushRef="#br1" timeOffset="179328.84">17434 16300 46 0,'4'9'23'0,"-4"-9"-17"32,0 0 24-32,0 0-29 0,-4 3 1 15,-6 3 1 1,3 7 0-16,-7-1-4 16,-11 10 0-16,-7 3 3 15,-7 7 0-15,-7 12-2 16,4 3 1-16,3 12-1 0,4 7 1 15,3 0 0-15,8 0 0 16,9-7 0-16,5 1 0 0,10-10-1 16,10-9 1-16,15-13-3 15,10-15 1 1,8-13-6-16,-1-10 0 0,-3-2-9 16,3-13 1-16</inkml:trace>
  <inkml:trace contextRef="#ctx0" brushRef="#br1" timeOffset="179667.28">17833 16632 39 0,'21'-6'19'0,"0"-4"-16"0,-17 4 27 0,-1-7-28 15,-3 4 0-15,-3 0 0 16,-8-4 0-16,-10 4-3 15,-11 2 0-15,-3 1 1 16,-4 3 1-16,-3 6-3 16,-4 13 1-16,0 6-2 15,0 6 0-15,11 13-1 16,7 6 1-16,7-10 0 16,10-2 1-16,15-7 4 15,17-6 1-15,14-13 3 16,14 1 0-16,8-16 0 0,3-19 1 15,-7-10-2-15,-11-9 1 16,-10-12-11-16,-4 5 1 16,-14-2-11-16,-17 0 0 15</inkml:trace>
  <inkml:trace contextRef="#ctx0" brushRef="#br1" timeOffset="181036.6">17141 15719 36 0,'4'10'18'0,"7"-10"-17"16,-4 0 18-16,0 3-20 15,0 0 1-15,-4 0 0 16,1-3 0-16,-1 3 0 15,1 7 1-15,-1 2-3 16,-3 4 1-16,-3 6-3 0,-1-3 0 16,1-4-5-16,3-5 0 15</inkml:trace>
  <inkml:trace contextRef="#ctx0" brushRef="#br1" timeOffset="181215.3">17364 15716 34 0,'3'7'17'0,"1"-1"-20"16,-4-3 31-16,0-3-27 0,-4 9 0 15,1 7-1-15,-1 6 1 16,-3 6-5-16,4 0 0 16,-1 1-6-16,-3-1 1 15</inkml:trace>
  <inkml:trace contextRef="#ctx0" brushRef="#br1" timeOffset="181669.58">18327 15729 45 0,'-11'28'22'0,"4"-31"-32"0,4 9 41 16,-8 7-31-16,0 9 1 15,-3-4 0-15,4 1 0 16,-1 3-2-16,1 0 1 16,3-6-2-16,3 0 1 0,4-4-10 15,7-6 0-15</inkml:trace>
  <inkml:trace contextRef="#ctx0" brushRef="#br1" timeOffset="181829.91">18471 15641 37 0,'4'28'18'0,"-15"26"-23"15,8-48 26-15,-4 13-34 16,0 12 1-16,-4 13-6 16,-6 12 1-16</inkml:trace>
  <inkml:trace contextRef="#ctx0" brushRef="#br1" timeOffset="182445.94">20003 16456 45 0,'-4'13'22'0,"-42"21"-31"15,21-24 44-15,-3 5-36 16,-7 11 1-16,-7-5-1 16,-4 1 0-16,7 0 1 15,11 0 0-15,3 0-1 0,7-3 0 16,4 3 0-16,4-6 0 0,13-4 0 0,15 4 0 31,7 3 2-31,3 3 1 16,4-7 1-16,6 1 0 0,1-3 0 15,-7-4 1 1,-11 7-1-16,-10 2 0 16,-15 4-4-16,-14 7 0 0,-10-1-6 15,-7 3 1-15,-4-6-8 16,0-6 0-16</inkml:trace>
  <inkml:trace contextRef="#ctx0" brushRef="#br1" timeOffset="182864.3">20292 16212 44 0,'14'19'22'0,"-21"21"-21"15,3-33 38-15,-6 15-39 16,-4 15 1-16,-4 16 1 16,0 10 1-16,-3 12-2 15,7-2 0-15,3-11 1 16,1-8 1-16,3-14-1 0,3-8 1 16,1-17-2-16,3-2 0 15,10-7-2-15,1-6 1 16,3-9-2-16,0-4 1 15,7-2-1-15,1 2 1 16,-8 4 0-16,0 2 0 16,-4 10 0-16,1 7 1 15,-4 6 0-15,-4 2 1 16,5-5-1-16,-1 3 0 16,0 9-2-16,3-7 1 0,1 4-5 15,3 0 1-15,7-6-10 16,4-7 1-16</inkml:trace>
  <inkml:trace contextRef="#ctx0" brushRef="#br1" timeOffset="183150.86">20800 16789 43 0,'28'12'21'0,"14"-5"-19"15,-35-7 31-15,0 0-30 16,1 0 0-16,-5 0 1 15,-3 0 0-15,-3 0-6 16,-12 3 1-16,-6 0 3 16,-7 6 0-16,3 1-3 0,1-1 0 15,-1 10-2-15,0 3 1 0,4 3-3 16,3 0 1-16,8-3-1 16,3-3 0-1,10-7 2-15,4-9 0 16,18-6 0-16,7-9 1 15,3-4-2-15,0-6 0 16,4 3-5-16,0-6 0 16</inkml:trace>
  <inkml:trace contextRef="#ctx0" brushRef="#br1" timeOffset="183420.74">21086 16939 38 0,'3'6'19'0,"-6"-34"-22"16,3 16 32-16,3 5-29 15,-3-8 1-15,0-4 2 16,0-3 1-16,0-3-3 16,0 0 1-16,4 0 3 15,3 3 0-15,7 3 1 16,7 3 0-16,4-3-3 15,3-2 1-15,4 5-5 16,-1 6 1-16,1 1-9 16,-4 6 0-16,1-3-7 15,-1-4 0-15</inkml:trace>
  <inkml:trace contextRef="#ctx0" brushRef="#br1" timeOffset="183720.73">21805 15857 55 0,'0'32'27'0,"-10"37"-37"0,10-41 49 0,-7 16-40 16,-8 19 1-16,-6 9 0 16,-7 25 0-16,-4 13 0 15,1 3 1-15,-1-7-1 16,7-18 0-16,7-19-6 16,4-19 1-16,4-22-9 15,3-18 1-15</inkml:trace>
  <inkml:trace contextRef="#ctx0" brushRef="#br1" timeOffset="183871.47">21251 16400 49 0,'11'28'24'0,"56"-12"-19"0,-39-16 38 0,18-3-43 15,25-7 0-15,-1-2-7 0,18-4 1 16,4 0-6-16,3-6 1 15</inkml:trace>
  <inkml:trace contextRef="#ctx0" brushRef="#br1" timeOffset="184336.47">23650 17030 45 0,'-10'35'22'0,"3"-57"-16"16,3 9 30-16,1-12-35 16,3-13 1-16,0-18 0 15,3-16 1-15,4-13-4 0,0-15 0 16,4 3 2-16,6-1 0 15,8 7 1-15,7 10 0 16,7 9 0-16,7 9 0 16,-4 16 1-16,4 9 0 15,3 20-3-15,-7 15 1 16,1 9-7-16,-11 3 0 16,-8 10-11-16,-13 12 1 15</inkml:trace>
  <inkml:trace contextRef="#ctx0" brushRef="#br1" timeOffset="184765.31">23477 16779 62 0,'71'13'31'0,"38"3"-41"16,-66-13 52-16,13 0-42 15,-7 0 0-15,1 0-2 16,3 0 1-16,3 0 0 16,-10-3 0-16,-7-3-1 15,-7-3 0-15,-4-7 0 16,-3 1 1-16,-8-4 0 16,-3-3 1-16,-7 4 1 15,-7 2 0-15,-3 7 0 16,-8 3 0-16,-6 3-1 0,-8 3 1 15,0 3-2-15,8 7 0 16,2 2 0-16,5 7 0 16,-1-3-1-16,1 0 1 15,3 3-1-15,3 0 1 16,8-3 1-16,10-7 0 16,3-2 0-16,8-14 0 15,0-2-3-15,3-3 0 16,-3-7-7-16,-1-6 0 15,5-9-4-15,-1 3 1 16</inkml:trace>
  <inkml:trace contextRef="#ctx0" brushRef="#br1" timeOffset="184994.11">24440 16889 52 0,'18'-16'26'0,"14"-31"-36"16,-25 25 52-16,3-6-40 16,1 0 1-16,3-3 6 15,14-4 0-15,11 4-10 0,4 2 1 0,9 4 5 32,5 10 1-32,-1 2-5 15,-6 7 0-15,-8 3-13 0,-10 0 1 0,-18 0-8 31,-3 6 1-31</inkml:trace>
  <inkml:trace contextRef="#ctx0" brushRef="#br1" timeOffset="189637.96">26751 16644 28 0,'7'-3'14'0,"-3"0"-2"0,-4 3 15 0,3 3-23 16,-3 0 1-16,0-3 5 16,0 0 1-16,0 0-12 15,-3 0 0-15,3 0 7 16,-4 4 0-16,-6 2-2 15,-4 3 0-15,-11 7-3 16,-7 15 0-16,-7 1-2 16,0 8 0-16,1 14 0 15,2 5 1-15,8 7-1 78,7-6 0-78,10-10 1 16,18-12 0-16,18-10-1 0,14-9 1 0,3-7-3 0,-3-6 0 0,3-6-10 0,4-9 1 0,-7-7-4 0,-7-3 0 0</inkml:trace>
  <inkml:trace contextRef="#ctx0" brushRef="#br1" timeOffset="190041.45">27316 16867 43 0,'7'-6'21'0,"-4"-7"-20"16,-6 10 39-16,-1-3-39 15,1 0 1-15,-8-1 0 16,-10 1 0-16,-7 3-3 16,-8 3 1-16,-2 12 1 15,-5 1 0-15,8 12-2 16,3 6 1-16,4 10-2 16,7 13 1-16,7-11-1 0,10-8 0 15,18-7 2-15,18-9 0 16,7-22 2-16,0-16 0 15,-4-6 0-15,-7-10 1 16,-3-5-5-16,-8-11 1 16,-2-2-14-16,-8-3 1 15</inkml:trace>
  <inkml:trace contextRef="#ctx0" brushRef="#br1" timeOffset="191003.7">27464 16808 49 0,'-11'34'24'0,"1"-12"-21"0,10-16 35 0,-4 4-36 15,1-1 0-15,3 0 0 16,0-2 1-16,0-4-5 0,7-6 1 15,3-4 2-15,4 4 0 16,-3-6-2 0,3-7 1-16,0 1-1 0,-3-4 0 15,3 3-1-15,-4 4 1 16,1 5-1 0,3 7 0-16,0 7 0 0,0 5 1 15,-3-3 0-15,-1-2 0 16,1 2 0-16,0 1 1 0,-1-1-1 15,-3 3 1 1,0 1-1-16,0-4 1 16,0-2-1-1,0-4 1-15,4-3 0 0,0-3 0 16,-1-7 0-16,4 7 0 16,4-9 0-16,0-4 1 15,-1-3-1-15,-3 0 1 16,0 1 0-16,4 5 0 15,0 4 0-15,-1 2 0 16,1 7-1-16,0 7 1 16,-4 2 0-16,-7 7 0 0,0-4 0 15,-4 1 0-15,1-1-1 16,-1 1 1-16,1-1 0 16,7 4 0-16,3-3-3 15,3-4 0-15,5-3-7 16,-1-3 0-16,7-12-6 15,4-4 1-15</inkml:trace>
  <inkml:trace contextRef="#ctx0" brushRef="#br1" timeOffset="191632.07">28434 15688 47 0,'3'41'23'0,"-6"9"-23"0,3-28 41 16,-4 6-39-16,1 19 0 15,-4 13 0-15,3-13 1 16,-3 53-4-16,4 19 0 16,-4 7 1-16,-4-1 1 15,-3-18-3-15,3-13 1 16,1-13-7-16,6-18 1 15,4-13-8-15,0-18 0 16</inkml:trace>
  <inkml:trace contextRef="#ctx0" brushRef="#br1" timeOffset="192698.95">28631 16829 42 0,'-7'13'21'0,"7"-13"-14"0,0 0 33 16,0 0-36-16,0 0 0 0,4 0 4 16,3 0 1-16,4 0-11 15,6 0 1-15,8-3 6 16,3-3 0-16,4-7-3 0,3-3 1 0,-3-6-4 15,-4-3 0-15,-3 0-3 32,-8 0 1-32,-6-3-2 15,-7 6 0-15,-4 3 0 16,-7 7 0-16,-4 5 0 16,-7 7 1-16,-3 3 2 15,0 10 0-15,0 6 1 16,3 6 1-16,8 9 1 15,3-2 0-15,7-7 2 16,7-9 0-16,7 6-2 16,3-7 1-16,4 1-2 15,1-7 0-15,-1 4-7 0,-4-10 0 16,-2-3-8-16,-1-6 1 16</inkml:trace>
  <inkml:trace contextRef="#ctx0" brushRef="#br1" timeOffset="193284.39">29009 16848 52 0,'-7'32'26'0,"10"-26"-31"0,-3-6 44 0,0 0-38 15,0 0 1-15,0 0 0 16,4-6 0-16,3 2-3 16,4-2 0-16,-1-6 1 15,4-7 0-15,0-3-3 16,0-3 0-16,-3 3 0 16,0 3 0-16,-1 3-1 15,1 7 1-15,-1 6 0 16,-3 9 1-16,1 7 1 15,-1 2 0-15,0 4 1 16,0-3 1-16,-4 0-1 16,1-4 1-16,-1-3 0 15,1-2 0-15,-1-1-1 0,1 0 1 16,-1-3-1-16,4-3 0 16,0-3-1-16,4-3 0 15,0-3 0-15,3-4 0 16,0-6 0-16,4-3 1 15,-1 0-1-15,1 4 1 16,-1 2 1-16,1 6 1 16,0 7 0-16,-1 6 0 15,-3 7 0-15,-3 9 1 16,-4 3 0-16,0-4 1 0,-3-2-2 16,-1 0 0-16,1-1-2 15,-1-2 1-15,1-4-3 16,3 1 1-16,0-4-5 15,0-3 1-15,4 0-8 16,-4-3 0-16,0-3-1 16,0 3 0-16</inkml:trace>
  <inkml:trace contextRef="#ctx0" brushRef="#br1" timeOffset="194005.21">29566 16861 34 0,'25'9'17'0,"14"-3"-16"15,-29-9 33-15,5 0-29 16,-1 3 0-16,3 3 2 15,1 0 0-15,3 1-10 16,0-1 1-16,-3 0 6 16,0-3 0-16,-4-3-4 15,0-4 1-15,-4 7-2 16,-10 0 1-16,-3 0-2 0,-8-3 1 16,-3 0-2-16,-4 0 1 15,4 3-1-15,0 0 1 16,0-3 0-16,4 3 0 15,2 3 0-15,5 3 1 16,3 4 0-16,3 2 0 16,5 1 0-16,-1 3 0 15,0-4-1-15,3-3 1 16,1 1-3-16,-1-4 0 16,1-3-4-16,3-6 0 15,-3-3-3-15,3-4 1 0,-4 1-1 31,79 87 11-31,-160-168-1 16,85 77 1-16,-3 7 4 16,-1 6 0-16,-3 6 2 15,0 3 1-15,-3 1-5 16,-1-1 1-16,1-3-1 16,0 1 0-16,-1-1 0 15,4 0 1-15,0-3-1 16,0 1 1-16,0-1-1 15,4 0 1-15,-1-3-2 16,8-3 0-16,-4-4-1 16,4-8 1-16,7-4-1 15,6-9 1 1,5-16-1-16,2-6 0 0,1-26 1 16,0-21 0-16,-4-3-1 15,-7-4 1-15,-10-9-1 0,-4 10 1 16,-7 9-1-16,-7 6 0 15,-3 29 0-15,-4 8 0 16,-4 20 0-16,1 28 1 16,-1 15 0-16,4 29 1 15,0 28 0-15,-7 28 1 16,7 23 1-16,-4 5 1 16,0-3-1-16,-3-34 0 0,4-16-3 15,-1-9 0-15,1-25-4 16,-1-13 1-16,-3-10-13 15,0-18 1-15</inkml:trace>
  <inkml:trace contextRef="#ctx0" brushRef="#br1" timeOffset="194605.5">29863 16569 38 0,'31'16'19'0,"51"18"-13"16,-65-27 26-16,22-1-28 15,3 3 0-15,8 4 3 16,6-1 0-16,-3 1-9 16,0-1 0-16,-7-5 5 15,-4-4 0-15,-10-3-2 16,-4-6 0-16,-7-7-2 0,0 7 0 16,-10 0 0-16,-4-1 0 15,-7 1 0 1,-7 0 1-16,-4 3 0 0,-3 6 0 15,0 6 0-15,4 7 0 16,-1 9 0-16,4-3 1 16,0 6-1-16,3-3 1 15,1-6-1-15,3-6 0 16,0-1 0-16,0-3 0 16,0 1-1-16,0-1 1 15,0-2-1-15,0-7 0 0,0 3-1 16,0 0 1-16,0-3-1 15,3 3 0-15,1-3 0 16,3-3 1-16,4-3 0 16,3-1 0-16,0-2 0 15,3-1 0-15,-2 1-1 16,-1 0 1-16,0 2-1 16,-4 4 0-16,1 3 0 15,0 3 0-15,-1 4 1 16,1-1 0-16,-4 3 0 15,0-2 1-15,-4-1 0 16,4-3 0-16,0 0 0 16,1 0 0-16,2 0 0 15,1 4 0-15,-4-1-2 16,3-3 0-16,1 0-3 16,0 0 0-16,-1-6-5 15,1 3 1-15,3-6-2 16,0-10 1-16</inkml:trace>
  <inkml:trace contextRef="#ctx0" brushRef="#br1" timeOffset="194875.97">30921 16739 43 0,'39'9'21'0,"77"-25"-19"0,-81 10 46 0,8-3-48 16,-4 2 0-16,-1 1 0 16,5-3 0-16,-1 2 0 15,-3-5 0-15,0 6-1 16,-4-1 1-16,-3 4-3 16,-1-3 1-16,-6 0-4 15,-4-1 1-15,-3-2-7 16,0 3 1-16,-1-1-3 15,-3-5 1-15</inkml:trace>
  <inkml:trace contextRef="#ctx0" brushRef="#br1" timeOffset="195130.51">31958 16506 40 0,'14'13'20'0,"-21"12"-24"0,4-15 38 16,-11 5-33-16,-11 4 1 15,-21 6 2-15,0 16 0 16,-21 6-6-16,-14 19 0 16,-7 22 2-16,-4 15 0 15,11 4-2-15,14-10 1 16,10-16-6-16,12-18 0 0,13-28-5 15,14-23 0-15</inkml:trace>
  <inkml:trace contextRef="#ctx0" brushRef="#br1" timeOffset="195296.47">31203 16541 41 0,'14'-6'20'0,"22"75"-21"16,-22-44 34-16,0 16-33 15,0 2 1-15,0 4 0 16,0 1 0-16,-3-8-7 16,-1-5 1-16,-3-16-7 15,4-7 1-15</inkml:trace>
  <inkml:trace contextRef="#ctx0" brushRef="#br1" timeOffset="199740.1">28011 16980 23 0,'7'34'11'0,"-4"-2"-8"16,-3-23 11-16,4 4-9 16,-1 2 1-16,-3 4 2 0,0-3 0 15,4-4-11-15,-4-2 1 0,0-10 6 16,3-6 1-16,1-10-5 15,-1-6 1-15,4-9-2 16,-3-7 1-16,-1 4-2 16,-3-14 0-1,0 1 0-15,0 0 1 16,0 7-1 0,0 5 1-16,4 1-1 0,3 2 1 15,4 1 1-15,-1 12 0 16,4 0 1-16,4 10 1 15,3 6 1-15,7 6 0 16,4 3 2-16,0 10 0 16,0 6 0-16,-4 6 0 15,-7-3-1-15,-7 0 1 16,-14-3-3-16,-11-3 0 16,-17 0-6-16,-11-4 1 15,-3 1-11-15,-4-10 0 0,-3-6 0 16,14-6 1-16</inkml:trace>
  <inkml:trace contextRef="#ctx0" brushRef="#br1" timeOffset="204288.46">26137 6118 36 0,'4'9'18'0,"3"10"-10"15,-4-10 18-15,1 10-25 16,3-3 1-16,0 12 3 16,0 16 0-16,7 3-5 15,7 6 0 1,15 10 5-16,10-13 1 16,14 0 0-16,14-3 0 15,3-15-2-15,18-20 1 16,11-12-2-16,14-31 0 0,-3-23-6 15,3-5 1-15,-18-4-10 16,-14 0 1-16,-17 10-7 16,-11 19 0-16</inkml:trace>
  <inkml:trace contextRef="#ctx0" brushRef="#br1" timeOffset="205017.44">26377 7162 42 0,'-3'6'21'0,"-4"13"-21"0,0-13 32 0,-11 10-33 15,-10 6 1-15,-1 6 0 16,-9-3 1-16,-12 10-1 16,-3-4 0-16,4 0 1 15,3-9 0-15,4 0-1 16,7-3 1-16,3-10-1 16,7-5 0-16,7-11-1 15,4-8 1-15,4-1-1 16,3-3 1-16,3-3-1 15,4 0 0-15,0 0 1 16,4 3 0-16,3 4 0 16,3 2 0-16,4 7 1 0,4 6 0 0,7 9 1 15,7 10 1-15,3 3 1 16,4 13 0 0,-1 5 0-16,8 14 1 15,11-4-1-15,-4 3 1 0,-4-12-4 16,-7-7 1-16,-3-5-6 15,-4-4 0 1,-10-3-12-16,-7-10 0 16</inkml:trace>
  <inkml:trace contextRef="#ctx0" brushRef="#br1" timeOffset="206211.46">27206 15089 47 0,'4'19'23'0,"-22"9"-14"15,8-18 23-15,-8-4-31 16,-14 6 0-16,-7 7 0 16,-14 6 0-16,-7 0-2 15,0-3 1-15,4-3 0 16,3-6 0-16,4-1-1 15,6-6 0-15,8-2-2 16,7-8 0-16,10-2-1 16,11-9 1-16,11-4 0 47,10 3 0-32,3-3 1-15,1 0 0 0,0 4 1 0,6-1 1 0,5 3 0 0,2 7 0 0,-2 6 1 0,-1 3 0 16,-3 4 0-16,-1-4 0 15,1 9 0-15,0 13 0 16,-1 4 0-16,-2 5 0 16,-1 4-1-16,0-1 1 15,4 1-2-15,-1-7 1 16,1-9-5-16,3-6 0 16,4-19-7-16,-14-3 0 15</inkml:trace>
  <inkml:trace contextRef="#ctx0" brushRef="#br1" timeOffset="206452.1">27404 15215 46 0,'7'15'23'0,"28"-5"-24"16,-21-14 40-16,4 1-38 16,10 3 0-16,7 0-1 15,4-6 0-15,0 3-5 16,-4-3 1-16,-3-1-9 16,-4-2 0-16</inkml:trace>
  <inkml:trace contextRef="#ctx0" brushRef="#br1" timeOffset="206663.01">27598 14998 46 0,'0'16'23'0,"-18"47"-21"15,15-45 35-15,-4 4-37 0,0 10 1 16,-1 8-1-16,5 7 1 0,-1-3-4 15,1 3 0-15,3-15-9 16,7-7 1-16,4-19-3 16,6-12 0-16</inkml:trace>
  <inkml:trace contextRef="#ctx0" brushRef="#br1" timeOffset="207021.45">28363 15001 50 0,'11'0'25'0,"-15"-9"-33"0,-3 9 51 15,-7-3-44 1,-14 3 1-16,-7 3 0 0,-8 9 1 15,1 7-1-15,3 9 0 16,-7 1-2-16,1 15 1 16,6 6-1-16,3 9 1 15,12-2-2-15,13-4 1 0,11-12-1 47,14-7 1-31,15-12 2-16,13-12 1 0,7-17 0 0,1-11 0 0,-5-7-1 0,-6-7 1 0,-7-5-4 0,-11 2 0 15,-10-6-10 1,-11-9 1-16</inkml:trace>
  <inkml:trace contextRef="#ctx0" brushRef="#br1" timeOffset="207233.14">27788 15258 42 0,'21'19'21'0,"29"-16"-15"16,-29-9 32-16,7-6-34 15,8-1 0-15,6 0-1 16,7-2 1-16,1-4-6 16,-1-3 0-16,-3 6-2 15,-7 4 0-15,-8 6-11 16,-2-4 0-16</inkml:trace>
  <inkml:trace contextRef="#ctx0" brushRef="#br1" timeOffset="207577.91">28635 15136 53 0,'7'6'26'0,"0"-2"-24"16,0-4 41-16,0 0-42 15,7-4 0-15,7 1 0 16,4-3 0-16,7 0-3 16,-4-1 1-16,-3 1-5 15,-4 3 0-15,-10 3-10 16,-11 0 0-16</inkml:trace>
  <inkml:trace contextRef="#ctx0" brushRef="#br1" timeOffset="207726.31">28515 15280 55 0,'7'35'27'0,"39"-29"-27"0,-32-6 44 15,7 3-44-15,11-6 1 16,10 0-5-16,1-3 0 16,-5-1-9-16,1-5 1 15,-21 3-4-15,-8 5 1 16</inkml:trace>
  <inkml:trace contextRef="#ctx0" brushRef="#br1" timeOffset="208388.73">29542 14725 43 0,'-4'29'21'0,"-10"2"-23"0,14-22 39 0,-4 10-36 0,1 3 0 0,-1 6 0 0,4-3 0 0,0 4-4 0,0-7 1 0,-3-7-7 15,3-5 1-15,0-10-5 0,0-19 1 0</inkml:trace>
  <inkml:trace contextRef="#ctx0" brushRef="#br1" timeOffset="208763.67">29372 14675 40 0,'29'25'20'0,"13"-6"-21"0,-28-16 36 16,7 3-32-16,4-2 1 0,10-1 1 16,4 0 0-1,0-3-7-15,0-3 0 0,-1-4 4 16,-6 1 1-16,0-3-4 16,-4-4 1-16,-7 4-2 15,-7-4 0-15,-3 4-1 16,-8-1 1-16,-3 10-1 15,-7 10 1-15,-3 6-1 16,-4 2 1-16,0 7 1 16,-4 7 0-16,0-1 2 15,1 4 1-15,3-4 0 16,3-6 1-16,0 3 0 16,4-6 0-16,4 3 0 15,3 0 0-15,7-3-4 16,7-6 0-16,11-6-4 15,6-7 0-15,5-3-9 16,2-7 1-16</inkml:trace>
  <inkml:trace contextRef="#ctx0" brushRef="#br1" timeOffset="209034.07">30251 14741 43 0,'-7'50'21'0,"-50"16"-14"125,36-44 33-125,-7 9-37 0,-15 13 0 0,-20 10 2 0,-15 2 0 0,-6 4-7 16,3 2 1-16,6 14 4 0,5-7 1 0,3-4-3 0,7-2 1 0,11-3-4 0,3-13 0 0,14-10-4 0,14-12 0 0,18-9-9 0,14-13 0 15,8-15-2-15,6-10 1 0</inkml:trace>
  <inkml:trace contextRef="#ctx0" brushRef="#br1" timeOffset="209408.01">29831 15334 45 0,'18'25'22'0,"-4"-22"-20"15,-7-6 43-15,3 3-43 16,1 0 0-16,3 0 1 0,4 0 1 16,3 3-5-16,3-3 1 15,-2 0 2-15,-5 3 0 16,-3-3-1-16,-3 3 0 15,0 0-2-15,-8 0 0 16,-3 4-1-16,0 2 0 16,-7 1 1-16,-4 2 0 15,-3 4-1-15,-7 6 1 0,0-3 1 16,-4 6 0-16,8 0 1 16,3 3 1-16,7 0-1 15,3-3 1-15,11-6-1 16,11-3 1-16,6-10-2 15,8-3 0-15,7-6-10 16,3-6 0-16,-3-4-7 16,3 4 1-16</inkml:trace>
  <inkml:trace contextRef="#ctx0" brushRef="#br1" timeOffset="213116.55">28377 14823 13 0,'0'-4'6'0,"4"-14"1"0,-4 14 6 16,0 4-12-16,-4-3 1 15,-6 0 1-15,-15 0 0 0,-14 0-4 16,-10-3 1-16,-18-1 2 15,-4-5 1-15,-10-1-2 16,-18 4 1-16,-6 6-2 16,-8 3 0-16,7 6-2 0,-10 3 1 15,-1 4 0 1,4 6 0-16,0 3-2 16,22 9 1-16,2 0 1 15,1 4 0-15,11-1 1 16,6 4 1-16,8 3 0 15,10 3 0 1,10-4 0-16,12 4 1 0,6 10-1 16,14-1 1-16,15 10-1 15,17-1 0-15,18 7-1 16,3 0 0-16,18-6 2 16,18-6 0-16,20-4 1 15,1-9 0-15,18-7 1 16,6-8 0-16,11-17 0 0,-10-12 0 15,6-12-2-15,-10-7 1 16,0-13-2-16,-7-8 1 16,-7-4-2-16,-18-13 0 15,-17 1-1-15,-8 3 1 16,-10-7-2-16,-7 7 1 16,-11-4-4-16,-17 4 0 15,-11 3-5-15,-14 0 0 16,-14 9 0-16,-29 9 0 15</inkml:trace>
  <inkml:trace contextRef="#ctx0" brushRef="#br1" timeOffset="213641.69">26427 15989 37 0,'0'25'18'0,"3"-25"-28"0,-3 3 39 16,0 4-29-16,-3-1 1 15,-4 0-1-15,-8 7 1 16,-13-1-2-16,-7 7 1 15,-4 9 0-15,-7 7 0 0,-7-1 0 16,0 1 0-16,4 2 1 16,7 4 1-16,6-3-1 15,12 2 1-15,6 4 0 16,15 0 1-16,17-9-1 16,17-4 1-16,5-3-1 15,13-6 0-15,4-3-4 16,-4-6 1-16,-3-4-11 15,-3-3 0-15,-5-6 0 16,1-3 0-16</inkml:trace>
  <inkml:trace contextRef="#ctx0" brushRef="#br1" timeOffset="213974.05">26360 16428 24 0,'7'16'12'0,"17"3"-15"0,-17-13 21 16,4 3-12-16,0 1 0 15,3 2 2-15,3 1 0 16,4 2-11-16,-3-2 1 0,-4 6 6 16,-3 0 0-16,-4-1-4 15,-11 4 0-15,-6 3-3 16,-8 4 1-16,-3 2-4 16,-4-6 1-16,-3-3-5 15,3-6 0-15</inkml:trace>
  <inkml:trace contextRef="#ctx0" brushRef="#br1" timeOffset="214185.4">26328 16481 35 0,'-7'41'17'0,"7"41"-13"15,-4-67 31-15,-3 14-33 0,0 11 0 16,0-5-2-16,0-1 1 16,3-2-11-16,1-7 0 15,3-13-1-15,7-2 0 16</inkml:trace>
  <inkml:trace contextRef="#ctx0" brushRef="#br1" timeOffset="-211292.68">16588 17723 46 0,'-7'13'23'0,"0"6"-13"15,3-19 23-15,-3 0-31 16,-4 3 0-16,-3 6 0 16,-10 7 0-16,-8 3-4 0,-7 3 1 15,4-1 1-15,3 5 1 16,0-1-2-16,4-3 0 15,3-10 0-15,4-2 1 0,7-1-1 16,7-3 1-16,7 0 1 16,7 4 0-16,4-1 0 15,10 4 0 1,11-1 0-16,6 4 0 0,1 0 1 16,0-4 0-16,-7-2-2 15,-8-1 1 1,-10 4-1-16,-6 5 0 0,-12 4-1 15,-7 3 0-15,-10 7-2 16,-3-7 1 0,-1-3-3-16,-3-3 1 0,6-4-1 0,5 1 0 15,3-3-8 1,3-1 0 0,11-6-1-16,11-6 1 0</inkml:trace>
  <inkml:trace contextRef="#ctx0" brushRef="#br1" timeOffset="-211034.25">16768 18065 56 0,'-4'34'28'0,"-3"-8"-36"0,3-17 60 15,4 0-50-15,-3 7 0 16,3 3-1-16,-4 0 1 16,4-4-6-16,-3 1 1 15,-1-3-5-15,1-7 0 16,-1-9-9-16,1-13 0 16</inkml:trace>
  <inkml:trace contextRef="#ctx0" brushRef="#br1" timeOffset="-210869.26">16637 17918 29 0,'25'3'14'0,"14"3"-11"0,-25-6 14 0,3 0-16 16,1 0 0-16,0 3-3 15,-1-3 1-15,4 3-7 16,1 0 1-16,6-6-1 15,-4 3 1-15</inkml:trace>
  <inkml:trace contextRef="#ctx0" brushRef="#br1" timeOffset="-210554.44">16979 18115 45 0,'-7'38'22'0,"25"-13"-33"16,-18-19 50-16,3-3-39 0,4 4 0 15,-7-1-2-15,7-9 0 16,4 0 0-16,-4-7 1 16,4-12-3-16,-1 0 0 15,1-9-1-15,-1 6 1 16,1 3 0-16,3 3 0 16,0 3 3-16,4 4 0 0,3 6 4 15,0-1 0-15,4 4 1 16,-4 9 1-16,0 10 1 15,-3 3 0-15,-1 3-2 0,1 3 1 16,-4 3-4 0,0 0 0-16,0-3-5 15,1-3 1-15,-5-15-10 16,4-14 0-16</inkml:trace>
  <inkml:trace contextRef="#ctx0" brushRef="#br1" timeOffset="-210239.12">18013 17535 52 0,'-4'25'26'0,"-10"0"-30"15,11-19 46-15,-8 7-39 0,1 9 0 16,-5 6 1-16,-2 4 1 16,-11 15-5-16,-4 6 0 15,-3 0 5-15,3 16 0 16,4 6-1-16,3 1 1 16,4 2-2-16,7 0 0 62,7-15-4-62,7-9 1 0,10-14-6 0,11-8 0 0,4-10-14 0,3-19 0 0</inkml:trace>
  <inkml:trace contextRef="#ctx0" brushRef="#br1" timeOffset="-209719.22">18450 17987 54 0,'11'15'27'0,"-8"-30"-27"0,-3 15 36 0,0 3-35 16,0-6 0-16,-10 6-1 15,-8-6 1-15,-14 3-2 16,1 0 1-1,-5 6-1-15,1 10 0 0,-4 9-2 16,-3 6 0-16,7 7 1 16,6 5 1-16,5 8 0 15,10-4 0-15,10-3 2 16,11-10 1-16,14-9 1 16,18-9 0-16,7-13-1 15,0-12 0-15,-4-1-1 16,-3-9 0-16,-11-9-5 0,-7-3 0 0,-3-1-8 15,-11 1 1 1,0-10-4 0,-21 7 0-16</inkml:trace>
  <inkml:trace contextRef="#ctx0" brushRef="#br1" timeOffset="-209503.22">18052 18184 46 0,'10'13'23'0,"36"-20"-23"0,-35 4 43 16,10 0-41-16,11-3 0 15,10 0 0-15,4-4 0 16,0-2-6-16,-4-4 1 16,0 0-9-16,8-6 1 15,-8 0-4-15,7-9 1 31</inkml:trace>
  <inkml:trace contextRef="#ctx0" brushRef="#br1" timeOffset="-209291.56">18648 17613 63 0,'42'60'31'0,"15"31"-43"16,-36-60 63-16,7 7-51 16,-3 12 0-16,-8 7-2 15,-10 12 1-15,-10 0-4 16,-18-1 0-16,-11-5-11 16,-10-19 0-16</inkml:trace>
  <inkml:trace contextRef="#ctx0" brushRef="#br1" timeOffset="-208792.89">19368 17899 53 0,'-8'6'26'0,"8"0"-27"16,0-6 39-16,4 3-37 31,3 1 1-31,0-1 1 0,7 0 0 16,4 3-4-16,10-3 0 15,0-3 0-15,1-3 0 16,-8-3-8-16,-4 0 0 16,4-4-7-16,-10 7 1 15</inkml:trace>
  <inkml:trace contextRef="#ctx0" brushRef="#br1" timeOffset="-208617.59">19276 18172 61 0,'-4'31'30'0,"11"-9"-32"0,0-19 57 0,7-3-54 16,11 3 1-16,10-3-2 15,8 0 1-15,-1-3-9 16,-7 0 1-16,1-3-11 15,-15-7 1-15</inkml:trace>
  <inkml:trace contextRef="#ctx0" brushRef="#br1" timeOffset="-207825.99">20648 18009 43 0,'4'6'21'0,"-4"-16"-6"16,3 14 22-16,-3-1-32 15,0-3 0-15,0 0 3 0,-3 0 1 16,-4 3-12 0,-8 3 1-1,-6 3 6-15,-7 4 1 0,-4 3-3 0,-3 6 0 16,3 6-3 0,1 3 1-16,-1 7-2 0,4-7 0 15,6 1-1-15,5-1 0 16,10-3 0-1,3-3 0-15,8-6-2 16,6-6 1-16,11-7-4 16,11-6 1-16,14-6-9 15,-7-4 1-15</inkml:trace>
  <inkml:trace contextRef="#ctx0" brushRef="#br1" timeOffset="-207551.69">21011 18153 56 0,'22'12'28'0,"-15"-12"-30"16,-7 0 47-16,-7 0-45 15,-7 3 1-15,-8-3 0 0,-6 0 1 16,-11 4-3-16,1-4 1 16,-1 9 1-16,3 0 0 15,1 7-2-15,3 6 0 16,4-3-1-16,3-7 0 15,8 1-2-15,3-4 1 16,7 1-2-16,14-4 1 16,3 0 0-16,19-3 0 15,9-9-3-15,12-3 0 16,6-4-6-16,1-9 0 16</inkml:trace>
  <inkml:trace contextRef="#ctx0" brushRef="#br1" timeOffset="-207239.18">21315 17993 39 0,'0'12'19'0,"14"4"-18"15,-11-16 31-15,-6 3-29 16,-4 0 0-16,-7 0 0 16,-4 4 1-16,1-4-5 15,-8 6 0-15,0 1 3 16,0-1 0-16,4 1-1 15,4-1 0-15,3 0-1 16,3 1 1-16,7 2 0 16,8 4 1-16,7 0-1 15,6 2 1-15,1 1 1 0,-1-3 0 16,1-4-1-16,0 1 1 16,-4 3-2-16,-7-4 1 15,-11 1-4-15,-6-1 0 16,-11 4-7-16,-15-3 0 15,-2-7-7-15,-1 3 0 0</inkml:trace>
  <inkml:trace contextRef="#ctx0" brushRef="#br1" timeOffset="-206846.28">22257 17682 49 0,'-7'32'24'0,"-22"5"-23"15,15-33 40-15,-7 5-39 16,-11 7 1-16,-3 6 1 16,-4 9 0-16,-6 0-4 15,-5 10 1-15,4 9 3 16,11 13 1-16,3 6-1 0,4 16 0 16,3-7-1-16,11-6 1 15,7-6-2-15,7-13 0 16,11-6-6-16,10-18 1 15,4-14-12-15,-1-12 1 16,1-9-6-16,7-6 0 16</inkml:trace>
  <inkml:trace contextRef="#ctx0" brushRef="#br1" timeOffset="-206253.56">22454 17817 41 0,'-7'10'20'0,"-10"5"-19"16,13-8 31-16,-3 5-29 15,0 7 1-15,0 0 0 16,0-4 1-16,-4 11-8 16,4-1 1-16,4 0 0 15,-1-6 1-15,1-7-8 16,3-9 1-16,0-9-6 0,0-7 1 0</inkml:trace>
  <inkml:trace contextRef="#ctx0" brushRef="#br1" timeOffset="-205869.36">22320 17780 36 0,'14'6'18'0,"0"3"-18"0,-3-6 31 15,7 1-29-15,10-1 1 16,0 3 4-16,4-3 1 16,0 0-9-16,3-3 0 15,0-6 4-15,0-3 1 16,1-1-2-16,-4 4 1 16,-4-4-3-16,-7-2 0 15,-3-1-3-15,-8 1 1 16,-3 6-2-16,-7 6 1 0,-3 6-1 15,-1 0 1-15,-3 7-1 16,-4 5 1-16,1 4 3 16,-1 4 0-16,1-1 2 15,-1 6 1-15,4-12 0 16,4 0 1-16,3-1-1 16,0 1 0-16,3-3-4 15,4-7 1-15,0-2-9 16,7-7 0-16,4 0-5 15,3-10 1-15</inkml:trace>
  <inkml:trace contextRef="#ctx0" brushRef="#br1" timeOffset="-205600.32">23128 17773 48 0,'-14'25'24'0,"-14"26"-23"0,14-36 45 16,-15 13-43-16,-2 1 0 15,-15 11 3-15,-14 11 1 16,-7 11-9-16,0 1 1 16,3 9 4-16,8-6 0 15,3-13-4-15,4-9 1 0,10-6-6 16,11-10 0-16,13-12-7 15,12-1 0-15,13-8-5 16,12-17 0-16</inkml:trace>
  <inkml:trace contextRef="#ctx0" brushRef="#br1" timeOffset="-204939">22818 18291 53 0,'14'15'26'0,"10"-21"-30"16,-16 3 50-16,2-3-45 16,-3-1 1-16,7-2 1 15,4 0 0-15,-4 2-4 16,0 4 0-16,0 3 2 15,-7 0 1-15,0 0-3 16,-7 3 0-16,-3 7-2 16,-4 2 1-16,-4-2-1 15,1 5 1-15,-1 4 0 16,0 6 1-16,-3 4 0 16,-3 2 1-16,-4-3 1 15,3-12 0-15,0 6 0 16,8-3 1-16,3-4 0 15,7-5 0-15,7-7-1 0,10 0 1 16,1-3-3-16,14-3 1 16,7-7-9-16,3-5 1 15,-3-14-8-15,-1 4 0 0</inkml:trace>
  <inkml:trace contextRef="#ctx0" brushRef="#br1" timeOffset="-204636.28">23343 18153 62 0,'7'6'31'0,"18"-9"-37"16,-14 0 56-16,3-4-47 15,7 1 1-15,14 0 0 16,4 0 1-16,0-1-9 16,0-5 0-16,-4 2-2 15,-3-2 0-15,-11 3-13 16,-4-7 0-16</inkml:trace>
  <inkml:trace contextRef="#ctx0" brushRef="#br1" timeOffset="-204083.81">24546 17958 54 0,'0'7'27'0,"-3"-1"-30"15,-1-6 40-15,-10 3-36 16,-7 0 1-16,-11 0 0 15,-7 4 0-15,1-7-2 0,-1 6 0 16,0 10 1-16,0 9 0 16,-3 3-1-16,7 9 1 15,10 7-1-15,7-3 1 0,11-3-1 16,14-1 0-16,4-5 1 16,17-10 1-1,11-13 0-15,7-12 0 16,0-3-1-16,-4-13 0 15,-7-9-3-15,-7-4 1 16,-3-2-7-16,-7-7 0 16,-11 3-9-16,-7 7 0 0</inkml:trace>
  <inkml:trace contextRef="#ctx0" brushRef="#br1" timeOffset="-203872.65">24007 18118 62 0,'14'7'31'0,"7"8"-30"16,-11-15 54-16,12 0-52 15,6-3 0-15,11 3 0 16,-8 0 1-16,33-9-7 16,-4-1 1-16,-11 1-2 15,-3-4 1-15,-7 4-11 16,3-7 1-16,-10-3-8 15,3 4 1-15</inkml:trace>
  <inkml:trace contextRef="#ctx0" brushRef="#br1" timeOffset="-203588.62">24829 17278 52 0,'0'59'26'0,"21"-2"-29"0,-11-35 43 0,4 15-35 16,8 17 0-16,2 9 5 15,12 21 0-15,-8-2-12 16,-7 6 0-16,-7 6 6 15,-10-3 1-15,-19 3-8 16,-27 3 1-16,-21-16-18 16,-19-2 1-16</inkml:trace>
  <inkml:trace contextRef="#ctx0" brushRef="#br1" timeOffset="-197477.95">22207 18670 23 0,'4'3'11'0,"6"4"2"0,-2-7 12 0,6 0-22 16,7 3 1-16,7-3 4 16,18 6 1-16,17 7-10 15,29-4 0-15,7 7 6 0,21 2 1 16,28-5-3-16,14-4 0 16,29-2-4-16,13-14 0 15,12-5-3 1,-12-1 1-16,-24-6-3 15,-18 7 0 1,-20 3-8-16,-26 2 0 0</inkml:trace>
  <inkml:trace contextRef="#ctx0" brushRef="#br1" timeOffset="-196584.72">18020 18510 36 0,'-7'22'18'0,"3"-19"-10"16,4-3 26-16,0 0-29 15,7-3 1-15,4 3 1 0,3 0 0 16,11 3-10-1,14-3 1-15,17 0 5 16,18-3 1-16,7-3-10 16,4-7 1-16,7-12-11 15,-8-6 1-15</inkml:trace>
  <inkml:trace contextRef="#ctx0" brushRef="#br1" timeOffset="-188335.19">2985 8676 18 0,'0'0'9'0,"-15"4"-5"15,5-1 10-15,-11 6-14 16,-4 10 1-16,-7 3 1 0,-10 9 1 0,-8 4-4 31,-6 2 1-31,14 7 1 16,-15-6 1-16,-6 12-1 16,-8 0 0-16,4 3-1 15,-14 1 0-15,14 2 1 0,4 1 1 16,6-7 1-16,18-3 1 0,8-3-1 31,9-3 1-31,1-4-1 16,11 1 1-16,3 6-2 0,14 3 0 0,14 6-2 15,11 7 0 1,6 5 0 0,5 20 0-16,6 0-1 0,-10-22 1 15,3 37 0-15,4 7 0 16,-14-1 0-16,-4-9 1 0,-7 7-2 15,-14-7 1-15,4 0 0 16,-11-3 0 0,-11-6-1-16,1 0 0 15,-8-7 1-15,-10-5 0 16,7-10 0-16,-1-16 0 16,-6 3 0-16,7-6 1 15,0-9-1-15,3-4 1 0,8 1-1 16,-1-4 0-16,11 4-1 15,0-4 0-15,4 3 0 0,6 13 0 16,8-6 0-16,-1 0 0 16,5 0-1-16,-5 3 1 0,4 3-1 31,1 0 0-31,-1 9 1 16,7 1 0-16,-10 8-1 15,-8 11 1-15,-6 2 1 16,3 10 0-16,-7 12 0 0,-7 1 0 15,3-1-1-15,-3-9 1 16,-3 3 2-16,-1 0 0 16,0-3-1-1,-10 3 1-15,11 6 1 16,-8-12 0-16,7 3-1 16,-6 13 0-16,6-1-2 15,-10 4 0-15,3-4-1 16,4-2 1-16,-14 2 0 0,0 10 1 0,-4 0 0 15,4 0 1 1,-4-4-1 0,4 11 0-16,0 2-1 0,14-3 0 15,-4 3-1-15,7-2 0 16,11 5 0-16,4 4 1 16,10-17 0-16,7 1 0 15,11-6 0-15,7-4 1 16,10-5-1-16,22-11 1 15,-11-11-2-15,7-14 1 0,-4-8-3 0,4-17 0 16,-3-18-8 0,3-28 1-16</inkml:trace>
  <inkml:trace contextRef="#ctx0" brushRef="#br1" timeOffset="-187207.22">751 11213 17 0,'7'13'8'0,"4"9"0"15,-11-13 4-15,4-3-11 0,-4 7 1 16,0 6 0-16,0 9 1 0,0 0-3 31,0 0 0-31,0 1 2 16,7-1 0-16,-7-3-1 15,3-3 1-15,4-6 0 16,-7-4 1-16,0-2-2 16,0-4 0-16,0-6 0 0,-10-3 1 15,-1-7-1-15,0-2 0 16,1 2-2-16,-8 1 1 0,8 0 0 15,-8 5 0-15,7 1-1 32,1 6 1-32,-1 1-1 0,1 2 1 15,-1 3-1-15,4 4 0 16,-4 6 0-16,1-1 0 16,-1 4 0-16,1 0 0 15,3 3 0-15,3 4 0 0,4-1 1 16,4-3 0-16,3 0 2 15,3-3 0-15,8-6 0 16,3-7 1-16,11-9-3 16,7-9 0-16,-1-4-8 15,1-9 0-15</inkml:trace>
  <inkml:trace contextRef="#ctx0" brushRef="#br1" timeOffset="-186819.01">1408 11336 41 0,'7'-10'20'0,"-32"26"-25"15,11-4 35-15,-7 4-28 16,-18 12 1-16,0 7 0 0,-10 12 0 16,-11 3-4-1,0 6 0-15,3 7 4 0,-3 9 1 16,7 10-1-16,-14 9 0 16,14 0 1-16,-7 3 0 15,4-10-1-15,3-5 0 16,4-13-1-16,10-7 0 15,0-15-2-15,11-9 1 16,7-4-5-16,10-12 0 0,11-10-7 16,11-9 1-16,6-12-6 15,15-1 0-15</inkml:trace>
  <inkml:trace contextRef="#ctx0" brushRef="#br1" timeOffset="-186128.2">1108 11834 11 0,'0'13'5'0,"0"-20"16"16,0 7-4-16,0 0-11 0,0 0 0 31,0 10 4-31,0 2 0 0,0 7-13 16,0 3 0-16,0 6 8 16,0 4 1-16,0 8-4 15,3 4 1-15,4 0-2 16,-3 3 1-16,3-3-1 15,3-3 1-15,-2-13-1 16,-8-9 1-16,0-6-1 16,0-10 0-16,-8-10-2 0,5-5 0 15,-11 2-2 1,0-2 1-16,-7-1-1 16,-15 7 1-16,5 3 0 15,-1 3 0-15,4 0 1 16,-4 6 0-16,-7 7 1 15,7 2 0-15,-3 4 1 0,14 0 0 0,0 3 1 16,10-6 0-16,4 6 0 16,14 0 1-16,4 0 0 15,10-4 0 1,7-5-1-16,14-10 1 16,15 0-3-16,-8-12 0 15,1-1-5-15,-8-8 0 16,7-11-9-16,-10-2 0 15</inkml:trace>
  <inkml:trace contextRef="#ctx0" brushRef="#br1" timeOffset="-185767.95">1489 11928 41 0,'0'0'20'0,"10"-19"-19"16,-10 13 30-16,0 6-31 15,-3 0 1-15,-8 0 0 16,-6 6 1-16,6 10-2 16,-10 0 1-16,3 3 1 15,1 3 0-15,-8 9-1 16,7 6 1-16,1-2-1 15,2 3 1-15,5-1-1 16,3 1 0-16,7-4 0 16,7-5 0-16,3-7 0 0,12-10 0 15,-1-9 0-15,11-9 1 16,6-10-3-16,1 1 0 16,-11-10-5-16,4-4 0 15,-14 1-9-15,-8-3 1 16</inkml:trace>
  <inkml:trace contextRef="#ctx0" brushRef="#br1" timeOffset="-185601.3">1129 12188 45 0,'-11'29'22'0,"11"-20"-16"0,11-12 35 0,-1 3-40 15,19-9 1-15,13-13 0 16,7-10 0-16,8-5-5 15,13-1 0-15,1 0-11 16,-11-2 0-16</inkml:trace>
  <inkml:trace contextRef="#ctx0" brushRef="#br0" timeOffset="-107969.89">14647 7494 34 0,'11'16'17'0,"0"-7"-7"16,-11-9 17-16,0 3-22 15,0 1 1-15,0 2 2 0,0 3 1 16,0 10-11-16,0 9 0 16,0 4 7-16,7 2 0 0,0 1-1 15,0-7 1 1,3-3-1-16,4-13 1 16,11-12-1-1,7-34 0-15,17-26-1 0,18-34 0 0,11-34-5 31,17-23 0-31,11-18-15 0,14-10 0 16,-4 4-2-16,-3 37 0 16</inkml:trace>
  <inkml:trace contextRef="#ctx0" brushRef="#br0" timeOffset="-106327.83">12651 10733 37 0,'0'-3'18'0,"3"6"-11"0,-3 1 18 16,4 2-21-16,-4 0 1 0,3 7 2 16,1-1 1-16,-1 7-9 15,4 6 0-15,-3 0 6 0,3 7 1 32,0-4-2-32,4-6 0 15,3-10-1-15,7-18 1 0,14-25-1 16,14-26 0-1,8-34-3-15,28-28 0 16,24-13-8-16,4-9 0 47,17-12-10-47,11 12 0 0</inkml:trace>
  <inkml:trace contextRef="#ctx0" brushRef="#br0" timeOffset="-105460.09">13314 13045 46 0,'3'53'23'0,"36"32"-4"0,-28-70 24 0,-1-2-39 15,1-4 1-15,3-6 2 16,0-9 0-16,7-10-9 16,0-6 0-16,1-9 5 0,9-13 0 15,12 0-2-15,13-15 1 16,15-7-6-16,13-16 1 15,1-15-10 1,17 9 1-16,-3-6-7 16,-7 0 0-16</inkml:trace>
  <inkml:trace contextRef="#ctx0" brushRef="#br0" timeOffset="-104201.21">12989 15331 31 0,'0'25'15'0,"11"-7"-6"0,-4-11 15 0,-4 5-21 16,5 10 1-16,-5 3 2 15,1 0 0-15,-4 4-7 16,3-4 1-16,1-3 5 16,-1-7 0-16,4-2 0 15,4-7 0-15,6-15 0 16,15-13 0-16,21-19-1 15,25-28 0-15,13-6-5 16,29-13 1-16,18-12-10 16,-8-1 1-16,-3-5-9 15,0 12 0-15</inkml:trace>
  <inkml:trace contextRef="#ctx0" brushRef="#br0" timeOffset="-102805.06">13977 16262 30 0,'11'44'15'0,"31"-29"-10"16,-31-8 15-16,6-1-17 15,8-3 1 1,10 3 1-16,8-6 1 15,6-3-8-15,14-6 1 16,11-1 4-16,8-11 1 16,9-14-3-16,19-15 1 15,17-22-1-15,17-25 0 16,19-13 1-16,-1-25 1 0,14-28 0 16,8-38 0-16,-4-21 0 0,-7-42 1 15,-1-18-1-15,-2-22 0 16,-22 0-2-1,-25-7 0 1,-17-15-2-16,-21-19 1 0,-22 6-3 16,-38-6 1-16,-21 19-9 15,-26 22 0-15,-23 31-4 16,-12 41 0-16</inkml:trace>
  <inkml:trace contextRef="#ctx0" brushRef="#br0" timeOffset="-102223.88">15850 11621 41 0,'25'0'20'0,"-4"-41"-24"0,-7 19 35 32,22-50-31-32,-5-13 1 15,1-6-1-15,0-3 1 16,0 0-2-16,-4 10 1 15,-4 2 0-15,-2 13 0 16,-8 10-2-16,-4 11 1 0,1 14-2 16,-4 12 1-16,-3 16-3 15,-1 12 0-15,1 19-2 16,-1 13 1-16,8 12 0 16,6 6 1-16,1 1 3 15,10-1 1-15,11 1 5 16,7-10 0-16,14-10 3 15,17-12 0-15,-6-12 0 16,7-10 0-16,10-12-4 16,-7-10 0-16,-3 3-3 15,-8-6 0-15,-17-6-2 16,-18 3 1-16,-17 6 1 16,-22 7 1-16,-34 5 0 15,-12 14 1-15,-38 8 1 16,-35 7 1-16,-26 22-4 0,-31 16 0 15,-21 18-11-15,-17 26 0 16,-15 5-1-16,28 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8:06:53.95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8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8:10:17.294"/>
    </inkml:context>
  </inkml:definitions>
  <inkml:trace contextRef="#ctx0" brushRef="#br0">4403 3963 46 0,'0'10'23'0,"10"15"-17"16,-10-16 24-16,4-6-30 15,-4 13 0-15,7 0 0 16,-7 6 1-16,0 6-1 16,0 3 0-1,0-6 0-15,0 7 1 0,0-7-1 16,0 0 1-16,0-3-1 0,0-7 0 16,0-5-2-1,-7 2 1-15,3-5-1 16,-6-7 0-16,-8 0-2 15,0-3 0-15,4 3-2 16,-14 9 1-16,7 0-1 16,-7 4 1-16,7 9-2 15,-1-3 1-15,-2-4 2 16,10 7 0-16,-4 3 2 16,7 0 1-16,4 4 4 0,7-11 0 15,0-2 3-15,7-3 0 16,11-7 0-16,3-3 1 15,11-6 0-15,7-6 0 16,-1-7-4-16,1-3 0 16,-7 10-4-1,0-7 0-15,-11 3-9 16,-3 4 0-16,-8 3-3 16,-3-1 0-16</inkml:trace>
  <inkml:trace contextRef="#ctx0" brushRef="#br0" timeOffset="277.64">3877 4801 56 0,'11'9'28'0,"38"-12"-36"0,-21 0 58 0,8-4-49 16,20-2 1-16,22 0 0 16,6-7 1-16,22-6-4 15,-4-6 1-15,-6 9 0 16,-1-3 0-16,-21 9-6 16,-11 4 0-16,-17 9-11 15,-14 0 0-15</inkml:trace>
  <inkml:trace contextRef="#ctx0" brushRef="#br0" timeOffset="998.54">4286 5033 42 0,'7'15'21'0,"-3"7"-14"0,-4-16 26 0,0 7-31 15,-4 0 0 17,-3 9 1-32,-3 3 1 0,-1 12-5 15,1-2 0-15,-1 5 2 0,0 11 1 0,11-1 0 32,-7-9 0-32,7-7 0 15,-7-6 0-15,7-3-1 0,-3-9 0 0,3-3 0 16,-11-7 0-1,4-3-2-15,-7-3 1 16,-4 0-2-16,-13-13 1 16,-5 1-1-16,1 3 1 15,-4-4-1-15,0 7 1 0,8 3 0 16,2 6 0-16,-2 12 1 16,2 1 0-16,8 12 1 15,21-3 0 1,-7 7 1-16,14-7 1 0,14-6 1 15,8-4 0 1,13 1-2-16,7-10 1 0,-6 1-3 0,3-7 0 16,-4-7-6-16,-3-2 1 15,0-4-13 1,-8-9 0-16</inkml:trace>
  <inkml:trace contextRef="#ctx0" brushRef="#br0" timeOffset="2379.3">4833 5177 56 0,'0'0'28'0,"0"3"-33"0,-7 3 45 16,3 7-40-16,-17 2 1 15,7 11 0-15,-7 8 0 16,-11 10-3-16,-7 6 1 0,-3 0-2 16,3 4 0-16,8-4-3 15,2-13 0-15,8-5-9 16,11-17 0-16</inkml:trace>
  <inkml:trace contextRef="#ctx0" brushRef="#br0" timeOffset="2575.96">4434 5136 44 0,'18'25'22'0,"24"60"-17"0,-24-57 35 0,14 19-38 16,7 13 0-16,-1 9 1 15,8-4 1-15,0 1-6 16,4-9 0-16,-12-7-2 15,-2-19 0-15,-1-15-11 16,-7-19 0-16</inkml:trace>
  <inkml:trace contextRef="#ctx0" brushRef="#br0" timeOffset="3307.14">5828 4543 60 0,'-7'10'30'0,"7"5"-35"31,0-5 52-31,-4-4-47 16,-6 16 1-16,-8-3-1 0,-3 9 1 15,-11 3-2-15,4-2 1 16,3-7-2-16,1 9 1 16,2 0-1-16,5-6 1 0,-1-3-2 15,8 0 1-15,6-3 0 16,4-3 0-16,11-4 1 15,10 1 1 1,7-1 0-16,4-2 0 0,-4-4 1 16,-7 0 0-16,-3 4-1 0,-4 6 1 31,-14 9-2-31,-11 6 1 0,-6 0-2 16,-8 1 0-16,-3-4-3 15,7-3 0-15,-4-3-6 16,11-3 1-16,3-10-4 15,11-9 0-15</inkml:trace>
  <inkml:trace contextRef="#ctx0" brushRef="#br0" timeOffset="3550.56">6121 4891 40 0,'14'35'20'0,"-4"15"-13"16,-10-47 36-16,-7 4-38 16,0 5 1-16,-3 10 3 15,-1 3 0-15,-3 0-12 0,3-3 1 16,1 0 5-16,3 0 1 16,7-6-8-16,0-4 1 15,0-5-13-15,0-7 0 16,3-16-3-16,4-6 1 15</inkml:trace>
  <inkml:trace contextRef="#ctx0" brushRef="#br0" timeOffset="3700.36">5930 4775 35 0,'32'19'17'0,"31"-9"-20"0,-41-7 28 0,-1 0-32 15,11 3 1-15,6 0-12 16,1 1 0-16</inkml:trace>
  <inkml:trace contextRef="#ctx0" brushRef="#br0" timeOffset="4015.06">6368 4957 30 0,'0'32'15'0,"0"2"-6"15,3-28 22-15,-3 4-30 16,0-1 1-16,0 4 1 16,0-10 0-16,0-3-5 15,4-3 1-15,6-16 0 0,-6 6 1 16,13 1-3 0,-9-13 1-16,2 0-1 0,1 3 0 15,-1-3 0-15,4 6 1 16,4-6 2-16,0 9 0 15,-4 7 3-15,7 6 0 0,4 9 1 16,-11 6 1-16,7 7-1 16,4-3 0-16,-8 6-4 15,8 0 0-15,3 3-10 16,-7-3 1-16,8-13-4 16,-12-3 0-16</inkml:trace>
  <inkml:trace contextRef="#ctx0" brushRef="#br0" timeOffset="4315.54">7465 4418 52 0,'7'9'26'0,"-25"13"-35"15,8-9 52-15,-12 6-42 16,-16-1 0-16,-5 8 2 16,-6 11 0-16,0 7-3 15,-1 13 1-15,4 15 3 16,11 22 1-16,7-6-1 0,10 2 1 16,8-11-3-16,10-10 1 15,10-10-7-15,15-15 1 16,7-9-12-16,-4-19 1 15,4-16-5-15,-1-4 1 16</inkml:trace>
  <inkml:trace contextRef="#ctx0" brushRef="#br0" timeOffset="4621.64">7895 4763 51 0,'14'22'25'0,"-14"-13"-26"16,-10-9 46-16,-1 10-45 15,-10 8 0-15,-11 4 0 16,-10 7 0-16,-8 5-1 16,-2 13 1-16,9-6-3 15,1 6 1-15,7 9-4 16,-1-9 1-16,12-6-10 0,2-13 0 0</inkml:trace>
  <inkml:trace contextRef="#ctx0" brushRef="#br0" timeOffset="4842.18">7437 4779 38 0,'14'12'19'0,"0"26"-14"0,-7-26 27 16,3 10-28-16,5 6 0 15,9 7 1-15,1 9 1 0,10-3-9 16,-10-4 1-16,3 4 2 15,0-6 1-15,1-7-10 16,-15-3 0-16,3-25-6 16,1 0 1-16</inkml:trace>
  <inkml:trace contextRef="#ctx0" brushRef="#br0" timeOffset="5080.63">7945 4490 58 0,'67'63'29'0,"-18"25"-38"0,-38-57 56 15,10 22-50-15,-4 23 1 16,-6 5-2-16,-15 7 1 15,-10 3 0-15,0-7 0 32</inkml:trace>
  <inkml:trace contextRef="#ctx0" brushRef="#br0" timeOffset="5571.62">8565 4775 45 0,'4'19'22'0,"14"-6"-7"0,-18-13 19 16,7 3-31-16,3-3 1 16,1 0 0-16,10 3 1 15,4-6-7-15,17 0 0 0,11-3 3 16,-4-1 0-16,1 1-7 15,-11 6 1-15,-8-3-12 16,-13 3 1-16</inkml:trace>
  <inkml:trace contextRef="#ctx0" brushRef="#br0" timeOffset="5743.45">8548 5036 46 0,'-4'28'23'0,"15"-9"-17"0,-4-16 32 0,0 0-38 0,11 0 1 0,10 0-3 0,11 4 0 0,7-1-5 15,10 0 0-15,7-6-7 16,-13-3 0-16</inkml:trace>
  <inkml:trace contextRef="#ctx0" brushRef="#br0" timeOffset="6086.55">9839 4819 56 0,'7'-3'28'0,"7"-3"-35"0,-14 6 52 16,-10-3-44-16,-8 3 1 0,-3 6-1 16,-7 3 1-16,3 7-3 15,-3 12 1-15,-4 1 1 16,-3 11 0-16,-1 7-2 16,5 4 1-16,6 8-2 15,7-9 1-15,11-6-2 16,7-3 0-16,14-10-4 15,7-15 1-15,4-10-7 16,10-6 0-16,8-15-2 16,6-7 1-16</inkml:trace>
  <inkml:trace contextRef="#ctx0" brushRef="#br0" timeOffset="6354.64">10139 4945 61 0,'21'-10'30'0,"-17"20"-41"0,-4-10 64 16,-4 0-53-16,-3 0 1 16,-7 0 0-16,-11 9 0 15,-3-3-1-15,-7 7 1 16,3 6-1-16,4 9 1 16,-8-3-1-16,8 3 0 15,-4 1-1-15,11-1 0 16,7 0-3-16,11-6 0 0,13-6-1 15,11-7 0-15,15-9-1 16,2-9 1-16,5-1-4 16,-1-12 0-16,-3-3-5 15,-7-6 0-15</inkml:trace>
  <inkml:trace contextRef="#ctx0" brushRef="#br0" timeOffset="6642.14">10488 4747 48 0,'7'16'24'0,"-17"0"-30"0,3-10 43 0,-8 0-38 15,-2 4 0-15,-4 2 0 16,-4 4 0-16,4 3 1 16,0-1 1-16,6 7-1 15,5-6 0-15,3-3 1 16,7 3 1-16,7-4 1 0,7 4 1 15,7 0 0-15,-3 0 0 16,-1-7-2-16,1 4 1 16,-11 3-2-16,-3 0 0 15,-11-7-4-15,-15 1 1 16,-2 3-6-16,-8-4 0 16,7-3-8-16,-6-9 1 15</inkml:trace>
  <inkml:trace contextRef="#ctx0" brushRef="#br0" timeOffset="6972.6">11127 4427 52 0,'14'10'26'0,"-14"-10"-31"0,-7 6 44 0,-7 16-39 15,-8 6 1-15,-6-3 0 16,-4 13 0-16,-3 12-1 16,0 3 1-16,0 20 0 15,3 2 1-15,4 0-1 16,-1 10 1-16,5-7-2 15,6 1 1-15,4-17-4 0,3-8 1 16,8-17-7-16,3-5 0 16,7-17-7-16,11-12 1 15</inkml:trace>
  <inkml:trace contextRef="#ctx0" brushRef="#br0" timeOffset="7275.67">11536 4722 52 0,'3'16'26'0,"-27"12"-32"15,13-19 46-15,-10 7-39 16,-11 12 0-16,4 10 0 16,-7 0 1-16,-4 12-3 15,-3-3 1-15,-1 6 0 16,4-3 0-16,8-12-6 16,2-7 0-16,8-15-9 15,7-19 1-15</inkml:trace>
  <inkml:trace contextRef="#ctx0" brushRef="#br0" timeOffset="7454.26">11049 4763 38 0,'4'6'19'0,"38"26"-11"0,-24-14 25 16,6 7-29-16,8 4 0 16,0 8 1-16,-8-2 1 15,8 2-8-15,3 14 0 16,-3-4 4-16,0-3 0 15,-4-16-7-15,-3-3 0 16,-4-13-10-16,-3-15 0 0</inkml:trace>
  <inkml:trace contextRef="#ctx0" brushRef="#br0" timeOffset="7664.09">11585 4443 55 0,'32'47'27'0,"28"38"-32"15,-46-54 46-15,4 4-42 16,10 21 1-16,-3 22-5 16,-4 4 1-16,-18 18-1 15,-10 4 1-15,-21 6-11 16,-18-10 1-16</inkml:trace>
  <inkml:trace contextRef="#ctx0" brushRef="#br0" timeOffset="8685.98">4339 6437 40 0,'14'16'20'0,"-21"6"-11"0,7-16 20 15,-3 4-26 1,3 5 0-16,-4 7 1 15,4 7 1-15,0 2-7 16,4 7 1-16,6 2 4 0,-10-5 0 16,11-1-2-16,-11-9 0 15,3-3-1-15,-6-9 0 16,-4-7-1-16,-7-3 0 16,-4-6 0-16,-10-3 0 0,7-4-2 15,-11-2 0-15,-3-1-1 16,10 4 0-1,-24 3 0-15,-1 3 0 16,1 3 0-16,10 3 1 16,-3 6 2-16,13 4 1 15,1 2 3-15,18 4 0 0,3 6 2 16,14 0 0-16,21-3 0 16,11-3 0-16,7-6-1 15,3-4 0-15,7-9-6 16,-6 6 1-16,-11-3-13 0,-1-6 1 15,-6-3-2-15,-14 3 0 16</inkml:trace>
  <inkml:trace contextRef="#ctx0" brushRef="#br0" timeOffset="8939.39">3609 7127 48 0,'-7'25'24'0,"21"-21"-24"16,-14-1 48-16,11 0-44 0,10-3 0 15,10 3 3-15,19 0 1 16,27-6-10-16,5-3 0 16,27-4 4-16,0 1 1 15,-6 3-7-15,-8 6 1 16,-14 12-10-16,-17 1 0 15,-19-4-6-15,-16-3 1 16</inkml:trace>
  <inkml:trace contextRef="#ctx0" brushRef="#br0" timeOffset="9538.67">3859 7375 52 0,'7'3'26'0,"-3"38"-30"0,3-29 46 16,-7 10-41-16,0 3 0 16,-7 7 1-16,3 9 1 15,-3 3-4-15,4 6 1 16,-4 3 2-16,-4 3 0 0,4-12 0 15,4-6 0-15,-8-4-1 16,4-5 0-16,3-7 0 16,-6-7 0-1,-1-5-1-15,4-4 0 16,-3-9-1-16,-1-3 1 0,-7-7-1 16,4-3 0-16,-3-2-1 0,-4-1 1 15,10 0-1-15,-7 6 1 16,-3 4-1-1,-7 9 0-15,7 3 0 16,-7 7 1-16,6 5 1 16,5 1 0-16,6-4 0 15,8-2 1-15,13 6 1 16,1-1 0-16,10 4-2 0,7-6 1 16,11 2-5-16,7-9 1 15,3 1-12-15,8-17 0 16</inkml:trace>
  <inkml:trace contextRef="#ctx0" brushRef="#br0" timeOffset="9813.28">4304 7626 59 0,'0'34'29'0,"-18"32"-31"0,8-56 47 15,-11 8-44-15,3 8 0 16,-3 5 0-16,0-6 1 0,-8 9-4 16,1 1 1-16,3-4-3 15,8-6 0-15,-4-9-12 16,10-13 1-16,4-12-2 15,-4-13 1-15</inkml:trace>
  <inkml:trace contextRef="#ctx0" brushRef="#br0" timeOffset="9963.44">3866 7685 38 0,'11'29'19'0,"49"37"-7"16,-32-41 34-16,4 3-41 15,7 6 1-15,10 7 0 16,4 0 0-16,7-4-13 15,-3-5 1-15,-5-4-6 16,-2-12 0-16,-4-16-5 16,-15-3 0-16</inkml:trace>
  <inkml:trace contextRef="#ctx0" brushRef="#br0" timeOffset="10486.13">5659 6939 55 0,'-22'22'27'0,"-6"3"-31"16,21-19 52-16,-7 1-47 16,-4 2 1-16,-3 4 0 15,-7-1 1-15,7 7-4 16,-7 6 1-16,10 3 2 0,4 4 1 16,14 5-3-16,0 1 1 15,10 0-3-15,12-13 1 16,9-3-3-16,15-4 0 15,4-8-5-15,-8-10 1 16,-3-13-5 0,0-2 1-16,-1-1-2 0,-6-3 0 15,7 0 1-15,-4-6 0 16</inkml:trace>
  <inkml:trace contextRef="#ctx0" brushRef="#br0" timeOffset="10712.05">6082 7124 28 0,'14'-3'14'0,"0"3"-3"0,-14 0 29 15,0-6-34-15,-3 3 0 0,-4-1 3 16,-8 4 1-16,-9 0-13 16,-8 4 1-16,0-4 8 15,-7 6 1-15,11 3-4 16,4 10 0-16,-5-3-3 16,8-1 0-16,3 7-3 15,-3 3 0-15,11 4-3 16,6-4 0-16,8-6-2 15,6-10 0-15,22-6-4 16,17-12 1-16,11-10-3 16,0-6 0-16</inkml:trace>
  <inkml:trace contextRef="#ctx0" brushRef="#br0" timeOffset="10981.04">6498 6970 51 0,'21'16'25'0,"-24"-10"-35"0,3 1 49 16,-7-1-40-16,-4 0 1 16,-3 4 1-16,-4-1 0 15,1 4-1-15,3-1 1 16,3 4 0-16,4 0 1 16,-4 5 1-16,11-2 0 15,0 3 0-15,8-3 1 16,13 3 0-16,0-3 0 0,7 0-1 15,-3-4 1-15,-8 1-4 16,-6 6 0-16,-15-3-6 16,-13 12 0-16,-15 4-12 15,-7-4 0-15</inkml:trace>
  <inkml:trace contextRef="#ctx0" brushRef="#br0" timeOffset="11454.78">7204 6757 54 0,'-11'32'27'0,"-17"-10"-29"0,17-16 41 16,-3 6-39-16,-3 13 0 16,-8 4 1-1,0 5 1-15,4 13-2 16,0 10 0-16,14 9 0 16,0-1 1-16,14 4-3 0,7-12 0 0,21-10-6 31,4-13 0-31,3-18-8 15,8-16 1-15</inkml:trace>
  <inkml:trace contextRef="#ctx0" brushRef="#br0" timeOffset="11642.93">7662 6964 52 0,'-14'35'26'0,"-46"18"-27"0,43-37 44 16,-5 9-42-16,-2 0 0 16,-8 9 0-16,0 4 0 15,-7 0-3-15,4-4 0 16,10-9-5-16,4-6 1 16,7-3-9-16,7-16 0 15</inkml:trace>
  <inkml:trace contextRef="#ctx0" brushRef="#br0" timeOffset="11837.96">7235 6886 43 0,'32'16'21'0,"18"27"-14"0,-33-30 31 0,8 9-37 16,3 12 1-16,-3 7 0 15,3 3 0-15,4 6-3 16,-7-3 0-16,3 3-1 15,-4-6 0-15,1-3-7 16,-4-10 1-16,8-24-7 16,2-14 1-16</inkml:trace>
  <inkml:trace contextRef="#ctx0" brushRef="#br0" timeOffset="12060.88">7828 6748 53 0,'35'69'26'0,"32"3"-27"0,-49-50 49 16,3 3-48-16,-10 13 0 16,3 9-3-16,-7 0 1 15,-3 9-1-15,-12 4 0 16,-13-1-9-16,-10-2 1 15,-5-16-5-15,-3-13 1 0</inkml:trace>
  <inkml:trace contextRef="#ctx0" brushRef="#br0" timeOffset="12498.72">8555 6851 52 0,'-7'10'26'0,"14"-7"-28"0,-7-3 50 15,3 0-47-15,4-10 0 16,8 4 0-16,2-3 1 0,8 9-5 16,10-3 1-16,-3 0-5 15,0 3 0-15,-4-4-9 16,-3 1 0-16</inkml:trace>
  <inkml:trace contextRef="#ctx0" brushRef="#br0" timeOffset="12677.94">8537 7046 49 0,'4'28'24'0,"10"-15"-20"16,-7-7 38-16,7-3-42 16,11 0 0-16,14-6-3 15,10-3 1-15,11-1-7 16,0 1 1-16,-11-3-7 0,-6 2 1 15</inkml:trace>
  <inkml:trace contextRef="#ctx0" brushRef="#br0" timeOffset="13054.56">9373 6999 58 0,'0'12'29'0,"14"7"-34"16,-3-19 55-16,14 3-50 16,10-6 1-16,7-3-8 15,8 0 0-15,-1 2-5 16,4-2 1-16,-11-3-5 15,15 2 0-15</inkml:trace>
  <inkml:trace contextRef="#ctx0" brushRef="#br0" timeOffset="13442.9">10379 6826 58 0,'-32'13'29'0,"-24"37"-41"0,41-44 58 0,-2 4-46 16,-1-7 0-16,-3 3-2 16,0 3 0-16,3-2 0 0,4-1 1 15,7 0-1 1,-4 1 0-16,11-1 0 15,11 3 1-15,0 1 1 0,3-1 0 16,0 4 1-16,0-1 1 16,4 7-1-1,-4 0 1-15,-4 0-1 0,-10 6 1 0,-7-3-2 32,4 0 1-32,-8 3-2 0,-3-3 1 15,-4-4-4-15,4-5 0 16,0-4-6-1,7-2 0-15,7-7-5 16,0 0 1-16</inkml:trace>
  <inkml:trace contextRef="#ctx0" brushRef="#br0" timeOffset="13654.09">10657 7027 41 0,'4'31'20'0,"-11"7"-15"0,3-26 36 16,-3 7-37-16,0 0 0 15,-3 3 1-15,-1 0 0 0,4-3-9 16,0 0 1-16,0-7-2 16,3-9 1-16,4-9-12 15,0-10 1-15</inkml:trace>
  <inkml:trace contextRef="#ctx0" brushRef="#br0" timeOffset="13881.1">10597 6867 45 0,'25'16'22'0,"3"21"-26"15,-21-30 34-15,4-1-32 16,-4 3 1-16,0-2-1 16,0-1 0-16,0-3 2 0,0-3 0 15,0-3-6-15,0 3 0 16,-3-3-5-16,3-10 1 16</inkml:trace>
  <inkml:trace contextRef="#ctx0" brushRef="#br0" timeOffset="14253.57">10848 7090 33 0,'14'40'16'0,"-14"7"-17"0,0-40 25 0,0 2-22 16,0-3 0-16,0 4 3 15,-3-7 0-15,3 0-6 16,-4-3 1-16,0 0 3 0,4-6 0 15,4-10-1 1,7-6 0-16,-1-9-3 16,1 6 1-16,3 0-2 0,7 0 0 0,-3-1 0 15,-1 5 0-15,4-1 0 16,1 0 1-16,2 6 1 31,5 7 0-31,-5 9 3 16,1 3 0-16,-7 6 1 15,-1 7 0-15,-3 3-1 0,0 6 1 0,-3 3-4 16,-4-3 1-16,0-3-6 16,0-3 0-1,11-29-9 1,-4-8 1 0</inkml:trace>
  <inkml:trace contextRef="#ctx0" brushRef="#br0" timeOffset="14495.44">11494 6691 42 0,'-4'32'21'0,"-35"5"-22"0,25-24 32 0,-4-1-28 15,-3 14 1-15,0 11 1 16,-4 4 0-16,4 9-7 15,4 7 1-15,2 5 3 16,5 4 1-16,6-9-4 16,4-10 0-16,7-10-8 15,0-15 0-15,11-9-5 16,10-13 0-16</inkml:trace>
  <inkml:trace contextRef="#ctx0" brushRef="#br0" timeOffset="14720.22">11807 6895 53 0,'-21'44'26'0,"-39"3"-33"0,43-31 49 15,-8 6-42-15,-3 9 0 16,0 1 0-16,3-1 1 15,0 7-4-15,8-10 1 16,-1-6-10-16,0-10 1 16,8-15-3-16,3-9 0 15</inkml:trace>
  <inkml:trace contextRef="#ctx0" brushRef="#br0" timeOffset="14900.94">11532 6848 44 0,'36'32'22'0,"17"40"-18"0,-36-54 41 0,8 4-44 16,0 10 0-16,-1-1 0 0,1-3 1 0,-4 1-5 31,0-4 1-31,-7 0-3 16,0-10 1-16,-3-8-11 0,-4-17 0 15</inkml:trace>
  <inkml:trace contextRef="#ctx0" brushRef="#br0" timeOffset="15124.9">11889 6745 54 0,'17'75'27'0,"33"10"-30"0,-36-57 45 16,7 13-42-16,0 9 0 16,-7 16-2-16,-14 6 0 15,-10 3-5-15,-15 0 1 16,-10-9-9-16,-18 0 0 16</inkml:trace>
  <inkml:trace contextRef="#ctx0" brushRef="#br0" timeOffset="17773.32">4170 9184 42 0,'3'19'21'0,"-6"19"-17"0,3-32 22 0,0 13-22 15,0 12 0-15,0 1 1 0,0 8 1 0,0 11-8 32,0-8 1-32,0-2 4 0,3-3 0 15,1-13-2 1,-4-6 1-16,7-7-1 15,-7-2 0-15,0-10-1 16,0 3 0-16,-7-3 0 16,3-6 0-16,-10-4-2 15,-7-2 1-15,-7-4-2 16,-4 0 1-16,0 4-2 16,-10-1 0-16,7 7 0 0,3 6 0 15,0 6 1-15,-7 7 0 16,11 2 2-16,7 4 0 15,10 3 3-15,1 0 1 0,20 3 1 16,5-3 0 0,9-3 0-16,8-6 0 15,7-7 0-15,10-9 0 0,-10-7-4 16,7-5 0-16,0-1-8 16,-7 10 0-1,-4-7-7-15,-10 1 0 0</inkml:trace>
  <inkml:trace contextRef="#ctx0" brushRef="#br0" timeOffset="18053.62">3408 10094 63 0,'10'3'31'0,"29"-13"-34"16,-25 4 58-16,22-3-53 15,13-1 1-15,25-2-1 16,43-1 1-16,13 1-6 16,1 2 1-16,-1 4-3 15,-10 3 1-15,-21 9-9 16,-18 7 0-16,-32 2-7 15,-20-2 1-15</inkml:trace>
  <inkml:trace contextRef="#ctx0" brushRef="#br0" timeOffset="18563.12">3856 10489 43 0,'0'28'21'0,"-18"3"-22"16,18-18 33-16,-3 6-28 15,-4 9 0-15,-4-6 3 16,4 3 0-16,-4 3-9 16,8-3 1-16,-8 0 5 15,4-9 0-15,-3-3-3 16,-1-4 1-16,1-3-3 16,-1-3 0-16,-7-9-1 0,1-3 0 0,3-1 0 15,-4 1 0-15,-3-4-2 16,0 4 1-1,-8-3-1-15,-2 8 1 16,2 8 0-16,-2-1 1 16,2 9 0-16,8 7 0 15,4 3 2-15,6 3 1 16,11 3 1-16,4 0 0 16,20 4 0-16,8-4 1 15,-4-3-3-15,15 0 1 16,6-9-8-16,4-4 0 15,3-15-6-15,4-9 0 16</inkml:trace>
  <inkml:trace contextRef="#ctx0" brushRef="#br0" timeOffset="18789.99">4314 10737 49 0,'-35'34'24'0,"-39"16"-30"15,64-37 45-15,-15 6-41 16,4 3 0-16,0 0-4 16,3-1 1-16,4-5-2 15,3-13 1-15,1-12-7 16,10-10 0-16</inkml:trace>
  <inkml:trace contextRef="#ctx0" brushRef="#br0" timeOffset="18939.27">3965 10668 48 0,'11'44'24'0,"49"9"-23"0,-46-31 47 16,11 9-44-16,6 13 0 15,8 0-2-15,11-3 0 16,-8-7-11-16,7-6 0 15,11-6-6-15,0-9 0 16</inkml:trace>
  <inkml:trace contextRef="#ctx0" brushRef="#br0" timeOffset="19377.87">5260 9708 58 0,'0'72'29'0,"3"54"-35"0,-3-92 47 15,-3 16-41-15,3 10 1 32,-7 6-2-32,7 6 0 0,0-9-3 15,0-16 1-15,-4-13-6 16,4-15 0-16,-10-16-6 16,-4-9 0-16</inkml:trace>
  <inkml:trace contextRef="#ctx0" brushRef="#br0" timeOffset="19943.99">4953 10141 44 0,'0'3'22'0,"49"16"-18"15,-27-16 38-15,16-3-39 16,12 0 1-16,-1 0 0 16,11 3 0-16,11 0-6 15,6 3 0-15,-3 4 3 16,-7 2 0-16,-7 1-2 15,-10-1 1-15,-11-2-2 16,-8-7 1-16,-2-6-1 0,-12-3 1 16,-3-1 1-16,4-5 1 15,-7 2 0-15,-8 7 0 16,4-3 0-16,-7 6 1 16,0-6 0-16,0 3 1 15,-7-1-2-15,-4 4 1 16,-3 0-1-16,0 0 1 15,0 4-1-15,-7 2 1 16,3 3-1-16,1 4 1 16,-4 6-1-16,3-1 0 15,4 1-1-15,3-3 0 0,4 0-1 16,4-1 0-16,6-2 0 16,4 2 0-16,4-5 0 15,-4-4 0-15,7-3 0 16,4-3 0-16,-8-3-1 15,4-3 1-15,0 0-1 16,-3-4 1-16,0 4-1 16,-1 3 1-16,1 3 0 15,-4 0 0-15,3 6 0 16,-6 0 1-16,3 4-1 16,4-1 1-16,-8 4-2 15,4 2 0-15,-7 1-2 16,7-3 0-16,0 2-9 15,-3-12 1-15,-1-3-3 16,8-12 0-16</inkml:trace>
  <inkml:trace contextRef="#ctx0" brushRef="#br0" timeOffset="20259.16">5902 10354 52 0,'14'22'26'0,"-3"3"-35"0,-11-22 51 15,10 0-43-15,-10 0 1 16,11-6-1-16,-8 3 1 16,4-9 0-16,0 3 0 0,1-4-1 15,6-2 0-15,-4-1-1 16,1-3 0-16,6 1-1 16,5-1 1-16,-1 4-1 15,0-1 1-15,7-3 0 16,0 4 1-16,4 2 1 15,-7 4 0-15,0 9 2 16,-4 4 1-16,-4 8-1 16,5 7 1-16,-12 10-3 15,8 5 0-15,-8 1-10 16,1 3 0-16,3-13-3 16,7-6 0-16</inkml:trace>
  <inkml:trace contextRef="#ctx0" brushRef="#br0" timeOffset="20533.14">7183 9699 61 0,'10'28'30'0,"-27"13"-44"0,6-29 62 15,-10 10-48-15,0 19 0 16,-11 0 2-16,-3 18 0 16,3 13-2-16,0 7 0 15,4 15 3-15,7 3 0 0,-4 0-2 16,4-18 1 0,10-7-5-16,4-13 1 0,7-15-8 15,7-16 1-15,0-12-9 16,4-10 0-16</inkml:trace>
  <inkml:trace contextRef="#ctx0" brushRef="#br0" timeOffset="20831.07">7472 10241 58 0,'0'25'29'0,"0"-12"-35"0,-7-7 52 16,3 7-46-16,-17 2 1 16,-7 10 0-16,-18 13 0 15,0-4-2-15,0 10 0 16,4-6-3-16,-4-4 0 15,11-8-9-15,7-11 0 16,6-15-3-16,8-15 0 16</inkml:trace>
  <inkml:trace contextRef="#ctx0" brushRef="#br0" timeOffset="21010.55">7193 10178 46 0,'28'41'23'0,"15"38"-21"0,-26-61 43 0,-3 4-45 16,8 3 1-16,2 7-1 16,-6 2 1-16,3-9-3 15,0-6 1-15,-7-3-5 16,1-4 1-16,-5-2-10 16,1-20 1-16</inkml:trace>
  <inkml:trace contextRef="#ctx0" brushRef="#br0" timeOffset="21221.53">7557 9887 60 0,'56'100'30'62,"15"10"-39"-62,-54-76 54 0,4 13-48 0,-3 26 1 0,-7 11-6 0,-19 1 0 0,-6 12 4 0,-17-9 0 16,-5-13-12-16,-2-9 1 0</inkml:trace>
  <inkml:trace contextRef="#ctx0" brushRef="#br0" timeOffset="21731.73">8202 10022 57 0,'-3'15'28'0,"3"-12"-30"0,0-3 53 15,7 0-48-15,3 0 1 0,8-3-1 16,17 0 1-16,15 0-8 15,2-3 0-15,-6 3-2 16,-7 3 1-16,-4 3-12 16,-10 0 0-16,-14 0-1 15,-11 3 0-15</inkml:trace>
  <inkml:trace contextRef="#ctx0" brushRef="#br0" timeOffset="21881.96">8139 10260 64 0,'-22'34'32'0,"37"-15"-38"16,-8-16 68-16,7-3-61 16,10 0 1-16,12 0-4 15,13-3 1-15,11 0-7 16,-7 3 0-16,7 0-11 0,-14 13 1 16</inkml:trace>
  <inkml:trace contextRef="#ctx0" brushRef="#br0" timeOffset="23336.1">19808 3408 53 0,'0'38'26'0,"4"6"-19"16,-4-32 26-16,0 13-32 15,-4 4 0-15,1 11 1 16,-4 4 0-1,0 10-3-15,3 2 0 16,-3 4 1-16,4-10 1 16,-1-9-2-16,1-13 1 15,3-3-1-15,0-22 0 16,0-6-1-16,-4-13 0 16,-6 4 0-16,-8-4 0 15,-7-3-1-15,1-6 0 0,-5-3 0 16,-6 6 0-16,-4 3 1 0,-3 7 0 15,0 2 0 1,-1 4 0-16,1 12 1 0,7 4 0 16,6 5 1-16,5 7 1 15,6 13 1-15,4 9 1 16,10-13 1-16,11 10 0 16,15-7 0-1,16-12 1-15,12-6-1 16,13-13 0-16,4-3-6 15,-3 0 1-15,-4-3-10 16,-11 0 1-16,-10-7-6 16,-11 4 0-16</inkml:trace>
  <inkml:trace contextRef="#ctx0" brushRef="#br0" timeOffset="23592.49">18912 4333 54 0,'-7'16'27'0,"39"-16"-30"0,-18 0 52 16,4-3-44-16,17-3 1 15,22-4 1-15,20 1 0 16,18-7-10-16,1 0 0 0,2 4 3 15,-2 2 1-15,-15 1-9 16,-14 3 0-16,-14 3-11 16,-14 3 0-16</inkml:trace>
  <inkml:trace contextRef="#ctx0" brushRef="#br0" timeOffset="24020.6">19276 4606 54 0,'0'31'27'0,"0"32"-28"15,0-47 42-15,-4 12-40 16,-3 13 0-16,4 3 2 0,-1-13 0 15,1-6-3-15,-1-6 0 16,1-3 1-16,-1-16 1 16,-3-7-1-16,-4-5 0 15,-3-4-2-15,-3-3 0 16,-5-6-1-16,-2 6 0 16,-1 1-1-16,0-1 1 15,-3 9-1-15,0-2 0 16,-4 9 1-16,0 6 0 0,4 9 1 15,0 7 1-15,10 16 0 16,8-4 1-16,10 10 0 16,7-7 1-16,10 1-1 0,12-4 0 15,-1-6-2 1,18-6 0-16,3-3-9 16,8-16 1-16,6-16-6 15,1 0 1-15</inkml:trace>
  <inkml:trace contextRef="#ctx0" brushRef="#br0" timeOffset="24284.76">19812 4713 62 0,'-11'22'31'0,"-38"9"-40"0,35-22 60 16,-11 7-51-16,1 12 0 15,-5 7-2-15,1 2 1 16,0-2-1-16,0 3 0 16,6-7-6-16,8-9 0 15,7-16-9-15,0-12 1 16</inkml:trace>
  <inkml:trace contextRef="#ctx0" brushRef="#br0" timeOffset="24449.12">19452 4694 49 0,'21'69'24'0,"53"44"-16"16,-52-85 39-16,13 13-46 15,11 6 1-15,21-10-4 16,7 7 1-16,-4-6-9 15,-10-10 1-15,-10-18-7 16,-18-14 1-16</inkml:trace>
  <inkml:trace contextRef="#ctx0" brushRef="#br0" timeOffset="29856.46">20683 4073 48 0,'32'-16'24'0,"-35"13"-12"0,6-3 24 31,-3 6-35-31,0 3 1 16,-3 6-1-16,3 4 1 0,-7 3-3 0,-4-7 0 0,-7 10 2 31,-6 0 0-31,-5 0-2 16,-2 12 0-16,-5-3 0 16,1 10 1-16,0-1-1 15,7 4 0-15,-1 6 0 0,12 3 1 16,6 4 0-1,11-1 1-15,14-9-1 16,14-6 0-16,11-4-2 16,4-15 1-16,-5-13-10 0,5-3 1 15,-4-9-6-15,-1 3 1 16</inkml:trace>
  <inkml:trace contextRef="#ctx0" brushRef="#br0" timeOffset="31024.97">21311 4136 11 0,'-7'6'5'0,"21"-3"-3"0,-14-3-4 0,-3 3 9 16,-1 0 0-16,1-3 11 16,-4-3 0-16,0 3-18 15,-4-3 0-15,1 6 14 16,-8 4 0-16,-7 5-3 15,-3-6 0-15,-4 7-5 16,0-4 0 0,4 4-4-16,0 3 1 15,3-1-3-15,4 4 1 0,7-10-2 16,3 4 0-16,4 0-1 16,7 5 1-16,11-2-1 15,10 3 1-15,7 0 0 16,4-7 1-16,0 4-1 15,-4-4 0-15,-10 1 1 16,-1-4 0-16,-6 4-1 16,-11 3 0-16,-11 12-2 15,-13-6 0-15,-12-3-1 0,-6 3 1 16,0-4-7-16,-4 1 1 16,4-6-6-1,-1-4 1-15</inkml:trace>
  <inkml:trace contextRef="#ctx0" brushRef="#br0" timeOffset="31489.75">21802 3957 54 0,'0'-3'27'0,"-7"3"-35"16,7 3 51-16,0 3-42 15,-4 4 0-15,-3 2 0 16,-7 1 0-16,-4-4-2 16,-6 10 1-16,-5-3 0 15,1 12 1-15,-4-3-1 16,4 13 0-16,-4 15 0 15,8 3 0-15,6 16-1 16,8-9 0-16,10 3-2 16,10-3 1-16,8-16-8 0,6-10 1 15,5-11-6-15,-8-14 1 16</inkml:trace>
  <inkml:trace contextRef="#ctx0" brushRef="#br0" timeOffset="32148.2">22588 3973 43 0,'7'0'21'0,"-7"0"-17"16,-3 0 35-16,-4 6-38 15,-4 6 0-15,-6 4 1 0,-5 3 1 16,-6 6-4-16,-4 13 0 15,8 6 2 1,-4 18 1-16,6 4-2 16,1 9 1-16,7-6-2 0,4 0 1 15,6-9-4-15,0-19 0 0,15-7-9 16,14-9 0-16,10-18-1 16,14-17 0-16</inkml:trace>
  <inkml:trace contextRef="#ctx0" brushRef="#br0" timeOffset="32362.69">22955 4173 48 0,'-3'32'24'0,"-40"30"-28"0,40-49 48 16,-15 12-44-16,-10 0 1 15,-11 3-1-15,-7 10 0 16,4 3-2-16,3 3 0 16,11-22-4-16,7-4 1 15,7-2-9-15,7-10 0 16</inkml:trace>
  <inkml:trace contextRef="#ctx0" brushRef="#br0" timeOffset="32556.85">22708 4271 40 0,'36'40'20'0,"9"26"-13"15,-34-53 29-15,0 15-35 16,3 3 1-16,0 1-1 16,0-1 1-16,-3 0-5 15,-4-9 0-15,7-3-4 16,7-16 1-16,4-6-8 15,3-16 1-15</inkml:trace>
  <inkml:trace contextRef="#ctx0" brushRef="#br0" timeOffset="32782.01">23089 3988 59 0,'43'66'29'0,"87"88"-34"0,-102-104 55 15,-3-6-51-15,-11 3 0 16,-10 6-4-16,-18-9 0 0,-11 13-2 16,-10-4 1-16,-11-12-11 15,-4-7 1-15</inkml:trace>
  <inkml:trace contextRef="#ctx0" brushRef="#br0" timeOffset="33202.71">24215 4205 44 0,'0'19'22'0,"17"-1"-16"0,-10-11 35 16,7-7-39-16,8 3 0 15,6 3 0-15,7-6 0 0,4-9-5 16,-4 2 1-16,4 1-5 15,-11-3 0-15,-3 2-8 16,-11 1 1-16</inkml:trace>
  <inkml:trace contextRef="#ctx0" brushRef="#br0" timeOffset="33343.18">24130 4584 57 0,'0'22'28'0,"42"-6"-30"15,-24-13 50-15,14 3-49 16,14-3 1-16,7-3-9 16,-8 3 1-16,1-3-4 15,-7 0 1-15</inkml:trace>
  <inkml:trace contextRef="#ctx0" brushRef="#br0" timeOffset="34275.41">19103 6506 44 0,'7'-15'22'0,"0"15"-9"0,-7 0 23 0,0 0-33 16,4 0 0-16,-1 6 0 15,-3 10 1-15,0 9-6 16,-3 9 1-16,-1 10 3 16,1 6 0-16,-1 10-2 15,0-1 1-15,1-5-1 0,-4-1 0 16,3-15-1-16,1-10 1 15,-4-9 0-15,0-13 0 0,0-9-2 16,3-13 1-16,-3 1-1 16,-4-7 1-16,-3 0-2 15,-10 9 1 1,-8 1-2-16,-3-1 0 0,-8 7-1 16,5 3 0-1,-1-4 0-15,0 10 0 0,4 7 1 16,-1 9 0-1,8 3 2-15,7 6 1 0,7 3 2 0,10 4 0 32,8 2 3-32,6-2 0 0,12-4 1 15,9-6 0-15,8-3-2 16,7-9 1-16,3-1-6 16,-10-12 1-16,-4 0-12 15,1-12 0-15</inkml:trace>
  <inkml:trace contextRef="#ctx0" brushRef="#br0" timeOffset="34537.17">18292 7516 56 0,'-11'25'28'0,"18"-15"-27"16,0-7 47-16,7-3-44 16,11 0 0-16,7-3 1 15,6-4 0-15,29-2-8 16,11-4 1-16,14-2 1 16,-4-7 1-16,-7 0-8 15,-10 3 1-15,-15 0-12 0,-14 10 0 16</inkml:trace>
  <inkml:trace contextRef="#ctx0" brushRef="#br0" timeOffset="34960.43">18567 7773 48 0,'0'38'24'0,"7"28"-19"0,-11-54 33 0,1 13-37 16,3-6 1-16,-7 16 0 16,0 2 0-16,0 7-2 15,-4-3 0-15,4-3 2 16,3-10 0-16,1-3-1 16,-1-13 0-16,1-2-1 15,-1-7 0-15,-3-6-1 16,-3-7 0-16,-4 1-1 15,-4-3 0-15,-3-4-1 16,-8-3 0-16,1 0-1 16,0 7 1-16,0 2 0 15,0 4 0-15,-1 12 2 0,1 4 0 0,3 8 3 16,4 8 0-16,4 8 1 16,6 1 0-1,8 5 0-15,3 4 0 16,7 3-1-16,7-19 0 15,7-2-3-15,7-8 1 16,11-2-5-16,3-7 0 16,1-9-11-16,6-12 1 15</inkml:trace>
  <inkml:trace contextRef="#ctx0" brushRef="#br0" timeOffset="35288.89">19043 7930 65 0,'0'9'32'0,"11"1"-40"16,-15-4 57-16,-3 10-48 16,-7 9 1-16,-11 3 0 15,-7 7 0-15,-3 5-5 16,-4 4 1-16,4-6-1 16,7 3 0-16,3-10-9 15,4-9 1-15,10-16-7 16,11-18 0-16</inkml:trace>
  <inkml:trace contextRef="#ctx0" brushRef="#br0" timeOffset="35453.68">18757 7980 63 0,'50'44'31'0,"34"63"-37"0,-59-76 57 15,3 7-51-15,-3 9 0 16,3-3-6-16,0-4 0 15,-3-5-5-15,0-13 1 0,-4-16-7 16,-3-9 0-16</inkml:trace>
  <inkml:trace contextRef="#ctx0" brushRef="#br0" timeOffset="36219.28">20302 7281 56 0,'-28'16'28'0,"-49"34"-32"0,59-35 52 31,-7 7-48-31,-3 0 0 16,3 3 0-16,1 4 0 15,6-4-1-15,4-6 1 16,7 3-1-16,3-7 0 0,11 1 0 0,7-4 1 16,4-2-1-16,-4 6 0 15,7-7 0 1,1 0 0-16,-5 1 0 16,-3 2 1-16,-7 10-2 15,-10 0 0-15,3 0-1 16,-7 3 1-16,-4 3-1 15,-3-6 0-15,0-3 0 16,0-3 1-16,3-4 2 16,8-2 0-16,3-4 1 0,7-3 0 15,3-3 1-15,8-6 0 16,10 0 0 0,11-7 1-16,7 4-2 15,10-4 1-15,8-12 0 0,-1-3 1 0,-3-10-2 16,-14 4 1-16,-7-1-2 15,-11 1 1-15,-3-1-2 16,-7 7 1-16,-8 3-2 16,1 6 0-1,-8 10-2-15,-6 6 1 16,-8 3-1-16,-7 9 0 0,-3 7 1 16,0 6 0-16,0 3 1 15,3 9 0 1,8 4 3-16,3-7 1 15,7 1-1-15,7-1 0 16,7 0-2-16,11-6 0 0,-1-9-5 0,-3-10 0 16,8-6-7-16,2-9 0 0</inkml:trace>
  <inkml:trace contextRef="#ctx0" brushRef="#br0" timeOffset="36488.51">21170 7388 42 0,'7'-7'21'0,"-3"14"-25"16,-8-4 38-16,-3 9-33 15,-7 1 0-15,-7 6 3 16,-7 6 1-16,-4 0-5 16,-3 0 0-16,3 6 3 15,-3 4 1-15,6 5-1 16,1 4 1-16,11 3-2 15,10 7 0-15,7-14-1 16,7-2 0-16,14-7-3 0,14-12 1 16,7-6-9-16,4-10 1 31,-3-16-7-31,6-2 1 0</inkml:trace>
  <inkml:trace contextRef="#ctx0" brushRef="#br0" timeOffset="36788.37">21855 7218 48 0,'7'19'24'0,"-43"25"-25"16,33-28 41-16,-4 2-41 15,-11 11 1-15,-7 8 0 16,-6 4 0-16,-1 6 0 16,4 10 1-16,3-1-1 15,4 13 1-15,7-6-2 16,10-4 0-16,11-18-6 16,7-10 0-16,11-12-7 15,-4-19 1-15</inkml:trace>
  <inkml:trace contextRef="#ctx0" brushRef="#br0" timeOffset="37000.01">22063 7460 47 0,'3'56'23'0,"-42"1"-26"0,25-42 40 15,-10 10-37-15,-8 7 0 16,0-4 0-16,4-6 0 16,3 0-2-16,1 3 1 15,2-6-6-15,5-7 0 0,6-5-6 16,1-14 1-16</inkml:trace>
  <inkml:trace contextRef="#ctx0" brushRef="#br0" timeOffset="37195.51">21809 7388 38 0,'7'18'19'0,"28"54"-15"15,-24-56 30-15,6 9-31 16,4 3 1-16,-3 4 0 16,0 5 1-16,3-5-7 15,-7-4 0-15,0 0 0 16,-3-3 1-16,-1-3-11 15,1-15 0-15,-1-17-2 16,5-18 0-16</inkml:trace>
  <inkml:trace contextRef="#ctx0" brushRef="#br0" timeOffset="37378.94">22274 7256 46 0,'39'47'23'0,"-14"34"-28"0,-22-49 45 16,-3 12-42-16,0 9 1 15,-3 7-4-15,-11 5 1 0,-7-2-5 16,-8-6 1-16,-2-20-5 16,2-9 0-16</inkml:trace>
  <inkml:trace contextRef="#ctx0" brushRef="#br0" timeOffset="37901.33">23449 7319 56 0,'0'12'28'0,"60"-6"-35"16,-35-6 58-16,7-3-50 16,17-3 1-16,14-3-1 15,4-4 1-15,-10 0-6 16,-15 1 0-16,-10 3-8 16,-4 5 1-16,-17 11-6 15,-15 2 1-15</inkml:trace>
  <inkml:trace contextRef="#ctx0" brushRef="#br0" timeOffset="38067.87">23432 7598 64 0,'3'28'32'0,"25"-19"-35"0,-14-9 63 16,15 0-59-1,16-3 0-15,19-6-2 0,14-1 1 16,-8-2-8-16,-3 6 0 15,-7-1-11-15,-18 7 0 16</inkml:trace>
  <inkml:trace contextRef="#ctx0" brushRef="#br0" timeOffset="38944.44">18665 9448 41 0,'4'34'20'0,"-8"45"-9"0,4-67 20 0,-3 10-28 31,-1 3 1-31,1 3 2 16,-1 1 1-16,1-1-8 0,-1-3 1 16,1-3 4-16,-1-3 1 15,1-7-3-15,-1-2 0 0,-3-7-1 16,-7-6 0 0,0-4-3-16,-4-2 1 15,-6-4-1-15,6 4 0 31,-49 3-2-31,3 6 0 16,12 3 0-16,2 6 1 16,8 7 0-16,7 9 1 15,10 13 1-15,14-4 0 16,8 1 4-16,10-1 0 16,17 1 0-16,22-10 1 0,7-10 0 15,14-11 0-15,7-11-5 16,-3-2 1-16,-8 0-14 15,-6-7 1-15,-15-6-4 16,-10 9 1-16</inkml:trace>
  <inkml:trace contextRef="#ctx0" brushRef="#br0" timeOffset="39204.25">17794 10379 73 0,'35'16'36'0,"39"-16"-46"16,-35-3 75-16,18-4-64 16,27-5 0-16,12-7-1 0,17-6 0 15,-8 0-5-15,-2 9 1 16,-26 7-7-16,-17 6 1 62,-21 9-11-62,-14 3 1 0</inkml:trace>
  <inkml:trace contextRef="#ctx0" brushRef="#br0" timeOffset="40029.25">17949 10746 52 0,'-3'16'26'0,"6"-1"-20"15,-3-21 38-15,0 0-39 16,4 0 0-16,3-1 2 15,0 1 0-15,0 0-10 16,0-1 1-16,0 1 6 16,-3 3 0-16,-4 3-4 15,0 0 1-15,0 0-2 16,0 0 0-16,0 0-2 16,0 0 1-16,0 0-1 0,0 0 0 15,0 0 0-15,0 0 1 0,0 0 0 16,0 0 0-1,0 0 1-15,0 0 1 0,0 0-1 16,0 0 1-16,0 0-1 16,0 0 1-16,0 0 0 15,0 0 0 1,0 0 0-16,0 0 0 16,0 0 0-16,0 0 1 15,0 0-1-15,3 0 1 16,-3 3-1-16,0-3 0 0,0 6 0 15,-3 4 1-15,-1 6 0 0,-3-1 0 16,0 7 0-16,4 6 0 16,-1 10 0-1,0 9 1-15,1 0-1 16,-1 3 1-16,1 0-1 16,-1-6 1-16,1-9-1 0,-1-7 0 15,1-6-1-15,-1-6 1 16,4-7-1-16,0-6 0 0,0-3-1 15,0-9 1-15,-7-4 0 32,0-6 0-32,-7 4-3 15,-7-7 1-15,-7 0-1 0,-4 0 0 0,-7 3-1 32,4 0 0-32,-4 10 0 15,0 6 1-15,0 9 1 0,1 7 1 16,6 2 1-16,4 4 1 15,3 6 1-15,4 7 0 0,10-7 1 16,11 3 1 0,14 3-1-16,11-6 0 0,14-3-2 15,17-9 0-15,8-10-4 16,-8-6 1-16,8 0-8 16,-1-4 1-1,1-8-9-15,3-7 0 16</inkml:trace>
  <inkml:trace contextRef="#ctx0" brushRef="#br0" timeOffset="40273.22">18567 10934 53 0,'0'35'26'0,"-50"5"-27"15,43-21 43-15,-7-3-40 16,-11 3 0-16,-3 9 1 16,-7 6 0-16,-4 1-4 15,7-7 0-15,4 7-1 16,3-10 1-16,4-6-12 16,7-13 0-16,11-12-3 15,3-10 0-15</inkml:trace>
  <inkml:trace contextRef="#ctx0" brushRef="#br0" timeOffset="40437.87">18263 10925 54 0,'36'56'27'0,"31"48"-27"0,-50-79 51 16,4 9-50-16,1 4 0 15,2 0-3-15,5-7 1 16,-1-3-5-16,3-9 1 15,1-13-11-15,-4-15 0 0</inkml:trace>
  <inkml:trace contextRef="#ctx0" brushRef="#br0" timeOffset="40947.72">19897 10191 66 0,'3'6'33'0,"-17"29"-38"0,7-26 56 16,0 1-51-16,-4-1 1 0,1 3-1 16,-4 1 0-16,-4 6 0 15,0 3 0-15,1 3 0 16,3 13 1-16,3 2-1 16,11-2 0-16,7 3-2 15,4-4 1-15,17-5-4 16,14-7 0-16,11-10-11 15,0-2 1-15,7-13-3 16,4-6 0-16</inkml:trace>
  <inkml:trace contextRef="#ctx0" brushRef="#br0" timeOffset="41203.1">20482 10451 43 0,'11'-12'21'0,"-11"9"-17"15,0 6 38-15,-7 3-40 16,-4 7 1-16,-6-1 1 15,-12 1 0-15,5-1-5 0,-5 1 1 16,-6 2 3-16,-4 1 1 16,8 6-1-16,2 6 1 15,5 0-1-15,3-6 0 16,3-3-3-16,7 0 1 16,8 0-1-16,6-7 0 15,18-12-3-15,15 4 1 16,6-14-5-16,11-12 1 15,0-9-11-15,3-10 1 16,-10-3-1-16,7-3 0 16</inkml:trace>
  <inkml:trace contextRef="#ctx0" brushRef="#br0" timeOffset="41427.54">20842 9677 59 0,'4'59'29'0,"-22"54"-40"15,11-78 62-15,0 18-51 16,-7 13 0-16,0 12-1 16,3 19 0-16,4-3-1 15,4-6 1-15,-5-16-6 16,5-25 0-16,-1-21-9 0,-3-23 1 15</inkml:trace>
  <inkml:trace contextRef="#ctx0" brushRef="#br0" timeOffset="41608.94">20412 10040 45 0,'17'38'22'0,"65"6"-19"0,-54-31 34 16,3-4-34-16,15 0 0 15,18 4-1-15,10-1 1 16,4-2-8-16,-1-4 1 0,-3-3-6 16,-14-9 1-16,-3-3-6 15,-1-7 0-15</inkml:trace>
  <inkml:trace contextRef="#ctx0" brushRef="#br0" timeOffset="41835.49">21505 9837 44 0,'11'12'22'0,"3"7"-26"16,-14-6 41-16,-7 2-35 16,-4 4 0-16,-3 6 0 15,-10 3 1-15,-12 4-4 16,1 2 1-16,3 10 2 16,1 16 0-16,2-4-1 15,5 13 1-15,6-6-4 16,7-4 0-16,8-2-9 15,3-13 1-15,18-19-5 16,20-10 1-16</inkml:trace>
  <inkml:trace contextRef="#ctx0" brushRef="#br0" timeOffset="42044.56">21886 10056 53 0,'-10'38'26'0,"-43"18"-33"0,46-46 51 0,-11 5-43 16,-14 14 0-16,-6 2 0 15,-1 3 0-15,0 4-2 16,4 0 1-16,6-7-4 16,5-6 1-16,3-12-10 15,7-13 1-15,6-13-3 16,5-15 1-16</inkml:trace>
  <inkml:trace contextRef="#ctx0" brushRef="#br0" timeOffset="42225.86">21502 10062 21 0,'0'-28'10'0,"17"19"-5"15,-6 12 12-15,7 6-11 16,3 10 0-16,4 3 4 16,-1-3 1-16,1 12-11 15,0 1 0-15,-4 2 8 16,-4 4 1-16,1-1-5 15,-4 7 1-15,0-6-7 0,-3-7 1 16,-4-9-8-16,0-12 1 16,0-14-7-16,4-14 0 15</inkml:trace>
  <inkml:trace contextRef="#ctx0" brushRef="#br0" timeOffset="42434.96">21999 9849 60 0,'57'88'30'0,"6"22"-42"0,-45-79 59 0,-1 26-49 16,-2 15 0-16,-12 9-6 15,-13 10 1-15,-15-3 0 16,-7-3 1-16,-10-13-9 15,-1-19 0-15</inkml:trace>
  <inkml:trace contextRef="#ctx0" brushRef="#br0" timeOffset="42952.03">23114 10094 66 0,'14'22'33'0,"43"-7"-47"15,-29-15 66-15,14 0-52 16,0-3 0-16,15-3-6 0,-1 3 1 0,-6 3-3 15,-11 3 0 1,-15 3-9-16,-24-3 1 16</inkml:trace>
  <inkml:trace contextRef="#ctx0" brushRef="#br0" timeOffset="43139.92">23065 10429 69 0,'10'47'34'0,"18"-12"-37"0,-10-29 65 16,17-3-61-16,18 0 1 16,7-9-1-16,21 3 1 15,11-3-6-15,10 3 1 0,-10-1-7 16,-14 8 1-16,-22-4-12 16,-24 6 1-16</inkml:trace>
  <inkml:trace contextRef="#ctx0" brushRef="#br0" timeOffset="46534.83">8724 2129 36 0,'35'34'18'0,"11"1"-9"16,-42-16 19-16,6 12-25 31,1 16 1-31,-4 13 2 0,-3 31 0 16,-8 9-8-16,-6 22 1 0,-1 22 4 31,-7 16 0-31,-3 0-1 0,7-15 0 0,7-20-5 16,-7-18 0-1,10-38-5-15,1-32 1 0,10-37-8 0,7-44 1 16</inkml:trace>
  <inkml:trace contextRef="#ctx0" brushRef="#br0" timeOffset="47240.59">8721 2088 43 0,'88'9'21'0,"53"-9"-27"0,-99 4 35 0,32 2-28 0,32 3 1 0,21-9 1 16,36 7 0-16,20-11-3 0,25 1 1 0,25-16 2 15,28 4 0-15,14-4-1 0,25 3 1 16,7 4-2-16,7 2 0 31,28 4-1-31,14 3 0 16,234-38-1-16,-93 4 0 16,-88 2 0-16,-38 10 0 15,-54 3-1-15,-24-3 1 16,-32 6-1-16,-21 3 1 15,-18-6 0-15,-24 1 0 16,-40-1-1-16,-13 6 1 16,-25-3 0-16,-21 3 1 0,-18 4-1 15,-14 2 0-15,-11 7-1 16,-6 10 1-16,-1 21 0 16,-10 16 0-16,0 25 2 15,3 15 0-15,0 14 2 16,-3 14 0-16,-7 23 0 15,-4 16 1-15,-7 9-1 16,-3 12 1-16,-11 1-3 16,-14-4 1-16,-14-9-2 15,-18-3 0-15,-14-10-1 16,-24-9 1-16,-8-19-1 16,-32-12 1-16,-31-19-1 15,-25-13 1-15,-38-19-1 16,-29-5 1-16,-39-1 0 0,-42-6 1 0,-28-13 0 15,-29 10 1 1,-20-13-1-16,-26-3 1 16,-38-22-2-16,-32-3 1 0,-42-9-10 0,-49-1 0 15,-12 7-6-15,22 22 1 32</inkml:trace>
  <inkml:trace contextRef="#ctx0" brushRef="#br1" timeOffset="51253.46">5055 10966 45 0,'7'18'22'0,"22"7"-13"0,-19-21 23 16,11 5-28-16,8-6 0 15,6-3 2-15,18 3 0 16,28 0-7-16,39 0 1 16,17 4 5-16,43-1 0 15,21-6-2-15,32 3 0 16,14-9-1-16,11 0 0 0,-1 6-4 15,8 9 1-15,-11 4-4 16,-46 5 0-16,-25 7-4 16,-34 4 0-16,-40-1-10 15,-31-3 1-15</inkml:trace>
  <inkml:trace contextRef="#ctx0" brushRef="#br1" timeOffset="53403">1538 12913 41 0,'7'0'20'0,"-3"3"-8"15,-4 0 21-15,0 3-30 31,-4 4 0-31,-3 2 0 0,-7 13 1 16,-4 10-6-16,8 15 1 0,-8 13 2 16,-3 18 0-1,-11 7-4-15,4 9 1 0,-11 13-3 16,11-13 1-16,7-9-5 16,0-13 0-16,10-21-5 15,0-26 0-15</inkml:trace>
  <inkml:trace contextRef="#ctx0" brushRef="#br1" timeOffset="53664.36">1644 12979 41 0,'42'0'20'0,"1"-13"-22"0,-33 10 35 0,4 3-32 16,-3 0 0-16,-1 0 2 15,1 6 1-15,-7 16-5 16,-4 6 0-16,-4 10 3 16,-3 22 0-16,-7-1-2 15,-4 17 0-15,1 2-1 16,3 7 0-16,3-1-1 16,-7-5 1-16,8-14-5 15,-8-11 0-15,7-10-6 16,-6-19 0-16</inkml:trace>
  <inkml:trace contextRef="#ctx0" brushRef="#br1" timeOffset="53890.28">1249 13650 27 0,'-11'9'13'0,"11"-9"0"15,0 0 14-15,11-3-24 0,-1-3 1 16,8-1 3-16,3 1 1 16,7-3-10-16,4 3 0 15,7 6 3-15,10 3 1 0,-10 6-8 16,11 4 1-16,-15-1-9 16,4-6 1-16</inkml:trace>
  <inkml:trace contextRef="#ctx0" brushRef="#br1" timeOffset="54069.6">1866 13618 45 0,'-3'32'22'0,"-4"-10"-27"16,7-16 39-16,-7 0-34 15,7 7 0-15,0 2-4 0,7-2 0 0,-7 0-2 31,7-1 0-31,-7-12-6 0,0-9 0 0</inkml:trace>
  <inkml:trace contextRef="#ctx0" brushRef="#br1" timeOffset="54204.17">1739 13527 25 0,'0'-9'12'0,"18"18"-10"0,-11-5 17 16,3-1-20-16,12 3 1 15,-1-6-8-15,7 3 0 16,0 0 5-16,4 0 0 16</inkml:trace>
  <inkml:trace contextRef="#ctx0" brushRef="#br1" timeOffset="54370.43">2067 13631 20 0,'-3'19'10'0,"13"3"-6"0,-10-19 15 0,4 6-20 15,3 1 1-15,-7-7 0 16,11-3 0-16,-4-3-1 16,3-4 1-16,1-2-3 15,-1 0 1-15,1-1-5 16,-4-2 1-16</inkml:trace>
  <inkml:trace contextRef="#ctx0" brushRef="#br1" timeOffset="54703.44">2237 13534 24 0,'10'-3'12'0,"15"3"-10"15,-15 3 21-15,1 0-21 16,0 6 0-16,6 1 0 16,-3-1 1-16,4-3-4 15,3 1 0-15,7-7 3 16,1-4 0-16,-8-8-2 0,11-4 1 16,6-15 0-16,1-10 0 15,11-18-1-15,-8-10 1 16,-10-7-1-16,3 7 0 15,-14-3 0-15,-7-6 0 16,-7 15-1-16,-7 4 1 16,-10-1-1-16,-8 7 1 15,-7 2 0-15,-3 17 0 16,0 9 0-16,7 19 0 0,0 18 1 16,3 20 0-16,7 15 0 15,1 25 0-15,10 12 0 16,3 17 1-16,8 2-1 15,-4-21 0-15,0-7-5 16,4-25 0-16,-11-15-6 16,3-13 0-16</inkml:trace>
  <inkml:trace contextRef="#ctx0" brushRef="#br1" timeOffset="54912.71">2205 13255 39 0,'0'37'19'0,"18"-9"-15"16,-8-24 31-16,18-1-33 15,15-3 1-15,-1 0-1 16,25-3 1-16,11-7-6 16,3-2 0-16,-7-4-1 0,-7 3 1 15,-18 4-11-15,-17 6 1 16</inkml:trace>
  <inkml:trace contextRef="#ctx0" brushRef="#br1" timeOffset="55225.88">610 14258 61 0,'-7'35'30'0,"35"-20"-34"15,1-15 56-15,10-6-49 16,20-13 1-16,33 0 0 16,35-15 1-16,32-4-7 15,24 4 1-15,15-4 0 16,10 4 1-16,-17 5-5 15,-4 14 0-15,-18 12-3 16,-17 6 0-16,-22 3-6 16,-21 0 1-16,-20-3-4 15,-29-6 1-15</inkml:trace>
  <inkml:trace contextRef="#ctx0" brushRef="#br1" timeOffset="55765.93">3108 13179 46 0,'11'10'23'0,"-18"-7"-22"0,7 0 40 16,0 0-41-16,-4 7 1 15,4-7-5-15,0 3 1 16,0-3-2-16,4 3 0 31</inkml:trace>
  <inkml:trace contextRef="#ctx0" brushRef="#br1" timeOffset="55916.73">3020 13424 44 0,'14'16'22'0,"0"-13"-29"15,-14 0 23-15,0 0-34 16,-7-3 0-16</inkml:trace>
  <inkml:trace contextRef="#ctx0" brushRef="#br1" timeOffset="57537.78">4159 13045 56 0,'7'0'28'0,"4"31"-25"32,-11-22 28-32,7 7-31 15,-7 12 1-15,0 13-1 16,-7 15 1-16,-4 7-3 16,-10 6 0-16,-7 13-4 0,7 2 1 15,-7-8-7-15,10-11 0 16,4-11-3-16,3-23 1 15</inkml:trace>
  <inkml:trace contextRef="#ctx0" brushRef="#br1" timeOffset="58346.6">3870 13342 43 0,'0'29'21'0,"7"-26"-21"0,-7-3 41 0,11-6-39 15,6-4 1-15,4 1 0 16,1-7 0-16,9 0-4 16,5-6 0-16,-1-6 3 15,4 0 1-15,7-3-2 16,-8 2 1-16,8 1-1 15,0 0 1-15,-4-3-1 16,4 12 1-16,-10 3-1 31,2 7 0-31,-2 9-1 0,-15 9 0 0,-11 7-1 16,-6 15 0-16,-8 13-2 16,-13 3 1-16,3 3-2 15,-22 0 1-15,-2-6-2 16,2 3 1-16,-3-3-1 0,8-6 0 15,3-7-1-15,6-9 1 16,5-9 0-16,-1-4 1 16,7-6 2-16,8-6 0 15,3-3 2-15,0 6 0 16,0-3 2-16,11-4 0 16,-8 7 1-16,8 7 0 15,-1 12-1-15,4 2 0 16,-3 5 0-16,0-1 1 15,-1 0-2-15,4-3 1 16,11-3 0-16,-4 6 0 16,0-3 0-16,7-4 0 0,11 4-1 15,4-6 1-15,-1-7-1 16,4-9 0-16,-7-15-2 16,-15-7 1-16,1 0-2 15,-4-3 1-15,-7-7-1 16,0 7 1-16,-3 10-3 15,-8-1 1-15,-3 3-2 0,-3 7 1 16,-4 0 0-16,-4 9 0 16,1 3 1-16,-1 7 0 15,1-1 3-15,-1 10 0 0,0 3 3 16,8 10 0-16,6-1 0 31,8-5 1-31,0-1-2 16,10 0 1-16,-11-6-2 0,8-6 0 0,14-7-5 15,-4-9 1-15,4-6-8 16,-4-13 1-16,-3-3-1 16,-1-6 0-16</inkml:trace>
  <inkml:trace contextRef="#ctx0" brushRef="#br1" timeOffset="58663.59">4925 13678 28 0,'0'0'14'0,"0"13"-6"0,7-7 26 0,-7 6-32 0,10 4 1 0,-10 0 2 0,11 3 0 0,-7-4-6 0,3 1 0 0,3-7 4 0,1-2 0 0,6-1-2 0,-6-3 0 0,7-9-1 0,-8-1 0 0,1 7-1 0,-1 4 0 0,1-1-1 15,0 3 1-15,-1-3-1 16,-3 0 0-1,14-9 0 1,1-3 1-16,-1-4 2 16,0 0 1-16,-4 1 0 15,1-4 0-15,-7-3 0 16,6 4 1-16,5-10-4 16,-8 3 1-16,3 0-9 15,4 0 1-15,1-3-6 16,2 6 1-16</inkml:trace>
  <inkml:trace contextRef="#ctx0" brushRef="#br1" timeOffset="59038.46">5648 13741 20 0,'14'22'10'0,"-3"-29"0"0,-11 7 10 16,0 0-12-16,-4 4 0 16,4 2 6-16,-10 3 1 0,-1 4-18 15,0 2 0-15,1 1 11 16,3-3 1-16,-4-4-4 16,4-3 0-16,4 1-4 15,3-4 1-15,0-10-2 16,0 1 0-16,0-6-1 15,0-7 1-15,0-3-1 16,0 0 1-16,0 0 0 16,10 0 0-16,1-9-1 15,-1 9 1-15,8 0-2 16,3 6 0-16,-3-3-3 16,3 10 0-16,0 3-6 15,0-1 1-15,-3 1-5 16,3-3 0-16</inkml:trace>
  <inkml:trace contextRef="#ctx0" brushRef="#br1" timeOffset="59281.68">6068 13625 44 0,'0'22'22'0,"-7"0"-21"0,7-16 40 16,-4 0-41-16,4 4 1 0,0 5-1 15,0 1 0-15,0 0-4 16,0-7 1-16,0-9-9 16,0-9 1-16,11-7-3 15,-4-15 1-15</inkml:trace>
  <inkml:trace contextRef="#ctx0" brushRef="#br1" timeOffset="59429.59">5913 13198 31 0,'0'-3'15'0,"35"19"-12"16,-21-13 27-16,4 3-30 16,-1 4 1-16,4-4-1 15,8-3 0-15,-5-6-4 16,12-7 0-16,-1-5-6 15,0-13 1-15</inkml:trace>
  <inkml:trace contextRef="#ctx0" brushRef="#br1" timeOffset="59639.59">6495 12483 35 0,'0'38'17'0,"-7"25"-18"0,7-35 28 15,-4 16-26-15,-3 18 0 16,-4 14 0-16,1 27 0 16,-1 16-2-16,1 7 1 15,3-1 0-15,3-6 0 0,1-18-4 16,6-26 0-16,1-28-6 16,3-22 0-16</inkml:trace>
  <inkml:trace contextRef="#ctx0" brushRef="#br1" timeOffset="60166.66">6315 13484 48 0,'21'28'24'0,"-3"-19"-24"16,-15-12 44-16,8 6-45 15,6-6 1-15,4 3-1 16,8 6 1-16,6 1-3 16,0-4 1-16,4-3-4 0,-4-7 1 15,1 4-4-15,-8 0 1 16,-3-3-4-16,-4-3 1 16,-4-4 2-16,1 0 0 15,-7 4 3-15,-1 6 1 16,-3 3 4-16,4 0 0 15,-1-3 6-15,4 0 0 16,1-4 2-16,2-2 0 16,1-4 0-16,-1 1 0 15,-2-1-3-15,-1-2 1 16,-4 5-3-16,1 1 1 0,-11 3-3 16,-7-1 1-16,3 4-2 15,-10 0 1-15,0 3 0 16,-4 6 0-16,4 4 0 15,-3 8 1-15,3 8 0 16,-1-4 1-16,5 6 0 16,6 9 0-16,8 4 2 15,3-6 0-15,7-7 0 16,4 0 0-16,3-9-2 16,4-10 1-16,6-9-8 15,-6-3 0-15,0-9-9 16,-4-10 0-16</inkml:trace>
  <inkml:trace contextRef="#ctx0" brushRef="#br1" timeOffset="60572.86">8350 13452 53 0,'-28'60'26'0,"14"6"-34"15,7-51 46-15,7 4-40 16,0 0 1-16,0-3-9 15,7-7 0-15,-4-3 2 16,8-12 1-16</inkml:trace>
  <inkml:trace contextRef="#ctx0" brushRef="#br1" timeOffset="60744.98">8262 13142 38 0,'7'-7'19'0,"32"26"-21"0,-25-19 26 16,11-3-25-16,6 0 0 16,8 0-4-16,0 0 0 15,3 9-2-15,8 0 1 16</inkml:trace>
  <inkml:trace contextRef="#ctx0" brushRef="#br1" timeOffset="61021.1">8650 13574 37 0,'-3'32'18'0,"10"-32"-20"0,-7 0 30 0,7-10-29 16,3-2 1-16,4-4-1 16,4 4 1-16,-4-7-1 15,4 0 1-15,-4-3 0 16,0 0 0-16,0 6 1 15,0 4 1-15,4 6 0 16,3 12 1-16,4 6 0 16,-1 4 1-16,8 9-2 15,-4 0 1-15,1 0-2 16,2-3 0-16,5-3-5 0,-8-3 1 16,7-10-10-16,11-9 1 15</inkml:trace>
  <inkml:trace contextRef="#ctx0" brushRef="#br1" timeOffset="62272.89">11060 13161 55 0,'0'3'27'0,"0"-16"-20"0,0 10 28 15,-4 3-34-15,-3 3 0 0,-4 3 0 16,-10 1 1-16,-7 2-3 16,0 7 1-16,-4-1 0 15,0 4 1-15,4 0-2 32,3-3 0-32,1-1-1 0,6-2 1 15,0-4 0-15,8 1 0 16,6-4 0-16,8 3 0 15,3 1 1-15,7-1 0 16,4-2 0-16,-1 2 1 16,-3 0-1-16,-3 4 1 15,-7 6-2-15,-12 9 0 0,-6-3-3 16,0 0 1-16,-7 0-6 0,0 0 1 31,3-3-7-31,4-9 0 16</inkml:trace>
  <inkml:trace contextRef="#ctx0" brushRef="#br1" timeOffset="62492.78">11176 13364 52 0,'7'44'26'0,"-21"6"-29"15,10-37 47-15,1-7-44 16,-1 1 0-16,1 2-3 16,-1-3 1-16,1-6-7 15,3 3 1-15,3-12-7 16,1-10 1-16</inkml:trace>
  <inkml:trace contextRef="#ctx0" brushRef="#br1" timeOffset="62627.71">11162 13110 23 0,'46'22'11'0,"14"-12"-32"0,-46-10 10 16</inkml:trace>
  <inkml:trace contextRef="#ctx0" brushRef="#br1" timeOffset="62916.12">11367 13433 35 0,'-8'38'17'0,"1"-3"-17"0,7-32 35 0,4 0-35 16,-4 0 1-16,3-3-2 16,8-3 1-16,0-3-1 15,3-4 1-15,7-6-1 16,-3-2 0-16,-4-4-2 15,0 0 0-15,0 0 0 16,0 6 1-16,0 4 0 16,-3 2 0-16,-1 4 3 15,1 3 0-15,-1 9 1 16,1 7 0-16,0 5 0 16,3 7 1-16,0 1-3 15,3-5 1-15,5 1-8 0,-1-3 0 16,7-9-3-16,0-7 0 0</inkml:trace>
  <inkml:trace contextRef="#ctx0" brushRef="#br1" timeOffset="63197.73">12181 12938 40 0,'-3'28'20'0,"-25"13"-22"0,17-29 37 0,-10 10-35 16,0 7 1-16,-4 11 0 15,0 7 0-15,1 4-1 16,-1 5 1-16,0 0 0 16,11 1 1-16,4 3-2 15,6-17 1-15,11-8-4 16,11-10 0-16,10-6-8 15,4-13 0-15,3-15-2 16,4-4 0-16</inkml:trace>
  <inkml:trace contextRef="#ctx0" brushRef="#br1" timeOffset="63393.18">12474 13082 44 0,'4'3'22'0,"-1"29"-23"15,-6-20 45-15,-8 7-43 0,1 9 1 16,-8 4-1-16,-10-4 0 16,-4 6-2-16,0 4 0 15,0 0-2-15,4-4 1 16,4-3-7-16,2-12 1 16,8-9-6-16,4-17 0 15</inkml:trace>
  <inkml:trace contextRef="#ctx0" brushRef="#br1" timeOffset="63559.02">12245 13132 39 0,'28'35'19'0,"14"43"-17"0,-27-59 31 0,-1 12-33 16,0 10 0-16,0-6-2 15,-3-7 0-15,3 3-4 0,0-9 1 0,7-9-7 31,0-13 1-31</inkml:trace>
  <inkml:trace contextRef="#ctx0" brushRef="#br1" timeOffset="63754.44">12569 12834 42 0,'36'63'21'0,"24"16"-17"0,-43-54 37 16,8 9-40-16,-4 13 1 16,0 10-5-16,-10 8 1 15,-11 1-4-15,-11 6 0 16,-3 4-7-16,-10-17 0 16</inkml:trace>
  <inkml:trace contextRef="#ctx0" brushRef="#br1" timeOffset="64339.58">14460 12458 3 0,'0'-31'1'0,"-3"15"15"15,3 13-16-15,-4 3 8 16,-3 9 0-16,-3 7 9 15,-1 12 0-15,-7 13-19 0,4 15 1 16,0 20 13-16,4 2 1 16,3 7-5-16,0-4 0 15,3-15-5-15,0-16 0 16,4-18-4-16,-3-13 1 16,-1-13-2-16,-3-16 1 15,-3-5-1-15,-8-13 0 16,-10-13 1-16,-7 0 0 15,-1-6 0-15,1-3 0 16,0 3 0-16,-4 12 1 16,0 10-1-16,4 9 1 0,3 13 0 15,7 10 0-15,8 8 2 16,10 1 1-16,14 3 1 16,18 3 0-16,10 0 0 15,25 0 0-15,14-10-1 0,21-2 1 16,-3-10-5-16,3-4 1 15,-7-2-12 1,-7-3 0-16,-6 2-5 16,-5-5 1-16</inkml:trace>
  <inkml:trace contextRef="#ctx0" brushRef="#br1" timeOffset="64729.31">16083 12866 58 0,'7'12'29'0,"-10"10"-37"0,-1-15 54 0,-3 2-46 16,-11 4 0-16,-3-7 0 15,-7 6 1-15,-4 10-2 16,1 3 0-16,-5 7-1 15,5 2 0-15,2 1-3 16,8 5 1-16,11-8-5 16,10-1 1-16,17-12-7 15,15-16 0-15</inkml:trace>
  <inkml:trace contextRef="#ctx0" brushRef="#br1" timeOffset="64952.05">16422 12954 47 0,'35'3'23'0,"-31"0"-22"0,-8-6 41 16,-6 0-41-16,-5 3 1 15,-9 0 0-15,-1 3 1 16,4-3-4-16,-4 6 1 16,0 3 1-16,-3 7 0 15,4 3-2-15,-1 6 1 16,4 0-5-16,10-3 0 15,11-3-6-15,11-3 0 16,6-7-4-16,12-12 0 16</inkml:trace>
  <inkml:trace contextRef="#ctx0" brushRef="#br1" timeOffset="65223.47">16828 12784 45 0,'3'10'22'0,"1"21"-29"15,-8-18 42-15,-7 2-35 16,-3 4 1-16,-10 3-1 16,-5-9 0-16,-2-1 0 15,-1 1 0-15,4-1 0 16,3-2 0-16,7 2 0 16,4-2 0-16,7 2 0 15,7 1 0-15,14-4 0 16,7 4 0-16,8-1-1 15,-1 1 1-15,-7-1-1 16,-3 1 1-16,-8-1-4 16,-10 4 1-16,-7 6-9 0,-7-3 1 15</inkml:trace>
  <inkml:trace contextRef="#ctx0" brushRef="#br1" timeOffset="65520.3">17360 12627 45 0,'0'10'22'0,"-32"43"-27"0,15-37 36 0,-8-4-31 15,-14 7 1-15,1 13 0 16,-8 5 0-16,0 10-2 16,0 10 1-16,4-1 1 15,6 10 1-15,12 0-2 16,10-3 0-16,14-13-6 16,14-16 1-16,10-15-7 15,8-10 0-15</inkml:trace>
  <inkml:trace contextRef="#ctx0" brushRef="#br1" timeOffset="65737.69">17607 12935 54 0,'11'37'27'0,"-36"-21"-37"0,11-6 50 16,-11 2-40-16,-10 4 1 15,0 6 0-15,-4 3 1 16,-7 12-4-16,4 1 1 16,3 0-5-16,4-10 1 15,3-6-9-15,11-13 0 16</inkml:trace>
  <inkml:trace contextRef="#ctx0" brushRef="#br1" timeOffset="65902.81">17290 12922 28 0,'21'32'14'0,"0"18"-2"16,-14-31 13-16,0 6-25 15,4 3 1-15,-4 0-1 16,7 10 0-16,0-10-2 16,4-3 1-16,10-12-9 15,0-4 1-15</inkml:trace>
  <inkml:trace contextRef="#ctx0" brushRef="#br1" timeOffset="66109.64">17706 12618 35 0,'3'50'17'0,"29"26"-11"0,-18-48 25 15,7 12-30-15,4 17 0 16,0 6 0-16,0 12 0 16,-8-3-5-16,-10 0 1 15,-17-3-8-15,-22-9 0 16</inkml:trace>
  <inkml:trace contextRef="#ctx0" brushRef="#br2" timeOffset="93808.9">2484 14647 39 0,'0'9'19'0,"-7"20"-4"15,7-23 20-15,0 3-32 0,0 4 1 16,0 6 1-1,0 9 0-15,0 6-7 16,7 7 1-16,-7 9 4 16,0 10 0-16,7-10-1 0,-4-3 0 15,4-6-1-15,-7-10 0 0,4-3-1 16,3-12 1-16,-7-10-1 16,0 1 0-1,0-7-2-15,-11-7 0 16,1-5-2-1,-19-4 1-15,1 0-3 0,-11 1 0 16,-3 2 0 0,10 4 1-16,-7 6 1 0,1 6 0 15,-1 3 1-15,7 7 0 16,4 2 2-16,0 1 1 16,14 6 2-16,7 3 1 0,-4 6 1 15,18-2 0-15,4-1 1 0,13-3 0 31,12-3 0-31,6-3 0 16,18-7-2-16,-4-9 1 0,15-6-4 16,-1-12 1-16,-10 2-5 15,-10-3 0-15,-11 1-8 16,-18-1 1-16,-18-3-5 16,-6 10 0-16</inkml:trace>
  <inkml:trace contextRef="#ctx0" brushRef="#br2" timeOffset="94037.17">1774 15657 62 0,'25'15'31'0,"74"-30"-41"16,-64 5 62-16,25-5-49 16,25-7 1-16,21-3 0 0,24-4 1 15,18-2-8-15,-17 3 0 16,-22 0 1-16,-21 6 1 16,-6 6-9-16,-22 0 0 15,-18 7-9-15,-17 3 0 31</inkml:trace>
  <inkml:trace contextRef="#ctx0" brushRef="#br2" timeOffset="94499.99">2374 15801 41 0,'7'128'20'0,"-7"-46"-14"16,0-63 27-16,0 6-29 15,-7 13 0-15,7 2 3 16,-10-5 0-16,3-1-9 16,-4 1 1-16,7-4 5 15,-6-6 1-15,3-6-4 16,3-6 1-16,-10-10-2 15,0-6 1-15,3-4-2 16,-6 1 0-16,-1-6-2 16,-6-4 1-16,-5-3-2 15,-2 0 1-15,-8 4-1 16,11 5 0-16,-4 7 1 0,-7 6 1 16,0 10 1-16,0 2 1 15,8 10 2-15,-8 10 0 16,18 3 2-16,3 15 0 15,14-3 0-15,15-9 0 0,10-4-2 16,7-5 1-16,11-10-3 16,21-10 0-16,11-5-6 0,17-14 1 15,-3-18-12-15,10-12 0 16</inkml:trace>
  <inkml:trace contextRef="#ctx0" brushRef="#br2" timeOffset="94757.08">3020 15995 52 0,'-39'57'26'0,"-42"-4"-26"16,53-34 39-16,-1 9-36 15,-2 3 0-15,-12 4 0 16,15 3 0-16,0-7-7 16,0-6 1-16,14-12-5 15,6-7 1-15,16-16-9 16,2-11 0-16</inkml:trace>
  <inkml:trace contextRef="#ctx0" brushRef="#br2" timeOffset="94893.52">2565 15886 43 0,'17'25'21'0,"93"78"-12"0,-82-71 32 16,14 18-38-16,8-3 0 15,-1 6-2-15,0-6 0 16,-17-3-12-16,0-16 1 0,-7-15-4 16,-11-10 0-16</inkml:trace>
  <inkml:trace contextRef="#ctx0" brushRef="#br2" timeOffset="95749.43">3849 14829 41 0,'0'6'20'0,"7"7"-21"0,-7-10 30 0,0 0-28 16,0 3 0-16,0 4 4 16,0 2 0-1,0 7-5-15,-11 0 1 0,1 3 3 16,3 12 1-16,-15 13-1 15,5 7 0-15,-4 11-2 0,0 26 1 16,-1 3-3 0,5-3 1-16,-1-3-3 0,4-19 1 15,3-16-8-15,4-18 0 16,7-19-7-16,0-16 1 0</inkml:trace>
  <inkml:trace contextRef="#ctx0" brushRef="#br2" timeOffset="95972.38">3468 15371 48 0,'49'41'24'0,"15"-13"-21"15,-47-21 41-15,12 2-44 16,13 4 1-16,7-7-1 0,11 0 1 15,-3-3-5-15,6 0 1 16,-6-3-5-16,-15 7 1 31</inkml:trace>
  <inkml:trace contextRef="#ctx0" brushRef="#br2" timeOffset="96372.07">4276 15362 37 0,'0'6'18'0,"10"-15"-5"0,-3 12 11 0,-7 0-20 15,4 6 0-15,-4 1 2 16,-4-1 0-16,-3 1-8 16,-3 5 1-16,-8-2 4 15,4 3 0-15,-11 2-2 16,1-2 1-16,-5 3-2 16,-2 0 1-16,2-4-2 15,-2 1 0-15,6-3-2 16,11-1 1-16,3 1-2 15,11-4 0-15,11-3 0 16,-1-3 0-16,8-6 1 16,3-6 1-16,-7-4 1 15,0 1 1-15,1-4 1 16,2 1 0-16,-6-1-1 16,3 3 1-16,0 1-1 0,-3 2 1 15,-1 10 1-15,1 10 0 16,-1 2 0-16,1 1 1 15,-1 3-1-15,8-1 1 16,-7 1-1-16,-4 0 0 16,3-4-6-16,1-3 1 15,-1-2-11-15,1-10 0 16,0-7 0-16,-1-5 0 16</inkml:trace>
  <inkml:trace contextRef="#ctx0" brushRef="#br2" timeOffset="96692.08">4364 15632 39 0,'25'40'19'0,"-8"-21"-27"0,-10-16 39 0,-3-3-33 0,3-6 1 0,-4-7-4 15,4-5 0-15,4-4 5 16,-7-3 1-16,3-7-4 15,3-2 0-15,1-7 0 16,6 3 1-16,-6 10 2 16,7 6 0-16,3 7 2 15,-4 11 0-15,8 8 1 16,-4 8 1-16,4 7 0 16,-11 3 0-16,4 0 0 15,-4 6 1-15,-7 0-3 0,0 4 1 16,4-4-5-16,-8-3 1 15,4-3-10-15,-3-6 0 16</inkml:trace>
  <inkml:trace contextRef="#ctx0" brushRef="#br2" timeOffset="96976.9">5454 14976 46 0,'-21'25'23'0,"-43"10"-23"0,43-20 37 0,3 14-36 16,-3 8 0-16,-14 10 2 15,0 19 0-15,7 3-3 16,-1 13 1-16,8-4 1 15,4 1 1-15,6-11-2 16,7-8 0-16,15-10-6 16,0-15 0-16,10-10-11 15,-7-19 1-15</inkml:trace>
  <inkml:trace contextRef="#ctx0" brushRef="#br2" timeOffset="97202.78">5863 15280 53 0,'14'22'26'0,"-49"13"-31"0,31-23 42 16,-17 7-37-16,-7 13 1 15,-18-4 0-15,0 9 0 16,-3 14-2-16,-7-4 1 15,6 0-4-15,8-7 1 0,-1-5-11 16,15-16 0-16</inkml:trace>
  <inkml:trace contextRef="#ctx0" brushRef="#br2" timeOffset="97414.88">5500 15252 31 0,'39'60'15'0,"14"34"1"16,-36-66 15-16,4 10-28 15,8 15 0-15,-8-3-2 16,0-3 1-16,-3 0-6 16,-4-6 1-16,0-7-7 15,0-12 0-15,-4-25-3 16,1-9 0-16</inkml:trace>
  <inkml:trace contextRef="#ctx0" brushRef="#br2" timeOffset="97698.2">5750 14678 37 0,'18'38'18'0,"3"37"-26"0,-14-47 35 0,4 10-24 16,3 9 1-16,14 3 2 0,4 4 0 15,14 8-6-15,-4-2 1 16,-3 6 4-16,-14 0 1 16,-8-4-3-16,-17 7 1 0,-21 3-5 15,-21 16 0-15,-18 3-11 16,-29 6 1-1,-6-15-4-15,0-23 1 16</inkml:trace>
  <inkml:trace contextRef="#ctx0" brushRef="#br2" timeOffset="98239.65">6823 15356 65 0,'0'25'32'0,"24"-3"-48"16,-13-19 67-16,3 0-51 15,11-3 0-15,21-6-1 0,7-1 1 16,14 1-3-16,3-3 1 16,-10 2-7-16,-10 1 0 15,-19 3-8-15,-20 3 1 16</inkml:trace>
  <inkml:trace contextRef="#ctx0" brushRef="#br2" timeOffset="98404.6">6752 15616 64 0,'-28'56'32'0,"31"-9"-27"0,5-40 59 16,9-1-62-16,15 0 1 15,7-3-3-15,21-3 1 0,14 3-8 16,3 1 1-16,1 5-14 16,-18 0 1-16,-21 10-3 15,-15 6 0-15</inkml:trace>
  <inkml:trace contextRef="#ctx0" brushRef="#br2" timeOffset="100280.69">8650 14321 35 0,'18'-16'17'0,"-8"16"-10"0,-10 0 18 0,4 6-20 15,-1 7 0-15,1 6 3 32,3 3 1-32,-7 6-11 15,0 13 0-15,0-1 7 16,4 14 0-16,-4-1-3 16,3 0 1-16,1 1-2 0,3-1 1 15,0-6-1-15,0-9 0 16,-4-10 0-16,1-9 0 15,-8-10-1-15,-3-9 0 16,-3-6-1-16,-4-7 0 16,-4 1-2-1,-3-1 1-15,-4 1-2 0,-3 2 0 16,0 4 0 0,-4 3 1-16,0 6 0 0,4 3 0 15,0 10 2-15,3 3 0 16,7 6 1-16,-3 3 1 15,14-6 2-15,11 0 0 0,13 0 0 0,8-3 1 16,7-7-2 0,-4-2 1-16,14-7-1 15,8-3 0-15,-8-6-6 16,-3-1 1-16,-7 1-11 16,-8 0 1-16,-6-4-3 15,-4 1 1-15</inkml:trace>
  <inkml:trace contextRef="#ctx0" brushRef="#br2" timeOffset="100519.82">8005 15284 59 0,'-18'40'29'0,"21"-24"-27"16,4-13 60-16,8 0-58 15,13-3 1-15,25 0 4 16,28-9 1-16,21-7-13 16,32-6 1-16,29 0 4 15,-1 7 1-15,-7-4-7 0,-10 6 0 16,-25 7-10-16,-25 6 1 16,-28 9-10-16,-28 7 0 15</inkml:trace>
  <inkml:trace contextRef="#ctx0" brushRef="#br2" timeOffset="101191.03">8438 15723 54 0,'4'31'27'0,"-18"25"-29"16,10-37 41-16,-3 9-38 0,0 10 0 31,-7 3 0-31,4 9 1 16,2 3-2-16,5 1 1 15,-1-11 1-15,1-5 0 16,3-10-1-16,0-9 1 16,-11-6-2-16,1-10 1 0,-8-9-2 15,0-4 0-15,-10-6-1 16,-7-2 0-16,0-1 0 15,-4 6 0-15,7 1 0 0,4 5 1 16,3 14 0 0,1 8 1-1,2 14 0-15,8-7 0 0,7 15 1 16,7-2 1-16,14 5-1 16,11-5 1-16,17 3-1 15,8-13 1-15,13-3-2 0,8-13 0 0,-1-9-6 31,15-9 0-31,0-10-11 0,-1-6 1 0</inkml:trace>
  <inkml:trace contextRef="#ctx0" brushRef="#br2" timeOffset="101437.25">9109 16074 42 0,'-14'34'21'0,"-57"-9"-11"0,46-12 29 15,-10 9-36-15,0 9 0 16,-11 4 2-16,7-1 1 16,0 4-8-16,11-7 0 15,7 0 0-15,3-5 1 0,8-11-9 16,6-5 1-16,4-10-8 15,7-13 1-15</inkml:trace>
  <inkml:trace contextRef="#ctx0" brushRef="#br2" timeOffset="101603.28">8784 16024 43 0,'32'9'21'0,"21"57"-13"15,-32-41 36-15,14 13-41 16,1-1 0-16,-1 4 0 15,-3 0 0-15,3-1-9 16,-3-2 0-16,-8 0-6 16,1-13 0-16,-14-19-4 15,3-9 1-15</inkml:trace>
  <inkml:trace contextRef="#ctx0" brushRef="#br2" timeOffset="102341.31">10866 14424 61 0,'-7'-3'30'0,"-8"0"-39"0,8 6 63 16,-7 3-51-16,0 4 1 16,-4 2-1-16,-6 4 1 15,-8 3-6-15,0 0 0 16,1 0 2-16,2-4 0 15,5-2-2-15,6-4 0 0,7-3-1 16,8 1 0-16,10-4 0 16,11-3 1-16,6 0 2 15,8 0 0-15,-7 0 0 16,-8 3 0-16,1 0 0 0,-7 10 1 16,-4 5-1-16,-11 4 0 15,-14 7-1-15,-6 2 1 16,-4-3-2-16,-1 0 0 15,5 1-2 1,2-7 0-16,8-7-7 16,11-5 1-16,17-10-6 0,7-10 1 15</inkml:trace>
  <inkml:trace contextRef="#ctx0" brushRef="#br2" timeOffset="102566.13">11091 14606 58 0,'-7'38'29'0,"-10"-26"-35"0,13-2 55 16,-3 5-49-16,0 1 0 16,0 3-2-16,0-3 0 15,0-4-3-15,3-6 1 16,4-6-12-16,7-12 0 15</inkml:trace>
  <inkml:trace contextRef="#ctx0" brushRef="#br2" timeOffset="102715.38">11038 14308 42 0,'4'22'21'0,"28"-6"-18"15,-22-10 28-15,4 0-31 16,4 4 0-16,3-7-4 15,4 6 1-15,3-2-5 16,0-1 1-16,-6 3-5 16,-1-2 0-16</inkml:trace>
  <inkml:trace contextRef="#ctx0" brushRef="#br2" timeOffset="103000.03">11324 14688 40 0,'0'15'20'0,"7"-18"-27"16,0-3 37-16,0-3-32 0,4-1 1 16,3-2-5-16,0-1 0 15,0-3 4-15,4-2 1 16,-4-4-6-16,0 3 0 16,0 0 2-16,0 3 1 15,0 4 3-15,1 6 0 16,-5 9 5-16,1 6 0 0,-1 7 3 15,1-1 1-15,3 4-2 16,-3 9 0-16,-1 1-2 0,1 2 1 16,-1 4-8-16,4-4 1 15,1-3-8 1,-1-12 0-16</inkml:trace>
  <inkml:trace contextRef="#ctx0" brushRef="#br2" timeOffset="103269.52">12153 14173 47 0,'4'32'23'0,"-11"2"-22"15,0-24 41-15,-7 5-40 16,-8 4 0-16,-6 16 1 0,-4-4 1 15,1 7-5-15,6 9 1 16,0 3 2-16,4 6 0 16,3 4-1-16,8-7 0 15,-1 1-4-15,8-11 1 16,10-8-6-16,10-13 0 16,5-13-8-16,13-12 0 15</inkml:trace>
  <inkml:trace contextRef="#ctx0" brushRef="#br2" timeOffset="103464.82">12411 14440 55 0,'7'31'27'0,"-35"16"-32"16,17-34 47-16,-10 6-41 15,-4 3 0-15,-7-4 0 16,-3 11 0-16,3-1-3 15,1 0 0-15,2-3-3 16,5-6 0-16,6-6-10 16,7-10 0-16</inkml:trace>
  <inkml:trace contextRef="#ctx0" brushRef="#br2" timeOffset="103643.67">12150 14380 25 0,'14'-12'12'0,"25"43"2"0,-25-25 8 15,3 7-20-15,5 6 0 16,-1 9 1-16,3 3 0 0,-2-2-4 31,-1-1 0-31,-4 3 1 0,1 1 0 16,-4-10-9-16,4-7 1 16,3-18-3-16,-3-6 1 15</inkml:trace>
  <inkml:trace contextRef="#ctx0" brushRef="#br2" timeOffset="103855.39">12605 14217 56 0,'56'63'28'0,"15"37"-37"0,-47-84 59 0,5 6-51 0,-5 6 1 0,-2 7-5 16,-12-1 1-16,-10 1-1 16,-14 2 1-16,-11 7-11 15,-10-9 0-15</inkml:trace>
  <inkml:trace contextRef="#ctx0" brushRef="#br2" timeOffset="104213.81">10361 15183 60 0,'-25'19'30'0,"18"-6"-33"0,7-10 54 16,7-3-46-16,11 3 0 0,14 3 4 15,31-3 1-15,25 0-12 16,47 4 0-16,37-11 7 16,44-2 0-16,13 0-5 15,11 0 0-15,-21-1-6 16,-25 1 0-16,-32 3-5 15,-32 0 0-15,-27 3-10 16,-29 3 1-16,-28 6 0 16,-25 1 1-16</inkml:trace>
  <inkml:trace contextRef="#ctx0" brushRef="#br2" timeOffset="104934.4">10774 15917 60 0,'10'3'30'0,"-3"0"-38"0,-7-3 62 0,0-3-51 15,-3-3 0-15,-1 3 1 16,-3-4 1-16,-7 4-7 16,-3 3 1-16,-5 3 3 15,-2 4 1-15,-1 5-3 16,-3 7 0-16,3 6-1 16,4 0 0-16,3 7-4 15,11 5 1-15,14 7-3 16,15-3 0-16,13-7-3 15,7-9 0-15,11-6-6 16,3-3 0-16,-3-7 1 0,0-6 1 16,0-6 4-1,-99 72 10 1,166-169 3-16,-60 72 0 16,-10 3 9-16,-12 3 1 15,-9 3 3-15,-12 6 0 16,-10 4-7-16,-14 3 1 15,-10-1-4-15,-12 1 0 16,-2 3-2-16,-5 3 0 0,-2-3-1 16,-1 6 0-16,4 6-2 15,3 1 1-15,4 2-4 16,10 4 0-16,4 0-3 16,14-1 1-16,21-2-4 15,7-7 0-15,18-6-8 16,18-6 0-16,-4-3 0 15,10-10 1-15</inkml:trace>
  <inkml:trace contextRef="#ctx0" brushRef="#br2" timeOffset="105204.61">11744 15908 40 0,'11'25'20'0,"-8"-7"-23"15,-6-14 36-15,-8 2-33 16,-3-3 1-16,-4 3 0 15,-6 1 1-15,-1-1-2 16,4 0 0-16,3 0 0 0,4 1 1 16,3 2-1-16,4 0 0 15,0 1 0-15,11 2 1 16,6 1 0-16,4-1 1 16,1 1 0-16,-1 3 0 15,-4-1-2-15,-6 4 1 16,-8 3-4-16,-3 0 0 15,-7 3-10-15,-4-3 0 16,-3-9-1-16,0-1 1 16</inkml:trace>
  <inkml:trace contextRef="#ctx0" brushRef="#br2" timeOffset="105490.82">12305 15738 59 0,'10'16'29'0,"-24"-4"-43"16,7-5 64-16,-10 5-49 16,-4 7 0-16,-4 0 2 15,0 6 0-15,-10 3-4 16,0 13 1-16,-1 3 1 15,8 3 0-15,7 6-1 16,7 0 0-16,7-12-4 16,10-6 1-16,11-7-6 0,8-9 0 15,9-10-8-15,5-9 0 16</inkml:trace>
  <inkml:trace contextRef="#ctx0" brushRef="#br2" timeOffset="105701.62">12534 15989 61 0,'-53'94'30'0,"7"-50"-42"0,36-31 55 0,-15 9-43 15,0 6 0-15,-3 0-4 16,4-6 1-16,-1-3-5 15,4-7 1-15,10-2-8 16,4-17 0-16</inkml:trace>
  <inkml:trace contextRef="#ctx0" brushRef="#br2" timeOffset="105881.47">12358 15889 28 0,'21'15'14'0,"18"10"-1"15,-25-12 16-15,4 6-27 16,3 9 1-16,3 3 0 16,1 7 1-16,3 6-7 15,1 0 1-15,-1-10-2 16,-4-9 1-16,1-6-9 0,0-3 1 16</inkml:trace>
  <inkml:trace contextRef="#ctx0" brushRef="#br2" timeOffset="106106.19">12894 15729 43 0,'49'25'21'0,"-6"16"-14"0,-26-29 35 0,5 7-40 15,9 6 0-15,1 10-1 16,-7 5 0-16,-11 14-6 16,-18 12 0-16,-17 6-9 15,-14 0 1-15</inkml:trace>
  <inkml:trace contextRef="#ctx0" brushRef="#br2" timeOffset="106726.99">10347 14192 63 0,'-7'38'31'0,"-25"-22"-39"0,18-7 54 0,-7 7-45 16,-14 18 0-16,-15 4 0 0,-13 18 0 16,-11 16-2-16,-4 22 1 15,4 35 1-15,3 21 0 16,15 32-1-1,10 22 0-15,21 9 1 0,22-2 1 16,17-11-4-16,32-12 1 16,28-6-7-16,18-28 1 15,-1-13-10-15,19-19 0 16</inkml:trace>
  <inkml:trace contextRef="#ctx0" brushRef="#br2" timeOffset="107246.64">13518 14045 46 0,'15'34'23'0,"-1"38"-15"0,3-37 32 0,19 25-35 0,9 30 0 0,22 36 6 16,11 34 0-16,-7 19-14 15,-8 21 0-15,-13 10 7 16,-22 0 1-16,-14 1-7 16,-35-17 1-16,-29-18-11 15,-31-10 0-15,-14-28-8 16,-7-25 0-16</inkml:trace>
  <inkml:trace contextRef="#ctx0" brushRef="#br2" timeOffset="108398.43">9991 18049 44 0,'0'-3'22'0,"38"-9"-21"16,-23 5 23-16,9-2-21 15,5 0 0-15,-1 2 2 16,11 1 0-16,6-7-6 16,5-12 0-16,6-15 4 15,11-20 1-15,7-12-6 16,-3-13 0-16,-8-3-11 16,-6-9 0-16,-8 3-1 15,-10 3 0-15</inkml:trace>
  <inkml:trace contextRef="#ctx0" brushRef="#br2" timeOffset="108898.99">10368 17130 34 0,'-28'41'17'0,"10"13"-12"0,15-42 31 15,3 4-31-15,-4 3 0 16,8 3 2-16,6 0 1 16,8-1-10-16,10-5 1 15,22-10 6-15,13-9 1 16,4-12-3-16,14-10 0 16,0-7-3-16,-7-5 0 31,1-4-3-31,-15 9 1 15,-15 7-3-15,-9 13 0 0,-15 12-1 16,-7 9 0-16,-7 10 1 16,-7 9 0-16,-4 7 1 15,-3 2 1-15,0 10 2 16,0 0 0-16,0-3 2 16,0-3 1-16,4-3-1 15,3-7 1-15,-4-6 1 16,4-6 0-16,0-3-1 15,0-1 1-15,-3-5-2 16,-1-7 1-16,-6-9 0 16,-8-1 0-16,-7-8 0 15,-10-1 0-15,-11 0-1 16,-21-6 1-16,-11 0-5 16,-10 4 0-16,0 2-11 15,0-6 0-15</inkml:trace>
  <inkml:trace contextRef="#ctx0" brushRef="#br2" timeOffset="109543.05">7726 17695 44 0,'0'9'22'0,"0"-2"-20"0,0-7 29 16,-4-7-28-16,1-2 1 15,-11-7-1-15,-7 1 1 16,-8 2-6-16,-2 4 0 16,-1 9 1-16,4 12 1 15,-4 10-4-15,-7 6 1 16,0 16-3-16,4 6 1 15,7 16-2-15,14 6 1 16,17 7 5-16,18-13 1 16,8-16 4-16,20-16 1 0,11-18 1 15,14-19 1-15,4-22 1 16,-15-7 1-16,-6 1-5 16,-8-7 0-16,-21-5-7 0,-3-5 1 0,-15 5-7 15,-10-1 0-15,-10 9-7 31,-11 1 1-31</inkml:trace>
  <inkml:trace contextRef="#ctx0" brushRef="#br2" timeOffset="109769.14">7609 17949 53 0,'11'28'26'0,"0"4"-26"0,-1-20 47 16,-6 4-46-16,10 6 1 16,0 3-1-16,4 3 1 15,-8 0-4-15,4 10 0 16,0-10-5-16,-3-3 1 16,0-6-11-16,-1-13 1 15</inkml:trace>
  <inkml:trace contextRef="#ctx0" brushRef="#br2" timeOffset="110056.03">8089 18131 56 0,'0'3'28'0,"0"3"-40"15,0-6 46-15,0 0-46 16,4-6 1-16,3-3-15 15,3-7 0-15</inkml:trace>
  <inkml:trace contextRef="#ctx0" brushRef="#br2" timeOffset="110699">8481 17673 54 0,'-4'53'27'0,"-3"-9"-34"16,4-28 47-16,-8 12-39 15,1 7 0-15,-1 8 0 0,-3 5 0 16,10-1-2-16,-6-10 1 31,-1-5-2-31,8-17 0 0,3-8-4 0,0-14 1 16,0-12-7-16,0-6 1 0,-4-15-4 31,-3-7 0-31,-4-10 2 31,-52 145 13-31,116-276-1 16,-57 112 1-16,15 17 8 0,-1 15 0 15,19 10 6-15,2 8 0 16,-2 14-4 0,6 2 1-16,4 10-3 0,0 4 0 0,-8 8-3 15,-2 1 1-15,-12 2-4 16,-6 10 0-16,-11 1-4 16,-7 2 1-16,-7-3-1 15,-4 0 1-15,0-3-2 16,-6-6 1-1,-1-1 0-15,0-5 1 0,4-1 0 0,3-3 1 16,8 1-1-16,6-1 1 31,11 3 0-31,7 7 0 16,1 3 1-16,2 6 0 0,8 6 0 16,0-9 1-16,-4 10-1 15,0-1 1-15,0 3-2 16,0-5 0-16,4-1-6 15,-4-6 0-15,0-3-10 16,4-16 1-16</inkml:trace>
  <inkml:trace contextRef="#ctx0" brushRef="#br2" timeOffset="110864.7">8939 18084 61 0,'0'41'30'0,"4"-26"-46"0,-4-12 53 16,0 0-55-16,0-3 0 15,0-15-10-15,7-4 0 16</inkml:trace>
  <inkml:trace contextRef="#ctx0" brushRef="#br2" timeOffset="114393.58">14750 14779 41 0,'3'6'20'0,"15"-12"-15"0,-11 6 21 16,7 0-22-16,4-3 0 0,3-1 0 15,14-2 0-15,11 3-9 16,14-3 0-16,0-4-6 16,0-2 0-16</inkml:trace>
  <inkml:trace contextRef="#ctx0" brushRef="#br2" timeOffset="114590.88">14690 14948 60 0,'-4'34'30'0,"29"-24"-34"15,-11-10 51-15,7 0-48 16,7-3 1-16,18 3 0 15,14-7 0-15,4-5-6 16,-11-4 0-16,-4-3-10 16,-10 1 0-16</inkml:trace>
  <inkml:trace contextRef="#ctx0" brushRef="#br2" timeOffset="116352.99">18662 420 39 0,'11'0'19'0,"10"9"-9"16,-18-9 20-16,1 10-26 15,-4-1 0-15,0 7 0 16,0 3 1-16,-4 6-7 16,1 6 0-16,-4 3 4 15,0 7 0-15,0 6-2 16,-1-3 0-16,1-9 0 16,4-7 0-16,-1-3-1 15,4-12 0-15,-3-7 0 16,3-16 1-16,-4-5-1 15,-3-4 0-15,-3-9-2 16,-1 3 1-16,-3-1-1 0,-7 8 1 0,3-1-2 16,4 9 1-1,0 10-1-15,0 10 0 16,0-1 1-16,-4 10 0 16,0 6 1-16,4 0 0 15,4 3 1-15,3-6 1 16,7 0 1-16,7-3 0 15,3-9 0-15,8-7 1 16,7 3-2-16,3-6 0 16,4 0-7-16,-1-9 0 0,-2-1-3 15,-8 1 0-15</inkml:trace>
  <inkml:trace contextRef="#ctx0" brushRef="#br2" timeOffset="116629.64">18143 1119 52 0,'-3'6'26'0,"13"-15"-29"15,1 0 54-15,10 9-48 16,18-16 0-16,10 0 0 15,8 4 0-15,17-7-4 16,11 3 0-16,-1 7 1 16,-6-1 0-16,-11 4-6 15,-11 3 1-15,-13 12-12 16,-12-6 0-16,-20 10-1 0,-7-4 1 16</inkml:trace>
  <inkml:trace contextRef="#ctx0" brushRef="#br2" timeOffset="117023.47">18440 1251 40 0,'10'15'20'15,"-3"26"-20"-15,-7-28 38 0,0 6-35 0,-3-1 0 0,-1 7 1 16,1 4 0-16,-1 5-6 15,-3 4 1-15,-3-4 2 16,3-12 1 0,-8 0-3-1,-2-9 1-15,-4-7-1 16,-1-15 1-16,1-1-1 16,-3 1 0-16,-1-4-1 15,0 4 0-15,-3 6-1 16,-4-4 0-16,4 14 0 15,3-7 0-15,1 9 0 16,6 7 1-16,4-4 1 16,3 7 1-16,8 3 0 0,6 6 0 15,11-3 0-15,4 4 1 16,10-1-2-16,11-9 0 16,7-4-10-16,7-11 1 15,-7-8-1-15,7-14 1 16</inkml:trace>
  <inkml:trace contextRef="#ctx0" brushRef="#br2" timeOffset="117246.25">18888 1266 36 0,'-14'29'18'0,"-32"99"-17"0,32-106 35 0,-4-19-32 16,-3 7 1-16,-4 15 0 15,0 9 1-15,4-9-9 16,4 4 1-16,3-1 1 16,6-12 0-16,8-4-11 15,0-6 0-15,4-24-2 16,-4-14 1-16</inkml:trace>
  <inkml:trace contextRef="#ctx0" brushRef="#br2" timeOffset="117381.08">18616 1386 47 0,'25'40'23'0,"38"86"-24"16,-45-98 47-16,7 16-46 0,3-6 0 15,0 5-9-15,0-8 1 16,1-7-2-16,-8-22 0 16</inkml:trace>
  <inkml:trace contextRef="#ctx0" brushRef="#br2" timeOffset="117860.35">19544 454 44 0,'3'10'22'0,"-6"-7"-15"0,-1 6 32 0,-3 1-38 15,-7 5 1-15,-7 1 0 16,-4 15 1 0,-6 1-4-16,-8 21 1 0,7 0 1 15,0 29 1-15,8 6-1 16,-5 15 1-16,8 10-2 15,11 3 1-15,6-16-5 16,8-18 1-16,10-16-8 16,14-19 1-1,4-28-6-15,-1-13 0 16</inkml:trace>
  <inkml:trace contextRef="#ctx0" brushRef="#br2" timeOffset="118250.93">19805 903 38 0,'7'34'19'0,"0"-6"-18"16,-7-28 31-16,0 0-32 16,0-6 1-16,-3-6-1 15,-1-4 1-15,-3-6-2 16,3-19 1-16,1 4 0 16,-1 2 1-16,4-3-1 15,0-2 0-15,0 2 0 0,4 10 1 16,-1 0-1-16,4 3 1 15,4 6 0-15,3 9 1 16,0 1-1-16,4 3 1 16,3 12-3-16,-3 3 0 15,3 10-5-15,0 6 1 16,-7-6-8-16,-3-6 1 16</inkml:trace>
  <inkml:trace contextRef="#ctx0" brushRef="#br2" timeOffset="118447.86">19664 793 46 0,'7'3'23'0,"14"3"-20"16,-10-6 40-16,6 0-43 16,4 0 1-16,1 10-1 15,6-10 1-15,0 0-5 16,4 3 1-16,0 3-6 15,-1-3 0-15,1-6-6 16,-7-6 1-16</inkml:trace>
  <inkml:trace contextRef="#ctx0" brushRef="#br2" timeOffset="118671.77">20249 642 44 0,'0'10'22'0,"-7"2"-25"0,0-5 39 16,-3-1-34-16,-4-6 0 16,3 3 2-16,0 6 0 15,-3 10-5-15,0 3 0 16,0 0 3-16,4 6 0 16,3 4-3-16,3-10 0 15,8 0-5-15,-1-4 0 16,8-5-9-16,-1-13 1 0</inkml:trace>
  <inkml:trace contextRef="#ctx0" brushRef="#br2" timeOffset="118853.57">20405 680 37 0,'3'28'18'0,"-24"32"-13"16,14-51 25-16,-4 7-30 15,-3 3 1-15,0 0-2 16,-3 6 1-16,-1-7-4 16,0 11 0-16,4-4-7 15,0-16 0-15</inkml:trace>
  <inkml:trace contextRef="#ctx0" brushRef="#br2" timeOffset="119061.03">20345 724 29 0,'14'9'14'0,"0"38"-10"0,-11-34 19 16,1 0-23-16,0 5 0 16,-1 1-3-16,1 3 0 15,3-3 0-15,0 0 1 0,0-10-6 16,0 1 0-16,3-10-1 15,1-4 1-15</inkml:trace>
  <inkml:trace contextRef="#ctx0" brushRef="#br2" timeOffset="119287.28">20514 617 31 0,'25'54'15'0,"3"-26"-9"16,-17-12 33-16,3-1-36 16,0 7 0-16,0 3 0 15,0 0 1-15,-3 4-7 16,-4-4 1-16,-4 3 0 16,-3 0 1-16,-10 7-11 0,-8-7 0 15,-10-3-1 1,3 0 0-16</inkml:trace>
  <inkml:trace contextRef="#ctx0" brushRef="#br2" timeOffset="119557.18">19565 1241 56 0,'14'16'28'0,"25"-13"-33"0,-11 3 60 0,15-6-52 15,24 0 0-15,17-6 0 16,26-3 1-16,13-10-7 16,11-9 1-16,-21 3 0 15,-21 6 1-15,-15 3-8 16,-24 7 1-16,-21 9-10 15,-7 6 0-15</inkml:trace>
  <inkml:trace contextRef="#ctx0" brushRef="#br2" timeOffset="120173.01">19904 1668 55 0,'24'-13'27'0,"-6"16"-27"0,-18-9 43 16,0-3-43-16,-3-1 1 15,-12 1 0-15,1 3 0 16,-3-4-2-1,-4 7 1-15,-1 3 0 16,-2 10 1-16,-1-7-2 16,4 12 1-16,-4-2-1 0,4 9 1 15,7-3-1 1,7 3 0-16,7 0-1 16,10-10 1-1,29 4-1-15,0-7 1 16,-4-9 0-16,-7 0 0 15,-3-9-3 1,-7-1 0-16,-4-5-2 16,0 2 1-16,-7 7-2 15,-7-4 0-15,0 14 1 16,-3 5 0-16,-1 13 5 16,-3-3 0-16,3 18 4 15,4 1 0-15,4 3 4 0,7 3 1 16,-4-7 0-16,0 1 0 0,-4-7-2 15,-6 1 0 1,-8-1-3-16,-10-9 1 16,0-3-3-16,0-7 0 0,-8-2-2 15,1-10 1-15,-4-7-2 16,4-8 1-16,3-4-3 16,11-3 0-16,7 0-2 15,11 10 1 1,13-7-9-16,8 0 1 0,14-6-1 0,10-13 0 15</inkml:trace>
  <inkml:trace contextRef="#ctx0" brushRef="#br2" timeOffset="120444.27">20288 1464 40 0,'0'3'20'0,"-24"29"-22"16,13-23 39-16,-3 0-33 16,-4 10 0-16,4-3 2 15,0 3 0-15,0-1-8 16,0 8 1-16,3 2 5 16,4 6 0-16,4-6-3 15,3-9 0-15,3 0-4 16,8-3 0-16,3-7-7 15,7-3 1-15,4-9-6 0,3 0 0 16</inkml:trace>
  <inkml:trace contextRef="#ctx0" brushRef="#br2" timeOffset="120638.65">20549 1508 56 0,'-10'38'28'0,"-40"31"-36"0,36-60 52 16,-3 3-44-16,-8 10 1 16,7 7-3-16,1-1 1 0,-1-9-4 15,4-4 1-15,0-5-10 16,0-1 1-16,7-18-2 16,0-10 0-16</inkml:trace>
  <inkml:trace contextRef="#ctx0" brushRef="#br2" timeOffset="120818.4">20331 1527 30 0,'17'37'15'0,"8"26"-6"15,-14-47 27-15,-1-4-33 16,4 10 1-16,4 0 0 16,3 0 0-16,0-3-7 15,4-6 0-15,0-4 1 16,-4 0 0-16,-4-9-6 15,1-3 0-15,-4-16-5 0,-3-9 1 16</inkml:trace>
  <inkml:trace contextRef="#ctx0" brushRef="#br2" timeOffset="121015.04">20690 1382 44 0,'15'32'22'0,"16"9"-21"0,-17-29 40 16,4 13-41-16,3 10 0 0,0-1 0 16,-3 4 0-16,-7 6-2 15,-11 0 1-15,-7 0-5 16,-8-4 0-16,-2-5-7 16,-1-16 0-16</inkml:trace>
  <inkml:trace contextRef="#ctx0" brushRef="#br2" timeOffset="121358.89">21075 454 58 0,'35'85'29'0,"18"81"-31"0,-35-122 54 15,3 31-51-15,4 23 1 16,-1 8-2-16,-2 16 0 15,-12 13-1-15,-17-9 0 16,-7 2-2-16,-11-9 0 16,-10-9-8-16,-7-9 0 15,-4-23-6-15,10-25 1 0</inkml:trace>
  <inkml:trace contextRef="#ctx0" brushRef="#br2" timeOffset="121871.28">21791 1088 56 0,'4'-13'28'0,"-1"26"-29"0,-3-13 50 0,0 0-46 16,11 0 0-16,10 0 0 15,11-7 0-15,10 4-5 16,14-3 0-16,1 6-1 16,-8 0 1-16,-6 0-9 15,-15 3 1-15,-14 10-8 16,-14-4 0-16</inkml:trace>
  <inkml:trace contextRef="#ctx0" brushRef="#br2" timeOffset="122019.16">21833 1367 38 0,'-35'34'19'0,"35"-15"0"16,4-19 26-16,3 3-41 0,3 0 0 16,8 1 3-16,17-4 0 15,11 0-10-15,21-4 1 0,7 1 0 16,-7 0 1-16,0 3-16 16,0-6 0-16</inkml:trace>
  <inkml:trace contextRef="#ctx0" brushRef="#br2" timeOffset="123219.88">22955 903 23 0,'0'15'11'0,"11"14"8"15,-8-20 12-15,-3 0-24 31,4-2 0-31,-1-4 2 16,-3 3 0-16,0-22-12 0,4 1 0 0,-1-17 7 16,-3 10 1-16,4-34-4 31,3-7 0-31,-3 4-2 0,-1-13 1 0,1 6-2 16,-1-3 0-16,4 3-1 15,4 6 0 1,3 13-1-16,-3 7 1 15,3 18-2-15,0 12 0 16,-4 13-6-16,1 13 0 16,-4 3-1-16,-7 6 0 0</inkml:trace>
  <inkml:trace contextRef="#ctx0" brushRef="#br2" timeOffset="123416.23">22804 724 48 0,'-15'16'24'0,"23"2"-21"0,-5-18 48 0,8 4-48 15,3-4 0-15,0 0 2 16,11-4 0-16,3 4-9 16,7 0 1-16,4 0-2 15,-7-9 1-15,-4 0-13 16,-3-1 0-16</inkml:trace>
  <inkml:trace contextRef="#ctx0" brushRef="#br2" timeOffset="123656.48">23368 357 48 0,'0'19'24'0,"-4"15"-24"0,4-21 32 15,-3 9-35-15,-1 6 1 16,1 0-4-16,3 1 0 16,0 2 2-16,0-12 0 0,3 0-9 15,4-16 1-15</inkml:trace>
  <inkml:trace contextRef="#ctx0" brushRef="#br2" timeOffset="123891.49">23671 486 44 0,'0'22'22'0,"-17"0"-23"16,13-16 41-16,-6-6-39 15,-8 9 1-15,-7 1 0 16,-3 8 1-16,3 11-4 16,4-4 1-16,-3 12 1 15,6 7 1-15,4 6-3 16,7-6 1-16,7 0-6 0,0 3 1 16,10-18-10-1,8-11 1-15</inkml:trace>
  <inkml:trace contextRef="#ctx0" brushRef="#br2" timeOffset="124136.58">23985 608 46 0,'7'28'23'0,"0"13"-20"0,-10-32 36 16,-11 1-37-16,-11 9 0 0,-14 6 2 15,-3-7 0-15,0 11-5 16,3-4 0-16,4 6 1 16,3 10 1-16,7-7-5 15,8-2 0-15,-1-10-8 16,7-19 0-16,8-6-4 16,3-22 1-16</inkml:trace>
  <inkml:trace contextRef="#ctx0" brushRef="#br2" timeOffset="124302.64">23622 696 33 0,'18'19'16'0,"13"53"-7"15,-20-57 27-15,7 7-35 16,-1 10 0-16,8 5 0 16,0-2 1-16,3-1-5 0,0-5 0 15,-3-8-4-15,-4-8 0 16,0-26-6-16,-10-8 1 15</inkml:trace>
  <inkml:trace contextRef="#ctx0" brushRef="#br2" timeOffset="124493.63">24028 404 46 0,'31'53'23'0,"26"38"-23"0,-43-59 44 0,0 12-44 16,-3 9 0-16,-4 10-3 16,-7 12 1-16,-7-12-5 15,-7-4 1-15,-4-21-8 16,-3-10 0-16</inkml:trace>
  <inkml:trace contextRef="#ctx0" brushRef="#br2" timeOffset="125186.82">24740 777 47 0,'-17'29'23'0,"-22"-23"-26"0,32-3 39 15,-4 6-35-15,1-2 1 0,-1-7 0 16,0 3 1-16,4 6-4 16,0 4 1-16,4 5 1 15,3 11 0-15,7-4-1 16,3 3 0-16,5 0-2 16,2-3 1-16,4-9 0 15,8-3 0-15,2-7 0 16,-2-6 0-16,-8-10 0 15,-4-5 0-15,-2-1-1 16,-8 4 0-16,-4-7-3 16,-3 6 1-16,-3 1-3 15,-1 2 1-15,4 10-1 16,0 10 1-16,0-1 4 16,0 16 0-16,7 3 6 15,4 7 0-15,-1 9 4 16,1-7 1-16,-1 17 1 0,-6-7 1 15,-8 3-4-15,-6-6 0 16,-8-13-5-16,-3 0 1 16,-11-12-3-16,-3-6 1 15,-4-7-2-15,4-15 1 0,3-10-1 16,7-6 0-16,4-3-3 16,7-1 1-16,4 4-3 15,3-3 1-15,10 3-8 16,15 6 1-16,13-6-3 15,12 0 1-15</inkml:trace>
  <inkml:trace contextRef="#ctx0" brushRef="#br2" timeOffset="125443.38">25354 555 47 0,'-3'0'23'0,"-8"6"-27"16,4-6 46-16,-7 9-40 16,-4 10 0-16,-6 0 1 15,-1 0 0-15,-3 9-4 16,6-6 0-16,1 16 2 16,4-4 0-16,3 4-2 15,3-4 1-15,11 1-5 0,11 2 1 16,3-8-10-16,10-4 0 15,5-16-1-15,6-9 1 16</inkml:trace>
  <inkml:trace contextRef="#ctx0" brushRef="#br2" timeOffset="125639.14">25583 624 48 0,'-7'31'24'0,"-28"10"-30"0,25-38 48 0,-8 13-42 0,-10 2 1 0,-1 7-1 0,-6 4 1 0,7 5-3 0,3 10 1 15,1 0-3-15,6-6 0 0,0-13-10 0,8-6 1 0</inkml:trace>
  <inkml:trace contextRef="#ctx0" brushRef="#br2" timeOffset="125864.02">25333 655 27 0,'18'50'13'0,"10"3"1"16,-21-34 12-16,3 0-25 15,5 6 0-15,2 3 0 0,1 7 0 0,7-1-3 16,-4-5 1-16,3-11-1 15,-2-8 0-15,-1-13-5 32,-7-13 1-32,-4-12-4 0,-2-4 0 15,-1-15 0-15,-4 4 0 0</inkml:trace>
  <inkml:trace contextRef="#ctx0" brushRef="#br2" timeOffset="126043.28">25594 404 40 0,'25'16'20'0,"-4"62"-20"0,-7-68 46 0,7 8-43 16,7 17 0-16,1-7 0 31,-1 7 1-31,-3 27-10 16,-15 1 1-16,-13 0-7 15,-12-7 0-15,-6-6-3 16,0-18 1-16</inkml:trace>
  <inkml:trace contextRef="#ctx0" brushRef="#br2" timeOffset="126471.34">26275 724 75 0,'14'25'37'0,"39"3"-53"16,-35-25 82-16,17 4-68 15,21-1 0-15,11-6-12 16,-7 0 1-16,0 0 2 0,-7-6 1 0,-14-4-10 16,-11 10 0-16</inkml:trace>
  <inkml:trace contextRef="#ctx0" brushRef="#br2" timeOffset="127202.55">27531 1125 36 0,'-11'29'18'0,"1"5"-6"0,10-31 18 15,-4-6-27-15,1-16 1 16,-1 0 1-16,1-24 0 15,-8-17-7-15,4-12 0 16,0 0 5-16,3-10 0 16,1-15-3-16,-1 6 1 15,4-6-1-15,7 9 0 0,4 6 0 16,7 10 0-16,10 10-3 16,3 21 1-16,5 19-2 15,-4 16 0-15,-8 21-4 16,-6 20 0-16,-8 2-6 15,-6 20 0 1</inkml:trace>
  <inkml:trace contextRef="#ctx0" brushRef="#br2" timeOffset="127368.75">27291 887 52 0,'3'22'26'0,"36"-13"-29"15,-21-9 48-15,14 0-44 16,3-6 0-16,7 3-3 16,1-3 1-16,-1-1-5 15,0 4 0-15,1-3-9 0,-8-7 1 16</inkml:trace>
  <inkml:trace contextRef="#ctx0" brushRef="#br2" timeOffset="127604.61">27936 718 47 0,'-7'22'23'0,"-31"-10"-23"0,31-6 36 16,-4 7-35-16,0 3 0 0,-6-1 0 15,3 7 1-15,-4 10-5 16,7 15 1-16,4-10-1 15,7 14 1-15,4-8-5 16,6-2 0-16,1-6-7 16,3-17 0-16</inkml:trace>
  <inkml:trace contextRef="#ctx0" brushRef="#br2" timeOffset="127801.5">28300 777 49 0,'-25'35'24'0,"-35"2"-27"0,46-27 45 0,-11 5-42 16,-3 7 0-16,-4 10-2 0,4-1 0 15,0 1-2-15,7-4 0 16,3-3-10-16,4-6 1 15</inkml:trace>
  <inkml:trace contextRef="#ctx0" brushRef="#br2" timeOffset="127992.42">28071 802 39 0,'31'82'19'0,"8"6"-15"0,-25-69 27 0,4 2-32 16,3 5 0-16,4-1-9 16,-1 0 1-16,1-6 2 15,0-16 1-15</inkml:trace>
  <inkml:trace contextRef="#ctx0" brushRef="#br2" timeOffset="128207.3">28444 758 46 0,'53'44'23'0,"18"-6"-31"0,-57-29 40 15,-3 7-33-15,-4 3 0 16,-7 6-4-16,-4 6 1 15,-6 1-3-15,-8-1 1 16,-10 0-6-16,3-2 1 16</inkml:trace>
  <inkml:trace contextRef="#ctx0" brushRef="#br2" timeOffset="128730.09">29076 840 57 0,'21'0'28'0,"-39"0"-41"16,11-6 60-16,-14 3-48 16,0-7 1-16,-7 10 0 15,-7 0 0-15,-11 0-1 16,7 10 1-16,0 5 0 15,4 7 0-15,7 3-1 16,3 0 1 0,11 4-2-16,10-4 1 0,15-3-2 15,10-4 0-15,7-5 0 0,8-13 1 16,-8 0-1 0,4-13 0-16,-8 1 0 0,-3 3 0 15,-3-7-3-15,-4 13 1 16,-7-7-2-16,-3 20 0 15,-4 2 1-15,0 13 1 16,-4 10 2-16,4 9 1 16,0-7 6-16,-3 20 1 15,-1-7 2-15,4-3 0 16,-3 3 1-16,-12-3 0 16,-2 0-2-16,-11 3 1 0,-8-15-4 15,-6-7 0-15,0-3-2 16,3-25 0-16,7-9-3 31,7-7 1-15,8-9-2-16,10-3 0 15,10 0-3-15,18-7 1 0,18-3-9 0,11-2 1 0</inkml:trace>
  <inkml:trace contextRef="#ctx0" brushRef="#br2" timeOffset="128956.05">29256 573 40 0,'7'35'20'0,"-7"18"-19"0,0-43 31 15,0-4-32 1,0 3 0-16,0 1-2 0,3-1 1 15,1 10-4-15,-4 0 1 16,4-4-8-16,-1-5 1 16</inkml:trace>
  <inkml:trace contextRef="#ctx0" brushRef="#br2" timeOffset="129233.55">29623 724 38 0,'3'9'19'0,"-24"7"-22"15,11-16 30-15,-5 9-25 16,1 1 0-16,0-1 4 16,-3 16 1-16,-5-6-9 15,5 16 1-15,-1 18 3 16,4-6 0-16,0 6-3 15,7 1 0-15,3-10-8 16,4-7 1-16,4-2-5 16,-4-10 0-16</inkml:trace>
  <inkml:trace contextRef="#ctx0" brushRef="#br2" timeOffset="129437.54">29774 956 41 0,'-10'16'20'0,"-40"3"-27"0,33-10 37 0,-8-6-29 16,0 13 0-1,-3-7-1-15,7 7 1 0,3-4-5 16,4 4 0-16,4 0-6 15,-1-7 0-15</inkml:trace>
  <inkml:trace contextRef="#ctx0" brushRef="#br2" timeOffset="129679.49">29552 903 28 0,'14'15'14'0,"11"23"-2"16,-18-22 17-16,4-4-26 16,-1 13 0-16,4-15 3 15,0 5 0-15,1 4-8 16,-1 3 1-16,0 0 4 16,0-3 0-16,0 0-6 0,-3-13 1 15,3-3-9-15,3-12 1 0,1-7-4 16,0-12 1-16</inkml:trace>
  <inkml:trace contextRef="#ctx0" brushRef="#br2" timeOffset="129857.39">29947 752 39 0,'32'50'19'0,"0"7"-21"0,-22-42 37 0,1 23-36 15,7 6 1-15,-8 3-2 16,-6 6 0-16,-8-2-5 16,-10-4 0-16,-14 3-4 15,-7-13 0-15</inkml:trace>
  <inkml:trace contextRef="#ctx0" brushRef="#br2" timeOffset="130680.89">22694 1467 35 0,'32'41'17'0,"56"-13"-12"0,-67-28 30 0,25 6-32 16,25-6 1 0,24 0 3-16,14-3 1 0,25 0-10 15,36-3 1 1,10 3 6-16,31-7 0 16,15 1-2-16,28-7 1 0,21-3-3 15,15 4 1-15,31-7-1 16,14 0 0-16,7 0 1 15,32 0 0-15,-11 3-1 0,-3 7 1 16,7 12-1 0,-7 0 1-16,-15 9-1 15,-2 0 0-15,-29 7-2 16,3 3 0-16,-38 3-2 16,-15 3 0-16,-27 9-5 15,-43 1 0-15,-32-7-10 16,-35-12 1-16,-42 3 0 15,-32-10 1-15</inkml:trace>
  <inkml:trace contextRef="#ctx0" brushRef="#br2" timeOffset="131583.9">25665 2054 40 0,'-4'12'20'0,"-7"-21"-16"15,11 9 40-15,0-3-40 16,-3 3 0-16,-4 0 2 16,-7 0 0-16,-7 0-8 15,-4 0 0-15,-7 0 3 0,-3 3 1 16,0 6-3-16,-4 7 0 15,11-1-1-15,3 7 0 16,4 0-1-16,3-3 0 16,8 3 0-16,6 0 0 15,8 0 0-15,10-6 0 16,10-1 0-16,5-15 0 16,-1 0 1-16,0-6 0 15,-7-3 0-15,-7-1 1 16,-3 1-2-16,-4-1 1 0,-4-8-2 0,-3 2 0 15,0 7-2-15,-3-1 1 16,-1 10-1-16,1 3 1 0,3 7 3 31,0 12 0-31,3 15 5 16,8-2 0-16,0 18 3 16,10 13 0-16,0 6 2 15,4-3 1-15,-1 0-2 16,-3-3 0-16,-6-7-2 15,-8-15 0-15,-11 3-2 16,1-12 0-16,-12-7-2 0,-9-9 0 16,-15-13-1-1,-10-3 0-15,-1-18-2 0,-6-14 1 0,-1-5-3 16,1-7 0 0,10-9-1-16,7 12 0 15,7-2-1 1,11 8 0-16,7 7 1 0,14 6 1 0,14 1 2 15,18-4 0-15,7 3-5 16,10 0 0 0,1-3-1-16,-5 6 0 15</inkml:trace>
  <inkml:trace contextRef="#ctx0" brushRef="#br2" timeOffset="132650.79">26074 1894 41 0,'-4'18'20'0,"-20"20"-21"0,17-25 39 15,-4-1-37-15,-3 7 1 16,-4 12-2-16,1 1 0 16,-1 8-1-16,-3 7 0 0,10 4-1 15,8-11 1-15,6 11-6 16,11-7 1-16,15-10-6 16,6-12 0-16</inkml:trace>
  <inkml:trace contextRef="#ctx0" brushRef="#br2" timeOffset="132845.29">26363 2110 44 0,'-3'22'22'0,"-12"31"-25"0,5-43 39 15,-11 2-34-15,0 4 0 16,-4 3 1-16,-3 0 0 15,-8-1-5-15,1 4 0 16,7-3-1-16,3-9 0 16,4-1-10-16,10-6 0 0</inkml:trace>
  <inkml:trace contextRef="#ctx0" brushRef="#br2" timeOffset="133010.24">26155 2135 40 0,'14'19'20'0,"11"15"-15"16,-22-18 28-16,1 3-33 16,-1 6 0-16,8 3-3 15,0-9 1-15,-1 6-2 16,4 3 1-16,4 1-9 16,7-20 0-16</inkml:trace>
  <inkml:trace contextRef="#ctx0" brushRef="#br2" timeOffset="133233.94">26437 1966 44 0,'32'59'22'0,"35"39"-20"0,-42-80 37 16,6 20-38-16,5 0 1 15,-12-4-2-15,-2 4 0 16,-5 3-5-16,-6-13 1 16,-11 6-8-16,-14-12 0 15,-18-6-2-15,-7-7 0 0</inkml:trace>
  <inkml:trace contextRef="#ctx0" brushRef="#br2" timeOffset="133654.91">25241 1589 47 0,'-14'10'23'0,"-21"34"-29"0,24-35 47 15,-3 7-41-15,0 12 0 16,-4-3 1-16,-3 22 0 16,-3 7-2-16,2 18 1 15,5 6-1-15,6 13 0 16,11 0-3-16,7-6 0 0,14-4-6 16,15-9 1-16,17-15-4 15,24-17 0-15</inkml:trace>
  <inkml:trace contextRef="#ctx0" brushRef="#br2" timeOffset="133966.37">26811 1561 26 0,'-39'-22'13'0,"18"25"-1"16,21 1 19-16,0 11-27 0,0 4 1 15,11 16 2-15,10 2 1 32,7 16-9-32,11 10 0 15,10 16 6-15,1 2 0 16,-8 7-3-16,-21 3 1 15,-14 6-3-15,-17 3 0 0,-11 7-6 16,-18-25 1 0,0-10-11-16,4-22 1 15</inkml:trace>
  <inkml:trace contextRef="#ctx0" brushRef="#br2" timeOffset="134374.71">27005 1652 54 0,'14'0'27'0,"11"0"-29"15,-11 0 45-15,7-6-40 16,11-4 0-16,3 1 0 16,-3 0 1-16,-4-1-6 15,-7 7 0-15,-6 0 3 16,-1 9 0-16,-7 4-2 0,-7-1 0 16,-4 7-1-16,-6-7 0 15,-5 7 1-15,1 6 0 16,0 3 1-16,4-6 0 15,6 6 1-15,4 3 1 16,7 0-1-16,4-6 0 16,3 0-3-16,0-6 1 15,7-7-9-15,7-15 1 16,4-7-8-16,-11-2 0 0</inkml:trace>
  <inkml:trace contextRef="#ctx0" brushRef="#br2" timeOffset="141997.4">16633 13615 44 0,'11'-12'22'0,"-4"2"-14"0,-7 10 23 0,0 0-28 16,0 0 0-16,0 7 2 16,-3 2 1-16,-4 10-8 15,-4 6 1-15,0 3 4 16,1 16 0-16,-4-3-2 16,3 3 1-16,1 3-2 15,2-7 1-15,1-5-2 16,4-10 1-16,-1-12-2 0,-3-10 0 15,4-13-1 1,-4-5 1-16,0-10-3 16,-4-7 1-16,-3 1 0 15,-4 3 0-15,1-1 0 0,-4 7 1 0,-4 7 0 16,7 9 0-16,1 6 1 16,2 9 1-16,-2 3-1 15,3 10 1 1,3 0 0-16,4 0 1 15,0 3-1-15,3 4 1 16,8-4 1-16,7-3 0 16,3-4-1-16,7-5 1 15,4-7-3-15,-1-3 1 0,4-6-10 16,-6-3 1-16</inkml:trace>
  <inkml:trace contextRef="#ctx0" brushRef="#br2" timeOffset="142273.04">16080 14230 52 0,'-22'31'26'0,"58"-50"-27"15,-22 7 47-15,14-7-44 16,4-3 1-16,10 3-1 16,18 0 1-16,7 4-5 15,7 5 0-15,0-2-2 16,-10 2 1-16,-15 4-8 16,-10 9 0-16,-7-3-6 0,-15-3 1 15</inkml:trace>
  <inkml:trace contextRef="#ctx0" brushRef="#br2" timeOffset="142693.79">16298 14318 48 0,'-7'25'24'0,"21"-3"-22"0,-10-13 43 15,-4 4-44-15,3 2 1 0,-3 4 0 16,0 3 0-16,0 0-3 16,-3 3 0-16,3-6 2 15,-4 0 0-15,4-7-1 16,0-2 0-16,-3-4-1 16,-1-6 1-16,4-6-1 15,0-4 1-15,-3-2-1 16,-4-4 1-16,-4 4-1 15,-3-1 1-15,0 0-2 16,-4 4 1-16,-3 0-1 16,0 6 0-16,0 3 0 0,0 6 1 0,-1 6 0 31,1 7 0-31,4 6 1 16,3 0 1-16,3-6-1 15,7 3 1-15,8 3-2 16,10 0 1-16,11-3-4 0,7-6 1 15,-1-7-10-15,8-9 0 16,7-9-1-16,10-4 0 16</inkml:trace>
  <inkml:trace contextRef="#ctx0" brushRef="#br2" timeOffset="142933.81">16729 14481 49 0,'-21'41'24'0,"-25"-10"-28"0,32-22 50 0,-4 4-45 16,-3-1 0-16,3 1-2 16,1-4 1-16,-1 1-4 15,4-1 0-15,3-6-6 16,4 0 0-16,0-9-5 15,4-13 1-15</inkml:trace>
  <inkml:trace contextRef="#ctx0" brushRef="#br2" timeOffset="143083.53">16510 14402 44 0,'7'32'22'0,"18"43"-27"15,-15-53 41-15,4 0-34 0,4 3 0 16,7 6-3-16,-1-6 1 15,5-6-5-15,-1-6 0 16,-3-10-7 0,-8-9 0-16</inkml:trace>
  <inkml:trace contextRef="#ctx0" brushRef="#br2" timeOffset="143517.1">17367 13973 57 0,'0'12'28'0,"-17"13"-35"15,6-18 51-15,-3 2-44 16,-11 0 1-16,-3 1-1 16,-4-7 1-16,1 6-3 15,2 4 1-15,1-1-2 0,3-2 1 0,8-4 0 32,3 0 0-32,7 1-1 0,7-4 1 0,10 0 1 15,11 0 0-15,8 7 1 16,2-1 0-1,1 0 0-15,-4 1 1 16,-7 2-1-16,-6 1 0 16,-12 6-2-16,-6 3 1 0,-12-4-2 15,-2 4 0-15,-4-3-7 0,-1 3 0 16,5-12-3-16,6-7 0 16</inkml:trace>
  <inkml:trace contextRef="#ctx0" brushRef="#br2" timeOffset="143759.71">17544 14117 58 0,'-7'34'29'0,"-11"-2"-36"15,11-23 59-15,0 4-52 16,0-1 1-16,3 1-3 16,1-1 1-16,-1-2-4 15,4-1 1-15,4-12-10 16,-4-6 0-16,0-16-3 16,3-7 1-16</inkml:trace>
  <inkml:trace contextRef="#ctx0" brushRef="#br2" timeOffset="143908.12">17473 13850 38 0,'21'32'19'0,"7"-23"-20"0,-13-9 34 16,-5 3-35-16,4 4 0 16,0-1-10-16,4 0 1 15,0 4 6-15,-1-1 1 16</inkml:trace>
  <inkml:trace contextRef="#ctx0" brushRef="#br2" timeOffset="144203.07">17731 14199 36 0,'3'21'18'0,"8"8"-17"0,-4-29 30 0,0 0-31 15,0 0 0-15,0-3-1 16,0-7 1-16,0-2-1 15,4-7 0-15,-1-3-1 16,1 0 0-16,-1 3 0 16,1 3 1-16,0 1 0 15,-1 2 0-15,1 1 1 0,3 2 1 0,0 10 1 32,-7 0 0-32,0 6 0 0,0 10 0 15,0 6-1-15,7 0 0 16,-3 6-2-16,-4 1 1 0,0-4-5 15,0-3 1-15,0-10-7 16,0-12 0-16</inkml:trace>
  <inkml:trace contextRef="#ctx0" brushRef="#br2" timeOffset="144465.26">18344 13907 40 0,'0'22'20'0,"-35"0"-22"0,25-19 34 16,-5 6-29-16,-2 7 1 0,-4 3 0 16,0 0 0-16,-1 3-6 15,1 3 1-15,4 6 3 16,2 0 1-16,8 1-3 15,4-1 0-15,3-3-5 16,7 1 1-16,3-11-10 16,8-14 1-16</inkml:trace>
  <inkml:trace contextRef="#ctx0" brushRef="#br2" timeOffset="144660.6">18479 14007 44 0,'10'38'22'0,"-17"-19"-24"16,0-10 34-16,-7 7-32 0,-7 3 0 15,-8 3 0-15,1-1 1 16,-3 5-3-16,2-1 1 16,5 0-2-16,-1-3 0 15,7-7-9-15,4-15 0 16</inkml:trace>
  <inkml:trace contextRef="#ctx0" brushRef="#br2" timeOffset="144857.54">18309 14023 18 0,'14'34'9'0,"7"-5"5"0,-13-20 4 0,-1 7-14 16,0 3 1-16,3 2 1 0,1 1 0 15,3 0-9-15,0-3 0 16,-3-3 2 0,6-7 0-16,-6-6-9 15,-1-12 1-15</inkml:trace>
  <inkml:trace contextRef="#ctx0" brushRef="#br2" timeOffset="145049.84">18623 13948 48 0,'46'59'24'0,"-11"-5"-30"0,-21-48 45 16,4 9-43-16,-4 4 1 15,-3 3-11-15,-11 3 1 16,-7 0 8-16,-18 1 1 15</inkml:trace>
  <inkml:trace contextRef="#ctx0" brushRef="#br2" timeOffset="145650.26">16090 13496 40 0,'-28'19'20'0,"-36"56"-19"0,43-56 33 0,-7 9-31 15,-7 13 1-15,-4 22 0 0,4 9 1 0,-8 22-7 31,1 28 1-31,0 13 4 16,3 3 1-16,11-6-3 0,10-7 0 16,15-18-1-1,13-23 0-15,11-15-5 16,25-18 1-16,18-17-9 16,24-18 0-16,0-29-2 15,-7-12 1-15</inkml:trace>
  <inkml:trace contextRef="#ctx0" brushRef="#br2" timeOffset="146160.22">18722 13198 44 0,'0'13'22'0,"14"28"-25"15,-3-26 44-15,10 7-38 16,11 22 0-16,6 12 2 16,8 20 1-16,-7 12-8 15,0 12 1-15,-14 10 3 16,-11 3 1-16,-11 15-4 0,-13 4 0 16,-15-10-5-16,-14-9 0 15,4-16-9-15,3-25 0 16</inkml:trace>
  <inkml:trace contextRef="#ctx0" brushRef="#br2" timeOffset="146700.07">19685 14101 47 0,'7'3'23'0,"-10"-9"-21"0,-1 3 36 15,-3 0-37-15,-7 3 1 16,0-3 0-16,0 3 0 16,0 3-3-16,-4 6 1 15,0 4 2-15,-3 6 0 16,3 6-2-16,1 6 1 16,6 4-1-16,8 5 1 0,6-2-3 15,8-7 1-15,3-2-4 16,11-7 0-1,10-7-8-15,4-5 1 0,3-7-3 16,4-6 0-16</inkml:trace>
  <inkml:trace contextRef="#ctx0" brushRef="#br2" timeOffset="146972.97">20101 14249 39 0,'11'9'19'0,"-8"4"-18"0,-3-13 35 0,0 0-35 0,-3 0 0 0,-8 0 3 16,-6-7 1-16,-8 1-5 15,-3 0 0-15,-4 0 3 16,0-1 1-16,4 7-2 0,-4 0 1 16,8 10-3-16,-1 2 1 15,4 4-3-15,3 0 0 16,4-1-2-16,7-5 0 15,7-1-3-15,7-3 0 16,11-3-3-16,10 1 0 16,7-8-3-16,4-2 1 15</inkml:trace>
  <inkml:trace contextRef="#ctx0" brushRef="#br2" timeOffset="147301.78">20433 14076 46 0,'14'13'23'16,"-46"24"-27"-16,22-30 46 0,-8-1-42 16,-3-3 1-16,-4 3 0 15,0-3 1-15,1 1-2 16,6 5 1-1,1 4-1-15,2-4 1 0,5 4-1 16,6-1 1-16,8 4-1 16,6 3 0-16,8-1-1 15,0 1 1-15,-4 3 0 16,-4-6 0-16,1-1-1 16,-8 4 1-16,-10 0-4 15,-7 0 1-15,-3 0-7 16,-8-4 0-16,4-8-4 0,0-1 0 15</inkml:trace>
  <inkml:trace contextRef="#ctx0" brushRef="#br2" timeOffset="147568.6">20839 13948 41 0,'-4'31'20'0,"-49"0"-23"0,39-24 35 0,0 2-31 15,-4 0 1-15,-10 13 0 16,-4 7 1-16,-3 5-4 16,0 7 1-16,3 9 2 15,7-3 0-15,8 3-2 16,6-6 0-16,11-3-4 15,11-13 0-15,13-9-9 16,5-16 1-16</inkml:trace>
  <inkml:trace contextRef="#ctx0" brushRef="#br2" timeOffset="147799.51">20962 14108 46 0,'-14'25'23'0,"-39"19"-26"0,35-35 37 16,-10 0-32-16,-4 4 0 15,8 6 1-15,-1 6 0 16,0 0-5-16,4 9 0 16,0-5 0-16,3-4 0 15,4-3-7-15,7-10 1 16,4-6-6-16,3-6 0 0</inkml:trace>
  <inkml:trace contextRef="#ctx0" brushRef="#br2" timeOffset="147993.37">20736 14133 34 0,'14'12'17'0,"4"23"-15"0,-7-29 28 0,-1 7-28 16,4-1 1-16,0 4-1 15,4 6 1-15,0-3-5 16,-4 2 1-16,3-2 2 16,1 3 0-16,0-9-5 15,3-4 0-15,-7-9-8 16,-3-9 1-16</inkml:trace>
  <inkml:trace contextRef="#ctx0" brushRef="#br2" timeOffset="148187.6">21064 13885 52 0,'39'53'26'0,"18"35"-27"0,-43-66 47 16,3 6-45-16,1 7 0 15,0 2-2-15,-8 10 1 16,-6 7-4-16,-4 2 0 0,-14 1-11 15,-18-7 0-15</inkml:trace>
  <inkml:trace contextRef="#ctx0" brushRef="#br2" timeOffset="149073.75">22077 14296 62 0,'-4'-3'31'0,"11"6"-18"0,0-6 32 0,8-7-43 0,13 4 1 16,14-7 0-16,18 1 1 15,21-1-7-15,18 1 1 16,3-1-4-16,-21 4 1 0,-17 9-15 15,-22 3 0 1</inkml:trace>
  <inkml:trace contextRef="#ctx0" brushRef="#br2" timeOffset="149778.41">23763 13941 46 0,'0'-9'23'0,"-32"6"-11"16,18 6 25-16,-3 0-36 15,-12 0 0-15,-6 7 1 16,-4-1 0-16,8 4-3 0,-1 2 1 16,4 4 1-16,3-6 0 15,4-1-1-15,0-2 1 16,6-4-1-16,8 0 0 16,7 0 0-16,7 4 1 15,4 2-1-15,14 1 0 16,-1-1 0-16,1 1 1 15,-4 0-1-15,-3-1 1 0,-7 4-1 16,-11 3 0-16,-11 6 0 16,-10 3 0-1,3 3-2-15,-3 4 0 0,0-4-3 16,3-9 1-16,-3-3-5 16,10-3 1-16,8-4-8 15,3-12 0-15</inkml:trace>
  <inkml:trace contextRef="#ctx0" brushRef="#br2" timeOffset="149989.94">23823 14111 46 0,'-7'53'23'0,"-4"-9"-21"15,8-38 40-15,-4 7-41 16,3-1 0-16,1-2-5 0,-1-1 1 16,1-3-3-16,3-2 0 15,0-14-8-15,3-9 1 16</inkml:trace>
  <inkml:trace contextRef="#ctx0" brushRef="#br2" timeOffset="150169.6">23777 13885 46 0,'25'3'23'0,"3"25"-24"0,-17-18 38 0,3 2-40 16,3 4 1-16,1 0-5 16,0-1 1-16,-4 4 0 15,0-6 1-15,4-1-8 16,-15-6 0-16</inkml:trace>
  <inkml:trace contextRef="#ctx0" brushRef="#br2" timeOffset="150469.67">23964 14252 43 0,'4'28'21'0,"6"-22"-19"0,-6 1 40 0,-1-4-41 15,1 3 1-15,-4-6-2 16,7-9 1-16,0-1-3 15,4-2 1-15,-1-4-1 16,-3-3 0-16,4 0-1 0,-1-3 0 16,1 0 0-16,3 0 1 15,4 7 0-15,-1 2 0 16,1 4 4-16,-4 12 0 16,0 3 1-16,0 16 1 15,-3 3-1-15,-4 4 1 16,0 5-1-16,0 4 0 15,0-4-5-15,0-9 1 16,4-6-6-16,3-13 0 16,4-12-8-16,3-16 1 15</inkml:trace>
  <inkml:trace contextRef="#ctx0" brushRef="#br2" timeOffset="150709.69">24705 13653 39 0,'14'6'19'0,"4"13"-16"16,-15-16 30-16,-10 7-30 16,-3 11 0-16,-4 1 3 15,-11 4 0-15,-3 5-7 16,3 10 1-16,-3 9 4 16,-4 0 0-16,0 6-1 15,4 4 0-15,10-7-3 16,4-3 1-16,11-6-4 15,6-3 0-15,8-13-5 16,3-12 0-16,4-13-8 16,10-12 0-16</inkml:trace>
  <inkml:trace contextRef="#ctx0" brushRef="#br2" timeOffset="150921.81">24934 13923 45 0,'11'31'22'0,"-15"22"-19"0,1-40 35 16,-8-4-36-16,-6 4 1 16,-12 2 0-16,1-2 1 15,-7 6-5-15,-4 6 0 0,-3 3 3 16,3 0 0-16,7 1-5 16,11-8 0-16,3-2-7 15,1-9 0-15,6-13-6 16,11-19 1-16</inkml:trace>
  <inkml:trace contextRef="#ctx0" brushRef="#br2" timeOffset="151089.5">24691 13948 20 0,'11'-7'10'0,"6"36"9"16,-13-17 8-16,3 10-22 16,0 3 0-16,0 7 3 15,0 2 1-15,0 1-12 16,0 2 1-16,0-2 6 15,0-1 1-15,4-2-7 16,-1-4 1-16,1-9-7 16,3-13 0-16,0-12-6 0,0-16 1 0</inkml:trace>
  <inkml:trace contextRef="#ctx0" brushRef="#br2" timeOffset="151309.79">25054 13694 39 0,'29'28'19'0,"-15"41"-15"0,0-50 32 15,7 9-31-15,4 10 0 16,-1 2 2-16,-6 7 1 0,-7 10-11 16,-8 2 0-16,-6 10 5 15,-12 0 0-15,-2 0-9 16,-1-6 1-16,-3-16-10 15,-4-19 1-15</inkml:trace>
  <inkml:trace contextRef="#ctx0" brushRef="#br2" timeOffset="151865.93">25989 12954 49 0,'4'3'24'16,"-18"16"-23"-16,3-10 39 0,-7 4-39 16,-3 8 1-16,-7 8 0 15,-7 5 0-15,-8 13-3 0,5 10 0 32,-33 87 2-32,7 6 1 15,5-8-2-15,6-4 1 16,10-16-2-1,8-9 0-15,10-13-3 16,15-22 0-16,13-15-3 16,15-16 1-16,21-9-7 15,-4-13 1-15,18-16-2 16,14-18 0-16</inkml:trace>
  <inkml:trace contextRef="#ctx0" brushRef="#br2" timeOffset="152391.01">26458 13035 44 0,'4'25'22'0,"-22"13"-22"0,15-32 43 0,-4 10-42 15,-4 3 1-15,0 3 1 16,1 3 0-16,-1 3-3 16,1 0 0-16,-1 3 2 15,4-2 1-15,0-1-1 16,0-3 0-16,3-6-2 15,1-4 1-15,-1-5-2 16,-6-7 0-16,-1-6-1 16,-6-3 1-16,-1-4-1 15,4-2 0-15,-4-1 0 16,-6 4 1-16,-5 2-1 16,1 7 1-16,0 4-1 0,0 5 1 15,3 4 0-15,7 2 0 16,8 1 2-16,3 3 1 15,10-4 1-15,11-2 1 16,7-1-1-16,4-2 1 16,3-1-1-16,8 1 1 15,-1-4-4-15,-3 0 0 16,-8-3-8-16,-2 1 1 16,-8-4-10-16,-7-7 1 15</inkml:trace>
  <inkml:trace contextRef="#ctx0" brushRef="#br2" timeOffset="152632.78">25795 13728 55 0,'-7'22'27'0,"18"-12"-24"15,-4-10 44-15,3 0-44 16,11 0 1-16,15 0 1 15,17-7 0-15,10-2-7 16,8-1 0-16,6-2 0 16,-10 2 1-16,-10 4-6 15,-11-3 0-15,-11 6-10 16,-10 0 0-16,-8-1-1 16,-3 4 0-16</inkml:trace>
  <inkml:trace contextRef="#ctx0" brushRef="#br2" timeOffset="152864.31">26317 13841 46 0,'7'35'23'0,"-3"-29"-25"0,-1-3 45 16,4-3-44-16,0 0 1 15,-7 0-1-15,8-3 1 16,-1 3 0-16,-4 0 1 0,1-6-1 15,-1 2 0-15,4-2-1 16,-3-3 1-16,3-1-6 16,0 1 0-16,-4-4-8 15,4-2 1-15</inkml:trace>
  <inkml:trace contextRef="#ctx0" brushRef="#br2" timeOffset="153562.28">26099 13882 38 0,'-4'0'19'0,"0"0"-14"0,4 0 27 16,-3 0-28-16,-1 6 1 16,-3 0 3-16,0 7 0 0,0 6-9 15,0 3 0-15,-3 3 6 16,-1 0 1-1,0 12-3 1,1-2 0-16,-1 6-2 0,4-4 1 0,0-5-2 16,0-7 0-16,4-3-1 31,-1-7 0-31,1-8 0 0,-1-7 0 16,0-7 0-16,-3-2 0 15,-7-4-1-15,0-2 1 16,0-1-2-16,-4 0 1 15,4 1 0-15,-3 2 0 0,-1 1 0 16,0 9 0-16,1-1 1 16,-1 14 0-1,4-1 1-15,3 4 1 16,8 2 0-16,3 7 0 16,10 0 0-16,8 0 0 15,10 0-2-15,8-6 1 16,6-7-5-16,7-2 0 15,1-7-10-15,-11-10 1 0</inkml:trace>
  <inkml:trace contextRef="#ctx0" brushRef="#br2" timeOffset="153788.81">26416 14042 49 0,'-18'40'24'0,"-35"-21"-21"16,36-3 37-16,-8 3-40 16,0 6 1-16,1 0 0 15,3 6 0-15,-1-6-2 16,5-3 0-16,3-6-4 16,3-10 0-16,4-9-9 15,7-9 1-15,0-10-2 16,0-13 0-16</inkml:trace>
  <inkml:trace contextRef="#ctx0" brushRef="#br2" timeOffset="153938.74">26183 13948 44 0,'11'18'22'0,"-4"51"-19"0,0-43 44 16,3 8-44-16,8 10 0 16,0 9 1-1,3-3 0-15,4-9-7 0,-4-6 0 16,0-13-3-16,-3-7 0 15,-1-21-10-15,-3-13 0 0</inkml:trace>
  <inkml:trace contextRef="#ctx0" brushRef="#br2" timeOffset="154748.34">27326 13744 48 0,'7'-3'24'0,"0"0"-18"15,-7-4 37-15,-3 1-41 16,-4 3 1-16,0-3-1 16,0-1 1-16,-8-2-4 15,-2 9 0-15,-8 9 3 16,-3 4 1-16,-4 6-2 0,0 9 0 15,1 0 0-15,2 7 1 16,12 5-2-16,6 4 1 16,11-6-4-16,14 0 1 15,15-1-4-15,6-9 0 16,-3-9-6 0,3-3 1-16,4-10-5 15,-4-6 0-15,0-6 3 16,1 0 1-16,-5-10 7 0,1-6 0 15,7 0 7-15,-7 0 1 16,-4-3 7-16,-7 9 1 16,-3 4 1-16,-4 2 0 15,-11 4-4-15,-6 0 1 16,-8 3-2-16,-3 0 1 0,-4 3-4 16,-3 0 0-1,-3 3-2-15,-5 3 1 16,-2 7-2-16,2 5 0 0,8 4-3 15,7-3 1-15,0 0-2 16,3-3 1 0,11-4-3-16,11-2 0 0,14-7-4 15,6 0 0-15,15-6-6 16,4-13 1-16</inkml:trace>
  <inkml:trace contextRef="#ctx0" brushRef="#br2" timeOffset="155020.57">27993 13697 52 0,'0'12'26'0,"-32"20"-31"15,15-23 47-15,-1 1-42 16,4-1 1-16,-4 0 0 16,-3-2 1-16,0 2-2 15,3 0 0-15,1 4 1 16,2-1 0-16,5 1-1 0,3 6 1 15,7 3-1-15,10 3 0 16,1 0-1-16,0 0 1 16,-4-3-1-16,0-3 0 15,-4 3-2-15,-3 0 0 16,-3 3-3-16,-11-3 0 16,-4-7-9-16,0-5 1 15</inkml:trace>
  <inkml:trace contextRef="#ctx0" brushRef="#br2" timeOffset="155319.44">28385 13587 48 0,'3'35'24'0,"-3"-45"-25"15,0 16 40-15,-7 7-38 16,-7-1 0-16,-7 7 2 16,-8 10 0-16,-9 11-3 15,-5-2 0-15,1 9 2 16,0 6 0-16,3-6-1 16,4 3 1-16,10-2-3 15,11-8 0-15,14-5-5 16,10-13 1-16,8-7-9 15,3-8 1-15,7-17-3 0,4-5 1 16</inkml:trace>
  <inkml:trace contextRef="#ctx0" brushRef="#br2" timeOffset="155514.43">28571 13684 43 0,'15'22'21'0,"-26"10"-19"0,4-23 41 15,-7 4-41-15,-7 5 1 16,-8 4 0-16,5 3 0 0,-8 7-4 16,-3 5 0-1,-4 1 1-15,0-4 1 0,0 7-6 16,8-16 0-16,6-3-10 16,11-19 0-16</inkml:trace>
  <inkml:trace contextRef="#ctx0" brushRef="#br2" timeOffset="155695.25">28215 13744 30 0,'14'12'15'0,"29"17"2"15,-29-11 13-15,0 7-25 16,3 13 0-16,1 3 2 16,-4-7 1-16,-3 7-11 15,3-9 1-15,0-4 5 16,0-9 0-16,4-4-7 15,3-12 0-15,0-3-11 16,0-18 0-16</inkml:trace>
  <inkml:trace contextRef="#ctx0" brushRef="#br2" timeOffset="155934.56">28706 13640 40 0,'21'35'20'0,"7"21"-18"0,-17-43 25 15,6 6-26-15,1-1 0 0,-1 4-1 16,-2-3 1-16,-8 3-2 16,-7 3 1-16,-11 3 0 15,-14 7 0-15,-10-4-3 16,-4 4 0-16,-7 9-8 15,1-13 0-15</inkml:trace>
  <inkml:trace contextRef="#ctx0" brushRef="#br2" timeOffset="156279.41">29263 12458 40 0,'-32'-3'20'0,"7"34"-12"0,22-15 31 15,3 15-37-15,7 16 1 16,7 29 1-16,7 18 1 16,11 37-6-16,3 14 1 15,-6 33 3 48,-15 33 1-63,-21-4-3 0,-22 9 1 0,-16-22-5 0,-23-27 1 0,1-33-14 0,-7-36 0 0</inkml:trace>
  <inkml:trace contextRef="#ctx0" brushRef="#br2" timeOffset="157390.16">16200 15155 37 0,'24'19'18'0,"19"-10"-13"0,-22-9 19 0,11 0-24 0,10 3 1 0,18-3 0 15,24 0 1-15,1 0-2 16,17 0 1-16,22 3 2 15,10-6 1-15,18-3-1 0,24-3 0 16,11-7-1-16,14-3 0 16,11-3-1-16,17-3 1 15,11 0-2-15,21 3 1 0,4-9-1 32,20-1 1-32,12-8-1 15,6 2 0-15,11 0 0 0,4 1 0 0,17 2 0 16,0 10 0-1,0 3 1-15,11 3 0 0,3 7 0 16,11-4 1-16,-4 7-1 16,11 2 0-16,0 4 0 15,10 0 1 1,1 6-1-16,-1-3 1 16,8 3 0-16,-15 1 0 15,8 2 1-15,-1-3 0 16,-24 3-1-16,-14-6 1 15,-25 7-2-15,-11 2 1 16,-31 7-2-16,-15-1 1 16,-28-5-2-16,-24-1 0 15,-14-6-4-15,-26-3 0 16,-20-3-12-16,-22-13 0 0,-27 4-1 16,-26-1 1-16</inkml:trace>
  <inkml:trace contextRef="#ctx0" brushRef="#br2" timeOffset="158081.22">20708 15610 52 0,'7'6'26'0,"-3"-9"-18"15,-4 3 27-15,0 0-33 16,0 0 1-16,-7 0-1 16,-4-3 1-16,-7-1-4 15,-10 1 0-15,-4 3 2 16,-3 7 1-16,0 5-3 0,0 10 0 16,3 3-2 30,4 7 1-46,3 8-4 0,11 1 1 0,10 0-3 0,11-7 1 0,18-2-2 0,7-13 1 16,3-10-6-16,4-12 1 16</inkml:trace>
  <inkml:trace contextRef="#ctx0" brushRef="#br2" timeOffset="158336.65">21078 15697 46 0,'11'10'23'0,"0"-10"-19"0,-11 0 41 0,0 0-43 15,0 0 0-15,-7 3 1 16,-8-3 1-16,-6 0-5 16,-7 3 1-16,-4-3 3 15,-3 3 1-15,-7 0-3 16,-1 10 0-16,5 6-3 16,6 0 0-16,4 9-3 15,3-6 0-15,7-3-2 16,8-4 0-16,6-5-1 15,18-4 1-15,15-3-1 16,13-6 0-16,11-7-4 16,7-5 1-16</inkml:trace>
  <inkml:trace contextRef="#ctx0" brushRef="#br2" timeOffset="158622.74">21385 15516 37 0,'-3'15'18'0,"-32"-5"-16"0,20-7 31 16,-2 3-31-16,-1 0 0 16,-6 1 2-16,-1-1 0 15,-3 0-5-15,3 4 0 16,0-1 3-16,8 3 1 16,6 1-2-16,7 3 1 15,8-1-1-15,10 1 0 0,4 0 0 16,6-7 0-16,5 1 0 15,2 2 1 1,-2-2-1-16,-8 2 0 0,-11 4-3 16,-13-1 0-16,-11 4-6 15,-7 3 1-15,-8-6-8 16,-6-10 0-16</inkml:trace>
  <inkml:trace contextRef="#ctx0" brushRef="#br2" timeOffset="159042.46">21414 15117 59 0,'7'16'29'0,"3"-10"-32"0,-10-6 55 16,7 0-50-16,11 0 0 16,7 0 1-16,6 0 0 15,8 0-4-15,4 3 0 16,-8 1 2-16,-7 2 1 16,-7-3-2-16,-10 3 0 15,-11 4-2-15,-11-7 1 16,-3 0-2-16,-4 6 1 15,-6 4-1-15,3-1 1 0,-4 7 0 16,4 0 0-16,3 0 1 16,4 0 0-16,3-1 0 15,4 1 1-15,7 0-2 16,11 0 1-16,10-3-4 16,11-4 0-16,7-9-9 15,-1-6 1-15,-2-6-3 16,3-1 1-16</inkml:trace>
  <inkml:trace contextRef="#ctx0" brushRef="#br2" timeOffset="159284.68">22179 15240 46 0,'-10'44'23'0,"-33"-4"-24"0,29-30 44 15,-11 2-41-15,-6 7 1 16,-8 9 1-16,-7 7 0 16,4 12-5-16,-1 16 0 0,1-4 3 15,3 4 0 1,7-7-2-16,15-2 0 0,10-4-5 16,14-10 1-16,0-11-8 0,14-7 1 15,14-16-5-15,11-9 1 16</inkml:trace>
  <inkml:trace contextRef="#ctx0" brushRef="#br2" timeOffset="159509">22574 15475 46 0,'7'37'23'0,"-21"-2"-24"16,7-26 41-16,-14 4-39 15,-14 3 1-15,3 2 0 16,-10 7 1-16,-4 1-4 16,-7 5 1-16,0 7-1 15,7-1 0-15,4 1-8 16,6-13 1-16,12-13-7 16,10-18 1-16</inkml:trace>
  <inkml:trace contextRef="#ctx0" brushRef="#br2" timeOffset="159688.94">22024 15371 27 0,'11'-9'13'0,"20"28"-5"0,-20-4 15 15,6 14-20-15,8 2 0 16,7 13 2-16,3 6 0 16,0-6-7-16,-3 9 1 15,4-3 3-15,-1-6 0 16,0-6-6-16,4-7 0 15,-4-9-8-15,0-12 1 0</inkml:trace>
  <inkml:trace contextRef="#ctx0" brushRef="#br2" timeOffset="159903.38">22666 15258 53 0,'49'66'26'0,"36"44"-32"16,-64-85 49-16,0 13-43 15,8 3 0-15,-1 2-5 16,-11 4 1-16,-17 7-3 16,-10 2 1-16,-25 7-8 0,-15 3 0 0</inkml:trace>
  <inkml:trace contextRef="#ctx0" brushRef="#br2" timeOffset="164091.84">14383 17105 37 0,'-7'0'18'0,"10"-3"-9"16,-3 3 18-16,0 0-23 0,4 0 0 15,3-3 2-15,7 3 0 16,7-3-9-16,7-3 1 15,4-4 4-15,7 1 0 16,3 3-7 0,1-1 1-16,-8 4-10 15,-10 6 0-15</inkml:trace>
  <inkml:trace contextRef="#ctx0" brushRef="#br2" timeOffset="164297.94">14295 17363 52 0,'-4'43'26'0,"15"-27"-25"0,-4-16 44 15,3 0-43-15,11 3 0 16,11-3 0-16,14-6 1 16,7-3-5-16,7-1 0 15,0 1-6-15,-7-1 1 0,-7 1-9 16,-18 0 0-16</inkml:trace>
  <inkml:trace contextRef="#ctx0" brushRef="#br2" timeOffset="165358.99">16231 16353 45 0,'4'6'22'0,"-4"-6"-11"16,0 3 23-16,-4 0-32 15,-6 7 0-15,-8 5 0 16,-7 1 1-16,-6 3-4 16,-5 0 0-16,5 3 3 15,-1 9 0-15,0 0-1 0,0 4 0 16,4 3 0-16,11 2 0 15,6-2-1-15,11 0 1 16,11-7-4-16,13-6 1 0,11-9-7 16,8-7 1-1,-1-3-8-15,-7-6 0 16</inkml:trace>
  <inkml:trace contextRef="#ctx0" brushRef="#br2" timeOffset="165617.37">16506 16594 52 0,'0'0'26'0,"-38"0"-30"0,24-3 45 0,-11 0-41 16,-3 6 1-16,3 0 2 16,0 0 1-16,1 4-5 15,-1-1 1-15,0 3 2 16,0 7 0-16,8 0-1 15,3 3 1-15,7-1-3 16,7-2 1-16,10-3-3 16,4-7 0-16,4-3-6 15,7-3 0-15,3-6-7 16,4-4 0-16</inkml:trace>
  <inkml:trace contextRef="#ctx0" brushRef="#br2" timeOffset="165932.76">16736 16416 43 0,'0'21'21'0,"-7"-5"-21"0,3-13 34 16,-3 4-32-16,-7-1 0 16,-4-3 1-16,1 0 1 15,-4 0-4-15,-1 0 0 16,5 4 2-16,-1-1 1 15,4 3-2-15,7 1 1 0,3 5-1 16,12 4 1-16,6 3-2 16,3-3 1-16,4 0-1 15,-3-4 1-15,0 1-2 16,-8 0 1-16,-10 0-1 16,-7 9 1-16,-10 0-4 15,-5 0 1-15,-2-3-9 16,-1-3 1-16,0-7-4 15,4-6 0-15</inkml:trace>
  <inkml:trace contextRef="#ctx0" brushRef="#br2" timeOffset="166218.87">17113 16337 42 0,'-3'31'21'0,"-36"-21"-24"0,25-1 37 16,-7 1-32-16,-8-1 1 16,1 10 1-16,0 9 1 31,-7 35-7-31,10 0 1 15,7-7 1-15,8-9 0 16,6-9-9-16,15-13 1 0,6-13-6 16,12-12 1-16</inkml:trace>
  <inkml:trace contextRef="#ctx0" brushRef="#br2" timeOffset="166453.67">17318 16456 42 0,'-11'41'21'0,"-31"0"-22"0,28-29 36 0,-11 4-33 16,-7 3 0-16,1-3 1 16,-1 2 1-16,0 4-5 15,-3 3 0-15,3 4 2 16,7-7 1-16,4-4-10 15,7-2 0-15,4-10-6 0,10-6 1 16</inkml:trace>
  <inkml:trace contextRef="#ctx0" brushRef="#br2" timeOffset="166642.09">17085 16450 41 0,'18'28'20'0,"-1"22"-19"0,-10-34 32 0,0 6-33 0,4-3 1 0,0 6-1 0,-1 6 0 15,4 1-1-15,0-1 1 0,1-6-5 16,-1-9 1-16,3-10-8 16,1-12 0-16</inkml:trace>
  <inkml:trace contextRef="#ctx0" brushRef="#br2" timeOffset="166866.22">17378 16243 39 0,'3'47'19'0,"29"-3"-15"15,-21-25 31 1,6 6-33-16,1 6 1 0,0 4 0 15,-1 6 1-15,-6-1-6 16,-8 1 1-16,-6 0 2 16,-11 0 1-16,-4-1-4 0,0-5 0 15,1-7-12-15,-8-6 1 16</inkml:trace>
  <inkml:trace contextRef="#ctx0" brushRef="#br2" timeOffset="167104.67">17709 16594 46 0,'11'13'23'0,"-7"-16"-21"0,-4 3 33 0,0 0-35 15,0-7 1-15,-4 7-5 16,1 0 1-16,-1 0-9 16,-3 0 1-16,3-3-2 15,4 3 0-15</inkml:trace>
  <inkml:trace contextRef="#ctx0" brushRef="#br2" timeOffset="167449.81">18052 16412 43 0,'7'19'21'0,"-7"-16"-27"0,-4-3 41 15,-3 3-34-15,-3 4 1 16,-5-1 1-16,1 3 1 16,0 4-4-16,0 9 1 15,0 0 2-15,0 6 0 0,-4 0-1 16,1 4 1-16,2 2-2 16,5 1 0-16,3 2-3 15,7-5 1-15,3-7-4 16,8-6 0-16,0-10-6 15,6-3 1-15,8-6-5 16,0-6 1-16</inkml:trace>
  <inkml:trace contextRef="#ctx0" brushRef="#br2" timeOffset="167722.87">18242 16654 37 0,'18'3'18'0,"-4"-3"-14"15,-14 0 32-15,0 0-35 16,-4 0 0-16,-6 0 2 16,-4 0 0-16,0 3-3 15,-1 0 1-15,1 4 1 0,0-1 1 16,0 6-1-16,-4 1 1 16,4-4-2-16,0 4 0 15,4-1-2-15,-1 4 1 16,8 0-2-16,3-1 0 15,7-2-1-15,3-7 1 16,4-3-2-16,4-3 0 16,0-6-3-16,-1-6 1 15,1-4-6-15,0-3 0 0</inkml:trace>
  <inkml:trace contextRef="#ctx0" brushRef="#br2" timeOffset="168109.94">18584 16469 37 0,'18'16'18'0,"-22"-13"-15"15,4-3 28-15,-3 0-28 16,-8 0 1-16,-3-3 3 15,0-1 0-15,4 4-9 16,-1 4 1-16,0 2 5 16,4 0 0-16,0 3-2 0,4 4 1 15,-1 0-3-15,4-4 1 16,-3 4-1-16,6-4 1 16,4 0-1-16,4 4 0 15,3-1 0-15,-3 1 0 16,-1 3-1-16,-6-1 1 15,-8 4-2-15,-3 9 0 16,-4-3-3-16,1-3 0 16,-4-3-10-16,0-6 0 15,-4-10 0-15,0-3 1 16</inkml:trace>
  <inkml:trace contextRef="#ctx0" brushRef="#br2" timeOffset="168390.87">19008 16318 36 0,'3'10'18'0,"-17"12"-20"15,7-16 35-15,-4 6-31 16,-6 1 0-16,-4 9 2 15,-4 0 0-15,0 3-6 16,1 6 1-16,-5 4 3 16,5 6 0-16,-1 3-1 0,4 3 0 15,7 0-1-15,3-10 0 0,4-12-6 16,7-3 1 0,11-3-7-16,3-13 0 0</inkml:trace>
  <inkml:trace contextRef="#ctx0" brushRef="#br2" timeOffset="168652.65">19258 16488 45 0,'0'22'22'0,"-35"28"-24"0,17-38 37 0,-6 4-34 16,-5 0 0-16,1 2 0 15,0 4 0-15,0 4-3 16,-4 5 0-16,4-6-5 16,-1-3 0-16,8-10-6 15,4-8 1-15</inkml:trace>
  <inkml:trace contextRef="#ctx0" brushRef="#br2" timeOffset="168862.12">18997 16469 24 0,'25'25'12'0,"-11"28"-3"0,-4-37 14 15,1 3-21-15,3 3 0 16,0 3 0-16,0-3 0 15,1 3-4-15,-1 0 1 16,-4-6 1-16,1-7 0 16,-1-9-5-16,1-6 1 15,3-6-6-15,-3-4 1 16</inkml:trace>
  <inkml:trace contextRef="#ctx0" brushRef="#br2" timeOffset="169072.62">19283 16243 38 0,'25'57'19'0,"24"-14"-19"0,-35-24 35 0,7 13-34 0,7 5 1 0,4 10-1 15,-7 0 0-15,-11 7-2 16,-10 5 0-16,-15-2 0 15,-14-1 0-15,-14-6-11 16,-3-6 0-16</inkml:trace>
  <inkml:trace contextRef="#ctx0" brushRef="#br2" timeOffset="169808">20105 16663 57 0,'3'0'28'0,"19"-3"-27"0,-19 3 50 0,15 0-47 16,20 0 0-16,12 0 0 16,17 0 0-16,0-3-10 15,-7 3 1-15,-7 0-6 16,-14 0 0-16,-18-3-8 15,-14 6 0-15</inkml:trace>
  <inkml:trace contextRef="#ctx0" brushRef="#br2" timeOffset="170571.47">21156 16563 48 0,'0'9'24'0,"-10"-2"-17"0,2-1 24 16,-2 0-31-16,-4 4 0 15,-4-1 0-15,0-3 0 0,-3 4 0 16,0-1 0-16,4 0 0 15,-1 4 0-15,4-4-1 16,3 1 1-16,11 2 0 16,7 1 0-16,7 3 0 15,8-1 0-15,6-2 0 16,-4-4 1-16,-2 1 0 16,-8-1 0-16,-11 4-1 15,-13 2 0-15,-12-2 0 0,-9 2 0 16,-5 1-5-16,-6-3 1 0,0-4-10 31,7 0 0-31</inkml:trace>
  <inkml:trace contextRef="#ctx0" brushRef="#br2" timeOffset="170888.66">21414 16720 42 0,'-11'12'21'0,"-7"-15"-14"0,11 3 29 16,-3 0-34-16,-4 0 0 15,0 3 1-15,-4 4 1 16,4 2-5-16,3 3 1 15,1 4 3-15,-1 0 0 16,0 0-2-16,4-4 1 0,4-3-2 16,-1-2 1-16,1-1-5 15,-1 0 1-15,1 1-10 16,-1-4 0-16,-6-6-3 16,-1-7 1-16</inkml:trace>
  <inkml:trace contextRef="#ctx0" brushRef="#br2" timeOffset="171246.45">21417 16481 48 0,'14'10'24'0,"0"-16"-36"15,-14 6 45-15,4-4-56 16,3 1 0-16</inkml:trace>
  <inkml:trace contextRef="#ctx0" brushRef="#br2" timeOffset="171758.24">21558 16745 37 0,'-7'47'18'0,"-7"-6"-26"0,11-32 37 16,-1-6-27-16,1 0 0 15,-1 0 1-15,0 1 1 16,1-4-5-16,-1 3 0 16,4 0 2-16,4-6 1 0,3-7-2 15,0-9 0-15,4-6-2 16,-1 0 1-16,1 0 0 16,3 3 0-16,0 7 0 15,0 2 0-15,0 4 2 16,4 9 0-16,0 9-1 15,-1 10 1-15,-3 3 1 16,0 0 0-16,0-3-1 16,1-4 1-16,-5 4-2 15,1 0 1-15,-1 0-9 16,-3-4 0-16,0-5-4 16,4-7 1-16</inkml:trace>
  <inkml:trace contextRef="#ctx0" brushRef="#br2" timeOffset="172015.77">22197 16456 43 0,'-25'16'21'0,"-28"18"-24"0,39-27 39 15,-7 2-34-15,0 13 1 16,-4 0 0-16,-3 9 0 16,0 7-4-16,-1 6 0 0,5 3 2 15,6-3 1-15,11-3-4 16,7-7 1-16,11-6-13 16,10-12 1-16</inkml:trace>
  <inkml:trace contextRef="#ctx0" brushRef="#br2" timeOffset="172239.36">22345 16622 53 0,'0'32'26'0,"-21"2"-27"16,14-24 41-16,-11 2-40 15,-7 7 1-15,-6 3 0 0,-1 3 1 16,0-6-3-16,4-3 1 16,0-1-6-16,3-2 1 15,7-7-10-15,4-3 0 16</inkml:trace>
  <inkml:trace contextRef="#ctx0" brushRef="#br2" timeOffset="172434.9">22144 16557 29 0,'28'53'14'0,"14"7"2"0,-31-39 12 0,3 5-27 16,0-1 0-16,0 3 1 16,0-9 0-1,1 0-7 1,-5-7 0-16,1-3-6 0,-1-5 1 15</inkml:trace>
  <inkml:trace contextRef="#ctx0" brushRef="#br2" timeOffset="172644.54">22465 16607 43 0,'35'75'21'0,"-7"3"-27"0,-24-59 34 15,-4-3-30-15,-11 9 1 16,-10 6-16-16,-4 4 1 16,-10-7 14-16,0-3 1 15</inkml:trace>
  <inkml:trace contextRef="#ctx0" brushRef="#br2" timeOffset="173143.31">22895 16234 37 0,'0'12'18'0,"0"-6"-17"0,0-2 33 16,0 2-33-16,0 3 0 15,0-2 0-15,-7 2 0 16,-7 10-1-16,-7 3 0 15,-7 6 0-15,-8 6 1 16,-2 10 0-16,-1 7 1 16,4 11-1-16,6 7 1 0,5-3-2 15,2 3 0-15,12-12-6 16,10-14 0-16,14-8-7 16,7-10 0-16</inkml:trace>
  <inkml:trace contextRef="#ctx0" brushRef="#br2" timeOffset="173396.21">22832 16720 63 0,'7'12'31'0,"14"-5"-42"16,-10-7 61-16,3 0-50 0,10 3 0 15,15 0-4-15,-7 0 1 16,0 0-3-16,-4-3 0 16,-7-3-10-16,0-3 0 15</inkml:trace>
  <inkml:trace contextRef="#ctx0" brushRef="#br2" timeOffset="173784.26">23389 16635 49 0,'7'22'24'0,"-17"-13"-25"0,6-5 38 0,-3-1-37 15,0 0 0-15,-4 3 0 16,1 3 1-16,-1-2-1 16,-3 2 0-16,0 1 0 15,0-1 0-15,0-3 0 16,3 1 0-16,1 2 0 16,6 0 0-16,1 1 0 15,6 2 0-15,4 1 0 16,7-1 1-16,4 1-1 15,3-1 1-15,0-5-1 16,0-1 0-16,-3 0 0 16,-4-3 1-16,-7 7-2 0,-3 2 1 15,-11 7-1 1,-11 0 1-16,-7 0-2 0,-6 0 1 16,-5-1-5-16,5-5 1 15,2 3-9-15,5-7 1 16</inkml:trace>
  <inkml:trace contextRef="#ctx0" brushRef="#br2" timeOffset="174011.07">23562 16782 48 0,'-3'38'24'16,"-8"-16"-25"-16,7-16 39 0,1 1-38 16,-1-4 0-16,1 0 0 15,-4-3 0-15,3 0-4 16,1 3 1-16,3-9-10 16,0-10 0-16</inkml:trace>
  <inkml:trace contextRef="#ctx0" brushRef="#br2" timeOffset="174176.52">23541 16503 34 0,'14'19'17'0,"7"3"-17"0,-14-16 19 16,0 1-20-16,0 2 1 15,0 0-5-15,0 1 0 16,0-4-1-16,1 0 0 15</inkml:trace>
  <inkml:trace contextRef="#ctx0" brushRef="#br2" timeOffset="174505.67">23777 16839 28 0,'-3'31'14'0,"-4"-12"-9"0,7-16 20 16,0 3-25-16,0-2 1 0,0-1-1 15,0-3 1-15,0 0-2 16,3-10 1-16,1 7 0 16,-1-6 1-16,4-4-1 15,0-2 0-15,4-4 0 16,-4 3 0-16,4 0 0 16,-1 7 0-16,4 3 0 15,0 6 0-15,0 3 0 16,-3 6 1-16,0 4 0 15,-1-4 0-15,-3 4-1 16,0 2 1-16,-3 4-1 16,-4 0 1-16,0 0-2 15,-4-3 1-15,1-4-9 0,3-6 1 16,0-6-2-16,0-12 0 16</inkml:trace>
  <inkml:trace contextRef="#ctx0" brushRef="#br2" timeOffset="174761.72">24225 16481 29 0,'0'29'14'0,"-14"-17"-8"0,11-9 26 0,-8 7-29 15,0 5 0-15,-6 4 3 16,-1 3 1-16,-3 3-8 15,3 7 1-15,1 2 4 16,-4 4 1-16,10-10-2 16,0 0 0-16,1 4-3 15,6-4 0-15,1-3-6 16,10-6 0-16,7-10-8 16,4-9 0-16</inkml:trace>
  <inkml:trace contextRef="#ctx0" brushRef="#br2" timeOffset="174987.46">24458 16663 28 0,'4'13'14'0,"-11"2"-3"0,-4-11 13 16,0 2-21-16,-10 0 1 15,-7 4 2-15,-7-1 1 16,-1 7-9-16,1 6 1 15,-4 0 5-15,4-7 0 16,7 4-6-16,0-6 0 16,3-4-11-16,11-3 1 15,0-6-1-15,10-9 0 16</inkml:trace>
  <inkml:trace contextRef="#ctx0" brushRef="#br2" timeOffset="175197.66">24211 16635 35 0,'14'25'17'0,"0"6"-18"0,-7-21 33 0,0 2-30 15,1 7 0-15,-1 0 1 16,0 6 0-16,0-9-4 16,0 0 0-16,0-4 3 0,0 1 0 15,0-4-4-15,4-6 0 16,-1 0-8-16,1-6 1 15,-1-9-3-15,-3-7 0 16</inkml:trace>
  <inkml:trace contextRef="#ctx0" brushRef="#br2" timeOffset="175436.57">24440 16525 31 0,'29'35'15'0,"2"24"-10"0,-20-46 27 16,0 6-30-16,-4 6 1 15,0 6 1-15,0 1 0 16,-7-7-6-16,-7 3 1 16,-7 3 2-16,-4 1 0 15,-3-4-9-15,0-9 0 16,-4-7-4-16,11-9 0 0</inkml:trace>
  <inkml:trace contextRef="#ctx0" brushRef="#br2" timeOffset="175691.71">24663 15920 40 0,'7'53'20'0,"14"38"-20"15,-10-56 36-15,-1 9-33 16,8 18 0-16,-1 14 2 16,1 11 1-16,-4 17-8 0,-7-10 1 15,-10 0 3-15,-15 3 1 16,-17 1-9-16,-4-4 0 15,-14-7-9-15,0-21 1 16</inkml:trace>
  <inkml:trace contextRef="#ctx0" brushRef="#br2" timeOffset="176712.87">16066 17143 30 0,'45'25'15'0,"51"0"-16"0,-75-22 15 16,18 0-10-16,14 1 1 0,17-1 0 15,22 0 1 1,7 3-7-16,6 4 0 16,19 8 6-16,13 4 0 0,5 3-2 15,9 4 1-15,15-7 0 16,10-4 0-16,18 1 1 0,11 0 0 16,17-3 0-1,22-4 0-15,17 4-1 16,18-4 0-16,13 7-1 15,8 3 1 1,-3 3-1-16,20 0 1 0,-3-9 0 16,3-6 0-16,-10-7 0 15,7-6 0-15,-14-1-1 0,0 1 0 16,-14 6-3 0,0 7 1-1,-18 21-4-15,3 7 1 0,-38 3-1 16,-18 2 1-16,-21-2-3 15,-24-16 1-15,-36-12-5 16,-32-13 0-16,-31-10-10 16,-36-2 1-16</inkml:trace>
  <inkml:trace contextRef="#ctx0" brushRef="#br2" timeOffset="177560.7">19071 18187 52 0,'7'3'26'0,"-3"-15"-20"15,-4 12 39-15,0 0-41 0,0 0 1 16,0 0 0-16,-4 0 1 16,1-6-8-16,-4 2 0 15,0 8 5-15,0 2 0 16,-4 0-3-16,-3 10 1 16,-4-1-2-16,-3 7 0 15,0-6-2-15,0 3 0 16,3 0-2-16,7 0 1 15,15-1-5-15,17 1 1 0,4-3-8 16,17-4 0-16,8-5 0 16,-1-4 0-16,0-3 5 15,1-6 1-15,-4-4 7 16,-1 1 1-16,-2-4 10 16,-4-6 0-16,-4 4 3 15,0-1 1-15,-10-3-2 0,-4 4 0 16,-7 2-2-16,-3-3 1 0,-8 4-3 31,-6-1 1-31,-11 4-2 16,-4 3 0-16,-7-1-3 0,-3 7 1 15,-4 3-1-15,1 7 0 16,2 5-3 0,5 7 1-16,2-3-4 15,5 3 1-15,6 6-6 0,4 1 1 16,14-4-7-16,14-3 1 0,11-13-2 15,3-9 0-15</inkml:trace>
  <inkml:trace contextRef="#ctx0" brushRef="#br2" timeOffset="177868.15">19876 18118 44 0,'10'28'22'0,"-13"-15"-24"0,-1-10 43 16,-7 3-39-16,1 4 0 16,-1-7 2-16,1 0 1 0,-4 0-6 15,3-3 0-15,0 3 4 16,1 1 1-16,3-1-2 16,7 3 0-16,3 3-1 15,1 7 1-15,6 0-1 16,5-1 0-16,-5-2-1 15,-3-4 1-15,-3 1-2 16,-8 2 1-16,-3 4-4 16,-3 3 1-16,-5 0-7 15,-2-4 0-15,-4-2-7 16,-1-7 1-16</inkml:trace>
  <inkml:trace contextRef="#ctx0" brushRef="#br2" timeOffset="178170.43">20338 17924 56 0,'-14'9'28'0,"-46"10"-32"0,42-13 50 0,0 4-45 0,-6 9 1 16,-5 9 0-16,-2 6 1 0,-1 16-4 15,0 4 0-15,4 12 1 16,10-7 1-16,11-5-6 16,11-11 1-16,10-11-7 15,3-7 0-15,1-16-6 16,3-9 1-16</inkml:trace>
  <inkml:trace contextRef="#ctx0" brushRef="#br2" timeOffset="178665.48">20535 18150 55 0,'4'18'27'0,"-25"17"-34"16,14-26 50-16,-8 7-43 15,-6 3 0-15,-3-3 0 16,-1 5 0-16,-3 8 0 16,-4 2 0-16,4 0-4 15,3-2 1-15,4-7-12 16,10-10 1-16</inkml:trace>
  <inkml:trace contextRef="#ctx0" brushRef="#br2" timeOffset="178900.02">20352 18071 56 0,'3'7'28'0,"11"11"-31"0,-7-11 44 16,4 5-41-16,7 13 1 0,6 13 0 15,8-4 0-15,0 7-2 16,-7-10 0-16,3 20-4 16,-7-7 1-16,-3-13-12 15,-4-6 1-15</inkml:trace>
  <inkml:trace contextRef="#ctx0" brushRef="#br2" timeOffset="179175.75">20800 17896 45 0,'28'34'22'0,"11"4"-18"16,-29-38 31-16,8 12-32 15,7 4 0-15,10 9 1 0,-3 3 0 16,-8 4-6-16,-6 8 0 16,-11 1 0-16,-10 9 1 15,-15 4-13-15,-7-7 1 16,-10-13-2-16,-4-9 0 15</inkml:trace>
  <inkml:trace contextRef="#ctx0" brushRef="#br2" timeOffset="179700.64">19876 17632 49 0,'3'19'24'0,"18"-6"-21"0,-14-7 48 16,7 3-46-16,8 4 1 16,2-1 2-16,4-2 1 15,-3 2-12-15,0-2 1 0,-8-1 6 0,-2-6 1 16,-5 4-5-16,-3-4 1 31,-7 0-2-31,-7 0 0 16,-3 0-1-16,-1 3 0 0,-3 1 0 15,-4 5 0-15,1 4 1 16,-1 6 1-16,0 3-1 0,8 0 1 16,3-3 1-1,3 0 0-15,11-10-1 16,7 1 1-16,11-7-3 15,7 0 1-15,-4-2-10 16,0-4 0-16,0-7-8 16,-6 4 0-16</inkml:trace>
  <inkml:trace contextRef="#ctx0" brushRef="#br2" timeOffset="182853.61">25421 16365 20 0,'-7'7'10'0,"0"-7"-2"0,7 0 10 0,-3 0-13 15,3 0 0-15,0 0 4 16,0 0 1-16,0 0-10 16,0 0 0-16,0 0 7 15,10-4 1-15,4 8-3 16,4-4 1-16,14 0-3 0,-1 3 1 15,8-3-3-15,7-3 0 16,3-4-6 0,-3-8 1-16,0 5-11 15,-4-5 0-15</inkml:trace>
  <inkml:trace contextRef="#ctx0" brushRef="#br2" timeOffset="183078.26">25382 16660 59 0,'4'35'29'0,"31"-23"-25"0,-21-12 48 16,18 0-51-16,7-6 0 15,7-4-3-15,10-2 1 16,-3 3-7-16,-4-1 1 15,-3 1-11-15,-10-1 1 16</inkml:trace>
  <inkml:trace contextRef="#ctx0" brushRef="#br2" timeOffset="183845.24">26853 15349 48 0,'4'7'24'0,"-4"-4"-18"15,-4-3 32-15,-3 3-36 16,-3 0 1-16,-4 3 1 0,0 1 0 16,-4-1-6-16,-7 6 1 15,-6 4 3-15,-5 12 0 16,-6-3-2-16,0 16 0 16,3 6-2-16,3-3 0 15,8 9 0-15,7-2 1 0,11-1-2 16,10-3 0-1,14-13-3-15,17-6 0 16,8-6-4-16,0-9 0 16,7-7-5-16,3-9 1 0</inkml:trace>
  <inkml:trace contextRef="#ctx0" brushRef="#br2" timeOffset="184099.17">27086 15679 37 0,'25'-32'18'0,"-14"17"-8"0,-11 15 32 0,0 0-38 15,-4-4 0-15,-7 1 1 16,-6 3 0-16,-4 3-6 16,-4 4 0-16,0-1 5 15,-3 3 0-15,-4 1-1 16,-7 5 0-16,8-2-1 16,3 0 0-16,3 5-2 15,4 1 1-15,7 0-3 16,3 3 1-16,7 0-4 15,11-6 1-15,11-4-3 16,10-9 0-16,8-12-3 0,13-7 1 16,15 1-7-16,-8-17 1 31</inkml:trace>
  <inkml:trace contextRef="#ctx0" brushRef="#br2" timeOffset="184384.46">27379 15396 40 0,'-10'13'20'0,"-22"18"-17"0,25-21 31 16,3 2-31-16,-3 4 1 15,-3-7 0-15,-1 7 1 0,-3-3-7 16,0-1 1-16,0 4 3 16,3 3 1-16,4-1-2 15,7 4 0-15,4-3 0 16,-1-3 0-16,11 3-1 15,-3-4 1-15,6 1 0 16,-3-7 0-16,1 4-1 16,-8 6 0-16,-7 6-2 15,-4 3 0-15,-3 3-5 16,-4-9 0-16,-3-6-9 16,-3-7 1-16</inkml:trace>
  <inkml:trace contextRef="#ctx0" brushRef="#br2" timeOffset="184790.17">27425 15149 57 0,'0'6'28'0,"3"-6"-27"0,5 0 51 16,2-3-49-16,8 3 1 0,-1-3 1 15,12 3 1 1,6-3-8-16,0 3 0 0,-3 0 4 16,-7 3 1-16,-8 0-4 15,-10 3 1-15,-10 0-3 16,-8 4 1-16,-3-7-2 15,-4-3 1-15,-3 3-1 16,4 6 1-16,3 7 1 16,-1 6 0-16,5 0 0 15,3 3 1-15,3 0 0 16,4 0 0-16,7 0-2 16,11-3 1-16,3-6-6 15,11-7 1-15,3-5-9 16,-3-8 0-16</inkml:trace>
  <inkml:trace contextRef="#ctx0" brushRef="#br2" timeOffset="185107.18">27993 15312 55 0,'-14'15'27'0,"-43"-5"-28"0,43-4 47 16,4 3-47-16,-4 7 1 0,-4 9 0 15,-3 7 1-15,-4 8-1 16,-3 17 0-16,3-4-1 15,4 10 1-15,7-4-3 16,10-2 0-16,8-10-10 16,10-19 0-16,0-12-3 15,7-10 0-15</inkml:trace>
  <inkml:trace contextRef="#ctx0" brushRef="#br2" timeOffset="185331.18">28233 15450 44 0,'0'44'22'0,"-46"-4"-19"0,28-33 40 16,-6 2-42-16,-1 7 1 31,-28 21 1-31,7-2 0 16,11 2-6-16,3-5 1 15,7-7-5-15,8-9 0 16,6-13-7-16,4-6 0 16</inkml:trace>
  <inkml:trace contextRef="#ctx0" brushRef="#br2" timeOffset="185510.78">27933 15400 42 0,'21'28'21'0,"21"66"-20"0,-31-72 33 0,-4 9-32 16,0 7 0-16,0-7-1 16,4 0 1-16,-1 1-4 15,4-1 1-15,1-3-3 16,-1-2 1-16,0-14-10 16,3-9 0-16</inkml:trace>
  <inkml:trace contextRef="#ctx0" brushRef="#br2" timeOffset="185725.03">28279 15227 39 0,'24'25'19'0,"8"41"-16"0,-18-47 28 16,-3 9-28-16,3 10 1 15,-3 2 0-15,-1 11 1 16,-6-4-8-16,-4-3 1 16,-4 6 0-16,-6 0 0 15,-8-3-11-15,-10-9 0 0</inkml:trace>
  <inkml:trace contextRef="#ctx0" brushRef="#br2" timeOffset="186216.66">28631 15628 53 0,'-10'10'26'0,"6"-4"-19"0,4-6 44 15,0 0-45-15,11-3 0 16,10-3 1-16,18-4 0 0,14 1-12 15,-4-1 1-15,11 1-1 16,-7 3 0-16,-7 6-15 16,-14 6 0-16</inkml:trace>
  <inkml:trace contextRef="#ctx0" brushRef="#br2" timeOffset="186815.61">28893 15431 40 0,'0'0'20'0,"3"-6"-6"15,-3 6 19-15,0 3-31 16,4 3 0-16,-4 3 0 0,0 7 0 16,-4 0-3-16,1 12 0 15,-5 7 1-15,1 5 0 16,0-5-5-16,-3 2 0 0,3 1-9 15,3-10 0 1</inkml:trace>
  <inkml:trace contextRef="#ctx0" brushRef="#br2" timeOffset="187222.07">29471 15312 51 0,'-3'28'25'0,"-26"0"-25"16,19-18 41-16,-8-1-41 15,-3 4 0-15,-4-1 1 16,1 1 0-16,-1 2-1 15,0 1 0-15,8-3 0 16,-1 2 1-16,4-2-1 16,7-4 0-16,3-3 0 15,11 1 0-15,11-1 0 16,7 0 1-16,6 1-1 16,1 2 0-16,0 3 0 15,-7 1 1-15,-4 0-1 16,-7 2 0-16,-7 7-1 0,-11 6 0 15,-13-6-1-15,-12 3 1 16,-6 1-6-16,0-5 0 16,3-2-8-16,11-9 1 15</inkml:trace>
  <inkml:trace contextRef="#ctx0" brushRef="#br2" timeOffset="187449.71">29609 15525 45 0,'-7'38'22'0,"-4"5"-17"0,7-33 35 0,-3 2-38 16,0 4 0-16,0 3 0 15,0-3 1-15,4-1-5 16,-1-2 1-16,4-4-5 15,4-6 1-15,3 1-10 16,0-17 0-16</inkml:trace>
  <inkml:trace contextRef="#ctx0" brushRef="#br2" timeOffset="187612.27">29584 15315 38 0,'25'28'19'0,"13"-12"-23"0,-23-13 25 16,-1 3-30-16,3 4 0 15,1 5-10-15,0 4 1 16</inkml:trace>
  <inkml:trace contextRef="#ctx0" brushRef="#br2" timeOffset="187927.84">29778 15688 27 0,'-7'41'13'0,"3"-19"-7"0,4-16 20 0,0 3-26 16,0-2 1-16,4-1-1 15,3-9 1-15,0-7-2 16,4-2 1-16,3-7-1 16,0-9 1-16,0-4-2 15,0 1 0-15,0-3 0 16,-3-4 1-16,-1 7 0 15,1 2 0-15,0 4 1 16,-1 16 1-16,-3 6 1 16,4 12 0-16,-4 7 1 15,0 3 1-15,0 6 0 16,3 6 0-16,-2 4-1 16,-1-7 0-16,0-9-2 15,0-1 1-15,-4-2-6 16,4-6 0-16,0-7-8 0,0-13 1 15</inkml:trace>
  <inkml:trace contextRef="#ctx0" brushRef="#br2" timeOffset="188319.02">30039 14741 43 0,'0'31'21'0,"14"10"-14"0,-7-31 35 0,-3 2-39 16,-1-3 1-16,4 1 3 15,4-4 0-15,3 4-8 16,7-7 0 46,4 0 5-62,0 3 1 0,3-3-2 0,-4 4 0 0,-2-7-3 0,-5 9 1 0,-6-6-3 0,-8 3 0 0,-6-3-1 0,-4 10 1 16,-4-4-2 0,4 1 1-16,-10 6 0 15,-1 5 0-15,0 11 0 16,8 2 1-16,-1 1 0 16,8-1 0-16,6 1-2 15,8-4 1-15,3 1-8 16,7-11 0-16,4-8-4 0,3-10 1 31</inkml:trace>
  <inkml:trace contextRef="#ctx0" brushRef="#br2" timeOffset="188544.39">30561 15174 28 0,'-7'28'14'0,"-28"-31"-3"0,21 9 20 16,-7 7-26-16,-11 5 0 0,0 8 3 16,0 8 0-16,1 7-11 15,2 6 1-15,1 9 6 16,3 10 0-16,1-13-4 16,6 7 1-16,4-7-9 15,14-12 1-15,7-13-7 16,11-15 0-16</inkml:trace>
  <inkml:trace contextRef="#ctx0" brushRef="#br2" timeOffset="188768.6">30706 15406 47 0,'-21'31'23'0,"-36"32"-24"0,50-51 38 16,-3 7-37-16,-8 6 1 15,-3 7-1-15,-4 2 1 16,0-12-5-16,4 3 1 16,4-9-10-16,6-10 0 15</inkml:trace>
  <inkml:trace contextRef="#ctx0" brushRef="#br2" timeOffset="188963.86">30413 15258 31 0,'11'13'15'0,"20"50"-1"0,-13-45 14 0,0 17-24 16,3 3 0-16,0 6 1 15,-3 3 1-15,-1-7-9 16,4-2 1-16,4-7 3 15,0-6 0-15,-4-9-7 16,-3-7 0-16,-4-12-8 0,-4-12 1 16</inkml:trace>
  <inkml:trace contextRef="#ctx0" brushRef="#br2" timeOffset="189204.69">30762 15086 38 0,'14'38'19'0,"-3"5"-16"0,-4-33 29 16,4-4-31-16,3 13 1 16,3 6 2-16,4 10 1 15,4 5-6-15,-4 10 0 16,-3-2 3-16,-11 8 0 15,-14 7-7-15,-14-4 0 16,-22 7-9-16,-6 6 1 16</inkml:trace>
  <inkml:trace contextRef="#ctx0" brushRef="#br2" timeOffset="189788.37">26398 16183 45 0,'-10'26'22'0,"6"-17"-15"0,8-6 35 0,10 0-39 16,18-3 0-16,31-3 4 15,18-9 1-15,43-1-9 16,42-6 0-16,63 4 6 0,28 2 0 15,40 10-1 1,24 3 0-16,-21-3-3 16,7-7 0-16,-32-2-1 15,-14-7 1-15,-32-12-4 16,-35-1 1-16,-39 7-5 16,-31 3 0-16,-36 10-7 15,-21 9 0-15,-46 12-5 16,-21 7 0-16</inkml:trace>
  <inkml:trace contextRef="#ctx0" brushRef="#br2" timeOffset="190329.72">27365 16428 44 0,'11'22'22'0,"-4"-6"-18"16,-7-13 36-16,-4 0-37 0,-3 3 0 16,0 1 0-16,-4 5 1 15,1 4-5-15,-4 6 0 16,-4 3 3-16,-3 3 1 16,0 10-2-16,3 9 1 15,4-7-1-15,7 1 0 16,7 0-2-16,7-3 0 15,7-10-5-15,11-3 0 16,3-13-11-16,7-5 1 16</inkml:trace>
  <inkml:trace contextRef="#ctx0" brushRef="#br2" timeOffset="190600.66">27799 16735 55 0,'14'10'27'0,"-18"-13"-30"16,1 0 44-16,-8-4-40 15,-10 1 0-15,-7 0 1 16,-7-1 0-16,-1 4-2 16,1 6 0-16,0 7 1 15,3 6 0-15,0 2-2 16,1 4 1-16,2-3-4 15,8 0 0-15,4-3-3 16,13-4 1-16,15-2-5 16,13-4 0-16,8-3-4 15,10-6 1-15</inkml:trace>
  <inkml:trace contextRef="#ctx0" brushRef="#br2" timeOffset="190915.43">28014 16572 39 0,'-21'35'19'0,"-32"-23"-16"0,42-9 33 16,-3 1-34-16,4-1 1 16,-1 0 2-16,1 0 1 0,-1 0-7 15,4 0 0-15,0 4 4 16,3-1 1-16,4 3-2 15,7 4 0-15,8 6-1 16,2-4 0-16,4 1-1 16,0 0 0-16,-3-4 0 15,0 1 0-15,-8-1-1 16,-10 4 1-16,-10-3-4 16,-11 5 0-16,-1 1-7 15,5 0 0-15,-4-7-5 16,-1-5 1-16</inkml:trace>
  <inkml:trace contextRef="#ctx0" brushRef="#br2" timeOffset="191305.75">28060 16378 57 0,'7'0'28'0,"14"-13"-34"0,-10 7 56 16,6 0-47-16,12 0 1 16,6 2-1-16,0 1 1 0,-3-3-7 15,-7 3 1-15,-4 3 2 16,-7 0 1-16,-7 3-3 15,-7-3 1-15,-7 3-1 16,-4 3 1-16,-3 4 0 16,0 2 0-16,0 4 0 15,0 9 1-15,0-3 0 16,7 9 0-16,3 4-1 16,8-7 1-16,3-3-4 15,7-6 1-15,7-6-5 16,0-10 1-16,4-6-10 15,-4-7 1-15</inkml:trace>
  <inkml:trace contextRef="#ctx0" brushRef="#br2" timeOffset="191575.77">28656 16447 46 0,'-14'22'23'0,"-25"-3"-21"0,25-13 37 16,-7 3-37-16,-4 4 0 15,-3 6 2-15,3 6 0 16,1 6-5-16,-5 13 1 0,8 3 2 16,4-3 0-16,3 3-2 0,6-3 1 15,8-10-7-15,4-2 1 16,10-13-10-16,7-10 0 15,11-12-1 1,14-3 0-16</inkml:trace>
  <inkml:trace contextRef="#ctx0" brushRef="#br2" timeOffset="191786.39">28878 16510 40 0,'18'44'20'0,"-36"12"-21"16,4-44 40-16,-10 4-36 16,-12 6 0-16,-2 6 0 15,-1 1 0-15,-4-1-4 16,1-3 0-16,0 3 1 0,6-6 0 16,8 0-10-16,11-6 1 15,2-7-5-15,8-15 1 16</inkml:trace>
  <inkml:trace contextRef="#ctx0" brushRef="#br2" timeOffset="191982.31">28533 16535 31 0,'28'31'15'0,"-7"41"-9"0,-14-53 21 15,4 12-25-15,6 4 1 0,5-7 4 16,2-3 0-16,1 3-9 15,-4-3 1-15,-3-3 3 16,-1-3 0-16,-3-6-7 16,1-4 1-16,-1-6-9 15,-4-12 0-15</inkml:trace>
  <inkml:trace contextRef="#ctx0" brushRef="#br2" timeOffset="192236.89">28956 16390 52 0,'7'54'26'0,"32"18"-33"0,-25-47 48 15,7 9-41-15,0 10 0 16,-3 7-1-16,-7-4 0 16,-15 6-6-16,-17 0 1 15,-14 7-8-15,-11 2 1 0</inkml:trace>
  <inkml:trace contextRef="#ctx0" brushRef="#br2" timeOffset="194669.74">31161 15804 35 0,'-4'6'17'0,"4"4"-7"0,0-7 18 0,0-3-24 16,0 3 1-16,0 0 1 15,0-3 1-15,0 0-10 0,7-6 1 16,11 3 5 0,10-4 0-16,4 1-6 15,7 0 1-15,3 3-12 16,-3 0 0-16</inkml:trace>
  <inkml:trace contextRef="#ctx0" brushRef="#br2" timeOffset="194864.66">31023 16140 46 0,'14'22'23'0,"32"-29"-16"15,-32 1 33-15,4-3-40 16,10-4 1-16,11-3-5 0,3 4 0 16,4-4-8-16,0 4 0 15,-4-1-2-15,-3 4 0 16</inkml:trace>
  <inkml:trace contextRef="#ctx0" brushRef="#br2" timeOffset="195225.05">32576 14957 45 0,'-15'25'22'0,"-13"-6"-18"16,21-9 43-16,-3 5-44 16,-1 10 1-16,0 4 0 15,1 5 1-15,3 10-7 16,-4 9 1-16,4 1 3 15,0-1 0-15,4-6-7 16,-1-9 1-16,0-7-12 16,1-6 1-16,-1-9-2 0,1-7 0 15</inkml:trace>
  <inkml:trace contextRef="#ctx0" brushRef="#br2" timeOffset="195523.21">31828 15798 67 0,'10'15'33'0,"15"-8"-39"0,-15-7 70 0,12 0-61 16,13-3 1-16,18-4 4 15,7-2 0-15,21 3-9 16,14-7 0-16,25 4 5 16,4 6 0-16,13-1-4 15,1-2 1-15,-8 6-6 16,-20-3 1-16,-29 0-9 16,-21 3 1-16,-28 9-12 15,-25 4 0-15</inkml:trace>
  <inkml:trace contextRef="#ctx0" brushRef="#br2" timeOffset="198376.89">32135 16105 28 0,'10'3'14'0,"-3"-6"-2"16,-7 3 15-16,0 0-24 15,0 0 0-15,-7 0 4 0,0-3 1 0,-4 0-9 16,-3 6 0-16,0-3 6 16,-3 3 0-16,-1 3-2 15,4 1 1 1,-7 8-3-16,0 10 0 15,-1 4-1-15,8-4 1 16,0 6-3-16,11 0 1 16,3 1-3-16,10-7 1 0,11 0-5 31,4-9 0-31,3-7-7 0,1-3 1 16</inkml:trace>
  <inkml:trace contextRef="#ctx0" brushRef="#br2" timeOffset="198633.09">32441 16190 39 0,'8'-7'19'0,"-8"1"-16"0,-4 0 30 0,0-3-30 16,-6-1 0-16,-4 1 1 15,-7 2 0-15,-1 1-6 16,-2 6 1-16,6 6 3 15,0 7 1-15,-3 6-3 16,4 3 1-16,3 0-4 16,-1 0 1-16,8-7-2 15,7-2 1-15,4-7-3 16,10-6 1-16,14-3-9 16,4-6 1-16</inkml:trace>
  <inkml:trace contextRef="#ctx0" brushRef="#br2" timeOffset="198977.33">32752 16033 42 0,'7'16'21'0,"-25"9"-21"0,11-19 34 16,-7-6-33-16,-3 3 1 0,-5 3 1 15,1-2 0-15,-4-1-4 16,4 0 0-16,0 0 3 16,4 0 0-16,2 3-2 15,5 1 1-15,6-1-1 16,8 3 1-16,6 7-1 16,8 3 1-16,7 3-1 15,3 0 1-15,-3-3-1 16,-4-4 1-16,-4 4-2 15,-6 0 1-15,-11 3-1 16,-11-3 0-16,-10-1-5 16,-3-2 1-1,-5-3-9-15,5-13 0 0</inkml:trace>
  <inkml:trace contextRef="#ctx0" brushRef="#br2" timeOffset="199427.69">32808 15923 35 0,'4'0'17'0,"10"-3"-2"0,-10 0 22 15,3 0-34-15,3 3 0 0,1 3 2 16,6-3 1-16,5 3-7 16,-1 0 1-16,0 3 3 15,-3 1 1-15,-1-1-2 16,-6-3 0-16,-4 0-2 16,-7 0 1-16,-4 1-2 15,-3 5 1-15,-7 0-1 16,-4 4 1-16,1 6 0 15,-4 0 0-15,3-1 0 16,0 1 0-16,8-3-1 16,3 0 1-16,3-7 0 15,4-3 0-15,11-3 0 16,3-3 0-16,4 0-1 16,-4 0 0-16,3 0-4 15,-3-3 0-15,1 0-11 16,2 3 1-16,1-6-1 15,-1 0 0-15</inkml:trace>
  <inkml:trace contextRef="#ctx0" brushRef="#br2" timeOffset="199690.67">33218 15945 45 0,'-7'19'22'0,"-18"6"-26"0,18-19 44 0,-7 4-38 15,-4 9 0-15,-3-7 1 16,0 7 1-16,0 6-5 0,3 9 0 16,4 1 3-1,0-4 0-15,3 4-3 16,0-1 1-16,8-2-7 0,3-7 1 15,3-10-9-15,5-5 1 16</inkml:trace>
  <inkml:trace contextRef="#ctx0" brushRef="#br2" timeOffset="199925.19">33352 16118 41 0,'-7'31'20'0,"14"7"-20"0,-11-29 30 15,-6 4-30-15,-12-1 1 16,-2 1 0-16,-8 2 1 16,-3-2-3-16,3 3 0 15,0 2-5-15,4-2 1 16,7-7-7-16,7-5 1 15</inkml:trace>
  <inkml:trace contextRef="#ctx0" brushRef="#br2" timeOffset="200156.15">33189 15961 28 0,'11'25'14'0,"7"28"-1"16,-11-40 18-16,0 9-28 15,3 12 0-15,1 1 2 16,-1 2 1-16,1-8-8 16,0-1 1-16,-1 3 3 15,1-6 1-15,-4-6-6 16,-4-3 0-16,1-10-11 16,-4-6 1-16</inkml:trace>
  <inkml:trace contextRef="#ctx0" brushRef="#br2" timeOffset="200359.05">33369 15757 41 0,'14'-6'20'0,"8"59"-16"0,-15-40 28 16,7 5-30-16,7 14 0 15,-3 15 0-15,3 3 1 16,-11 13-6-16,-3-1 1 0,-17-5-3 16,-15-1 0-16,-7-9-9 15,-7-6 1-15</inkml:trace>
  <inkml:trace contextRef="#ctx0" brushRef="#br2" timeOffset="202673.36">30861 16858 25 0,'-4'9'12'0,"12"-9"-2"0,-8 0 12 16,7-3-18-16,3-3 0 16,4-1 3-16,4 1 1 15,0-3-9-15,6 2 0 16,8 1 5-16,-4 3 1 0,-3-3-6 16,0 3 0-16,-8 0-11 15,1-1 0-15,-11 1-2 0,-7 3 1 16</inkml:trace>
  <inkml:trace contextRef="#ctx0" brushRef="#br2" timeOffset="202853.18">30780 17011 51 0,'3'16'25'0,"26"-25"-29"16,-15 2 54-16,14 1-49 15,7-3 1-15,8-7-2 16,2 3 0-16,-6 4-10 16,-7 0 0-16,-7 5-5 15,-4 8 0-15</inkml:trace>
  <inkml:trace contextRef="#ctx1" brushRef="#br2">28550 12809 0,'0'0'16</inkml:trace>
  <inkml:trace contextRef="#ctx0" brushRef="#br2" timeOffset="204367.2">31722 16908 44 0,'-7'28'22'0,"-7"-6"-19"0,10-19 22 0,-3 3-25 0,-4-2 0 0,-3-1 0 0,-3-3 0 0,-1 0 0 0,0 3 0 16,1-6 0-16,-1 6 0 0,4 0 0 0,3-3 0 0,4 0 0 0,7 0 0 0,4 6 0 0,10-3 0 0,7 4 0 0,0 2 1 0,1 0-1 16,6 4 0-16,-7 0 0 15,0 2 1-15,-7 1-1 16,-7 6 0-16,-7 3 0 0,-3 0 0 0,-4 3-1 31,-4-3 1-31,-3 0-1 0,0-3 1 16,0-6-1-16,0 0 1 15,0-4-1-15,3-5 1 0,0-1 0 16,4-3 0-16,0-3 0 0,4 0 0 16,3 0 0-16,7-3 0 15,7-3 1-15,4-4 1 32,-1-2 1-32,11 2 0 15,15-2 0-15,-4-1 1 0,3-6-1 0,0 0 0 31,-3-2-1-31,0-5 1 0,-4 1-3 16,-3 3 1-16,-7 0-1 16,-11 4 1-16,-7 2-1 15,-7 3 0-15,-7 7-2 16,-4 6 1-16,-7 6 0 16,1 7 0-16,-4 3-1 15,-1 6 1-15,1 3 0 16,7 3 1-16,4 3 0 15,3 4 1-15,7-1-1 16,3 1 1-16,8-1-2 16,6-9 0-16,8-6-6 15,3-6 0-15,4-13-8 16,-4-7 1-16</inkml:trace>
  <inkml:trace contextRef="#ctx0" brushRef="#br2" timeOffset="204652.31">32314 17124 42 0,'11'13'21'0,"-4"-4"-21"0,-10-9 34 16,-4-6-32-16,-4 0 1 15,0-1 1-15,-3 7 1 16,0 0-6-16,-4 3 1 15,1 1 3-15,-4 2 0 0,0 6-1 16,-1 1 0-16,5 6-1 16,3 3 1-16,7 6-2 15,3 3 1-15,11 1-2 16,11-4 1-16,-1-6-6 16,1-10 1-16,3-2-11 15,0-10 1-15</inkml:trace>
  <inkml:trace contextRef="#ctx0" brushRef="#br2" timeOffset="205355.87">32417 16801 29 0,'0'13'14'0,"7"-4"-12"16,-4-6 12-16,1 0-15 0,-4-3 1 16,0 0-1-16,0 0 0 15,0 0 1-15,0-6 0 16,0 0-1-16,0-3 0 15,-4-4 2-15,4 0 1 16,0 4 2-16,0 0 0 0,0 2 3 16,0 4 0-16,0 3 0 15,0 3 1 1,0 4-1 0,0-1 0-16,0-3-2 15,0 0 0-15,4 0-2 16,-4-3 0-16,0 0-1 15,0 0 1-15,0 0-3 16,0 0 1-16,0 0-1 0,0 0 0 16,0 0 0-16,0 0 0 15,3-3 1-15,1 0 0 16,3 0 0 0,0 3 0-16,7 0 1 15,7 3 1-15,4 3 0 0,3 4 0 0,4 2-1 31,-4-2 0-31,-7-1 0 16,-3 0 0-16,-4 1-2 0,-14-4 0 16,-7-3-1-16,-4 4 0 15,-6 2-1-15,-4 0 1 16,0 4-1-16,-1-1 0 16,5 1 1-16,3-4 0 15,3 1-1-15,0-4 1 16,8 0 0-16,3-3 0 15,10 4 1-15,8-4 1 0,3 0-4 16,8-3 0-16,-1 0-6 16,0-3 1-16,-3-3-9 15,-11-1 0-15</inkml:trace>
  <inkml:trace contextRef="#ctx0" brushRef="#br2" timeOffset="205689.21">32964 16880 57 0,'3'0'28'0,"-24"0"-32"15,14-4 47-15,-7 4-42 0,-7-3 1 16,-1 13 1-16,1 2 1 16,-3 7-5-16,-1 6 0 15,-3 3 3-15,-4 13 1 16,0 0-1-16,4 0 0 16,3 3-4-16,11-4 1 15,11 1-4-15,10-9 0 16,10-7-7-16,8-7 1 15,-4-11-7-15,11-7 1 16</inkml:trace>
  <inkml:trace contextRef="#ctx0" brushRef="#br2" timeOffset="205899.11">33232 16924 37 0,'-4'37'18'0,"-21"1"-13"15,15-32 28-15,-8 3-33 16,-10 7 1-16,-4 3 2 16,-3 3 1-16,-7 6-4 15,-4 3 0-15,3 4 1 16,8 3 1-16,0-4-4 16,7-6 0-16,7-6-11 15,6-15 0-15</inkml:trace>
  <inkml:trace contextRef="#ctx0" brushRef="#br2" timeOffset="206094.48">32875 16971 30 0,'14'25'15'0,"1"22"-4"0,-8-38 16 15,-4 7-26-15,4 3 0 16,-3-1 0-16,3 1 1 15,0 0-3-15,0-3 1 16,0-1-1-16,4-2 0 16,3-1-10-16,0-5 1 0</inkml:trace>
  <inkml:trace contextRef="#ctx0" brushRef="#br2" timeOffset="206319.21">33253 16776 43 0,'21'47'21'0,"4"3"-13"16,-15-34 34-16,1 12-41 15,3 13 0-15,0 12 0 16,0 4 0-16,-10 5-5 15,-4 1 0-15,-11-9-10 16,-24-1 0-16</inkml:trace>
  <inkml:trace contextRef="#ctx0" brushRef="#br2" timeOffset="210554.5">9673 9761 52 0,'11'7'26'0,"-1"-17"-18"0,-10 7 27 0,0 3-34 15,0 0 0-15,0 0-1 32,-3 0 1-32,-4 6-1 15,-7 7 0-15,-11 3 1 16,-10 2 0-16,-4 11-1 15,-3-1 1-15,3-3-1 0,7-3 0 16,4-3-1-16,3-4 1 16,14 1-1-16,8-3 1 15,10 2-1 1,25 4 0-16,10 0 0 0,4 0 1 16,3 0 0-16,-3-1 0 15,-7-2-1-15,-14-3 1 16,-11 9-1-16,-14 3 1 0,-7 6-1 15,-14 3 0-15,-8-2 0 16,-9-1 1 0,-1 1-1-16,0-4 1 15,7 0 0-15,8-6 0 16,2-3 0-16,8 3 1 16,7-10-1-16,7-5 1 15,11-4 0-15,6-13 0 47,19-2-1-47,-1-10 1 16,4 0-1-16,10-3 0 0,8-7 1 0,3-5 0 0,0 2 0 0,0-2 0 0,-4-4-1 15,4 0 1-15,-11 3-1 0,-6 10 1 16,-8 6-2-16,-3-3 1 16,-8 0-1-1,-6 9 1-15,-7-2-1 16,-8 8 0-16,-10 4 0 15,-11 3 0-15,-6 6 0 16,-8 3 1-16,0 10-1 0,0 6 1 0,4 6 0 16,4 0 1-16,2 4-1 15,12 5 1-15,6-2-1 16,11-7 1 0,7-3-1-16,15-3 1 15,-1-6-2-15,7-10 0 16,0-3-5-16,-6-12 0 15,2-4-10-15,-2-6 1 0</inkml:trace>
  <inkml:trace contextRef="#ctx0" brushRef="#br2" timeOffset="210822.25">10478 9874 43 0,'7'35'21'0,"-25"-20"-22"0,11-11 30 0,-11 2-26 16,-3 3 0-16,-7-2 2 15,3 5 1-15,0 7-7 16,4 6 0-16,0 6 4 16,7-2 1-16,7 5-2 15,7 4 0-15,7-7-2 16,11-6 1-16,13-9-7 15,5-10 0-15,6-9-9 16,-3-10 0-16</inkml:trace>
  <inkml:trace contextRef="#ctx0" brushRef="#br2" timeOffset="211427.8">10753 9288 56 0,'3'-3'28'0,"4"3"-27"0,-3 0 47 0,3-3-46 16,3-1 1-16,8-2 0 16,7 0 1-16,7 0-6 0,-1 2 1 0,-3 1 2 15,-6 0 1-15,-8 3-3 16,-11 3 0-16,-10 7-1 15,-10 5 1-15,-8 4-2 16,0 3 1 0,4 0 0-16,7 0 1 0,0 0 0 31,3 3 1-31,4 0 0 0,4 0 1 0,13-6 0 16,11 0 0-16,8-3-3 15,-1 2 1-15,7-5-7 16,0-4 0-1,1-2-9-15,-1-7 1 16</inkml:trace>
  <inkml:trace contextRef="#ctx0" brushRef="#br2" timeOffset="211723.44">11582 9429 59 0,'-11'16'29'0,"-28"34"-34"15,22-35 50-15,-12 11-44 16,-2 11 1-16,-15 13 0 16,-4 23 1-16,-2 8-4 15,-1 10 0-15,10 0 3 16,4-3 1-16,11-7-3 15,11-9 1-15,13-9-5 0,15-10 1 16,17-15-11-16,7-16 0 16,8-16-4-16,6-12 0 15</inkml:trace>
  <inkml:trace contextRef="#ctx0" brushRef="#br2" timeOffset="211994.87">12058 9777 53 0,'7'9'26'0,"-39"20"-27"0,18-23 48 0,-11 13-45 15,4 6 1-15,-7-3 0 16,-11 9 1-16,-3 10-5 15,-4 3 1-15,0 6 1 16,4 3 1-16,7-6-6 16,6-9 0-16,5-10-11 15,10-15 1-15,7-23-4 16,7-8 0-16</inkml:trace>
  <inkml:trace contextRef="#ctx0" brushRef="#br2" timeOffset="212174.37">11606 9736 37 0,'15'19'18'0,"23"38"-12"16,-24-29 31-16,4 3-33 0,3 13 1 15,0 6 0-15,1-6 1 16,-1-3-9-16,0-4 1 16,0-2 3-16,4-1 1 15,-1-12-12-15,5-9 0 16,2-13-5-16,1-9 0 15</inkml:trace>
  <inkml:trace contextRef="#ctx0" brushRef="#br2" timeOffset="212399.46">12206 9454 62 0,'141'135'31'0,"-77"-44"-47"15,-33-47 59-15,-6 25-45 16,-11 19 1-16,-14 18-8 16,-17 20 1-16,-29 8-2 15,-35-11 0-15</inkml:trace>
  <inkml:trace contextRef="#ctx0" brushRef="#br2" timeOffset="-208967.39">18733 12289 33 0,'0'3'16'0,"0"-3"-7"0,0 0 16 15,3 3-22-15,-3 6 0 16,0 4 3-16,0 6 0 16,0-3-7-16,0 12 0 15,4 6 4-15,-4 7 1 16,0 9-2-16,0 7 1 47,0-4-3-47,0 0 1 0,0-9-2 15,0-9 1-15,-4-10-3 0,-3-13 1 0,-4-12-1 16,-3-6 0-16,-10-19-1 0,-1-6 0 0,-7-1 0 16,0 1 0-16,1 3 0 15,-1 3 1-15,-3-1 0 16,3 11 0-16,-3 5 1 0,3 4 1 16,4 6 0-1,3 3 1-15,4 3 1 16,7 1 0-16,7 2 2 15,7 4 0-15,14-1 2 16,14-2 0-16,4-7 1 0,24-3 1 0,29-13 0 31,21-15 0-31,-1-10-2 0,1-9 1 16,-14 3-5-16,-11 1 1 16,-17 2-8-16,-15 9 0 15,-14 7-10-15,-14 10 0 0</inkml:trace>
  <inkml:trace contextRef="#ctx0" brushRef="#br2" timeOffset="-207032.17">20405 12029 30 0,'3'21'15'0,"-3"17"-14"0,-3-22 14 16,-1 3-13 0,-3-4 1-16,-3 10 3 15,-5 10 1-15,-6 9-8 0,-3 9 0 0,-1 7 4 16,0 9 1-1,4 3-3-15,3-3 0 16,1-10-7-16,3-12 0 0,7-12-5 16,3-16 0-1</inkml:trace>
  <inkml:trace contextRef="#ctx0" brushRef="#br2" timeOffset="-206751.92">20003 12464 54 0,'31'-12'27'0,"29"-23"-36"16,-49 32 54-16,14-6-44 15,13-1 1-15,1 4 0 16,7 0 0-16,3 0-5 16,4 6 1-16,-3 3-7 15,-4 3 1 1</inkml:trace>
  <inkml:trace contextRef="#ctx0" brushRef="#br2" timeOffset="-206423.16">20592 12747 47 0,'3'28'23'0,"-3"-31"-23"0,0 3 23 15,0 0-20-15,0-3 0 16,-3 3 1-16,3-7 1 16,-4-2-7-16,4-4 0 0,0-2 4 15,0-1 1-15,4 3-3 16,-1 1 1-16,4-1-1 16,4 4 0-16,-1 6-1 15,5 0 1-15,-5 0-4 16,4 3 1-16,7 0-10 15,4 3 0-15,3-3-1 16,8 3 1-16</inkml:trace>
  <inkml:trace contextRef="#ctx0" brushRef="#br2" timeOffset="-206213.68">20969 12728 41 0,'11'47'20'0,"-8"-47"-29"16,-3 0 41-16,0 0-33 0,0 0 0 0,0-6-3 15,-3 2 1-15,3-2 1 16,0-6 0-16,0-4-8 16,0-6 0-16</inkml:trace>
  <inkml:trace contextRef="#ctx0" brushRef="#br2" timeOffset="-205807.81">20983 12584 25 0,'25'18'12'0,"24"7"-2"0,-31-21 16 0,7-1-24 16,3-3 0-16,7 0 3 15,4 0 1-15,3-3-6 16,-3-4 0-16,-4-2 4 15,-6 0 1-15,-8-1-2 16,-4 4 0-16,-6 0-2 16,-11 6 0-16,-4-4-2 15,-6 8 0-15,-4-4-2 16,0 3 0-16,-4 3-2 16,0 7 0-16,4 2-2 15,4 10 1-15,3 0 0 16,7-3 0-16,10 7 4 15,4 5 1-15,11 4 2 0,0-1 1 16,3 1 2-16,-3-7 1 16,-4-2 0-16,-4-1 0 15,-6-3-3-15,-11 0 0 16,-14-3-2-16,-21 0 1 16,-4-3-2-16,-11-1 0 15,-10-5-3-15,-3-13 1 16,3-6-6-16,7-7 1 15,7 1-2-15,18-1 0 16</inkml:trace>
  <inkml:trace contextRef="#ctx0" brushRef="#br2" timeOffset="-205331.11">22620 12505 54 0,'-18'38'27'15,"-6"12"-38"-15,17-37 59 0,0 2-48 16,0 1 0-16,3 0-6 16,1-1 1-16,-1-2-1 15,4-1 0-15,7-15-9 16,7-9 1-16</inkml:trace>
  <inkml:trace contextRef="#ctx0" brushRef="#br2" timeOffset="-205171.35">22433 12236 48 0,'0'3'24'0,"25"6"-28"15,-15-6 43-15,5 0-43 16,-1 4 1-16,7-1-5 15,4 0 0-15,6-3 0 16,15-9 1-16</inkml:trace>
  <inkml:trace contextRef="#ctx0" brushRef="#br2" timeOffset="-204742.56">23170 11919 27 0,'18'66'13'0,"-7"-7"-8"0,-11-40 13 15,0 12-16-15,0 1 1 16,-4 9 4-16,1 12 0 0,-1-6-7 16,1 6 1-16,-4-3 5 15,-1-3 1-15,1-6-2 16,0-6 0-16,0-10-3 15,0-10 1-15,-3-8-2 16,-4-7 0-16,-1-3-1 16,-2-10 1-16,-8-6-2 15,-3 4 1-15,0 2-1 16,3 0 1-16,0 4-2 16,-3 9 1-16,3 6-2 15,1 7 1-15,-1 3 1 16,7 9 1-16,4 3 0 15,7 9 1-15,7 4 0 16,11-9 0-16,3-1 1 16,3-3 1-16,8-3-3 0,14-6 0 15,0-6-7-15,-7-4 0 16,3-9-7-16,-3 0 0 16</inkml:trace>
  <inkml:trace contextRef="#ctx0" brushRef="#br2" timeOffset="-204306.12">23301 12740 44 0,'0'0'22'0,"7"-6"-20"15,0 0 36-15,0 0-35 16,7-4 0-16,4-2 1 16,0-4 0-16,-1 0-6 15,-3 1 0-15,0-1 3 16,-3 0 0-16,-4 1-4 62,-3-1 1-62,-4 3-3 0,0 1 0 0,-4 2-1 0,-7 10 1 0,-3 3-2 0,-3 10 1 0,-1 3 3 16,0 6 0-16,4 3 2 0,4 3 0 16,3-6 1-16,7 3 1 15,7-3-2-15,3-3 1 16,4-4-6-16,4-5 0 15,-4-7-3-15,4-9 0 16</inkml:trace>
  <inkml:trace contextRef="#ctx0" brushRef="#br2" timeOffset="-203797.97">23580 12653 33 0,'10'31'16'0,"1"3"-18"0,-8-24 30 0,1-4-29 15,-1 0 1-15,1 1-1 16,-1-4 1-16,1 0-1 16,0 3 1-16,-1 0-3 15,-3-2 1-15,4-1-1 16,-4-3 1-16,7 0 0 16,3 0 1-16,1-7 1 15,6-2 1-15,1 3 2 16,0 3 0-16,-1 6 0 15,1-3 1-15,0 3-2 0,-1 3 1 16,-3-3-2-16,4 0 1 16,0-6-2-16,3 0 0 0,0-9 0 15,4-4 0-15,-8-12 1 16,8-4 0-16,10-8-1 16,1-11 0-16,-1-14-1 15,-7-8 1-15,-7-11-1 16,-14-4 0-16,-7 0-1 0,-7 13 1 31,-3 3 0-31,-4 9 0 16,-1 13 2-16,5 12 1 15,3 23-1-15,0 11 1 16,0 23 0-16,0 19 0 0,0 15-1 16,0 19 1-16,3 13-2 15,0 19 0-15,4 5-1 16,0-18 1-16,0-16-7 15,0-21 0-15,0-29-4 16,-7-19 0-16</inkml:trace>
  <inkml:trace contextRef="#ctx0" brushRef="#br2" timeOffset="-203345.53">23781 12370 45 0,'60'54'22'0,"0"-23"-19"16,-43-28 43-16,8 3-44 16,14-2 0-16,3-1 2 15,8-10 0-15,6 1-6 16,8-6 0-16,-5 5 2 0,-2-2 1 16,-11 3-2-16,-7 3 1 15,-8-1-1-15,1 1 1 16,-11 3 0-16,-3-6 0 15,-8 9 0-15,-6 3 0 16,-8 7-1-16,-3 3 1 16,-7-1-3-16,-3 1 1 15,-1 0-1-15,-3 2 1 16,7-2-1-16,3 0 0 16,4-1 1-16,0-2 0 0,4-4 1 15,6 1 1-15,8-1 0 16,6 1 1-16,4-4 1 15,4 0 0-15,-7-3 0 16,-4 0 1-16,-4 4-2 16,-2-1 0-16,-8 10-1 15,-8 6 0-15,-6-7-4 16,-10 4 1-16,-8 3-7 16,0 0 1-16,4-3-5 15,3-3 1-15</inkml:trace>
  <inkml:trace contextRef="#ctx0" brushRef="#br2" timeOffset="-203158.11">24818 12853 54 0,'18'32'27'0,"-1"-4"-38"0,-13-25 52 0,-4 0-48 16,-4-3 1 0,-6 0-21-16,-8-6 0 0</inkml:trace>
  <inkml:trace contextRef="#ctx0" brushRef="#br2" timeOffset="-189628.95">25538 7384 13 0,'-7'-6'6'0,"10"0"4"0,1-4 7 16,-1-2-10-16,1-4 1 15,-4 4 7-15,0-1 1 0,0 4-18 16,-4 2 0-16,-3 4 13 15,-4 6 0-15,-3 4-4 16,-3 2 1-16,-8 4-4 16,-10-1 0-1,3-2-3-15,-7 5 1 0,0 7-3 0,1 7 1 78,-1-1-2-78,7 6 0 0,4-2 0 0,3-1 0 16,7 0-2-16,8-2 1 0,3-8 0 0,3-2 1 0,11 0 0 0,15 0 1 0,9 0 0 16,5-4 1-16,2 1 1 15,-2 3 0-15,-5-3 0 16,-6-4 0-16,-11 4-1 16,-10 6 1-16,-11 3-2 0,-7-3 1 15,-8 0-1-15,-2-7 0 16,-1-2 0-1,4-4 0-15,3 1 0 0,8-1 1 0,3-3 0 32,10-6 1-32,8 4 1 0,6-4 0 15,8 3 1-15,14-10 0 0,10-8 0 32,4-10 0-32,0-4-1 15,0-2 1-15,3-3-1 16,-3-4 0-16,-7 0-1 0,-7 4 0 15,-7 3-1-15,-4 5 0 16,-7 4-1-16,-7 1 0 16,-7 2-1-16,-7 6 1 15,-7 7-2-15,-10 6 1 0,-5 6-1 0,-2 4 1 16,6 5 0-16,0 10 1 31,1 4 0-31,3-1 0 16,3 0 1-16,4 3 0 0,4 1 0 15,3-7 1-15,14-6-2 16,7-7 0-16,7-6-4 0,0-6 0 16,8-6-7-16,2-3 1 15,1-7-4-15,0-6 0 16</inkml:trace>
  <inkml:trace contextRef="#ctx0" brushRef="#br2" timeOffset="-189398">26158 7541 40 0,'15'-25'20'0,"-5"13"-15"15,-10 12 38-15,0 0-40 16,0 0 1-16,0 3 1 16,-7 3 0-16,-3 0-7 15,-8 7 0-15,-3 2 5 16,-4 4 0-16,-7 10-1 16,1 5 0-16,-1-6-1 15,4 4 1-15,-1 5-1 16,8 7 0-16,11-6-1 15,3-13 1-15,10 3-4 16,11-9 1-16,7-3-5 0,11-7 0 16,0-6-10-16,3-15 0 15</inkml:trace>
  <inkml:trace contextRef="#ctx0" brushRef="#br2" timeOffset="-189110.37">26677 7224 48 0,'0'16'24'0,"-28"16"-19"0,17-23 36 0,-6 10-41 16,-8-4 1-16,-3 17-1 15,-1 9 1-15,1 9-2 16,4 16 1-16,-1-4 0 16,4 1 0-16,10-3-2 15,4-4 0-15,7-12-5 16,7-13 0-16,7-12-8 16,11-13 0-16</inkml:trace>
  <inkml:trace contextRef="#ctx0" brushRef="#br2" timeOffset="-188887.19">26889 7497 55 0,'14'41'27'0,"-21"-16"-31"0,-4-15 48 15,-3-1-44-15,-11 7 0 16,4 2 0-16,0 11 1 15,-4-1-2-15,-3 3 1 16,0 7-3-16,3-7 1 16,1-6-7-16,6-12 0 15,4-10-7-15,3-12 1 0</inkml:trace>
  <inkml:trace contextRef="#ctx0" brushRef="#br2" timeOffset="-188706.46">26631 7425 29 0,'21'22'14'0,"4"31"-3"16,-14-40 18-16,3 9-26 16,-4 6 1-16,1 4 2 15,0-1 0-15,6 0-8 16,1-3 0-16,3 1 4 16,-3-1 0-16,3-6-7 15,-4-6 1-15,1-10-9 16,3-12 0-16</inkml:trace>
  <inkml:trace contextRef="#ctx0" brushRef="#br2" timeOffset="-188484.79">27030 7165 53 0,'42'44'26'0,"18"47"-30"0,-46-69 46 16,0 15-43-16,-3 17 0 0,-8 15-4 15,-10 6 1-15,-10 3-1 0,-15-12 1 16,0-6-11 0,-7-16 1-16</inkml:trace>
  <inkml:trace contextRef="#ctx0" brushRef="#br2" timeOffset="-188046.11">27848 6867 49 0,'11'60'24'0,"-4"34"-20"0,-4-57 41 0,-6 23-45 16,3 25 1-16,-4 9-2 15,-3 12 1-15,0-15-4 16,0-9 0-16,0-20-6 15,4-15 0-15,-1-18-5 16,-3-17 0-16</inkml:trace>
  <inkml:trace contextRef="#ctx0" brushRef="#br2" timeOffset="-187551.86">27598 7478 39 0,'46'38'19'0,"31"-13"-10"16,-48-19 33-16,9 1-42 16,15 2 1-16,7 1 0 0,7-1 0 15,0-6-2-15,-7 0 1 16,-7-3 0-16,-11 0 0 16,-10-3 0-16,-4-3 0 0,-10-4-1 15,-4-2 1-15,-7-1 0 16,-7 1 1-16,-7 2 0 15,-10 7 0-15,-8 6 0 16,-3 1 0-16,-1 8-1 16,1 1 1-16,0-4-1 15,7 7 1-15,0 6-1 16,7-7 0-16,3 1 0 16,4-3 0-16,3-4 0 15,4 0 0-15,7-5 0 16,4-1 0-16,3 0 0 15,7-3 0-15,0 0 0 0,1 0 0 16,-5-3 0-16,1 3 0 16,-4 0 0-1,0 0 0-15,0 3 0 16,0 6 1-16,-3 4-1 16,0-1 1-16,-4 1-1 15,0-1 1-15,-4 4-2 16,1-3 1-16,-1-1-6 15,1 1 1-15,3-4-10 16,3-9 0-16</inkml:trace>
  <inkml:trace contextRef="#ctx0" brushRef="#br2" timeOffset="-187176.17">28406 7720 38 0,'3'28'19'0,"-10"-12"-17"0,7-13 25 32,0 6-23-32,4-2 1 15,-4-1 1-15,0-3 1 16,0-3-10-16,0 0 1 0,7-6 6 16,7 0 0-16,3-1-4 15,5-5 1-15,-5-4-2 16,4-3 1-16,1 4-2 15,-1-1 0-15,-4 0 0 16,5 4 0-16,-5 2 0 16,1 4 0-16,0 3 2 15,-4 9 0-15,0 7 2 16,-4 5 0-16,1 1 0 16,-1 3 0-16,-2 3-1 15,2-3 1-15,1-6-4 16,-1-4 0-16,4-2-3 15,4-7 0-15,3-6-9 16,4-10 1-16</inkml:trace>
  <inkml:trace contextRef="#ctx0" brushRef="#br2" timeOffset="-186916.37">29235 7127 54 0,'28'13'27'0,"-14"18"-31"0,-14-21 47 16,-3-7-43-16,-8 9 0 15,-7 7 0-15,-6 9 1 16,-1 4-1-16,-10 15 0 16,-1 3 1-16,5 3 0 15,-1 10 0-15,11-4 0 0,7-2-2 16,-1-4 1-16,5-6-4 15,10-6 0-15,10-13-8 16,12-6 0-16,6-12-4 0,7-7 1 0</inkml:trace>
  <inkml:trace contextRef="#ctx0" brushRef="#br2" timeOffset="-186708.99">29499 7438 49 0,'-7'37'24'0,"-21"-5"-30"15,10-20 45-15,-6 7-40 16,-5 9 1-16,-6 10-1 16,-4-4 1-16,4 4-3 0,3-3 1 15,4-4-11-15,3-15 1 16</inkml:trace>
  <inkml:trace contextRef="#ctx0" brushRef="#br2" timeOffset="-186499.52">29295 7494 37 0,'24'57'18'0,"-2"-7"-13"0,-15-35 23 0,3 11-28 15,1-1 0-15,-1 3 0 16,4 3 0-16,1 1-3 16,2-4 1-16,-3-6-6 15,0-7 0-15,1-15-3 16,-1-9 1-16</inkml:trace>
  <inkml:trace contextRef="#ctx0" brushRef="#br2" timeOffset="-186286.64">29690 7231 48 0,'28'75'24'0,"21"22"-29"0,-27-72 48 16,2 10-44-16,1 6 1 0,-4 12-2 15,-10 0 1 1,-18 7-3-16,-18-4 0 16,-21 7-10-16,-14 0 1 15</inkml:trace>
  <inkml:trace contextRef="#ctx0" brushRef="#br2" timeOffset="-180043.93">24599 10288 45 0,'-24'10'22'0,"6"-7"-8"0,18-3 22 0,0 0-31 15,0 0 0-15,7 3 4 16,7-6 1-16,18 0-12 0,14-4 1 31,21-5 6-31,14-7 1 0,0 6-8 16,7 1 1-16,-14-4-13 0,-10 4 1 15,-11 2-7 1,-11 13 0-16</inkml:trace>
  <inkml:trace contextRef="#ctx0" brushRef="#br2" timeOffset="-179171.72">26039 9959 58 0,'17'28'29'0,"-10"-28"-35"15,-3 3 52 1,-4 0-46-16,-4 1 0 15,-10 2 1-15,-7 0 0 16,-11 3-1-16,0 4 1 0,-13 6 0 16,-1 6 0-16,-4 3 0 15,4 13 1-15,4 6-1 16,7 9 1-16,10 7-1 16,11 0 1-16,11 3-1 15,6-13 1-15,18-6-2 16,15-9 1-16,13-13-5 15,14-13 0-15,4-9-11 16,0-9 0-16,-7-13-4 0,-3-6 1 16</inkml:trace>
  <inkml:trace contextRef="#ctx0" brushRef="#br2" timeOffset="-178844.73">26490 10078 59 0,'11'38'29'0,"-40"-1"-33"0,19-34 56 16,-8 4-52-16,-3 2 0 15,-7 1 1-15,-4-1 0 16,0 0-2-16,4 4 1 16,7-1-1-16,3 4 1 15,4-3-1-15,4 2 1 16,3-2-2-16,10 3 1 15,8-4 0-15,13-2 0 0,5-1 0 16,-1 0 1 0,-3 1 0-16,-4-4 0 0,-7 3-1 15,-7 7 1-15,-11 0-3 16,-13 9 0-16,-12 6-6 16,1-3 0-16,-4 1-7 15,-3-4 0-15</inkml:trace>
  <inkml:trace contextRef="#ctx0" brushRef="#br2" timeOffset="-178561.23">26903 10153 62 0,'17'19'31'0,"-13"-19"-38"0,-4 0 57 15,-4 0-51-15,-10 3 1 16,-3 0-1-16,-11 4 1 16,3 5 0-16,-3 10 1 15,-1 3 0-15,1 7 0 16,0 5 0-16,7 10 0 16,7 0 0-16,10 0 1 15,11-9-3-15,7-7 0 16,11-9-5-16,14-12 0 15,0-10-12-15,10-16 0 0</inkml:trace>
  <inkml:trace contextRef="#ctx0" brushRef="#br2" timeOffset="-178152.7">27030 9774 64 0,'14'12'32'0,"11"-12"-32"16,-11-3 52-16,7 0-51 16,7-3 1-16,4 0 0 15,-4-1 0-15,7 1-3 16,-3 3 0-16,-4 3 2 15,-10 3 1-15,-7 3-3 16,-11 4 0-16,-4 5-2 0,-3 4 0 16,-4 9 0-16,-6 4 0 15,-4-7 0-15,-1 3 1 16,5 0 2-16,3 4 0 16,7-4 2-16,10 0 0 15,8-3 0-15,3 0 1 16,4-9-2-16,-4-3 1 15,7-4-7-15,7 4 1 16,7-7-12-16,1-9 1 16,2-16-4-16,12 3 1 0</inkml:trace>
  <inkml:trace contextRef="#ctx0" brushRef="#br2" timeOffset="-177897.83">27891 9824 57 0,'7'38'28'0,"-39"24"-35"0,28-49 53 0,-6 6-46 16,-11 6 1-16,-11 6 1 16,-7 1 0-16,-7 11-2 15,4 17 0-15,0 9 2 16,3 9 0-16,7 7-1 15,7-3 0-15,11-20-3 16,11-8 0-16,13-14-7 0,15-11 0 16,14-14-8-16,0-8 0 15</inkml:trace>
  <inkml:trace contextRef="#ctx0" brushRef="#br2" timeOffset="-177670.73">28279 10160 61 0,'-4'12'30'0,"-59"45"-40"0,45-45 55 0,-7 4-45 16,-10 6 0-16,0 3 0 16,-8 9 1-16,1 4-1 15,10 0 0-15,1 2-2 16,6-2 1-1,4-25-15 1,0-17 1-16</inkml:trace>
  <inkml:trace contextRef="#ctx0" brushRef="#br2" timeOffset="-177476.75">27838 10044 37 0,'7'0'18'0,"25"37"-8"16,-22-21 17-16,8 6-23 15,-1 6 0-15,1 3 2 16,7 10 0-16,-8 0-8 0,1 9 1 16,-4 0 4-16,0-9 0 15,0-3-6-15,4-7 0 16,0-9-9-16,6-13 0 16,5-18-3-16,-1-16 1 15</inkml:trace>
  <inkml:trace contextRef="#ctx0" brushRef="#br2" timeOffset="-177267.88">28381 9736 24 0,'4'19'12'0,"-4"16"-1"0,3-20 17 0,4 20-20 15,4 6 0-15,10 15 3 16,7 4 0-16,11 15-15 15,-4 6 0-15,0 4 8 16,-10-10 1-16,-14-3-8 16,-15 1 0-16,-21-14-12 15,-24 1 1-15</inkml:trace>
  <inkml:trace contextRef="#ctx0" brushRef="#br2" timeOffset="-175638.34">25171 4405 59 0,'-21'22'29'0,"24"-12"-15"15,-3-10 30-15,7 0-41 16,4 0 0-16,13-7 2 0,8 4 0 15,25-15-7-15,13-1 1 16,-6-3 1-16,3 0 0 16,-4-3-9-16,1 6 0 0,-4-3-12 15,-7 9 1-15</inkml:trace>
  <inkml:trace contextRef="#ctx0" brushRef="#br2" timeOffset="-175119.63">26522 4151 62 0,'-4'16'31'0,"1"-3"-32"16,-4-7 49-16,-4 6-47 0,-6 4 0 16,-5 6 0-16,-9 6 1 15,-1 10-3-15,-3-4 0 16,3 17 0-16,4 2 1 15,-1 10-1-15,8-1 1 16,7-8-2-16,7-4 1 16,14-16-2-16,14-2 0 15,15-7-3-15,6-16 1 16,7-9-13-16,11-22 1 16</inkml:trace>
  <inkml:trace contextRef="#ctx0" brushRef="#br2" timeOffset="-174609.94">27100 4261 66 0,'15'16'33'0,"-26"-13"-43"0,4 3 57 15,-11-3-47-15,-6 10 0 16,-1-4 0-16,0 1 0 16,-3 9-2-16,-7-1 1 15,6-2-1-15,1-3 0 16,4-1-1-16,6-2 1 16,11-1-1-16,7 3 1 15,14 4 1-15,7 6 1 0,7 0 1 16,1 0 0-16,2-6 0 15,-10-1 0-15,-6-5-1 16,-12 9 1-16,-6 9-2 16,-12 0 0-16,-13 3-6 15,-7-9 1-15,7-3-10 16,-4-6 1 0</inkml:trace>
  <inkml:trace contextRef="#ctx0" brushRef="#br2" timeOffset="-174339.91">27566 4283 59 0,'18'0'29'0,"-11"-3"-34"0,-7 3 50 15,-7 0-44-15,-7 6 0 16,-11 4 1-16,-10 5 0 0,-8 10-2 15,4 13 1-15,4 6 1 16,-4 6 0-16,1 7 0 16,2-1 0-16,12 4-2 0,10-7 0 15,10 0-5-15,15-9 1 32,3-16-8-32,10-15 0 15,8-13-6-15,18-16 1 0</inkml:trace>
  <inkml:trace contextRef="#ctx0" brushRef="#br2" timeOffset="-174067.48">28183 4274 3 0,'15'12'1'0,"2"4"7"0,-13-16-17 15</inkml:trace>
  <inkml:trace contextRef="#ctx0" brushRef="#br2" timeOffset="-173684.28">28254 4264 28 0,'4'-6'14'0,"-4"0"-7"0,0 6 27 0,0 0-31 0,0 6 0 0,0-6 2 0,0 3 1 16,0 0-7-16,0 0 0 0,0 1 6 15,0-1 0-15,3 3-2 16,1-3 1-16,-1 0-2 16,-3 4 0-16,4-4-1 15,-4 3 1-15,0-3-2 16,0-3 1-16,0 0-1 16,0 6 0-16,0-6-1 15,0 0 1-15,-4 10 0 16,-3-7 0-16,-4 3 0 15,1 7 0-15,-4-1 0 16,-4 1 0-16,-3 6-1 16,-4 12 1-16,1 3-1 15,2 10 1-15,-2 7-1 16,6 8 0-16,0-2 0 0,11 5 1 0,4-2-2 16,3-16 1-16,10-13-3 15,8 0 0-15,3-15-10 16,7-3 1-16,-3-13-2 15,-4-7 1 1</inkml:trace>
  <inkml:trace contextRef="#ctx0" brushRef="#br2" timeOffset="-173421.54">28667 4271 47 0,'10'15'23'0,"-20"13"-27"16,3-15 47-16,-4 9-43 16,-3 3 0-16,-4 10 0 15,-3 2 0-15,-7 20 0 16,0 2 0-16,3 7-2 15,4-3 0-15,3-10-12 16,4-9 1-16</inkml:trace>
  <inkml:trace contextRef="#ctx0" brushRef="#br2" timeOffset="-173227.55">28275 4575 45 0,'32'34'22'0,"7"-2"-14"0,-29-29 31 16,8 3-38-16,14-3 1 15,10-6-1-15,11-10 0 16,3 4-6-16,4 3 1 16,-7-7-10-16,-3-12 0 15</inkml:trace>
  <inkml:trace contextRef="#ctx0" brushRef="#br2" timeOffset="-173003.55">28698 4133 53 0,'36'56'26'0,"20"38"-24"16,-35-66 41-16,1 7-43 15,-1 12 1-15,-4 0-1 16,-6 12 1-16,-11 4-3 16,-7 3 1-16,-14 0-5 15,-11 0 1-15,-7-13-11 0,0-9 0 16</inkml:trace>
  <inkml:trace contextRef="#ctx0" brushRef="#br2" timeOffset="-172478.48">29972 4565 63 0,'11'7'31'0,"-11"-7"-33"15,0 0 54-15,-7 0-52 16,-11 3 1-16,-3 0 1 15,-4 3 0-15,-3-3-2 0,-4 16 0 16,4 0 1 0,0 9 0-16,6 10-2 0,8 9 1 15,7 6-3-15,14-6 0 16,15-6-6-16,13-3 1 31,11-10-11-31,-4-16 1 0</inkml:trace>
  <inkml:trace contextRef="#ctx0" brushRef="#br2" timeOffset="-172208.25">30353 4694 46 0,'25'-25'23'0,"-18"19"-12"0,-7 6 31 0,0 0-40 16,-4 0 1-16,-6 6 0 16,-4 0 0-16,-4 0-4 15,-7 4 0-15,-3 2 4 16,-4 7 0-16,0 0-3 15,1 15 1-15,3-5-1 16,6 8 0-16,5-5-3 16,6-4 1-16,11 0-2 15,11-3 0-15,6-9 0 16,5-10 1-16,2-3-3 16,4-9 1-16,4-10-8 15,3-15 0-15,1-4-1 16,-1-12 1-16</inkml:trace>
  <inkml:trace contextRef="#ctx0" brushRef="#br2" timeOffset="-171982.27">30752 3794 53 0,'24'53'26'0,"-31"10"-34"0,0-35 53 16,-7 13-45-16,-4 19 1 16,-3 24-1-16,0 20 0 0,4 12-1 15,2 9 1 1,5-9-3-16,-1-22 0 0,1-25-12 16,6-12 1-16</inkml:trace>
  <inkml:trace contextRef="#ctx0" brushRef="#br2" timeOffset="-171756.25">30438 4518 66 0,'56'35'33'0,"18"-29"-34"16,-53-9 58-16,18 0-58 15,14-7 1-15,7 4-4 16,-3 3 1-16,-5-3-1 16,-6 6 0-16,-7 0-9 0,-11-3 0 15,-10-4-6-15,-11 7 0 16</inkml:trace>
  <inkml:trace contextRef="#ctx0" brushRef="#br2" timeOffset="-171471.3">31411 4427 53 0,'7'0'26'0,"-7"0"-31"16,-3-6 47-16,-4 6-41 15,-7 6 1 1,-29 32 0 0,1 6 1-16,7 9-4 15,7 4 0-15,6 5 1 16,5 1 1-16,6-6-6 16,8-10 0-16,3-4-11 15,10-21 1-15</inkml:trace>
  <inkml:trace contextRef="#ctx0" brushRef="#br2" timeOffset="-171246.89">31704 4521 53 0,'0'32'26'0,"0"-1"-30"0,-3-25 41 16,-11 10-36-16,-11 6 1 15,-7 9 0-15,-7 1 0 16,-3 12-3-16,3 9 1 16,4-9-1-16,3-3 1 15,7-7-10-15,4-12 0 0,7-6-5 16,11-26 0-16</inkml:trace>
  <inkml:trace contextRef="#ctx0" brushRef="#br2" timeOffset="-171050.36">31358 4537 35 0,'25'28'17'0,"17"13"-11"15,-27-28 25-15,-1 12-30 16,7 6 1-16,0 7-1 16,0-4 1-16,-3 4-3 15,3-4 0-15,0-9-1 16,0-3 0-16,4-9-10 15,-7-13 1-15,3-16-1 16,7-9 1-16</inkml:trace>
  <inkml:trace contextRef="#ctx0" brushRef="#br2" timeOffset="-170855.5">31831 4349 41 0,'57'72'20'0,"3"13"-23"0,-32-66 41 16,4 12-38-16,-1 10 1 15,-6-4-2-15,-11 10 0 16,-17 16-5-16,-19 9 0 0,-27 3-6 16,-22 4 1-16</inkml:trace>
  <inkml:trace contextRef="#ctx0" brushRef="#br1" timeOffset="-161981.46">12460 4785 38 0,'0'0'19'0,"7"0"-9"0,-3 3 20 16,-4-3-24-16,7 3 0 0,-4 3 6 16,4 7 0-16,0-1-14 15,-3 10 0-15,-1 4 9 16,1-1 0-16,0 0-3 15,-1 0 0-15,1-10-2 16,-1-2 1-16,1-10-1 16,10-12 0-16,10-26 0 0,15-18 0 15,21-16-2 1,11-19 1-16,20-6-8 16,26 0 0-16,6 0-14 0,-10 19 0 0</inkml:trace>
  <inkml:trace contextRef="#ctx0" brushRef="#br1" timeOffset="-161314.68">12527 6679 54 0,'-3'19'27'0,"10"21"-20"0,-4-27 35 16,1 0-36-16,-1-1 1 16,1 4 2-16,-4 3 1 15,0-4-12-15,0-2 0 16,3 2 8-16,4-15 1 16,7-3-4-16,11-25 0 15,21-16-1-15,21-28 0 16,18-25-8-16,31-19 0 0,18-6-17 15,-17-4 1-15</inkml:trace>
  <inkml:trace contextRef="#ctx0" brushRef="#br1" timeOffset="-155737.83">12728 9219 48 0,'7'37'24'0,"22"-5"-12"16,-22-20 24-16,3 10-35 15,4 0 1-15,0 7-1 0,0 5 1 16,1 4-3 0,-1-4 1-16,-4-6 1 15,1-3 1-15,-4-6 1 16,0-6 0-16,4-13 1 15,3-22 1-15,3-22-1 16,1-19 0-16,17-21 0 16,22-23 1-16,20-31-5 15,26-3 0-15,2-3-10 16,8 21 1-16,-7 4-11 16,-21 31 0-16</inkml:trace>
  <inkml:trace contextRef="#ctx0" brushRef="#br1" timeOffset="-154689.05">30067 6764 42 0,'0'25'21'0,"7"-3"-8"0,-7-10 21 15,4 13-31 1,-4-3 0-16,3 3 1 0,1-3 1 16,-1-3-6-16,1-3 0 0,-1-4 5 15,1-6 1-15,7-6-2 16,10-12 1-16,7-13-1 16,11-25 0-16,17-26-2 15,11-11 1-15,7-14-9 16,25-8 1-16,10-14-13 15,-10 10 1-15</inkml:trace>
  <inkml:trace contextRef="#ctx0" brushRef="#br1" timeOffset="-147149.62">31905 3449 22 0,'-10'31'11'0,"-36"32"-9"0,28-50 11 15,-7 18-14-15,4-3 0 16,-3 0-6-16,2 1 1 16,1-4 4-16,7-6 0 15</inkml:trace>
  <inkml:trace contextRef="#ctx0" brushRef="#br1" timeOffset="-146969.72">31630 3367 24 0,'4'26'12'0,"10"21"-5"0,-7-38 23 0,3 16-28 15,-3 10 0-15,11-1-2 16,14 13 1-16,10-3-6 16,8 0 0-16,6-19-4 15,-3 3 0-15</inkml:trace>
  <inkml:trace contextRef="#ctx0" brushRef="#br1" timeOffset="-146203.65">29065 9084 38 0,'-3'16'19'0,"-8"9"-17"0,8-19 20 0,-8 3-22 15,-3 4 1-15,0 3 0 16,0 6 1-16,0 0-3 16,-4 6 0-16,-7 0-2 15,-3 7 1-15,7-10-8 16,0-3 0-16</inkml:trace>
  <inkml:trace contextRef="#ctx0" brushRef="#br1" timeOffset="-146023.5">28790 9075 29 0,'14'18'14'0,"7"29"-8"0,-10-31 18 16,3 9-22-16,7 16 1 15,1 9 0-15,6-3 0 16,14 0-9-16,-7-3 1 16,8-12-4-16,-1-17 1 15</inkml:trace>
  <inkml:trace contextRef="#ctx0" brushRef="#br1" timeOffset="-140485.62">3200 4073 49 0,'10'9'24'0,"-10"20"-24"16,0-17 24-16,0 7-26 16,-7 12 0-16,4 1-5 0,3 12 0 15,-7-4 4-15,3 1 1 16,4-3-10 0,4-13 0-16</inkml:trace>
  <inkml:trace contextRef="#ctx0" brushRef="#br1" timeOffset="-140094.56">3493 3998 46 0,'24'-22'23'0,"-13"0"-30"0,-11 6 45 16,0 4-37-16,-11-1 1 15,-10 10-1-15,-7-6 0 16,-11 2-2-16,-21 4 1 16,0 6 1-16,4 13 1 15,-8 3-2-15,-3 9 0 16,4 16-2-16,3 6 1 16,10 10-3-16,15 18 1 15,14 10-1-15,17 12 0 16,18 13 1-16,22-16 1 0,-5-15 2 15,8-23 1-15,11-24 4 16,13-23 1-16,8-43 1 16,13-25 1-16,-13-26-1 15,-11-9 0-15,-11-12-5 16,-17 5 1-16,-11 8-13 16,-14 8 0-16,-28 13-7 15,3 16 0-15</inkml:trace>
  <inkml:trace contextRef="#ctx0" brushRef="#br1" timeOffset="-139403.18">3048 6908 45 0,'-7'12'22'0,"7"-12"-16"15,0 0 35-15,0-6-38 0,7 6 0 32,14 0 3-17,4-3 1-15,10-3-8 16,4-4 0-16,-4 4 4 0,1 0 1 15,-12 6-3-15,1 0 0 16,-11 3-3-16,4 0 0 0,-18 6-2 16,0 4 0-16,-11 3-1 15,-7-1 1-15,4 4 0 16,-3 3 1-16,-1 0 1 16,4 0 0-16,3-3 1 15,11 3 1-15,-7-3 0 16,14-7 0-1,7 1 0-15,4-10 1 0,3-6-3 16,7-4 0-16,4-2-12 16,-4-7 1-16</inkml:trace>
  <inkml:trace contextRef="#ctx0" brushRef="#br1" timeOffset="-138968.12">3651 6880 49 0,'25'-16'24'0,"-25"-28"-21"15,0 28 36-15,0-3-37 16,-11-2 1-16,4-5 1 15,-3 4 0-15,-22 1-5 0,-14 2 1 16,-7 3 2-16,-17 10 1 16,-8 6-2-16,7 6 1 15,-6 10-3-15,-4 12 1 16,3 3-4-16,8 16 1 16,-1 10-2-16,11 15 1 15,11 9-2-15,20 7 1 16,15 19 1-16,18-7 1 15,17-12 2-15,25-10 1 0,17-31 2 16,19-21 0-16,13-26 1 16,25-32 0-16,-22-31 0 15,1-9 0-15,-25-9-2 16,-17 6 1-16,-29-7-5 16,-7 16 0-16,-28 7-12 15,-21-1 0-15</inkml:trace>
  <inkml:trace contextRef="#ctx0" brushRef="#br1" timeOffset="-137862.59">2790 9699 40 0,'-10'9'20'0,"10"-12"-10"0,0 3 25 0,0 3-31 16,0-3 1-16,0 0 3 15,0 0 0 1,0 0-9-16,3 3 1 0,8-3 6 16,7 0 0-16,-1 0-2 15,8-3 0-15,3 0-2 16,-7 0 1-16,-3 3-3 0,0 0 1 16,-4 3-2-16,-4-3 1 15,-3 3-1 1,4 0 0-16,-11 0-1 15,0 4 0-15,0-1 0 16,0 0 1-16,-7 0-1 16,3 1 1-16,4-1 0 15,-10 3 0-15,3 1 0 16,-4-1 1-16,1 1-1 16,-1 2 1-16,-10 1-1 0,3 5 1 0,-3-2 0 15,3-3 0-15,4-1-1 31,0 1 1-31,4-4-1 16,6 4 1-16,-3-4 0 0,7 1 0 0,7-1-1 16,4 0 1-1,10-2 0-15,7-1 0 16,4-3 0-16,0 3 1 16,-4-3-1-16,0 4 1 15,-10-1-1-15,3 3 1 16,-11 4-2-16,-10 3 1 15,0 6-1-15,-17 0 0 16,-4-1-2-16,-8 1 0 16,-2 4-4-16,-8-8 1 0,-4 1-9 15,-2-3 0-15,2-13-2 16,12-6 1 0</inkml:trace>
  <inkml:trace contextRef="#ctx0" brushRef="#br1" timeOffset="-137421.46">3387 9711 59 0,'46'-19'29'0,"-32"-25"-41"15,-14 35 63-15,-7-7-51 16,-4-2 0-16,-10-4 0 0,-14 3 1 16,-15 6-1-16,-10 7 0 15,-14 9 0 1,-25 7 0-16,-6 2 0 0,2 4 0 16,4 6-1-16,8 6 1 15,-1 10-5-15,4 9 1 16,17 6-3-16,11 19 0 15,11 6-2-15,24 10 1 16,22-3 2-16,24 0 1 16,25-13 5-16,17-16 0 15,18-21 5-15,36-23 1 0,-4-18 2 16,14-19 1-16,3-16-3 16,-10-15 1-16,-14-7-3 15,-25-6 1-15,-21 3-6 16,-21 6 1-16,-29 4-10 15,-20 6 1-15,-11-3-7 16,-29 9 0-16</inkml:trace>
  <inkml:trace contextRef="#ctx0" brushRef="#br1" timeOffset="-136624.35">17604 6378 47 0,'7'25'23'16,"-14"-16"-14"-16,7-6 24 0,-4 4-32 0,1-1 0 16,-8 3 0-1,0 4 0-15,-3 6-2 16,0 6 1-16,0 6 1 15,3-6 0-15,4 0-1 16,4 0 0-16,3-6-2 16,7-3 1-16,11-7-5 15,6-9 1-15,8 4-10 16,10-17 1-16</inkml:trace>
  <inkml:trace contextRef="#ctx0" brushRef="#br1" timeOffset="-136431.97">17872 6274 27 0,'-7'-3'13'0,"-11"41"-3"0,11-19 11 0,-4 6-19 0,-3 6 1 0,-3 10 1 16,-8 3 1-16,-7 9-7 0,0 19 0 15,-3 0 2-15,-4 10 0 16,8-4-5-16,6 1 1 15,4-17-7-15,7-21 1 16</inkml:trace>
  <inkml:trace contextRef="#ctx0" brushRef="#br1" timeOffset="-136009.78">18136 6484 54 0,'32'-28'27'0,"-25"-60"-35"0,-10 70 54 0,-8-7-46 0,-3-1 0 0,-11 1 2 0,-10 3 0 0,-4 4-3 0,-14 8 1 0,-17 16 0 15,17-6 0-15,-39 13-1 16,7 25 1-16,8 2-2 16,6 11 0-16,8 11-3 15,3 10 1-15,17 13-2 16,19 12 0-16,17 10 0 0,14-13 1 16,10-16 1-1,22-18 1-15,18-22 4 0,17-13 0 16,10-32 4-16,5-24 1 15,9-19-1-15,-13-10 1 16,-14-6-1-16,-19-18 0 16,-16-1-5-16,-15-12 1 15,-21 6-10-15,-21 3 1 0,-11 7-6 16,-17 15 0 0</inkml:trace>
  <inkml:trace contextRef="#ctx0" brushRef="#br1" timeOffset="-128546.97">621 15243 40 0,'0'3'20'0,"10"-13"-15"15,-10 7 20-15,11 3-24 16,-4 0 0-16,-7 3 1 16,11 4 0-16,-11-4-3 15,10 0 1-15,-3 3 0 16,-3-3 0-16,6 1-8 15,1-4 1-15,7-7-5 16,-8 1 0-16</inkml:trace>
  <inkml:trace contextRef="#ctx0" brushRef="#br1" timeOffset="-128309.28">967 15139 46 0,'3'13'23'0,"4"2"-30"0,-3-11 43 16,3-1-37-16,-4 0 1 15,4 0-5-15,-3 3 1 16,3-3-5-16,-7 4 1 15,-7-14-4-15,3 4 1 0</inkml:trace>
  <inkml:trace contextRef="#ctx0" brushRef="#br1" timeOffset="-127784.49">621 15666 27 0,'7'0'13'0,"7"-3"-7"0,-14 3 23 0,7 3-27 16,-7 0 1-16,4 3 1 0,3 1 0 15,-7 2-5 1,10 1 0-16,-3 2 4 16,7-2 0-16,-3 2-1 15,7-9 1-15,3-3-1 16,7 0 0-16,4-9-1 15,7-13 1-15,10-6-7 16,0-4 0-16,-10-12-8 16,-7-3 0-16</inkml:trace>
  <inkml:trace contextRef="#ctx0" brushRef="#br1" timeOffset="-127003.77">1139 15349 26 0,'57'-15'13'0,"-15"-7"-10"0,-31 12 12 0,-1 1-12 16,1-10 1-16,0 3 2 15,-1-2 1-15,4-7-8 16,-3-4 0-16,-8 1 6 16,-3 0 0-16,-3 0-2 15,-15 3 1-15,-10-4-3 16,-4-2 1-16,1 3-1 16,-15 3 0-16,3 3 0 15,5 6 1-15,-5 7-1 63,4 5 1-63,11 1 0 0,-4 13 1 0,1 5-1 0,-8 4 0 0,11 13-2 0,-11 12 1 0,0 3-2 0,7 3 0 15,-7-6-1-15,8 3 1 16,-8-7-1 15,7-2 1-31,4-7 0 0,0 1 1 0,7-4-1 0,-1 0 1 16,1 0-1-16,-3 1 1 0,2 2-1 15,1 4 0 1,4 5-1-16,2 1 1 16,8 9-1-16,14 0 0 0,15 1 0 15,6 8 1-15,14-12-1 0,15-9 1 16,6-16 0-16,15-22 0 16,10-7 0-16,4-5 0 0,10-13-1 31,-7-7 0-31,-14 1-1 15,-14-13 0-15,-7-6 0 16,-17-6 1-16,-5-10-1 16,-6 3 1-16,-14-3-4 15,-4 0 1-15,-7 4-3 16,-7 5 1-16</inkml:trace>
  <inkml:trace contextRef="#ctx0" brushRef="#br1" timeOffset="43532.58">24698 7090 55 0,'-4'97'27'0,"-3"38"-21"0,0-73 28 0,4 36-33 16,-4 30 1-16,0 38-2 0,0 1 1 15,-4-11-2 1,4-27 0-16,-4-32-4 16,1-25 0-16,3-31-11 15,0-32 1-15</inkml:trace>
  <inkml:trace contextRef="#ctx0" brushRef="#br1" timeOffset="44202.96">24546 6867 42 0,'18'-13'21'0,"31"7"-20"0,-24-3 28 16,7 12-28-16,17-6 0 15,18 6 2-15,11 3 0 16,28-3-4-16,24-3 1 16,22 0 0-16,21-9 1 15,21 3-1-15,28 3 0 16,14-13-1-16,18-6 1 15,0-3-1-15,14-7 0 16,-3-5 1-16,3-10 0 31,170-47-1-31,-47 18 1 0,-49 4-2 16,-45 6 1-16,-29 1 0 16,-39 14 0-16,-28 4-1 15,-21 7 1-15,-18 5 0 16,-17 13 0-16,-25 16 0 15,-21 9 0-15,-25 10 0 16,-18 15 0-16,-13 9 0 16,-19 17 0-16,-3 12 1 15,-6 15 1-15,-5 1 2 16,-3 5 0-16,0 20 0 16,7 9 0-16,1 10-1 15,-1 2 1-15,0 16-1 16,3 4 0-16,1 2-2 15,-4 4 1-15,4 15-1 16,-8-9 0-16,-6 3 0 0,-1-19 0 16,-6-2-1-16,-8-23 0 15,-3-9 1-15,-21-7 1 16,-36-15-1-16,-38-7 1 0,-32 1 0 16,-50-16 1-16,-77-13 0 15,-60-12 1-15,-92-13-1 16,-88-15 1-1,-63-7-6-15,-75-3 1 16,-35-3-13-16,-14 16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8:14:09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5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8:15:40.375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17046 2213 30 0,'-3'10'15'0,"10"-10"-1"15,-7 0 15-15,0 0-24 16,-4-6 0-16,1 2 3 0,-1-2 0 16,-3 3-10-1,0 3 0-15,4-6 6 0,-1 12 1 16,0-6-8-16,4 0 1 15,8 3-12-15,-1 3 0 0,3-2-1 16,8 2 0-16</inkml:trace>
  <inkml:trace contextRef="#ctx0" brushRef="#br0" timeOffset="241.69">17547 2025 38 0,'7'0'19'0,"-3"13"-22"0,-4-13 35 16,0 6-32-16,-4-6 0 15,4 3-4-15,-3 4 1 16,-1 2-6-16,-6-6 0 16</inkml:trace>
  <inkml:trace contextRef="#ctx0" brushRef="#br0" timeOffset="732.84">17727 2536 41 0,'25'10'20'0,"-25"-1"-17"0,-7-9 31 16,-7 10-32-16,-15 12 1 16,-20 6 0-16,-7 0 0 15,-8 16-5-15,-14 9 0 16,-6-9 0-16,3 0 0 0,3 6-7 15,11 0 0-15,0 4-5 16,7-1 1-16</inkml:trace>
  <inkml:trace contextRef="#ctx0" brushRef="#br0" timeOffset="1403.97">18147 2301 31 0,'35'-44'15'0,"4"-31"-9"0,-32 53 24 16,0-19-27-16,-3 1 1 16,-8-14 1-16,-6 10 1 15,-12 1-7-15,-16-8 1 16,-12 11 4-16,-13-1 0 0,-22 19-2 15,-17 0 1-15,-4 19-3 16,-4 12 0-16,-9 7-2 16,-5 12 0-16,11-3-1 15,7 13 1 1,8-1-1-16,6 17 1 0,0-1 1 16,11 7 0-16,7 2 1 15,7 1 1-15,0 9-3 16,14 3 1-16,7 20-1 15,11-5 0-15,14 11 0 16,17 12 0-16,18-7-1 16,18-5 1-16,21-4 0 15,10-16 1-15,22-12 0 16,17-25 0-16,22-15 1 16,-8-20 0-16,8-28 2 15,-4-22 0-15,3-9 1 16,1-13 1-16,-15-15-1 0,11-29 0 0,0-18-2 15,-7 3 1-15,-29 3-2 16,-20 12 0-16,-25 0-2 16,-18 16 0-16,-21 7-8 15,-21 8 1-15,-29 14-3 16,-13 8 1-16</inkml:trace>
  <inkml:trace contextRef="#ctx0" brushRef="#br0" timeOffset="2822.9">4036 3716 36 0,'3'9'18'0,"4"-3"-14"0,-7 4 19 16,0 2-21-16,0 13 1 15,-10 0 0-15,-1 10 0 16,1 9-4-16,-1-4 0 0,4 14 3 16,7 2 1-16,-7 1-1 15,14-4 0-15,-7-9 0 16,4-10 0-16,-1-5-1 15,1-14 1-15,-4-5-2 16,-4-10 1-16,-3-10-2 16,-4-2 1-1,-38-16-3 1,0 2 0-16,6 14-1 16,-6-4 0-16,14 10 1 15,3 0 0-15,0 15 0 0,4 4 0 16,7 12 3-16,0 0 0 0,10 9 2 31,11-2 0-31,0-1 2 16,0-3 1-16,21-3 0 15,0-6 1-15,18-9-1 16,3-7 0-16,4 3-2 0,4-12 1 16,-4-7-7-16,-1 4 0 15,-13-4-7-15,-4 4 0 16,-17-1-6-16,-11 10 1 0</inkml:trace>
  <inkml:trace contextRef="#ctx0" brushRef="#br0" timeOffset="3135.9">3080 4797 48 0,'0'25'24'0,"28"-25"-20"0,-7 0 44 0,18 7-45 16,14-7 0-16,28-7 4 15,25-5 0-15,14-1-9 16,21-9 1-16,0-15 4 15,4 5 1-15,-15 10-5 16,-10 7 1-16,-28-4-9 16,-15 6 0-16,-17 4-10 15,-42 15 0 1</inkml:trace>
  <inkml:trace contextRef="#ctx0" brushRef="#br0" timeOffset="3765.86">3711 5171 41 0,'-3'15'20'0,"-8"1"-15"0,11-13 26 15,-10 6-26 1,2 1 0-16,-2 9 2 15,-1-1 1-15,1 8-11 16,-1 8 1-16,1 13 6 16,-1 6 1-16,4 7-3 15,7-7 0-15,0 1-2 16,0-14 1-16,0 1 0 16,7-13 0-16,-7-6-1 0,0-9 1 15,0-7-2-15,-7-12 1 16,-11 3-1-16,-6-10 0 15,-5 1 0-15,-9-10 0 16,-1 3 0-16,-4-3 1 0,-6 9-1 16,3 4 1-1,0 6 0-15,8 9 0 16,-1 7 0-16,0 2 1 16,7 10 0-16,11 7 0 15,3 9 0-15,11-1 0 16,14-2 0-16,11-4 0 15,14-2-1-15,17-7 1 16,15-9-3-16,3-10 0 16,0-3-6-16,3-9 1 15,-6-4-10-15,3-9 1 0</inkml:trace>
  <inkml:trace contextRef="#ctx0" brushRef="#br0" timeOffset="4246.96">4216 5519 52 0,'0'6'26'0,"3"6"-29"0,-3-8 41 16,-3-1-38-16,-8 6 1 0,1 13 0 16,-1 3 1-16,-14-3-3 15,1 6 1-15,-5 10 0 16,1-10 1-16,7 4-5 15,0-4 0-15,10-9-10 16,1-10 0-16,-1-18-1 16,8-10 1-16</inkml:trace>
  <inkml:trace contextRef="#ctx0" brushRef="#br0" timeOffset="4428.89">3976 5437 41 0,'25'35'20'0,"38"18"-17"16,-49-31 39-16,7 9-39 16,8 10 1-16,2 9 0 15,5-9 1-15,-5 0-8 0,-2-7 0 16,-8 1-3-16,0-23 0 16,0-12-9-16,-3-12 1 15</inkml:trace>
  <inkml:trace contextRef="#ctx0" brushRef="#br0" timeOffset="5064.6">4156 3647 49 0,'10'-4'24'0,"19"-14"-22"0,-19 8 39 15,1 1-39-15,6-1 0 16,-3 10 2-16,4-9 1 16,0 9-7-16,3 0 1 15,-11 3 3-15,5 3 0 16,-5-2-1-16,-3 2 0 0,-7 3-2 16,-7 7 1-1,4-4-1-15,-8 13 0 0,-7-9 0 16,4 6 1-16,0 3-1 15,0-6 1-15,4 0 0 16,-1 0 1-16,11-4 0 16,0-2 0-16,3-4 1 15,15 4 0-15,0-13-1 16,13 0 0-16,8-10-3 0,4 7 0 16,-5 3-9-16,-6 0 1 0,-14 0-8 15,-8 7 1-15</inkml:trace>
  <inkml:trace contextRef="#ctx0" brushRef="#br0" timeOffset="5755.61">4424 5076 34 0,'-7'13'17'0,"3"-4"-6"0,4-5 23 16,4-1-29 0,3 0 1-16,-7 3 3 15,10 4 0-15,1-10-11 0,7 6 1 16,-4-3 7-16,14 0 1 15,0-3-4-15,-3 3 1 16,0-3-3-16,-4 6 1 16,-11-2-3-16,1 2 0 15,-11 10-2-15,-7 2 1 16,-4 7-1-16,1 1 1 16,-4-5-1-16,3 5 1 15,11-1 2 1,0-10 0-16,11-8 0 15,10-4 1-15,7-6-2 16,4-4 0-16,7-2-9 16,-8 0 0-16,8-7-7 15,0 0 1-15</inkml:trace>
  <inkml:trace contextRef="#ctx0" brushRef="#br0" timeOffset="7203.31">5817 4302 53 0,'4'9'26'0,"3"1"-32"15,-7-7 47-15,0 3-42 0,-11 10 1 16,-6 3 0-16,-4-4 0 16,-15 7-1-16,1 3 1 15,0 4-3-15,-1 5 1 0,8-9-2 16,0 3 0-16,10-15-1 15,4 3 1 1,7-1 0-16,14 10 0 16,4-3 3-16,17-6 1 15,4 3 1-15,7-7 1 16,-1 1 1-16,1-4 1 16,4 1-1-16,-15-1 0 0,-4-3-2 15,-6 7 1 1,-11 9-2-16,-10 3 0 15,-1 3-1-15,-7 4 0 0,-6-1-1 16,-1-9 0-16,-3-6 1 16,-4-1 0-16,4-2 0 15,4-1 0-15,6-2 1 16,0-1 0-16,8-3 0 0,6 1 1 0,8-4 1 31,10-3 1-31,-3-3 1 16,3-4 0-16,11-5-1 0,6-10 1 0,1-3 0 31,11 3 1-31,-8-9-2 16,0 2 0-16,4-2-2 15,-7-4 0-15,-4-8 0 16,1 11 0-16,-12 1-2 0,1-4 1 16,-4 7-1-16,-14 6 0 15,-3 6-1-15,-8 10 0 47,-3 9-1-31,-14 4 1-16,0 8 0 0,-4 10 0 0,4 7 0 0,0 2 1 0,0 1 0 0,3 5 1 0,11-2 1 0,3 0 0 15,8-10-1 1,10-6 1-16,11-10-3 16,10-2 1-1,-3-16-6 1,7-4 0-16,-1-9-7 0,-6-6 0 15</inkml:trace>
  <inkml:trace contextRef="#ctx0" brushRef="#br0" timeOffset="7461.14">6653 4481 44 0,'15'15'22'0,"-8"10"-26"15,-7-12 36-15,0 0-30 16,-11-1 1-16,-3 4 1 15,-4 6 0-15,1 6-4 16,-19 0 0-16,12 3 4 16,-5 1 0-16,8 5 0 15,0 7 0-15,10-3-1 16,8-13 0-16,3 1-1 16,11-4 0-16,6-7-4 15,8-2 0-15,7-16-8 16,-4 6 0-16,7-12-7 0,0-16 1 15</inkml:trace>
  <inkml:trace contextRef="#ctx0" brushRef="#br0" timeOffset="7761.67">7380 4377 48 0,'32'28'24'0,"-25"-40"-27"0,-7 12 40 0,-4 3-36 15,1 0 0-15,-18 7 1 16,0 8 0-16,-8 11-3 16,1 5 1-16,-4 10 1 15,1 6 0-15,6 7 0 16,4 8 0-16,3 4-1 15,8-12 1-15,6 2-3 16,4-12 0-16,11-9-5 16,13-16 0-16,12-19-7 15,-8-6 0-15</inkml:trace>
  <inkml:trace contextRef="#ctx0" brushRef="#br0" timeOffset="8001.03">7659 4590 53 0,'7'7'26'0,"-21"15"-31"0,3-10 47 16,1 10-42-16,-12 0 1 15,8 3 0-15,-7 7 1 16,4 2-3-16,2-6 1 15,1 0 0-15,0-6 0 16,0 4-6-16,0-5 1 0,0-11-10 16,3-10 0-16</inkml:trace>
  <inkml:trace contextRef="#ctx0" brushRef="#br0" timeOffset="8196.04">7377 4597 38 0,'35'-7'19'0,"-3"23"-11"16,-22-16 24-16,8 6-30 16,-4 10 1-16,11 9-1 15,-8 0 1-15,4 0-5 16,1 0 1-16,-5-3-1 16,8 13 0-16,3-19-6 15,-10-4 0-15,3-9-5 16,-7-12 0-16</inkml:trace>
  <inkml:trace contextRef="#ctx0" brushRef="#br0" timeOffset="8400.65">7684 4387 54 0,'49'50'27'0,"29"47"-33"16,-54-84 52-16,8 15-47 0,0 9 1 16,-4 4-2-16,-7 6 0 0,-10 16-1 15,-11 3 0-15,-25 0-12 16,-24 6 0-16</inkml:trace>
  <inkml:trace contextRef="#ctx0" brushRef="#br0" timeOffset="10208.14">8703 4587 41 0,'-3'3'20'0,"17"-3"-9"15,-7 0 21-15,7-3-31 0,7 0 1 16,11-3 0-16,17-4 0 16,8-2-4-16,3-1 1 15,-4 4-4-15,-3 3 1 16,-11 6-10-16,-14 6 1 15</inkml:trace>
  <inkml:trace contextRef="#ctx0" brushRef="#br0" timeOffset="10403">8647 4929 59 0,'17'35'29'0,"64"-17"-36"0,-49-14 52 0,21-11-46 16,7 1 1-16,11-10-4 16,3-3 0-16,-11 1-3 15,-3 2 0-15,-10-9-9 16,-5 9 1-16</inkml:trace>
  <inkml:trace contextRef="#ctx0" brushRef="#br0" timeOffset="11167.63">10859 4029 45 0,'0'10'22'0,"7"8"-19"0,-7-5 35 0,-4-4-37 15,1 13 1-15,-1 3 0 0,0 7 0 16,1 8-3-16,-1-2 1 16,4 0 1-16,-3-10 1 15,3 0-2-15,-4-6 1 0,1 0-1 16,-1-9 1-16,-3-4-2 15,-3-9 1 1,-1-9 0-16,-7-10 0 0,-3 0-1 16,-7-3 1-1,-4 6 0-15,1-2 0 0,-5 5-1 16,5 7 0 0,-5 6 0-16,4 6 0 0,1-3 0 15,3 10 0-15,3 2 1 16,7 4 0-16,11 3 2 15,7 3 0-15,11 0 1 16,10 3 1-16,18-2-1 16,7-1 1-16,3-16-4 0,4-3 0 15,0-3-6 1,-4-3 0-16,-7-3-11 0,-10-9 0 16</inkml:trace>
  <inkml:trace contextRef="#ctx0" brushRef="#br0" timeOffset="11438.48">10082 4763 62 0,'0'22'31'0,"25"-28"-30"0,-11 6 54 15,14 0-52-15,15 0 1 16,20-4 0-16,25-8 1 16,15-7-7-16,6 0 0 15,-3 7 3-15,-14-1 0 16,-15 4-7-16,-13 9 1 16,-15 6-10-16,-17 3 0 0,-18-2-6 15,-7 2 1-15</inkml:trace>
  <inkml:trace contextRef="#ctx0" brushRef="#br0" timeOffset="11895.48">10513 5011 55 0,'-4'25'27'0,"4"25"-30"16,-3-38 48-16,-1 1-44 16,1 9 1-16,-1 6 1 15,-3 3 0-15,0 1-3 16,0 2 1-16,-4 1 2 16,1-4 0-16,3-6-1 0,0 4 1 15,0-11-2-15,0-5 0 16,0-10-2-16,-8-3 0 15,-2-6 0-15,-1-4 0 16,-3-2-1-16,-4-1 1 16,1 4 0-16,-1-7 0 15,-3 4 0-15,-1 8 0 16,-2 4 0-16,-1 10 0 16,0 9 0-16,0 12 1 15,4 0-1-15,4 4 1 16,6 3 1-16,7 2 0 0,11-2 0 0,14-10 0 0,18-3-2 15,7-9 1-15,17 0-4 32,11-7 0-32,11-9-9 15,14-16 0-15,-8-12-4 16,1-3 0-16</inkml:trace>
  <inkml:trace contextRef="#ctx0" brushRef="#br0" timeOffset="12115.1">11127 5136 42 0,'-7'16'21'0,"-36"24"-17"16,29-30 36-16,-11 9-37 16,-6 0 0-16,-8 6 1 15,0 6 0-15,0 10-6 0,4 6 1 16,3 0 1-16,8-3 0 15,2-10-9-15,8-9 0 16,4-15-7-16,3-13 1 16</inkml:trace>
  <inkml:trace contextRef="#ctx0" brushRef="#br0" timeOffset="12281.05">10710 5192 57 0,'25'51'28'0,"17"52"-29"0,-20-65 52 0,9 6-49 32,8 12 0-32,10-6-7 0,4 4 0 15,0-17-4-15,-3-5 0 0,-15-20-8 16,-10 1 0-16</inkml:trace>
  <inkml:trace contextRef="#ctx0" brushRef="#br0" timeOffset="12980.62">12580 3785 47 0,'-18'18'23'0,"-38"26"-15"0,38-31 23 16,-6 12-31-16,-15 9 1 15,-14 10 1-15,-11 19 0 16,-6 28-2-16,-4 19 0 16,7 28 1-16,14 31 1 15,11 3-1-15,13 7 0 16,12-13-1-16,13-12 0 15,22-29-5-15,17-21 0 0,14-29-10 16,4-31 1-16</inkml:trace>
  <inkml:trace contextRef="#ctx0" brushRef="#br0" timeOffset="13608.77">13388 3816 47 0,'-11'50'23'0,"1"-12"-16"0,6-23 35 16,-3 10-41-16,-3-3 0 15,-1 19 1-15,0-3 0 16,4 6-3-16,0-7 1 0,4 10 1 16,3-6 1-16,3-6-2 15,1-7 1-15,-1-3-1 16,1-6 1-16,-4-10-2 16,0-9 1-16,-7-6 0 15,-4-7 0-15,-3-2-1 16,-3-1 0-16,-12-3 0 15,-2-3 1-15,-5 7-2 16,-3 5 1-16,4 4-1 16,0 9 1-16,0 10-1 15,3 12 1-15,7 0 0 16,8 6 1-16,9 0 2 16,12 1 1-16,3-1 2 15,18-3 0-15,21-12 0 16,14-3 0-16,10-7-4 15,4-6 1-15,-10-6-8 0,-8 2 0 0,-13 4-13 16,-8-3 0 0</inkml:trace>
  <inkml:trace contextRef="#ctx0" brushRef="#br0" timeOffset="13870.72">12629 4791 58 0,'-14'28'29'0,"39"7"-28"0,-18-29 47 0,14 4-44 16,18-1 1-16,18 3 1 16,10-2 1-16,21-10-10 15,18-6 1-15,6-7 4 16,-2-3 0-16,-8 1-7 15,-7 2 0-15,-21-3-10 16,-17 7 1-16,-25 0-6 16,-15 2 1-16</inkml:trace>
  <inkml:trace contextRef="#ctx0" brushRef="#br0" timeOffset="14315.1">13014 5283 61 0,'-4'54'30'0,"4"-20"-38"0,4-15 56 15,0 9-44-15,-4-6 0 16,0 3 1-16,-4-6 1 15,0 0-8-15,1-3 0 16,-1-1 4-16,-3-5 1 0,0-4-3 16,-3-3 0-16,-4-6-2 15,-4 3 0-15,0-6-1 16,-10-4 1-16,3-9 0 16,-3 1 0-16,-4 2 0 15,1 7 0-15,2-7 1 16,1 19 0-16,-4 3 0 15,8 10 1 1,-1 0-1-16,7 6 1 0,4 3 0 16,7 6 1-16,11-3-1 15,6-3 0-15,5 7-1 16,13-4 1-16,11-6-5 0,10-6 0 0,0-7-7 16,8-9 1-16,6-9-6 15,1-7 1-15</inkml:trace>
  <inkml:trace contextRef="#ctx0" brushRef="#br0" timeOffset="14548.12">13561 5309 53 0,'-21'21'26'0,"-18"20"-27"0,21-25 50 0,-10 9-48 0,-11 3 1 0,0 10 0 0,4 6 1 16,7-7-4-16,3-5 0 0,4-4-2 15,7-9 1-15,3-7-9 16,4-12 0-16,4-22-6 16,3-6 0-1</inkml:trace>
  <inkml:trace contextRef="#ctx0" brushRef="#br0" timeOffset="14697.92">13236 5387 52 0,'28'50'26'0,"50"54"-23"15,-53-79 47-15,7 6-49 16,6 7 1-16,5 6-5 16,-1-4 0-16,0-5-6 15,-6-10 1-15,-12-16-8 16,1-12 0-16</inkml:trace>
  <inkml:trace contextRef="#ctx0" brushRef="#br0" timeOffset="15688.3">14630 4515 64 0,'0'13'32'0,"-25"12"-41"0,14-22 58 0,-10 6-49 15,-7-6 0-15,-4 10 0 16,-3 3 0-16,3-4-1 15,1 4 1 1,6 0-2-16,4-4 1 16,3 4-1-16,11-4 0 15,7 1-1-15,7-1 1 16,11 4 0-16,3-10 1 0,7 4 0 16,0 2 1-16,-3 4 0 15,-4 3 1-15,-7 6-1 16,-3 3 0-16,-11 0 0 15,-7-3 0-15,-4 4-1 16,-3-1 1-16,0-3-1 16,0-3 0-16,3 0 0 0,1-10 1 15,3-2 0 1,-4-1 0-16,11-6 0 16,7-3 0-16,0-3 1 0,11-3 0 15,6 0-1-15,8-4 1 0,0 1 0 16,3-1 1-16,15-2 0 15,3-4 0-15,-1-6 0 32,1-6 0-32,0 0-1 0,-3-3 1 0,-4 2-2 15,-8 1 0-15,-6 0-1 16,-7-4 0-16,-11 11-3 16,-11 2 1-1,-6 0-2-15,-11 13 1 16,-7 12-2-16,-4 6 1 15,-3 10 0-15,-4 3 1 16,7 16 2-16,8-3 1 0,3 3 2 16,10 3 0-16,11-1 1 15,14-2 0 1,46-19-9 0,-3-12 1-16,-8-14-6 15,1-5 1-15</inkml:trace>
  <inkml:trace contextRef="#ctx0" brushRef="#br0" timeOffset="15926.84">15572 4675 46 0,'7'19'23'0,"-25"9"-25"0,11-25 41 0,-7 10-39 0,-4-1 1 0,-6 13 1 16,-5 1 0-16,-2 11-2 15,-5-2 1-15,5 5 1 16,6 7 1-16,0 0-1 16,8-6 1-16,9 3-1 15,12-12 0-15,10 2-2 0,14-15 0 16,11-10-6-16,11-9 0 16,-1-9-10-1,0-10 0-15</inkml:trace>
  <inkml:trace contextRef="#ctx0" brushRef="#br0" timeOffset="16273.18">16136 4509 55 0,'4'12'27'0,"-11"10"-31"15,-1-12 44-15,-6-1-39 16,-7 4 0-16,-3 9 0 16,-12 12 0-16,-6 7-2 15,0 19 1-15,-8 15 1 16,15 0 0-16,3 13-1 15,7 3 1-15,8-28-1 16,6 2 1-16,18-21-5 16,11-12 0-16,14-17-7 15,6-12 0-15,8-18-5 16,7-10 1-16</inkml:trace>
  <inkml:trace contextRef="#ctx0" brushRef="#br0" timeOffset="16484.41">16485 4766 58 0,'7'19'29'0,"-81"3"-40"0,57-16 56 16,-8 10-45-16,-3 9 1 0,-11 3-1 15,-3 10 1-15,-4 6-2 16,3-7 1-16,8-5-4 15,3-4 1-15,11-6-12 16,7-10 0-16</inkml:trace>
  <inkml:trace contextRef="#ctx0" brushRef="#br0" timeOffset="16677.9">16193 4775 46 0,'28'38'23'0,"0"34"-15"16,-21-50 31-16,0-3-39 16,0 9 1-16,0 0 0 15,0 7 0-15,7-10-4 16,4 3 0-16,0-12-4 0,3-10 0 16,7-12-8-1,0-16 1-15</inkml:trace>
  <inkml:trace contextRef="#ctx0" brushRef="#br0" timeOffset="16901.49">16616 4525 64 0,'56'72'32'0,"-3"37"-42"0,-32-71 60 0,1 15-52 15,-5 10 1-15,-6 3-2 16,-4 6 0-16,-11 6 1 16,-13-9 0-16,-15-6-10 15,-10-13 1-15,-11-21-5 16,0-14 0-16</inkml:trace>
  <inkml:trace contextRef="#ctx0" brushRef="#br0" timeOffset="17397.62">17388 3769 78 0,'85'122'39'0,"53"135"-57"16,-92-163 80-16,-1 41-63 15,-2 53 0-15,-26 22-2 16,-31 22 0-16,-21-9-1 16,-18-10 0-16,-14-37-16 15,-4-29 1-15,-6-31-1 16,10-22 1-16</inkml:trace>
  <inkml:trace contextRef="#ctx0" brushRef="#br0" timeOffset="30955.44">18482 4794 36 0,'0'-3'18'0,"0"-3"-8"16,0 6 18-16,0 0-24 0,0 0 0 0,-3 0 3 15,3 0 0-15,0 0-9 16,0 0 1-16,0 3 5 16,3 0 1-16,4 0-2 15,11-3 0-15,10 0-2 16,14-3 0-16,11-3-2 16,4-10 0-16,-1-9-6 15,-3 3 1-15,-11 3-10 0,-13 7 1 31</inkml:trace>
  <inkml:trace contextRef="#ctx0" brushRef="#br0" timeOffset="31136.87">18327 5117 53 0,'-11'41'26'0,"32"-35"-23"16,-6-6 42-16,6-3-43 15,7-6 0-15,21-4-1 16,4-2 1-16,4-1-9 16,3 0 1-16,0-3-10 15,-11 7 1-15</inkml:trace>
  <inkml:trace contextRef="#ctx0" brushRef="#br0" timeOffset="31720.04">20182 3810 27 0,'0'-7'13'0,"-21"20"9"0,21-1 5 0,-3-2-22 16,-4 12 1-16,-4 9 3 16,1 4 0-16,-5 12-11 15,1 6 0-15,4 13 8 16,6 9 0-16,4 7-2 15,4-10 1-15,-1-13-3 16,1-12 1-16,-4-12-3 16,3-7 1-16,-3-15-2 15,-3-20 0-15,-11-8-1 16,-8-14 0-16,-9 4-1 16,-8 0 0-16,0 3 0 15,-3 7 0-15,3-1 0 16,0 13 1-16,0 9-1 0,1 10 1 0,6-1 1 31,4 11 0-31,6 8 1 0,12 4 0 0,6-7 2 16,11 10 0-16,15-16 1 15,6-3 1-15,18-6 0 16,17-13 0-16,4-6-2 0,0-4 1 16,-7-5-5-16,-3-4 0 15,-15 0-15 1,-10 4 0-1,-22 2-1-15,-10 1 1 16</inkml:trace>
  <inkml:trace contextRef="#ctx0" brushRef="#br0" timeOffset="31975.55">19276 5017 59 0,'14'25'29'0,"49"3"-34"16,-34-28 60-16,13 0-51 15,18-9 0-15,7-4 1 16,18-2 0-16,10-1-8 16,-3-12 1-16,-18-4 4 15,0 7 0-15,-14 3-6 16,-11 7 1-16,-10 5-9 15,-7 7 1-15,-11 12-9 16,-11 1 1-16</inkml:trace>
  <inkml:trace contextRef="#ctx0" brushRef="#br0" timeOffset="32413.04">19678 5334 44 0,'-21'59'22'0,"0"38"-22"0,17-81 33 15,-3 12-30-15,0 7 1 0,3-7 2 16,1 0 1-16,-1 7-9 16,4-7 1-16,0-3 5 15,-3-6 1-15,-1-7-3 16,4-2 0-16,-3-7-1 15,-4-3 0-15,-4-9-1 16,-3 2 1-16,-7-5-2 16,-11-7 1-16,-7-3 0 15,-7 0 0-15,4 0-1 16,0 10 1-16,-1 8 0 16,-2 11 1-16,2 8-1 15,8 4 1-15,3 6-1 16,8 7 1-16,6 2 0 0,7 4 0 0,15 2-1 31,17-2 1-31,11 0-1 0,14-4 1 16,17-2-3-16,8-23 1 15,-4 0-8-15,14-9 1 16,4-9-9-16,-1-10 0 0</inkml:trace>
  <inkml:trace contextRef="#ctx0" brushRef="#br0" timeOffset="32637.26">20355 5588 28 0,'-10'31'14'0,"-33"16"2"0,26-38 11 0,-11 1-24 16,-1 9 0-16,-6-1 3 15,-7 11 1-15,3-1-9 16,4 6 1-16,3 1 5 15,7-1 0-15,8-9-4 16,9-6 0-16,8-16-7 16,0-3 1-16,4-18-8 15,0-11 0-15</inkml:trace>
  <inkml:trace contextRef="#ctx0" brushRef="#br0" timeOffset="32789.39">20087 5685 47 0,'39'63'23'0,"-4"24"-28"16,-21-68 39-16,8 9-36 15,2 4 0-15,1-4-16 0,3-3 0 16,4-16 15-16,0-18 1 16</inkml:trace>
  <inkml:trace contextRef="#ctx0" brushRef="#br0" timeOffset="33132.46">21237 3919 45 0,'4'-3'22'0,"-8"3"-20"0,4 6 42 0,-3 10-44 16,-8 12 1-16,-14 7 0 0,-13 15 1 31,-12 22-3-31,-3 22 1 0,-10 13 1 16,-8 25 0-16,18 24 0 0,7 17 0 15,11-4 2-15,7 1 0 16,14-23 0-1,3-6 1-15,18-19-1 0,25-12 1 0,10-6-3 16,8-26 1-16,3-12-10 16,3-10 1-16,-10-12-12 31,-14-9 1-31</inkml:trace>
  <inkml:trace contextRef="#ctx0" brushRef="#br0" timeOffset="40198.24">21982 4669 49 0,'-15'3'24'0,"-66"47"-18"0,64-40 24 16,-8 5-30-1,-10 13 1-15,-11 1 0 0,-4 8 0 16,-2 1-1-16,6 6 0 31,7 9 1-31,7-12 0 16,11-10-1-16,14-6 1 15,14-9 0-15,14-7 1 16,14-2-1-16,8-1 1 16,-4-3-2-16,-4 0 1 15,-3 4-1-15,-4-1 1 0,-11 0-2 16,-9 3 1-16,-8 13-1 15,-15 3 0-15,-6 1 0 16,-3-1 0-16,-5 0 0 16,1 0 0-16,3-3 1 15,4 0 0-15,4 3 0 16,6-6 0-16,4-7 0 16,7-2 1-16,11-4 0 15,6-6 0-15,8-3 0 16,7-4 0-16,-4-2 1 15,11-7 0-15,10-9-1 16,4 0 1-16,10-12-1 16,8 5 0-16,-4-5 0 15,-3-1 0-15,-12 0-2 16,-9 4 1-16,-11-1-1 16,-4 4 1-16,-11 9 0 15,-6 3 0-15,-11 7-1 16,-7 12 0-16,-11 0 1 0,-6 12 0 15,-8 10 0-15,0 3 0 0,0 13 0 16,8 6 1-16,6-3 0 16,7 6 0-16,8 6 0 15,13-3 0-15,12 0-1 16,9-15 1-16,8-7-4 16,-4-6 0-1,1-6-5-15,6-10 1 0,4-12-10 16,3-13 1-16</inkml:trace>
  <inkml:trace contextRef="#ctx0" brushRef="#br0" timeOffset="40443.5">22761 5033 39 0,'4'-13'19'0,"-4"10"-11"16,0 3 25-16,-7 3-31 15,-7 6 1-15,-8 4 0 16,-2 6 0-16,-4 0-4 15,-1-4 1-15,-6 7 2 16,-4 13 1-16,4 2-2 16,3 1 1-16,4 9 0 15,10 9 0-15,11-5-1 16,11-7 0-16,13-10-4 16,12-9 0-16,9-15-10 15,5-7 0-15,-1-16-3 0,-3-6 1 16</inkml:trace>
  <inkml:trace contextRef="#ctx0" brushRef="#br0" timeOffset="40699.15">23241 4857 44 0,'7'28'22'0,"-25"10"-22"0,8-26 42 15,-4 1-42-15,-4 6 1 0,-3 9 1 16,-7 3 0-16,-8 13-2 16,1 3 1-16,3 7 0 15,4 5 1-15,11 7 0 16,6-6 0-16,7-10-5 16,11-13 1-16,15-8-6 15,2-17 1-15,8-15-9 16,3-6 1-16</inkml:trace>
  <inkml:trace contextRef="#ctx0" brushRef="#br0" timeOffset="40894.94">23488 5083 39 0,'11'22'19'0,"-33"6"-15"15,19-19 30-15,-8 10-32 16,-13 6 0-16,-8 3 1 0,-3 1 0 15,-4 2-4-15,0 4 0 16,4-1 1-16,3 7 0 16,7-7-7-16,8-12 1 15,2-6-7-15,8-16 0 16</inkml:trace>
  <inkml:trace contextRef="#ctx0" brushRef="#br0" timeOffset="41075.37">23174 5064 36 0,'21'44'18'0,"14"19"-16"0,-20-42 27 0,2 11-28 16,8 5 1-16,3 4-1 0,0 6 0 0,-3-3-4 16,-4-6 1-16,4-10-6 15,0-9 1-15,3-10-4 16,-7-15 0-16</inkml:trace>
  <inkml:trace contextRef="#ctx0" brushRef="#br0" timeOffset="41269.44">23664 5039 60 0,'43'94'30'0,"24"19"-47"0,-50-72 63 16,-3 18-49-16,-14 23 0 16,-17-4-10-16,-11 4 1 15,-11-20 5-15,-11-8 0 16</inkml:trace>
  <inkml:trace contextRef="#ctx0" brushRef="#br0" timeOffset="41689.25">24631 4293 45 0,'0'65'22'0,"-18"48"-17"0,8-78 35 16,-1 24-40-16,1 29 0 15,-5 28 0-15,-2 10 1 16,3-1-5-16,7-6 1 16,0-31-9-16,3-19 0 15,1-22-2-15,-1-25 0 16</inkml:trace>
  <inkml:trace contextRef="#ctx0" brushRef="#br0" timeOffset="42151.02">24416 5199 39 0,'49'44'19'0,"29"-16"-11"0,-46-25 36 0,17 3-39 16,18-6 0-16,3 0 1 15,1 0 1-15,-15-6-9 16,-6 3 0-16,-4 0 5 16,-11-7 0-16,-7-5-2 0,-10-1 0 15,-8 0-1-15,-2 7 0 0,-12-1 0 16,-10 4 0-16,-14 0-1 16,-8 6 1-16,-6 12-1 15,0 4 1-15,6 6-2 16,5 0 1-16,6 3-1 15,7 0 1 1,4 0 0-16,7 4 1 16,14-7 0-16,11-7 0 0,10-5 0 15,4-4 0-15,3-6 0 16,-3-10 0 0,0-2-1-16,-8-1 0 0,-6 4 0 0,-4 3 1 15,-3-4-1-15,-1 10 1 31,-3 0 0-31,0 10 1 0,-3 2-1 16,3 1 1-16,-4 6-1 16,5 6 0-16,-5 0-5 15,4-6 1-15,4-4-12 16,10-8 0-16</inkml:trace>
  <inkml:trace contextRef="#ctx0" brushRef="#br0" timeOffset="42485.73">25298 5437 38 0,'-4'47'19'0,"4"-34"-18"16,0-7 22-16,0-3-22 15,0-3 1-15,0 0 2 16,4-6 1-16,-1-4-5 15,4-2 1-15,0-1 2 16,0-2 0-16,4-1 0 16,0 3 0-16,-1 4-2 0,4-4 0 15,0 1-1-15,0 3 0 16,4-1 0-16,0 7 1 16,-1 6-1-16,5 3 0 15,-8 10 0-15,0 12 1 16,0-6-2-16,0 0 0 15,0-3-7-15,0-6 1 16,4-4-7-16,-8-18 0 16</inkml:trace>
  <inkml:trace contextRef="#ctx0" brushRef="#br0" timeOffset="42763.24">26197 4713 48 0,'11'47'24'0,"7"-47"-24"0,-18 3 42 0,-4 9-43 15,0-2 1-15,-10 6-1 16,-10 12 0-16,-15 0 1 16,-11 16 1-16,1 9-1 15,3 16 1-15,0 13-1 16,8 12 1-16,13-10 0 15,4-2 0-15,14-13-4 16,7-13 0-16,14-12-11 16,17-22 1-16,12-15-2 0,-1-7 1 15</inkml:trace>
  <inkml:trace contextRef="#ctx0" brushRef="#br0" timeOffset="42967.63">26543 5048 56 0,'-7'38'28'0,"-64"12"-42"0,47-34 59 15,-12 9-46-15,-9 3 1 16,2 10 0-16,-3 15 1 0,1 0-1 16,2 4 0-16,4-10-3 15,8-10 0-15,6-8-7 16,7-20 1-16,15-3-5 15,3-28 0-15</inkml:trace>
  <inkml:trace contextRef="#ctx0" brushRef="#br0" timeOffset="43147.31">26084 5108 37 0,'7'-6'18'0,"18"40"-16"16,-14-18 29-16,-1 12-26 15,4 6 0-15,-3 7 1 16,3 6 1-16,4-3-10 15,-1 3 0-15,5-6 6 16,-1-3 0-16,0-7-6 16,-3-12 0-16,-1-13-8 15,1-12 0-15,3-22-3 0,4-16 1 16</inkml:trace>
  <inkml:trace contextRef="#ctx0" brushRef="#br0" timeOffset="43367.4">26522 4735 44 0,'17'50'22'0,"26"16"-19"0,-26-38 42 0,8 3-43 16,3 13 1-16,-6 9 0 15,2 16 0-15,-6 0-5 16,-8 16 1-16,-2 0 1 15,-8 6 0-15,-15-19-10 16,-9-9 0-16,-8-16-6 16,4-25 1-16</inkml:trace>
  <inkml:trace contextRef="#ctx0" brushRef="#br0" timeOffset="43701.08">27012 3427 52 0,'28'116'26'0,"82"82"-29"0,-78-120 46 16,3 57-44-16,18 44 1 15,7 53 0-15,3 47 1 16,-3 9 0-16,-25 20 0 0,-42-11-1 16,-35-8 1-16,-7-29-2 15,-40-25 0-15,-20-37-14 16,-18-29 1-16</inkml:trace>
  <inkml:trace contextRef="#ctx0" brushRef="#br1" timeOffset="48700.7">21385 5760 45 0,'-31'35'22'0,"20"-20"-5"16,11-15 23-16,4 10-34 16,10-7 1-1,10 3 4-15,22 0 1 0,32-3-15 16,24-3 1-1,39-3 9-15,25-3 0 16,39 0-4-16,-4 3 0 16,10 9-3-16,-13 6 1 0,-32 4-2 15,-18-3 0-15,-25-7-2 16,-13 3 1-16,-18-2-5 16,-15 5 0-16,-24-6-7 15,-18 1 1-15,-21-4-8 16,-17-3 0-16</inkml:trace>
  <inkml:trace contextRef="#ctx0" brushRef="#br1" timeOffset="49272.46">24045 5130 66 0,'-14'9'33'0,"21"-12"-34"16,-7 3 60-16,0 0-58 15,0 0 0-15,0 0-1 16,0 0 1-16,4-6-5 0,3-7 0 16,-4-2-13-1,4-1 1-15,-3 3-4 0,3 4 0 16</inkml:trace>
  <inkml:trace contextRef="#ctx0" brushRef="#br1" timeOffset="49988.2">24543 5832 42 0,'-4'3'21'0,"1"10"-12"0,3-13 34 0,0 6-39 15,0-3 1-15,3 4 4 16,8 2 1-16,17 0-11 15,18 1 1-15,32-1 7 16,24-6 1 93,32 0-3-109,39-9 1 0,10 0-4 0,29-3 1 0,-8 5-2 0,8-5 0 0,-11 6-2 16,-17 6 1-16,6 10-4 0,-10 8 1 0,-35 5-2 0,-36 5 0 0,-24-15-3 0,-22 2 1 0,-24-5-7 0,-32-1 0 0,-25-8-5 16,-24-8 1-16</inkml:trace>
  <inkml:trace contextRef="#ctx0" brushRef="#br1" timeOffset="52545.68">20080 370 47 0,'14'-4'23'0,"-7"-2"-11"16,-7 6 24-16,4 6-34 15,-1-6 0-15,1 4 0 16,-4 11 1-16,-4 10-4 16,-3 4 0-16,-3 8 2 15,-4 13 1-15,-1-12-2 16,5 12 1-16,3-3 0 16,0-3 0-16,3-16-1 15,1-3 0-15,3-6-1 16,0-16 1-16,0-6-1 15,-7-16 1-15,-4 10-1 16,-3-7 0-16,-4-2 0 0,-6-11 0 16,-5 4-1-16,1 6 1 15,0 1-1-15,-7 8 0 16,-1 4-1-16,-2 12 0 16,2 13 1-16,8-6 0 15,7 18 1-15,3 0 0 16,4 10 1-16,7-3 1 15,7-4 2-15,11 4 1 0,10-4-1 16,11-18 0-16,14-16 0 16,10 0 0-16,4-13-3 15,0-5 1-15,-11-1-8 16,-10 0 1-16,-7-6-10 16,-15 12 0-16</inkml:trace>
  <inkml:trace contextRef="#ctx0" brushRef="#br1" timeOffset="52814.33">19389 1223 57 0,'3'28'28'0,"8"-22"-20"16,-1-6 48-16,8 0-53 0,14 0 0 15,3-6 1-15,21-4 1 16,19 1-7-16,23-7 1 16,-6-3 2-16,0 1 0 15,-4-1-5-15,-14 0 0 16,-17 6-5-16,-15 4 0 16,-14 9-11-16,-14 6 1 15,-17 4 0-15,-15-4 0 16</inkml:trace>
  <inkml:trace contextRef="#ctx0" brushRef="#br1" timeOffset="53213.68">19636 1580 54 0,'-22'78'27'0,"5"4"-31"0,17-63 55 0,-4 15-46 15,1-2 1-15,-1 2 2 16,4-6 0-16,0 4-10 15,0-13 1-15,0-1 6 16,0 1 1-16,0-9-4 16,0-4 1-16,-3-6-3 15,-1-10 1-15,-3-5-2 16,0-4 0-16,0-9-1 16,-4 9 0-16,-3-6-1 15,-7 6 1-15,-4-3-1 16,-3 10 1-16,-4 2-2 0,1 4 1 15,-1 12 2 1,4-6 0-16,-4 10-1 0,0-1 1 16,1 7 1-16,-1 12 0 15,7-3 1-15,4 6 0 0,10 1-1 16,8-1 0-16,10 3-1 16,10 4 0-1,12-13-5-15,17 0 0 0,14-15-7 0,0-10 1 16,14-19-6-16,7-6 0 15</inkml:trace>
  <inkml:trace contextRef="#ctx0" brushRef="#br1" timeOffset="53565.94">20189 1574 46 0,'-17'25'23'0,"-11"28"-25"0,21-37 40 0,-11 6-36 15,-10 3 1-15,-11 9 0 16,-3 1 0-16,-1 6-4 16,1-1 0-16,14-2 2 15,-1-3 0-15,15-17-6 16,7-8 1-16,4-13-8 16,6-22 1-16,4-4-4 15,0-5 0-15,0-10-1 16,11-38 16-1,-32 129 1-15,21-75 1 16,0 19 8-16,7 12 1 16,7 19 4-16,11 9 1 15,3 13-7-15,1-3 1 16,2 6-8-16,1-9 1 16,-3-7-11-16,-1-19 1 15,4-12-9-15,3-9 1 16</inkml:trace>
  <inkml:trace contextRef="#ctx0" brushRef="#br1" timeOffset="53982.28">21255 555 49 0,'-7'0'24'0,"-18"34"-22"0,15-24 42 16,-8 5-41-16,-7 7 1 16,-7 3 1-16,-6 3 0 15,-1 13-6-15,-3 22 1 16,-4 12 4-16,3 19 0 16,8 16-2-16,14 22 1 15,14-13-1-15,10-12 0 0,11-20-5 16,11-24 1-16,14-16-5 15,3-22 0-15,4-19-12 16,-7-12 0-16</inkml:trace>
  <inkml:trace contextRef="#ctx0" brushRef="#br1" timeOffset="54346.09">21424 1608 57 0,'0'54'28'0,"-10"-20"-28"16,10-31 44-16,-4 3-44 16,4-12 0-16,-3-3 2 15,-1-23 0-15,4-11-2 16,4-20 0-16,-1-6 1 15,4-22 1-15,0-6 0 16,0-7 0-16,7-9-2 0,-3 26 1 16,3-1 0-16,4 16 0 15,-1 12 0-15,5 29 1 16,-1 15-3-16,0 16 0 16,0 25-2-16,-3 6 1 15,-1 13-5-15,-6 10 1 16,-11 5-11-16,-7 4 0 15,-14-10 0-15,-1-6 0 16</inkml:trace>
  <inkml:trace contextRef="#ctx0" brushRef="#br1" timeOffset="54526.52">21213 1483 58 0,'3'6'29'0,"15"4"-31"0,-8-10 60 0,8 0-55 16,7 0 0-16,6 0 1 15,1 0 0-15,3-7-8 16,4 4 0-16,4-3-2 16,-8-4 0-16,0 1-12 15,0-7 0-15,-3-6-2 16,-4 0 0-16</inkml:trace>
  <inkml:trace contextRef="#ctx0" brushRef="#br1" timeOffset="54752.03">21929 1257 39 0,'7'19'19'0,"10"-29"-16"16,-17 10 35-16,0 0-36 0,-14 0 1 15,-3 10 3-15,-8 2 0 16,4 7-7-16,-4 3 1 16,0 10 4-16,1 2 0 15,-1 7-2-15,4 9 1 16,7-16-2-16,7 1 0 15,10-7-3-15,8-6 1 16,-1-3-7-16,8-16 0 16,10-3-8-16,4-12 0 15</inkml:trace>
  <inkml:trace contextRef="#ctx0" brushRef="#br1" timeOffset="54962.06">22232 1357 49 0,'-7'25'24'0,"-32"13"-23"16,29-35 39-16,-8 10-39 15,-7 6 1-15,1 9 0 16,-1 0 0-16,0 3-3 16,4 1 0-16,-4-4-2 15,8-3 0-15,3-6-11 16,3-10 1-16,7-9-2 15,8-12 0-15</inkml:trace>
  <inkml:trace contextRef="#ctx0" brushRef="#br1" timeOffset="55166.59">22031 1361 37 0,'14'34'18'0,"18"35"-7"0,-25-50 33 15,0 6-44-15,4 3 0 16,-1-3 0-16,4-3 0 16,4 10-1-16,0-11 1 15,3-2-4-15,0-6 0 16,0-13-8-16,0-13 0 0,-3-9-2 16,-11-9 1-16</inkml:trace>
  <inkml:trace contextRef="#ctx0" brushRef="#br1" timeOffset="55367.96">22334 1241 47 0,'7'44'23'0,"39"28"-26"16,-35-53 48-16,3 0-45 15,-3 6 1-15,-4 10-2 16,-7-1 1-16,-7 4-1 15,-8-4 0-15,5-6-3 16,-4 1 0-16,-4-4-10 16,0-16 0-16</inkml:trace>
  <inkml:trace contextRef="#ctx0" brushRef="#br1" timeOffset="56175.83">22941 1458 55 0,'11'6'27'0,"-4"16"-22"0,-7-22 46 15,0 0-49-15,0 0 1 0,-7-3 0 16,-7-7 0-16,3 1-4 16,-7 9 0-16,-3 0 2 15,-3 0 1-15,-1 9-2 16,0 7 1-16,0 3-1 15,8 0 0 1,3 0-1-16,7-1 0 0,10-2-2 0,11-3 1 16,11-7-1-16,-4-3 1 15,7-6-1 1,1-3 0-16,-5 2 0 16,-3-5 1-16,-6 0-1 15,-5-1 1-15,1 1-2 0,-8-7 0 16,-3 10 0-16,-3 6 0 0,-1 12 2 15,-3 10 0-15,4 7 2 32,-4 11 0-32,0-5 3 15,-1 12 0-15,5 0 1 0,-4 6 0 16,0-9-1 0,-4 0 1-16,-3 0-2 0,-7-10 1 15,-4-5-2-15,-6-4 1 0,-1-6-2 16,0-10 1-16,4-9-2 15,7-9 1-15,7-1-1 16,6-9 0-16,12 1-1 16,10-4 0-16,18 0-4 15,7-3 0-15,7-4-5 32,17-5 0-32,4-10-5 0,4-13 1 15</inkml:trace>
  <inkml:trace contextRef="#ctx0" brushRef="#br1" timeOffset="56416.78">23488 1191 42 0,'0'22'21'0,"-28"6"-19"16,24-24 37-16,-10 11-37 0,0 10 0 15,-4-3 2-15,-3 10 0 0,0-1-4 16,0 10 0-16,3 3 3 15,4 0 1-15,4-1-2 16,6-2 0-16,8 0-2 16,6-13 0-16,4-9-5 15,7-10 1-15,1-2-8 16,-5-14 1-16,8 4-5 16,0-16 0-16</inkml:trace>
  <inkml:trace contextRef="#ctx0" brushRef="#br1" timeOffset="56599.05">23700 1386 38 0,'14'6'19'0,"-18"16"-20"15,1-13 31-15,-8 4-28 16,-10 6 1-16,-7-1 0 0,-8 11 0 16,1 5-5-16,7-6 1 15,0 7 2 1,3 2 1-16,0-5-7 0,4-4 0 15,4-15-7-15,6-7 0 16</inkml:trace>
  <inkml:trace contextRef="#ctx0" brushRef="#br1" timeOffset="56794.1">23442 1430 34 0,'11'6'17'0,"24"22"-9"0,-24-19 24 0,-1 4-31 15,4 0 0-15,4-1 0 16,0 7 1-16,-4 3-3 16,0 0 1-16,-4-3 0 15,1-4 0 1,-1 1-7-16,-2-13 1 0,2 3-6 16,4-21 0-16</inkml:trace>
  <inkml:trace contextRef="#ctx0" brushRef="#br1" timeOffset="57018.48">23791 1188 25 0,'4'25'12'0,"14"22"7"16,-11-41 15-16,3 4-28 0,4 9 0 15,4 0 1-15,3 6 1 16,-3-3-11-16,-1 9 0 15,-3 7 6-15,-6 5 0 16,-8-5-6-16,-11 3 1 16,-7 0-9-16,-6-1 1 15,-1-5-5-15,4-16 1 16</inkml:trace>
  <inkml:trace contextRef="#ctx0" brushRef="#br1" timeOffset="57288.33">24052 624 52 0,'32'84'26'0,"35"64"-32"16,-49-86 50-16,3 20-42 15,4 34 0-15,-4 25 1 16,-14 13 0-16,-14 6-5 16,-14-10 1-16,-22-6 1 15,1-24 0-15,-4-14-11 16,-7-24 1-16,0-29-6 16,11-22 1-16</inkml:trace>
  <inkml:trace contextRef="#ctx0" brushRef="#br1" timeOffset="57761.84">24970 1320 67 0,'3'0'33'0,"18"3"-36"0,-7-6 64 15,4-10-61-15,10 1 1 0,15 5-5 16,2 4 1-16,-2-3-4 16,-4 3 0-16,-8 6-13 15,-6-6 1-15</inkml:trace>
  <inkml:trace contextRef="#ctx0" brushRef="#br1" timeOffset="57921.46">25001 1687 48 0,'18'28'24'0,"21"-19"-22"0,-29-12 32 0,15-3-42 16,14-4 1-16,7 1-20 16,7 0 1-16</inkml:trace>
  <inkml:trace contextRef="#ctx0" brushRef="#br1" timeOffset="58249.14">25901 1994 60 0,'-4'-3'30'0,"-13"-50"-35"0,13 27 52 32,-13-93-47-32,-1-6 0 15,0-7 0-15,1-12 1 63,6 12-1-63,11 7 0 15,11 18 1-15,6 16 1 0,8 13 0 0,3 25 0 0,0 24-2 0,-3 14 0 0,-4 30-4 0,-7 10 1 0,-10 22-9 16,-11 7 0-16,-11 8-6 16,4-2 0-16</inkml:trace>
  <inkml:trace contextRef="#ctx0" brushRef="#br1" timeOffset="58415">25583 1655 54 0,'8'3'27'0,"16"1"-29"16,-13-8 49-16,3 4-46 16,11-3 0-16,6-6-1 15,5-4 0-15,2-2-6 0,5-4 1 16,3-6-10-16,-1-7 0 16</inkml:trace>
  <inkml:trace contextRef="#ctx0" brushRef="#br1" timeOffset="58625.64">26271 1116 37 0,'-3'9'18'0,"-22"26"-7"0,18-26 19 15,0 10-27-15,4-3 1 16,-5 3 0-16,5 9 1 15,-1 6-7-15,1 1 0 16,3-4-1-16,3 0 1 0,8-12-12 16,7-9 1-16</inkml:trace>
  <inkml:trace contextRef="#ctx0" brushRef="#br1" timeOffset="58911.46">26712 1357 44 0,'-7'13'22'0,"-35"9"-13"15,28-13 32-15,-7 1-40 16,-4 5 0-16,-3 14 0 15,-4 15 0-15,4 9-2 0,0 0 1 16,3 19 1-16,0 0 0 16,11 1-3-16,11-11 1 15,6-8-10-15,8-20 1 16,6-15-5-16,12-10 0 16</inkml:trace>
  <inkml:trace contextRef="#ctx0" brushRef="#br1" timeOffset="59143.25">26938 1690 55 0,'-3'6'27'0,"-36"7"-34"16,21-7 51-16,-10 10-44 15,7-4 1-15,-4 7-1 16,-3 15 0-16,0 4-2 0,-1 3 0 16,5-7-7-16,3-2 0 15,6-10-6 1,5-10 1-16</inkml:trace>
  <inkml:trace contextRef="#ctx0" brushRef="#br1" timeOffset="59316.46">26737 1753 44 0,'21'69'22'0,"32"-1"-24"0,-42-49 36 16,3 0-36-16,0-6 1 16,4-1-7-16,-1-2 1 15,1-7-1-15,-4-13 1 16</inkml:trace>
  <inkml:trace contextRef="#ctx0" brushRef="#br1" timeOffset="59510.75">27019 1483 46 0,'43'78'23'0,"10"23"-22"0,-39-73 39 0,0 0-41 15,-4 13 1-15,-6 3-5 16,-8 0 0-16,-3-1-1 16,-7-2 0-16,-7 0-8 15,0-19 1-15</inkml:trace>
  <inkml:trace contextRef="#ctx0" brushRef="#br1" timeOffset="60059.05">27654 1696 57 0,'-7'0'28'0,"-42"9"-39"0,31-5 55 16,-3 2-44-16,-11 3 0 15,-3 7 0-15,-7-3 1 16,13 8-1-16,5 8 0 16,3 2 0-16,3-6 1 0,4 0-2 15,3-6 1-15,4-3-1 16,14-7 1-16,11-6-1 16,14-12 0-16,3-10 0 15,-3 0 0-15,-1 4-2 16,-9 2 0-16,-12-6-4 15,-6 4 0-15,-8-4-3 16,1 9 1-16,-1 13 1 16,-3 4 1-16,0 15 5 15,3 9 1-15,1 0 5 0,6 13 1 16,1 6 3-16,-4-3 1 0,0 7-1 16,-4-1 1-16,-10 0-4 78,-10-9 0-78,-1 0-3 0,-3-9 1 0,7-4-3 0,-1-12 1 0,5-7-1 0,3-12 0 0,0 0-1 15,6-9 0-15,5-4-2 0,3 1 0 0,0-7-1 16,0 10 0 0,21-13-9-16,14 3 1 15,8-12-2-15,13-4 1 16</inkml:trace>
  <inkml:trace contextRef="#ctx0" brushRef="#br1" timeOffset="60308.18">28067 1593 38 0,'4'22'19'0,"-22"6"-24"0,11-25 35 0,-14 6-30 16,-8 7 0-16,1 0 0 15,0 6 0-15,3 0 1 16,1 0 1-16,2 18 1 16,5-8 0-16,3 8 0 15,10-2 0-15,4 0-1 16,4 2 1-16,3-18-8 16,10 0 1-16,1-3-9 15,3-19 1-15</inkml:trace>
  <inkml:trace contextRef="#ctx0" brushRef="#br1" timeOffset="60518.68">28254 1771 36 0,'-4'41'18'0,"-41"-28"-18"0,34-7 25 15,-7 3-24-15,-3 7 0 16,-3 3 3-16,-5 6 0 15,-2 3-5-15,2-3 1 16,1 3 2-16,3-6 0 16,4 0-7-16,0-3 0 15,7-16-7-15,7-6 1 16</inkml:trace>
  <inkml:trace contextRef="#ctx0" brushRef="#br1" timeOffset="60696.8">28018 1768 34 0,'24'44'17'0,"8"19"-6"16,-21-51 25-16,-1 10-35 15,1 7 0-15,-1-4-1 16,1-3 0-16,0 3-2 16,-1-7 1-16,-6-2-7 15,-1-6 0-15,1-20-5 16,-1 1 1-16</inkml:trace>
  <inkml:trace contextRef="#ctx0" brushRef="#br1" timeOffset="60892.58">28325 1615 40 0,'21'37'20'0,"7"26"-18"0,-21-44 35 16,-3 9-33-16,6 16 1 15,8 6-1-15,3-3 0 16,-3 13-7-16,-8-4 1 16,-17 7 1-16,-4-4 0 15,-3-12-14-15,-14-3 1 16</inkml:trace>
  <inkml:trace contextRef="#ctx0" brushRef="#br1" timeOffset="61492.28">29023 1803 43 0,'64'0'21'0,"48"-7"-19"15,-73 4 29-15,4 3-38 16,-5 0 1-16,-6 0-18 16,-11-6 1-16</inkml:trace>
  <inkml:trace contextRef="#ctx0" brushRef="#br1" timeOffset="61703.21">29132 1643 39 0,'0'53'19'0,"4"19"-15"0,-1-56 28 0,1 6-32 16,0 6 0-16,3 13-4 15,-4-7 0-15,4 7-6 16,-3-6 1-16</inkml:trace>
  <inkml:trace contextRef="#ctx0" brushRef="#br1" timeOffset="62079.61">29887 2223 57 0,'-14'0'28'0,"7"-38"-34"0,7 13 49 16,0-19-43-16,4-18 1 15,-1-26 0-15,1-9 1 16,-1-13-3-16,11-3 1 16,4-13 1-16,3 7 0 15,0 13-1-15,4 15 1 16,-7 12 0-16,-1 26 0 16,1 19-2-16,3 30 0 15,-7 23-5-15,-3 25 1 0,-8 0-11 16,-6 12 1-16,-11 7-2 15,-4 6 1-15</inkml:trace>
  <inkml:trace contextRef="#ctx0" brushRef="#br1" timeOffset="62258.91">29587 1941 56 0,'11'12'28'0,"38"-18"-34"16,-34-3 58-16,6 9-51 15,7 0 0-15,7 0-2 16,4-10 0-16,3 4-5 16,1 3 0-16,-4 3-10 15,-4-10 0-15</inkml:trace>
  <inkml:trace contextRef="#ctx0" brushRef="#br1" timeOffset="62484.56">30357 1677 43 0,'14'19'21'0,"-14"-10"-21"0,-4-9 27 15,-3 10-24-15,-7-4 1 16,-4 13 2-16,-3-10 1 16,0 16-9-16,-4 7 0 15,4 9 5-15,0-4 1 0,7 7-4 16,10 0 0-1,4-3-7-15,7-7 0 0,4-2-8 16,3-14 1-16</inkml:trace>
  <inkml:trace contextRef="#ctx0" brushRef="#br1" timeOffset="62680.48">30600 1919 36 0,'-7'37'18'0,"-32"7"-13"16,29-37 25-16,-8 5-29 15,-7 7 1-15,0 6 0 16,-3 0 0-16,7 3-7 16,0-12 1-16,7 3-7 15,3-26 0-15</inkml:trace>
  <inkml:trace contextRef="#ctx0" brushRef="#br1" timeOffset="62858.25">30399 1831 36 0,'21'25'18'0,"18"41"-10"0,-25-47 24 16,0 6-30-16,4 9 1 15,-1 10-1-15,1-9 1 16,-4 2-6-16,-3-2 1 0,-1-13-3 15,1-10 1-15,3-2-9 16,0-23 1-16</inkml:trace>
  <inkml:trace contextRef="#ctx0" brushRef="#br1" timeOffset="63068.73">30759 1658 35 0,'24'57'17'0,"5"15"-7"16,-19-47 25-16,4 10-34 15,4 8 1-15,0 20-2 16,-4 0 1-16,-7 12-3 16,-7-6 1-16,-7 3-6 15,-7-18 0-15,-1-10-6 16,-2-10 1-16</inkml:trace>
  <inkml:trace contextRef="#ctx0" brushRef="#br1" timeOffset="63639.56">31570 2035 43 0,'11'3'21'0,"-29"-16"-22"0,7 7 37 0,-6 0-35 16,-11 0 1-16,-8 6-1 16,-6 3 1-16,3 0-3 15,4 9 1-15,3 10 1 16,4 3 1-16,7 10-2 15,7-16 1-15,7 6-1 16,10-13 1-16,11-2-1 16,7-4 0-16,11-6 0 15,7-9 0-15,-4-10-1 16,-3 3 1-16,-7 0-2 16,-1 4 0-16,-10 2-2 15,1 1 1-15,-5 12-1 16,1 16 1-16,-1 3 1 15,1 16 0-15,0 5 3 0,-8 11 0 16,-6 9 2-16,-8 9 1 16,-7 6 0-16,-6-6 1 15,-8 3-1-15,-7-2 0 16,-3-20-2-16,-8-3 1 16,8-15-3-16,0-23 1 15,-1 4-1-15,1-26 0 16,7-8-1-16,6-8 1 0,12-11-1 15,13-4 0-15,15 3-3 16,10-9 1-16,18 13-9 16,17-10 0-16,4 0-3 15,0 6 1-15</inkml:trace>
  <inkml:trace contextRef="#ctx0" brushRef="#br1" timeOffset="63864.99">31866 1627 46 0,'25'25'23'0,"-18"-22"-31"15,-7 4 44-15,0 8-37 16,-3-2 1-16,-1 2-3 0,-3 1 0 15,-4-3-3-15,4-4 0 16,0-3-6-16,4-2 0 16</inkml:trace>
  <inkml:trace contextRef="#ctx0" brushRef="#br1" timeOffset="64166.73">32226 1806 40 0,'-3'6'20'0,"-25"4"-25"15,13-10 35-15,-6 18-30 16,-7 7 1-16,-4 4 0 15,-3 8 0-15,0 13-1 16,-1 7 0-16,-2 15 0 16,2-3 1-16,5 9-1 15,2-5 1-15,12-1-6 16,10-16 1 0,7-12-7-16,14-16 0 0</inkml:trace>
  <inkml:trace contextRef="#ctx0" brushRef="#br1" timeOffset="64571.25">32523 2091 54 0,'10'-3'27'0,"-20"31"-35"16,-1-18 49-16,-7 5-40 16,-17 4 1-16,-7 6 0 15,6 13 0-15,-2-4-3 16,-5 4 0-16,1 6 1 16,3 0 0-16,7-10-6 15,4-5 0-15,7-11-9 16,7-15 1-16</inkml:trace>
  <inkml:trace contextRef="#ctx0" brushRef="#br1" timeOffset="64775.24">32223 2057 38 0,'28'31'19'0,"-17"-3"-15"0,-4-21 25 16,0 5-29-16,3 4 1 15,-3-4 0-15,0 10 0 16,0 6-2-16,0 4 1 16,1-7-1-16,-1-6 0 0,-4 6-11 15,4-9 1-15,0-7 0 16,7-9 0-16</inkml:trace>
  <inkml:trace contextRef="#ctx0" brushRef="#br1" timeOffset="64990.4">32378 1847 37 0,'32'43'18'0,"24"48"-7"16,-31-65 36-16,7 14-44 15,6 10 1-15,8 7 0 16,-3 6 0-16,-12 6-7 15,-2 9 1-15,-15 13 0 16,-18-6 0-16,-24 2-14 16,-25-5 0-16</inkml:trace>
  <inkml:trace contextRef="#ctx0" brushRef="#br0" timeOffset="69766.42">5761 7522 55 0,'-4'22'27'0,"15"-15"-22"15,-8-4 27-15,8-3-32 16,7 3 0-16,20-3 0 15,12 0 1-15,10 0-3 0,10-6 0 16,8 2-8 0,-7 1 1-16,-8 0-6 0,-6 3 0 15</inkml:trace>
  <inkml:trace contextRef="#ctx0" brushRef="#br0" timeOffset="69960.47">5930 7823 49 0,'-3'16'24'0,"17"-6"-29"16,-4-10 43-16,12 0-38 16,2-7 0-16,19-2-1 15,13-4 1-15,-3 4-8 0,-4-4 1 16,4-12-6-1,-3 6 0-15</inkml:trace>
  <inkml:trace contextRef="#ctx0" brushRef="#br0" timeOffset="70830.3">8248 6811 57 0,'0'12'28'0,"3"13"-34"0,-3-12 54 0,4 9-47 31,-4 6 0-31,0 10 0 0,0 9 0 16,0 0-2-1,0-3 1-15,-4 3 1 16,4 3 1-16,-3-10-1 0,3-5 1 15,0-13-2-15,0-3 1 16,0-10-2-16,0-12 1 16,-11-10-2-16,-6-5 1 15,-1-1-4 1,-7-6 1-16,1 0-1 16,-1 3 1-16,-3 3-1 0,0 6 1 0,-4 10 0 15,0 10 1-15,0 5 1 31,4 4 0-31,3 9 3 16,11 6 1-16,-3 1 1 0,13-1 0 16,8 3 2-16,13 1 1 15,4-4 0-15,8-9 0 16,9 0-3-16,15-12 1 16,-3-7-6-16,-1-6 0 15,1-4-10-15,-1-12 0 16,-14 4-6-16,-7-4 1 0</inkml:trace>
  <inkml:trace contextRef="#ctx0" brushRef="#br0" timeOffset="71084.56">7479 7745 65 0,'-7'38'32'0,"7"-7"-32"0,0-25 63 0,17 1-60 0,15-1 1 0,18-6 4 0,31-6 0 0,18-7-10 0,17-3 0 0,18-9 4 16,-7 0 0-16,-18 0-6 15,-13 9 1-15,-12 7-10 16,-20 9 0-16,-18 0-11 15,-18 3 1-15</inkml:trace>
  <inkml:trace contextRef="#ctx0" brushRef="#br0" timeOffset="71551.47">8001 8027 62 0,'-4'54'31'0,"4"-7"-34"0,4-32 48 0,0 10-42 15,-1 7 0-15,1 2 3 16,-4 10 0-16,0 3-8 16,0-3 0-16,-4-9 4 15,1-1 0-15,-1-6-2 16,0-3 1-16,-3-6-3 15,0-9 0-15,-3-7 1 16,-1-10 0-16,-3 7-1 16,-4-6 0-16,-3-3 0 15,-10-1 1-15,2-2-1 16,1 2 0-16,0 4 0 16,-4 6 0-16,-3 6 1 15,0 4 1-15,3 9 0 16,4 6 0-16,-4 6 1 15,7 7 0-15,8 9 1 16,6 0 0-16,7-6 0 0,8-7 1 31,10-3-1-31,11-6 0 16,10-6-5-16,4-9 1 16,14-7-16-16,10-19 1 0,1-9-2 0,6-3 1 15</inkml:trace>
  <inkml:trace contextRef="#ctx0" brushRef="#br0" timeOffset="71822.59">8611 8240 58 0,'-38'26'29'0,"16"5"-33"15,12-22 58-15,-11 10-50 16,-11 13 0-16,-7-4 2 16,0 3 0-16,-3 10-8 15,7-10 0-15,-1 16 4 16,5-3 0-16,13-6-8 16,-3-13 0-16,14-19-9 15,10-15 0-15,4-23-5 16,-3 1 0-16</inkml:trace>
  <inkml:trace contextRef="#ctx0" brushRef="#br0" timeOffset="71974.09">8206 8190 33 0,'-4'-47'16'0,"22"54"5"0,-11 2 23 15,7 13-40 1,4 9 1-16,6 16 4 16,8 3 0-16,10 13-12 0,-6 3 1 15,6-3 2-15,-10-16 1 16,3-3-12-16,0-16 0 15,1-22-8-15,-1-15 1 16</inkml:trace>
  <inkml:trace contextRef="#ctx0" brushRef="#br0" timeOffset="72767.42">9620 7384 72 0,'-39'-6'36'0,"-56"50"-45"16,67-28 69-16,-14 9-60 15,-1 0 0-15,-3 6 1 0,4 1 0 16,7 2-2-16,10 4 1 16,4-7-1-16,7 4 1 15,0-1-1-15,14-3 0 16,10-5-1-16,19-5 1 15,6-5 0-15,11-3 1 16,3-4 0-16,0-3 0 16,1 1 0-16,-11 2 0 0,-8 0-2 15,-9 7 1-15,-12 0-1 16,-13 6 0-16,-11 6-1 16,-8 3 1-16,-2-2-1 15,-1-1 0-15,-7-6 1 16,4 0 1-16,3-7 0 15,8-2 1-15,3-4 0 16,-1 1 0 0,5-1 1-16,10 1 1 0,3-4 0 15,8-3 1-15,7-3 1 16,10-6 0 0,14-7 0-16,11-6 0 0,0-9-1 0,11-3 0 15,-1-4-1 1,-3-2 0-16,-4-4-2 15,-13 10 1-15,3-17-2 16,-11 14 1 0,-3-13-2-16,-18 6 0 0,-7 7-2 15,-7 12 1-15,-11 12-1 0,-3 13 1 16,-11 10-1-16,1 12 0 16,-4 16 2-16,-1-7 1 15,8 17 1-15,7 2 1 16,10 0 1-16,15 0 0 15,14 1-2-15,7-10 1 16,13-13-4-16,8-15 0 0,-3-13-6 16,-4-9 1-16,-4-10-10 15,7-19 0-15</inkml:trace>
  <inkml:trace contextRef="#ctx0" brushRef="#br0" timeOffset="73007.28">10481 7711 47 0,'7'-16'23'0,"-3"13"-16"0,-4 6 36 0,-4 3-43 16,-3 4 1 0,-11 2 0-16,-10 7 1 0,-11 0-1 15,8 6 0-15,-5 6 2 16,-2-6 1-16,-5 13 0 16,1 6 0-16,7 6-1 15,6 3 1-15,15 10-1 16,14-16 0-16,14-3-3 15,4-10 1-15,21-9-4 16,14-12 0-16,0-19-7 16,-4-13 1-16,4-12-11 15,-4-13 1-15</inkml:trace>
  <inkml:trace contextRef="#ctx0" brushRef="#br0" timeOffset="73471.1">11045 7253 57 0,'15'19'28'0,"-12"-10"-28"0,-3-6 45 0,-3 6-43 15,-4 7 0 1,-4 0 2-16,-3 9 1 0,-7 13-6 16,0 5 1-16,-1 20 3 15,1 9 1-15,7 13-3 16,7 6 1-16,3-6-3 0,12-1 0 16,6-2-6-1,3-13 1-15,4-22-12 0,15-28 1 16,3-19-2-16,-1-13 0 31</inkml:trace>
  <inkml:trace contextRef="#ctx0" brushRef="#br0" timeOffset="73670.27">11508 7557 53 0,'7'47'26'0,"-36"6"-31"0,15-37 51 0,-10 3-45 15,2 6 1-15,-13 9-1 16,-4 1 1-16,-6-4-3 16,2 4 0-16,4 2-2 15,8-8 0-15,2-4-11 16,8-19 0-16,7-12-2 16,7-16 1-16</inkml:trace>
  <inkml:trace contextRef="#ctx0" brushRef="#br0" timeOffset="73834.17">11084 7485 41 0,'11'-16'20'0,"35"47"-16"0,-32-15 37 0,11 9-38 15,3 19 1-15,-4 6 1 16,5 7 0-16,-1-1-8 16,0-3 1-16,0 4 2 0,4-13 0 15,7-10-6-15,-4-15 0 16,-3-16-9-16,0-15 0 15</inkml:trace>
  <inkml:trace contextRef="#ctx0" brushRef="#br0" timeOffset="74043.61">11740 7253 58 0,'46'50'29'0,"0"41"-29"16,-35-63 51-16,3 16-47 0,11 16 1 0,10 5-1 16,-3 8 0-16,-11 14-9 15,-14-2 0-15,-14 0-2 32,-14 2 0-32,-11-11-12 15,-21-10 0-15</inkml:trace>
  <inkml:trace contextRef="#ctx0" brushRef="#br0" timeOffset="74693.56">7849 6528 54 0,'0'25'27'0,"-17"13"-25"0,10-25 42 0,-15 5-43 15,-9 14 0-15,-15 9 1 32,-11 15 1-32,-10 7-2 15,-14 28 1-15,-10 12 1 0,-8 13 1 16,11 19-1-16,10 19 0 0,18 9-2 16,18 19 1-16,17 9-3 15,32 3 0 1,25 4-2-16,38-26 1 15,26-15-3-15,31-22 1 16,28-22-9-16,18-19 1 16,3-25-6-16,7-13 1 15</inkml:trace>
  <inkml:trace contextRef="#ctx0" brushRef="#br0" timeOffset="75121.78">11776 6187 60 0,'-4'75'30'0,"15"19"-34"0,-1-60 54 15,12 26-48-15,9 34 1 16,29 44 0-16,25 41 1 16,7 40-5-16,-15 26 0 15,-13 12 3-15,-32 3 1 16,-29-9-3-16,-28-22 1 16,-17-35-4-16</inkml:trace>
  <inkml:trace contextRef="#ctx0" brushRef="#br0" timeOffset="75228.73">12132 8676 146 0,'-60'123'-11'0,"0"-32"0"0,-3-32-9 0,6-27 1 0</inkml:trace>
  <inkml:trace contextRef="#ctx0" brushRef="#br0" timeOffset="75592.85">12989 6974 60 0,'-10'40'30'0,"6"58"-28"0,1-64 53 16,-8 16-54-16,-7 22 0 15,4 16 0-15,-3 19 1 0,10 12-3 32,3 10 0-32,4 5 0 0,7-24 0 0,4-16-5 31,-4-22 0-31,0-25-11 15,0-15 1-15,-7-29-3 0,-4-9 1 16</inkml:trace>
  <inkml:trace contextRef="#ctx0" brushRef="#br0" timeOffset="75800.6">12675 7914 65 0,'25'29'32'0,"67"-23"-44"16,-57-6 66-16,7 6-53 0,25-3 0 15,4 0-4-15,7 4 1 16,-8 2-3-16,-6 0 0 16,-8-2-12-16,-10-14 0 15</inkml:trace>
  <inkml:trace contextRef="#ctx0" brushRef="#br0" timeOffset="76174.89">13540 7993 61 0,'7'15'30'0,"-18"1"-37"0,11-13 48 0,-10 4-42 15,-8 2 1-15,-7-3-1 16,-3 4 1-16,0-4 1 15,0 3 0-15,3 1-1 16,4 2 1-16,7-2-1 16,3-1 0-16,7 4 0 15,4-1 0-15,11-2-1 16,3-4 0-16,7-3-1 16,0 0 1-16,-3 0 0 15,3-6 1-15,-3-3 1 16,0 0 1-16,-4-1 1 0,-4 7 0 15,4 3 1-15,-3 4 0 16,0 2-1-16,-1 10 1 16,1 3-3-16,-1 0 1 15,1-3-4-15,-4-4 0 16,3 1-6-16,-2-3 1 16,-1-4-12-16,0-6 1 15</inkml:trace>
  <inkml:trace contextRef="#ctx0" brushRef="#br0" timeOffset="76519.7">13744 8215 56 0,'0'47'28'0,"4"-25"-34"0,-4-18 44 0,0-4-38 15,0 0 1-15,7-10-1 16,0-6 1-16,0 1-2 15,0-4 1-15,0-3 0 16,0 0 0-16,4 0-1 16,-1-3 0-16,4 3 0 15,0-3 1-15,4 6 0 16,3 3 0-16,0 10 1 16,4 6 1-16,-7 6 0 15,-1 4 0-15,-2 2 0 16,-1 10 1-16,0 3-1 15,0 10 1-15,-4-1-4 0,1-5 1 16,0-7-5-16,-1-7 1 16,-3-5-5-16,0-10 0 31</inkml:trace>
  <inkml:trace contextRef="#ctx0" brushRef="#br0" timeOffset="76759.31">14584 7698 57 0,'10'22'28'0,"-10"-10"-30"0,-3-2 37 0,-8-4-35 16,-6 7 1-16,-8 9 2 16,-3 6 0-16,0 0-3 15,-4 13 1-15,0 9 2 16,7 10 1-16,8 15-2 15,3-9 0-15,10-7-5 16,8-5 1-16,13-14-8 16,11-11 0-16,11-20-8 15,-7-9 0-15</inkml:trace>
  <inkml:trace contextRef="#ctx0" brushRef="#br0" timeOffset="76987.56">14863 7961 46 0,'0'4'23'0,"-25"36"-24"0,14-30 37 15,-6 2-34-15,-5 7 1 16,-6 0 1-16,0 6 1 16,0 6-6-16,3 10 0 15,0-3 3-15,4-1 1 16,0-5-6-16,7-7 1 15,3-6-6-15,8-10 0 16,3-9-8-16,7-9 1 16</inkml:trace>
  <inkml:trace contextRef="#ctx0" brushRef="#br0" timeOffset="77182.77">14619 7896 35 0,'11'15'17'0,"-4"4"-8"0,0-10 24 0,3 13-29 16,5 7 0-16,2-1 0 16,4 6 0-16,4-2-6 15,0 5 0-15,-1-2 3 16,1-1 1-16,0-5-7 16,-4-11 1-16,-7-8-10 15,0-20 1-15</inkml:trace>
  <inkml:trace contextRef="#ctx0" brushRef="#br0" timeOffset="77387.1">15067 7711 49 0,'35'72'24'0,"4"15"-18"0,-28-74 39 16,-1 18-44-16,12 10 1 15,-1 9-1-15,0 19 0 16,-7-3-2-16,-14 9 0 16,-11-2-1-16,-3 2 0 15,-17-9-14-15,-15-13 0 0</inkml:trace>
  <inkml:trace contextRef="#ctx0" brushRef="#br0" timeOffset="77875">16341 8156 63 0,'31'25'31'0,"44"-9"-36"0,-47-16 50 0,18-7-48 16,14 1 1-16,-4-6-8 15,0-4 0-15,-13 3 3 16,-11-6 0-16,-8-6-10 16,-6-6 1-16</inkml:trace>
  <inkml:trace contextRef="#ctx0" brushRef="#br0" timeOffset="78038">16489 7827 59 0,'-18'65'29'0,"1"4"-34"0,10-44 59 0,3 16-52 16,8 25 0-16,3 3-3 15,0 3 1-15,3 3-13 0,4-12 0 16,-3-22-4-16,-1-19 1 16</inkml:trace>
  <inkml:trace contextRef="#ctx0" brushRef="#br0" timeOffset="79394.25">18895 7927 66 0,'35'12'33'0,"-21"-15"-19"0,-14 3 33 0,-7 7-45 0,-11-7 0 15,-6 9 0-15,-8 7 0 16,-3 6-4-16,-1-4 1 16,-6 1 0-1,3 0 1-15,8 0-3 16,-1 3 1-16,7 0-3 15,4 0 0-15,10 0-1 16,8-3 0-16,10-4 0 16,11 1 1-16,6-4 2 15,8 1 0-15,3-4 3 16,1 1 0-16,-5-1 2 0,-6 4 1 0,-7-4-1 16,-15 13 0-1,-10 6-2 1,-11 7 0-16,-3-7-2 0,0-3 1 15,-4-6-2-15,1 0 0 0,6-4 1 16,8 4 0-16,-1-3 1 16,14-4 1-16,12-5 1 15,9-4 1-15,12-6 2 16,13-4 0 0,4-2 0-16,7-10 1 15,14-9-2-15,-7-3 1 16,-4-7-2-16,-6-3 1 15,-4-6-3-15,-11 6 1 0,-7 4-1 16,-10 2 0-16,-7 7-2 16,-11 3 1-16,-11 3-3 15,-6 10 1-15,-4 8 0 16,-8 8 0-16,-2 5 0 16,-1 10 0-1,0 15 2-15,4 7 1 0,4 6 2 0,6 3 0 16,7 7 0-16,11-4 0 15,11-6-3-15,7-6 1 16,10-13-6 0,4-9 0-16,7-13-10 0,3-15 1 0,-7-10-3 15,8-9 1-15</inkml:trace>
  <inkml:trace contextRef="#ctx0" brushRef="#br0" timeOffset="79643">19830 8103 48 0,'0'6'24'0,"-4"3"-32"16,1-9 49-16,-12 6-39 15,-2 7 1-15,-8 3 2 16,-3 3 1-16,-4 9-7 16,4-3 1-16,0 6 4 0,0 10 0 31,6 31 0-31,12-3 0 15,10-9-3-15,10-7 0 16,19-9-4-16,9-19 1 16,5-16-10-16,6-15 1 15,4-16-7-15,-4-12 0 16</inkml:trace>
  <inkml:trace contextRef="#ctx0" brushRef="#br0" timeOffset="79899.03">20458 7770 56 0,'0'-3'28'0,"-39"31"-35"16,28-18 51-16,-3 8-42 16,-11 8 1-16,-6 2 3 15,-1 9 1-15,0 7-8 16,7 13 0-16,1 18 4 15,6 7 1-15,0-4-2 16,8 3 0-16,3-8-5 16,10-14 1-16,11-12-9 15,11-15 0-15,7-23-8 16,3-15 1-16</inkml:trace>
  <inkml:trace contextRef="#ctx0" brushRef="#br0" timeOffset="80118.53">20800 8046 56 0,'10'38'28'0,"-10"-26"-31"0,-7-9 48 16,-3 4-44-16,-11 2 0 15,-1 7 1-15,-6 12 1 16,-7 3-3-16,-7 10 1 15,-1 12 0-15,1-6 0 0,7 7-5 16,6-10 0-16,5-10-13 16,10-18 0-16</inkml:trace>
  <inkml:trace contextRef="#ctx0" brushRef="#br0" timeOffset="80321.81">20405 8065 40 0,'17'6'20'0,"36"29"-8"0,-35-20 22 0,7 10-30 16,-1 13 0-16,1-3 1 15,0 5 1-15,-4 4-9 16,-4 0 0-16,-2-6 2 16,-5-10 0-16,1-3-9 15,3-9 0-15,3-16-6 0,1-10 1 16</inkml:trace>
  <inkml:trace contextRef="#ctx0" brushRef="#br0" timeOffset="80557.81">20983 7914 64 0,'57'66'32'0,"13"47"-44"0,-49-72 62 16,4 15-52-16,-11 10 0 0,-10 25-4 16,-11 9 1-16,-14 4-6 15,-15-4 1-15,1-21-7 16,-11-23 1 46</inkml:trace>
  <inkml:trace contextRef="#ctx0" brushRef="#br0" timeOffset="81115.23">22296 6823 59 0,'-18'19'29'0,"-53"28"-36"16,50-28 58-16,-11 9-51 16,-6 13 1-16,-12 15 0 15,-10 23 0-15,0 33-1 16,-7 30 0-16,0 36 0 16,7 36 1-16,11 11-1 15,10 17 1-15,11-13-2 16,21-22 1-16,14-22-3 15,18-38 0-15,6-31-9 16,19-28 0 15,13-19-5-31,4-25 1 0</inkml:trace>
  <inkml:trace contextRef="#ctx0" brushRef="#br0" timeOffset="81798.48">22754 6826 52 0,'4'7'26'0,"-1"14"-30"0,-3-11 46 15,-3 6-42-15,-4 9 0 16,0 6 2-16,-4 10 1 16,0 6-3-16,4 6 1 15,0 7 1-15,4-7 1 16,-1-9-1-16,1-3 1 16,-1-13-2-16,4-6 1 15,-3-6-3-15,3-10 1 16,-4 3-1-16,-3-9 1 15,-3-6-3-15,-5-7 1 0,-2-2-1 16,-1-4 1-16,-7-3-1 16,1 6 1-16,-4-3-1 15,-1 7 1-15,1 6 0 16,0 2 0-16,3 4 0 16,8 10 1-16,-5 6 1 15,5 6 0-15,-1-1 2 16,4 5 0-16,3 5 2 15,8 3 0-15,3-2 2 16,3-1 1-16,11-6-1 16,15 0 1-16,10-9-2 15,13-7 0-15,8-5-3 16,4-11 0-16,-4-8-9 16,-7-4 1-16,-11-3-15 15,-10 3 1-15</inkml:trace>
  <inkml:trace contextRef="#ctx0" brushRef="#br0" timeOffset="82076.36">22119 7921 65 0,'60'18'32'0,"39"-2"-33"0,-78-13 50 16,25-3-49-16,14 0 1 0,21-6 0 15,0 6 0-15,-7-6-5 16,-10-4 1-16,-4-2-3 16,-7 2 0-16,-11 4-10 15,-10 3 0-15,-11 0-2 16,0 3 0-16</inkml:trace>
  <inkml:trace contextRef="#ctx0" brushRef="#br0" timeOffset="82598.59">22366 8140 61 0,'4'38'30'0,"-1"28"-37"0,-3-54 61 15,-3 10-51-15,-1 13 0 16,1 2 1-16,-1 4 0 15,1 9-6-15,-1 0 0 16,0-3 4-16,4-6 0 16,0-3-2-16,0-4 0 0,0-12-2 15,-3-9 0-15,-1-10 0 16,-3-3 0-16,-7-6-1 16,-3-7 0-16,-5-9-1 15,-2-9 1-15,-4 6-2 0,-4 3 0 0,-3 3-1 16,-1 6 0-16,4 4 2 31,1 6 1-31,-1 9 2 16,7 10 1-16,4 9 2 15,11 3 1-15,10 10 1 16,10 6 0-16,11 0-1 0,18-7 0 0,14 1-3 16,3-7 0-16,-6-9-7 31,10-9 1-31,0-13-10 15,7-16 1-15</inkml:trace>
  <inkml:trace contextRef="#ctx0" brushRef="#br0" timeOffset="82812.53">22895 8407 54 0,'-24'50'27'0,"-79"9"-31"0,72-43 45 15,-5 19-40-15,-3 5 0 16,1 7-1-16,6 0 1 0,7-6-7 16,8-13 0-16,6-15-9 15,11-19 1-15</inkml:trace>
  <inkml:trace contextRef="#ctx0" brushRef="#br0" timeOffset="82977.98">22574 8331 57 0,'32'44'28'0,"56"47"-27"16,-60-59 46-16,8 8-47 15,-1 14 0-15,7 12-4 16,1-7 1-16,-1 1-5 15,-3-10 0-15,-11-19-8 16,0-12 0-16</inkml:trace>
  <inkml:trace contextRef="#ctx0" brushRef="#br0" timeOffset="83699.64">23675 7362 36 0,'3'19'18'0,"-6"31"-13"16,-1-24 23-16,-3 5-22 16,-3 28 0-16,-4 14 2 15,0 14 0-15,3 20-11 16,4 6 1-16,7-10 5 16,0-5 1-16,3-29-8 15,-3-22 1-15,-3-25-11 16,-4-19 1-16,-11-16-2 0,-6-12 0 15</inkml:trace>
  <inkml:trace contextRef="#ctx0" brushRef="#br0" timeOffset="83891.67">23220 8071 52 0,'39'35'26'0,"52"-10"-29"0,-62-22 53 16,13 0-50-16,18 3 1 15,7 1-1-15,11-4 1 16,-4 0-6-16,-11 3 1 16,-3 0-8-16,-7 1 0 15,-11-4-4-15,1 0 1 16</inkml:trace>
  <inkml:trace contextRef="#ctx0" brushRef="#br0" timeOffset="84296.55">24141 8244 56 0,'14'6'28'0,"-25"-22"-37"16,8 10 56-16,-8 0-46 15,-7 3 1-15,-3 6 0 16,0 3 1-16,-4 3-4 15,-3 1 1-15,0 2 1 16,0 1 1-16,-1-4-2 16,8 1 0-16,4-1-1 15,3 0 1-15,6-2-2 16,8-1 0-16,11-3-1 0,10-3 1 16,0 0-1-16,-3 0 1 15,7-3 0-15,-4 3 1 16,0-3 0-16,0 3 0 15,-3 0 1-15,0 0 0 16,-4 3 1-16,0 3 0 16,0 10 0-16,0 0 0 15,-3-1-2-15,-1 7 0 16,1-3-4-16,-4-3 0 16,3-7-10-16,4-12 0 0</inkml:trace>
  <inkml:trace contextRef="#ctx0" brushRef="#br0" timeOffset="84627.9">24377 8247 49 0,'14'34'24'0,"0"-6"-22"0,-10-21 40 0,-4-1-42 16,3 10 1-16,-3-7 0 15,0 1 0-15,0-7-2 16,0-3 0-16,0-7 0 15,0 1 1-15,4-13-2 16,-4-6 1-16,3-3-2 16,4 0 1-16,4 0 0 15,3-1 1-15,0 7 0 0,0 4 1 16,0 8 1-16,0 4 1 16,8 6 2-16,-1 12 0 15,0 17 0-15,4 5 0 16,3 13-2-16,-3 3 1 15,-1 4-6-15,-3-7 1 16,4-10-8-16,0-8 0 16,0-20-7-16,-1-9 1 15</inkml:trace>
  <inkml:trace contextRef="#ctx0" brushRef="#br0" timeOffset="85099.51">25315 7588 51 0,'0'-3'25'0,"0"6"-26"0,0 0 45 16,-7 7-43-16,-7 5 0 15,-7 11 1-15,-7 5 0 0,0 13-3 16,3 6 0-16,0 10 2 16,0 12 0-16,8 15-2 15,10 8 1-15,7-4-1 16,0-16 0-16,14-9-7 15,14-13 1-15,14-25-8 16,4-12 0-16</inkml:trace>
  <inkml:trace contextRef="#ctx0" brushRef="#br0" timeOffset="85349.33">25707 8118 56 0,'-35'41'28'0,"-4"12"-34"16,25-31 48-16,-11-3-42 0,-3 0 0 16,0 3-1-16,3 6 0 15,4-3-3-15,3-9 0 16,4-10-8-16,3-6 1 15,11-9-4-15,11-20 0 16</inkml:trace>
  <inkml:trace contextRef="#ctx0" brushRef="#br0" timeOffset="85544.93">25418 7952 38 0,'21'-3'19'0,"32"47"-15"0,-43-29 35 0,4 11-35 16,4 8 0-16,0 4 1 15,-1 9 0-15,1-10-8 16,-4 4 1-16,7 0 4 16,0-4 1-16,4 1-5 15,7-7 1-15,-4-9-6 16,-3-3 1-16,-1-12-9 16,1-14 0-16</inkml:trace>
  <inkml:trace contextRef="#ctx0" brushRef="#br0" timeOffset="86189.29">25813 7341 54 0,'32'53'27'0,"35"44"-29"0,-39-66 47 16,18 16-43-16,-1 10 0 16,-6 9 0-16,-3 12 1 15,-12 7-5-15,-3 12 0 0,-6 3 1 16,-12-2 1-16,-17 2-7 16,-14-3 0-16,-8-22-10 15,1-15 1-15</inkml:trace>
  <inkml:trace contextRef="#ctx0" brushRef="#br0" timeOffset="86565.05">26345 6597 45 0,'-3'29'22'0,"10"49"-15"0,4-47 33 16,6 29-37-1,11 34 1-15,18 19 2 0,14 25 0 16,0 22-6 0,-7 18 1-16,4 23 5 0,-19 9 1 15,-16 16-3-15,-15 9 1 16,-25 7-3-16,-42 9 1 16,-25-19-9-16,-6-10 1 15,-22-24-16-15,0-38 1 16</inkml:trace>
  <inkml:trace contextRef="#ctx0" brushRef="#br0" timeOffset="89376.78">5563 10900 46 0,'7'15'23'0,"22"-2"-22"0,-19-16 24 15,4 0-25 1,11-4 1-16,0 1 2 15,10 0 1-15,0-4-5 16,15 1 1-16,6 3-8 16,-3-1 1-16,-7-2-5 15,-7 0 0-15</inkml:trace>
  <inkml:trace contextRef="#ctx0" brushRef="#br0" timeOffset="89582.51">5637 11169 64 0,'11'51'32'0,"10"-26"-34"0,-7-19 63 15,11-3-58-15,-4-3 0 16,18-6 0-16,21-7 1 16,10-2-8-16,5-4 1 15,-1 3-7-15,-4 0 0 16,-20 1-11-16,-12 2 1 15</inkml:trace>
  <inkml:trace contextRef="#ctx1" brushRef="#br0">2635 8827 0,'7'6'16,"-7"-6"15,0 0-31</inkml:trace>
  <inkml:trace contextRef="#ctx0" brushRef="#br0" timeOffset="91188.54">7620 9987 59 0,'0'0'29'0,"-25"0"-25"16,11 10 30-16,-10 11-32 16,-8 11 0-16,-14 5 3 0,-14 14 0 15,-14 8-6-15,0 23 1 16,-4 18 3-16,8 22 0 15,-1 23-1-15,8 18 0 16,3 12-2-16,7 20 1 16,10-7-1-16,15-13 1 15,18-15-2-15,10-22 1 16,10-18-5-16,18-33 1 16,1-24-12-16,27-25 1 15,4-19-4-15,0-23 0 16</inkml:trace>
  <inkml:trace contextRef="#ctx0" brushRef="#br0" timeOffset="92104.31">8068 10953 63 0,'0'9'31'0,"-21"10"-40"0,17-16 62 16,-10 7-50-16,-10 9 0 15,-12-1 1-15,-6 4 0 0,-4 3-5 16,14 4 0-16,-6-1 3 16,9 3 1-16,1-6-2 15,7-3 0-15,3 0-2 16,11-3 0-16,7-3-1 16,7-4 1-16,7-6-1 15,15-2 0-15,13-4 1 16,-3 0 0-16,0 0 0 15,-4 6 0-15,-10 3 0 16,-4 4 1-16,-7 3-2 16,-7 2 1-16,-7 7-1 15,-11 4 0-15,-6 2 0 16,-8 0 0-16,-3 1 0 0,-1-1 0 0,8-6 1 16,-3-6 0-16,6 0 1 15,4-4 0-15,10 4 0 16,4-9 0-16,4-1 2 0,14-3 1 15,10-2 0 1,3-4 1-16,8 0-1 16,4-10 1-1,6-9-1-15,4-6 1 16,0-3-3-16,-4 0 0 0,1-10-1 16,-1-6 0-1,4-9-1-15,-18 6 0 16,-10 6-3-16,-7 7 1 15,-11 12-1 1,-11 9 0-16,-7 13 0 16,1 10 1-16,-11-1 0 15,3 13 1-15,0 9 2 16,4 4 1-16,7 6 0 0,0 6 1 16,7-7-1-1,7-2 1-15,14-4-4 16,8-8 0-16,6-11-8 0,7-2 0 15,-6-23-7 1,6-2 1-16</inkml:trace>
  <inkml:trace contextRef="#ctx0" brushRef="#br0" timeOffset="92360.55">9035 11160 43 0,'0'16'21'0,"-36"9"-22"0,26-16 33 16,-4 4-27-16,-7-1 0 16,-4 7 3-16,-10 9 1 15,-1 10-11-15,1-4 0 16,3 10 8-16,4 6 1 16,7 1-3-16,10 2 1 15,8-3-3-15,13 0 0 16,11-12-5-16,15-13 1 15,13-16-14-15,4-15 1 16,-7-10-4-16,0-9 1 0</inkml:trace>
  <inkml:trace contextRef="#ctx0" brushRef="#br0" timeOffset="92908.96">9680 10733 53 0,'-3'-6'26'0,"-1"12"-31"0,1-6 50 0,-11 7-43 0,-8 5 0 15,-9 10 1-15,-5 6 1 16,-2 13-5-16,-1 16 0 15,3 18 3-15,1 19 1 16,3 6-3-16,18 13 1 16,14 6-4-16,4-21 1 15,17-14-8-15,21-15 1 0,8-25-8 16,3-19 0-16</inkml:trace>
  <inkml:trace contextRef="#ctx0" brushRef="#br0" timeOffset="93578.23">10167 11107 64 0,'-3'6'32'0,"-15"0"-42"0,7 4 60 0,-10 8-47 16,-11 11 1-16,-3 2-1 15,-11 7 1-15,0 2-7 16,4 4 1-16,0 3-1 16,10-3 1-16,7-6-12 15,8-4 0-15,6-18-5 0,8-16 1 16</inkml:trace>
  <inkml:trace contextRef="#ctx0" brushRef="#br0" timeOffset="93758.26">9716 10991 45 0,'28'12'22'0,"11"32"-20"15,-25-31 37-15,10 12-37 16,-6 12 1-16,3 4-1 15,4 6 1-15,3 3-5 0,4 10 1 16,3-1-2-16,4-5 0 16,0-13-12-16,-4-29 1 15</inkml:trace>
  <inkml:trace contextRef="#ctx0" brushRef="#br0" timeOffset="93981.43">10361 10774 61 0,'42'91'30'0,"15"78"-38"0,-47-103 51 0,-2 32-44 16,-1-23 0-16,-18 57-8 15,-14-13 0-15,-6-19-2 16,-8-28 1-16</inkml:trace>
  <inkml:trace contextRef="#ctx0" brushRef="#br0" timeOffset="94371.09">11254 10668 40 0,'-18'37'20'0,"4"4"-9"0,10-22 24 0,-3 9-32 0,0 10 1 16,-3 21 2 0,-1 13 1-16,0 13-9 15,4 9 1-15,4 10 4 16,3-10 0-16,-4-16-5 15,4-18 0-15,-3-20-12 0,-4-15 0 16,-4-18-3-16,-3-23 1 0</inkml:trace>
  <inkml:trace contextRef="#ctx0" brushRef="#br0" timeOffset="94880.9">10820 11292 39 0,'17'28'19'0,"54"22"-17"16,-43-41 33-16,11 1-29 16,14-1 0-16,10-2 2 0,8-7 1 15,14 0-12-15,-1-7 0 16,1 1 7-16,-15-3 0 16,-10-1-3-16,-7-2 0 15,-10-1 0-15,-8 1 0 16,-7-1 0-16,-7 0 0 15,-7 1 0-15,-6 6 1 16,-12 2-2-16,-10 8 1 16,-7-4-1-16,-8 6 1 15,5 10-2-15,-4 6 1 16,-4-1-1-16,7 1 1 0,0 0 0 16,4 0 1-16,7-3-1 15,4 3 0 48,-1-3 1-63,7-3 1 0,1-1-1 0,6-2 0 0,1-7-1 15,7 0 0-15,-1-6-1 0,-3-3 0 0,4 0-1 0,-1 3 0 0,4-3 1 16,1 3 0-16,-1 3 0 16,0 0 0-16,0 3 0 15,0 4 1-15,-3-1 0 16,-1 4 0-16,-3-7-2 15,0 7 1-15,-3-4-2 16,-1-3 0-16,1-3-6 16,-1 4 0-16,4-4-7 15,-3-6 0-15</inkml:trace>
  <inkml:trace contextRef="#ctx0" brushRef="#br0" timeOffset="95243.79">11853 11674 10 0,'-3'6'5'0,"-4"-18"13"0,7 6-7 0,0-4-5 16,0-12 1-1,0-3 2-15,3-3 0 0,1 0-12 16,6-4 1-16,-3-2 7 15,8-7 1-15,6 10-3 16,10-1 0-16,1 7-1 16,0 10 0-16,0 5 1 15,-4 4 0-15,-3 12 1 16,-4 10 0-16,-7 6-1 16,-3 3 0-16,-4 6 0 15,-4 7 0 1,1 0-3-16,-1-7 1 0,1-6-5 15,-1-6 0-15,4-3-8 16,4-7 0-16,3-9-3 16,4-19 1-16</inkml:trace>
  <inkml:trace contextRef="#ctx0" brushRef="#br0" timeOffset="95493.71">12845 10890 44 0,'10'32'22'0,"-56"18"-30"0,32-35 42 16,-7 7-30-16,-7 13 0 16,-4 9 4-16,-3 6 0 0,0 16-10 15,6 15 1-15,8 7 5 16,4-3 1-16,6-13-4 15,7-9 0-15,11-7-7 16,8-15 0-16,9-13-10 16,12-18 0-16</inkml:trace>
  <inkml:trace contextRef="#ctx0" brushRef="#br0" timeOffset="95722.95">13085 11285 39 0,'-18'16'19'0,"-35"37"-13"15,42-40 25-15,-10 6-27 16,-3 3 0-16,-5 6 0 0,-6 6 1 16,3 1-8-16,1-7 1 15,2-6 1-15,5-6 0 16,6-13-11-16,7-13 0 15,8-12-2-15,3-9 0 16</inkml:trace>
  <inkml:trace contextRef="#ctx0" brushRef="#br0" timeOffset="95872.65">12795 11179 41 0,'25'12'20'0,"24"45"-21"0,-31-38 39 15,0 15-34-15,-1 7 0 16,4 3 1-16,1 6 0 0,-1-3-9 15,0-3 1-15,4-7-2 16,-1-11 1-16,1-14-10 16,-4-18 1-16</inkml:trace>
  <inkml:trace contextRef="#ctx0" brushRef="#br0" timeOffset="96111.64">13190 10815 47 0,'50'69'23'0,"17"6"-16"16,-46-50 38-16,7 4-43 0,4 21 1 16,-4 3-1-16,0 19 1 15,-6 7-5-15,-12 11 0 16,-13 11-1-16,-15-13 0 15,-14 3-13-15,-7-16 0 0,8-19 0 0,-5-15 0 16</inkml:trace>
  <inkml:trace contextRef="#ctx0" brushRef="#br0" timeOffset="96442.84">13526 9617 58 0,'17'72'29'0,"71"94"-37"16,-56-103 61-16,17 37-49 16,26 60 1-16,-1 51 1 15,7 55 1-15,-11 57-10 16,-24 44 1-16,-35 0 4 0,-18-16 1 16,-39-34-10-16,-28-38 0 15,-32-57-13-15,0-46 1 16</inkml:trace>
  <inkml:trace contextRef="#ctx0" brushRef="#br0" timeOffset="97642.84">14718 10382 43 0,'7'32'21'0,"-7"46"-20"16,-4-59 22-16,1 18-18 0,-4 7 0 15,-4 25 2-15,-3 29 1 0,0 21-10 16,-4 28 0-1,4 7 6-15,4 6 0 16,3-32-6-16,3-21 1 0,4-26-8 16,0-34 0-1,4-21-7-15,-4-26 1 0</inkml:trace>
  <inkml:trace contextRef="#ctx0" brushRef="#br0" timeOffset="98154.09">14351 11267 42 0,'32'28'21'0,"52"19"-15"0,-59-38 36 0,3 4-38 16,11-1 0-16,11 1 0 16,6-4 0-16,0-2-7 15,1-1 1-15,-8-3 3 16,-3-3 1-16,-7-6-3 15,-4-1 1-15,-7-5 0 16,-6-4 0-16,-5 0 0 16,-6 4 1-16,-4-1 0 15,-4 4 0-15,-6 0 0 16,-4 2 1-16,-7 4-1 16,-7 6 0-16,-1 4-2 15,1 8 1-15,4-2 0 16,-1 2 0-16,0 4-2 0,4 3 1 15,4-3-1-15,3 0 1 16,7-3-1-16,3-4 1 16,4-2-2-16,4-4 1 15,3-6-1-15,0-6 1 32,11-13-2-32,-4 3 1 15,-4 3 0-15,-2 4 0 16,-1 6 1-16,0 6 0 15,-4 3 1-15,-3 4 0 0,0 5 1 16,-3 7 1 0,0 3-1-16,-4 4 0 0,3-4-6 15,1-6 0-15,3-4-6 16,-4 1 1-16</inkml:trace>
  <inkml:trace contextRef="#ctx0" brushRef="#br0" timeOffset="98484.62">15208 11564 45 0,'7'35'22'0,"-3"-35"-29"15,-4 0 40-15,0 0-33 16,3-9 1-16,1-7 0 0,3-3 0 15,0-3-3-15,4 0 1 16,-4-3 0-16,3-3 1 16,1 0-2-16,3-1 1 15,4 11 0-15,-1 5 0 16,1 10 1-16,-1 9 1 16,1 10 1-16,0 6 1 15,-4 3-1-15,4 6 0 16,-4 7-2-16,0-10 0 15,3-3-11-15,5-3 1 16,2-3-3-16,-3 0 0 0</inkml:trace>
  <inkml:trace contextRef="#ctx0" brushRef="#br0" timeOffset="98739.8">16034 10966 40 0,'-14'21'20'0,"-39"23"-24"15,39-28 37-15,-8 3-29 16,-6 15 0-16,0 10 1 16,0 22 1-16,3 9-8 15,7 10 1-15,4-7 4 16,7-9 1-16,11-9-7 15,6-10 0-15,12-22-7 0,6-15 1 16,7-16-6-16,4-10 1 16</inkml:trace>
  <inkml:trace contextRef="#ctx0" brushRef="#br0" timeOffset="98935.93">16348 11260 42 0,'10'22'21'0,"-34"0"-26"0,13-6 39 16,0 3-33-16,-3 3 1 16,-7 3 3-16,-4 3 0 0,1 6-6 15,-4 7 1-15,3 0 2 16,0 0 1-16,4-7-6 16,3 1 0-16,4-10-11 15,4-10 1-15</inkml:trace>
  <inkml:trace contextRef="#ctx0" brushRef="#br0" timeOffset="99147.29">16108 11191 40 0,'21'25'20'0,"14"19"-16"15,-24-28 27-15,3 6-26 16,0 12 0-16,0 1 2 15,4 12 1-15,-4 3-11 0,-3-3 1 16,-1-3 4 0,1-6 1-16,-1-7-8 0,4-15 0 15,1-13-10-15,-1-19 0 16</inkml:trace>
  <inkml:trace contextRef="#ctx0" brushRef="#br0" timeOffset="99351.38">16581 11028 61 0,'52'104'30'0,"23"24"-40"0,-54-87 53 0,3 25-44 15,-6 9 0 1,-7 10-2-16,-15 15 0 0,-10 1-8 15,-14-4 1-15,-7-25-5 16,-1-25 0-16</inkml:trace>
  <inkml:trace contextRef="#ctx0" brushRef="#br0" timeOffset="99778.74">17946 11423 67 0,'14'0'33'0,"42"19"-42"15,-27-19 66-15,13 3-60 16,18-3 1-16,7 0-9 16,-11-3 0-16,-3-3 0 15,-7-7 0-15,-14-2-8 16,-11-7 1-16</inkml:trace>
  <inkml:trace contextRef="#ctx0" brushRef="#br0" timeOffset="99942.09">18105 11107 57 0,'7'91'28'0,"-36"43"-42"0,29-90 57 16,7 19-48-16,4 15 0 16,0-9-21-16,3-3 0 15,3-16 27-15,5-15 1 16</inkml:trace>
  <inkml:trace contextRef="#ctx0" brushRef="#br0" timeOffset="100751.56">20451 11179 54 0,'-18'-22'27'0,"-10"9"-28"15,17 13 55-15,1 3-51 0,-12 7 0 16,-9 9 0-16,-8 3 1 16,7 0-6-16,0 3 1 15,1 3 2-15,-1 3 0 16,4 4-2-16,3-7 0 15,7 0-2-15,4-3 0 16,7-6 0-16,7 0 0 16,11 0 0-16,3-4 1 15,10-2 1-15,8-4 0 16,3 4 2-16,-3-1 1 16,-7-2-1-16,-4 5 0 0,-7 4-1 15,-10 0 0-15,-11 12-1 16,-11 1 1-16,-3-1-2 15,3-3 0-15,1-3-1 16,-1-3 1-16,4-9 0 16,3-1 1-16,4 1 0 15,7-7 1-15,11-6 1 16,10 0 0-16,11-6 2 0,14-7 1 16,17-8-1-16,8-8 0 0,-1-8 0 15,-17-7 0-15,0 0-2 31,-7 0 0-31,-7 3-2 16,-4 7 1-16,-14 2-2 16,-7 7 0-16,-3 6-1 15,-15 4 0-15,-3 9 0 0,0 6 1 0,-3 9 0 32,-5 10 0-32,-2 9 1 0,-1 13 0 15,1-1 1-15,10 11 1 16,3 5-1-16,11-15 1 15,4 0-1-15,3-1 0 0,10-5-8 16,12-16 1-16,6-13-8 0,7-6 0 31</inkml:trace>
  <inkml:trace contextRef="#ctx0" brushRef="#br0" timeOffset="100992.88">21308 11408 43 0,'0'-10'21'0,"-18"10"-17"0,8 3 33 0,-5 4-34 16,-2 5 1-16,-11 4 3 15,-8 6 0-15,-2 9-7 16,-1 7 0-16,0 12 6 16,7 13 0-16,11-4-2 15,10 1 1-15,11-1-2 16,15-5 0-16,16-10-7 15,12-16 0-15,-5-19-11 16,1-9 1-16,-4-12-6 16,1-10 1-16</inkml:trace>
  <inkml:trace contextRef="#ctx0" brushRef="#br0" timeOffset="101421.14">22006 10909 39 0,'-14'16'19'0,"-21"28"-19"16,17-32 30-16,1 4-28 15,-8 9 0-15,4 3 4 16,0 13 1-16,-4 6-7 15,-3 16 1-15,3 18 4 0,4 23 1 0,3 9-2 16,4 12 0-16,7 4-3 31,7-20 0-31,7-8-7 0,4-26 0 0,3-22-8 16,7-25 0-16,14-28-2 16,22-18 0-16</inkml:trace>
  <inkml:trace contextRef="#ctx0" brushRef="#br0" timeOffset="101622.83">22366 11310 46 0,'-7'69'23'0,"-11"4"-25"0,11-58 45 0,-14 10-43 15,-11 10 1-15,-13 2 0 16,-8 10 1-16,3 7-5 15,4-10 0-15,4-4-7 16,10-5 0-16,4-19-4 16,14-13 0-16</inkml:trace>
  <inkml:trace contextRef="#ctx0" brushRef="#br0" timeOffset="101802.14">21978 11172 39 0,'14'38'19'0,"7"59"-19"16,-10-62 34-16,7 12-34 16,3 12 1-16,3 14 0 15,8-4 0-15,0 6-2 16,3-6 0-16,-3-13-5 0,0-15 1 16,3-22-7-16,4-19 1 15</inkml:trace>
  <inkml:trace contextRef="#ctx0" brushRef="#br0" timeOffset="102013.83">22359 10912 44 0,'21'69'22'0,"53"63"-17"0,-53-91 38 0,11 18-41 16,11 23 0-16,6 15 0 15,-7 6 0-15,-10 13-4 16,-14 16 0-16,-18-13-2 16,-18-3 0-16,-10-22-11 15,-11-21 0-15</inkml:trace>
  <inkml:trace contextRef="#ctx0" brushRef="#br0" timeOffset="102523.06">24264 10238 41 0,'-11'6'20'0,"-6"10"-9"0,10-7 27 0,-7 7-35 15,-15 19 0-15,-9 8 1 16,-1 20 1-16,-14 3-6 16,-14 22 0-16,-11 22 4 15,1 31 0-15,-1 19-1 16,8 50 0-16,13 22-1 15,15 12 0-15,10-12 0 16,14-9 1-16,15-35-4 16,17-40 0-16,18-36-8 15,24-39 0-15,11-39-7 16,7-21 0-16</inkml:trace>
  <inkml:trace contextRef="#ctx0" brushRef="#br0" timeOffset="103313.67">24829 11160 55 0,'-11'-3'27'0,"-21"22"-31"16,22-10 46-16,-15 7-41 15,-3 3 0-15,-4-1 0 16,4 4 0-16,3 3-2 16,4 0 1-16,7 4 0 15,0-4 0-15,7-3-1 16,0 0 1-16,7 3-1 16,10 0 1-16,8-3 0 0,6 0 0 15,-2 0 0-15,-1-4 1 16,0 4-1-16,-3-9 1 15,-4 3-2-15,-4-4 1 16,-6 7-1-16,-8 3 1 16,-10 6-2-16,-14 0 1 15,-4 1-1-15,4-7 1 16,0-4-1-16,0-2 0 16,6 0 0-16,5-1 1 15,6-2 0 32,11-7 0-31,7-3 3-16,-3-3 0 0,31-3 1 0,7-9 0 0,15-13 0 0,13-10 0 0,1 1-1 0,-8-7 1 0,-6 0-2 0,-4-3 0 15,-4 10-1 1,-7-1 1-16,-3 1-2 16,-7-1 1-16,-4 4-1 15,-10 3 1-15,-8 6-1 16,-2 6 0-16,-19 3 0 0,-7 10 0 15,1 10 0 1,-8 8 0-16,-3 4 0 16,0 9 0-16,-1 10 1 0,5 3 0 15,6 3 0 1,11 6 0-16,7 3 0 16,14-12 1-16,4-3-5 15,6-13 1-15,12-3-12 16,6-10 0-16</inkml:trace>
  <inkml:trace contextRef="#ctx0" brushRef="#br0" timeOffset="103579.54">25679 11370 44 0,'10'16'22'0,"-31"3"-25"0,18-13 28 16,-8 3-23-16,-7 4 0 15,-6 2 5-15,-8 7 1 0,-3 7-8 16,-1-1 1-16,1 9 4 16,0 10 1-16,10 4-1 15,7 2 1-15,15 0-4 16,14-3 0-16,17-6-4 16,14-9 0-16,-7-13-9 15,8-13 1 32,3-15-7-47,-1-16 0 0</inkml:trace>
  <inkml:trace contextRef="#ctx0" brushRef="#br0" timeOffset="103968.76">25742 10893 57 0,'0'7'28'0,"35"-7"-31"0,-20 0 50 15,2-3-45-15,11-4 1 16,11 1 0-16,7-3 1 16,4-1-5-16,-12 1 0 15,-9 2 3-15,-5 1 1 16,-10 6-2-16,-10 6 0 15,-11 4-2-15,-4 2 1 16,-6 4-1-16,-8 6 0 0,0 6-1 16,1 4 0-16,-1-1 1 15,7 13 1-15,4 3 0 16,7-6 0-16,7 6 1 16,7 0 1-16,7-6-3 15,7-10 1-15,15-3-4 16,-1-12 0-16,0-13-9 15,-3-6 1-15,0-10-6 16,3-2 0-16</inkml:trace>
  <inkml:trace contextRef="#ctx0" brushRef="#br0" timeOffset="104235.85">26624 11038 52 0,'18'69'26'0,"-61"-54"-30"0,26-5 47 31,-40 21-38-31,1 0 0 16,-4 16 3-16,11 13 1 16,-1 18-12-16,4 10 1 15,4 0 6-15,7 9 1 16,10-6-5-16,14-9 0 15,11-10-6-15,11-13 0 16,0-12-13-16,17-15 1 0</inkml:trace>
  <inkml:trace contextRef="#ctx0" brushRef="#br0" timeOffset="104521.61">26984 11448 60 0,'11'10'30'0,"-22"-7"-34"15,-3 3 46-15,-14 4-42 16,-11 12 1-16,4 6-1 0,-8 6 1 15,-6 13-1-15,-1 7 0 16,1-1-2-16,7-6 0 16,3-3-9-16,11-13 0 15,7-18-5-15,13-13 1 16</inkml:trace>
  <inkml:trace contextRef="#ctx0" brushRef="#br0" timeOffset="104701.69">26575 11455 47 0,'49'40'23'0,"15"51"-21"0,-50-75 39 0,-4 15-41 15,1 4 1-15,3 3-1 16,0-4 1-16,0 7-2 16,-3 3 1-16,-1-10-4 15,-3-6 0-15,4-12-11 16,0-19 1-16</inkml:trace>
  <inkml:trace contextRef="#ctx0" brushRef="#br0" timeOffset="104940.04">26903 11050 44 0,'28'66'22'0,"0"22"-18"0,-21-69 32 16,7 18-36-16,4 10 0 16,7 13 1-16,7 3 0 15,-1-4-1-15,1 4 0 16,-4 3-1-16,-10-10 0 16,-11 1-2-16,-18-1 1 15,-10 1-12-15,-14-4 1 16</inkml:trace>
  <inkml:trace contextRef="#ctx0" brushRef="#br0" timeOffset="105315">27340 10075 37 0,'39'88'18'0,"70"56"-11"15,-70-88 24-15,11 26-27 16,10 37 1-16,-7 41 3 16,3 25 0-1,-3 38-9-15,-14 21 0 16,-25 13 6 0,-18 13 1-16,-31-3-5 0,-32-13 0 15,-25-22-17-15,-17-35 1 16</inkml:trace>
  <inkml:trace contextRef="#ctx0" brushRef="#br0" timeOffset="107110.29">5405 13794 41 0,'-4'25'20'0,"11"-19"-7"16,-3-3 20-16,-4-3-29 16,7 4 1-16,3-4 2 15,4 0 0-15,11-7-10 16,17 1 1-16,8-10 2 0,10-2 1 15,-11 2-12-15,-10 7 0 16,-11 5-6-16,-14 8 0 16</inkml:trace>
  <inkml:trace contextRef="#ctx0" brushRef="#br0" timeOffset="107284.53">5334 14089 64 0,'-74'91'32'0,"95"-72"-36"0,-10-19 63 16,6 3-57-16,15-3 0 16,10-3-1-16,25-7 0 15,4 1-7-15,0-1 0 16,-1 4-13-16,1-7 1 16</inkml:trace>
  <inkml:trace contextRef="#ctx0" brushRef="#br0" timeOffset="108228.26">7564 13954 56 0,'-7'6'28'0,"-46"16"-30"0,42-12 36 15,-10 5-33-15,-11-2 0 16,-3-4 0-16,-4 1 1 0,4 2-3 15,-1 1 1-15,8 5 0 16,4 1 1-16,2 0-1 16,8-3 0-16,4-1-1 15,6-2 1-15,8 0 0 16,6-1 0-16,15 1 1 16,10 2 0-16,4 1 1 0,0-3 0 15,-7-1 1-15,3 4 1 16,-14-1-1-16,-3 11 0 15,-8-1-3-15,1 3 1 16,-18 9-2 0,-7 1 0-16,-11 0-2 0,-7-4 0 0,0-6 0 31,1-9 1-31,3-6 1 0,6-4 0 16,5 1 1-16,6 5 0 15,8-8 1-15,13-4 1 16,11-3 1-16,4-7 1 15,10-2-1-15,-6-10 1 16,13 0-1-16,0-3 0 16,15-3-1-16,-11-6 1 0,6-3-3 15,1-1 1 1,-7 1-1-16,-3 2 0 0,-5 4-1 16,-9-3 1-16,2 6-2 15,-10-1 1 1,-3 8-2-16,-7-1 0 0,-1 6-1 15,-10 7 1-15,-14 6 0 16,4 6 0-16,-5 7 0 16,-2-1 1-16,-4 7 1 15,3 6 1-15,4 7 1 0,3-1 0 16,1 3 0-16,10 1 0 0,10-1-1 16,12-2 1-16,9-10-4 15,5-7 0-15,-1-11-8 31,0-8 0-31,4-8-5 16,3-7 0-16</inkml:trace>
  <inkml:trace contextRef="#ctx0" brushRef="#br0" timeOffset="108468.72">8410 14139 52 0,'11'0'26'0,"-8"0"-31"0,-3 0 48 0,-3 3-42 0,-1 3 0 15,-13 4 2-15,-1 2 1 16,-3 7-3-16,-4 6 0 16,4 3 3-16,-4 10 1 15,-3 6-1-15,7 3 1 16,0 3-3-16,7-6 1 16,14-6-3-16,10-4 1 15,8-6-6-15,17-15 1 16,11-1-10-16,7-12 1 15,-11-18-6-15,15-4 1 0</inkml:trace>
  <inkml:trace contextRef="#ctx0" brushRef="#br0" timeOffset="108739.1">9215 13885 53 0,'-25'25'26'0,"-17"25"-30"16,31-28 46-16,-10 3-41 16,-7 13 0-16,-4 12 4 15,4 19 0-15,3 6-6 0,7 13 1 16,1-13 1-16,10-6 0 15,10-6-6-15,8-16 0 16,10-9-12-16,4-23 1 16</inkml:trace>
  <inkml:trace contextRef="#ctx0" brushRef="#br0" timeOffset="108951.8">9613 14158 53 0,'-35'41'26'0,"-36"-7"-30"0,50-21 41 0,-7 9-37 16,-11 12 1-16,-7 0 1 16,-3 10 0-16,7 3-4 15,10-6 1-15,7-9-13 16,4-14 0-16</inkml:trace>
  <inkml:trace contextRef="#ctx0" brushRef="#br0" timeOffset="109145.72">9229 13992 44 0,'28'40'22'0,"11"7"-18"0,-22-31 26 0,-6 6-27 0,3 12 0 15,4 4 0-15,3 6 1 16,0 0-6-16,11 6 0 16,0-3-4-16,-1-6 1 15,1-19-9-15,-4-13 1 16</inkml:trace>
  <inkml:trace contextRef="#ctx0" brushRef="#br0" timeOffset="109353.59">9843 13844 67 0,'59'129'33'0,"-20"15"-47"15,-32-103 63-15,-7 21-52 16,-10 26 1-16,-11 0-13 15,-15-6 1-15,-10-4 5 16,-3-18 1-16</inkml:trace>
  <inkml:trace contextRef="#ctx0" brushRef="#br0" timeOffset="109849.4">11218 13578 39 0,'-14'37'19'0,"-7"1"-3"16,14-26 23-16,-7 10-36 15,-4 19 1-15,-3 9 0 16,-4 13 1-16,4 19-7 16,0 24 1-16,0 16 3 15,0-2 0-15,3-4-4 16,8-25 1-16,2-22-11 15,5-22 0-15,-1-19-5 0,4-25 1 16</inkml:trace>
  <inkml:trace contextRef="#ctx0" brushRef="#br0" timeOffset="110345.17">10753 14293 57 0,'56'28'28'0,"64"9"-33"0,-81-27 53 16,21 2-47-16,7 1 0 0,-7-1-1 15,3 4 1-15,1 0-3 16,-8 0 1-16,-10-7 0 16,-4-6 1-16,-6-3 0 15,-8-6 0-15,-7 0 1 0,-7-4 0 0,-7 1 0 31,-7 2 1-31,-10 1-1 16,-8 0 1-16,-7 6-2 16,-3 3 1-16,3 0-2 0,-3 7 1 15,4-1-1-15,2 4 1 16,5-1-1-16,3 1 1 16,3-4 0-16,8-3 1 15,3-3-1-15,7-3 0 16,-4-3 0-16,1 0 0 0,3 0 0 15,3 3 0-15,1 0 0 16,3 3 0 0,4 7-1-1,3 2 1-15,0 4 0 16,-7-1 0-16,-3 4-2 16,-1-6 1-1,-3-4-4-15,-3 10 1 0,3-6-11 16,0-1 1 15,0-6-2-31,11-6 0 0</inkml:trace>
  <inkml:trace contextRef="#ctx0" brushRef="#br0" timeOffset="110675.28">11670 14609 45 0,'3'35'22'0,"-17"-32"-24"15,11-3 42-15,-1 0-39 16,-3-3 0-16,0 0 1 16,4 0 0-16,3-10-2 15,3-6 0-15,8-12 0 16,3-1 0-16,7 4-2 16,0-6 0-16,0-1-1 15,1 4 0-15,-1 6 0 16,-4 9 0-16,1 10 2 0,0 6 0 15,-8 6 3-15,1 7 0 16,3 2 0-16,-7 4 1 16,4 3-1-16,-1 3 0 15,1 0-3-15,-1 0 0 16,4-3-6-16,-3-6 1 16,3-3-8-16,7-10 1 15</inkml:trace>
  <inkml:trace contextRef="#ctx0" brushRef="#br0" timeOffset="111065.06">12104 13402 46 0,'3'25'23'0,"15"13"-16"0,-11-32 40 0,4 0-44 15,3 1 1-15,3-1 4 16,5-3 0-16,2 0-9 16,8 0 0-16,3-3 6 15,-3 0 0-15,-4-3-3 16,-3 3 1-16,-4 0-3 16,-7 3 1-16,4-3-3 15,-15 7 0-15,-3 2 0 16,-7 7 0-16,-7 6-1 15,0 3 0-15,-4 3 0 0,1 9 0 0,3 4 2 16,3 3 1-16,8-6-2 16,6 3 0-1,8-4-1 1,6-2 1 15,5-10-6-31,13-3 0 16,4-3-9-16,3-7 1 0,7-9 0 0,4-3 0 0</inkml:trace>
  <inkml:trace contextRef="#ctx0" brushRef="#br0" timeOffset="111306.63">12982 13706 47 0,'-14'57'23'0,"-18"18"-25"0,18-56 49 0,-14 12-45 15,-7 13 1-15,-4 6 1 16,0 16 1-16,0 19-6 16,4 9 0-16,3 0 2 15,4-13 1 1,10-9-6-16,11-12 0 31,14-16-12-31,11-16 1 16,10-25-2-16,8-6 0 0</inkml:trace>
  <inkml:trace contextRef="#ctx0" brushRef="#br0" timeOffset="111548.49">13286 14142 44 0,'-4'44'22'0,"-45"-3"-30"0,28-32 42 0,-15 10-31 0,-3 9 1 15,1 10 0-15,-5 3 1 16,-3 9-7-16,4 0 0 16,3-12 0-16,8-10 1 15,9-9-12-15,12-16 0 16</inkml:trace>
  <inkml:trace contextRef="#ctx0" brushRef="#br0" timeOffset="111718.4">12989 14108 38 0,'7'6'19'0,"29"60"-11"0,-26-51 25 0,1 14-28 0,-1 8 0 0,1 7-1 0,0 0 1 0,-1 3-8 0,4 0 1 0,-3-9 1 15,3-7 0-15,0-9-14 16,4-16 1-16</inkml:trace>
  <inkml:trace contextRef="#ctx0" brushRef="#br0" timeOffset="111922.08">13314 13443 46 0,'53'72'23'0,"24"25"-16"0,-59-62 32 16,7 27-38-16,3 20 1 16,-3 6-1-16,-8 9 0 15,-10 13-3-15,-10 6 1 16,-11-3-8-16,-15-16 1 16,-13-13-7-16,3-21 0 0</inkml:trace>
  <inkml:trace contextRef="#ctx0" brushRef="#br0" timeOffset="112435.02">15117 14082 69 0,'7'10'34'0,"24"2"-47"0,-17-5 67 0,15-1-56 16,13-3 1-16,14-3-6 16,15-3 1-16,3-6-3 15,-10 2 1-15,-19-15-10 16,-9-3 1-16</inkml:trace>
  <inkml:trace contextRef="#ctx0" brushRef="#br0" timeOffset="112585.43">15166 13612 52 0,'0'41'26'0,"-4"69"-28"16,4-76 45-16,-3 26-43 16,-1 9 0-16,4 22-5 0,7 6 0 15,0 3-5-15,4-12 0 16,7-25-5-16,3-23 0 15</inkml:trace>
  <inkml:trace contextRef="#ctx0" brushRef="#br0" timeOffset="113362.38">16824 13803 58 0,'-7'-9'29'0,"-42"53"-40"16,27-38 59-16,-13 4-48 15,-7 5 1-15,-4 7 0 16,-3 3 0-16,3 0-2 0,3 4 1 16,8-4 0-1,0 6 0-15,10-3-1 0,11 0 0 16,10 1 0-16,1-7 0 15,28 3 0-15,13-3 0 16,12 0 1-16,10-4 1 16,-4 1-1-16,-3 3 1 15,-14-3-1-15,-7 6 0 16,-11 3-1-16,-14 10 1 16,-18 3-1-16,-10 0 1 0,-7-7-2 0,-4-3 1 15,0-6 0-15,4-9 0 16,7 0 0-1,7-4 1-15,3-5 0 16,8-7 1-16,17-7 0 16,18-8 1-16,14-10 0 15,-1-7 0-15,15-9 0 16,7-6 0-16,0 4-1 0,4-5 0 16,-11-2 0-16,-4 3 0 15,-6 13-1-15,-8 2 1 16,-7 1-1-16,-6 6 1 0,-12 0-1 15,-10 6 0-15,-10 7-1 32,-15 5 0-32,-7 14 0 15,-6-1 0-15,-5 6-1 16,-6 10 1-16,7 7-1 0,3 5 1 31,14 44 1-31,15-2 1 31,13-10-1-31,12-13 0 0,9-12-5 0,12-10 1 16,6-12-11-16,1-16 0 0</inkml:trace>
  <inkml:trace contextRef="#ctx0" brushRef="#br0" timeOffset="113617.07">17766 14079 55 0,'-11'-3'27'0,"-42"16"-34"0,39-4 43 0,-7 4-35 15,-7-1 1-15,-4 7 2 16,0 3 1-16,1 6-6 16,2 10 1-16,5 6 3 15,6 6 1-15,8 0-2 16,10 3 0-16,14-12-3 15,14-6 1-15,11-7-6 16,10-6 0-16,11-13-11 16,-11-15 1-16</inkml:trace>
  <inkml:trace contextRef="#ctx0" brushRef="#br0" timeOffset="114168.43">17935 13311 56 0,'0'0'28'0,"4"6"-27"0,-4-6 44 0,3 0-44 16,8 0 1-16,7 0 3 16,10-3 1-16,3 3-7 15,8 0 1-15,-3 0 3 16,-1 0 1-16,-7 0-2 15,-7 3 0-15,-7 4-3 16,-10 2 1-16,-8 4-3 0,-6-1 1 0,-1 1-2 16,-3-4 1-1,3 0 0 1,1-2 0-16,3-1 1 16,0 3 0-16,7-2 1 15,7 2 1-15,7 1 1 0,7 5 0 16,4 1 0-16,3-7 0 0,0 7-1 15,-7 3 0-15,-6 6 0 16,-8 0 0-16,-11 3-2 16,-7 0 1-16,-10 4-4 15,-10-7 1 1,-12-6-10-16,-3-4 0 16,1-5-2-16,6-1 0 15</inkml:trace>
  <inkml:trace contextRef="#ctx0" brushRef="#br0" timeOffset="114503.59">18747 13568 55 0,'-4'16'27'0,"-66"25"-38"0,45-29 54 0,-7 7-42 16,0 25 0-16,-3 9 1 15,-11 16 1-15,-3 10-4 16,-4 15 1-16,7 9 2 0,7 16 0 15,11-3-2-15,7-9 0 16,7-7-4-16,10-2 0 16,8-26-12-16,13-16 1 15</inkml:trace>
  <inkml:trace contextRef="#ctx0" brushRef="#br0" timeOffset="114754.42">19202 14045 48 0,'-4'37'24'0,"-59"-2"-28"16,45-19 34-16,-10 6-27 15,-11 6 0-15,-7 13 1 16,-10 6 1-16,-1 15-7 15,1 1 1-15,3-13 2 16,7-6 0-16,7-6-10 16,7-10 1-16,8-19-7 15,13-15 1-15</inkml:trace>
  <inkml:trace contextRef="#ctx0" brushRef="#br0" timeOffset="114955.66">18708 14020 47 0,'32'37'23'0,"28"17"-23"0,-43-32 40 16,8 12-38-16,3 13 0 15,0 7 1-15,1 11 1 16,-1-2-6-16,-7 0 1 16,4-7 0-16,-4-6 1 15,0-12-10-15,-3-19 1 16,-4-16-6-16,-4-12 0 0</inkml:trace>
  <inkml:trace contextRef="#ctx0" brushRef="#br0" timeOffset="115179.13">19001 13477 48 0,'42'54'24'0,"71"55"-28"16,-67-58 43-16,21 36-37 16,3 7 0-16,-3 16 0 15,4 22 1-15,-22 0-5 16,-21 6 0-16,-17 0-2 16,-25 3 1-16,-35-25-11 15,-26-22 0-15</inkml:trace>
  <inkml:trace contextRef="#ctx0" brushRef="#br0" timeOffset="127444.65">2801 962 46 0,'49'-15'23'0,"4"-4"-15"0,-42 9 23 0,0 1-29 15,-4 3 1-15,0 6 0 16,-7 0 1-16,-7 0-6 15,-4 9 1-15,-17 1 2 16,-11 15 1 0,-3-7-3-16,-15 11 0 0,15-4-3 15,0 0 1-15,6-3-2 16,12 3 1-16,-1 0-1 16,11-6 1-16,3-4 0 15,11-2 0-15,14 3 3 0,15-1 1 0,13-2 1 31,14 3 0-31,4-7 2 0,-7 0 0 16,-7 1 0-16,-7-10 1 16,-18 15-4-1,-21 14 1-15,-21-4-3 0,-7 3 1 0,-15-3-5 16,-3 3 1 0,8-6-8-16,6 0 1 15,11-12 0 1,10-1 1-16</inkml:trace>
  <inkml:trace contextRef="#ctx0" brushRef="#br0" timeOffset="127671.6">3119 1188 57 0,'-18'35'28'0,"0"-13"-39"0,18-10 63 16,-3 7-52-16,3 9 1 15,0-3-14 1,10-6 1-16,1-10 2 16,7-18 1-16</inkml:trace>
  <inkml:trace contextRef="#ctx0" brushRef="#br0" timeOffset="127820.52">3048 956 39 0,'14'3'19'0,"4"32"-20"16,-8-29 24-16,1 6-31 15,10 4 1-15,7 0-13 16,1-7 1-16</inkml:trace>
  <inkml:trace contextRef="#ctx0" brushRef="#br0" timeOffset="128119.22">3351 1276 31 0,'7'19'15'0,"-7"-10"-7"0,0-9 22 15,0 0-28-15,0 0 0 31,4-9-1-31,7-10 1 16,-4 0-4-16,10 3 0 16,-6-2 2-16,-1-1 0 0,1 3-1 15,0 7 0-15,-1-1 0 16,8 4 0-16,-8 6 2 16,5 6 1-16,-1-3 0 15,0 13 1-15,-4 3 0 16,1-3 0-16,3 2-2 15,-3 1 1-15,-1 0-6 16,-6 0 1-16,3-3-10 16,3-10 0-16</inkml:trace>
  <inkml:trace contextRef="#ctx0" brushRef="#br0" timeOffset="128526.42">3676 624 56 0,'11'28'28'0,"10"-16"-29"0,-18-5 50 15,11-7-46-15,-3 0 0 16,10 0 1-16,0 0 0 15,-3 0-6-15,3 0 1 16,-3-7 3-16,-4 7 0 16,-4 0-3-16,-3-3 0 15,-7 3-2-15,-10 0 1 16,-18 10-2 0,-1 5 0-16,8 14 0 15,-7-11 1-15,14 7 1 16,-4 4 0-16,11-4 1 15,4 3 0-15,13-9 0 16,8-4 0-16,7 4-4 16,10-9 0-16,-3-4-8 15,6-3 1-15,5-6-3 16,-8-3 1-16</inkml:trace>
  <inkml:trace contextRef="#ctx0" brushRef="#br0" timeOffset="128766.01">4318 831 47 0,'-14'25'23'0,"-21"3"-24"0,21-19 46 16,3 1-44-1,-7 15 1-15,1 3 1 0,-5 7 1 16,1 8-5-16,-7 1 1 15,7 6 2-15,3 10 0 16,8-13-4-16,6-3 1 16,4-9-10-16,4-10 0 0,13-13-5 0,1-12 0 15</inkml:trace>
  <inkml:trace contextRef="#ctx0" brushRef="#br0" timeOffset="128980">4653 1053 49 0,'4'38'24'0,"-43"-13"-24"16,25-16 43-16,-7 7-42 16,-8 3 1-16,1 3-1 15,7-7 1-15,-11 14-4 16,8-4 1-16,2 0-4 15,8-6 0 1,-3-10-10-16,6-9 1 0</inkml:trace>
  <inkml:trace contextRef="#ctx0" brushRef="#br0" timeOffset="129158.43">4403 928 39 0,'21'9'19'0,"11"45"-15"0,-15-42 24 15,-3 4-26-15,8 9 0 16,2 3 1-16,1 0 1 16,3 7-7-16,0-16 0 15,1 15-4-15,-15-9 1 16,3-6-6-16,1-10 1 0</inkml:trace>
  <inkml:trace contextRef="#ctx0" brushRef="#br0" timeOffset="129398.03">4755 752 54 0,'29'50'27'0,"27"13"-34"16,-35-41 52-16,0 13-46 15,-3 8 1-15,-7 17-1 16,-1-10 0-16,-17 16-1 16,-14-3 0-16,0-10-9 15,-14-6 1-15,3-3-5 0,0-19 1 16</inkml:trace>
  <inkml:trace contextRef="#ctx0" brushRef="#br0" timeOffset="129819.7">5288 1063 47 0,'4'44'23'0,"27"-44"-17"16,-13 0 42-16,10 9-45 15,8-9 0-15,9 0 0 16,8 0 0-16,-3-6-7 0,-4 3 1 16,-8-4-6-16,-6 4 1 15,-14-19-9-15,-8 3 1 16</inkml:trace>
  <inkml:trace contextRef="#ctx0" brushRef="#br0" timeOffset="129998.05">5479 912 48 0,'10'60'24'0,"-6"43"-22"0,-4-68 39 0,0 5-41 15,0 17 0-15,0-7-6 16,7-12 1-16,-7-13-7 16,10-13 1-16</inkml:trace>
  <inkml:trace contextRef="#ctx0" brushRef="#br0" timeOffset="130525.86">6428 1110 62 0,'0'0'31'0,"-11"6"-32"16,8-6 53-16,-1 0-51 16,0 9 1-16,-6 1-1 15,-1 5 0-15,-6 4-2 16,-1 0 1-16,-3 0 1 15,0 6 0-15,0 9-3 16,3-5 1-16,14 5-3 16,4-6 1-16,11-3-6 15,10-6 0-15,7-6-10 16,8-7 1-16</inkml:trace>
  <inkml:trace contextRef="#ctx0" brushRef="#br0" timeOffset="130765.34">6777 1223 56 0,'7'-10'28'0,"-14"10"-29"0,3 0 46 15,-13 3-44-15,-4 4 1 16,-8-4 1-16,-2 6 1 16,-5-3-4-16,1 4 0 15,-4 9 2-15,7 6 0 0,4-6-3 16,4 6 1-16,6-7-4 15,11 1 1-15,7-3-6 16,7-4 1-16,18-5-7 16,13-14 1-16,15-5-2 15,4-13 0-15</inkml:trace>
  <inkml:trace contextRef="#ctx0" brushRef="#br0" timeOffset="131050.17">7038 1125 31 0,'-11'25'15'0,"-27"-3"-10"16,27-12 26-1,0-1-30-15,1 4 1 0,-1-10 0 16,1 3 0-16,-1-3-2 16,4 4 0-16,0-7 2 15,7 0 1-15,7 0 0 0,0 0 1 16,11-7 0-16,3 4 1 15,0 3-1-15,0 0 1 16,-3 10-3-16,-8-1 0 16,-6 0-2-16,-8 7 0 15,-6 6-5-15,-11 3 0 16,3-9-8-16,0-7 1 16,4 1-3-1,-7-17 0-15</inkml:trace>
  <inkml:trace contextRef="#ctx0" brushRef="#br0" timeOffset="131336.59">7472 705 54 0,'0'-6'27'0,"21"15"-35"16,-17-2 54-16,-1 2-45 15,-6-3 1-15,-1 7 0 16,-3 2 0-16,-7 7-2 0,-7 4 0 16,0 8 2-1,-4 4 0-15,-3 12-1 16,3-6 0-16,7 3-2 16,8-3 1-16,6 0-5 0,15-16 0 15,10-3-7 1,4-16 0-16,-1-15-5 0,5 3 1 0</inkml:trace>
  <inkml:trace contextRef="#ctx0" brushRef="#br0" timeOffset="131602.31">7758 991 55 0,'-7'43'27'0,"-15"-5"-34"0,15-35 53 16,0 10-45-16,-7 6 0 0,4-1 0 15,-12 7 1-15,5 7-3 16,-1 9 1-16,4 2 1 16,-7 5 0-16,14-1-2 15,0 3 0-15,3-13-8 16,8 7 0-16,6-9-7 15,4-16 1-15</inkml:trace>
  <inkml:trace contextRef="#ctx0" brushRef="#br0" timeOffset="131905.81">8139 1241 57 0,'10'4'28'0,"-6"2"-34"0,-8 0 50 0,-3-6-43 0,-7 9 0 16,-4 10-1-16,1 0 1 15,-4 6-2-15,-4 3 1 0,0 1 0 16,4 5 0-16,0-9-4 16,3-12 1-16,4-4-7 15,4-9 1-15,-1-3-7 16,4-16 1-16</inkml:trace>
  <inkml:trace contextRef="#ctx0" brushRef="#br0" timeOffset="132087.25">7849 1207 37 0,'32'16'18'0,"17"12"-12"16,-34-28 28-16,2 9-31 15,-3 10 0-15,0 6 1 16,4-6 1-16,-4 6-7 16,0 0 0-16,0-6 1 15,-3 0 1-15,0-10-9 16,-4-3 1-16,10-12-6 0,1-13 1 15</inkml:trace>
  <inkml:trace contextRef="#ctx0" brushRef="#br0" timeOffset="132280.47">8142 981 43 0,'28'47'21'0,"22"32"-15"0,-36-58 37 0,3 11-44 0,5 21 1 0,-5 10-3 16,-6 12 1-16,-11 4 0 15,-11 2 0-15,-6-12-12 16,-15-22 0-16</inkml:trace>
  <inkml:trace contextRef="#ctx0" brushRef="#br0" timeOffset="132836.31">8784 1304 54 0,'-3'6'27'0,"-1"-12"-26"0,4 6 45 0,7 0-45 0,0 0 1 0,0 0 0 15,4 0 1 1,3-6-5-16,7 3 1 16,11-7-1-16,17 10 1 0,-10-6-8 31,-4-3 0-31,1-1-8 0,-15 1 0 15</inkml:trace>
  <inkml:trace contextRef="#ctx0" brushRef="#br0" timeOffset="133031.59">8696 1555 58 0,'0'38'29'0,"7"-13"-25"0,0-19 50 15,7-6-54-15,4-6 1 16,10 3-2-16,11-7 0 16,7-2-3-16,3-1 0 0,4-3-12 15,-11-2 0-15,-3-1-2 16,4 0 0-16</inkml:trace>
  <inkml:trace contextRef="#ctx0" brushRef="#br0" timeOffset="133240.5">9596 749 52 0,'-15'53'26'0,"-9"19"-29"15,17-37 49-15,0 15-46 16,-7 16 0-16,3 25-1 15,7 28 0-15,4 13-2 0,4-16 0 16,-1-16-12-16,5-25 0 16</inkml:trace>
  <inkml:trace contextRef="#ctx0" brushRef="#br0" timeOffset="133735.72">10379 1392 58 0,'-7'3'29'0,"7"3"-24"0,3-12 46 16,4 3-48-16,11 3 1 16,17-6 1-16,18 2 1 0,11 4-9 15,20-6 1 1,8 3 0-16,0 0 0 15,-4 0-11-15,-7-3 1 0,-21-7-9 0,-14-6 1 32</inkml:trace>
  <inkml:trace contextRef="#ctx0" brushRef="#br0" timeOffset="134007.51">10901 1038 60 0,'42'53'30'0,"25"-19"-32"16,-39-18 53-16,11 3-50 16,11 9 1-16,-5-12-1 15,-2-4 0-15,-8-2-3 16,-7 5 0-16,-10 10-1 15,-11 4 0-15,-14 5-4 16,-18 7 1-16,-14 9-7 0,-10-6 1 16,0 0-5-1,3-13 1-15</inkml:trace>
  <inkml:trace contextRef="#ctx0" brushRef="#br0" timeOffset="134216.91">11010 1078 71 0,'-3'38'35'0,"-8"62"-46"0,11-59 72 0,0 16-62 15,0 21 0-15,0 3-10 16,4-2 1-16,-4-26-4 15,10-25 1-15</inkml:trace>
  <inkml:trace contextRef="#ctx0" brushRef="#br0" timeOffset="135373.5">12446 1125 49 0,'-11'-9'24'0,"1"9"-13"0,6 3 25 15,-10 3-34-15,-3 10 0 16,-8-3 2-16,-3 5 1 16,-4 4-6-16,0-3 0 15,4 0 4-15,3 0 0 16,1 0-2-16,2-1 0 0,1-2-2 16,7 0 0-16,7-4-2 0,4-5 1 31,3-4-2-31,3 3 1 0,8-6 1 15,3-6 0-15,3 6 1 16,5 0 1-16,-1 6 1 16,-4-3 1-16,-3 13-1 15,-3-7 1-15,-11 7-2 16,-7 6 1-16,-4 3-1 16,-6 9 0-16,-4 1-1 0,-1-13 0 15,5 0 0-15,3-3 0 16,3-7 1-16,4 4 0 15,7-10-1-15,4 4 1 0,6-7 0 16,8 3 0-16,6-3 0 16,8-3 1-16,0-3 0 15,3-3 0-15,-7-7 1 16,4-3 0-16,4-2 1 16,2-7 0-16,-2-1-1 15,-1 5 1 1,0-11-1-16,-7 4 0 0,1 3-2 15,-5-3 1-15,-6 3-3 0,-7 3 1 32,-8 3-3-32,-3 6 1 0,-11 4 0 15,1 6 0-15,-8 6-1 16,-3 9 1-16,-4 7 1 16,4 3 1-16,4 9 1 15,2 1 0-15,8 9 1 16,7 3 0-16,11-13-2 15,7 0 0-15,6-3-6 16,1-9 1-16,3-12-9 16,0 2 0-16</inkml:trace>
  <inkml:trace contextRef="#ctx0" brushRef="#br0" timeOffset="135899.93">12654 1009 59 0,'4'16'29'0,"6"-7"-41"16,-6-9 52-16,3-6-51 15,3 3 0-15,1-10-18 16,0 1 1-16</inkml:trace>
  <inkml:trace contextRef="#ctx0" brushRef="#br0" timeOffset="136332.49">12823 1464 57 0,'0'63'28'0,"-7"-1"-29"0,4-49 47 0,-1-7-46 16,1 4 1-16,3-4-1 16,0-3 0-16,-4 3-1 15,4-15 1-15,0-10-1 16,4-6 1-16,3-3-3 16,0-4 0-16,0-2-1 15,0-7 0-15,4 7-1 16,-1-1 1-16,4 10 1 15,0 3 0-15,1 13 3 16,-1 9 0-16,3 9 2 16,-6 1 1-16,-1 8 0 15,1-2 1-15,-4 3-1 16,0-7 0-16,0 14-2 16,0-1 0-16,0 6-6 0,4 3 1 15,0-2-6-15,-1-13 0 16,4-16-5-16,4-6 0 15</inkml:trace>
  <inkml:trace contextRef="#ctx0" brushRef="#br0" timeOffset="136712.6">13085 771 62 0,'-4'41'31'0,"15"-29"-32"0,-4-5 63 0,0-7-60 15,3 3 1-15,1 3 1 16,7-6 0-16,6 0-5 16,8-9 0-16,0 2 3 15,-4 4 0-15,-7-6-2 16,-3-1 0-16,-8 4-3 0,-10 6 1 15,-7 6-2-15,-3 4 1 0,-4 2-2 32,-4 7 1-32,0 3 0 15,1 6 0-15,3 7 2 16,3-4 1-16,4-6 0 0,7 3 1 0,3 4 0 16,4-4 0-16,8-3-3 15,6-6 0 1,0-10-10-16,4 1 1 15,-1-4-5-15,1-6 0 16</inkml:trace>
  <inkml:trace contextRef="#ctx0" brushRef="#br0" timeOffset="136978.71">13691 1025 61 0,'4'53'30'0,"-36"-15"-37"0,18-26 57 0,-7 10-49 15,3 7 0-15,-7 15 1 16,-3 9 1-16,-3 19-4 16,-5 6 1-16,4 13 0 15,8-15 1-15,3-11-5 16,14-8 1-16,14-19-8 15,14-17 1-15,3-11-8 16,5-10 0-16</inkml:trace>
  <inkml:trace contextRef="#ctx0" brushRef="#br0" timeOffset="137204.94">13907 1310 57 0,'-32'41'28'0,"-25"0"-35"0,40-29 51 15,-8 7-44-15,-3 13 1 16,-4 12-1-16,4-7 1 16,3 1-3-16,0-7 1 15,11-3-6-15,0-15 1 16,7-7-10-16,7-15 1 15</inkml:trace>
  <inkml:trace contextRef="#ctx0" brushRef="#br0" timeOffset="137378.19">13624 1169 39 0,'4'0'19'0,"28"54"-6"16,-22-42 26-16,1 19-37 31,6 1 1-31,1 12-1 0,0 6 1 0,-1 3-5 15,1 4 1-15,3-4-1 0,0-6 1 16,0-13-9-16,1-15 1 0,6-22-6 16,-3-25 0-16</inkml:trace>
  <inkml:trace contextRef="#ctx0" brushRef="#br0" timeOffset="137579.96">14016 903 45 0,'35'44'22'0,"-3"56"-16"0,-22-72 38 15,5 7-43-15,-5 18 1 16,-3 16-1-16,-7 6 1 16,-7 10-4-16,-3 6 1 15,-12-13-5-15,-6-15 1 16,-4-10-10-16,1-25 0 0</inkml:trace>
  <inkml:trace contextRef="#ctx0" brushRef="#br0" timeOffset="138045.47">14601 1348 72 0,'8'0'36'0,"13"-38"-42"0,-7 32 66 0,14 6-59 16,11-9 0-16,3 9-3 16,4 0 0-16,-4 0-3 15,-10 3 0-15,-7 3-8 16,-11-6 0-16,-11 3-8 16,-6 10 1-16</inkml:trace>
  <inkml:trace contextRef="#ctx0" brushRef="#br0" timeOffset="138197.81">14605 1527 48 0,'21'34'24'0,"7"-6"-25"16,-10-18 38-16,10-10-40 16,4 0 0-16,3-10-13 15,8 1 1-15,2-19 11 16,-6 3 0-16</inkml:trace>
  <inkml:trace contextRef="#ctx0" brushRef="#br0" timeOffset="138464.75">15420 768 52 0,'-18'66'26'0,"-21"18"-28"0,29-46 47 0,-8 15-45 16,1 19 1-16,-8 19 0 16,4 22 0-16,0 3-3 15,6-6 0-15,1-16-7 16,4-22 1-16,3-25-7 15,10-28 0-15</inkml:trace>
  <inkml:trace contextRef="#ctx0" brushRef="#br0" timeOffset="138721.62">15529 1323 64 0,'14'16'32'0,"22"-13"-34"0,-22-6 60 16,10-4-57-16,5 4 0 16,2-12-2-16,5 5 1 15,-1 1-5-15,-3-1 1 16,-11 1-9-16,-7 3 0 15,-7 2-7-15,0-5 1 16</inkml:trace>
  <inkml:trace contextRef="#ctx0" brushRef="#br0" timeOffset="139096.09">16274 1125 65 0,'10'10'32'0,"-10"-4"-41"15,0-6 60-15,-3 9-50 16,-1 10 0-16,-6 0 0 15,-5-3 1-15,-2 3-3 0,-4 9 0 16,-4 0 1-16,0 7 1 16,4 2-1-16,3 4 0 15,4 6-1-15,7-3 1 16,11-10-2-16,10-9 0 16,11-6-2-16,3-6 0 15,-3-7-4-15,-4-6 0 16,3-9-7-16,5-1 1 15,-1-5-2-15,-3-4 1 16</inkml:trace>
  <inkml:trace contextRef="#ctx0" brushRef="#br0" timeOffset="139306.87">16552 1357 42 0,'14'-9'21'0,"8"3"-17"0,-15 3 41 46,-4-7-42-30,1 10 1-16,-4-6 1 0,-7 3 0 0,-7 3-6 0,-4-6 0 0,-7 12 5 0,-3-3 0 0,0 13-1 16,0-4 0-16,3 4-3 15,-3 9 1-15,6-3-4 16,5 9 1-16,6-3-5 16,8-2 0-16,10-5-6 15,3-5 0-15,12-13-4 16,6-12 0-16</inkml:trace>
  <inkml:trace contextRef="#ctx0" brushRef="#br0" timeOffset="139623.91">16887 1088 44 0,'25'-10'22'0,"-18"29"-27"0,-7-19 40 15,-3 10-34-15,-4-1 0 16,-4 0 1-16,0 7 0 15,1 3-2-15,-4 9 0 16,-4-19 1-16,-3 1 0 16,0-1 0-16,3 7 0 0,4-7 0 15,3 1 0-15,8-4 0 16,6 7 0-16,8 2 0 16,3-2 1-16,-3-1-1 15,-4 1 1-15,0 3-2 16,-4-13 1-16,-3 12-3 15,-7-5 1-15,-3 5-5 16,-8-5 1-16,-7 2-10 16,-3-5 1-16</inkml:trace>
  <inkml:trace contextRef="#ctx0" brushRef="#br0" timeOffset="139909.46">17261 937 52 0,'11'3'26'0,"-32"48"-30"0,7-39 43 16,-11 4-38-16,-7 9 0 15,-3 9 0-15,-7 4 1 16,-1 6-3-16,5 9 1 16,2-6 1-16,8 3 0 15,10-3-3-15,8-3 1 0,13-15-7 16,11-4 1-16,11-7-8 0,3-18 0 16</inkml:trace>
  <inkml:trace contextRef="#ctx0" brushRef="#br0" timeOffset="140147.84">17551 1116 47 0,'17'9'23'0,"-55"20"-24"15,23-23 38-15,-9 13-37 16,3-4 1-16,-8 7 0 15,-6 7 1-15,0 5-2 16,0 1 0-16,-1 2 0 16,8-2 1-16,3-1-8 15,4-9 0-15,7-15-7 0,7-10 1 16</inkml:trace>
  <inkml:trace contextRef="#ctx0" brushRef="#br0" timeOffset="140344.71">17328 1097 38 0,'32'28'19'0,"-14"19"-17"0,-11-31 27 16,0-7-30-16,0 7 1 0,0-6-2 16,-3-1 1-16,-4 0 0 15,-4 7 1-15,1-3-5 16,-1 5 1-16,0-2-7 15,4 0 1-15</inkml:trace>
  <inkml:trace contextRef="#ctx0" brushRef="#br0" timeOffset="140696">17678 893 46 0,'24'19'23'0,"-2"16"-30"0,-12-26 42 16,4 16-35-16,0 3 1 15,4 10 0-15,0 12 1 16,-1 3-3-16,-6 1 0 16,-8-1 1-16,-10 10 0 0,-10 9-6 15,-15-16 1-15,-3 4-8 16,-8-13 1-16</inkml:trace>
  <inkml:trace contextRef="#ctx0" brushRef="#br0" timeOffset="141197.51">16835 608 52 0,'3'6'26'0,"-3"4"-25"0,4-10 46 16,6 3-45-16,4 3 1 16,7-6 3-16,11 3 0 15,4 3-7-15,-5-6 1 16,1 4 3-16,-4 2 1 0,-7 3-2 16,-10 1 0-16,-7-4-3 15,-8 13 1-15,-10-7-2 16,-7 10 1-16,0-3 0 15,3-6 0-15,0 5 1 16,4 4 1-16,4 0-1 16,10-3 1-16,7 3 0 15,10-3 0-15,8-10 0 16,7 1 0-16,7-10-3 16,-4 0 0-16,-7-10-6 15,-7 10 0-15,-14-9-11 16,-10-1 0-16</inkml:trace>
  <inkml:trace contextRef="#ctx0" brushRef="#br2" timeOffset="145895.01">15035 492 26 0,'7'16'13'0,"4"12"-8"16,-7-16 13-16,-1 13-14 16,-3 10 0-16,-3 18 3 0,-1 19 0 15,1 26-9-15,-5 27 0 0,1 10 6 31,0 25 0-31,0-10-3 16,-3 10 0-16,3-22-2 16,0-22 1-16,3-28-8 0,1-19 0 0,3-28-3 15,3-29 0-15</inkml:trace>
  <inkml:trace contextRef="#ctx0" brushRef="#br2" timeOffset="146752.21">15162 439 33 0,'22'18'16'0,"48"33"-17"16,-38-48 27-16,10 3-25 15,18 3 0-15,18-9 2 16,3 4 0-16,11-4-3 15,13-4 0-15,8-14 2 16,0 8 1-16,11-2-2 16,3 2 1-16,3 7-1 15,-6 3 0-15,-1-6-1 16,1 6 1-16,-1 0-1 16,1 0 0-16,-11 0 0 0,17-3 0 15,1-7 0-15,-4-5 1 16,-22 5-1-16,1-9 1 15,-7 1-1-15,-4-4 1 16,-3 0 0-16,-11-10 0 16,-7 10 0-16,-10-3 1 15,-11 6-1-15,-11 10 0 16,-10 0-1-16,-8 12 0 0,-9 6-1 16,-8 7 0-16,-7 3-1 15,-4 9 1-15,1 3-1 16,-5 7 1-16,-2 15 1 15,-1 4 0-15,-3 21-1 16,0 29 1-16,3 2-1 16,1 14 0-16,3 8 0 15,7 4 0-15,0-9 0 16,3-7 0-16,1-13 0 16,3-18 1-16,-4-9-1 15,-3-17 1-15,0-8 0 16,-7-10 0-16,-10-16 1 15,-18-3 0-15,-18-6-1 16,-7-7 1-16,-22-2 0 16,-23-10 0-16,-15-3 0 15,-4-7 0-15,-17 1-1 0,-25-1 1 16,-3 10-1-16,-18 3 1 16,4 7-1-16,-8 6 0 15,-6 2 0-15,13 7 1 16,8-6-1-16,6 6 1 15,15 7-2-15,21 8 1 16,18-18-4-16,3 3 1 16,14 1-9-16,18-14 0 15</inkml:trace>
  <inkml:trace contextRef="#ctx0" brushRef="#br2" timeOffset="147512.76">11829 802 44 0,'-4'38'22'0,"11"25"-17"16,-3-38 22-16,-1 12-24 0,1 32 0 15,-4 7 0-15,7 27 0 16,-4 13-5-16,4 3 0 0,-3 13 3 15,-1-7 0-15,-3-8-4 16,0-20 1-16,-3-25-9 16,-1-28 0-16,-3-35-3 15,0-40 1-15</inkml:trace>
  <inkml:trace contextRef="#ctx0" brushRef="#br2" timeOffset="148194.64">11733 661 41 0,'15'19'20'0,"13"0"-24"16,-18-13 38-16,4-6-33 15,1 0 0-15,-1 0 1 16,3 0 0-16,12 3-2 16,16-3 0-16,15 0 2 15,25 0 1-15,10-9-1 16,18-4 1-16,21-9-1 16,4 0 1-16,-1-6-2 15,8 13 0-15,7-4-1 0,-22-6 1 16,1 0-2-16,-4 3 0 15,3-3 0-15,-3-10 0 16,-14 7 0-16,-14 0 1 16,-7 6 0-16,-15 9 0 15,-6 4-1-15,-11-1 1 16,-11 10-2-16,-6 10 0 16,-8 2 0-16,-7 20 1 15,-3-4-2-15,-8 9 1 0,-6 14 0 16,-4-4 1-16,0 22-1 15,0 3 1-15,0 12 0 16,-3 14 1-16,-4 5-1 16,-4-6 1-16,-3 16-1 15,-7-6 1-15,-11 6-1 16,-10-7 1-16,-7-8-1 16,3-8 1-16,4-8-2 15,-1-13 1-15,1-3-1 16,3-7 1-16,4-15-1 15,3-6 0-15,4-10 0 16,4-3 1-16,-5-6 1 16,-6-3 1-16,-7 3 0 0,-11-10 0 0,-14-3 1 15,-3-6 1-15,-15-6 0 32,-14-13 0-32,-7-6-1 0,-6 0 0 15,9 3-4-15,-6-3 1 16,-4 6-11-16,-7 0 1 15</inkml:trace>
  <inkml:trace contextRef="#ctx0" brushRef="#br2" timeOffset="152728.5">15797 718 24 0,'4'12'12'0,"-4"-34"-8"0,0 22 12 16,-4 0-13-16,-3-3 1 31,-3 3 2-31,3-9 1 16,-4-1-9-16,-7-12 1 0,-6 0 5 15,-8-3 1-15,-7 7-3 16,-7-11 0-16,-3-2-1 15,-7 9 1-15,-8-3-1 0,1 0 0 16,-1 6-1 0,-10 10 0-16,-4-1 0 15,-10 1 0-15,0 9-2 16,3 9 0-16,1 7-2 16,2 3 0-16,5 0-1 15,10-10 0-15,10 0 0 16,12 1 1-16,6-4-4 15,0 3 0 1,7-9 1-16,-3 4 1 0</inkml:trace>
  <inkml:trace contextRef="#ctx0" brushRef="#br2" timeOffset="153314.28">14372 285 43 0,'7'9'21'0,"4"-9"-28"16,-11 4 46-16,-4 2-37 15,-3 6 0-15,-7 10 0 16,-11 6 0-16,-10 10-4 16,-7 3 1-16,3 0 1 15,-3 9 0-15,-4-6-2 16,3-10 1-16,8-6-1 15,3-6 1-15,8-9 0 16,6-4 0-16,11-6 0 16,7 4 0-16,11-7 0 15,6 0 1-15,1 0 0 0,3-10 1 16,7 4-1-16,11 3 1 16,3 3 0-16,4-6 0 15,7 6 0-15,-3 0 0 16,-5 0 0-16,-6 0 1 15,-7 6-2 1,-4-3 1-16,-10 3-2 0,-11-3 1 16,-14 4-1-16,-11-4 0 15,-3 3-1-15,-7-6 0 16,3-19-1-16,-3-12 1 16,3-16-4-16,1-16 1 15,13-28-6-15,7 3 0 0</inkml:trace>
  <inkml:trace contextRef="#ctx0" brushRef="#br2" timeOffset="161784.26">25718 13415 41 0,'17'25'20'0,"-17"-3"-11"0,0-16 21 16,-7 3-27-16,-3 1 0 15,-1-4 1-15,-7 3 1 16,-13 4-7-1,-12-1 1-15,-3 7 3 0,0 3 0 0,4-6-3 16,0 0 1-16,7-1-2 0,6-2 0 31,5-4-1-31,13-3 0 16,11 4 0-16,11-1 1 16,17 1 0-16,11 2 1 0,10 1 2 15,-10 2 0-15,7-2 2 0,-4 0 0 31,-3-1-1-31,-11 4 1 0,-17 9-3 16,-15 6 0 0,-6 7-5-16,-12-1 1 0,-9-2-7 15,-5-7 0-15,1-6-3 32,3-9 0-32</inkml:trace>
  <inkml:trace contextRef="#ctx0" brushRef="#br2" timeOffset="162051.22">25852 13734 60 0,'-4'32'30'0,"-3"18"-40"0,7-38 62 16,0 1-52-16,0 3 0 15,4-4-3-15,-1-2 1 16,1-4-3-16,-1-6 1 16,1-6-12-16,-1-16 0 15</inkml:trace>
  <inkml:trace contextRef="#ctx0" brushRef="#br2" timeOffset="162200.81">25785 13474 41 0,'17'13'20'0,"22"6"-20"0,-25-16 26 0,4-3-28 16,3 0 1-16,4 6-9 15,3 0 1-15,4 4 3 16,-4-7 1-16</inkml:trace>
  <inkml:trace contextRef="#ctx0" brushRef="#br2" timeOffset="162487.91">26060 13854 38 0,'-11'37'19'0,"8"-15"-14"16,6-19 31-16,1 4-35 15,3-4 1-15,0-3-1 16,3-7 1-16,1-2-5 15,3-4 0-15,0-5-1 16,-3-11 1-16,-1-2-5 0,-3 0 0 16,4-1-1-16,-4 4 0 0,0 6 4 15,0 0 0-15,-3 10 5 16,-1 12 1-16,4 3 4 16,0 3 1-1,0 10 2-15,4 6 0 16,-4 0-3-16,4 3 1 0,-1 0-4 15,4-6 1-15,-3-4-6 16,3-2 0 0,0-4-9-16,4-12 1 0</inkml:trace>
  <inkml:trace contextRef="#ctx0" brushRef="#br2" timeOffset="162950.81">26391 13151 61 0,'14'16'30'0,"-3"-16"-38"16,-7 0 58-1,13-3-47 1,8 0 1-16,-4 3 0 0,4 0 0 16,-4-4-6-16,0 4 0 15,-3 0 2-15,-4 0 1 16,-4 0-3-16,-3 0 0 16,-7 7-1-16,0 2 1 15,-3 7-1-15,-4 3 0 16,-7 3 1-16,0 3 0 15,-4 3 0-15,0 0 1 16,1 0-1-16,-1-3 1 16,8-3 1-16,2 0 0 15,5-6 0-15,10-3 1 0,11-7 0 16,6-3 0 0,8-6-4-16,3-3 1 0,-3-1-11 15,-4 1 1-15,-14-3-4 16,-7 2 1-16</inkml:trace>
  <inkml:trace contextRef="#ctx0" brushRef="#br2" timeOffset="163425.76">26977 13317 53 0,'-11'16'26'0,"-3"22"-35"15,11-26 52-15,-4 4-41 0,-7 9 1 16,-4-9-1-1,-7 6 1-15,-3 9-4 16,7 3 0-16,0 7 3 16,-1 16 0-16,8-4-3 15,4 10 1-15,6-4-2 16,1-5 0-16,13-11-5 0,15-5 0 0,7-13-9 16,7-15 1-16</inkml:trace>
  <inkml:trace contextRef="#ctx0" brushRef="#br2" timeOffset="163646.12">27270 13559 52 0,'-4'25'26'0,"-24"19"-26"0,17-35 43 0,-3 10-43 0,-7 0 1 0,-7 12 0 0,-4-3 0 0,4 4-3 0,0-4 1 16,7 3-5-16,-1-6 1 15,8-6-11-15,4-12 1 16</inkml:trace>
  <inkml:trace contextRef="#ctx0" brushRef="#br2" timeOffset="163838.29">26928 13562 33 0,'10'47'16'0,"22"9"-7"15,-22-34 17-15,12 13-24 16,2-1 0-16,8 7 0 16,0 3 0-16,0 0-5 15,-1-3 0-15,-2-13-6 16,-1-9 0-16,-7-22-2 15,4-13 0-15</inkml:trace>
  <inkml:trace contextRef="#ctx0" brushRef="#br2" timeOffset="164044.62">27280 13167 48 0,'18'75'24'0,"53"54"-26"0,-47-92 50 16,8 17-44-16,3 2 0 16,-3 7 0-16,-4-1 0 15,-10 1-8-15,-11-3 0 16,-7-1-5-16,-7-5 1 0,-11-17-9 16,-3-15 1-16</inkml:trace>
  <inkml:trace contextRef="#ctx0" brushRef="#br2" timeOffset="164425.34">28078 13706 56 0,'10'25'28'0,"36"-9"-34"0,-28-16 49 16,13-3-42-16,8 3 0 15,0-10-1-15,3 4 1 16,-3 0-7-16,-4-4 0 16,-6-5-9-16,-8-1 0 15</inkml:trace>
  <inkml:trace contextRef="#ctx0" brushRef="#br2" timeOffset="164610.41">28250 13349 48 0,'0'19'24'0,"0"43"-20"16,0-43 36-16,0 0-39 15,-3 12 1-15,3 16-1 16,0 19 0-16,0 6-5 15,0 10 1-15,3-16-11 16,1-16 0-16,-4-16-1 16,0-15 0-16</inkml:trace>
  <inkml:trace contextRef="#ctx0" brushRef="#br2" timeOffset="165218.24">29164 13640 61 0,'0'16'30'0,"-10"-7"-42"15,3-9 64-15,-4 0-52 0,-3 0 0 16,-7-3 1-16,-4 3 1 15,0 7-1-15,4 5 0 16,-4 13 1-16,1 10 0 16,-5 2 0-16,5 7 0 15,6 3-1-15,8-3 0 16,6-9-2-16,8-1 0 16,6-6-1-16,4-6 1 15,11-9-4-15,17-4 1 16,-3-6-5-16,3-6 1 15,8-12-10-15,-1-7 1 0</inkml:trace>
  <inkml:trace contextRef="#ctx0" brushRef="#br2" timeOffset="165518.47">29535 13738 52 0,'28'22'26'0,"-7"-4"-25"15,-14-18 43-15,-3-3-42 16,-4 3 1-16,0-9 1 16,-8 3 1-16,1-4-6 15,-7 1 1-15,0-1 4 16,-7 7 0-16,-4 3-2 16,-3 3 1-16,-7 7-2 15,3 9 1-15,0 2-4 0,1 5 0 16,2 5-2-16,5 0 0 15,6 4-2-15,7-7 0 16,15-3-1-16,14-9 1 16,17-10-1-16,4-9 1 15,7-10-9-15,17-5 1 16</inkml:trace>
  <inkml:trace contextRef="#ctx0" brushRef="#br2" timeOffset="165818.54">30014 13546 53 0,'7'25'26'15,"-24"4"-31"-15,10-23 43 0,-7 3-38 16,-8 1 1-16,1-1 0 16,-3 0 1-16,-1 4-3 15,0 0 0-15,4-1 1 16,3 1 0-16,4-1-1 15,4-2 1-15,10-4-1 16,7 3 1-16,10-6 0 16,8 7 1-16,3-4 0 15,1 4 0 1,-8 15-3 0,-11 3 0-16,-6 3-6 15,-8 1 0-15,-6-11-7 16,-1-8 1-16</inkml:trace>
  <inkml:trace contextRef="#ctx0" brushRef="#br2" timeOffset="166208.51">30110 13173 57 0,'10'28'28'0,"4"7"-33"0,-7-32 54 15,0-6-48-15,11 3 1 0,0-6 2 16,6-1 1-16,5-2-6 16,2 6 1-16,-2-7 2 15,-5 7 1-15,-6 0-3 16,-8 3 0-16,-6 3-2 15,-8 3 0-15,-3 7-1 16,-7 9 0-16,0-3 0 16,0 0 0-16,0 3 1 15,3 3 1-15,4-3 0 16,4 0 1-16,3 3 0 16,7 0 0-16,11-3-2 15,3-7 1-15,3-2-5 16,5-7 0-16,2 0-9 0,1-12 0 15</inkml:trace>
  <inkml:trace contextRef="#ctx0" brushRef="#br2" timeOffset="166465.34">30819 13270 48 0,'0'35'24'0,"-29"-1"-22"0,19-24 37 0,-11 5-38 16,-8 10 1 0,5 4 1-16,-4 5 0 0,-8 10-4 15,-3 13 1-15,1 15 2 16,-1 9 0-16,7 4-2 16,11-13 0-16,7-3-4 0,14-19 0 15,14-6-9-15,7-22 0 16,-3-19-3-1,10-9 1-15</inkml:trace>
  <inkml:trace contextRef="#ctx0" brushRef="#br2" timeOffset="166675.6">31073 13581 54 0,'10'31'27'0,"-34"7"-36"16,13-26 53-16,-7 4-43 0,-13 6 0 16,-8 9 0-16,0 1 1 15,0 5-3-15,0 4 0 16,1-3-3-16,2-7 0 16,8-6-11-16,7-19 0 15</inkml:trace>
  <inkml:trace contextRef="#ctx0" brushRef="#br2" timeOffset="166855.96">30713 13546 40 0,'25'28'20'0,"3"60"-14"16,-21-63 25-16,3 16-29 15,5-3 0-15,2 6 1 16,1 0 0-16,3-1-8 15,4-5 0-15,3-10-7 16,4-6 0-16</inkml:trace>
  <inkml:trace contextRef="#ctx0" brushRef="#br2" timeOffset="167081.18">31161 13145 60 0,'35'69'30'0,"25"56"-35"0,-46-87 53 16,0 12-49-16,0 10 1 16,-6 18-3-16,-8 10 1 0,-11 9-3 15,-14-9 1-15,1-7-13 16,-12-21 1-16</inkml:trace>
  <inkml:trace contextRef="#ctx0" brushRef="#br2" timeOffset="167563.37">31810 13593 56 0,'11'22'28'0,"17"-9"-25"0,-14-13 44 16,4 0-44-16,10-6 0 15,14 2-1-15,11-2 1 0,-4-6-8 16,-6 2 1-16,-8 4-7 16,-7 0 0-16,-10-1-7 15,-8 7 0-15</inkml:trace>
  <inkml:trace contextRef="#ctx0" brushRef="#br2" timeOffset="167741.1">31644 13904 53 0,'21'9'26'0,"18"-12"-30"16,-11-3 45-16,15-1-43 0,24 4 0 0,10-3-12 15,-3-3 1-15,-7-10 6 32,-3 6 1-32</inkml:trace>
  <inkml:trace contextRef="#ctx0" brushRef="#br2" timeOffset="167995.76">32833 13079 56 0,'21'35'28'0,"-31"49"-36"0,6-52 49 0,-3 24-43 16,0 16 0-16,0 35-6 15,0 31 1-15,-7 6 4 16,3 13 0-16,1-29-12 16,-8-27 1-16</inkml:trace>
  <inkml:trace contextRef="#ctx0" brushRef="#br2" timeOffset="173869.24">21555 15058 27 0,'0'15'13'0,"0"1"-3"0,0-13 13 15,-4 3-20-15,1 4 1 16,-1 2 1 0,-3 4 0-16,0 3-7 15,0 9 1-15,-4 13 3 16,1 12 1-16,-4 4-5 15,3-1 0-15,4-6-9 0,0-15 0 0,3-16-1 16,4-19 0-16</inkml:trace>
  <inkml:trace contextRef="#ctx0" brushRef="#br2" timeOffset="174121.44">21255 15089 53 0,'0'19'26'0,"0"-19"-33"0,0 0 56 16,3-6-47-16,8-4 0 0,7 1 2 16,10-4 0-16,7-2-6 15,18-1 1-15,21 7 2 16,-3-1 0-16,3 4-5 15,3 0 0-15,-13 6-9 16,-11 3 1-16,-11 3-5 16,-10 3 1-16</inkml:trace>
  <inkml:trace contextRef="#ctx0" brushRef="#br2" timeOffset="174509.36">21777 15390 48 0,'0'10'24'0,"0"-20"-27"15,0 10 44-15,0-3-40 0,-4 0 1 16,-3-3 0-16,-3-1 1 16,-1 4-4-16,1 0 1 15,-1 3 0-15,0 0 1 16,1-3-2-16,-1 3 0 15,1 0-2-15,3 3 0 16,0-3-1-16,3 0 0 16,4 3 0-16,7-3 1 15,0 3 0-15,4 0 0 16,-1 1 1-16,1-1 1 0,0 0 0 16,-1 6 1-16,-3-2 0 15,0 2 1-15,-3 0-1 16,-1 4 1-16,-3 3 0 15,0-1 0-15,0 1-2 16,4 0 1-16,-1-10-4 0,1-3 0 16,-4-3-7-1,7-6 0-15</inkml:trace>
  <inkml:trace contextRef="#ctx0" brushRef="#br2" timeOffset="174856.95">21869 15425 37 0,'3'31'18'0,"1"-25"-19"0,-4 1 29 15,0-1-27-15,0-6 0 16,0 3 0-16,0-3 0 16,0 0-2-16,0 0 0 15,3-6-1-15,1-4 1 16,3-2-2-16,0-1 0 15,7-6-1-15,4 1 1 16,3-1 0-16,-4 0 0 16,1 0 2-16,0 3 0 15,-4 7 2-15,0 6 1 16,0 6 1-16,0 6 1 16,-3 4 1-16,-1 9 0 0,1 3 0 15,0 3 0-15,-1-3-2 16,4-3 0-16,4-6-7 15,0 0 1-15,-1-10-9 16,-3-12 0-16</inkml:trace>
  <inkml:trace contextRef="#ctx0" brushRef="#br2" timeOffset="175646.79">21449 15851 53 0,'-14'22'26'0,"17"-25"-29"0,-3 3 47 0,-10 3-42 0,-4 3 0 15,-11 1 0-15,-3 2 0 16,-1 4-3-1,1-1 0-15,4 1 0 16,-1 2 1-16,0-2-5 0,0-1 0 16,4-2-3-1,4 2 0-15,10-2-1 16,3 2 0-16,11-2 3 0,7 5 0 0,0-2 4 16,4 3 1-16,3 6 2 31,0-4 1-31,-3 4 1 0,-4 0 1 0,-7 0-2 15,-7-3 0-15,-3 0-2 16,-4-3 1-16,0-4-1 16,-1 1 0-1,1-1-1-15,4-6 1 16,-1 1 0-16,4-4 1 16,0 3 0-16,7-3 0 15,8-3 1-15,6-6 1 16,7-3 2-16,4-4 0 15,6-3-1-15,5-6 1 16,3-3 0-16,-8 3 0 16,-2 0-2-16,-5 4 0 0,-6-4-2 15,-7 3 0-15,-4 0-3 16,-7 10 1-16,-7 2-2 0,-7 10 1 16,-4 1-1-16,-3 8 1 15,-7 10-1-15,0 3 0 16,3 7 2-1,4 2 0-15,7-9 0 16,7 0 1-16,7-6-2 0,7-3 0 0,7-4-9 31,11-5 1-31,0-11-3 16,-4-5 1-16</inkml:trace>
  <inkml:trace contextRef="#ctx0" brushRef="#br2" timeOffset="175907.71">22006 16052 56 0,'11'-3'28'0,"-11"-4"-37"16,0 7 58-16,-4-3-49 0,-3 6 0 0,-7-3 0 0,-3 4 0 0,-8-1 0 0,-7 3 0 16,7 3 1-1,8 7 0-15,-1 9 0 0,4 3 0 16,3 4 0-16,4-1 0 15,7-9 0-15,14 0 0 16,15-3-2-16,10-10 0 16,13-3-7-16,-2-12 0 15,-11-16-9-15,-8-3 1 32</inkml:trace>
  <inkml:trace contextRef="#ctx0" brushRef="#br2" timeOffset="179484.99">24716 12922 34 0,'10'28'17'0,"1"-21"-17"0,-8-1 18 15,4-3-18-15,0 10 1 16,-3-1 1-16,-1 1 0 0,1-4-2 15,0 4 0-15,-4-4 2 16,3-3 0-16,-3 1 0 16,0-1 0-16,0-3 0 15,0 0 0-15,0-3 0 16,0 0 0-16,4-9 1 16,3-7 1-16,0 0 0 15,7-12 0-15,3-16 0 0,5-12 0 16,9-10-3-16,12-12 1 15,10 6-13-15,14 3 0 16,7 3-4-16,-4 9 1 0</inkml:trace>
  <inkml:trace contextRef="#ctx0" brushRef="#br1" timeOffset="188326.71">24317 13760 31 0,'0'-4'15'0,"-7"11"-2"0,3-4 16 15,1 3-25-15,-1-3 0 16,1 0 1-16,-1-3 1 0,4 0-8 16,4-6 1-1,6-6 4-15,5-10 1 16,6-4-3-16,7-8 1 0,0-1-2 15,0 1 1-15,1-4-2 0,-8-2 1 16,-7-1-3 0,0 6 1-16,-7 7-1 15,4 3 0-15,-4 9 0 16,-4 7 0-16,1 9 0 16,-1 9 1-16,1 13 1 15,-1 0 0-15,-3 10 0 16,0 2 1-16,4 7 1 15,3 6 0-15,3-6-1 16,-2 3 1-16,2 3 0 0,1-10 0 16,-1-5-1-16,1-7 1 15,-1-10-2-15,-3-2 1 0,1-13-1 16,-5-6 1 0,-3-7-1-1,-3-6 1-15,-5-6 0 0,-6 3 0 0,0-3 0 16,-3-3 0-1,-5 6 0-15,-6 6 1 16,-4 4-1-16,-6 5 1 0,-5 7-1 16,1 4 0-16,3 2 0 0,-7 0 1 31,8 0-1-31,2 1 1 16,8-4-1-16,7 0 0 15,7-3 0-15,10-3 0 16,18-10 0-16,11-6 0 0,14-2 0 15,14-1 0-15,3 3 0 16,15 3 1-16,6 0-1 16,-10 1 1-16,-7-1-1 15,-7 0 0-15,-10 4 0 16,-12 2 0-16,-13 7 0 0,-18 10 0 16,-18 2-1-16,-24 16 1 15,-14 13-3-15,-26 18 1 16,-16 13-10-16,-15 13 0 15</inkml:trace>
  <inkml:trace contextRef="#ctx0" brushRef="#br1" timeOffset="191807.2">25294 14180 24 0,'0'0'12'0,"-3"-7"4"0,3 7 13 15,0 0-26-15,0 0 1 16,0 0 5-16,3-6 0 0,-3 6-10 16,7 0 0-16,0 0 7 15,7 3 0-15,15-3-1 16,16 3 0-16,19 1-1 0,28-1 0 0,38-3 0 15,25-10 0 1,36-5-1 0,7-4 1-16,10 0-3 15,-4-3 1-15,-41 0-7 16,-22 3 1-16,-28 7-13 16,-29 5 1-16,-27 4-3 15,-19 6 0-15</inkml:trace>
  <inkml:trace contextRef="#ctx0" brushRef="#br1" timeOffset="192517.87">28917 14280 41 0,'-7'6'20'0,"11"-3"-12"0,-4-3 33 16,0 0-38-16,10 0 1 16,8 0 5-16,24 7 0 15,22 5-9-15,35-9 0 0,28 4 7 16,42-7 0-16,25-10-2 16,21-5 0-1,-7 2-3-15,4-3 1 0,-11 4-5 16,-39-4 1-16,-17 4-5 15,-22 2 0-15,-24 4-9 16,-32 3 1-16,-35 6-6 47,-18 9 0-47</inkml:trace>
  <inkml:trace contextRef="#ctx0" brushRef="#br1" timeOffset="193263.55">32247 14333 59 0,'4'3'29'0,"45"-12"-27"0,-27 12 53 16,9 0-51-16,19 0 0 15,24 1 1-15,3-8 1 0,22-2-8 16,14 3 0-16,7-6 4 15,-11 2 0-15,-6 1-5 16,-15 6 0-16,-18 3-7 16,-20 0 1-16,-29 4-12 15,-21 5 0-15</inkml:trace>
  <inkml:trace contextRef="#ctx0" brushRef="#br1" timeOffset="193954.34">25749 14540 57 0,'7'16'28'0,"-10"-10"-24"16,-1-6 28-16,-3 0-31 15,-3 0 1-15,-8 3-1 16,4 1 1-16,-7 2-3 0,-4 0 1 15,-7 3 1 32,-7 10 1-47,1 6-2 0,-1 4 1 0,4 5-1 16,-1 1 0-16,12 2-1 0,6 4 1 0,11-7-3 0,14-5 1 16,11-1-4-16,13-9 1 15,12-13-5 1,-5-3 0-16,12-9-6 0,3-4 1 0</inkml:trace>
  <inkml:trace contextRef="#ctx0" brushRef="#br1" timeOffset="194194.28">26031 14754 28 0,'18'-16'14'0,"-7"19"3"16,-11-3 18-16,0 0-32 16,-4 0 1-16,-6 0 1 15,-8-3 1-15,-7 0-8 16,1 3 1-16,-5 0 4 15,1 3 1-15,0 3-2 16,0 7 0-16,3 2-2 16,-3 4 1-16,7 0-3 15,3 3 0-15,4 3-4 16,7-3 0-16,7 0-3 16,10-6 0-16,8-7-4 15,0-6 0-15,10-12 0 0,7-7 0 16</inkml:trace>
  <inkml:trace contextRef="#ctx0" brushRef="#br1" timeOffset="194538.74">26229 14678 44 0,'-14'13'22'0,"-7"-10"-29"0,14-9 47 0,-4 6-37 16,-3 3 0-16,0 3 0 16,0-3 1-16,0 4-6 15,3-1 1-15,4 3 3 16,0 1 0-16,7-1-2 16,4 0 1-16,6 4-2 15,4 0 1-15,0 2-1 16,4 4 1-16,0-3-1 15,-4 2 1-15,-4 1-1 16,-3 3 1-16,-7 3-1 16,0-6 1-16,-7 0-3 15,-7 0 0-15,-7-4-5 16,-4-5 1-16,1-10-6 16,6-6 0-16</inkml:trace>
  <inkml:trace contextRef="#ctx0" brushRef="#br1" timeOffset="194914.9">26296 14358 47 0,'14'54'23'0,"11"-39"-17"0,-15-15 41 15,1 4-44-15,0-4 1 0,3 3 2 16,7 0 0-16,7 0-7 16,4 0 0-16,-4 0 4 15,-7 0 1-15,-3 1-3 16,-4-1 1-16,-10 3-3 16,-8 0 1-16,-7 4-2 15,-6 2 0-15,-1 1-1 16,-3 2 0-16,3 1 1 15,1 0 0-15,6 3 0 16,4-7 0-16,4 1 1 16,6-1 1-16,8 1-4 15,6-4 1-15,8-3-7 16,0-2 0-16,6-4-6 16,-2-7 0-16</inkml:trace>
  <inkml:trace contextRef="#ctx0" brushRef="#br1" timeOffset="195166.99">26882 14493 54 0,'-11'25'27'0,"-31"-9"-31"0,38-16 48 16,-10 16-43-16,-7 3 1 15,-4 6 0-15,-6 12 1 16,-1 7-4-16,0 13 1 0,4-1 0 16,0 7 0-16,6 3-4 15,8-13 1-15,11-9-8 16,13-16 0-16,15-15-6 16,-4-10 1-16</inkml:trace>
  <inkml:trace contextRef="#ctx0" brushRef="#br1" timeOffset="195396.23">27107 14710 57 0,'8'15'28'0,"-44"4"-36"16,19-16 53-16,-5 7-45 15,-9-1 0-15,-5 4 0 0,-2 9 1 16,2 3-3-16,5 3 1 16,6 0-6-16,7-3 0 15,4-12-8-15,4-16 0 16</inkml:trace>
  <inkml:trace contextRef="#ctx0" brushRef="#br1" timeOffset="195592.31">26829 14581 35 0,'24'47'17'0,"5"22"-7"0,-19-47 21 0,1 6-29 16,-1 10 1-16,5 3 0 16,-1-10 0-16,3 0-6 15,1 4 0-15,3-13-3 16,0-6 1-16,7-10-8 15,-3-19 0-15</inkml:trace>
  <inkml:trace contextRef="#ctx0" brushRef="#br1" timeOffset="195775.78">27220 14512 49 0,'14'72'24'0,"1"13"-26"16,-8-60 44-16,0 16-41 0,3 9 1 16,4-3-2-16,0-3 0 15,-3 0-5-15,-11-10 1 16,-3-6-10-16,-8-6 0 16</inkml:trace>
  <inkml:trace contextRef="#ctx0" brushRef="#br1" timeOffset="196866.66">29079 14728 41 0,'25'7'20'0,"3"-14"-11"16,-24 4 26-16,-4 3-31 16,0 0 1-16,0 0 1 0,0 0 1 15,-4 3-10 1,-3 1 1-16,-7 2 5 0,-7 0 1 16,-4 7-4-16,4 2 1 15,0 7-2-15,0 3 1 0,0 7 0 0,3-1 0 16,0 4-1-1,8-7 0-15,10 0-2 16,7-3 0 0,14-3-4-16,11-3 0 15,7-7-4-15,6-5 1 0,5-7-4 16,-1-7 0-16,-3-5 3 16,-4-1 1-16,1-9 6 15,-8-3 1-15,-3-3 5 16,-7 3 1-16,-8-3 6 15,1 3 1-15,-4 6 0 16,0 3 0-16,-10 4 0 16,-8-4 0-16,-10 7-3 15,-4 2 1-15,-6 4-3 16,-5 3 0-16,-6 6-2 16,0 4 0-16,0 9-3 15,3 3 0-15,7 9-2 16,4-3 0-16,7 0-4 15,7-2 1-15,14-8-4 16,14-5 0-16,18-10-6 16,10-9 0-16</inkml:trace>
  <inkml:trace contextRef="#ctx0" brushRef="#br1" timeOffset="197168.29">29813 14707 52 0,'11'28'26'0,"-25"-3"-35"0,7-19 49 16,-4 0-40-16,-3-2 0 15,-4-1 0-15,-3 0 0 16,-4 0 0-16,1 3 0 0,3-3-2 16,3 4 1-16,0-1-2 15,4-3 1-15,7 3 0 16,11 4 0-16,6-1 0 15,8 4 0-15,3 2 2 16,-3 4 0-16,-1 0 0 16,-3-3 1-16,-6-1-2 15,-8 4 0-15,0-3-4 16,-4-1 0-16,0-2-7 16,1-10 1-16</inkml:trace>
  <inkml:trace contextRef="#ctx0" brushRef="#br1" timeOffset="197572.13">29983 14484 47 0,'42'47'23'0,"-28"-35"-17"0,-10-12 42 15,-4 0-45-15,10 0 0 16,4 0 3-16,7 0 1 16,1 0-8-16,-1 0 0 15,-4 0 5-15,-2 0 0 16,-5 4-3-16,-6-1 1 0,-11 0-2 16,-4 0 0-16,-7 3-2 15,1 1 0-15,3 2-1 16,-4 3 1-16,0 1 0 0,4 0 0 15,-3 2 0-15,2 7 1 16,5 0 0 0,3 0 0-16,7 0 0 15,3-3 1-15,4-3-2 16,8-4 1-16,2-6-5 16,4 1 0-16,8-4-8 15,2-6 1-15,1-7-4 16,3-5 1-16</inkml:trace>
  <inkml:trace contextRef="#ctx0" brushRef="#br1" timeOffset="197815.28">30561 14638 48 0,'-3'6'24'0,"-22"28"-30"0,18-24 46 15,-7 2-39-15,-7 4 1 16,-8 3 1-16,-2 6 0 16,-1 9-4-16,-3 7 0 15,3 9 2-15,4 10 1 16,-1-10-3-16,12-3 1 16,3-3-6-16,10-10 1 0,8-12-10 15,10-9 1-15</inkml:trace>
  <inkml:trace contextRef="#ctx0" brushRef="#br1" timeOffset="198054.94">30769 14851 49 0,'11'25'24'0,"-32"19"-25"15,10-35 39-15,-7 4-37 16,-6-1 0-16,3 4 0 16,-1 3 1-16,1 3-3 15,0 3 1-15,0 3-2 16,0-3 0-16,3-6-9 0,4-3 1 16,7-13-4-16,3-10 0 15</inkml:trace>
  <inkml:trace contextRef="#ctx0" brushRef="#br1" timeOffset="198258.44">30582 14735 31 0,'11'28'15'0,"-4"22"-6"0,-4-31 24 16,5 12-28-16,2 4 0 15,1 2 2-15,-1 1 1 0,4 3-11 16,1-4 1-16,-1-8 4 15,0-1 1-15,0-3-8 16,0-6 1-16,0-7-10 16,-3-9 1-16,3-3-2 15,7-12 1-15</inkml:trace>
  <inkml:trace contextRef="#ctx0" brushRef="#br1" timeOffset="198474.91">30889 14738 54 0,'39'56'27'0,"21"20"-39"0,-42-54 57 16,-4 9-46-16,0 10 1 15,-7 6-2-15,-11-3 0 16,-13 6-2-16,-11 3 1 15,-15 0-11-15,-3-12 0 16</inkml:trace>
  <inkml:trace contextRef="#ctx0" brushRef="#br1" timeOffset="199069.64">32508 14782 46 0,'-7'0'23'0,"-21"-3"-22"0,11 3 35 15,-5 0-35-15,-2 0 1 16,-8 3 1-16,4 6 1 0,0 4-4 15,3 9 0-15,0 6 3 16,7 3 0-16,8 10-2 16,6 0 0-16,8-4-3 15,6-5 1-15,15-7-6 16,7-6 1-16,0-13-6 0,-1-6 1 16,1-9-4-1,3-13 0-15</inkml:trace>
  <inkml:trace contextRef="#ctx0" brushRef="#br1" timeOffset="199268.54">32678 14819 37 0,'10'-9'18'0,"-3"6"-8"15,-3 0 32-15,-4 3-40 16,0 0 1-16,-4 3 0 16,-6 0 0-16,-8 6-4 0,-3 1 0 15,-4 2 4 1,1 7 0-16,-1 3-2 0,0 3 0 15,4 3-2-15,3 1 0 16,8-1-3-16,6 0 0 16,8-3-6-16,10-9 0 15,7-10-6-15,7-12 1 16</inkml:trace>
  <inkml:trace contextRef="#ctx0" brushRef="#br1" timeOffset="199555.48">32882 14741 43 0,'-3'35'21'0,"-32"12"-23"15,28-35 37-15,0 1-35 16,-1 2 0-16,-2-2-1 16,-1 3 1-16,1 2 0 15,-1-2 1-15,1-3-2 16,2-4 1-16,8 0 0 15,4-2 0-15,3-1 1 16,4 0 0-16,-4 0 0 16,0 1 1-16,-4-1 0 15,1 0 0-15,-4 7-3 16,0 6 1-16,-4-1-5 16,1 1 0-16,-4-3-9 15,3-13 1-15</inkml:trace>
  <inkml:trace contextRef="#ctx0" brushRef="#br1" timeOffset="199947.95">32953 14590 56 0,'14'32'28'0,"4"-16"-32"0,-11-16 52 0,3 0-46 16,4 0 1-16,4 0 1 15,7 3 0-15,0 0-6 16,-8 0 1-16,-3-6 2 16,-7 3 1-16,-7-3-3 15,-10 3 0-15,-4 6-2 0,-4 0 1 16,0 0-1-16,-3 4 0 15,0-1 1-15,3-2 0 0,4 5 0 16,7 1 1-16,0 2-1 16,7 4 1-16,7-3-2 15,4 0 1-15,-1-4-4 32,4-3 0-1,4-5-9 0,3-8 1-31</inkml:trace>
  <inkml:trace contextRef="#ctx0" brushRef="#br1" timeOffset="200199.46">33334 14754 43 0,'-4'9'21'0,"-6"10"-20"0,3-16 33 0,-7 3-32 16,-4 7 0-16,-7 6 1 16,-6 6 1-16,-5 3-5 15,1 13 0-15,3 6 1 16,4 3 1-16,7-6-3 16,7 3 1-16,10-3-7 15,8-7 1-15,10-5-7 16,11-20 0-16</inkml:trace>
  <inkml:trace contextRef="#ctx0" brushRef="#br1" timeOffset="200425.36">33450 14907 41 0,'25'38'20'0,"-50"-1"-19"0,11-27 34 31,-10 18-31-31,-5 0 1 16,-2 4 0-16,-5-10 0 15,1 9-9-15,3 0 0 16,1 4-1-16,6-13 0 16,4-7-9-16,7-11 0 15</inkml:trace>
  <inkml:trace contextRef="#ctx0" brushRef="#br1" timeOffset="200635.58">33263 14885 28 0,'11'44'14'0,"3"0"-3"16,-7-35 15-16,0 7-24 15,0 6 0-15,0 6 0 16,0 1 0-16,0-4-4 15,1-7 1-15,-1-5-2 16,-4-4 1-16,4 4-8 0,4-10 1 16,3-12-2-16,3-10 1 15</inkml:trace>
  <inkml:trace contextRef="#ctx0" brushRef="#br1" timeOffset="200830.17">33535 14772 48 0,'21'66'24'0,"18"31"-26"0,-21-68 52 16,3 8-49-16,0 7 0 16,-7-12-4-16,-3 2 1 15,-18 4-10-15,-15-4 0 16,-16 7-3-16,-8-7 1 15</inkml:trace>
  <inkml:trace contextRef="#ctx0" brushRef="#br1" timeOffset="202417.42">25008 16315 44 0,'7'3'22'0,"-14"32"-12"0,4-23 22 15,-1 13-29-15,-3 10 0 16,-3 12 0-16,-4 9 1 16,-4 17-6-16,0-11 0 15,4 4 0-15,4-13 1 0,3-12-10 16,3-13 1-16,8-18-5 16,-4-10 0-16</inkml:trace>
  <inkml:trace contextRef="#ctx0" brushRef="#br1" timeOffset="202902.05">24733 16626 41 0,'25'28'20'0,"53"-9"-14"16,-47-13 35-16,15 6-39 15,0-2 0-15,18-1 1 16,-1 1 0-16,-3-4-4 15,0-3 0-15,-11-3 2 16,-6-3 1-16,-8-3-2 16,-10-1 1-16,-8 1-1 0,-10 0 1 15,-10 0-1-15,-11 2 1 16,-4 4-1-16,-3 4 1 16,-7 5-1-16,-4 4 0 15,-3 2-1-15,10 4 0 16,4 3 0-16,3 0 1 15,4-6-1-15,3-4 0 16,1-2-1-16,6-7 1 16,11 0 0-16,8 0 1 15,2-3-1-15,8-6 0 16,-7-4-2-16,-1-5 1 0,-3-1-1 16,-3 3 1-16,-1 7-1 15,-3 6 1-15,1 6 0 16,-5 4 1-16,1 6 1 15,-1-4 1-15,4 4 0 16,0-1 0-16,0 1-2 16,0-3 0-16,0-1-7 15,0-6 1-15,4-6-5 16,0-3 0-16</inkml:trace>
  <inkml:trace contextRef="#ctx0" brushRef="#br1" timeOffset="203232">25442 16795 42 0,'18'31'21'0,"0"-6"-21"16,-15-21 37-16,1-1-36 15,-1 0 0-15,1 0 0 0,-1 0 1 16,-3-3-3-16,7 3 1 16,0-9 1-16,4-7 1 0,0-5-3 15,3-4 1-15,0-3-1 16,0-1 0-16,-4 5-1 15,1 2 0-15,0 6 1 16,-4 4 1-16,0 9 1 16,0 6 0-16,-4 10 2 15,1 9 0 1,-1-3 0-16,1 0 1 0,-4 0-2 16,3 0 0-16,-3 0-2 15,0-1 0 1,4 1-4-16,-1-3 1 0,8 0-11 15,0-10 0-15,-1-15-1 16,8-6 1-16</inkml:trace>
  <inkml:trace contextRef="#ctx0" brushRef="#br1" timeOffset="203608.7">25725 16212 59 0,'21'31'29'0,"14"-18"-32"0,-24-13 61 32,17-10-54-32,7 1 0 15,4-1 0-15,-4 4 1 16,-3 3-8-16,-11 3 0 15,-7 3 3-15,-10 3 1 16,-8 4-4-16,-6-1 0 16,-4 1-1-16,-8-1 1 15,5 0 0-15,-1 7 0 16,4 6 1-16,3 3 1 16,4 3 1-16,4 4 0 15,3-1-1-15,7-3 1 0,7-3-3 16,7-6 1-16,7-3-5 15,8-7 1-15,-5-6-11 16,1-9 1-16</inkml:trace>
  <inkml:trace contextRef="#ctx0" brushRef="#br1" timeOffset="203877.8">26384 16265 43 0,'0'41'21'0,"-24"-22"-19"16,13-13 30-16,-7 10-28 15,-10 2 0-15,3 11 2 16,-3 5 1-16,-4 13-9 0,-6 10 1 16,-5 8 5-16,8-2 1 15,3 6-3-15,8-3 1 16,9-6-4-16,12-7 1 15,10-12-7-15,14-13 1 16,4-9-9-16,3-16 0 0,7-13-2 16,11-12 1-16</inkml:trace>
  <inkml:trace contextRef="#ctx0" brushRef="#br1" timeOffset="204088.27">26712 16666 47 0,'-7'10'23'0,"-46"18"-32"16,36-19 46-16,-11 4-34 15,-4 6 0-15,-4 6 0 16,-2-3 1-16,-5 9-8 16,-3 4 1-16,8-1 0 15,6-2 1-15,7-4-12 16,8-9 1-16,6-10-1 15,11-9 1-15</inkml:trace>
  <inkml:trace contextRef="#ctx0" brushRef="#br1" timeOffset="204284.51">26307 16594 35 0,'14'47'17'0,"18"7"-16"0,-22-36 34 16,1 8-31-16,3-1 1 15,3 0 2-15,5 3 0 16,-1 3-9-16,0-3 0 16,-3-2 2-16,-1-1 1 15,-3-10-12-15,0-2 0 16,-3-16-3-16,3-10 0 16</inkml:trace>
  <inkml:trace contextRef="#ctx0" brushRef="#br1" timeOffset="204494.21">26726 16368 55 0,'18'76'27'0,"28"59"-35"15,-25-98 56-15,7 17-48 16,1-1 0-16,-5 3-4 0,-6 1 1 0,-11-1-2 31,-18 4 0-31,-13-1-10 16,-19-5 0-16</inkml:trace>
  <inkml:trace contextRef="#ctx0" brushRef="#br1" timeOffset="206151.31">27354 16535 53 0,'0'15'26'0,"25"-15"-16"0,-14 0 26 15,6 0-34-15,8-3 0 16,14 0 0-16,10-3 0 16,15 0-5-16,-1-1 0 0,11 1-4 15,-3-3 0-15,-4-7-10 16,-14 0 1 0</inkml:trace>
  <inkml:trace contextRef="#ctx0" brushRef="#br1" timeOffset="206701.17">27735 16234 28 0,'0'0'14'0,"0"0"3"0,0 0 13 15,-3 3-23-15,-1 3 0 16,-3 3 2-16,0 4 0 0,0 0-12 16,-3 12 1-16,-1 9 7 15,4 10 0-15,0 16-4 16,3 2 1-16,1 10-4 16,-1-6 0-16,1-16-7 15,3-9 0-15,7-22-8 16,3-19 1-16</inkml:trace>
  <inkml:trace contextRef="#ctx0" brushRef="#br1" timeOffset="207134.97">28787 15945 35 0,'-11'3'17'0,"-14"16"-5"0,18-6 22 16,-3 5-28-16,-1 4 0 0,-3 13 4 15,0 12 0-15,0 0-12 16,3 19 0-16,4 9 9 16,0 10 0-16,0 15-3 15,4-15 1-15,-1 3-3 16,1-7 0-16,-1-12-2 15,0-16 0-15,1-12-5 16,-1-13 1-16,1-12-8 16,3-16 0-16,0-16-8 15,10-12 1-15</inkml:trace>
  <inkml:trace contextRef="#ctx0" brushRef="#br1" timeOffset="207871.87">29312 16387 42 0,'4'10'21'0,"21"-7"-14"0,-18-3 21 0,7 0-26 15,3-6 0-15,5 2 1 16,-1-5 1-16,10 9-5 15,15-3 0-15,4 3-2 0,3 0 1 16,-8 0-11 0,-6-6 0-16</inkml:trace>
  <inkml:trace contextRef="#ctx0" brushRef="#br1" timeOffset="208066.91">29298 16597 55 0,'-10'51'27'0,"27"-48"-27"0,-6-3 45 0,6 0-43 15,12 0 1-15,2-3-1 0,12 3 1 16,17-4-8-16,3 4 0 16,1 0-9-16,-4-6 0 15,-14 3-3-15,-11-3 0 16</inkml:trace>
  <inkml:trace contextRef="#ctx0" brushRef="#br1" timeOffset="208953.14">30561 16331 58 0,'14'9'29'0,"-7"19"-37"0,-7-21 58 16,-3 8-49-16,-4-2 0 15,-4 3 0-15,-3 2 0 16,-4 4-1-16,-6 4 0 15,-5 5-1-15,-6-3 1 16,3-6-2-16,1 0 0 16,2 0-2-16,8-6 1 15,4-4-2-15,6-2 0 16,11-1 1-16,11-3 0 0,10 4 2 16,14 5 1-16,4-2 1 15,0 3 1-15,0 2 1 16,-11 4 1-16,-7-3-2 15,-3 0 1-15,-11 0-1 16,-7 0 0-16,-11 3-2 16,-7-4 0-16,-6 1-1 15,-5 0 0-15,-2 0 0 16,6-4 1-16,4-2-1 16,3-4 1-16,4-2 1 15,7-4 1-15,11 0 1 16,13 3 1-16,15-6 2 15,7-6 0-15,14-3 0 16,7-1 0-16,3-2-2 16,4-7 1-16,0 3-2 15,-3-6 0-15,-8-6-3 16,-3-7 1-16,-7-2-1 16,-11 2 1-16,-10 1-1 0,-11 2 0 15,-7 4-1-15,-10 6 0 16,-12 10 0-16,-9 9 0 15,-4 3 0-15,-11 12 0 16,3 7 1-16,8 15 1 16,0 1 1-1,7 6 0-15,3 3 0 0,11 3 1 16,7-3-1-16,11-7 1 16,10-2-3-16,11-4 1 15,6-15-7-15,5-10 0 0,-1-12-10 16,0-13 1-16</inkml:trace>
  <inkml:trace contextRef="#ctx0" brushRef="#br1" timeOffset="209222.44">31595 16613 50 0,'14'6'25'0,"-18"13"-24"16,-3-19 39-16,-3 0-38 15,-8 3 1-15,-7-3 2 16,-3 7 1-16,-4 8-7 16,-3 10 1-16,7 7 4 15,0-1 0-15,-1 4-2 16,8 2 1-16,11 7-2 0,10 0 0 16,10-3-4-16,11 3 0 15,11-16-4-15,7-9 0 16,0-13-9-16,-4-9 0 15,-7-13-2-15,1-9 1 16</inkml:trace>
  <inkml:trace contextRef="#ctx0" brushRef="#br1" timeOffset="209613.3">31676 16337 57 0,'7'28'28'0,"4"-28"-35"0,-11 0 58 0,14-6-49 16,10 0 1-16,8 0 0 15,3-4 1-15,1 4-6 16,-8 3 1-16,-7 0 2 15,-3-1 1-15,-11 4-3 16,-11 7 0-16,-6 2 0 16,-8 4 0-16,-3 5 0 15,-4 4 0-15,4 4 0 16,0-1 1-16,3 3 0 16,8 9 1-1,10 14 0-15,10-4 0 16,8-10-3-16,3-5 1 15,0-7-6-15,4-13 1 16,3-12-11-16,4-9 0 16</inkml:trace>
  <inkml:trace contextRef="#ctx0" brushRef="#br1" timeOffset="209882.83">32463 16343 56 0,'24'32'28'0,"-27"-7"-34"0,-4-16 45 0,-14 1-37 15,-4 2 0-15,-3 7 3 16,-1 6 0-16,-2 13-5 16,-1 3 0-16,-3 9 4 15,-4 9 0-15,0 1-1 16,4 3 0-16,7 2-4 15,13 4 1-15,8-9-5 16,14-7 1-16,8-12-8 16,6-13 0-16,0-12-6 15,4-16 0-15</inkml:trace>
  <inkml:trace contextRef="#ctx0" brushRef="#br1" timeOffset="210154.19">32801 16676 58 0,'0'-6'29'0,"4"-1"-38"0,-4 7 53 15,0 3-42-15,-7 7 1 0,-14 15 0 16,-11 3 1-16,-7 0-5 15,-7 1 0-15,0 5 1 16,-3 4 0-16,0-4-4 16,-1 1 0-16,11-4-13 15,8-12 1-15,2-3-1 16,19-13 0-16</inkml:trace>
  <inkml:trace contextRef="#ctx0" brushRef="#br1" timeOffset="210364.84">32392 16670 43 0,'32'28'21'0,"-7"28"-17"16,-15-40 41-16,8 3-42 16,-1 0 0-16,1-1 0 15,-4 4 1-15,0 6-6 16,-3 1 0-16,-1-4 0 0,1 0 0 15,0-3-8-15,-1-3 1 16,4-13-7-16,0-15 1 16</inkml:trace>
  <inkml:trace contextRef="#ctx0" brushRef="#br1" timeOffset="210587.73">32780 16171 37 0,'14'22'18'0,"-7"53"-10"0,4-53 28 0,10 19-31 15,-7-10 1-15,21 48 2 16,-3 12 1-16,0-4-12 16,-4 7 0-16,-17-3 5 15,-15 0 0-15,-24-6-14 16,-7-7 0-16,-18-18-5 15,3-16 1-15</inkml:trace>
  <inkml:trace contextRef="#ctx0" brushRef="#br1" timeOffset="214161.72">24430 16027 44 0,'21'25'22'0,"-7"6"-20"16,-7-15 22-16,-3 9-20 15,-1 16 0-15,-6 3 2 16,-4 18 1-16,-4 17-9 15,-10 24 0-15,-4 4 5 0,-3 9 1 0,0 9-4 16,0-2 0 0,3-7-4-1,4-29 1-15,3-11-7 0,7-26 0 16,8-16-4-16,10-31 0 16</inkml:trace>
  <inkml:trace contextRef="#ctx0" brushRef="#br1" timeOffset="-214694.38">24906 16067 34 0,'74'35'17'0,"7"-26"-25"16,-49-6 27-16,14 1-18 0,17-1 1 16,22 0 2-16,3-3 0 15,18 0-4-15,14-3 0 16,18 0 3-16,10-1 1 15,14 1-1-15,4 0 0 16,10 3-1-16,25-3 1 16,-10-6 0-16,17-13 0 15,0-6 0-15,0-7 0 16,18 1-1-16,-7-7 0 16,14 3 0-16,-15 0 0 0,15 10-2 15,7 6 0-15,0 10-1 16,10-4 1-16,-3 7-1 15,7-1 0-15,-10-2 0 16,3-7 1-16,-4-6 0 16,8-3 0-16,-8-1 0 15,18 1 0-15,-7 9-1 16,-3 7 1-16,6 2-1 16,-21 1 0-16,4 3 0 15,-28 3 0-15,-7-1 0 16,-8 1 0-16,558-9 2 15</inkml:trace>
  <inkml:trace contextRef="#ctx0" brushRef="#br1" timeOffset="-214104.72">33810 16920 30 0,'-56'82'14'0,"45"-57"1"0,11-25-15 0,-24 28 0 0,-8 7 1 16,0 9 2-16,0 3 1 15,-3 3-4-15,-4-9 1 0,0 12 2 16,8-6 1-16,-5 0-1 15,5-6 1-15,-1-4-2 16,-7-2 1-16,-7-4-2 16,-10-3 0-16,-4-6-1 15,-14-3 1-15,7-3-2 16,-14 0 1-16,-8-4-1 16,-6-2 1-16,-11-7 0 15,7 0 0-15,-17-3 1 16,-11-3 0-1,-123-7 0 1,13-5 0-16,1 5 0 16,-4 1 0-16,14 2 1 15,-10-2 0-15,-1 3 0 16,-20-7 0-16,3-2 0 0,-21-7 0 16,-4 0-1-16,-24 3 1 15,-4 9-2-15,0 7 0 16,-14 10-2-16,10 8 1 15,-10 7 0-15,4 10 0 16,3-4 1-16,-14-3 0 16,0-6-2-16,-25-10 0 15,-10-3-10-15,-11-12 0 0</inkml:trace>
  <inkml:trace contextRef="#ctx0" brushRef="#br1" timeOffset="-211392.84">20966 13515 54 0,'-4'6'27'0,"4"-3"-24"0,4 0 27 15,-4-3-28-15,0 4 0 16,0-4 0-16,0 3 1 15,0 3-9-15,3-3 1 16,1 3-9-16,3-2 0 0</inkml:trace>
  <inkml:trace contextRef="#ctx0" brushRef="#br1" timeOffset="-211174.5">21308 13380 55 0,'14'38'27'0,"4"-10"-35"16,-15-22 43-16,4 0-41 16,0 1 0-16,-3-1-16 15,-8-3 0-15,-3-6 22 16,0-3 1-16</inkml:trace>
  <inkml:trace contextRef="#ctx0" brushRef="#br1" timeOffset="-210785.72">21340 13816 49 0,'21'0'24'0,"-14"12"-24"16,-7-8 48-16,0-4-47 15,-14 6 1-15,-11 6 0 16,-10 10 0-16,-18 10-3 16,-14 5 0-16,-7-2-2 15,0 9 0-15,-1-7-7 16,16-2 1-16,9-7-7 0,4-6 1 0</inkml:trace>
  <inkml:trace contextRef="#ctx0" brushRef="#br1" timeOffset="-210305.51">21731 13681 47 0,'39'-19'23'0,"-14"-53"-19"0,-18 53 39 0,3-15-42 16,-3-10 1-16,-7 3 0 15,-3-9 1-15,-15 6-4 16,-17 3 1-16,-18 7 2 15,-25 6 0-15,-6 15-2 16,-8 13 1-16,-17 13-2 16,27-4 1-16,-45 19-3 15,15 16 1-15,-8 3-1 16,14 16 0-16,11 18 0 16,13 17 0-16,19 8 1 15,14 7 1-15,17-3 0 16,21 0 1-16,29-13 2 15,28-12 0-15,17-16 1 16,39-29 1-16,25-30 0 16,36-39 1-16,27-36-1 0,-6-33 0 15,-18-21-2-15,-36-9 0 16,-35 9-3-16,-38 3 1 16,-36-4-6-16,-28 14 1 15,-32-1-13-15,-28 10 0 16</inkml:trace>
  <inkml:trace contextRef="#ctx0" brushRef="#br0" timeOffset="-205277.15">5133 16306 52 0,'-11'3'26'0,"18"6"-20"0,-7-9 26 0,11 0-29 15,0 0 1-15,3 0 0 16,10-6 1-16,8 3-8 16,18 3 1-1,-1 0 0-15,0-3 0 16,1 3-12-16,-12 0 1 15,-6 0-4-15,-11 3 0 0</inkml:trace>
  <inkml:trace contextRef="#ctx0" brushRef="#br0" timeOffset="-205110.04">5140 16532 59 0,'0'18'29'0,"14"-8"-33"16,-3-10 58-16,6-3-53 15,12-7 1-15,9 4-5 16,15 3 0-16,14 3-6 16,4 3 1-16,-11 0-10 15,-7 10 1-15</inkml:trace>
  <inkml:trace contextRef="#ctx0" brushRef="#br0" timeOffset="-204576.44">6724 16287 58 0,'-32'19'29'0,"-45"31"-37"0,52-34 50 15,0 2-42-15,-14 1 1 0,8 3 0 16,-1 3 0-16,7 0-1 15,4-3 0-15,0 0 1 16,10-3 0-16,4 0-1 16,4-7 1-16,3 1 0 15,10-4 0-15,11 1 1 16,8-1 0-16,-5 1 0 16,5-4 0-16,-1 0 0 15,-11 0 1-15,5 1-1 16,-12 2 1-16,1 1-3 0,-4 2 1 15,-4 7-1-15,-3-3 0 16,-7 2-1-16,-3 1 1 0,-4-3-2 16,-11 3 1-16,4-7-3 15,-7 1 0 1,3-4-5-16,7 1 1 16,1-1-10-16,-8-3 0 0</inkml:trace>
  <inkml:trace contextRef="#ctx0" brushRef="#br0" timeOffset="-204045.46">6837 16742 66 0,'7'9'33'0,"14"-12"-35"16,-10 0 58-16,-1-7-55 15,11 1 0-15,4 0 0 0,7-7 0 16,-4 3-2-16,-3-5 0 16,-4-1-2-16,-7-6 1 15,-3 3-3-15,-11 0 1 16,0 3-1-16,-11 3 0 15,-3 7-1-15,0 6 1 16,-7 6 2-16,3 13 0 16,4 5 1-16,0 5 1 15,3 8 1-15,8 4 0 16,-4 2 0-16,7-8 1 16,7-7-2-16,7 3 1 0,10-9-8 15,8-10 1-15,11 1-7 16,13-20 0-16</inkml:trace>
  <inkml:trace contextRef="#ctx0" brushRef="#br0" timeOffset="-203804.47">7574 16422 55 0,'7'3'27'0,"-7"-3"-35"16,0 3 50-16,0 0-42 15,-10 7 0-15,-1 2 0 16,-3 4 1-16,0 3 0 15,3 6 0-15,-13 3 0 16,2 6 1-16,-2 10 0 16,3 3 0-16,6-3-1 15,5-3 1-15,6-3-2 0,15-7 0 16,-1-3-2-16,8-9 0 16,14-10-5-1,7-5 0-15,-1-8-9 0,8-14 0 16</inkml:trace>
  <inkml:trace contextRef="#ctx0" brushRef="#br0" timeOffset="-203293.93">8417 16052 60 0,'-17'15'30'0,"-15"7"-35"0,21-15 51 15,-6 5-43-15,-1 7 1 16,-7 9 0-16,-3 4 0 16,-7 15-6-16,0 12 1 15,-4 23 4-15,7 18 0 0,4-6-3 16,7 0 1-16,3-6-4 16,11-16 1-1,10-9-6-15,19-16 0 0,9-16-10 16,19-18 0-16,6-19-1 15,1-7 1-15</inkml:trace>
  <inkml:trace contextRef="#ctx0" brushRef="#br0" timeOffset="-203068.42">8823 16309 54 0,'0'28'27'0,"-32"32"-35"15,18-45 56-15,-7 7-46 16,-18 10 0-16,7 5 1 16,-6 4 1-16,-5 12-5 15,-3 4 0-15,4-7 2 0,3-6 0 16,11-6-12-16,7-10 1 16,14-19-7-16,10-15 1 15</inkml:trace>
  <inkml:trace contextRef="#ctx0" brushRef="#br0" timeOffset="-202873.28">8368 16180 39 0,'18'22'19'0,"17"47"-13"0,-25-56 26 16,5 12-29-16,6 9 1 0,-4 17 1 15,1 5 1-15,7 10-8 16,3 3 1-16,4-6 1 15,3-10 0-15,7-12-8 16,4-16 1-16,7-13-8 16,0-24 1-16</inkml:trace>
  <inkml:trace contextRef="#ctx0" brushRef="#br0" timeOffset="-202646.17">9070 16020 62 0,'39'69'31'0,"17"19"-33"16,-31-60 60-16,10 13-55 16,4 9 0-16,3 7 0 0,1 6 0 15,-12-7-7-15,-13 4 1 16,-22 5-6-16,-17-5 0 0,-39 9-11 15,-14 0 0 1</inkml:trace>
  <inkml:trace contextRef="#ctx0" brushRef="#br0" timeOffset="-201657.41">7691 14697 22 0,'7'6'11'0,"-4"4"-6"0,-6-7 12 16,-4 6-13 0,-4 4 1-16,-14 9 0 15,1 9 0-15,-12 10-7 16,12-3 0-16,-5 2 4 0,8-5 0 16,4-4-5-1,2-6 0-15,8-6-6 0,7-9 1 16,18-14-2-16,24-5 1 0</inkml:trace>
  <inkml:trace contextRef="#ctx0" brushRef="#br0" timeOffset="-201477.38">8089 14672 40 0,'0'-3'20'0,"-7"12"-27"15,7-2 44-15,-3 5-36 0,-4 4 0 16,0 9 0-16,-4 6 1 15,-3 4-3-15,-4 2 0 16,-3-2 0-16,3 2 0 16,4-5-5-16,4-4 0 15,10-9-6-15,0-13 1 16</inkml:trace>
  <inkml:trace contextRef="#ctx0" brushRef="#br0" timeOffset="-201267.26">8431 14722 19 0,'15'25'9'0,"-5"-6"-3"0,-6-9 8 0,-4 2-11 15,0 4 0-15,-4 3 3 16,-6 6 0-16,-5 3-7 16,-6 0 0-16,-3-9 5 15,6 0 0-15,-3 0-4 16,3-4 0-16,8-2-6 15,2-4 0-15,5-6-4 16,3-3 1-16</inkml:trace>
  <inkml:trace contextRef="#ctx0" brushRef="#br0" timeOffset="-201070.99">8668 14757 1 0,'-4'12'0'0,"-3"32"12"0,7-34-9 16,0 2 1-16,-3 7 0 16,-4 3 3-16,0 0 1 15,3-3-11-15,-7-1 1 16,4 1 4-16,0-6 1 16,0-1-7-16,4-2 1 15</inkml:trace>
  <inkml:trace contextRef="#ctx0" brushRef="#br0" timeOffset="-200784.35">8975 14939 28 0,'0'15'14'0,"0"7"-12"16,0-19 25-16,-7 7-26 16,3-1 0-16,-3 1-1 15,4-1 1-15,-1-3-2 16,0 1 1-16,1-1 0 16,6-3 1-16,5 0-3 15,-1-3 1-15,7 0-3 16,-4 0 0-16,8 0-5 0,0 0 0 15</inkml:trace>
  <inkml:trace contextRef="#ctx0" brushRef="#br0" timeOffset="-200575.81">9571 14766 27 0,'14'6'13'0,"-10"7"-4"0,-4-10 21 0,-4 6-26 16,-7 20 0-16,-6 5 1 15,3 13 0-15,-11 7-10 16,4-7 1-16,7-10-6 16,7-2 0-16</inkml:trace>
  <inkml:trace contextRef="#ctx0" brushRef="#br0" timeOffset="-200007.41">17053 14973 35 0,'-3'66'17'0,"-15"31"-17"15,11-81 17-15,0 6-17 0,0 9 0 16,3-9-3-16,1-3 0 15,6-3 0-15,8-7 0 0,7-9-6 16,10-16 1-16</inkml:trace>
  <inkml:trace contextRef="#ctx0" brushRef="#br0" timeOffset="-199810.73">17463 15098 30 0,'0'41'15'0,"3"-19"-16"0,-6-19 26 16,-1 0-25-16,0 7 0 0,1-1 0 15,-1-6 0-15,1 4-3 16,-1 2 1-16,4-6-6 16,7-6 1-16,4-3-2 15,10-4 1-15</inkml:trace>
  <inkml:trace contextRef="#ctx0" brushRef="#br0" timeOffset="-199237.04">17872 14986 26 0,'17'3'13'0,"-3"12"-15"15,-10-5 25-15,-4 6-21 16,0 2 1-16,0 4 3 16,-4 3 0-16,1-6-7 15,-1-3 0-15,1 0 5 16,3-1 0-16,-4-2-2 15,4-1 1-15,0 1-3 16,0-7 1-16,4-3-3 0,3-3 1 16,0-3-1-16,0 0 0 15,4-10 0-15,10-2 1 16,0-4 0-16,7-3 1 16,4 0 1-16,-4 0 0 15,0 3 1-15,-3 7 0 16,-4 2 0-16,-3 10 1 15,-4 3-2-15,-3 7 1 16,-4 2 0-16,0 4 1 16,-4 0-3-16,-3 3 1 0,0-4-1 15,-3-2 0-15,-1 2-2 16,1-5 0-16,3-1-2 16,0 4 1-16,3-7-3 15,8-3 0-15,3-6-3 16,7 3 0-16,7-3-1 15,8-10 1-15,2 1 5 0,-2-7 0 16,-5 0 4 0,8 0 1-16,0 4 4 15,-4 2 1-15,-7 7 2 16,-6 6 0-16,-5 6-4 16,-3 4 1-16,-3-1-2 15,-4 0 1-15,0-2-1 0,-3-4 1 0,-1 0 0 16,1 0 1-16,-4 3-1 31,0 4 0-31,-4-1-4 0,-3 4 1 16,0 2-7-16,-4 4 0 15,8-6-7-15,-1-7 0 16</inkml:trace>
  <inkml:trace contextRef="#ctx0" brushRef="#br0" timeOffset="-199029.37">19255 14982 44 0,'42'29'22'0,"14"30"-21"0,-41-43 39 0,2 6-40 15,1-6 0 48,-4 2-3-63,0-5 1 0,4-7-10 0,-8 0 0 0</inkml:trace>
  <inkml:trace contextRef="#ctx1" brushRef="#br0" timeOffset="140563.04">5330 12844 0,'0'0'15,"4"6"-15,7 10 16,-1 3-16,8 6 31,-1 0-31,-6-6 16</inkml:trace>
  <inkml:trace contextRef="#ctx0" brushRef="#br0" timeOffset="-197964.4">10774 15352 55 0,'-4'13'27'0,"1"-19"-24"15,-1-1 27-15,-10 4-29 16,-14 3 1-16,-11 0 2 16,-7-3 0-16,-10 6-5 15,-1 0 1-15,1 1 2 16,7 5 1-16,-1 0-2 16,8 7 0-16,3 0-1 15,7 3 0-15,4 3-2 16,7 0 0-16,3 3 0 15,4 3 0-15,4 6 0 16,-1 4 0-16,0 12 0 0,-3 10 0 16,-7 18 0-16,-7 16 1 15,-4 0-1-15,-7 16 1 0,-3 15-1 16,0 1 1-16,-4-4 1 16,7-6 0-1,7-3 1-15,4 9 1 16,7-15 2-16,7-4 0 15,10-15 3-15,11-6 0 47,18-13 0-47,10-13 0 0,11-12-2 16,14-22 0-16,0-16-6 0,-7-12 0 0,-4-16-19 0,-6-22 1 0</inkml:trace>
  <inkml:trace contextRef="#ctx0" brushRef="#br0" timeOffset="-197544.87">10721 15782 42 0,'-4'31'21'0,"-10"13"-11"0,11-31 16 15,-4 9-24-15,-4 19 1 16,-3 9 1-16,-4 19 1 16,-6 12-6-16,-5 7 0 15,1 12 4-15,7-21 0 16,-4 21-2-16,4-21 0 16,4-17-5-16,2-15 0 0,5-12-9 15,6-23 0-15,1-21-2 16,-1-7 1-1</inkml:trace>
  <inkml:trace contextRef="#ctx0" brushRef="#br0" timeOffset="-197133.7">10269 16450 47 0,'25'9'23'0,"28"26"-23"16,-32-23 46-16,11 4-44 15,14 9 1-15,10-3 0 16,4-3 1-16,0-3-6 15,0-4 1-15,-7-2 3 16,0-7 0-16,-11 0-1 0,-6-3 1 0,-8-6-1 31,-4-4 0-31,-6 1 0 16,-4-4 0-16,-10 4-1 16,-8 6 0-16,-3 0-1 0,-7 3 0 15,-7 3 0-15,0 9 0 16,0 1-1-16,6-1 1 15,1 4 0-15,4 3 1 0,-1 3 0 16,8 3 0 0,-4-3 1-16,7 0 0 0,3-3-1 15,4-4 1-15,0-2-2 16,0-1 0-16,0-2-2 0,-3-4 1 16,-1-3-4-16,4 0 0 15,1-3-2-15,-1 0 1 16,3 0-1-1,-3 0 0-15,0 3-3 16,0 1 1-16,4-1-1 0,3 0 1 0</inkml:trace>
  <inkml:trace contextRef="#ctx0" brushRef="#br0" timeOffset="-196688.7">11172 16770 52 0,'-3'31'26'0,"-8"-15"-31"0,8-10 56 15,-4 0-48-15,3 4 0 16,-3-1 2-16,4-6 0 15,-1 1-7-15,4 2 1 16,0-3 2-16,7-6 0 16,4-7-3-16,3-8 0 15,4-7-4-15,3-7 0 16,0-2 0-16,0-7 0 16,-3-3 1-16,-4 6 1 15,0 7 2-15,0 9 0 16,0 10 5-16,0 8 0 0,0 14 1 15,-3 5 0-15,0 7 0 16,-1 3 1-16,1 4-2 16,-1 2 0-16,-3 7-2 15,7-7 1-15,-3-9-4 16,0-3 0-16,-1-3-7 16,4-4 0-16,7-12-8 15,4-9 1-15</inkml:trace>
  <inkml:trace contextRef="#ctx0" brushRef="#br0" timeOffset="-196283.12">11740 15776 64 0,'11'19'32'0,"-4"-29"-37"15,0 7 60-15,4 3-51 16,3-3 0-16,3-3 1 16,-2-1 1-16,9 1-8 15,-3 3 0-15,-3 0 5 0,-7 0 0 16,3 3-5-1,-7 6 1 1,-14 13-3-16,0 3 0 0,0 0-1 16,-4 6 1-16,1 6-1 15,-5 4 1-15,5 0 2 0,3-4 1 16,3 4 1 0,4-4 1-16,7 1-2 15,0-7 1-15,15-6-7 16,9-6 0-16,12-7-10 15,2-6 1-15</inkml:trace>
  <inkml:trace contextRef="#ctx0" brushRef="#br0" timeOffset="-196058.01">12372 15933 44 0,'0'31'22'0,"-32"19"-18"0,22-34 29 15,-5 0-30-15,-6 9 1 16,-7 12 2-16,0 10 0 16,-4 3-8-16,0 13 1 15,4 12 4-15,7 10 0 16,3 0-4-16,11-13 1 16,4-13-9-16,6-8 0 15,11-26-7-15,4-16 0 16</inkml:trace>
  <inkml:trace contextRef="#ctx0" brushRef="#br0" timeOffset="-195846.47">12622 16419 44 0,'-7'56'22'0,"-56"1"-26"16,45-42 35-16,-3 10-30 15,-4 10 0-15,-10 9 1 16,-7 6 1-16,-1-3-4 16,5-3 0-16,6-10-3 15,4-5 0-15,6-14-9 16,12-15 1-16</inkml:trace>
  <inkml:trace contextRef="#ctx0" brushRef="#br0" timeOffset="-195649.31">12256 16362 44 0,'17'28'22'0,"22"35"-17"0,-25-44 36 15,4 12-39-15,-1 4 1 16,-3 9 0-16,1 6 1 16,2-3-6-16,1 3 1 15,-1-6-1-15,1-9 1 16,-4-7-12-16,4-16 1 15,3-15-4-15,7-19 1 0</inkml:trace>
  <inkml:trace contextRef="#ctx0" brushRef="#br0" timeOffset="-195442.9">12679 16127 51 0,'21'44'25'0,"14"44"-24"16,-21-69 49-16,1 15-47 16,6 7 0-16,0 9-1 15,-4 0 1-15,-6 10-6 16,-11 6 0-16,-11-7-3 16,-10 7 0-16,-3-16-12 15,-5-6 1-15</inkml:trace>
  <inkml:trace contextRef="#ctx0" brushRef="#br0" timeOffset="-195059.67">13522 16381 63 0,'7'31'31'0,"25"-27"-32"15,-15-1 53-15,19 3-53 16,10 0 1-16,6 0-4 16,1 1 0-16,0-1-2 15,-7-3 1-15,-7-6-13 0,-7-6 0 0</inkml:trace>
  <inkml:trace contextRef="#ctx0" brushRef="#br0" timeOffset="-194870.96">13631 16252 49 0,'-10'54'24'0,"-15"65"-20"0,18-85 34 15,0 20-40-15,0 12 1 16,3-4-10-16,4 4 0 0,7-19 3 16,4-15 0-16</inkml:trace>
  <inkml:trace contextRef="#ctx0" brushRef="#br0" timeOffset="-194168.57">14697 16306 60 0,'-7'0'30'0,"-39"31"-38"15,32-25 53-15,-7 4-45 16,-8-1 1-16,-2 4 0 0,-1 6 0 16,0-4-2-16,4-2 1 15,7-1-1-15,0 1 1 16,10-4-3-16,7 1 1 16,15-1 0-16,14-3 0 15,6 4-1-15,1-4 1 16,-4 0 1-16,-3 10 1 15,-7-3 0-15,-4 5 0 16,-4 4-1-16,-6 7 1 0,-11 2-1 16,-7 3 0-16,-7 1-1 15,-1-7 0-15,-2-6-1 16,6-3 1-16,4-7 0 16,3 1 1-16,4-4-1 0,11-2 1 15,6-4 1-15,12-6 1 16,2-4 1-1,1-5 0-15,10-4 1 16,15-6 1-16,3-3-1 16,0-3 0-16,-1-3 0 0,1-1 0 0,-7 1-2 31,0-1 0-31,-7 1-2 0,-7 0 1 16,-8 6-1-16,-6 0 0 15,-7-1-1 1,-11 8 0-16,-7 5 0 15,-8 10 0-15,-2 6 0 0,-4 7 1 16,-1 8 1-16,1 4 1 16,0 10 1-16,0 2 1 15,10 4-1-15,4 3 1 16,7-1-1-16,11-2 1 16,14-4-3-16,3-8 1 0,4-8-8 15,-1-8 1 1,1-13-10-16,-7-10 0 15</inkml:trace>
  <inkml:trace contextRef="#ctx0" brushRef="#br0" timeOffset="-193925.17">15476 16331 49 0,'18'3'24'15,"-11"10"-26"-15,-7-13 38 0,-7 6-35 16,-4 3 0-16,-6 1 3 15,-8 5 0-15,-3 4-4 16,3 3 0-16,-3 6 2 16,3 7 1-16,8 2-1 15,6 4 1-15,8 0-2 16,6 0 1-16,8 3-4 16,6-13 1-16,4-9-6 15,1-10 0-15,2-12-9 16,5-15 0-16</inkml:trace>
  <inkml:trace contextRef="#ctx0" brushRef="#br0" timeOffset="-193541.07">15635 15835 56 0,'7'19'28'0,"4"-9"-28"0,-8-7 46 16,4 0-43-16,0 0 1 0,0 0 2 15,4-3 1-15,0 0-8 16,-1-3 0-16,4 3 4 16,0-6 1-16,1 6-3 15,-5 0 1-15,-6 6-3 16,-4 3 1-16,-4 10-2 15,1 6 1-15,-4 7 0 16,-1-1 0-16,1 4 0 16,4 5 1-16,-1 7 0 15,4-6 0-15,4-10 1 16,-4 1 0-16,10-4 0 16,5-6 0-16,6-6-3 0,7-10 0 0,-3-3-6 15,-1-9 1 1,-6-10-13-1,0-6 1-15</inkml:trace>
  <inkml:trace contextRef="#ctx0" brushRef="#br0" timeOffset="-193113.38">16464 15951 54 0,'-7'16'27'0,"-18"41"-28"16,11-42 39-16,-3 7-38 16,-5 13 0-16,1 5 1 15,0 4 0-15,-7 10-1 16,0 8 0-16,3 10 0 15,7 4 0-15,8 2-4 16,10-6 1-16,7-12-6 16,3-10 0-16,22-19-7 0,7-12 1 15</inkml:trace>
  <inkml:trace contextRef="#ctx0" brushRef="#br0" timeOffset="-192908.64">16863 16274 38 0,'-11'32'19'0,"-17"9"-13"0,17-29 30 0,-10 7-32 16,-3 6 1-16,-8 3 2 16,-7 4 0-16,0 5-10 0,4-2 0 31,7-1 2-31,7-6 1 0,3-6-15 15,11-12 1-15</inkml:trace>
  <inkml:trace contextRef="#ctx0" brushRef="#br0" timeOffset="-192725.03">16432 16187 40 0,'7'9'20'0,"29"35"-14"15,-26-32 23-15,4 14-26 31,11 8 1-31,3 10 0 16,8 9 1-16,6 1-8 16,0-1 1-16,-6 0-1 15,-1-9 0-15,-3-9-11 0,-1-20 1 16</inkml:trace>
  <inkml:trace contextRef="#ctx0" brushRef="#br0" timeOffset="-192469.45">17025 16077 54 0,'32'44'27'0,"3"-10"-30"0,-21-24 45 0,11 8-40 16,7 4 1-16,3 0-1 15,-7 7 0-15,-7 5-5 16,-10 7 1-16,-11 6-2 16,-11 12 1-16,-10-8-12 15,-7 5 0-15,3-6-1 16,-7-12 1-16</inkml:trace>
  <inkml:trace contextRef="#ctx0" brushRef="#br0" timeOffset="-191902.23">17325 15672 56 0,'14'35'28'0,"4"-29"-35"0,-11-3 58 15,0-3-50-15,10 0 1 16,12 3 0-1,17-3 0-15,3-3-3 0,11-3 0 0,0-3 2 16,-7-1 0-16,-11 4-2 31,-7 6 0-31,-6 3-2 16,-12 6 1-16,-6 1-2 16,-11 6 1-16,-4 9-1 15,-10 3 1-15,-3 9-2 16,-1 10 1-16,-3 10 0 0,0 12 0 15,6-3 1-15,15 12 1 16,8 4 2-16,9 6 0 16,11-7 3-16,8 7 1 0,-5-7 2 15,-2-15 0-15,-5 6 0 16,-3-6 0-16,-13-9-3 16,-8 5 0-1,-25 1-2-15,-28 0 0 16,-32-7-6-16,-10-2 1 0,-32-4-13 15,-21-16 0-15</inkml:trace>
  <inkml:trace contextRef="#ctx0" brushRef="#br0" timeOffset="-187995.68">26000 15779 24 0,'0'-3'12'0,"3"6"-1"15,-3-3 12-15,0 0-18 16,4 3 0-16,3 7 4 0,-4-1 1 16,4 0-12-16,0 7 1 0,1 3 8 15,2 3 0 1,1 0-2 0,3-3 1-16,-4-7-1 0,5-3 0 15,2-12-1-15,1-12 0 16,10-20-2-16,14-12 1 15,8-22-5-15,13-3 1 16,8-3-12 0,3-10 0-16,-21 4-6 0,0 24 1 15</inkml:trace>
  <inkml:trace contextRef="#ctx0" brushRef="#br0" timeOffset="-187366.12">28751 15569 44 0,'11'25'22'0,"0"38"-18"0,-11-45 35 0,0 1-36 15,0 13 0-15,0 2 3 16,3 4 1-16,4-4-7 16,0-6 0-16,4-6 7 15,3-9 0-15,4-13-2 16,6-22 1-16,15-16-2 15,17-27 0-15,19-17-7 16,9-12 1-16,-3 0-14 16,-10 0 0-16,-15 15-5 15,1 14 0-15</inkml:trace>
  <inkml:trace contextRef="#ctx0" brushRef="#br0" timeOffset="-186749.52">30981 15908 45 0,'14'28'22'0,"0"13"-19"0,-7-32 36 15,0 7-37-15,0 2 1 16,0-5 2-16,0 0 0 0,1-10-4 16,2-10 0-16,1-15 4 15,6-18 1-15,1-17-2 16,17-18 1-16,11-16-6 15,14-3 1-15,11-3-17 0,6-7 1 16,-3 13-3 0,-7 0 0-16</inkml:trace>
  <inkml:trace contextRef="#ctx0" brushRef="#br0" timeOffset="-180384.33">33034 16143 16 0,'-7'-7'8'0,"0"-2"-4"0,7 6 8 0,-4 0-11 16,-3 0 0-16,0-1 1 15,-3-2 1-15,-8-3-3 16,-7-7 0-16,4 4 2 16,-3-1 0-16,2-3 0 15,1-2 1-15,-3-1-1 0,-1 0 1 16,-3 0-1-16,-4 3 0 16,-3-2 0-16,-4 5 0 15,0 1-1 1,-3-1 0-16,-4 4 0 15,0-4 0-15,-7 4 0 16,11-1 1-16,3-2-1 16,-3-1 1-16,-4 1-1 15,-4 5 1-15,-3-2-1 16,0 9 0-16,-3 0-1 0,0 3 1 16,-11 0-1-16,14 3 1 15,0 1-1-15,-4-1 0 16,1 0 0-16,-4 1 1 15,3-1-2-15,1 0 1 16,-4-3 0-16,0 0 0 16,7 0 0-16,4-3 0 15,3 0 0-15,-7 0 0 16,0 4 0-16,0-4 1 0,0 0-1 16,4 0 0-16,3-4 0 15,-3 4 0-15,3 0 1 16,0 0 0-16,0 4 0 15,7 2 0-15,4 0 0 16,0-3 0-16,-1 7 0 16,1-1 0-16,0 1-1 15,0-1 1-15,-1 0-1 16,1 1 0-16,-4-1 0 16,4 1 0-16,3-1 0 15,4 7 0-15,3-1 0 16,4 7 0-16,-4 0-1 15,1 3 1-15,-5 10-1 16,5 2 0-16,3-2 0 16,-1 6 1-16,1 3-2 15,4 0 1-15,2-4 0 0,5 10 0 16,-1-3 0-16,1 1 1 16,-1-11-1-16,4 4 1 15,-3 0 0-15,2-1 0 16,1 4-1-1,0-3 1-15,4-10 0 0,-1-2 0 16,1-1 0-16,3 0 0 16,0 0 0-16,3 1 0 15,1-4 0-15,3 3 1 16,0-6-1-16,0 6 0 0,4-3 1 16,6 3 0-1,1-3 1-15,3 1 0 0,0-5 0 16,4-2 0-16,0 0 0 15,3-3 1-15,7-1-2 16,4 1 1-16,3 0-1 16,4-4 1-16,0 1-2 15,0-1 1-15,-4 4-1 16,8-3 1-16,2 2-1 16,8 1 1-16,4 0-1 15,3-1 1-15,0-2-1 16,-4-4 1-16,-3-2 0 15,0-1 0-15,7-3 0 16,0 0 0-16,4 3-1 16,10-2 1-16,-3-1-1 15,-8-3 1-15,1 0-1 16,-4 0 1-16,0 0-2 16,-7 0 1-16,0 3 0 0,0 0 0 15,0-3-1-15,3 3 1 16,-6-3 0-16,-8 0 0 15,-3-3 0-15,3 6 0 16,1-3 0-16,-4 3 0 16,-4 0-1-16,-3-3 1 15,3-3-1-15,0 3 1 16,8 0-1-16,-1 0 1 16,1-3 0-16,-8-3 0 15,-3 0 0-15,0-1 0 0,-4 1 0 16,4-3 0-16,-4-1-1 15,0-2 1-15,-3-4-1 16,0-3 1-16,3-3 0 16,4 0 0-16,-4 0-1 15,0-3 1-15,-3 0 0 16,0 0 0-16,-4 3 0 16,0 0 0-16,-3-3 0 15,-4 3 1-15,-3 0-1 16,-1-3 1-16,1 0 0 15,-4 0 0-15,0-3-1 16,-3 6 1-16,-1 3-1 16,-2 0 1-16,-5-6-1 15,4-6 1-15,-7-4-1 16,0-2 0-16,-7-4 0 0,-4-6 0 16,-6-3 0-16,-8 3 0 15,-3 3-1-15,-4 3 1 16,0 0-4-16,1 7 1 15,-1 9-11-15,-3-13 1 16,-4 3-2-16,7 4 1 16</inkml:trace>
  <inkml:trace contextRef="#ctx1" brushRef="#br0" timeOffset="159063.7">21784 12649 0</inkml:trace>
  <inkml:trace contextRef="#ctx0" brushRef="#br0" timeOffset="-179317.77">25026 17388 31 0,'14'15'15'0,"21"-18"-5"0,-24 0 15 15,14 0-22-15,10 0 1 0,21-4 4 16,26 1 0-16,13-3-9 15,25-1 1-15,28 1 5 16,11 0 1-16,21-1-2 16,0 1 1-16,17 3-3 15,18 2 0-15,-14 1 0 16,4 3 0-16,-4 0-1 16,-10 7 0-16,-1 8-1 15,-10-2 1-15,-28-4 0 16,-11-3 0-16,-14-2-1 15,-14-4 0-15,-7-7 0 16,-8 1 0-16,-17-3-1 16,-14-1 1-16,-17 4-2 15,-8 3 1-15,-14 0-4 16,-13 3 0-16,-19 0-10 16,-17-7 1-16,-7-5-3 15,-4-13 1-15</inkml:trace>
  <inkml:trace contextRef="#ctx0" brushRef="#br0" timeOffset="-176526.7">5263 17642 30 0,'0'9'15'0,"-3"-12"1"0,3 3 15 16,0 0-24-16,0 0 0 16,0 0 4-16,0 0 0 0,0 0-13 15,0 0 0-15,3-6 9 16,8 2 0-16,10 1-5 16,7 3 0-1,11 0-6-15,7 0 1 16,-4 0-10-16,-3 0 1 15,-11-3-6-15,-6 3 0 16</inkml:trace>
  <inkml:trace contextRef="#ctx0" brushRef="#br0" timeOffset="-176330.11">5161 17836 55 0,'11'38'27'0,"10"-13"-23"15,-11-22 48-15,1 3-48 16,7-3 0-16,-1-3 1 16,15 0 0-16,17-3-9 15,-6-3 1-15,13-7-2 16,-6-2 0-16,-4 2-14 16,-11 1 0-16</inkml:trace>
  <inkml:trace contextRef="#ctx0" brushRef="#br0" timeOffset="-175404.31">6597 17726 55 0,'0'16'27'0,"-14"-13"-30"16,10-3 38-16,-10 6-35 16,-3 4 0-16,-8-1 0 0,0 4 1 0,0-1-2 15,8 4 1 1,-1 0 0-1,1-4 1-15,2 1-1 0,-6-1 1 0,7 4-2 16,4-4 0 0,3 1-2-1,3-4 1-15,4 1-1 0,4-1 1 0,-1 1 0 16,4-4 0-16,-7 0 2 16,11 0 0-16,3-2 3 15,7-4 0-15,-3 6 0 16,-1 0 0-1,-6 4-1-15,-1-1 0 16,-3 4-1-16,1-1 0 16,-8-3-1-16,-8 4 1 15,-6 0-2-15,4-1 1 16,-4 4-1-16,0-4 0 0,-1 1 0 16,5-4 0-1,-1 1 0-15,1-1 1 0,3 0-1 16,3 1 1-16,1-1 1 15,3-6 0-15,0-3 0 0,14 0 1 16,17-6 0 0,1-6 0-16,11-4 0 15,-1-6 1-15,4 0-2 16,3-3 0-16,1 6-1 16,-5-3 1-16,-6-3-2 15,-4 0 1-15,-6 0-2 16,-1 0 1-16,-14 0-2 15,0 0 1-15,-3 9-3 0,-1 3 1 0,-17 10 0 32,0 6 0-32,-7 7 1 15,-4 6 0-15,-3 9 2 0,-3-3 0 16,-1 9 2-16,7 0 1 0,4 4 0 16,7-1 0-16,7 1-1 15,11-4 1 1,6-3-6-16,12-12 1 15,-1-13-10-15,11-15 0 0</inkml:trace>
  <inkml:trace contextRef="#ctx0" brushRef="#br0" timeOffset="-175144.54">7422 17776 54 0,'4'10'27'0,"-11"9"-32"0,3-16 46 0,-6 6-39 16,-11 4 0-16,-4 6 2 16,-3 3 1-16,0 3-5 15,-4-3 0-15,4 9 3 16,3 0 1-16,4 1-1 16,7 2 0-16,3-2-2 15,4 5 1-15,14-6-4 16,14-5 1-16,11-11-6 15,7-12 1-15,0-12-12 16,-1-16 0-16</inkml:trace>
  <inkml:trace contextRef="#ctx0" brushRef="#br0" timeOffset="-174798.64">8050 17629 53 0,'0'13'26'0,"-14"-4"-27"0,11-6 39 0,-1 10-36 16,-13 6 1-16,-5 2 1 15,-6 14 0-15,-7 12-6 16,-7 0 1-16,6 13 4 16,1 5 0-16,3 14-2 15,1 2 1-15,9 1-2 16,8-10 1-16,7-19-4 16,7-12 1-16,14-6-8 15,15-20 0-15,13-18-7 16,-3-6 0-16</inkml:trace>
  <inkml:trace contextRef="#ctx0" brushRef="#br0" timeOffset="-174557.91">8319 17921 54 0,'14'25'27'0,"-36"-3"-30"15,12-19 46-15,-1 3-41 0,-13 7 0 16,-5 9 2-16,-2 3 1 16,-1 3-6-16,0 3 0 15,7 4 1-15,1-1 1 16,3 1-6-16,3-10 1 0,4-9-11 16,3-10 0-16,11-19-2 15,-7-9 0-15</inkml:trace>
  <inkml:trace contextRef="#ctx0" brushRef="#br0" timeOffset="-174376.91">8029 17892 25 0,'4'-28'12'0,"10"35"5"15,-7 2 17-15,4 3-32 16,3 4 1-16,-4 3 4 16,4 9 1-16,0 4-9 15,8-1 1-15,-15 7 4 16,7-1 1-16,3 4-3 15,-2-3 1-15,-5-1-8 16,1-9 0-16,-1-6-11 16,1-9 1-16</inkml:trace>
  <inkml:trace contextRef="#ctx0" brushRef="#br0" timeOffset="-174138.14">8460 17711 56 0,'28'62'28'0,"0"7"-29"0,-14-44 46 16,-3 7-44-16,6 12 1 15,1 3-1-15,-7 6 0 0,-8 7-4 16,-6-4 1-16,-8 4-9 0,-10-4 0 15,-7-12-6 1,-4-13 1-16</inkml:trace>
  <inkml:trace contextRef="#ctx0" brushRef="#br0" timeOffset="-173484.42">9835 17479 59 0,'11'12'29'0,"-11"-6"-34"0,-7-6 54 15,-11 0-46-15,-10 4 0 0,0 2 1 16,-7 0 0-16,-8 0-6 16,-3 4 1-16,-3-4 3 15,3 0 1-15,-3 1-3 16,-1 5 0-16,1-6-2 16,10 1 0-16,0-4-1 15,8 3 0-15,6-3 0 16,4 3 0-16,10 4 1 15,4 6 0-15,4 5 1 16,3 5 1-16,0 8 0 16,0 10 1-16,-4 6-1 15,-6 7 0-15,-5 8-1 16,1 11 1-16,4 2 0 16,-1 7 0-16,1-1 0 0,6-15 0 15,-3-3 1-15,7-6 0 16,7-10 2-16,7-9 1 15,14-7-1-15,15-5 1 16,10-11-2-16,7-5 1 16,0-7-9-16,0-9 1 0,-15-10-14 15,-2-2 0-15</inkml:trace>
  <inkml:trace contextRef="#ctx0" brushRef="#br0" timeOffset="-173011.16">9853 17588 59 0,'0'10'29'0,"-3"15"-30"0,-1-16 45 15,1 10-43-15,-5 6 1 16,-2 13 0-16,-4 15 0 16,-4 7-3-16,-3 15 0 15,0 10 1-15,3-4 0 16,4-3-5-16,7-9 1 0,-7-18-8 15,7-17 1-15,-4-18-6 16,1-13 0-16</inkml:trace>
  <inkml:trace contextRef="#ctx0" brushRef="#br0" timeOffset="-172836.32">9387 18005 45 0,'0'16'22'0,"18"0"-13"15,-4-13 37-15,4 0-43 0,10 3 0 0,7 1 2 32,1 2 0-32,6 4-8 15,4-1 1-15,3 7-1 0,1-3 0 0,-1-1-14 16,0-9 1 0</inkml:trace>
  <inkml:trace contextRef="#ctx0" brushRef="#br0" timeOffset="-172380.87">10315 18278 57 0,'0'0'28'0,"7"0"-30"0,-7-3 43 16,-7 3-40-16,-7-3 0 0,0 3 1 16,0 0 0-16,-4 6-3 15,-3 0 1-15,-4 4 0 16,-3-1 0-16,7 4-2 16,-7-1 0-16,7 1-1 15,3-1 0-15,7-2-1 16,8-1 0-16,10-2 1 15,11-4 1-15,3-6 0 16,0-4 0-16,-3 1 0 16,3-3 1-16,0-1 1 15,-3 1 1-15,-1-1 0 16,-3 7 1-16,0-3 1 16,-3 9 1-16,-4 0 0 15,0 7 0-15,-3 5-1 16,-1 4 0-16,-3 3-3 15,0 0 0-15,4-6-6 0,-1-4 1 16,1-2-11-16,10-13 1 16</inkml:trace>
  <inkml:trace contextRef="#ctx0" brushRef="#br0" timeOffset="-172037.32">10530 18341 45 0,'22'34'22'0,"-12"-2"-18"0,-6-26 31 0,-1 0-33 16,1-3 1-16,-4 1 2 15,3-1 1-15,-3-3-8 0,7-3 1 16,0-4 3 0,0-2 0-16,1-7-3 15,-1-3 1-15,3 4-2 0,1-7 0 16,3-6 0-16,0 2 0 15,0-2 1 1,4 3 1-16,-1 9 1 0,-3 4 0 0,4 6 0 16,0 6 0 15,-1 9 0-31,1 10 0 0,0 3-1 16,-4 3 0-16,0 3-2 15,0 0 1-15,0 1-6 16,0-4 1-16,0-7-9 0,7-11 0 0</inkml:trace>
  <inkml:trace contextRef="#ctx0" brushRef="#br0" timeOffset="-171511.69">11049 17651 44 0,'-4'-3'22'0,"-3"-3"-17"31,7 6 33-15,0 0-34-16,0 0 1 0,0 0 3 0,4 3 1 0,3-3-10 15,0 3 0-15,4 0 7 16,-1-3 1-16,4 3-2 16,8-3 0-16,6 3-1 15,3 0 0 1,-2 1-3-1,-5-1 1-15,-6 3-2 16,-7 7 0-16,-8-1-3 0,-6 7 1 16,-8 3-1-16,-7 3 0 15,-3 3 1-15,4 0 0 16,-1-3 1-16,4 1 0 16,3-5 1-16,8-5 1 15,6-3 0-15,11-4 0 16,8-3-1-16,6-2 0 15,-4-4-7-15,-2-4 0 16,2-2-12-16,1-6 0 0</inkml:trace>
  <inkml:trace contextRef="#ctx0" brushRef="#br0" timeOffset="-171196.67">11755 17933 59 0,'0'16'29'0,"-25"6"-31"15,14-16 44-15,-3-3-40 16,-7 7 0-16,0 5 2 15,-4 10 1-15,-7 7-6 16,1 15 0-16,-1 6 4 0,4 10 0 16,7 0-2-16,3-13 0 15,7-6-4-15,8-7 0 16,13-8-8-16,12-14 0 16,13-2-8-16,11-26 1 15</inkml:trace>
  <inkml:trace contextRef="#ctx0" brushRef="#br0" timeOffset="-170984.32">12040 18015 35 0,'-7'37'17'0,"-24"1"-10"0,16-29 20 0,-2 4-25 15,-1 6 0-15,-3 3 1 16,-7 12 0-16,0-2-4 15,-4 2 0-15,0 4 1 16,0-4 0-16,4-2-7 16,3-10 0-16,8-10-5 15,6-12 0-15</inkml:trace>
  <inkml:trace contextRef="#ctx0" brushRef="#br0" timeOffset="-170760.22">11804 17987 28 0,'7'0'14'0,"7"28"-4"16,-10-22 19-16,3 13-22 0,0 3 1 15,0 6 3-15,0 3 0 16,0 7-15-16,0-3 1 16,0-4 8-16,4-3 1 15,3 0-6-15,3-6 0 16,-3-3-6-16,8-9 1 15,2-7-6-15,5-6 1 16,-5-10-5-16,1-18 0 16</inkml:trace>
  <inkml:trace contextRef="#ctx0" brushRef="#br0" timeOffset="-170564.13">12174 17792 52 0,'39'94'26'0,"-4"19"-32"16,-24-85 50-16,3 23-43 15,0 5 1-15,-3 10-2 16,-11 0 0-16,-14-10-5 16,-7-3 1-16,-4-9-11 15,-10-12 1-15</inkml:trace>
  <inkml:trace contextRef="#ctx0" brushRef="#br0" timeOffset="-170069.29">12859 18288 66 0,'0'15'33'0,"28"-8"-39"0,-14-14 58 0,7 1-51 32,15 0 0-32,13-1-1 0,0 1 0 15,4 6-5-15,0 0 0 16,-3-6-9-16,-8-3 1 0,-10-7-6 16,-8-6 1-1</inkml:trace>
  <inkml:trace contextRef="#ctx0" brushRef="#br0" timeOffset="-169904.02">13074 18074 60 0,'-21'63'30'0,"-7"50"-38"0,24-79 58 0,4 17-50 15,0-1 0-15,4 0-4 16,-1 0 1-16,8-15-12 15,6-29 1-15</inkml:trace>
  <inkml:trace contextRef="#ctx0" brushRef="#br0" timeOffset="-169136.52">14362 17598 40 0,'3'28'20'0,"4"10"-17"0,-7-26 20 0,-3 4-18 15,-4 3 0-15,0 9 4 16,-4 13 0-16,-3 3-11 16,-7 15 1-16,-4 13 7 15,0 13 0-15,1 9-3 16,-1 0 0-16,7-9-3 0,1-13 0 15,6-19-9-15,4-15 0 16,7-26-8-16,0-12 1 16</inkml:trace>
  <inkml:trace contextRef="#ctx0" brushRef="#br0" timeOffset="-168629.68">13956 18291 48 0,'39'31'24'0,"14"-25"-20"16,-32-6 38-16,18 4-40 15,10-4 0-15,14 0 2 16,15-4 1-16,-7 4-6 0,-11 0 0 16,-18-3 3-16,-3-3 0 15,-11-3-1-15,-7-1 0 16,-3 1-1-16,-8-1 0 15,-6-2-1-15,-8 6 1 16,-6-1-1-16,-8 14 1 16,-7 5-1-16,1 1 1 15,-1 5-1-15,0 4 0 16,4 0 1-16,0 3 0 16,10-3 0-16,4 0 0 15,4-3 0-15,10-3 1 0,4-4-2 16,3 1 1-16,0-7-1 15,0 0 1-15,0-2-2 16,-3-1 1-16,-1-3-1 16,1-3 0-16,3-1 0 15,-4 1 1-15,1 3 1 16,0 0 0-16,-1 3 1 16,1 4 0-16,-4-1 0 15,-4 0 0-15,1 4-4 16,-1-1 1-16,-3 4-9 15,4-4 0-15,-1-6-5 16,-3-3 1 0</inkml:trace>
  <inkml:trace contextRef="#ctx0" brushRef="#br0" timeOffset="-168283.87">14711 18523 53 0,'10'9'26'0,"-6"-6"-32"0,-4-3 50 16,0 0-43-16,0 0 1 16,3-3-1-16,5 3 0 15,-1-3-2-15,0-3 0 16,0-4-2-16,3-5 0 16,1-1-1-16,-1-6 1 15,1 0-1-15,0 0 1 0,-1 3 1 16,1 4 1-16,-1 2 2 15,1 4 1-15,0 2 0 16,-1 11 0-16,1 5 0 16,-1 7 1-16,1 2-2 15,-1 1 0-15,1 3-1 16,0-6 1-16,-1-4-1 16,1 7 1 15,-1-3-4-31,1-3 0 0,0-7-5 0,-1-3 0 0,8 0-6 15,-1-12 1-15</inkml:trace>
  <inkml:trace contextRef="#ctx0" brushRef="#br0" timeOffset="-167899.48">15155 17648 43 0,'7'47'21'0,"-3"-31"-11"0,-4-16 36 16,0 0-40-16,3 0 1 15,1-4 3-15,0-2 0 16,6 3-13-16,11 3 1 16,7 0 8-16,4 0 0 15,0 3-3-15,-7 3 0 16,-4 1-3-16,-4-4 1 0,-2-3-3 15,-8 6 0-15,-4 4 0 16,-3-1 0-16,-3 4-1 16,-4 2 0-16,0 4 1 15,-1 0 1-15,1 3 1 16,7 3 0-16,0 3 1 16,11-6 0-16,7-6-1 0,6-1 1 15,12-5-5 1,-5-7 1-16,-2-3-11 15,-8-6 0-15,-11-7-6 16,-10-3 1-16</inkml:trace>
  <inkml:trace contextRef="#ctx0" brushRef="#br0" timeOffset="-167412.46">14129 17268 52 0,'0'22'26'0,"-14"19"-28"16,10-28 45-16,1 2-42 15,-8 10 0 1,-10 13 1-16,-4 12 1 0,-10 16-3 16,-7 25 0-16,-1 6 2 15,-3 16 0-15,8 22-1 16,6-6 1-16,11-1-1 16,10-15 0-16,15-19-4 15,17-19 1-15,21-21-8 0,4-29 1 16,3-22-8-16,1-6 1 15</inkml:trace>
  <inkml:trace contextRef="#ctx0" brushRef="#br0" timeOffset="-166943.46">15840 18024 56 0,'3'10'28'0,"-3"-1"-35"15,-3-6 48-15,-4 7-41 16,-7 2 1-16,-4 7 0 0,4 3 0 0,-4 15-1 15,-3 7 0-15,-4 10 1 16,1 5 0-16,2-12-1 16,5 7 0-16,10-4-3 15,10 0 0-15,8-12-8 0,3-16 1 16,11-13-6 0,6-9 1-1</inkml:trace>
  <inkml:trace contextRef="#ctx0" brushRef="#br0" timeOffset="-166735.83">16122 18225 49 0,'7'28'24'0,"-14"3"-25"0,0-24 43 0,-7 2-40 15,-4 4 0-15,-7 6 2 16,1 2 1-16,-8 8-6 15,-3-1 0-15,-1 3 3 16,5-3 0-16,6 1-9 16,4-10 0-16,10-10-10 15,4-9 1-15</inkml:trace>
  <inkml:trace contextRef="#ctx0" brushRef="#br0" timeOffset="-166540.37">15829 18093 42 0,'18'16'21'0,"17"31"-14"0,-24-35 28 16,3 17-33-16,0 2 0 15,7 10 1-15,-3 9 0 16,-1-6-5-16,1 3 1 16,-4-3-2-16,0-3 0 15,-3-10-9-15,-1-15 0 16,4-20-2-16,4-2 0 15</inkml:trace>
  <inkml:trace contextRef="#ctx0" brushRef="#br0" timeOffset="-166316.54">16242 17940 34 0,'18'12'17'0,"-4"13"-6"16,-11-25 31-16,4 10-37 15,4 5 0-15,3 7 3 16,4 10 1-16,3 2-11 16,-4 10 0-16,-3 3 6 15,-10 3 1-15,-8 3-5 16,-10 1 0-16,-3-10-6 16,3-4 1-16,-8-8-13 15,1-7 0-15</inkml:trace>
  <inkml:trace contextRef="#ctx0" brushRef="#br0" timeOffset="-166090.08">16679 18284 59 0,'18'16'29'0,"0"-28"-27"0,-8 12 47 15,1 0-47-15,6 3 1 16,1-3-1-16,3 0 1 16,11 0-8-16,3 0 0 0,-3-10-5 15,-4 1 0-15,-3-10-9 16,-11 3 1-16</inkml:trace>
  <inkml:trace contextRef="#ctx0" brushRef="#br0" timeOffset="-165879.21">16817 18065 49 0,'0'72'24'0,"11"16"-25"16,-8-69 39-16,-3 9-37 15,0 10 0-15,4 2-1 16,-4-2 1-16,0-4-4 15,0 1 1-15,0-10-10 0,0-12 1 16,0-13-3-16,10-13 0 16</inkml:trace>
  <inkml:trace contextRef="#ctx0" brushRef="#br0" timeOffset="-165652.8">17424 17905 57 0,'0'56'28'0,"-18"-8"-34"0,15-23 58 0,-1 6-49 16,4 16 0-16,-4 3 0 16,1 13 1-16,-1 0-7 15,1-13 1-15,-1-6-3 0,4-4 0 16,0-14-13-1,0-17 1-15</inkml:trace>
  <inkml:trace contextRef="#ctx0" brushRef="#br0" timeOffset="-164634.5">17537 17384 49 0,'7'-6'24'0,"7"0"-16"0,-7 3 32 0,0 0-37 16,0 0 0-16,7-1 4 0,7 4 0 15,14-3-8 1,15-3 0-16,3-3 6 15,3-1 0-15,11-2-3 0,-3-4 1 0,-4-3-3 32,-11 0 1-32,-10 7-3 15,-7 2 0-15,-8 4-2 0,-6 3 0 16,-4 9 0-16,-7 7 1 16,-7 9-1-16,-3 9 0 0,-4 0 1 15,-4 7 0 1,-3 6 2-16,0 9 0 15,10 10 0-15,4 0 1 0,7 6 0 16,7 0 0-16,11 6 1 16,14 10 0-16,10-4 1 15,1 1 0-15,-8-1 0 16,-10 1 0-16,-8-13-1 16,-9-19 0-1,-22 3-1-15,-29 1 0 16,-17-1-2-16,-21-9 1 15,-3-13-6-15,-12-9 1 16,-2-16-11-16,-5-18 1 16</inkml:trace>
  <inkml:trace contextRef="#ctx0" brushRef="#br0" timeOffset="-164289.58">17593 17475 49 0,'-7'0'24'0,"7"7"-20"16,4-1 36-16,-1 7-36 16,4 5 0-16,7 17 6 15,11 12 1-15,10 3-13 0,11 16 1 16,-4-7 6-16,-10-11 1 16,-4 33-4-16,-6 4 0 15,-15-1-11-15,-25 7 1 16,-21-6-12-16,-17-16 0 15</inkml:trace>
  <inkml:trace contextRef="#ctx0" brushRef="#br0" timeOffset="-162780.81">18694 17933 49 0,'0'13'24'0,"35"-4"-21"32,-17-9 25-32,13 3-27 0,12-3 0 15,-1-3-3-15,-3-6 0 16,0-1-2-16,-11-2 0 15,-10-1-9-15,-8-2 1 0</inkml:trace>
  <inkml:trace contextRef="#ctx0" brushRef="#br0" timeOffset="-162607.39">18613 18090 57 0,'3'16'28'0,"32"-10"-37"0,-21-6 51 0,4 3-42 16,10 0 1-16,8-3-8 16,6 0 0-16,4-3-5 15,0-9 1-15</inkml:trace>
  <inkml:trace contextRef="#ctx0" brushRef="#br0" timeOffset="-161932.62">19562 17883 63 0,'14'9'31'0,"-11"-5"-37"16,-3-4 53-16,-3 0-45 0,-4 3 1 15,-8 3 1-15,-6 3 1 16,-3 1-6-16,-5 2 0 15,1-5 1-15,-7 2 0 16,7 4-3-16,3-1 1 16,7 1-3-16,4-4 1 15,7 4-1-15,7-4 0 16,11 4 3-16,6-4 0 16,8 4 2-16,3-1 0 15,4 4 1-15,-7-4 1 16,-4 1-1-16,-3-1 1 15,-4 10-2-15,-7 0 1 0,-11 7-1 16,-3-4 0-16,-7-3-1 16,-4-7 0-16,1-5 0 15,3 2 1-15,-4-6 0 16,7 1 0-16,4-1 0 16,4 0 1-16,3-3 0 15,7 1 0-15,3-1 0 16,12-3 0-16,-5-3 0 15,8-4 1-15,-4-8-1 16,4-7 1-16,7 0-1 16,3-3 0-16,0 0-1 0,0-10 1 15,-3 7-1-15,-7 0 0 0,-4-1-1 16,-3 14 0-16,-4-1-2 16,-4 3 0-16,-3 1 0 15,-7 3 0-15,-3 2 0 16,-4 10 1-16,-4 7 0 0,-3 2 0 15,0 7 2-15,0 3 0 32,7 3 0-32,3 3 1 15,4 1 0-15,4 2 0 0,3-3-4 16,4-3 0-16,3-9-11 16,3 0 1-1,8-19-2-15,7-4 1 16</inkml:trace>
  <inkml:trace contextRef="#ctx0" brushRef="#br0" timeOffset="-161677.66">20267 17990 48 0,'4'6'24'0,"-15"-12"-35"16,0 6 48-16,-3 0-34 15,-3 6 0-15,-1 3 2 16,-3 7 1-16,-7 6-7 15,-4 3 1-15,0 0 4 16,0 13 0-16,8-1-1 16,3 1 0-16,10 0-1 15,7 2 0-15,15-2-3 16,10-3 1-16,4-7-4 16,-4-9 0-16,7-13-10 15,8-9 0-15,6-10-3 0,7-6 1 16</inkml:trace>
  <inkml:trace contextRef="#ctx0" brushRef="#br0" timeOffset="-161392.45">20712 17814 45 0,'-25'28'22'0,"11"29"-24"0,3-42 41 0,-6-2-36 15,-5 9 1-15,-2 9 1 16,-1 13 0-16,4 10-7 16,3-1 1-16,4 13 3 15,4-4 1-15,6-2-4 16,8-13 1-16,3-9-9 15,7-10 1-15,7-12-8 16,0-16 1-16</inkml:trace>
  <inkml:trace contextRef="#ctx0" brushRef="#br0" timeOffset="-161151.39">20980 18043 43 0,'-4'50'21'0,"-10"-18"-17"0,7-23 33 16,-4 3-34-16,-6 4 1 15,-8 6 1-15,-7 0 1 16,-3 3-8-16,7 3 0 16,0 1 4-16,3-1 1 15,4-3-8-15,3-6 1 16,4-10-9-16,7-12 0 15,3-10-3-15,4-15 1 0</inkml:trace>
  <inkml:trace contextRef="#ctx0" brushRef="#br0" timeOffset="-160985.41">20676 18015 47 0,'11'31'23'0,"7"22"-22"0,-11-37 46 0,7 12-44 16,7 10 0-16,4-10 0 15,-1 0 1-15,4 1-7 16,1-1 1-16,-1-3-2 16,-3-6 0-16,-4-7-12 15,3-12 0-15</inkml:trace>
  <inkml:trace contextRef="#ctx0" brushRef="#br0" timeOffset="-160765.56">21124 17977 58 0,'29'44'29'0,"2"50"-32"0,-20-59 47 15,-1 9-45-15,1 9 1 0,-7 10-5 0,-8-7 1 16,-14 4-4-1,-6-1 0 1,-8-12-8-16,4-12 1 0</inkml:trace>
  <inkml:trace contextRef="#ctx0" brushRef="#br0" timeOffset="-160137.75">22045 17384 56 0,'0'10'28'0,"0"-13"-34"0,0 3 52 15,0 0-44-15,-7 3 0 16,-4 0 2-16,-3 3 0 15,-7-3-4-15,-4 7 0 16,-6-1 3-16,3 7 0 16,3 3-3-16,4 3 0 0,3 0-2 15,0 3 1-15,4 3-3 16,4 10 1-16,-1-1-1 16,4 10 1-16,4 10 1 15,3-7 0-15,0 3 0 16,-4 7 1-16,0 2 0 15,-3 14 1-15,-7-4-1 16,-7 13 1-16,-4-10 0 16,-3 0 0-16,0 0 0 15,3-3 0-15,4-6 1 16,11-3 1-16,6-7 2 16,11-12 0-16,11-9 0 15,13-4 1-15,1-15-1 16,11-10 0-16,2-9-5 15,1-10 0-15,-3 1-11 0,-5-13 0 0,-2-7-7 16,2-2 0 0</inkml:trace>
  <inkml:trace contextRef="#ctx0" brushRef="#br0" timeOffset="-159695.91">22042 17977 63 0,'21'13'31'0,"10"-13"-32"0,-20-3 58 0,7 3-53 0,6-4 1 0,5 1 1 16,-1 3 1-16,0 0-9 16,-7 0 0-16,-3 0 5 15,-4 3 1-15,-7 4-5 16,-10 2 0-16,-12 10-3 16,-6 0 1-16,-7 0-1 15,-4 6 0-15,1 6 1 16,-1 3 0-16,7 4 2 15,4-3 1-15,7-1 1 16,10 1 0-16,8-4 1 0,10 0 0 16,11-6-1-16,6-3 0 15,5-6-5-15,-5-7 1 16,-2-5-8-16,-8-11 0 16,0-8-9-16,0-1 0 15</inkml:trace>
  <inkml:trace contextRef="#ctx0" brushRef="#br0" timeOffset="-159409.39">22666 17773 61 0,'4'10'30'0,"-15"15"-37"16,4-13 52-16,-4 10-44 16,-3 10 0-16,-3 2 1 0,-1 13 0 15,-3 13-3-15,3 9 1 32,4 28-4-17,3-22 0-15,8-21-8 16,3-20 1-16,-4-25-6 15,-3-9 0-15</inkml:trace>
  <inkml:trace contextRef="#ctx0" brushRef="#br0" timeOffset="-159109.52">22289 18146 58 0,'28'35'29'0,"7"-10"-36"0,-14-19 57 16,14 4-49-16,8-1 1 15,3 1-1-15,3-4 0 16,4-3-3-16,-4-3 0 16,-6-3-1-16,-8 0 0 15,-7-4-3-15,-7 1 0 0,-3 0 1 16,-4 0 0-16,-3-7 2 16,-1 4 1-16,-3 2 3 15,0 4 0-15,0 3 2 16,0 0 1-16,1 3-1 15,-1 4 1-15,0-1-2 16,0 0 0-16,-4-3-5 16,1 0 0-16,-4-3-12 15,-4-6 1-15</inkml:trace>
  <inkml:trace contextRef="#ctx0" brushRef="#br0" timeOffset="-158539.9">23040 18344 53 0,'14'3'26'0,"-14"-9"-26"0,0 6 41 0,0-3-39 16,-7 0 0-16,-4 0 0 15,-6 3 1-15,-1 0-4 16,0 3 0-16,4 3 2 16,0 6 0-16,-7 4-2 15,7 0 1-15,3-4-2 16,1 1 1-16,3-4-2 16,3-2 0-16,4-7 0 15,4-4 1-15,3-2 0 16,3-3 0-16,5-4 0 15,2 4 1-15,1-4 0 16,-1 4 1-16,-2-1 0 16,2 4 0-16,-3 0 0 15,0 3 1-15,-3 6 0 0,-4 9 0 16,0 7-1-16,-3 6 1 16,-4-3-2-16,3 0 0 15,1-6-11-15,-4-4 0 16,0-5-2-16,10-14 0 15</inkml:trace>
  <inkml:trace contextRef="#ctx0" brushRef="#br0" timeOffset="-158194.08">23241 18313 55 0,'14'44'27'0,"-7"-10"-32"0,-7-31 55 0,4 0-48 0,-4 0 1 0,3 1 1 0,-3-4 1 0,7-7-7 15,-3-2 0-15,3-4 2 16,0 1 1-16,0-4-3 16,-3-9 1-16,-1 0-1 15,4 0 0-15,0 3 0 16,0 3 1-16,4 3 1 15,3 7 0-15,4 9 0 16,-4 6 1-16,0 13 0 16,0 0 0-16,-7 3-1 0,0 6 0 31,-3 0-2-31,-1 4 1 0,4-4-6 0,0-3 0 16,0-6-9-16,0-10 0 15</inkml:trace>
  <inkml:trace contextRef="#ctx0" brushRef="#br0" timeOffset="-157803.25">23499 17664 53 0,'10'59'26'0,"1"-24"-21"0,-4-35 42 0,-4 3-43 16,4 0 1-16,4 0 4 16,3-3 0-16,0 0-11 15,0 0 0-15,7 0 6 16,1-6 1-16,-1 6-3 16,0 0 1-16,-7 0-4 15,-3 0 0-15,-8 3-2 16,-6 0 1-16,-4 6-1 15,-4 7 0-15,0 6-1 16,1 3 1-16,-4 3 1 16,3-3 0-16,1 1 1 15,6-1 1-15,4 3-2 16,7-3 1-16,4-6-2 16,3-4 1-16,0 4-7 0,4-9 0 15,-1-4-9-15,1-12 0 16</inkml:trace>
  <inkml:trace contextRef="#ctx0" brushRef="#br0" timeOffset="-157548.9">24021 17852 47 0,'14'19'23'0,"-18"9"-26"0,1-22 36 0,-1 7-30 16,1-1 0-16,-1-2 3 15,-3 2 1-15,-7 10-8 16,-4 6 0-16,-3 7 5 16,-7 12 1-16,7 3-2 15,0 13 0-15,6-1-3 16,5-2 1-16,6-13-4 16,8-13 0-16,6-8-8 15,8-4 0-15,3-13-6 16,0-15 1-16</inkml:trace>
  <inkml:trace contextRef="#ctx0" brushRef="#br0" timeOffset="-157337.52">24197 18099 41 0,'0'26'20'0,"-39"-1"-21"0,29-19 32 16,-4 3-29-16,-4 10 0 15,-7 6 2-15,8 0 1 16,-1 4-6-16,-3 2 0 16,0 0 2-16,-1 1 1 15,1-7-7-15,7-7 0 16,0-5-9-16,11-13 1 16</inkml:trace>
  <inkml:trace contextRef="#ctx0" brushRef="#br0" timeOffset="-157139.58">24014 18056 20 0,'7'-32'10'0,"0"35"8"0,-4 0 6 0,1 10-19 15,-1 6 1-15,4 6 6 16,-3 9 0-16,3 7-14 16,0 0 0-16,4-3 8 15,-1-1 1-15,1 1-3 0,-1-1 0 16,4-2-6-16,1-7 1 62,-1-6-9-62,-4-12 1 0,1-10-7 0,3-19 1 0</inkml:trace>
  <inkml:trace contextRef="#ctx0" brushRef="#br0" timeOffset="-156858.24">24176 17983 48 0,'28'44'24'0,"14"35"-26"0,-27-54 41 156,6 9-37-156,0 1 1 0,-7-4-1 0,-3 4 0 16,-11 2-6-16,-7 4 0 0,-8 0-8 0,-2-10 0 0,-4-9-3 0,-1-12 1 0</inkml:trace>
  <inkml:trace contextRef="#ctx0" brushRef="#br0" timeOffset="-156409.58">24550 18159 38 0,'0'6'19'0,"0"-6"-10"0,0 0 34 0,3 0-39 15,8 0 0-15,3 3 2 16,11 7 0-16,6-1-9 0,8 1 1 16,0-7 1-16,-4-3 1 15,-3-3-11-15,-7-4 0 16</inkml:trace>
  <inkml:trace contextRef="#ctx0" brushRef="#br0" timeOffset="-156211.87">24723 18049 59 0,'-4'66'29'0,"1"28"-31"0,6-69 40 16,1 13-39-16,-4 6 1 16,0 0-4-16,3-7 0 15,-3-12-5-15,4-6 1 16,3-16-7-16,7-15 0 16</inkml:trace>
  <inkml:trace contextRef="#ctx0" brushRef="#br0" timeOffset="-155971.49">25142 18018 55 0,'-7'41'27'0,"-10"28"-34"15,13-51 50-15,4 17-43 16,-3 3 0-16,-1 6 0 16,4-1 0-16,0-2-6 15,-3-6 1-15,3-13-10 16,7-19 1-16</inkml:trace>
  <inkml:trace contextRef="#ctx0" brushRef="#br0" timeOffset="-155507.21">25125 17742 57 0,'17'13'28'0,"5"-13"-30"0,-8-4 48 0,7 1-42 16,7 0 0-16,7-3 1 15,11-4 1-15,4-2-8 16,3-4 0-16,-4 4 4 16,-10-1 0-16,-11 1-3 15,-7 5 0-15,-3 4-3 16,-4 6 0-16,-7 7-1 15,0 9 1-15,-7-1-1 16,-3 14 1-16,-8 12 1 16,-3-4 0-16,3 20 2 15,4 9 0-15,4 9 2 16,6 16 0-16,4-3 0 16,7-3 1-16,0-13 1 15,1-2 0-15,-5-14-1 16,1-12 1-16,-8-9-2 15,-10-4 0-15,-25 1-3 0,-28-7 1 16,-35-12-16-16,-11-19 1 16</inkml:trace>
  <inkml:trace contextRef="#ctx0" brushRef="#br0" timeOffset="-153598.95">14340 13004 39 0,'4'0'19'0,"-1"15"-9"0,1-11 19 31,0 2-26-31,-1 0 1 16,1 4 2-16,3-1 1 15,0 0-9-15,0 4 1 0,0-1 5 16,-4 4 0-16,4 0-2 16,0-4 0-16,-3 1-1 15,0 3 0-15,-1-4 0 16,4 1 0-16,-7-4-1 15,4 0 1-15,-4-5 0 16,3-1 0-16,-3 0 0 16,0 0 0-16,0 0 1 15,0 0 1-15,0-3-1 16,0 0 0-16,0 0 0 16,4 3 0-16,-1 1-1 15,1-4 1-15,-4 0-3 16,0 0 1-16,3-4 0 15,4 1 1-15,0-6 0 16,7-4 0-16,4-9 0 0,10-15 0 0,8-23 0 16,20-21 1-16,25-32-9 15,29-28 1-15,-1-22-14 16,29-4 1 0</inkml:trace>
  <inkml:trace contextRef="#ctx1" brushRef="#br0" timeOffset="186296.77">17780 14496 0,'0'0'0,"0"0"16,0 0-1,0 0-15,0 0 16,0 0 0,0 0-1,0 0-15,0 0 16,0 0-1,0 0-15,0 0 16,0 0-16,0 0 16,0 0-1</inkml:trace>
  <inkml:trace contextRef="#ctx0" brushRef="#br0" timeOffset="-152248.98">22691 17043 30 0,'7'28'15'0,"7"16"-5"0,-11-32 16 15,4 4-24-15,0 3 0 16,1 0 4-16,-5-1 1 15,4 1-7-15,-3-3 0 16,3 0 6-16,-4-4 0 16,1 1-1-16,-1-1 0 15,1-2-1-15,-1-4 0 16,1-3 0-16,3-3 0 0,4-12-1 16,3-14 1-16,0-17-1 15,3-20 1 1,15-9-2-16,21-25 0 0,25-20-11 15,20-14 0-15,5-20-10 16,27-12 0-16</inkml:trace>
  <inkml:trace contextRef="#ctx0" brushRef="#br0" timeOffset="-146904.62">6188 14098 45 0,'0'22'22'0,"0"-22"-7"0,0 0 22 15,0 0-34-15,0 0 1 16,0 3 4-16,3-9 0 16,1-3-9-16,6-4 0 15,12-12 5-15,-5-16 1 16,8-12-3-16,-4-4 1 15,4-5-5-15,-1-4 0 16,-2 6-3-16,2 13 1 16,-13 10-3-16,-1 8 1 15,-2 4-2-15,-8 10 1 16,-4 5 2-16,0 20 1 0,4 12 2 16,0 9 0-16,4 19 4 15,7 16 1-15,3 0 3 16,7-3 0-16,-7-1 1 15,11-8 0-15,-1-4-1 16,1-10 1-16,0-5-3 16,-1-7 0-16,-2-6-4 15,-12-6 1-15,-3-7-3 16,-7-2 1-16,-14-4-3 16,-18 0 1-16,-10 0-3 15,-7 0 1-15,-11 0-2 16,-14 3 0-16,10 7 0 15,-6 6 1-15,3-7 0 16,14 7 1-16,14-6 3 16,7 2 0-16,11-8 3 15,14-1 0-15,17-6 2 0,19-6 1 16,9-10 0 0,22-12 1-16,4-7 0 0,24-5 0 15,-7-14-2-15,7-5 1 16,-6-7-1-16,-12-6 0 15,-13 12-2-15,-22 10 1 16,0 12-2-16,-21 7 1 16,-7 9-2-16,-17 16 1 15,-11 12 0-15,-15 19 0 16,-17 13-2-16,-3 18 0 16,-15 10-2-16,-10 16 0 0,-7 8-1 15,7 1 0-15,0-3-2 16,10-6 0-16,4-13-8 15,14-7 0-15</inkml:trace>
  <inkml:trace contextRef="#ctx0" brushRef="#br0" timeOffset="-146438.29">6992 13606 58 0,'53'-35'29'0,"0"-15"-39"15,-39 35 53-15,-14-4-42 16,0 0 1-16,-7-3 1 0,-11-3 1 16,-13 3-5-16,-12 3 1 15,-17 10 2-15,-24 12 0 16,-12 9-2-16,8 20 0 15,-21-1-3-15,-1 13 0 32,-2 6-1-32,6 16 1 0,14 6-1 0,7 13 0 15,11-7 2-15,14 7 0 16,0 12 1-16,21 3 1 16,18 10 1-16,21-3 0 0,14-10 0 15,22-12 1 1,27-23 0-16,29-24 1 0,17-32 0 15,36-28 1-15,14-34-1 16,-1-26 1-16,-16-9-2 16,-19-18 0-16,-24-11-1 15,-32-2 1-15,-39 0-2 16,-31-7 1-16,-22-2-4 16,-35 8 0-16,-32 1-14 15,-28 15 0-15</inkml:trace>
  <inkml:trace contextRef="#ctx0" brushRef="#br0" timeOffset="-142430.33">18711 937 30 0,'-7'-91'15'0,"-35"-31"-7"0,24 94 15 16,-10-13-23-16,-4 0 1 0,-21-12 0 15,-21 9 0-15,-35 0-2 16,-4-6 1-16,-28-7 0 16,-28 4 0-16,-8-10 0 15,-27 10 1-15,-8 0-1 16,-17 15 0-16,10 7 0 15,-7 28 0-15,0 18 0 16,15 14 0-16,6 24-1 16,8 13 1-16,34 22-2 31,15-1 1-31,18 20 0 0,20 12 0 0,22-6 1 16,14 6 1-16,21-3 0 15,14-12 0-15,11-4 1 16,17-3 1-16,15-21-1 15,14-1 0-15,17 6-2 0,4-18 1 16,28-7-1-16,24-2 0 16,22-4 0-16,35-16 1 15,25-12-1-15,11-12 0 16,35-10 1 0,-1-3 0-16,19-16-1 0,-15-6 0 15,7-3 0-15,-3 2 0 16,-21-11 0-16,-1 2 0 0,-13-5 0 0,-26-1 0 15,-16 0 1 1,-15-12 0 0,-18 6 1-16,-17-22 0 0,-29 3 0 0,-20-22 0 15,-22-12 0-15,-28 6 0 16,-25-7-2 0,-10 10 1-16,-35 4-2 15,-40-4 0-15,-6 3-1 16,-29-3 1-16,-21 6 0 15,-3 1 0-15,-11 15 1 0,-3 12 0 16,-1 7 0-16,1 15 0 16,3 17 0-16,14 15 1 15,0 12-2 1,-7 10 0-16,22 18 0 16,-5 14 1-16,-2 2-2 15,2 22 1-15,26-3-1 16,6 13 1-16,8-4 0 0,21 7 0 0,14 13 0 15,24-4 1-15,18 0-1 16,22 19 1-16,20 0-2 16,15 0 1-1,7 0-1-15,20 3 0 16,19-9-2-16,21-7 0 16,10-15-5-16,18-6 1 15,14-10-1-15,7-19 0 16</inkml:trace>
  <inkml:trace contextRef="#ctx0" brushRef="#br0" timeOffset="-141678.04">16288 536 22 0,'0'3'11'0,"-7"-44"-9"16,10 26 20-16,-3-4-21 16,0 3 1-16,0 0 1 15,-3-2 0-15,-1-1-3 16,-3 0 0-16,-3-9 2 16,-12-4 1-16,-13 4-1 15,-14-6 0-15,-18 5-1 16,-7 11 1-16,-22-1-1 15,-17 3 1-15,-17 7-1 16,-4 6 1-16,-21 21-2 16,-11 11 0-16,11 5-3 0,-4 19 0 15,14 4-1-15,11 12 1 16,14-6 0-16,25 9 0 16,14-3 1-16,17-7 1 15,11-15 2-15,8-3 0 16,6-15-8-16,7-11 0 15</inkml:trace>
  <inkml:trace contextRef="#ctx0" brushRef="#br0" timeOffset="-141169.72">14079 464 29 0,'4'9'14'0,"-4"29"-11"15,3-29 20-15,-3 16-20 16,-7 3 1-16,-7 7 0 15,-10 9 0-15,-5 0-6 16,-2 3 0-16,-1-3 4 16,0-10 0-16,7 4-1 15,8-4 0-15,3-5-1 16,7-4 1-16,7-10 0 16,10-5 0-16,11-10-1 0,18-7 1 15,-4 1-1-15,11 3 1 16,14-6-1-16,4 9 0 15,-1-10 0-15,-3 10 0 16,-7-6-1-16,-7 6 1 16,-7 0-1-16,-11 6 1 15,-7-12-2-15,-14 3 1 16,-17-3 1-16,-15-7 0 16,-21-22 0-16,-10-8 1 0,-18-20 0 15,-25-28 1-15,-28-16-12 16,-18-24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8:19:07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11645 4957 39 0,'14'7'19'0,"0"15"-12"0,-10-16 19 0,3 9-25 0,0 1 1 16,0 9 2-1,0-3 1-15,0 6-5 16,0 7 0-16,0 3 3 16,0-1 1-16,0-2-1 15,1-4 0-15,-1-3-1 16,0 0 0-16,0-12-1 15,7-6 1-15,0-20-2 16,7-31 1-16,14-21 0 16,22-36 0-16,20-46-6 15,22-35 1-15,25-46-12 16,20-17 1-16</inkml:trace>
  <inkml:trace contextRef="#ctx0" brushRef="#br0" timeOffset="1832.89">14316 10774 38 0,'10'41'19'0,"-6"50"-18"0,-4-69 19 15,0 9-19-15,0-6 0 16,-4 0 4-16,4-6 0 16,4-6-3-16,-1-20 0 0,4-33 5 15,11-29 1 1,7-16-1-16,17-53 0 0,7-25-5 15,19-9 1-15,34-20-18 16,11-8 0-16</inkml:trace>
  <inkml:trace contextRef="#ctx0" brushRef="#br0" timeOffset="3287.64">6809 16466 39 0,'377'44'19'0,"-253"-110"-11"0,-100 38 20 0,-6-13-27 15,-18-16 0-15,-28-15-1 16,-43-19 1-16,-28-3-2 16,-49-12 1-16,-39-1 0 0,-42-9 1 15,-15 19-2 1,-31 12 0-16,4 32 0 0,-1 18 1 31,4 26-1-31,10 25 1 16,29 15 0-16,10 16 1 15,29-3 2-15,31 19 0 0,32-1 0 0,28 23 0 32,36 6-1-32,35 3 0 15,38 19-5-15,57 12 0 0,43 4-5 16,52-4 1-16,74-2-1 15,43-11 1-15,38-21 3 16,33-22 0-16,2-31 7 0,-6-38 1 16,-46-19 3-16,-42-31 0 15,-71-25 0-15,-43-32 0 16,-56-12-4 0,-59-28 1-16,-72-23-5 15,-52-24 0-15,-64-10-2 16,-35 3 0-16,-28 10 0 15,-43 25 0-15,8 31 0 16,-11 41 1-16,3 44 1 16,1 50 0-1,20 37 1-15,22 32 1 0,35 19 0 16,28 31 0-16,36 13 1 16,45 12 1-16,46 13-2 0,50 0 0 31,53-16-1-31,70 3 0 0,46-28-1 0,53-19 0 15,49-28-2-15,39-28 1 16,0-31 1-16,-14-20 0 16,-49-12 1-16,-36-12 0 15,-53-1 0-15,-42-21 1 16,-46-13-1-16,-56-19 1 16,-39-12-5-16,-60-19 0 15,-60-19-7-15,-74-16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8:19:16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3009 4518 29 0,'0'0'14'0,"4"16"-3"0,3-16 15 0,-7 9-23 15,3 1 1-15,4-1 2 16,-3 7 0-16,3 12-7 16,0 0 0-16,-3-3 5 15,3 0 1-15,-7-3-1 16,3-6 0-16,4-6-1 15,-7-17 1-15,11-15-1 0,10-22 0 0,0-18-2 32,25-32 1-32,25-29-7 0,10-21 1 15,17-10-12-15,1 1 0 0</inkml:trace>
  <inkml:trace contextRef="#ctx0" brushRef="#br0" timeOffset="556.76">2992 6854 44 0,'7'7'22'0,"3"5"-20"15,-10-5 29-15,11 5-28 16,-8 4 1-16,8 3 2 0,-4-1 1 15,0 4-8-15,4-6 0 16,-1-3 6-16,1-1 0 31,21-21 0-31,17-23 0 16,18-18-1-16,18-34 0 16,10-17-4-16,7-27 1 15,4-17-7-15,-14 14 0 16,-11 8-14-16,-21 20 1 15</inkml:trace>
  <inkml:trace contextRef="#ctx0" brushRef="#br0" timeOffset="1516.98">3179 10354 42 0,'60'-38'21'0,"-8"-34"-17"31,-41 53 26-31,7-15-27 0,-8-13 0 16,1-3 1-16,-4-7 1 16,-4 1-6-16,-6-4 0 15,-4-6 4-15,-11 7 0 0,-17 9-2 16,-11 9 1-16,-14 13-1 16,-21 15 0-16,-18 13-3 15,-10 22 1-15,6 19-3 0,-6 22 1 16,-7 28-3 46,3 9 1-62,14 10 0 0,11 15 0 0,17 0 1 0,22 1 0 0,17-7 2 0,22 0 0 0,31-6 3 16,18-16 0-16,31-18 2 16,18-23 1-16,43-31 2 0,28-31 1 15,24-35 0-15,22-31 0 16,-4-9-1-1,-21-4 1-15,-39-12-4 16,-35 9 1-16,-43 0-3 16,-35 3 0-16,-49-6-4 15,-25 7 0-15,-38-7-10 16,-33 3 0-16,-13 13-4 16,-8 12 0-16</inkml:trace>
  <inkml:trace contextRef="#ctx0" brushRef="#br0" timeOffset="2251.98">3048 12897 46 0,'81'-63'23'0,"29"-34"-23"15,-96 75 39-15,3-6-35 16,1-6 0-16,-8-10 3 15,-10 0 1-15,0-16-9 16,-10-3 0-16,-18-6 6 0,-15 0 0 16,-6 7-3-16,-11 5 1 15,-18 13-4-15,-13 13 1 16,-8 15-3-16,4 20 1 16,-8 14-3-16,1 11 0 15,-7 11-2-15,-1 11 0 16,22 8-1-16,7 10 0 15,21 19 1-15,11 12 1 16,24 4 2-16,14 9 1 16,22 12 6-16,24-12 0 0,15-3 4 0,31-23 1 15,0-21 0-15,35-12 0 16,18-23 0 0,11-28 0-16,7-15-4 15,6-23 1-15,-16-12-2 16,-26-9 1-16,-14-17-2 15,-14-14 0-15,-28-17-2 16,-21 1 0-16,-18-7-2 16,-10-3 1-16,-22 10-8 15,-20 9 1-15,-19 18-12 16,-20 23 1-16</inkml:trace>
  <inkml:trace contextRef="#ctx0" brushRef="#br0" timeOffset="3889">2085 15346 45 0,'11'10'22'0,"38"-10"-17"0,-39-10 30 0,19-9-32 16,2-12 1 0,19-16 2-16,6-25 1 15,-3-22-8-15,14-13 0 0,-3-25 5 16,-4-5 1-16,-4-5-4 16,-14 20 1-16,-3 9-3 15,-7 13 1-15,-4 25-2 16,-10 18 0-16,3 13-2 15,-10 19 1-15,-11 22 0 16,0 12 1-16,0 20-1 16,-7 15 1-1,3 21 0-15,8 17 1 0,3 9 1 16,10 3 1-16,4 9 0 16,1 7 0-16,6 0 0 15,-3-10 0-15,-1-2 0 16,-3-20 1-16,1-19-1 0,-5-8 1 15,-6-17 0-15,10-6 0 0,-3-15 0 16,6-16 0-16,1-10 1 31,7-21 0-31,-4-10-1 16,-3-13 1-16,-8-8-1 0,1-4 0 16,-7 0 0-16,-1 15 0 15,-20 7-2-15,-12 6 1 16,-6 10-2-16,-32 15 1 15,-17 10-3-15,-26 19 1 16,-17 12-3-16,-7 19 0 16,0 9-2-16,7-3 0 15,7 0 1-15,36-6 0 16,6-6 2-16,22-7 1 16,7-6 3-16,13-6 0 0,1-6 3 15,18-7 1-15,-1-9 0 16,22-10 1-16,27-6 0 0,22-15 0 15,29-16-2 1,20-13 1-16,36-12-2 16,-1-16 1-16,15-13-1 15,0 1 0-15,-8 9-1 16,-24 9 0-16,-24 7 0 16,-5 12 1-16,-27 16-2 15,-22 15 0-15,-20 16-2 16,-19 19 0-16,-10 22 0 0,-28 19 0 15,-43 28 0-15,-38 35 0 16,-43 27-2-16,-24 45 1 16,-25 9-2-16,-14 19 0 0,14-4-8 31,10-15 0-31,11-3-4 0,25-28 1 0</inkml:trace>
  <inkml:trace contextRef="#ctx0" brushRef="#br0" timeOffset="4583.33">3397 16124 12 0,'36'-66'6'0,"-12"-19"9"0,-20 63 0 0,3-3-8 16,-4 3 1-16,-3 0 5 16,-3 7 0-16,-15 8-16 15,-10 17 0-15,-32 15 10 16,-14 25 1-16,-32 22-5 16,-24 10 0-16,-1 12-4 15,-21 16 0-15,8 15-4 0,10-9 1 0,17-12-1 16,25-13 0-16,22-22-7 31,13-22 0-31,29-32 1 0,18-27 1 16</inkml:trace>
  <inkml:trace contextRef="#ctx0" brushRef="#br0" timeOffset="4789.14">2417 15813 42 0,'38'32'21'0,"1"21"-24"0,-21-28 43 16,14 22-38-16,17 25 1 15,29 32 2-15,20 31 1 16,33 21-8-16,21 23 1 31,-1 0-1-31,-3-19 1 16,-6-25-13-16,-19-26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Relate to sine and cosine. Just need quotient rule.</a:t>
            </a:r>
          </a:p>
          <a:p>
            <a:r>
              <a:rPr lang="en-US">
                <a:cs typeface="Calibri"/>
              </a:rPr>
              <a:t>Remind of sine / cosine derivatives. </a:t>
            </a:r>
          </a:p>
          <a:p>
            <a:r>
              <a:rPr lang="en-US">
                <a:cs typeface="Calibri"/>
              </a:rPr>
              <a:t>Note, all angles are in radians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Tangent and secant. Others in book.</a:t>
            </a:r>
            <a:endParaRPr lang="en-US"/>
          </a:p>
          <a:p>
            <a:r>
              <a:rPr lang="en-US">
                <a:cs typeface="Calibri"/>
              </a:rPr>
              <a:t>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Second derivative of secant.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Derivatives of Trig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Other trig functions from sine and cosine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12D62B-E6E5-4FBA-950A-8A407DA6F7B8}"/>
                  </a:ext>
                </a:extLst>
              </p14:cNvPr>
              <p14:cNvContentPartPr/>
              <p14:nvPr/>
            </p14:nvContentPartPr>
            <p14:xfrm>
              <a:off x="3483720" y="3604320"/>
              <a:ext cx="5263200" cy="99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12D62B-E6E5-4FBA-950A-8A407DA6F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4360" y="3594960"/>
                <a:ext cx="528192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996-BACD-42E3-8DEB-AA047CCD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6 trig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2518-EF7A-4C97-8511-2F1B4F0A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3600A9-4FA2-4D21-BD96-B7F7493A49DC}"/>
                  </a:ext>
                </a:extLst>
              </p14:cNvPr>
              <p14:cNvContentPartPr/>
              <p14:nvPr/>
            </p14:nvContentPartPr>
            <p14:xfrm>
              <a:off x="166320" y="1086840"/>
              <a:ext cx="11343960" cy="56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3600A9-4FA2-4D21-BD96-B7F7493A49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960" y="1077480"/>
                <a:ext cx="11362680" cy="56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5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BD0B-A03B-4DC8-B3C6-A2686B62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73CE-D397-4C5F-892E-C10B962D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26CACD-2194-4D8E-9FD1-A0CE642AE919}"/>
                  </a:ext>
                </a:extLst>
              </p14:cNvPr>
              <p14:cNvContentPartPr/>
              <p14:nvPr/>
            </p14:nvContentPartPr>
            <p14:xfrm>
              <a:off x="130680" y="58680"/>
              <a:ext cx="11930760" cy="658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26CACD-2194-4D8E-9FD1-A0CE642AE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20" y="49320"/>
                <a:ext cx="11949480" cy="65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4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3D2-A623-47CC-8FF0-FFADF9E5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D132-2DAF-43F6-9B97-8995BFA8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22201D-C015-45E1-98FF-5615DA602F8E}"/>
                  </a:ext>
                </a:extLst>
              </p14:cNvPr>
              <p14:cNvContentPartPr/>
              <p14:nvPr/>
            </p14:nvContentPartPr>
            <p14:xfrm>
              <a:off x="921960" y="15840"/>
              <a:ext cx="11269080" cy="675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22201D-C015-45E1-98FF-5615DA602F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00" y="6480"/>
                <a:ext cx="11287800" cy="67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2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3.3: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4, 5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9, 11, 17, 20, 33, 41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84D646-7BDE-4D86-AEE7-9DDA4449A6FA}"/>
                  </a:ext>
                </a:extLst>
              </p14:cNvPr>
              <p14:cNvContentPartPr/>
              <p14:nvPr/>
            </p14:nvContentPartPr>
            <p14:xfrm>
              <a:off x="1399680" y="1567800"/>
              <a:ext cx="3913200" cy="452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84D646-7BDE-4D86-AEE7-9DDA4449A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320" y="1558440"/>
                <a:ext cx="3931920" cy="45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D2295A-3058-4E88-9878-5F6F3BEC96E8}"/>
                  </a:ext>
                </a:extLst>
              </p14:cNvPr>
              <p14:cNvContentPartPr/>
              <p14:nvPr/>
            </p14:nvContentPartPr>
            <p14:xfrm>
              <a:off x="683280" y="1414440"/>
              <a:ext cx="702720" cy="477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D2295A-3058-4E88-9878-5F6F3BEC96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920" y="1405080"/>
                <a:ext cx="721440" cy="47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3.3 Derivatives of Trig Functions</vt:lpstr>
      <vt:lpstr>6 trig functions</vt:lpstr>
      <vt:lpstr>Theorem: Try on own</vt:lpstr>
      <vt:lpstr>Example: Try on own</vt:lpstr>
      <vt:lpstr>Section 3.3: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2021-03-16T18:19:31Z</dcterms:modified>
</cp:coreProperties>
</file>