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56A3D6-D988-47E7-B586-539F9265CFE9}" v="1" dt="2021-03-17T18:44:03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FF71FA89-DE14-7F81-413F-612DDA7CDCF2}"/>
    <pc:docChg chg="addSld delSld modSld">
      <pc:chgData name="Chad Vidden" userId="S::cvidden@uwlax.edu::fa919fd6-03f8-48d0-9b95-10ac8c9672df" providerId="AD" clId="Web-{FF71FA89-DE14-7F81-413F-612DDA7CDCF2}" dt="2021-03-09T20:49:04.909" v="391"/>
      <pc:docMkLst>
        <pc:docMk/>
      </pc:docMkLst>
      <pc:sldChg chg="modSp">
        <pc:chgData name="Chad Vidden" userId="S::cvidden@uwlax.edu::fa919fd6-03f8-48d0-9b95-10ac8c9672df" providerId="AD" clId="Web-{FF71FA89-DE14-7F81-413F-612DDA7CDCF2}" dt="2021-03-09T20:35:08.840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F71FA89-DE14-7F81-413F-612DDA7CDCF2}" dt="2021-03-09T20:34:53.009" v="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F71FA89-DE14-7F81-413F-612DDA7CDCF2}" dt="2021-03-09T20:35:08.840" v="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93" v="19"/>
        <pc:sldMkLst>
          <pc:docMk/>
          <pc:sldMk cId="389752628" sldId="264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7:15.258" v="102"/>
        <pc:sldMkLst>
          <pc:docMk/>
          <pc:sldMk cId="3592066129" sldId="264"/>
        </pc:sldMkLst>
        <pc:spChg chg="mod">
          <ac:chgData name="Chad Vidden" userId="S::cvidden@uwlax.edu::fa919fd6-03f8-48d0-9b95-10ac8c9672df" providerId="AD" clId="Web-{FF71FA89-DE14-7F81-413F-612DDA7CDCF2}" dt="2021-03-09T20:36:19.993" v="35" actId="20577"/>
          <ac:spMkLst>
            <pc:docMk/>
            <pc:sldMk cId="3592066129" sldId="264"/>
            <ac:spMk id="2" creationId="{5BD7DF0F-A7FB-40E3-B168-787F5C51B651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8"/>
        <pc:sldMkLst>
          <pc:docMk/>
          <pc:sldMk cId="1390852423" sldId="265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8:47.164" v="200"/>
        <pc:sldMkLst>
          <pc:docMk/>
          <pc:sldMk cId="3808180646" sldId="265"/>
        </pc:sldMkLst>
        <pc:spChg chg="mod">
          <ac:chgData name="Chad Vidden" userId="S::cvidden@uwlax.edu::fa919fd6-03f8-48d0-9b95-10ac8c9672df" providerId="AD" clId="Web-{FF71FA89-DE14-7F81-413F-612DDA7CDCF2}" dt="2021-03-09T20:37:33.289" v="109" actId="20577"/>
          <ac:spMkLst>
            <pc:docMk/>
            <pc:sldMk cId="3808180646" sldId="265"/>
            <ac:spMk id="2" creationId="{CAE86A79-3669-44C2-9BE7-7806C3C9B9A5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7"/>
        <pc:sldMkLst>
          <pc:docMk/>
          <pc:sldMk cId="4244020616" sldId="266"/>
        </pc:sldMkLst>
      </pc:sldChg>
      <pc:sldChg chg="addSp delSp modSp new modNotes">
        <pc:chgData name="Chad Vidden" userId="S::cvidden@uwlax.edu::fa919fd6-03f8-48d0-9b95-10ac8c9672df" providerId="AD" clId="Web-{FF71FA89-DE14-7F81-413F-612DDA7CDCF2}" dt="2021-03-09T20:43:02.912" v="251"/>
        <pc:sldMkLst>
          <pc:docMk/>
          <pc:sldMk cId="4281457600" sldId="266"/>
        </pc:sldMkLst>
        <pc:spChg chg="mod">
          <ac:chgData name="Chad Vidden" userId="S::cvidden@uwlax.edu::fa919fd6-03f8-48d0-9b95-10ac8c9672df" providerId="AD" clId="Web-{FF71FA89-DE14-7F81-413F-612DDA7CDCF2}" dt="2021-03-09T20:41:19.741" v="209" actId="20577"/>
          <ac:spMkLst>
            <pc:docMk/>
            <pc:sldMk cId="4281457600" sldId="266"/>
            <ac:spMk id="2" creationId="{D0DEE28A-ED3C-4AB3-9270-590F026DBF04}"/>
          </ac:spMkLst>
        </pc:spChg>
        <pc:spChg chg="del">
          <ac:chgData name="Chad Vidden" userId="S::cvidden@uwlax.edu::fa919fd6-03f8-48d0-9b95-10ac8c9672df" providerId="AD" clId="Web-{FF71FA89-DE14-7F81-413F-612DDA7CDCF2}" dt="2021-03-09T20:41:59.771" v="224"/>
          <ac:spMkLst>
            <pc:docMk/>
            <pc:sldMk cId="4281457600" sldId="266"/>
            <ac:spMk id="3" creationId="{4EA2A526-B465-416A-980B-987FDEFD2CDE}"/>
          </ac:spMkLst>
        </pc:spChg>
        <pc:spChg chg="add mod">
          <ac:chgData name="Chad Vidden" userId="S::cvidden@uwlax.edu::fa919fd6-03f8-48d0-9b95-10ac8c9672df" providerId="AD" clId="Web-{FF71FA89-DE14-7F81-413F-612DDA7CDCF2}" dt="2021-03-09T20:43:02.912" v="251"/>
          <ac:spMkLst>
            <pc:docMk/>
            <pc:sldMk cId="4281457600" sldId="266"/>
            <ac:spMk id="6" creationId="{844B32FC-4473-49B0-BB20-1634D7B0F80C}"/>
          </ac:spMkLst>
        </pc:spChg>
        <pc:picChg chg="add del mod ord">
          <ac:chgData name="Chad Vidden" userId="S::cvidden@uwlax.edu::fa919fd6-03f8-48d0-9b95-10ac8c9672df" providerId="AD" clId="Web-{FF71FA89-DE14-7F81-413F-612DDA7CDCF2}" dt="2021-03-09T20:43:02.912" v="251"/>
          <ac:picMkLst>
            <pc:docMk/>
            <pc:sldMk cId="4281457600" sldId="266"/>
            <ac:picMk id="4" creationId="{420B87E9-C812-422F-8DD3-EEB7AEEC8484}"/>
          </ac:picMkLst>
        </pc:picChg>
      </pc:sldChg>
      <pc:sldChg chg="modSp add replId modNotes">
        <pc:chgData name="Chad Vidden" userId="S::cvidden@uwlax.edu::fa919fd6-03f8-48d0-9b95-10ac8c9672df" providerId="AD" clId="Web-{FF71FA89-DE14-7F81-413F-612DDA7CDCF2}" dt="2021-03-09T20:45:49.426" v="320"/>
        <pc:sldMkLst>
          <pc:docMk/>
          <pc:sldMk cId="3962121487" sldId="267"/>
        </pc:sldMkLst>
        <pc:picChg chg="mod">
          <ac:chgData name="Chad Vidden" userId="S::cvidden@uwlax.edu::fa919fd6-03f8-48d0-9b95-10ac8c9672df" providerId="AD" clId="Web-{FF71FA89-DE14-7F81-413F-612DDA7CDCF2}" dt="2021-03-09T20:43:41.583" v="267" actId="1076"/>
          <ac:picMkLst>
            <pc:docMk/>
            <pc:sldMk cId="3962121487" sldId="267"/>
            <ac:picMk id="4" creationId="{420B87E9-C812-422F-8DD3-EEB7AEEC8484}"/>
          </ac:picMkLst>
        </pc:picChg>
      </pc:sldChg>
      <pc:sldChg chg="del">
        <pc:chgData name="Chad Vidden" userId="S::cvidden@uwlax.edu::fa919fd6-03f8-48d0-9b95-10ac8c9672df" providerId="AD" clId="Web-{FF71FA89-DE14-7F81-413F-612DDA7CDCF2}" dt="2021-03-09T20:35:14.978" v="16"/>
        <pc:sldMkLst>
          <pc:docMk/>
          <pc:sldMk cId="4166258384" sldId="267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5:10.707" v="306"/>
        <pc:sldMkLst>
          <pc:docMk/>
          <pc:sldMk cId="479146701" sldId="268"/>
        </pc:sldMkLst>
        <pc:spChg chg="mod">
          <ac:chgData name="Chad Vidden" userId="S::cvidden@uwlax.edu::fa919fd6-03f8-48d0-9b95-10ac8c9672df" providerId="AD" clId="Web-{FF71FA89-DE14-7F81-413F-612DDA7CDCF2}" dt="2021-03-09T20:44:04.770" v="282" actId="20577"/>
          <ac:spMkLst>
            <pc:docMk/>
            <pc:sldMk cId="479146701" sldId="268"/>
            <ac:spMk id="2" creationId="{61896B2B-C174-474D-8F28-3D9AD78E0AFF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5"/>
        <pc:sldMkLst>
          <pc:docMk/>
          <pc:sldMk cId="3453824134" sldId="268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6:49.894" v="354"/>
        <pc:sldMkLst>
          <pc:docMk/>
          <pc:sldMk cId="808350064" sldId="269"/>
        </pc:sldMkLst>
        <pc:spChg chg="mod">
          <ac:chgData name="Chad Vidden" userId="S::cvidden@uwlax.edu::fa919fd6-03f8-48d0-9b95-10ac8c9672df" providerId="AD" clId="Web-{FF71FA89-DE14-7F81-413F-612DDA7CDCF2}" dt="2021-03-09T20:46:18.723" v="335" actId="20577"/>
          <ac:spMkLst>
            <pc:docMk/>
            <pc:sldMk cId="808350064" sldId="269"/>
            <ac:spMk id="2" creationId="{91F46E27-426C-4615-8557-F5A90FDABFC4}"/>
          </ac:spMkLst>
        </pc:spChg>
      </pc:sldChg>
      <pc:sldChg chg="modSp new modNotes">
        <pc:chgData name="Chad Vidden" userId="S::cvidden@uwlax.edu::fa919fd6-03f8-48d0-9b95-10ac8c9672df" providerId="AD" clId="Web-{FF71FA89-DE14-7F81-413F-612DDA7CDCF2}" dt="2021-03-09T20:49:04.909" v="391"/>
        <pc:sldMkLst>
          <pc:docMk/>
          <pc:sldMk cId="934534770" sldId="270"/>
        </pc:sldMkLst>
        <pc:spChg chg="mod">
          <ac:chgData name="Chad Vidden" userId="S::cvidden@uwlax.edu::fa919fd6-03f8-48d0-9b95-10ac8c9672df" providerId="AD" clId="Web-{FF71FA89-DE14-7F81-413F-612DDA7CDCF2}" dt="2021-03-09T20:48:18.659" v="366" actId="20577"/>
          <ac:spMkLst>
            <pc:docMk/>
            <pc:sldMk cId="934534770" sldId="270"/>
            <ac:spMk id="2" creationId="{608BC4DE-D12A-43CF-A912-72F29AAAE9FB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D6D3B51-51B3-C4D3-33B2-55B0D9066F4A}"/>
    <pc:docChg chg="addSld delSld modSld">
      <pc:chgData name="Chad Vidden" userId="S::cvidden@uwlax.edu::fa919fd6-03f8-48d0-9b95-10ac8c9672df" providerId="AD" clId="Web-{7D6D3B51-51B3-C4D3-33B2-55B0D9066F4A}" dt="2021-03-09T20:18:55.284" v="221"/>
      <pc:docMkLst>
        <pc:docMk/>
      </pc:docMkLst>
      <pc:sldChg chg="delSp modSp">
        <pc:chgData name="Chad Vidden" userId="S::cvidden@uwlax.edu::fa919fd6-03f8-48d0-9b95-10ac8c9672df" providerId="AD" clId="Web-{7D6D3B51-51B3-C4D3-33B2-55B0D9066F4A}" dt="2021-03-09T20:07:31.965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D6D3B51-51B3-C4D3-33B2-55B0D9066F4A}" dt="2021-03-09T20:00:43.67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D6D3B51-51B3-C4D3-33B2-55B0D9066F4A}" dt="2021-03-09T20:07:31.965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D6D3B51-51B3-C4D3-33B2-55B0D9066F4A}" dt="2021-03-09T19:59:59.893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7D6D3B51-51B3-C4D3-33B2-55B0D9066F4A}" dt="2021-03-09T20:00:15.78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D6D3B51-51B3-C4D3-33B2-55B0D9066F4A}" dt="2021-03-09T20:00:15.78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modSp new modNotes">
        <pc:chgData name="Chad Vidden" userId="S::cvidden@uwlax.edu::fa919fd6-03f8-48d0-9b95-10ac8c9672df" providerId="AD" clId="Web-{7D6D3B51-51B3-C4D3-33B2-55B0D9066F4A}" dt="2021-03-09T20:11:21.134" v="192"/>
        <pc:sldMkLst>
          <pc:docMk/>
          <pc:sldMk cId="389752628" sldId="264"/>
        </pc:sldMkLst>
        <pc:spChg chg="mod">
          <ac:chgData name="Chad Vidden" userId="S::cvidden@uwlax.edu::fa919fd6-03f8-48d0-9b95-10ac8c9672df" providerId="AD" clId="Web-{7D6D3B51-51B3-C4D3-33B2-55B0D9066F4A}" dt="2021-03-09T20:07:53.559" v="59" actId="20577"/>
          <ac:spMkLst>
            <pc:docMk/>
            <pc:sldMk cId="389752628" sldId="264"/>
            <ac:spMk id="2" creationId="{279B07DB-C6B9-43ED-A668-93F2152BF300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40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7D6D3B51-51B3-C4D3-33B2-55B0D9066F4A}" dt="2021-03-09T20:09:47.744" v="158"/>
        <pc:sldMkLst>
          <pc:docMk/>
          <pc:sldMk cId="1390852423" sldId="265"/>
        </pc:sldMkLst>
        <pc:spChg chg="mod">
          <ac:chgData name="Chad Vidden" userId="S::cvidden@uwlax.edu::fa919fd6-03f8-48d0-9b95-10ac8c9672df" providerId="AD" clId="Web-{7D6D3B51-51B3-C4D3-33B2-55B0D9066F4A}" dt="2021-03-09T20:09:21.901" v="129" actId="20577"/>
          <ac:spMkLst>
            <pc:docMk/>
            <pc:sldMk cId="1390852423" sldId="265"/>
            <ac:spMk id="2" creationId="{C51A8EBE-597C-411B-B994-DB431B47B644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377" v="5"/>
        <pc:sldMkLst>
          <pc:docMk/>
          <pc:sldMk cId="2632555618" sldId="265"/>
        </pc:sldMkLst>
      </pc:sldChg>
      <pc:sldChg chg="del">
        <pc:chgData name="Chad Vidden" userId="S::cvidden@uwlax.edu::fa919fd6-03f8-48d0-9b95-10ac8c9672df" providerId="AD" clId="Web-{7D6D3B51-51B3-C4D3-33B2-55B0D9066F4A}" dt="2021-03-09T20:00:24.393" v="6"/>
        <pc:sldMkLst>
          <pc:docMk/>
          <pc:sldMk cId="1528889767" sldId="266"/>
        </pc:sldMkLst>
      </pc:sldChg>
      <pc:sldChg chg="modSp new">
        <pc:chgData name="Chad Vidden" userId="S::cvidden@uwlax.edu::fa919fd6-03f8-48d0-9b95-10ac8c9672df" providerId="AD" clId="Web-{7D6D3B51-51B3-C4D3-33B2-55B0D9066F4A}" dt="2021-03-09T20:11:00.384" v="167" actId="20577"/>
        <pc:sldMkLst>
          <pc:docMk/>
          <pc:sldMk cId="4244020616" sldId="266"/>
        </pc:sldMkLst>
        <pc:spChg chg="mod">
          <ac:chgData name="Chad Vidden" userId="S::cvidden@uwlax.edu::fa919fd6-03f8-48d0-9b95-10ac8c9672df" providerId="AD" clId="Web-{7D6D3B51-51B3-C4D3-33B2-55B0D9066F4A}" dt="2021-03-09T20:11:00.384" v="167" actId="20577"/>
          <ac:spMkLst>
            <pc:docMk/>
            <pc:sldMk cId="4244020616" sldId="266"/>
            <ac:spMk id="2" creationId="{2EA2B0BB-224E-4D73-B439-AD689152B6C2}"/>
          </ac:spMkLst>
        </pc:spChg>
      </pc:sldChg>
      <pc:sldChg chg="modSp new modNotes">
        <pc:chgData name="Chad Vidden" userId="S::cvidden@uwlax.edu::fa919fd6-03f8-48d0-9b95-10ac8c9672df" providerId="AD" clId="Web-{7D6D3B51-51B3-C4D3-33B2-55B0D9066F4A}" dt="2021-03-09T20:18:50.487" v="220" actId="20577"/>
        <pc:sldMkLst>
          <pc:docMk/>
          <pc:sldMk cId="4166258384" sldId="267"/>
        </pc:sldMkLst>
        <pc:spChg chg="mod">
          <ac:chgData name="Chad Vidden" userId="S::cvidden@uwlax.edu::fa919fd6-03f8-48d0-9b95-10ac8c9672df" providerId="AD" clId="Web-{7D6D3B51-51B3-C4D3-33B2-55B0D9066F4A}" dt="2021-03-09T20:18:50.487" v="220" actId="20577"/>
          <ac:spMkLst>
            <pc:docMk/>
            <pc:sldMk cId="4166258384" sldId="267"/>
            <ac:spMk id="2" creationId="{910DBAC2-B260-4651-AE1F-C11E4101D4BD}"/>
          </ac:spMkLst>
        </pc:spChg>
      </pc:sldChg>
      <pc:sldChg chg="add replId">
        <pc:chgData name="Chad Vidden" userId="S::cvidden@uwlax.edu::fa919fd6-03f8-48d0-9b95-10ac8c9672df" providerId="AD" clId="Web-{7D6D3B51-51B3-C4D3-33B2-55B0D9066F4A}" dt="2021-03-09T20:18:55.284" v="221"/>
        <pc:sldMkLst>
          <pc:docMk/>
          <pc:sldMk cId="3453824134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46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15" v="2"/>
        <pc:sldMkLst>
          <pc:docMk/>
          <pc:sldMk cId="28249749" sldId="269"/>
        </pc:sldMkLst>
      </pc:sldChg>
      <pc:sldChg chg="del">
        <pc:chgData name="Chad Vidden" userId="S::cvidden@uwlax.edu::fa919fd6-03f8-48d0-9b95-10ac8c9672df" providerId="AD" clId="Web-{7D6D3B51-51B3-C4D3-33B2-55B0D9066F4A}" dt="2021-03-09T20:00:24.315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ABAA0165-E9BB-0332-2B1C-79146CAC7E5E}"/>
    <pc:docChg chg="addSld delSld modSld">
      <pc:chgData name="Chad Vidden" userId="S::cvidden@uwlax.edu::fa919fd6-03f8-48d0-9b95-10ac8c9672df" providerId="AD" clId="Web-{ABAA0165-E9BB-0332-2B1C-79146CAC7E5E}" dt="2021-03-10T02:22:05.406" v="260" actId="20577"/>
      <pc:docMkLst>
        <pc:docMk/>
      </pc:docMkLst>
      <pc:sldChg chg="modSp">
        <pc:chgData name="Chad Vidden" userId="S::cvidden@uwlax.edu::fa919fd6-03f8-48d0-9b95-10ac8c9672df" providerId="AD" clId="Web-{ABAA0165-E9BB-0332-2B1C-79146CAC7E5E}" dt="2021-03-10T02:06:16.279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BAA0165-E9BB-0332-2B1C-79146CAC7E5E}" dt="2021-03-10T02:05:57.138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BAA0165-E9BB-0332-2B1C-79146CAC7E5E}" dt="2021-03-10T02:06:16.279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ABAA0165-E9BB-0332-2B1C-79146CAC7E5E}" dt="2021-03-10T02:14:50.602" v="46"/>
        <pc:sldMkLst>
          <pc:docMk/>
          <pc:sldMk cId="3592066129" sldId="264"/>
        </pc:sldMkLst>
      </pc:sldChg>
      <pc:sldChg chg="modSp new modNotes">
        <pc:chgData name="Chad Vidden" userId="S::cvidden@uwlax.edu::fa919fd6-03f8-48d0-9b95-10ac8c9672df" providerId="AD" clId="Web-{ABAA0165-E9BB-0332-2B1C-79146CAC7E5E}" dt="2021-03-10T02:15:17.963" v="90"/>
        <pc:sldMkLst>
          <pc:docMk/>
          <pc:sldMk cId="3686616924" sldId="265"/>
        </pc:sldMkLst>
        <pc:spChg chg="mod">
          <ac:chgData name="Chad Vidden" userId="S::cvidden@uwlax.edu::fa919fd6-03f8-48d0-9b95-10ac8c9672df" providerId="AD" clId="Web-{ABAA0165-E9BB-0332-2B1C-79146CAC7E5E}" dt="2021-03-10T02:15:04.947" v="69" actId="20577"/>
          <ac:spMkLst>
            <pc:docMk/>
            <pc:sldMk cId="3686616924" sldId="265"/>
            <ac:spMk id="2" creationId="{D111FC30-77AB-4BF4-96A5-70112999B869}"/>
          </ac:spMkLst>
        </pc:spChg>
      </pc:sldChg>
      <pc:sldChg chg="del">
        <pc:chgData name="Chad Vidden" userId="S::cvidden@uwlax.edu::fa919fd6-03f8-48d0-9b95-10ac8c9672df" providerId="AD" clId="Web-{ABAA0165-E9BB-0332-2B1C-79146CAC7E5E}" dt="2021-03-10T02:14:55.728" v="51"/>
        <pc:sldMkLst>
          <pc:docMk/>
          <pc:sldMk cId="3808180646" sldId="265"/>
        </pc:sldMkLst>
      </pc:sldChg>
      <pc:sldChg chg="modSp new modNotes">
        <pc:chgData name="Chad Vidden" userId="S::cvidden@uwlax.edu::fa919fd6-03f8-48d0-9b95-10ac8c9672df" providerId="AD" clId="Web-{ABAA0165-E9BB-0332-2B1C-79146CAC7E5E}" dt="2021-03-10T02:16:48.186" v="122"/>
        <pc:sldMkLst>
          <pc:docMk/>
          <pc:sldMk cId="2001743965" sldId="266"/>
        </pc:sldMkLst>
        <pc:spChg chg="mod">
          <ac:chgData name="Chad Vidden" userId="S::cvidden@uwlax.edu::fa919fd6-03f8-48d0-9b95-10ac8c9672df" providerId="AD" clId="Web-{ABAA0165-E9BB-0332-2B1C-79146CAC7E5E}" dt="2021-03-10T02:16:04.403" v="92" actId="20577"/>
          <ac:spMkLst>
            <pc:docMk/>
            <pc:sldMk cId="2001743965" sldId="266"/>
            <ac:spMk id="2" creationId="{503F2E51-49D5-43AF-9A0C-218623481B7E}"/>
          </ac:spMkLst>
        </pc:spChg>
      </pc:sldChg>
      <pc:sldChg chg="del">
        <pc:chgData name="Chad Vidden" userId="S::cvidden@uwlax.edu::fa919fd6-03f8-48d0-9b95-10ac8c9672df" providerId="AD" clId="Web-{ABAA0165-E9BB-0332-2B1C-79146CAC7E5E}" dt="2021-03-10T02:14:55.728" v="50"/>
        <pc:sldMkLst>
          <pc:docMk/>
          <pc:sldMk cId="4281457600" sldId="266"/>
        </pc:sldMkLst>
      </pc:sldChg>
      <pc:sldChg chg="modSp new modNotes">
        <pc:chgData name="Chad Vidden" userId="S::cvidden@uwlax.edu::fa919fd6-03f8-48d0-9b95-10ac8c9672df" providerId="AD" clId="Web-{ABAA0165-E9BB-0332-2B1C-79146CAC7E5E}" dt="2021-03-10T02:18:28.754" v="179"/>
        <pc:sldMkLst>
          <pc:docMk/>
          <pc:sldMk cId="3785612912" sldId="267"/>
        </pc:sldMkLst>
        <pc:spChg chg="mod">
          <ac:chgData name="Chad Vidden" userId="S::cvidden@uwlax.edu::fa919fd6-03f8-48d0-9b95-10ac8c9672df" providerId="AD" clId="Web-{ABAA0165-E9BB-0332-2B1C-79146CAC7E5E}" dt="2021-03-10T02:16:55.171" v="136" actId="20577"/>
          <ac:spMkLst>
            <pc:docMk/>
            <pc:sldMk cId="3785612912" sldId="267"/>
            <ac:spMk id="2" creationId="{436CDC93-4818-4E02-974F-6B0977BFC683}"/>
          </ac:spMkLst>
        </pc:spChg>
      </pc:sldChg>
      <pc:sldChg chg="del">
        <pc:chgData name="Chad Vidden" userId="S::cvidden@uwlax.edu::fa919fd6-03f8-48d0-9b95-10ac8c9672df" providerId="AD" clId="Web-{ABAA0165-E9BB-0332-2B1C-79146CAC7E5E}" dt="2021-03-10T02:14:55.728" v="49"/>
        <pc:sldMkLst>
          <pc:docMk/>
          <pc:sldMk cId="3962121487" sldId="267"/>
        </pc:sldMkLst>
      </pc:sldChg>
      <pc:sldChg chg="modSp new modNotes">
        <pc:chgData name="Chad Vidden" userId="S::cvidden@uwlax.edu::fa919fd6-03f8-48d0-9b95-10ac8c9672df" providerId="AD" clId="Web-{ABAA0165-E9BB-0332-2B1C-79146CAC7E5E}" dt="2021-03-10T02:18:55.474" v="227" actId="20577"/>
        <pc:sldMkLst>
          <pc:docMk/>
          <pc:sldMk cId="461777661" sldId="268"/>
        </pc:sldMkLst>
        <pc:spChg chg="mod">
          <ac:chgData name="Chad Vidden" userId="S::cvidden@uwlax.edu::fa919fd6-03f8-48d0-9b95-10ac8c9672df" providerId="AD" clId="Web-{ABAA0165-E9BB-0332-2B1C-79146CAC7E5E}" dt="2021-03-10T02:18:55.474" v="227" actId="20577"/>
          <ac:spMkLst>
            <pc:docMk/>
            <pc:sldMk cId="461777661" sldId="268"/>
            <ac:spMk id="2" creationId="{593B8649-9E81-4BB7-9E64-0173C439D4E7}"/>
          </ac:spMkLst>
        </pc:spChg>
      </pc:sldChg>
      <pc:sldChg chg="del">
        <pc:chgData name="Chad Vidden" userId="S::cvidden@uwlax.edu::fa919fd6-03f8-48d0-9b95-10ac8c9672df" providerId="AD" clId="Web-{ABAA0165-E9BB-0332-2B1C-79146CAC7E5E}" dt="2021-03-10T02:14:55.728" v="48"/>
        <pc:sldMkLst>
          <pc:docMk/>
          <pc:sldMk cId="479146701" sldId="268"/>
        </pc:sldMkLst>
      </pc:sldChg>
      <pc:sldChg chg="del">
        <pc:chgData name="Chad Vidden" userId="S::cvidden@uwlax.edu::fa919fd6-03f8-48d0-9b95-10ac8c9672df" providerId="AD" clId="Web-{ABAA0165-E9BB-0332-2B1C-79146CAC7E5E}" dt="2021-03-10T02:14:55.728" v="47"/>
        <pc:sldMkLst>
          <pc:docMk/>
          <pc:sldMk cId="808350064" sldId="269"/>
        </pc:sldMkLst>
      </pc:sldChg>
      <pc:sldChg chg="add">
        <pc:chgData name="Chad Vidden" userId="S::cvidden@uwlax.edu::fa919fd6-03f8-48d0-9b95-10ac8c9672df" providerId="AD" clId="Web-{ABAA0165-E9BB-0332-2B1C-79146CAC7E5E}" dt="2021-03-10T02:19:29.444" v="228"/>
        <pc:sldMkLst>
          <pc:docMk/>
          <pc:sldMk cId="4129845222" sldId="269"/>
        </pc:sldMkLst>
      </pc:sldChg>
      <pc:sldChg chg="del">
        <pc:chgData name="Chad Vidden" userId="S::cvidden@uwlax.edu::fa919fd6-03f8-48d0-9b95-10ac8c9672df" providerId="AD" clId="Web-{ABAA0165-E9BB-0332-2B1C-79146CAC7E5E}" dt="2021-03-10T02:14:55.728" v="52"/>
        <pc:sldMkLst>
          <pc:docMk/>
          <pc:sldMk cId="934534770" sldId="270"/>
        </pc:sldMkLst>
      </pc:sldChg>
      <pc:sldChg chg="modSp add">
        <pc:chgData name="Chad Vidden" userId="S::cvidden@uwlax.edu::fa919fd6-03f8-48d0-9b95-10ac8c9672df" providerId="AD" clId="Web-{ABAA0165-E9BB-0332-2B1C-79146CAC7E5E}" dt="2021-03-10T02:22:05.406" v="260" actId="20577"/>
        <pc:sldMkLst>
          <pc:docMk/>
          <pc:sldMk cId="2183606073" sldId="270"/>
        </pc:sldMkLst>
        <pc:spChg chg="mod">
          <ac:chgData name="Chad Vidden" userId="S::cvidden@uwlax.edu::fa919fd6-03f8-48d0-9b95-10ac8c9672df" providerId="AD" clId="Web-{ABAA0165-E9BB-0332-2B1C-79146CAC7E5E}" dt="2021-03-10T02:19:35.070" v="230" actId="20577"/>
          <ac:spMkLst>
            <pc:docMk/>
            <pc:sldMk cId="2183606073" sldId="270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BAA0165-E9BB-0332-2B1C-79146CAC7E5E}" dt="2021-03-10T02:22:05.406" v="260" actId="20577"/>
          <ac:spMkLst>
            <pc:docMk/>
            <pc:sldMk cId="2183606073" sldId="270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" userId="fa919fd6-03f8-48d0-9b95-10ac8c9672df" providerId="ADAL" clId="{3856A3D6-D988-47E7-B586-539F9265CFE9}"/>
    <pc:docChg chg="modSld">
      <pc:chgData name="Chad" userId="fa919fd6-03f8-48d0-9b95-10ac8c9672df" providerId="ADAL" clId="{3856A3D6-D988-47E7-B586-539F9265CFE9}" dt="2021-03-17T18:44:03.723" v="0"/>
      <pc:docMkLst>
        <pc:docMk/>
      </pc:docMkLst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3637318454" sldId="257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3637318454" sldId="257"/>
            <ac:inkMk id="5" creationId="{FB621B09-6D26-404A-9E43-A38579DF588A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541778303" sldId="263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541778303" sldId="263"/>
            <ac:inkMk id="4" creationId="{5134291A-E548-4C11-958F-E6B279FAFED1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3592066129" sldId="264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3592066129" sldId="264"/>
            <ac:inkMk id="4" creationId="{47D9EBFA-CE39-4035-AB89-4171140E250C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3686616924" sldId="265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3686616924" sldId="265"/>
            <ac:inkMk id="4" creationId="{41AAE4A3-E05C-49BF-9AC0-9ED19C8304D7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2001743965" sldId="266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2001743965" sldId="266"/>
            <ac:inkMk id="4" creationId="{849B86EA-2DBE-4DCA-900F-BEB8CE875C35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3785612912" sldId="267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3785612912" sldId="267"/>
            <ac:inkMk id="4" creationId="{6E19AD22-E5B9-4260-B367-C4C63830ADCB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461777661" sldId="268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461777661" sldId="268"/>
            <ac:inkMk id="4" creationId="{F5ABC09A-62CD-4794-BD8F-30DA336B29F7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4129845222" sldId="269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4129845222" sldId="269"/>
            <ac:inkMk id="4" creationId="{647B152F-A50B-4BB6-BF7C-FFA8DDBDEC58}"/>
          </ac:inkMkLst>
        </pc:inkChg>
      </pc:sldChg>
      <pc:sldChg chg="addSp">
        <pc:chgData name="Chad" userId="fa919fd6-03f8-48d0-9b95-10ac8c9672df" providerId="ADAL" clId="{3856A3D6-D988-47E7-B586-539F9265CFE9}" dt="2021-03-17T18:44:03.723" v="0"/>
        <pc:sldMkLst>
          <pc:docMk/>
          <pc:sldMk cId="2183606073" sldId="270"/>
        </pc:sldMkLst>
        <pc:inkChg chg="add">
          <ac:chgData name="Chad" userId="fa919fd6-03f8-48d0-9b95-10ac8c9672df" providerId="ADAL" clId="{3856A3D6-D988-47E7-B586-539F9265CFE9}" dt="2021-03-17T18:44:03.723" v="0"/>
          <ac:inkMkLst>
            <pc:docMk/>
            <pc:sldMk cId="2183606073" sldId="270"/>
            <ac:inkMk id="4" creationId="{4B7FD7FC-6CB1-4DA3-AF14-4A2F12443831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21:34.7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16429 12330 26 0,'14'3'13'0,"-3"-3"-2"0,-11 0 14 0,-4 6-24 16,-10 7 0-16,-11 2 1 16,-3 7 0-16,-7 16-3 15,-8 6 1-15,-6 18 0 0,0-5 0 16,3-1-1-16,3-2 0 16,12-4-1-16,6-9 1 15,7-7-2-15,15-12 1 16,13-9 0-16,12-17 0 15,16-14 2-15,1-23 0 0,7-6 1 16,18-10 0 0,-1-9 1-16,1 10 0 0,-1 3 0 15,-7-4 1-15,-3 10-1 16,-7 10 0-16,-7 8 0 16,-4 7 0-1,-6 10 0 1,-8 9 0-16,-7 12 0 0,-7 7 0 0,-7 6-1 15,-7 9 0 1,-4 4-1-16,1-1 0 0,-1-2 0 16,1-1 0-16,6-6 0 15,4-6 1-15,11-7-2 16,3-5 1 0,7-7 0-16,7-10 1 0,11-2-1 15,10-4 0-15,11-6 0 0,11-9 0 16,-1 9 0-1,-3 9 0-15,-10 1 0 0,-11 2 0 16,-11 1 0 0,-3-1 0-16,-8 7 0 0,-6 6 0 15,-4 10-1 1,-3 3 1-16,-4 2-1 0,-4 1 1 16,1-3-1-16,-1 3 0 15,8-7-1-15,0-2 1 16,6-4 0-16,11-6 0 15,4-6 0-15,7-10 0 16,7-9 0-16,7 6 1 0,7-3-1 16,-4 0 1-1,-6 0 0-15,-5 7 0 16,-2 5 1-16,-8 10 0 16,0 3 0-16,-14 7 0 0,-6 12 0 15,-1 0 0-15,-4 0 0 16,1 0 0-16,-1-7-2 15,5 1 1-15,-1-4-1 16,7-8 1-16,4-4-1 16,3-7 0-16,7-2 0 15,7-13 1-15,4 6 0 16,4-3 0-16,-8 4 0 16,4-1 1-16,7 0-1 15,-7 7 1-15,-4 9 0 16,-7 0 0-16,-7 16 0 15,-6 12 0-15,-5 10-1 32,-3 9 1-32,-3-4-1 0,-1-5 0 0,1-3-1 15,0-4 1-15,6-3-1 16,8-3 1-16,7-6-1 0,7-3 0 16,3-10 0-1,0-6 1-15,11 0-1 0,4-13 1 16,3-2 0-16,3-7 0 0,1 0 0 15,3 0 0 1,-4 3 0-16,-6 3 1 16,-12 13 0-16,1 6 0 15,-10 13 0-15,-1 6 0 16,-3 0-1-16,-4 0 1 16,0-3-1-16,4-4 1 15,-1-2-2-15,1-4 1 0,4-5-1 16,6-4 1-1,4-7-1-15,3-2 1 0,4-10 0 16,-11-3 0 15,1 0 0-31,-1-6 1 0,4 0 0 0,3 3 0 0,1 0 0 16,-1-1 1-16,4 1-1 16,-4 3 1-16,-3 7 0 15,0 2 0-15,-14 13-1 16,-4 13 0-16,-3 6 0 15,-4 6 0-15,-3 3-1 16,-1-3 1-16,-3-3-1 16,0-3 1-16,4-7-1 15,-7-2 0-15,10-7 0 16,7-3 0-16,7-6 0 16,8-7 0 30,6-3 0-46,7-6 0 0,11-9 0 0,-7 0 0 0,-7-1 0 0,-3 4 1 0,-1 16-1 0,-3 8 1 16,-7 17-1-16,-4 15 0 16,-3 13 0-16,-4 9 1 15,0 3-1-15,1 1 1 16,-1-7-1-16,11-7 0 16,-1-2 0-16,5-3 0 15,3-10 0-15,-4-3 0 16,7-7-1-16,11-12 1 0,7 1-1 15,11-11 1-15,21-15 0 16,-15-9 1-16,1-7-1 16,0-6 0-16,-8 1 1 15,-6 8 0-15,-1 7-1 16,-6 3 1-16,-4 9-1 16,0 10 1-16,-7 0-1 15,-4 9 1-15,1 6-1 16,6 10 0-16,0-3 0 15,4 6 1-15,-7 0-1 16,0 6 0-16,-3 3-4 16,-8 4 0-16,-7-10-11 15,-10 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21:44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2932 4543 9 0,'0'0'4'0,"7"-6"3"16,-7 6 5-16,0 0-9 16,10 0 0-16,-6 0 1 15,3 0 1-15,3 6-6 0,1-6 1 16,-7 4 3-16,10 2 1 0,-11 3-1 31,4-3 0-31,4 1-1 16,-8-1 1-16,4 10-1 0,-7-7 0 15,4 7-1-15,3-4 0 16,-7 4 0 0,0-7 0-16,0 1-1 15,7-7 1-15,-7 0 0 16,4-3 0-16,3-6 2 16,-7-10 0-16,10-6 0 15,1-12 0-15,-1-20-1 0,19-8 1 0,6-17-3 16,11 1 1-16,-4-4-13 15,4-2 1-15</inkml:trace>
  <inkml:trace contextRef="#ctx0" brushRef="#br0" timeOffset="1036.91">3108 7328 31 0,'35'-38'15'0,"15"-18"-9"16,-40 34 16-16,4-6-20 16,0-4 0-16,-3-8 0 15,0-1 1-15,-4-3-4 16,-4 3 1-16,-6-3 2 15,-8 0 1-15,-10 4-1 16,-14 2 0-16,3 10 0 0,-28 9 1 0,-7 13-2 16,-7 12 1-16,-14 3-2 15,10 10 0-15,4 13-3 32,0 15 0-32,10 12-1 15,15 16 1-15,0 13-1 0,17 16 1 16,14-1 1-16,18 1 1 15,11-1 1-15,10-15 0 16,4-16 1-16,17-16 1 0,18-8 0 16,10-17 0-16,19-22 0 15,-1-15 1-15,11-16 0 16,-8-19 0-16,-9-9 0 16,-5-9 0-1,-17-1-2-15,-18-12 1 0,-10-3-2 0,-14-4 1 16,-11 4-2-16,-18 3 0 15,-17 3-3 1,-18 9 1-16,4 7-7 16,-11 15 0-16,-7 7-3 15,-7 0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21:53.8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7T18:23:43.713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6297 4427 37 0,'7'0'18'0,"4"3"-10"16,-8-3 18-16,4 7-21 15,-3-7 0-15,3 6 3 16,3 3 1-16,-10 10-11 15,4 6 1-15,0-3 6 0,-4 13 0 16,0 12-3-16,3 3 1 16,-3 3-2-1,0 7 0-15,0-13-1 16,0-13 0-16,0-5 0 16,0-7 0-16,0-4 0 15,4-5 0-15,-4-10 0 16,3-12 0-16,8-4-1 0,3-3 1 15,7-2-1-15,-3 5 1 0,3 1-2 16,0 5 1 0,4 7-1-16,-1 0 1 0,1 7 0 15,0 2 0-15,-4 4 0 16,4-1 0 0,3 7 0-16,4-7 0 0,-8 4 0 15,4-7 0 1,1 1 0-16,-1-4 1 15,-7-15 0-15,0-19 0 0,-3-4 1 16,-8-5 0-16,5-7-1 16,-5 0 1-16,4 0-1 15,-10 6 1-15,6 4-5 0,-6 2 0 16,-1 7-8-16,-3 10 1 16,4 2-4-1,0 7 1-15</inkml:trace>
  <inkml:trace contextRef="#ctx0" brushRef="#br0" timeOffset="443.2">7313 4901 52 0,'4'3'26'0,"-11"-16"-32"0,3 1 52 16,1 6-46 0,-8-4 0-16,-7-2 0 0,1 2 0 15,3 7 0-15,-8-6 0 16,1 2 0-16,4 7 0 16,-1 7-1-16,4 2 1 15,0-3-2-15,0 10 1 16,3-3-2-16,11 5 0 15,0-8-1-15,0-1 1 16,11-2 0-16,-8-4 1 0,8-3 1 16,-1 0 0-16,1-7 0 15,3-2 1-15,-3-4 1 16,-1 1 0-16,1 3-2 16,-1 2 1-16,1 1-1 15,-4 6 1-15,4 3-1 16,-8 3 1-16,4 1-2 15,0 2 0-15,0 0-4 16,0-5 0-16,0 2-5 16,4 0 0-16</inkml:trace>
  <inkml:trace contextRef="#ctx0" brushRef="#br0" timeOffset="977.5">7370 4851 27 0,'0'-10'13'0,"14"-2"-7"16,-11 12 19-16,4-7-23 16,4 4 0-16,-4 3 0 0,3 3 0 15,-2 4-3-15,-1-4 0 16,0 3 1-16,0 10 1 16,-4-4-1-16,4 1 0 15,-7-1 0-15,11-2 0 16,-11-4 0-16,0 4 0 15,7-1 0-15,0 0 0 0,4 4 0 0,3-1 0 16,3-2 1 0,-3 2 1-16,4 1 0 15,3-7 0-15,0-6 0 16,1-3 1-16,2-3 0 0,8-13 1 16,0-9-2-1,7-10 1-15,-1 1-1 16,5-17 0-16,-8 1 0 15,-3-13 1-15,-4 6-1 16,-7-5 0-16,-7-4 0 16,-3 3 0-16,-4 6-2 0,-7 4 1 15,0 2-1-15,-4 4 0 0,1 19-1 16,-1 9 0-16,-3 16 1 16,4 24 0-1,-4 17 0 1,7 18 0-16,7 23 0 0,-7 21 0 0,10 9 0 15,4 1 1 1,-3-16-3 0,-4-3 1-16,0-26-5 0,-3-18 1 0,3-15-6 15,-7-17 1-15,3-9-5 16,-3-12 1 0</inkml:trace>
  <inkml:trace contextRef="#ctx0" brushRef="#br0" timeOffset="1195.41">7511 4713 51 0,'0'9'25'0,"14"-6"-24"0,0-6 50 0,18-3-51 15,6-4 1-15,22 1-3 16,14-7 0-16,4 4-4 15,10 2 0-15,-14 4-7 16,-7 3 0-16,-10 3-3 16,-11 9 0-16</inkml:trace>
  <inkml:trace contextRef="#ctx0" brushRef="#br0" timeOffset="2164.88">10682 3973 41 0,'-7'6'20'0,"4"13"-21"15,-1-10 38-15,0 1-35 16,1 5 1-16,-1 7 0 16,1 13 0-16,-1-1-3 0,4 19 0 15,4-2 3-15,-1-4 0 31,4 0-2-31,-3-10 1 16,0-12-1 0,-4-15 1-16,-4-4-2 15,-7-3 0-15,-6-12-1 16,-4-1 0-16,-8 1-1 16,1 0 0-16,-7-7-1 15,-4 7 0-15,4 2-1 16,-4 1 0-16,0 9 1 15,11 3 1-15,7 1 0 16,0 2 1-16,3 7 1 16,7-4 0-16,4-2 3 15,7-1 0-15,11 1 1 0,10-1 0 16,11-9-1-16,7 0 1 0,10 0-1 31,0 0 0-31,1 0-7 0,-8 3 1 16,-3 3-11-16,-7-6 1 15,-15 3-2-15,-6 4 0 0</inkml:trace>
  <inkml:trace contextRef="#ctx0" brushRef="#br0" timeOffset="2441.5">10149 4675 56 0,'11'22'28'0,"21"-16"-36"0,-22-6 57 0,8 0-48 16,7-6 0-16,10 0 1 16,7-7 1-16,11-2-4 15,7 2 0-15,-3 0 1 16,-1 1 0-16,-7-1-3 15,-10 7 0-15,-7-3-8 16,-4-1 0-16,0 7-6 16,-13 3 1-16</inkml:trace>
  <inkml:trace contextRef="#ctx0" brushRef="#br0" timeOffset="2879.42">10336 5033 52 0,'7'40'26'0,"4"11"-30"0,-4-42 46 16,-3 13-42-16,-4 3 1 15,3 0 1-15,1-9 0 0,-4 3-2 16,0-10 0-16,-4 3 2 15,4-2 0-15,-3-4-1 16,-1-9 1-16,-3-3-1 16,0-1 0-16,-4-2-1 15,1-3 0-15,-4-4-1 16,-4 3 1-16,4 1-2 16,-4-1 1-16,-6 4-2 15,-5 3 1-15,1 6-1 16,-4 6 1-16,1 3 0 15,2 10 1-15,1 3 1 16,4 3 0-16,6 0 1 0,7 3 0 16,4 4 0-16,7 5 0 15,14-2-1 1,11-10 1-16,7-6-4 16,0-10 1-16,6-9-7 0,8-6 0 15,7-13-6-15,11 3 1 16</inkml:trace>
  <inkml:trace contextRef="#ctx0" brushRef="#br0" timeOffset="3116.69">10749 4995 57 0,'-3'12'28'0,"-15"42"-33"0,11-39 53 0,-7 1-47 15,-7 6 0-15,-4 9 0 16,0 1 0-16,-3 5-2 16,0 1 1-16,3-3-2 15,4-4 0-15,7-3-9 16,3-3 1-16,4-22-6 16,4-9 0-16</inkml:trace>
  <inkml:trace contextRef="#ctx0" brushRef="#br0" timeOffset="3296.63">10506 5136 41 0,'17'25'20'0,"29"32"-11"16,-32-42 31-16,4 10-38 16,7 10 0-16,3 2 0 15,0 7 0-15,-3-9-6 0,-4-4 0 16,0-9-3-16,0-6 0 15,0-16-8-15,-6-6 1 16</inkml:trace>
  <inkml:trace contextRef="#ctx0" brushRef="#br0" timeOffset="3767.59">11543 5133 42 0,'-4'16'21'0,"-3"-13"-21"0,7-10 34 0,-7-11-33 16,0-14 1-16,-7-18 1 15,-7-9 1-15,0-20-4 16,-4-6 0-16,4-9 3 15,0-6 1 1,7 9-1-16,3-3 0 0,4 9-1 0,3 13 0 16,8 16-1-16,7 12 0 31,6 9-3-31,1 17 0 0,3 18-3 16,-3 15 0-1,-4 17-8-15,-7 15 1 0,-7 3-4 16,-7 3 1-16</inkml:trace>
  <inkml:trace contextRef="#ctx0" brushRef="#br0" timeOffset="3959.05">11187 4891 56 0,'21'13'28'0,"21"0"-36"15,-24-13 57-15,-4-4-48 16,7 1 0-16,7-6-1 15,4 3 0-15,7 2-4 16,0-2 0-16,-1 3-6 16,1 3 0-16,0-6-6 15,-7 0 0-15</inkml:trace>
  <inkml:trace contextRef="#ctx0" brushRef="#br0" timeOffset="4198.01">11956 4669 54 0,'0'12'27'0,"-11"13"-33"0,4-18 50 16,-4 2-44-16,1 4 1 16,-8-1-1-16,8 4 1 15,-8 6-2-15,-3 9 1 16,0 7 0-16,-4-7 0 0,4 10-3 15,3 3 1-15,11-7-6 16,4-5 1-16,10-1-8 16,3-18 0-16</inkml:trace>
  <inkml:trace contextRef="#ctx0" brushRef="#br0" timeOffset="4421.01">12407 4609 49 0,'4'16'24'0,"-11"28"-22"15,0-35 41-15,-4 10-42 16,-7 6 0-16,-6 3-1 16,-5 16 1-16,-2-6-2 15,-5 6 0-15,1 3-1 16,7 0 1-16,0-6-7 0,3-13 1 0,0-3-8 15,8-19 0-15</inkml:trace>
  <inkml:trace contextRef="#ctx0" brushRef="#br0" timeOffset="4632.72">12174 4810 41 0,'22'50'20'0,"6"35"-18"0,-18-76 30 0,1 7-32 16,3 12 1-16,4 3-2 15,-1 1 1-15,1-10-2 16,0-7 0-16,-1-5-4 16,-3-7 0-16,0-19-6 15,-3-9 0-15</inkml:trace>
  <inkml:trace contextRef="#ctx0" brushRef="#br0" timeOffset="4857.39">12502 4565 52 0,'29'44'26'0,"24"38"-32"0,-36-60 51 15,8 12-43-15,7 20 1 16,-1-11 0-16,-6 14 0 16,-7-1-5-16,-11-6 0 15,-14 13 0-15,-14-9 0 16,-18-1-14-16,-14-3 0 16</inkml:trace>
  <inkml:trace contextRef="#ctx0" brushRef="#br0" timeOffset="5487.53">15152 5033 35 0,'0'-10'17'0,"-4"-34"-12"15,4 22 17-15,-7-12-20 16,0-10 1-16,-3-16 4 16,-5-9 0-16,-2 0-8 0,-1-6 0 15,4 3 5 1,4 3 1-16,6 6-2 15,8 10 0-15,6 9-2 16,4 6 1-16,7 20-3 0,1 2 1 0,2 13-5 16,1 9 1-16,0 7-10 15,-8 12 0-15,-6 6-1 32,-8 7 1-32</inkml:trace>
  <inkml:trace contextRef="#ctx0" brushRef="#br0" timeOffset="5715.7">14785 4816 46 0,'3'13'23'0,"36"2"-26"0,-25-15 48 16,11 0-45-16,10 4 1 15,15-8 0-15,-1 4 0 16,1 0-3-16,-5 4 1 15,1-1-3-15,-3 0 0 16,-5-3-4-16,1-6 0 16,-4-1-5-16,-3-2 1 0,-4 6-1 15,-3-7 0-15</inkml:trace>
  <inkml:trace contextRef="#ctx0" brushRef="#br0" timeOffset="5818.82">15522 4848 26 0,'4'-29'13'0,"10"58"-22"16,-11-26 25-16,1-13-27 16,-1 1 0-16</inkml:trace>
  <inkml:trace contextRef="#ctx0" brushRef="#br0" timeOffset="6273.7">15681 4910 43 0,'4'7'21'0,"-1"-14"-20"0,-3 7 42 0,0-3-41 16,-3-3 1-16,-8 0-1 0,-3 6 0 15,-7-4-3 1,-4 4 0-16,0 4 2 15,-3 2 0-15,3 6-2 0,1 1 1 16,2-4-1-16,5 4 0 0,3-1-1 31,3 1 0-31,4 0-1 16,4-4 0-16,3 3-1 16,3-8 0-16,4 2 1 15,4-6 0-15,-1-6-3 16,1 2 0-16,-1-2-6 0,-2-3 1 15</inkml:trace>
  <inkml:trace contextRef="#ctx0" brushRef="#br0" timeOffset="6749.14">15699 5001 38 0,'3'10'19'0,"-3"-4"-14"16,0-6 32-16,0-6-35 15,0 2 0-15,0-17 0 16,-3-5 1-16,-1-2-4 15,-3 0 1-15,4 3 2 16,-1 3 1-16,8 6-1 16,6 4 0-16,1 5-1 0,6 1 1 15,8 3-3-15,3 0 0 16,4 0-5-16,0 0 0 16,-4 0-9-16,-7-7 0 15</inkml:trace>
  <inkml:trace contextRef="#ctx0" brushRef="#br0" timeOffset="7334.37">17618 4706 42 0,'-4'29'21'0,"-20"-4"-17"0,16-22 32 0,-6 9-35 15,-3-2 0-15,-4 2 0 16,-1 7 1 0,1 6-3-16,4 0 1 0,2 0 0 15,1-3 1-15,0-3-2 0,7-3 1 31,4-4-2-31,-1-5 0 0,8-4 0 0,3-3 1 16,7-6-1-16,-4-4 1 16,1-6 0-1,0 4 0-15,-1-1 0 16,1 4 0-16,-1 6-1 16,1 3 1-16,3 0-1 15,0 3 1-15,-3 6 0 16,-1 1 1-16,1 2 1 15,-4 1 1-15,4-7 0 16,-1 0 0-16,1 4-1 16,-4-4 1-16,3 0-6 15,1 1 1-15,-1-4-9 0,1-3 0 0</inkml:trace>
  <inkml:trace contextRef="#ctx0" brushRef="#br0" timeOffset="7739.77">17808 4804 44 0,'14'37'22'0,"0"13"-21"0,-10-37 35 16,0 0-36-16,-1-4 1 15,-3-3 0-15,0 0 1 16,0 1-3-16,0-7 1 15,0-13 0-15,4 1 1 16,-1-4-3-16,1 3 1 16,-1-8-2-16,1 5 0 15,-1 0-1-15,4 7 0 16,0-7 0-16,0 7 1 0,0 2 1 16,4 7 0-16,-4 4 1 15,0-1 1-15,7 3 0 16,-3 0 0-16,3 7 1 15,-3-1 0-15,-1 4 0 16,1 9 1-16,-1-6-2 16,4 0 0-16,0-4-3 15,4-5 0-15,0-1-3 16,3-3 1-16,0-2-6 16,7-4 0-16</inkml:trace>
  <inkml:trace contextRef="#ctx0" brushRef="#br0" timeOffset="8011.09">18651 4622 45 0,'11'31'22'0,"-32"22"-25"0,14-37 44 16,-7 0-39-16,-8 21 1 15,1 1 1-15,-7 12 1 16,-7 13-6-16,-8 3 0 16,-6 12 4-16,10-12 0 15,4-6-3-15,3-1 0 16,8-12-5-16,2-15 0 0,8-17-10 16,7-18 0-16,7-25-1 15,4-10 0-15</inkml:trace>
  <inkml:trace contextRef="#ctx0" brushRef="#br0" timeOffset="8163.42">18267 4775 43 0,'35'63'21'0,"15"16"-26"16,-36-67 42-16,0 7-37 15,0 0 0-15,-4-4-6 16,1-2 1-1</inkml:trace>
  <inkml:trace contextRef="#ctx0" brushRef="#br0" timeOffset="8671.64">20165 4713 38 0,'-11'9'19'0,"11"-34"-8"16,0 6 16-16,0-9-23 15,-3-16 1-15,-8-19 2 16,-7-12 1-16,-3-19-10 16,0 3 0-16,3 3 6 15,4-6 0-15,4 10-2 16,6 8 1-16,11 10-2 0,7 7 1 0,4 18-1 31,0 7 0-31,6 18-1 0,5 13 0 16,-1 12-5-16,0 16 0 15,-7 4-7-15,-7 8 1 16,-10 1-6-16,-15 3 0 0</inkml:trace>
  <inkml:trace contextRef="#ctx0" brushRef="#br0" timeOffset="8867.36">19819 4330 44 0,'-21'47'22'0,"21"-12"-14"0,3-29 38 0,4 6-43 15,11 1 0-15,10 0 0 16,11 2 1-16,11-2-7 16,-5-1 1-16,-6-2-1 15,7-4 0-15,0-3-11 16,0-3 1-16,-7-9-4 16,-1-4 1-16</inkml:trace>
  <inkml:trace contextRef="#ctx0" brushRef="#br0" timeOffset="9122.25">20641 4264 55 0,'4'16'27'0,"-11"-3"-35"0,3-4 54 15,-3 0-45-15,-7 4 0 16,-4 9 1-16,-3-3 1 15,0-1-4-15,0 17 1 16,0-4 1-16,3 4 1 16,4 6-2-16,3-1 0 15,8 1-4-15,3-10 0 16,3 1-10-16,8-17 0 16,3-11-2-16,4-8 0 15</inkml:trace>
  <inkml:trace contextRef="#ctx0" brushRef="#br0" timeOffset="9332.32">20782 4314 41 0,'7'32'20'0,"-24"24"-19"0,10-40 36 0,-4-4-35 15,0 10 0-15,-3 7 0 16,0-7 0-16,-4 3-3 15,-3 3 0-15,0 0-1 16,4-3 1-16,2-3-10 16,5-3 1-16,6-19-3 15,1-16 0-15</inkml:trace>
  <inkml:trace contextRef="#ctx0" brushRef="#br0" timeOffset="9528.43">20690 4409 35 0,'0'31'17'0,"11"10"-16"0,-4-29 30 15,0 7-31-15,0 3 0 16,0-3 0-16,0-4 0 16,0-2-4-16,-3-7 1 15,3-3-6-15,0-3 1 16,4-6-2-16,-1-13 0 15</inkml:trace>
  <inkml:trace contextRef="#ctx0" brushRef="#br0" timeOffset="9736.58">20983 4336 52 0,'39'76'26'0,"25"-32"-37"16,-43-19 57-16,0-3-47 16,0 9 1-16,-7 3-5 15,-7 4 0-15,-10-7-6 16,-15 1 1-16,-14-4-4 16,-17 0 0-16</inkml:trace>
  <inkml:trace contextRef="#ctx0" brushRef="#br0" timeOffset="10355.7">16958 5371 57 0,'7'13'28'0,"42"-4"-31"0,-24-6 59 15,21-3-54-15,21 3 1 16,18-3 0 0,31-9 0-16,32-7-7 15,32-2 1-15,14-8-2 16,-10 8 0-16,-18 11-14 0,-18 4 1 16</inkml:trace>
  <inkml:trace contextRef="#ctx0" brushRef="#br0" timeOffset="10961.67">21798 4967 64 0,'-3'3'32'0,"6"-6"-30"0,-3 3 52 32,0 0-54-32,4 3 0 0,-4-3-11 0,0 3 0 15,0-3-3-15,7 0 1 0</inkml:trace>
  <inkml:trace contextRef="#ctx0" brushRef="#br0" timeOffset="15561.34">6996 7243 45 0,'17'-22'22'0,"-13"-3"-18"0,-4 10 23 0,0 5-23 16,-4 1 0-16,-3-1 1 16,-3 4 1-16,-5 0-8 15,-2 18 1-15,-15-2 4 16,-7 5 1-16,-7 14-3 16,1 8 1-16,2-2-2 15,-3 9 1-15,8 3-2 16,-1 0 1-16,7 6-1 15,7-6 1-15,11-3-1 16,4-3 1-16,20-7 0 16,1-9 0-16,17-3 1 15,11-3 0-15,14-3-1 16,-4-4 1-16,-10 1-1 16,-11-1 1-16,-3 10-1 15,-18 13 0-15,-18 6-2 0,-27 9 1 16,-19 6-4-16,-6 4 1 15,-4 9-12-15,14-16 1 16,-7-9 0-16,14-3 0 16</inkml:trace>
  <inkml:trace contextRef="#ctx0" brushRef="#br0" timeOffset="15848.16">7006 7265 44 0,'18'41'22'0,"-15"31"-25"0,1-47 44 16,-4 16-40-1,-4 12 1-15,1 13 0 16,3 13 0-16,-7-4-3 15,3 6 1-15,4-12-1 16,0-12 0-16,0-13-6 0,4-13 0 16,-4-15-6-16,0-16 1 15,-4-16-2-15,-3-3 0 16</inkml:trace>
  <inkml:trace contextRef="#ctx0" brushRef="#br0" timeOffset="16029.3">6816 7711 57 0,'28'9'28'0,"21"-6"-42"0,-35-6 64 16,15 0-50-16,13 0 0 15,4 3-8-15,3 0 1 16,1 6-5-16,-1-3 1 15</inkml:trace>
  <inkml:trace contextRef="#ctx0" brushRef="#br0" timeOffset="16372.26">7415 8062 34 0,'0'-3'17'0,"0"-26"-12"16,0 20 16-16,0-4-20 15,0-2 0-15,0 5 2 16,0 1 0-16,0 0-3 0,4-4 0 15,-1 4 3-15,8-1 0 16,0 1 0-16,-4-1 0 16,7 4-1-16,3 3 1 15,5 3-3-15,2 6 1 16,8 1-8-16,0-4 0 16,7 0-6-16,-8 0 0 15</inkml:trace>
  <inkml:trace contextRef="#ctx0" brushRef="#br0" timeOffset="16958.29">7938 7952 42 0,'0'-13'21'0,"-4"23"-23"0,0-10 35 0,-3 0-32 16,-3-3 0-16,-4 6-1 15,0-3 1-15,3 6-2 16,0 0 1-16,1 1-1 15,6-1 1-15,-6 3-3 16,10-2 0-16,3-1-1 16,4 0 1-16,4 4-1 15,3-4 1-15,4-3 1 16,3-6 0-16,-4 0 2 16,1-4 1-16,3-2 0 15,-10 0 1-15,-1-1-1 16,-3 4 0-16,4 6-2 0,0 3 1 15,-1 0 0-15,-3 10 0 16,7-1 0-16,1 4 1 16,2-7 0-16,1 4 0 15,10-10 1-15,-3-6 0 16,3-13 0-16,4-3 0 16,3-12-1-16,-7-16 0 15,4-6 1-15,-11-13 0 16,-3-9-1-16,-4-4 1 15,0 4-1-15,-7-3 1 16,-7 2-1-16,-4 10 0 0,-6 4-2 16,-1 8 0-16,-6 11 0 15,3 11 1-15,-1 20 0 16,1 15 1-16,-7 12 0 16,4 26 1-16,-1 19-1 15,7 18 1-15,11 19-1 16,4 10 1-16,3-16-3 15,3-16 1-15,5-6-5 16,2-22 1-16,1-12-5 16,0-20 1-16,-4-2-6 15,-4-16 1-15</inkml:trace>
  <inkml:trace contextRef="#ctx0" brushRef="#br0" timeOffset="17154.46">8082 7817 55 0,'18'13'27'0,"10"-1"-35"0,-14-9 54 16,11 1-49-16,7 2 0 16,3 0-6-16,14 0 0 15,8 4 0-15,-8 2 1 16,4-5-7-16,-7-1 0 15</inkml:trace>
  <inkml:trace contextRef="#ctx0" brushRef="#br0" timeOffset="17470.05">8675 7930 31 0,'3'0'15'0,"15"13"-5"0,-14-13 28 0,10 0-33 15,3 0 0-15,8 3 2 16,-4-3 0-16,7-3-9 15,-3-4 0-15,0-2 6 16,-4-4 1-16,-3 1-4 16,-1-4 1-16,-3 0-2 15,-10 1 1-15,-4-1-2 16,-4 4 1-16,-10 2-2 16,-3 4 1-16,-1 6-2 15,0 6 1-15,-3 7-1 16,0 2 0-16,-4 4-1 15,8-3 0-15,-1 6 0 16,7 6 1-16,4 0-1 0,7-3 0 16,7 0-3-16,11-6 1 15,3 0-6-15,11-13 1 16</inkml:trace>
  <inkml:trace contextRef="#ctx0" brushRef="#br0" timeOffset="18039.57">9292 7946 43 0,'43'-3'21'0,"-19"9"-18"0,-17-9 38 15,0 3-40-15,4-3 1 0,-1-1-1 16,-2 4 1-16,2-3-3 16,-6-3 0-16,-4-3 1 15,-4-1 1-15,-6 1-2 16,-1-1 1-16,-3 1-2 15,-4 3 1-15,-3 3-3 16,-4 3 1-16,4 3-4 16,-4 6 1-16,1 1-4 15,3 2 1-15,7 4 1 16,-1 6 1-16,12 9 5 16,3 0 0-16,7 7 4 15,7 6 1-15,4 6 3 16,3-9 0-16,0 0 0 15,4 6 1-15,3-3-3 16,0 0 1-16,-3-10-2 0,0-3 1 16,-1 1-1-16,-10-4 0 15,-3-3-2-15,-8 0 0 16,-10 0-1-16,-3-3 0 16,-11 0-1-16,-11-3 0 15,0 0 0-15,-3-10 0 16,0-3 2-16,-1-6 0 15,8-3-1-15,0-3 1 16,3-3 0-16,8-7 1 16,2 0 0-16,8 1 1 15,7-4-1-15,0 3 0 16,11 4 0-16,14 2 0 0,10 1-2 16,4-1 0-16,3-2-5 15,0-1 1-15,1-2-12 16,6-11 0-16</inkml:trace>
  <inkml:trace contextRef="#ctx0" brushRef="#br0" timeOffset="18279.84">9892 7817 43 0,'3'19'21'0,"-27"15"-19"16,13-21 29-16,-6 0-28 15,-5 9 0-15,-2 9 1 0,-1 6 1 16,0 11-7-16,1 14 1 16,2-8 2-16,5-4 1 15,-1-13-9-15,4-5 0 16,3-17-7-16,1-15 0 15</inkml:trace>
  <inkml:trace contextRef="#ctx0" brushRef="#br0" timeOffset="18455.47">9472 7827 39 0,'11'18'19'0,"27"48"-18"0,-23-53 29 0,-1 12-30 16,0 3 0-16,3-3-2 15,-2 0 1-15,-5-3-5 16,1-9 1-16,-1-4-6 16,-3-9 0-16</inkml:trace>
  <inkml:trace contextRef="#ctx0" brushRef="#br0" timeOffset="18697.48">10216 7685 46 0,'0'19'23'0,"4"-12"-24"0,-4-7 44 16,0 0-43-16,0 0 1 0,0 3-1 15,4-3 1-15,-4 3-6 16,0 0 0 0,0-3-9-16,0 3 0 0</inkml:trace>
  <inkml:trace contextRef="#ctx0" brushRef="#br0" timeOffset="18864.86">10199 7921 45 0,'10'15'22'0,"-3"-12"-37"16,-7-3 34 0,0 0-37-16,-7 0 1 0</inkml:trace>
  <inkml:trace contextRef="#ctx0" brushRef="#br0" timeOffset="19299.77">7087 8661 55 0,'-3'-3'27'0,"42"-1"-31"0,-29 1 55 0,11-3-47 15,22 0 0-15,17-4 2 16,24 4 1-16,29 0-9 16,25-4 1-16,31 1 5 15,32-7 1-15,7 4-3 16,15-4 0-16,-8 0-1 16,4 7 0-16,-11-4-3 15,-14 7 0-15,-18 0-4 16,-17 6 1-16,-29 3-9 15,-24-6 1-15,-28 0-7 16,-25 12 0-16</inkml:trace>
  <inkml:trace contextRef="#ctx0" brushRef="#br0" timeOffset="20366.55">7945 9589 51 0,'7'0'25'0,"10"-3"-17"16,-13 3 26-16,3 3-32 0,0 3 1 15,-4 0 0-15,-3 10 0 16,0 9-4 0,-3 10 0-16,-1 5 1 15,1 7 0-15,-1-3-6 0,1-3 1 16,-1-13-11 0,-3-12 0-16</inkml:trace>
  <inkml:trace contextRef="#ctx0" brushRef="#br0" timeOffset="20787.45">8368 9442 53 0,'3'-7'26'0,"-31"10"-27"0,14-6 41 15,-4-9-40-15,-13 5 0 16,-12 1-1-16,-2 6 1 16,-8 3-1-16,-7 0 1 15,-7 7-2-15,3 9 0 16,1 6-1-16,3 3 1 16,3 13-2-16,8 12 0 15,10 7 0-15,14 15 1 16,22 0 1-16,17 4 0 15,11-17 2-15,24-5 1 0,11-10 3 16,7-16 0-16,25-12 1 16,6-25 1-16,12-19-1 15,-15-13 1-15,-14-9-2 16,-7-6 1-16,-10-7-3 16,-15-3 1-16,-14 4-6 15,-13-4 1-15,-19 0-6 16,-6 4 0-16,-26-4-9 15,-13 13 1-15</inkml:trace>
  <inkml:trace contextRef="#ctx0" brushRef="#br0" timeOffset="22244.16">9137 9648 55 0,'11'19'27'0,"-8"22"-29"0,-3-32 46 31,-3 7-43-31,3 9 1 0,0 16 0 15,-4 9 0-15,4 10-3 16,-7 6 0-16,3 6 0 16,1-3 1-16,3 0-5 15,0-19 1-15,0-9-8 16,-4-23 0-16,4-18-4 16,0-28 0-16</inkml:trace>
  <inkml:trace contextRef="#ctx0" brushRef="#br0" timeOffset="22783.25">9144 9510 51 0,'18'35'25'0,"3"-7"-24"16,-14-22 47-16,0 1-45 15,4-1 0-15,-1 0 3 0,4 1 0 16,4 2-7-16,-1-3 0 16,5 1 5-16,2-1 0 15,8 0-2-15,7-6 1 16,10-3-2-16,1 0 1 16,-12 0-1-16,-2-4 0 15,-8 4-1-15,-7 0 1 16,-7 6-2-16,0 0 0 15,-7 10-1-15,-10 9 0 16,-8 3-2-16,-6-3 1 16,-8 0-2-16,0 0 1 0,1-3-1 15,-1 3 1-15,4 0 0 16,3 6 1-16,8 0 1 16,2-6 0-16,8 3 1 15,11 0 0-15,10 3 1 16,4 4 1-16,7-4 1 15,-4 0 0-15,4-6 0 16,-4-3 0-16,-3 3 0 16,-11 0 1-16,-7 3-2 15,-11 6 1-15,-17 4-2 16,-18 2 1-16,-14 1-3 16,-7 0 0-16,-3-4-5 15,-1-9 1-15,8-3-10 16,14-12 1-16,3-4-1 15,7-3 0-15</inkml:trace>
  <inkml:trace contextRef="#ctx0" brushRef="#br0" timeOffset="23279.06">10005 10263 61 0,'14'9'30'0,"-7"-15"-39"0,-7 6 64 0,-4 0-55 15,-6 6 0-15,-8 1 0 16,-10 2 1-16,-7 1-1 16,-4 2 0-16,4 1-1 15,-1 2 1-15,5 1-1 16,9 6 1-16,5-3-1 15,3 0 1-15,0-4-3 16,7-2 1-16,3-10-1 16,11-3 0-16,7-9 0 15,0-1 1-15,4-2-1 16,3 2 1-16,0-2 1 16,0-1 0-16,1 1 0 15,-5 2 0-15,1 1 0 16,-4 2 0-16,4 1 1 15,-1 3 0-15,1 0 1 16,-4 3 1-16,4 9 0 0,-1 4 1 16,-3 6 0-16,0 0 1 15,-3 2-2-15,0 5 1 16,-1-4-3-16,-3-4 0 16,4-5-4-16,-1-4 0 15,1-6-9-15,0-9 1 16,3-10-5-16,-4-2 1 15</inkml:trace>
  <inkml:trace contextRef="#ctx0" brushRef="#br0" timeOffset="23624.95">10552 10119 49 0,'14'31'24'0,"-11"-18"-25"15,-6-10 45-15,-8-3-43 0,-3 0 1 0,-4 0 0 32,-3 3 1-32,-3 0-4 0,-1 0 1 15,0 4 1-15,0-4 1 16,8 3-2 0,3-3 1-16,7 3 0 15,3 4 0-15,8-4-1 0,13 0 1 16,4 4 0-1,11-4 0-15,0 0 0 16,0 1 0-16,-1 2-1 16,-6-3 1-16,-7 4-2 0,-8 5 1 0,-10 1-3 15,-7 6 1-15,-7-3-7 16,-3 3 1-16,-1-10-9 16,0-2 0-16</inkml:trace>
  <inkml:trace contextRef="#ctx0" brushRef="#br0" timeOffset="23865.4">10834 10244 62 0,'-4'32'31'0,"-6"2"-39"0,10-28 55 0,0 4-48 16,0 2 1-16,0-2-3 16,3-1 0-16,1-3-1 15,-4-2 1-15,0-4-7 16,-4-10 0-16,4-2-6 16,-3-7 0-16</inkml:trace>
  <inkml:trace contextRef="#ctx0" brushRef="#br0" timeOffset="23999.02">10767 10069 19 0,'7'28'9'0,"-7"10"-3"0,3-32 6 16,4-3-19-16,0 0 1 16,4 0-5-16,3 0 0 15</inkml:trace>
  <inkml:trace contextRef="#ctx0" brushRef="#br0" timeOffset="24293.3">11254 10037 46 0,'21'-3'23'0,"-4"0"-28"0,-10 3 50 0,-7 0-45 16,0 0 1-1,-17 13-1 1,-8 5 1-16,-3 4-1 16,-4-3 0-16,4 19 0 15,0-4 1-15,7 4 0 16,6-4 0-16,8 1 0 0,7-4 0 0,15-6 0 31,13-9 1-31,7-7-2 16,0-9 0-16,4-3-6 15,-4-6 1-15,-3-4-10 16,0-9 0-16</inkml:trace>
  <inkml:trace contextRef="#ctx0" brushRef="#br0" timeOffset="24825.67">13215 10511 54 0,'-3'12'27'0,"3"-30"-29"16,0-1 44-16,-4-9-41 15,-3-20 1-15,-7-8 1 16,-7-22 0-16,-8-23-4 16,1-8 0-16,4 8 2 15,6 10 1-15,0 0-2 16,4 13 1-16,11 6-1 0,6 6 1 16,4 3 0-16,7 19 1 15,15 10-2-15,2 12 1 16,5 12-3-16,-1 10 1 15,-3 7-4-15,-4 5 0 16,-11 17-6-16,-6 8 0 16,-11 1-6-16,-7 9 1 15</inkml:trace>
  <inkml:trace contextRef="#ctx0" brushRef="#br0" timeOffset="25051.29">12926 10175 60 0,'7'10'30'0,"25"-4"-38"16,-25-3 56-1,10-3-47-15,12-3 0 0,6 0 0 16,0 3 1-16,0 0-3 16,1 0 0-16,-1 0 0 15,0 3 0-15,-3 0-5 16,0-6 1-16,-4-3-6 15,-3-1 1-15,-4 4-7 16,-4-6 1-16</inkml:trace>
  <inkml:trace contextRef="#ctx0" brushRef="#br0" timeOffset="25261.84">13451 10219 40 0,'0'35'20'0,"11"12"-10"0,-4-38 32 16,4 7-40-16,-1 3 1 15,1-1 2-15,-1-2 0 16,5-3-6-16,2-7 0 16,1-3 3-16,-1-9 1 15,1-7-3-15,0-2 0 16,-4-7-5-16,0 0 0 16,4 0-11-16,-1-3 1 0,1 0-1 15,3-1 0-15</inkml:trace>
  <inkml:trace contextRef="#ctx0" brushRef="#br0" timeOffset="25615.36">13780 10345 58 0,'0'37'29'0,"-4"-2"-41"16,4-26 60-16,4-3-48 15,-4-2 1-15,3-1-1 16,-3-3 0-16,7-10-1 16,-3-5 1-16,3-1-2 0,0 0 1 0,0-3-1 15,3 1 0 1,1-4-2-16,3 0 1 16,4 3-1-16,-1 0 1 15,5 3 0-15,2 4 1 16,-3 2 0-16,1 7 1 31,-1 3 1-31,-4 7 1 0,-3 2-1 0,-3 0 0 16,0 4-1-16,-1-1 0 15,1 1-4-15,-1-4 1 16,1 1-6-16,0-4 0 16,3-3-2-16,-4-6 1 0</inkml:trace>
  <inkml:trace contextRef="#ctx0" brushRef="#br0" timeOffset="26146.32">14340 10194 39 0,'11'6'19'0,"10"1"-18"16,-14-7 39-16,0 6-37 16,0-3 1-16,-3 3 0 15,-1-3 1-15,1 4-7 16,-4 2 0-16,-4 4 4 15,-3-1 0-15,0 4-2 16,-3-4 0-16,-1-2-1 16,1 2 1-16,-1 1-1 15,4 3 0-15,3-1 0 16,4 1 1-16,4 0 0 16,3-1 0-16,7 4-1 0,7-6 1 15,4-7 0-15,7-6 0 16,-4-6-1-16,4-7 1 15,-4-12 0-15,0 0 1 16,4-10-1-16,3-5 0 16,4-14-1-16,0-8 1 15,-4-20-2-15,-7 4 1 16,-7-13-2-16,-6 12 1 16,-8-5 0-16,-7 12 0 15,-7 3 0-15,-8 6 0 0,-2 3 1 16,-1 16 1-16,-3 13 0 15,3 15 0-15,4 16 0 16,0 10 1-16,-4 21-1 16,4 13 1-16,0 19-1 15,7 21 1-15,4 4-1 16,3 9 1-16,0-9-2 16,3-16 0-16,-3-12-7 15,0-16 0-15,4-22-4 16,-4-10 0-16</inkml:trace>
  <inkml:trace contextRef="#ctx0" brushRef="#br0" timeOffset="26357.71">14379 9981 37 0,'11'25'18'0,"10"-3"-13"0,-7-19 32 16,0 0-34-16,7 0 0 15,8 0 1-15,2-3 0 16,-2-3-6-16,6 0 1 16,0-3 0-16,4 3 0 15,0 0-7-15,-4-1 0 16,-3 1-6-16,0-3 0 16</inkml:trace>
  <inkml:trace contextRef="#ctx0" brushRef="#br0" timeOffset="26507.87">14951 10200 31 0,'-4'38'15'0,"1"-10"-9"0,3-25 21 0,0 4-27 15,0-7 0-15,0-7-5 16,-4 1 1-16,4-3 0 16,0-4 1-16,-3 1-7 15,3-4 0-15</inkml:trace>
  <inkml:trace contextRef="#ctx0" brushRef="#br0" timeOffset="26817.49">14958 10034 31 0,'17'6'15'0,"15"1"-9"16,-21-7 27-16,3 0-30 16,4 0 0-16,-1 0 2 15,1 0 1-15,-4-3-8 0,0-4 1 16,-3 1 4-16,-1 0 0 15,-3-4-1-15,0 1 0 16,-7 9-1-16,-3-6 0 16,-4 3 0-16,0 3 0 15,-4 0-1-15,0 6 1 16,1 6-2-16,-1 7 1 16,1 6-3-16,3 0 1 0,3-3-2 15,8 3 0-15,3-3-1 16,3-3 0-16,4 0-1 15,4-13 0-15,-4-3-1 16,0-12 0-16,7 3-3 16,1-7 0-16</inkml:trace>
  <inkml:trace contextRef="#ctx0" brushRef="#br0" timeOffset="27122.08">15342 10185 38 0,'0'34'19'0,"-3"-6"-23"16,3-21 36-16,0-1-31 16,0 0 0-16,3 0-1 15,-3 1 1-15,4-7-2 16,-1-3 1-16,4-7 0 16,0-2 1-16,1-7-1 15,-1 6 1-15,3-2-1 0,1-1 1 16,3 3 0-16,7 4 1 15,0 6-1-15,0 9 0 16,4 0 0-16,0 13 0 16,-1 3-1-16,-2 3 0 15,-1-3-2-15,3 0 1 16,-2-6-7-16,-1-7 1 16,-4-6-5-16,8-9 0 15</inkml:trace>
  <inkml:trace contextRef="#ctx0" brushRef="#br0" timeOffset="27406.95">16002 10025 20 0,'-11'-3'10'0,"-13"15"-8"16,13-9 11-16,-3 7-11 15,0 2 1-15,-7 1 2 16,3 2 1-16,4-2-6 15,3 3 0-15,4-1 6 16,7-5 1-16,7-4 0 16,8 3 0-16,6 7-1 15,10-3 0-15,1-1-2 16,-4 4 1-16,-3 0-3 16,-7 2 0-16,-11 4-3 15,-11 10 0-15,-10-1-6 16,-14 0 1-16,-11-9-8 0,-7-6 0 15</inkml:trace>
  <inkml:trace contextRef="#ctx0" brushRef="#br0" timeOffset="27934.23">16633 9862 53 0,'-3'9'26'0,"6"-6"-26"0,-3 0 45 15,0-3-45-15,0 7 0 16,0-4-1-16,4 3 0 15,0-3-3-15,3 3 1 16,0 4-13-16,0 2 1 0</inkml:trace>
  <inkml:trace contextRef="#ctx0" brushRef="#br0" timeOffset="28097.9">16605 10138 67 0,'14'9'33'0,"0"-9"-43"16,-6 0 57-16,-1 0-55 15,-4 0 0-15,1-3-26 16,-4-3 1-16</inkml:trace>
  <inkml:trace contextRef="#ctx0" brushRef="#br0" timeOffset="29584.44">18277 9852 39 0,'22'-15'19'0,"-15"-4"-5"15,-7 19 19-15,-4 0-29 16,-3 3 1-16,-11 9 0 16,-6 7 1-16,-4 10-8 15,-8-1 0-15,-10 13 4 16,4 2 1-16,-4 14-5 15,-7 2 0-15,4 10-2 0,-1-3 0 16,8-6-8-16,7-16 0 16,10-16-3-1,11-15 0-15</inkml:trace>
  <inkml:trace contextRef="#ctx0" brushRef="#br0" timeOffset="29829.44">17801 9808 44 0,'28'60'22'0,"4"25"-20"0,-21-57 39 16,3 9-38-16,0 14 1 15,7 8 0-15,11 4 1 16,7 0-8-16,-1-4 1 15,5-9 0-15,-1-3 0 16,-3-3-11-16,-4-9 0 16,-10-13-3-16,-4-7 1 15</inkml:trace>
  <inkml:trace contextRef="#ctx0" brushRef="#br0" timeOffset="30766.3">18546 9304 40 0,'7'31'20'0,"-4"-9"-20"16,1-16 37-16,-1-3-35 15,-3 7 0 1,4-1 2-16,-4 0 0 16,0-2-5-16,0-4 0 0,-4-6 4 15,1-7 0-15,3-12-2 0,-4 0 0 16,4-6-1 0,7-3 1-16,0-4-1 15,4-2 0-15,6 2 0 16,1 7 0-16,7 6 0 15,-1 6 1-15,5 4 0 16,2 9 0-16,-2 9 0 16,-1 13 0-16,-3 6 0 0,-4 9 0 15,0 20-1-15,-7-1 0 16,-3 7-2-16,-4-4 0 16,0-12-12-1,-4-13 0-15,1-12-1 16,-1-10 0-16</inkml:trace>
  <inkml:trace contextRef="#ctx0" brushRef="#br0" timeOffset="31896.81">19205 10536 74 0,'25'19'37'0,"-22"43"-31"15,-3-40 38-15,0 7-44 16,-7 8 0-16,-7 10-3 16,-3 0 1-16,-5 3-4 15,1-2 1-15,0-11-15 16,0-18 0-16</inkml:trace>
  <inkml:trace contextRef="#ctx0" brushRef="#br0" timeOffset="33366.94">20151 10301 37 0,'-7'-3'18'0,"3"-1"-5"16,4 4 18-16,0 0-25 16,0 0 0-16,4 4 4 15,-4-4 1-15,3 3-13 16,8 0 0-16,3 0 9 16,11-3 0-16,6-3-3 15,8-3 1-15,3-4-4 16,1-6 1-16,-8-5-3 0,-7 2 1 15,-3-3-1-15,-14-3 0 0,-11 0-1 16,-8-4 0-16,-13 1-2 16,4 9 0-1,-8 4-1-15,-3 8 1 16,-4 11-1-16,0 5 1 0,4 13 0 16,7 0 1-16,0 19 3 15,3 3 1 1,7 12 2-16,8 7 1 0,14 3 1 0,17 3 0 31,35-13-4-15,1-9 1-16,-4-19-5 15,-4-22 0-15,-10-15-14 16,-7-22 1-16,-4-10-3 16,0-6 1-16</inkml:trace>
  <inkml:trace contextRef="#ctx0" brushRef="#br0" timeOffset="33683.81">20951 9285 64 0,'-3'9'32'0,"-25"38"-48"0,21-31 67 16,-11 6-51-16,-7 9 0 15,-3 7-2-15,0-1 1 16,3-2-3-16,8-4 1 15,-1-3-12-15,7-12 1 16,1-10-2-16,3-9 0 0</inkml:trace>
  <inkml:trace contextRef="#ctx0" brushRef="#br0" timeOffset="33835.15">20722 9369 38 0,'35'63'19'0,"40"0"-25"16,-54-41 33-16,10 3-38 16,8 9 0-16,7 7-8 15,-7 3 0-15</inkml:trace>
  <inkml:trace contextRef="#ctx0" brushRef="#br0" timeOffset="34208">21318 11060 75 0,'25'50'37'0,"-7"-3"-57"15,-18-25 79-15,-7 6-63 16,-11 13 0-16,-7 3-10 16,-6 9 1-16,-12-3 3 15,-6-19 0-15</inkml:trace>
  <inkml:trace contextRef="#ctx0" brushRef="#br0" timeOffset="35544.04">22634 9975 64 0,'4'-7'32'0,"-15"23"-28"0,1-19 32 16,-8 6-36-16,-10 6 1 16,-8 7-2-16,-2 3 1 0,9 0-1 15,-2 0 0-15,6-1-1 16,4-2 1-16,0 0-1 31,3-1 1-31,7-2 0 0,8-1 0 0,3 1 0 31,3 0 1-31,8-1 0 16,10 1 0-16,7 2 0 16,4-2 1-16,3-4 0 15,-10 4 0-15,-7 2 0 0,-11 1 0 16,-11 0 0-16,-10 3 0 0,-7 3-2 16,-4 0 1-16,1-4-4 15,6-2 1-15,0 0-8 16,8 6 1-16,-1-10-7 15,1-2 1 1</inkml:trace>
  <inkml:trace contextRef="#ctx0" brushRef="#br0" timeOffset="35787.33">22888 10197 61 0,'4'13'30'0,"-8"15"-35"16,4-22 58-16,-3 4-51 15,-1 2 1-15,1 4-1 16,-1-4 1-16,1 1-6 16,3-4 1-16,-4 1-3 15,4-4 0-15,-3-6-10 16,3-6 0-16,-8-16-4 15,1-6 1-15</inkml:trace>
  <inkml:trace contextRef="#ctx0" brushRef="#br0" timeOffset="35919.89">22804 9937 31 0,'21'31'15'0,"3"-12"-13"0,-17-9 22 16,4 2-29-16,-4 7 0 15,7 3-13-15,4 0 1 16</inkml:trace>
  <inkml:trace contextRef="#ctx0" brushRef="#br0" timeOffset="36239.25">23019 10301 37 0,'0'3'18'0,"17"-6"-14"0,-10 0 30 0,4-1-34 16,0-5 1-16,-1 0 0 16,1-7 0-16,-1 0-2 15,-3 4 1-15,0-4 0 16,1 0 0-16,-1 1 0 16,0-1 0-16,0 3 0 15,3 4 1-15,1 3 0 0,-1 6 0 16,1 6 1-16,3-3 0 0,-3 7 1 15,-1 5 0-15,1 4 0 32,-1 3 0-32,1 3-2 15,0 0 1-15,-4-6-5 0,0-3 1 16,3-4-7-16,1-5 0 16,0-7-6-16,6-10 1 15</inkml:trace>
  <inkml:trace contextRef="#ctx0" brushRef="#br0" timeOffset="36505.85">23724 9790 42 0,'0'12'21'0,"-10"16"-23"0,6-18 36 0,-3 9-31 16,-7 9 0-16,0-3 1 15,-4 6 1-15,-6 10-6 16,-1-3 0-16,-3 9 4 16,3 0 0-16,7 3-2 15,4-6 0-15,7-3-4 16,7-7 1-16,7-3-6 16,7-12 0-16,8-13-7 15,2-9 1-15</inkml:trace>
  <inkml:trace contextRef="#ctx0" brushRef="#br0" timeOffset="36734.48">23936 9928 39 0,'14'9'19'0,"-3"25"-18"0,-11-27 30 16,-7 5-30-16,-7 10 1 15,-4 6 2-15,-7-2 0 16,-7 5-4-16,-3 10 0 15,0-4 3-15,3-2 0 16,0-4-1-16,8-3 1 16,3-6-6-16,6 0 1 15,5-9-7-15,3-7 1 16,7-9-6-16,3-10 0 16</inkml:trace>
  <inkml:trace contextRef="#ctx0" brushRef="#br0" timeOffset="36899.37">23671 10015 20 0,'0'-18'10'0,"15"33"8"0,-8-2 10 0,0 6-25 0,3 6 1 0,4 0 3 0,0 0 1 0,4 9-11 16,0-2 0-16,-1-1 6 16,1-6 0-16,3 0-5 15,-3-9 1-15,-1-4-8 16,1-8 1-16,0-11-4 15,-4-18 0-15</inkml:trace>
  <inkml:trace contextRef="#ctx0" brushRef="#br0" timeOffset="37138.18">23975 9855 41 0,'14'63'20'0,"18"9"-20"0,-18-50 37 16,3 6-35-16,5-2 0 16,-1 5-1-16,-7 7 1 15,-4-4-4-15,-6-3 0 16,-8-2-1-16,-3-1 1 16,-7-3-11-16,0-3 0 15,-3-10 0-15,6-2 0 0</inkml:trace>
  <inkml:trace contextRef="#ctx0" brushRef="#br0" timeOffset="37317.78">24402 10320 61 0,'7'31'30'0,"-28"47"-45"16,13-56 67-16,-9 6-54 15,-8 10 0-15,-3 0-6 16,0-1 0-16,-1-12-3 16,-2-3 0-16</inkml:trace>
  <inkml:trace contextRef="#ctx0" brushRef="#br0" timeOffset="37872.5">25280 9968 60 0,'-3'0'30'0,"-1"-9"-27"0,0 9 48 0,-6 3-49 15,-4 0 0 1,-4 3 0-16,-7 7 1 15,4 6-4-15,4 12 0 16,-1-3 2-16,0 13 0 16,1 9-2-16,6-6 0 0,4 0-3 15,7 0 0-15,4-6-5 16,6-4 1 0,11-12-11-16,8-12 0 15</inkml:trace>
  <inkml:trace contextRef="#ctx0" brushRef="#br0" timeOffset="38127.64">25502 10232 31 0,'46'-41'15'0,"-7"35"4"0,-32 3 13 0,0-1-27 15,0 1 1-15,-7-3 4 16,-3 0 0-16,-8-1-12 16,-7 4 1-16,-6 3 8 15,-8 3 0-15,0 1-3 16,-7-1 1-16,8 12-3 15,2 1 1-15,-2 6-3 16,6-3 1-16,4 0-2 16,7-4 0-16,7-2-4 15,14-1 1-15,7-2-4 16,11-7 1-16,10-3-6 16,7-6 1-16,8-4-6 15,-12-12 0-15</inkml:trace>
  <inkml:trace contextRef="#ctx0" brushRef="#br0" timeOffset="38426.57">25883 9987 34 0,'11'0'17'0,"-8"-3"-9"0,-3 3 25 16,0 0-28-16,-3 0 0 16,-4 0 2-16,-4 6 0 15,1 1-9-15,-1 2 1 16,-3 3 5-16,0 1 1 0,0 3-3 15,0-1 1-15,0-2-1 16,3 3 0-16,7-1-1 16,8-2 0-16,7 3 0 15,3-7 0-15,0 3-1 16,-4 1 1-16,1 3-1 16,-4 3 0-16,-7-1-2 15,-11 7 1-15,-6 0-5 16,-4-3 1-16,-4-3-12 15,0-3 0-15,-3 0 0 16,3-7 1-16</inkml:trace>
  <inkml:trace contextRef="#ctx0" brushRef="#br0" timeOffset="38700.51">26367 9965 60 0,'10'25'30'0,"-17"-28"-42"0,4 6 63 16,-8 4-51-16,-7 2 0 16,-3 3 0-16,-3 7 0 15,2 6 0-15,1 0 0 16,-7 16 0-16,3 3 0 0,4 3-2 15,3-3 0 1,8-6-7-16,6-7 0 0,11-12-7 16,-3-10 0-16</inkml:trace>
  <inkml:trace contextRef="#ctx0" brushRef="#br0" timeOffset="38923.6">26628 10000 56 0,'0'9'28'0,"-36"38"-35"15,22-34 49-15,-7 5-42 16,-7-5 1-16,-4 15 0 16,-3 0 1-16,-11 7-3 15,11-1 1-15,3 1-3 16,4-7 1-16,3-9-12 15,7-13 0-15,4-15-2 0,7-13 1 16</inkml:trace>
  <inkml:trace contextRef="#ctx0" brushRef="#br0" timeOffset="39132.85">26236 9931 27 0,'11'-22'13'0,"27"19"-2"0,-23 12 20 15,2 4-26-15,-3 12 1 16,4 9 2-16,0 4 1 15,-4-1-11-15,0 7 0 0,0 3 7 16,0-6 0 0,-3-3-3-16,-1-10 0 0,-3-3-4 15,7-6 0-15,-3-7-4 16,3-12 0-16,0-9-9 0,4-10 1 16,3-6-1-1,-3-13 0-15</inkml:trace>
  <inkml:trace contextRef="#ctx0" brushRef="#br0" timeOffset="39387.6">26624 9768 36 0,'7'22'18'0,"14"9"-8"15,-10-12 35-15,3 6-41 16,0 0 0-16,-3 9 1 15,-1 7 1-15,4 0-8 0,-3-7 0 16,3 7 4-16,-7 9 0 16,-7 1-3-16,0-4 1 15,-7 6-3-15,-7 0 0 16,-7-9-7-16,-4-6 0 16,-3-10-6-16,7-6 1 15</inkml:trace>
  <inkml:trace contextRef="#ctx0" brushRef="#br0" timeOffset="39584.93">27058 10461 63 0,'-3'72'31'0,"-33"0"-43"16,26-47 60-16,-8 0-49 15,-3 3 1-15,-7 7-4 16,3-4 0-16,0-6-5 16,1-9 0-16,6-10-7 15,7-9 0-15</inkml:trace>
  <inkml:trace contextRef="#ctx0" brushRef="#br0" timeOffset="40904.07">27802 10257 55 0,'-3'-3'27'0,"-1"15"-25"31,4-12 50-31,0 0-47 16,0 0 0-16,7-6 1 0,4-3 1 0,0-7-10 15,-1 3 1 1,4 4 5-16,0-4 1 16,1 1-4-16,-5-1 1 15,-6-2-2-15,-8-4 0 16,-3-6-1-16,4 3 0 16,-5 3-2-16,-6 6 1 15,-3 7-1-15,-8 12 1 0,-3 13 0 16,0 0 0-16,-1 16 1 15,8 2 0 1,7 4 1-16,11 3 0 0,10 3 1 0,14-3 0 16,7-7-2-1,0-8 1-15,11-4-6 16,7-13 0-16,-4-9-9 16,1-15 0-16,6-16 0 15,-3-10 0-15,0-12-3 31,31 56 19-31,-84-156-3 16,67 15 0-16,-10 25 12 16,-8 13 0-16,-7 12 3 15,-10 19 0-15,-4 13-2 0,-7 12 1 0,-7 13-2 32,-7 15 1-32,0 13-3 15,-3 13 1-15,-8 9-3 16,-10 16 0-16,-4 12-2 0,-3 12 0 15,-4 17-1-15,4-1 1 0,3 4-2 16,4-7 1 0,7-15-4-16,3-10 1 15,4-16-4-15,4-12 1 16,-1-12-5-16,4-10 1 16,-3-13-8-16,-4 1 0 15,-4-10 2-15,-6-10 1 16,-1-5 1-16,0-1 1 0,-3-6 3 15,0 3 0-15,3 7 13 16,4 9 0-16,4 3 5 16,3 6 0-16,3 7 2 15,11 2 1-15,0 4 0 16,7 3 1-16,11 7-7 16,14 5 1-16,14 4-6 0,3-1 0 0,8-2-5 15,6 3 0-15,4-4-2 31,4-2 0-31,-8-4 0 16,-6-6 0-16,-8-3 1 16,-6 3 0-1,-11-7 4-15,-8 1 1 32,-6-3 2-32,-7-1 0 0,-4 1 1 0,-4 0 0 0,-10 9 0 15,-7 0 1-15,-7 6-2 16,-11 3 1-16,-6 1-3 15,-5-1 1-15,1 7-1 16,3 6 1-16,1 9-1 16,-1-3 1-16,4 16 1 0,7 6 0 0,10-6 0 15,14 0 1 1,8-9-2-16,14-7 1 16,14-9-4-16,10-7 1 0,4-9-7 15,-11-3 1-15,-10-6-12 16,-11-10 0-16</inkml:trace>
  <inkml:trace contextRef="#ctx0" brushRef="#br1" timeOffset="49656.62">19593 10887 45 0,'0'6'22'0,"25"7"-12"15,-14-13 22-15,6 0-30 16,11-3 1-16,15 0 3 15,13-4 0-15,15 1-7 16,6-3 1-16,26 2 4 16,10-2 0-16,7 0-1 15,-11-1 0-15,7 4-2 16,-10-3 0-16,-11 2-1 16,-17 1 0-1,-15 0-3-15,-13-1 1 0,-15 1-5 0,-14 3 0 16,-17 6-10-16,-18 0 0 15</inkml:trace>
  <inkml:trace contextRef="#ctx0" brushRef="#br1" timeOffset="50017.09">19858 11006 35 0,'35'19'17'0,"15"-16"-5"15,-43-3 18-15,3 0-27 16,1 0 1-16,-4 0 2 15,0 0 1-15,3 3-8 16,5-3 1-16,-1-3 5 16,7 3 0-16,0-6-2 15,11-3 1-15,14 5-2 16,10 1 0-16,8-3-2 16,3-3 0-16,-7 2-5 15,-4 4 0-15,-14 0-12 16,-17 3 0-16</inkml:trace>
  <inkml:trace contextRef="#ctx0" brushRef="#br1" timeOffset="51137.91">29259 10458 25 0,'15'31'12'0,"13"6"5"0,-18-27 13 0,4 6-25 15,4 6 1-15,3-1 2 32,0 5 1-32,-3-4-11 15,-4-4 0-15,-7 4 6 0,-7 10 1 16,-14 8-6 0,-14-2 0-16,-11-3-7 15,-7-10 0-15,-3-19-8 16,6-9 1-16</inkml:trace>
  <inkml:trace contextRef="#ctx0" brushRef="#br1" timeOffset="52478.65">30776 9140 42 0,'4'19'21'0,"-1"16"-16"0,-3-26 34 16,0 4-37-16,0-4 0 15,0 1 0-15,0-4 1 0,0-6-3 16,7-16 0-16,4-9 2 31,3-9 1-31,7-13-1 16,11-10 0-16,3-12-1 15,4-6 0-15,3 0-1 16,-6-1 0-16,-8 14-1 0,-3 8 0 0,-4 4-1 16,0 16 1-16,-3 5-1 15,-1 14 1 1,-3 8-1-16,-3 4 1 0,-4 16 0 16,-3 12 0-16,-1 6 0 0,-3 23 0 15,-3 5 1 1,-1 13 0-16,1 0 0 15,-1 4 0 1,4-7 0-16,0-10 0 16,4-15-4-16,-4-6 1 0,3-16-6 15,-3-13 1-15,-3-9-6 16,-1-12 1-16</inkml:trace>
  <inkml:trace contextRef="#ctx0" brushRef="#br1" timeOffset="52674.84">30826 8890 42 0,'-11'37'21'0,"11"-2"-13"15,4-29 37-15,3 3-42 16,0 1 1-16,7-4 1 16,4-3 1-16,6-6-8 15,12-3 0-15,9-4 3 16,-2-2 0-16,-1-1-7 15,-3-2 0-15,3-7-11 16,1-3 1-16</inkml:trace>
  <inkml:trace contextRef="#ctx0" brushRef="#br1" timeOffset="53097.57">31687 8670 52 0,'-8'44'26'0,"8"31"-25"0,0-56 39 0,0 3-38 16,0 0 0-16,0 0 2 15,0 0 0-15,0-3-5 16,4 0 1-16,-4-7 2 15,0-3 0-15,-4-5-2 16,-3-8 1-16,-3-2-1 16,-8-3 0-1,-3-7-1-15,-4 7 0 0,-3-4 0 16,-4 7 0-16,1-4-1 16,-1 7 0-16,0 3 0 15,7 7 0-15,1 8 0 16,6 7 0-16,7 3 1 15,8 0 0-15,6 4 1 16,1-7 0-16,21 3 1 16,10-10 0-16,14-2-2 15,1-7 0-15,-8-6-5 0,4-6 0 16,7-4-9-16,-4-15 0 16</inkml:trace>
  <inkml:trace contextRef="#ctx0" brushRef="#br1" timeOffset="53545.68">32219 8554 42 0,'4'53'21'0,"-11"1"-21"0,7-42 31 16,-4 7-28-16,1 9 1 0,-1 4 1 15,1-4 1-15,-1 6-7 16,4 4 1-16,-3 0 4 16,3-7 0-16,0-3-2 15,0-9 1-15,0-3-2 16,0-4 0-16,0-6-1 16,-8-9 0-16,-2-6-1 15,-8-7 1-15,-6-6-1 16,-8 4 0-16,-3-8 0 15,-1 4 1-15,1 7 0 16,-4 9 0-16,7 6 0 16,1 9 1-16,6 10 0 15,11 6 0-15,3 3 0 16,11-6 1-16,11 3-1 0,6-3 1 16,12 0-2-16,10-9 0 15,10-4-5-15,-7-3 1 16,-6 0-9-16,-8-6 1 15,-11 0-5-15,-10 0 0 16</inkml:trace>
  <inkml:trace contextRef="#ctx0" brushRef="#br1" timeOffset="54250.75">31274 10429 52 0,'3'7'26'0,"1"-26"-30"0,-4 9 50 0,-7 1-46 15,-4-4 1-15,-6 4 1 16,-5-4 1-16,5 7-3 16,-4 0 1-16,-4 3 1 0,-3 6 0 31,-1 9 0-31,-2 7 0 16,-1 6-1-16,4 7 0 15,7-7-1-15,6 0 0 0,12 0 0 16,13-3 0-16,8-6 0 0,7-7 0 15,0-6-1-15,-1-6 1 16,-3-6-1 0,1-4 0-16,-1-3-2 15,3-6 1-15,1-3-2 16,3 0 0-16,-3 3-1 16,-4 0 0-16,0 10 1 15,-3-1 0-15,-4 7 1 0,-3 6 1 0,-4 6 3 31,0 4 0-31,-4 5 1 0,4 7 1 16,0 3 0-16,0 0 0 16,4 4-1-16,3-1 1 0,-3-3-5 31,-1-6 1-31,1-7-12 16,0-9 1-16,-8-9-3 15,8-3 0-15</inkml:trace>
  <inkml:trace contextRef="#ctx0" brushRef="#br1" timeOffset="54613.6">31732 9661 47 0,'4'13'23'0,"-15"18"-24"16,8-25 45-16,-4 10-44 15,-4 3 0-15,-6 6 0 16,-8 6 1-16,-3 10-2 16,-4-13 1-16,4-3-3 15,3-3 0-15,4-9-7 16,3-4 1-16,11-9-5 16,4-12 0-16</inkml:trace>
  <inkml:trace contextRef="#ctx0" brushRef="#br1" timeOffset="54777.42">31542 9648 39 0,'14'26'19'0,"14"17"-17"0,-14-27 34 16,4 9-35-16,3 10 1 16,4 9-1-16,7 0 0 15,-1-1-7-15,-2 4 0 0,-8-9-6 16,-7-10 0-16</inkml:trace>
  <inkml:trace contextRef="#ctx0" brushRef="#br0" timeOffset="62744.89">7620 12251 36 0,'0'0'18'0,"0"-3"-6"0,0 3 18 0,0 0-25 16,0 0 0-16,4 0 3 15,3 3 0-15,3 0-10 16,-6 0 1-16,6 1 7 0,1-1 0 16,3-3-2-16,7-3 1 15,11-1-2-15,7-2 0 16,0 0-1-1,-1 3 1-15,-6 0-3 0,-4 0 1 0,-10 3-2 16,-11 6 0-16,-11 3-2 31,-6 4 0-31,-18 2-1 0,-1-2 1 16,1 3-2 0,0-1 1-16,0 1 1 15,0-7 0-15,6 7 1 0,5 0 1 16,6 6 1-16,4-3 1 15,7-1 0 1,7 1 1-16,7-6 0 0,11-7 1 0,10-6-2 16,4-6 1-16,0-4-3 15,0 4 0-15,-8 3-10 16,-9 0 1-16,-8-4-7 16,-4-2 0-16</inkml:trace>
  <inkml:trace contextRef="#ctx0" brushRef="#br0" timeOffset="63229.09">8192 12188 54 0,'56'-9'27'0,"-31"-13"-32"16,-18 13 48-16,0-4-41 15,-4-3 0-15,-3-2 1 16,-7-4 0-16,-14 0-4 16,-14 3 0-16,-11 3 2 15,-7 7 1-15,-14 6-2 16,-7 3 1-16,-4 6-1 15,-17 7 0-15,21 2-2 0,-7 7 0 16,3 10-2-16,-6 15 0 16,17 9 1-16,10 16 0 15,25 3 0-15,11 13 1 16,25-6 2-16,24-13 0 16,11-10 3-16,31-18 0 15,15-22 0-15,21-19 1 16,7-22-1-16,7-19 1 15,-4-12-2-15,-10 3 1 16,-14-13-2-16,-22 3 0 16,-20 7-2-16,-26 0 0 15,-17 3-5-15,-21-4 1 0,-14 7-12 16,-14-9 0-16</inkml:trace>
  <inkml:trace contextRef="#ctx0" brushRef="#br0" timeOffset="63834.55">9476 12474 55 0,'7'-28'27'0,"-21"-1"-24"16,10 29 41-16,-3-3-42 15,-4 0 0-15,-3 0 3 16,-3 3 1-16,-12 0-7 16,1 6 0-16,-7 10 3 15,-4 6 1-15,4 3-3 0,3 16 0 16,-3 9-2-16,-4 6 0 16,4 10 1-16,7-12 1 0,6 5-1 15,12 1 1-15,10-10 1 16,10-9 0-16,8-10-2 31,14-6 1-31,10-6-4 16,11-10 1-16,0-2-7 15,7-11 1-15,0-2-9 0,3-10 0 0</inkml:trace>
  <inkml:trace contextRef="#ctx0" brushRef="#br0" timeOffset="64103.51">9716 12806 34 0,'3'-9'17'0,"-10"6"-4"0,7 3 20 0,0-3-28 0,-11-1 1 0,4 4 3 0,4 0 0 0,-4 4-11 0,-4-1 1 0,-3 3 7 0,-4 6 1 0,-3 4-4 0,0 3 1 0,0 3-2 15,0 0 0-15,7-6-2 16,-4-1 1-16,7 7-2 15,4-6 0-15,7-4-3 16,14-5 1-16,8-7-4 16,2-7 0-16,-2 4-10 15,-5-9 1-15,4-7-1 16,4 0 0-16</inkml:trace>
  <inkml:trace contextRef="#ctx0" brushRef="#br0" timeOffset="64662.33">9737 12932 52 0,'3'25'26'0,"8"-10"-32"0,-11-15 51 16,0 4-45-16,3-1 1 16,1-6-1-16,-4-4 0 15,3 1-1-15,1-3 1 16,-1-4-1-16,1-3 1 15,-4 1-1-15,0 2 0 16,0 4-1-16,3-1 1 16,1 7-1-16,0 6 1 15,3 7 0-15,0-1 0 16,0 4 0-16,0-4 0 16,3 1 2-16,-6-4 0 0,6-3 0 15,-2 0 0-15,-1 0 0 16,3 0 0-16,-3 0 0 15,0-3 0-15,0 4-3 16,-3-4 1-16,3 0-1 16,-7 0 0-16,7-4-1 15,0-2 1-15,4 0 0 16,-4-3 1-16,0 2-1 16,0 1 1-16,3 0 1 15,1 3 0-15,0-1 1 16,3 4 0-16,0-3 0 15,0 3 0-15,0 0 1 0,0 0 1 16,4 3 0-16,-4 4 0 16,0 2 0-16,0-3 0 0,-3 4-1 15,-1 2 1-15,1 4-2 16,-4 3 0 0,0 3-1-16,0-7 0 15,0-2-4-15,4-4 1 0,-1-2-10 16,1-14 1-16,-1-11-3 15,8-7 0 1</inkml:trace>
  <inkml:trace contextRef="#ctx0" brushRef="#br0" timeOffset="64972.21">10340 12389 40 0,'3'6'20'0,"-3"51"-20"16,0-41 36-16,0 9-34 16,-3 6 1-16,-1 0 2 15,4 10 1-15,0-3-6 16,-3-4 0-16,3-2 3 16,0-4 1-16,0 0-3 15,0-3 1-15,0-6-5 16,0 0 1-16,0-7-3 15,-4-2 0-15,4-4-2 16,-3-3 0-16,-1-3-2 16,-3-3 1-16,4-3-3 15,-1-1 0-15,1-2 0 16,-1-4 1-16</inkml:trace>
  <inkml:trace contextRef="#ctx0" brushRef="#br0" timeOffset="65225.11">10301 12753 31 0,'4'-9'15'0,"27"5"-14"0,-20 8 31 16,3-1-30-16,4 0 0 15,-1 0 3-15,5 0 0 16,2-3-4-16,4 0 0 16,4 0 4-16,0 3 1 15,-7 3-1-15,-4 4 0 0,-7 6-1 16,-11 9 0-16,-13 3-3 15,-11 0 0-15,-4 3-3 16,-10-5 0-16,-1-1-5 16,5-3 1-16,-1-4-10 15,14-5 0-15,4-7 1 16,14-6 0-16</inkml:trace>
  <inkml:trace contextRef="#ctx0" brushRef="#br0" timeOffset="65467.56">10816 12828 54 0,'0'32'27'0,"0"-1"-34"0,-3-22 57 15,3 1-48-15,-4 2 1 16,1 4 0-16,-1 0 1 15,1 2-6-15,-1-5 1 16,4-4-1-16,-4-5 1 16,8-11-9-16,-8 1 1 15,1-10-8-15,-1-12 0 16</inkml:trace>
  <inkml:trace contextRef="#ctx0" brushRef="#br0" timeOffset="65586">10721 12637 24 0,'25'25'12'0,"-1"-3"-8"0,-17-16 9 0,7 0-26 15,4 4 0-15</inkml:trace>
  <inkml:trace contextRef="#ctx0" brushRef="#br0" timeOffset="65901.95">10897 12853 37 0,'11'44'18'0,"3"-16"-21"15,-10-24 36-15,-1-1-33 16,1 3 1-16,-1-3-2 16,-3-3 1-16,7-3-2 0,-3-3 1 15,-1-7-1-15,1-3 0 16,-1 1-2-16,4-4 1 15,-3 0 0-15,3 3 1 16,0 1 0-16,4 2 1 16,-1 4 1-16,4 3 1 15,4 6 0-15,0 6 1 16,-1 9-1-16,4 1 1 31,8 9-9-31,-5-6 1 16,1-6-2-16,-7-7 0 15</inkml:trace>
  <inkml:trace contextRef="#ctx0" brushRef="#br0" timeOffset="66506.32">11377 12784 42 0,'14'10'21'0,"-17"8"-25"16,3-14 42-16,0-1-39 15,-4 3 1-15,-3 0 2 16,0 4 0-16,-4 2-2 16,4 1 0-16,0 2 0 15,0-2 1-15,0 0-2 16,0-4 0-16,4-3-3 0,3 1 1 16,0-4-2-1,0-3 1-15,0-7-1 0,7 1 0 16,3 0 1-16,1-4 0 15,-1 1 1-15,5 0 0 16,-5-1 0-16,4 4 0 16,4 6 0-16,-4 3 1 15,-3 6-3-15,3 4 1 16,-4-4 0-16,1 1 0 16,-1-1-1-16,1 1 0 15,3-4 1-15,0-3 0 16,0 0 7-1,-52 32-3-15,115-89 6 16,-34 23 0-16,-1-3 2 16,-7-14 0-16,-7-5 1 15,1-6 0-15,-5-4-5 16,-3 3 0-16,-6-2-4 16,-8-4 0-16,-7 9 0 15,-7 4 0-15,-4 3 0 16,-7 9 0-16,-3 10 1 15,0 15 1-15,0 19-1 16,3 10 1-16,1 12-1 16,-1 6 0-16,4 19 0 15,7 13 0-15,0 12-1 16,3-12 1-16,4 19-2 16,4-10 1-16,-4-16-6 0,0-12 0 15,-4-16-4-15,1-15 0 16</inkml:trace>
  <inkml:trace contextRef="#ctx0" brushRef="#br0" timeOffset="66712.83">11465 12624 41 0,'36'32'20'0,"13"-7"-21"0,-31-22 38 15,10-3-36-15,4-3 1 0,3 0-3 16,0-4 0-16,0 4-4 16,-3 3 0-16,-7 0-7 15,0 0 0-15</inkml:trace>
  <inkml:trace contextRef="#ctx0" brushRef="#br0" timeOffset="66878.12">11892 12800 34 0,'0'28'17'0,"-3"-3"-17"16,6-22 25-16,1 1-27 15,-4-1 1-15,0 0-4 16,-4-6 1-16,4-4 1 16,-3-5 1-16,3-4-7 15,0 4 0-15</inkml:trace>
  <inkml:trace contextRef="#ctx0" brushRef="#br0" timeOffset="67226.81">11885 12649 19 0,'7'-6'9'0,"18"22"-6"0,-18-16 13 16,3 3-13-16,1 3 1 16,0 4 2-16,-1-4 1 15,4 0-8-15,-3 0 0 16,3 1 4-16,0-4 1 15,0-6-2-15,4-4 1 16,0 1-3-16,-1 0 1 0,-3 0 0 31,0-1 1-31,-3 1 0 0,0 3 0 0,-4 0 0 16,0 0 0-16,-4 0 0 0,-3 3 1 16,0 0-2-1,0 0 0-15,-3 0-1 16,-4 3 1-16,-7 6-1 0,-1 1 0 0,-2 5-1 31,6-2 0-31,1 6-3 0,3 3 1 16,3 3-5-1,4 0 0-15,7-3-2 16,4-10 1-16,3-6-2 16,0-9 1-16</inkml:trace>
  <inkml:trace contextRef="#ctx0" brushRef="#br0" timeOffset="67553.39">12323 12838 44 0,'10'22'22'0,"4"-16"-31"0,-14-6 48 15,4-3-40-15,3 0 1 16,0-4-1-16,0-2 1 15,0-1 0-15,0 1 0 16,-3 0-1-16,3-4 0 0,-4 4 0 16,4 2 1-16,-3 1-1 15,3 3 1-15,0 3 0 16,3 0 0-16,5 3-1 16,-5 0 1-16,1 4-2 15,-1-1 0-15,4-3-3 16,4-6 1-16,0-3-6 15,-1-1 0-15,4-5-1 16,4-7 1-16</inkml:trace>
  <inkml:trace contextRef="#ctx0" brushRef="#br0" timeOffset="67800.95">12756 12634 29 0,'15'3'14'0,"-5"-13"-14"16,-10 10 29-16,0 0-29 15,0 0 1-15,-3 0-1 16,-4 0 1-16,0 0-1 15,-4 4 0-15,-3-1-1 0,0 3 1 16,3 0-2-16,1 4 1 16,2 2 1-16,5 1 1 15,3 2 1-15,7 1 1 16,4-3 1-16,6-1 1 16,1 4 0-16,0-4 1 15,-4 1-3-15,-4 3 1 16,-10 6-5-16,-10 0 0 15,-12 6-11-15,-6-9 1 16,-14-4-3-16,0 4 1 16</inkml:trace>
  <inkml:trace contextRef="#ctx0" brushRef="#br0" timeOffset="68290.32">14228 12850 56 0,'3'0'28'0,"-3"0"-36"0,-3 0 58 15,-5 0-50-15,1-3 1 16,-7 3-1-16,-3 3 1 16,-1 0-1-16,4 7 0 0,0 5-2 15,3 1 1-15,4 3-2 16,0 0 0-16,0 6-2 16,4-6 0-16,3-4-4 15,7-8 1-15,7-7-5 16,3-7 1-16,8 1-1 15,14-10 0-15</inkml:trace>
  <inkml:trace contextRef="#ctx0" brushRef="#br0" timeOffset="68530.75">14559 12935 56 0,'18'12'28'0,"-11"-37"-37"15,-7 10 61-15,-4-14-50 0,-6-2 0 16,-8-19 1-16,-7-7 0 16,-6-8-4-16,-5-8 1 0,5-8 2 15,-5-1 0 1,5 4-2-16,6 6 1 16,7 9-3-16,15 10 1 15,10 15-4-15,3 13 0 0,8 9-9 16,3 7 1-16,0 12-4 15,-3 7 0-15</inkml:trace>
  <inkml:trace contextRef="#ctx0" brushRef="#br0" timeOffset="68710.97">14347 12558 55 0,'-7'32'27'0,"11"-7"-27"0,-1-22 51 0,8 3-50 16,3-3 0-16,11 1-4 15,14-1 1-15,3-10-3 16,0 4 0-16,1 0-8 16,-1 0 0-16,-3-6-4 15,-4-1 0-15</inkml:trace>
  <inkml:trace contextRef="#ctx0" brushRef="#br0" timeOffset="69188.89">15808 12803 44 0,'-11'0'22'0,"-10"-25"-27"0,18 3 42 0,-4-9-34 16,0-13 0-16,3-10 0 15,1 1 1-15,-1-10-5 16,4-2 0-16,0-4 3 16,7 3 0-16,4 3-1 15,10 7 0-15,4 5-1 16,6 11 1-16,1 8-2 15,-4 10 1-15,0 10-6 16,-10 12 1-16,-4 9-10 0,-10 16 1 16</inkml:trace>
  <inkml:trace contextRef="#ctx0" brushRef="#br0" timeOffset="69624.5">15586 12681 47 0,'0'19'23'0,"21"-7"-18"0,-11-9 36 16,8-3-40-16,3-6 1 15,4 0-1-15,10-1 1 0,8 1-3 16,-8 0 0-16,14-3 0 16,-3 2 0-16,0 1-5 15,-11 0 0-15,-7-1-4 16,-6 1 0-16,-5-3-3 15,-6 2 0-15,-4 1 1 16,-7 6 1-16,0 0 2 16,0 3 1-16,-4 0 5 15,1 10 0-15,-1 0 7 16,1 2 1-16,-1 4 4 16,4-3 0-16,0-1 3 15,4 4 0-15,3 0 0 16,3-3 0-16,5-1-5 15,2-2 1-15,4-7-4 16,8 0 0-16,-1-15-2 16,-7 3 1-16,-3-7-3 15,-1-2 1-15,-6-10-4 0,-1 3 0 16,-3 0-9-16,1 0 0 16,-8 0-3-16,10 3 1 15</inkml:trace>
  <inkml:trace contextRef="#ctx0" brushRef="#br0" timeOffset="70104.58">16390 12831 42 0,'7'13'21'15,"-14"-13"-27"-15,7 0 38 0,7-6-33 16,-3-4 1-16,3 1-1 16,0-7 1-16,0 7 0 0,7-4 0 15,-7 4-2-15,4-1 1 16,-1 1-2-16,1 3 0 16,-1 3-1-1,1 3 1-15,-1 3 0 16,1 0 0-16,0-3 0 15,-1 3 0-15,1 3 3 0,-1 0 0 0,1 4 0 16,0-1 1-16,-4 1-1 16,0 2 1-16,0 4-1 15,-4-4 0 1,4 4 0 0,-3-3 0-16,-1-1 0 0,1-2 0 15,-1-1 1-15,4-3 1 16,1 1-1-16,-1-1 1 15,0 0 0-15,0 0 0 16,0 1-1-16,0-4 0 0,0-3-3 16,3 0 0-16,1-3-5 15,0-4 1 1,3-2-3-16,-7 0 0 0</inkml:trace>
  <inkml:trace contextRef="#ctx0" brushRef="#br0" timeOffset="70657.47">17050 12872 55 0,'3'-3'27'0,"-3"-13"-38"16,0 13 58-16,-3-3-47 15,-4 0 1-15,-4 2 0 16,-3 4 0-16,-4 7-2 16,-3 2 0-16,4 7-1 15,-1-1 1-15,4-2-1 0,0 3 1 16,7 3-1-16,3-1 0 16,4 1 0-16,11-3 1 15,6-4-1-15,5-5 1 16,2-10 0-16,4-7 0 15,8-6 0-15,6-15 1 16,7-7 0-16,1-15 1 16,-8-16 1-16,-3-9 0 15,-4-4 0-15,-7-9 1 16,-3-9-1-16,-11 0 0 16,-3-1-2-16,-4 13 1 0,-4 10-1 15,-3 15 1-15,0 13 0 16,4 16 0-16,-8 15-1 15,1 16 1-15,-8 15 0 16,-6 23 0-16,-1 18 0 16,-3 19 0-16,0 16-1 15,3 15 1-15,4 7-2 16,3-9 0-16,4-4-3 16,4-19 0-16,-1-18-6 15,1-16 0-15,3-16-5 16,0-12 0-16,0-16 0 15,-7-7 1-15</inkml:trace>
  <inkml:trace contextRef="#ctx0" brushRef="#br0" timeOffset="70844.11">17018 12618 34 0,'-18'-3'17'0,"47"25"-13"0,-19-13 36 16,4 7-36-16,4 3 0 15,3-7 3-15,7 1 0 16,4-4-9-16,7 1 0 15,0-1 5-15,-4-3 1 16,-7-2-6-16,0-1 1 16,-3-3-8-16,3-3 1 15,-7-4-8-15,1-2 1 16</inkml:trace>
  <inkml:trace contextRef="#ctx0" brushRef="#br0" timeOffset="71424.5">17522 12700 26 0,'8'34'13'0,"-5"-3"-4"0,1-21 14 0,-1 2-21 16,1 7 1-16,-1 3 1 16,-3-6 1-16,0 0-7 15,0-4 1-15,0-3 0 16,0-5 1-16,0-8-5 16,0-5 1-16,0-7-2 15,0-2 1-15,0 2 0 16,0 0 0-16,0 7 3 15,7 3 0-15,4-1 2 16,-1 4 0-16,5 3 2 16,2 3 1-16,4 0 1 15,8 1 0-15,2-1 1 16,8 0 0-16,-4 0 2 16,1 3 1-16,-8 4-3 0,-3-4 1 15,-8 3-3-15,-3-2 0 16,-3-1-2-16,-1 0 1 15,-2-3-3-15,2 0 0 16,-6 4 0-16,-1 2 0 16,4 0 0-16,-3 4 0 15,-4 0 0-15,0-4 0 16,3 0-1-16,-3 1 1 16,0 2-1-16,7 4 0 15,-3 0 0-15,3-7 0 0,4 7 0 16,-1-7 1-16,4-3 0 0,0-2 1 15,4-8 0 1,3 1 0-16,0 0 0 16,0 0 0-16,1 3 1 0,-5-3 0 15,1 6 0 1,3 0 1-16,0 7 0 16,0-1 0-16,1 0-2 0,-1-2 1 0,3-4-5 31,5-6 1-31,-5-4-6 15,5-11 0-15,-1-4-3 16,-7-7 0-16</inkml:trace>
  <inkml:trace contextRef="#ctx0" brushRef="#br0" timeOffset="71696.28">18616 12740 24 0,'21'-22'12'0,"-24"10"-5"0,3 6 20 16,0 6-25-16,-4 3 1 15,-3 3 0-15,0-3 1 16,-7 3-5-16,-7 1 0 15,3-4 3-15,4 3 0 16,0 0-1-16,0-2 1 16,3 2-1-16,4-6 1 15,0 3 1-15,7 3 0 16,0 7 0-16,7 2 1 16,7 10-1-16,7-3 0 15,4 0-1-15,0 0 0 16,-7-9-2-16,-4 3 1 0,-11 6-2 15,-6-4 0-15,-4 7-4 16,-8-3 0-16,-6-3-9 16,4-9 0-16</inkml:trace>
  <inkml:trace contextRef="#ctx0" brushRef="#br0" timeOffset="71982.98">18951 12502 45 0,'7'19'22'0,"0"6"-23"0,-3-19 34 16,-1 4-37-16,1-1 0 31,-1 0-20-31,1-2 0 16</inkml:trace>
  <inkml:trace contextRef="#ctx0" brushRef="#br0" timeOffset="72186.13">18916 12872 45 0</inkml:trace>
  <inkml:trace contextRef="#ctx0" brushRef="#br0" timeOffset="72238.11">18944 12922 67 0,'14'28'-4'0,"-10"-24"33"0,-1-4-41 0,-3 0 0 0,0 3-10 0,-7-10 0 0</inkml:trace>
  <inkml:trace contextRef="#ctx0" brushRef="#br0" timeOffset="73415.93">20514 13132 41 0,'4'38'20'0,"13"0"-6"16,-13-32 21-16,-1 6-31 15,1 4 0-15,-1-6 2 16,-3-4 1-16,0-16-8 15,-3-12 0-15,-1-15 5 0,-3-10 1 16,0-22-2 0,-3 0 0-16,-1-13-1 15,7 1 0-15,8-7-1 16,3 10 1-16,7-1-2 16,7 1 0-16,8 9-2 0,-1 15 1 0,-7 14-3 15,4 11 0 1,3 11-7-16,-3 18 0 15,-8 15-7-15,-10 7 0 16</inkml:trace>
  <inkml:trace contextRef="#ctx0" brushRef="#br0" timeOffset="73633.5">20338 12960 60 0,'-4'0'30'0,"18"6"-31"0,-7-3 52 16,7 0-49-16,4 4 1 16,3-1-1-16,11 0 1 0,3 1-5 15,4-1 1-15,0-3-2 16,-11-3 0-16,4 0-6 16,0-9 0-16,-4-4-10 15,4-9 1-15</inkml:trace>
  <inkml:trace contextRef="#ctx0" brushRef="#br0" timeOffset="73904.63">21082 12831 61 0,'7'32'30'0,"-14"2"-39"16,3-28 51-16,-3 7-42 0,-7-7 0 16,0 7 0-16,-7 12 0 15,3 0-1-15,-3 6 1 16,0 4-2-16,3 2 1 16,4 4-4-16,7-6 1 15,7-10-10-15,11-10 0 16,10-15-1-16,4-12 1 15</inkml:trace>
  <inkml:trace contextRef="#ctx0" brushRef="#br0" timeOffset="74086.9">21276 12885 57 0,'4'28'28'0,"-29"9"-37"0,21-24 59 0,-6 12-50 15,-11 3 0-15,-4 4-1 0,-3 2 1 16,-1 7-3-16,-2 0 0 16,2-10-7-16,1-3 1 15,7-9-7-15,7-6 1 0</inkml:trace>
  <inkml:trace contextRef="#ctx0" brushRef="#br0" timeOffset="74294.69">21089 12960 45 0,'21'31'22'0,"4"41"-17"0,-14-56 37 16,-1 6-41-16,1 6 0 16,3-3-1-16,0 4 1 15,-4-1-4-15,1-3 0 16,0-3-4-16,6-10 0 15,8-5-8-15,3-20 0 16</inkml:trace>
  <inkml:trace contextRef="#ctx0" brushRef="#br0" timeOffset="74519.87">21435 12838 57 0,'17'56'28'0,"15"-12"-29"16,-21-28 52-16,3 9-49 15,4 6 1-15,-1 0-2 16,1 4 0-16,-4 3-5 16,-4 2 1-16,-6-5-5 15,-11-1 0-15,-7 1-10 16,-4-4 0-16</inkml:trace>
  <inkml:trace contextRef="#ctx0" brushRef="#br0" timeOffset="74985.36">21982 13092 49 0,'7'9'24'0,"0"0"-19"16,-4-9 37-16,1 4-38 15,3-1 0-15,0 0 1 31,3 3 0-31,5 0-7 16,6 1 0-16,14-4 3 0,7-3 0 16,1-7-8-16,-1 1 0 15,0-6-10-15,-10-4 0 16</inkml:trace>
  <inkml:trace contextRef="#ctx0" brushRef="#br0" timeOffset="75180.69">22211 12834 55 0,'7'60'27'0,"-4"15"-30"0,-3-50 43 0,4 10-40 16,3 6 1-16,0 15 0 15,0-9 1-15,0 3-4 16,0 4 1-16,0-4-5 15,0-13 1-15,-3-5-10 16,-4-17 0-16</inkml:trace>
  <inkml:trace contextRef="#ctx0" brushRef="#br0" timeOffset="75724.87">22825 13095 58 0,'28'15'29'0,"-14"-24"-31"16,-14 9 49-16,0 0-44 15,0 0 1-15,0 0 0 0,-11-3 1 16,-6 3-7-16,-11 3 0 16,-8 0 4-16,-2 10 0 15,-1-4-4-15,-4 4 0 16,8 5-3-16,7 1 1 15,3 0-1-15,4 6 0 16,10-3-2-16,8-6 0 16,6-4 2-16,12-2 1 15,13-1 3-15,11-6 0 0,6-6 1 16,1-3 0 0,-7-7 2-16,-7 1 0 0,-7-1-3 15,-4 4 1-15,-7-4-3 16,-4 10 0-16,-3 6-1 15,-3 7 1-15,-4 5 0 16,0 7 1-16,0 13 4 16,0 9 0-16,-4-4 3 15,1 11 1-15,-1-4 1 16,1 0 0-16,-1-3 1 16,-3 3 0-16,-7-3-4 0,-3 3 1 15,-8-10-2 1,-3-5 0-16,-4-7-2 15,0-7 1-15,4-5-3 16,3-4 1-16,8-9-1 0,2-9 0 0,8-10-4 31,11-3 1-31,10-3-6 0,11-3 0 16,14-13-8-16,-1-6 0 16</inkml:trace>
  <inkml:trace contextRef="#ctx0" brushRef="#br0" timeOffset="76007.02">23520 12941 60 0,'0'25'30'0,"-36"-19"-40"0,29 1 52 16,-7 2-41-16,-10 1 0 0,-5 5 0 15,-2 4 1-15,-5 3-3 16,1 6 1-16,3 16 1 16,4-3 0-16,7 3-2 15,7 3 1-15,10-6-5 16,11-7 0-16,11-12-7 16,7-13 0-16,6-18-4 15,-6-10 1-15</inkml:trace>
  <inkml:trace contextRef="#ctx0" brushRef="#br0" timeOffset="76216.36">23777 12985 46 0,'18'13'23'0,"-18"37"-24"0,-4-41 42 15,-3 4-40-15,-10 5 1 16,-5 11 0-16,-9 2 0 15,-5 4-3-15,-6-4 0 16,3 7-1-16,8 2 1 16,2-2-6-16,8-4 1 15,4-12-9-15,-1-15 1 16</inkml:trace>
  <inkml:trace contextRef="#ctx0" brushRef="#br0" timeOffset="76411.85">23513 13045 39 0,'21'34'19'0,"28"26"-14"16,-38-42 29-16,-1 8-32 15,4-1 1-15,1 3 0 0,-1 0 1 0,0-3-6 16,0-3 0 0,0-3 0-1,4-3 1-15,-1-7-6 0,4-12 0 0,1-3-7 16,2-20 1-16</inkml:trace>
  <inkml:trace contextRef="#ctx0" brushRef="#br0" timeOffset="76636.16">23915 12750 28 0,'7'22'14'0,"14"12"0"0,-10-18 18 15,-4 0-26-15,3-1 1 16,-3 4 3-16,4-3 0 16,7 6-13-16,6 6 0 15,8 10 9-15,3-1 0 16,1 10-7-16,-12 10 1 16,-6-13-8-16,-15-1 0 0,-13-2-9 15,-25 0 1-15</inkml:trace>
  <inkml:trace contextRef="#ctx0" brushRef="#br0" timeOffset="77238.22">21960 13700 76 0,'11'9'38'0,"35"-24"-50"16,-21 12 75-16,17-4-63 16,14 1 1-16,11 0-9 0,18-4 0 47,0 10-2-47,-11 3 1 0,-21 7-12 0,-14 6 1 15</inkml:trace>
  <inkml:trace contextRef="#ctx0" brushRef="#br0" timeOffset="78961.25">24624 13421 68 0,'32'47'34'0,"-11"3"-29"15,-18-34 35-15,-10 9-43 0,-3 3 1 16,-8 3-11 0,0 4 1-16,-3-1 1 15,-10-9 1-15</inkml:trace>
  <inkml:trace contextRef="#ctx0" brushRef="#br0" timeOffset="79942.73">26113 12794 52 0,'17'6'26'0,"-10"16"-17"0,-7-19 27 16,0 3-34-16,-3 1 1 0,-4-1-1 15,-4-3 1-15,-3 0-5 16,-11 3 1-16,-3 1 3 31,-7 5 0-31,3 7-2 16,-3-3 1-16,3 15-2 16,-3 7 1-16,7 9 0 0,3 6 0 15,11 3 0-15,10-8 0 16,11-8-1-16,11-5 1 15,21-16-3 1,17-10 0-16,4-12-5 0,0-10 1 16,4-2-10-16,-8-4 1 15</inkml:trace>
  <inkml:trace contextRef="#ctx0" brushRef="#br0" timeOffset="80328.84">26554 13377 58 0,'-7'47'29'15,"-4"-9"-31"-15,11-32 51 0,-4-3-47 16,4-3 1-16,-3-9 2 15,-1-13 0-15,1-10-6 16,-4-18 0-16,0-13 4 16,0-2 0-16,0-20-2 15,3-6 1-15,1-9-2 16,-1-4 0-16,8 7 0 16,3 3 1-16,3 6-2 15,8 7 1-15,7 18-1 16,3 16 0-16,0 12-2 15,0 13 0-15,-3 22-4 16,-4 16 1-16,-7 9-7 16,-3 10 0-16,-8 5-6 0,-6 4 1 15</inkml:trace>
  <inkml:trace contextRef="#ctx0" brushRef="#br0" timeOffset="80529.17">26289 13258 69 0,'7'25'34'0,"18"-3"-41"0,-11-22 67 16,4-3-60-16,13-4 0 0,12 1-1 16,10 0 0-16,-4-4-3 15,0 1 0-15,-6-3-6 16,-12 2 1-16,8-9-11 15,-7 0 1-15</inkml:trace>
  <inkml:trace contextRef="#ctx0" brushRef="#br0" timeOffset="80795.4">27115 12947 54 0,'10'7'27'0,"-10"5"-28"16,-3-12 44-16,-4 0-42 0,-4 3 1 16,-7 10 0-1,1-1 1-15,-5 4-4 0,-2 6 1 16,-1 3 2-16,0 10 0 16,-3 5-2-16,11 1 1 15,2 3-5-15,8 0 0 16,14-6-10-16,4-10 1 15,7-16-4-15,13-9 0 16</inkml:trace>
  <inkml:trace contextRef="#ctx0" brushRef="#br0" timeOffset="81035.62">27379 13060 46 0,'-18'38'23'0,"-17"9"-25"16,32-35 42 0,-8 10-39-16,-7 7 0 0,-3 2 0 15,-7 3 1-15,-4 4-3 16,1 0 1-16,6-7-2 16,4-9 1-16,3-3-4 15,7-19 1-15,11-13-5 16,4-6 1-16,3-9-6 15,0-9 0-15</inkml:trace>
  <inkml:trace contextRef="#ctx0" brushRef="#br0" timeOffset="81216.37">27203 13120 42 0,'10'28'21'0,"4"-3"-23"0,-7-15 38 16,4 5-36-16,0 7 0 15,-1-3-1-15,1-3 1 16,-4-1-3-16,7-5 1 16,7-7-5-16,4-6 0 15,0-13-5-15,3-9 0 16</inkml:trace>
  <inkml:trace contextRef="#ctx0" brushRef="#br0" timeOffset="81455.6">27503 12828 45 0,'17'50'22'0,"8"7"-24"16,-15-54 42-16,8 16-38 15,7 6 1-15,3 3 2 16,7 10 0-16,1-1-7 15,-5 17 1 1,-13 15-2 0,-11-4 1-16,-10-14-12 15,-8-11 0-15</inkml:trace>
  <inkml:trace contextRef="#ctx0" brushRef="#br0" timeOffset="81711.25">28356 13590 75 0,'14'41'37'0,"-21"22"-52"16,0-35 67-16,-14 6-61 16,-21 13 0-16,-15 10-28 15,-13-10 1-15</inkml:trace>
  <inkml:trace contextRef="#ctx0" brushRef="#br0" timeOffset="84130.34">29556 13455 31 0,'-4'10'15'0,"1"-4"1"0,-1-3 16 15,1 3-28 1,-4 1 1-16,3-1 1 16,1-3 1-16,-1 0-9 15,0-3 1-15,-3-15 6 16,0-20 0-16,-7-25-1 16,-7-12 1-16,-7-6-2 15,3-16 1-15,0-3-1 16,1 3 1-16,10 6-2 15,7 0 0-15,7 13-2 16,10 15 1-16,11 7-2 16,4 12 0-16,-4 10-1 15,7 9 1 1,11 19-2-16,-3 9 0 0,2 16-3 16,-9 6 0-16,-8 13-8 15,-11 6 1-15,-13 6-5 16,-15 1 1-16</inkml:trace>
  <inkml:trace contextRef="#ctx0" brushRef="#br0" timeOffset="84324.23">29217 13320 46 0,'-21'4'23'0,"24"-1"-14"0,1-6 41 16,7 3-46-16,10 0 0 15,7-7 1-15,11 1 0 16,0 0-7-16,-4 0 0 0,4 2 1 15,3 4 0-15,0-3-11 16,-3 0 0-16,0-6-7 16,0-4 1-16</inkml:trace>
  <inkml:trace contextRef="#ctx0" brushRef="#br0" timeOffset="84563.42">29905 13104 53 0,'7'13'26'0,"-21"-1"-29"15,10-12 45-15,-6 3-41 16,-4 4 0 0,-15 15 2-1,5 9 0-15,-1-6-4 16,4 6 1-16,7 7-1 0,7 3 1 15,7 0-5 1,7-13 1-16,10-3-12 0,12-3 0 16</inkml:trace>
  <inkml:trace contextRef="#ctx0" brushRef="#br0" timeOffset="84774.05">30240 13167 48 0,'-7'31'24'0,"-28"23"-21"0,21-42 36 0,-4 1-39 16,-3 2 1-16,0 7-3 16,3 3 0-16,-3 0-2 15,0 0 1-15,3 1-11 16,8-11 0-16</inkml:trace>
  <inkml:trace contextRef="#ctx0" brushRef="#br0" timeOffset="84985.66">30039 13195 41 0,'4'25'20'0,"10"25"-12"16,-7-40 28-16,3 5-34 15,4 1 0-15,1 6 1 16,-1 3 1-16,3 3-6 0,1 1 1 16,0-11-1-16,-4 1 1 15,0-9-6-15,-4-10 0 16,4-10-8-16,-3-15 1 16</inkml:trace>
  <inkml:trace contextRef="#ctx0" brushRef="#br0" timeOffset="85208.68">30321 13066 56 0,'32'63'28'0,"17"-22"-36"15,-34-25 52-15,2 9-44 16,-3 0 0-16,0 3-1 15,0 7 1-15,-10 2-2 16,-4 1 1-16,-4-4-6 16,1-9 1-16,-1-6-9 15,-6-13 1-15</inkml:trace>
  <inkml:trace contextRef="#ctx0" brushRef="#br0" timeOffset="85801.85">31059 13135 54 0,'31'19'27'0,"-17"-25"-26"0,-14 6 45 16,0 0-45-16,0 0 1 0,-3 0-1 15,-8 6 1 1,-6 4-3-16,-8 2 0 15,-3 10 2-15,-4 0 0 0,-3 0-2 16,3 3 1-16,4 7-1 0,3 5 0 16,7-2-1-1,4-7 0-15,7 0-1 16,7-9 0-16,11-7 0 16,10-8 1-16,11-11 0 0,7-8 1 0,-1-7 1 31,-6 0 0-31,-7 0 0 15,-4 6 0-15,-7-3 0 16,-3 7 0-16,-4 2-2 0,-4 4 0 16,-3 6-1-1,0 3 0-15,-3 0 0 16,-1 4 0-16,-3 8 1 16,-3 10 0-16,3 10 4 15,-1-7 1-15,1 10 1 0,4 6 1 16,3 6 1-1,3 9 0-15,1-5-1 16,-4-1 1-16,-4-6-4 16,-6-6 0-16,-8-4-1 0,-7-5 1 15,-6-7-1-15,-1-6 0 0,4-7-1 16,-4-5 0-16,0-7 0 16,4-4 0-1,3-2-2-15,8-3 0 0,10-4-3 0,7-6 0 31,10-3-6-31,8 0 1 16,14-12-7-16,10-4 0 16</inkml:trace>
  <inkml:trace contextRef="#ctx0" brushRef="#br0" timeOffset="86077.81">31651 12957 44 0,'14'0'22'0,"-7"34"-21"16,-7-27 37-16,-3 2-37 15,-8 0 1-15,-6 4-1 16,-8 3 0-16,-3 2-1 16,-4 4 0-16,0 3 1 15,0 7 1-15,-3 5-1 16,11 1 0-16,2 6 0 15,8 6 1-15,4-6-5 16,3-13 1-16,10 1-5 16,8-7 0-16,6-10-8 15,5-15 0-15</inkml:trace>
  <inkml:trace contextRef="#ctx0" brushRef="#br0" timeOffset="86289.72">31771 13161 37 0,'14'18'18'0,"15"11"-9"0,-26-20 27 16,1 4-33-16,-8 5 1 15,-3-2-1-15,-4 3 1 0,-6 3-6 16,3 0 1-16,0 3 3 16,-4 3 1-16,0 0-3 15,4-6 0-15,0-6-5 16,0 0 0-16,3-7-10 15,1-12 1-15</inkml:trace>
  <inkml:trace contextRef="#ctx0" brushRef="#br0" timeOffset="86485.28">31584 13183 19 0,'0'-16'9'0,"18"16"7"16,-8 3 0-16,1 6-12 15,3 10 1-15,0 3 4 16,-3 3 0-16,-1 7-10 15,1 5 1-15,0 1 6 16,-1-7 0-16,1 4-4 16,-4-7 1-16,0-9-6 15,3-10 0-15,1-3-7 0,3-12 0 16,0-10-4-16,4-12 1 0</inkml:trace>
  <inkml:trace contextRef="#ctx0" brushRef="#br0" timeOffset="86695.58">31859 13060 46 0,'25'50'23'0,"24"-6"-22"0,-34-28 45 0,13 6-44 15,0 3 0-15,4 6-1 16,-8-6 1-16,-2 26-4 15,-8-11 0-15,-18 17-5 16,-17 2 1-16,-21 7-10 16,-15 3 1-16</inkml:trace>
  <inkml:trace contextRef="#ctx0" brushRef="#br0" timeOffset="87852.06">32265 13725 44 0,'7'16'22'0,"18"3"-4"0,-11-7 22 16,4 7-37-16,3 3 1 0,-4 3 2 15,1 6 1-15,-4 4-11 16,-7-1 1-16,-14 4 0 31,-14 6 1-31,-7 0-15 0,-22-7 0 16</inkml:trace>
  <inkml:trace contextRef="#ctx0" brushRef="#br0" timeOffset="91569.28">22006 14857 44 0,'4'-3'22'0,"-4"12"-9"16,3-6 22-16,1 4-31 15,-1-1 0-15,-3-3 4 16,0 0 0-16,0-3-9 15,-3-12 0-15,-1-10 6 0,-3-16 1 16,-3-6-3-16,-8-18 1 16,0-14-3-16,-10-5 0 15,7-1-1-15,3 4 1 16,8 12-2-16,6 3 0 0,8 10 0 16,6 9 0-1,8 6-1-15,0 13 1 16,6 13-2-16,1 9 0 0,-4 9-1 15,0 10 0 1,-3 9-6-16,-7 12 0 16,-8 7-8-16,-6 6 0 15</inkml:trace>
  <inkml:trace contextRef="#ctx0" brushRef="#br0" timeOffset="91771.13">21713 14641 59 0,'18'9'29'0,"14"-12"-30"16,-25 0 50-16,11-3-47 15,10 2 0-15,4 1-2 16,3 3 1-16,7 0-6 16,11 3 1-16,-4-3-5 15,-6 0 0-15,-4 4-9 16,-8-8 0-16</inkml:trace>
  <inkml:trace contextRef="#ctx0" brushRef="#br0" timeOffset="92026">22341 14509 52 0,'-3'16'26'0,"6"6"-31"0,-3-13 44 15,-7 4-39-15,-7 2 1 16,-3-5-1-16,-5 5 0 16,-2 4 0-16,-1 3 0 0,4 3 1 15,0 3 0 1,7 7-1-16,7 6 0 0,7 3-3 16,14-10 0-16,7-9-11 15,7-3 1-15,0-19-2 16,4-9 1-16</inkml:trace>
  <inkml:trace contextRef="#ctx0" brushRef="#br0" timeOffset="92225.37">22670 14653 49 0,'-4'19'24'0,"-28"16"-29"15,22-26 50-15,-4 3-45 16,-11 4 0-16,0 3 0 16,-3 3 1-16,0 6-4 0,3 0 1 15,4 1-9-15,-4-1 0 16,8-16-3-16,2-12 0 0</inkml:trace>
  <inkml:trace contextRef="#ctx0" brushRef="#br0" timeOffset="92430.82">22352 14594 24 0,'4'6'12'0,"20"13"0"15,-13-13 16-15,3 10-25 0,4 2 0 16,-1 8 4-16,8 2 0 0,-4 3-9 16,4 4 1-16,-1 2 5 15,5-2 0-15,-1-10-4 16,0 0 1-16,-3-9-9 15,-8-4 0-15,-2-12-6 16,-5-9 1-16</inkml:trace>
  <inkml:trace contextRef="#ctx0" brushRef="#br0" timeOffset="92776.05">22666 14405 46 0,'11'7'23'0,"24"12"-24"0,-21-7 42 16,11 13-39-16,3 10 1 15,-3 2 0-15,-4 10 0 16,-4 0-5-16,-3 0 1 0,-3 10 1 16,-4-4 1-16,-7 0-6 15,-7-5 0-15,-7-5-10 16,-7-11 0-16</inkml:trace>
  <inkml:trace contextRef="#ctx0" brushRef="#br0" timeOffset="93164.78">23668 14641 55 0,'3'0'27'0,"-13"31"-31"0,3-25 44 15,-11 10-39-15,-14 9 1 16,-3 6 1-16,-7 16 0 15,-18 4-4-15,-18 21 1 16,-14 0 2-16,1 13 0 16,-12 18-1-16,-9 4 1 15,-5-1-2-15,4-5 1 16,14-10-2-16,11-10 1 16,11-12-1-16,10-6 0 15,17-16-4-15,15-10 1 0,21-15-13 16,10-15 1-16,15-10 0 15,14-7 0-15</inkml:trace>
  <inkml:trace contextRef="#ctx0" brushRef="#br0" timeOffset="94571.07">23364 15704 46 0,'-3'6'23'0,"-4"3"-26"0,0-9 46 16,-7 4-42-16,-11-1 0 0,-7 0 0 16,-3 0 1-1,0 0-3-15,-4 0 1 16,0 7 0-16,0-1 1 0,4 10-2 15,7 6 1 1,3-3-3-16,7 0 0 16,11-7 0-16,7 1 0 15,11-3-1-15,10-4 1 16,11-9 1-16,7-9 1 16,0-7 2-16,-8-6 0 0,-2 0 1 15,-8 3 0-15,-7 1-1 0,-4-4 0 16,-6 6-1-16,-4 0 1 15,-4 4-4-15,1 5 1 16,-1 4-1 0,-3 6 0-16,0 1 1 15,4 5 1-15,-1 10 0 16,1 9 1-16,3 10 3 16,3 5 0-16,4 8 2 15,4 8 0-15,-4 4 0 0,0 0 1 0,-7-10 0 31,-7-6 0-31,-4-3-3 16,-6-6 0-16,-5-7 0 0,-2-6 0 0,-4-6 0 31,-1-10 0-31,5-6-2 0,-1-9 1 16,4-3 0-16,3-4 0 16,4-3-1-16,3-5 0 15,8-5-2-15,6-2 1 16,8 3-4-16,7 0 1 0,6 6-4 0,5 4 0 31,9-4-12-31,8 0 0 16,-7 0 1-16,-7-6 0 0</inkml:trace>
  <inkml:trace contextRef="#ctx0" brushRef="#br0" timeOffset="94879.89">23675 15544 53 0,'0'3'26'0,"-11"0"-34"15,8 0 54-15,-8 3-44 16,-3 7 1-16,-4 3 0 15,-3 6 1-15,-3 6-5 16,-1 0 0-16,4 7 3 16,3 5 1-16,4 4-3 15,3 3 1-15,4-3-4 16,4-9 1-16,-1-10-9 16,8-13 1-16,10-9-7 15,7-12 1-15</inkml:trace>
  <inkml:trace contextRef="#ctx0" brushRef="#br0" timeOffset="95087.27">23957 15563 39 0,'-14'15'19'0,"-21"32"-16"0,21-34 29 15,-4 3-29-15,-7 2 0 16,-3-2 2-16,0 6 1 15,0 6-8-15,-4 0 1 0,4 4 4 16,-4-4 0 0,7-3-6-16,8-6 1 0,2-3-13 15,8-13 1-15</inkml:trace>
  <inkml:trace contextRef="#ctx0" brushRef="#br0" timeOffset="95298.17">23707 15578 20 0,'14'25'10'0,"3"13"4"0,-10-29 0 0,1 4-11 16,-1 3 1-16,0-4 1 16,0-2 0-16,0 5-7 0,0-2 0 15,0 2 4 1,0-2 1-16,4 0-7 0,3-10 1 15,3-3-7-15,4-7 1 16</inkml:trace>
  <inkml:trace contextRef="#ctx0" brushRef="#br0" timeOffset="95536.76">23985 15497 53 0,'11'66'26'0,"49"28"-28"0,-39-72 51 0,11 15-48 16,7 10 0-16,-1 3-1 16,-6 1 1-16,-14-1-3 15,-18-3 0-15,-25 9-10 16,-21 4 0-16,-24-4-5 15,-4-9 1-15</inkml:trace>
  <inkml:trace contextRef="#ctx0" brushRef="#br1" timeOffset="104591.36">24843 14986 28 0,'0'-4'14'0,"17"14"1"0,-6-10 14 16,3 6-24-16,4 7 1 15,6 6 2-15,5 9 1 16,-5-3-11-16,-3 3 0 15,-7 13 6-15,-3 6 1 0,-7-3-5 16,-11 6 0 0,-15 3-9-16,-13-12 0 0,-7-13-6 0,-1-12 0 31</inkml:trace>
  <inkml:trace contextRef="#ctx0" brushRef="#br1" timeOffset="105476.04">26120 15171 41 0,'7'31'20'0,"0"-18"-13"15,-7-13 21-15,0 0-24 0,3 0 0 16,1-7 1-16,3-2 1 15,-4-19-8-15,-3-10 1 16,0-6 5-16,-7-12 0 16,0-4-2-16,4-9 1 15,-1 6-1-15,4 1 0 16,4-1-1-16,3 3 1 0,3 10-1 0,5-3 1 31,-1 12 0-31,10 7 0 0,12 9-2 16,-1 18 1-16,-3 7-2 15,-4 10 0-15,-3 8-3 16,-11 8 0-16,-7-1-5 16,-7 3 0-16,-11 0-6 15,-6 3 0-15,-8-2-1 16,-3-1 1-16</inkml:trace>
  <inkml:trace contextRef="#ctx0" brushRef="#br1" timeOffset="105657.06">25989 14967 39 0,'-25'19'19'0,"29"-19"-11"16,0 0 37-16,6 0-41 16,8-4 1-16,6 4 3 15,8 0 1-15,-4 0-12 16,1 0 1-16,-1 0 5 16,0 0 0-16,-3 4-8 0,-4 2 1 15,-7 0-13-15,-3-3 0 16,-8-6-1-16,4-3 1 15</inkml:trace>
  <inkml:trace contextRef="#ctx0" brushRef="#br1" timeOffset="106033.3">26719 15042 54 0,'4'3'27'0,"-1"-6"-38"15,-3 0 55-15,-3-3-43 16,-4-4 0-16,-7 1 0 15,-4 3 1-15,-3 2-3 16,3 1 1-16,-10 10 1 16,7-4 0-16,-7 16-2 15,3 2 1-15,4 5-2 16,7-5 0-16,3-2-1 16,11-6 0-16,7-4-1 0,11-6 1 15,3-6-4-15,4-3 0 16,-1-7-6-16,-6-2 0 15</inkml:trace>
  <inkml:trace contextRef="#ctx0" brushRef="#br1" timeOffset="106902.32">27150 15030 63 0,'17'15'31'0,"-17"-12"-42"0,-3-3 60 15,-4 3-50-15,-7-3 1 16,-7 0-1-16,-4 0 1 16,0 4 0-16,0-1 1 15,1 3-2-15,-1 3 1 16,4 1-1-16,3 2 0 16,1-2-1-16,10-1 1 15,7 1-1-15,7-1 0 16,10 0 0-16,12-2 1 0,6-4 1 15,0-6 0 1,0-4-1-16,-3-5 1 0,-4-4 0 16,-3-3 0-16,-7 1-1 15,-4-1 1-15,-4 6-3 16,-3 1 0-16,-7 2-3 16,-7 4 1-16,0 6-3 15,-7 6 1-15,-3 10 0 16,-5 9 0-16,-2 3 4 15,3 0 1-15,-1 10 5 16,5 9 0-16,3 3 3 16,3 10 1-16,4-4 0 15,0 1 1-15,0-4-3 16,-4-3 1-16,-3-9-3 16,-3-10 1-16,-8-9-2 15,-10-6 0-15,-1-10-1 0,8-9 0 16,-4-6-1-16,1-10 1 15,-5-3-1-15,1-3 1 16,3-6-1-16,8 2 1 16,6-2 0-16,7 9 0 15,11 3 0-15,11 7 1 16,7 2-1-16,10 7 1 16,18 0-3-16,3 6 1 15,4-3-6-15,-7 3 1 16,-7-3-12-16,-15-6 0 15</inkml:trace>
  <inkml:trace contextRef="#ctx0" brushRef="#br1" timeOffset="107457.27">26130 13960 54 0,'14'32'27'0,"-21"11"-31"0,0-36 42 0,-7 2-37 16,-11 4 0-16,-6 9 0 15,-5 3 1-15,-2 3-2 16,-12 10 0-16,1 12 2 16,-1 12 0-16,5 17 0 15,-8 21 0-15,7 19 0 16,3 22 0-16,12-15-2 15,10-10 1-15,17-16-4 16,15-12 1-16,13-6-4 16,22-17 0-16,18-14-11 15,20-29 1-15</inkml:trace>
  <inkml:trace contextRef="#ctx0" brushRef="#br1" timeOffset="107997.49">27344 14211 60 0,'21'19'30'0,"18"12"-31"16,-18-15 50-16,14 15-47 15,15 10 1-15,6 19 0 0,1 9 1 16,-8 12-5-16,-10 19 0 16,-11 17 2-16,-21 5 1 15,-18 6-4-15,-20-12 1 16,-12-6-6-16,-10-16 0 16,-7-19-12-16,4-18 1 15</inkml:trace>
  <inkml:trace contextRef="#ctx0" brushRef="#br1" timeOffset="108628.86">28346 14725 52 0,'0'16'26'0,"-7"-3"-26"0,0-7 37 0,-4 3-37 15,-7 4 1-15,-10 6 0 16,-4 6 0-16,-3 6-1 15,0 4 0-15,3 8 1 0,0 8 0 0,1-1 0 32,6 3 0-32,4 4-2 15,14-4 1-15,10-6-4 16,8-3 0-16,6-13-10 16,8-12 1-16,3-13-3 15,4 0 1-15</inkml:trace>
  <inkml:trace contextRef="#ctx0" brushRef="#br1" timeOffset="108840.14">28610 15070 49 0,'-7'32'24'0,"-25"-1"-29"0,18-25 49 16,-7 4-44-16,-7-4 1 15,3 6 0-15,-6 7 1 16,-1 6-3-16,-3-3 0 16,-1 3-4-16,4-3 1 15,4-6-10-15,7-3 0 0</inkml:trace>
  <inkml:trace contextRef="#ctx0" brushRef="#br1" timeOffset="109064.77">28388 15073 42 0,'7'54'21'0,"-7"-10"-20"16,0-32 29-16,4 13-30 15,3-3 1-15,0 3 0 16,3-6 0-16,-3 0-5 15,7-3 1-15,4-4-6 16,0-9 1-16,6-15-4 0,8-13 0 16</inkml:trace>
  <inkml:trace contextRef="#ctx0" brushRef="#br1" timeOffset="109289.64">28723 14638 30 0,'14'0'15'0,"11"56"-6"0,-14-40 26 0,3 9-28 0,10 16 1 0,5 2 5 0,-5 11 1 16,8 8-17-16,3-8 1 0,4 5 9 16,-11-5 1-16,-6-4-8 15,-15-3 1-15,-14 0-9 16,-11 0 1-16,-32-3-12 15,-13-3 0-15</inkml:trace>
  <inkml:trace contextRef="#ctx1" brushRef="#br1">21505 11514 0</inkml:trace>
  <inkml:trace contextRef="#ctx0" brushRef="#br1" timeOffset="110264.53">25820 16616 41 0,'-4'25'20'0,"-3"-12"-12"16,4-13 21-16,-1 0-24 15,1 0 0-15,-1 0 2 16,4 0 1-16,4-3-11 16,3-4 1-16,3-15 6 15,8-9 1-15,3-6-4 0,0-11 1 16,4-2-3-16,0-12 1 16,6-4-6-16,-6-10 0 15,0 4-10-15,-4-3 0 16</inkml:trace>
  <inkml:trace contextRef="#ctx0" brushRef="#br1" timeOffset="110775.68">25760 16105 46 0,'-11'41'23'0,"8"-16"-13"16,6-22 31-16,1 3-38 16,3 1 0-16,3-4 3 15,5-3 1-15,2-3-9 16,8-7 1-16,14-5 4 16,7-1 1-16,3-9-3 0,-3-3 1 15,-7-13-3 1,-8 0 0-16,-6-3 0 15,-4-3 0-15,-3 3-1 16,-4 3 1-16,-3 1-1 16,-4 2 0-16,0 10 0 15,0 9 0-15,-4 10-1 16,-3 9 0-16,0 6-1 0,-3 6 1 16,-1 7 0-16,1 3 1 15,3 3 1-15,3 10 0 16,1-4 2-16,6 7 1 15,8 2 0-15,7-5 1 16,6-1 0-16,1-2 0 16,0-4-1-16,-7-3 1 15,-8 0-2-15,-10-6 1 32,-17 3-1-32,-26 0 0 0,-9 0 0 0,-30-3 0 0,-9-7-4 15,-11-12 0-15,-1-3-14 16,5-13 1-16</inkml:trace>
  <inkml:trace contextRef="#ctx0" brushRef="#br1" timeOffset="112216.87">23911 17441 41 0,'11'12'20'0,"-1"-5"-7"16,-6-4 21-16,-4-3-33 16,4-3 1-16,6 3 0 0,-3-10 0 15,0 1-3-15,0-10 1 16,0-12 1-16,-3-7 1 15,-4-9-1 1,-4-9 0-16,-6 2-1 16,-1-2 1-16,-6 3 0 0,2 6 0 15,5 9-1-15,-4-3 0 16,3 10 0 0,4 3 1-16,4 6-1 15,3 6 1-15,7 3 0 16,7 4 0-16,3 3 0 0,15 3 0 15,14 3 0-15,10 0 0 16,15 3-3-16,3 3 1 16,-7 0-5-16,-14-3 0 15,-11 7-10-15,-13 5 0 16</inkml:trace>
  <inkml:trace contextRef="#ctx0" brushRef="#br1" timeOffset="112429.18">23961 17184 50 0,'-18'31'25'0,"25"-21"-15"0,-3-7 39 0,3 0-46 16,0 0 0-16,0 0 1 16,10-6 0-16,8 0-6 15,7 0 1-15,0 0 0 16,-8-1 1-16,-3 4-8 15,-3 0 1-15,-4 0-12 16,-3-6 1-16</inkml:trace>
  <inkml:trace contextRef="#ctx0" brushRef="#br1" timeOffset="112726.64">24391 17290 47 0,'0'7'23'0,"-14"-7"-20"0,10-3 32 16,-6-1-34-16,-4 1 1 15,0 3 0-15,-4 0 0 16,0 3-2-16,1 7 0 15,3 2 2-15,-1 4 0 16,5 0-1-16,6-1 1 0,8 1-5 16,6 0 1-16,12-1-8 15,6-5 0-15,4-7-6 16,-8-3 1-16</inkml:trace>
  <inkml:trace contextRef="#ctx0" brushRef="#br1" timeOffset="113072.31">24529 17397 36 0,'0'25'18'0,"0"-19"-11"16,0-6 28-16,0 0-35 15,0 0 0-15,0 0 0 16,3-9 1-16,1-4-2 0,-1 1 1 15,1-4 0-15,3 1 1 16,3-1-1-16,1 0 0 16,0 4 0-16,-1 2 0 15,1 4 0-15,-4 6 0 16,3 6 1-16,-3 4 0 16,0 2 1-16,4 4 1 15,0-4 0-15,-1 1 1 16,1-1-1-16,3 7 0 15,0 0-5-15,0 0 1 16,0-3-10-16,4-7 1 16,3-12-5-16,0-3 0 0</inkml:trace>
  <inkml:trace contextRef="#ctx0" brushRef="#br1" timeOffset="113539.21">25654 17325 43 0,'14'6'21'0,"0"-9"-15"0,-14 3 37 16,4-3-42-16,-4 3 0 15,-4-3 1-15,-3 3 1 16,0 0-3-16,0 3 0 0,-7 6 1 16,-4 4 1-16,-6 3 0 15,-1-4 0-15,0 7-1 16,1 3 0-16,6 0-1 16,4 6 1-16,10-3-2 15,8 0 0-15,10-3-7 16,7-6 1-16,0-7-9 15,4-9 0-15</inkml:trace>
  <inkml:trace contextRef="#ctx0" brushRef="#br1" timeOffset="113794.37">25957 17428 47 0,'4'10'23'0,"-8"-20"-21"15,-3 7 36-15,0 0-37 0,-3 3 1 16,-4-3 0-16,-4 0 1 16,0 3-4-16,-3 0 1 15,-4 0 2-15,1 0 0 16,-1 9-3-16,0 4 0 16,8 2-4-16,-1 7 0 15,11-6-4-15,7 0 0 16,11-7-4-16,6-6 0 15,8-6 0-15,3-6 0 16</inkml:trace>
  <inkml:trace contextRef="#ctx0" brushRef="#br1" timeOffset="114333.79">26060 17513 46 0,'7'16'23'0,"3"-13"-28"16,-10-3 49-16,4 0-44 16,-4 0 0-16,0 0 0 15,3 0 0-15,1 0-1 16,3-3 1-16,-3-4 0 16,3-2 0-16,3-3-1 15,1-1 1-15,-1-3-1 16,4 4 1-16,-3-1 0 15,-4 1 0-15,4 2 0 0,-1 1 1 16,1 3 0-16,-8 6 0 16,4 0-1-16,-3 3 1 15,-1 0-1-15,-3-3 0 16,4 6-1-16,0-3 1 16,-1 0 0-16,1 1 0 15,-1 2 0-15,1 3 1 0,-1-3-1 0,1 1 0 16,-1-1 0-1,1 0 1-15,-1 1-1 0,4-4 0 16,4 0 0 0,3-3 0-1,4-6 0-15,-1-1 1 0,1-2-1 16,0-1 1-16,-1 4-1 16,-3 0 1-16,0 0-1 15,1 3 1-15,-5-1-1 16,1 4 1-16,-1 4-2 15,1-4 1-15,-4 3-4 16,0 3 0-16,0-6-5 16,-3 3 1-16,3-6-7 15,0-3 1 1</inkml:trace>
  <inkml:trace contextRef="#ctx0" brushRef="#br1" timeOffset="114765.69">26723 17485 40 0,'-11'47'20'0,"1"-6"-14"0,10-26 35 16,-4-2-40-16,1-1 0 15,-1-2 0-15,1-4 0 16,-1-6-1-16,1-6 0 16,-1-7 1-16,1-6 1 15,3-12-1-15,0 0 0 16,0 3 0-16,3-4 1 0,1-2-2 16,-1-4 1-16,4 0-2 15,0 7 0-15,4 3-1 16,-1 0 1-16,5 6 0 15,6 12 0-15,3 10 0 16,5 7 1-16,-5 5 0 16,-3 4 0-16,-6 6-1 15,-15-3 1-15,-7-1-3 16,-8-2 1-16,-6 0-4 16,4-1 1-16,-1-2-9 15,4-7 1-15</inkml:trace>
  <inkml:trace contextRef="#ctx0" brushRef="#br1" timeOffset="115069.61">27062 17306 47 0,'7'6'23'0,"-7"-6"-25"0,0 0 38 16,-4-3-36-16,-3-3 1 16,-4 0 0-16,-3 3 1 0,0-1-2 0,-3 4 0 15,-1 4 1-15,-3 2 1 16,0 0-1 0,-1 4 1-16,8 2-1 15,0 4 0-15,11-4-2 16,6 1 0-16,11-4-4 15,0-3 1-15,8 4-8 0,2-7 1 16,1-3-4 0,0-9 1-16</inkml:trace>
  <inkml:trace contextRef="#ctx0" brushRef="#br1" timeOffset="115370.83">27305 17209 35 0,'4'28'17'0,"-12"-9"-14"16,8-13 30-16,0 0-32 16,-3 4 1-16,-4-1 0 15,-4 1 1-15,1-1-3 0,-1 1 0 16,1-1 2-16,-1 0 0 16,0 1 0-16,4-4 0 15,4 0-1-15,3 1 0 16,7-1-1-16,3 0 1 15,5-3-1-15,-1 0 0 16,-7 0 0-16,0 1 0 16,0-1-1-16,-4 0 1 15,1 0-3-15,-4 0 1 16,0 7-6-16,-4-1 0 16,-3-3-5-16,-3 1 0 0</inkml:trace>
  <inkml:trace contextRef="#ctx0" brushRef="#br1" timeOffset="115596.52">27499 17403 46 0,'4'22'23'0,"-4"-9"-30"16,0-7 42-16,0 0-35 15,-4 4 0-15,1 2 0 16,-1-5 0-16,0-4-2 16,4 0 1-16,0-3-6 0,4-13 1 15,-4 1-6-15,0-7 0 16</inkml:trace>
  <inkml:trace contextRef="#ctx0" brushRef="#br1" timeOffset="115954.95">27527 17040 22 0,'14'-19'11'0,"25"-3"-9"0,-25 12 11 16,7-5-13-16,8-1 0 0,-1-3 0 16,4 4 0-16,-4 2-1 15,-3-3 1-15,-4-3 1 16,-4-2 0-16,1-1 1 15,-4 3 1-15,-3 3 0 16,-4 7 1-16,-4 9-1 16,-3 6 1-16,0 7-1 15,0 2 1 32,-7 10-2-47,0 3 1 0,-3 10 0 16,-1 12 0-16,-3 10 0 0,0 6 0 0,0 6-1 0,0-13 0 0,3-5-4 15,4-13 1-15,3-23-6 16,4-5 0-16,0-13-3 16,0-16 1-16,-3-6-3 15,-1 0 0-15</inkml:trace>
  <inkml:trace contextRef="#ctx0" brushRef="#br1" timeOffset="116156.53">27679 17134 38 0,'18'22'19'0,"6"-19"-24"0,-13-3 40 16,-1-3-32-16,1 3 0 15,0 3 2-15,3 0 0 16,-4 6-7-16,4 1 1 16,-7-1 2-16,1 0 1 15,2 1-7-15,1-1 1 0,3 1-10 16,0-7 1-16</inkml:trace>
  <inkml:trace contextRef="#ctx0" brushRef="#br1" timeOffset="116345.74">27996 17353 19 0,'0'16'9'0,"-3"-13"2"16,3 0 4-16,-4 0-14 15,1-3 0-15,-4 0 0 16,0 0 0-16,0-3-2 16,3 3 0-16,-3-3-2 15,4-3 0-15,3-1-4 16,3-2 0-16</inkml:trace>
  <inkml:trace contextRef="#ctx0" brushRef="#br1" timeOffset="116646.93">28035 17152 13 0,'11'29'6'0,"-8"-4"6"0,1-22 5 16,3 0-15-16,-4 0 0 16,5 0 3-16,-1 0 0 0,3 1-6 15,1-1 1-15,-1-3 3 16,4 0 0-16,-3-3-1 15,0-1 0-15,-4-2-2 16,0-3 1-16,-4-1-1 16,1 1 1-16,-4 3 0 15,-4 6 0-15,-3 3-3 16,0 3 1-16,0 3-3 16,-3 4 1-16,-1 3-6 15,4 6 1-15,0 0-2 16,3 6 1-16</inkml:trace>
  <inkml:trace contextRef="#ctx0" brushRef="#br1" timeOffset="116974.9">28363 17300 33 0,'4'6'16'0,"3"-22"-22"0,-4 10 35 15,1-3-29-15,0-4 1 16,-1 1 0-16,1-4 1 16,-1 0-2-16,-3 4 1 0,0-1 3 15,0 4 0 1,11 6 1-16,3 3 1 0,10 0-1 15,12 3 1-15,3 0-1 16,6 3 1-16,8 4-3 16,-3-4 0-16,-8 3-7 15,-10 1 1-15,-15 2-12 16,-13-2 0-16</inkml:trace>
  <inkml:trace contextRef="#ctx0" brushRef="#br1" timeOffset="117758.03">29598 14829 53 0,'0'12'26'0,"11"-9"-17"0,-4-3 27 0,0 4-34 16,3-1 0-16,8-3 0 15,3-7 0-15,4 1-3 0,14-3 0 16,7-1-2-16,-4 4 1 16,-3 3-9-1,-11 0 0-15,-7 6-5 16,-14 10 0-16</inkml:trace>
  <inkml:trace contextRef="#ctx0" brushRef="#br1" timeOffset="117938.57">29587 15177 67 0,'18'19'33'0,"35"-7"-44"0,-35-5 65 16,10-1-55-16,4-3 0 15,3 3-10-15,0-6 0 16,-3-6-1-16,-7-3 1 16</inkml:trace>
  <inkml:trace contextRef="#ctx0" brushRef="#br1" timeOffset="120399.38">30522 15453 36 0,'4'6'18'0,"6"-28"-10"0,-6 3 19 16,3-12-25-16,0-13 0 16,0-15 4-16,-3-14 1 15,-4-14-8-15,0-4 1 16,3 3 4-16,4 3 1 15,0 7-2-15,0 6 1 16,4 6-3-16,7 3 1 16,3 13-1-16,7 6 0 0,4 6-1 15,3 13 1 1,0 16-2-16,-3 12 0 0,-7 6-4 16,-8 20 0-16,-10 11-10 15,-10-2 1-15,-15 3-2 16,-3 0 1-16</inkml:trace>
  <inkml:trace contextRef="#ctx0" brushRef="#br1" timeOffset="120597.07">30251 15020 55 0,'-14'16'27'0,"21"-4"-27"15,0-5 56-15,7 2-52 16,11 4 0-16,10 2 1 15,14-2 0-15,1-1-8 16,2-2 1-16,5-1 1 16,-4-3 0-16,-11-2-11 15,-10-1 1-15,-11-6-9 0,-14-4 1 16</inkml:trace>
  <inkml:trace contextRef="#ctx0" brushRef="#br1" timeOffset="121254.48">31415 14754 49 0,'0'9'24'0,"-14"4"-20"0,7-10 37 16,0 3-41-16,-11 3 0 0,-7 4 1 15,-6 6 0-15,-1 12-1 16,4 10 0-16,-8 9 1 15,-6 3 0-15,-4 10 0 16,4 6 0-16,7 3 0 16,10-6 0-16,7-6-2 15,11-13 1-15,14-7-5 16,7-8 1-16,7-10-8 16,1-10 1-16,-1-15-5 15,7-3 1-15</inkml:trace>
  <inkml:trace contextRef="#ctx0" brushRef="#br1" timeOffset="121900.42">31648 15315 53 0,'21'9'26'0,"-7"-21"-26"0,-10 5 51 0,-4 7-49 0,0 0 0 16,0-6 2-16,-4-3 0 16,-7 3-5-16,-6-1 1 15,-8 1 2-15,-7 3 1 16,-3 6-2-16,0 3 1 16,3 4-2-1,-3 5 0-15,7 1-3 0,3 0 1 0,7 2-1 16,8-2 0-16,6-3-1 15,11-1 1-15,7-5 0 16,14-4 1-16,8-10 0 16,3 1 1-16,-8-3 1 15,1-4 0-15,-7-3-1 16,-4 1 0-16,-3-1-2 16,-4 0 1-16,-7 7-3 15,0 0 1-15,-7 9-3 16,0 0 1-16,-4 6 0 15,-3 6 0-15,0 10 4 16,0 7 1-16,0 8 5 16,3 1 0-16,4 9 3 15,4 6 0-15,0-9 1 16,-1 0 0-16,-3 0-3 16,0-6 1-16,-3-4-3 0,-8-6 0 15,-7 1-2-15,-6-11 0 16,-5-5-1-16,1-7 0 15,0-9 0-15,-4-6 0 16,8-7 0-16,2-3 0 16,8-6 0-16,4-3 0 15,3-4 0-15,7 1 0 16,10 3-2-16,11 6 0 0,11 3-5 16,10 7 1-16,1-1-11 15,-8-3 1-15,-3-6-1 16,3-3 0-16</inkml:trace>
  <inkml:trace contextRef="#ctx0" brushRef="#br1" timeOffset="122186.88">32177 15017 56 0,'-4'19'28'0,"-20"9"-39"16,13-22 60-16,-7 7-48 15,-3 2 0-15,-3 4 2 16,-5-6 0-16,1 15-4 0,-4 10 1 16,1 2 1-16,6 4 1 15,7 0-3-15,8-3 1 16,6-6-6-16,8-7 1 15,6-6-11-15,11-16 1 16,4-15-2-16,7-1 1 16</inkml:trace>
  <inkml:trace contextRef="#ctx0" brushRef="#br1" timeOffset="122412.56">32438 15130 54 0,'0'25'27'0,"-21"-6"-32"16,10-16 55-16,-6-3-50 15,-8 6 1-15,0 7 1 16,-3 2 0-16,-4 7-3 16,-3 7 0-16,3-1-3 15,0 0 1-15,4 0-13 16,7-9 1-16,7-10-2 15,10-12 1-15</inkml:trace>
  <inkml:trace contextRef="#ctx0" brushRef="#br1" timeOffset="122654.92">32226 15142 30 0,'14'25'15'0,"-3"-3"-2"0,-8-12 26 15,1 2-35-15,0 1 1 16,-1 6 0-16,1 0 0 16,-1-1-7-16,1 4 0 15,-4-3 4-15,3 0 1 16,1 0-5-16,-1 0 1 16,4-10-6-16,0-3 0 15,7-9-8-15,4-9 1 0</inkml:trace>
  <inkml:trace contextRef="#ctx0" brushRef="#br1" timeOffset="122907.2">32568 14935 43 0,'25'44'21'0,"3"-6"-14"0,-21-29 34 0,4 7-39 0,3 6 0 15,0 3-1-15,0-6 1 0,-3 3-4 16,-4 3 1-16,-11 6 0 16,-6 10 1-16,-8 0-5 15,-10 0 1-15,-4 2-10 16,1-8 1-16,-1-16-1 0,7-10 0 15</inkml:trace>
  <inkml:trace contextRef="#ctx0" brushRef="#br1" timeOffset="123236.82">32957 14478 54 0,'31'65'27'0,"1"58"-33"15,-18-82 56-15,7 15-48 16,0 13 0-16,-3 16 0 16,-7-7 1-16,-11 10-5 0,-14 9 1 0,-11 7 0 31,-25-4 0-31,-9-9-16 16,-9-10 1-16</inkml:trace>
  <inkml:trace contextRef="#ctx0" brushRef="#br2" timeOffset="128920.43">31076 15732 21 0,'-17'-3'10'0,"-1"-3"0"0,14 2 11 16,1 4-16-16,-1 0 0 15,1 0 4-15,3 0 1 0,0 0-11 16,7-3 0-16,3-3 8 0,8-3 1 16,3-1-2-16,-3-2 0 15,10 2-1-15,14 7 0 32,8 6-2-32,17 0 1 0,18 0-1 15,6 1 1 1,22-1-2-16,21-3 1 0,-7-7-2 15,14 1 0-15,0 0-1 16,-7 3 0-16,-17 3 0 16,-15 3 0-16,-21 3 0 15,-10 4 0-15,-11 2-1 16,-11 1 1-16,-10-7-2 16,-7 0 0-16,-7 1-3 15,-8-4 1-15,-6 0-5 16,-11 0 1-16,-4-3-10 15,-3-3 0 1</inkml:trace>
  <inkml:trace contextRef="#ctx0" brushRef="#br2" timeOffset="129946.77">32008 14390 25 0,'0'3'12'0,"3"0"2"0,-3-3 12 15,0 0-22-15,0 0 0 0,0 0 4 16,0 6 0 0,0 1-10-16,-3-1 0 0,-5 6 7 15,-2 10 0 1,-1 7-3-16,-3 5 0 15,4-3-3-15,3 1 0 16,0-1-4-16,-1-9 0 0,5-6-9 16,6-16 0-16</inkml:trace>
  <inkml:trace contextRef="#ctx0" brushRef="#br2" timeOffset="130353.24">32360 14239 48 0,'11'22'24'0,"-8"19"-25"16,1-38 40-16,-4 7-39 15,-7-1 0-15,0 0 0 16,-7-2 1-16,-4-1-2 15,4 0 1-15,0-6-1 0,0 3 1 16,0 0-2 0,0-3 0-16,3 0-1 0,4 0 1 15,0 0-1-15,7 4 0 16,0 5 1-16,3 0 1 16,4 4 0-16,8-4 1 15,2 7 0-15,-3 0 1 16,0-1 0-16,-3 1 1 15,-4 0-2-15,-7-1 1 16,-7-2-1-16,-4 3 0 0,1-4-3 16,-1 1 1-16,1-4-8 15,-1-6 1-15,4-6-3 16,-4-3 1-16</inkml:trace>
  <inkml:trace contextRef="#ctx0" brushRef="#br2" timeOffset="130614.92">32565 14236 44 0,'0'16'22'0,"-11"0"-27"15,8-13 43-15,-4 6-37 16,-4 4 1-16,1 5 0 0,-5 1 0 16,1 3-4-16,4-6 0 0,-1 3 0 15,-3 3 1-15,7 0-7 16,0-4 1-16,0-2-6 0,3-10 0 31</inkml:trace>
  <inkml:trace contextRef="#ctx0" brushRef="#br2" timeOffset="130817.85">32332 14390 46 0,'11'34'23'0,"6"-31"-18"0,-10 1 42 0,7-4-44 15,1 0 0-15,9 3 0 16,12-6 1-16,13 3-7 15,-3 3 0-15,-4-3-5 16,-7 0 1-16,-10 0-10 16,-18 0 1-16</inkml:trace>
  <inkml:trace contextRef="#ctx0" brushRef="#br2" timeOffset="133941.01">29954 16058 31 0,'-3'0'15'0,"6"3"-2"0,-3-3 16 16,0 0-26-16,0 0 1 15,0 0 2-15,4 3 1 16,-1 0-8-16,8 1 0 16,-4 2 5-16,4 0 1 15,3 0-2-15,3 1 0 0,12 2-2 0,9 0 1 16,19 1-1-16,20-1 1 31,8 1 0-31,21-1 0 0,28 4 0 16,7-1 1-16,11 4-1 15,21 3 0-15,-11-4-1 16,18 4 1-16,25-3-1 16,-1-7 0-16,8 1-1 15,-15-7 0-15,1 3-2 16,-4 0 1-16,-18 1-2 15,-35-7 0-15,-10 0-5 16,-15 6 1-16,-24 3-11 16,-18-12 1-16</inkml:trace>
  <inkml:trace contextRef="#ctx0" brushRef="#br2" timeOffset="134886.12">30561 16616 34 0,'-7'13'17'0,"7"-20"-4"16,0 7 18-16,7 0-27 15,0-3 1-15,4 0 2 0,-4 3 0 0,10-3-9 31,8 3 1-31,3 6 6 16,4 4 0-16,3 2-3 0,4 4 1 16,-3 0-2-1,-1 2 0-15,-7-5-1 16,-7 0 0-16,-7-4-2 16,-10 4 1-16,-15 2-2 0,-6 1 1 15,-5 3-1-15,-6-4 1 16,-11-2-2-16,4 3 1 15,3 2 1-15,1 4 0 16,6 0 1-16,4 0 0 16,7-3 1-16,7 0 1 15,3 0 0-15,15 0 0 16,17-7-3-16,7 1 0 16,7-4-4-16,4-6 0 15,4-3-8-15,-4-16 0 16</inkml:trace>
  <inkml:trace contextRef="#ctx0" brushRef="#br2" timeOffset="135352.07">31150 16641 44 0,'-3'16'22'0,"-1"-10"-24"16,4-6 37-16,0 0-33 16,0 0 1-16,0 0 0 15,0 0 0-15,0 0-5 0,0 0 1 16,0 0 2-16,0 0 1 15,4-6-2-15,-1 0 0 16,1-4 0-16,-4-2 0 16,0-4 0-16,3 7 1 15,4-1-1-15,4 1 0 16,3-1 0-16,0 1 1 16,4 3-1-16,-1 6 1 15,-2 0-1-15,-1 9 1 16,0 4 0-16,-7 2 0 15,-4 4-1-15,-3 6 0 0,-7 4 0 16,4-1 1-16,-1-9-5 16,1-4 1-16,3-2-5 15,7-7 0-15,3-9-7 16,8-6 1-16</inkml:trace>
  <inkml:trace contextRef="#ctx0" brushRef="#br2" timeOffset="135832.63">31687 16365 39 0,'0'32'19'0,"-4"-13"-15"0,0-10 31 15,1 3-33 1,-1 10 0-16,-3 0 2 0,0 7 0 16,0-1-4-16,0-3 0 15,0 0 3-15,4-3 0 0,-1-3-1 16,4-4 0 0,-3-2-2-16,3-7 1 0,0-3-1 15,-4-3 0-15,0 0-1 16,1-6 1-16,-4 3-1 0,-4-3 0 15,1-4 1 1,-1-5 0-16,-3 2-1 16,3 1 1-16,1 2-1 15,-4 7 1-15,0 6 0 16,0 7 0-16,3 5 0 16,0 7 1-16,4 3 0 15,0 7 0-15,7-7 0 16,11 0 1-16,3-6-1 15,7-4 0-15,7-8-2 16,4-7 1-16,-4-7-7 16,-7-2 1-16,-3-10-10 15,-4 10 1-15</inkml:trace>
  <inkml:trace contextRef="#ctx0" brushRef="#br2" timeOffset="142137.66">25065 14139 24 0,'-4'28'12'0,"-3"-9"0"0,7-10 13 0,0-2-21 16,0-1 0-16,0 3 4 16,4-2 0-16,-1-1-10 15,1-3 1-15,3-3 5 16,0-9 1-16,7-13-3 0,7-7 1 15,4-11-2-15,3-14 0 16,-3 1-1 0,-4 0 0-16,0 3 0 15,-3 6 0-15,-4 0 0 16,-3 9 0-16,-1 7 0 0,-3 9 0 0,0 4 0 16,-7 2 0-16,0 7 0 31,-3 12 0-31,-1 10-1 15,-6 12 0-15,3 6 0 0,-4 10 1 16,0 3-1-16,4 10 1 0,-3 6 0 16,6-4 0-1,4-2 0-15,0-7 1 16,4-10 0-16,-4-8 0 16,0-13-1-16,3-10 0 15,-3-9 0-15,0-6 1 16,4-7-1-16,-8-6 0 15,4 4 0-15,0-7 0 16,4 0 0-16,-8-3 0 16,-6 6 0-16,-8 0 0 0,-7 0 0 15,8 0 0-15,-8 4-1 16,-7 2 0-16,-3 4-1 16,-4 6 0-16,-3 3-1 15,0 3 1-15,3 0 0 16,7 3 0-16,4 1 0 15,7-7 0-15,6 0 2 16,8 6 0-16,7 0 0 16,15-6 1-16,9-6-1 15,15-7 1-15,3-6 1 16,15-2 0-16,13-5-1 16,11 1 1-16,8 7 0 15,-5-8 0-15,-13 8-1 16,-15-1 1-16,-6-3-2 15,-15 9 1-15,-10 4 0 0,-11 9 0 0,-18 6-2 16,-24 4 1-16,-18 8 0 16,-21 7 0-1,-7 10-3-15,-4 3 0 0,-10 18-4 0,0 4 0 32,7 9-3-32,3-10 1 15,18-5-4-15,15-17 0 16</inkml:trace>
  <inkml:trace contextRef="#ctx0" brushRef="#br2" timeOffset="142738.94">25407 14139 37 0,'95'-47'18'0,"-17"6"-17"16,-64 19 35-16,-3-9-35 0,-1-7 0 16,1-9 2-16,-4-3 0 15,-7-3-3-15,-4 3 0 16,-13-1 2-16,-15 4 1 16,-14 19-1-16,-10 3 0 15,-18 6-1-15,3 16 1 16,-10 16-2-16,-11 9 0 15,-3 12-2-15,-4 19 0 16,4 16-2-16,14 10 1 16,7 9-1-16,14 12 1 0,17-6 0 15,15 0 1-15,18-9 2 16,10-19 1-16,31-13 1 16,22-16 1-16,32-21-1 15,17-25 1-15,29-16-1 16,10-22 1-16,-18-7-1 15,-13-8 1-15,-19 8-2 16,-20-2 1-16,-36-1-1 16,-17 1 1-16,-29-10-1 15,-31-6 0-15,-25 0-6 16,-7-7 0-16,-7 14-10 16,-15-1 1-16</inkml:trace>
  <inkml:trace contextRef="#ctx0" brushRef="#br2" timeOffset="148668.76">8671 15644 30 0,'25'-19'15'0,"-11"10"-1"0,-14 9 16 0,0 0-26 15,0 0 1-15,0 0 3 16,0 0 0-16,0 0-11 15,-3 0 1-15,-4 3 6 16,-8 3 1-16,-6 7-3 0,7-1 0 16,0 4-2-16,-7 0 1 15,3-4-1-15,1-2 0 16,-1-4-1 0,4 0 1-16,3 1-1 15,1-1 1-15,-1 0-1 16,15-3 1-16,6 3 0 15,1 4 0-15,13 2 0 0,8-2 1 0,7 6 0 16,3-7 0 0,-3 3 0-16,-11 1 1 0,-6 6-2 15,-15 6 0-15,-18 16-1 0,4-10 1 32,-35 16-3-32,-4 0 1 15,-4-3-5-15,-6 0 0 0,3-10-8 16,11-5 1-1,6-11-1-15,22-5 0 16</inkml:trace>
  <inkml:trace contextRef="#ctx0" brushRef="#br2" timeOffset="148910.25">8855 15839 48 0,'10'31'24'0,"-10"0"-25"15,0-24 50-15,0 5-47 16,0 4 0-16,-7-1 0 16,4 4 1-16,3 0-5 15,0-3 0-15,0-1-2 16,0-5 0-16,0-10-12 15,10-16 1-15</inkml:trace>
  <inkml:trace contextRef="#ctx0" brushRef="#br2" timeOffset="149103.97">8837 15660 40 0,'11'28'20'0,"-1"-9"-19"0,-3-16 24 16,-3 0-28-16,3 0 1 15,0 0-12-15,7-3 1 16,14-6 10-16,-14 0 1 0</inkml:trace>
  <inkml:trace contextRef="#ctx0" brushRef="#br2" timeOffset="149418.41">9056 15807 30 0,'0'47'15'0,"7"-19"-10"0,-4-18 24 0,-3-4-26 16,4 0 0-16,-4-2-1 16,0-4 0-16,7 0-3 15,0-7 0-15,4-5 2 16,-4-1 0-16,0-3-1 15,0-2 0-15,0-1 0 16,-4 3 0-16,8 4-1 16,-4-1 1-16,4 4 0 0,-1 2 1 15,1 4 0-15,-1 6 0 16,-3 10 1-16,4 3 0 16,-7 2 0-16,-1-2 0 15,4 3-3-15,0 3 0 16,0 0-4-16,0-3 0 0,4-7-8 15,3-12 0-15</inkml:trace>
  <inkml:trace contextRef="#ctx0" brushRef="#br2" timeOffset="149719.97">9839 15321 26 0,'14'10'13'0,"-17"-4"-1"16,-1-6 16-16,-3 9-24 16,-7 4 0-16,-7 2 1 15,-8 7 0-15,8 0-6 16,-3 0 0-16,-8 7 5 16,-3 8 0-16,-4 4-2 15,0 0 1-15,0 9-1 16,7 6 1-16,4 7-2 15,7 9 1-15,7-12-1 16,7-7 0-16,7-9-2 16,14-10 0-16,14-15-3 15,7-6 0-15,-3-10-11 16,7-22 1-16</inkml:trace>
  <inkml:trace contextRef="#ctx0" brushRef="#br2" timeOffset="150249.2">9888 15748 43 0,'7'9'21'0,"0"26"-11"15,4-32 29-15,-4 3-35 16,0 0 0-16,4 0 3 0,3-2 0 15,7-1-9-15,4-3 1 16,-1-3 5-16,1-1 0 16,-4-2-3-16,0-3 0 0,-6-7-2 15,-5 10 1-15,-6 0-3 16,-8-4 0-16,-3 4-2 16,-7 0 1-16,-4 6-2 15,1 0 1-15,-4 12-2 16,-1 7 0-16,1 9 2 15,0 0 1-15,3 4 1 0,8 9 1 16,3-4 2-16,3-2 0 16,8-4 2-16,6 0 0 31,12-9-2-31,9-9 0 16,5-10-7-16,-1-3 1 0,-3-19-6 0,-1-6 1 15</inkml:trace>
  <inkml:trace contextRef="#ctx0" brushRef="#br2" timeOffset="150532.09">10530 15346 48 0,'0'16'24'0,"-7"-4"-29"15,4-8 45-15,-1 5-40 16,-6 4 0-16,-1 8 0 16,-3 1 0-16,-4 0 0 0,4 0 0 15,-3 7-4-15,3-7 1 16,-1-7-11-16,5-9 1 15</inkml:trace>
  <inkml:trace contextRef="#ctx0" brushRef="#br2" timeOffset="150725.81">10375 15268 23 0,'0'0'11'0,"21"9"6"0,-10-2 5 0,3 5-18 16,0 10 1-16,0 3 1 15,4 6 1 1,0 4-10-16,3-10 1 0,3 0 5 16,-2 0 0-16,-1 0-6 15,-4-6 0-15,-2-6-9 16,-1-7 0-16</inkml:trace>
  <inkml:trace contextRef="#ctx0" brushRef="#br2" timeOffset="151042.9">10802 15008 44 0,'14'37'22'0,"14"35"-25"0,-17-53 35 16,3 12-27-16,7 17 0 0,7 11 3 16,-3 4 1-1,0 84-12 1,-11 1 1-16,-14 2 1 15,-21 1 1-15,-14-13-14 16,-18-7 0-16</inkml:trace>
  <inkml:trace contextRef="#ctx0" brushRef="#br2" timeOffset="153906.69">6872 14998 43 0,'14'10'21'0,"-3"21"-19"15,-4-19 22-15,-4 10-23 16,1 3 1-16,-4 16 1 15,-4 6 1-15,-6 16-5 16,-1 3 1-16,-6 6 1 0,2 0 1 16,-6-6-1-1,-3-3 0-15,10-7-2 16,-4-6 1-16,4-6-3 16,3-12 0-16,4-7-6 15,7-10 0-15,0-12-4 0,0-9 0 0,0-6-8 47,-77 77 21-47,144-165-9 16,-75 72 0-16,5 3 6 15,-8 3 0-15,4 3 7 0,4 3 1 16,-1 4 2-16,8 2 1 16,3 4 2-16,7 3 0 0,0 3 2 15,7 0 0-15,4 0-3 16,3 0 1-16,7 3-4 15,11 0 1-15,14 0-3 16,-10-3 0-16,-4 0-1 16,-1-3 1-1,-6 0-2-15,0 0 0 16,-14 0-1-16,-4 0 0 16,-7 3-1-16,0 0 1 15,-10 0-2-15,-4 3 1 16,-4 3 0-16,-7 4 0 0,1 2-1 15,-4 7 0-15,3-3 1 16,-3 6 0 0,0 0 0-16,3-4 0 15,4 4 0-15,4-3 0 0,3 0 0 16,0-10 1-16,7-6-1 16,0-3 1-16,4 0-1 0,-1-3 0 0,1-3-1 31,-1 0 1-31,1-7-1 15,3 4 0-15,-3 3-1 16,3 2 0-16,0-2 0 16,0 0 1-16,4 6-1 15,-8-3 1-15,4 6 1 16,0 3 1-16,-3 4-1 0,-8 2 1 16,1 4-3-16,-1-1 1 0,1 4-6 15,0-3 1 1,-4-4-9-1,0-2 0-15</inkml:trace>
  <inkml:trace contextRef="#ctx0" brushRef="#br2" timeOffset="154283.99">7521 15835 42 0,'0'13'21'0,"14"-7"-20"0,-14-3 32 16,4 0-30-16,-4-3 1 15,7-15 2 1,-4-4 0-16,8 0-8 16,0-3 0-16,-1 0 4 15,4 0 1-15,-3 0-2 16,3 4 1-16,7 2-2 15,-10 3 0-15,6 7 0 16,5 9 1-16,-5 7-1 16,4 5 0-16,1-2 0 15,-1 6 1-15,-4 9-1 16,1 10 1-16,0 2-2 16,-1 10 1-16,1-6-4 15,-8-6 0-15,5-10-7 16,-1-6 0-16,7-9-5 15,0-13 1-15</inkml:trace>
  <inkml:trace contextRef="#ctx0" brushRef="#br2" timeOffset="154597.68">8611 14986 43 0,'0'0'21'0,"-10"18"-20"0,6-8 38 15,1 6-37-15,-4 9 0 0,-11 3 1 16,-10 9 0-16,-11 20-4 16,-3 24 1-16,-1 7 2 15,-3 16 1-15,4 12-2 16,10 3 1-16,4 3 0 15,7-9 1-15,7-19-1 16,14-6 0-16,7-19-1 16,14-16 0-16,18-12-5 15,17-16 0-15,8-9-13 16,20-13 1-16</inkml:trace>
  <inkml:trace contextRef="#ctx0" brushRef="#br2" timeOffset="155164.78">11561 14569 39 0,'3'15'19'0,"25"23"-14"15,-17-22 21-15,7 15-24 16,10 13 1-16,11 12 5 16,3 19 0-16,0 16-8 0,4 13 1 15,0 12 6-15,-7 19 1 16,-15 3-2-16,-17 9 0 16,-17 4-4-16,-15-4 0 15,-14-6-5-15,-17-3 1 16,-4-28-14-16,-11-19 1 15,4-19-3-15,7-25 0 16</inkml:trace>
  <inkml:trace contextRef="#ctx0" brushRef="#br2" timeOffset="156411.21">5031 16826 47 0,'31'-3'23'0,"40"-28"-20"0,-43 21 23 0,4 1-24 31,24 0 1-31,8 2 3 16,17 4 0-16,7 6-6 16,-10 7 0-16,-18 5 4 15,-21 4 1-15,-8 16-2 0,-10 12 1 16,-13 12-3-16,-19 17 1 15,-24 2-2-15,-8-6 1 16,-10-3-1 0,1-9 0-16,-1-10-1 0,14-13 1 0,0-8 0 15,7-10 0-15,4-10-1 16,14-3 1 0,-4-12 0-16,11-3 0 0,4-7-1 15,-1-3 1-15,8 0-1 16,6 0 1-1,8 4 1-15,3 2 0 16,7 4-1-16,11 9 1 16,3 3 0-16,8 6 1 15,10 7 0-15,0 0 0 16,-7 2-1-16,7 14 1 16,3-1-1-16,-3 4 0 15,0-1-3-15,-7 4 0 0,-4-1-7 0,-6-2 0 16,-4-7-10-16,-11-6 1 15</inkml:trace>
  <inkml:trace contextRef="#ctx0" brushRef="#br3" timeOffset="-107049.33">4357 14998 47 0,'17'-3'23'0,"15"-3"-10"16,-25 6 23-16,4 3-34 0,-1 9 0 15,5 14 1-15,-1 8 1 0,-11 22-5 16,-3 26 0 0,-10 28 4-16,-12 31 1 15,-9 47-3-15,-19 25 0 0,4 32-2 16,8-4 1-16,6 10-1 16,4-9 1-16,6-10-3 15,5-22 0-15,3-35 0 0,-4-27 1 16,15-32-3-1,-4-28 0 1,7-23-3-16,10-21 1 0,1-31-8 16,13-35 0-16</inkml:trace>
  <inkml:trace contextRef="#ctx0" brushRef="#br3" timeOffset="-106048.3">4247 15161 24 0,'39'-15'12'0,"39"-17"-1"0,-57 23 11 15,18-4-19-15,10 4 0 16,4 3 3-16,14 2 0 15,14 4-8-15,22 0 1 0,13 0 6 16,4-3 1-16,18-6-3 16,20-7 1-16,12-3-1 15,20-3 0-15,-6-3 0 16,24-9 0-16,0-1-2 16,18-2 1-16,14-4 0 15,3-6 0-15,11-3-1 16,-4-13 1-16,8 3-2 15,-4-12 1-15,11 3-1 16,3 7 0 0,211-36 0-1,-83 23 0-15,-33 0-1 16,-35 0 1-16,-21 3 0 16,-28-4 0-16,-8 7 0 15,-31 7 1-15,4 5-2 16,-12 1 1-16,-20 15-1 0,0 10 1 15,-11 15-1-15,-25 13 0 16,-6 9 0-16,-12 10 0 0,-10 6 0 16,-17 9 0-16,-25 19 0 15,-18 10 0-15,-10 15-1 16,-15 13 1 0,-6 18 0-16,-12 23 1 15,-13 9-1-15,0 16 1 0,-7 15-1 16,-4 16 1-16,-4 16 0 15,-6 6 0-15,0 0 0 16,-4 3 1-16,-4 0-1 16,4-6 0-16,-3-10 0 15,-8-3 1-15,8-6-1 0,3-6 1 16,0-22-1 0,7-7 0-16,-3-9 0 15,-8-12 1-15,-3-16-1 16,-7-10 0-16,-11-24 0 15,-10-4 1-15,-7-6-1 0,-18-6 0 0,-21-13-1 32,-32-9 1-32,-14-4-1 15,-35-5 1-15,-29-7-1 16,-41-10 1-16,-19-5-1 16,-42-7 1-16,-13-3 0 15,-22-6 0-15,-36 3 1 16,-24-4 1-16,-24 7 0 0,-40 10 0 15,-35 12-3 1,-31 22 1-16,-22 15-8 0,-28 23 1 16,-21 9-9-16,14 25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24:46.59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7T18:24:51.773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3637 5622 43 0,'-7'6'21'0,"7"-15"-10"16,0 0 22-16,7-4-31 0,-7-18 0 16,0-20 2-1,0-21 0-15,0-12-5 16,0-17 0-16,-10-15 3 16,10-9 1-16,-7 9-2 15,7 12 0-15,0-9-1 16,0 19 1-16,0 10-1 0,10 5 0 15,8 17-1-15,-4-1 0 0,11 19 0 16,13 6 0-16,-6 16-4 16,-4 19 1-16,-7 13-2 15,1 5 0 1,-12 23-7-16,-3 6 0 16,-7 3-1-16,-14 3 0 0</inkml:trace>
  <inkml:trace contextRef="#ctx0" brushRef="#br0" timeOffset="225.92">3450 5145 57 0,'-3'7'28'0,"13"-1"-35"0,-6-6 60 0,6 6-48 15,8-6 1-15,0 7 1 16,3-7 1-16,0 6-11 15,-3-6 0-15,13-6 6 16,-2 2 1-16,-5 1-7 16,4 0 1-16,1 3-7 15,-1 0 0-15,-7 0-11 16,-7-9 1-16</inkml:trace>
  <inkml:trace contextRef="#ctx0" brushRef="#br0" timeOffset="1019.24">4755 5274 43 0,'8'-6'21'0,"-19"-1"-9"15,11 1 26 1,-7 0-36-16,7-3 0 16,-4 2 1-16,-10-2 0 0,0 3-4 0,-7-1 0 31,3 1 3-31,-10 9 0 0,0 3-1 16,3 7 0-16,4 0-1 15,-4 2 1-15,11 1-1 16,-3 0 0-16,6-1-1 15,4-5 1-15,7 8-1 16,7-2 0-16,11-3 1 16,6-7 0-16,5-6-1 0,-1-3 1 15,0-3 0-15,-7-7 0 16,-10 4-1 0,3-7 1-16,0 0-6 15,-11 7 1-15,-3-7-10 16,-10 0 0-16</inkml:trace>
  <inkml:trace contextRef="#ctx0" brushRef="#br0" timeOffset="1981.25">5648 5280 42 0,'11'-3'21'0,"-1"13"-9"15,-10-17 28-15,0 1-37 16,0 0 0-16,-7 6 1 16,-3-3 0-16,-8 6-5 15,-7 0 0-15,-10 3 3 0,-7 0 0 16,-1 4-1-16,4 6 0 15,1 2-2-15,6 11 1 16,4 2-2-16,6-9 1 16,5 3-2-16,6-3 0 15,4 0-2-15,4-3 1 16,10-4 1-16,14-5 1 0,18-10 1 16,14-3 1-1,14-29 1 1,-14 4 0-1,-11 6 1-15,-7 3 1 0,-17 0-6 16,-4 10 1-16,-7 0-3 16,-7 6 1-16,0 9-2 0,-11 6 1 15,1 13 0 1,3 7 0-16,-4 9 5 16,11 2 0-16,0 11 4 15,11-1 0-15,-1 7 2 16,19-4 1-16,-8 4 0 15,7-4 0-15,-7-9 0 16,-10-9 0-16,-8-1-3 16,-13-8 0-16,-12-1-1 15,-9-3 0-15,-19-6-1 16,-10-4 0-16,0-15-2 16,0-6 0-16,-10-3 0 0,3-10 0 15,7-3 0 1,10-6 1-16,12 0-1 0,13 2 1 15,18 4 0-15,18 1 0 16,17 2-1-16,11-3 0 16,13 0-4-16,5 0 0 0,-4-3-9 15,-7 6 0-15,-15-3-6 0,-16 6 0 16</inkml:trace>
  <inkml:trace contextRef="#ctx0" brushRef="#br0" timeOffset="2561.9">3510 3872 57 0,'32'3'28'0,"-7"-9"-31"0,-25 6 51 15,3 3-45-15,-3-3 1 16,-10 7 0-16,-12 15 0 0,-9-1-6 16,-8 14 1-16,-11 9 2 15,-10 9 0-15,0 19-2 16,4 19 0-16,3 19 1 16,-7 31 1-16,21 19-1 15,8 9 0-15,20 4 1 16,22-4 1-16,3-25-3 15,32-6 0-15,14-22-6 16,21-15 0-16,17-17-12 16,12-27 1-16</inkml:trace>
  <inkml:trace contextRef="#ctx0" brushRef="#br0" timeOffset="3063.28">6177 4355 46 0,'14'82'23'0,"11"2"-26"16,-22-62 31-16,8 19-25 15,7 9 1-15,3 13 4 16,7 9 0-16,-7 3-9 16,7-9 1-16,-3 3 5 15,0 3 1-15,-15 1-4 16,-10-5 0-16,0 5-4 15,-21-11 1-15,-10 7-7 0,-15-3 1 16,-4-13-10-16,-3-15 1 16</inkml:trace>
  <inkml:trace contextRef="#ctx0" brushRef="#br0" timeOffset="3432.71">7056 4728 56 0,'0'13'28'0,"-18"9"-34"0,11-16 47 16,-7 10-40-1,0 0 0-15,-8 15 0 0,5 7 1 16,-4 15-3-16,-8 0 1 16,8 10 1-16,-3 3 1 15,9-4-1-15,15-5 0 0,0-1-2 16,4-12 1-16,10 6-4 31,0-15 0-31,14-13-12 0,1-16 0 16</inkml:trace>
  <inkml:trace contextRef="#ctx0" brushRef="#br0" timeOffset="3679.47">7511 4992 62 0,'3'6'31'0,"-28"35"-38"0,18-19 51 0,-3-7-44 16,-11 7 0-16,-11 10-3 15,-3 2 1-15,3 4-2 16,4 0 1-16,7-7-12 15,-1-9 1-15,8-13-3 16,7-9 1-16</inkml:trace>
  <inkml:trace contextRef="#ctx0" brushRef="#br0" timeOffset="3859.97">7183 4954 36 0,'28'32'18'0,"53"27"-15"15,-63-34 32-15,13-12-32 16,-2 6 0-16,2 6-2 16,-2 6 1-16,2-3-5 0,1 0 1 15,-4 1-5-15,-3-11 0 16,-7-14-6-16,-1-4 0 16</inkml:trace>
  <inkml:trace contextRef="#ctx0" brushRef="#br0" timeOffset="4100.21">7620 4628 48 0,'21'35'24'0,"29"40"-28"16,-36-53 45-16,10 6-38 15,8 13 0-15,7 0 0 16,3 6 1-16,-3 3-6 16,0-10 0-16,-18 14 3 0,-3-1 0 15,-18 0-8-15,-25 10 1 16,-21 3-9-16,-14 0 0 16</inkml:trace>
  <inkml:trace contextRef="#ctx1" brushRef="#br0">5429 2063 0,'0'0'15,"0"0"-15,0 0 16,0 0 0,0 0-16,0 0 15,0 0 1,0 0-16,0 0 15,0 0-15,0 0 16,0 0 0</inkml:trace>
  <inkml:trace contextRef="#ctx0" brushRef="#br0" timeOffset="5466.35">8784 5020 55 0,'-3'0'27'0,"13"-13"-17"0,-3 7 28 16,14-3-37-16,18-4 1 15,18-9 0-15,3 0 0 16,14-3-5-16,3 10 0 16,-6 2-4-16,-11 7 1 15,-14 6-11-15,-22 15 1 16</inkml:trace>
  <inkml:trace contextRef="#ctx0" brushRef="#br0" timeOffset="5661.52">8830 5359 68 0,'-3'25'34'0,"24"-13"-32"0,-11-12 60 0,15-3-60 16,21 0 1-16,3-6-1 16,22-4 1-16,10 4-7 15,0-4 1-15,-3 10-7 16,-11 0 0-16,-18 0-12 15,-10 9 0-15</inkml:trace>
  <inkml:trace contextRef="#ctx0" brushRef="#br0" timeOffset="6321.46">10855 5848 56 0,'7'-16'28'0,"14"-75"-27"0,-17 47 41 0,-8-28-40 0,-3-19 1 31,-7-31 3-31,-7-19 1 16,0-3-9-16,3-4 1 16,0 10 4-16,8 10 0 15,3 5-2-15,10 7 1 0,1 16-4 16,13 12 0-16,15 13 1 16,11 12 1-16,9 23-2 15,8 21 1-15,0 9-2 16,-3 20 1-16,-11 18-2 15,-11 6 1 1,-10 20-8-16,-18-7 1 31,-18 15-8-31,-14-2 1 0</inkml:trace>
  <inkml:trace contextRef="#ctx0" brushRef="#br0" timeOffset="6532.34">10580 5233 77 0,'10'28'38'0,"19"-18"-47"0,-19-7 74 0,8-3-63 0,7 3 1 0,3-6-1 16,4-3 1-16,3-1-5 0,7 4 0 16,-3-3-2-16,0 0 0 15,3 3-11-15,-7 0 0 16,-3-10-8-16,3 10 1 15</inkml:trace>
  <inkml:trace contextRef="#ctx0" brushRef="#br0" timeOffset="7046.5">12203 4766 64 0,'0'-6'32'0,"0"9"-35"47,0-3 55-47,-4 0-50 0,-7 6 0 0,-3 4 1 0,-14 5 1 0,-11 20-5 0,-7 6 0 0,4 18 4 15,-7 13 0 1,-1 19-2-16,-3 16 1 0,8 12-1 16,6-3 1-16,14-9-3 15,11-4 0-15,18-12-4 0,10-13 1 16,10-21-6-16,1-20 0 15,10-18-11 1,1-22 0-16</inkml:trace>
  <inkml:trace contextRef="#ctx0" brushRef="#br0" timeOffset="7853.25">12891 5359 55 0,'7'3'27'0,"-4"-6"-23"0,-3 3 42 15,0 0-43-15,0-3 1 16,-7 3 0-16,-7 0 1 0,-4 3-7 15,-6 0 1-15,-5 6 3 16,1 7 1-16,3 6-2 16,1 3 0-16,6 6-2 15,4 7 0-15,3 3-2 16,8-4 1-16,6-8-1 16,12-7 1-16,9-4 0 15,12-5 1-15,2-13 0 16,1-13 1-16,-7 1 0 15,-4-4 1-15,-7 0-1 16,-7-2 0-16,-3 8-2 16,-4 1 0-16,0 3-3 15,-3-4 1-15,3 7-2 16,-7 3 1-16,0 9-1 16,0 7 0-16,0 9 1 15,0 0 0-15,-4 16 4 16,4 3 0-16,0 3 5 0,4 16 0 15,10-7 3-15,3 1 0 16,1 8 2-16,3-8 0 0,-3-13-2 16,-8-3 0-16,-3-7-3 15,-7 0 0-15,-7-12-3 16,-7 0 0 0,-3-9-1-16,-8-10 1 15,-7-3-2-15,-7-3 1 16,-6-16 0-16,2-9 0 15,8 0-1-15,3-4 1 0,8-2-2 16,9-1 0-16,8 4-1 16,14 9 1-16,11 3-1 15,10 4 0-15,11-1-4 16,3 3 0-16,8 1-10 16,-1-7 0-16</inkml:trace>
  <inkml:trace contextRef="#ctx0" brushRef="#br0" timeOffset="8302.64">13621 4910 53 0,'-7'10'26'0,"-11"15"-25"0,11-16 39 15,-4-3-40-15,4 4 1 0,-3 9 0 16,-4 12 0-16,-4 10-1 16,-7 0 0-16,-3 12 1 15,3 13 0-15,1 6 0 16,3-6 1-16,10-4-1 16,7-2 1-1,36-7-7 1,-7-12 0-16,0-10-9 15,-1-5 1-15,-6-8-4 16,0-11 1 0</inkml:trace>
  <inkml:trace contextRef="#ctx0" brushRef="#br0" timeOffset="8603.34">14097 5403 58 0,'7'15'29'0,"-18"-8"-40"16,8-1 60-16,-1 0-48 15,-3 7 1-15,-10 2 1 16,-11-2 0-1,-8 3-3-15,-3 2 0 16,-6 4 1-16,9 0 1 16,1 3-5-16,0-3 1 0,7-3-10 15,6 0 1-15,8-10-7 16,14-9 0-16</inkml:trace>
  <inkml:trace contextRef="#ctx0" brushRef="#br0" timeOffset="8829.29">13790 5327 56 0,'14'41'28'0,"18"9"-35"15,-18-31 51-15,11 3-44 16,3 9 0-16,7 7 1 15,-3 0 0-15,-7-10-3 16,-1 0 0-16,-6-6-7 0,-4-6 1 16,4-10-7-16,-4-6 0 15</inkml:trace>
  <inkml:trace contextRef="#ctx0" brushRef="#br0" timeOffset="9114.12">14185 5127 37 0,'7'50'18'0,"21"-16"-15"0,-17-21 27 0,7 3-25 16,6 2 0-16,8-2 2 15,7-3 1-15,0 2-10 16,-4 4 1-16,0 0 5 16,-10 6 1-16,-11 3-5 15,-14 4 0-15,-14 5-6 16,-7 7 0-16,-7 0-10 16,-8-13 1-16</inkml:trace>
  <inkml:trace contextRef="#ctx0" brushRef="#br0" timeOffset="9473.39">14771 4224 47 0,'-14'25'23'0,"38"37"-17"0,-9-37 36 0,6 26-36 15,14 14 1-15,7 26 3 16,11 3 0-16,-3 29-13 15,-12-1 1-15,-6 13 8 16,-7 9 0-16,-15 4-6 16,-13 5 1-16,-18-9-6 15,-22-2 0-15,-10-26-16 16,-17-26 1-16</inkml:trace>
  <inkml:trace contextRef="#ctx0" brushRef="#br1" timeOffset="12719.99">4039 7272 49 0,'11'53'24'0,"-4"-16"-13"16,0-33 24-16,-7-1-33 16,4-3 0-16,3-7 1 15,3-14 1-15,1-11-5 16,3-18 1-16,0-13 2 15,-3-15 0 1,-1-4-3-16,4-5 1 16,0-11-5-16,-3 7 1 15,0 16-5-15,-8 3 0 16,4 3-8-16,-14 6 0 16</inkml:trace>
  <inkml:trace contextRef="#ctx0" brushRef="#br1" timeOffset="13212.19">3926 6538 38 0,'-7'44'19'0,"7"-22"-13"0,0-16 28 0,7 0-30 16,-7 0 1-16,4 1 3 15,3-4 0-15,4-3-8 16,6-6 0-16,4-7 7 15,8-6 0-15,2-3-3 16,1-6 1-16,3 0-2 16,8 3 0-16,-12-4-3 15,1-5 0-15,-7 6-1 16,0 3 1-16,-8 3-2 16,1 9 1-16,-8 1-2 15,-6-1 0-15,3 4-1 16,-7-1 1-16,0 1-2 0,-7 12 0 15,3 6 1-15,8 13 0 16,3 3 1-16,7 10 1 16,4 6 2-16,10 6 0 15,0 3 2-15,8 6 0 16,2-5 2-16,-2-11 0 16,-5-5 0-16,-9-10 0 15,-5-6-1-15,-6-7 0 16,-18-2-1-16,-18-4 0 0,-21-3-1 15,-24 0 0-15,-12 0-3 16,-16 0 1-16,-8 1-7 16,0-4 1-16,7-10-11 15,0 10 0-15</inkml:trace>
  <inkml:trace contextRef="#ctx0" brushRef="#br1" timeOffset="14323.15">2134 8886 51 0,'18'13'25'0,"-4"-26"-25"0,-7-2 38 0,-3-17-36 32,-4-11 0-32,-4-14 1 0,-6-6 1 0,-8-15-6 15,-3 0 1-15,0-1 2 16,-8 1 1-16,12-4-2 15,3 23 0-15,7-13-2 16,3 6 0-16,4 3 0 0,4 16 1 16,13 12 1-16,15 14 0 15,0 11 1-15,14 10 1 0,-4 6 0 16,-3-2 0-16,-1 11-4 31,-13 7 1-31,-11 9-5 16,-10 10 0-16,-15 6-6 0,-10 3 0 15,0-6-4-15,-14-3 1 16,3 0 11 0,-77-57 4-16,176 85 7 15,-106-22 0-15,18-9 8 0,3-10 1 16,18-9 6-16,0 0 0 16,11 0-11-1,10-4 0 1,0-2-6-16,7-1 1 0,7-2-9 15,-3-1 1-15,0 1-11 16,-11-1 1 0</inkml:trace>
  <inkml:trace contextRef="#ctx0" brushRef="#br1" timeOffset="14898.49">3877 8714 35 0,'0'-3'17'0,"0"3"6"0,0-3-5 0,-7-4-11 16,3 4 0-16,-6-3 4 15,-1 3 0-15,-6-3-13 16,-1 3 1-16,-7-4 8 15,-3 4 1-15,0 3-4 16,7 3 0-16,-8 4-3 16,8 8 1-16,-7 10-5 15,7 7 1-15,0 12-1 16,0 3 1-16,10-4-2 16,4-8 0-16,14 9-3 15,4-7 1-15,20-15-5 16,12 0 1-16,13-18-6 15,-6-4 0-15</inkml:trace>
  <inkml:trace contextRef="#ctx0" brushRef="#br1" timeOffset="15180.64">4255 8789 44 0,'10'7'22'0,"-17"-7"-19"0,4 3 36 15,-8-3-36-15,4 0 0 16,-11 9 1-16,-6 7 1 16,-5-4-7-16,-2 1 1 0,2 6 4 15,-9-1 0-15,6 8-3 16,4 2 1-16,6-6-2 16,1 0 0-16,14-4-2 15,7 1 1-15,7-3-5 16,14-7 1-16,1-5-7 15,6-4 1-15,0-13-3 16,-7-6 1-16</inkml:trace>
  <inkml:trace contextRef="#ctx0" brushRef="#br1" timeOffset="15713.07">4276 8968 43 0,'3'31'21'0,"11"-15"-19"16,-10-13 42-16,3-3-42 0,-7 0 0 16,3 3 1-16,-3-3 0 15,0 0-4-15,0 0 0 16,0 0 3-16,7-6 0 16,-3 3-2-16,7-3 1 15,-1-4-1-15,-3 1 1 16,4 3-1-16,-1-4 0 15,1 4 0-15,-4 3 1 16,4 3-1-16,-4 0 0 16,-4 3 0-16,4 0 0 15,-3 0 0-15,3 0 0 0,3 4-1 16,-6-4 1-16,3 3-1 16,0 0 0-16,4 0 0 0,-8 1 1 15,4-1-1-15,4 0 0 16,-8 1 0-1,8-4 1-15,0-3 0 16,3 0 0-16,-4-3 0 16,1-1 0-16,-1-2 0 15,1 0 1-15,0 0-1 16,6-1 1-16,-6 7-1 16,-1 0 1-16,-3 3-1 15,8 1 1-15,-5 2-1 0,8 0 1 16,-8-3-1-16,1 0 1 15,-1 1-1-15,-2-4 1 16,2 0-2-16,4 0 1 0,0 0-5 16,8 0 0-16,-8-4-11 15,3-5 1-15</inkml:trace>
  <inkml:trace contextRef="#ctx0" brushRef="#br1" timeOffset="16109.01">4981 9319 43 0,'-7'88'21'0,"-7"-6"-12"0,14-61 29 0,-3 5-37 15,-1-11 0-15,-3-2-1 16,3-1 1-16,-3-12-1 15,4-15 0-15,-4-10 0 16,3-19 1-16,-6-6-1 16,3 2 0-16,-4-8 0 15,11-4 0-15,-7-5-2 16,14 2 1-16,4 6-2 16,6 10 1-16,4 3 0 15,8 7 1-15,9 6 0 16,5 9 1-16,-4 12 0 15,-8 4 0-15,-2 9 1 16,-15 6 0-16,-4 10-3 16,-10 6 1-16,-10-3-2 0,-4 0 1 15,-15 6-4-15,1 1 0 16,0-4-7-16,3-6 0 16</inkml:trace>
  <inkml:trace contextRef="#ctx0" brushRef="#br1" timeOffset="16439.89">5433 8918 53 0,'7'6'26'0,"-25"-3"-32"0,15-3 49 0,-15 7-42 15,-3-4 0-15,0 3 1 16,7 3 0-16,-1 7-3 16,-6 0 1-16,0 2 1 15,4 8 1-15,-5 2-3 16,5-3 0-16,-1 0-1 16,15-6 1-16,3-7-1 15,10-2 1-15,4-10-2 16,4-13 1-16,3 1-2 15,0-4 0-15,4 0-5 16,3-3 0-16,7-6-5 0,4-6 0 16</inkml:trace>
  <inkml:trace contextRef="#ctx0" brushRef="#br1" timeOffset="17025.91">5708 8774 43 0,'14'9'21'0,"7"-3"-16"0,-17-3 38 15,-1 1-41-15,4 2 0 16,-7 3 1-16,-10 1 1 31,-1 2-6-31,-3 1 1 16,0-1 2-16,-11 1 1 15,4 2-2-15,0 1 0 0,3 0-1 16,4 0 0-16,4-4 0 16,3-3 0-16,7 1 0 15,10-1 0-15,8 1 0 16,10-1 1-16,-3 0 0 15,-1 1 0-15,-2-4 0 16,-5 0 1-16,-6 1-2 16,-1 2 1-16,-10 1-1 15,0 2 1-15,-10 4-1 16,-1-4 0-16,4 4 0 16,-3-7 0-16,-1 1 0 15,0-4 1-15,8 0-1 16,3-3 1-16,7 1 0 15,11-4 0-15,-4-7 1 16,10-2 0-16,-2-4 0 16,2-2 1-16,11-4-1 15,8-6 1-15,3 0-1 0,-15 0 1 16,-2 0-2-16,-5 3 0 16,-6-3-1-16,0-4 1 15,-8 4-1-15,-10 6 1 16,4 4-2-16,-4 5 1 15,-4 13-1-15,-3 7 1 16,4 6 0-16,-11 5 0 16,6 8 0-16,1-1 0 15,4 0 0-15,3-3 1 16,7-3-1-16,4-3 0 16,3-6-3-16,7-7 1 0,0-3-5 15,7-3 0-15,11-9-5 16,0-17 0-16</inkml:trace>
  <inkml:trace contextRef="#ctx0" brushRef="#br1" timeOffset="17431.79">6597 8542 26 0,'18'-26'13'0,"-8"1"-10"16,-10 19 17-16,0 0-18 15,-7 3 1-15,4 3 3 16,-8 3 0-16,-3 6-6 15,3 7 1-15,-3 9 5 16,4 3 0-16,-8 4-1 16,0 5 1-16,4 7-2 15,7 3 0-15,4 3-1 16,-4-6 0-16,3-6-2 16,4-10 1-16,-3-6-1 0,3-6 0 15,0-4-1-15,-4-2 1 16,-3-4-1-16,-4-3 0 15,-3 0 0-15,4 0 0 16,-4 4 0-16,3 2 1 16,-3 7-1-16,3-4 1 15,-3 10 0-15,11 3 1 16,3 3-1-16,3 1 0 16,11-7 0-16,7-7 0 0,1-2-1 31,6-7 0-31,0-3-4 0,-3-3 1 0,-4-6-12 15,4-13 0-15,-4 0-2 16,7 1 1-16</inkml:trace>
  <inkml:trace contextRef="#ctx0" brushRef="#br1" timeOffset="18256.47">8008 8723 53 0,'-3'29'26'0,"-8"27"-32"0,7-40 52 0,1 6-45 15,-4 6 0-15,3 6 1 16,1-2 0-16,-1-4-2 16,4-3 1-1,4-3 1-15,6-9 1 16,4-10-2-16,8 0 1 15,6-13-1-15,4-2 0 16,3-1-1-16,-7-5 1 16,-3-1-2-16,-4 0 1 15,-3 3-2-15,-4 7 1 16,0 6 0-16,0 6 0 0,-3 13-1 16,-1 2 1-1,1 1 0-15,-1 0 0 0,1-3 0 16,3-1 1-16,0 1 1 15,0-10 1-15,4-3 0 0,-1 1 1 16,1-8-2-16,3-5 1 16,-3-4-1-16,0-5 1 15,-1-4-7-15,4 0 0 16,-7-3-13 0,8-16 1-16,-12 3 0 15,8 4 0-15</inkml:trace>
  <inkml:trace contextRef="#ctx0" brushRef="#br1" timeOffset="18467.82">8675 8711 46 0,'-7'41'23'0,"7"-19"-23"0,-4-16 45 16,4 3-45-16,-3 4 1 15,3-1-1-15,-4 1 0 16,1-4-2-16,-1-2 0 16,1-11-3-16,3-5 0 15,-11-10-10-15,11-6 1 16</inkml:trace>
  <inkml:trace contextRef="#ctx0" brushRef="#br1" timeOffset="18693">8527 8240 37 0,'0'-3'18'0,"10"3"-15"0,-3-3 24 0,0 3-27 16,-3-3 1-16,6-6-3 16,12-4 1-16,-1 1-2 15,18-4 0-15,-1-3-2 16,5-3 1-16,-1-9-3 15,-3-4 1-15,0 7-2 16,-8-6 0-16,5-1 1 16,-8-3 0-16</inkml:trace>
  <inkml:trace contextRef="#ctx0" brushRef="#br1" timeOffset="19178.64">9109 7635 45 0,'14'29'22'0,"14"30"-26"0,-21-46 50 0,-3 15-45 15,-1 3 0-15,1 7 0 32,-4 9 0-32,-7 12-3 15,0 20 1-15,3 12-1 0,-3 6 1 16,-11 3-2-16,4-2 0 0,0-11-4 15,4-11 0 1,3-17-6-16,3-18 0 16</inkml:trace>
  <inkml:trace contextRef="#ctx0" brushRef="#br1" timeOffset="19637.93">8844 8457 41 0,'7'22'20'0,"7"-13"-14"0,-3-9 33 0,-1-3-36 15,8-3 1-15,14-10 0 16,0-6 1-16,-1-3-7 16,5-6 1-16,2-4 3 15,-2-2 1-15,-1 12-2 16,-10-1 0-16,-4 11-1 15,4 15 1-15,-8 9-2 16,1 4 0-16,-4 6-1 16,-3 6 1-16,-1 0-1 15,1 0 0-15,-1-6 0 16,1-1 1-16,-4-2 0 16,4-6 0-16,-1-4 0 15,1-3 1-15,6-3 0 16,-3 0 0-16,4 0 0 0,3 6 1 15,-3 4 0-15,3 2 0 16,4 16 1-16,-1 4 0 16,5 2 0-16,-1 1 1 15,4-7-1-15,6 3 0 16,12-12-2-16,3-9 1 16,-4-7-9-16,-3-6 1 15,-4-7-10-15,1-6 1 16</inkml:trace>
  <inkml:trace contextRef="#ctx0" brushRef="#br1" timeOffset="20434.06">11000 8620 51 0,'17'-6'25'0,"-3"-4"-19"0,-14 10 40 0,0 0-45 16,0 0 0-1,-3 3 0-15,-8 4 0 0,-10 2-2 16,0-3 1-16,-4 7 0 16,1-1 1-16,-5 4-1 15,5 0 0-15,6 6-1 16,4 3 1-1,3 0-1-15,8 3 0 16,10-3 0-16,7-6 0 0,14 0-1 0,4-10 1 16,10-2 0-1,8-4 1-15,-1-6 0 16,-7-4 0-16,-6-2-1 16,-8-1 1-16,-11 1-2 15,-6 3 1-15,-7 3-4 0,-8-1 1 16,-7 4-2-1,-3 7 1-15,-3 2-1 16,-1 10 0-16,0 12 2 0,4 7 1 16,4 6 3-16,6 6 1 15,8 6 3-15,6 7 1 0,4 0 0 16,4 6 1-16,0-6-1 16,-4-10 0-1,-7-6-2 1,-11-9 0-16,-6-7-2 15,-11-9 0-15,-8-3-1 16,-6-13 0-16,-7-9 0 0,-8-13 0 16,8-3-1-16,-4-9 1 15,0-9 0-15,8-4 0 0,6 0 0 16,11 0 1-16,14 4 1 0,14-4 0 31,14 0 1-31,18 10 0 16,14-1-1-16,17 1 1 15,4 6-5-15,-7 3 0 0,-14 6-15 16,-18 4 0-16</inkml:trace>
  <inkml:trace contextRef="#ctx0" brushRef="#br1" timeOffset="24549.64">10763 6500 28 0,'28'3'14'0,"71"-9"1"0,-56 3 14 62,24-3-26-62,17-4 0 0,29 1 5 0,35-4 0 0,25-6-9 0,35-6 0 0,18-9 5 0,21 2 1 0,0-5-2 16,11-7 1-16,-4 0-4 31,7 10 0-31,-7-4-2 0,3 3 1 16,-24-2-3-16,-18 12 0 15,-31 3-4-15,-26 3 0 16,-34 6-7-16,-29-2 1 16</inkml:trace>
  <inkml:trace contextRef="#ctx0" brushRef="#br1" timeOffset="30537.68">18969 3973 20 0,'21'-10'10'0,"0"-12"4"0,-14 16 10 15,-3 0-20 1,-1-4 1-16,1 4 4 15,-1 3 1-15,-3 3-12 0,-3 6 0 16,-8 19 8-16,-6 10 0 16,-15 15-3-16,-14 25 0 15,-3 13-3 1,-4 0 0-16,-4 9-2 16,4-3 1-16,11-15-4 15,7-20 1-15,10-12-8 16,4-16 1-16,14-18-2 0,7-13 0 15</inkml:trace>
  <inkml:trace contextRef="#ctx0" brushRef="#br1" timeOffset="30777.6">19262 3788 35 0,'17'12'17'0,"1"26"-14"0,-15-29 31 16,-3 1-33-16,-7 15 0 16,-3 9 0-16,-18 4 1 15,-8 15-3-15,-2 10 1 16,-1 12 0-16,-7 29 1 16,-4-17-3-16,1 4 1 15,10-9-5-15,4-19 0 16,10-16-6-16,15-29 0 15</inkml:trace>
  <inkml:trace contextRef="#ctx0" brushRef="#br1" timeOffset="31018.42">18722 4503 48 0,'21'34'24'0,"28"-12"-28"15,-27-19 45-15,9 0-45 16,8 0 1-16,-7-3-6 16,10 0 0-16,-3 0 2 15,3 0 1-15,-3-6-7 0,-3 0 0 16</inkml:trace>
  <inkml:trace contextRef="#ctx0" brushRef="#br1" timeOffset="31244.2">19304 4465 26 0,'7'0'13'0,"4"-3"-4"0,-11 3 22 16,3 0-29-16,-3 0 1 16,-3 3 1-16,-4 0 1 0,-4 3-7 0,0 1 1 15,-3 2 4-15,-3 0 0 16,-4 4-2-16,-1 3 0 15,1-1-1 1,0-2 0-16,3 6-2 16,4 3 0-16,7-10-2 0,4-2 1 15,10-1-3 1,7-3 0-16,3-9-6 16,5-3 1-16</inkml:trace>
  <inkml:trace contextRef="#ctx0" brushRef="#br1" timeOffset="31589.78">19406 4653 37 0,'7'19'18'0,"4"-10"-21"15,-11-9 31-15,7 0-29 16,4-3 0-16,-1 0 0 15,1-3 1-15,-1 6 1 16,4-6 0-16,-3 6-1 0,0 6 1 16,-1-6 0-16,4 3 1 15,0 0 0-15,-3 0 0 16,3 0 0-16,0-9 1 16,7 0 0-16,-3-4 0 15,3 1 0-15,0 3 0 16,-7-1-1-16,1-2 0 15,-5 6-1-15,-3-6 0 16,-3 2-2 47,-1 4 1-63,-3-13-3 0,0-6 0 0,-7-3-11 0,-3 0 1 0</inkml:trace>
  <inkml:trace contextRef="#ctx0" brushRef="#br1" timeOffset="31970.27">21484 3527 45 0,'-17'47'22'0,"-22"22"-16"0,28-44 32 0,-6 13-38 0,-12 22 0 15,-2 21 0-15,-8 20 1 16,-7 21-3 0,-4 3 0-16,-2 4-3 15,6-16 1-15,7-22-10 16,7-29 0-16</inkml:trace>
  <inkml:trace contextRef="#ctx0" brushRef="#br1" timeOffset="32383.37">20803 4543 39 0,'53'47'19'0,"11"-28"-18"15,-36-6 28-15,11 2-27 16,7 7 0-16,-1-9 2 15,12-4 1-15,3-2-6 16,-4-7 1-16,-3-10 2 0,-7-9 1 16,-7 10-1-16,-7-7 0 15,-4-2-2-15,-10-8 1 16,-8 1-1-16,-6 3 1 16,-4-9-1-16,-7 9 0 15,0 13-1-15,-8-1 1 16,-2 13-2-16,-1 13 0 15,1 3-1-15,-1 6 0 16,0 9 0-16,11 7 0 16,7 0 0-16,7-13 1 15,11-3 0-15,10-6 0 16,29-38-4 0,-12-3 1-16,-6 4-6 15,-11-14 1-15</inkml:trace>
  <inkml:trace contextRef="#ctx0" brushRef="#br1" timeOffset="32738.89">23587 3775 28 0,'-50'0'14'0,"4"19"-7"0,39-13 19 31,-3 7-24-31,-8 2 0 0,-10 14 1 16,-4 15 1-16,-7 9-5 16,1 19 0-1,-5 13 2-15,1 24 1 0,-4 4-6 16,-3-3 1-16,3 0-8 16,4-32 1-16</inkml:trace>
  <inkml:trace contextRef="#ctx0" brushRef="#br1" timeOffset="33269.82">22348 4998 43 0,'15'-3'21'0,"80"-91"-15"15,-56 63 35-15,28-23-40 16,7-12 1-16,25-6-1 16,13-16 1-16,5 1-3 0,-11-4 1 15,-18 19 1-15,-18 6 1 16,-10 19-2-16,-14 9 1 16,-7 19 0-16,-14 19 0 15,-11 16-1-15,-7 9 1 16,0 22-1-16,-7 0 0 15,-7 13-1-15,-7-13 1 16,0 6-2-16,-4-6 1 16,0-3 0-16,4-10 0 15,7-8-1-15,7-17 1 0,11-6-1 16,6-12 1-16,1 6 0 16,0-7 1-16,3 1-1 15,7-1 1-15,-3 1 1 16,-4 3 0-16,-3 2 0 15,-1 8 1-15,-6-1 1 16,-4 6 0-16,-4 7-1 16,-3 6 1-16,-3 6-1 15,-4-3 0-15,0 0-1 16,3 0 0-16,1-6-3 16,-1 3 1-16,4-13-6 15,7 1 0-15,7-10-9 16,8-6 0-16</inkml:trace>
  <inkml:trace contextRef="#ctx0" brushRef="#br1" timeOffset="33450.87">23911 4684 37 0,'-7'41'18'0,"-7"-13"-16"0,11-18 22 15,-1-7-28-15,1 0 1 16,-5-3-13-16,5-3 1 16,3-13 14-16,-4-2 1 15</inkml:trace>
  <inkml:trace contextRef="#ctx0" brushRef="#br1" timeOffset="33614.81">23763 4471 36 0,'4'-3'18'0,"17"16"-18"0,-14-4 34 0,3-3-32 16,5 4 0-16,-1 2 0 16,3 4 0-16,1-7-5 15,3 4 1-15,-3-7-4 16,-1 0 0-16,-2-6-6 16,-1-3 1-16</inkml:trace>
  <inkml:trace contextRef="#ctx0" brushRef="#br1" timeOffset="33886.39">23996 4631 27 0,'3'32'13'0,"5"-20"-4"16,-5-9 19-16,1 7-27 15,3-1 1-15,-4 0 0 0,4-2 0 16,0 2-4-16,0-9 1 16,0-9 1-16,4-1 0 15,3-5-2-15,4-4 1 16,-4 9 0-16,3-8 0 15,-2-1 0-15,-1 6 1 16,0 4 1-16,0 6 1 16,0 6 1-16,-3-3 0 15,-1 9-1-15,1 7 1 16,-4 9-1-16,0-6 1 16,0 0-5-16,0-1 0 0,0-2-8 0,0-6 0 15,4-17-2 1,6-5 0-16</inkml:trace>
  <inkml:trace contextRef="#ctx0" brushRef="#br1" timeOffset="34350.01">24553 3910 28 0,'11'19'14'0,"-4"50"-6"16,-7-47 24-16,0 12-30 15,-4 13 0-15,1 16-1 16,-1 6 1-16,-3 9-2 16,0 4 0-16,-3-1 2 15,-1-8 0-15,4-14-3 16,0-15 0-16,3-16 0 0,8-18 1 16,3-10-2-1,0-16 1-15,4 3 0 0,3-12 1 16,0 0 1-16,0 0 0 15,-3 6 0-15,-4 7 1 16,-4 2-1-16,-3 4 1 16,-3 6-2-16,-8 0 1 15,4 0-2-15,0 0 1 16,0 6-1-16,0-6 0 16,0 10-1-16,0-4 1 15,0 3 0-15,7 1 1 0,0 9 2 16,3 3 1-16,11 9 1 15,15-3 0-15,9 10 0 16,-9-10 1-16,27 19-3 16,-7-6 1-16,-6-13-10 15,-11-6 1-15,-11-3-9 16,-14-7 1-16</inkml:trace>
  <inkml:trace contextRef="#ctx0" brushRef="#br1" timeOffset="34937.25">19216 5773 57 0,'3'3'28'0,"-3"-10"-36"0,-3 4 51 16,-8-3-43-16,-6 0 1 0,-5 6-1 15,-2 0 0-15,3 3-1 16,-1 9 1-16,-2 1-1 16,-5 6 1-16,5 3-2 15,-1 3 0-15,4 3-1 32,7 10 0-32,7-4-1 0,7-2 1 15,7-10 0 1,3-10 1-16,5-12-1 0,-5-12 1 15,4-10-6-15,4-4 0 16,3-8-4-16,4-4 0 16</inkml:trace>
  <inkml:trace contextRef="#ctx0" brushRef="#br1" timeOffset="35206.36">19473 5942 48 0,'7'-60'24'0,"-21"-49"-30"16,11 74 46-16,-4-12-40 16,-7-19 0-16,-4 0 0 15,4-9 1-15,3 9-1 16,4-6 0-16,4 19 0 15,6 6 1-15,8 19-3 16,3 15 1-16,7 16-5 16,-7 13 0-16,-3 6-7 15,-4 6 0-15</inkml:trace>
  <inkml:trace contextRef="#ctx0" brushRef="#br1" timeOffset="35387.01">19205 5738 43 0,'7'31'21'0,"32"-9"-17"0,-25-18 35 16,14-1-37-16,15 0 0 15,6-6 0-15,4 0 0 16,0 3-9-16,7-4 0 16,0-2-7-16,0 3 1 15</inkml:trace>
  <inkml:trace contextRef="#ctx0" brushRef="#br1" timeOffset="35793.57">21220 5738 42 0,'0'35'21'0,"-7"27"-15"0,7-43 30 0,-4 13-36 16,0 11 1 0,-3 14-3-16,-3 9 0 15,-1-10 0-15,-3-6 0 0,4-9-10 16,-5-10 0-1,1-24-1-15,0-4 0 0</inkml:trace>
  <inkml:trace contextRef="#ctx0" brushRef="#br1" timeOffset="36271.86">20666 5970 39 0,'-7'13'19'0,"3"18"-13"16,8-15 38-16,3-4-40 15,0-2 0-15,0-7 1 16,10-3 1-16,15-13-8 16,14-9 1-16,14-6 4 15,11 0 1-15,6-7-3 16,-6 1 1-16,-1 3-1 16,-3 2 0-16,-10 4-2 15,-8 13 1-15,-6 9-1 0,-8 6 0 16,-10 19-1-16,-4-4 0 15,-11 8-1-15,-3 2 0 16,4 13 0-16,-11-7 0 16,0-3 0-16,-4-2 1 15,4-4 0-15,-7-3 0 16,7-7 1-16,0-2 0 16,0-7 0-16,0 0 1 15,7-12 0-15,0 0 1 16,4 6 0-16,-4 0 0 0,4-6 0 15,-1 6 1-15,1 6 0 16,3 6 1-16,0 10-1 16,0 3 1-16,0-3-2 15,0 7 1-15,0 2-2 16,1 0 0-16,-5-2-4 16,1-7 0-16,3-7-11 15,7-9 0-15,-7-18-1 16,0 3 1-16</inkml:trace>
  <inkml:trace contextRef="#ctx0" brushRef="#br1" timeOffset="36486.72">21883 6281 44 0,'0'25'22'0,"-4"-3"-31"0,4-16 44 0,0-3-38 0,0-6 1 0,0-6-7 0,0-4 0 0,0-6 4 0,0-9 0 15,-3-7-6-15,-1 7 0 16</inkml:trace>
  <inkml:trace contextRef="#ctx0" brushRef="#br1" timeOffset="36828.61">21876 5986 26 0,'42'31'13'0,"22"-6"-7"0,-47-18 26 0,15 2-28 15,7-3 0-15,7 4 3 16,0-4 0-16,-8-3-8 16,-6 0 0-1,-4-6 6-15,-7 6 0 16,-3-3-2-16,-7 3 0 0,-4 0-2 15,-4 1 1-15,-6-1-3 16,-4 3 0-16,-4 3-3 16,-3 1 1-16,0 2-2 15,0 4 0-15,0 0-1 16,7-1 1-16,7 1 2 16,10 0 0-16,4-1 3 15,4-8 1-15,-4 8 1 16,0-5 1-16,-3 2-1 15,-4 1 1-15,-4 3-2 16,-10 2 0-16,-10 1-5 0,-12-3 0 16,-6-4-8-16,0-5 0 15</inkml:trace>
  <inkml:trace contextRef="#ctx0" brushRef="#br1" timeOffset="37340.87">22899 5406 33 0,'-18'12'16'0,"25"7"-7"15,-7-13 22-15,0 1-26 16,0-4 1-16,0-3 3 15,4 3 1-15,3 0-12 0,10-9 1 16,19-1 8-16,6 1 0 16,15-3-3-16,10-4 1 15,0 4-3-15,-7 6 1 0,-8 6-2 16,-6 0 1-16,-14 10-3 16,-18 12 1-16,-3 6-2 15,-11 10 1-15,-14 0-2 16,-11-4 1-16,-10 7-2 15,-1 6 0-15,-2-3-2 0,-1 7 0 16,4 2-1-16,3 0 1 16,4 7-8-1,3-3 0-15,7-10 0 16,11-16 0-16</inkml:trace>
  <inkml:trace contextRef="#ctx0" brushRef="#br1" timeOffset="37566.61">22983 6648 61 0,'11'18'30'0,"-14"-8"-40"16,3-10 64-16,0 0-56 15,0 0 1-15,-4-3-7 16,-3-4 0-16,-7-2-4 0,-14-10 0 16</inkml:trace>
  <inkml:trace contextRef="#ctx0" brushRef="#br2" timeOffset="42427.91">8192 11737 32 0,'7'-6'16'0,"-7"-10"-13"0,-7 10 17 0,3 3-19 0,-7-1 1 16,-3 4 0-16,-7 0 1 31,-4 0-4-31,1-3 1 0,-12-6 3 16,-2-1 1-16,-22 4-1 15,-7-6 1-15,-7-7-1 16,7 3 1-16,-15 0-2 16,-2 10 1-16,-4 6-2 15,-4 3 1-15,-7 10-2 16,14-7 0-16,-3 4 0 16,-7 5 0-16,0 4 0 15,-11 6 0-15,4 7 0 16,10 5 0 15,-7 13-1-15,4 10 1-1,-29 68-1-15,18-15 1 0,18-3 0 0,18 0 0 0,17-4 0 16,3 14 1-16,5-4 0 16,2 3 0-16,15 9 0 15,3 7 0-15,4-3-1 0,14-7 1 16,-3 7-1-16,10 6 0 15,0-3 0-15,10 0 0 16,-6 12 0-16,3-3 0 0,0-3 0 0,7-3 0 16,7-3 0-16,0 3 1 31,4-12-1-31,3-4 0 0,4-6 0 16,-4 0 0-16,4 3-1 15,-4-12 1-15,7 3-1 0,4-10 1 16,0-3-1-16,3-9 1 15,4-7 0 1,-7-8 1 0,10-8-1-16,11-5 1 0,4-7-1 15,3-12 1-15,-4-6-1 16,8-1 1-16,-4-6-1 16,3-6 1-16,8-3-1 0,3-10 0 15,0-5 0-15,8-8 0 16,-5-2 0-1,8 0 0-15,3 0 0 16,11-4 0-16,-4-5 0 16,-6-4 0-16,-8-3 0 15,0-6 1-15,4-1 0 16,-15-8 0-16,4-7 0 16,1-9 0-16,-1 2 0 15,-11-8 0-15,8-4-1 16,-8-6 1-16,1-6-1 0,-4-7 1 15,-7-6-1-15,0-2 0 0,-7-8 0 16,3-5 0 0,-10-10 0-16,0-6 0 15,-7 6 0-15,-7-3 0 16,-8-10-1-16,1-2 1 0,-4 6 0 16,-3-13 0-1,-1 6 0-15,-2-3 0 16,-1 4 0-16,-4-1 0 0,-3-6-1 15,-3 4 1-15,-8-4 0 16,1 38 0-16,-11-44 0 16,-4 0 0-16,-17 6 1 15,-8 3 0-15,-10 7-1 16,-10-4 1-16,-11 13 0 16,3 0 0-16,-6 6 0 0,-15 4 0 15,0 5-2-15,-14 4 0 0,4 12-4 16,3 1 0-16,-6-1-11 15,-8 0 0 1</inkml:trace>
  <inkml:trace contextRef="#ctx0" brushRef="#br2" timeOffset="43381.21">6181 10489 62 0,'10'19'31'0,"1"6"-25"16,-8-13 31-16,8 13-37 0,-11 10 1 16,3 9-1-16,-3 9 0 15,0 13-2-15,0 6 0 16,0 6-2-16,0-5 1 0,0-11-6 16,0-18 1-1,0-16-9-15,-3-21 1 16</inkml:trace>
  <inkml:trace contextRef="#ctx0" brushRef="#br2" timeOffset="43734.43">6117 10351 44 0,'14'16'22'0,"22"2"-23"16,-26-8 34-16,11 2-32 16,8 7 1-16,2 0 3 15,-2 0 0-15,9 0-5 16,8 3 1-16,7 3 3 16,-4 6 1-16,1 0-2 15,-8-6 0-15,-3 13-2 16,-14 0 1-16,-8 6-3 15,-13-4 0-15,-15 4-1 16,-13 3 0-16,-15-3 0 0,-7-6 0 16,-3-4-3-16,-4-2 0 31,-4-1-9-31,11-6 0 0,8-3-1 0,16 0 1 16</inkml:trace>
  <inkml:trace contextRef="#ctx0" brushRef="#br2" timeOffset="44078.86">6967 10944 54 0,'4'3'27'0,"3"-10"-35"15,-7 7 55-15,-7 0-46 16,0 4 0-16,-4-1 0 16,-6 3 1-16,-5 0-3 15,1 4 1-15,-3 5 1 16,2 7 0-16,8 3-2 16,-3 0 1-16,6 1-1 0,4-1 0 15,4-7-1-15,6-5 1 16,8-13-2-16,13-9 1 0,-10-4-2 15,8-9 1-15,2-3-5 16,1-6 1-16,0-4-7 16,-4 1 0-1</inkml:trace>
  <inkml:trace contextRef="#ctx0" brushRef="#br2" timeOffset="44589.28">7204 10918 49 0,'10'44'24'0,"-3"0"-24"0,-3-37 43 16,3 2-42-16,-7-3 0 0,0-3 1 16,0-3 1-16,0-15-4 15,3-1 1-15,5 0 1 16,-8 1 0-16,3-1-1 15,1 0 1-15,-4 1-2 16,3 2 1-16,1 4-1 16,3 2 0-16,0 7 0 15,3 7 0-15,1-1 0 16,-8 0 0-16,5 0 0 16,-1 1 0-16,0-1 0 15,0-3 1-15,0-3 0 16,3 0 0-16,-6 0 0 15,3-3 0-15,0 3-1 16,-4-3 1-16,1 3-1 16,3-6 0-16,0 2 0 15,4-5 1-15,3 0-1 0,-4-1 0 16,5 1 1-16,-5-1 0 16,1 4 1-16,-1 0 0 15,1 6 0-15,-1 3 0 16,5 3 0-16,-1 1 0 15,-4 5-1-15,-3 4 1 16,4 3-2-16,-1-4 0 16,1-2-6-16,0-4 0 15,-1-6-7-15,1-6 0 0</inkml:trace>
  <inkml:trace contextRef="#ctx0" brushRef="#br2" timeOffset="45009.47">7895 10787 47 0,'28'9'23'0,"-6"-15"-20"15,-15 6 38-15,0 0-40 16,-7 0 1 0,-11 0 0-1,-3 3 0-15,0 6-3 16,-14 7 1-16,6 3 1 15,1 0 0-15,-3 3-2 16,2 3 1-16,8-3-2 0,-3 0 1 16,6-3-1-1,4-7 0-15,4 1-1 0,6-7 1 16,8-9 1-16,6-4 0 16,4-5 1-16,1-1 0 15,2 1 0-15,-10-1 1 16,4 4-1-16,-4-1 0 15,4 4 0-15,-4 3 1 16,0 3-2-16,-3 6 1 16,-1 4 0-16,1 2 0 15,-1 1 0-15,1-1 0 16,-4 1-2-16,4 3 1 0,6-1-6 16,-10 7 1-16,7-12-7 15,-3-4 0-15</inkml:trace>
  <inkml:trace contextRef="#ctx0" brushRef="#br2" timeOffset="45252.11">8322 10843 60 0,'4'35'30'0,"-8"-7"-40"16,4-19 57-16,4 1-48 15,-1 5 0-15,1-2-9 0,-1 0 0 16,-3-10 0-16,0-10 0 0,0-8-6 16,-3-10 1-16</inkml:trace>
  <inkml:trace contextRef="#ctx0" brushRef="#br2" timeOffset="45418.35">8199 10548 39 0,'14'10'19'0,"10"6"-22"0,-13-10 38 16,-4 3-37-16,7 1 1 0,0-4-7 15,0-3 0-15,0-3 1 16,4-6 1-16,0-7-5 15,-4 4 1-15</inkml:trace>
  <inkml:trace contextRef="#ctx0" brushRef="#br2" timeOffset="45760.85">8551 10862 35 0,'4'13'17'0,"-1"-20"-25"16,1 1 36-16,-4 0-29 16,3-7 1-16,-3 1-1 15,0-7 1-15,0 0-1 16,4 6 1-16,-4-2 0 0,0-4 0 16,7 0 1-16,4 0 0 15,-4 7 1-15,3 2 1 16,4 10 1-16,4 7 1 15,0 2 1-15,3 7 1 16,0 6-1-16,4 3 1 16,-1 0-2-16,1 3 0 15,0-3-3-15,-1 3 1 16,1-6-4-16,3-3 0 16,-3-9-6-16,3-7 1 0,-17-3-10 15,-4-7 0-15</inkml:trace>
  <inkml:trace contextRef="#ctx0" brushRef="#br2" timeOffset="46543.16">7719 13600 38 0,'-7'6'19'0,"-14"0"-12"0,10-3 25 31,-14 7-30-31,1 2 1 16,-12 7 2-16,12 6 0 0,-12 16-6 16,-2-3 1-16,-8 12 3 15,0 6 1-15,0-3-3 16,7 1 1-16,11-1-3 16,0-12 0-1,10-10-5-15,4-6 0 16,7-12-8-16,7-13 1 0,7-16-2 15,-4-6 0-15</inkml:trace>
  <inkml:trace contextRef="#ctx0" brushRef="#br2" timeOffset="46800.48">7271 13574 42 0,'10'16'21'0,"1"6"-25"16,0-12 43-16,-8 2-33 16,8 4 0-16,3 6 3 15,7 15 1-15,0 1-12 16,7 6 1-16,-7 3 7 0,8 3 1 16,9-3-5-16,8 0 1 15,0 3-5-15,-3-9 1 16,-5 0-11-16,-9-7 1 15,-12-9-8-15,-3 1 1 16</inkml:trace>
  <inkml:trace contextRef="#ctx0" brushRef="#br2" timeOffset="49618.61">13780 5914 39 0,'-8'3'19'0,"8"0"-5"16,0-3 20-16,4 0-31 0,0 0 1 15,6-6 0 1,4-1 1-16,7 1-7 16,8 0 1-16,6 0 3 15,11 3 1-15,-11 3-2 0,4-4 0 0,-4 4-2 32,-7-9 1-32,-7 6-1 15,-6-3 1-15,-12 6-2 0,-6 0 0 16,-4 3-2-16,-4 3 0 0,-7-3 0 15,-10 7 0 17,-4 2 0-32,-3 1 0 0,0-1 1 0,0 4 0 15,6 3 2-15,5-1 0 0,9-5 1 16,5 6 1 0,3-7 2-16,7 1 0 15,7-10 0-15,11-3 1 0,6-3 0 16,8 0 0-16,7-7-1 15,-11 1 0-15,0 6-2 0,-7 0 1 16,-3-4-2-16,-7 1 1 16,-1 3-1-1,-3 3 0-15,-3 3-1 16,-8 3 0-16,-6 10 0 0,-4-3 0 16,-8-1 0-16,-6-2 0 0,-4-1 0 31,1 4 0-31,-5 2 0 15,8-2 0-15,3 2 0 16,8-2 1-16,3 0 0 16,3-4 0-16,8 0 0 0,6-2 1 15,8-1 0 1,10 0 1-16,11 0 0 16,3 1 1-16,7-1-1 15,-10 0 1-15,-7-3-2 0,-4-3 0 0,0 3 0 16,-7 1 0-16,-3-1-2 31,-4 3 1-31,-4 3-1 0,-6 1 1 16,-11 2-1-16,-7-5 0 0,-4 5 0 15,-3-2 0 1,-4 2 0-16,-3 4 0 16,6 0 0-16,5-4 0 15,2 1 0-15,5 2 1 16,3-5 0-16,3-4 1 15,4 0 0-15,7-3 1 0,7-6 0 16,11-3 1-16,10 0-1 16,7-1 1-16,4 1-2 15,0 3 0-15,-11 3-10 16,-10 0 0-16,-11-3-8 16,-14 6 1-16</inkml:trace>
  <inkml:trace contextRef="#ctx0" brushRef="#br2" timeOffset="54377.31">2512 3803 28 0,'10'19'14'0,"-10"16"-6"16,0-32 15-16,0 19-20 0,0 9 1 15,0 29 2-15,0 12 0 16,-7 25-8-16,4 22 0 16,-8 19 5-1,1 19 0-15,-8 9-2 16,7-3 1-16,1 0-2 15,-1-9 1-15,4 3-1 16,-3-26 0-16,-8-5-1 16,-3-20 1-16,0-15-2 15,-1-12 0-15,1-10-5 16,4-19 1-16,-5-16-6 16,12-18 0-16,10-25 0 15,0-20 1-15</inkml:trace>
  <inkml:trace contextRef="#ctx0" brushRef="#br2" timeOffset="55596.54">2194 3775 29 0,'18'3'14'0,"3"-6"-12"15,-10-3 31-15,-1 0-31 16,8-1 1-16,7 1 1 16,10 0 0-16,-3 3-5 0,6-7 0 15,5 4 3-15,13 3 1 16,15 3-1-16,10 3 1 16,7-3 0-16,4 0 0 15,17 0 0-15,8-3 1 16,13-3-1-16,-6-4 0 15,31 4-1-15,7-4 1 16,7 7-2-16,29-3 0 16,-11 3-1-16,14 3 1 15,7-10-1-15,-14 1 1 0,14 3-1 16,-10-7 1-16,17-2-1 16,0 5 0-16,-10-5 1 15,14 2 0-15,-11 7-1 16,-7 3 0-16,-7-1 0 15,0 1 0-15,-21 3 0 16,3-9 0-16,-14 3-1 16,-6 2 1-16,-26 4 0 15,-17 0 0-15,0 4-1 0,-11 2 0 16,-17 6 0-16,-11 1 0 16,-3 6 0-16,-19 0 1 15,-2-4-1 1,-8 4 0-16,-7 0 0 15,4-3 1-15,-18 12 0 0,1 0 0 16,-5 7-1 0,-3 2 1-16,-7 16 0 0,-7 13 0 15,-3 10-1-15,-1 11 0 16,-3 17-1-16,-7 2 1 0,0 7 0 16,0 13 1-16,0 5-1 15,3 7 0-15,-10 4 0 16,7 8 0-1,0-3 1-15,-4 4 0 16,4-7 0-16,0 4 0 16,3-23 0-16,1 7 0 15,6-13 0-15,4 3 1 0,0-9-1 16,11-6 1-16,-4-19 0 0,4-1 1 0,-1-15 0 31,-3-9 0-31,0-13 0 16,-10-6 1-16,-8-6-1 15,-17-10 0-15,-18-6-1 16,-10-6 0-16,-22-7-2 16,-21-9 1-16,-31-6-1 15,-15-7 1-15,-28-2-1 16,-24-4 1-16,-15 0-1 0,-17 3 1 16,-25-6 0-16,10 7 1 15,-31 2-1-15,18 13 0 16,-19 6 0-1,19 10 1-15,-11 19-1 16,7-7 1-16,3-3-2 16,8-3 1-1,-117-10-13-15,53-15 1 16,49-9-4-16,68 5 0 16</inkml:trace>
  <inkml:trace contextRef="#ctx0" brushRef="#br2" timeOffset="56855.25">310 5650 45 0,'11'19'22'0,"-22"-16"-13"15,11-3 22-15,0 0-29 16,4-6 1-16,3-10 1 15,4-9 1 1,10-56-5 0,-4-7 0-16,5-9 4 0,-5-7 0 15,-3 1-2 1,8-1 1-16,6 4-2 16,-7 6 0-16,7 0-3 15,4 12 1-15,3 4-2 16,-3 12 0-16,-4 6 0 15,0 13 0-15,-6 10-1 16,-1 21 0-16,-4 16 0 16,-3 9 0-16,-7 20 1 0,-7 15 0 15,0 12 0 1,0 7 0-16,0 21 2 0,0-2 0 16,0 9 1-16,0-6 1 15,0-4-1-15,0-3 1 16,4-12 0-16,3-9 0 0,4-4 0 15,-8-12 0 1,4-13-3-16,0 0 1 31,-3-9-4-31,-4-13 1 0,0-6-9 0,-4-6 1 32</inkml:trace>
  <inkml:trace contextRef="#ctx0" brushRef="#br2" timeOffset="57134.68">462 5293 42 0,'-3'9'21'0,"6"7"-16"15,8-16 35-15,-4-3-37 16,3-3 0-16,8 2 1 15,3 1 1-15,0-6-6 16,18-7 0-16,3 4 3 16,4-4 0-16,-10 7-4 15,-1-7 1-15,-3 3-5 16,-11 4 0-16,0-1-9 16,-3 4 0-16,-1 0 0 0,-6-3 0 15</inkml:trace>
  <inkml:trace contextRef="#ctx0" brushRef="#br2" timeOffset="57500.68">1199 5095 54 0,'0'10'27'16,"0"-4"-36"-16,0-3 57 0,-10 7-48 0,-1-7 1 0,1 0-1 15,-1 0 0-15,-10 9-1 16,-7 4 1-16,7 3-1 15,-8 0 1-15,8 0-1 16,4 3 0-16,-1-7 0 16,7 7 0-16,8-6-2 15,3-4 0-15,3-2-2 16,22-4 0-16,0-12-4 16,10 0 0-16</inkml:trace>
  <inkml:trace contextRef="#ctx0" brushRef="#br2" timeOffset="57772.25">1386 4396 41 0,'4'41'20'0,"-8"6"-14"0,4-28 24 0,0-1-28 16,-7 17 1-16,4 15 0 16,3 3 1-16,0 16-6 15,0 0 1-15,0 0 2 16,0-6 0-16,0-13-4 16,-7-6 0-16,7-6-5 15,0-19 1-15,0-4-7 16,7-12 1-16</inkml:trace>
  <inkml:trace contextRef="#ctx0" brushRef="#br2" timeOffset="58161.85">1199 5039 41 0,'8'22'20'0,"13"-13"-12"0,-18-9 34 16,15 0-39-16,-8-6 0 15,12 3 1-15,6-13 1 16,-7 7-7-16,4-4 1 16,-4 7 2-16,4-4 1 15,-1 4-5-15,-3 3 1 16,1 0-4-16,-5-3 1 16,-3 6-3-16,4 0 1 15,-7 0-2-15,-4-3 1 0,-4 6 2 16,4-3 1-16,-3 3 4 15,3 3 1-15,-7 7 3 16,3 2 0-16,4 4 1 16,-7 6 1-16,4-9-1 15,3 0 1-15,-7-4-3 16,11 1 1-16,-11-4-3 0,7-6 0 16,3 0-4-16,1-6 1 15,-8-6-6 1,4-7 0-16,-3 0-3 0,-4-2 0 0</inkml:trace>
  <inkml:trace contextRef="#ctx0" brushRef="#br2" timeOffset="58582.78">1559 4917 25 0,'-10'0'12'0,"6"12"0"16,4-9 19-16,0 3-27 15,4 1 0-15,3 2 2 16,-7-6 1-16,3 4-9 0,4-4 1 15,-3 3 5-15,3-3 0 16,11 0-2-16,-8-3 0 16,11 3-3-16,-3 1 0 15,3-4-2-15,0 0 0 16,-3 0-4-16,-4 3 0 16,4-3-2-16,3 0 1 15,-4-3 0-15,-2-1 1 16,2-2 2-16,1 0 1 15,-8 3 3-15,1 0 1 0,0-1 2 16,-1 8 0-16,-3-8 0 16,-7 8 0-1,-7-1 0 1,4 3 1-16,-4 0-2 16,-4 7 0-16,11 2-2 15,-7-2 1-15,7 3-3 16,0-4 1-16,7 4-2 15,-3-10 1-15,3-6 1 16,3-6 0-16,1-7-1 16,6 1 1-16,-6 2-3 15,0-2 1-15</inkml:trace>
  <inkml:trace contextRef="#ctx0" brushRef="#br2" timeOffset="58928.09">1976 5045 45 0,'0'25'22'0,"-7"-25"-29"0,7 0 46 16,0 0-40-16,0 0 1 16,0 0-1-16,7-9 1 15,-7-7-1-15,0 0 1 0,10 4-1 16,-3-4 1-16,4 1-1 15,-1-4 1-15,1 6-1 16,0-9 1-16,-1 7 0 0,8 2 0 16,-8 10 0-16,12 3 0 0,-5 3 0 31,-6 13 1-31,3-4-1 16,0 10 1-16,-3-3-1 15,-1 3 0-15,-6 0-3 16,3-13 1-16,3 1-6 0,1-7 1 15,-1-6-5 1,8-7 1-16</inkml:trace>
  <inkml:trace contextRef="#ctx0" brushRef="#br2" timeOffset="59363.53">353 5892 41 0,'-32'22'20'0,"25"-7"-16"0,7-15 37 0,0 0-37 16,7-3 0-16,-3-3 6 16,13 0 0-16,22-1-11 15,14-2 1-15,25-7 7 16,13-18 1-16,29-1-3 15,28-5 1-15,8-11-4 16,-5-5 0-16,8-7-3 16,-11 7 0-16,-17-1-4 15,-1 10 1-15,-27 7-8 16,-15 2 1-16,-21 3-10 16,-28 14 1-16</inkml:trace>
  <inkml:trace contextRef="#ctx0" brushRef="#br2" timeOffset="64677.44">24977 10718 37 0,'3'-6'18'0,"-13"-10"-16"0,3 13 19 16,-4 0-21-16,-14 3 1 16,-3 3 1-16,-7 3 0 15,-4-3-3 1,-10 0 1-16,-1 4 1 0,-3 11 1 0,-7 1 0 16,-7 0 0-16,-3 3-1 15,-15 0 0 1,4 6 1-16,7 3 1 0,-4 10-2 0,-6 0 1 15,-5 12-1-15,-2 10 1 16,-1 0-1-16,7 9 1 31,4 9-2-31,-4 13 0 16,-3 16 0-16,4 0 0 16,6 19 0-16,7 8 1 0,8 11-1 15,3 2 1-15,14 13-1 16,7 1 1-16,8 8 0 15,2 7 0-15,1-4 0 16,10 20 1-16,4 12-2 0,-3-13 1 16,10 4-1-1,3-10 1-15,1-16 0 0,3-12 0 16,7-12 0-16,0 2 0 16,7-15 1-16,14 0 0 15,14-3-1 1,1-4 1-16,10 4-1 15,3-19 0-15,4 0-1 16,0-16 1-16,4-6-2 16,6 0 1-16,-3-16 0 15,11-6 0-15,6-3 0 16,1-7 0-16,-4-9 0 16,11-6 0-16,10-9 0 15,8-10 1-15,-5-6-1 0,12-7 0 16,-1-9 0-16,11-12 0 15,-3-13 0-15,-11-9 0 16,-1-16-1-16,5-13 1 16,-4-6-1-16,3-3 1 15,-10-15-1-15,0-17 1 16,-4-15 0-16,0-9 0 16,-3-29 0-16,-3-15 0 15,-15-10-1-15,-14-12 1 16,-18 9 0-16,-7-6 0 0,-6-10 0 15,-5 7 0 1,-6-7-1-16,-7-5 1 0,-4 5 0 16,-11-15 0-16,-6 6 0 15,-4 3 0-15,-18-3-1 16,-14 13 1-16,-10 5-1 16,-11 1 1-16,-11 3-1 15,-3 13 1-15,-7 2-2 16,-14 11 1-16,-4 2-5 15,-3 31 1-15,3 13-10 0,0 26 0 16</inkml:trace>
  <inkml:trace contextRef="#ctx0" brushRef="#br2" timeOffset="65727.78">24084 9360 42 0,'-3'66'21'0,"-11"12"-21"0,10-56 22 0,-3 13-21 16,-4 5 0-16,1 7 1 15,3 10 0-15,0 2-3 16,0-2 1-16,0-4 0 16,-1-15 1-16,5-13-6 0,-1-16 1 15,4-18-8 1,-3-22 1-16</inkml:trace>
  <inkml:trace contextRef="#ctx0" brushRef="#br2" timeOffset="66193.86">23989 9266 42 0,'7'19'21'0,"18"-10"-16"0,-18-9 36 0,7 0-39 0,3-3 0 0,1 0 2 0,7 0 0 0,3-4-5 15,0 1 1-15,0 0 3 16,1 6 0-16,-8 3-1 0,-7 3 0 16,-11 7-2-16,-6 6 1 15,-8 3-1-15,-6 0 0 16,-8 0-1-16,-3-4 1 16,0 1-2-16,-1 0 1 15,8-3 0-15,7-1 0 16,0 1 0-16,3 0 0 15,1-1 0-15,3 1 1 16,0 0 0-16,3-1 0 0,4-2 0 16,11-4 0-16,-1 1-1 15,4 2 1-15,4 1 0 16,3 3 1-16,0-1-1 16,-3 1 0-16,0 6 0 15,-1 3 0-15,-3 3 0 16,1 3 0-16,-5 4-2 15,1 3 0-15,-1-10-11 16,4-6 1-16,1-13-3 16,-1-9 0-16</inkml:trace>
  <inkml:trace contextRef="#ctx0" brushRef="#br2" timeOffset="66735.31">24575 9764 37 0,'-4'0'18'0,"-3"-3"-15"0,3 0 30 16,-3 0-33-16,-3-3 1 15,-4 3-1-15,-8 3 1 16,-2 3-1-16,-1 0 0 16,-3 0 0-16,7 6 1 0,3 4-1 15,4 0 1 1,3-1-1-16,4 1 1 0,4 2-1 16,3-2 1-16,7-4-1 15,3-6 0-15,8-3 0 16,0-3 0-16,-1 0 0 15,1 0 0-15,0 0 0 16,-4 0 0-16,-4-4-1 31,1 4 1-31,-4-3 0 0,0 6 0 16,0 0-1-16,0 6 1 16,0-3 0-16,-7-3 0 15,4 0 0-15,-4 0 0 0,3 4 1 16,4 2 1-1,-3 3-1 1,-1 7 0-16,4 3 0 0,-3 0 1 0,-1-1-1 16,1-2 1-16,3-3-4 15,-3-4 1 1,-1-6-6-16,1 0 1 0,-1-3-7 0,-3-6 0 16</inkml:trace>
  <inkml:trace contextRef="#ctx0" brushRef="#br2" timeOffset="67701.82">24751 9815 41 0,'7'6'20'0,"-7"3"-21"16,0-9 32-16,0 0-30 16,0 0 0-16,0 0 0 15,0 3 1-15,0-3-1 16,0 4 0-16,0-4 1 16,0 0 1-16,0 0-1 15,0-7 0-15,3-2 0 16,-3 0 0-16,4-4-2 15,0 0 0-15,3 1-1 16,0 2 1-16,3 1-1 0,1 0 1 16,3 2-1-16,0 4 0 15,4 3 0-15,3 0 1 16,0 7 0-16,0-1 0 16,0 6-1-16,8 4 1 15,-5 3 0-15,1 3 1 16,-7 0-1-16,3-7 1 15,11-2-1-15,-1 0 1 16,5-7 0-16,2-9 1 16,1-7-1-16,3-2 0 15,1-7 0-15,-4-6 1 0,-8 3-2 16,-6 0 1-16,-4 0-1 16,-7 0 1-16,0 9-2 15,-10 7 1-15,-8 3-3 16,-6 12 1-16,3 7-2 15,0 9 1-15,-4 16-1 16,1 9 1-16,-5 16 0 16,1 3 0-16,4 0 3 15,-4-3 0-15,-4-7 0 16,-3-5 1-16,-7-14 1 16,-1-5 0-16,-2-13 0 15,2-10 1-15,5-5-2 16,-1-7 1-16,0-7 0 15,1-8 0-15,6-4-1 0,4-6 1 16,7 0-2-16,7 3 1 0,7 0 0 16,0 0 0-1,14 0-1-15,18-3 1 16,7 0 0-16,17-3 0 0,15 3 0 16,-8-10 1-1,5-6-1-15,-12 7 1 16,-3 2-1-16,-4 4 0 15,-10 3-1-15,-7 3 1 16,-7 3-2-16,-4-3 0 16,-10 4-1-16,-8 2 1 0,-3 3-1 15,-10 7 0-15,-8 9-1 16,-10 7 1-16,0 5 0 16,0 10 1-16,3 13 2 15,4-7 0-15,7 4 1 0,11-1 0 16,6 1 1-16,8-7 0 0,6-6-3 15,12-6 0-15,10-10-10 32,-4-6 1-32,-10-3-7 15,-11 3 1-15</inkml:trace>
  <inkml:trace contextRef="#ctx0" brushRef="#br2" timeOffset="69496.16">24765 13424 35 0,'0'-9'17'0,"7"-7"-13"16,-7 16 25-16,0 0-26 15,0 0 1-15,0 0 2 32,0 3 1-32,-3 6-7 0,-5 1 0 15,-2 2 5-15,-8 4 1 16,-10 6-2-16,-4 6 1 15,1 13-3-15,-5 19 0 16,-10 9-2-16,-7 18 1 16,-3-8-2-16,3 2 0 0,7-2-3 15,11-4 1 1,3-12-5-16,8-13 1 16,6-16-9-16,14-15 0 15</inkml:trace>
  <inkml:trace contextRef="#ctx0" brushRef="#br2" timeOffset="69738.13">24317 13477 54 0,'18'57'27'0,"6"-4"-32"16,-13-34 47-16,3 9-43 15,7 13 1-15,-3 3-9 16,-1-10 1-16,1-9-2 16,-18-15 0-16</inkml:trace>
  <inkml:trace contextRef="#ctx0" brushRef="#br3" timeOffset="77363.03">8029 13424 31 0,'7'3'15'0,"4"-19"-9"16,-4 4 15-16,7 2-19 16,-3-2 0-16,6-7 1 15,1-6 1-15,7-3-4 0,-4-4 0 16,7-2 4-16,0-4 1 15,7-2-1-15,11-4 0 16,0 3-1 0,7 0 1-16,4-6-1 15,3 0 0-15,7 3-2 16,7 0 1-16,7-9-1 16,0 3 1-16,-3 3-1 15,13 0 0-15,-3 3 0 16,11 0 0-16,4 9 0 15,-12-2 1-15,8 2-2 0,0 1 1 16,7-1 0-16,7 4 0 0,-11 3 0 16,11 3 0-1,0 3-1-15,7 6 1 16,3 3 0-16,-7 1 0 0,1 3 1 16,-1-1 0-1,4 7-1-15,0 9 1 16,-14 4-1-16,7 8 1 15,-4 4-1-15,4 3 1 0,0-3-1 16,-14 4 0-16,3 11-1 16,4 4 0-16,0 0 0 15,3 12 1-15,-17 0-1 16,0 4 1-16,-1 9-1 0,-6-4 1 16,3 14-1-1,-3-1 0-15,0 6-1 16,-8-2 1-16,-17-1 0 15,0-6 0-15,0-9-1 0,-4-13 1 16,-6-3-2 0,-8-6 0-16,-7-7-3 15,-3-5 0-15,-7-4-11 16,-7-10 0-16,-11 1-3 16,-7 0 1-16</inkml:trace>
  <inkml:trace contextRef="#ctx0" brushRef="#br3" timeOffset="78159.17">12633 13694 37 0,'-14'12'18'0,"10"-18"-14"16,4 6 30-16,0 0-30 0,0 0 1 16,7 0 2-16,0 9 1 15,1-2-10-15,2 11 0 16,4 11 7-16,4-4 0 16,3 9-3-16,4 7 1 15,-1 3-2-15,1-10 0 16,-4-2 0-16,0-7 0 15,-3 0 0-15,0-9 1 16,-1-4-1-16,1-2 1 16,0-7 0-16,3 0 0 15,-4-13 0-15,5-8 0 0,6-17-1 16,11-12 1-16,6-13-1 0,5-2 1 16,10-7 0-16,3 9 0 15,-3 1-1 1,-10 12 1-16,-15 6-1 15,0 6 0-15,-10 10-1 16,-7 6 1-16,-4 7-2 0,-11 15 1 16,-20 10-2-16,-22-4 1 0,-21 10-1 15,-14 3 0-15,0 3-2 16,-4-3 1-16,-3-7-1 31,0-5 1-31,3-4-2 16,11-3 0-16,4-6-13 0,10-13 1 15</inkml:trace>
  <inkml:trace contextRef="#ctx0" brushRef="#br3" timeOffset="79292.92">12862 6685 26 0,'-3'13'13'0,"-8"-1"-1"0,8-9 14 15,-1 0-22 1,4 1 0 0,4-1 6-1,6 0 1-15,4-3-13 16,11-3 1-16,7 0 8 15,21-4 0-15,17 1-2 16,40-3 0-16,17-1-3 16,31-5 0-16,1-10-1 0,7 3 0 0,0-4-2 15,-18 5 1-15,-28 2-2 16,-28 0 1 0,-18 6-4-1,-14 7 0-15,-22 3-2 16,-16 6 0-16,-26 10-8 15,-21 12 0-15,-31-6 0 0,-18 6 1 0</inkml:trace>
  <inkml:trace contextRef="#ctx0" brushRef="#br3" timeOffset="79599.83">12859 6955 57 0,'70'3'28'0,"40"-9"-35"0,-61-1 61 16,29-2-50-16,13-10 0 0,22 4 0 16,14-1 1-16,0 0-8 15,-10-3 1 1,-1-3 4-16,-7 7 0 0,-6-1-5 15,-8 0 1-15,-14 4-2 16,-14-1 1-16,-14 7-4 16,-14 3 1-16,-14 6-5 15,-25 10 1-15,-29-1-7 16,-20 10 1-16</inkml:trace>
  <inkml:trace contextRef="#ctx0" brushRef="#br3" timeOffset="79885.42">12979 7224 39 0,'-4'13'19'0,"11"-16"-10"16,4 0 29-16,10-4-34 0,18 4 0 15,21 0 2-15,28-3 1 16,11-10-9-16,24-3 1 15,15-6 5-15,-11-6 1 16,0 3-4-16,-4 0 1 16,-20 2-2-16,-15 8 0 15,-18-1-2-15,-10 3 1 16,-14 7-3-16,-11-1 0 16,-10 4-4-16,-14 6 0 0,-15 6-8 15,-17 1 0-15</inkml:trace>
  <inkml:trace contextRef="#ctx0" brushRef="#br3" timeOffset="81077.25">10844 11590 44 0,'22'-4'22'0,"-8"8"-8"0,-14-4 22 0,3-7-34 0,-3 1 1 31,-7-3 0-31,-3-4 1 0,-5 4-6 16,-9-1 1-16,-4 4 2 15,-8 3 1-15,-3 6-2 16,1 6 0-16,2 7-1 15,5 0 0-15,2 3-1 16,8-1 1-16,11 7-2 16,6-3 1-16,15 0 0 15,10-3 0-15,11-3 2 16,3-10 0-16,4-3 1 16,3-6 0-16,0-3 1 0,-3-4 1 15,-7 1-2 1,-4 3 1-16,-3-1-2 15,-4 1 0-15,-7 3-2 0,-3 0 0 0,-11 3-2 16,0 3 1-16,-4 6-2 31,-3 4 1-31,-3 6-1 16,2-7 0-16,-9 10 2 16,3 10 0-16,0 2 2 0,0 4 1 15,3-1 2-15,0 1 1 16,4-7 0-16,-3 4 1 15,3-4 0-15,0-3 1 16,-4-6-2-16,0-9 1 16,-3-7-1-16,-3-6 0 0,-1-6-1 15,-3-7 1 1,0-5-1-16,0-4 1 16,3-3-1-16,7 3 0 0,8-3 0 15,10 6 0-15,10 6 0 16,8 1 0-16,10 5 0 0,15 4 0 15,6 3 0-15,8 0 0 16,3 0-6 0,-14-3 0-16,-14-3-15 15,-22-4 1-15</inkml:trace>
  <inkml:trace contextRef="#ctx0" brushRef="#br3" timeOffset="84747.67">15085 11292 23 0,'10'-4'11'0,"1"1"-4"0,-8 6 12 15,-3-3-15 1,0 0 0-16,-7-3 2 16,-3 0 1-16,-11 0-9 0,-11 0 1 0,-7 3 4 31,-10 0 1-31,-11 0-3 16,7 6 1-16,-7 7-1 15,-7 2 0-15,-4 7-1 0,1-3 1 16,-8 0 0-1,-3 3 0-15,10 0-1 16,-3 3 1-16,-3 6-1 16,-4 10 1-16,-1-3 0 0,1 6 1 0,-7 12-2 0,14-6 0 15,-4 10 0-15,4 6 0 32,-3 9 0-32,3 3 1 15,0 7-3-15,7-3 1 0,0 12 2 0,7-10 0 31,7 7 0-31,3-3 1 0,-3 9 0 16,-3-15 0-16,-1 9-1 16,-3 0 1-1,8 3-2-15,6 3 1 16,-4 10-1-16,1-10 1 0,3 0-1 16,0 10 0-16,7-4 1 15,4 7 0-15,0-4 0 16,3-2 0-16,7 15 0 15,-3-3 0-15,7-3-1 16,7 9 1-16,7 1-1 16,7 2 1-16,7 0 0 0,3-5 0 15,8-1 0-15,10-6 0 16,1 6 0-16,6-6 1 16,0-10-2-1,4 1 1-15,3-13-1 0,8 3 1 0,6-3-1 31,1-19 1-31,-5-3-1 16,8-7 0-16,14-5 0 16,1-4 1-16,9-6 0 0,8-12 0 15,-7-10-1-15,3-3 1 16,7-3-1-16,4-4 0 0,3-2 0 16,-7-7 0-16,8-3 0 15,6 4 0-15,7-7-1 16,4-10 1-16,0-9-1 15,4-6 1-15,3-6 0 16,0-4 0 0,-11-15-1-16,4-6 1 15,-3-7 0-15,-1 0 1 0,4-12-1 16,-14-13 0-16,3-12 0 0,1-7 0 16,2-6 0-16,-2-9 0 15,-8-10-1-15,-17-2 1 16,-4-4 0-1,-3-10 0-15,-11 1 0 16,-7-4 0-16,-8-6 0 16,-6-9 0-16,-7 10 0 15,-11-11 0-15,-7-8 0 16,-6 9 0-16,-12-13 0 16,-6 6 0-16,-15-2 0 0,-10 12 0 15,-11 6 0-15,-3 9 0 16,-4 4 0-16,-11 22 0 15,-10-4 0 1,-10 17 1-16,-8-7-2 16,4 18 1-16,-11 11-2 15,-3 2 0-15,-4 7-2 0,-3 15 0 16,10 10-5-16,-7 6 0 16,-3 3-7-16,3 0 1 15</inkml:trace>
  <inkml:trace contextRef="#ctx0" brushRef="#br3" timeOffset="86982.83">14026 13995 55 0,'18'15'27'0,"3"-8"-21"31,-14-7 28-31,0 0-32 16,-7 0 0-16,0 0 0 15,7-3 0-15,-7-1-3 16,0 4 1-16,-10 0 1 16,-4 4 1-16,-7 2-3 15,-4 0 1-15,-3 3-1 16,-1 4 1-16,5-7-2 16,-1 4 0-16,7 5 0 0,8 1 1 15,3 0-1-15,7-4 1 16,3-5 1-16,11-7 0 15,8-4 1-15,6-8 0 0,-4 6 0 16,1-4 1 0,-4 1-2-16,-7 2 1 15,-3 1-2-15,0 3 0 0,-4 3-4 0,0 0 1 32,0 6-1-32,-4 4 0 0,-3 5-1 15,0 11 1-15,0 5 1 16,4 10 0-1,-1 9 4-15,1 13 1 0,-1-4 2 16,1-6 1-16,-4-2 0 16,-4-1 0-16,-3-3 0 15,-3-6 0-15,-8-10-2 16,-7-6 0-16,-6-6-2 16,-5-7 1-16,1-8-1 15,-4-17 1-15,8 0 0 0,2-5 0 0,5-7 0 16,6-7 0-16,7-5-1 15,8 8 1 1,6 1-1 0,12-3 0-16,9 3-3 0,8 2 0 0,7 4-8 15,-4 4 1 1,0-4-5 0,-6 0 1-16</inkml:trace>
  <inkml:trace contextRef="#ctx0" brushRef="#br3" timeOffset="87304.13">14425 13876 56 0,'4'0'28'0,"-4"15"-42"0,0-9 54 0,-4 4-40 16,-6 2 1-16,2 7 0 15,1 6 0-15,0 0-1 16,-3 13 0-16,-1 0 1 16,4-1 1-16,0-2-1 15,4 2 0-15,3-8-2 16,3-1 1-16,4-6-7 15,7-6 1-15,4-10-9 16,0-9 0-16</inkml:trace>
  <inkml:trace contextRef="#ctx0" brushRef="#br3" timeOffset="87543.64">14841 13966 53 0,'0'16'26'0,"-7"19"-31"0,0-26 44 15,-7 0-39-15,-3 4 1 16,-5 3 0-16,-2 6 0 16,2 0-2-16,1 0 1 15,4 3-2-15,3-7 0 16,3 1-12-16,0-6 0 0,-3-10 0 15,4-6 0-15</inkml:trace>
  <inkml:trace contextRef="#ctx0" brushRef="#br3" timeOffset="87754.03">14661 14079 38 0,'22'16'19'0,"-1"28"-19"15,-14-32 35-15,3 1-34 16,1 3 1-16,3-1 2 16,0 1 0-16,0-7-5 15,4 1 0-15,3-4 0 16,0-3 0-16,0-6-7 16,1-6 1-16,6-13-7 15,0-6 1-15</inkml:trace>
  <inkml:trace contextRef="#ctx0" brushRef="#br3" timeOffset="87963.86">15042 13929 51 0,'39'41'25'0,"11"28"-25"0,-40-60 48 15,4 10-46-15,0 0 0 0,-3-1-2 16,-4 1 1-16,-10 3-7 16,-4 0 1-16,-18 0-11 15,-18 0 1-15</inkml:trace>
  <inkml:trace contextRef="#ctx0" brushRef="#br3" timeOffset="89766.18">10615 13769 40 0,'14'28'20'0,"4"-34"-5"16,-11 3 20-16,0-10-34 16,4-9 1-16,-1-9 0 0,4-13 1 15,0-6-4-15,0-13 0 16,-3-6-1-16,0-9 1 16,-4 2-6-16,0-5 0 0,-4 15-8 15,1-6 0-15</inkml:trace>
  <inkml:trace contextRef="#ctx0" brushRef="#br3" timeOffset="90274.62">10449 13157 53 0,'4'16'26'0,"3"-3"-30"16,-4-13 47-16,1 0-40 15,3-3 0-15,4-1 1 16,3-5 1-16,7-10-6 16,7-9 1-16,7-10 3 15,4 4 0-15,-4-7-2 16,-6 0 0-16,-8 4-1 15,-7 2 0-15,0 10-2 16,-7 0 0-16,0 6-2 0,4 7 0 16,-4-1-1-16,0 10 1 15,-7 15-2-15,3 7 0 16,-3 10 1-16,0-4 1 16,11 6 1-16,0 7 1 15,6-4 2-15,11 4 1 16,8-1 3-16,6-5 1 15,4-1 0 1,0-12 0-16,-4-3-1 0,-10-7 0 16,-11-3-2-16,-10 1 0 15,-18-4-1-15,-18 3 0 16,-18 6-1-16,-13 7 0 0,-25 3-3 16,-14-3 1-16,-8-3-12 15,5-1 1-15,2 4-3 16,12-3 1-16</inkml:trace>
  <inkml:trace contextRef="#ctx0" brushRef="#br3" timeOffset="90892.75">10269 14268 49 0,'-7'6'24'0,"-14"16"-29"16,14-7 46-16,-7 7-41 15,-7-3 0-15,-4 3 0 16,-3 0 1-16,0 6-1 16,3 1 1-16,0 2-1 15,4 0 0-15,7-9 0 16,7-3 1-16,3-3-1 15,11-4 1-15,11 4-1 16,7-4 1-16,7-2 1 16,-1-1 0-16,1 1-1 15,-4 2 1-15,-7 4-1 0,-6 0 1 16,-8 2-3-16,-11 7 0 16,-3 4-4-16,-7 5 0 15,-7 1-8-15,0-4 0 0,-1-6-3 16,5-3 1-16</inkml:trace>
  <inkml:trace contextRef="#ctx0" brushRef="#br3" timeOffset="91161.04">10492 14280 38 0,'14'13'19'0,"14"12"-17"15,-21-13 34 1,-3 7-33-16,-1 0 1 0,-6 6 2 16,-1 13 0-16,-3 5-8 15,-4 8 1-15,4 2 4 16,0 7 0-16,4-7-2 16,-1-6 0-16,1-13-4 15,-1-9 0-15,1-15-5 16,-1-13 0-16,-3-10-7 15,-4-6 1-15</inkml:trace>
  <inkml:trace contextRef="#ctx0" brushRef="#br3" timeOffset="91340.9">10273 14575 17 0,'-32'-25'8'0,"22"15"13"16,10 10 3-16,0 3-19 0,3 4 1 16,4-1 5-16,7 0 1 15,4 1-13-15,10-1 0 16,4-3 9-16,7-3 0 15,14-3-4-15,0 0 1 16,-1-4-8-16,1-2 1 16,-10 0-11-16,-8-1 0 15,-3-2-4-15,-8 2 1 16</inkml:trace>
  <inkml:trace contextRef="#ctx0" brushRef="#br3" timeOffset="91695.38">10749 14691 51 0,'11'28'25'0,"-1"-22"-25"16,-3-3 48-16,4-3-47 16,0-6 0-16,6 0 1 15,1-3 0-15,-1-4-3 16,-2 0 1-16,-1 4 1 0,-4-4 0 0,-3 1-1 15,-7-1 0-15,-3 1-3 16,-4 2 1-16,0 4-2 16,-4 6 1-16,1 3-1 15,-5 7 0-15,5 2 1 16,-1 7 1-16,4 3 1 16,4 0 0-1,3 0 1-15,7-3 1 16,3 0 0-16,4-4 0 15,4-2-3-15,3-7 0 16,0-3-7-16,4-9 1 16,0-7-6-16,-4-5 1 15</inkml:trace>
  <inkml:trace contextRef="#ctx0" brushRef="#br3" timeOffset="92046.63">11063 14926 39 0,'4'63'19'0,"-8"-10"-21"0,4-44 34 0,0-2-30 15,0-4 0-15,0-6 4 16,0-10 0-16,0-6-7 16,-3-9 0-16,-1-6 4 15,1-4 0-15,-1-9-2 16,0 3 1-16,1 3-4 15,3-3 1-15,3 4-1 16,5-1 0-16,6 6 1 16,7 10 0-16,7 6 2 15,4 10 0-15,0 9 2 16,-4 3 1-16,-7 3 0 16,-3 4 0-16,-8 2-3 0,-13 7 1 15,-11 6-6-15,-8 0 0 16,-6 1-9-16,0-8 0 15,-4-2-3-15,0-7 0 16</inkml:trace>
  <inkml:trace contextRef="#ctx0" brushRef="#br3" timeOffset="92408.53">10640 15340 61 0,'17'12'30'0,"5"1"-38"0,-15-10 63 16,0 7-52-16,0 2 0 0,-4 7 1 16,1 9 1-16,-4 7-6 15,-4 12 0-15,-3 3 3 16,-3-9 1 0,-1-1-4-16,0-5 0 0,4-7-7 15,0-12 0-15,4-13-12 16,-1-12 1-1</inkml:trace>
  <inkml:trace contextRef="#ctx0" brushRef="#br1" timeOffset="97571.68">14725 13518 22 0,'-14'3'11'0,"7"-6"0"16,3 3 12-16,1 0-20 16,-1-3 1-16,4 0 2 15,-3 0 0-15,3-4-6 16,3 1 1-16,4-3 4 0,4-4 1 0,3-6-2 31,4-3 1-31,3 0-1 16,0-12 0-16,7-4-2 15,7-2 0-15,8-4-1 0,10-10 1 16,-4 1-1-16,-3-3 0 0,10-1 0 16,8 1 0-16,6 2 0 15,8 1 0 1,7-3 0-16,-1-4 1 15,5 4-1-15,9-4 0 0,8 10 0 16,11-7 0 0,-8-2-1-16,7 2 1 15,8 10-1-15,6-3 1 0,-6 0-1 16,3 0 0-16,0 0 1 16,7 6 1-1,-7 3 0-15,3 0 0 0,4 0-1 16,8 4 1-16,-8 9-1 15,3-1 1-15,11 7-1 0,8-3 0 16,-15 0-1-16,3 0 1 16,12 0 0-1,-12 0 0-15,8 3 0 16,-4 0 0-16,7 3 0 16,-21 4 0-16,15-1-1 15,6 3 1-15,0 1-1 16,-14 2 1-16,4 4-1 0,6-10 0 15,-2 7 0-15,-8 0 1 16,7-1-1 0,7 7 1-16,-14 0-1 15,11 6 1-15,0 7 0 16,6 5 0-16,-17 4-1 0,8 6 1 16,2 10-1-16,-3 5 1 0,-13-2-1 15,-5-4 0-15,1 7 0 16,-4 3 0-16,-4 0 0 0,-14 3 0 15,4 6 0 1,-7-2 0 0,0 8 0-16,0 1 1 15,-14-7-1-15,-15 0 0 16,-3 4 0-16,0 6 0 0,-7 2-1 0,-3-5 1 16,-11-4-2-1,-7-2 0-15,-11-4-3 16,-7 0 0-16,-7-9-4 15,-7-4 0-15,-3-5-9 16,-4-7 0-16,0-9-1 16,4-1 0-16</inkml:trace>
  <inkml:trace contextRef="#ctx0" brushRef="#br1" timeOffset="98367.87">23453 13041 31 0,'-11'0'15'0,"25"4"-10"16,-10 2 25-16,-1 0-29 16,1 3 1-16,3 7 2 15,3 3 0-15,1 6-4 16,3 0 0-16,0 3 4 16,7 4 0-16,-3-1-1 0,0 4 1 15,-1-1-2-15,4-3 1 16,1-5-1-16,2-5 0 15,5-2 0-15,-1-9 0 16,4-7-1-16,-1-9 0 0,1-10 0 16,0 0 0-16,-4-6-1 15,0-3 0 17,11-22-1-32,0-3 1 15,-11 9 0-15,0 4 0 16,-7 5-1-16,-10 1 1 0,-7 6 0 15,-15 6 0-15,-7 16 0 16,-17 9 1-16,-21 7-1 16,-18 2 1-16,-4-2-1 15,0-1 1-15,4 1-1 16,4-4 0-16,6-2-6 16,8-7 1-16,6-7-11 15,15-11 1-15</inkml:trace>
  <inkml:trace contextRef="#ctx0" brushRef="#br1" timeOffset="99368.4">19117 11260 39 0,'11'25'19'0,"-4"-28"-13"15,-4-3 22-15,1-7-23 16,-4-15 1-16,-4-16 2 31,-6-15 1-31,-4-10-11 16,-4-13 0-16,7-6 7 0,1 1 0 16,-4-11-3-16,3 7 1 15,7 7-2 1,4 5 1-16,0 10 0 15,8 10 0-15,9 9-1 0,11 9 1 16,1 16-3-16,2 12 1 16,-2 10-3-16,-1 16 1 15,-7 12-4-15,-7 6 0 16,-7 10-6-16,-7 9 0 0,-3-3-4 16,-11 3 0-16</inkml:trace>
  <inkml:trace contextRef="#ctx0" brushRef="#br1" timeOffset="99539.17">18845 10906 59 0,'0'16'29'0,"22"-23"-25"0,-12 4 55 0,11-3-56 16,8 0 0-16,13-7-2 15,11 1 1-15,7-4-9 16,7 3 0-16,-7 4-12 15,-18-4 1-15</inkml:trace>
  <inkml:trace contextRef="#ctx0" brushRef="#br1" timeOffset="102057.75">25266 13342 36 0,'-4'7'18'0,"4"-1"-2"0,0-6 18 15,0 0-30-15,4 0 0 0,-1 0 1 16,-3 0 1-16,8 0-7 16,2 0 0-16,4 0 4 15,7 0 0 1,8-3-3-16,6-3 0 15,4-1-6-15,3 4 0 0,-10 0-11 16,-8 0 1-16</inkml:trace>
  <inkml:trace contextRef="#ctx0" brushRef="#br1" timeOffset="102258.05">25238 13593 64 0,'0'19'32'0,"14"-19"-34"16,-4 0 56-16,5 0-54 15,9 0 1-15,15 0-4 16,14 0 1-16,0 0-5 16,3-3 1-16,-3 3-13 15,-10-3 1-15</inkml:trace>
  <inkml:trace contextRef="#ctx0" brushRef="#br1" timeOffset="103023.71">26201 13907 44 0,'0'22'22'0,"0"-19"-14"16,3-9 27-1,-3-7-32-15,0-15 0 0,0-10 2 0,-3-9 0 16,-1-12-6-16,-3-4 0 16,-7-9 4-1,-4-3 1-15,-6-4-2 16,3-2 0-16,3 2-1 15,7 7 0-15,4 6-1 16,7-3 1-16,11 7 0 16,7 5 0-16,3 16-1 15,0 7 0-15,14 9-1 0,4 6 0 16,-4 13-2-16,-7 9 0 16,-3 9-4-1,-7 7 0-15,-8-3-7 16,-13 6 0-16,-11 9-2 0,-7 4 0 0</inkml:trace>
  <inkml:trace contextRef="#ctx0" brushRef="#br1" timeOffset="103235.67">25837 13534 79 0,'4'12'39'0,"14"-5"-50"0,-4-11 85 16,14 1-72-16,21 0 0 15,8-3 0-15,6 0 0 16,4 2-6-16,0 1 1 16,-3 0-4-16,-8 3 0 15,-13 3-14-15,-12-6 0 16,-6 3-3-16,-7 3 1 16</inkml:trace>
  <inkml:trace contextRef="#ctx0" brushRef="#br1" timeOffset="103960.81">27026 13236 48 0,'0'9'24'0,"7"-2"-23"32,-7-7 42-32,0 3-43 0,-3 3 1 15,-1 6 0 1,-6 1 0-16,-1 6-1 16,-3 6 0-16,-4 6 1 15,-10 1 1-15,0 8-1 0,0 4 1 16,3 3-1-16,4 7 1 15,3-1-2-15,4 0 1 16,7-3-3-16,4-9 0 0,10-3-5 16,10-7 1-16,4-6-11 15,4-12 1-15</inkml:trace>
  <inkml:trace contextRef="#ctx0" brushRef="#br1" timeOffset="104717.62">27531 13684 40 0,'14'-3'20'0,"-4"-3"-13"15,-10 6 26-15,0 0-30 16,0 0 0-16,-3 0 1 15,-4 0 1-15,-4 0-6 16,-6 0 0-16,-4 3 4 16,-1 0 0-16,-6 0-2 15,3 4 1-15,1 2-1 16,6 7 1-16,-3 2-2 16,3-2 1-16,1 3-1 15,-1 0 1-15,0 0-1 0,4-1 0 16,0-2-1-1,4 0 1-15,3-4 0 0,3-2 0 16,11-4 0-16,4-6 0 16,-1 0 0 46,4-3 1-62,7 0-1 0,8-4 1 0,2-2-1 0,-2-4 0 0,-5-2 0 0,-2-1 0 0,-5-3 0 0,4-3 0 16,-10 4-1-16,-4 2 0 15,0 0-1-15,-3 0 0 0,-4 4-3 16,-7 3 1-16,-1 2-2 16,-2 10 1-16,6 4-1 15,-3 8 1-15,4 4 0 16,-1 3 1 0,11 25 2-1,-3 6 1-15,3-6 3 16,0 1 0-16,0 2 3 15,-3 3 0-15,-1-3 0 16,-3-3 0-16,0-3-1 16,-3-6 1-16,-5-4-3 15,-6-2 1-15,-7-10-2 16,0-10 0-16,0-6-1 16,0-12 0-16,3-6 0 15,4-7 1-15,3 3-1 16,1-3 1-16,3 0 0 0,7-3 0 15,7 4-1-15,7-1 0 16,7 3-2-16,7-3 1 16,0 4-6-16,8 2 0 15,-4 4-9-15,-4-7 1 16</inkml:trace>
  <inkml:trace contextRef="#ctx0" brushRef="#br1" timeOffset="105018.93">27936 13515 41 0,'-3'3'20'0,"-18"6"-19"16,14-2 30-16,-4 2-28 15,4 4 0-15,-3 5 2 16,-5 4 1-16,1 7-8 16,0 2 1-16,-3 4 4 15,2 5 0-15,1-5-2 16,4-1 1-16,3 1-2 16,7-7 0-16,7-3-6 15,7-9 1-15,-4-4-9 16,8-9 0-16</inkml:trace>
  <inkml:trace contextRef="#ctx0" brushRef="#br1" timeOffset="105229.2">28328 13587 39 0,'4'13'19'0,"-29"15"-12"0,14-22 25 16,-6 10-29-16,-8 6 0 15,-3 0 1-15,-8 12 0 0,5-2-6 16,-5-4 0-16,1 0 4 16,0-3 0-16,3 0-6 15,0-3 0-15,8-6-10 16,-1-7 1-16</inkml:trace>
  <inkml:trace contextRef="#ctx0" brushRef="#br1" timeOffset="105469.29">28028 13678 29 0,'21'41'14'0,"1"3"2"15,-15-32 13-15,3 7-25 16,4-3 0-16,4 2 1 0,0 1 0 15,3 0-7-15,0 0 0 16,-3-3 4-16,-1-4 0 16,1-6-6-16,-1-6 0 15,-2-6-10-15,-1-10 1 16</inkml:trace>
  <inkml:trace contextRef="#ctx0" brushRef="#br1" timeOffset="105724.48">28356 13634 44 0,'21'31'22'0,"15"-5"-22"15,-22-17 33-15,7 7-32 16,4 2 0-16,-8 1-1 15,-3 3 0-15,-3 0-1 16,-11-3 0-16,-7 0-1 16,-4 0 0-16,-3 3-11 15,-3-4 1-15,-5-2 0 16,12-3 0-16</inkml:trace>
  <inkml:trace contextRef="#ctx0" brushRef="#br1" timeOffset="106068.96">28610 12869 59 0,'25'91'29'0,"46"12"-40"0,-43-52 63 0,11 8-53 16,-1 16 1-16,-6 4 0 15,-7 12 1-15,-4 9-2 16,-3 10 1-16,-18 0-1 0,-25 2 1 15,-21 1-15 1,-14 0 0-16,-10-19-1 16,10-15 0-16</inkml:trace>
  <inkml:trace contextRef="#ctx0" brushRef="#br2" timeOffset="112885.78">7461 14832 36 0,'0'6'18'0,"0"13"-13"0,0-16 19 16,0 0-24-16,0 0 1 15,0 4 1-15,0 2 0 16,4 10-1-16,3-3 1 16,-7-4 1-16,0 4 1 0,0 3-1 15,0 6 0-15,3 3 0 16,1 3 1-1,10 4-3-15,4 2 1 16,-4 4-1-16,10 3 1 16,8 0-1-16,-4 9 0 15,8-3 0-15,10-2 0 0,3 8-1 16,0 4 1-16,4-7 0 16,4 3 0-16,6 4 0 15,4 6 0-15,-3 3 0 16,10-7 0-16,7 4 0 15,-7-6 1-15,0-4-1 0,18 4 0 16,-7-13-1 0,6 0 1-16,4 0-1 0,-3-3 0 0,11 0-1 31,2 3 1-31,12-3 0 16,-4 0 0-16,3-4 0 15,8 1 1-15,6 0 0 16,4-3 1-16,-3-4-1 0,-1 1 1 15,11-4-1-15,-3-3 1 0,10-9-2 16,7 0 0-16,8 6 0 16,-5 0 0-1,8 3 0-15,10 4 1 16,1-1-1-16,6 10 0 16,1-4 1-16,10 4 0 15,3 0-1-15,-10-4 1 16,4 1-1-16,13-7 1 15,-10-5 0 1,0-8 0-16,11-5-1 0,-4-7 1 0,0-6-1 16,0-9 0-1,4-4 0-15,14 1 1 16,-15-10-2-16,4 3 1 0,11-9 0 16,-4-1 0-16,8-2 0 15,-19-3 0-15,15-1-1 0,3-3 1 16,-3 1 0-16,10 5 0 15,-17-5-1-15,10-1 1 16,0-6 0-16,-3 4 0 0,0 2 0 16,-15-9 0-1,12 0 0-15,2 0 0 16,-10 0 0 0,4-7 0-16,-4 4 0 15,-3 3 1-15,7-9-1 16,-15-1 1-16,-3 1-1 15,7-7 0-15,-21 0 0 0,4-5 1 16,3 5-1-16,-15 3 0 16,1-6 0-16,-3-6 0 15,-5 0 0-15,-16-3 0 0,6 3 0 16,-7-7 0-16,0 10 0 16,-21-3 1-16,7-6-1 15,-7-1 0-15,0-2 0 16,-3-1 1-16,-11 4-1 15,-4 3 1 1,-3-1-1-16,3-2 0 16,-3 3 0-16,-11-7 0 15,-14 4-1-15,-3-1 1 0,-7 4-3 16,-1 13 1-16,-13 5-5 16,-8 7 1-16,-10 6-13 15,-4 3 0-15</inkml:trace>
  <inkml:trace contextRef="#ctx0" brushRef="#br2" timeOffset="113512.74">22892 13863 27 0,'-4'28'13'0,"22"0"3"0,-11-21 4 15,4-1-16-15,3 0 0 16,3 1 4-16,1-1 0 15,7-3-9-15,-1-3 0 16,5 0 7-16,9-3 1 16,8 0-2-16,4-4 0 15,2-2-2-15,-2 0 0 0,6-4-2 16,4 0 1-16,0-5-2 16,-7 2 1-16,-3 0-1 15,-5 4 0-15,-6-1 0 16,-3 10 0-16,-8 3-1 15,-7 13 1-15,-7 2-1 16,-7 7 0-16,-10 10-1 16,-5 2 1-16,-2-6-1 15,-1 7 1-15,1 9 0 16,-1 0 0 0,1 3 0-16,3 0 1 0,3 3 0 15,0-6 1-15,4 0-1 16,8-7 0-16,-1-5 1 15,3-7 1-15,1-6 0 16,-4-7 0-16,-4-9-1 16,-6-6 1-16,-4-9 0 15,-11-17 0-15,-17-5-1 0,-11-7 0 16,0-9-1-16,-14 9 0 16,-10-3-2-16,-5-6 0 15,5 0-15-15,-1-3 0 16</inkml:trace>
  <inkml:trace contextRef="#ctx0" brushRef="#br2" timeOffset="114775.89">16147 17961 47 0,'3'16'23'0,"4"-3"-17"16,-7-13 24-16,0 0-28 31,0-3 1-31,0 3 2 0,0-16 0 16,-3-12-6-16,-4-10 1 15,-7-12 3-15,-1-3 0 16,1-4-1-16,0-2 0 15,4 2-2-15,3 1 1 16,3 5-1-16,4 4 0 16,7 4 0-16,7 5 1 0,4 10-1 15,10 6 0-15,0 9-1 16,4 7 0-16,-7 6-4 16,-4 6 1-1,0 7-7-15,-10 2 1 0,-8 1-7 16,-10 3 1-16</inkml:trace>
  <inkml:trace contextRef="#ctx0" brushRef="#br2" timeOffset="115004.21">15755 17808 63 0,'11'28'31'0,"17"0"-33"15,-14-21 60-15,11 2-56 16,3-3 1-16,14-3 0 16,11-3 0-16,4-3-6 15,-4-3 0-15,-8-3-2 16,-6-1 0-16,-7 4-14 16,-7-4 0-16,-11 4-1 0,-11 0 0 15</inkml:trace>
  <inkml:trace contextRef="#ctx0" brushRef="#br2" timeOffset="115417.02">16775 17733 58 0,'3'-7'29'0,"-6"4"-43"16,-1-3 59-16,-3 3-44 15,-4 0 0-15,-3-1 0 16,-7 4 1-16,-4 4-2 15,-3 5 0-15,0-3 1 16,0 4 1-16,3 2-2 16,0 4 1-16,4 3-2 15,4 0 1-15,2-1-1 16,12 1 1-16,6-6-1 16,8-7 0-16,10-9 0 15,7-10 1-15,4-2-2 16,-4 2 0-16,1-6-10 0,-5 0 0 15,-10-6-3-15,-3 7 0 16</inkml:trace>
  <inkml:trace contextRef="#ctx0" brushRef="#br2" timeOffset="115992.23">17237 17899 60 0,'17'12'30'0,"-10"-34"-37"0,-7 13 59 0,0-7-50 15,-3 1 0-15,-4-1 0 16,-4 0 1-16,-3 4-4 15,-3 2 0-15,-5 4 2 16,-2 0 1-16,2-1-3 16,-2 4 0-16,-1 0-1 15,0 3 0-15,1 3-2 16,3 0 0-16,3 7 0 16,0 2 1-16,11 7 0 0,7 3 1 15,7 3 1 1,7 7 1-16,8-1 1 0,6 3 1 15,0 1 0-15,0-1 0 16,-3-2 0-16,-4-1 1 16,-7-3-2-16,-10 1 1 15,-11-1-2-15,-11-3 1 16,-3-3-2-16,-7-10 1 16,-4-5-1-16,0-10 0 15,0-7 0-15,4 1 1 16,3-7 0-16,8 0 0 15,3 4 1-15,10-4 0 0,11 7 1 16,14-1 0-16,8 4 0 16,6-3 1-16,4-1-4 15,0 1 1-15,-1-1-13 16,-2-2 0-16,-15-4-5 16,-7 4 0-16</inkml:trace>
  <inkml:trace contextRef="#ctx0" brushRef="#br2" timeOffset="118820.13">29478 13506 36 0,'-21'9'18'0,"0"0"-5"16,17-9 19-16,1 0-26 0,-1 3 1 0,1-6 2 16,3 3 1-16,0 0-13 15,7 0 1-15,3 0 7 31,4-3 1-31,8 0-5 16,6 3 0-16,11 0-7 0,-1 0 1 0,1 0-13 31,-3-6 1-31</inkml:trace>
  <inkml:trace contextRef="#ctx0" brushRef="#br2" timeOffset="119026.73">29369 13763 76 0,'10'6'38'0,"15"10"-48"0,-14-16 68 16,6 0-59-16,-3 0 1 0,15 3-9 16,-1-6 0-16,0 3-3 15,-3-4 0-15,-8-2-8 16,-3 3 0-16</inkml:trace>
  <inkml:trace contextRef="#ctx0" brushRef="#br2" timeOffset="120097.46">30392 14117 48 0,'14'6'24'0,"11"-18"-24"15,-18 5 42-15,3-5-42 16,-3-16 1-16,-3-13 1 15,-4-19 1-15,-7-6-3 16,-4-9 1-16,-3 3 0 0,0-19 1 0,-4 3 0 16,4-3 0-16,0 0-2 31,4 7 1-31,6 15-1 16,4 6 0-16,7 10 0 15,7 3 1-15,7 15-1 0,8 13 1 16,2 13-1-16,5 3 0 15,-12 15-1 64,-3 10 0-79,-6 3-3 0,-1 6 1 0,-4 0-5 0,-3 13 1 0,-3 3-10 0,-8 3 1 15</inkml:trace>
  <inkml:trace contextRef="#ctx0" brushRef="#br2" timeOffset="120272.37">30222 13681 58 0,'-3'10'29'0,"21"-4"-30"16,-11-3 52-16,7-3-49 15,7 9 1-15,7-6-1 16,4 4 1-16,3-1-9 16,0 3 1-16,-3 4-10 15,0 0 0-15,-18-4-4 16,-3 0 1-16</inkml:trace>
  <inkml:trace contextRef="#ctx0" brushRef="#br2" timeOffset="120602.47">30872 13766 49 0,'14'15'24'0,"-7"-18"-27"16,-7 3 45-16,0 0-42 0,-7 3 0 16,0 4 0-16,-7-4 0 15,-1 0 0-15,-2 3 0 16,-1 1 0-16,-3 5 0 16,0 1 0-16,0-1 1 15,3 1-1-15,4-1 0 16,3 1-1-16,8-1 1 0,10-2 0 15,7-4 0-15,0-6 0 16,4-6 1-16,-1-4-1 16,1-2 0-16,-4-1-5 15,-3-2 0-15,-4-1-9 16,0 3 0-16</inkml:trace>
  <inkml:trace contextRef="#ctx0" brushRef="#br2" timeOffset="121277.95">31284 13919 62 0,'7'0'31'0,"-7"-9"-38"0,0 9 55 0,0 0-47 16,-7-3 0-1,-7 3 2-15,-7 3 0 0,3 6-4 16,1 4 1 0,-4 3 0-16,-1 6 1 15,1 0-3-15,0 3 1 0,3-13-3 16,4-2 0-16,7-1-1 15,7-3 1-15,7-3 1 16,4 1 1-16,0-4 1 16,-1-7 1-16,8 1 1 15,-1-3 0-15,1-1 1 16,-4 4 0-16,0 0-2 16,-3 3 1-16,-4 3-2 15,-4 3 0-15,-6 6 0 16,-4 0 1-16,0 10-1 15,-4 6 0-15,4 4 1 16,0 2 0-16,4 7 1 0,-1 2 1 16,4 4 1-1,-3-3 1-15,-1-7-2 16,0-2 1-16,-3-4-1 16,-3-3 1-1,-25-6-3 1,-4-6 1-16,3-7-1 0,1-6 0 15,7-3 1-15,0-4 0 16,10 4 0-16,11-6 1 16,11-1 0-16,13 1 0 15,15-4-2-15,3 4 1 16,-3-3-3-16,-4-1 0 16,-3 0-5-16,-7 1 0 15,-4-1-11-15,-7 1 0 16,-18-7 0-16,-7-6 0 15</inkml:trace>
  <inkml:trace contextRef="#ctx0" brushRef="#br2" timeOffset="121772.56">30420 12863 44 0,'0'0'22'0,"0"6"-27"0,0 0 42 16,-3 4-34-16,-5 2 0 16,-2 1 3-16,-4-1 1 15,-7 7-8-15,-4 3 0 16,-3 3 5-16,-4 3 0 15,0 7-1-15,-3 9 1 16,3 12-3-16,4 13 0 0,-4 10-1 16,4 15 0-16,3 19 0 15,8 12 0-15,6 0-2 16,11-5 1-16,7-11-3 16,21-5 1-16,11-20-8 15,18-8 1-15,13-14-6 16,8-24 0-16</inkml:trace>
  <inkml:trace contextRef="#ctx0" brushRef="#br2" timeOffset="122178.25">31362 12769 38 0,'-7'6'19'0,"7"72"-18"16,3-53 30-16,4 10-29 16,8 18 0-16,6 26 5 15,14 18 0-15,7 6-7 16,4 26 0-16,-3 21 4 16,-12 4 1-16,-6 0-2 15,-11-4 1-15,-17 1-5 16,-19-29 0-16,-13-9-11 15,-4-25 0-15,8-22-4 16,-12-16 1-16</inkml:trace>
  <inkml:trace contextRef="#ctx0" brushRef="#br2" timeOffset="122687.7">32247 13681 44 0,'0'6'22'0,"4"1"-22"16,-1-4 38-16,-3 6-38 16,-3 7 1-16,-8 9 0 15,-3 0 0-15,-7 10-1 16,-7 8 0-16,-4 4 0 16,-3 10 1-16,3 9 0 15,4 0 0-15,7 3-1 16,7-13 1-16,7-6-3 15,7-3 1-15,7-12-8 16,10-10 1-16,8-9-6 0,-4-10 0 16</inkml:trace>
  <inkml:trace contextRef="#ctx0" brushRef="#br2" timeOffset="123019.97">32516 14073 48 0,'7'13'24'0,"-7"-13"-23"15,0 0 44-15,-7-4-43 16,-4 8 1-16,-3 5 0 16,-11 7 1-16,0 6-6 15,-3-4 1-15,0 8 3 16,3 2 0-16,4 3-2 16,4 1 0-16,2-4-5 15,5-3 1-15,-1-13-13 16,4-12 1-16</inkml:trace>
  <inkml:trace contextRef="#ctx0" brushRef="#br2" timeOffset="123261.03">32286 14039 41 0,'18'34'20'0,"14"-15"-10"0,-22-10 23 15,1 4-30-15,3 3 1 16,4 2 2-16,6 1 0 16,4-3-8-16,11 3 1 0,0-4 3 15,0 1 1-15,-7-7-6 16,-4 1 0-16,-7-4-9 16,-7 0 1-16,-7-9-5 15,-3-6 0-15</inkml:trace>
  <inkml:trace contextRef="#ctx0" brushRef="#br2" timeOffset="123529.21">32586 13474 43 0,'11'32'21'0,"10"11"-14"16,-14-21 38-16,7 10-41 16,4 15 0-16,3 9 1 0,4 7 1 15,-1 0-7-15,-6 6 1 16,-1 0 4-16,-2 3 0 16,-5 3-3-16,-3 3 1 15,-10 7-8-15,-22-7 0 16,-17-9-13-16,3-6 1 15</inkml:trace>
  <inkml:trace contextRef="#ctx0" brushRef="#br2" timeOffset="132297.1">19149 13211 39 0,'3'22'19'0,"8"-25"-11"0,-8-4 20 16,-3 1-25 0,4-7 0-16,-4-8 1 0,0-14 0 0,3-9-6 31,1 0 1-31,-4-6 3 16,4-3 1-16,-1-7-4 15,4-3 0-15,-3-2-5 0,-1 2 1 16,-3 6-6-16,-3 1 1 15,-1 6-4-15,-3-3 0 16</inkml:trace>
  <inkml:trace contextRef="#ctx0" brushRef="#br2" timeOffset="132791.88">18979 12696 56 0,'18'26'28'0,"10"-33"-39"16,-21-5 59-16,7-10-48 16,4-13 0-16,7-12 0 15,7-6 1-15,-8-16-1 16,-3 6 0-16,-10-6 0 15,-4 7 0-15,-7 5 0 16,-3 10 0-16,-5 6 0 16,-2 7 0-16,-1 6-1 15,1 9 0-15,-1 6-1 16,4 10 1-16,0 6-2 16,0 3 1-16,7 10 0 15,7 3 1-15,7 6 1 0,11-3 0 16,3 6 1-16,14 7 0 15,15 6 1-15,3-4 0 16,-7-2-1-16,0-4 1 16,-7-3-1-16,-11-9 0 15,-18 6-1-15,-10 0 1 16,-14 7-1-16,-17 2 0 16,-15 4-1-16,-14-1 1 15,-7-2-4-15,-7-1 1 16,7-9-9-16,0-3 0 15,-7-9-3-15,11 6 0 0</inkml:trace>
  <inkml:trace contextRef="#ctx0" brushRef="#br2" timeOffset="134008.54">18457 13803 41 0,'14'-15'20'0,"-10"21"-14"0,-4-6 37 16,0 6-41-16,-7-3 0 15,-7 7 0-15,-18 2 0 16,-7 4-3-16,-7 6 0 15,1 3 2-15,-1 6 1 0,0 1-2 16,3-4 0-16,8 7 0 16,3-7 0-16,11-3 0 15,7-6 1-15,11-1-1 16,13 1 1-16,11 0 0 16,11 0 0-16,7-3 0 15,7-1 1-15,-4-2 0 16,-3 2 0-16,-7-2 0 15,-11 0 1-15,-7 2-1 16,-7 7 0-16,-10 6-1 16,-8-3 1-16,-3-3-2 15,0-6 0-15,0 0 0 0,-1-4 0 16,5 1 0-16,3-4 1 16,3-2-2-16,11-4 1 0,7-3 1 31,11 0 0-31,7-3-1 0,0-7 1 15,-1-6-1-15,5-2 1 16,-1-7-1-16,-3-1 0 16,-1 1 0-16,1-3 0 0,-4 3-1 15,-3-3 1-15,-4 6-1 0,-7 3 1 16,-3 7-1-16,-4 2 0 16,-7 4-1-16,-7 9 1 31,-4 6-2-31,-3 4 1 15,0 9 0-15,0 3 0 16,4 0 0-16,-1 6 1 0,7 1 0 16,8-10 0-16,7-3 0 15,6-4 1-15,1-5-4 16,6-1 1-16,8-9-4 16,0-6 0-16,7-4-7 15,-4-5 1-15,-3-4-2 16,-4 0 0-16,-7 3-8 31,-10 67 23-31,-4-111-8 0,7 54 1 16,-3 6 9-1,-1 9 0-15,-6 4 5 0,-4 2 1 16,-4 7 2-16,-6-3 0 16,2 6 2-1,-2 3 0-15,-1 4-1 0,-3-1 0 0,4-3-3 16,-1-3 0-1,0-6-3-15,4-3 0 16,4-7-3-16,3-9 0 16,7-9-2-16,0-10 1 0,0-6-2 15,0 3 1 1,0-9-1-16,0-7 0 16,0 0 0-16,0 1 0 15,4-1-2-15,-1 1 0 16,1 5-1-16,7 4 0 0,-4 9 1 15,0 7 0-15,0 5 1 16,4 7 0-16,3 4 3 16,-4 2 0-16,1 3 1 15,-4 1 1-15,-7 2-2 16,-7 4 1-16,-7 3-4 0,-3 3 1 16,-12 9-12-1,-2-9 0-15</inkml:trace>
  <inkml:trace contextRef="#ctx0" brushRef="#br2" timeOffset="134518.54">18475 13603 44 0,'-4'31'22'0,"-3"0"-23"16,4-18 31-16,-1 9-28 15,-3 19 1-15,-3 9 1 16,-8 9 0-16,4 14-5 16,0 8 1-16,0 4 3 15,3-10 0-15,1-9-2 16,3-13 0-16,3-9-5 16,4-19 1-16,7-12-5 15,0-20 1-15,0-11-8 16,-3-11 1-16</inkml:trace>
  <inkml:trace contextRef="#ctx0" brushRef="#br2" timeOffset="134714.96">18295 14073 59 0,'11'9'29'0,"3"-5"-32"0,-7-8 55 63,3 4-49-63,5-3 1 0,6 3-1 0,7-3 1 0,-3 0-7 0,6-3 1 0,1-4-3 0,0 1 0 15,0-4-14-15,-4-5 1 0</inkml:trace>
  <inkml:trace contextRef="#ctx0" brushRef="#br2" timeOffset="135298.81">19653 13785 40 0,'-17'12'20'0,"10"10"-1"0,7-19 19 16,0 3-33-16,0-2 0 16,7 5 4-16,3 0 1 0,8-2-12 15,10-4 1-15,7 3 7 16,11-6 0-16,11 3-2 16,-1 0 0-16,-3 1-3 15,-11-1 0-15,-10 3-2 16,-7 3 1-16,-11 10-1 15,-14 9 0-15,-14-3-2 16,-14 7 1-16,-8 9-2 0,-6-1 1 16,0 4 1-16,3 3 1 15,7-3 0-15,7 0 0 16,8-6 2 0,10-4 0-16,10-6 1 0,8-9 1 0,17-9-2 15,18-4 0-15,10-9-6 16,4-7 0-1,-10 1-14-15,-12-13 0 16</inkml:trace>
  <inkml:trace contextRef="#ctx0" brushRef="#br2" timeOffset="144139.29">2561 13600 47 0,'4'6'23'0,"35"-59"-17"0,-22 18 24 16,15-15-29-16,-4-25 0 15,11-13 0-15,3-3 0 0,8-6-2 16,-12-4 1-16,-6 7 0 31,-4 6 0-31,-6 10-2 0,-5 12 0 16,-6 16-1-16,-1 9 0 16,1 13-1-16,-7 19 0 15,3 15-1-15,0 19 1 0,-7 16-1 16,10 21 1-16,-6 7 2 0,6 19 0 0,8 3 2 31,0 3 0-31,13 7 3 16,1-10 0-16,7-13 4 15,0-9 0-15,0-13-2 16,-1-21 1-16,-6-10-2 16,-4-9 0-16,-7-16-2 15,-21-3 1-15,-10-10-4 0,-18-6 1 16,-29-3-1-16,-6 0 1 0,-29 0-2 15,-14 3 0-15,-3 7-1 16,6 3 1 0,5 5 0-1,-1 8 0-15,11 5 0 0,17 10 1 0,1 6 3 16,20-6 0-16,18-4 1 31,4-2 1-31,21-4 0 0,25-2 1 16,21-14-1-1,21-18 1-15,28-12-3 0,32-26 1 16,0-3-3-16,28-9 1 16,-7 3-2-16,-3-7 0 15,-29 13 0-15,-17 13 0 0,-25 0 0 16,-14 9 0 0,-11 3 1-16,-14 13 0 0,-10 15 0 15,-29 13 0-15,-35 19 0 16,-24 22 0-16,-18 15-1 15,-15 16 0-15,-17 13-3 16,-10 25 1-16,10 0-1 16,21-4 0-16,4 4-1 15,21-13 1-15,7-9-2 16,24-10 1-16,15-21-1 0,25-23 0 0,13-21-1 31,11-23 0-31,1-15 0 16,6-9 0-16,4-10 2 15,6-3 1-15,1 0-1 16,0 0 1-16,3-3 2 0,8 3 0 0,3 9 4 16,3 7 0-16,4-4 3 31,11 16 0-31,6 4 4 16,15 8 1-16,-4 1 1 15,-7 3 1-15,-10 0-3 0,-4 0 0 16,3-7-3-16,1-8 1 15,-1-11-2-15,8-11 0 0,-7-17-3 16,6 1 1-16,-17-16-2 16,0-1 0-1,-10-14-1-15,-1-7 0 0,-17 3 0 16,-4-7 1-16,-17-5 0 16,-11-4 0-16,-11 1 0 15,-24 5 0-15,-25 10 0 0,-32 7 0 16,-17 15-2-16,-29 12 0 15,-21 29-1 1,-24 25 0-16,-25 31-2 16,10 32 0-16,8 24-2 15,13 29 0-15,36 28 1 0,28 19 1 16,39 19 3 0,32 22 0-16,31-1 3 15,32 11 1-15,25-11 3 16,14-40 0-16,43-25-3 15,34-32 0-15,25-34-2 16,47-31 0-16,-1-41 0 0,25-50 0 16,-8-41 1-16,-24-66 1 15,-31-44 3 1,-64-38 1-16,-57-8-2 16,-63-14 1-16,-60 10-8 15,-53 13 0-15,-57 31-17 16,-34 15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27:29.76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4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7T18:30:43.222"/>
    </inkml:context>
  </inkml:definitions>
  <inkml:trace contextRef="#ctx0" brushRef="#br0">7881 3875 45 0,'0'4'22'0,"0"2"-12"16,0 0 23-16,0 4-32 15,-3 2 1-15,-1 10 0 16,0-3 1-16,1 12-4 16,-4 10 1-16,7 6 2 15,-7 3 1-15,7 13 0 16,0-16 0-16,0-3 1 15,7 0 0-15,-7-13-1 16,0-6 0-16,0-6-1 16,0-6 1-16,0-10-2 0,-7-3 1 15,-4-7-4-15,-3-5 0 16,-7-7 0-16,-4 10 0 16,-3-10-1-16,-7 6 0 15,0 7-1-15,-1 3 1 16,1 9 0-16,7 10 0 15,0 3 1-15,3 3 0 16,4 12 1-16,-4 7 1 16,11-10 1-16,3 4 1 15,1-1 0-15,10 1 1 0,3-10 0 16,8-10 1-16,13-8-1 16,15-17 0-16,4 4-1 15,6-6 1-15,0-7-5 16,1 0 1-16,-8 3-8 15,-3 1 0-15,-11 2-10 16,-14 7 1-16</inkml:trace>
  <inkml:trace contextRef="#ctx0" brushRef="#br0" timeOffset="313.92">6805 5158 59 0,'-10'13'29'0,"27"-4"-25"0,-3-9 49 15,7-3-49-15,18 3 0 16,28-10 3-16,36-5 1 15,13-13-10-15,32-7 0 16,21-6 6-16,11 0 0 16,-7-2-5-16,-10 11 0 15,-36 7-7-15,-25 9 0 16,-21 16-14-16,-28 10 1 0</inkml:trace>
  <inkml:trace contextRef="#ctx0" brushRef="#br0" timeOffset="980.47">7264 5528 53 0,'-4'53'26'0,"4"38"-20"0,0-66 33 16,0 16-37-16,4 9 1 16,3 13 3-1,3-3 0-15,-10 5-6 16,11-8 0-16,-11-13 4 15,3-7 0-15,5-8-1 16,-8-14 1-16,3-12-3 16,-3-12 1-16,-3-3-2 15,-15-4 0-15,-3-9-1 16,0 3 0-16,-11-3-1 16,-7 6 0-16,0-3-2 15,-10 9 1-15,6 4-1 16,-2 12 0-16,2 3 0 15,-6 16 1-15,-1-6 1 16,12 9 0-16,6 10 4 0,11-1 0 0,10 4 1 16,11-1 0-1,21 4 0-15,8-3 1 16,13-13-2 0,25-6 1-16,7-10-6 0,14-9 0 0,-3-9-10 15,3-7 1 1,7-9-7-16,4-3 0 15</inkml:trace>
  <inkml:trace contextRef="#ctx0" brushRef="#br0" timeOffset="1409.91">8132 5741 55 0,'-18'32'27'0,"-31"30"-30"0,38-46 48 0,-7 15-44 16,-6 13 0-16,-12 3 0 16,-10 10 1-1,-3-4-3-15,10 7 1 0,0-7-1 16,4-9 1-16,7-7-7 16,7-18 1-16,7-19-6 15,10-9 1-15,4-19-5 16,0-7 1-16,4-2 0 15,-4-10 1-15,-4-1 8 16,-3 8 0-16,4 2 6 16,3 7 0-16,0 6 8 15,7 6 0-15,0 9 4 16,3 14 0-16,8 11 0 0,7 20 1 16,6 5 0-16,5 14 1 15,6 2-4-15,4 7 0 16,3-3-5-16,1-7 0 15,3-9-7-15,-11-10 0 16,-3-15-12-16,-8-13 0 16,-2-9-5-16,-1-3 1 15</inkml:trace>
  <inkml:trace contextRef="#ctx0" brushRef="#br0" timeOffset="2919.48">9380 5487 34 0,'4'54'17'0,"-8"-45"-11"0,4-6 25 0,-3 3-26 0,-1 4 1 0,4-4 3 0,-7 0 1 0,0-6-12 15,0-9 1-15,-3-16 8 16,-5-16 1-16,1-9-3 15,-3-16 1-15,-1-9-2 16,4 0 1-16,-7-16-2 0,10 3 0 0,8-19-2 16,6 13 1-16,8 0-1 31,10 3 0-31,7 6-2 16,4 10 1-16,7 6-1 0,3 13 1 15,4 15-2-15,-7 13 0 16,-4 12-1-16,-3 13 0 0,-8 15-2 15,-2 17 1-15,-8 21-5 16,-11 9 0-16,-6 17-9 16,-11 8 1-16,-11-2 0 15,-3-10 0-15</inkml:trace>
  <inkml:trace contextRef="#ctx0" brushRef="#br0" timeOffset="3136.62">9123 5142 58 0,'0'22'29'0,"3"-31"-36"0,1 12 62 0,-4 0-49 15,0 7 0-15,7-4 2 16,4 3 1-16,6 1-12 16,8-4 1-16,10-6 6 15,4-6 1-15,3-1-7 16,4 4 1-16,0-6-8 15,-4 9 0-15,-13-13-12 16,-12 4 0-16</inkml:trace>
  <inkml:trace contextRef="#ctx0" brushRef="#br0" timeOffset="4020.32">10414 4606 61 0,'0'0'30'0,"-11"0"-31"16,8-6 46-16,-4 6-43 0,-4 6 0 15,-3 10 2-15,-14 3 0 16,3 9-5-16,-3 9 1 16,-11 17 3-16,-7 8 0 0,-7 11-1 31,-3 18 0-31,0 18-1 0,-1 14 1 0,8 2-2 31,3 4 0-31,14-26-2 0,11-3 0 16,10-9-3-16,15-25 1 15,14-9-6-15,13-13 0 16,19-23-10-16,-8-14 1 16</inkml:trace>
  <inkml:trace contextRef="#ctx0" brushRef="#br0" timeOffset="4787.1">10855 5425 59 0,'-4'-7'29'0,"-27"14"-36"16,24-7 49-16,-4 0-41 16,-7 6 1-16,-6 6 1 15,-4 7 1-15,-1-3-4 16,1 3 0-16,0 3 3 0,3 3 0 15,4 0-1-15,7 0 0 16,7-3-1-16,7-6 1 16,10-4-2-16,15-6 0 15,7-6 0-15,-4-15 1 16,4-1-2-16,-4 0 1 16,-3 1-1-16,-4-10 0 15,-3 6-1-15,-4 0 0 16,0 3-3-16,-4 7 0 15,-3-1-2-15,-7 17 0 16,0 2-1-16,-3 7 0 0,-4 9 1 16,0 9 0-16,0 4 5 15,0 12 1-15,7 3 4 16,3 10 1-16,1 6 4 16,3-3 0-16,3 3 1 15,-3-13 1-15,0-12-3 16,-7-6 1-16,0 0-4 15,-7-10 1-15,-3-3-2 16,-1-6 0-16,-3-4-1 16,-4-8 0-16,-3-7-1 0,4 3 0 0,-4-6-1 31,3-10 1-31,4-3-1 16,7-12 0-16,7 6 0 15,7 0 0-15,3-3-1 0,4 6 0 0,-3-12-2 16,0 12 0-1,6 0-3-15,1-3 0 16,3 4-7-16,-3-1 0 16,6-9-7-16,5-1 1 15</inkml:trace>
  <inkml:trace contextRef="#ctx0" brushRef="#br0" timeOffset="5161.92">11395 5111 57 0,'0'0'28'0,"-7"0"-33"16,3 0 50-16,1 6-44 15,-8 1 0-15,4 8 1 16,-4 7 0-16,-3 9-2 16,-3 7 0-16,-5 6 1 15,-2 12 0-15,-1 13-1 16,7-3 1-16,1-9-1 15,6-7 1-15,8-6-4 0,6-3 1 16,11-16-4 0,8-10 1-16,-1-5-12 0,0-13 0 15</inkml:trace>
  <inkml:trace contextRef="#ctx0" brushRef="#br0" timeOffset="5420.1">11776 5293 61 0,'0'16'30'0,"-14"9"-36"0,3-10 50 0,-7 10-44 16,-6 10 1-16,-5-7 0 15,1 7 0-15,-7 2-2 16,0 1 1-16,3-4-1 15,0-5 0-15,8-11-5 16,2-5 0-16,5-4-9 16,10-15 0-16,3-13-1 15,4-12 0-15</inkml:trace>
  <inkml:trace contextRef="#ctx0" brushRef="#br0" timeOffset="5608.95">11398 5359 33 0,'7'6'16'0,"67"79"3"16,-56-70 29-16,3 4-47 16,4 6 1-16,3 0 0 15,4 4 0-15,3-4-4 0,0-3 0 16,-3-4-2-16,0-5 1 16,-7-4-8-16,-4-9 0 15,-4-9-4-15,-10-7 0 16</inkml:trace>
  <inkml:trace contextRef="#ctx0" brushRef="#br0" timeOffset="5854.39">11853 5127 60 0,'25'25'30'0,"3"25"-37"16,-7-34 61-16,4 6-51 16,10 3 0-16,1 12 0 15,-8-2 0-15,-7 9-6 16,-10 6 0-16,-11 9 1 16,-18-5 1-16,-14-1-8 15,1 0 0-15,-8-15-10 16,-7-10 1-16</inkml:trace>
  <inkml:trace contextRef="#ctx0" brushRef="#br0" timeOffset="6242.75">12393 4114 29 0,'-14'-22'14'0,"-11"-6"2"0,22 24 11 0,-1 1-19 16,1 10 1-16,3 8 5 15,7 17 1-15,10 21-18 16,8 13 1-16,10 25 11 0,11 25 1 16,0 22-4-1,-4 19 0-15,-6 18-3 16,-15 13 0-16,-14-6-3 16,-18 0 1-16,-13-19-4 15,-12-9 0-15,-6-38-9 16,-11-10 1-16,-7-30-10 0,14-10 0 15</inkml:trace>
  <inkml:trace contextRef="#ctx0" brushRef="#br0" timeOffset="6889.72">13688 5142 59 0,'-4'7'29'0,"25"2"-32"0,-14-9 48 0,4 0-43 16,10 0 0-16,11-3 1 15,17-3 1-15,4-7-7 16,14 1 0-16,4-7-3 15,-4 3 1-15,-7 3-12 16,-11 7 0-16</inkml:trace>
  <inkml:trace contextRef="#ctx0" brushRef="#br0" timeOffset="7085.99">13635 5519 78 0,'3'34'39'0,"50"-31"-49"16,-32-3 71-16,22 0-63 15,20-3 1-15,1 0-4 0,13-3 0 16,1-4-2 0,-7 4 0-16,-8-7-14 0,-10 10 0 15</inkml:trace>
  <inkml:trace contextRef="#ctx0" brushRef="#br1" timeOffset="26557.57">2745 9601 30 0,'7'13'15'0,"-7"-13"-4"0,0 3 16 16,0 7-24-16,0 8 1 16,-7 7 3-1,3 7 1-15,-3 9-10 16,-4 18 1-16,1 20 5 16,-1-1 1-16,1 7-3 15,3 6 1-15,-7 18-3 16,3-21 1-1,4-22-4-15,0-16 1 16,3-25-2-16,4-19 0 16,-7-24-2-16,4-17 1 15,3-18-3-15,0-7 1 16,3-6 1-16,-3-6 1 0,-3-6 1 16,3 6 0-1,0 3 1-15,0-3 1 16,10 12 2-16,-6 10 1 0,3 3 1 15,3 6 1-15,1 3 0 16,7 7 0-16,-1 3 1 0,-6 3 1 16,10 6 0-16,0 6 1 15,7 4 0 1,4 9 1-16,11 9-1 0,6 4 1 0,-10 0-1 16,7 2 1-1,-15 7-3 1,-2 0 0-16,-8 9-3 15,-18 4 0-15,-6 6-2 16,-8 3 0-16,-10 0-3 16,-7-4 0-16,0-8-2 15,-11-10 0-15,7-4-8 0,11-5 0 16,0-4-2-16,7-2 1 16</inkml:trace>
  <inkml:trace contextRef="#ctx0" brushRef="#br1" timeOffset="26946.98">3090 10294 54 0,'-7'29'27'0,"4"-29"-35"0,3 0 54 16,0 0-44-16,0 0 1 0,0-7 0 16,0-2 1-16,0-4-5 15,0-5 0-15,0 2 3 16,0-3 0-16,3 3-1 16,4 4 0-16,-7 3-1 15,11 2 1-15,-4 1-1 16,7 0 0-16,4 3 1 15,10 3 0-15,-7 3-1 16,7 0 1-16,-3 6-3 16,3-2 1-16,0 2-3 15,4 0 1-15,-4 4-9 16,1-4 1-16,2-6-6 16,-2-6 0-16</inkml:trace>
  <inkml:trace contextRef="#ctx0" brushRef="#br1" timeOffset="27217.05">3662 10166 47 0,'17'0'23'0,"-6"0"-21"0,-4 0 38 0,4 3-37 0,-8-3 0 15,4 3 1-15,-7-3 0 16,-7 6-6-16,-3 1 1 16,-4 2 3-16,3 7 1 15,-14 3-2-15,1-1 0 16,-5 4-1-16,1 3 0 15,7 4-1-15,0 5 0 16,0-6 0-16,14-3 0 0,3-3-1 16,15-9 0-16,-1-16 0 15,15-10 1-15,0-6-3 16,6 1 1-16,8-1-11 16,11-3 1-16,-12-3-1 15,5 0 0-15</inkml:trace>
  <inkml:trace contextRef="#ctx0" brushRef="#br1" timeOffset="27486.92">4110 10153 55 0,'25'0'27'0,"-15"3"-33"16,-6-3 56-16,-4 4-50 16,-4-4 1-16,-3 3-1 15,-7-3 1-15,-11 3-1 16,1 3 0-16,-5 7 1 15,-2 2 0-15,2 4-1 16,8 3 1-16,-3 3-3 0,9 3 1 16,5 1-1-16,10-1 0 15,0-3 0-15,21-9 0 16,0-10 0-16,7-9 1 16,1-10 0-16,-8-2 0 15,7-4-4-15,-7-3 1 16,0-3-10-16,-3-4 0 15</inkml:trace>
  <inkml:trace contextRef="#ctx0" brushRef="#br1" timeOffset="27787.5">4336 10370 47 0,'17'28'23'0,"4"-12"-20"16,-21-23 34-16,-7-2-34 16,4-10 0-16,-8-12 3 15,-6-10 0-15,-1-15-7 16,-3-7 0-16,3-12 4 16,-6-4 1-16,6 1-3 15,7 3 1-15,11-1-1 16,7 10 0-16,4 10-2 15,10 12 0-15,-3 13-2 16,3 12 0-16,0 13-5 0,-10 12 0 16,-4 3-10-16,-14 13 1 15</inkml:trace>
  <inkml:trace contextRef="#ctx0" brushRef="#br1" timeOffset="27968.47">4004 10106 61 0,'11'10'30'0,"24"-13"-29"0,-17-4 53 16,10-2-53-16,4-1 1 0,17 1-4 15,0 0 0-15,8 6-4 16,-1 6 1-16,1 9-11 16,-8 4 1-16,-10-7-4 15,-14-2 0-15</inkml:trace>
  <inkml:trace contextRef="#ctx0" brushRef="#br1" timeOffset="28384.06">5465 9492 51 0,'7'47'25'0,"0"12"-27"0,-14-30 48 0,3 14-45 16,4 23 0-16,4 10 0 16,3 11 1-16,-7 4-4 15,3-6 1-15,4-7-4 16,-3-15 1-16,3-16-11 15,3-12 0-15,5-23-1 16,2-12 1-16</inkml:trace>
  <inkml:trace contextRef="#ctx0" brushRef="#br1" timeOffset="29404.99">6117 9517 58 0,'4'31'29'0,"-8"19"-43"0,-3-34 62 16,4 12-47-16,-4 10 1 16,3 3 0-16,-7 15 1 15,4 0-3-15,0 1 1 16,4-1 2-16,3-9 1 15,0-9-2-15,-7-10 1 16,7-6-1-16,-4-9 1 16,-6-7-3-16,-4-6 1 15,-8-3-2-15,-2-3 1 0,-5 2-1 16,1 1 0-16,7 0-2 16,-7 6 1-16,7 4-1 15,-1 2 1-15,5 7-1 16,-1-1 1-16,4-2 0 15,7 6 1-15,4 3 1 16,6 3 1-16,4 0-1 16,7-3 1-16,11-3 1 15,10-4 1-15,15 1 0 16,-1-7 0 0,29-15 0-1,-8-10 0-15,-13-6 0 16,-8 4 0-16,-10-7-2 15,-4 0 1-15,0-4-2 16,-14 4 0-16,-3-3-1 16,-4 9 1-16,-3 3-2 0,-11 1 0 15,-4 5-1-15,4 10 0 16,-7 7 0-16,-3 8 0 16,-4 1 0-16,-4 6 0 15,7 12 2-15,-6-5 0 16,6 2 1-16,4-3 0 15,7 0 0-15,7-2 0 16,7-4-1-16,0-7 0 16,7-2-4-16,8-7 1 15,6-6-4-15,0-6 0 0,4-4 0 16,-4-2 1-16,1-4 2 16,-8-3 1-16,4 4 5 15,-11-1 1-15,0 0 3 16,0 1 1-16,-3 2 1 15,-4 4 0-15,0-1-2 16,-11 10 1-16,-3 7-3 16,-3 5 0-16,-11 4-2 0,0 3 1 15,3-4-2-15,-10 7 1 0,3-3-1 16,4 3 0-16,0-6 0 16,11 2 1-16,-8-5-1 15,11-4 0-15,11-5 0 31,-1-4 0-31,8-7-1 16,3-2 1-16,4-1-1 16,-1-2 1-16,1-1-1 15,-4 1 0-15,-3 2-1 0,0 1 1 16,-4 6 0-16,0 3 1 16,0 6 0-16,3 4 0 15,-2 5 1-15,-1 7 1 16,7 3-1-16,0 0 0 0,0 0-2 0,-3-6 0 31,-4-3-6-31,-3-7 0 0,-11-2-9 16,-8-4 0-16</inkml:trace>
  <inkml:trace contextRef="#ctx0" brushRef="#br1" timeOffset="29976.22">2879 10972 41 0,'-7'15'20'0,"0"1"-13"0,14-13 28 16,0 0-32-16,7-3 1 15,14 0 2-15,0 0 1 16,22-9-7-16,13 9 0 16,36-3 6-16,17 0 0 0,40 3-2 15,27-7 1 1,18-2-1-16,21-7 0 0,15-6-2 15,20-3 1-15,-6-3-1 16,17-6 1-16,-11 2-1 16,11 7 0-16,-14 6-3 15,-7 10 0-15,-35 0-3 16,-7 12 0-16,-25 12-4 16,-29 7 1-16,-20 0-7 15,-32-3 1-15,-22-6-6 16,-34-1 0-16</inkml:trace>
  <inkml:trace contextRef="#ctx0" brushRef="#br1" timeOffset="30693.75">8456 9263 53 0,'4'0'26'0,"-4"3"-29"0,-4 0 45 16,-6 6-40-16,-8 10 0 0,-17 9 0 0,-1 7 0 15,-13 12-3-15,-11 13 1 16,0 18 1-16,0 19 1 15,-7 19-2 1,7 10 1-16,11-4 0 16,10 7 0-16,11-10-3 15,21-16 0-15,14-15-6 16,21-25 1-16,4-19-10 0,3-26 1 16</inkml:trace>
  <inkml:trace contextRef="#ctx0" brushRef="#br1" timeOffset="30956.23">8696 9881 46 0,'7'40'23'0,"-14"7"-24"0,7-31 36 16,-11 9-35-16,4 10 1 15,-3 5-1-15,-1 7 0 16,1 0-2-16,-1-9 0 16,4-7-11-16,0-15 1 15</inkml:trace>
  <inkml:trace contextRef="#ctx0" brushRef="#br1" timeOffset="31195.31">8389 9978 66 0,'32'6'33'0,"24"-15"-36"16,-35-4 59-16,8-6-53 15,17-6 0-15,17-3 0 16,8-7 1-16,13 1-7 16,-10-4 0-16,-3 10-1 15,-15 6 1-15,-13 10-8 16,-12 12 0-16,-13 3-10 16,-7 9 0-16</inkml:trace>
  <inkml:trace contextRef="#ctx0" brushRef="#br1" timeOffset="31570.6">8777 10357 54 0,'4'13'27'0,"24"-16"-26"0,-18-1 44 0,5-2-44 16,9-6 0-16,8-7 0 16,3 0 1-16,-10 3-3 15,0-9 0-15,-11 6 0 16,-4 4 1-16,-6-1-4 16,-4 4 1-16,-4 2-3 15,-6 7 1-15,-4 0-2 16,-4 9 1-16,-3 10 0 15,3 3 1-15,1-1 2 16,2 1 1-16,5 0 3 16,6 0 0-16,4-3 1 15,11-4 0-15,7 1-4 16,13-7 1-16,1-3-10 16,-4-12 1-16</inkml:trace>
  <inkml:trace contextRef="#ctx0" brushRef="#br1" timeOffset="31857.53">9352 10119 40 0,'-3'34'20'0,"-29"-12"-20"0,21-19 31 15,-3 10-30-15,-3 3 1 16,-5 6 1-16,-2 0 1 0,3 6-5 15,6-3 0-15,1 0 1 16,4-3 1-16,-1-6-6 16,1-4 1-16,6-9-5 15,-7-6 0-15,4-3 0 16,0-4 0-16,0-2 0 0,4-4 1 0,-4-3 0 31,3 1 1-31</inkml:trace>
  <inkml:trace contextRef="#ctx0" brushRef="#br1" timeOffset="32006.47">9119 10204 36 0,'0'9'18'0,"14"16"-16"15,-3-16 38-15,-4 1-35 16,7 5 0-16,0 4 1 16,4 0 0-16,-4 0-10 0,0 0 1 15,0-4 2-15,0 1 0 16,0-6-9-16,4-4 1 15,0-16-6-15,3-2 1 16</inkml:trace>
  <inkml:trace contextRef="#ctx0" brushRef="#br1" timeOffset="32245.58">9666 9501 44 0,'-7'22'22'0,"-7"50"-20"0,7-53 40 0,-4 15-41 15,1 14 1-15,-1 11 0 16,-3 16 0-16,0 1-3 16,0-4 0-16,0-6 1 15,0-13 0-15,-1-9-9 16,1-22 0-16,0-16-6 15,4-12 1-15</inkml:trace>
  <inkml:trace contextRef="#ctx0" brushRef="#br1" timeOffset="32414.12">9264 9950 54 0,'32'28'27'0,"21"-16"-29"16,-29-15 50-16,8 3-48 15,21-9 1-15,0-10-1 0,3-3 0 16,4-3-5-16,-3 0 0 16,-8 0-11-16,-7 0 1 15</inkml:trace>
  <inkml:trace contextRef="#ctx0" brushRef="#br1" timeOffset="33476.8">10901 10401 48 0,'0'25'24'0,"3"-37"-18"0,-3-1 34 16,4-6-38-16,3-22 0 16,-4-6 0-16,1-15 0 15,0-7-3-15,-1-16 0 16,-3 4 2-16,7-1 1 0,4 10-2 31,-1-7 0-31,4 7 0 16,4 19 0-16,3 3-1 15,4 9 1-15,0 10-2 16,3 15 1 0,0 10-3-16,-7 18 0 0,-10 17-5 15,-11-1 0-15,-14 9-6 16,-7 4 0-16</inkml:trace>
  <inkml:trace contextRef="#ctx0" brushRef="#br1" timeOffset="33871.68">10703 10175 59 0,'4'0'29'0,"17"0"-32"0,-10 0 54 15,-1 0-50-15,11 3 0 16,4 4 0-16,14-4 1 15,0 0-4-15,3 0 1 16,0 3 0-16,1-9 1 0,2-3-2 16,-2 3 0-16,-1 0-1 15,-7-4 1-15,-6-2 1 16,-8-4 1-16,-4-2 0 16,-2-4 0-16,-5 3 0 15,-3 4 1-15,-3 2 0 16,-4 4 0-16,-4 6-2 15,-6 3 1-15,-4 7-2 16,-4 2 1-16,0 1-1 16,1-1 0-16,-1 4-1 15,4 3 0-15,3 0 0 16,4-4 1-16,7-2-1 16,11-7 0-16,10-6-1 15,4-9 1-15,-4 2-5 16,0 1 1-16,-3-3-6 15,-4-10 1-15</inkml:trace>
  <inkml:trace contextRef="#ctx0" brushRef="#br1" timeOffset="34101.25">11426 10210 35 0,'-10'3'17'0,"10"-31"-14"0,0 28 28 15,0-7-27-15,3-2 1 16,-3-4 5-16,4 1 0 16,3-4-10-16,4-3 0 0,10 4 8 15,0-1 1-15,14 0-4 16,11 1 0-16,3 2-6 0,1 4 0 16,-8-1-9-1,-3 1 1-15,-11-10-10 16,-3-3 0-16</inkml:trace>
  <inkml:trace contextRef="#ctx0" brushRef="#br1" timeOffset="34648.15">12693 10683 59 0,'18'69'29'0,"-4"-69"-36"0,-14 0 52 0,7-3-47 16,0-3 1-16,0-19-1 16,0-13 1-16,-7-9 2 15,-4-9 0-15,-3-1-2 16,-3-2 1-16,-1-4 0 15,1 6 1-15,3 4-2 16,-1 3 1-16,8 6-1 16,4 6 0-16,7 10 0 15,6 6 1-15,11 16 0 16,4 6 1-16,-4 6 1 16,1 7 0-16,-8-1 0 15,-7 4 1-15,-14 9-2 16,-11 3 0-16,-6 4-4 15,-8-1 1-15,0-6-6 16,1-6 0-16,-1-6-9 0,11-7 0 16</inkml:trace>
  <inkml:trace contextRef="#ctx0" brushRef="#br1" timeOffset="34978.71">13053 10213 39 0,'7'44'19'0,"-4"-29"-14"0,1-11 27 16,-4 2-28-16,0-3 1 0,0 0 2 16,0-6 1-16,-4-6-10 15,1-4 1-15,3-6 6 16,0 4 0-16,3-4-2 15,1 0 0-15,3 0-2 16,0 3 1-16,4 4-1 16,-1 3 0-1,15 2-2 1,0 1 1-16,-1 3-3 16,1 0 0-16,0 3-4 15,-4 0 0-15,0 0-10 16,0-3 0-16</inkml:trace>
  <inkml:trace contextRef="#ctx0" brushRef="#br1" timeOffset="35323.61">13473 10219 63 0,'28'13'31'0,"-3"-10"-37"0,-15-9 54 15,4-4-48-15,4 1 0 16,-1-1 0-16,-2-2 0 16,-5-4-1-16,-3-3 1 15,-7 1-1-15,-7-4 1 16,-3 3-2-16,-1 6 0 0,0 7-1 16,1 9 1-16,-4 10-3 15,0 2 1-15,-4 14-1 16,4-1 1-16,3 6 1 15,8 1 0-15,6-1 2 16,4-2 0-16,0-7 1 16,4-3 0-16,7-7-3 15,3-5 0-15,7-10-8 16,4-3 1-16,3-10-3 16,4-6 0-16</inkml:trace>
  <inkml:trace contextRef="#ctx0" brushRef="#br1" timeOffset="35563.54">14030 10103 52 0,'11'-3'26'0,"-1"0"-33"0,-10 3 55 15,0 3-48 1,-7 6 0-16,-7 4 1 0,-4-4 0 16,-3 1-1-16,-4 5 0 15,-3 11 0-15,0-4 1 16,7 3 0-16,3 0 1 15,8 6-1-15,6 0 0 16,8 1-1-16,10-4 1 16,7-3-5-16,7-6 0 15,-3-10-6-15,0-9 0 16,-1-9-6-16,-6-7 0 16</inkml:trace>
  <inkml:trace contextRef="#ctx0" brushRef="#br1" timeOffset="36397.49">14210 10216 42 0,'7'38'21'0,"-7"9"-21"0,0-35 35 0,0 1-33 16,0 2 1-16,-4-2-2 16,1 3 1-16,-1-7-5 15,1-6 0-15,-1-6-3 16,1-6 1-16,-4-4-6 15,0-6 0-15,0-6-2 16,0 0 1-16,0 0 1 16,-1 6 1-16,5 0 5 15,-1 7 0-15,4 3 8 16,4 2 1-16,3 1 5 0,4 3 0 16,3 0 2-16,0 3 0 15,7-3 1-15,0-1 0 16,4 8-4-16,3-8 1 15,4-2-3-15,0 0 0 16,-1-4-2-16,-2 1 0 16,-5 0-2-16,-6 2 0 15,-4-2-2-15,-3 6 1 16,-4 0-1-16,0 3 0 0,-7 3-1 16,-4 0 0-1,-6 6-2-15,-1 1 1 0,0-4-2 16,1-3 0-16,-1 3-1 15,1 1 1-15,-1 2 0 0,8 1 1 16,3-1 1-16,10 0 1 16,1 4 3-16,3-4 0 15,0 7 1-15,0-3 0 16,0-4 0 0,-3 0 0-16,-4 1-1 15,-4-1 1-15,-3 4-2 16,-3 2 0-16,-4 1-1 15,0 3 1-15,-4-3-1 16,4-1 1-16,0-5-1 0,3-1 0 16,1-3 0-16,6-3 1 15,4 1 0 1,8-8 1-16,2 1 0 0,8-3 0 16,-4-6 0-16,7-4 0 15,8-3 0-15,2-9 1 0,5-4-2 16,-8 4 1-1,-7 6-2-15,-3 3 1 16,-7 1-2-16,-4 2 0 16,-7 3-1-16,-4 7 1 15,-10 6-2-15,-3 3 1 0,-8 7 0 0,-3 12 0 32,3 3 0-32,4 6 1 0,3 7 1 15,4-1 0-15,4-2 0 16,10-1 1-16,7-9-1 15,7-12 0-15,7-7-6 16,11-3 0-16,0-9-9 16,-4-10 0-16</inkml:trace>
  <inkml:trace contextRef="#ctx0" brushRef="#br1" timeOffset="36929.87">15628 10313 64 0,'32'22'32'0,"-7"0"-36"0,-18-16 58 0,3 4-54 16,1 6 1-16,-4-4 0 16,0 4 1-16,-4-1-3 15,-3-2 1-15,4-4 0 16,-4-2 0-16,3-4-1 16,-3-3 1-16,0-6-1 15,4-4 1-15,-1-2 0 16,1-7 1-16,3 0-1 15,4 0 1-15,3-9-1 16,10-7 1-16,5 4-5 16,2 6 1-16,8 0-8 15,4 3 0-15,-1-3-8 16,-7 3 1 0</inkml:trace>
  <inkml:trace contextRef="#ctx0" brushRef="#br1" timeOffset="37290.83">16066 10238 56 0,'17'19'28'0,"25"-19"-28"0,-27-3 47 15,2 0-44-15,8-1 1 0,-4-5 0 16,-3-4 0-16,-4 7-6 15,0-3 0-15,-3-1 4 16,-4 1 0-16,-7 9-3 16,-4-3 0-16,-3 0-2 15,-7 0 1-15,-7 6-2 16,-4 3 1-16,0 10-1 16,4 6 1-16,7 0 1 15,7 3 0-15,7 0 1 16,7 0 0-16,11 0 1 15,6 0 0-15,1-6-3 16,3-7 0-16,1-2-6 16,-1-10 0-16,0-10-6 15,-3-2 0-15</inkml:trace>
  <inkml:trace contextRef="#ctx0" brushRef="#br1" timeOffset="37590.83">16574 10357 51 0,'0'-6'25'0,"-8"-16"-30"0,5 13 47 16,-1-7-40-16,1-6 1 0,-1 3 1 15,1 0 1-15,6 4-6 16,1 5 0-16,6 1 4 16,5-1 0-16,6 4-1 15,7 0 0-15,7 0-3 16,1-1 0-16,-5 4-8 16,-6 0 0-16,-4-3-8 15,-3-1 0-15</inkml:trace>
  <inkml:trace contextRef="#ctx0" brushRef="#br1" timeOffset="38229.61">17180 10022 59 0,'29'3'29'0,"-15"6"-32"0,-14-6 50 16,0 4-48-16,-4 2 1 16,-6 7 0-1,-8 2 0-15,-3-2-1 0,-4 3 0 0,4 9-2 16,-4-6 1-16,0 0-1 31,8 0 1-31,3-3 0 0,7-3 0 16,0-7 0-16,10 0 1 15,8 1 2-15,3-7 1 16,0 0 0-16,0 0 1 16,-3 0-1-16,-4 4 1 0,-7 2-1 0,-7 4 1 31,-4-1-3-31,-3 4 0 16,0-4-3-16,3-2 0 0,4-1-7 15,7 1 0-15,11-7-6 16,6-3 0-16</inkml:trace>
  <inkml:trace contextRef="#ctx0" brushRef="#br1" timeOffset="38432.8">17477 10141 44 0,'3'37'22'0,"-20"14"-17"15,13-39 36-15,4 4-40 16,-4 3 0-16,1-7-2 16,3 1 1-16,0-7-7 15,0-6 0-15,7-9-7 16,-7-17 1-16</inkml:trace>
  <inkml:trace contextRef="#ctx0" brushRef="#br1" timeOffset="38567.72">17290 9821 38 0,'14'12'19'0,"18"14"-16"0,-22-20 26 15,1 3-34-15,3 4 1 16,7-1-18-16,0 4 1 16</inkml:trace>
  <inkml:trace contextRef="#ctx0" brushRef="#br1" timeOffset="39019.42">18013 10141 64 0,'3'3'32'0,"-13"3"-46"0,3-3 61 15,-4 0-47-15,1 4 1 16,-1-7 0-16,-3 6 1 16,-4 3-3-16,-6 7 1 15,2 6-1-15,1 3 0 0,4 3-1 16,2 1 1-16,5-4-2 0,6-3 1 16,8-4 0-16,10-8 0 15,4-7 0 1,-1-9 1-1,4-7-2-15,1-6 0 0,6-3-4 0,-7-3 1 16,4-3-8-16,-1 0 0 16</inkml:trace>
  <inkml:trace contextRef="#ctx0" brushRef="#br1" timeOffset="39377.4">18189 10247 57 0,'7'41'28'0,"0"-16"-35"15,-3-22 51-15,-1 4-44 16,-3-4 1-16,0-3 1 16,0 0 0-16,0 0-3 15,7-10 1-15,1 1 0 16,-1-4 0-16,3-2-1 15,4-4 0-15,0 0-1 16,4 3 1-16,7 4-1 16,-1-1 0-16,1 1 1 0,3-1 1 15,-7 4-1-15,4 3 1 16,-4 6-1-16,1 0 1 16,-1 6-2-16,0 3 1 15,0 4-3-15,0 6 1 16,4-1-6-16,3-5 1 15,0-7-6-15,4-12 1 16</inkml:trace>
  <inkml:trace contextRef="#ctx0" brushRef="#br1" timeOffset="39716.44">18634 8977 49 0,'35'88'24'0,"32"38"-28"15,-39-92 44-15,15 16-39 16,6 10 1-16,0 12 2 0,8 6 0 16,-4 7-5-16,-4 6 1 0,-10 3 2 15,-21 6 1-15,-22 4-4 16,-14-1 1 0,-20 7-15-16,-26-19 1 15,-17-6-2-15,7-19 0 0</inkml:trace>
  <inkml:trace contextRef="#ctx0" brushRef="#br1" timeOffset="49405.94">3217 11818 43 0,'22'13'21'0,"-12"-4"-14"15,-6-9 21-15,3 7-27 16,-7 5 0-16,0 7 1 16,0 0 0-16,0 9-3 15,-7 7 1-15,3 8 1 16,4 1 0-16,0 7 0 15,0-4 0-15,-7-7 0 16,14-2 0-16,-7-13-1 16,0-9 0-16,0-10 0 15,0-9 0-15,-7-7-1 0,4 1 1 0,-8 0-1 32,-7-1 1-32,1 1-1 0,3-4 0 15,-11 4-1-15,11 6 1 0,-4 3-1 16,4 0 0-16,0 3 0 0,0 3 1 15,3 10-1-15,1 3 1 16,3 6 1 0,3 3 1-1,4-3 1-15,11 0 0 16,-11 3 1-16,10-3 0 16,1-3 0-16,-1-3 0 15,8-3-1-15,3-7 1 0,4-6-2 16,3-9 1-16,0-3-2 15,1-1 1-15,2-2-3 16,-10-4 1-16,1 4-8 16,-5-1 0-16,-6 4-6 15,-4-1 1-15</inkml:trace>
  <inkml:trace contextRef="#ctx0" brushRef="#br1" timeOffset="49706.88">2801 12762 49 0,'21'13'24'0,"39"-16"-24"16,-39 0 42-16,15-4-40 0,-5-5 0 15,22-4 1-15,14 4 0 16,11-7-5-16,-4-3 1 16,4 0 2-16,-18 3 0 15,0 0-4-15,-22 7 1 16,-9 2-5-16,-5 4 0 16,-6 6-9-16,-11 6 1 15</inkml:trace>
  <inkml:trace contextRef="#ctx0" brushRef="#br1" timeOffset="50171.74">3168 12885 39 0,'14'31'19'0,"-3"-6"-17"15,-4-22 27-15,-7 10-25 16,3 6 0-16,4 3 2 15,-7-1 0 1,7 30-7 0,-7 5 1-16,0-3 4 15,0-2 0-15,0-8-2 16,0-5 0-16,-7-10-2 16,7-9 1-16,-10-6-1 15,10-10 0-15,-11-6-1 16,1-4 1-16,-1-2 0 15,4 0 0-15,-14-7 0 0,10 3 0 16,-6 1-1-16,-1-1 1 0,-3 4-1 16,-4 6 0-16,-3 6 0 15,0 6 0-15,-4-2 0 16,4 5 1-16,-4 4 0 16,4 6 0-16,6 0 0 31,12 3 1-31,-1 3 0 0,15-12 0 15,13-1 0-15,15 1 0 16,7-7-3-16,0-2 0 0,3-10-6 16,8-7 0-16,6-9-7 15,-3-3 0-15</inkml:trace>
  <inkml:trace contextRef="#ctx0" brushRef="#br1" timeOffset="50415.37">3697 12985 31 0,'0'38'15'0,"-21"-1"-6"16,14-24 20-16,-4 2-26 16,4 11 1-16,-3-1 2 15,-4 9 0-15,-4-3-8 16,-3 4 1-16,0-4 4 15,-4-6 0-15,11-6-7 16,-4-13 1-16,8-6-10 0,3-9 1 16,3-10-2-16,-7-9 1 15</inkml:trace>
  <inkml:trace contextRef="#ctx0" brushRef="#br1" timeOffset="50566.55">3500 13073 45 0,'28'41'22'0,"11"18"-25"0,-29-43 47 16,4 12-44-16,11 0 0 16,-4 4-1-16,7-1 0 0,-3 0-4 15,3-6 0-15,-10-12-9 16,-15-13 1-16</inkml:trace>
  <inkml:trace contextRef="#ctx0" brushRef="#br1" timeOffset="51268.18">4424 12913 44 0,'0'12'22'0,"-7"-21"-23"0,7-4 34 15,0-15-29 1,-4-6 1-16,-3-23 2 15,-3-5 1-15,-1-11-9 16,0-8 0-16,1-13 7 0,3-3 0 0,7 6-3 0,10 0 1 16,8 15-1-16,3 11 0 31,7 5-2-31,4 13 1 16,7 6-2-16,-7 19 1 15,3 13-3-15,-10 9 0 0,-8 12-6 16,-10 10 0-1,-7 13-6-15,-7 6 1 16,-10 6-6-16,-15 9 1 16</inkml:trace>
  <inkml:trace contextRef="#ctx0" brushRef="#br1" timeOffset="51450.59">4135 12681 56 0,'3'34'28'0,"15"-15"-33"15,-15-13 55-15,15 1-49 16,10-4 1-16,0 0-1 16,4 0 1-16,7 0-4 15,-7 0 0-15,6-3-4 16,1 0 0-16,-7 0-11 16,-4-9 1-16</inkml:trace>
  <inkml:trace contextRef="#ctx0" brushRef="#br1" timeOffset="51738.58">4985 12411 60 0,'17'10'30'0,"-27"2"-37"0,3-3 49 15,-4 4-41-15,-6 6 1 16,-5 3 0-16,-2 12 0 16,-5 4-3-16,8 9 1 15,0 6 1-15,3 4 1 0,8-4-2 16,10 0 0-16,-7-12-5 16,14-6 0-16,3-13-9 15,8-7 1-15,3-12-4 16,11-6 0-16</inkml:trace>
  <inkml:trace contextRef="#ctx0" brushRef="#br1" timeOffset="52438.08">5560 12715 58 0,'0'22'29'0,"-21"-6"-41"0,14-13 59 15,-8 3-46-15,-2 4 0 0,-11 5 0 16,6 4 0-16,-6 6-2 16,7-3 1-16,0-3 1 15,3-3 0-15,8-1-1 0,3 1 0 16,7-3 0-1,10-7 1-15,8-3-1 16,14-6 0-16,3-10 0 16,-7-9 0-16,4 0-1 15,-11 1 1-15,-3 2-1 16,-4 3 0-16,-4 3-2 16,-3 1 0-16,-7 6-2 15,0-1 1-15,0 11-1 0,-7 8 1 0,4 13 0 31,-8 0 0-31,11 3 3 0,-7 13 1 16,7 3 3-16,0 3 0 16,7 10 1-16,-3-4 1 15,3-3 0-15,3 0 0 16,-10-3-1-16,0-3 0 16,-7-6-3-16,-3-4 1 0,-4-5-2 15,-15-11 1-15,8-8-1 0,-7-7 0 16,7-6 0-16,-7-3 0 15,6-7 0-15,12-3 0 32,-1-3-3-32,4 4 1 0,14-4-7 15,4-3 1-15,3-9-8 16,21-10 0-16</inkml:trace>
  <inkml:trace contextRef="#ctx0" brushRef="#br1" timeOffset="52740.01">6047 12399 54 0,'10'-4'27'0,"-20"11"-31"16,-1-1 46-16,-3 10-42 15,-7 6 1-15,-4 3 0 16,0 3 1-16,1 10-2 16,3 5 0-16,-4 1 1 15,4 3 0-15,3 7 0 0,4-4 0 16,3-3-1-16,11-9 1 16,0-10-3-16,0-9 1 15,11-4-6-15,10-8 0 16,-3-4-9-16,3-3 0 15</inkml:trace>
  <inkml:trace contextRef="#ctx0" brushRef="#br1" timeOffset="52995.77">6325 12587 48 0,'0'12'24'0,"-14"10"-24"16,7-12 38-16,-7 12-36 15,0-4 0-15,-14 4 0 16,7 7 0-16,-8 2-3 16,8 0 0-16,0 4 1 15,0-10 1-15,7-6-9 16,3-7 1-16,8-9-8 15,-8-15 1-15</inkml:trace>
  <inkml:trace contextRef="#ctx0" brushRef="#br1" timeOffset="53190.58">6096 12596 39 0,'25'22'19'0,"14"38"-14"0,-22-45 28 16,-6 1-30-16,6 6 0 15,5 3 0-15,-5 6 0 16,4 4-4-16,-7-10 0 16,4-3 1-16,0-6 1 15,-4-1-7-15,-7-2 1 16,3-13-9-16,-6-10 1 16</inkml:trace>
  <inkml:trace contextRef="#ctx0" brushRef="#br1" timeOffset="53445.21">6435 12486 48 0,'28'47'24'0,"14"-9"-24"0,-24-25 40 0,0 2-40 15,-1 7 0-15,1 6 0 16,-4 1 0-16,-7 5-1 16,0 1 1-16,-14-1-1 15,0 1 0-15,-4-7-5 16,-3-6 0-16,-3-7-8 16,-1-11 0-16</inkml:trace>
  <inkml:trace contextRef="#ctx0" brushRef="#br1" timeOffset="53760.11">6862 11690 47 0,'14'31'23'0,"14"57"-17"0,-14-60 39 16,14 16-42-16,11 19 0 0,7 6 0 31,3 16 1-31,4 2-5 16,-3 23 0-16,-8 9 3 15,-10 7 0-15,-25-1-4 16,-18 10 1-16,-17-16-12 0,-21-19 1 15,-15-15-5-15,-3-25 0 16</inkml:trace>
  <inkml:trace contextRef="#ctx0" brushRef="#br2" timeOffset="58255.67">4184 13267 27 0,'11'3'13'0,"-1"-3"2"0,-10 3 6 16,4 1-17-16,-4 2 1 0,7 3 1 16,-7 1 1-16,-7-1-9 15,3 7 1 1,-3 3 5-16,4 6 0 16,-5 25-2-1,5-3 0-15,-8-3-1 0,4-7 0 16,7-5-1-16,-7-10 1 15,4-3-1-15,3-7 1 32,0-3 0-32,0-2 0 15,3-7 0-15,11 3 0 0,8-9 0 16,2 6 0 15,12 0 0-15,2-4 0-16,5 1-1 0,10-3 1 0,7 0-1 0,0-4 1 15,-4 4-1-15,4 0 1 0,7-4 0 16,4 1 0-16,-1 3 0 16,18-4 0-16,-14 4 0 0,11 3 1 15,0-6-1-15,13 2 0 0,8-2 0 16,4 3 0-16,-1-1-1 31,0 1 0-31,11-6 0 16,11-4 0-16,-22 0 0 0,11 0 0 15,-10 4 0-15,13 3 0 0,-7 2 0 32,-10 4 0-32,7 0-1 0,-4 3 1 15,-10 0-1-15,-14 0 1 16,-7 3-1-16,-8 0 1 16,-10 0-1-16,-11 4 1 15,-10-4-1-15,-11 3 1 0,-3-3 0 16,0 0 0-16,-11 0-1 15,0 1 1-15,0-1-1 16,-7-3 1-16,4 0 0 16,-1 0 0-16,1 0-1 15,0-7 1-15,-4-2-1 0,-4-3 1 16,4-7 0 0,-7-3 0-16,-10-6 0 15,3-7 0-15,-4-3 0 16,-3-2 0-16,-4-1-9 15,-3-6 1-15,-7 0-8 16,0 3 1-16</inkml:trace>
  <inkml:trace contextRef="#ctx0" brushRef="#br2" timeOffset="61627.51">4992 14349 34 0,'10'6'17'0,"-10"-15"-11"16,0 9 18-16,0-6-22 15,0 2 0-15,0-2 1 16,-10 0 1-16,-1 3-5 15,-6-3 1-15,-5-1 2 0,-6 4 0 16,0 0 0 0,3 6 0-16,8 3-2 0,-5 7 1 15,12 6-2-15,-8 0 0 16,8-4-1-16,3 1 0 16,7 0-1-16,7-4 1 15,10-6-2-15,4-2 1 16,8-4-3-16,2-7 0 15,-2-2-5-15,-8-10 1 0</inkml:trace>
  <inkml:trace contextRef="#ctx0" brushRef="#br2" timeOffset="62002.27">5122 14330 34 0,'11'25'17'0,"7"7"-16"16,-15-29 28-16,4 0-28 16,-7 0 1-16,4-3 0 15,3 0 1-15,-4 0-4 16,1-3 1-16,3-3 1 16,-4-1 1-16,8-5-1 15,-8-1 0-15,5 4-1 16,2-4 1-16,-6-2-1 15,3 2 0-15,0-3 0 0,3 4 0 16,-6-1 0-16,3 4 0 16,4 6 0-16,-8 3 1 15,4 0-1-15,0 6 0 16,0 4 1-16,0 2 1 16,0 10-2-16,4-3 1 15,-11 3-1-15,3-10 1 16,4-5-7-16,-7-1 0 15,0-12-7-15,0-10 1 16</inkml:trace>
  <inkml:trace contextRef="#ctx0" brushRef="#br2" timeOffset="62702.74">5542 14277 41 0,'11'16'20'0,"13"2"-19"15,-13-18 33-15,0-3-31 0,10-3 1 16,-7-7 0 0,4-2 1-16,-1-4-7 0,1-3 1 0,-4 0 3 31,-7 0 0-31,-4 3-2 16,-6 7 1-16,-4 2-1 15,-7 4 0-15,-4 9-1 16,1 7 1-16,-5 5 0 0,5 7 0 0,3 10 0 15,-4 2 0-15,11 1 1 16,7-4 0 0,14-6 0-16,0-6 0 15,14-7-1-15,11-2 1 0,-11-10-9 16,4-3 0-16,-14-7-7 16,3 7 0-1</inkml:trace>
  <inkml:trace contextRef="#ctx0" brushRef="#br2" timeOffset="63333.65">6777 14443 38 0,'0'16'19'0,"-4"-10"-15"0,4-6 28 15,0-6-28-15,-7-7 0 16,0-9 2-16,0-15 0 0,0-4-8 16,0-12 0-16,-4 2 6 15,8-8 0-15,-8-1-2 16,8 1 0-16,-1 2-1 15,8 1 1-15,3 9-1 16,3 6 0-16,8 13 0 16,-7 3 0-16,6 9-2 15,-3 10 1-15,1 6-4 16,-5 9 0-16,-3 7-6 16,-7 6 1-16,-3 3-8 0,-8 3 1 15</inkml:trace>
  <inkml:trace contextRef="#ctx0" brushRef="#br2" timeOffset="63534.86">6519 14252 47 0,'11'6'23'0,"14"0"-22"0,-11-6 40 0,3 0-40 0,5 0 0 15,6 0 0-15,11 0 0 16,-8-3-3-16,8 3 1 15,-11 0-5-15,1 0 1 16,-5 0-9-16,-3 3 0 16,1-6-1-16,-8 3 1 15</inkml:trace>
  <inkml:trace contextRef="#ctx0" brushRef="#br2" timeOffset="63757.73">7013 14214 39 0,'14'-3'19'0,"0"0"-22"0,-6 0 41 0,-1 3-36 0,0 0 1 0,3 6 0 15,-10-3 1-15,0 0-6 16,-7 4 1-16,4-1 3 16,-11 3 0-16,3 4-2 15,-3 3 1-15,3 2-1 16,-6 11 1-16,6-4 0 16,4-3 0-16,7 0-1 15,3-4 0-15,8-2-3 16,10-7 0-16,0-5-8 15,8-4 0-15,-5-10-3 16,1-9 0-16</inkml:trace>
  <inkml:trace contextRef="#ctx0" brushRef="#br2" timeOffset="64089.74">7285 14380 50 0,'18'38'25'0,"-8"-22"-32"0,-6-16 50 16,-4 0-44-16,7-3 1 16,0 3 0-16,-4-7 0 15,4-2 0-15,-7-1 0 16,0-2-1-16,0-4 0 0,0-3-1 16,4-3 0-16,3 7 0 15,-4-1 0 1,19-3 2-1,2 10 0-15,-3 3 1 16,1-1 0-16,-1 4 1 16,3 10 0-16,-2 2 0 15,2 7 0-15,5 6-2 0,-1 3 0 0,0-7-5 32,-7-2 0-32,-7-3-9 15,0-10 1-15</inkml:trace>
  <inkml:trace contextRef="#ctx0" brushRef="#br1" timeOffset="67465.19">8311 12468 54 0,'-3'9'27'0,"10"-22"-18"16,0 7 28-16,4 0-34 15,3 3 0-15,10 0 4 16,15-7 1-16,0 4-10 16,14 0 1-16,10 3 3 15,1-4 1-15,-4 4-7 16,-7 0 1-16,-11 3-10 0,-10 3 1 16,-11-3-8-16,-21 0 1 15</inkml:trace>
  <inkml:trace contextRef="#ctx0" brushRef="#br1" timeOffset="67633.28">8371 12728 56 0,'-3'25'28'0,"21"-13"-30"16,-8-15 50-16,15-3-48 15,7 0 1-15,13-10-2 16,15-3 1-16,4 4-7 15,3-1 1-15,-7 3-10 0,-4-5 0 16</inkml:trace>
  <inkml:trace contextRef="#ctx0" brushRef="#br1" timeOffset="68262.56">9945 12847 34 0,'0'25'17'0,"3"-12"-10"15,-3-13 17-15,4-4-20 16,3-5 0-16,4-10 4 15,3-6 1-15,7-22-10 0,3-6 1 16,8-19 7-16,7-19 0 16,0-25-2-16,-4-10 1 15,-3-9-3-15,-4 4 0 16,-7-4-2-16,-3 6 1 16,-8 16-2-16,-6 16 1 15,-4 19-3-15,-7 18 0 16,-4 16-1-16,4 19 1 0,-7 16-4 15,-3 18 0-15,-5 16 0 16,-2 22 1 0,3 22 2-16,3 19 1 0,4 16 3 0,7 5 1 15,10 14 2-15,4-14 0 16,7-8 0 0,1-10 1-16,6-19-4 15,0-9 1-15,4-16-3 16,-4-13 0-16,3-9-5 15,1-9 1-15,-4-10-11 16,0-15 0 0</inkml:trace>
  <inkml:trace contextRef="#ctx0" brushRef="#br1" timeOffset="68474.62">10559 12279 45 0,'7'29'22'0,"-4"18"-16"16,-3-38 31-16,-3 0-36 0,-1 7 1 16,1 3 0-16,-4 3 0 15,0-3-4-15,3-4 1 16,0 1-3-16,1-6 1 16,-1-7-11-16,1-6 1 15,-4-13-2-15,7-3 1 16</inkml:trace>
  <inkml:trace contextRef="#ctx0" brushRef="#br1" timeOffset="68637.98">10485 12179 49 0,'7'38'24'0,"14"-26"-34"0,-11-5 51 0,1-1-44 16,3 0 1-16,4-3-10 15,6 0 0-15,-2-3 6 16,-1-6 1-16</inkml:trace>
  <inkml:trace contextRef="#ctx0" brushRef="#br1" timeOffset="69116">10823 12402 36 0,'14'15'18'0,"-3"1"-22"0,-11-16 27 16,3-3-24-16,5-3 0 15,-1-1 0-15,0 1 0 16,0 0 2-16,3-4 0 16,4 1 0-16,8 0 0 15,-5-1 1-15,-3 4 1 16,4 0 0-16,-4 6 0 15,4 0-1-15,-4 6 1 16,0 0-2-16,0 4 0 16,-3-7-1-16,-1 0 0 0,-3 0 0 15,0 6 0-15,0 1-1 16,0-4 1-16,-3-3-1 16,3 4 1-16,0-7 0 15,4-4 0-15,-1 1 0 16,1 0 0-16,3 0 0 15,4 3 1-15,-1-3 0 16,4 0 0-16,1-4 1 16,-1 1 0-16,3 0 1 31,5 3 0-31,2 3 1 0,5 6 0 0,6-3 0 16,-3 0 0-16,0 4-1 0,3-1 0 15,4 0-6-15,-4 0 1 0,-3-2-13 16,-14-1 0-16</inkml:trace>
  <inkml:trace contextRef="#ctx0" brushRef="#br1" timeOffset="69736.28">9991 12957 55 0,'7'3'27'0,"7"25"-26"16,-11-12 41-16,-3 9-40 15,0 12 0-15,0 17 1 16,0 2 1-16,-3 10-5 16,-1-6 1-16,1-1 2 15,-4-5 0-15,3-14-2 0,1-5 1 16,3-10-1-16,0-16 1 16,0-9-2-16,3-6 1 15,11-6 0-15,0-10 1 16,4-4-1-16,0-2 0 15,3 0-2-15,0 9 1 16,0 4 0-16,0 8 1 16,-3 7-2-16,0 10 1 15,6 5 0-15,1 10 1 16,0-6 0-16,-1 0 1 0,1 3-1 16,3 3 0-16,1 0-2 15,-5 0 0-15,1-3-7 16,3-6 1-16,-7-10-9 15,4-18 1-15</inkml:trace>
  <inkml:trace contextRef="#ctx0" brushRef="#br1" timeOffset="70050.84">10569 13327 55 0,'-7'3'27'0,"11"3"-26"0,-4-6 45 16,3 3-45-16,4 4 1 15,4-1 2-15,7 0 0 16,6 0-5-16,8 1 0 15,0-1 2-15,14 0 1 16,6-6-5-16,1-3 0 16,0-3-11-16,0-4 1 15,-14-5-5-15,-7-7 0 16</inkml:trace>
  <inkml:trace contextRef="#ctx0" brushRef="#br1" timeOffset="70317.35">10940 13088 45 0,'28'32'22'0,"7"-13"-19"16,-24-10 38-16,3 0-39 15,11 13 1-15,6 0 1 16,5 0 0-16,-1 3-5 15,-7 4 0-15,-3 2 3 16,-8 3 0-16,-10 1-3 16,-17 6 1-16,-11-4-4 15,-15 4 0-15,-9-3-8 16,-1-7 1-16,-7-12-5 16,14-7 1-16</inkml:trace>
  <inkml:trace contextRef="#ctx0" brushRef="#br1" timeOffset="70680.98">11818 13317 55 0,'7'10'27'0,"-10"-26"-38"0,-4 16 52 0,-8-3-41 16,-13 0 0-16,-11 6 0 16,1 0 0-16,-8 10 0 15,-4 9 0-15,1 9 0 16,7 10 1-16,6-1-1 16,8 4 1-16,10-3 0 15,11-6 1-15,18-4-1 16,14-6 0-16,14-16 1 15,13-12 1-15,8-15-1 16,0-4 1-16,-14-10-2 16,-10-5 1-16,-8-4-6 15,-11 3 1-15,-17-3-14 16,-17 1 0-16</inkml:trace>
  <inkml:trace contextRef="#ctx0" brushRef="#br1" timeOffset="72472.06">12919 11925 36 0,'-11'0'18'0,"1"9"-7"0,6-5 19 15,1-1-26-15,-1 0 1 16,0-3 1-16,1 0 1 16,3 0-8-16,3-10 0 0,1-5 7 15,3-10 0 1,0-13-2-16,0-12 1 16,-3-19-2-16,3-9 0 15,-4-13-2-15,-3-7 1 0,0-2-3 16,-3-3 1-16,3 8-3 15,3 8 0 1,4 8-1-16,4 13 0 0,-4 10-1 16,4 12 1-16,6 13 0 15,4 15 0-15,1 7-1 0,-1 15 1 63,-7 13-1-63,0 9 1 0,-4 16-6 0,-6 9 1 15,-8 10-4-15,-10 9 1 0</inkml:trace>
  <inkml:trace contextRef="#ctx0" brushRef="#br1" timeOffset="72722.75">12672 11640 59 0,'17'19'29'0,"22"-16"-37"0,-25-6 60 16,8 3-50-16,6 0 0 15,7-7-1-15,-3 4 1 16,3-3-4-16,4 3 1 16,-4-4-6-16,-3 1 1 15,-4 0-12-15,-7-7 1 16</inkml:trace>
  <inkml:trace contextRef="#ctx0" brushRef="#br1" timeOffset="73051.56">13607 11226 59 0,'7'3'29'0,"-21"9"-32"16,7-5 46-16,-4 2-43 16,0 7 1-16,-6 6 0 15,-4 9 1-15,-1 10-2 16,-2 9 0-16,-5 3 1 15,1 10 1-15,-3 0 0 0,9 0 0 16,5-4-2-16,3-6 1 16,10-9-6-16,8-9 0 15,6-13-13-15,4-7 0 16</inkml:trace>
  <inkml:trace contextRef="#ctx0" brushRef="#br1" timeOffset="73757.42">13963 11649 57 0,'14'-3'28'0,"-7"3"-27"0,-7 0 43 0,-3 0-41 16,-4 3 1-16,-8 0-1 16,-2 0 1-16,-8 4-6 15,0 2 1-15,1 4 3 16,-1 2 0-16,4 4-2 15,0 3 1-15,3-3-3 0,4-3 1 16,3-1-2-16,8-2 1 16,6-1-1-16,4-9 1 15,8 1-1-15,9-8 0 16,4-11 1-16,1-7 1 16,-5 0 0-16,1-3 1 15,-4 9-2-15,-3 0 0 16,-4 4-3-16,0 6 0 15,-3 2-1-15,-1 11 1 16,-3 8 0-16,-3 11 0 16,-1 2 3-16,-3 12 0 0,0 8 6 15,4 8 0-15,-4 7 1 16,0-7 1-16,-7 4-1 16,-4-4 0-16,-3-3-2 15,-4-2 1-15,-3-17-3 16,-7-9 1-16,0-3-1 15,3-12 0-15,0-10 0 16,1-13 0-16,3-9 0 16,3-9 0-16,0-10-1 15,11-3 1-15,4 6 0 16,10 4 0-16,7-1 0 16,11 4 1-16,10 3 0 0,11 0 0 15,-4 9-4-15,-3 0 1 16,-11 13-11-16,-7-1 1 15,-14-5-7 1,-10 6 1-16</inkml:trace>
  <inkml:trace contextRef="#ctx0" brushRef="#br1" timeOffset="74785.62">14577 11050 47 0,'3'-3'23'0,"-3"28"-15"16,-3-22 23-16,-4 0-31 0,-4 7 1 16,-6 5 1-1,-5 7 1-15,-6 10-3 16,-4 2 0-16,1 10 2 0,-5 16 0 16,5 12-1-16,2 3 1 15,1 10-1 1,7-7 0-16,3 1-3 15,8-7 1-15,6-13-3 16,15-5 0-16,10-14-5 16,7-8 1-16,4-10-8 0,-4-13 1 15</inkml:trace>
  <inkml:trace contextRef="#ctx0" brushRef="#br1" timeOffset="75094.9">14880 11549 51 0,'-3'41'25'0,"-22"12"-28"0,14-41 45 16,-10 7-42-16,0 6 0 15,-7 4 0-15,0-4 1 16,3 6-1-16,4 0 0 0,0 1-3 16,3-7 0-16,4-3-12 15,3-13 1-15</inkml:trace>
  <inkml:trace contextRef="#ctx0" brushRef="#br1" timeOffset="75301.98">14570 11517 43 0,'28'32'21'0,"7"27"-12"15,-21-43 29-15,8 6-37 16,6 6 1-16,7 7 0 15,0-7 0-15,4 6-4 16,-4-2 1-16,-3-1-2 16,-7 0 1-16,-11-5-13 15,-11-1 0-15</inkml:trace>
  <inkml:trace contextRef="#ctx0" brushRef="#br1" timeOffset="75875.58">15127 11602 40 0,'0'16'20'0,"11"-7"-14"0,-8-6 26 15,1-3-27-15,3 0 0 16,0-3 1-16,7 0 1 16,7 0-10-16,11-7 1 15,3 4 4-15,4 3 0 0,-4 0-13 16,-3 3 1-16,-7 0-5 15,-4-3 0-15</inkml:trace>
  <inkml:trace contextRef="#ctx0" brushRef="#br1" timeOffset="76087.73">15268 11542 52 0,'7'41'26'0,"-7"9"-33"16,0-34 47-16,0 6-41 15,-3 3 1-15,-1 3-2 16,4-6 1-16,-3 0-4 16,3-3 1-16,0-6-10 15,0-10 0-15</inkml:trace>
  <inkml:trace contextRef="#ctx0" brushRef="#br1" timeOffset="76478.57">15625 11452 48 0,'-8'84'24'0,"-6"10"-25"0,11-75 40 16,-1 12-37-1,1-5 1-15,3-11 0 16,0-8 1-16,3-14-5 16,1-5 0-16,3-7 2 15,0-3 1-15,4 0-2 16,-1 0 1-16,1-6-2 15,3 12 1-15,0 7-1 16,0 9 0-16,-3 9 0 16,3 7 0-16,0 6 0 15,-4 3 1-15,5 3 0 16,-5-3 0-16,1-3 0 16,-1 0 1-16,-3-3-3 0,4-3 1 15,0-4-7-15,3-3 1 16,-4-5-8-16,1-11 0 15</inkml:trace>
  <inkml:trace contextRef="#ctx0" brushRef="#br1" timeOffset="76748.6">15903 11075 56 0,'43'44'28'0,"-19"16"-31"0,-13-41 50 0,6-4-45 15,8 13 0-15,3 7 2 16,1 3 1-16,-1 2-6 16,-3 11 1-16,-8 2 2 15,-10 6 1-15,-7 4-6 16,-10-3 0-16,-8-4-15 15,-10-9 0-15</inkml:trace>
  <inkml:trace contextRef="#ctx0" brushRef="#br1" timeOffset="77177.8">16224 10897 55 0,'4'25'27'0,"24"19"-22"15,-21-23 37-15,7 14-39 16,11 12 1-16,14 9 1 15,3 17 0-15,-3 8-7 0,-4 10 0 0,-17 13 4 32,-11-7 0-32,-21 3-6 0,-7-15 1 15,-4-10-15-15,-7-9 0 16</inkml:trace>
  <inkml:trace contextRef="#ctx0" brushRef="#br1" timeOffset="77632.52">17325 11514 62 0,'7'7'31'0,"21"2"-28"16,-17-6 46-16,10 0-47 16,14 0 0-16,15 0 0 15,10 1 0-15,7-8-6 16,-7 4 0-16,-7-3-8 0,-11-3 1 15,-17 3-8-15,-11 3 0 16</inkml:trace>
  <inkml:trace contextRef="#ctx0" brushRef="#br1" timeOffset="78352.45">18471 11928 48 0,'4'10'24'0,"3"-54"-22"0,-3 31 38 0,-4-15-38 16,0-13 1-16,-4-12 0 16,-7-13 1-16,1-9-5 15,-1-4 0-15,1-5 3 16,-4-1 0-16,7-6-1 15,3 6 1-15,4 10-1 16,7 6 0-16,7 6 0 0,-3 16 1 16,6 22 0-1,5 13 1-15,-1 12-3 0,0 12 0 0,0 13-3 16,-7 7 0-16,0 12-6 31,-10 9 1-31,-8-6-11 16,-17 16 1-16</inkml:trace>
  <inkml:trace contextRef="#ctx0" brushRef="#br1" timeOffset="78533.23">18253 11621 57 0,'24'6'28'0,"29"4"-31"0,-35-10 47 16,7 0-44-16,-1 0 0 15,8 0-2-15,7-4 1 16,0 1-5-16,0 3 1 0,-4-3-11 16,0-6 1-16</inkml:trace>
  <inkml:trace contextRef="#ctx0" brushRef="#br1" timeOffset="78774">19018 11276 52 0,'4'12'26'0,"-22"36"-30"16,11-33 41-16,-3 4-37 16,-5 6 1-16,-6 3 1 15,-3 4 1-15,-1 12-4 16,0-1 1-16,4 8 1 15,3 5 0-15,8-9-5 16,6-3 0-16,4-3-11 0,7-13 0 16</inkml:trace>
  <inkml:trace contextRef="#ctx0" brushRef="#br1" timeOffset="79326.5">19188 11637 43 0,'31'3'21'0,"-17"-13"-14"0,-14 10 28 16,0 0-32-16,-7 0 0 0,-7 0 1 15,4 0 0-15,-15 7-6 16,-3-1 1-16,3 3 4 16,4 4 0-16,0 6-2 15,3 3 0-15,0 0-1 16,4-4 0-16,7 1-1 0,7-3 0 15,4-7 0-15,-1-3 0 16,11-6-1 0,4-6 1-16,3-3 0 15,0-4 1-15,-3-2 0 16,0-4 0-16,-4 3-1 0,-4 4 1 0,1 2-2 16,-4 1 1-16,0 2-2 15,0 1 0 1,-3 9 0-16,-1 7 0 15,1 9 1-15,-1 6 0 16,1-3 4-16,3 9 0 16,-4 3 2-16,1 4 1 15,-1 0 1-15,1 6 0 16,-4-4 0-16,0 4 0 16,-7-3-3-16,0-3 1 15,-11-7-2-15,1-3 0 0,-8-6-2 16,0-6 0-16,4-7 0 15,0 1 0 1,0-10-1-16,0-3 0 0,3-10-1 0,4 0 1 16,7-5-3-16,7-4 1 15,3 0-9-15,8-3 1 32</inkml:trace>
  <inkml:trace contextRef="#ctx0" brushRef="#br1" timeOffset="79599.39">19643 11398 56 0,'7'19'28'0,"-25"-13"-27"16,11 1 33-16,0 5-34 15,-4 7 1-15,1 3 1 16,-4 9 1-16,-4-3-3 16,-3 7 0-16,0 6 2 0,3 0 0 15,8-1-1-15,2-11 1 16,8-1-5-16,8-6 1 16,2-7-8-16,4-5 1 15,0-4-8-15,0-12 1 16</inkml:trace>
  <inkml:trace contextRef="#ctx0" brushRef="#br1" timeOffset="79824.2">19890 11611 47 0,'0'16'23'0,"-22"12"-23"0,15-21 39 0,-3 5-36 16,-8 4 0-16,-3 6 1 15,-4 3 1-15,1-6-7 16,-1 0 1-16,4-1 3 16,0 1 0-16,3 0-3 15,4-6 1-15,3-4-6 16,4-3 0-16,7-6-10 16,-3-3 1-16</inkml:trace>
  <inkml:trace contextRef="#ctx0" brushRef="#br1" timeOffset="80081.86">19650 11580 28 0,'0'-12'14'0,"0"8"-7"0,3 4 12 15,4 0-19-15,-3 4 1 0,3 5 3 16,0 0 0-1,0 1-2-15,4 2 1 16,-1 4 2-16,8 0 0 0,-4 6 0 16,4 3 1-16,-1 0-3 0,1 0 1 15,-1-3-4 1,-2-3 1-16,-1 3-9 16,0-4 1-16,-7-2-7 15,0-13 0-15</inkml:trace>
  <inkml:trace contextRef="#ctx0" brushRef="#br1" timeOffset="80379.48">19921 11414 46 0,'29'22'23'0,"-1"12"-20"15,-18-21 38-15,5 12-39 0,2 0 1 16,1 10 1-16,-1 8 0 16,-6 8-6-16,-4-7 1 15,-7 6 2-15,-3-3 1 16,-5-3-7-16,1-7 1 15,0-12-12-15,-7-6 1 16</inkml:trace>
  <inkml:trace contextRef="#ctx0" brushRef="#br1" timeOffset="80687.25">20168 10868 49 0,'29'63'24'0,"31"50"-17"16,-50-101 35-16,18 35-40 15,8 19 1-15,-5 6 3 16,1 23 1-16,-4-1-8 16,-10-3 0-16,-18 18 4 15,-14-2 0-15,-7-4-8 0,-15-2 1 16,-13-10-15-16,-11-16 1 16</inkml:trace>
  <inkml:trace contextRef="#ctx0" brushRef="#br1" timeOffset="81541.06">13511 12417 54 0,'53'-12'27'0,"92"6"-22"0,-89 2 28 0,18-2-31 31,39 3 0-31,28-3 4 16,22-4 0-16,31 1-6 15,21-4 1-15,35-2 3 16,22-7 1-16,24 0-1 16,33 0 0-16,9 9-2 15,4-5 0-15,15 2-2 0,-8 0 1 0,0 4-1 16,11 2 1 0,-7 1-1-16,-7 9 1 15,-25 0-1-15,-4 3 0 0,-24 3-1 16,-18-3 0-16,-35 4-3 15,-21-1 1 1,-29-3-2-16,-35 3 0 0,-31 7-5 16,-36-1 0-16,-39 13-9 15,-31-3 0 1</inkml:trace>
  <inkml:trace contextRef="#ctx0" brushRef="#br1" timeOffset="82265.7">16369 12555 55 0,'3'35'27'0,"-6"31"-28"0,-1-47 45 0,1 6-41 16,-1 9 0-16,-3 10 2 16,0 9 1-16,0 4-6 15,-3-1 0-15,-1-2 4 16,7-11 0-16,-3-8-2 16,4-10 1-16,-4-6-2 15,3-16 0-15,1-12-1 16,3-13 0-16,3-7 0 15,8 1 0-15,7-3 0 16,6-1 0-16,4 1 0 0,4 6 0 16,3 6 0-16,4 10 0 0,0 12 0 15,3 6 1-15,1 13-1 32,-4 6 1-32,-1 10-1 0,-2 12 1 15,-1 13-2-15,0 0 1 16,0-7-6-16,1-6 0 15,-8-9-12-15,-3-13 1 0,-4-12-3 16,-7-13 0-16</inkml:trace>
  <inkml:trace contextRef="#ctx0" brushRef="#br1" timeOffset="88597.51">1715 9730 42 0,'10'9'21'0,"4"-15"-14"0,-7-3 22 16,4-7-26-16,-4-3 1 0,7-9 0 15,4-13 1-15,3-6-7 16,-4-16 1-16,5 4 4 16,-1-4 0-16,0 7-2 15,-3 2 0-15,-8 4-1 16,1 13 0 0,-4 5-1-16,3 7 0 0,-6 6-1 15,3 4 1-15,-7 5-1 16,-7 1 1-16,3 12-1 15,4 6 0-15,-7 10 2 16,7 3 0-16,7 0 1 16,-3 3 0-16,7 7 0 15,6 8 1-15,1-2-1 0,3 0 1 16,-3-1-1-16,3 1 0 16,-11-4-1-1,8-5 1-15,-7-4-1 0,-1-3 0 0,-6-4-1 16,3-8 1-1,3-4 0 1,-10-6 0-16,0-6 1 16,0-10 0-16,-7 4-1 15,-3-1 1-15,-11 4-1 16,-1 2 1-16,-16 1-1 0,-12 6 1 0,-10 3-2 16,0 4 0-16,-10 5-1 15,3 4 1-15,3 6-1 16,15-3 1-16,-1 6 0 15,12 3 0 1,6 0 0-16,11-6 1 16,3-6 1-16,7-10 0 15,11-6 0 1,22-16 0-16,16 1 0 0,12-17 0 16,20-9-1-16,11-21 1 15,8-1 0-15,9 0 1 16,5-3-2-16,-4 4 0 15,-8 5 0-15,-13 10 1 0,-22 13-1 16,-6 9 0-16,-8 9 0 16,-21 13 0-16,-3 19-1 15,-29 18 1-15,-17 26-1 16,-28 15 0-16,-19 13-2 16,-6 9 0-16,-17 16-7 0,-8-7 0 15,-14 1-5-15,17-3 1 16</inkml:trace>
  <inkml:trace contextRef="#ctx0" brushRef="#br1" timeOffset="92840.69">21392 12236 45 0,'8'0'22'0,"13"-7"-11"0,-21 7 22 0,10 0-30 16,8 0 0 0,3-3 0-1,11 0 0-15,10 3-5 16,0-3 0-16,-3-3-1 0,-3-1 1 0,-8 4-14 31,-7 0 1-31</inkml:trace>
  <inkml:trace contextRef="#ctx0" brushRef="#br1" timeOffset="93035.13">21400 12464 59 0,'0'32'29'0,"31"-13"-30"0,-17-19 48 16,4 0-46-16,14-10 0 15,10 1-1-15,4-4 1 16,0 1-5-16,-11-1 1 16,-7 1-14-16,-10 5 1 15</inkml:trace>
  <inkml:trace contextRef="#ctx0" brushRef="#br1" timeOffset="93709.93">22475 12800 52 0,'29'3'26'0,"10"-22"-24"0,-25 4 35 15,10-20-35-15,8-18 1 16,10-13 0-16,8-22 0 16,-8-31-4-16,-7-10 0 15,-3-12 3-15,-4 0 0 16,-3 0-1-16,-7 9 0 0,-8 13-1 15,-10 13 0-15,0 15-1 16,0 9 0-16,-3 7-2 16,-4 18 0-16,-4 17 0 0,-7 18 0 0,1 15-1 31,-4 14 0-31,-4 18 1 16,0 9 0-16,1 20 2 15,6 8 1-15,4 17 1 16,3 12 0-16,4 6 1 0,7 13 1 15,11 2-1-15,3 1 1 16,4 0-2-16,-1-16 1 16,-3-9-2-16,0-12 0 15,1-14-4 1,-1-12 1-16,-4-12-10 0,4-10 1 0,-7-12-3 16,7-10 0-1</inkml:trace>
  <inkml:trace contextRef="#ctx0" brushRef="#br1" timeOffset="93920.89">23110 12402 53 0,'0'22'26'0,"-14"15"-30"0,11-24 53 0,-1-1-49 15,-3-2 0-15,0-4-2 16,4-3 1-16,-1-9-5 16,4-10 1-16,4 1-10 15,-4-11 0-15</inkml:trace>
  <inkml:trace contextRef="#ctx0" brushRef="#br1" timeOffset="94086.21">22994 12029 49 0,'21'15'24'0,"-3"-12"-24"15,-8-3 37-15,5 3-37 16,-1-3 0-16,3 4-11 16,4-1 0-16,4 0 3 15,-4 3 0-15</inkml:trace>
  <inkml:trace contextRef="#ctx0" brushRef="#br1" timeOffset="94624.7">23220 12424 38 0,'7'12'19'0,"11"-21"-22"0,-15 3 26 0,4-1-23 16,0-2 0-16,4-1 2 16,-1 1 0-16,1 0-2 15,3 2 1-15,0 1 1 16,0 6 1-16,0 6-1 16,0 1 0-16,-3-4 1 15,0 6 0-15,-4 4-2 0,0 2 0 16,-4 1-1-16,1-3 0 15,-4-4 0 1,0-9 0-16,0 0-2 16,3-6 1-16,1-1 1 15,3-2 0-15,0 3 0 0,0 0 0 0,0 2 0 32,4-2 1-32,-1 3-1 15,4-3 0-15,0-1 1 0,4-2 0 16,3 0 0-16,0 2 1 15,-3 1 0-15,0 0 0 16,-1 6 0-16,1 0 1 16,0 3-1-16,-1 0 1 0,1 3-1 15,0 1 1-15,-1-4-1 16,4 3 0-16,4 0 0 16,3 1 0-16,1-4-2 15,-1 0 1-15,0 0-5 16,-7-3 0-1,-7 3-12-15,-10 0 0 16</inkml:trace>
  <inkml:trace contextRef="#ctx0" brushRef="#br1" timeOffset="96247.59">22451 13007 46 0,'0'9'23'0,"0"-24"-10"15,3 21 23-15,-3 3-34 31,0 7 1-31,-3 6 1 0,-1 9 1 16,-3 16-5-16,0 0 0 16,0 0 3-16,0 4 1 15,0-4-2-15,0-7 1 16,3-11-2-16,1-1 1 16,3-9-2-16,7-7 0 15,4-9-1-15,6-9 1 16,8-6-1-16,-4-4 0 15,4-6 0-15,-1 6 1 16,5 4-1-16,-5 2 1 16,1 10-1-16,0 7 1 0,-4 5 0 15,0 7 1-15,0 3-2 16,0-3 1-16,1-1 0 16,-1-2 0-16,0-6-1 15,4-1 1-15,-8-3-6 16,8-3 1-16,3-6-12 15,-3-6 0-15</inkml:trace>
  <inkml:trace contextRef="#ctx0" brushRef="#br1" timeOffset="96563.93">22991 13252 52 0,'-11'40'26'0,"7"-18"-22"0,4-19 36 15,0 0-37-15,0 1 1 16,4-1 1-16,3 0 1 15,4 0-8-15,6 0 1 16,4 0 4-16,8 4 1 16,9-1-6-16,8-3 1 0,4-3-7 15,-1-6 0-15,-7-4-11 16,-6-5 1-16</inkml:trace>
  <inkml:trace contextRef="#ctx0" brushRef="#br1" timeOffset="96850.03">23252 13164 48 0,'14'22'24'0,"25"0"-25"15,-25-19 36-15,3 3-32 16,4 7 0-16,1-1 0 16,2 7 1-16,-3-3-5 0,-3 6 0 15,-4 3 3-15,-14 3 0 16,-3 3-4-16,-15 1 1 16,-14-4-10-16,-14 0 1 15,-6-3-6-15,-1-6 1 16</inkml:trace>
  <inkml:trace contextRef="#ctx0" brushRef="#br1" timeOffset="97252.92">24052 13368 58 0,'18'0'29'0,"-18"-10"-40"16,0 10 56-16,-11-6-45 16,-3 3 0-16,-10 3 1 15,-15 3 0-15,-11 9-2 16,-2 7 1-16,2 13 0 15,4-10 1-15,0 12-1 16,11 1 0-16,10 2-2 16,8-2 1-16,13-7-1 15,15 0 0-15,17-12 1 0,14-13 0 16,11-13 1-16,7-5 0 16,7-10 0-16,-3 0 0 15,-15-7-4-15,-13-2 1 16,-22-1-11-16,-21 4 0 15</inkml:trace>
  <inkml:trace contextRef="#ctx0" brushRef="#br1" timeOffset="99810.07">25097 11891 44 0,'-7'34'22'0,"10"-56"-14"0,-3 10 23 16,4-4-30 0,-4-15 1-16,-4-13 2 15,-6-25 1-15,-8-7-6 16,0-2 1-16,-3-7 3 16,0 1 1-16,3-1-2 15,4-3 1-15,4 10-1 16,6 9 0-16,11 9-2 0,7 7 1 15,7 18-2-15,1 10 1 16,2 13-3 0,4 9 0-16,1 9-4 15,-8 10 0-15,-4 12-9 16,-9 3 1-16,-12 10-1 0,-7 0 0 0</inkml:trace>
  <inkml:trace contextRef="#ctx0" brushRef="#br1" timeOffset="100002.34">24807 11662 55 0,'-3'3'27'0,"28"-6"-30"0,-11 0 58 16,10 3-53-16,12-4 1 16,2 1 0-16,-2 0 0 15,2 0-7-15,1 0 1 16,4 0-4-16,-5-4 1 0,-2-2-12 15,-5-7 0-15</inkml:trace>
  <inkml:trace contextRef="#ctx0" brushRef="#br1" timeOffset="100302.01">25598 11241 51 0,'14'26'25'0,"-14"-11"-23"15,-4-9 37-15,-6 7-36 16,-5 9 0-16,-6 3 1 16,0 10 1-16,-4 12-6 15,1 3 1-15,-1 12 4 0,0 4 0 16,11-3-2-16,4-3 1 15,6-7-1-15,8-12 0 16,3-10-4-16,3-6 0 16,4-6-5-16,8-3 0 15,-1-10-12-15,-4-12 1 16</inkml:trace>
  <inkml:trace contextRef="#ctx0" brushRef="#br1" timeOffset="101335.24">25926 11637 41 0,'7'3'20'0,"-4"12"-15"0,-3-18 23 0,-3 0-25 16,-8 0 0-16,-3 0 0 16,0 0 1-16,-4 6-5 31,-6 0 0-31,-1 3 3 16,0 4 0-16,8 2-1 0,-1 4 0 15,4 3-1-15,7 3 1 16,0-4-1-16,7 1 0 15,3-6 0-15,8-1 0 0,6-2-1 32,1-7 0-32,3-3 0 0,0-10 1 0,-3-2-1 15,0-1 1-15,-4 1-2 16,-4 2 1 0,-3 4-2-16,-7 6 0 15,0 6-3-15,-3 4 0 0,-1 6 0 16,1-1 1-1,-1 1 2-15,4 9 1 0,0 3 5 0,4 10 0 16,-1 9 3-16,4 3 1 16,0 0 0-1,-3 4 1-15,0-1-2 16,-8-9 0-16,-3-3-4 16,-4-13 1-16,1-6-2 15,-8-10 1-15,-3-6-1 0,-4-6 0 16,1-9-1-16,-1-3 1 15,4-4 0-15,0-3 0 0,6-6-1 16,8-10 1-16,7 7-2 16,7 0 1-1,8 3-2-15,6 6 0 16,3 3-5-16,5-2 1 0,-1 2-10 31,0-6 0-31</inkml:trace>
  <inkml:trace contextRef="#ctx0" brushRef="#br1" timeOffset="101637.26">26275 11436 48 0,'3'12'24'0,"-10"-5"-22"0,4-1 36 16,-4 0-37-16,-4 4 0 15,1 5 1-15,-1 7 0 0,-3 6-3 16,-4 1 1-16,1 8 1 16,-1 10 0-16,4-9 0 15,0 3 0-15,7 6-2 16,3-6 0-16,8-10-5 15,3-6 0-15,3-9-9 16,1-7 0-16</inkml:trace>
  <inkml:trace contextRef="#ctx0" brushRef="#br1" timeOffset="101893.39">26575 11655 35 0,'0'7'17'0,"-11"-10"-8"0,8 3 21 15,-8 0-25-15,-3 3 1 16,-7 6 2-16,-4 7 0 16,0 6-11-16,-6 3 1 15,-1-3 7-15,0 3 0 16,4 3-5-16,3-6 1 15,8 0-7-15,2-6 0 16,12-7-10-16,3-15 1 16</inkml:trace>
  <inkml:trace contextRef="#ctx0" brushRef="#br1" timeOffset="102118.82">26338 11590 38 0,'7'28'19'0,"11"3"-11"16,-14-25 24-16,3 4-27 16,0 5 0-16,3 7 2 15,1 4 1-15,3-5-11 16,4 5 0-16,-1-1 6 16,4 0 1-16,-6-3-7 15,-1-10 0-15,-4-2-6 16,4-7 0-16,0-6-6 15,1-4 0-15</inkml:trace>
  <inkml:trace contextRef="#ctx0" brushRef="#br1" timeOffset="102343.62">26737 11768 46 0,'7'16'23'0,"-7"-10"-19"0,0-6 40 16,7 0-42-16,4 0 1 16,10 0 0-16,7 0 0 0,0-3-5 15,1 0 1 1,-5-3-1-16,-3-1 1 0,-3 1-14 16,-4-3 1-16,4-4-2 15,-8 1 0-15</inkml:trace>
  <inkml:trace contextRef="#ctx0" brushRef="#br1" timeOffset="102543.07">26882 11574 37 0,'10'34'18'15,"-17"13"-14"-15,4-34 31 0,-1 6-33 16,-3 6 1-16,4 3 1 15,-4 0 0-15,3 7-5 16,-3-4 0-16,3-3 3 16,1-3 0-16,3-9-8 0,0-10 0 15,7-6-8-15,0-15 1 16</inkml:trace>
  <inkml:trace contextRef="#ctx0" brushRef="#br1" timeOffset="102928.4">27153 11367 43 0,'11'50'21'0,"-4"32"-17"0,-7-60 34 0,-4 9-35 16,-3 13 0-16,0 9 3 15,-3-12 0-15,-1 6-7 16,1-3 0-16,-1-3 4 15,0-13 1-15,4-6-3 16,0-10 1-16,4-5-2 16,-1-11 1-16,4-5-1 15,7 3 0-15,4-4-1 16,-1 1 1-16,5-4-1 16,2 4 0-16,1 3-1 15,3 3 1-15,0 6 0 16,0 0 0-16,-3 3 0 15,-4 7 0-15,0 2 0 16,0 1 0-16,-3 0-3 16,-1-1 1-16,-2 1-7 0,-1-3 1 15,-4-10-6-15,1-6 0 16</inkml:trace>
  <inkml:trace contextRef="#ctx0" brushRef="#br1" timeOffset="103198.45">27337 11273 52 0,'17'31'26'0,"15"41"-31"0,-18-56 48 0,7 9-41 16,1 13 1-16,6 2 0 15,-7 4 0-15,-3 10-5 16,-8 2 1-16,-6 1 3 0,-8 2 0 0,-13-2-5 31,-8-4 1-31,-7-3-10 16,4-12 1-16,0-13-5 16,3-10 0-16</inkml:trace>
  <inkml:trace contextRef="#ctx0" brushRef="#br1" timeOffset="103516.33">27566 11053 58 0,'28'154'29'0,"15"-35"-39"0,-26-75 56 16,4 22-44-16,1 19 0 0,-8-1 0 15,-11 10 1-15,-6 0-5 16,-11-6 1-16,-8-3-1 15,-6-16 1-15,-4-16-15 16,1-15 0 0</inkml:trace>
  <inkml:trace contextRef="#ctx0" brushRef="#br1" timeOffset="104230.4">28053 11680 46 0,'0'10'23'0,"3"-10"-11"0,-3 0 28 16,4 0-36-16,3 0 0 0,7 3 3 15,7-3 1-15,11-3-10 16,10-3 0 0,4-1 5-16,-7 1 1 15,-4 0-7-15,-3 6 1 0,-4-6-17 16,-7-4 1-16</inkml:trace>
  <inkml:trace contextRef="#ctx0" brushRef="#br1" timeOffset="105796.39">28942 11934 47 0,'3'54'23'0,"-3"-13"-12"0,0-32 23 16,0-3-31-16,0 0 0 15,4-2 1-15,-4-4 1 16,0-13-7-16,3-12 1 16,-3-9 4-16,0-20 0 15,-3-18-1-15,-1-13 0 0,1-9-1 16,3 0 1-16,0-3-1 16,3 6 1-16,1-9-1 15,-1 12 1-15,12 10-3 0,2 12 0 16,4 6-1-1,4 16 0-15,0 16-3 16,-4 15 1-16,-3 13-9 16,-8 13 1-16,-3 15-5 0,-10 10 0 15</inkml:trace>
  <inkml:trace contextRef="#ctx0" brushRef="#br1" timeOffset="105976.97">28734 11605 48 0,'-7'35'24'0,"21"-26"-20"16,-4-9 41-16,8 0-43 15,10 0 1-15,0-3 0 16,1 6 0-16,2 0-5 16,8 0 1-16,4 1-3 15,-8 2 0-15,-7-3-13 0,-7 0 1 16</inkml:trace>
  <inkml:trace contextRef="#ctx0" brushRef="#br1" timeOffset="106246.14">29457 11464 52 0,'18'0'26'0,"-22"6"-26"0,1-2 39 0,-8-1-38 16,-3 6 0-16,-7 4 2 16,-4 9 0-16,-7 6-3 15,0-3 0-15,1 12 2 16,-1 11 0-16,4-11 0 16,7 10 0-16,3 0-4 15,7 0 1-15,11-6-7 16,7 0 0-16,11-10-9 15,7-15 1-15</inkml:trace>
  <inkml:trace contextRef="#ctx0" brushRef="#br1" timeOffset="106487.45">29707 11724 50 0,'0'7'25'0,"-17"2"-26"0,10-6 40 15,-7 3-37-15,-8 7 0 16,-6 0 1 0,7-1 0-16,-11 32-8 15,4-3 0-15,3-7-9 16,1 4 0-16</inkml:trace>
  <inkml:trace contextRef="#ctx0" brushRef="#br1" timeOffset="107372.99">29707 11740 30 0,'11'0'15'0,"0"0"0"0,-11 0 11 15,3 0-21-15,1 0 0 16,-4 0 2-16,0 0 1 0,0 0-10 16,-4 0 0-16,-6 3 6 15,-5 0 1-15,-9 0-3 16,-1 4 1-16,-3 2-2 16,3 7 0-16,4-7-1 15,7 13 1 1,0 0-1-16,0 0 1 0,3 3 0 15,4-3 0-15,0 0-1 16,7-3 1-16,-4-3-1 16,11-4 0-16,15-6 0 15,6-6 0-15,4-9 0 16,-1-10 0-16,1-6-1 16,-7 6 1-16,-4 0-1 0,-3 4 1 15,-4-1-1-15,-4 4 0 16,-3 2-2-16,-3 4 1 15,-4 6-3-15,-4 3 1 16,1 0-1 0,-4 10 0-16,0 5 1 15,-4 8 0-15,1 8 2 0,2 7 0 16,5 6 3-16,-1 0 1 16,4 6 2-16,0 1 0 15,0-4 1-15,-3-10 0 0,-4-11 0 16,-4-4 0-16,-6-10-2 15,-8-2 1 1,-3-4-2-16,7 1 1 16,-4-4-3-16,4-3 1 0,-4-9 0 15,4-3 0-15,3-4-1 16,8-3 0-16,3-3-1 0,10 4 0 16,8-1-4-1,-1 4 0-15,15-1-6 16,10 1 1-16,4-7-7 15,3-13 0-15</inkml:trace>
  <inkml:trace contextRef="#ctx0" brushRef="#br1" timeOffset="107659.27">30074 11684 55 0,'-7'6'27'0,"-10"10"-37"0,17-10 51 16,-4 6-40-16,-3 4 1 16,-4 6 0-16,1 0 1 15,-4 3-4-15,3 10 1 16,4-4 1-16,4 0 1 15,3 1-4-15,7-10 1 16,0-7-5-16,3-5 0 16,-3-4-10-16,4-6 1 0</inkml:trace>
  <inkml:trace contextRef="#ctx0" brushRef="#br1" timeOffset="107883.65">30226 11822 46 0,'0'22'23'0,"-25"-19"-22"15,18 3 36-15,-7 6-36 16,-3 1 1-16,-5 6 0 16,1 3 0-16,0 0-3 15,3 3 1-15,1-3-1 16,3 0 1-16,0-7-11 15,3-2 0-15,0-7-4 16,4-6 1-16</inkml:trace>
  <inkml:trace contextRef="#ctx0" brushRef="#br1" timeOffset="108077.56">30046 11818 41 0,'0'19'20'0,"32"35"-19"0,-22-39 35 16,5 10-34-16,-1-3 0 16,3 3 1-16,1 0 0 0,0 1-5 15,-4-1 1 1,0-10-2-16,0-5 0 0,-4-10-10 16,1-7 0-16</inkml:trace>
  <inkml:trace contextRef="#ctx0" brushRef="#br1" timeOffset="108319.37">30332 11778 46 0,'28'31'23'0,"14"-9"-21"16,-27-19 36-16,2 7-36 15,1 5 1-15,3 4-1 16,-7 3 1-16,-7 3-5 16,-3 3 1-16,-11 4 0 0,-4 5 1 15,-10 4-8-15,-4-10 1 16,-3-6-8-16,7-12 1 16</inkml:trace>
  <inkml:trace contextRef="#ctx0" brushRef="#br1" timeOffset="108617.82">30561 11270 54 0,'18'28'27'0,"-4"66"-27"0,-4-66 47 0,12 19-43 15,-1 3 0-15,0 16 2 16,-7 3 1-16,-7 7-9 16,-7 2 0-16,-10 0 3 15,-5-2 1-15,-9-11-14 16,-15-2 1-16,-10-13-8 0,6-15 0 15</inkml:trace>
  <inkml:trace contextRef="#ctx0" brushRef="#br1" timeOffset="109654.39">24666 12537 36 0,'-10'15'18'0,"24"-12"-11"31,-7 0 18-31,3 1-21 0,5-1 0 16,6-3 4-16,7-3 0 15,7-1-8-15,8-2 0 16,9 0 7-16,5-3 1 0,20-1-2 16,5 4 0-16,20-4-1 15,7-2 0-15,15-1-2 16,31-5 0-1,148-8-1 1,1 8 0-16,-11-4-2 16,13 3 1-16,-2-3-1 0,6 3 0 31,-3-3-1-31,7 3 1 16,-17 1-1-16,6 2 1 15,-14 6 0-15,8 4 0 0,-26 6-2 16,-20 10 1-16,-40 12-3 15,-17 6 0-15,-28-6-5 16,-28-3 0-16,-22-4-10 0,-35-9 0 0</inkml:trace>
  <inkml:trace contextRef="#ctx0" brushRef="#br1" timeOffset="111146.23">25721 13364 43 0,'0'7'21'0,"0"-4"-8"15,0-3 21-15,-3-3-31 16,-8 0 0-16,0-1 1 0,1 4 1 15,-4 4-7-15,-4 5 1 16,-7 0 3-16,-3 13 1 16,0 0-2-1,3 0 0-15,0-9-1 16,8-1 1-16,6 4-1 16,8-7 0-16,10 1-1 15,10-4 0-15,8-6 0 16,-4 0 1-16,11-9-1 15,7-4 0-15,-7-6 0 0,-1-3 0 16,-6 0 0-16,-7 0 0 16,-4 4-2-16,-7 2 0 15,-4 7-1-15,-3 2 0 0,-3 10 0 16,-4 10 1-16,0 6 0 16,-4 9 0-1,4 10 3-15,-3-1 1 16,2 10 2-16,1 19 1 15,7 3 1-15,4 6 0 16,3-6 1-16,0-15 1 0,-3-7-2 16,-4-10 0-16,0-8-3 15,-11-7 1 1,-3-10-2-16,3 1 1 16,-6-10-2-16,-5-10 1 15,-6-8-1-15,0-13 0 16,-4 2-1-16,4-2 0 0,3-6-3 15,4 6 1-15,7-1-6 16,11 1 1-16,10 6-10 0,7 0 1 16</inkml:trace>
  <inkml:trace contextRef="#ctx0" brushRef="#br1" timeOffset="111459.64">26187 13098 40 0,'-4'25'20'0,"-6"9"-15"15,6-27 26-15,-7 5-29 0,-3 10 0 16,-3 0 1-16,-4 0 1 15,-1 3-5-15,1 7 0 16,0 5 4-16,7 1 0 16,3-10-2-16,8 3 1 15,6-2-5-15,8-4 1 16,7-13-10-16,3-5 0 16,-4-7-3-16,-2-7 1 15</inkml:trace>
  <inkml:trace contextRef="#ctx0" brushRef="#br1" timeOffset="111652.06">26395 13314 39 0,'-11'32'19'0,"-20"18"-24"15,20-35 35-15,-3 1-30 16,-7 3 1-16,-1 0-1 15,5 0 1-15,3-1-5 16,0-2 1-16,3-7-8 16,-3-5 1-16</inkml:trace>
  <inkml:trace contextRef="#ctx0" brushRef="#br1" timeOffset="111854.3">26254 13371 42 0,'31'31'21'0,"5"-6"-19"0,-26-19 36 0,1 7-37 15,0 3 1-15,3-4-1 16,-4-2 0-16,1-1-2 16,-4 0 0-1,0 1-4-15,0-4 1 0,-4-6-10 16,5 3 1-16</inkml:trace>
  <inkml:trace contextRef="#ctx0" brushRef="#br1" timeOffset="112086.86">26596 13349 46 0,'18'6'23'0,"17"-6"-22"16,-21 0 36-16,4-3-37 15,-1-3 1-15,8-1-5 16,0 4 1-16,-1-6-6 16,-3-4 1-16,-6-2-6 15,-8-1 1-15</inkml:trace>
  <inkml:trace contextRef="#ctx0" brushRef="#br1" timeOffset="112311.54">26719 13217 48 0,'7'47'24'0,"-3"3"-27"0,-4-40 45 15,0 5-42-15,0 10 0 16,0 4 0-16,0 2 1 0,0-12-2 16,0-4 0-16,-4 4-7 15,4-6 1-15,-3-7-7 16,-4-6 0-16</inkml:trace>
  <inkml:trace contextRef="#ctx0" brushRef="#br1" timeOffset="112698.24">27023 13076 47 0,'0'44'23'0,"-18"9"-22"0,11-31 40 0,0 6-40 16,-4 10 1-16,1 3 1 15,3 3 1 1,-7-10-5-16,3-6 1 16,4-6 2-16,0 0 0 31,7-22-2-31,7-9 1 16,0-4-1-16,0-2 0 15,7-7-1-15,0 9 0 16,4 1 0-16,3-1 1 15,4 7 0-15,0 12 1 16,3 10-1-16,0 9 0 0,-3 3 0 16,-4-3 0-16,0 3-1 15,-3 4 1-15,-4-4-6 16,0-3 1-16,-3-9-10 16,-1-10 0-16</inkml:trace>
  <inkml:trace contextRef="#ctx0" brushRef="#br1" timeOffset="112972.19">27301 12847 54 0,'18'44'27'0,"32"15"-29"0,-40-33 43 16,15 11-40-16,-1 16 0 15,1 4-1-15,-4 12 1 16,-10 0-2-16,-8 9 1 16,-6 7-4-16,-11-3 0 15,-11-1-12-15,0-15 1 16</inkml:trace>
  <inkml:trace contextRef="#ctx0" brushRef="#br1" timeOffset="113422.62">28088 13292 62 0,'7'22'31'0,"29"-12"-37"15,-19-10 51-15,18 0-46 16,8-7 0-16,-4-5-5 16,3 6 0-16,0-1-7 15,-3-2 0-15</inkml:trace>
  <inkml:trace contextRef="#ctx0" brushRef="#br1" timeOffset="113993.98">28893 13308 52 0,'14'9'26'0,"-14"-2"-23"0,0-7 36 0,-7 0-39 0,-8 3 1 0,-6 0-1 16,-7 3 1-16,-4 0-1 0,1 7 0 16,-1 3 0-16,4 2 1 15,6 4-2-15,5-6 0 16,3 0 0-16,7-7 0 16,7-3 0-16,10-6 0 15,11-9 0-15,11-7 0 16,7-6 1-16,0 0 1 31,-8 4-1-31,-2-4 0 0,-8 6-1 16,-3 0 1-16,-4 7-1 0,-4 6 0 15,-3 6-1 1,4 13 1-16,-8 9-1 0,1 9 1 0,-8 4 0 16,1 9 0-16,-1 6 3 15,4 13 1-15,-3 0 0 16,-1 3 1-16,1-3 0 15,-8-10 0-15,-6-6-1 16,-5-12 0-16,-2-10-2 16,-8-3 1-16,0-6-3 15,0-3 1-15,1-10-1 16,2-6 1-16,5-9-2 16,6-4 1-16,0-9-3 15,8 0 0-15,3-3-6 16,10 0 0-16,11-3-6 15,11 0 0-15</inkml:trace>
  <inkml:trace contextRef="#ctx0" brushRef="#br1" timeOffset="114280.86">29316 13066 48 0,'3'13'24'0,"-24"9"-27"0,14-19 41 16,-7 10-36 0,-4-1 1-16,-3 10 0 15,0 10 0-15,3-4-4 0,4 6 0 16,-3 7 2-1,6 3 1-15,8-6-4 16,3 2 1-16,7-2-6 16,7-10 0-16,3-3-8 15,5-12 0-15</inkml:trace>
  <inkml:trace contextRef="#ctx0" brushRef="#br1" timeOffset="114504.58">29679 13261 40 0,'0'28'20'0,"-39"13"-16"0,25-32 29 16,-7 7-31-16,0 6 1 16,0 3 0-16,-7 0 0 15,-4 3-4-15,-3 1 0 16,-1-1-1-16,12-3 1 15,2-9-13-15,5-7 1 16</inkml:trace>
  <inkml:trace contextRef="#ctx0" brushRef="#br1" timeOffset="114714.76">29358 13252 39 0,'32'68'19'0,"3"8"-11"0,-24-48 25 0,3 0-31 16,0 4 1-16,-3-1 0 15,-1-3 0-15,4-6-6 16,0 0 1-16,1-6-3 16,-1-7 1-16,-4-6-10 15,1-9 1-15</inkml:trace>
  <inkml:trace contextRef="#ctx0" brushRef="#br1" timeOffset="114940.46">29686 13236 52 0,'39'63'26'0,"7"-7"-28"0,-32-37 45 16,0 6-44-16,0 0 0 0,-10-3-4 15,-8 9 0-15,-6 7-7 16,-8 0 0-16</inkml:trace>
  <inkml:trace contextRef="#ctx0" brushRef="#br1" timeOffset="115944.81">31037 12405 42 0,'4'3'21'0,"-1"-12"-14"16,-3 9 26-16,0 0-31 15,0 0 1-15,-3-4 0 16,-1 4 1-16,-3 4-5 15,-3-4 1-15,-4 3 2 16,0-3 0-16,-1 3-1 16,1 3 1-16,4 0-2 15,-1 4 1-15,4-4-1 16,4 0 0-16,3-3 0 16,7 4 0-16,3-4 0 0,1-3 0 31,17-6 0-31,-7-4 0 15,-3 4-1-15,-4 0 1 16,-3-4 0-16,-4 1 0 0,-4 3-1 16,-6-1 1-1,-4 1 0-15,-4 3 0 16,0 3 0-16,1 0 0 16,-4 3 0-16,3 3 0 0,0-3 0 15,4 1 0-15,0-4 0 16,0 3 0-16,4-3 0 0,-1 3 1 15,4 0-1-15,0 0 1 0,0 0-1 16,4 0 0-16,-1 1 0 16,8-4 1-16,-1 0-1 31,5-4 1-31,-1-2 0 0,3 0 1 0,-3 0-1 16,-3-4 0-1,-4 1 0 1,-3 2 1-16,-4 4-1 15,-4 3 0-15,-6 3-1 16,-5 4 1-16,1-1-2 16,-3-3 0-16,-1 0-2 0,0 0 1 15,-3 4-6-15,7-4 1 16,7 0-10-16,4-3 1 16</inkml:trace>
  <inkml:trace contextRef="#ctx0" brushRef="#br1" timeOffset="117040.56">31577 11718 52 0,'4'6'26'0,"-25"4"-30"16,10-7 42-16,-3 3-38 15,-4 0 1-15,-3 1-1 0,0 2 0 0,-4 1 0 16,4 2 1-16,3-3-1 16,4 7 1-1,7 0 0-15,4 3 0 16,3-4-1-16,7 1 1 15,3-3-1-15,11-10 1 0,4-10-1 16,7-2 0 0,-7 0 0-16,-4-7 1 15,-7 0-1-15,-4-3 0 0,-6 4-1 16,-4-1 1-16,-4 4-3 0,-3 5 0 16,-3 7-2-16,-1 7 0 31,1 8 0-31,-1 1 0 15,0 15 1-15,8 10 1 0,3 12 3 0,7 4 0 16,4-1 3 0,-1 4 1-16,-3-1 0 15,-3-5 0-15,-8-17 0 0,-3-5 0 0,-7-4-2 32,-7-12 0-32,-4-4-1 15,4-2 0-15,0-10-1 16,3-13 0-16,4-9 1 0,0-6 0 15,7-7-1 1,3-2 0-16,8-1-5 16,7 10 1-16,6 0-11 0,4 6 1 15</inkml:trace>
  <inkml:trace contextRef="#ctx0" brushRef="#br1" timeOffset="117341.86">31789 11474 42 0,'0'15'21'0,"-18"13"-15"0,11-21 28 15,0 2-32-15,-4 7 0 0,4 3 1 16,0 3 0-16,-3 12-4 16,-1 7 0-16,1-7 2 15,-4 7 1-15,3-3-4 16,4-7 0-16,3-6-5 16,4-3 0-16,7-13-8 15,0-5 1-15</inkml:trace>
  <inkml:trace contextRef="#ctx0" brushRef="#br1" timeOffset="117656.11">31965 11646 53 0,'0'13'26'0,"-28"30"-33"0,17-30 48 15,-3 9-41-15,-7 0 0 16,-7-3 0-16,0 3 1 15,3 0-3-15,4 0 0 0,7-7-7 16,0-2 1 0,-1-7-6-16,5-12 0 0</inkml:trace>
  <inkml:trace contextRef="#ctx0" brushRef="#br1" timeOffset="117852.42">31722 11671 27 0,'17'35'13'0,"15"21"1"16,-21-40 15-16,3-4-27 15,4 7 0-15,3 0 2 16,-4 3 0-16,1 0-6 16,0-3 0-16,-4-4 1 15,-4 4 0-15,-3-10-11 16,-3-5 1-16</inkml:trace>
  <inkml:trace contextRef="#ctx0" brushRef="#br1" timeOffset="118106.93">32008 11781 52 0,'3'0'26'0,"18"-3"-30"0,-10 0 44 0,3-1-40 16,4 4 1-16,3 0-2 16,0 0 1-16,0 0-6 15,-3-3 1-15,-8-3-10 16,-6-3 1-16</inkml:trace>
  <inkml:trace contextRef="#ctx0" brushRef="#br1" timeOffset="118305.82">32082 11630 42 0,'14'32'21'0,"-7"8"-19"0,-7-24 31 15,0 6-33-15,0 0 0 16,-4 3 2-16,1 3 0 16,-4 4-3-16,0-1 1 15,0-6-3-15,0-3 1 16,-1-16-10-16,1-6 0 16</inkml:trace>
  <inkml:trace contextRef="#ctx0" brushRef="#br1" timeOffset="118723.1">32237 11511 33 0,'7'41'16'0,"-7"18"-7"15,0-46 19-15,0 3-25 16,0 6 0-16,-4 3 3 15,4 0 0-15,-3 3-7 16,-1-3 1-16,1-3 4 16,-4 0 0-16,0-3-2 15,3-10 0-15,1-2-2 16,-1-4 1-16,1-3-1 16,3 0 0-16,3-7-1 15,4-2 1-15,0-4 0 16,0 1 1-16,0 2-1 15,0 4 1-15,4 6-1 0,0 10 1 32,-1 12-1-32,1 0 0 15,-4-1 0-15,0-2 0 16,-4-3-4-16,1-7 1 16,-1-2-3-16,1-20 0 15,3 1-9-15,0-7 1 16</inkml:trace>
  <inkml:trace contextRef="#ctx0" brushRef="#br1" timeOffset="118982.48">32357 11276 29 0,'10'25'14'0,"8"-3"0"16,-11-9 17-16,0 5-30 15,4 1 1-15,-1 6 2 16,1 0 1-16,-4 7-6 16,0 8 1-16,0 1 3 15,-3 6 1-15,-4 10-2 16,0-4 0-16,-4 3-2 16,-7-5 1-16,-6-11-5 0,-4-5 0 15,-1-7-6-15,5-3 0 16,-1-6-4-16,8-10 1 0</inkml:trace>
  <inkml:trace contextRef="#ctx0" brushRef="#br1" timeOffset="119264.62">32607 11740 47 0,'4'3'23'0,"17"-9"-22"0,-10 3 44 16,3 0-44-16,3 0 1 0,4 3 0 15,1 0 0-15,-5 0-4 16,1-4 0-16,3 1-5 15,-3 0 0-15,-1-3-8 16,-3-4 1-16</inkml:trace>
  <inkml:trace contextRef="#ctx0" brushRef="#br1" timeOffset="119792.3">33052 11630 41 0,'32'19'20'0,"-11"-13"-12"16,-14-6 30-16,-4 0-36 16,1 0 0-16,-4 0 0 0,0 0 1 15,-4 4-5-15,-3 2 1 16,-3 3 2-16,-4 7 1 16,-1 6-2-16,1 0 0 15,0 3-2-15,4-6 0 16,-1-4-1-16,4-2 0 15,3-7-2-15,4-3 1 16,0-3-1-16,0 0 1 16,15-15 2-16,-1-4 0 15,0 0 1-15,0 0 0 0,0 0-1 16,-3 4 1-16,-1 2-3 16,-6 4 0-16,-4 9-1 15,-4 3 1-15,-3 6-1 16,-3 13 0-16,-1 3 2 31,0 0 0-31,1 7 6 0,3-1 1 0,3 4 3 16,1-1 1-16,-1 10 0 15,1 0 1-15,-4 3-1 16,-1-6 1-16,-6-1-5 16,-7-2 1-16,-3-7-4 15,-1 1 1-15,0-7-1 16,4-6 1-16,7-4-1 0,0-5 0 15,3-10 0-15,4-6 0 0,0-7-3 16,0-3 0 0,3-9-4-16,12-3 0 15,6 0-9 1,3 0 0-16</inkml:trace>
  <inkml:trace contextRef="#ctx0" brushRef="#br1" timeOffset="120105">33355 11530 36 0,'-3'19'18'0,"10"6"-15"15,-7-19 23-15,0 10-24 16,-4-7 0-16,-3 7 5 15,0 3 0-15,-4 6-8 16,1 3 0-16,-1 3 5 16,-3-6 0-16,4 10-1 15,-1-1 0-15,4-2-3 16,3-10 0-16,1-7-5 16,3-2 1-16,7-7-7 15,0-6 1-15,0-6-4 16,-3-7 0-16</inkml:trace>
  <inkml:trace contextRef="#ctx0" brushRef="#br1" timeOffset="120330.88">33517 11699 35 0,'4'19'17'0,"-11"12"-14"0,0-21 30 16,-4 2-29-16,-6 4 0 15,-8-3 2-15,7 5 0 16,1 4-8-16,-5 3 0 16,1 1 4-16,0-1 1 15,4-3-6-15,2-7 0 16,5-8-11-16,3-4 1 0,0-10-1 16,0-11 0-1</inkml:trace>
  <inkml:trace contextRef="#ctx0" brushRef="#br1" timeOffset="120509.78">33345 11690 20 0,'0'16'10'0,"10"24"-1"15,-10-27 15-15,4 6-21 16,-4-4 1-16,3 1 1 16,-3 3 1-16,4-3-8 15,3-4 0-15,-4 7 4 16,1-7 0-16,3-2-5 15,0-7 1-15,0-3-9 16,4-13 1-16</inkml:trace>
  <inkml:trace contextRef="#ctx0" brushRef="#br1" timeOffset="120718.9">33510 11630 28 0,'11'25'14'0,"-4"7"-2"0,-3-23 18 16,3 4-27-16,3 6 0 15,-3 2 2-15,0-2 1 16,-3 3-8-16,-4 3 1 0,-7 10 1 16,-7 2 0-16,-11 7-12 15,-10 3 1-15</inkml:trace>
  <inkml:trace contextRef="#ctx0" brushRef="#br1" timeOffset="126298.93">31380 12483 26 0,'-7'3'13'0,"3"4"3"16,4-7 14-16,4 3-25 16,-4-3 1-16,7 0 3 0,0 0 0 15,7 0-11 1,3 0 1-16,12 0 9 15,13 0 0-15,4 0-3 16,17 3 1-16,22 0-2 16,28 0 0-16,24-3-1 15,40 0 0-15,13 0-3 16,22 6 1-16,-7 1-2 0,6 5 0 16,724 45 2-16</inkml:trace>
  <inkml:trace contextRef="#ctx0" brushRef="#br1" timeOffset="127509.79">32247 12740 43 0,'11'35'21'0,"-15"34"-14"0,4-50 22 16,0-1-25-16,4 17 1 15,0 3 2-15,-1 9 1 16,1 3-10-16,-4 9 1 0,-4-8 6 31,4-4 1-31,-3 0-3 16,-1-10 1-16,-3-5-3 0,3-10 0 0,-3-7-1 31,4-8 1-31,3-11-1 16,3-5 0-16,1-10 0 0,3-3 0 0,7-9-1 31,7 6 1-31,4 3 0 0,3 9 0 16,-3 10-1-16,0 6 0 15,-4 16-1-15,-4 3 1 16,1 13 0 0,-4 8 0-16,0-5 0 15,-3 6 1-15,3-3-1 0,4 0 1 16,6-7-1-16,12-9 0 15,6-9-6-15,4-4 1 16,17-18-11-16,8-3 1 16</inkml:trace>
  <inkml:trace contextRef="#ctx0" brushRef="#br2" timeOffset="137337.69">25379 14073 26 0,'17'3'13'0,"5"-3"-4"15,-15 0 14-15,3 3-22 16,1-3 1 0,7 0 0-16,-1 0 1 0,4 0-3 15,0-3 0-15,4 3 2 0,-4 3 1 16,8 4-2-16,2-4 1 16,8 3 0-1,0 0 0-15,3 1-1 16,4-1 1-16,4 0-1 0,2 0 1 15,1 1-1 1,0-4 1-16,-3 0-1 16,6 3 0-16,4 0 0 15,4 1 1-15,3-4-1 16,3 0 0-16,4-3-1 16,-3 3 1-16,-1 0 0 15,4 0 0-15,4 1-1 16,3-1 0-16,7-3 0 0,1 0 1 15,-8-7-1-15,10 4 0 16,-2-3 0-16,6 0 0 16,0-1 0-16,-3 1 0 15,-11 0 0-15,7 0 0 16,-7-4 0-16,4-2 0 16,10 2 0-16,-7 4 0 15,-10-3 0-15,3-1 0 16,0 1 0-16,0 3 0 15,4-4 0-15,0 1 0 16,-1-4 0-16,-13 1 0 0,3-1 0 16,4-6 0-16,-4 4-1 15,7-4 1-15,-3 3 0 16,-1 0 0-16,-3 4 0 16,-10-4 0-16,6-3 0 15,1-3 0-15,6 10 0 16,-2-1 0-16,2-2 0 15,1-4 0-15,-11 3 0 16,3 1 0-16,1 2 0 16,3 0 0-16,-7 1-1 15,4-1 1-15,-1-2 0 16,-3 2 1-16,-7-6 0 16,-10-3 0-16,2-6-1 0,-2 6 1 15,-1-6 0-15,-3-3 0 0,-4-7-1 16,-3 0 1-1,-4 4-1-15,1-1 0 16,-1 1 0-16,-3-1 0 16,-4 1 0-16,-3-1 0 15,-1 4 0-15,-2-3 0 16,-1-1 0-16,3-3 0 16,-6 4 0-16,0 6 1 0,-1-4-2 15,-3 1 1 1,1-4 0-16,-1 4 0 15,-4 0 0-15,1 6 0 0,-4 0 0 16,0 3 0-16,0-10 0 16,0 4 0-16,0 0 0 15,-3 3 0-15,3-3 0 16,-4 2 0-16,1 1 0 16,-1 3 0-16,1 0 0 15,3 0 0-15,0 4 0 16,4-1 0-16,-1-3 0 0,1 3 0 15,3 7 0-15,0-4 0 16,4 0-1 0,-1-3 1-16,1-3-1 15,-1 0 1-15,1 4 0 0,0-1 0 16,3 3 0-16,4 4 0 16,3-1 0-16,0 4 1 15,7-1-1 1,-3 4 0-16,0 0 0 0,0-1 1 0,-1 4-1 15,-6 3 0-15,3 0 0 16,8 0 1-16,-1 0-1 16,0 3 0-1,0-3 0 1,1 0 0-16,2 4 0 0,1-1 0 16,4 0 0-16,2 0 0 0,-2 0 0 15,-1 0 0-15,-3-3 0 16,-7 0 1-1,6-3-1-15,8-3 1 0,-3 0-1 16,-1-1 0-16,4 1 0 16,3 3 1-16,1 0-1 0,6 3 0 15,-3 0 0-15,-4 0 0 16,-6 0 0 0,6 0 0-16,4-3 0 15,0 0 0-15,3-1 0 16,4 4 0-16,7-3 0 15,-3 3 1-15,-4-3-1 16,-11 0 0-16,-3 0-1 16,3-10 1-1,1-2 0-15,-4-4 1 0,0-3-1 16,-4 0 0-16,4-3 0 16,-4-3 0-16,-3-1 0 15,-7-5 1-15,-4-1-2 16,0 7 1-16,-3-6 0 15,-4-13 0-15,-3 0-1 16,-8-10 1-16,-6 1 0 0,-4-7 0 16,0-6 0-16,-4 6 0 15,1 16 0-15,-1 3 1 0,-3-3-1 16,0 0 0-16,-7 0 0 16,-4 10 0-16,-3-1-1 15,-4-3 1-15,1 4 0 16,-8 2 0-1,-3 1 0-15,-4 5 0 16,7-2 0-16,0 9 0 16,1 3-1-16,-5 0 1 0,-6 1 0 15,-7 2 0-15,-8 0-1 16,-6 1 1-16,-8-1 0 16,8 3 0-16,3 1 0 0,-7-1 0 15,3 10 0 1,-3 0 0-16,0 0 0 15,0 0 0-15,-11 6 0 16,11 3 0-16,-3 0 0 16,3 1 0-16,-4 2-1 0,1 0 1 15,-4 1 0-15,0 2 0 16,-4-2 0 0,11 2 0-16,-18 20 0 31,11-1 0-31,4 0 0 0,3-5 0 15,7 5 0 1,7-3 0-16,-4-3 0 0,1 0 0 0,3 4 0 16,11-4 0-16,6 0 0 15,1 0 0-15,0 3 0 16,3 6 1 0,0 7-1-16,4 0 0 15,3 3 0-15,1 6 1 0,-1-6-1 16,0 3 1-16,-3 0-1 15,-4 3 0-15,4-12 0 16,0 6 1-16,0 0-1 16,-1 0 0-1,1-4 0-15,0 1 0 0,0 3 0 0,-4 0 0 16,7 0 0 0,4-3 1-16,0-1-1 15,0 1 0-15,-4 0 0 0,-3 0 0 0,-4-7 0 31,-3-6 0-31,-4-3 0 0,-7 1 1 16,4-1-1-16,-1-3 1 16,-6 0-1-16,-4-1 1 0,7 5-1 31,0-1 0-31,-3 3 0 16,0-3 1-16,-1 3-1 0,-6-3 0 15,6-3 0 1,1 0 1-16,-4-6 0 15,-3 0 0-15,6-7-1 16,4 3 1-16,-3 1 0 16,-4 0 0-16,-7-4-1 0,-3-3 0 0,3-3 0 15,3 1 0-15,-6-11 0 16,3 7 0-16,7 0 0 16,0 0 0-1,-3 3 0-15,-8 1 1 16,4-4-1-16,0 3 1 15,0 0-1-15,0 0 0 16,-3 0 0-16,10-3 0 16,3 3 0-16,-3 0 1 15,-10 0-1-15,3 1 0 0,0-4-1 16,0 0 1-16,-4 3 0 16,-3-3 1-16,7 0-2 15,4 0 1-15,-7 0 0 0,-1 0 0 16,-3-3 0-1,0-4 0-15,-4 1 0 16,-6-6 0 47,13 2 0-32,1 7 1-31,-8 0-1 0,-3 6 1 0,-3-3-1 0,-1 0 0 0,0 0 0 0,4 3 0 0,7 0 0 0,7 4 0 0,0-1 0 0,-3-3 0 0,-1 3-1 15,1 4 1-15,6 2 0 16,-3 1 0-16,0-1-1 16,0 4 1-16,15-4 0 0,2 1 0 15,-3 0-1 1,1-1 1-16,-5 1 0 0,1-1 0 16,-1 1-1-16,1-1 1 15,3 1-1-15,-7-7 1 0,7-3-1 16,-3 0 1-1,10 0-1-15,0 7 1 0,1-4 0 16,-5 4 0 0,1 5 0-16,0 4 1 0,-1-3-1 15,1 6 0-15,3 3 0 16,0 0 1-16,7 9-2 16,-3 1 1-16,0-1 0 0,0 4 0 15,-1 3 0-15,5 3 0 16,6 0 0-1,4 6 1-15,0-3-1 16,6 0 1-16,5 6-1 16,6 0 1-16,-3 1-1 15,7-4 1-15,21-9-1 16,11-4 0-16,21-9-6 16,18-6 0-16,-1-9-11 0,1 3 0 15</inkml:trace>
  <inkml:trace contextRef="#ctx0" brushRef="#br2" timeOffset="137994.76">31429 9467 34 0,'14'25'17'0,"4"31"-6"0,-8-37 15 16,-6 6-23-16,-1 10 0 15,1 15 2-15,3 12 0 16,-4 20-6-16,-3 6 0 0,-3 6 4 16,-1 0 0-1,-3 0-4-15,-7-19 1 0,4-18-8 16,-1-13 1-16,1-10-7 15,-1-15 1-15</inkml:trace>
  <inkml:trace contextRef="#ctx0" brushRef="#br2" timeOffset="138419.2">31189 10204 37 0,'18'31'18'0,"-1"10"-14"16,-6-32 29-16,0 7-32 16,-1 9 1-16,4 9 1 15,-3 4 1-15,-4 6-5 0,0-3 0 16,-4-1 3-16,1-5 0 16,0-7 0-16,-1-6 0 15,1-3 0-15,3 0 0 16,3-7 1-16,4-2 0 15,15-7 0-15,9-6 0 16,8-7-1-16,7-5 1 16,-11-1-2-16,-3 0 1 15,4 0-1-15,-12 1 0 16,-2-4-1-16,-5 3 1 16,-10 1-2-16,-7 2 1 0,-14 4-1 15,-3 9 1 1,-18 9-1-16,-18-6 1 0,-14 3 0 15,-4 1 0-15,-10 2-2 16,14-3 1-16,4-2-6 16,10-4 1-16,4-7-11 15,-1-5 1-15</inkml:trace>
  <inkml:trace contextRef="#ctx0" brushRef="#br2" timeOffset="139322.69">29612 8247 34 0,'-3'31'17'0,"10"-12"-5"0,-4-16 19 15,1 0-25-15,-1 0 0 16,1 0 3-16,3 1 1 15,0-4-13-15,4-10 1 16,6-15 8 0,4-9 0-16,4-13-3 0,10-7 1 0,8-2-2 31,-1-13 0-31,0 9-1 0,-3-2 1 16,-11 5-2-1,1 16 1-15,-5 10-3 0,-6 12 1 16,-4 13-1-16,-3 12 0 15,-4 4-1-15,0 2 1 16,0 4-1-16,0-4 1 16,-4-2 1-16,1-4 0 15,3-3 1-15,7-3 0 0,4 0 0 16,3-6 1-16,0 0 0 16,4-1 0-16,3 1-1 15,0 0 0-15,0-7 0 16,1-9 0-16,-5-9 0 15,-3 3 0-15,1 0-1 16,-5 2 1-16,-3 4 0 16,0 7 0-16,-3 5 0 15,0 7 0-15,-4 6 0 0,0 7 1 16,-4 9-1 0,-3 9 1-16,0-3-1 15,-3 6 1-15,-4 10 0 16,0 0 0-16,-4-7 0 15,0 7 0-15,1 3 0 16,3 3 0 0,0 3-1-1,3-6 0-15,4-13-4 16,7-9 0-16,7-9-9 0,4-4 1 16,0-6-6-16,-4-3 1 15</inkml:trace>
  <inkml:trace contextRef="#ctx0" brushRef="#br2" timeOffset="139560.54">30575 8040 44 0,'0'22'22'0,"0"22"-18"0,0-38 37 16,0 6-38-16,0 10 0 16,0 0 2-16,0 7 0 15,0-4-5-15,4-10 1 16,-1 1 3-16,4-3 1 0,0-1-2 15,-3-9 1-15,7-12-3 16,6-10 1-16,1-3-5 16,-1-6 1-16,5 3-7 15,-1-10 1-15,3 4-10 16,5-4 0-16</inkml:trace>
  <inkml:trace contextRef="#ctx0" brushRef="#br2" timeOffset="139815.53">30988 7460 48 0,'4'50'24'0,"-19"22"-18"15,12-47 34-15,-11 13-39 16,-4 21 0-16,1 10 1 0,-5 7 0 15,1 11-3-15,4-2 1 16,2-13-1-16,1-12 0 16,7-20-6-16,4-14 1 15,3-20-7-15,7-19 1 16,7-15-4-16,4-10 1 16</inkml:trace>
  <inkml:trace contextRef="#ctx0" brushRef="#br2" timeOffset="140026.75">31150 7522 43 0,'0'47'21'0,"4"19"-25"16,-4-41 42-16,-4 7-35 16,1 12 0-16,-4 3 1 0,-4 9 0 15,1 1-6 1,2-10 1-16,1-4 1 15,4-5 0-15,-1-3-6 16,1-10 0-16,-1-13-8 16,-3-2 0-16</inkml:trace>
  <inkml:trace contextRef="#ctx0" brushRef="#br2" timeOffset="140311.17">30896 7965 44 0,'-7'6'22'0,"-7"6"-15"0,14-9 36 16,0 1-39-16,0-1 1 15,0 0 5-15,4-3 1 16,6 3-13-16,8-3 1 0,10-3 7 15,14-7 1-15,-3 1-4 16,14 6 1-16,7-3-9 16,-7-1 0-16,-7 1-8 15,-7-3 0-15,-8-1-8 16,1 1 0-16</inkml:trace>
  <inkml:trace contextRef="#ctx0" brushRef="#br2" timeOffset="140642.04">32068 7616 53 0,'0'32'26'0,"-22"43"-29"0,15-53 44 15,-7 13-41-15,-3 2 0 16,-1 16 0-16,0-2 1 16,1 2-1-16,3-3 0 15,-1-6-2-15,1-13 0 16,0-12-4-16,4-9 0 15,-1-7-7-15,4-10 0 16,-4-5-2-16,4-7 1 0</inkml:trace>
  <inkml:trace contextRef="#ctx0" brushRef="#br2" timeOffset="140867.09">31902 7965 36 0,'21'12'18'0,"18"-3"-16"16,-18-9 35-16,0 4-32 15,7-4 1-15,8 3 1 16,-1 3 0-16,-3 0-10 16,-8 1 1-16,-3 2 5 15,-6-3 1-15,-1 10-4 16,-7 0 0-16,-11-1-1 16,-6 7 1-16,-5 3-4 15,-6 0 1-15,-3 4-5 16,-1-4 0-16,0-6-7 15,4-4 1-15</inkml:trace>
  <inkml:trace contextRef="#ctx0" brushRef="#br2" timeOffset="141140">32568 7943 38 0,'18'9'19'0,"-21"35"-13"0,-1-32 30 15,-3 14-34-15,-7 8 1 0,-7 7 2 16,-11 3 0-16,-17 9-7 16,6 10 1-16,1-4 3 15,0 4 1-15,3-10-3 16,3-9 0-16,5-9-8 15,10-13 0-15,6-16-7 16,5-22 1-16</inkml:trace>
  <inkml:trace contextRef="#ctx0" brushRef="#br2" timeOffset="141288.29">32237 8012 36 0,'10'-7'18'0,"1"57"-10"16,-4-34 25-16,4 9-31 15,-1 10 1-15,-3-1-1 16,-3 1 1-16,-8-4-5 0,-3-3 1 0,0-3-3 16,4-6 1-1,-8-6-10-15,-7-7 0 16</inkml:trace>
  <inkml:trace contextRef="#ctx0" brushRef="#br2" timeOffset="141664.5">31179 8529 56 0,'-4'31'28'0,"-7"-2"-33"16,8-17 49-16,-1 1-43 15,4 2 0-15,0 7 0 16,0 10 1-16,-3 8-3 15,-1-2 1-15,-3 3-1 16,0-4 1-16,0-2-8 16,4-7 0-16,3-6-8 0,0-6 0 15</inkml:trace>
  <inkml:trace contextRef="#ctx0" brushRef="#br2" timeOffset="141843.71">31524 8965 49 0,'7'25'24'0,"-10"-9"-32"0,3-16 39 0,-4 0-45 16,1-4 0-16,-4-5-10 15,3 0 1-15</inkml:trace>
  <inkml:trace contextRef="#ctx0" brushRef="#br3" timeOffset="150769.81">24391 10595 36 0,'21'51'18'0,"0"27"-13"0,-17-50 19 15,3 13-22 1,4 25 0-16,-4 22 0 15,-7 21 0-15,3 26-3 16,-3 22 0 0,-3 163 2-1,-1-25 1-15,-3-32-2 16,-7-18 1-16,0-10-1 16,-4-22 1-16,-3-18 0 15,3-14 0-15,4-18-1 16,4-21 0-16,-1-36-3 15,4-24 0-15,0-20-8 0,0-18 0 0,3-31-1 16,4-23 1-16</inkml:trace>
  <inkml:trace contextRef="#ctx0" brushRef="#br3" timeOffset="151992.1">24994 10548 27 0,'43'0'13'0,"-5"0"-14"16,-30-3 23-16,9-3-20 15,11-3 1-15,8 2 0 16,6 4 0-16,14 3-4 16,11 3 1-16,4-3 3 15,0 0 1-15,10 3-2 0,7-3 0 16,18 0 0-16,-4-3 1 15,14-3-1-15,15 0 0 16,14 0-1-16,-1 6 1 16,19 6-2-16,13 3 1 15,4-3-1-15,17 4 1 16,-13 2-1-16,13 1 0 16,12 0 0-16,-8-7 0 15,10-3 1-15,-3-3 0 16,-3-3 0-16,0 0 1 0,-18-4-1 15,3 4 0-15,-3-3 1 16,0-7 0-16,-14-9-2 0,-7 1 0 16,-8-5 0-16,-13-2 0 15,-21 3 0 1,-8 0 0-16,0 9-1 16,-13 7 1-16,-15 3-1 0,-7 6 0 15,-14 6-1 1,-7 7 1-16,-14 8-2 15,-11 11 1-15,-7-4 0 0,-13 7 0 0,-8 5 1 16,-7 1 0 0,-4 12 0-1,-3 4 0-15,-4 15 1 16,4 3 1-16,-7 13-1 16,7 6 0-16,-3 6 0 0,3 10 0 0,-4 9 0 15,4-3 0-15,0 10 0 16,3 15 0-1,4 6 0-15,4 4 1 16,3 2-1-16,4 7 0 16,3-6 0-16,0 6 0 15,10-3 0-15,-2 0 1 16,-5-13-1-16,-3-6 0 0,0 3 0 16,-3-9 1-16,-7-10-1 15,-8 0 1-15,-3-9-1 16,0-3 0-16,-4-16 0 15,-10-6 0 1,-11-10-1-16,-10-6 1 0,-11-15 0 16,-7-10 0-16,-10-13 0 15,-26-12 0-15,-20-16 1 16,-15-9 0-16,-24-9-1 16,-21-13 1-16,-15-10 1 15,-24-9 0-15,-4 0-1 16,-17-9 1-16,0 6-1 15,-22 9 1-15,1 4 0 16,-26-1 0-16,15 4-2 16,-7 6 1-16,11 9-1 15,-1 4 1-15,18 5-1 16,-7 1 0-16,11 6 0 16,3 0 0-16,3 0-3 15,22 6 0-15,-4 4-6 16,8-7 1-16,24-3-6 0,21-9 1 15</inkml:trace>
  <inkml:trace contextRef="#ctx0" brushRef="#br3" timeOffset="153122.13">25919 9203 48 0,'10'19'24'0,"-13"-13"-19"16,-1 1 25-16,-6-1-30 15,-8 3 0-15,-14 7 0 16,-7 3 0-16,4 3 0 16,0 6 0-16,-4-3-1 0,-3 3 0 15,3 7 0 1,4-1 1-16,10 1 0 0,7-10 0 0,11 3 0 16,14-9 0-16,11 3 2 15,0 0 1-15,17 0-2 16,4-4 1-16,6-2-1 31,-2 3 1-31,-8-6-1 0,-7 2 0 16,-10 4-2-16,-15 6 1 15,-10 6-1-15,-10 4 0 16,-8 3 0-16,-3-7 0 0,3-6 0 16,4 0 1-1,0-3 0-15,7-3 0 16,3-3 1-16,4-4 0 0,7 1 1 15,-3-4 0-15,17-6 1 0,10 0 0 16,8-6 0-16,10-6 0 16,11-1-1-16,4-8 0 15,-1-8-1 1,-3-2 0-16,-11 0-1 16,-6-3 0-16,-8 6-1 0,-7-1 0 15,-7 5 0 1,-3 2 1-16,-8 6-2 15,-3 4 1-15,-7 9-1 0,-3 6 0 0,-4 3 0 32,-4 10 1-32,0 9-1 15,1 4 0-15,3-1 1 16,3 4 1-16,7-1 0 16,8 1 0-16,3-4 0 15,7-6 1-15,0-6-3 0,4-3 0 16,3-7-5-16,0-9 0 0,-3-9-8 31,7-10 1-31</inkml:trace>
  <inkml:trace contextRef="#ctx0" brushRef="#br3" timeOffset="153508.29">26264 10113 44 0,'-14'62'22'0,"0"-18"-20"0,7-31 35 16,4 2-35-16,-5-2 0 15,5-4 2-15,-1-9 0 0,4-9-4 16,0-10 0-16,4-6 3 16,3-9 0-16,4-4-1 15,3-12 0-15,0 3-2 16,3-3 1-16,1 6-2 15,7 3 0-15,-1 10 0 16,1 5 1-16,3 11-1 16,-3 8 0-1,-4 14 0-15,0 8 0 0,-10 4 1 32,-11 0 0-32,-11 6-1 0,-6 3 0 0,-8 1-1 15,-7-1 0 1,-3-3-3-16,3-6 1 0,8-4-5 15,6-2 1-15,0-7-7 16,4-6 1-16</inkml:trace>
  <inkml:trace contextRef="#ctx0" brushRef="#br3" timeOffset="153897.44">26674 9855 44 0,'28'-6'22'0,"-11"22"-20"0,-17-16 38 15,0 0-39-15,0 0 0 16,0 0 1-16,-3 3 1 16,-8-3-4-16,-3 6 1 15,-7 1 2-15,-4 5 0 0,-3 1-1 16,0 2 0 0,-7 10-1-1,6-3 1-15,8-3-1 16,7-6 0-16,11-4-1 15,6-6 1-15,8-3-1 16,6-3 1-16,1-3 0 16,0 0 0-16,-1 2-1 15,1 1 1-15,-4 3 0 0,0 0 0 0,-3 0 0 16,-1 0 1-16,1 0-1 31,-1 3 0-31,1 1 0 16,0 2 1-16,-4 0-3 15,0 0 1-15,0 1-9 16,0-1 1 0,0-3-6-16,-7-3 0 0</inkml:trace>
  <inkml:trace contextRef="#ctx0" brushRef="#br3" timeOffset="154706.47">26797 9990 46 0,'7'0'23'0,"-10"-15"-25"0,3 5 40 16,0-2-37-16,0-4 0 15,3-3 1-15,-3 3 0 0,4 4-2 16,-4-1 0-16,7 4 1 16,0 0 1-16,7 5-1 15,3 1 0-15,8 3-2 16,-4 0 0-16,4-3-4 15,-4 0 1-15,7 3-6 16,-3 0 1-16,3-3-3 16,-3 0 0-16,0 0 2 15,-4-4 0-15,0 1 5 16,-3 6 0 15,-4 0 7-31,0 6 0 0,-4-6 6 0,1 0 0 0,-4 3 0 16,0 1 1-16,-3 2-3 15,-8 3 1-15,-3 1-3 16,-3 2 0-16,-1 1-3 16,0-4 1-16,1-3-2 15,-1 4 1-15,1-4-1 0,3 0 1 16,0 1-1-16,7-4 0 16,0-3-1-16,7-6 0 15,3-1 0-15,1 1 1 16,-1 0-1-16,1-1 0 15,-1 4-1-15,1 0 1 16,-4 9 0-16,0 7 0 16,0 3 0-16,-3-1 0 15,-1 4 0-15,1 0 0 16,-1-3 0-16,1-4 1 16,3-2 0-16,4-7 0 0,-1-6 0 15,4-7 1-15,0 1-1 16,7-13 1-16,8-13 0 15,6-5 0-15,0-17-1 16,-3-6 0 0,0-12 1-16,-11-3 1 0,-7-7 0 15,-7-3 1-15,-7 7-1 16,-3 9 1-16,-8 15-1 16,-3 10 0-16,-11 13-1 15,0 15 1-15,1 25-2 16,3 16 0-16,3 22 0 0,7 22 1 15,1 9 0-15,3 22 1 16,0 19-1 0,0-15 0-16,3-17-3 0,1-15 0 0,-1-22-2 15,4-15 0 1,0-13-4-16,0-7 0 16,0-12-6-16,0-16 1 0</inkml:trace>
  <inkml:trace contextRef="#ctx0" brushRef="#br3" timeOffset="154905.09">27259 9818 42 0,'18'25'21'0,"-8"-6"-23"0,-3-19 38 0,4 0-34 15,7 0 0-15,10 0 0 16,4 0 1-16,-1 0-5 15,1 0 1-15,-4-3-1 16,-6 6 0-16,-5-3-11 16,-3 0 0-16</inkml:trace>
  <inkml:trace contextRef="#ctx0" brushRef="#br3" timeOffset="155189.54">27633 9862 47 0,'42'28'23'0,"22"-9"-24"16,-43-16 36-16,-3 0-34 16,-1-6 0-16,1-3 1 15,-4-4 1-15,-3 1-4 16,-4-7 0-16,-7 4 2 0,0-4 0 16,-7 3-1-16,-4 1 1 15,-3 12-2-15,-4 12 1 16,1 10 0-16,-1 3 0 15,4 0 0-15,3 7 1 16,8-1-1-16,6-3 1 16,8 1-3-16,7-7 0 15,-1-7-6-15,-3-5 1 16,11-10-7-16,7-10 0 16</inkml:trace>
  <inkml:trace contextRef="#ctx0" brushRef="#br3" timeOffset="155837.6">29238 9153 49 0,'0'60'24'0,"-10"12"-25"0,6-50 42 31,1 9-41-31,-1 16 1 0,1 3 0 16,3 10 0-16,3 12-1 15,4-3 0-15,4-6 2 16,-1-7 0-16,-3-18 0 15,0-7 0-15,-3-12-1 16,-8-16 1-16,-3-12-2 16,-10-10 1-16,-12 3-2 0,-6-9 1 15,-7-9-2-15,3 5 1 16,-3 1-1-16,-4 3 0 16,-7 6 1-16,4 4 0 0,3 8 0 15,7 7 1-15,7 3 1 16,11-3 0-16,14 7 3 31,18-4 0-31,17 0 0 16,7-3 1-16,29-3-1 15,24 0 1-15,18-10-3 16,-15-3 1-16,1 1-6 0,-11 2 0 16,-21 4-9-16,-14 6 1 15,-18 3-8-15,-17 6 0 16</inkml:trace>
  <inkml:trace contextRef="#ctx0" brushRef="#br3" timeOffset="157320.38">25298 14788 46 0,'-4'35'23'0,"4"21"-12"0,0-37 23 0,0-4-32 16,0 1 0-16,0 3 2 16,0-3 0-16,0-7-5 0,0-3 0 15,0-6 3 1,0-12 0-16,4-10-1 16,-4-6 0-16,3-7-1 15,-3-3 1-15,0 1-1 16,4 2 1-16,3 7-1 15,3 6 1-15,5 7-1 0,6 5 0 16,3-2-1 0,5 5 0-16,-1 7-5 15,4-3 1-15,-8 3-8 16,-3 3 1-16,-10-3-4 16,-7 3 0-16</inkml:trace>
  <inkml:trace contextRef="#ctx0" brushRef="#br3" timeOffset="157801.7">25626 14967 59 0,'3'15'29'0,"15"-30"-37"16,-15 12 58-16,12-4-50 15,-1-5 0-15,3-4 0 16,5-3 1-16,-5-6-1 16,1 0 0-16,-4 3 0 15,-7 0 0-15,-11 3-1 16,1 1 0-16,-4 8-2 16,-4 4 1-16,-3 9-1 15,-3 10 1-15,2 9-1 0,5 12 0 16,3 1 1-16,3 2 1 15,-3-2 2-15,4-4 0 16,13-3 0-16,11-6 0 16,8-3-3-16,-1-10 0 15,4-5-12-15,3-14 0 16</inkml:trace>
  <inkml:trace contextRef="#ctx0" brushRef="#br3" timeOffset="158612.26">26021 14979 52 0,'7'22'26'0,"-7"28"-26"16,0-37 40-16,0 3-39 15,0-4 1-15,-4 1 0 0,4-4 0 0,0 1-3 16,0-4 1 0,0-6 1-1,7-10 1-15,1-5-2 0,2-4 1 0,1 0-1 16,3-3 0 0,0 3-1-16,0 1 1 15,0-1-1-15,0 0 0 16,0 6-1-1,0 4 1-15,-3 0 0 16,-4-1 1-16,4 13 0 0,-1 4 0 16,1 5 0-16,-4 7 1 15,0 6 0-15,0 0 0 16,-3 0-2-16,-1 3 1 16,1-6-4-16,3-3 1 15,3-6-7-15,1-1 1 16,10-5-7-16,-3-11 1 15</inkml:trace>
  <inkml:trace contextRef="#ctx0" brushRef="#br3" timeOffset="159032.04">26589 14989 53 0,'10'3'26'0,"-6"-6"-31"16,-4 3 49-16,-7 0-43 15,-4 3 0-15,-3 0 1 16,-3 0 0-16,-1 0-2 16,0 4 0-16,1-1 1 15,-1 3 1-15,4 1-1 16,-4-4 0-16,8 0-2 16,3-3 1-16,3 0-1 15,4 1 0-15,4 2-1 16,3-3 1-16,3 0-1 15,4-3 1-15,1 0 1 16,-1-3 0-16,0 0 0 16,0 0 1-16,0 0 1 0,-3 3 0 15,-1 6 0-15,-3 6 1 16,0 7-1-16,0 3 1 16,-3-6-1-16,-1 6 1 15,-3-3-3-15,0-4 0 16,4 1-3-16,-1-7 0 15,4-5-5-15,1-4 1 16,2-7-8-16,1 4 1 16,-1-6-3-16,1-10 0 0</inkml:trace>
  <inkml:trace contextRef="#ctx0" brushRef="#br3" timeOffset="159633.79">26734 15070 36 0,'3'22'18'0,"4"6"-14"0,-3-21 33 0,-4 2-34 15,0 1 1-15,0-4 2 16,0-3 0-16,0-3-7 16,0-6 0-16,3-4 5 15,1-2 1-15,-8-4-2 16,4 0 1-16,4 1-2 16,-1-1 0-16,4 3-1 15,4 1 0-15,-1 3-1 0,5-1 1 0,-1 7-1 31,0 3 1-31,0 3-1 0,-4 0 0 0,1 4-1 16,0-1 0-16,-4 0 0 16,0 0 1-1,-4 4-2-15,1-1 1 16,-4 1-1-16,0-1 1 16,3 0-1-16,1 1 1 15,3-1 0-15,0 1 0 16,4-1 0-16,-1 0 1 15,4 1 0-15,11-4 0 16,3 0 1-16,4-3 0 16,3-3 0-16,0-3 1 15,-3-3-1-15,0-3 1 0,-4-7-2 16,-7-3 1-16,-3 0-1 16,-4-3 0-16,-3-3-1 15,-1-3 0-15,-3 3 0 16,0-3 0-16,-7 6-1 15,-3 3 0-15,-4 13 0 16,-4 15 1-16,1 4-1 16,-1 12 1-16,0 16 0 15,4-4 1-15,0 7 1 16,7 3 1-16,4-6-1 16,3-3 0-16,7-7-1 15,0-9 0-15,14-10-2 16,4-5 0-16,0-10-12 15,3-10 0-15,-3-6-1 16,3-3 0-16</inkml:trace>
  <inkml:trace contextRef="#ctx0" brushRef="#br3" timeOffset="160384.2">28399 14923 52 0,'0'16'26'0,"-7"21"-34"0,7-27 52 15,-4 12-44-15,-3 6 0 16,0 3 1-16,0 0 0 15,0 4-1-15,3-1 0 16,1-2 2-16,6-10 0 16,4 0 0-16,0-7 0 15,4-2-1-15,3-4 1 0,7-5-1 16,4-11 1-16,3-5-2 16,-3-4 0-16,-4-6-1 15,-3-6 0-15,-1-4 0 16,-3 4 0-16,1 3 0 15,-5 6 0-15,1 7 0 16,-1 6 1 0,-3 12 0-16,0 13 0 0,0-1 1 15,-3 11 0-15,3 5 0 16,0 7 1-16,4-7-2 16,3 1 1-16,3-7 0 15,5-3 0-15,2-6-4 16,1-3 1-16,0-10-8 15,-4-6 0-15,-7-9-7 16,-3-7 1-16</inkml:trace>
  <inkml:trace contextRef="#ctx0" brushRef="#br3" timeOffset="160700.34">28952 15108 62 0,'0'3'31'0,"4"-6"-34"0,-4 3 57 0,0 0-51 15,11-3 0-15,3 3 1 16,0 0 0-16,7 3-6 16,4 0 0-16,3 0 1 15,4 0 0-15,-4 0-8 16,0 1 1-16,-10-1-12 16,-4-3 1-16</inkml:trace>
  <inkml:trace contextRef="#ctx0" brushRef="#br3" timeOffset="160881.28">28942 15296 64 0,'3'9'32'0,"22"-2"-38"16,-11-10 53-16,7 6-47 0,8 0 0 15,2 0-3-15,1-3 0 16,0 0-4-16,-4 0 1 15,-3-6-11-15,-8-4 1 16</inkml:trace>
  <inkml:trace contextRef="#ctx0" brushRef="#br3" timeOffset="161750.38">29792 15262 62 0,'18'3'31'0,"3"-13"-31"0,-14 4 53 16,-4 6-52-16,1-3 0 16,-4 3 1-16,-4-6 0 15,-6-1-3-15,-8 4 1 0,-6 6 0 16,-8 4 1-16,-3 5-4 15,-1 1 1-15,1 2-2 16,7 1 1-16,3 3-2 16,7 0 0-16,4-4 0 15,4 4 0-15,6-3 2 16,15 0 0-16,10-4 2 16,7-6 0-16,4-6 0 15,0 0 1-15,-4-6 1 16,-7 0 0-16,-3-4-1 15,-4 4 0-15,-4 0-2 16,-3 3 0-16,-7 3-1 16,0 6 0-16,-7 7-1 15,0 8 1-15,0 5 1 16,-3 8 0-16,3 16 3 16,0-6 1-16,3 9 2 15,4 1 0-15,0-7 2 0,0-3 1 16,-3-4-1-16,-5-5 0 15,-6-10-2-15,-7-6 0 16,-3-10-2-16,-5-6 1 16,5-6-2-16,-1-9 0 15,0-4-1-15,4-9 0 16,0 6-1-16,7-6 1 16,3-6-3-16,8 2 0 15,3 1-4-15,7 0 1 16,7 3-10-16,18 3 0 0,10-3-1 15,11-6 0-15</inkml:trace>
  <inkml:trace contextRef="#ctx0" brushRef="#br3" timeOffset="162020.99">30353 14992 52 0,'0'6'26'0,"-32"22"-33"16,22-18 51-16,-4 5-43 15,-1 7 0-15,-9 3 2 16,-8 1 0-16,-3 2-3 16,7 6 0-16,-1 4 2 0,8 0 1 15,3-1-2-15,8 4 0 16,6 0-3-16,1-10 0 15,10-9-7-15,18-3 1 16,-1-16-9-16,5-6 1 16</inkml:trace>
  <inkml:trace contextRef="#ctx0" brushRef="#br3" timeOffset="162232.6">30596 15130 55 0,'4'9'27'0,"-8"32"-30"0,1-25 46 16,-8-4-42-16,-6 10 1 0,-8 6 1 16,-7 7 0-16,-7 6-4 15,-6 3 0-15,6-4 2 16,3 1 1-16,1 0-4 16,7-13 1-16,3-9-7 15,11-10 1-15,4-12-10 16,10-16 1-16</inkml:trace>
  <inkml:trace contextRef="#ctx0" brushRef="#br3" timeOffset="162443.44">30258 15164 34 0,'0'22'17'0,"7"57"-8"15,-4-64 19-15,1 10-25 0,-1 7 1 16,4 5 1-16,4-2 1 0,3-7-8 15,7 0 0-15,4 1 4 16,3-7 0 0,0-10-5-16,1-2 1 0,2-7-6 15,-2-3 0-15,-8-13-6 16,-4-15 1 0</inkml:trace>
  <inkml:trace contextRef="#ctx0" brushRef="#br3" timeOffset="162666.72">30730 14992 55 0,'4'59'27'0,"14"7"-27"15,-8-53 52-15,4 9-48 16,4 6 0-16,7 7 0 15,3-4 1-15,-3 3-9 16,-8 4 1-16,-10 6-3 16,-21-3 0-16,-18 3-13 15,-13 12 1-15</inkml:trace>
  <inkml:trace contextRef="#ctx0" brushRef="#br1" timeOffset="168963.73">7497 16111 53 0,'0'0'26'0,"0"-3"-20"15,0 3 26-15,14-3-30 0,-4 0 1 16,1-3 1 0,17-1 0-1,4-2-6-15,10 3 1 16,8-1 1-16,6 4 1 16,-3-3-8-16,-7 0 0 15,-11 6-9-15,-14 0 0 0</inkml:trace>
  <inkml:trace contextRef="#ctx0" brushRef="#br1" timeOffset="169169.07">7391 16406 60 0,'-18'41'30'0,"29"-35"-32"0,-4-6 51 0,7 0-47 16,3-3 1-16,22 0-1 15,11-3 1-15,13-1-8 16,-13 4 1-16,24 3-8 16,-7 0 0-16,-7-6-7 15,-11 12 1-15</inkml:trace>
  <inkml:trace contextRef="#ctx0" brushRef="#br1" timeOffset="169747.87">9483 14982 61 0,'3'13'30'0,"-20"22"-40"16,10-20 56-16,-8 10-46 16,-2 3 1-16,-19 16 1 15,-6 10 0-15,-7 8-2 16,3 14 1-16,-14 15 1 15,-7 22 1-15,-4 15-1 16,4 23 0-16,0 12 0 0,0 25 1 16,14 0-1-16,4 10 0 15,10-4 0-15,18-9 1 16,21-6-1-16,25-4 1 16,24-15-2-16,18-16 0 15,11-21-5-15,10-17 1 16,-3-12-10-16,-4-15 0 0,-11-26-8 15,-10-12 1-15</inkml:trace>
  <inkml:trace contextRef="#ctx0" brushRef="#br1" timeOffset="170533.84">15744 14581 27 0,'-17'53'13'0,"-1"23"4"0,18-54 14 16,4 18-24-16,3 14 0 15,-4 21 4-15,11 10 0 16,11 27-13-16,14 26 0 16,7 16 10-16,3 25 0 0,1 18-4 0,-8 20 1 15,-14 12-3-15,-14 22 0 31,-21-13-3-31,-18-12 1 16,-20-16-1-16,-12-19 0 0,-10-34-3 0,-10-13 0 31,-1-22-15-31,4-18 1 0</inkml:trace>
  <inkml:trace contextRef="#ctx0" brushRef="#br1" timeOffset="171139.22">17325 14666 57 0,'-11'0'28'0,"4"-16"-24"0,7 16 39 0,-3 6-40 16,-4 7 1-16,0 3 3 16,-4 2 0-16,0 4-8 15,-3 3 0-15,0 1 7 16,-3 5 1-16,-5 6-2 15,-6 1 1-15,-7 15-2 16,-11 4 0-16,-7 12-1 16,0 12 0-16,-17 20-2 15,-8 12 1-15,-7 18-3 16,1 23 1-16,-1 15-1 16,18 13 0-16,11 22-1 15,10-3 0-15,14 6-1 16,14 0 0-16,25-10-3 15,22-6 0-15,20 1-4 16,7-26 1-16,1-9-13 0,-4-19 0 0</inkml:trace>
  <inkml:trace contextRef="#ctx0" brushRef="#br1" timeOffset="172270.98">9462 16666 55 0,'-4'16'27'0,"8"-19"-18"16,-1-3 28-16,4-1-32 0,7-11 0 15,4-17 2-15,3-9 0 16,7-9-10-16,-3-19 1 31,0-7 6-31,-8-12 0 0,-3 4-3 16,4-4 1-16,-11 6-3 16,0 3 1-16,0 7-2 15,-3 6 1-15,-4 16-2 16,0 9 0-16,0 13-2 15,-4 6 1-15,-3 12-1 16,-3 19 0-16,-5 16 1 16,-2 6 1-16,3 20 2 15,0 14 0-15,3 10 2 16,4 13 0-16,3 0 1 16,1 6 0-16,3-10-2 15,3-2 1-15,4-7-2 16,8-10 1-16,-1-21-3 0,0-13 0 0,3-15-7 15,5-13 1-15,2-19-6 16,5-6 0-16</inkml:trace>
  <inkml:trace contextRef="#ctx0" brushRef="#br1" timeOffset="172455.4">9902 16124 48 0,'-3'38'24'0,"3"12"-22"0,0-38 40 16,0 4-41-16,-4 0 0 15,4 2 0-15,0-2 0 16,0-3-6-16,0-1 0 16,4-9-10-16,-1-12 1 0</inkml:trace>
  <inkml:trace contextRef="#ctx0" brushRef="#br1" timeOffset="172619.89">9850 16027 54 0,'17'25'27'0,"4"-13"-33"0,-14-9 42 0,11-3-38 0,0 4 0 0,6-4-16 16,1 0 0-16,0-4 14 15,-4 4 1-15</inkml:trace>
  <inkml:trace contextRef="#ctx0" brushRef="#br1" timeOffset="173104.4">10044 16437 46 0,'3'48'23'0,"11"-42"-25"0,-7-6 40 16,0 0-38-16,0-6 0 15,4-1 0-15,0-5 1 16,3-4-2-16,3-3 1 16,1 0 0-16,-4 1 0 15,4-1 0-15,-4 9 0 16,0 4 0-16,0 6 1 62,0 6-1-62,-3 1 0 0,-1 8 0 0,1-5 1 0,-4 2 0 0,4-2 0 0,-4-4-1 0,0 3 1 0,-4-2-1 16,4-4 1-16,0 0-1 16,0 0 0-16,4 0 0 15,0 0 0-15,-1 0 0 16,4-3 0-16,4-3 0 0,3-3 0 16,-3-7-1-1,-1-2 1-15,1-4 0 16,0-3 0-16,-1 6-1 0,1 4 1 0,-1 2 0 15,5 1 1-15,-1 3 0 32,4 3 1-32,3-1 0 15,0 8 1-15,-3 5 0 16,3 7 0-16,4 2 0 16,-1 4 0-16,1-6-3 0,-4-3 0 15,1-4-8-15,-8-3 1 16,-7-9-10-16,-7-3 0 0</inkml:trace>
  <inkml:trace contextRef="#ctx0" brushRef="#br1" timeOffset="174325.44">9483 16836 64 0,'0'3'32'0,"3"6"-34"16,1-9 57-16,-1 7-54 16,-3 8 0-16,0 10 2 15,0 13 1-15,0 9-5 16,0 6 1-16,0 1 2 16,-3-1 0-16,-1-3-1 15,1-9 0-15,3-10-2 0,0-3 1 0,-7-9-1 16,14-3 0-1,-4-7-1 1,8-6 1-16,3-6-1 16,4-6 0-16,3-4-1 0,0-2 1 47,0-7 0-47,0 6 0 15,-7-3 0-15,0 4 0 0,1-1 1 0,-1 6 1 0,-4 7 1 0,4 6 0 16,4 7 0-16,-11 6 0 15,0 2 0-15,0 7 1 16,0 7-2-16,-3-7 1 16,3-3-2-16,0 0 1 0,-4 0-4 0,8-7 0 31,3-8-13-31,7-7 0 16,4-13-2-16,3-3 1 15</inkml:trace>
  <inkml:trace contextRef="#ctx0" brushRef="#br1" timeOffset="174573.39">9998 17162 61 0,'-4'28'30'0,"15"-9"-38"15,-4-19 61-15,3 0-52 16,5 3 1-16,6 0-1 16,7-3 0-16,0 0-4 15,4 0 0-15,-4 0-5 16,0-9 0-16,1 2-10 16,-5-11 1-16</inkml:trace>
  <inkml:trace contextRef="#ctx0" brushRef="#br1" timeOffset="174841.76">10266 17011 45 0,'-4'19'22'0,"8"9"-11"0,-4-28 33 16,3 0-40-16,4 7 1 15,0-1 3-15,8 6 0 0,2 4-10 16,8 0 1-16,0-1 6 16,-4 1 0-16,0 0-4 15,-3 3 1 1,-25 25-12 0,-15-4 0-16,1-5-10 15,-3-13 0-15</inkml:trace>
  <inkml:trace contextRef="#ctx0" brushRef="#br1" timeOffset="175216.81">10971 17187 58 0,'4'3'29'0,"-29"-9"-33"0,15 6 45 16,-8 0-41-16,-10 6 0 16,3 0 1-16,4 7 0 15,0 9-2-15,0 6 1 16,-1 10-2-16,5-4 0 15,6 7 0-15,4-3 0 16,7-4 1-16,7-9 0 0,11-9 2 16,14-10 0-16,3-15 2 15,4-4 1 1,-1-9-1-16,-9-9 0 0,-8-4-8 16,-11-2 1-16,-10-13-13 15,-7 3 1-15</inkml:trace>
  <inkml:trace contextRef="#ctx0" brushRef="#br1" timeOffset="176072.95">17152 16215 53 0,'-11'22'26'0,"15"-28"-21"0,0-1 39 16,3-5-40-16,3-10 0 16,8-13 1-16,3-15 1 0,7-16-8 15,4-3 0-15,-4-6 5 0,-3-3 0 16,-4-10-2-16,-7 6 0 31,-3 7-1-31,-4 3 1 16,-4 3-2-16,4 19 0 0,-7 9-2 15,0 10 0-15,-7 9-1 0,-3 19 1 0,-4 15-2 32,0 16 1-32,-1 19 0 15,1 10 1-15,0 12 3 16,4 0 0-16,3 3 1 15,7-3 1-15,7 0 0 0,7 3 1 16,3-16-1 0,1-9 0-16,0-9-4 0,3-10 1 0,3-9-5 31,1-6 0-31,3-13-11 16,-3-13 0-16</inkml:trace>
  <inkml:trace contextRef="#ctx0" brushRef="#br1" timeOffset="176268.8">17625 15895 57 0,'0'25'28'0,"-11"16"-28"0,8-29 47 16,-1 7-46-16,1 3 1 15,-1-6 0-15,1 0 0 16,-1-7-6-16,4-6 0 15,0-3-4-15,0-9 1 16,0-10-11-16,-3-9 1 16</inkml:trace>
  <inkml:trace contextRef="#ctx0" brushRef="#br1" timeOffset="176418.52">17466 15610 46 0,'18'22'23'0,"13"15"-21"15,-20-27 35-15,3 2-39 16,4-2 0-16,-1-1-4 16,5 4 0-16,-1-1-4 15,3-6 1-15</inkml:trace>
  <inkml:trace contextRef="#ctx0" brushRef="#br1" timeOffset="176893.31">17791 15945 41 0,'10'47'20'0,"1"-3"-19"16,-8-38 28-16,1 1-27 0,-1-4 0 15,1-3 0-15,3-6 1 16,-4-1-4-16,5-5 0 16,-1-4 2-16,0 0 1 15,0 1-3-15,0-1 1 16,0 3-1-16,3 1 1 15,1 2-1-15,-4 4 1 16,0 6-1-16,0 0 0 16,0 0 1-16,4 6 1 15,-4 1-1-15,0-4 0 16,0 0 0-16,-4 0 0 16,5 0-1-16,-1-3 1 0,-4 0-2 15,4-3 0-15,0 0-1 16,0 3 1-16,0-6-1 15,0-4 0-15,0 1 1 0,4 0 0 0,-4 2 3 32,7 1 0-32,0 6 3 0,4 3 1 15,3 3 0-15,-3 4 1 16,3 2-1 0,0 7 0-16,4 6-2 15,-1 0 0-15,1-3-1 16,3-6 0-16,1 0-3 0,-5-4 0 15,-6-2-12 1,-4-4 0-16,-14 0-2 16,-7 0 0-16</inkml:trace>
  <inkml:trace contextRef="#ctx0" brushRef="#br1" timeOffset="177498.44">17173 16491 56 0,'-3'-3'28'0,"3"0"-35"15,0 6 56-15,0 3-46 16,0 6 0-16,-4 14 4 16,1 2 0-16,-4 13-8 15,0 9 0-15,-1 0 5 16,5-9 1-16,-1-4-3 0,1-2 1 16,-1-7-3-16,4-3 1 15,0-6-2-15,7-7 0 16,0-5-1-16,4-7 1 15,0-3-1-15,-1-4 1 16,4 1-2-16,0 0 1 16,1 3 1-16,-1 3 0 15,0 3 1-15,3 0 0 16,-2 6 0-16,-1 1 0 0,0 5 0 16,0-2 1-16,0 3-3 15,-3-4 0-15,3 4-6 16,-4-4 1-16,4-5-11 15,0-14 0-15</inkml:trace>
  <inkml:trace contextRef="#ctx0" brushRef="#br1" timeOffset="177770.31">17558 16842 60 0,'-4'13'30'0,"15"-10"-27"16,-11-3 49-16,0 0-50 0,7 3 1 16,3-3-1-16,5 3 0 15,6-3-4-15,7 0 0 16,4 3-2-16,-4-3 0 15,-3 3-10-15,-4-3 0 16,-7-9-5-16,0-7 0 16</inkml:trace>
  <inkml:trace contextRef="#ctx0" brushRef="#br1" timeOffset="178039.21">17731 16626 44 0,'0'37'22'0,"3"-21"-17"0,1-13 37 0,-1 6-39 15,4 1 1-15,7-1 2 16,8 4 0-16,2-1-7 16,4 1 1-16,-3-1 4 15,3 1 0-15,-3 3-2 16,0-1 1-16,-11 1-5 15,-14 3 1-15,-7 6-6 16,-11 3 1-16,-7-3-11 16,-6-3 1-16,-5-6-2 15,12-10 0-15</inkml:trace>
  <inkml:trace contextRef="#ctx0" brushRef="#br1" timeOffset="178399.83">18471 16842 60 0,'11'6'30'0,"-7"-18"-43"0,-4 12 62 0,-4-3-49 16,-3-1 1-16,-11 4-1 15,-13 4 0-15,-5 2 0 16,1 0 0-16,0 7-1 16,-1 5 1-16,5 4-2 15,6 10 0-15,4 2 0 16,10 7 1-16,8-3-1 16,10-4 1-16,10-12 1 15,15-9 1-15,11-13 1 16,-1-16 0-16,-7-6 0 15,-7-6 0-15,-3-7-6 16,-7 1 1-16,-8 2-13 16,-17-2 0-16</inkml:trace>
  <inkml:trace contextRef="#ctx0" brushRef="#br1" timeOffset="180696.25">19720 15440 52 0,'25'3'26'0,"0"-3"-14"15,-18-3 26-15,-4-3-35 16,1 6 0-16,-4-6 2 15,-7-1 1-15,-11 7-7 16,-7 4 0-16,-3 2 4 16,0 3 1-16,-4 10-3 15,0-3 0-15,1 9-3 16,-1 0 1-16,7 3-1 16,8-3 0-16,10 0 0 0,7-6 0 15,10-3 1-15,8-7 0 16,6-2 1-16,12-4 1 0,6-10 0 15,-3-2 0 1,0-7-1-16,-8 1 0 16,-6-1-1-16,-4 3 1 0,-7 1-2 15,-3 2 1-15,-7 1-3 16,-4 9 1 0,-4 0-1-16,-3 13 0 0,-7 12-1 0,0 6 1 15,-4 10 1-15,4 6 1 16,7 3 2-1,3 13 1-15,4-1 3 16,7-2 0-16,-3 0 2 16,0-4 0-16,-8-3-1 15,-10-12 0-15,-11-10-3 16,0-5 1-16,-6-4-2 0,-12-10 1 16,-10-9-2-1,-3-9 0-15,3-10 0 16,7-6 0-16,11 0 1 0,10 0 0 15,11-6-1-15,11 0 1 0,20-3-3 16,19 2 1-16,6 1-4 16,11 0 0-16,7 3-13 15,3-7 0-15,1 1-1 16,-4-3 0-16</inkml:trace>
  <inkml:trace contextRef="#ctx0" brushRef="#br1" timeOffset="180982.72">20274 15346 66 0,'0'6'33'0,"-35"-12"-45"0,24 9 68 15,1 4-56-15,-4 8 1 16,3 7 0-16,0 6 1 16,-3 10-2-16,0 12 0 15,0 19 0 1,7-9 1-16,7-7-4 16,0-15 0-16,11-13-9 15,6-13 1-15,8-12-8 16,0-9 1-16</inkml:trace>
  <inkml:trace contextRef="#ctx0" brushRef="#br1" timeOffset="181223.3">20676 15393 45 0,'4'7'22'0,"-4"14"-16"16,0-14 33-16,-7 5-36 15,-7 10 0-15,-7 0 2 0,-11 10 0 16,-4 2-5-16,-6 4 1 16,3-7 3-16,1 4 0 15,-5 2-4-15,15-9 1 16,7 1-7-16,3-14 0 16,11-8-12-16,11-11 1 15,6-14-1-15,1-7 0 16</inkml:trace>
  <inkml:trace contextRef="#ctx0" brushRef="#br1" timeOffset="181418.86">20384 15494 49 0,'7'50'24'46,"10"-9"-26"-46,-10-26 49 0,4 7-45 0,6 3 0 0,1-6 1 0,0 3 0 16,3 3-5-16,0 3 1 0,0-3 0 0,-3 4 0 0,0-11-8 16,-4-5 1-16,3-7-8 15,1-15 0-15</inkml:trace>
  <inkml:trace contextRef="#ctx0" brushRef="#br1" timeOffset="181644.12">20757 15616 59 0,'4'16'29'0,"7"-7"-34"0,-4-9 52 16,0 3-43-16,7 0 0 16,7 0 1-16,0 1 1 15,7-4-10-15,8 3 0 16,2-3 0-16,-6 0 0 15,-4-3-12-15,-6-7 0 16,-8-6-3-16,-4-2 1 16</inkml:trace>
  <inkml:trace contextRef="#ctx0" brushRef="#br1" timeOffset="181852.99">20892 15500 59 0,'3'50'29'0,"-6"16"-39"16,3-47 59-16,0 3-49 15,0 6 1-15,-4 6 0 16,0 4 0-16,1 0-3 16,-1-7 0-16,4-12-5 0,-3-7 1 0,3-12-10 15,7-18 0-15</inkml:trace>
  <inkml:trace contextRef="#ctx0" brushRef="#br1" timeOffset="182242.37">21205 15371 57 0,'4'50'28'0,"-11"32"-29"0,3-60 47 16,-3 12-42-16,-3 4 1 16,-1 6 2-16,-3 3 1 0,4-6-10 15,-1-7 0-15,4-2 6 16,0-14 0-16,3-5-3 16,4-7 0-16,0-6-2 15,7-12 1-15,4-4-1 16,0 7 0-16,3-7 0 15,0 3 1-15,0 4 0 16,0 3 0-16,4 3 0 16,-1 9 1-16,4 10-2 15,-3 9 1-15,0 0-1 16,-4 0 0-16,0-3-3 16,-4 3 1-16,5-3-5 15,-1 0 1-15,-7-10-10 16,3-9 0-16,1-9-1 15,7-13 0-15</inkml:trace>
  <inkml:trace contextRef="#ctx0" brushRef="#br1" timeOffset="182462.31">21375 15189 60 0,'17'54'30'0,"12"18"-38"0,-19-47 62 0,11 13-54 0,4 5 1 0,3 11 1 0,1 9 1 0,-5-4-5 0,-6 4 0 0,-8 6-4 0,-10 9 1 15,-14-12-12-15,-7-6 0 0</inkml:trace>
  <inkml:trace contextRef="#ctx0" brushRef="#br1" timeOffset="183028.78">22006 15663 66 0,'-3'-3'33'0,"6"0"-29"16,4 0 55-16,7 3-56 15,11-4 1-15,14 1 0 16,10-3 0-16,-3-3-7 15,0-1 1-15,-4 1-2 16,-3 2 1-16,-7 1-12 16,-7 0 0-16,-11 0-7 0,3-4 0 15</inkml:trace>
  <inkml:trace contextRef="#ctx0" brushRef="#br1" timeOffset="183806.21">23012 15723 71 0,'17'6'35'0,"-17"-12"-44"0,-3 2 66 0,-1 1-57 0,-6 0 0 0,-11 0 1 0,3 3 0 16,-7 6-2-16,-7 4 1 15,1-4-1-15,-5 3 1 16,1 7-1-16,3 3 0 15,4 6-1-15,3-6 0 16,8-4-1-16,6-2 1 16,11-1 0-16,11-5 1 15,10-4 1-15,7-9 0 16,0-4 0-16,1-5 1 16,-1-4-1-16,-7 3 1 0,0-3-1 15,-7 7 0-15,0 2-2 16,-6 4 0-16,-5 0-2 15,-3 9 0-15,0 13-1 0,-3 12 1 0,-1 6 2 16,0 13 0 0,4 7 3-1,4 5 1-15,3 4 2 0,0-4 1 0,0-2 1 16,0-4 0 0,-7-3-2-1,-10-3 1-15,-1-9-4 0,-7 0 1 0,-6-10-2 16,-15-6 0-16,-3-13-1 31,-4-9 1-31,0-9-1 0,4-10 0 16,10-6-2-16,11 0 1 15,6 0-5-15,15-3 1 16,15-1-13 0,16-2 1-16</inkml:trace>
  <inkml:trace contextRef="#ctx0" brushRef="#br1" timeOffset="184108.12">23439 15503 65 0,'-4'85'32'0,"-28"-29"-39"0,25-40 53 0,-7 3-44 16,-4 9 1-16,-3 9 0 15,4 4 0-15,3 13-7 16,7-4 1-16,7-6-1 16,3-10 1-16,11-9-12 15,7-12 0-15,-3-16-3 16,10-7 0-16</inkml:trace>
  <inkml:trace contextRef="#ctx0" brushRef="#br1" timeOffset="184316.73">23791 15650 55 0,'-10'57'27'0,"-40"-23"-34"0,36-21 52 16,-3 6-43-16,-12 12 0 15,-6-3 1-15,0 10 1 16,3 3-5-16,7-4 0 16,4-2-1-16,4-10 0 15,2-6-9-15,5-13 1 16,3-22-7-16,0-12 1 16</inkml:trace>
  <inkml:trace contextRef="#ctx0" brushRef="#br1" timeOffset="184495.39">23424 15663 13 0,'-3'-60'6'0,"-1"13"3"0,4 47-3 0,4-6 0 16,3 3 0-16,-3 9 8 16,3 13 1-16,10 9-16 15,1 10 0-15,7 9 10 16,3 3 1-16,4 10-6 16,-1-1 1-16,5-5-8 15,2-4 1-15,5-6-11 0,-5-10 0 0,-2-18 0 16,-12-10 0-16</inkml:trace>
  <inkml:trace contextRef="#ctx0" brushRef="#br1" timeOffset="184723.67">23738 15484 58 0,'18'69'29'0,"31"-9"-38"0,-31-38 64 16,7 0-51-16,3 3 0 15,-3 3 1-15,3 0 0 16,4 0-8-16,-8 1 0 16,-10-4-2-16,-10 3 1 15,-11 6-15-15,-25 7 1 0</inkml:trace>
  <inkml:trace contextRef="#ctx0" brushRef="#br1" timeOffset="185486.06">19537 16616 54 0,'-14'25'27'0,"14"-12"-22"0,7-13 38 15,3 0-39 1,1 0 1-16,21 0 1 16,14 0 1-16,24-3-8 15,29-10 1-15,21-3 6 0,42 1 0 16,25-7-2-16,53 3 0 0,25 0-1 15,24 0 0 1,32 1-2-16,7-4 0 16,-3 0-1-16,3-7 0 15,-18-5-1-15,-14 6 1 0,-38 0-2 16,-15 2 0-16,-24 5-4 16,-36 2 0-1,-38 9-7-15,-39 13 1 16,-46 4-10-16,-28 18 1 15</inkml:trace>
  <inkml:trace contextRef="#ctx0" brushRef="#br1" timeOffset="187331.06">21385 16798 46 0,'-3'22'23'0,"13"3"-10"0,-6-22 23 16,-4 29-28-1,-4 8 0-15,-3 17 2 16,-3 18 0-16,-4 3-14 0,-4 4 0 16,4 0 9-16,0-17 1 15,3-14-5 1,4-11 0-16,0-8-2 15,4-13 1-15,3-7-1 16,10-12 1-16,4-16-1 0,11-2 1 0,-4 2-1 16,4-6 1-16,3-3-1 31,7 0 1-31,-3 3-1 16,0 9 1-16,-4 7-1 15,0 12 1-15,-3 4-1 16,-4 2 1-16,0 13 0 15,1 7 0-15,-1 2 0 16,0 4 1-16,4 3-1 0,-4 2 1 16,10-8 0-16,12-7 0 15,-1-3-4-15,4-9 0 0,7-4-13 16,-4-18 1 0,-10-6-5-16,-4-4 1 15</inkml:trace>
  <inkml:trace contextRef="#ctx0" brushRef="#br1" timeOffset="187858.55">24691 15014 35 0,'-28'0'17'0,"-18"3"-10"0,32 0 24 16,3 0-25-16,4 7 1 15,-3 8 3-15,2 11 0 16,1 5-11-16,0 13 0 15,7 19 9-15,7 22 1 16,18 25-3-16,17 28 1 16,18 22-1-16,14 13 0 15,4 21-2-15,-14 4 0 16,-11 18-2-16,-18 1 0 0,-28-7-4 16,-28 3 0-16,-36-21-10 15,-27-26 1-15,-12-31-11 16,-2-28 0-16</inkml:trace>
  <inkml:trace contextRef="#ctx1" brushRef="#br2">14319 11969 0</inkml:trace>
  <inkml:trace contextRef="#ctx0" brushRef="#br2" timeOffset="194134.24">19752 14139 52 0,'18'41'26'0,"3"-29"-17"16,-21-12 27-16,0 0-35 0,-4-3 1 16,-3-3 0-1,-7 0 1-15,-11-1-4 0,-3 4 1 16,4 3 1-1,-1 6 1-15,0 4-1 0,0 6 0 16,8 2 0-16,3 4 0 16,3 0-1-16,4 0 0 15,4 0 1-15,6-6 0 16,4-7-1-16,0-6 0 16,11-3-1-16,7-3 1 15,-1-6 0-15,1 3 0 16,3-1-1-1,-3-5 0-15,-4 5 0 0,-3 1 0 16,-1 6-1-16,1 0 0 16,-4 3-1-16,0 4 1 15,0 8-1-15,-3 4 1 16,-1 3 1-16,1 9 0 16,0 7 2-16,-4 6 0 0,-4-10 1 15,1 4 0-15,-8 0 0 16,-3-1 0-16,-7-5 0 15,-11-4 1-15,-10 0-2 16,-7-12 0-16,3-7-1 16,-3-3 0-16,-1-6 0 15,1-6 1-15,3-3-1 16,7-7 0-16,11 4 0 16,11 5 1-16,10-2-2 15,14-4 0-15,0-2-2 16,10-4 0-16,12-3-5 15,3-9 1-15,-1-1-10 16,-2-2 0-16</inkml:trace>
  <inkml:trace contextRef="#ctx0" brushRef="#br2" timeOffset="194404.81">20122 13775 65 0,'4'25'32'15,"-8"29"-43"-15,4-48 58 0,0 10-48 16,-3 2 1-16,-1 7-2 15,1 1 1-15,-1-1-3 16,4-7 0-16,0 1-13 16,0-6 1-16</inkml:trace>
  <inkml:trace contextRef="#ctx0" brushRef="#br2" timeOffset="194691.26">20426 13973 54 0,'-7'22'27'0,"-18"18"-28"0,18-30 41 16,0-1-38-16,-4 7 0 15,-3 6 0-15,-3 6 0 16,-1 3-3-16,0 13 0 16,4 3 1-16,4 4 0 15,3 5-6-15,0-9 0 16,3-9-10-16,4-13 0 16</inkml:trace>
  <inkml:trace contextRef="#ctx0" brushRef="#br2" timeOffset="194930.46">20694 14051 52 0,'3'19'26'0,"-10"25"-25"15,7-28 40-15,-7 2-41 16,-7 4 0-16,-7 3 1 15,-7 10 1-15,-4 6-2 16,0-1 0-16,1-2-1 16,2-3 1-16,5-4-6 15,3-3 1-15,-1-6-11 16,8-16 1-16</inkml:trace>
  <inkml:trace contextRef="#ctx0" brushRef="#br2" timeOffset="195142.56">20461 14170 26 0,'21'38'13'0,"22"9"-2"0,-29-31 8 16,0 6-14-16,3 9 1 16,1-9 1-16,0 0 0 0,-1-3-10 15,1-1 0-15,-4-2 4 16,-7-3 0-16,0-4-10 15,0-9 1-15,0-6-4 16,0-16 1 0</inkml:trace>
  <inkml:trace contextRef="#ctx0" brushRef="#br2" timeOffset="195358.24">20747 13904 43 0,'10'28'21'0,"26"22"-17"16,-26-34 41-16,8 3-44 15,3-4 1-15,4 7 2 0,3 3 1 16,0-3-6-16,4 0 0 16,-11 0 2-16,-10 0 1 0,-11 10-12 15,-18 8 1-15,-28 10-7 16,0 7 0-16</inkml:trace>
  <inkml:trace contextRef="#ctx0" brushRef="#br1" timeOffset="206077.19">11850 15594 35 0,'0'41'17'0,"7"-1"-6"16,-4-30 17-16,-3-1-25 16,0 1 1-16,0 2 2 15,0 4 1-15,0 0-8 16,0-4 0-16,0-2 6 0,0-4 0 15,0-6-1 1,0-10 1-16,-3-12-1 16,-1-21 0-16,1-20-1 0,-4-6 1 15,3-16-2-15,4 7 0 16,0-7-1 0,0 7 0-16,0-10-1 15,0 13 0-15,4 6-1 16,3 6 1-16,0 7-1 15,0 8 1-15,4 17-1 0,-1 6 0 16,4 16-2-16,4 12 1 16,-4 12-3-1,-3 20 1-15,-1 6-3 16,1 12 0-16,-8-3-5 16,-6-6 1-16,-4 3-5 0,-11-3 1 0</inkml:trace>
  <inkml:trace contextRef="#ctx0" brushRef="#br1" timeOffset="206296.34">11575 15481 64 0,'-18'50'32'0,"39"-43"-39"0,-14-7 62 16,7 3-51-16,8 0 1 0,6 0 1 15,11-3 1-15,-1 0-10 16,-2-3 1-16,2-3 4 15,5-4 1-15,-1-6-8 16,4 4 0-16,-11-4-13 16,-3 1 0-16,-7 2-3 15,-11 4 0-15</inkml:trace>
  <inkml:trace contextRef="#ctx0" brushRef="#br1" timeOffset="206923.12">12605 14986 44 0,'-4'-4'22'0,"1"8"-19"16,3-4 37-16,0 0-38 0,-4 3 1 15,-3 3 1-15,-3 7 1 0,-12 12-7 16,-2 6 1 0,-5 10 3-16,-6 12 1 15,0 16-2-15,-4 6 1 16,4 13-1-16,7-6 1 15,6 9 0-15,8-10 1 0,7-9-2 16,11-6 0-16,6-9-4 16,4-17 1-16,1-11-15 15,-1-20 0-15</inkml:trace>
  <inkml:trace contextRef="#ctx0" brushRef="#br1" timeOffset="207660.53">12693 15522 49 0,'-4'0'24'0,"4"12"-18"0,0-12 31 0,-3 7-35 16,-1 5 1-16,-3 4 0 16,4 6 0-16,-1 3-4 15,1 0 0-15,3-3 3 16,3-3 1-16,1 0-2 16,3-7 0-16,3 1-1 15,8-10 1-15,3 0-2 16,0-3 1-16,1-3-2 15,-5-7 0-15,-3-5 0 16,-3-7 1-16,-1 0-2 16,1-3 1-16,-4 6 0 15,4 3 0-15,-4 4 0 16,3 2 0-16,1 4 0 0,0 6 1 0,-1 3 0 16,1 10 1-16,3 2 0 15,-4 7 1-15,-3 0 0 16,0-3 0-16,1 3-1 15,-1-3 0-15,-4 3-5 16,1-3 1 0,-1-4-10-16,1-15 1 15</inkml:trace>
  <inkml:trace contextRef="#ctx0" brushRef="#br1" timeOffset="213732.22">12996 15569 38 0,'-3'9'19'0,"3"-2"-6"16,0-7 20-16,0 0-28 15,0 0 0-15,7-4 3 16,0 1 1-16,4 0-11 16,3-3 1-16,7 0 6 15,7-1 1-15,7 7-7 16,4 0 1-16,0-6-7 16,-7 3 0-16,-4 3-12 0,-10-9 1 15</inkml:trace>
  <inkml:trace contextRef="#ctx0" brushRef="#br1" timeOffset="213923.74">13106 15293 44 0,'10'47'22'0,"-6"-6"-15"0,-4-29 30 16,0 13-36-16,0 4 0 0,-4 5 0 15,1 10 1-15,-4 0-5 16,3-7 1-16,1-5-7 16,3-7 0-16,0-13-5 15,7-8 0-15</inkml:trace>
  <inkml:trace contextRef="#ctx0" brushRef="#br1" timeOffset="214516.37">13466 15008 55 0,'10'22'27'0,"1"28"-35"0,-11-32 51 0,0 4-43 16,-4 16 0-16,1 12 1 15,3 13 1-15,0 3-2 16,0 6 1-16,-4-3 0 16,4-9 1-16,-3-13-1 15,-1-16 1-15,1-6-2 16,-1-3 1-16,4-10-2 15,0-12 1-15,7-12-2 0,4-7 1 16,3 0-1 0,-4-3 1-16,1 4 0 15,-4 2 0-15,4 3 0 16,-1 1 1-16,1 12 1 16,3 6 0-16,0 10 0 0,0 9 1 15,-3 3-1-15,3 0 0 16,3 0-2-1,1 1 0-15,3-4-7 0,0-6 1 0,-3-13-9 16,3-9 1 0</inkml:trace>
  <inkml:trace contextRef="#ctx0" brushRef="#br1" timeOffset="-214705.49">13677 14791 55 0,'14'35'27'0,"11"24"-28"0,-14-37 47 0,3 10-45 16,7 18 1-16,7 3 2 15,4 13 1-15,3 15-6 16,-3 10 0-16,-7 10 2 15,-8-4 1-15,-13 6-5 16,-11-12 0-16,-11-12-13 16,-3-17 0-16,3-21-2 15,8-16 1-15</inkml:trace>
  <inkml:trace contextRef="#ctx0" brushRef="#br1" timeOffset="-214433.79">14192 15531 60 0,'7'16'30'0,"25"-16"-36"0,-18 0 59 15,0 0-51-15,7 0 0 16,11-3 0-16,7 3 0 16,7-3-6-16,3-4 1 0,-10-5-5 15,-7 2 0-15,-11 1-10 16,0 0 0-16</inkml:trace>
  <inkml:trace contextRef="#ctx0" brushRef="#br1" timeOffset="-213969.75">14993 15854 46 0,'-3'0'23'0,"3"-56"-16"0,0 34 34 16,-4-19-39-16,0-12 1 15,-3-16 1-15,-3-16 0 16,-1-3-5-16,4-6 0 16,4 6 3-16,3-6 0 0,3 13-1 15,4 9 1-15,4 9-1 16,3 13 1-16,4 9 0 16,3 16 0-16,3 16-1 15,1 12 0-15,-4 12-2 16,0 14 0-16,-6 8-4 15,-5 7 0-15,-3 3-7 16,-7-6 1-16,-7 3-7 16,-10 3 1-16</inkml:trace>
  <inkml:trace contextRef="#ctx0" brushRef="#br1" timeOffset="-213788.55">14870 15559 57 0,'14'16'28'0,"21"-6"-30"16,-17-10 51-16,-1 0-49 0,4 0 1 16,4 0-1-16,3 0 0 15,-3 0-3-15,0 0 0 0,-4 0-9 16,-3 0 1-16,-1-7-6 16,1-2 1-1</inkml:trace>
  <inkml:trace contextRef="#ctx0" brushRef="#br1" timeOffset="-213531.85">15452 15334 42 0,'0'22'21'15,"-18"0"-22"-15,11-16 34 0,-7 0-30 16,0 10 1-16,-7-1 1 15,-1 11 1-15,1-4-8 16,0 6 1-16,-4 6 4 16,4 4 0-16,4-1-3 15,2 11 0-15,5-5-5 16,6-2 0-16,4-3-7 16,7-7 1-16,4-9-4 15,3-12 1-15</inkml:trace>
  <inkml:trace contextRef="#ctx0" brushRef="#br1" timeOffset="-213113.09">15462 15644 35 0,'7'13'17'0,"-7"5"-17"0,0-11 30 15,-3-1-28-15,-1 3 1 16,1 1 4-16,-1-4 0 15,1 0-8-15,-1 1 1 16,1 2 4-16,-1 0 1 16,4 1-1-16,0-7 0 15,4 0-3-15,3 0 1 16,3-3-2-16,4-3 1 0,0 0-1 16,-3 0 0-16,0 3-1 15,-1-3 1-15,1-4-1 16,-1 1 1-16,1 0 0 15,-4 0 0-15,4 3 0 16,-4 3 1-16,0 3-1 16,0 0 1-16,0 0-1 15,0 6 1-15,0 7-1 16,-4 0 0-16,1 3-1 16,0-4 1-16,-1 1-1 15,1-4 0-15,-1-5-3 16,1-4 1-16,3-6-7 15,0-7 1-15,3-5-6 16,-3-10 0-16</inkml:trace>
  <inkml:trace contextRef="#ctx0" brushRef="#br1" timeOffset="-212901.67">15685 15309 28 0,'0'15'14'0,"7"17"7"0,0-20 19 16,0 13-34-16,0 7 1 16,0 2 2-16,0 13 0 15,0 0-13-15,3 0 1 0,-2 10 7 16,-8-1 0-16,-4 1-10 16,0-1 1-16,-13-6-13 15,-11-3 1-15</inkml:trace>
  <inkml:trace contextRef="#ctx0" brushRef="#br1" timeOffset="-212212.85">12178 16463 49 0,'-25'-7'24'0,"11"10"-25"0,14-3 34 15,-3 0-30-15,-1 0 0 0,4 0 5 16,0 4 1-16,4-1-9 15,6-3 0-15,15 0 7 16,17 0 1 0,22-7-1-16,31-2 0 15,205-16-2 17,-7 0 0-32,-4 0-3 0,18 12 0 15,-21-6-3-15,3 4 1 16,-25-7-4-16,-3 3 1 15,-17 3-4-15,-40 4 0 16,-34 5-6-16,-33 7 1 16,-27-3-8-16,-40 3 1 15</inkml:trace>
  <inkml:trace contextRef="#ctx0" brushRef="#br1" timeOffset="-211249.6">13529 16695 59 0,'-3'22'29'0,"13"31"-30"15,-10-34 49-15,-3 9-45 16,-1 13 1 0,4 15 1-16,0 16 1 15,0 10-7-15,0-4 0 16,-3-9 5-16,-1-9 0 0,0-10-3 16,1-19 1-16,-1-6-2 0,4-15 1 15,0-7-2-15,7-6 0 16,-3-10-1-1,0-6 1-15,6 1 0 16,4-4 0-16,4 3 0 16,7 3 1-16,3 0-1 0,0 7 1 15,7 9 0 1,4 9 1-16,7 10 0 16,3 3 0-16,1 0 0 0,-4-3 0 15,-8 6-1-15,-2 0 0 16,-1 3-7-16,-7 1 1 15,0-7-14-15,-10-7 0 16</inkml:trace>
  <inkml:trace contextRef="#ctx0" brushRef="#br2" timeOffset="-200771.89">12428 14590 53 0,'0'38'26'0,"4"-35"-24"32,-4-3 27-32,0-9-27 15,-4-13 0-15,-3-13 2 16,-7-12 0-16,-3-9-5 16,-5-10 1-16,1-6 3 15,4 3 1-15,-1 0-1 16,7 0 1-16,4 6-2 15,7 1 1-15,0 2-1 16,7 13 0-16,4 6 0 16,7 10 0-16,3 6-2 0,0 9 1 0,4 7-3 31,-1 6 0-31,-10 9-5 16,1 9 0-16,-8 4-10 0,-7 3 1 15,-7 3-3-15,-8 7 1 16</inkml:trace>
  <inkml:trace contextRef="#ctx0" brushRef="#br2" timeOffset="-200591.85">12143 14293 64 0,'-4'25'32'0,"32"-25"-39"0,-17-3 66 0,7 3-58 15,6-7 0-15,8 1-1 16,0 0 0-1,-4 3-5-15,0-1 0 0,-3 4-9 16,0 0 1-16,-11-3-6 16,3-3 0-16</inkml:trace>
  <inkml:trace contextRef="#ctx0" brushRef="#br2" timeOffset="-200321.49">12721 13669 58 0,'7'15'29'0,"-3"23"-42"0,-4-29 54 15,-4 7-41-15,1 9 0 16,-1 0-4-16,-3 3 0 16,4 7 0-16,-1 2 0 15,1 1-10-15,3-13 0 16</inkml:trace>
  <inkml:trace contextRef="#ctx0" brushRef="#br2" timeOffset="-200006.87">12975 13941 50 0,'-3'22'25'0,"6"7"-29"0,1-17 43 0,-8 1-37 15,1-4 0-15,-4 13 2 32,-4 3 0-32,-7 10-5 15,1 5 1-15,-4 7 3 16,3 0 0-16,4 7-2 0,3 5 1 16,4-2-4-16,4-10 1 15,3-6-6-15,3-7 0 16,4-6-10-16,4-15 1 15</inkml:trace>
  <inkml:trace contextRef="#ctx0" brushRef="#br2" timeOffset="-199349.55">13109 14333 56 0,'7'22'28'0,"4"16"-35"0,-11-29 47 16,0 4-40-16,0 6 1 15,-4 6 0-15,1 3 1 16,3 0-3-16,0-6 1 16,0-3 0-16,0-6 1 15,3-1-2-15,8-3 0 16,0 1-1-16,-1-16 1 16,4-7-1-16,0-6 0 15,0-3 0-15,1 0 1 0,-5 4 0 16,1-8 0-16,-1-2-1 15,1 0 1-15,-1 3-1 16,1 3 1-16,-4 6 0 16,4 7 0-16,-4 3 0 15,3 9 0-15,-3 3 1 16,0 10 1-16,0-4 0 16,-3 4 1-16,0 3 0 15,3 6 0-15,0-3 0 0,3 0 1 16,1-3-3-16,-1-4 1 15,1-2-4 1,3-7 0-16,7-6-11 16,-3-12 0-16</inkml:trace>
  <inkml:trace contextRef="#ctx0" brushRef="#br2" timeOffset="-199076.41">13413 13907 63 0,'31'41'31'0,"5"37"-33"0,-22-59 54 16,7 34-51-1,-3 7 1-15,-4-1-2 16,-7 7 0-16,-4 6-5 16,-6-3 0-16,-8 7-13 15,-14-11 0-15</inkml:trace>
  <inkml:trace contextRef="#ctx0" brushRef="#br2" timeOffset="-195742.58">12658 15955 58 0,'14'-4'29'0,"18"-8"-24"0,-18 6 30 16,7-1-34-16,11 1 1 0,6 0 0 15,-2 0 1 1,-1-1-4-16,-3 1 0 0,-1 0 1 16,-6-1 0-16,-7 4-6 15,-8 3 0 1,-3 3-10-16,-7 4 1 15,-3-4-2-15,-8 3 1 16</inkml:trace>
  <inkml:trace contextRef="#ctx0" brushRef="#br2" timeOffset="-195559.44">12728 16089 35 0,'-24'19'17'0,"13"-22"-7"0,11 3 32 0,0 0-36 15,0 3 0-15,3-3 4 16,5 3 0-16,6-3-12 15,7 0 0-15,7 0 8 16,7-3 0-16,1-6-5 16,-5 3 0-16,-6-4-8 15,0 4 0-15,-11-4-12 16,-11 1 1-16</inkml:trace>
  <inkml:trace contextRef="#ctx0" brushRef="#br2" timeOffset="-194831.16">15342 15879 48 0,'-3'19'24'0,"3"-16"-19"0,0-3 32 16,0 0-35-16,7 0 1 15,3 0 1 1,1 0 1-1,0-3-6-15,3 0 0 0,3 0 2 16,5 0 0-16,-1 3-7 16,-4 0 0-16,-3 3-11 15,-7 3 1-15</inkml:trace>
  <inkml:trace contextRef="#ctx0" brushRef="#br2" timeOffset="-194632.82">15289 15955 30 0,'-7'22'15'0,"0"18"1"16,7-27 14-16,4-1-24 15,-1-2 0-15,4-4 3 16,4 3 1-16,0-2-13 0,3-1 1 16,7-3 7-16,4-3 1 15,6 0-9-15,5 0 0 16,-1-9-13-16,-10-1 0 15</inkml:trace>
  <inkml:trace contextRef="#ctx0" brushRef="#br2" timeOffset="-192666.2">28194 14735 46 0,'4'6'23'0,"17"13"-13"16,-14-16 24-16,0 6-30 15,3 1 0-15,1 9 2 0,0 6 0 16,-4 9-7-16,-4 13 0 15,-3 16 4-15,-3 6 1 16,-4 16-4-16,-4 9 1 16,-3 0-3-16,3-6 1 15,-3-13-6-15,4-12 1 16,3-16-6-16,7-19 0 16,10-28-5-16,1-13 1 15</inkml:trace>
  <inkml:trace contextRef="#ctx0" brushRef="#br2" timeOffset="-192020.72">28388 14719 44 0,'7'16'22'0,"21"-13"-26"15,-17-3 38-15,7 3-32 16,10 0 1-16,7 0 3 16,14-3 1-16,15 0-8 15,6-3 1-15,29 3 4 16,25-9 1-16,13-1-2 15,19-8 1-15,13 2-4 16,-7 3 1-16,4 4-2 0,7-1 1 16,-4 4-1-16,-10 3 0 15,-7-3-1-15,-1-4 1 16,-13-2 0-16,-22-4 0 16,-10-3-1-16,0 7 1 15,-11-1 0-15,-7 4 0 16,-10 3 0-16,-11 9 1 15,-11 3-1-15,-13 10 1 0,-11-4-1 16,-11 16 0 0,-7 4-1-16,-11 9 0 0,-10 6-1 15,-14 6 1-15,0 0-1 16,-4 13 1-16,-3-3 1 16,0 12 0-16,3 3 1 15,8 17 1-15,6 2 1 16,7 3 0-16,1 10 0 15,6 0 0-15,4-4 0 16,-7-9 0-16,-7-12-1 16,-17-10 1-16,-8-12 0 15,-32-3 1-15,-38-20-1 16,-21-8 1-16,-40-17-1 16,-20-18 0-16,-32-19-3 15,-7-12 0-15,-32-19-15 16,-8-20 1-16</inkml:trace>
  <inkml:trace contextRef="#ctx1" brushRef="#br2" timeOffset="44985.42">9723 11210 0,'0'0'16,"7"3"0,10 10 15</inkml:trace>
  <inkml:trace contextRef="#ctx0" brushRef="#br2" timeOffset="-190605.83">13907 14114 48 0,'10'-6'24'0,"22"2"-13"0,-22 1 24 0,8-3-33 16,3 0 0-16,11-1 1 16,3 7 0-16,8-3-6 15,-5-3 1-15,-2 0-2 16,-8 0 1-16,-7-1-10 15,-3 1 1-15,-8 3-5 16,-10 3 1-16</inkml:trace>
  <inkml:trace contextRef="#ctx0" brushRef="#br2" timeOffset="-190441.69">13974 14283 60 0,'0'10'30'0,"7"-10"-31"15,0-4 61-15,7 1-60 16,3-3 1-16,8 0-1 16,7-4 0-16,7 4-5 0,3 0 0 15,-7-4-14-15,1 1 1 16</inkml:trace>
  <inkml:trace contextRef="#ctx0" brushRef="#br2" timeOffset="-189888.8">14845 14581 57 0,'0'38'28'0,"0"-45"-27"0,0-5 39 16,3-13-38-1,-3-7 0-15,0-11 1 0,-3-14 0 16,-4-6-4 0,3-6 0-16,-3-15 2 0,0-1 1 15,0-6-1-15,4 3 0 16,3 13-1-16,3 3 1 15,4 9 0-15,0 10 1 16,4 15-1-16,-1 7 1 16,8 6-1-16,0 12 0 15,3 13-2-15,4 10 0 16,-4 5-2-16,-4 14 1 16,-10 33-11-1,-7 1 1-15,-7-3-6 16,-7-10 0-16</inkml:trace>
  <inkml:trace contextRef="#ctx0" brushRef="#br2" timeOffset="-189721.64">14690 14199 47 0,'0'-4'23'0,"0"11"-15"16,7-7 36-16,3 0-43 15,4-3 1-15,4 3 0 16,3 0 0-16,0 0-5 15,-3 0 0-15,0-4-7 16,-1 4 0-16,4-6-6 16,1-3 1-16</inkml:trace>
  <inkml:trace contextRef="#ctx0" brushRef="#br2" timeOffset="-189466.8">15304 13581 48 0,'-8'34'24'0,"-9"-12"-24"0,13-12 40 0,-3 2-40 15,0 7 1-15,0 3 0 16,-3 6 0-16,2 0-4 15,5 1 1-15,6-4-9 16,5 0 0-16,-1-3-3 16,3-3 0-16</inkml:trace>
  <inkml:trace contextRef="#ctx0" brushRef="#br2" timeOffset="-189176.64">15589 13885 58 0,'-3'9'29'0,"-25"35"-38"0,17-31 57 0,-3 9-47 16,-7 3 0-16,-1 12 1 15,-6 10 1-15,0 10-2 16,-4 6 1-16,11 3 1 16,0 6 1-16,10-13-2 0,8-5 0 15,10-7-7-15,7-10 0 32,4-5-14-32,3-20 1 15</inkml:trace>
  <inkml:trace contextRef="#ctx0" brushRef="#br2" timeOffset="-188030.08">15854 14192 57 0,'7'7'28'0,"-14"-7"-28"15,7 0 41 1,0 0-40-16,-4-4 1 0,1 4-1 16,-4 0 1-1,-4 4-3-15,1-4 1 16,-1 3 0-16,-3 0 1 16,0 0-2-16,3 3 1 0,1 0-1 15,3 1 0-15,-1-1-1 16,5 3 1-16,3-2-1 15,7-1 1-15,7 0 1 16,7 4 0-16,4-7 2 16,3-3 1-16,0-3 0 15,-6-4 1-15,-5-2-1 16,-6 0 0-16,-4-1-3 16,3 1 0-16,-10 2-5 0,0 4 1 15,-3 6-4-15,-4 7 0 16,-4 2 0-16,4 7 1 15,0 6 2-15,0 7 1 0,4-1 4 16,-1 0 0-16,4 4 4 16,0-1 0-16,0 1 0 15,0-7 1-15,-3 0-1 16,-5 1 1 0,-2-4-3-16,-4-3 0 15,-4-7-1-15,-3-2 1 16,3-10-1-16,-3-6 1 15,0 0-2-15,0-10 1 16,3-6-1-16,4-6 1 0,7 0-1 16,7 0 1-16,4 6-2 15,6 0 1-15,4 1-2 16,11-1 1-16,7 3-5 16,-1 0 1-16,5 1-12 15,-1-4 1-15</inkml:trace>
  <inkml:trace contextRef="#ctx0" brushRef="#br2" timeOffset="-187739.3">16288 14007 55 0,'0'19'27'0,"0"6"-31"16,-4-22 44-16,-3 4-39 15,0 8 0-15,-7 7 1 16,0 3 0-16,-4 7-3 16,4 5 1-16,4 4 1 0,3 0 0 15,3-4-2 1,4-5 0-16,7-1-6 0,0-6 1 15,4-6-10-15,-1-6 1 16</inkml:trace>
  <inkml:trace contextRef="#ctx0" brushRef="#br2" timeOffset="-187499.28">16531 14155 44 0,'-7'15'22'0,"-18"14"-24"0,15-23 33 0,-4 6-30 15,-7 7 0-15,-1 6 1 16,-6 7 1-16,3-1-5 16,8-9 1-16,3-3-1 15,3-4 0-15,1-2-8 16,6-7 1-16,1-12-4 15,-1-10 1-15</inkml:trace>
  <inkml:trace contextRef="#ctx0" brushRef="#br2" timeOffset="-187318.67">16327 14155 31 0,'10'25'15'0,"25"37"-12"16,-24-49 26-16,0 6-27 0,3 9 1 15,7 0-1-15,-3-6 1 16,3-6-5-16,-4 0 0 16,1-7-2-16,0 0 0 15,-4-6-7-15,-4-3 0 16</inkml:trace>
  <inkml:trace contextRef="#ctx0" brushRef="#br2" timeOffset="-187064.47">16641 14104 49 0,'31'10'24'0,"26"-4"-25"16,-40-3 45-16,1 4-42 15,-4-1 0-15,0 3 0 16,-3 7 1-16,-4 6-6 16,-4 6 0-16,-6 10-2 15,-8-4 1-15,-6 4-12 16,-5-10 1-16</inkml:trace>
  <inkml:trace contextRef="#ctx0" brushRef="#br2" timeOffset="-186795.46">16993 13747 73 0,'99'172'36'0,"-39"-30"-51"16,-49-108 68-16,-4 13-57 15,-11 10 1-15,-13-4-11 0,-15 6 0 16,-18-5 4-16,-13-10 1 16</inkml:trace>
  <inkml:trace contextRef="#ctx0" brushRef="#br2" timeOffset="-184561.92">14407 13590 45 0,'25'75'22'0,"0"70"-18"0,-18-95 22 0,0 16-26 16,0 18 0-16,0 7 0 15,-3 7 1-15,-4-4-2 16,-4-13 0 0,-3-9 0-16,-4-9 1 15,4-10-5-15,0-9 0 0,0-16-7 16,7-21 0-16</inkml:trace>
  <inkml:trace contextRef="#ctx0" brushRef="#br2" timeOffset="-183776.02">14453 13342 44 0,'32'13'22'0,"42"0"-18"0,-49-10 38 15,21 3-40-15,24-3 1 16,29-3 0-16,10-6 0 15,25-10-5-15,15 0 1 16,-5-15 2-16,19 0 1 16,6-4-2-16,-17 4 0 15,17 0 0-15,-7 2 0 16,-3-2 0-16,-11-7 0 0,4 10 0 16,7 3 1-16,-15-6-1 15,-17-1 0-15,0 4 0 16,-14 0 1-16,-11 3-1 15,-6 6 0-15,-15 10-1 16,-11 9 1-16,-10 9-1 16,-14 10 1-16,-7 6-2 15,-11 9 0-15,-7 7-1 16,-3 16 1-16,-4 2-1 16,-3 7 0-16,-8 6 0 15,-3-6 1-15,-3 6 1 16,3 10 0-16,3 9 1 15,4-1 0-15,0 8 1 16,-3 2 0-16,3 4 0 16,3 8 0-16,1 1 0 15,-4-12 0-15,-3-4 0 0,-4-19 1 16,-7-9 0-16,-11-12 0 0,-14-7 0 16,-14-9 0-16,-24-13 0 15,-15-9 0-15,-31-4-1 16,-36-8 0-16,-14-4-1 15,-28-13 1-15,-7-5-1 16,-18 2 0 0,-6-6-1-16,-5 0 1 0,5 1-1 15,13 5 1 17,-95 16-2-32,49 10 0 0,40 6-5 0,27-7 1 15,32-2-9-15,22-4 0 16</inkml:trace>
  <inkml:trace contextRef="#ctx0" brushRef="#br2" timeOffset="-182891.88">19156 13534 35 0,'0'15'17'0,"-21"23"-14"0,17-25 21 16,1 2-21-1,-4 17 0-15,3 18 3 16,1 16 1-16,-1 12-9 16,0 13 1-16,4 22 4 15,0 6 1-15,4-6-2 16,-4-6 0-16,0-17-5 16,0-21 1-16,4-12-9 15,-1-19 1-15,4-20-3 16,7-24 0-16</inkml:trace>
  <inkml:trace contextRef="#ctx0" brushRef="#br2" timeOffset="-182236.8">18997 13502 44 0,'18'29'22'0,"10"-33"-23"0,-14 4 41 15,11-3-38-15,14 3 0 16,17 0 2-16,25-3 0 16,11-9-6-16,24-7 1 15,18-6 3-15,-3 0 0 16,10-7-2-16,7 7 1 0,-7 10-1 15,-17-7 0-15,3-4 0 16,-4 11 0-16,-13-4-1 16,-8 3 1-16,-10 1 0 15,-8 2 0-15,-13 7 0 16,-18 0 0-16,-11 2-1 16,-3 4 0-16,-11 0 0 15,-7 10 1-15,-7 2-1 16,-3-2 0-16,-4 9 0 15,-7 6 0-15,-4 6 1 16,1 4 0-16,-1-4 0 16,4 7 0-16,0 2 0 15,7 1 0-15,4 6 1 16,3 3 0-16,4 7 0 16,3-1 0-16,4 7 0 0,-4-7 0 15,-4 10 0-15,-6 3 1 16,-7 3-1-16,-8-3 0 15,-10-3 0-15,-4-9 0 16,-6-7-1-16,-12 3 1 16,-10-9 0-16,-10-6 0 15,-7-4 0-15,-15-6 0 16,0 1 0-16,-13-8 0 16,-15 1 0-16,-21 0 1 15,0 0-2-15,-21-6 1 16,-4 0-3-16,4-7 1 0,-15 0-5 15,-6-2 0-15,7-4-11 16,-11 0 0-16</inkml:trace>
  <inkml:trace contextRef="#ctx0" brushRef="#br1" timeOffset="-177132.52">25679 16303 48 0,'-7'12'24'0,"0"-18"-14"0,3 3 25 0,1 3-32 16,3 0 0-16,0 0 4 0,0 0 0 15,7 0-8-15,7 0 0 16,7 0 4-16,7 3 1 0,4-3-5 16,10-3 1-16,8 0-8 15,-1-4 1-15,-7 1-12 31,-10-3 1-31</inkml:trace>
  <inkml:trace contextRef="#ctx0" brushRef="#br1" timeOffset="-176929.61">25633 16563 63 0,'3'22'31'0,"4"-22"-36"0,0-3 52 16,15 3-48-16,9-3 1 16,8-1-4-16,11 1 1 15,3 0-6-15,-4 0 1 16,-7-6-9-16,-3 6 1 16</inkml:trace>
  <inkml:trace contextRef="#ctx0" brushRef="#br1" timeOffset="-176496.28">26666 16911 57 0,'-3'6'28'0,"-15"1"-34"16,11-11 49-16,-3-2-41 16,-4-6 0-16,-4-1 1 0,0-12 0 15,1-19-2-15,-5-12 0 16,5-10 3-16,3-10 0 15,3 4-1-15,8-9 1 16,3 2-1-16,10-2 0 16,8 6-2-16,7 9 1 15,6 9-1-15,5 10 0 16,-8 13-2-16,4 12 1 16,-1 19-3-16,-6 15 1 15,0 13-4-15,-8 13 1 16,-6 9-6-16,-11-6 1 0,-4 6-10 15,-3-3 1-15</inkml:trace>
  <inkml:trace contextRef="#ctx0" brushRef="#br1" timeOffset="-176313.66">26345 16644 60 0,'-7'13'30'0,"22"-13"-29"16,-8 0 52-16,7-3-52 15,7 3 1-15,7 0 0 16,7-3 0-16,4 3-5 16,0 0 0-16,0 0-4 15,-4 0 1-15,-3 0-13 16,-11-13 1-16</inkml:trace>
  <inkml:trace contextRef="#ctx0" brushRef="#br1" timeOffset="-176057.38">27143 15986 59 0,'7'31'29'0,"-4"4"-32"0,-3-26 45 16,0 7-42-16,-3 9 0 15,-1 3-1-15,1 0 0 0,-1 1-1 16,1-4 0-16,-1-3-7 16,1-7 0-16,3-2-7 15,0-7 1-15</inkml:trace>
  <inkml:trace contextRef="#ctx0" brushRef="#br1" timeOffset="-175805.99">27393 16281 59 0,'-7'28'29'0,"-35"-3"-35"15,35-12 53-15,0 8-45 0,-4 11 0 16,-3 15 2-16,-7 6 1 15,-4 19-6 1,-3-6 0-16,-4 16 3 0,4-4 0 16,7-3-5-16,7-6 1 47,7-12-8-47,7-16 1 0,10-13-9 0,4-22 0 0</inkml:trace>
  <inkml:trace contextRef="#ctx0" brushRef="#br1" timeOffset="-175219.86">27633 16811 65 0,'11'6'32'0,"-18"-6"-38"0,3 0 58 0,-3 3-51 16,-7 0 1-16,-4 3 1 15,-3 4 1-15,-7-1-5 16,-4 1 0-16,0 12 3 16,-3 0 0-16,10-4-2 15,4 4 1-15,4-3-3 16,6-3 0-16,11 0-2 16,4-7 1-16,10-9 0 15,10-3 1-15,5-7 0 16,2-8 0-16,-2-4 2 0,-5 6 0 15,-3 0 0-15,1 1 1 16,-5-1-2-16,-3 3 1 16,0 4-3-16,-3 3 1 15,-4 6-2-15,-7 0 1 16,-3 6-1-16,-1 6 0 16,1 7 4-16,-1 6 0 15,4 7 3-15,0 9 0 16,4 2 2-16,-1 1 0 15,-3 6 1-15,0 4 0 0,-3-4-3 16,-5-12 1-16,-2-1-4 16,-4-2 1-16,-4-4-1 15,-3-9 1 1,0-3-1-16,-4-7 0 0,-3-2-1 16,0-16 1-16,10-1 0 15,4-5 1-15,10-7-4 16,11-6 1-1,8-3-4-15,9-1 1 0,8-5-10 16,14-4 0-16,3-9-4 16,1-6 0-16</inkml:trace>
  <inkml:trace contextRef="#ctx0" brushRef="#br1" timeOffset="-174949.75">28183 16535 50 0,'18'25'25'0,"-7"6"-25"0,-11-21 46 16,-4-1-44-16,-3 0 0 15,-11 7 1-15,-3 6 0 16,-3 9-3 0,2 1 1-16,-6-1 2 0,0-3 0 15,3 7-1 1,1-1 1-16,2 4-1 0,8-4 0 15,7 1-4-15,11-1 0 16,6-5-5-16,4-7 0 16,8-10-10-16,6-12 0 15,4-9-2-15,-1-13 1 0</inkml:trace>
  <inkml:trace contextRef="#ctx0" brushRef="#br1" timeOffset="-174736.88">28497 16682 45 0,'11'28'22'0,"-18"10"-19"15,0-26 43-15,-4 4-44 0,-3 3 0 0,-7 3 1 16,-4 9 1-16,-6 7-5 16,-5 3 0-16,-3-1 3 15,4 4 1-15,3-9-4 16,1-4 1-16,6-12-8 0,7-6 1 15,8-17-10 1,6-11 1-16</inkml:trace>
  <inkml:trace contextRef="#ctx0" brushRef="#br1" timeOffset="-174548.98">28201 16820 13 0,'14'-19'6'0,"14"29"19"15,-17-4-7-15,3 6-10 0,0 4 1 16,-3 9 3-16,-1 0 1 15,1 7-18-15,0-1 1 16,-1 0 10-16,1-2 1 0,-1-7-7 16,1-4 0-16,-4-8-5 31,-4-7 0-31,5-9-9 0,-1-13 0 0</inkml:trace>
  <inkml:trace contextRef="#ctx0" brushRef="#br1" timeOffset="-174317.66">28519 16682 57 0,'35'82'28'0,"-14"-38"-30"15,-14-35 51-15,4 0-49 16,-1 1 0-16,1 9 0 15,-4 2 1-15,-4 8-2 16,-3 5 0-16,-7 4-3 0,-3 9 1 16,-11-9-6-16,-4-4 1 15,0-9-9-15,4-12 1 16</inkml:trace>
  <inkml:trace contextRef="#ctx0" brushRef="#br1" timeOffset="-174019.17">28758 16074 47 0,'8'50'23'0,"13"53"-14"15,-11-78 38-15,4 16-45 16,8 16 1-16,-1 12 3 16,0 18 0-16,-7 4-7 15,-3 7 0-15,-8 5 4 16,-6 1 0-16,-12 2-6 16,-13-15 1-16,-7-12-17 15,0-20 1-15,6-12-1 16,12-15 0-16</inkml:trace>
  <inkml:trace contextRef="#ctx0" brushRef="#br1" timeOffset="-173313.91">29782 16804 61 0,'0'10'30'0,"-29"9"-42"15,19-13 61-15,-1-3-48 16,-10 3 0-16,-4 7 0 16,1 9 0-16,-5 6-2 15,1 3 1-15,7 4 0 16,7 2 1-16,0-5-2 15,7-4 1-15,3-6-1 16,11-6 0-16,7-10 0 16,11-9 1-16,3-10 0 15,0-6 0-15,-3-2-1 0,-7-8 1 16,-4 1-1-16,-4-3 1 16,1 9-3-16,-4 6 1 15,-3 0-3-15,-4 4 1 16,0 12 0-16,0 9 0 15,0 10 2-15,0 6 0 16,3 13 4-16,1 3 0 16,3 2 3-16,7 8 0 15,4 2 1-15,-1 0 1 0,-3-6-2 16,-7-6 0-16,-10 0-2 16,-8-4 0-16,-6-2-2 15,-12-7 1-15,-6-6-2 16,-7-9 0-16,6-4-1 15,5-9 0-15,2-9-1 16,5-10 1-16,6 0-3 16,8-6 0-16,6-6-3 15,8-7 0-15,13 0-10 16,18-12 0-16</inkml:trace>
  <inkml:trace contextRef="#ctx0" brushRef="#br1" timeOffset="-173072.52">30152 16441 52 0,'7'50'26'0,"-7"6"-20"0,-4-46 40 15,1 8-44-15,-4-2 0 16,-4 6 0-16,4 3 1 15,-3 3-4-15,3 4 1 16,0-1-1-16,-1-6 0 16,5-6-7-16,6 0 1 15,5-3-10-15,2-10 0 0</inkml:trace>
  <inkml:trace contextRef="#ctx0" brushRef="#br1" timeOffset="-172787.68">30575 16654 60 0,'4'0'30'0,"-8"12"-35"16,1-5 51-16,-8 11-45 15,-3 4 1-15,-7 7 0 16,-4-4 0-16,-7 16-3 16,-3 6 1-16,3 12 1 15,4 7 0-15,3 3-3 0,8-6 1 16,6-7-6-16,8-9 1 16,10-12-12-16,10-20 0 15</inkml:trace>
  <inkml:trace contextRef="#ctx0" brushRef="#br1" timeOffset="-172543.29">30925 16864 54 0,'17'16'27'0,"-13"-20"-27"0,-4 8 42 0,-7 2-41 16,-7 6 1-16,-8 7 2 15,-9 3 0-15,-5 3-5 16,-6 10 1-16,3 6 2 16,7-4 1-16,4 4-4 15,0-3 1-15,7-7-7 16,3-9 0-16,4-10-11 16,7-15 1-16</inkml:trace>
  <inkml:trace contextRef="#ctx0" brushRef="#br1" timeOffset="-172366.33">30618 16729 34 0,'7'-9'17'0,"24"43"-3"15,-20-15 17-15,7 6-26 16,3 13 0-16,0 9 1 16,0 6 0-16,-3 7-9 0,-1-7 1 15,1-3 4-15,0-6 0 16,-1-6-8-16,4-13 0 15,1-10-9-15,2-18 0 16</inkml:trace>
  <inkml:trace contextRef="#ctx0" brushRef="#br1" timeOffset="-172130.67">31140 16597 45 0,'10'54'22'0,"-6"8"-10"16,3-40 34-16,3 3-41 15,5 4 0-15,2 5 3 16,4 1 0-16,4 5-11 16,-4 1 0-16,-3 9 6 0,-11-3 0 0,-14 4-8 31,-21 2 1-31,-4 6-16 15,-21-5 1-15</inkml:trace>
  <inkml:trace contextRef="#ctx0" brushRef="#br1" timeOffset="-169815.61">15907 5506 44 0,'-18'19'22'0,"22"-29"-15"16,-1-2 23-16,-3-16-26 15,0-10 1-15,4-25 3 0,-4-9 1 16,-7-16-10 0,-7-15 1-16,3-16 6 15,0-3 0-15,4-7-2 0,0 7 0 16,7-4-4-16,11 7 1 0,6 6-3 31,5 16 0-31,6 3-1 16,11 9 1-16,-1 16-2 15,5 19 1-15,-4 16-1 0,-1 15 0 0,-6 22-3 32,-7 19 1-32,-7 22-5 15,-11 18 0-15,-7 20-5 0,-15 3 1 16</inkml:trace>
  <inkml:trace contextRef="#ctx0" brushRef="#br1" timeOffset="-169603.09">15628 4907 43 0,'-35'25'21'0,"17"7"-15"0,18-29 38 15,0-3-39-15,4 3 1 16,6 0 3-16,8 0 1 16,10 0-13-16,0 0 1 15,15-9 6-15,6 0 0 16,0 0-6-16,1-1 0 15,-1-2-8-15,1-1 0 0,-5-5-9 16,-13-7 0-16</inkml:trace>
  <inkml:trace contextRef="#ctx0" brushRef="#br1" timeOffset="-169333.1">16722 4261 56 0,'3'19'28'0,"-13"25"-33"15,3-28 46-15,-4-4-40 16,-3 13 1-16,-4 16-1 15,-3-10 1-15,0 19-5 16,3-2 1-16,8-5-5 0,3-2 0 16,3-3-9-16,8-19 1 15</inkml:trace>
  <inkml:trace contextRef="#ctx0" brushRef="#br1" timeOffset="-168989.54">17187 4713 62 0,'4'9'31'0,"-22"7"-39"15,11-10 55-15,-3 13-46 16,-8 3 1-16,-7 9 1 16,-3 4 1-16,-7 9-4 0,-4 15 0 15,4-2 2 1,3 8 1-16,4 8-1 0,7 8 0 16,6-2-4-16,5-1 0 15,3-9-5-15,3-16 0 16,4-9-7-16,7-16 1 15,14-15-6-15,11-10 0 0</inkml:trace>
  <inkml:trace contextRef="#ctx0" brushRef="#br1" timeOffset="-168389.4">17607 5208 62 0,'0'-3'31'0,"-14"6"-38"0,7 0 61 0,-7 4-52 16,-11 2 0-16,-3 7 0 16,3-1 1-16,-3 7-4 15,0 0 1-15,-4 6 1 16,4 10 1-16,3 0-1 15,8-13 0-15,2-3-2 16,8-3 0-16,7-7-1 16,11 1 0-16,3-10-1 15,11-9 0-15,6-13 1 16,12 0 0-16,-8-6 0 16,-3 0 0-16,-4 3 2 15,-3-3 0-15,-8-4-2 16,-2 8 1-16,-5 5-2 15,-3 3 1-15,0 10-2 16,-7 3 1-16,0 16-1 16,-3 0 1-16,-1 12 2 15,1 16 1-15,3-7 2 0,0 17 0 16,3-1 2-16,1 10 1 16,-1 6 0-16,-3-7 0 15,-3-8-1-15,-11 2 0 16,-4-12-2-16,-7 0 0 15,-3-16-1-15,0 3 0 16,3-9-1-16,0-9 1 16,-3-7-1-16,7-3 0 15,3-12-1-15,4-4 0 0,4-2-1 16,6-7 0-16,11 0-2 16,4-3 0-16,10-7-8 15,11-2 1-15,10-4-6 16,0-3 0-16</inkml:trace>
  <inkml:trace contextRef="#ctx0" brushRef="#br1" timeOffset="-168116.78">18196 5102 62 0,'7'15'31'0,"-21"4"-39"16,7-16 57-16,-3 3-49 16,-8 7 1-16,-7 9 1 0,1 6 1 15,-5 7-3-15,1-1 0 16,7 13 1-16,7 0 1 16,0-9-2-16,3-4 0 15,8-2-4-15,6-7 0 16,11-10-6-16,7-8 0 15,8-10-8-15,2-10 0 16</inkml:trace>
  <inkml:trace contextRef="#ctx0" brushRef="#br1" timeOffset="-167906.12">18486 5224 53 0,'0'47'26'0,"-18"0"-29"0,14-35 44 0,-6 14-41 16,-8 5 1-16,-10 3 0 16,3-5 1-16,-3-1-3 15,0 0 1-15,3-6-2 16,4-3 1-16,3-10-6 16,8-12 0-16,3-3-8 15,7-19 0-15</inkml:trace>
  <inkml:trace contextRef="#ctx0" brushRef="#br1" timeOffset="-167727.88">18281 5221 38 0,'7'0'19'0,"18"34"-13"15,-18-24 28-15,3 5-30 16,4 7 1-16,4 0 2 0,3 10 0 16,-3-4-10-16,0 6 1 0,-1-9 5 15,-3-3 0-15,0 0-7 16,4-3 0-16,-4-6-9 15,4-7 1-15,-4-19-4 0,0-12 1 16</inkml:trace>
  <inkml:trace contextRef="#ctx0" brushRef="#br1" timeOffset="-167502.74">18613 5124 64 0,'35'31'32'0,"46"54"-37"16,-63-73 67-16,-1 7-63 16,-3 3 0-16,-7 0-6 15,-10 12 1-15,-8 10 2 16,-3-12 1-16,-7-1-16 15,-4-6 1-15</inkml:trace>
  <inkml:trace contextRef="#ctx0" brushRef="#br1" timeOffset="-167173.16">18754 4208 57 0,'17'34'28'0,"57"54"-29"0,-45-53 44 0,6 18-41 16,4 19 0-16,3 13 2 15,4 18 1-15,-11 13-6 16,-10 7 0-16,-4 8 2 16,-17 10 1-16,-15-9-5 15,-7-3 1-15,-10-13-10 16,-14-3 0-16,-11-19-6 16,7-32 0-16</inkml:trace>
  <inkml:trace contextRef="#ctx1" brushRef="#br1" timeOffset="69455.93">15416 2217 0</inkml:trace>
  <inkml:trace contextRef="#ctx0" brushRef="#br1" timeOffset="-165521.45">20518 5167 46 0,'31'19'23'0,"8"-19"-10"15,-32 0 24-15,0 0-34 0,0-9 1 16,0 9 0-16,-7-6 1 15,-7 2-7-15,-10 4 0 16,-8 0 4-16,-7-3 1 16,0 0-2-16,1 0 0 15,2 0-2-15,5 3 1 16,3 0-1-16,7 0 1 16,3 0-1-16,0 0 1 0,8 0-1 15,3-3 0-15,3 0 1 16,8-4 0-16,3 1 0 15,4 0 0-15,-1 3-1 16,1 3 0-16,-7 0-1 16,-4 0 1-16,-7 0-1 15,0 0 0-15,-4 0 0 16,-3 0 1 15,-7 0 0-31,0 0 0 0,0 3 1 0,0 0 0 0,-8 0 0 16,-2 3 0-16,-5 7-1 15,-2 3 1-15,3 5-1 16,-1 1 1-16,5 7 0 16,-1 2 0-16,4 4 0 15,7 5 0-15,3-2 0 16,8-4 0 0,6 4 1-16,4-7 1 0,14 1 0 15,15-7 1-15,9-6 1 0,12-13 0 16,6-12 0-16,1-4 0 15,-4-12-2 1,-14-12 1-16,-11-1-2 0,-7 4 0 16,-3-7-2-16,-4 4 0 15,-7-1-2-15,-3 10 1 16,-4 0-2-16,0 0 0 16,-4 13-1-16,-3 12 0 15,-3 9-1-15,-4 7 0 0,-4 6 1 16,4 25 1-1,4 9 3-15,-1 13 1 0,4 6 3 16,0 10 0-16,7 15 2 16,-3 1 0-16,-8-4 0 15,-6-6 1-15,-12-7-3 0,-9-11 0 16,-8-14-1-16,-3-9 0 16,-11-15-1-16,-7-13 1 15,7-13 0-15,3-15 0 16,1-7-1-1,3-18 1-15,7-13-1 16,8-3 1-16,6-9-1 0,14 2 0 0,15 4 0 16,6 0 0-16,22 3 0 15,17 6 0-15,19 4-3 16,9 5 0 0,-3 10-4-1,-7 0 1-15,-3 3-15 0,-1-2 0 16</inkml:trace>
  <inkml:trace contextRef="#ctx0" brushRef="#br1" timeOffset="-165220.15">21181 4534 59 0,'-4'9'29'0,"1"16"-30"0,-1-15 42 0,1 9-41 15,-8 12 1-15,1 4-2 16,-1 2 0-16,-3 7-1 15,3 6 0-15,1-12-3 16,6-10 0-16,4-3-11 16,7-3 0-16</inkml:trace>
  <inkml:trace contextRef="#ctx0" brushRef="#br1" timeOffset="-164921.1">21703 4807 55 0,'10'22'27'0,"-17"9"-30"0,0-18 44 15,-10 9-40-15,-8 0 1 16,-10 15 0-16,-4 4 0 0,-10 6-3 15,-4 16 1-15,0 12 1 16,10 6 0-16,8 14-1 16,3-8 0-16,8-2-3 15,6-10 1-15,7-9-8 16,15-22 1-16,17-19-7 16,21-22 0-16</inkml:trace>
  <inkml:trace contextRef="#ctx0" brushRef="#br1" timeOffset="-164679.53">22169 5177 58 0,'7'3'29'0,"-46"57"-34"15,21-48 52-15,-14 16-46 16,-6 10 0-16,-12 15 1 0,8-6 0 15,-4 7-3-15,4-1 1 16,-1 0 0-16,5-9 1 16,2-3-6-16,8-13 0 15,7-15-7-15,10-13 0 16,11-29-5-16,0-5 0 16</inkml:trace>
  <inkml:trace contextRef="#ctx0" brushRef="#br1" timeOffset="-164499.25">21731 5230 43 0,'21'31'21'0,"4"26"-17"0,-18-45 38 0,0 14-40 15,4 8 0-15,3 1 1 16,7-4 0-16,4 3-5 16,-1 1 0-16,5-1-1 15,2-2 0 1,5-23-12-1,-1-12 1-15</inkml:trace>
  <inkml:trace contextRef="#ctx0" brushRef="#br1" timeOffset="-164270.95">22363 4854 58 0,'35'69'29'0,"53"19"-28"0,-67-57 48 15,7 10-47-15,8 6 1 16,-1 9-3-16,-10 4 1 0,-11 9-4 0,-21 19 1 16,-14 3-4-16,-25 6 0 31,-14 3-12-31,-25-3 0 0</inkml:trace>
  <inkml:trace contextRef="#ctx0" brushRef="#br1" timeOffset="-142011.84">5105 9322 21 0,'7'-3'10'0,"-7"-16"-1"15,0 19 10-15,0-3-16 0,-7 3 0 16,3 0 1-16,-13 10 0 0,-5 8-6 15,1 8 1-15,-11 14 3 16,-6 14 1-16,-1 18-2 16,7 16 0-16,4 9-1 15,10 6 1-15,11 20-3 16,21 8 1-16,7 7-1 16,1-12 0-16,-1-13-3 15,-4-19 1 1,-2-16-6-16,-8-25 1 0</inkml:trace>
  <inkml:trace contextRef="#ctx0" brushRef="#br1" timeOffset="-141184.65">4763 9351 25 0,'21'3'12'0,"0"-16"-11"0,-11 10 18 16,8-3-18-16,-7-4 1 15,10 1 2-15,7 3 0 16,0-1-4-16,8 4 0 16,9 0 3-16,5 3 1 15,-1 0-1-15,1-3 0 16,10 3-1-16,10-3 0 16,8-7-1-16,6 1 1 15,-2-4 0-15,-5-5 0 16,15-17 0-16,3-2 1 15,4 2-1-15,10 1 0 16,-24 2 0-16,3 1 0 0,0 6-2 16,0 0 1-16,1 3-2 15,-8 6 1-15,-7-3 0 16,-11 7 0-16,-10 2-1 16,-10 4 0-16,-8 3 0 15,-3 3 0-15,-11 9 0 16,-4 7 0-16,-2 9-1 15,-5 3 1 1,4 10 0-16,-10 3 1 0,10 6-1 16,-3 0 1-16,3 6 0 15,3 3 0-15,-3 1 0 16,4 6 0-16,0 9 0 16,6 6 0-16,5 16-1 15,-1 3 0-15,4 10-1 16,-1 9 1-16,5 6-2 0,-5 1 0 15,8-7 0-15,-7-16 1 16,-4-3-1-16,-7-18 1 16,-3-13 0-16,-15-16 1 15,-3-6 0-15,-3-10 1 16,-22-6 0-16,-7-6 1 16,-20 0 0-16,-19-3 1 15,-21 0 0-15,-17 0 0 16,-29-7 0-16,-10 4 0 15,-18 0-2-15,-3 6 1 16,-14-1-1-16,-8 8 1 0,11 11-2 16,4 7 0-16,-1 7-5 15,15 9 1-15,32-1-5 16,13 10 0-16</inkml:trace>
  <inkml:trace contextRef="#ctx0" brushRef="#br1" timeOffset="-140077.24">12428 10533 20 0,'-7'3'10'0,"4"0"1"0,6-3 10 15,-3 0-18-15,0 3 1 16,4 0 5-16,3 0 0 16,11 1-9-16,17 2 0 15,14 0 8-15,36-3 0 16,21-6-1-16,38 0 0 16,33-16-3-16,27-3 0 15,146-3-2-15,-72 3 0 31,-24 7-3-31,-39 2 1 0,-28 0-3 16,-42-2 0-16,-32 2-6 16,-32 4 0-1,-21-1-7-15,-32 4 1 0</inkml:trace>
  <inkml:trace contextRef="#ctx0" brushRef="#br0" timeOffset="-131590.4">9183 15108 11 0,'7'3'5'0,"-4"3"2"15,-3-6 6-15,4 3-12 16,-4 1 1-16,7 2 0 16,-3 0 1-16,-1 4-4 0,4-1 1 15,-3 0 1-15,3 7 1 16,0 15-2-16,0-2 1 15,0 2-1-15,7 0 0 0,-11-2-6 32,8-4 1-32</inkml:trace>
  <inkml:trace contextRef="#ctx0" brushRef="#br0" timeOffset="-131333.93">9394 14907 41 0,'18'28'20'0,"17"-2"-27"0,-24-26 39 16,0 3-30-1,3 6 0-15,0 10 0 0,0 6 1 16,0 6-4-16,4-2 0 15,-8-1 0-15,4-3 1 16,-3-6-10-16,0-7 0 16,-4-9-2-16,0-6 1 15</inkml:trace>
  <inkml:trace contextRef="#ctx0" brushRef="#br0" timeOffset="-131095.31">9902 14907 46 0,'39'38'23'0,"-7"-10"-28"15,-21-34 45-15,-1 3-38 16,1 3 0-16,-1 3 2 16,1 3 0-16,-4 7-5 15,0 5 0-15,0 4 3 16,-3 7 0-16,-1-4-5 15,1 0 1-15,-1 0-7 16,1-6 0-16,3-1-6 16,-4-8 0-16</inkml:trace>
  <inkml:trace contextRef="#ctx0" brushRef="#br0" timeOffset="-130883.97">10530 14926 54 0,'25'35'27'0,"21"-20"-35"0,-35-5 50 16,-1 2-43-16,-3 7 1 0,0 0-5 0,0 0 1 15,0-4-2-15,0-5 1 16,4-13-9-1,-4-10 0-15</inkml:trace>
  <inkml:trace contextRef="#ctx0" brushRef="#br0" timeOffset="-130657.39">11088 14628 52 0,'39'10'26'0,"10"24"-32"15,-38-25 47-15,3 7-41 16,-4 3 0-16,1 6 0 16,-1 0 0-16,1 13-1 15,-4-10 1-15,-3 0-4 16,-1 0 0-16,-3 1-10 16,4-11 1-16,-4-5-1 15,-4-4 1-15</inkml:trace>
  <inkml:trace contextRef="#ctx0" brushRef="#br0" timeOffset="-130420.22">11807 14700 38 0,'22'25'19'0,"-8"7"-23"0,-11-20 37 15,1 4-28-15,-1 3 0 0,-3 3 0 16,4 3 1-16,-4 0-9 16,0 0 0-16,0-9 4 15,3-7 1-15,1 0-9 16,-1-5 0-16,-3-14-6 16,0-9 0-16</inkml:trace>
  <inkml:trace contextRef="#ctx0" brushRef="#br0" timeOffset="-130199.86">12428 14622 46 0,'22'31'23'0,"9"4"-29"15,-24-23 40-15,-3 7-34 0,-1 0 0 16,-3 6 0-16,0 0 1 15,0 3-2-15,0-3 1 16,0-3-1-16,0-3 0 0,0-3-6 16,0-10 0-16,7-12-5 15,-3-13 0-15</inkml:trace>
  <inkml:trace contextRef="#ctx0" brushRef="#br0" timeOffset="-129985.14">13063 14873 43 0,'46'37'21'0,"-21"-15"-24"0,-22-15 38 0,1-1-33 16,0 0 0-16,-1 0-1 15,-3-6 0-15,0 7-3 16,0-7 0-16,0 0-3 15,0 3 0-15,0-3-8 16,0-13 1-16</inkml:trace>
  <inkml:trace contextRef="#ctx0" brushRef="#br0" timeOffset="-129743.47">13667 14713 36 0,'24'19'18'0,"-3"-1"-15"0,-17-11 27 15,-4 2-28-15,4 4 1 16,-4 2 0-16,-4 4 0 16,0 0-5-16,4 3 1 15,-3 6 2-15,-1-9 1 16,1-10-5-16,-1 1 0 15,4-4-9-15,0 0 0 16</inkml:trace>
  <inkml:trace contextRef="#ctx0" brushRef="#br0" timeOffset="-129526.99">14901 14663 45 0,'29'37'22'0,"-40"17"-27"15,7-39 35-15,-3 7-31 0,-7 6 1 16,-3 1-3-16,-1-4 1 0,4 3-1 16,3-16 0-16,1 4-9 15,3-13 1-15</inkml:trace>
  <inkml:trace contextRef="#ctx0" brushRef="#br0" timeOffset="-129262.68">15759 14525 47 0,'28'31'23'0,"-3"-6"-24"0,-22-19 42 16,-3 1-41-16,-3 5 1 0,-5 4 0 15,1 9 0-15,-3 3-1 16,-1 0 0-16,4 4-2 16,0-10 0-16,4-3-10 15,3-10 0-15,0-9-2 16,14-19 0-16</inkml:trace>
  <inkml:trace contextRef="#ctx0" brushRef="#br0" timeOffset="-129053.86">16475 15061 41 0,'14'72'20'0,"-49"-6"-24"15,24-47 38-15,-3 6-34 16,-7 0 1-16,3 6-1 0,0-3 0 16,1-3-3-16,6-3 1 15,1-3-9-15,-1-3 1 16,0-7-2-16,-6-9 1 16</inkml:trace>
  <inkml:trace contextRef="#ctx0" brushRef="#br0" timeOffset="-128797.78">16365 15945 47 0,'7'44'23'0,"-21"16"-23"31,7-48 48-31,-3 10-48 15,-1 9 1-15,-7 4 0 16,4-7 0-16,-21 13-3 0,-7 0 0 16,-1 3-4-16,1 0 1 0,3 6-10 31,4 3 0-31,0-9 0 0,3 3 0 16</inkml:trace>
  <inkml:trace contextRef="#ctx0" brushRef="#br0" timeOffset="-128572.73">15903 16895 40 0,'7'29'20'0,"-17"-4"-23"0,3-16 41 15,-4 7-36-15,-3 3 0 16,0 2 1-16,-7 8 0 15,3-4-4-15,0 6 0 16,1-6 1-16,3 0 1 16,-4-3-8-16,-3 0 0 0,3-6-6 15,-3-4 0-15</inkml:trace>
  <inkml:trace contextRef="#ctx0" brushRef="#br0" timeOffset="-128376.14">15494 17447 38 0,'-14'22'19'0,"-21"50"-21"16,21-53 30-16,-8 12-28 15,1 7 1-15,-4-3 0 16,-3 2 0-16,0 4-1 16,3 0 0-16,4-4 0 15,0-5 1-15,0-4-6 16,-4-9 0-16,-3 0-6 15,-7-7 0-15</inkml:trace>
  <inkml:trace contextRef="#ctx0" brushRef="#br0" timeOffset="-128169.42">14764 17974 42 0,'-18'0'21'0,"0"9"-22"0,15-2 36 15,-4 5-35-15,-4 4 0 16,-3 6 0-16,0 3 1 15,-4 6-1-15,-3 4 0 16,-3-1 0-16,-5 1 0 16,-2-13 0-16,-1 0 0 15,-3-3-1-15,-1-4 0 0,-6-5-5 16,0-4 0-16,-4-9-6 16,0-7 0-16</inkml:trace>
  <inkml:trace contextRef="#ctx0" brushRef="#br0" timeOffset="-127899.3">13780 18128 23 0,'-25'22'11'0,"-7"15"-8"15,21-21 12-15,1 0-15 16,-4 2 0-16,-4-2 2 16,1 0 0-16,-1-1 0 15,0 1 0-15,1 3 3 16,2 0 1-16,-2 0 1 15,-4-1 0-15,-4 1-1 16,-3 0 0-16,0-6-2 0,3-1 0 16,-3-2-3-1,3-4 1-15,4 0-2 16,-4-3 0-16,4-3-4 0,-4-3 1 16,1-3-10-16,-8 0 1 31</inkml:trace>
  <inkml:trace contextRef="#ctx0" brushRef="#br0" timeOffset="-127657.33">11942 18131 56 0,'-110'97'28'0,"61"-28"-30"0,31-53 47 0,-3 6-43 15,-7 3 0-15,0 3 0 16,3 0 0-16,4-6-3 16,-4 0 1-16,0 9 0 15,4-5 1-15,0-1-4 16,3-3 1-16,-3 0-8 16,-4-10 0-16,-3 1-7 15,0-23 0-15</inkml:trace>
  <inkml:trace contextRef="#ctx0" brushRef="#br0" timeOffset="-127425.14">10608 18432 41 0,'-39'31'20'0,"7"4"-17"0,25-29 31 15,-3 0-31-15,-1 1 0 16,1 2 2-16,-4 3 0 15,-4 4-6-15,0-3 0 16,-3 2 4-16,0 1 0 16,3-3-7-16,1-7 1 15,-4-3-11-15,-1-6 1 16,1-16-2-16,-4-6 0 16</inkml:trace>
  <inkml:trace contextRef="#ctx0" brushRef="#br0" timeOffset="-127206.99">9416 18203 62 0,'-22'41'31'0,"1"-4"-47"0,14-30 66 0,-3-1-51 15,-4-3 1-15,-4 0-2 16,0-3 0-16,-3-3-1 15,0-10 0-15,-4 1-6 16,1-1 1-16,2-2-6 16,-2-4 0-16,-1-6-1 15,-14-3 1-15</inkml:trace>
  <inkml:trace contextRef="#ctx0" brushRef="#br0" timeOffset="-127002.95">8664 17983 48 0,'-14'4'24'0,"11"21"-28"0,3-13 51 16,0 4-47-16,0 0 1 16,0-1-1-16,-7 1 1 15,7-4-3-15,-4 1 1 16,-3-4-1-16,-4-2 0 0,1-4-2 16,-1-6 0-16,1-7-2 0,-4-2 0 15,-1-7-4 1,-2 0 1-16,3-3-3 15,-4-6 0-15</inkml:trace>
  <inkml:trace contextRef="#ctx0" brushRef="#br0" timeOffset="-126802.96">8400 17761 40 0,'7'-13'20'0,"7"1"-16"0,-11 9 37 0,4-1-39 15,0 4 0-15,1 4 1 16,2 2 0-16,1-3-5 15,-8 3 1-15,4 1 2 16,-7-1 0-16,0-3-3 16,0-3 0-16,-7 0-4 15,4-13 1-15,3-12-5 0,0-9 0 16,0-16-4-16,3-16 1 16</inkml:trace>
  <inkml:trace contextRef="#ctx0" brushRef="#br0" timeOffset="-126605.7">8685 16256 28 0,'18'6'14'0,"10"25"-18"0,-21-18 22 16,-7 9-20-16,0 12 1 0,-3 4-3 15,-1 6 0-15,1 0 4 16,-1-10 0-16,1-6-6 15,-1-6 1-15,1-6-1 16,-1-3 0-16</inkml:trace>
  <inkml:trace contextRef="#ctx0" brushRef="#br0" timeOffset="-126335.85">8830 15773 42 0,'21'6'21'0,"14"35"-32"16,-27-29 48-16,2 4-34 15,4 6 1-15,-3 3 4 16,-1-3 1-16,1 0-9 16,0 3 0-16,3 0 6 0,-11-6 0 15,4-3-2-15,0-4 0 16,-3-2-4-16,-4-1 0 15,0-6-5-15,-4-6 0 16,-3-10-8-16,0-9 1 0,4-9-5 16,-8-10 1-16</inkml:trace>
  <inkml:trace contextRef="#ctx0" brushRef="#br0" timeOffset="-126140">9088 15619 60 0,'28'41'30'0,"-18"-7"-40"16,-3-27 59-16,4-1-49 16,0 0 0-16,-1-3-1 15,-6 0 1-15,-1 1-2 16,-3-4 1-16,-3-7-3 16,-4 1 1-16,0-7-7 15,0-5 0-15,3-11-6 16,-17-5 1-16</inkml:trace>
  <inkml:trace contextRef="#ctx0" brushRef="#br0" timeOffset="-123830.58">30794 11220 20 0,'4'-16'10'0,"-22"-19"-6"16,7 26 10-16,-6-4-13 15,-12 1 0-15,1-10 0 16,-14-3 1-16,-18-7-2 15,-11-2 0-15,-24-4 1 16,3 4 0-16,-10-4-1 0,-14-3 1 16,-15 7 1-16,4 3 0 15,-14-4 0-15,-11-6 0 16,-3-6 0 0,-11 3 1-16,-14-6-1 0,0 0 1 0,-10 3-2 15,-15 3 0-15,4 6-1 31,-10 10 0-31,6 3 0 0,-3 6 1 16,-11 4-1-16,18-1 0 16,-7 3 0-16,0 4 0 15,3 6 0-15,-10 9 1 16,21 4-1-16,0 8 0 0,-4 4 0 0,18 10 1 31,4 2-1-31,0 4 1 16,-1 6-1-16,22 9 1 0,-4-3-2 15,11 13 1 1,7 9-4-16,21 16 1 0,18 3-1 16,10 6 0-16,7 13 0 15,15 9 1-15,13 0 0 16,8 0 1-16,21 13 1 0,17 9 1 16,18-3 0-16,11 3 0 15,3 0-1-15,21 10 1 16,11-1 1-1,4-9 0-15,10-6 1 16,7 3 0-16,-4-22 0 16,12-3 0-16,9-13 0 15,5-5 1-15,9-8-2 16,5-8 1-16,20-1-2 16,22-6 0-16,0-9 0 0,13-7 0 0,26-5 1 15,-1-11 0 1,15-2-1-16,-11-7 1 15,14-2 0-15,14-7 0 16,-6-4-1-16,13-5 0 16,-17-7 0-16,13-6 0 0,-2-6-1 15,-5-7 1-15,8-5-1 16,-21-4 1-16,6-7 0 16,-6-8 0-1,-22-1-1-15,12-6 1 0,-9-6 0 16,-13-3 0-16,-3 9 0 0,-8-10 1 15,0-5-1-15,-21 2 1 16,-17-15 0 0,3-3 0-16,-11-6-1 15,-13-1 1-15,-15-9-1 16,-14-9 1-16,-11-7-1 16,-13-3 0-16,-15-9 0 15,-21-19 0-15,-14-9-1 16,-21-4 1-16,-21-9-3 15,-22-6 1-15,-6 6-3 0,-29-6 1 16,-25-6-3-16,-10 2 1 0,-21 1-3 16,-28-16 0-16</inkml:trace>
  <inkml:trace contextRef="#ctx0" brushRef="#br0" timeOffset="-101055.56">23647 5011 38 0,'3'15'19'0,"1"-12"-11"16,-4-3 19-16,0 0-24 15,0 0 0-15,3-6 3 16,4 0 1-16,4 0-8 0,10 2 0 15,14-2 4 1,11 3 1-16,4-6-3 0,6-4 0 16,11 4-6-16,-7-1 1 15,-3-2-11-15,-8 2 1 16,-10 1-1-16,-11 9 0 16</inkml:trace>
  <inkml:trace contextRef="#ctx0" brushRef="#br0" timeOffset="-100843.89">23668 5359 76 0,'7'28'38'0,"35"-6"-53"0,-17-19 85 0,17-9-69 15,4-4 0-15,18-5-1 16,13-1 0-16,-3-9-6 15,0 3 0-15,-10 6-14 16,-11-3 1-16,-21 10-2 16,-11 9 0-16</inkml:trace>
  <inkml:trace contextRef="#ctx0" brushRef="#br0" timeOffset="-100037.39">17413 2358 42 0,'4'15'21'0,"17"-15"-8"0,-14 4 21 0,0 11-31 16,0 4 0-16,4 6 2 16,3 3 1-16,0 16-8 15,3 3 1-15,1 3 4 16,0-6 0-16,-1 7 0 16,1-8 0-16,0-2-1 15,-1-13 1-15,1-2-1 16,3-14 1-16,4-12 0 15,3-12 0-15,7-23-1 16,1-9 1-16,-1-19-2 16,4-9 0-16,6-12-1 0,8 8 0 15,-3-5-6-15,-1 2 1 0,-6 20-13 16,-1 9 1-16,-10 15-3 16,-4 16 1-16</inkml:trace>
  <inkml:trace contextRef="#ctx0" brushRef="#br0" timeOffset="-99731.8">18454 2079 53 0,'3'-16'26'0,"1"0"-30"0,-4 16 48 15,0 7-41-15,0-4 0 0,-4 19 2 16,-3 0 0-16,-3 18-6 16,-8 7 1-16,0 13 3 15,1 12 1-15,-1 19-3 16,8-3 0-16,-1 3-6 15,7-19 1-15,4-13-14 16,-3-21 0-16</inkml:trace>
  <inkml:trace contextRef="#ctx0" brushRef="#br0" timeOffset="-91146.31">28067 14659 41 0,'7'22'20'0,"-10"22"-8"15,-1-28 20-15,0 12-30 16,-3 16 0-16,-3 16 2 16,-4 12 0-16,-4 16-6 15,4 15 1-15,0 4 3 16,0-10 0-16,3-12-5 16,1-16 1-16,3-10-7 0,3-12 0 15,0-19-6-15,4-18 1 16</inkml:trace>
  <inkml:trace contextRef="#ctx0" brushRef="#br0" timeOffset="-90380.51">28007 14663 37 0,'7'18'18'0,"25"1"-16"0,-22-19 29 0,12-3-27 15,9-3 0-15,12 3 4 16,10-10 0-16,7 4-10 16,17-4 1-16,33-2 6 15,9-7 0-15,19-7-2 16,24 1 1-16,-3 0-3 15,14 3 0-15,10-7-1 16,-10 1 0-16,-3 0 0 16,-5 3 0-16,-6 2-1 15,-21 1 1-15,3 7 0 16,-11 5 0-16,1-6 0 16,-11 10 0-16,-14-1 0 15,17 1 0-15,4-4-1 16,-7 1 1-16,-7-4 0 0,-18-3 0 15,8 4-1-15,-8 2 1 16,-14 7-1-16,-7 6 1 16,-14 9-1-16,-14 7 1 15,-11 12-1-15,-14 19 1 16,-14 7-2-16,-10 8 1 16,-18 7-2-16,-18 16 1 15,4 18 0-15,-8 7 0 16,-6 6 0-16,-1 16 0 15,1 3 0-15,3 9 1 0,11-9 1 16,3 9 1-16,7-9-1 16,4 0 1-16,-3-22-1 15,2-13 1-15,-6-15-1 16,-4-13 0-16,-6-16 0 16,-1-6 0-16,-3-9 0 15,-4-10 0-15,-11-5 1 16,-13-11 0-16,-19-8 0 15,-9-7 0-15,-15-10 0 16,-18-9 1-16,-10-3-1 16,-21 4 0-16,-18-8-1 15,-3-2 1-15,-26 0-1 16,12-3 1-16,-25-1-1 16,-1-15 0-16,1-3-3 15,-7-6 0-15,-1 2-10 0,1-8 0 16,-14 2-2-1,31 19 1-15</inkml:trace>
  <inkml:trace contextRef="#ctx0" brushRef="#br0" timeOffset="-86204.36">25633 3283 42 0,'3'31'21'0,"4"-9"-15"16,-7-9 21-1,0 12-24-15,0-3 1 0,0 12 0 16,-3 7 1-16,-1-3-7 16,1 5 0-16,3 1 5 15,0-6 0-15,0 0-2 16,3-7 1-16,-3 0-1 16,0-9 0-1,0-9-1-15,0-7 1 0,0-6-1 0,-7-9 1 16,-3-4-2-16,-4 1 1 15,-8-4 0 1,-6 7 0-16,-4-4-1 16,1 7 0-16,-5 3-1 15,-2 3 1-15,2 9-1 0,5 10 1 16,-1 3-1 0,7 3 1-16,8 0 1 15,6 0 1-15,7 3 2 16,11-9 0-16,11-3 0 15,14-7 1-15,10-9-1 0,8-6 0 16,-1 3-4 0,-10-4 1-16,0 4-9 15,-4 0 1-15,0 0-9 0,-7-6 1 0</inkml:trace>
  <inkml:trace contextRef="#ctx0" brushRef="#br0" timeOffset="-85595.22">26031 3935 47 0,'0'-3'23'0,"-3"-35"-20"0,3 16 36 15,-4-18-37-15,-3-7 0 16,0-16 3-16,0 0 0 16,-3-9-6-16,3 0 0 15,3 3 4-15,4 6 0 16,7 0 0-16,7 10 0 16,7 6-1-16,8 9 0 15,-1 16-1-15,-3 4 1 16,3 11-3-16,-4 14 0 0,-2 11-5 15,-5 11 0-15,-10-1-6 16,-7 13 0-16,-3-4-6 16,-15 1 0-16</inkml:trace>
  <inkml:trace contextRef="#ctx0" brushRef="#br0" timeOffset="-85409.22">25876 3722 54 0,'-3'9'27'0,"17"-15"-24"15,-7 6 50-15,7-3-49 79,11 3 0-79,10-6 2 0,4-4 0 0,0 1-9 0,-4 2 1 0,0 4 2 0,-3 0 1 0,-4 3-9 0,-10 3 0 0,-8 0-12 15,-10-3 1-15</inkml:trace>
  <inkml:trace contextRef="#ctx0" brushRef="#br0" timeOffset="-85050.4">24987 4565 64 0,'0'3'32'0,"25"-15"-25"16,-7 3 51-16,3-4-55 15,28-3 1-15,22-3 4 16,31 1 0-16,21-7-10 15,33-4 1-15,2-8 4 16,8 5 1-16,-7 4-3 16,-21 9 0-16,-26 4-8 15,-16 8 0-15,-19 4-12 16,-24 6 1-16,-25 10-6 16,-13 6 1-16</inkml:trace>
  <inkml:trace contextRef="#ctx0" brushRef="#br0" timeOffset="-84236.22">25601 4938 26 0,'0'-6'13'0,"-3"0"1"0,3 6 10 15,-4 3-17-15,1 13 1 16,-5-7 2-16,1 7 1 16,-3 15-14-16,-1 1 1 15,-3 18 10-15,0 0 0 16,7 9-3-16,3 17 0 15,4-4 0-15,0 6 0 0,4-15-1 16,-1-16 0-16,1-6-1 16,0-16 0-16,-1-3-1 15,-3-16 0-15,-7-15-2 16,-7-7 0-16,-11-9-1 16,-7-3 0-16,-10-7-1 0,-4 4 1 15,-3 6-2 1,3 0 1-16,0 9-1 15,-3 7 0-15,-1 12-1 16,1 12 0-16,3 10 1 16,4 10 0-16,7 9 1 0,6-3 1 15,15 6 2-15,14 0 1 0,14-3 2 32,18-19 1-32,7-3 0 0,21-16 0 15,7-6-1-15,7-9 0 16,7 2-5-16,-7-5 1 15,-14 2-14-15,-3-5 1 0,-15 2-7 16,0 7 0 0</inkml:trace>
  <inkml:trace contextRef="#ctx1" brushRef="#br0" timeOffset="152770.84">21650 3092 0,'0'0'16,"0"0"-16,0 0 15,0 0-15,0 0 16,0 0 0,0 0-1,0 0 1,0 0-16,0 0 16,0 0-1,0 0-15,0 0 16,0 0-16,0 0 15</inkml:trace>
  <inkml:trace contextRef="#ctx0" brushRef="#br0" timeOffset="-82713.41">26060 5412 62 0,'0'0'31'0,"-57"19"-29"15,43-7 31-15,0-2-34 16,-4 9 0-16,1-1 0 16,10 7 0-16,3 1 1 0,8 2 1 15,10-6-1-15,14-7 0 16,7-8 1-16,4-10 0 16,-7-7 0-16,0-2 0 15,-1-4 0-15,-6 7 0 16,-4-4-1-16,-3 0 0 15,-4 4-1-15,-3 6 1 16,-4 6-3-16,-4 3 1 16,-3 4-1-16,0 15 1 15,-3 16 0-15,-1 18 0 0,8 13 1 16,-1 13 0-16,4 12 3 16,-3-3 0-16,-4-6 0 15,-4-10 1-15,-6-9-1 16,3-12 1-16,-8-10-1 15,-6-9 0-15,-7-13-2 16,-14-13 1-16,-4-12-1 16,-4-12 0-16,5-17 0 15,-5-5 0-15,11-10 1 16,4-3 0-16,10-3-1 16,8 6 1-16,13 3 0 15,11 3 1-15,11 10 0 16,17 0 0-16,11 3-1 15,11 6 1-15,-12 7-4 16,-6 2 1-16,-3 10-13 0,-5-3 1 16,-13 6-6-1,0 0 1-15</inkml:trace>
  <inkml:trace contextRef="#ctx0" brushRef="#br0" timeOffset="-81983.16">27203 4763 73 0,'-7'3'36'0,"3"6"-25"16,4-9 36-16,0 0-45 0,0 0 1 15,7 0 0-15,0-6 0 16,0 0-5-16,0 3 0 0,0-4-6 15,0 4 1-15,-7-12-15 16,-10 2 0 0</inkml:trace>
  <inkml:trace contextRef="#ctx0" brushRef="#br0" timeOffset="-81260.33">28610 3098 57 0,'11'28'28'0,"-15"22"-27"16,1-31 37-16,-1 3-38 0,1 12 0 15,-4 17 1-15,-7-4 0 16,-4 9 0-16,4 1 0 15,0-10 1-15,3-10 1 16,4-2-1-16,0-10 1 16,-4-6-1-16,1-10 1 15,-4-3-2-15,0-9 1 16,-4-3-2-16,4 0 1 16,-4-10-1-16,-3 3 0 0,-7 1-1 15,-7 2 0-15,-4 14-1 16,0 5 0-16,4 10 0 15,3 0 1-15,4 15-1 16,3 7 1-16,11 0 2 16,7 3 0-16,7-7 2 15,14 7 1-15,18-9 0 16,10-10 0-16,0-13 0 0,8-9 0 0,6-3-3 31,-3-3 0-31,-7-3-8 16,0 0 1-16,-11-1-15 15,-3-2 1-15</inkml:trace>
  <inkml:trace contextRef="#ctx0" brushRef="#br0" timeOffset="-80425.47">29224 3832 52 0,'28'6'26'16,"-3"-22"-18"-16,-21 10 32 0,-1 0-38 15,-3 2 1-15,-10-2 0 16,-8 3 0-16,-7 3-4 16,-3 9 1-16,-11 4 2 15,-3 6 0-15,7 0-1 16,6 3 0-16,5 3 0 15,2 3 0-15,5-3-1 16,3-9 0-16,7-1-1 16,7 4 1-16,3-9-1 15,15-7 0-15,10 3 0 16,7-6 1-16,1 3-1 0,-1-3 1 16,-7-3-1-1,-3-6 1-15,-8 2-1 0,-6 4 0 16,-4-6-1-16,-7 9 0 15,-3 0-1-15,-5 3 0 16,-2 6-2-16,-4-2 0 16,-7 8 0-16,-1 4 1 15,-2 12 0-15,-1 1 1 16,4 5 2-16,3 17 1 16,8-10 3-16,3 9 1 15,7 10 1-15,3-10 0 0,1 0 0 16,-1-9 1-16,-6-3-3 15,-8-7 1-15,-3-5-2 16,-4-4 1-16,-10-6-1 16,-14-10 0-16,-8-6-1 15,-3-9 1-15,1-13 0 16,2-3 0-16,4-6-1 16,11-7 1-16,7 7-1 15,17-10 0-15,11 4 1 16,14-4 0-16,22 7-1 15,13 3 1-15,4 3-1 16,10 3 1-16,4 6-3 0,-7 13 0 0,0 3-6 16,-17 0 1-16,-8 9-11 15,-14 1 0-15,-3-1-4 32,-8 1 1-32</inkml:trace>
  <inkml:trace contextRef="#ctx0" brushRef="#br0" timeOffset="-80066.66">27996 4794 69 0,'18'0'34'0,"21"-9"-35"16,-21 3 68-16,13-4-65 16,26 1 1-16,10-7 2 15,24 4 0-15,26-4-6 16,3-3 0-16,3 3 3 15,1 4 1 1,31 6-10 0,-28 6 1-16,-35 0-15 15,-22-4 1-15,-27 4-4 16,-8 4 1-16</inkml:trace>
  <inkml:trace contextRef="#ctx0" brushRef="#br0" timeOffset="-79435.7">28289 5240 56 0,'7'3'28'0,"-3"25"-34"16,-4-19 52-16,-4 7-46 16,1 9 1-16,-1 19 1 15,-3-6 1-15,0 9-3 0,0 9 0 0,-3 1 3 32,2-1 0-32,1-3 0 15,0-12 0-15,0-6-1 0,0-10 1 16,0-13-2-16,-7-2 1 15,-4-14-2-15,-3-8 0 0,-3-1 0 16,-5-2 0-16,-9-4-1 16,-5 0 1-16,8 0 0 15,3 4 0-15,-3 5 0 16,7 7 1-16,-1 6-1 16,5 7 0-16,6-4 1 15,4 6 0-15,7 13 0 16,10 4 0-16,5 5 0 0,9 4 0 15,18 3-1-15,8-1 0 16,13-8-4 0,8-1 1-16,6-12-9 15,-6-7 0-15,6-18-8 0,1-3 0 16</inkml:trace>
  <inkml:trace contextRef="#ctx0" brushRef="#br0" timeOffset="-79179.78">29076 5509 54 0,'-28'47'27'0,"-32"10"-30"16,49-38 44-16,-17-1-41 15,-11 14 0-15,-7 2 1 0,-3 10 0 16,3-3-1-16,7 6 0 16,4-6-3-16,10-16 0 15,8-13-10-15,6-12 1 16,8-12-3-16,3-20 0 16</inkml:trace>
  <inkml:trace contextRef="#ctx0" brushRef="#br0" timeOffset="-78999.94">28575 5534 42 0,'14'19'21'0,"28"6"-10"0,-20-3 38 0,9 0-43 15,12 19 1-15,3 3 1 16,3 0 1-16,7 3-13 16,-3 0 1-16,-3 0 5 15,-15-10 0-15,-10 4-10 16,-15-6 0-16,-17-7-12 15,-17-6 1-15</inkml:trace>
  <inkml:trace contextRef="#ctx0" brushRef="#br0" timeOffset="-70862.09">26402 1119 54 0,'10'25'27'0,"12"35"-19"16,-15-48 27-16,3 7-32 16,8 12 0-16,-4 1 2 15,4 18 0-15,-1 3-6 16,1 10 0-16,3 9 4 15,0-15 1-15,-3 2-2 0,0-2 0 16,-4-13 0 0,0-10 1-16,0-18 0 15,4-13 1-15,-1-22-1 16,-3-19 0-16,4-24 0 16,7-7 1-16,10-3-3 15,7-10 1-15,4 0-6 16,0 20 1-16,3 2-6 15,-6 13 0-15,-8 6-14 0,-10 19 1 32</inkml:trace>
  <inkml:trace contextRef="#ctx0" brushRef="#br0" timeOffset="-70367.36">27174 1339 46 0,'8'3'23'0,"-5"-6"-13"0,-3 3 27 0,4 0-34 15,-1 3 0-15,1 3 4 16,3-3 1-16,3 3-8 16,1 4 0-16,3-7 6 15,0 3 1-15,4 0-2 16,3-2 1-16,4 2-3 16,3-6 0-16,-7 9-2 15,-3 1 1-15,-8 2-3 16,-6 13 1-16,-11 10-2 15,-11-1 1-15,4 10-1 16,-4 10 1-16,1-7 0 16,-1 6 0-16,0-9 1 15,8 0 1-15,3-7 1 0,7-12 0 16,7-3 0-16,10-6 1 16,12-7-2-16,17-2 0 15,6-4-5-15,8 3 1 16,-10-6-8-16,-11 10 1 15,-15-7-12-15,-13 3 0 16</inkml:trace>
  <inkml:trace contextRef="#ctx0" brushRef="#br0" timeOffset="-69429.89">18179 2373 54 0,'95'-25'27'0,"53"-66"-18"16,-106 66 27-16,4-9-32 15,-3 6 1-15,-5-7 2 0,-6 7 0 0,-11-13-9 16,-10 3 1-16,-18-9 5 16,-21 7 0-1,-8-1-3-15,-27 0 1 16,-29 7-2-16,-17 5 0 16,-11 17-2-16,-18 12 1 15,-21 9-3-15,8 20 1 16,-4 8-2-16,6 23 1 15,8 12-2-15,28 19 1 0,15 6-3 16,27 19 0-16,22 0 2 0,20 0 0 16,22 3 3-16,36 4 0 47,34-1 4-47,29-12 0 0,38-10 6 0,36-22 1 0,46-24 2 15,17-36 1-15,18-33-1 16,-18-35 1-16,-17-26-3 0,-39-27 0 15,-35-23-4 1,-33-2 0-16,-38-10-7 16,-38-6 1-16,-33 12-7 15,-21 10 1-15,-31 12-7 0,-18 3 1 0,-11 29-8 16,1 21 0-16</inkml:trace>
  <inkml:trace contextRef="#ctx0" brushRef="#br0" timeOffset="-68641.41">28152 1404 43 0,'24'-18'21'0,"-20"-39"-14"16,-8 48 31-16,-3-16-36 16,-3-10 1-16,-4-2 2 15,-4-23 0-15,-14-3-6 16,-10-3 0-16,-4 4 5 16,-25 2 0-16,-24 4-2 15,-28 2 1-15,-8 14-1 0,-28 18 0 16,-3 6-2-16,-18 16 0 15,-10 25-1-15,17 6 0 16,7 20-2-16,7 21 1 16,29 16-1-16,13 18 1 15,22 29 0-15,25 0 1 16,20 15 0-16,29 1 1 16,32 3 1-16,38-26 0 15,15 1 1-15,38-20 1 0,39-21 0 16,28-25 1-16,36-25-1 15,14-32 0-15,24-38 0 16,-10-30 1-16,-4-32-3 16,-31-19 0-16,-47-16-2 15,-34 7 1-15,-32-13-2 16,-29 19 0-16,-38 3-4 0,-40 19 0 16,-38 6-6-16,-17 7 0 15,-33 12-6-15,-24 12 0 16</inkml:trace>
  <inkml:trace contextRef="#ctx1" brushRef="#br0" timeOffset="176241.25">2067 3010 0,'0'0'15,"0"0"-15</inkml:trace>
  <inkml:trace contextRef="#ctx0" brushRef="#br0" timeOffset="-59257.89">5592 5076 54 0,'-4'10'27'0,"18"-13"-21"16,-14 3 28-16,18-10-31 15,10 1 0-15,4-7 0 0,-4 4 1 16,7 5-6-16,11 1 1 16,-7 0 1-16,10 0 0 15,-10 2-7-15,-4-2 1 16,-6 12-11-16,-12-6 1 15</inkml:trace>
  <inkml:trace contextRef="#ctx0" brushRef="#br0" timeOffset="-59046.91">5637 5327 57 0,'-14'19'28'0,"11"3"-27"0,3-22 46 0,3 3-43 15,8-3 1-15,7-3 1 16,10-3 0-16,0-7-8 16,7 1 0-16,15-4 4 15,6 0 1-15,-7 4-9 16,-6-4 1-16,-4 10-15 16,-8 0 1-16</inkml:trace>
  <inkml:trace contextRef="#ctx0" brushRef="#br0" timeOffset="-58176.32">2282 3882 44 0,'11'-3'22'0,"10"34"-11"0,-21-19 23 15,7 7-33-15,-14 3 1 16,0 13 1-16,-3 9 1 16,-1 6-5-16,0 9 1 15,8 10 2-15,-4-3 0 16,7-3 0-16,0-10 1 16,0-12-1-16,0-3 1 0,0-23-1 15,0-12 1-15,0-12-1 16,-4 0 1-16,-3-16-3 15,-3 6 0-15,-11-13-2 16,3 10 1-16,-14 4-1 16,-3-1 0-16,0 13-2 15,-1 2 1-15,5 11 1 16,-8 5 0-16,7 7 0 16,0 3 0-16,15 9 1 0,-1 10 1 0,14-6 1 15,4-1 0-15,11 1 3 16,7-7 0-16,3-6 0 31,11-13 0-31,10-12-1 0,4-6 1 16,3-1-4-1,1-2 0-15,10-4-10 16,-8 3 0-16,-6 1-9 16,-3 3 1-16</inkml:trace>
  <inkml:trace contextRef="#ctx0" brushRef="#br0" timeOffset="-57741.37">2840 4641 58 0,'-7'34'29'0,"14"-21"-32"15,-7-13 47-15,0-4-43 16,0-5 0-16,-7-7 4 16,3-6 0-16,-3-15-5 15,-3-10 1-15,-12-22 2 16,1-10 1-16,-7-2-1 15,10 6 0-15,8-7-2 16,-1 7 1-16,11 9-1 16,0 3 0-16,7 10-1 15,4 9 1-15,10 10-1 16,-7 18 0-16,11 10-2 16,7 18 0-1,6 35-8-15,-16-6 1 16,-1 3-10-16,-14 3 0 15,-14 0-1-15,-7-3 1 16</inkml:trace>
  <inkml:trace contextRef="#ctx0" brushRef="#br0" timeOffset="-57545.75">2653 4418 41 0,'-11'9'20'0,"22"-6"-11"0,-4-3 40 15,4 0-43-15,10-3 0 0,7 3 2 16,7-6 0-16,15-3-11 15,6-4 0-15,-7-3 6 16,-10 7 1-16,-7 0-9 16,-4-4 0-16,-14 10-12 15,-3 3 0-15,-15 6-2 0,-6 7 0 16</inkml:trace>
  <inkml:trace contextRef="#ctx0" brushRef="#br0" timeOffset="-57246.61">1845 5017 60 0,'-7'12'30'0,"18"-8"-33"0,-4-4 61 15,3 0-54-15,8-4 0 16,14 1 3-16,17-3 1 16,18 3-9-16,28-7 0 15,15-11 5-15,27-5 1 16,11-5-2-16,-17 3 0 16,-1 0-4-16,-3 3 0 15,-24-1-7-15,-15 8 1 16,-18 5-14-16,-20 7 1 0,-11 6-3 15,-11 3 1-15</inkml:trace>
  <inkml:trace contextRef="#ctx0" brushRef="#br0" timeOffset="-56706.32">2621 5494 54 0,'32'43'27'0,"-11"-30"-33"16,-14-13 50-16,-7 3-42 16,0 3 1-16,0 7 3 15,-10 3 1-15,-1 6-8 0,-7 0 1 16,1 15 5-16,3 4 0 15,-4 3-1-15,7 0 0 16,1 6-1-16,-1 3 0 16,4-6-2-16,4-6 1 15,-4-10-1-15,7-9 1 16,-4-6-1-16,-3-10 0 16,7 1-1-16,-11-11 0 0,1-8-1 0,-8-7 1 15,-3 0-1 1,-18-6 1-1,0 0-1-15,-10 3 1 0,-4 3-1 16,-3 4 1-16,3 5-1 16,-4 10 1-16,4 13 0 15,4 9 1-15,7 12 0 16,-4 1 0-16,14 9 0 16,4-1 0-16,17 8 0 15,18 2 0-15,4-6-1 16,21-3 1-16,-1-10-2 15,15-9 1-15,14-15-5 16,4-10 1-16,20-10-9 16,-3-15 1-16,8-12-10 0,6-13 1 0</inkml:trace>
  <inkml:trace contextRef="#ctx0" brushRef="#br0" timeOffset="-56465.63">3298 5572 48 0,'-17'28'24'0,"-15"29"-20"0,22-45 34 15,-8 16-36-15,-3 13 1 16,-11 6 0-16,4 10 0 16,-4 2-4-16,-3 7 1 15,3-3 2-15,0-13 0 31,8-12-7-31,9-13 1 16,8-19-5-16,7-15 0 0,0-10-8 16,-3-10 1-16</inkml:trace>
  <inkml:trace contextRef="#ctx0" brushRef="#br0" timeOffset="-56300.16">2794 5675 42 0,'-4'-15'21'0,"36"30"-13"0,-21-8 35 0,17 15-38 15,11 9 0-15,0 7 4 16,3 18 1-16,18 1-13 16,0 5 1-16,-7 10 6 15,3-18 1-15,-6-1-10 16,-12-3 0-16,-6-6-14 16,-14-9 0-16</inkml:trace>
  <inkml:trace contextRef="#ctx0" brushRef="#br2" timeOffset="-51947">1376 4017 20 0,'10'-26'10'0,"1"-33"-6"0,-11 46 10 16,0 4-11 0,0 0 1-16,0 2 7 15,0 4 1-15,0 3-12 16,0 3 0-16,0 16 9 15,-7 6 0-15,3 19-2 0,-3 13 1 16,7 27-3 0,0 20 0-16,0 18-3 15,11 28 1-15,-4 26-2 0,4 22 1 16,-11 5-1 0,0 1 0-16,7 3-1 0,-7-6 0 0,0-19 0 15,0 6 0 1,-7-16-1-16,7-21 1 15,-11-13-1-15,4-16 0 0,-4-25-3 16,8-18 1-16,-4-20-7 16,3-30 0-16,8-26-6 15,-4-28 1-15</inkml:trace>
  <inkml:trace contextRef="#ctx0" brushRef="#br2" timeOffset="-51076.48">1277 3847 23 0,'4'0'11'0,"6"-22"11"16,-3 25 9-16,-7-3-25 15,7 4 1-15,-3 2 1 16,3-6 1-16,3 0-12 16,5-6 0-16,2-1 8 15,11-2 0-15,15-10-3 16,24-3 0-16,14-12-1 0,7-4 0 15,14-6 0-15,15-9 0 16,6-16-1-16,4 3 1 16,-17-3-1-16,10 3 0 15,7-9-1-15,-7 9 1 16,-11 3 0-16,0 10 0 16,1 3-1-16,-19 9 0 15,-2 7 0-15,-15 2 1 16,-7 10-1-16,-7 10 0 15,-7 9-1-15,-8 6 1 0,-6 9-1 16,-7 7 0-16,-14 19 0 16,3 12 1-16,0 16-2 15,-10 15 0-15,-4 13 0 16,-4 22 1-16,4 0 0 16,-7 13 0-16,0 6 0 15,11 12 1-15,-8-12 0 16,4 3 1-16,4 3 0 15,7 16 1-15,6-10-1 16,1 7 0-16,7 3 0 16,-4 6 0-16,-7-6 0 15,0-1 1-15,0-8 0 16,-3-13 0-16,-4-7 1 16,0-21 0-16,-3 2-1 15,-1-11 1-15,1-4-1 16,0 6 1-16,-1-15-2 15,-3-4 1-15,-7-2-1 0,0-23 1 16,-7 1-1-16,-3-4 1 16,-12-6-1-16,-6-6 1 15,-4-1 0-15,-3 4 0 16,0 0-1-16,-22 0 1 0,-13-3-1 16,-22 0 1-16,-17-7-1 0,-29 1 1 15,-20 5-1-15,-5 1 1 16,-34-3-1-1,-4-1 0-15,-29 1-2 16,1 0 1-16,-7-1-8 16,10 4 1-16,21-16-7 15,25 7 1-15</inkml:trace>
  <inkml:trace contextRef="#ctx0" brushRef="#br2" timeOffset="-47622.97">24539 2731 43 0,'0'0'21'0,"4"85"-15"16,-4-54 21-16,-7 22-24 0,3 35 1 16,-3 22 1-16,-7 15 0 15,3 29-6-15,1 21 0 16,3 23 4-16,7 6 0 15,0 15-2-15,7 20 0 16,-4-7-1-16,4 19 1 16,-7-13-1-16,0 3 0 15,-3-27-1-15,-8-26 1 16,1-19-2-16,-4-9 1 16,-4-28-3-16,4-13 0 0,0-19-2 15,0-21 1-15,3-17-7 16,4-27 0-16,7-29-1 15,11-34 0-15</inkml:trace>
  <inkml:trace contextRef="#ctx0" brushRef="#br2" timeOffset="-46600.91">24645 2787 30 0,'32'16'15'0,"10"6"-9"0,-28-19 25 0,11 0-29 16,14 4 1-16,14-7 3 15,3 0 0-15,25 0-7 16,18-10 0-16,25 1 5 16,10-4 0-16,21 1-1 15,11 2 0-15,17 4-2 16,25 3 1-16,-3 6-2 16,17 6 1-16,-3 7 0 15,28-7 0-15,-7-2-1 0,3-4 1 16,-3-3-1-16,0-10 0 15,7 1 0 1,-25 0 0-16,0-13 0 0,-10 0 0 0,-25 3 0 16,-11 0 0-16,-17-3-1 31,-7 0 1-31,-29 0-1 0,-13 3 1 0,-12-3-1 16,-6 1 1-16,-11-1-1 15,-14 6 1-15,-7 3-1 16,-7 7 1-1,-7 6-1-15,-4 13 1 16,-3 12-1-16,0 15 1 16,-7 4-1-16,-4 19 1 15,-10 12-1-15,-8 23 1 16,-6 27 0-16,-15 19 0 0,-10 26-1 16,-7 27 1-16,-11 26-2 15,-7 12 1-15,-3 6-1 16,3-12 1-16,3-6 0 15,8-4 0-15,0-8 0 16,-4-4 0-16,0-1 1 16,-7-17 1-16,1-11 0 15,2-8 0-15,1-26 0 16,0-12 1-16,-4-23-1 16,-4-21 1-16,8-6-2 15,0-13 1-15,-4-7-1 16,-11-11 1-16,-10-11-2 15,-3-2 1-15,-15-10 0 16,0-6 0-16,-10-3 0 0,-14-6 0 16,-25-1-1-16,0-6 1 0,-18-6 0 15,-21 0 0 1,-10-3-1 0,-22-9 1-16,-10-1 0 0,-29-3 0 15,-6 4 0-15,-25 3 0 16,-7 5-2-16,-8 8 0 15,-6 8-3-15,0 7 0 0,-11 6-8 16,-4 3 1-16</inkml:trace>
  <inkml:trace contextRef="#ctx0" brushRef="#br2" timeOffset="-44585.5">24864 6108 24 0,'14'0'12'0,"39"0"-6"15,-28-3 12-15,6 3-14 16,12 0 1-16,24-3 1 16,28-7 1-16,11-2-9 15,17 3 0 1,4-10 5-16,-10 3 0 0,-12-9-3 15,-20 12 0-15,-18 4-4 16,-14 6 0-16,-21 6-4 16,-25 13 1-16,-21 2-4 15,-22 1 1-15</inkml:trace>
  <inkml:trace contextRef="#ctx0" brushRef="#br2" timeOffset="-44349.37">24885 6378 35 0,'7'6'17'0,"21"-6"-16"15,-10-3 33-15,14-3-32 16,6-4 1-16,22-5 1 16,18-4 1-16,21 6-7 15,-7-6 1-15,-1 1 2 16,-6 2 0-16,-22 3-4 15,-13 1 0-15,-15 6-9 0,-21 2 1 16,-14 4-2-16,-14 0 1 16</inkml:trace>
  <inkml:trace contextRef="#ctx0" brushRef="#br2" timeOffset="-43561.78">28272 4421 17 0,'0'-9'8'0,"-7"6"-7"16,3 3 11-16,1 0-8 15,-1-4 0-15,-3 1 5 0,3-3 0 16,1 3-9-16,-1 3 0 0,4 0 8 16,7-10 1-16,11 4-2 15,10 3 1-15,11-6-3 16,21 9 0-16,21 0-2 15,7-13 1-15,-3 4-4 32,-18-4 0-32,-7 4-5 0,-11-1 1 15,-10 4-8-15,-18 3 0 16,-6-3-3-16,-19 12 1 16</inkml:trace>
  <inkml:trace contextRef="#ctx0" brushRef="#br2" timeOffset="-43372.87">28229 4622 56 0,'7'15'28'0,"43"-21"-35"0,-29 0 58 0,7 0-51 16,22 6 1-16,17-3-1 15,28-4 1-15,-7-5-4 16,-21 2 0-16,-7 4-13 15,-18-3 1-15</inkml:trace>
  <inkml:trace contextRef="#ctx0" brushRef="#br2" timeOffset="-39890.07">24529 7055 31 0,'10'32'15'0,"-13"30"-13"0,-1-52 16 31,-3 5-18-31,-3 7 1 0,-12 6-1 16,-6 4 1-16,-14-4-1 0,-4 3 0 16,-10 10 1-1,-8-3 0-15,1 3-1 16,-5-4 1-16,-6 1-1 0,-7 3 1 0,-14-7 0 15,0 4 0-15,0-7-1 32,-11 0 1-32,-11 4-1 15,-17 6 0-15,11-1-1 0,-18-5 1 16,-15 6-1-16,12 0 1 0,-15-1 0 16,-14 1 0-16,7 0 0 15,-10 0 0-15,-15 2 0 16,8 1 0-16,-11-3 0 0,-7 3 0 15,-4 3 0 1,-13 3 0 0,9 0 0-16,-6 1 0 15,-7 2 0-15,3 0 0 0,-14 1 1 16,15 5 0-16,-19-6 0 16,15-6 0-16,-18 4 0 15,7-4 1 1,-10-3-1-16,-8 3 0 0,8-7-1 15,-7 1 1-15,3-3-1 16,-11-4 0-16,11-6 1 16,-3 1 0-16,-1-7-1 15,1-4 1-15,-8-5-1 16,8 3 1-16,-11-10-1 16,7 0 1-16,-14-3-1 15,14-3 0-15,-4-3-1 0,15 0 1 16,-15-9 0-1,22-7 1-15,-8-3-1 16,4 0 1-16,-3-10-1 0,-7 4 0 16,13 0 0-16,-6-10 1 0,13-2-1 31,-9-4 0-31,6-16 0 16,-7 1 0-16,0-10 0 15,7 6 0-15,-7-9 0 0,7-4 0 16,-151-43 0-1,49 6 0 1,45 16 0-16,26 9 0 16,17-3 0-16,7 10 0 15,0-4 0-15,25 4 0 16,3 2 0-16,-3 1 1 16,21 3-1-16,-3-4 1 15,-1 1 0-15,15 0 1 0,-1-4 0 16,1 4 1-16,6-10-2 15,4 16 1-15,1-4-1 16,6 11 1-16,18-4-2 16,-8 6 1-16,5 6-2 0,10 7 1 15,21 9-2 1,3 4 0-16,4 2-3 16,7 13 0-16,4 7-7 15,3 8 1-15,11 4-2 16,7 13 0-16</inkml:trace>
  <inkml:trace contextRef="#ctx0" brushRef="#br2" timeOffset="-38896.15">4283 7237 39 0,'3'6'19'0,"4"-6"-20"16,-7 0 38-16,0 0-34 15,4-3 0-15,-4 3 1 0,7-12 1 16,-7-13-6-16,0-10 1 15,0-12 3-15,0-16 0 16,0-9-2-16,0-6 1 16,-11-13-2-16,11 9 1 15,-10-2-1-15,3-1 0 16,-4-3 0-16,-10 7 0 16,10 9 0-16,-3 6 0 15,4 0 0-15,6 13 0 0,-6 5 0 0,-1 11 1 16,4 5-1-1,3 11 0-15,1 2-1 16,-1 3 1-16,4 3-1 16,0 1 0-16,0 6-1 15,0-1 1-15,0 11 0 16,0 5 0 0,18 29-1-1,7-4 0-15,10 4 0 16,-3-1 0-16,6-2 0 15,1-4 1-15,-3-9-1 16,9-3 1-16,-6-7 1 16,4-2 1-16,-1 2-1 15,-7-5 1-15,4-4 0 16,-4 0 0-16,4 0-1 0,7 3 1 16,-11-2-1-16,0-1 0 15,-13 0-1-15,-1-3 0 16,-4 3 0-16,-6 3 0 0,-11 10 0 15,-11 9 0-15,1 9 1 16,-8 1 0 0,-3 18 1-16,0 7 0 15,0 9 0-15,-7 0 1 16,-18 15 0-16,-7 11 0 16,-4 5-1-16,-3 3 0 15,-38 51-14 1,13-10 0-16</inkml:trace>
  <inkml:trace contextRef="#ctx0" brushRef="#br2" timeOffset="-36138.21">12213 7905 46 0,'14'6'23'0,"-3"7"-7"15,-8-10 23-15,-3 0-37 0,0 3 0 16,0 13 0-16,-7 6 1 16,-3 10-4-16,-8 21 0 15,-3 7 2-15,-4 12 1 16,-3-3 0-16,3 0 0 15,4-9 1-15,7-13 0 16,0-9 1-16,7-6 0 16,3-10 0-16,11-7 0 15,11-2-1-15,14-6 0 16,7-7-2-16,10-3 0 0,0 0-3 16,1 0 1-16,-1-3-9 15,-3 3 1-15,0-4-12 16,-11-2 1-16</inkml:trace>
  <inkml:trace contextRef="#ctx0" brushRef="#br2" timeOffset="-35341.99">12651 8535 47 0,'10'13'23'0,"22"-29"-14"16,-18 7 27-16,7 2-35 0,4 4 1 31,14-22-1-31,-4 0 0 0,-7-3-2 0,-7 3 0 31,-6-7 1-31,-8 4 1 16,-7 0-2-16,-7 9 0 0,-8 7 0 16,-2 5 0-16,-8 11-1 15,0 2 0-15,1 9 1 16,-1 17 0 0,4-1 0-16,3 1 0 0,11-1 2 0,4 3 0 15,6-2 0 1,8-4 1-16,6-6-4 15,12-6 1-15,6-4-9 32,0-9 1-32,0-12-5 0,8-7 0 0</inkml:trace>
  <inkml:trace contextRef="#ctx0" brushRef="#br2" timeOffset="-35146.25">13180 8400 35 0,'-4'35'17'0,"-6"12"-12"16,6-44 27-16,-3 10-30 15,-3 2 0-15,-1 7 0 0,0 0 1 16,1-6-5-16,3-4 0 16,0 1-2-16,3-13 0 15,4-9-8-15,7-10 0 16</inkml:trace>
  <inkml:trace contextRef="#ctx0" brushRef="#br2" timeOffset="-34982.27">13032 8156 35 0,'-11'-16'17'0,"11"4"-7"0,0 12 26 16,0-7-33-16,0 7 1 15,0 0 0-15,4-6 1 16,6 0-8-16,4-7 1 0,4-6-2 15,10-3 1-15,0-6-11 16,4 6 1-16</inkml:trace>
  <inkml:trace contextRef="#ctx0" brushRef="#br2" timeOffset="-34521.38">13413 7526 25 0,'3'47'12'0,"18"40"4"16,-17-62 9-16,-1 16-21 16,1 6 1-16,-4 13 3 15,0 9 0-15,0 12-10 16,0 7 0-16,0 0 5 16,0-13 1-16,0-6-6 0,-4-12 1 15,4-20-6-15,0-12 1 16,0-9-1-16,-3-10 0 15,-1-9 0-15,-3-3 1 16,-7-7 2-16,4 1 0 16,-1-1 1-16,0 1 1 15,1-1-1-15,3 4 1 16,3-1 1-16,1 1 0 16,13 3 3-16,8-4 1 0,0 7 3 15,10-3 1-15,-7 6 1 16,0 0 1-16,7 0-1 0,1 0 1 15,-1 6-3 1,-7 7 0-16,-3-4-3 16,-8 7 1-16,-3-1-3 15,-14 7 0-15,-3-3-4 16,-1 3 1-16,-3 3-4 16,-4-3 1-16,4-9-8 15,0-1 0-15,7-15-1 0,0-3 0 0</inkml:trace>
  <inkml:trace contextRef="#ctx0" brushRef="#br2" timeOffset="-34111.06">13787 8328 37 0,'3'47'18'0,"-10"19"-22"0,4-53 36 16,-1-1-31-16,-3 7 1 15,-4-3 2-15,1-4 0 16,3 1-4-16,0-7 0 16,3-3 2-16,8-9 1 15,3-3-1-15,0-1 0 16,0-2-3-16,3-4 1 16,5-6-2-16,-1 0 1 15,3-3-1-15,1 6 0 16,0 3 0-16,-1 4 1 0,1 3 1 15,-1-1 0 1,-2 7 1-16,2 6 1 0,-6 7 1 16,-1 5 0-16,1 4 0 15,-4 3 0-15,0-6-1 16,0-1 0-16,0 1-1 16,0-3 0-16,0-1-4 15,0-6 0-15,0 1-4 16,4-4 1-16,0-3-6 15,-1-3 0-15,1-4-2 16,-1-5 1-16</inkml:trace>
  <inkml:trace contextRef="#ctx0" brushRef="#br2" timeOffset="-33899.68">14242 8410 36 0,'7'47'18'0,"-11"6"-20"0,4-40 35 16,0 6-33-16,-3-1 0 16,-4 1 0-16,3-3 0 15,-7-4-1-15,4-5 0 16,0-4-3-16,4-9 0 16,3-13-6-16,0 0 1 15,3-3-2-15,1-9 1 0</inkml:trace>
  <inkml:trace contextRef="#ctx0" brushRef="#br2" timeOffset="-33720.06">14129 8165 35 0,'-4'0'17'0,"4"7"-13"0,0-7 36 0,0 0-37 16,0-7 1-16,7-2-1 15,0-1 1-15,7-2-8 16,8-10 1-16,9-3-1 15,1-7 1-15,3-2-7 16,1-4 1-16,-1-2-5 16,0-4 0-16</inkml:trace>
  <inkml:trace contextRef="#ctx0" brushRef="#br2" timeOffset="-33480.39">14693 7303 35 0,'11'22'17'0,"-8"41"-17"0,-3-41 31 16,-3 15-30-16,3 16 0 16,-4 13 1-16,-3 16 1 15,-3 6-2-15,-1 12 0 16,4 10 2-16,0-1 0 16,0-14-1-16,3-11 0 15,-3-12-2-15,4-15 0 16,3-16-4-16,0-16 0 15,0-13-3-15,-4-2 0 16,-3-14-6-16,-3-5 1 0</inkml:trace>
  <inkml:trace contextRef="#ctx0" brushRef="#br2" timeOffset="-33314.22">14337 8250 44 0,'3'12'22'0,"26"20"-18"16,-15-26 40-16,7-3-42 15,14 0 0-15,0 0 0 16,1 1 0-16,-4-4-4 16,6 0 0-16,5-7-4 15,-1 7 0-15,-3 3-10 16,-4-12 1-16</inkml:trace>
  <inkml:trace contextRef="#ctx0" brushRef="#br2" timeOffset="-32865.16">14947 8231 46 0,'14'13'23'0,"7"-10"-21"0,-13-10 36 15,2 1-37-15,4-6 1 16,7-4 0-16,4 7 1 0,0-4-4 16,-4 1 0-16,0 2 2 15,-3 1 1-15,-4 6-2 16,-4 3 1-16,-6 3-2 16,-4 3 1-16,0 7-2 15,-4 5 0-15,-3 7-1 16,-7-3 1-16,-7 3-1 15,-4 10 1-15,1 6 0 16,-4-10 0-16,3 10 1 16,4 0 1-16,3 2 2 15,4-8 0-15,7-7 0 16,3-6 1-16,11-9-1 16,11-10 1-16,7-3-1 15,6-13 0-15,1 1-5 16,-7-4 1-16,-7 4-8 15,-4 2 0-15,-4-6-5 0,-10 1 1 16</inkml:trace>
  <inkml:trace contextRef="#ctx0" brushRef="#br2" timeOffset="-32683.99">14891 8375 55 0,'7'38'27'0,"25"0"-25"0,-22-29 53 15,4-3-51-15,7 1 0 16,8-4-1-16,6-6 0 16,0-7-6-16,4 1 1 0,3-4-2 15,-3 4 1-15,-7 3-16 0,-14-1 0 16</inkml:trace>
  <inkml:trace contextRef="#ctx0" brushRef="#br2" timeOffset="-28392.39">16260 6550 38 0,'3'13'19'0,"8"-13"-12"16,-8 3 19-1,8-3-25-15,13 0 1 0,15 0 3 16,21 0 0-16,25-6-5 16,14-13 1-16,42 3 3 15,35-6 1-15,50 0-1 16,35-3 0-16,32-9-2 0,49-7 1 15,7 6-1-15,11-12 0 16,3 0-1 0,-27 3 1-16,-12 4-2 15,-20-1 1-15,-22 6-1 16,-32 10 0-16,-24 3-3 16,-25 13 1-16,-35 6-7 15,-39 6 1-15,-35 0-9 16,-47 10 1-16</inkml:trace>
  <inkml:trace contextRef="#ctx0" brushRef="#br2" timeOffset="-28015.7">16739 7018 59 0,'71'-13'29'0,"91"-34"-31"0,-91 31 51 15,24-3-43-15,50-6 0 0,31 7 1 16,46 2 1-16,18-12-11 16,39-7 0-16,3-2 7 15,7 2 0-15,11 1-5 16,-25 8 1-16,-14 11-5 16,-17 9 0-16,-40 6-4 15,-45 6 0-15,-28 3-12 16,-33 1 1-16</inkml:trace>
  <inkml:trace contextRef="#ctx0" brushRef="#br2" timeOffset="-27208.22">8608 6992 43 0,'-21'7'21'0,"35"-17"-5"16,-7 1 22-16,10-10-34 16,22-12 0-16,14 3 5 0,28-13 0 15,18-3-10 1,39 3 0-16,13-3 7 0,36-3 0 16,18 3-3-16,3 0 1 15,4 7-5-15,-22-1 1 0,-17 7-6 31,-14 6 0-31,-25 6-4 16,-25 6 1-16,-24 10-6 16,-15 0 1-16,-38 9-4 15,-28 13 0-15</inkml:trace>
  <inkml:trace contextRef="#ctx0" brushRef="#br2" timeOffset="-26935.12">9169 7243 48 0,'17'38'24'0,"36"-16"-19"0,-35-22 43 15,3 0-43-15,7-6 1 16,15-4 0-16,24-5 1 15,3-4-10-15,22-10 1 16,17-8 3-16,8-4 1 0,-4 10-7 16,-15-1 1-16,-9 7-6 15,-12 6 0-15,-17 4-9 16,-21-4 1-16</inkml:trace>
  <inkml:trace contextRef="#ctx0" brushRef="#br2" timeOffset="-26649.36">9038 7573 49 0,'4'28'24'0,"24"-22"-16"0,-14-3 38 16,4 0-41-16,17-3 1 16,21-3 1-16,26-6 1 15,16-10-11-15,36-16 0 16,25-2 5-16,-11-10 1 16,-3 0-11-16,-25 9 0 15,-21 7-11-15,-25 15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34:33.0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4681 39 0,'0'51'19'0,"-7"8"-12"16,7-46 19-16,0 12-25 15,0 3 0-15,-7 0 0 0,7-9 0 16,-4 0-3-16,4-7 0 15,0 1-2-15,0-7 0 16,0-3-8-16,0-6 1 0</inkml:trace>
  <inkml:trace contextRef="#ctx0" brushRef="#br0" timeOffset="464.32">3288 4521 49 0,'32'-12'24'0,"-4"-16"-26"16,-25 18 44-16,4 1-40 15,-7-1 1-15,0 4 1 0,0-3 0 16,-10-7-5-16,-15 0 0 15,-10 1 3-15,-11 2 1 16,4 4-2-16,-18 9 0 16,0 9-1-16,-11 4 1 15,1 15-3-15,-4 6 1 16,10 20-1-16,4 5 0 16,14 17-1-16,11 11 1 15,17 14 0-15,8-4 0 16,20-6 2-16,19-16 1 15,13-18 1-15,25-26 1 0,3-25 3 16,29-21 0 0,0-26 0-1,3-19 0-15,-13-18-1 0,-5-1 0 0,-10 7-3 16,-24 6 1-16,-19 4-7 16,-13-1 0-16,-18 19-5 15,-18-9 0 1,-13 6-11-16,-19-7 0 0</inkml:trace>
  <inkml:trace contextRef="#ctx0" brushRef="#br0" timeOffset="2970.88">18510 1107 53 0,'7'18'26'0,"-21"17"-23"15,14-23 27-15,0 7-29 16,-3 6 1-16,-4 10 1 0,0-1 0 16,0 1-4-1,-1-4 1-15,5 0 2 16,-1-2 0-16,4-4 0 15,0-6 0-15,0-10-1 16,0-6 0-16,0-6-1 16,-3-6 1-16,-1-1-2 15,-3-9 1-15,-3-3-2 16,-11-6 1-16,-4 3-1 16,-3 13 0-16,-4-7-1 15,-3 6 0-15,-1 13-1 16,1 13 0-16,0-1 0 15,3 13 1-15,4 0 1 16,7 13 0-16,3 6 2 16,7 0 0-16,11 0 3 15,7-7 1-15,8-8-1 0,6-4 1 16,10-16 0-16,8-9 0 16,7-9-3-16,0-7 1 15,-4-3-6-15,-6-6 1 16,-8 3-13-16,-3-3 1 0</inkml:trace>
  <inkml:trace contextRef="#ctx0" brushRef="#br0" timeOffset="3255.96">17688 1985 59 0,'-3'18'29'0,"27"-18"-24"15,-9-3 47-15,9-3-49 16,15-3 0-16,14-4 1 16,18-6 1-16,17-3-7 15,3 0 1-15,-2-3 1 16,-15 10 1-16,-7 2-6 15,-7 4 0-15,-4-1-8 16,-13 4 0-16,-8 0-7 16,-14 12 0-16</inkml:trace>
  <inkml:trace contextRef="#ctx0" brushRef="#br0" timeOffset="3706.19">18112 2248 56 0,'-14'53'28'0,"17"-3"-30"0,-6-28 49 0,-5 7-43 16,5 5 1-16,-4 7 1 16,0 9 0-16,0 3-8 15,0-9 1-15,-4 0 4 16,1-3 1-16,-1-7-3 15,0-8 1-15,1-8-1 16,-1-2 0-16,1-13-1 16,3-6 0-16,0-6-1 15,-1-1 1-15,-2-2-1 16,-1-1 0-16,-10 4-2 16,0-7 0-16,-4 7 0 15,-3-1 0-15,-4 10 0 16,-3 6 0-16,0 4 0 0,3-1 1 0,0 4 1 31,0 9 1-31,8 6 1 16,3 0 1-16,3-9-1 15,7 6 1-15,8 0-1 0,10-3 0 16,4 0-3-16,10-3 0 0,10-7-7 16,12-5 0-1,10-23-9-15,3 4 1 16</inkml:trace>
  <inkml:trace contextRef="#ctx0" brushRef="#br0" timeOffset="3934.08">18549 2477 46 0,'0'31'23'0,"-7"-3"-17"0,3-12 34 31,-3 3-39-31,-3 9 1 0,-4 7 1 0,-11 9 0 0,-10 9-4 16,-8-12 1-16,8-1 1 16,0-5 1-16,3-7-5 15,7-9 0-15,8-10-7 16,6-9 1-16,11-18-7 16,4-11 1-16</inkml:trace>
  <inkml:trace contextRef="#ctx0" brushRef="#br0" timeOffset="4099.06">18281 2552 55 0,'21'57'27'0,"25"55"-27"0,-32-83 50 16,4 5-50-16,6 7 1 16,-2 0-5-16,2-7 1 15,5-6-3-15,-1-9 0 16,0-9-11-16,-7-20 1 15</inkml:trace>
  <inkml:trace contextRef="#ctx0" brushRef="#br0" timeOffset="4552.04">19300 2552 55 0,'18'35'27'0,"-4"-32"-29"16,-10-9 46-16,3-13-43 15,0-19 1-15,-4-9 4 0,-6-19 1 16,-8-25-7-16,-6-25 0 16,-1-9 4-16,-7-19 1 15,8-7-2-15,-1 16 1 0,7 10-4 16,8-1 1-16,6 20-1 15,8 18 0-15,10 22-1 0,4 22 0 32,3 19-3-32,7 28 0 0,1 19-4 0,-5 9 0 15,-2 29-7-15,-12 9 1 32,-10 6-4-32,-14 4 0 0</inkml:trace>
  <inkml:trace contextRef="#ctx0" brushRef="#br0" timeOffset="4729.42">19075 2116 57 0,'-14'44'28'0,"17"-9"-29"15,4-35 54-15,7 3-50 16,15-3 0-16,2 0-1 16,12-3 1-16,10-7-8 15,6 4 1-15,1-10-6 16,-7 4 1-16,4-10-10 15,-8 3 1-15</inkml:trace>
  <inkml:trace contextRef="#ctx0" brushRef="#br0" timeOffset="4985">20140 1947 55 0,'-3'19'27'0,"-29"18"-31"0,21-27 45 16,-6 5-41-16,-8 11 1 15,-7 8 0-15,-3 1 1 16,0 12-3-16,3-4 1 16,7 1 0-16,8 10 0 0,6-10-4 15,7 3 1-15,11-13-6 16,8-12 0-16,13-13-7 15,4-9 1-15</inkml:trace>
  <inkml:trace contextRef="#ctx0" brushRef="#br0" timeOffset="5763.62">20623 2330 58 0,'4'3'29'0,"-18"-13"-35"0,7 7 54 16,-7 3-48-16,-8-6 1 15,-6 6 0 1,-3 6 0-16,-1 4-1 16,4-1 0-16,-4 0 0 15,7 7 1-15,4 12-1 16,3-9 1-16,8 6-2 16,6-6 0-16,11-7-1 15,7 1 1-15,15-4-1 0,9-9 1 16,5-9-1-1,-4 0 1-15,-8-4 0 16,-6-6 1-16,-4 7-3 0,-3 2 1 16,-8 4-4-16,-3-3 1 15,-7-1-6-15,-3 20 1 0,-4 2-4 16,-4 13 1 0,1 10 6-16,3 9 0 15,0 3 8-15,3 12 1 0,4 13 7 16,0-18 0-16,4 8 5 15,-8-5 0 1,0-7-4-16,-3-6 0 16,-7-3-5-16,-3-10 1 15,-8-12-3-15,0-7 1 16,-24-24-2 0,10-7 1-16,7-6-1 0,8-3 0 31,6-7-2-31,7 7 1 0,8-3-3 15,10 9 1-15,7 3-6 16,11-3 1-16,10 3-11 16,4-3 1-16,3-9-1 15,-7-1 1-15</inkml:trace>
  <inkml:trace contextRef="#ctx0" brushRef="#br0" timeOffset="6036.5">21078 2160 55 0,'4'25'27'0,"-32"-6"-37"16,21-16 56-16,-7 7-46 15,-4 5 1-15,0 4 1 16,-3 6 1-16,0-3-4 0,0 3 1 15,3 7 1-15,1-1 0 16,6 0-2-16,4-2 0 16,14-4-6-16,4-7 1 15,6 1-10-15,11-19 0 16</inkml:trace>
  <inkml:trace contextRef="#ctx0" brushRef="#br0" timeOffset="6275.42">21463 2226 40 0,'4'22'20'0,"-15"9"-11"16,7-21 27-16,-10 2-33 16,-7 1 0-16,-7 6 2 15,0 9 1-15,-4 6-8 16,-3 1 1-16,3-1 3 15,0 1 0-15,7-13-5 16,4 0 0-16,7-10-7 16,4-5 0-16,10-17-6 15,3-15 1-15</inkml:trace>
  <inkml:trace contextRef="#ctx0" brushRef="#br0" timeOffset="6467.37">21227 2223 38 0,'3'9'19'0,"22"35"-8"0,-15-34 30 16,1 5-39-16,3 4 1 16,0 3 1-16,0 0 1 15,4 6-7-15,0-6 1 0,-1 3 2 16,1 0 1-16,0-12-5 16,-4-1 0-16,0-2-7 15,3-16 1-15,-2-7-7 16,-1-9 1-16</inkml:trace>
  <inkml:trace contextRef="#ctx0" brushRef="#br0" timeOffset="6724.88">21523 2072 48 0,'39'25'24'0,"31"-6"-22"16,-45-12 42-16,3-1-44 16,-3 6 1-16,-4-2 2 15,-3 9 0-15,-8 6-4 16,1 6 1-16,-8 10 0 16,-10 3 1-16,-10 6-3 0,-8 0 1 15,-3-6-10 1,0-10 0-16,3-12-5 0,11-6 1 15</inkml:trace>
  <inkml:trace contextRef="#ctx0" brushRef="#br0" timeOffset="6994.75">21795 1342 39 0,'-7'6'19'0,"7"38"-10"0,3-25 30 0,8 15-35 15,17 23 0-15,7 12 2 16,11 15 0-16,7 20-7 16,-4 15 1-16,-6 3 4 15,-15-3 0-15,-18-3-4 16,-17 0 1-16,-10 0-6 15,-15-12 0-15,-7-26-13 16,-7-12 1-16</inkml:trace>
  <inkml:trace contextRef="#ctx0" brushRef="#br0" timeOffset="7491.31">23019 2179 64 0,'17'3'32'0,"26"-3"-30"16,-29-3 53-16,7 3-53 16,11 0 0-16,10-9 0 15,11-1 1-15,-7 1-7 16,3-7 1-16,1 7-5 15,-8-1 1-15,-7 4-13 0,-17-3 0 16</inkml:trace>
  <inkml:trace contextRef="#ctx0" brushRef="#br0" timeOffset="7668.2">23029 2464 69 0,'14'38'34'0,"61"-22"-34"0,-44-23 57 16,26 4-57-16,10-6 0 0,10-1-7 16,5 1 1-16,6 0-5 15,-21 2 0-15,0-2-9 16,-4 0 0-16</inkml:trace>
  <inkml:trace contextRef="#ctx0" brushRef="#br0" timeOffset="8225.99">24723 2740 62 0,'14'-9'31'0,"-7"-54"-31"0,-4 41 55 0,1-19-53 15,-4-12 1-15,-4-35 1 16,-3-25 1-16,-3-6-6 15,-1-22 0-15,1-9 3 16,3 5 1-16,14 11-3 16,7 2 1-16,14 13-3 15,18 15 1-15,7 20-2 16,0 21 1-16,0 19-1 16,-4 35 0-16,0 18-2 15,-6 16 0-15,-15 13-3 16,-14 9 0-16,-18 12-11 15,-6 7 1-15</inkml:trace>
  <inkml:trace contextRef="#ctx0" brushRef="#br0" timeOffset="8422.04">24440 2204 63 0,'25'38'31'0,"25"-13"-28"0,-40-22 53 15,18-3-55-15,11 6 0 16,-4-6-1-16,4 0 1 16,7-6-6-16,3 3 0 0,1-7-10 15,3-5 0-15,-14-4-5 16,17-16 1-16</inkml:trace>
  <inkml:trace contextRef="#ctx0" brushRef="#br0" timeOffset="8634.67">25633 1624 61 0,'0'34'30'0,"-14"13"-42"16,10-34 58-16,1 3-48 15,-1-1 0-15,1 7-8 16,-1 3 1-16,1 1-1 16,3-8 0-16</inkml:trace>
  <inkml:trace contextRef="#ctx0" brushRef="#br0" timeOffset="8902.01">25873 2179 57 0,'-4'44'28'0,"-17"28"-29"0,18-56 46 0,-12 12-45 15,-9 16 1-15,-5 0 0 0,5 9 0 0,-1 7-2 31,4 5 1-31,0-2-2 16,7-6 1-16,3-7-8 16,8-13 0-16,6-2-8 15,15-23 1-15</inkml:trace>
  <inkml:trace contextRef="#ctx0" brushRef="#br0" timeOffset="9471.98">26247 2624 62 0,'7'10'31'0,"-18"-17"-37"0,4 4 57 16,0 6-49-16,0 4 1 15,-4 5 1-15,1 10 0 16,-4-3-5-16,0-6 0 15,-1 8 3-15,1-2 1 16,4 0-3-16,3 0 1 16,7-3-2-16,7-4 1 15,7-6-3-15,-4-2 1 16,19-8-1-16,6-5 1 0,0-7-1 16,-3 7 0-16,-4-7 0 15,-7-3 0-15,-3 1 0 16,-7 2 1-16,-4 3-3 15,-4 4 0-15,-3 9-2 16,-7 9 1-16,0-2-5 16,-3 11 1-16,-5 4 2 15,5 13 1-15,3-1 6 16,3 13 1-16,4 4 5 16,7 5 1-16,4 13 5 15,-4-12 0-15,0-4-1 16,-3-3 1-16,-8-3-5 15,-7-3 0-15,-10-10-3 16,-3-2 1-16,6-7-2 16,-3-3 0-16,0-10-1 0,-4-9 1 15,4-9-3-15,3-9 1 16,7-1-3-16,8-15 1 16,6-4-3-16,5 1 1 15,6-7-5-15,14 9 0 16,11-12-8-16,7-3 0 15</inkml:trace>
  <inkml:trace contextRef="#ctx0" brushRef="#br0" timeOffset="9741.45">26892 2467 52 0,'21'35'26'15,"-28"-19"-29"-15,0-7 42 0,-7-6-39 16,-7 7 0-16,0 5 1 16,3 1 0-16,-3 12-1 15,7-3 0-15,-7 3 1 16,3 10 1-16,4 3-1 16,7-3 0-16,3-4-3 15,8-12 0-15,0 0-4 16,3-3 0-16,14-13-8 15,3 0 1-15,12-15-2 16,3-4 0-16</inkml:trace>
  <inkml:trace contextRef="#ctx0" brushRef="#br0" timeOffset="9954.68">27273 2562 57 0,'0'18'28'0,"-7"39"-40"0,0-38 61 15,-7 6-48-15,-11-3 1 16,-10 9 0-16,-7 7 1 16,-1-7-4-16,5 4 1 15,-1-4 0-15,4 0 1 16,6-12-7-16,-2-6 1 16,13-10-11-16,11-3 1 0,14-16-2 15,0-12 1-15</inkml:trace>
  <inkml:trace contextRef="#ctx0" brushRef="#br0" timeOffset="10122.36">26977 2590 30 0,'7'-6'15'0,"14"15"-6"0,-10-3 26 0,3 10-30 16,0 3 0-16,7 6 2 16,0 3 1-16,0-3-10 15,1 6 0-15,-1 1 5 16,0-4 1-16,-3-6-7 15,-1-6 1-15,1-10-8 16,-4-6 1-16,-3-16-6 16,-1 1 0-16</inkml:trace>
  <inkml:trace contextRef="#ctx0" brushRef="#br0" timeOffset="10359.84">27287 2499 49 0,'4'44'24'0,"35"-13"-22"0,-25-15 45 15,14 9-45-15,0 3 0 16,-3-3 0-16,0 10 1 16,-4 5-5-16,-7 1 0 0,-11-6 0 15,-6 12 1-15,-11-10-9 16,-7-2 1-16,3-10-7 15,0-6 0-15</inkml:trace>
  <inkml:trace contextRef="#ctx0" brushRef="#br0" timeOffset="10627.2">27555 1822 35 0,'4'81'17'0,"28"44"-6"16,-18-90 23-16,7 31-30 16,4 9 0-16,-4 19 2 0,-3 19 0 15,-15 3-9 1,-14-16 1-16,-10 4 3 0,-10-16 1 15,-8-7-11-15,-11-15 1 16,1-6-7-16,7-26 1 16</inkml:trace>
  <inkml:trace contextRef="#ctx0" brushRef="#br0" timeOffset="11347.67">28582 2750 56 0,'0'15'28'0,"-7"-2"-31"0,3-7 52 16,-6-6-50-16,-4 10 1 15,-4-7 0-15,-3 6 1 16,3 4-1-16,4-1 1 15,0 4 1-15,0 3 0 16,7-7 0-16,0-2 0 16,3 5 0-16,11-8 0 15,11 2-1-15,14-9 1 16,-4 0-1-16,0 0 1 16,-3 3-2-16,-4-3 1 15,-3-3-2-15,-8 3 0 0,-3-6-3 16,-7 6 1-16,0 0-4 15,-3 6 1-15,-4-6-2 16,0 9 1-16,0 7 3 16,3 12 1-16,4 1 3 15,4 8 0-15,6 13 4 16,4 4 1-16,1 8 2 16,-1-5 0-16,-4 2-2 15,-10-5 1-15,-7-1-3 16,-7-6 0-16,-14-6-1 15,-7-10 0-15,-4-6-1 16,3-12 1-16,-2-10-1 16,-5-9 0-16,8-13 0 15,3 3 1-15,8-9-1 16,9-6 0-16,12-4-2 16,14 7 1-16,6-6-4 0,1-1 1 15,7-3-6-15,6-2 0 16,8-4-11-16,3-10 0 15</inkml:trace>
  <inkml:trace contextRef="#ctx0" brushRef="#br0" timeOffset="11574.92">29157 1991 53 0,'11'34'26'0,"-29"29"-25"0,15-41 39 0,-8 0-40 15,-3 9 0-15,0 4-3 16,0 2 0-16,3-5-2 16,4-4 1-16,7-3-11 15,3-3 0-15</inkml:trace>
  <inkml:trace contextRef="#ctx0" brushRef="#br0" timeOffset="11859.49">29517 2405 61 0,'-11'31'30'0,"-17"22"-35"0,18-40 55 0,-12 12-49 0,-2 19 0 31,-29 53 2-31,10 7 0 16,8-10-5-16,10 3 0 15,8-22-1-15,13-15 0 16,11-16-6-16,11-19 0 15,10-16-9-15,0-15 0 0</inkml:trace>
  <inkml:trace contextRef="#ctx0" brushRef="#br0" timeOffset="12080.74">29852 2765 60 0,'-3'4'30'0,"-40"43"-36"16,29-25 53-16,-11-4-44 16,-10 7 1-16,-7 13 0 15,3 6 0-15,4 0-6 16,6 3 0-16,1-9-1 16,7-4 1-16,3-15-14 0,8-13 1 15,-1-15-3-15,4-16 0 16</inkml:trace>
  <inkml:trace contextRef="#ctx0" brushRef="#br0" timeOffset="12268.05">29492 2659 48 0,'4'37'24'0,"38"39"-23"0,-28-54 44 16,7 6-43-16,1 6 1 15,-1 13 0-15,3 4 1 16,-2-4-6-16,-1 0 1 15,0 6-1-15,-3-9 1 0,-1-10-14 16,4-18 0-16,1-22-1 16,2-13 0-16</inkml:trace>
  <inkml:trace contextRef="#ctx0" brushRef="#br0" timeOffset="12491.52">30039 2392 52 0,'7'47'26'0,"25"32"-30"16,-18-54 51-16,7 19-46 16,7 6 0-16,4 19 0 15,0-6 1-15,-4 9-4 16,-7 9 1-16,-10 7-5 15,-15-10 1-15,-27 1-11 0,-26 5 1 16</inkml:trace>
  <inkml:trace contextRef="#ctx0" brushRef="#br0" timeOffset="13735.48">5186 4258 63 0,'7'9'31'0,"0"17"-20"0,-4-14 31 0,-3 7-42 15,0 3 1-15,0 0 0 16,0 9 1-16,0 13-3 16,0 3 1-16,0-3 0 0,0-3 1 15,0-7-2-15,0-6 1 16,0-6-1-1,-3-9 1-15,-4-7-1 16,0-12 0-16,-7-7-1 16,-4-2 0-16,-3-1-1 0,0 0 0 0,-11 1-1 15,4 2 1-15,-7 7-4 32,-1 9 1-32,-3 0 0 0,-10 10 1 15,17 6 0-15,-3 2 1 16,10 1 4-16,1 3 0 0,13 4 4 15,0-7 1-15,11-4 3 16,11 4 0-16,17-9 1 16,15-7 1 31,24-6-4-47,10-6 1 15,-3-7-5-15,11-2 1 0,-11-1-7 0,-7 4 0 0,-7 2-7 0,-11 1 1 0,-17 2-9 16,-21 7 1-16,-15 0-1 15,-24 7 0-15</inkml:trace>
  <inkml:trace contextRef="#ctx0" brushRef="#br0" timeOffset="13990.98">4438 5208 52 0,'-11'41'26'0,"29"-29"-26"16,-11-12 54-16,18-3-48 16,21 0 0-16,14-6 2 15,24-13 1-15,33 3-12 16,-1-6 0-16,15-3 7 16,-11 0 0-16,-11 6-6 15,-24 6 0-15,-11 6-6 16,-21 10 0-16,-15 7-10 15,-23 5 1-15,-8-2-4 16,-7-1 1-16</inkml:trace>
  <inkml:trace contextRef="#ctx0" brushRef="#br0" timeOffset="14397.69">5034 5572 48 0,'-3'44'24'0,"-4"34"-22"16,3-56 44-16,1 13-43 0,-5 2 0 16,1 13 4-16,0 4 1 15,4-4-9-15,-8 6 1 0,11-5 5 16,-10-4 0-16,10-10-1 16,-7-5 0-16,0-10-3 15,3-4 0-15,-3-8-2 16,-7-7 1-16,-7-9-1 15,3-7 1-15,-3-3-1 16,-7-6 0-16,6 10 0 16,1-1 1-16,-7 1-2 15,-4 6 1-15,-6 2 0 16,-1 8 0-16,-7 8 0 16,4 10 1-16,10 0-1 15,-7 3 0-15,18 10 2 16,0 5 0-16,10-2-1 15,8 0 1-15,10-4-1 16,14 1 0-16,7-7-3 0,11-9 0 16,0-13-5-16,10-9 0 15,11-7-11-15,14-15 0 0</inkml:trace>
  <inkml:trace contextRef="#ctx0" brushRef="#br0" timeOffset="14653.27">5849 5785 41 0,'-21'38'20'0,"-7"15"-11"0,17-34 25 0,-10 12-32 16,-11 7 1-16,-7 0 1 15,1 9 1-15,-19 0-7 16,4 6 1-16,4 3 2 15,-1 4 0-15,12-13-5 16,6-9 0-16,7-13-8 16,11-16 0-16,-4-12-3 15,8-19 0-15</inkml:trace>
  <inkml:trace contextRef="#ctx0" brushRef="#br0" timeOffset="14833.21">5203 6080 37 0,'0'-25'18'0,"18"44"-6"15,-7-13 33-15,6 13-39 16,5 12 0-16,16 4 3 16,8 12 0-16,11 9-12 15,-1-3 0-15,1 4 5 0,-1 2 0 16,-10-8-11-16,-11-8 1 16,-10-8-10-16,-11-7 0 31</inkml:trace>
  <inkml:trace contextRef="#ctx0" brushRef="#br0" timeOffset="16618.41">6981 4543 56 0,'36'-18'28'0,"-15"-8"-19"0,-18 20 28 15,1 3-35-15,0-6 0 16,-4 9 1-16,-8 9 0 15,-16 10-4 1,-4 15 1-16,-18 13 2 16,-21 32 0-16,0 21-1 0,-15 22 0 0,1 16-1 31,21 22 1-31,4 10 0 0,14-1 0 16,10-9-2-16,11-28 1 15,7-23-3-15,14-18 0 16,24-28-9-1,12-25 0-15,13-26-7 16,4-9 1-16</inkml:trace>
  <inkml:trace contextRef="#ctx0" brushRef="#br0" timeOffset="17054.38">7811 5192 70 0,'7'4'35'0,"-18"2"-46"0,4 0 66 0,-4 7-55 16,-20 6 1-16,-12-1 0 15,-3 17 0-15,1 2-2 16,-8 17 0-16,-7 8-2 16,10-2 1-16,1-3-3 15,7-10 0-15,13-7-12 16,5-24 1-16,13-19-3 16,11-22 1-16</inkml:trace>
  <inkml:trace contextRef="#ctx0" brushRef="#br0" timeOffset="17264.6">7370 5092 57 0,'31'25'28'0,"8"22"-30"0,-28-31 55 16,3 12-49-16,10 10 0 16,8 18 2-16,7 13 0 15,0 6-9-15,3-2 1 0,1-4 1 16,-1-13 1-16,-7-12-8 15,-3-22 1-15,0-19-13 16,3-22 1-16,-10-15-1 16,3-20 1-16</inkml:trace>
  <inkml:trace contextRef="#ctx0" brushRef="#br0" timeOffset="17639.1">8057 4465 68 0,'0'19'34'0,"22"0"-42"16,-19-13 73-16,11 0-61 15,7 0 0-15,4-2 1 16,7-4 1-16,7 0-9 0,-4-4 1 15,-3 4 4 1,-11 0 1-16,-7 4-4 0,-10 8 1 16,-12 4-3-16,-6 3 0 15,-3 9-1-15,-8 3 1 16,4 1-1-16,0 2 1 16,7 1 1-16,-4 2 0 15,11-2 1-15,3-1 1 16,11-12 1-16,8 3 0 0,9-6-2 15,15-10 0-15,14-9-5 16,0-6 1-16,3 0-15 16,-6-4 1-16</inkml:trace>
  <inkml:trace contextRef="#ctx0" brushRef="#br0" timeOffset="17893.06">8558 5327 73 0,'4'22'36'0,"14"-12"-38"0,-11-10 61 0,3-10-59 15,11 4 0-15,8 0-2 16,9-4 0-16,-2-2-3 15,-1-7 1-15,-3 0-8 0,-4-6 1 16,-3 0-10-16,-8-10 1 0</inkml:trace>
  <inkml:trace contextRef="#ctx0" brushRef="#br0" timeOffset="18061.21">8784 4882 46 0,'11'50'23'0,"-11"25"-17"0,-4-49 34 16,-3 2-40-16,-7 13 1 16,0 6 0-16,-4 3 0 0,4 6-2 15,4 4 0-15,3 3-4 16,3-13 0-16,4-6-9 16,7-29 0-16</inkml:trace>
  <inkml:trace contextRef="#ctx0" brushRef="#br0" timeOffset="18480.53">9229 4854 60 0,'10'28'30'0,"-6"-9"-27"0,-1-13 52 15,1-3-53-15,3 10 0 16,7-10 2-16,4 6 1 16,6-6-6-16,1 4 1 15,10 2 3-15,-3-6 1 16,3 4-3-16,-10-4 1 16,-4 3-2-16,-10 7 0 15,-11 8-2-15,-7 8 1 16,-7 5-2-16,-8 1 1 15,-9 9 0-15,-5 6 0 16,1 0 0-16,3 10 1 0,4-1 0 16,3-6 0-16,11 1 1 15,4-7 0-15,6-3 0 16,8-10 0-16,10-6-2 16,11-6 0-16,6-9-3 15,8-7 0-15,7-9-8 16,7-13 0-16,-7-2-6 15,0-1 1-15</inkml:trace>
  <inkml:trace contextRef="#ctx0" brushRef="#br0" timeOffset="18855.53">10065 5274 59 0,'7'41'29'0,"-21"15"-32"16,7-37 53-16,-7 9-48 0,-11 4 1 16,4 5 0-16,-15 4 0 15,1-3-4-15,0-1 0 16,7-2 0-16,3-1 0 16,4-15-7-16,3-16 1 15,0-9-8-15,4-16 0 16,-3-16-4-16,3-2 1 15,0-11-2 1,-39 8 20 0,95 36-2-16,-49-30 0 0,7 15 12 15,7 15 0 1,11 23 5-16,6 3 0 0,8 12-4 16,-4 10 0-16,4-3-4 15,3-1 0-15,4 10-6 16,-4-6 0-16,1-10-16 15,-5-15 0-15</inkml:trace>
  <inkml:trace contextRef="#ctx0" brushRef="#br0" timeOffset="19321.53">10640 5233 48 0,'14'32'24'0,"18"-14"-14"15,-22-8 31-15,4-10-38 16,4 0 0-16,10 0 1 0,7-6 0 0,4-4-8 31,0 4 1-31,0-7 0 16,-4-5 0-16,-7-4-10 16,-6 9 1-16,-5-6-5 15,1-3 0-15</inkml:trace>
  <inkml:trace contextRef="#ctx0" brushRef="#br0" timeOffset="19533.1">10848 5051 57 0,'0'54'28'0,"-14"5"-36"0,14-34 55 16,0 10-47-16,0 9 0 15,3 6 0-15,1 0 0 16,3-9-3-16,0-10 1 16,4-9-10-16,-1-12 1 0,4-23-5 15,11-6 1-15</inkml:trace>
  <inkml:trace contextRef="#ctx0" brushRef="#br0" timeOffset="19998.39">11426 4807 67 0,'18'15'33'0,"24"-8"-38"15,-27-4 66-15,6 3-59 16,14-3 0-16,11 4 0 15,10-1 1-15,-6-3-4 16,3 3 0-16,-4 1 1 16,-3-1 1-16,-11-3-2 0,-3 9 1 15,-18-2-2-15,-14 2 0 16,-11 4-2-16,1 0 1 16,-11-4-2-16,-4 4 1 15,-3 3-1-15,0 0 1 16,6-1 1-16,8 4 0 15,11 3 1-15,10-12 1 16,7 9 2-16,7 0 0 16,11 9 2-16,14 1 1 15,14-1-1-15,-7 0 1 0,-8-2-2 16,-9 2 1-16,-15 7-2 16,-21 5 1-16,-25 11-4 15,-17 2 0-15,-8-2-3 16,-13-4 0-16,-11-13-7 15,7-8 0-15,0-17-6 16,10-9 0-16</inkml:trace>
  <inkml:trace contextRef="#ctx0" brushRef="#br0" timeOffset="20326.99">11871 3985 44 0,'-7'-22'22'0,"3"22"-20"0,4 0 35 16,0 3-35 0,0 16 1-16,0 13 2 0,7 8 0 15,4 14-4-15,17 21 0 16,22 16 5-16,10 19 0 15,17 28-1-15,4 6 0 16,-10 3-1-16,-11 7 0 16,-14 9-4-16,-25-9 1 15,-10-4-3-15,-19 1 1 0,-20-20-5 16,-14-15 1-16,0-22-9 16,-8-18 0-16,4-26-5 15,4-22 1-15</inkml:trace>
  <inkml:trace contextRef="#ctx0" brushRef="#br0" timeOffset="20658.59">12404 3885 42 0,'0'6'21'0,"7"4"-14"0,-7-1 33 16,0 0-37-16,0 13 0 15,0 3 1-15,0 10 0 16,0 9-6-16,7 3 1 15,-4 9 2-15,1 4 1 16,3-10-5-16,-4-12 0 16,4-4-7-16,1-12 0 15,-1-9-6-15,3-4 0 16</inkml:trace>
  <inkml:trace contextRef="#ctx0" brushRef="#br0" timeOffset="20973.95">12749 4045 47 0,'18'0'23'0,"0"3"-22"0,-18-3 41 0,0 0-41 15,3-3 1-15,-3 3 0 16,-7 3 0-16,-7 3-3 16,-4 10 0-16,-3-7 2 15,-3 1 1-15,-5 2-1 16,1 4 0-16,3 9-1 15,8-9 0-15,3 12-1 16,10-3 0-16,11 13-2 16,4-4 1-16,6-6-1 15,8-6 0-15,7-19 1 16,3-9 1-16,0-10 2 0,-3-9 1 16,-4-3 0-16,-6 0 0 31,-15 0-15-31,-7-4 1 15</inkml:trace>
  <inkml:trace contextRef="#ctx0" brushRef="#br0" timeOffset="21323.24">13402 4089 59 0,'46'-16'29'0,"-36"0"-27"16,-10 16 44-16,-3-9-43 15,-4-7 0-15,-7 1 0 16,-14 5 0-16,-8-2-5 16,1 8 1-16,-7 8 3 15,-1 8 0-15,1 7-4 16,7 6 1-16,7 13-1 15,6-4 0-15,8 7 0 16,14-7 0-16,11-5-1 16,14-4 1-16,10-13 1 15,11-12 1-15,3-6-1 0,-3-13 1 16,-11 0-5-16,-7-3 1 16,-10-3-10-16,-14-3 0 0,-15 6-3 15,-7 7 1 1</inkml:trace>
  <inkml:trace contextRef="#ctx0" brushRef="#br0" timeOffset="22754.57">2413 11464 49 0,'0'19'24'0,"11"-19"-15"0,-1 3 24 15,-3-3-31-15,-3 0 1 16,6 0 1-16,1-3 1 16,7 0-5-16,-8 0 0 109,8-4 4-109,10 1 1 0,-3 6-2 0,3-3 0 0,4 3-1 16,3 0 1-16,-14 0-5 0,0 3 1 0,-3 0-2 0,-15 7 0 0,-6 5-1 0,-4 7 1 0,-11 6-1 0,-3-2 1 0,0 2 1 0,0 3 1 0,0-3 1 0,10-3 0 15,-7 1 2-15,8-4 1 16,-1-4 1-16,11 1 1 0,11-6 0 31,10-7 0-31,7-6-1 16,11-13 0-16,10-5-7 15,4-1 1-15,-3 3-12 16,-1 0 1-16,-10 4-7 16,-14 2 1-16</inkml:trace>
  <inkml:trace contextRef="#ctx0" brushRef="#br0" timeOffset="23299.1">3009 11583 46 0,'81'-78'23'0,"18"18"-23"0,-71 38 36 0,-6-9-34 16,2 0 0-16,1-7 2 15,-11-9 0-15,-3 9-4 16,-11-6 0-16,-11 4 4 16,-14-1 0-16,-13 10-1 15,-12 12 0-15,-20 12-1 16,-19 11 1-16,-9 8-3 15,-5 10 1-15,-6 13-3 16,-7 2 1-16,-4 13-3 16,10 10 1-16,18 15-1 15,15 0 0-15,17 20 1 16,18-5 0-16,24 5 1 16,18-8 0-16,28-5 4 15,22-16 0-15,24-29 2 16,21-24 1-16,35-22 0 0,19-26 0 15,20-21 0-15,0-1 0 16,-17-9-4-16,-36 4 1 16,-13 2-6-16,-22 0 0 15,-25 10-7-15,-20-3 1 16,-22 12-9-16,-28 0 1 16</inkml:trace>
  <inkml:trace contextRef="#ctx0" brushRef="#br0" timeOffset="23937.91">4078 10947 43 0,'18'31'21'0,"-1"51"-21"0,-13-67 31 15,3 17-30-15,-7 5 0 16,0 10 3-16,0 7 0 16,0-1-3-16,0 3 0 15,4-5 4-15,3-8 0 16,-4-8 0-16,4-4 1 15,-3-12-1-15,3-6 0 0,-7-13-2 16,-7-4 0-16,-4-5-2 16,-10-3 1-16,-7 2-4 15,-4 1 1-15,-10 2-3 16,-4 4 1-16,3 0-1 16,-6 6 0-16,7 7 0 15,6 5 1-15,5 4 1 16,2 6 1-16,15 4 2 15,0 8 0-15,11-2 1 16,13-1 1-16,11-6 1 16,11-6 0-16,14-3 0 15,14 0 1-15,0-10-4 16,-7-9 0-16,3-6-7 16,-6-3 0-16,-11-4-13 15,-8 1 0-15</inkml:trace>
  <inkml:trace contextRef="#ctx0" brushRef="#br0" timeOffset="24230.16">3330 12264 69 0,'-49'106'34'0,"88"-84"-34"0,-18-22 59 16,35-6-56-16,4-10 0 0,25-9 0 16,31-3 0-16,11-19-5 15,14-3 0-15,-10 3 2 16,-18 9 0-16,-14 13-5 16,-15 6 1-16,-13 7-5 15,-18 5 1-15,-14 4-12 16,-11 3 0-16,-18 3 0 15,-6 1 1-15</inkml:trace>
  <inkml:trace contextRef="#ctx0" brushRef="#br0" timeOffset="24830.56">4046 12709 66 0,'18'22'33'0,"-4"6"-43"0,-14-18 69 0,-3 12-58 15,-4 9 0-15,3-3 1 16,-10 10 1-16,3 3-4 16,1-1 1-16,-1 10 2 15,1 1 1-15,-1 2-2 0,0-9 0 16,1-10-1-16,-8-2 1 15,1-10-1 1,2-7 0-16,-6-5-1 16,-7-1 1-16,0-3-1 0,-4-9 0 0,0-3 1 31,4 0 0-31,-4-4-1 16,4 1 0-16,0 0 0 15,0 5 0-15,3 4 0 16,-3 7 1-16,7 2 1 0,3 4 0 15,7-1 1-15,11 7 1 16,11 6 0-16,7 3 1 16,3 0-2-16,11 4 1 0,17-10-3 15,0-3 0-15,11-4-5 16,7-2 1-16,4-7-9 16,-8 0 1-16,15-12-10 15,0-13 0-15</inkml:trace>
  <inkml:trace contextRef="#ctx0" brushRef="#br0" timeOffset="25086.2">4815 13019 52 0,'-10'29'26'0,"-11"-7"-22"15,10-16 39-15,1 6-38 16,-12 14 0-16,-6 8 2 16,-7 1 1-16,-11 5-11 15,0 10 1-15,4 4 5 16,3-10 0-16,-3 3-6 16,17-7 0-16,0-8-11 15,15-13 0-15,10-19-5 16,10-16 0-16</inkml:trace>
  <inkml:trace contextRef="#ctx0" brushRef="#br0" timeOffset="25250.18">4258 12979 42 0,'11'15'21'0,"56"39"-10"0,-46-32 33 16,25 22-40-16,3 3 0 15,11 12 3-15,0 4 1 16,11 0-11-16,-1 9 1 15,-10-6 2-15,-7 3 0 16,-7-7-17-16,-7-15 1 16</inkml:trace>
  <inkml:trace contextRef="#ctx0" brushRef="#br0" timeOffset="31548.6">6096 12220 30 0,'0'0'15'0,"0"6"-6"0,0-3 16 16,0 0-22-16,4 4 1 16,3-1 4-16,-7 0 0 0,10-3-9 15,1 0 1-15,-1-3 6 16,12-3 1-16,6 0-2 15,11-3 0 1,-1 0-2 0,12-4 0-16,10-5-1 0,10-17 1 15,-10-2-1-15,-7-1 0 16,-3-2-2-16,-12-1 1 16,-9 3-1-16,-19 1 0 15,-17 9-3-15,-7 6 1 16,-25-3-2-16,-7 16 0 0,-3 6-2 15,-11 12 0-15,-4 13-2 16,-13 7 1-16,13 12 2 16,1 6 0-1,10 13 2-15,14-1 1 0,7 17 5 16,22-1 0-16,10 1 4 16,14-4 1-16,14-6 1 15,18-10 1-15,0-15-2 0,7-16 1 16,17-12-3-16,1-13 1 15,14-12-4-15,-1-10 1 16,-13-6-3 0,-8 0 0-16,-10-3-5 15,-7 3 0-15,-11 6-9 16,-6-3 1-16,-8 0-9 16,0 0 1-16</inkml:trace>
  <inkml:trace contextRef="#ctx0" brushRef="#br0" timeOffset="32393.97">7691 10690 64 0,'7'0'32'0,"-4"-4"-34"0,-3 4 57 16,-3 4-53-16,-4 2 0 15,-18 0 0-15,0 10 1 16,-14 12-4-16,8 3 0 0,-1 1 1 16,4 2 0-16,-8 4-3 15,5-4 1-15,2-2-1 0,5-1 1 16,10-9-1-16,7 0 0 15,7-10 0-15,10 1 1 16,11-4 2 0,-7 1 0-16,11-4 1 15,7 0 0-15,-7-2 0 16,-1-1 0-16,-6 0 0 16,-4 3 0-16,-7 7-1 15,-10 2 0-15,-8 10-3 0,-3 4 1 16,3-7-2-16,1 3 0 0,-4 0-2 15,3 0 0-15,0-10-6 16,8 1 0-16,-4-6-4 16,3-4 1-16</inkml:trace>
  <inkml:trace contextRef="#ctx0" brushRef="#br0" timeOffset="32623.07">7863 11050 58 0,'0'41'29'0,"-10"-22"-36"0,6-10 56 0,4 4-49 15,-7 2 0-15,4 1-3 16,-1 0 0-16,1-7-3 15,-1-6 0-15,-3-9-10 16,0-13 0-16</inkml:trace>
  <inkml:trace contextRef="#ctx0" brushRef="#br0" timeOffset="32772.01">7698 10824 44 0,'42'10'22'0,"-10"9"-27"16,-22-16 32-16,8 0-36 16,3-3 1-16,0 0-13 15,4-3 0-15</inkml:trace>
  <inkml:trace contextRef="#ctx0" brushRef="#br0" timeOffset="33089.24">8033 11132 48 0,'0'15'24'15,"-4"-8"-24"-15,4-7 42 0,4-7-42 0,-1-2 0 16,4 3 0-16,0-4 0 16,0-2-1-16,1-7 1 0,6-3-2 15,-4 0 0-15,-3 0 0 16,4-3 0-16,3 3 0 15,4 3 1-15,-8 7 1 16,8 5 0-16,3 4 1 16,-3 6 1-16,-1 7 0 15,1 6 1-15,0-1-2 16,-1 7 1-16,4 0-2 0,-7 0 1 16,1 3-4-16,-1-3 0 15,3-3-5 1,-6-7 0-16,7-5-6 15,-4-10 0-15</inkml:trace>
  <inkml:trace contextRef="#ctx0" brushRef="#br0" timeOffset="33417.8">8865 10548 59 0,'-7'4'29'0,"-17"11"-36"0,17-5 57 16,-11 5-49-16,-7 10 0 16,-3 1 4-16,-4 11 0 0,4 10-5 15,0 6 0-15,7 13 3 16,10 3 0-16,-7 7-1 15,8-1 1-15,3-3-6 16,7-9 1-16,7-16-6 16,7-13 0-16,11-12-11 15,-1-22 1-15,8-9-1 16,7-4 0-16</inkml:trace>
  <inkml:trace contextRef="#ctx0" brushRef="#br0" timeOffset="33681.35">9225 10868 63 0,'-7'29'31'0,"-21"18"-43"0,17-32 66 16,1 7-52-16,-1 0 0 16,1 9 0-16,-1 1 1 15,-3 2-7-15,3-2 1 16,1-4-5-16,3-6 0 16,0-13-10-16,0-12 1 15</inkml:trace>
  <inkml:trace contextRef="#ctx0" brushRef="#br0" timeOffset="33899.08">8950 10824 52 0,'25'13'26'0,"10"28"-21"16,-21-26 41 93,4 7-42-109,-1 10 0 0,-3-1 2 0,8 4 0 0,-1 5-8 0,7 1 0 0,0-3 5 0,8-4 0 0,-8 1-6 0,0-7 0 0,-10-9-5 0,-4-10 0 0,-4-6-11 0,1-18 0 16</inkml:trace>
  <inkml:trace contextRef="#ctx0" brushRef="#br0" timeOffset="34334.21">9236 10545 63 0,'3'13'31'0,"22"-16"-32"0,-14 3 52 15,-1 0-50-15,4-3 1 0,4-1 0 16,7 1 1-16,6 0-3 16,-10 0 0-16,1 3 1 15,-5 0 1-15,-6 3-2 16,-4 3 0-16,-7 7-1 16,-4 0 0-16,-3 2-2 15,-3 4 0-15,-1 0 0 16,-3 3 1-16,3-3 1 15,1-7 0-15,-1 1 1 16,4 2 1-16,7 4 0 16,0-3 1-16,7 0-1 15,4-7 1-15,7-3-3 0,10-3 1 0,4-3-4 16,3-9 0-16,-3 0-7 31,-1 2 0-31,-10-12-8 0,-6-2 1 16</inkml:trace>
  <inkml:trace contextRef="#ctx0" brushRef="#br0" timeOffset="34679.54">9680 10213 46 0,'-3'31'23'0,"-8"16"-13"16,11-31 35-16,4 6-42 15,-4 16 1-15,10 9 2 16,8 18 1-16,14 8-8 15,6 18 0-15,5 12 5 16,-4 10 1-16,-11-3-3 16,-11-1 1-16,-17-8-5 15,-17-1 0-15,-18-12-13 16,-8-16 1-16,-20-9-6 16,-1-10 1-16</inkml:trace>
  <inkml:trace contextRef="#ctx0" brushRef="#br0" timeOffset="38882.36">17258 1078 39 0,'7'3'19'0,"-7"60"-15"15,-4-38 19-15,-3 19-23 16,-7 19 1-16,-3 28 2 16,-8 31 0-16,-3 32-2 15,-4 25 0-15,-7 2 2 0,4 20 0 0,3 0-1 16,7-13 0-16,8-6-5 31,6-22 1-31,4-16-12 0,0-28 1 16</inkml:trace>
  <inkml:trace contextRef="#ctx0" brushRef="#br0" timeOffset="40384.25">17417 1019 24 0,'38'-10'12'0,"61"39"-6"16,-60-23 9-16,21 3-12 16,4 1 0-16,17-7 5 15,14 3 1-15,21-3-10 16,-3-3 0-16,18-3 7 16,13 3 1-16,12-6-3 15,6 6 1-15,21 6-3 0,8-6 1 16,17 0-1-16,4-6 0 15,20 3-2-15,8-7 1 16,18 4-2-16,3 6 1 16,7-3-1-16,0-3 1 15,11 2-1-15,-4-2 1 16,14 6-1-16,-6 0 0 16,16 6 1-16,-13-12 0 15,14-3 0-15,-18-10 0 16,11-9-1-16,-4 3 1 0,11-13-1 15,-11-6 1-15,4 3-1 16,4 13 0-16,-8 0 0 16,11 3 0-16,-15 6 0 15,5-6 0-15,-15 3 0 0,7-13 1 16,-17 10 0-16,3 0 0 16,0 3 0-1,-18-3 0-15,4 6 0 16,-24 4 0-16,3 5 0 15,-11 7 0-15,-18 3 0 16,-3 10 0-16,-6-1 0 16,-16-6 0-16,-9 13 0 15,-4 3 0-15,-11 6 0 16,-32 3 0-16,-3 0-1 16,-7 13 0-16,-7-3 0 0,-7-1 1 0,-8 7-1 15,-6 3 1-15,-14 3-1 16,-11-3 1-1,-11 13-1-15,-10-7 1 0,-7 10-1 16,-8 15 1-16,1 4-1 16,-7 9 1-16,-4 6 0 15,-7-6 0-15,-4 12 0 16,-3-2 0-16,4 5 0 0,-4 4 1 16,-4 3-1-16,-3-6 1 15,0 18-1-15,-3 1 0 16,-5-1 0-1,-2 0 0-15,-1-9 0 16,1-6 0-16,-1-3 0 0,0-4 0 0,1-21-1 31,-5 6 1-31,-2-7 0 16,-1-2 0 0,0-4-1-16,-3 3 1 0,-4-15 0 15,1-7 0-15,-8-2-1 16,4-4 1-16,-1-6 0 0,-6-7 0 15,-11-2-1-15,-10-7 1 16,-8 0 0 0,-17-3 0-16,7 0 0 0,-15-6 0 0,-9-9 1 15,-22-4 0-15,3-6 0 16,-13-13 1 0,-19 1-1-16,-2-1 1 0,-19-5 0 15,-20-4 0-15,-1-7-2 16,-10 4 1-1,-4 0-1-15,-10 3 1 16,-4-3-1-16,-14 0 0 16,-3-9-1-16,0 5 1 15,-11 1 0-15,7 9 1 16,-7 4-1-16,7 5 0 16,-4 1 0-16,4 3 1 15,0 6 0-15,-3 6 0 16,-4-6 0-16,-4 3 0 15,-6 3 1-15,-4-6 0 0,-11-9 0 16,0 3 0-16,-21-4-1 16,11 4 0-16,-14 0 0 15,13-1 0-15,-13 4-1 0,0-3 0 32,-230-4 1-17,53-5 0-15,53 2-1 16,36 1 1-16,-11-1-3 0,24 4 1 15,18-1-4-15,-3 14 1 16,17 2-5-16,-3 13 1 0,21-10-8 31,-11 7 1-31</inkml:trace>
  <inkml:trace contextRef="#ctx0" brushRef="#br0" timeOffset="53483.88">20913 11881 118 0</inkml:trace>
  <inkml:trace contextRef="#ctx0" brushRef="#br1" timeOffset="59035.68">261 10442 27 0,'28'3'13'0,"-7"-3"-5"0,-17 0 13 16,14 3-20-16,-8 3 1 15,11-6 0-15,15 0 1 16,-5-3-4-16,8 0 0 16,4 0 2 31,6 0 0-47,0 0-1 0,4-4 1 0,7 1-1 0,7-3 1 0,4 2 0 0,-1 1 0 0,8-3 0 15,3-1 1-15,0 4 0 16,4-6 0-16,7-1-1 15,6-3 1-15,1 1-1 16,0-4 0-16,3 3-1 16,1 0 0-16,13-2 0 15,4 2 0-15,-11 3 1 16,1-2 1-16,10 5-1 16,7-2 1-16,-15-1-1 0,15 1 1 0,4-1 0 31,0 1 0-31,-1 2-2 15,8 1 1-15,10 3 0 16,11-1 0-16,-15 4 0 16,15 0 1-16,7 3-1 0,-46 0 1 15,49-3 0-15,-7-3 0 32,4-4-1-32,-18 1 0 0,11-4-1 15,7 1 1-15,-11-1-1 16,7 1 0-16,4 2 0 0,3-5 0 15,-6-1 0-15,3 0 0 0,-4-3 0 16,-10 4 0-16,10-10 0 16,0 3 0-16,-3 0 0 15,0 3 1 1,10-3-1-16,4 6 1 0,-4 4-1 16,8-4 1-16,6 7 0 15,-10-1 0-15,7-2-1 16,10 2 1-1,-20-2 0-15,6-4 0 0,7 4 0 0,-10-4 0 16,7 3-1 0,7 1 1-16,-10-1-1 15,13 7 0-15,4-3 0 0,0-1 1 0,7 4-1 32,-10 0 0-32,10 2 0 15,10 4 0-15,-13 0 0 16,14 0 0-16,-8 0 0 15,11 7 0-15,8-7 0 0,-8 3 0 16,7 3 0-16,-3 7 0 16,10 5 0-1,8 4 0-15,-5 4 0 16,5-8 0-16,-8 1 0 16,7 0 1-16,1 3-1 15,-1-6 1-15,8-1 0 16,-5 4 0-16,12 3-1 0,-18-3 1 31,172 12-1-31,-59-6 1 0,-32-9-2 16,-10-3 1-1,-29-4-1-15,3 0 1 16,-20-2-1-16,6-4 1 16,-13-6-1-16,6-1 1 15,-10 8 1-15,14-4 0 0,-14 0-1 16,14 3 0-16,-10 0 0 15,10-3 0-15,7 3 0 16,-14-3 1-16,14 0-3 16,-17 0 1-16,13 0 1 15,-10-3 0-15,7 0 0 16,-14 6 0-16,18-6 0 0,-15 3 0 16,15 3 0-16,-15-3 0 15,11-3 0-15,-10 3 0 16,14 0 0-16,-8 0 0 0,4 0 1 31,7 0 1-31,-10 0-2 16,6-3 0-16,-6 6-1 0,3-3 1 0,-4 0 0 31,1 3 0-31,-4-3-1 16,11 0 0-16,-4 0 1 15,10 3 0-15,-13-3-1 16,13 0 1-16,-17 3 0 15,11-3 0-15,-18 0 0 0,7 0 0 16,3 0 0 0,-10-3 0-16,0 0 0 0,-14 3 0 15,0 0 0-15,-4 3 0 0,-10-6 0 16,0 0 0-16,-22 3-1 16,-3 3 1-16,4-3 0 15,-15-3 0-15,-17 3-1 16,-7 0 1-1,-4 0-1-15,-7 3 1 0,-21 3-1 0,0 4 1 16,-17-1-2-16,-8 7 0 16,-10-1-5-16,-8 4 0 15,-10-6-9 1,-24-4 0-16</inkml:trace>
  <inkml:trace contextRef="#ctx0" brushRef="#br1" timeOffset="62994.85">7172 5807 37 0,'4'6'18'0,"13"10"-10"0,-13-13 18 0,-1 3-25 15,1 1 1-15,-4 2 0 16,0 4 1-16,0 2-3 16,-4-8 0-16,1 8 2 15,-1 1 0-15,4 6 0 16,-10 6 0-16,3-6-1 16,3 0 1-16,-3-6-1 15,3 3 0-15,1-1 0 0,-1-2 1 0,4-3-1 31,0-1 1-31,0 1-1 16,0-4 0-16,0 1 0 16,0-1 0-16,4-3 0 15,10 0 1-15,-3 1-2 0,3-4 1 0,3 0 0 16,12 0 0 0,2 0-1-16,5 0 1 15,-5 1-1-15,-2-1 1 0,13 0-1 16,-3 3 1-1,-1 0-1-15,8 4 1 16,4-1-1-16,6 1 1 0,-3-1-1 16,7 4 1-1,-3-13 0-15,2 3 0 16,9 3 0-16,-5 0 1 0,-3 4-1 16,7 2 1-16,-3 1-1 0,6-4 1 15,-6-3-1-15,3-6 0 16,7-3 0-1,-4-3 0-15,4 3-1 16,4-7 1-16,0 4-1 16,-1 0 1-16,-3 0-1 15,0 6 1-15,7 0-1 16,1-7 0-16,2 10 0 16,4-3 0-16,-3-6 0 0,-4 0 0 15,7 0 0-15,1-1 0 16,2-5 0-16,5 2 0 15,-8-8 0-15,0 5 0 16,4 1 0-16,-4-1 0 16,7 0 0-16,4 4 0 0,-11 3 0 15,4 0 1-15,0 2-1 16,-4 1 0-16,4 3 0 16,3 0 1-16,-14 0-1 15,-3 0 1-15,-1 0-1 16,1 0 0-16,-4 0 0 31,3-3 1-31,-2 3-1 0,-5 0 1 16,-6 0-1-16,-12 0 1 0,-2 0-1 0,-1 3 0 31,-3 0 0-31,4 1 0 16,-5-1-1-16,-2-3 1 15,-8 0 0-15,-3 0 0 0,-4 0 0 16,-3 0 1-16,-4 0-1 15,-7 0 1-15,0 0-1 16,-3-3 1-16,-4 3-1 16,-4-4 0-16,1-2 0 15,-1-3 0-15,1 6 0 16,-1-10 0-16,1-12 0 16,-1-6 1-16,1-4-1 15,-1 1 1-15,1-7-6 0,-1 0 1 0,-3 3-14 16,0 1 0-16,-3-1-2 31,3 7 1-31</inkml:trace>
  <inkml:trace contextRef="#ctx0" brushRef="#br1" timeOffset="65129.17">9042 6779 55 0,'10'16'27'0,"-6"-19"-22"16,-4 3 27 0,-4-7-31-16,-6 1 0 15,-8 0 0-15,-3 0 1 16,-7 3-3-16,-1 3 0 16,1 3 1-16,0 6 0 0,3 0-1 15,4 1 0 1,0-1-1-16,3 1 1 15,8-1-1-15,6 4 1 0,8 2 1 16,6-5 0 0,8-4 0-16,7-6 1 0,3 0 0 15,-3-9 0-15,3 2-1 16,-7-2 1-16,-7 3-1 16,-3-4 1-16,-1 1-3 15,-6-1 0-15,-1 4-1 16,-3 6 0-16,0 0-1 15,0 0 0-15,0 6 0 16,0-2 0-16,0-1 1 16,-3 9 1-16,3 10 1 15,3 0 1-15,1 3 3 16,3 3 0-16,3 4 1 16,12 12 1-16,-12-4 1 15,8 1 0-15,-4 0-2 16,-3 0 1-16,-4-7-3 15,-7-2 1-15,-14-4-2 0,-11-3 0 16,-10-3-2-16,-8-6 1 16,-3-7-1-16,-10-9 1 0,7-9 0 15,3-4 0-15,3-6-1 16,12 0 1-16,6 1 0 0,11-8 1 16,7 1 0-1,10 3 0 1,11 1-1-16,11 2 1 15,7 3-2-15,-8 3 1 16,22-2-6-16,4-1 0 16,-4 0-11-16,-1-2 1 15</inkml:trace>
  <inkml:trace contextRef="#ctx0" brushRef="#br1" timeOffset="65458.07">9419 6484 52 0,'0'0'26'0,"-3"0"-28"15,3 0 39-15,-4 0-36 16,-6 4 1-16,2 5 1 15,-2 7 0-15,-1 6-4 16,-10 6 0-16,0 3 2 16,3 7 1-16,4 3-1 0,4-1 0 15,-1 4-2-15,8 0 0 16,-1-9-4-16,11-4 1 16,4-12-5-16,6-10 0 15,8-12-7-15,3-13 1 16</inkml:trace>
  <inkml:trace contextRef="#ctx0" brushRef="#br1" timeOffset="65683.66">9723 6494 46 0,'7'9'23'0,"-25"38"-23"0,11-31 41 16,0 3-39-16,-4 0 0 0,-3 6 0 15,-7 6 0-15,-4 0-3 16,1-2 0-16,-1-4 1 16,7-3 1-16,4-7-6 15,4 1 0-15,3-7-6 16,3-5 1-16,4-11-5 16,4-8 1-16</inkml:trace>
  <inkml:trace contextRef="#ctx0" brushRef="#br1" timeOffset="65877.25">9581 6553 44 0,'18'29'22'0,"10"18"-21"0,-21-44 41 16,0 9-42-16,4 4 1 16,-7 3-1-16,-1 3 1 15,4 3-2-15,0-6 0 16,4 0-2-16,-1-10 1 15,1 0-6-15,3-2 1 16,0-4-7-16,0-10 1 16</inkml:trace>
  <inkml:trace contextRef="#ctx0" brushRef="#br1" timeOffset="66102.39">9800 6390 53 0,'21'35'26'0,"29"6"-25"0,-36-29 48 0,7 7-46 16,11 9 1-16,0 0 1 16,-1-6 0-16,-3 0-8 15,-6 3 0-15,-12 4-1 16,-20 8 0-16,-19 4-14 15,-23 6 1-15</inkml:trace>
  <inkml:trace contextRef="#ctx0" brushRef="#br1" timeOffset="70096.09">5965 6917 30 0,'4'13'15'0,"3"-10"-8"31,-7-3 16-31,0 3-22 0,4 0 1 16,-4 3 0-16,7 4 0 16,-7-1-3-16,0 4 1 15,0 6 1-15,0 9 1 0,-7 0-2 16,3 10 1-16,1 6-1 15,-1 9 1 1,-3-9-1-16,3 3 1 16,-6-6 0-16,-1-1 0 0,4-2-1 15,4-4 1-15,-8 1 0 0,4-1 0 16,4 1-1-16,-1 6 1 16,0-4-1-16,4-2 1 31,0-4 1-31,0-6 0 15,0 0-1-15,4 0 1 16,0-6 0-16,3-3 1 0,0 0 0 16,3-1 0-16,1-2-1 15,6-1 0-15,-2 1 0 16,2-1 1-16,1-2-2 16,-1-4 1-16,5 0-2 15,6 1 1-15,4-1-1 16,-4 0 1-16,7-3-1 15,4 1 1-15,-4-1-1 16,-3 0 0-16,3 0 0 16,4-3 1-16,7 0 0 15,3 3 0-15,1 0-1 16,10-3 1-16,0 0 0 16,3-3 0-16,-6-3 0 15,6 0 0-15,8-1-1 16,3 1 1-16,7-3-1 15,0-1 1-15,0-2-1 16,0-1 0-16,7 1 1 0,8-1 0 16,-5 0-1-16,12 1 0 15,-8 2 0-15,0 4 0 16,8-6 0-16,-1-4 0 16,7-3-1-16,-10-3 1 15,3 0 1-15,15 3 0 16,-8-2-1-16,4 2 1 15,-4 0-1-15,4 3 0 0,4 4 0 16,6 2 0-16,-7 1 0 16,4 3 0-16,14-1-1 0,-3 4 1 15,0 0 0-15,-1-3 1 0,4-1-1 16,7 4 1-16,-3 3-1 31,6 0 0-31,-2 0 0 16,2-3 1-16,-10 3-1 15,11-3 0-15,0 0 0 16,3 3 1-16,-14-6-2 16,-4-1 1-16,1 1-1 15,-1 3 1-15,-3 3 0 0,-14 0 0 0,-7 0 0 32,-4 3 0-32,-10 0 0 0,-4-3 0 15,-10 0 1-15,-11 0 1 16,-11-3-1-16,-6-3 0 0,-11-4 0 31,-8-5 1-31,-2-7-1 0,-8-3 0 16,-4-10-1-16,-3-6 1 0,-3-18-1 15,-4-10 1-15,0-16-2 16,7-6 0 0,-7 0-4-16,-3-9 1 15,-4 3-15-15,0 3 0 16,-11 12 0-16,-3 13 0 15</inkml:trace>
  <inkml:trace contextRef="#ctx0" brushRef="#br1" timeOffset="70908.14">6904 8993 47 0,'14'19'23'0,"-14"-19"-14"0,4-6 24 16,-1-7-30-16,-3-9 0 16,0-25 1-16,-3-12 0 0,-1-17-6 15,-7-2 1-15,-3-10 3 16,-7 10 1-16,7-1-3 16,0 4 1-1,3 6-1 1,11 13 1-16,0 5-1 0,11 11 1 15,-1 11-1-15,1 7 1 32,10 13-2-32,11 9 1 0,3 6-4 0,1 7 1 15,-1 6-6-15,-7 6 1 0,-3 3-9 16,-8-6 1-16</inkml:trace>
  <inkml:trace contextRef="#ctx0" brushRef="#br1" timeOffset="71148.12">6798 8582 40 0,'-21'32'20'0,"7"-10"-10"15,14-19 29-15,0 0-34 16,0 0 0-16,3 0 2 16,4 0 1-16,4 4-11 15,7-4 0-15,6-3 4 16,4 0 0-16,-3-3-4 15,10-4 0-15,-3-2-5 16,0-7 0-16,3 4-7 16,-7-4 1-16,4-3-1 0,-4 0 0 15</inkml:trace>
  <inkml:trace contextRef="#ctx0" brushRef="#br1" timeOffset="71401.7">7461 8451 50 0,'4'9'25'0,"-4"16"-32"0,-4-22 52 16,-3 7-44-16,-3 2 0 15,-8 7 1-15,4 0 1 0,-14 6-3 16,6 3 0 0,1 10 2-16,4 3 0 0,3-4-1 15,7 4 1-15,-1 3-3 16,16-3 0-16,-1-7-5 15,10-9 0-15,8-6-10 16,0-16 0-16,-1-9 0 16,5-13 0-16</inkml:trace>
  <inkml:trace contextRef="#ctx0" brushRef="#br1" timeOffset="71602.86">7712 8582 39 0,'3'16'19'0,"-10"12"-20"16,0-15 39-16,-3 2-35 16,-8 4 1-16,-3 6 0 0,0 7 1 15,-1-4-7-15,-6 3 0 16,7 1 4-16,7-1 1 0,0-3-5 16,3 0 1-1,4-2-5-15,4-11 1 16,-8-9-5-16,8-12 1 15,3-6-5-15,0-13 0 16</inkml:trace>
  <inkml:trace contextRef="#ctx0" brushRef="#br1" timeOffset="71808.27">7553 8545 36 0,'-4'3'18'0,"19"0"-16"0,-15 3 32 0,7 4-33 16,-4 5 1-16,4 1 0 15,0 6 0-15,4 3-3 16,3 0 0-16,4 0 2 16,-4 0 0-16,0 0-3 15,7-3 0-15,-10-9-8 16,3-10 0-16,3-9-2 16,1-7 0-16</inkml:trace>
  <inkml:trace contextRef="#ctx0" brushRef="#br1" timeOffset="72049.62">7779 8325 56 0,'32'50'28'0,"20"35"-39"0,-34-66 59 15,10 12-48-15,-10 4 1 16,3 5-1-16,0 11 0 16,-10 2-1-16,-4-6 1 15,-11 0-5-15,-10-9 0 16,-7-10-11-16,-4-12 1 0</inkml:trace>
  <inkml:trace contextRef="#ctx0" brushRef="#br1" timeOffset="72527.95">8350 8589 64 0,'18'9'32'0,"7"-9"-39"0,-8 0 55 0,4 3-47 16,4-3 1-16,0 0-3 15,3-3 1-15,0-6-3 16,-3 9 0-16,0-4-8 16,-8-2 1-16,-3 0-8 15,-7 6 1-15</inkml:trace>
  <inkml:trace contextRef="#ctx0" brushRef="#br1" timeOffset="72693.7">8329 8748 59 0,'-7'29'29'0,"25"-7"-26"16,-8-16 52-16,8-3-53 15,7-3 0-15,10-6-4 0,-3-4 0 16,-1 1-4-16,5 3 1 16,-5-4-13-16,1 4 1 15</inkml:trace>
  <inkml:trace contextRef="#ctx0" brushRef="#br1" timeOffset="73578.67">9638 8441 64 0,'3'6'32'0,"-17"23"-39"0,7-26 50 15,-10 16-43-15,-12 6 0 16,-2 9 0-16,-12 7 0 16,-3 9-1-16,-3 0 0 15,3-3-1-15,7-9 0 16,4-7-4-16,7-9 0 16,3-3-8-16,11-13 0 15,7-18-2-15,0-10 1 0</inkml:trace>
  <inkml:trace contextRef="#ctx0" brushRef="#br1" timeOffset="73789.56">9193 8441 29 0,'29'-12'14'0,"13"37"2"0,-28-16 24 0,4 1-34 0,-1-1 1 0,1 13 2 0,3 6 0 0,0 10-12 0,4 15 0 0,3 7 7 15,0-4 1-15,1-3-5 16,-5-12 1-16,-2-13-6 16,-5-12 1-16,1-13-8 15,-4 0 1-15,-3-25-6 16,-4-9 0-16</inkml:trace>
  <inkml:trace contextRef="#ctx0" brushRef="#br1" timeOffset="74060.11">9832 7896 44 0,'3'40'22'0,"-10"-5"-28"0,4-23 37 0,-1 7-32 16,4 6 1-16,-7 3-3 15,4-2 0-15,3 2-4 16,0-6 0-16,-4-7-4 16,8-5 0-16</inkml:trace>
  <inkml:trace contextRef="#ctx0" brushRef="#br1" timeOffset="74359.47">10139 7921 48 0,'14'12'24'0,"-7"-9"-27"16,-7-3 48-16,0-3-43 0,-11 0 1 15,1 0 0-15,-4 0 1 0,-4 3-6 16,-7 3 1-1,1 3 3-15,-1-3 0 16,4 4-2-16,3 5 0 16,1 4-1-16,2 3 0 15,5-1 0-15,3-2 0 16,3 0-1-16,8-7 0 16,6-6 1-16,8-6 1 15,7-6-1-15,-1-7 1 0,1 0-3 16,0 1 0-16,-4 5-7 15,-3-2 1-15,-8-7-6 0,1 0 1 16</inkml:trace>
  <inkml:trace contextRef="#ctx0" brushRef="#br1" timeOffset="74689.45">10463 7830 58 0,'7'0'29'0,"-7"-13"-38"15,0 7 57-15,-3 0-48 16,-4-1 0-16,-11 1 1 16,-3 3 0-16,-4 6-1 15,1 3 0-15,-1 10 0 0,0 6 0 16,8 0-1-16,3-6 0 15,3 9-1-15,4-10 1 16,0 1-1-16,7-3 1 16,7-10 0-16,11-6 0 15,10 3-1-15,0-7 1 16,0-2-4-16,-3-7 0 16,-4-3-10-16,-10-6 1 15</inkml:trace>
  <inkml:trace contextRef="#ctx0" brushRef="#br1" timeOffset="77872.03">10065 4581 35 0,'3'0'17'0,"8"3"-6"0,-8-3 17 16,4 3-27-16,1 0 1 0,-1 4 3 15,0 2 0-15,0 1-6 16,-4 2 0-16,1 4 3 15,-4-7 1-15,0 1-1 16,0-4 1-16,0-3-2 16,0-3 1-1,0 0 0-15,3-13 1 0,4 4 1 0,0-7 1 16,4-6-2-16,3-9 1 16,0 3-1-16,4-19 0 15,10-13-3 1,14-6 0-16,4-3-7 15,0-3 0-15,-4 3-11 16,-3 10 0-16</inkml:trace>
  <inkml:trace contextRef="#ctx0" brushRef="#br0" timeOffset="90750.57">13628 5337 48 0,'-7'3'24'0,"7"0"-14"0,0-3 25 16,0 0-33-16,3 0 1 16,8-3 1-16,10-3 0 0,11-1-6 15,7-2 1-15,14 0 0 16,3-4 1-1,-7 0-10-15,-3 1 0 16,-7-1-6-16,-11 10 0 16</inkml:trace>
  <inkml:trace contextRef="#ctx0" brushRef="#br0" timeOffset="90950.74">13483 5735 64 0,'7'31'32'16,"18"-31"-36"-16,-7-9 61 0,17 0-57 15,14 5 1-15,18-5-1 16,7 0 0-16,-7-4-6 16,-10 4 1-16,-1-1-14 15,-13-2 1-15</inkml:trace>
  <inkml:trace contextRef="#ctx0" brushRef="#br0" timeOffset="96917.78">26215 1125 41 0,'7'29'20'0,"0"8"-13"16,-3-24 20-16,3-4-24 0,0 1 0 16,0-1 2-1,0 0 1-15,-4 7-6 0,1-13 0 16,-1 3 5-16,1-6 0 15,3 0-1-15,0-6 1 16,4-13-1-16,6-15 1 16,4-4-3-16,8-6 1 15,13-9-5-15,21-19 1 0,1 9-17 16,7-9 0-16</inkml:trace>
  <inkml:trace contextRef="#ctx0" brushRef="#br0" timeOffset="99611.42">6706 9325 24 0,'7'13'12'0,"15"-10"-7"16,-12-3 13-16,4-3-16 0,4 0 1 0,3 0 1 31,4-4 1-31,6 1-5 16,1 3 0-16,14 3 4 16,7 3 1-16,3 3-1 0,15 1 0 15,0-4 0-15,6 0 1 0,15 0-2 16,7 3 1-1,10-2 0-15,0-1 0 16,22-6-1-16,3 3 0 0,11-7-1 16,3-2 1-16,7-1-1 15,7 4 0 1,-17-3-1-16,7 6 0 16,45-7-3-1,-45 1 1-15,-25-1-7 16,-21 1 1-16,-25-4-10 0,-21-2 1 15</inkml:trace>
  <inkml:trace contextRef="#ctx0" brushRef="#br0" timeOffset="100546.58">14679 5139 49 0,'0'16'24'0,"4"15"-16"0,-8-15 24 0,1 3-31 16,-4 6 0-16,-1 16 0 15,5 12 1-15,-8 6-3 16,1 4 1-16,-1-10-1 16,1-2 1-16,3-11-6 0,-1-8 0 15,8-1-9-15,8-25 1 16</inkml:trace>
  <inkml:trace contextRef="#ctx0" brushRef="#br0" timeOffset="100903.71">15152 5274 47 0,'21'-9'23'0,"-14"-1"-17"16,-3 1 36-16,-4 3-40 0,0-7 0 15,0 4 0-15,-4-1 0 16,-7 10-3-16,-3-3 1 15,-10 9 1-15,-5 4 0 16,-2 9-2-16,-1 6 1 16,0 3-2-16,4 16 1 15,3 6-2-15,8 0 1 16,6-3 0 0,4-3 0-16,18-9 2 0,3-17 0 0,14-11 2 15,7-23 1-15,0-12-1 16,-3-4 1-16,-7-5-1 15,-4-1 0-15,-7 0-6 16,-3 1 1-16,-1-1-8 16,-3 7 1-16,-7-4-6 15,-10 17 0-15</inkml:trace>
  <inkml:trace contextRef="#ctx0" brushRef="#br0" timeOffset="101293.25">15829 5296 59 0,'18'-9'29'0,"-22"-17"-39"0,-3 17 56 15,-3-3-46-15,-8 2 1 16,0 4-1-16,-6 0 1 16,-12 6-2-16,-2 9 1 0,-5 10-1 15,1 9 1-15,3 13-2 16,4 9 1-16,7 6-1 16,6 4 0-1,8-7 1-15,11-15 1 0,10-7 2 16,18-6 0-16,17-18 2 15,0-20 0-15,1-9 0 16,-5-9 0-16,-2-10-2 16,-8-3 0-16,-7 3-7 15,-10-6 0-15,-8-3-14 16,-13 6 1-16</inkml:trace>
  <inkml:trace contextRef="#ctx0" brushRef="#br0" timeOffset="102155.86">16577 4992 54 0,'4'-3'27'0,"-15"15"-24"0,4-2 28 15,-4 8-31-15,-10 4 0 0,-11 10 1 16,-6 9 1-16,-5 2-2 31,4 8 0-31,-3 18 2 16,-4 15 0-16,0 4 0 0,8 9 0 15,9 13 0 32,15-19 0-47,14-6-1 16,14-13 0-16,11-13-4 0,-4-21 0 0,7-16-13 0,4-19 0 0</inkml:trace>
  <inkml:trace contextRef="#ctx0" brushRef="#br0" timeOffset="102840.17">18651 4854 37 0,'14'41'18'0,"25"18"-9"0,-25-40 16 15,15 19-19-15,13 12 1 0,11 0 3 16,7 10 0-16,14 9-11 16,-4 3 0-16,-6 12 8 15,-8-5 1-15,-17 9-5 16,-14 12 1-16,-18 3-5 16,-14-2 0-16,-18-10-8 0,-10-19 0 15,-4-16-10 1,-7-15 1-16</inkml:trace>
  <inkml:trace contextRef="#ctx0" brushRef="#br0" timeOffset="103499.79">19551 4600 44 0,'-4'6'22'0,"-6"-6"-18"0,6 0 32 0,-3 0-34 16,-7 0 0-16,-3-6 1 15,-5 12 0-15,-2-6-4 16,-8 0 0-16,7 0 3 16,1 3 0-16,2 0-1 15,5 7 0-15,3 2-1 16,3 7 1-16,4 0-1 15,3-3 0-15,4 2 0 16,4 1 0-16,3-6-1 16,7-1 0-16,4-2 0 15,3-4 1-15,-3-3-1 16,-1-3 1-16,-3 0 0 16,0 0 1-16,-3 0-1 15,3-3 0-15,-7 0 0 16,0-7 1-16,0 1-2 15,0 0 1-15,0-1-1 16,0 1 1-16,1 6 0 0,-1-4 0 16,0 14 0-16,-4-4 1 15,1 9 0-15,-4 4 0 16,0 6-1-16,-4 0 1 16,1 6 0-16,-4 4 0 15,-4-7-1-15,0 3 0 16,4-3-4-16,0 3 1 0,4 0-7 15,3-3 0-15,3-9-5 16,1-3 0-16</inkml:trace>
  <inkml:trace contextRef="#ctx0" brushRef="#br0" timeOffset="104025.56">19840 4597 47 0,'11'-7'23'0,"-1"14"-22"15,-10-7 41-15,0 0-40 16,0 0 0-16,0 0 0 15,-3 0 1-15,-4 0-3 16,-4 0 0-16,-3 0 2 0,-4 0 0 16,-3 0-1-16,0 3 1 15,0 6-1-15,3 1 0 16,4 5-2-16,0 1 1 16,4 3-2-16,2-7 1 15,8 10-1-15,4-9 0 16,3-1 0-16,7-5 0 15,7-4 2-15,4-9 0 16,0-4 0-16,-1 1 1 0,1-10 0 16,0-3 0-16,-4 3 0 15,-3 7 0-15,-4 2-1 16,-4 1 0-16,1 3-1 16,-4-1 1-16,0 14-1 15,-7 5 0-15,0 10 0 16,-7-3 1-16,0 9 0 15,0 7 0-15,0 18 0 16,0-6 1-16,0 12-3 16,-4-2 0-16,1-10-13 15,-1-9 1-15</inkml:trace>
  <inkml:trace contextRef="#ctx0" brushRef="#br0" timeOffset="107268.74">25880 3132 22 0,'-4'3'11'0,"8"13"4"15,3-13 12-15,3 3-23 0,1-6 0 0,7 0 5 16,13 0 1 0,8 0-12-16,4 0 1 15,20 0 6-15,18 0 0 16,21 0-2-16,1 0 0 0,17 0-6 15,-7-6 1-15,-8 3-4 16,-13 3 1-16,-18 0-5 16,-17 3 1-16,-15 3-5 15,-24 1 0 1</inkml:trace>
  <inkml:trace contextRef="#ctx0" brushRef="#br0" timeOffset="107613.31">25968 3339 27 0,'-32'-3'13'0,"15"0"-1"16,13 3 20-16,4 0-26 15,0 0 0-15,7 3 3 16,4-3 0-16,6 0-11 15,15-3 0-15,7 0 8 16,3 3 0-16,18 0-3 16,14-6 1-16,14 6-2 15,8 0 0-15,-8 0-1 16,-3-4 0-16,-4 4-2 16,-11 0 1-16,-6-6-2 0,-4 3 0 15,-14-6-4-15,-8 2 1 16,-13 1-7-16,-14 9 0 15,-11 0-4-15,-14 4 0 16</inkml:trace>
  <inkml:trace contextRef="#ctx0" brushRef="#br0" timeOffset="107898.37">26074 3480 39 0,'7'0'19'0,"7"3"-10"0,-7-3 33 0,0-3-40 15,0 6 0-15,4 4 1 16,3-7 0-16,0-7-4 16,7-2 1-16,14 3 2 15,8 0 0-15,17-4-1 16,14 4 0-16,3-4-1 15,-13-5 0-15,3 5-2 16,-7 1 0-16,-11 3-8 16,-10 3 1-16,-18-4-6 15,-10 14 0-15</inkml:trace>
  <inkml:trace contextRef="#ctx0" brushRef="#br0" timeOffset="109955.99">16806 5534 38 0,'4'-12'19'0,"-4"27"-11"0,0-15 19 15,-4 0-26-15,-6 7 1 16,-8 5 1-16,-3 7 0 16,-7 6-5-16,-4 0 0 15,-3 7 1-15,3-1 0 0,-3 0-3 16,6-2 1 0,8-8-8-16,0-2 1 0,3-9-2 15,8-20 0 1</inkml:trace>
  <inkml:trace contextRef="#ctx0" brushRef="#br0" timeOffset="110167.72">16475 5509 40 0,'28'35'20'0,"-3"9"-23"16,-15-29 39-16,8 10-34 15,3 4 1-15,4 2 0 16,3 3 0-16,-3 1-6 16,-1-10 1-16,-6-9-1 15,0-1 0-15,-8-8-10 16,1-14 0-16</inkml:trace>
  <inkml:trace contextRef="#ctx0" brushRef="#br0" timeOffset="110601.66">16905 5007 38 0,'7'13'19'0,"0"-7"-8"0,-3-6 27 15,6 0-34-15,-3 0 0 16,0 0 2-16,4 3 0 16,0 1-8-16,3-4 1 15,3 0 4-15,1 0 0 0,0 0-2 16,-4 0 1-16,-4 0-3 16,-3 3 1-16,-3 6-2 15,-8 10 1-15,-3 0-1 16,-3-4 0-16,-8 1-2 15,-3 0 1-15,0-1-1 16,3 1 0-16,4 0 1 16,3 3 0-16,4-1 1 15,7-2 1-15,0-3 2 16,7-1 1 0,4-6 0-16,7 4 0 0,3-4 0 15,0-6 0-15,0 0-6 16,4 0 1-16,-4 0-11 15,0-6 0 1</inkml:trace>
  <inkml:trace contextRef="#ctx0" brushRef="#br0" timeOffset="110831.35">17022 5528 40 0,'21'9'20'0,"14"-9"-19"0,-21 0 26 0,7-3-27 16,4-3 1-16,0-3-8 16,-1-4 0-16,-2 4-1 15,-5-7 1-15</inkml:trace>
  <inkml:trace contextRef="#ctx0" brushRef="#br0" timeOffset="111036.39">17163 5421 42 0,'3'51'21'0,"-13"5"-24"15,6-40 35-15,-3 9-33 16,0 3 1-16,0-6-4 16,0-6 1-16,0-1-5 15,3 4 0-15,4-19-3 0,4-9 0 16</inkml:trace>
  <inkml:trace contextRef="#ctx0" brushRef="#br0" timeOffset="111440.62">17378 5240 52 0,'0'9'26'0,"0"3"-31"0,0-12 54 0,0 0-47 15,7 0 0-15,3 0 1 16,5 0 1-16,9 4-5 16,-3-4 0-16,1 6 3 15,-5-6 0-15,-6 3-1 16,-1 3 0-16,-6 1-2 16,-8 2 0-16,-3 0-1 0,-3 10 1 15,-1 3-1-15,-3 10 0 0,0 2 0 16,0-6 1-1,3 4 0 1,1-7 1-16,10 0 0 0,3 0 1 16,8-6-1-1,-1 3 0-15,8-10-5 16,3-2 1-16,4-4-9 0,3-3 0 16,0-6-3-16,4-3 0 15</inkml:trace>
  <inkml:trace contextRef="#ctx0" brushRef="#br0" timeOffset="111660.4">17854 5446 43 0,'4'44'21'0,"-26"-9"-20"0,15-26 41 0,-7 7-41 16,-3 6 1-16,-8 3-1 15,0-3 1-15,1 3-4 16,-1 10 1-16,7-10-4 16,1 0 1-16,2-10-10 15,5-11 0-15</inkml:trace>
  <inkml:trace contextRef="#ctx0" brushRef="#br0" timeOffset="111848.28">17688 5578 44 0,'21'35'22'0,"15"31"-24"16,-26-60 34-16,4 13-33 0,1-1 1 16,-1 8-1-16,0-8 0 15,0-2-3-15,-4 0 0 16,1-10-8-16,3-15 0 15</inkml:trace>
  <inkml:trace contextRef="#ctx0" brushRef="#br0" timeOffset="112090.18">17988 5556 49 0,'14'22'24'0,"11"-12"-22"0,-18-10 42 0,4 3-43 15,6-3 0-15,4 0 0 16,4-3 1-16,3 3-4 16,4-10 1-16,-4 7-3 15,1-3 0-15,-8 3-11 16,-4-4 0-16,-10-2 0 0,-3-4 0 15</inkml:trace>
  <inkml:trace contextRef="#ctx0" brushRef="#br0" timeOffset="112283.84">18140 5446 43 0,'14'54'21'0,"-11"5"-28"0,-3-37 42 16,0 3-37-16,-3 4 1 16,-1 5-7-16,1-9 1 15,3 0 0-15,0-9 0 16</inkml:trace>
  <inkml:trace contextRef="#ctx0" brushRef="#br0" timeOffset="112721.86">18436 5255 41 0,'14'16'20'0,"11"15"-13"16,-21-28 33-16,3 1-36 15,0 2 0-15,3-6 1 16,8 0 1-16,3 0-8 15,7-6 0-15,0 2 5 16,-3 4 1-16,-4 0-3 16,-3 0 0-16,-4 4-1 15,-7 2 0-15,-10 3-2 0,-4 7 1 16,-8 0-2-16,1-4 0 16,0 4-3-1,-3 3 1-15,6-4 1 0,0-2 0 16,4-1 1-16,4 1 0 15,10 3 2-15,7-7 1 16,4 0 3-16,6 1 0 16,5-1 0-16,6 7 0 15,7 0 0-15,-3 2 0 16,-4 1-1-16,-7 0 0 16,-10 3-1-16,-14-6 0 15,-64 40-6 1,-7-6 0-16,0-12-10 15,-11-7 1-15</inkml:trace>
  <inkml:trace contextRef="#ctx0" brushRef="#br2" timeOffset="117146.12">14545 6372 31 0,'-18'22'15'0,"8"-4"-3"15,10-15 16-15,0 1-22 16,0-1 1-1,0 0 3-15,3 0 0 16,8 0-12-16,3-3 0 16,4 0 9-16,13 0 1 15,19-3-3-15,13 3 0 0,18 0-2 16,8-3 1-16,20 3-1 16,11-3 0-16,14 0-1 15,4-1 1-15,10 1-1 16,18-3 0-16,-4 0-1 15,21-7 1-15,8 4-1 16,10-4 1-16,11 1-2 16,-11-1 1-16,7 7-1 0,3 3 0 15,-9 12 0 1,-5 4 1-16,-6-4-1 16,-22 1 0-16,-10-1 0 15,-15 0 0-15,-3-2 0 16,-21-4 0-16,-21 3-2 15,-21-3 1-15,-15 3-4 16,-13-2 1-16,-8-1-10 16,-7 3 0-16,-24 0-7 0,-4 4 0 0</inkml:trace>
  <inkml:trace contextRef="#ctx0" brushRef="#br2" timeOffset="118170.18">24271 3324 26 0,'-14'-4'13'0,"10"8"1"0,4-4 13 15,0 0-20 1,0 0 0-16,8 0 2 0,2-4 1 16,8 4-12-16,10 0 0 15,14 0 10-15,4 0 0 16,25 0-3-16,17 0 1 0,25 4-2 15,7 5 1-15,21 7-2 16,28-1 0 0,4-2-2-16,21-4 1 15,-7-2-1-15,14-14 1 16,7 4-1-16,-17-6 0 16,-4-1 0-16,3 1 0 0,-35 3 0 15,-3 3 0-15,-14-1 0 16,-18 4 0-16,-7 0-1 15,-11 0 1-15,-14 4-2 16,-17-1 1-16,-15-3-2 16,-14 0 0-16,-13 3-3 15,-15 0 0-15,-18 0-5 0,-20-3 0 16,-12 0-10-16,-17 0 0 16</inkml:trace>
  <inkml:trace contextRef="#ctx0" brushRef="#br0" timeOffset="123984.4">21001 4280 45 0,'10'34'22'0,"12"-37"-9"15,-19 3 22-15,1 10-34 0,-1 5 0 16,1 4 0-16,-4 0 1 16,0 3-3-16,-4 12 0 15,1 4 1-15,3-10 1 0,0 4-1 16,0-1 1-16,3-3-1 15,1-6 1-15,-1-3 0 0,1-6 0 16,-1-4-1 0,1-9 1-1,-4-6-1-15,0-7 1 0,-7 7-2 16,-4-3 1-16,-6-1-1 0,-5 1 1 16,1-10-2-16,-7 3 1 15,-4 7-2-15,1-1 1 16,-1 10-2-1,4 0 1-15,3 10 1 16,7-1 1-16,4 1 1 16,4 8 0-16,6 4 1 15,4 3 0-15,7-3 3 16,11-3 0-16,10-3-1 16,4-7 0-16,3-6 0 15,7-3 0-15,4-3-3 16,-4-3 1-16,-3-3-7 15,-7-1 0-15,-7 4-11 16,-4-3 1-16</inkml:trace>
  <inkml:trace contextRef="#ctx0" brushRef="#br0" timeOffset="124247.97">20546 5108 59 0,'14'22'29'0,"21"-19"-24"0,-17-6 50 16,-1-3-53-16,19-7 0 16,17-6 1-16,17-3 0 15,15-9-5-15,0 9 1 0,-15 3-1 16,-10 3 0-16,-7-2-6 15,-11 8 1-15,-6 1-13 16,-12 2 0-16</inkml:trace>
  <inkml:trace contextRef="#ctx0" brushRef="#br0" timeOffset="124712.93">20789 5374 59 0,'18'29'29'0,"-18"62"-31"0,0-79 46 16,0 10-43-16,0 9 1 15,-4-2 2-15,1-1 0 16,-1 6-4-16,1-9 0 15,-1-3 3-15,1-6 0 16,-4-10-1-16,3-3 1 16,1-3-2-16,-8 0 0 15,0-9-1-15,1 0 0 16,3-7-1-16,-4-3 1 16,-3 0-1-16,-4-3 0 15,-3 4-2-15,-3 5 0 0,-5 7 0 16,-6 6 0-16,0 9-1 15,0 7 1-15,-1 6 1 16,8 0 0-16,0 6 2 16,10 3 0-16,1 1 1 15,6-7 0-15,7 0 0 0,11-3 0 0,8 3-1 16,13-6 0-16,14-10-5 31,4-3 1-31,-4-6-13 16,11-18 1-16</inkml:trace>
  <inkml:trace contextRef="#ctx0" brushRef="#br0" timeOffset="124941">21294 5393 39 0,'-7'41'19'0,"-25"31"-5"0,28-59 21 15,-6 9-34-15,-8 6 1 16,-10 6 2-16,-4-5 0 16,-3 8-5-16,0-2 0 15,3 2 2-15,7 1 0 16,8-13-8-16,2-9 0 16,8-10-8-16,7-19 0 15</inkml:trace>
  <inkml:trace contextRef="#ctx0" brushRef="#br0" timeOffset="125134.38">20990 5440 47 0,'18'63'23'0,"17"25"-20"16,-21-63 38-16,7 16-40 15,8 6 0-15,2-7-1 16,5 4 1-16,3-9-5 15,-1-7 1-15,-9-3-9 16,-5-12 1-16,-6-10-4 16,-4 0 1-16</inkml:trace>
  <inkml:trace contextRef="#ctx0" brushRef="#br0" timeOffset="125733.9">22017 4493 57 0,'10'3'28'0,"-6"0"-34"0,-4-3 57 16,0 4-50-16,-7 2 0 15,0 6 2-15,-11 1 1 16,-10 6-4-16,-11 18 0 0,4 14 3 16,0 24 1-16,-4 16-1 15,0 6 1-15,7 6-1 0,15 17 1 32,10-17-2-32,10-3 1 15,11-12-3-15,0-25 0 0,8-16-8 16,6-9 0-16,3-13-13 15,-2-13 0-15</inkml:trace>
  <inkml:trace contextRef="#ctx0" brushRef="#br0" timeOffset="130233.33">22483 5045 44 0,'-8'35'22'0,"-48"12"-17"0,42-29 22 16,0 14-27-16,-7-4 0 16,-8 7 0-16,1 5 0 0,-4 4 0 15,1 3 0-15,2-6-3 16,8-3 1-16,4-4-10 15,6-9 0 1</inkml:trace>
  <inkml:trace contextRef="#ctx0" brushRef="#br0" timeOffset="130480.73">22204 5076 39 0,'35'51'19'0,"4"-14"-9"0,-28-21 27 0,-1 12-35 15,8 4 0-15,10 5 1 16,7 4 0-16,1 12-5 16,-1-18 1-16,-7-7-1 15,-7-6 1-15,-3-6-9 16,-4-16 0-16,-3-13-5 15,3-9 1-15</inkml:trace>
  <inkml:trace contextRef="#ctx0" brushRef="#br0" timeOffset="130943.76">22712 4669 39 0,'0'0'19'0,"3"0"-12"0,-3 0 34 15,0 0-37-15,0-10 0 16,0 10 3-16,7-6 1 0,4 3-9 15,3 3 1-15,4 0 5 16,-1 3 1-16,1 3-3 16,-4 4 1-16,-3-7-3 15,-4 6 1-15,-7 7-4 16,-7 3 1-16,0 0-1 16,-7 6 0-16,-4 0-1 15,0 0 1 1,-3 3 0-16,7-3 0 0,0 3 2 15,7-15 0-15,3 3 2 16,8-7 0-16,6-3 1 16,5 4 0-16,6-1 0 15,3-9 0-15,5 0-3 16,-8 0 0-16,0 0-9 0,4 0 1 16,-4 6-11-1,-4 1 0-15</inkml:trace>
  <inkml:trace contextRef="#ctx0" brushRef="#br0" timeOffset="131215.03">22892 5346 62 0,'3'3'31'0,"29"7"-36"0,-21-20 51 0,10 4-46 16,7 0 1-16,0-1-5 16,0-2 0-16,1 0-3 15,-1 2 0-15,-7-2-10 16,-3 0 1-16</inkml:trace>
  <inkml:trace contextRef="#ctx0" brushRef="#br0" timeOffset="131413.31">22966 5108 52 0,'21'53'26'0,"-7"19"-25"15,-7-53 42-15,-3 6-42 0,3 7 0 16,-4 5-2-16,4 7 0 16,-3-9-5-16,3-4 0 15,-4-3-9-15,-3-9 0 16</inkml:trace>
  <inkml:trace contextRef="#ctx0" brushRef="#br0" timeOffset="132219.94">23453 4816 35 0,'3'-3'17'0,"-10"6"-5"15,7-3 19 1,0 0-26-16,0 0 0 0,0 0 1 15,0 0 1-15,14 3-9 16,0-3 1-16,8 0 6 0,6 3 1 16,4 4-3-1,3-7 0-15,4 9-1 0,-1-6 0 16,-6 7-2-16,-4 2 1 0,-6 7-2 16,-12 0 1-16,-10 0-2 31,-7 9 1-31,-11 6-2 0,-3 1 0 15,-7 9 0-15,0 0 0 16,0-4 0-16,3 1 1 16,4-9 0-16,7-1 0 0,3-6 2 15,8 3 0-15,10-9 0 16,10-3 1-16,8-4-3 16,14-2 0-16,3-13-9 0,4-4 0 15,-7-2-4-15,0-4 1 31</inkml:trace>
  <inkml:trace contextRef="#ctx0" brushRef="#br0" timeOffset="132431.94">24176 5064 52 0,'-4'44'26'0,"-42"3"-29"15,32-35 51-15,-7 10-48 16,0 7 1-16,0 2-1 16,-4 3 1-16,0 7-3 15,4-6 1-15,4-4-4 16,-1-3 0-16,7-12-11 16,1-13 1-16</inkml:trace>
  <inkml:trace contextRef="#ctx0" brushRef="#br0" timeOffset="132627.44">23894 5136 40 0,'14'22'20'0,"14"31"-12"0,-21-34 27 0,7 6-33 0,-3 3 0 16,-1 7 1-16,8 3 0 15,3-7-5-15,7 0 1 16,1-6-1-16,-5-6 0 15,-3-9-9-15,-3-7 1 16,0-13-5-16,-1-5 1 0</inkml:trace>
  <inkml:trace contextRef="#ctx0" brushRef="#br0" timeOffset="132855.49">24359 5083 49 0,'18'31'24'0,"3"-6"-24"16,-17-22 48-16,6 0-44 31,4 1 0-31,4-1 2 0,7-3 0 16,21-7-10-1,-1-2 0-15,1 0 0 16,-7-4 1-16,-7-3-11 15,-4-2 0-15,-7-1-4 0,-3-6 1 0</inkml:trace>
  <inkml:trace contextRef="#ctx0" brushRef="#br0" timeOffset="133062.87">24543 4982 53 0,'0'35'26'0,"3"31"-33"0,1-51 51 16,-1 4-45-16,-3 6 1 16,0 10-1-16,4-4 0 0,-1 4-3 15,1-10 1-15,-4-6-10 16,0-4 1-16,0-15-2 16,7-15 0-16</inkml:trace>
  <inkml:trace contextRef="#ctx0" brushRef="#br0" timeOffset="133528.29">24917 4728 62 0,'35'4'31'0,"7"17"-41"15,-24-21 66-15,0 0-53 16,6-3 1-16,8 3-1 16,10-3 1-16,1-3-6 0,-1 3 0 15,-7 3 3-15,-6 0 1 16,-8 3-3-16,-11 6 0 16,-6 4-1-16,-11-1 0 15,-11-2-2-15,-7-1 0 16,1 4-1-16,-1 2 1 15,0 1 0-15,8 6 0 16,3 0 0-16,3-3 1 16,4 0 1-16,3-7 1 15,11 4 1-15,8 3 0 0,9 0 1 16,1 2 0-16,7-5 0 16,-1 0 1-16,1-4 0 15,-4 7 0-15,-6-9-1 16,-8 5 1-16,-14 1-1 15,-11 6 0-15,-14 9-2 0,-6 1 0 16,-8-4-4-16,4 0 1 16,-1-3-12-1,5-6 1-15</inkml:trace>
  <inkml:trace contextRef="#ctx0" brushRef="#br0" timeOffset="133871.78">25428 4396 46 0,'11'31'23'0,"45"32"-12"0,-31-44 32 15,3 15-41-15,7 20 1 0,18 2 1 16,4 19 0-16,6-6-6 16,-3 10 1-16,-10 2 2 15,-19 10 1-15,-16 16-3 16,-26-4 1-16,-17 1-9 15,-22-4 1-15,-24-6-9 16,0-6 0-16</inkml:trace>
  <inkml:trace contextRef="#ctx0" brushRef="#br0" timeOffset="135214.29">13406 7588 51 0,'-7'3'25'0,"7"-3"-14"16,0 0 25-16,7 0-34 16,3-3 1-1,11 0 0-15,0-3 1 16,18 0-6-16,18-4 0 16,3 1 0-16,7-4 0 15,0 4-9-15,-11-1 0 16,-17 1-6-16,-14 9 0 15</inkml:trace>
  <inkml:trace contextRef="#ctx0" brushRef="#br0" timeOffset="135404.07">13402 7918 72 0,'14'21'36'0,"36"-11"-48"0,-36-10 72 0,14-3-61 15,14 3 1-15,8 0-7 16,6 0 0-16,4 0-1 16,-4 0 0-16,-6-3-12 15,-11-4 1-15</inkml:trace>
  <inkml:trace contextRef="#ctx0" brushRef="#br0" timeOffset="135800.29">14474 7557 57 0,'0'16'28'0,"-7"27"-27"0,4-24 47 0,-1 6-46 15,-3 16 0-15,-3 12 1 16,-4 16 0-16,-8 13-5 16,5 9 0-16,3 0 0 15,7-6 0-15,3-20-10 16,11-11 1-16,11-20-7 16,10-12 0-16</inkml:trace>
  <inkml:trace contextRef="#ctx0" brushRef="#br0" timeOffset="136138.59">15095 7770 62 0,'22'6'31'0,"-15"-18"-40"0,-7 12 57 15,-7-3-47-15,-8 3 0 16,-9 0 0-16,-12 3 1 15,-2-3-3-15,-1 6 1 16,-11 13 0-16,1 12 0 16,3 4-3-16,7 15 1 15,4 0-1-15,10 7 0 16,8-1-1-16,3-9 1 16,14-12 0-16,14-17 1 15,14-8 2-15,14-16 0 0,11-13 1 16,4-13 1-16,-1-5-2 15,-10 5 0-15,-7-5-6 16,-7 2 1-16,-8-2-10 16,-13 5 0-16</inkml:trace>
  <inkml:trace contextRef="#ctx0" brushRef="#br0" timeOffset="136489.79">15737 7883 68 0,'7'-6'34'0,"-14"-16"-41"16,7 12 63-16,0-2-56 0,-7-1 0 15,-10 4 0-15,-11 3 1 16,-11 9-1-16,-7 16 0 15,0 3 0-15,-3 12 1 16,-1 13-1-16,1 9 0 16,10 7-1-16,7-3 1 0,11-10 0 0,14-9 0 15,14-13-1 1,14-12 1-16,22-20 0 16,17-14 0-16,-4-11-1 15,-3-5 1-15,-11-7-5 16,-6 4 0-16,-1-4-13 15,-7-9 0-15,-7 9-1 0,0-3 1 16</inkml:trace>
  <inkml:trace contextRef="#ctx0" brushRef="#br0" timeOffset="136930.15">16605 7447 55 0,'-10'22'27'0,"-8"13"-30"0,11-26 54 16,-7 7-47-16,-11 6 0 16,-3 12 0-16,-7 10 1 15,-4 16-7-15,0 9 1 16,0 12 4-16,0 19 0 0,4 7-2 15,0-7 0 1,3-6-1-16,7-9 0 0,8-16-4 16,10-12 0-16,17-17-6 15,12-15 1 48,6-18-10-63,14-17 0 0</inkml:trace>
  <inkml:trace contextRef="#ctx0" brushRef="#br0" timeOffset="137130.13">16828 7870 47 0,'7'4'23'0,"10"24"-15"15,-13-25 35-15,-4 6-40 16,-4 7 1-16,-6 12 1 16,-12 10 1-16,-13 9-8 15,-14 9 1-15,-4 4 3 0,-4 6 0 16,5-10-5-16,2-12 1 0,15-6-7 15,7-13 0 1,10-13-9-16,11-18 0 16</inkml:trace>
  <inkml:trace contextRef="#ctx0" brushRef="#br0" timeOffset="137340.54">16545 7971 43 0,'29'28'21'0,"13"28"-12"0,-28-40 31 0,4 9-38 16,3 13 1-16,0 3-1 16,4 9 1-16,-4 6-5 15,0-9 0-15,-3 10 0 16,-4-13 1-16,0-13-5 16,0-18 0-16,4-10-6 15,-1-13 0-15,1-15-3 16,-4-6 0-16</inkml:trace>
  <inkml:trace contextRef="#ctx0" brushRef="#br0" timeOffset="137705.31">17057 7626 61 0,'7'16'30'0,"7"-1"-35"0,-7-12 64 16,4-3-56-16,6 4 1 15,11-4 0-15,4-4 1 16,4 1-7-16,-5 3 0 16,-3 0 4-16,-3 7 1 15,-7-1-3-15,-8 9 0 16,-6 1-2-16,-8-3 1 15,-6-1-2-15,-4 4 1 16,0-4-1-16,-1 4 1 0,1 0 1 16,4 3 0-16,3-1 0 15,3 1 1-15,8 0-1 16,6 0 0-16,8-7-2 16,7-5 1-16,-4-1-6 15,4-3 0-15,3 0-10 16,0-6 0-16</inkml:trace>
  <inkml:trace contextRef="#ctx0" brushRef="#br0" timeOffset="137971.34">17374 8306 60 0,'11'19'30'0,"14"-22"-35"0,-8 0 49 16,15 3-44-16,3 0 0 16,4-6-3-16,0-1 0 15,-4-2-3-15,-3 3 1 16,-7-1-11-16,-8-5 0 15</inkml:trace>
  <inkml:trace contextRef="#ctx0" brushRef="#br0" timeOffset="138166.97">17586 8187 48 0,'11'72'24'0,"-15"7"-24"16,1-54 36-16,-5 3-37 16,-2 10 0-16,-4 6-6 15,3-4 1-15,1-8-4 16,-5-10 1-16</inkml:trace>
  <inkml:trace contextRef="#ctx0" brushRef="#br0" timeOffset="138956.9">17882 8043 59 0,'-10'19'29'0,"3"-10"-23"0,7-9 51 16,3 0-52-16,4 3 0 31,4-3 2-31,3-3 0 16,11 3-10-16,17 0 1 0,0-3 6 15,1 3 0-15,-8 0-3 16,-3 3 0-16,-11 0-3 16,-11 7 1-16,-10 2-2 15,-7 7 1-15,-10 6-3 16,-8 7 1-16,-3-1-1 0,0-3 0 15,6 3 2 1,5 4 0-16,3-1 2 16,3 7 0-16,4-9 2 15,0-1 1 1,32 7-3-16,10-4 1 16,4-9-6-16,7-6 0 0,7-10-13 31,-1-18 0-31</inkml:trace>
  <inkml:trace contextRef="#ctx0" brushRef="#br0" timeOffset="139156.6">18602 8316 49 0,'-35'41'24'0,"-22"34"-21"0,47-63 33 16,-11 17-36-16,-8 2 0 16,-2 0-6-16,2-3 0 0,8-2-5 15,7-11 0-15</inkml:trace>
  <inkml:trace contextRef="#ctx0" brushRef="#br0" timeOffset="139352.47">18415 8328 30 0,'28'50'15'0,"0"29"4"16,-24-57 13-16,10 9-30 16,0 4 1-16,4-1-1 15,3-2 0-15,0-1-7 16,4-6 0-16,-4-9-7 15,0-10 1-15</inkml:trace>
  <inkml:trace contextRef="#ctx0" brushRef="#br0" timeOffset="139584.57">18789 8454 65 0,'25'12'32'0,"31"-12"-42"0,-31-3 58 0,7-6-49 16,3-1 1-16,7 1-6 16,4 0 1-16,-7-1 0 15,-7 7 1-15,-4-3-13 16,-7-4 0-16</inkml:trace>
  <inkml:trace contextRef="#ctx0" brushRef="#br0" timeOffset="139833.21">19011 8128 61 0,'4'31'30'0,"6"25"-35"16,-6-34 52-16,-4 7-47 0,0 14 1 15,-4 5-2-15,1 2 1 16,-1 3-2-16,1 0 0 16,3-6-4-16,0-6 1 15,0-13-12-15,0-12 0 16</inkml:trace>
  <inkml:trace contextRef="#ctx0" brushRef="#br0" timeOffset="140402.09">19308 7952 63 0,'3'9'31'0,"18"-5"-33"16,-10-11 53-16,6 1-49 16,8 3 1-16,7 3 1 0,10 0 0 15,-6 0-5-15,2-3 0 16,5 9 3-16,-5-6 0 16,-6 6-2-16,-7 1 1 0,-11 5-2 15,-10 4 0-15,-8 3-3 16,-7-4 1-16,-3 7-3 15,0 0 1-15,0 0-3 16,0-3 1-16,0 3 1 16,7 0 0-16,3-3 3 15,4 6 1 1,0-3 3-16,14 0 0 16,8 0 3-16,9 0 0 0,5-1 0 15,-1 8 1-15,0-7-3 16,-7 3 1-16,-10 0-2 0,-11-3 0 15,-18 9-3-15,-13 7 0 32,-15 3-4-32,0-4 0 31,-7-2-11-31,-7-4 1 0</inkml:trace>
  <inkml:trace contextRef="#ctx0" brushRef="#br0" timeOffset="140732.16">19801 7569 47 0,'11'47'23'0,"28"38"-17"0,-25-66 34 16,11 22-37-16,6 3 1 15,8 15 2-15,4 16 1 16,-12 10-9-16,-3 12 1 0,-6 4 4 16,-8 2 1-16,-4 7-4 15,-10 0 0-15,-14-1-8 16,-10-21 1-16,-5-22-11 15,1-19 0-15</inkml:trace>
  <inkml:trace contextRef="#ctx0" brushRef="#br0" timeOffset="141413.23">20387 7303 58 0,'4'-6'29'0,"-1"-16"-32"15,-3 15 47-15,-3 4-43 16,-4 0 1-16,-4 3 0 0,-3 0 0 16,-7 0-3-16,-1 0 1 15,-2 3 1 1,3 4 0-16,-1-1-1 0,5 6 0 16,-1 4-2-1,4-3 1-15,3-1-1 16,11 4 0-16,0-1 0 0,8-2 0 15,6-4 0-15,7-12 1 16,4 0 1 0,-1 3 1-16,1-6 0 15,0-7 0-15,-1 1 0 0,-3-4 0 0,-3 0 0 16,0 4 0-16,-4-1-1 16,0 4 0-16,-7 6 0 15,-3 9 0-15,-4 7 0 16,-4 5 0-1,-3 1 0-15,-7 9 0 16,0 10-1-16,0 6 0 16,0-3-2-16,3 0 0 15,0-10-7-15,4-6 0 16,7-9-6-16,7-10 1 0</inkml:trace>
  <inkml:trace contextRef="#ctx0" brushRef="#br0" timeOffset="141888.94">20779 7206 55 0,'14'3'27'0,"-28"9"-32"16,7-9 50-16,0 1-44 16,-8-1 1-16,5 0 0 15,-4 3 1-15,0 4-4 16,-4 2 1-16,0 4 1 16,1 3 1-16,-1-1-2 0,0-2 1 15,4 3-2-15,0-7 0 16,4 4-2-16,3-13 1 15,7 0-1-15,10 1 1 16,4-8 0-16,4-5 0 16,0 0 2-16,-1-4 0 15,1 1-1-15,-1 2 1 16,-2 1 0-16,-5 2 0 16,-3 4 0-16,-7 10 0 15,0 2-1-15,-3 10 1 16,-1 9 0-16,1 10 1 0,-1 6-2 15,4 6 0-15,0 0-7 16,0-6 0-16,-3-10-7 16,-8-9 1-16</inkml:trace>
  <inkml:trace contextRef="#ctx0" brushRef="#br0" timeOffset="143714.07">21925 7024 53 0,'0'0'26'0,"11"-6"-28"0,-1 2 47 15,-3 4-44 1,-7 0 1-16,0-6 4 16,0 6 1-16,-7-6-7 15,-14 0 1-15,0-1 3 16,-4 1 1-16,-6 3-2 16,-12 0 1-16,-10 6-3 15,-3 0 0-15,-4 3-4 16,0 4 0-16,0 2-1 15,7 7 0-15,4 6-1 16,10 7 1-16,7-1-1 16,4 13 1-16,3 3 2 0,4 9 0 0,3 10 1 15,8 13 1 1,-1 8-1-16,1 14 1 16,-5-1-1-16,1 10 0 15,-3 6 0-15,-8 3 1 0,0-16-1 16,4 4 1-1,4-7 1-15,2-9 0 16,12-6 3-16,6-10 0 16,12-9 2-16,13-16 1 15,4-9-1-15,24-13 1 16,4-9-2-16,14-10 1 0,11-12-5 16,-1-6 1-16,-20 3-9 15,-4 6 0-15,-7 3-14 16,-11 0 0-16</inkml:trace>
  <inkml:trace contextRef="#ctx0" brushRef="#br0" timeOffset="148515.81">22363 5901 33 0,'7'6'16'0,"28"10"-8"0,-21-19 16 16,18 6-20 0,10 3 0-16,25-2 5 15,11-1 0-15,31-3-10 0,39-7 1 16,25-8 6 0,35-7 1-16,18-13-3 15,21 4 0-15,-7-4-3 0,-7 1 1 16,-18 6-3-1,-3 12 0-15,-11 7-3 0,-18 2 1 16,-42 14-4-16,-24-7 0 16,-26 6-9-1,-31 6 0-15</inkml:trace>
  <inkml:trace contextRef="#ctx0" brushRef="#br0" timeOffset="149654.44">22190 7626 51 0,'21'19'25'0,"11"-13"-21"15,-22-3 42-15,4-6-43 16,4-3 0-16,3-4 3 16,11-2 1-16,14-1-8 0,10-2 0 15,11-4 4-15,0 3 1 16,-7 7-2-16,-14-1 1 31,-14 10-3-31,-15 6 0 0,-17 13-1 16,-17 13 0-16,-15-1-2 15,-3 10 1-15,-11 6-1 16,-7 3 1-16,11 3-1 16,3 4 1-16,4-7 0 15,13 0 1-15,8 3 2 16,4 1 1-16,10-14 1 15,10-5 0-15,12-13 0 16,2-3 0-16,11-10-3 16,4 1 0-16,4-1-7 15,6-6 1 1,0-6-14-16,-6-10 1 0</inkml:trace>
  <inkml:trace contextRef="#ctx0" brushRef="#br0" timeOffset="149907.51">23255 7914 44 0,'11'29'22'0,"-40"14"-10"0,15-30 25 16,-7 6-34-16,-11 6 0 15,-10 0 0-15,-4 6 1 16,7 7-6-16,1 0 1 15,2-1 1-15,5-2 0 16,6-10-10-16,7-9 0 0,4-10-6 16,4-22 0-16</inkml:trace>
  <inkml:trace contextRef="#ctx0" brushRef="#br0" timeOffset="150072.54">22856 7955 38 0,'15'10'19'0,"-1"52"-8"16,-4-43 27-16,4 3-36 16,11 3 1-16,7 13-1 15,-4-1 1-15,0-5-5 16,-3-1 0-16,0-3-3 16,-1-3 1-16,-2-9-10 15,-5-7 0-15</inkml:trace>
  <inkml:trace contextRef="#ctx0" brushRef="#br0" timeOffset="150323.31">23481 8055 58 0,'18'29'29'0,"6"-23"-32"0,-13-3 50 16,3 0-46-16,7-3 1 0,4-6 0 16,7 3 0-16,10-3-4 15,4-4 0-15,0 1-2 16,-4-1 1-16,-10-2-9 16,-8-10 1-16,-6 3-6 15,-11 0 0-15</inkml:trace>
  <inkml:trace contextRef="#ctx0" brushRef="#br0" timeOffset="150507.41">23668 7899 53 0,'14'40'26'0,"-7"36"-33"0,-7-51 47 0,0 6-41 16,0 13 1-16,0-3-5 15,-3 0 0-15,-1-7-3 16,0-9 1-16,4-9-7 0,4-13 1 16</inkml:trace>
  <inkml:trace contextRef="#ctx0" brushRef="#br0" timeOffset="150896.22">24102 7623 59 0,'21'25'29'0,"11"0"-30"0,-25-22 58 0,3 0-56 16,4-3 1-16,8 0 1 15,6 0 0-15,7 0-4 16,4 0 0-16,0 0 2 15,-8 3 0-15,-2 0-1 16,-12 10 1-16,-10 0-2 16,-17 8 0-16,-11 14-1 15,-11-1 1-15,-3-2-1 16,-4 5 0-16,0 7 0 16,7-3 1-16,4 0 1 15,10-3 0-15,11-1 1 16,11-9 0-16,6-6 0 15,19-3 1-15,13-13-3 16,14-6 0-16,-3-6-11 0,7 3 1 16,4-6-8-16,-1-1 1 15</inkml:trace>
  <inkml:trace contextRef="#ctx0" brushRef="#br0" timeOffset="152899.04">24613 7052 34 0,'4'6'17'0,"-1"-15"1"16,-3 9 17-16,0 3-31 0,4 0 0 16,3-3 3-16,7 0 1 15,11-6-9 1,14 0 0-16,13-7 6 15,16 1 0-15,9-4-2 16,15 3 0-16,-4 4-2 16,0 3 0-16,-14 2-3 15,-14 1 0 1,-14 3 0-16,-14 7 0 0,-11 2-1 16,-14 4 0-16,-14 5-1 15,-7 7 1-15,-7 7 0 0,-11-1 1 0,0 7-1 31,-3 9 1-31,3 0 0 16,8 9 1-16,2 7 1 0,8 12 0 0,11 7 0 31,10 3 1-31,7-1-1 16,11 7 1-16,10-3 0 16,14 3 1-16,11-6 0 15,0-4 0-15,-7-15-1 0,-18-3 1 16,-17-13-1-16,-29 6 0 15,-31 1-1-15,-39-1 1 16,-28 4-4-16,-47-1 0 0,-38 7-7 16,-38-25 1-16,-33-22-7 15,-28-19 1-15</inkml:trace>
  <inkml:trace contextRef="#ctx0" brushRef="#br0" timeOffset="156271.25">26737 7516 48 0,'4'53'24'0,"6"-2"-16"0,-6-39 24 0,-1 4-31 16,1 3 1-16,-1-4 1 15,1 1 1-15,-1-3-3 16,-3-4 1-16,7-6 4 16,0-15 0-16,8-14 0 15,6-11 0-15,10-20-1 31,15-18 1-31,21-16-3 16,11-12 0-16,10-13-10 16,11 0 1-16,0 9-15 0,-15 19 1 15</inkml:trace>
  <inkml:trace contextRef="#ctx0" brushRef="#br1" timeOffset="163883.74">7482 11552 29 0,'-10'0'14'0,"10"25"-3"0,0-25 14 16,0 0-22-16,0 0 1 16,0 0 3-16,0 3 0 15,0 0-8-15,3 0 0 16,-3-3 7-16,4 7 0 0,-4-7-2 16,10-3 1-16,12 3-1 15,6 3 1-15,14 3-1 16,18 0 1-16,18 7-1 15,17-7 0-15,25 0-1 16,25-6 0 0,6-19-1-16,15 4 0 0,7-10-1 15,-11 0 0-15,-3 6-1 16,-4 0 0-16,-17 6 0 16,-29 4 0-16,-10 6-1 0,-18 3 1 15,-17 3-1-15,-15 0 0 16,-10 0-4-16,-18 4 0 0,-10-1-4 15,-8 0 0-15,-10 0-10 16,-14-2 0-16</inkml:trace>
  <inkml:trace contextRef="#ctx0" brushRef="#br1" timeOffset="165082.69">8368 11928 41 0,'3'16'20'0,"-6"0"-18"16,3-16 26-16,-7 0-24 0,3 0 0 16,-13 3 1-16,3 0 0 15,-11 0-7-15,-3 0 1 16,3 7 4-16,-14-1 0 16,18 0-2-16,-11 7 1 0,15 3-1 15,-5-4 0-15,8 4-1 16,7 3 1-16,7-6-1 15,7 0 1 1,18-10 0-16,0-6 1 16,10-6 0-16,0-7 0 15,1-3 0-15,-5 1 0 16,-2-1-1-16,-8 0 1 0,-4 1-2 0,-6-1 0 16,-11 3-2-16,0 4 0 15,0 3-1 1,-7 6 0-16,3 6-2 15,-6 3 1 32,-1 10 0-47,1 13 0 0,-1 2 2 0,4 13 1 0,0 3 1 0,3-3 0 0,4 0 2 16,-7 0 1-16,4 0 0 0,-4-6 0 16,-4 0-1-16,-3-6 1 15,-7-4-2 1,0-9 1-16,-4-7-2 15,0-5 1-15,1-7-1 0,-1-9 1 16,7-7 0-16,4-6 0 0,4 1 0 16,3-7 0-16,7 3-2 15,7 0 1-15,3 0-4 16,4 3 1-16,7 0-7 16,4 0 1-16,0-3-7 15,7-3 0-15</inkml:trace>
  <inkml:trace contextRef="#ctx0" brushRef="#br1" timeOffset="165399.07">8654 11825 52 0,'21'12'26'0,"-14"-2"-33"0,-7-10 46 0,0-3-39 16,-4-1 0-16,-3 8 1 15,-3 2 1-15,-4 9-2 16,3 4 0 0,-14 25 2-1,11 0 0-15,4 3-1 16,-1-9 1-16,8-4-2 15,3-6 0-15,3-2-3 16,8-11 0-16,3-5-7 16,7-7 1-16,7-9-6 15,-3-7 0-15</inkml:trace>
  <inkml:trace contextRef="#ctx0" brushRef="#br1" timeOffset="165594.66">8996 11856 41 0,'3'9'20'0,"-3"1"-24"0,-3-4 34 16,-8 7-30-16,1 2 1 15,-15 7 1-15,4 0 0 16,-7 0-3-16,3 3 1 16,-3 4 1-16,3 2 0 15,0-6-3-15,8 0 1 16,3-6-11-16,6-10 1 15</inkml:trace>
  <inkml:trace contextRef="#ctx0" brushRef="#br1" timeOffset="165807.22">8756 11884 30 0,'21'35'15'0,"11"9"-2"0,-22-35 17 0,1 4-28 15,0 5 0-15,3 4 3 16,3-3 0-16,1 3-6 16,7 0 0-16,-1 0 1 15,-2-3 1-15,-5-7-7 16,-3-2 0-16,0-10-7 16,-3-10 0-16</inkml:trace>
  <inkml:trace contextRef="#ctx0" brushRef="#br1" timeOffset="166030.84">9109 11800 48 0,'10'31'24'0,"40"-6"-21"0,-29-9 42 16,11 3-43-16,3 6 1 15,0 0-1-15,-3 0 0 16,-7 3-4-16,-11 3 0 0,-14 4-3 16,-18-1 1-16,-21 4-12 15,-17 3 0-15</inkml:trace>
  <inkml:trace contextRef="#ctx0" brushRef="#br1" timeOffset="168401.92">5669 13079 35 0,'0'25'17'0,"11"-19"-10"0,-11 1 17 0,3-4-22 16,4 3 1 0,-3 7 1-16,-1 2 0 15,1 7-6-15,-4 6 1 0,-4 4 3 16,-3 12 0-16,0 3-1 16,-3-10 0-16,6 1-1 0,-6 6 1 15,-1-10 1-15,0-2 0 16,4-7 0-1,0-3 0-15,4-3 0 16,3-7 1-16,3-2-1 16,4-4 1-16,11-3-1 15,3 0 0-15,4-3-1 0,10 0 1 16,4-6-1-16,10-4 0 16,15-2-1-16,20-4 1 0,8 4-1 31,7 2 0-31,21 1 0 15,18-1 1-15,-4 1-1 0,10 3 1 16,18 6-1-16,-3-3 1 16,0 9 0-16,14-6 1 0,3 3-1 15,1 3 0-15,10 1 0 16,-4 2 1-16,8-3-1 16,10-6 1-1,-14 0-1-15,-4 0 0 16,8-6 1-16,-29-3 0 15,-3 5-1-15,-11 1 1 0,-11 3-1 16,-13 0 0 0,-18-6-1-16,-15-3 0 0,-10-4-1 15,-10 1 1-15,-7-1-1 16,-8-3 1-16,-7-2-1 16,-10-4 0-16,-4-4 0 0,-3 5 0 15,-7-8 0-15,0-5 0 16,-8-4 0-1,-6-6 0 1,-36-31-6 0,-17-7 1-16,-1 14-12 0,-13-8 0 0</inkml:trace>
  <inkml:trace contextRef="#ctx0" brushRef="#br1" timeOffset="169711.81">6463 14835 39 0,'10'75'19'0,"1"-9"-12"15,0-53 20-15,-8 2-23 16,4-2 1-16,4 0 3 16,-8-7 0-16,1-9-9 0,-1-13 0 15,-6-19 7 1,-1-15 1-16,4-16-3 16,0-6 1-16,-3-6-3 15,3-16 1-15,0-3-3 16,0 6 0-16,3 6-2 15,4 0 0-15,0 13-1 16,4 6 1-16,0 16-2 16,-11 6 1-16,10 10-1 0,-6 12 0 15,6 12-1-15,-3 17 0 16,0 15-1-16,4 6 0 16,-11 6-3-16,4 7 1 15,3 9-3-15,-7 4 1 16,0-4-1-16,0-6 0 15</inkml:trace>
  <inkml:trace contextRef="#ctx0" brushRef="#br1" timeOffset="170025.94">6237 14672 58 0,'4'19'29'0,"31"-13"-44"15,-24-9 65-15,-1 6-49 16,8-3 1-16,6-3-1 15,8-3 0-15,7-1-3 16,0 1 1-16,-7 0-5 16,3 0 1-16,-10-1-11 15,3 1 1-15</inkml:trace>
  <inkml:trace contextRef="#ctx0" brushRef="#br1" timeOffset="170303.94">6946 14553 56 0,'18'12'28'0,"-25"-2"-34"0,3-7 45 15,4 6-38-15,-7 4 0 16,4-4 0-16,-11 7 1 0,-1 9-2 15,-2 6 0-15,6 4 1 16,1 9 1-16,3 0-2 16,3-7 1-16,4-2-6 15,7-4 1-15,4-9-12 16,-1-9 0-16</inkml:trace>
  <inkml:trace contextRef="#ctx0" brushRef="#br1" timeOffset="170508.78">7264 14616 53 0,'0'28'26'0,"-32"25"-28"16,18-40 39-16,0 2-37 0,-7 4 1 15,-4 6-1-15,0 7 1 16,4-1-2-16,-4 0 1 15,11-2-5-15,-3-1 1 16,6-9-11-16,4-10 1 16</inkml:trace>
  <inkml:trace contextRef="#ctx0" brushRef="#br1" timeOffset="170716.64">7077 14647 34 0,'17'16'17'0,"22"28"-5"0,-32-32 19 0,7 4-27 16,4 3 0-16,3 6 0 15,0 6 0-15,8 3-7 16,-8-8 1-16,7-4 0 16,-7-4 1-16,0-11-8 15,-3-17 0-15,-4-12-5 16,-7-9 1-16</inkml:trace>
  <inkml:trace contextRef="#ctx0" brushRef="#br1" timeOffset="170910.53">7341 14443 52 0,'46'19'26'0,"11"44"-30"0,-47-45 50 0,11 1-45 0,4 9 1 15,0 10 0-15,-1 0 0 16,1 6-4-16,-4 3 1 16,-10 3-4-16,-15 3 1 15,-6 4-12-15,-11-10 0 16</inkml:trace>
  <inkml:trace contextRef="#ctx0" brushRef="#br1" timeOffset="171405.66">7888 14540 62 0,'21'10'31'0,"0"-10"-37"0,-10-3 53 16,7-1-47-16,-4 1 1 15,3 0-3-15,5 0 1 0,-1 3-5 16,0 0 1-16,-3 0-12 16,-11 0 1-16</inkml:trace>
  <inkml:trace contextRef="#ctx0" brushRef="#br1" timeOffset="171560.5">7800 14744 58 0,'21'19'29'0,"11"-13"-33"16,-18-6 46-16,11 3-42 15,6-6 0-15,5 3-4 16,-8-6 0-16,14 3-7 16,-6-3 1-16,2-4-6 15,5-2 1-15</inkml:trace>
  <inkml:trace contextRef="#ctx0" brushRef="#br1" timeOffset="171989.73">8544 14804 68 0,'14'9'34'0,"18"4"-43"0,-21-16 69 16,10 3-59-16,14-4 1 0,4-5 0 16,0-7 0-16,0-2-3 15,-8-4 0-15,-2-4 1 16,-8 11 0-16,-11-4-1 16,-10 0 0-16,-7 3-3 15,-7 7 0-15,-11 3-1 16,-3 3 1-16,-7 9-1 15,-4 10 1-15,7 9 0 16,4 9 0-16,7 10 3 16,3 6 1-16,8 7 3 15,6 9 1-15,1-13 1 16,10 0 0-16,14-6-1 16,18-6 1-16,7-10-2 15,10-15 1-15,4-16-6 16,0-3 0-16,-7-13-7 15,-7-12 1-15,0-10-11 0,-11-9 0 16</inkml:trace>
  <inkml:trace contextRef="#ctx0" brushRef="#br1" timeOffset="172253.34">9585 13970 61 0,'7'9'30'0,"-3"0"-34"0,-8-5 48 0,-3 11-44 16,-7-2 1-16,-7 9-1 15,-8 9 0-15,1 10-1 16,0 6 1-16,0 6-2 15,3-6 1-15,-3-3-6 16,10-9 1-16,1-13-10 16,3-10 0-16</inkml:trace>
  <inkml:trace contextRef="#ctx0" brushRef="#br1" timeOffset="172427.61">9151 14079 36 0,'-7'-22'18'0,"21"16"-2"16,0 9 20-16,4 4-31 0,14 11 1 15,10 14 4 1,7 8 0-16,15 14-13 0,6-4 1 16,-6 6 5-16,3 4 1 15,0-4-11-15,-7-12 1 16,-11-6-12-16,-13-7 1 16</inkml:trace>
  <inkml:trace contextRef="#ctx0" brushRef="#br0" timeOffset="178656.84">11395 11590 48 0,'-21'21'24'0,"10"14"-12"0,11-32 25 15,0 0-33-15,0-3 0 0,7 0 3 16,7 0 1-16,18-6-10 15,7-7 1 1,21-9 4-16,14 1 1 0,0-1-8 16,0 6 1-16,-4 3-16 15,-2 4 1-15</inkml:trace>
  <inkml:trace contextRef="#ctx0" brushRef="#br0" timeOffset="178852.01">11561 11844 75 0,'-11'12'37'0,"7"23"-34"15,8-29 62-15,3 3-61 16,7 4 0-16,18-4 0 16,17-9 0-16,4 0-9 15,11-3 0-15,6 0-3 16,-3-3 1-16,-3 6-18 15,-15-10 1-15</inkml:trace>
  <inkml:trace contextRef="#ctx0" brushRef="#br0" timeOffset="181172.63">6297 16792 43 0,'7'41'21'16,"0"-29"-7"-16,-7-12 21 0,0 0-32 16,4-16 1-16,-4-15 4 15,0-10 0-15,-4-18-9 16,-3-17 0-16,0 1 6 16,7-13 0-16,-7-3-2 15,7-3 0-15,7 3-3 16,7-9 0-16,0 19-2 15,-3 8 1-15,-1 8-1 16,5 11 1-16,-1 10-2 0,7 16 1 16,0 16-2-16,-3 15 1 0,-8 12-6 15,-10 20 1-15,-10 21-10 16,-4 7 0-16</inkml:trace>
  <inkml:trace contextRef="#ctx0" brushRef="#br0" timeOffset="181360.44">6078 16607 52 0,'-38'47'26'0,"55"-38"-22"0,-17-9 43 16,11 0-43-16,-1 0 0 16,12-6 0-16,6 3 1 15,0 0-9-15,0-7 0 0,4-2-2 16,-4-1 1-1,4-6-13-15,-11-3 1 0</inkml:trace>
  <inkml:trace contextRef="#ctx0" brushRef="#br0" timeOffset="181615.81">6763 15920 46 0,'21'6'23'0,"-10"-9"-15"16,-11 3 31-16,0 0-37 15,0 3 1-15,0 7 1 16,0 15 0-16,0 3-6 0,-8 0 1 16,8 10 2-16,0 6 1 15,8-7-4-15,-5-2 0 16,4-7-9-16,4-6 0 15,-1-9-6-15,1-10 1 16</inkml:trace>
  <inkml:trace contextRef="#ctx0" brushRef="#br0" timeOffset="181870.86">7126 16114 48 0,'-3'7'24'16,"-15"34"-25"-16,11-26 41 0,-4 7-38 16,-3 0 0-16,-3 6 2 0,-1 4 0 15,-3 8-5-15,7 7 0 16,-8 13 3-16,12-7 0 16,3 1-1-1,-4-1 0-15,11-6-3 16,0-6 1-16,11-7-8 15,-1-15 0-15,12-13-7 16,6-12 0-16</inkml:trace>
  <inkml:trace contextRef="#ctx0" brushRef="#br0" timeOffset="182082.25">7384 16337 42 0,'0'13'21'0,"-29"37"-19"0,26-38 32 16,-15 7-31-16,1 6 1 16,-5 7 1-16,1 2 0 15,0 1-7-15,0 2 1 16,7 4 2-16,0-3 1 16,3-4-9-16,4-9 0 15,4-12-8-15,-4-16 1 16</inkml:trace>
  <inkml:trace contextRef="#ctx0" brushRef="#br0" timeOffset="182275.15">7140 16368 31 0,'0'-15'15'0,"32"12"-4"16,-21 9 17-16,-1 6-23 16,8 10 0-16,3 7 3 15,4 8 1-15,-1 1-12 16,-2 0 1-16,2 2 7 15,1 4 0-15,-11-6-5 16,4-4 1-16,3-12-9 16,-4-12 0-16,-2-13-7 15,-1-13 0-15</inkml:trace>
  <inkml:trace contextRef="#ctx0" brushRef="#br0" timeOffset="182488.55">7430 15995 36 0,'31'32'18'0,"-10"34"-11"0,-6-45 25 16,9 20-27-16,1 0 1 16,3 15 1-16,-3 7 1 15,-4 12-11-15,0-6 0 16,-17 10 5-16,-4-10 0 0,-4-6-10 15,-13-4 1-15,6-15-8 0,-7-16 0 16</inkml:trace>
  <inkml:trace contextRef="#ctx0" brushRef="#br0" timeOffset="182861.79">8170 16378 40 0,'-38'50'20'0,"13"-28"-17"0,18-16 30 15,7 1-28-15,0 2 1 16,0 0 4-16,7 1 0 16,3-1-13-16,12-3 1 15,-1-2 7-15,11-1 0 16,6-6-7-16,1-4 0 15,0 4-15-15,-14-6 0 0</inkml:trace>
  <inkml:trace contextRef="#ctx0" brushRef="#br0" timeOffset="183039.76">7987 16764 53 0,'14'34'26'16,"4"-15"-24"-16,-8-19 36 0,4 0-40 16,11 0 0-16,10 0-8 15,1-3 0-15,-1-3 1 16,7-10 0-16</inkml:trace>
  <inkml:trace contextRef="#ctx0" brushRef="#br0" timeOffset="183430.51">8774 16726 57 0,'42'31'28'0,"7"-12"-29"0,-35-19 47 15,8 0-43-15,2-3 1 16,-3-3 0-16,8-4 1 15,-12-2-7-15,4-4 1 0,1 0 3 16,-15 4 1-16,-4 2-3 16,-6-5 0-16,-11 9-2 15,-8-1 0-15,-6 7-2 16,-4 7 1-16,-3 11-1 16,-4 7 0-16,4 4 0 15,3-1 1-15,1 6 1 16,6 7 1-16,7 3 1 15,8 9 1-15,6 4 1 16,15-10 1-16,6-10-2 16,12-8 1-16,13-14-2 15,7-15 0-15,11-15-8 16,-17-7 0-16,13-19-9 16,8-6 1-16</inkml:trace>
  <inkml:trace contextRef="#ctx0" brushRef="#br0" timeOffset="183670.62">9701 16187 52 0,'-3'40'26'0,"-15"17"-24"0,11-48 42 16,-7 16-42-16,-11 7 1 15,-3 8 0-15,-4 7 1 16,1-6-6-16,-1 0 1 0,4-3 1 16,7-7 0-16,3-6-9 15,4-9 1-15,7-16-9 16,3-10 0-16</inkml:trace>
  <inkml:trace contextRef="#ctx0" brushRef="#br0" timeOffset="183820.89">9349 16205 61 0,'31'63'30'0,"58"22"-36"15,-61-57 52-15,7 13-47 16,-3 0 0-16,7-1-13 16,-1-5 0-16,-6-7 5 15,-4-12 0-15</inkml:trace>
  <inkml:trace contextRef="#ctx0" brushRef="#br0" timeOffset="184896.71">13092 12135 63 0,'7'6'31'0,"28"4"-17"16,-24-7 31-16,3 0-43 15,7 3 1-15,11-6 1 16,10-3 1-16,11-6-6 16,-4-10 0-16,4-3 4 15,0-3 0-15,-7-3-2 0,-4-4 0 16,-7-2-1-16,-6 3 0 0,-15 5-1 16,-14-5 0-16,-14 3-2 31,-4 6 1-31,-17 6-2 15,-15 13 1-15,-13 3-2 16,-11 16 1-16,-4 15 0 0,8 13 0 16,3 13 3-16,0 11 0 0,7 11 3 0,7 6 0 15,14-4 2-15,21 1 1 16,18-4 0-16,14-9 1 31,22-9 0-31,24-10 1 16,31-16-3-16,8-15 1 0,21-6-2 15,0-13 1-15,-14-10-2 16,-11-5 0 0,-17-1-3-16,-18 0 0 15,-14 0-1-15,-11 4 0 0,-10 3 0 16,-4-1 0-16,-11 7 0 16,-3 6 0-16,0-3-1 0,-7 6 1 15,4 1 0-15,-4 2 1 16,0-3-2-16,0 1 0 0,0-1-3 15,3 0 1 1,-3-6-12 0,0 0 0-16,0-9-4 0,0 2 1 15</inkml:trace>
  <inkml:trace contextRef="#ctx0" brushRef="#br0" timeOffset="185981.37">14259 10809 49 0,'36'-13'24'0,"-19"1"-8"0,-13 5 24 16,-1 1-37-16,-3 6 1 47,-3 3 0-47,-8 3 1 0,-6 7-7 0,-12 6 0 0,1 0 4 0,-4-1 1 0,8 8-3 16,6 2 1-16,4 0-2 15,3 3 1-15,4-2-1 16,0-4 1-1,7-3 0-15,11-4 0 16,6 1 1-16,8-3 0 0,0-4 0 0,-4-2 0 31,-3-1 0-15,-4 4 0-16,-4-1-1 0,-10 7 0 0,-10 0-2 16,-4 0 0-16,-4-7-2 15,0 1 0-15,4-4-3 16,4-2 0-16,3-4-11 0,14-13 0 15</inkml:trace>
  <inkml:trace contextRef="#ctx0" brushRef="#br0" timeOffset="186208.01">14580 10884 60 0,'14'50'30'0,"-3"22"-31"16,-11-50 48-16,-4 0-47 0,1 3 1 15,-1 3-1-15,1-2 0 16,-1-8-4-16,4-2 0 16,0-10-10-16,4-12 0 15,-8-10-3-15,-3-9 0 16</inkml:trace>
  <inkml:trace contextRef="#ctx0" brushRef="#br0" timeOffset="186404.03">14542 10796 52 0,'17'28'26'0,"-3"7"-34"0,-7-32 50 0,0 0-42 16,0 0 0-16,0-3-4 15,1 0 0-15,-1 0 0 16,3 0 0-16,1-3-9 16,-1 3 0-16,1-3-1 15,-4-3 0-15</inkml:trace>
  <inkml:trace contextRef="#ctx0" brushRef="#br0" timeOffset="186733.31">14785 11069 34 0,'7'25'17'0,"0"-16"-16"16,-7-9 35-16,0 0-35 16,0 0 1-16,4 0 0 15,3 0 1-15,0-6-4 16,0-3 1-16,0-7 1 0,-4 0 1 16,4-6-1-16,0 1 1 15,0 2-2-15,1 0 1 16,2 0 0-16,1 3 1 0,-1 1 0 15,1 2 0 1,3 7 1-16,4 6 0 0,-4 3 0 0,0 10 1 16,0 5-1-16,0 14 1 15,0-7-3 1,0 6 1-16,0 1-3 16,-3-4 1-16,3-6-6 15,0-7 1-15,0-8-11 16,4-10 0-16,-4-10-1 15,4-6 1-15</inkml:trace>
  <inkml:trace contextRef="#ctx0" brushRef="#br0" timeOffset="186989.9">15469 10558 44 0,'18'16'22'0,"-11"18"-19"15,-7-25 43-15,-7 7-44 16,-7 3 1-16,-4 3 1 16,-6 6 1-16,-12 10-6 15,4-1 1-15,1 10 3 16,3 10 1-16,3-1-2 16,4 10 1-16,7-3-2 0,3-7 0 15,7-6-4-15,8-12 1 16,7-16-8-16,10-13 0 15,10-9-8-15,8-12 0 16</inkml:trace>
  <inkml:trace contextRef="#ctx0" brushRef="#br0" timeOffset="187202.36">15716 10849 52 0,'-10'48'26'0,"-19"21"-29"0,19-51 44 0,-4 4-40 16,-7 6 0-16,-1 4 0 15,1 2 0-15,4-2-3 16,3-7 0-16,3-10-5 16,0-11 0-16,4-14-8 15,0-9 0-15</inkml:trace>
  <inkml:trace contextRef="#ctx0" brushRef="#br0" timeOffset="187379.04">15452 10893 33 0,'7'-9'16'0,"17"28"-4"15,-13-10 20-15,7 7-28 16,3 6 1-16,4 6 2 16,-1-3 1-16,1 10-11 0,0-1 1 15,-4 1 6-15,0-1 0 16,-7-6-6-16,0-6 0 15,7-22-13 1,-7-12 0-16</inkml:trace>
  <inkml:trace contextRef="#ctx0" brushRef="#br0" timeOffset="187754.12">15840 10583 57 0,'31'41'28'0,"5"3"-27"0,-29-38 44 0,7 0-42 16,-3 0 1-16,3-2 1 16,7-4 1-16,7-4-7 15,-3-2 0-15,-1 0 4 16,-6 3 0-16,-4 3-2 15,-3 0 0-15,-11 0-2 16,-4 3 1-16,-6 3-2 16,-4 0 1-16,-4 7-1 15,4-7 1-15,0 4 0 16,3 8 1-16,0-2 0 16,4 0 0-16,4-1-1 0,6-2 1 15,8-4-3-15,7-2 1 16,3-7-3-16,7-3 0 15,4-7-7-15,0-2 0 16,-4-4-6-16,-7-6 1 16</inkml:trace>
  <inkml:trace contextRef="#ctx0" brushRef="#br0" timeOffset="187979.61">16221 10483 61 0,'21'53'30'0,"7"41"-28"15,-24-75 56-15,6 12-57 16,1 13 1-16,3 6-1 16,-3 7 1-16,-4-1-4 15,-11-3 0-15,-3 1-5 16,-7 2 0-16,-14-9-13 0,-11-9 1 15</inkml:trace>
  <inkml:trace contextRef="#ctx0" brushRef="#br0" timeOffset="188597.49">16341 11894 82 0,'-7'22'41'0,"7"-22"-38"0,0 0 41 15,0 0-45-15,10-10 0 16,-3 4-10-16,7 3 0 0,-7-3-4 15,0-4 0-15</inkml:trace>
  <inkml:trace contextRef="#ctx0" brushRef="#br0" timeOffset="189282.12">17734 10868 58 0,'14'29'29'0,"0"5"-26"0,-10-21 36 16,-1 12-39-16,-3 0 0 15,4 15 0-15,-4 8 1 0,3-8 1 16,1 7 0-16,0 0 1 16,-1-6 0-16,1-10-1 15,-4 1 1-15,0-10-1 16,-4-7 1-16,-3-5-3 16,-7-7 0-16,-7-3-1 15,-7-3 0-15,-8-3 0 16,-3-7 1-16,-3 7-1 15,0-7 0-15,6 4-1 16,1-1 1-16,0 4 0 16,0 3 0-16,3 9-1 15,0 10 1-15,4 6 0 16,7 3 1-16,10 6 1 16,4 4 1-16,7-1 1 15,11-2 1-15,6-4 0 16,1-12 1-16,17-10 0 0,15-6 0 0,17-10-3 15,3-5 1 1,1-4-8-16,-11 6 1 16,-11 4-13-16,-10 3 1 0,-18 6-6 15,-10-3 0-15</inkml:trace>
  <inkml:trace contextRef="#ctx0" brushRef="#br0" timeOffset="189525.57">16962 11994 84 0,'28'35'42'0,"46"-14"-50"0,-39-17 84 0,18-8-75 15,11-2 1-15,13-6-2 16,11-7 1-16,11-3-5 15,-7 0 1-15,-11 3-3 16,-17 3 0-16,-12 1-9 16,-9-1 1-16,-8 7-11 15,-7-1 1-15</inkml:trace>
  <inkml:trace contextRef="#ctx0" brushRef="#br0" timeOffset="189967.57">17427 12515 72 0,'-17'56'36'0,"2"7"-38"0,15-41 62 16,-3 3-59-16,6 0 1 15,-3 0 1-15,0-3 0 16,0-6-4-16,0-4 1 16,0-2 1-16,0-4 1 0,-3-3-1 15,-1-6 0-15,1-3-1 16,-1-1 0-16,-3-5-1 16,-3-4 0-16,-4 0-1 15,-8 1 0-15,-2-1-1 16,-8 7 0-16,-3 5 0 15,-1 11 0-15,1 2 0 16,3 1 1-16,-3 5 1 16,7 4 0-16,0 9 2 0,7 7 0 15,3-10 0 1,7 9 0-16,8 4 0 16,10-7 0-16,7-2-2 15,4-7 0-15,10-7-7 16,14-5 0-16,8-17-13 15,6-8 1-15</inkml:trace>
  <inkml:trace contextRef="#ctx0" brushRef="#br0" timeOffset="190218.77">18041 12424 41 0,'-21'31'20'0,"-4"16"-6"0,15-31 22 16,-1 3-32-16,-3 2 1 0,-7 8 1 15,-4 8 1 1,0-5-9-16,1-1 0 0,-1 4 5 16,7-4 0-16,4-6-10 15,4-12 0-15,10-13-10 16,0-13 0-16</inkml:trace>
  <inkml:trace contextRef="#ctx0" brushRef="#br0" timeOffset="190436.67">17840 12546 60 0,'42'78'30'0,"18"32"-31"0,-35-82 50 0,7 13-50 0,3-3 0 0,0-1-8 16,1-5 1-16,-5-13-5 16,-2-13 1-16</inkml:trace>
  <inkml:trace contextRef="#ctx0" brushRef="#br0" timeOffset="190891.93">19202 11082 44 0,'0'-19'22'0,"0"0"-10"15,0 16 25-15,-4 3-33 16,1 0 0-16,-8 6 4 0,-3 3 1 0,-7 10-11 16,3 9 1-16,-7 10 6 15,-6 15 1-15,-5 16-2 16,-6 22 1-16,0 22-3 0,-1 10 1 31,8 11-2-31,7 7 1 16,10-15-2-16,11-13 0 0,11-16-5 15,13-12 1-15,15-19-8 16,3-19 1 0,4-19-10-16,4-13 1 0</inkml:trace>
  <inkml:trace contextRef="#ctx0" brushRef="#br0" timeOffset="191252.12">19600 11659 67 0,'11'3'33'0,"-25"28"-36"15,10-18 58-15,-3 5-55 16,-10 7 1-16,-8-6-1 16,-3 0 1-16,-4 3-2 15,4 3 1-15,-1 0 1 16,8-3 0-16,7-3 0 15,7 0 0-15,7-7 0 16,11-2 0-16,6-4 0 16,8 3 0-16,0-2 0 0,3-4 0 15,-7 3-1 1,-3 4 1-16,-4 5-1 0,-4 7 0 16,-2 16-1-16,-8-4 1 15,-8 7-2-15,-6 0 1 16,-7 0-4-16,4-10 1 15,-1-6-4-15,7-3 0 16,8-10-12-16,10-12 1 16</inkml:trace>
  <inkml:trace contextRef="#ctx0" brushRef="#br0" timeOffset="191468.3">20003 12041 64 0,'3'44'32'0,"-14"31"-33"0,8-62 53 0,-4 6-51 16,0 9 0-16,0-3 0 16,0-3 0-16,0-6-6 15,3-7 1-15,4-12-6 16,0-16 0-16,0-6-9 15,0-16 1-15</inkml:trace>
  <inkml:trace contextRef="#ctx0" brushRef="#br0" timeOffset="191628.18">19823 11674 56 0,'24'13'28'0,"12"24"-35"0,-26-27 48 16,4 2-42-16,4 1 0 15,7 3-10-15,-1-4 1 16,5 1 1-16,-12-10 0 16</inkml:trace>
  <inkml:trace contextRef="#ctx0" brushRef="#br0" timeOffset="191942.6">20140 12173 48 0,'0'44'24'0,"0"-19"-28"0,0-22 36 0,4 0-32 16,-4-3 1-16,0-6-1 15,3-10 0-15,1-9-1 16,-1-6 1-16,1-7 0 16,3-3 1-16,3-3-1 15,1 0 1-15,3 10 0 16,0 9 0-16,4 6 0 15,3 3 0-15,0 16 0 16,0 10 0-16,4 5 1 16,0 7 0-16,-1 4-1 15,-2-1 0-15,-1 9-2 0,0-3 0 16,0-2-6-16,-3-7 0 16,-4-7-8-16,0-2 1 15</inkml:trace>
  <inkml:trace contextRef="#ctx0" brushRef="#br0" timeOffset="192224.87">20983 11593 39 0,'25'-54'19'0,"-18"20"-10"0,-7 24 29 0,-4 1-36 15,1 3 1-15,-4 3 1 16,-4 9 1-16,-3 10-6 15,-7 12 1-15,-7 3 3 16,0 13 1-16,-8 9 0 16,1 13 0-16,7 3 0 15,7 16 1-15,3 0-1 16,7-4 0-16,11-6-1 0,7-15 0 16,8-13-6-16,9-6 1 15,4-16-7 1,1-13 1-16,-1-9-12 0,0-12 0 0</inkml:trace>
  <inkml:trace contextRef="#ctx0" brushRef="#br0" timeOffset="192679.55">21650 11903 63 0,'-18'47'31'0,"-31"0"-38"15,35-34 52-15,-4 9-45 16,-3 6 1-16,0 3-1 16,0 1 0-16,0-1-4 15,6 0 1-15,-2-2-11 16,3-11 1-16,3-8-4 0,1-10 0 16</inkml:trace>
  <inkml:trace contextRef="#ctx0" brushRef="#br0" timeOffset="192875.17">21431 11847 56 0,'21'15'28'0,"11"48"-36"0,-18-41 54 16,7 6-45-16,8 13 0 15,2 0-1-15,5 6 1 0,-5 3-5 16,1-3 0-16,-4-6-8 15,-6-7 0-15,-8-18-4 0,3-13 1 16</inkml:trace>
  <inkml:trace contextRef="#ctx0" brushRef="#br0" timeOffset="193279.04">21763 11511 49 0,'18'25'24'0,"-11"-9"-23"0,-4-16 47 16,4 3-44-16,4 0 1 15,6-3 3-15,5-3 0 16,6 3-10-16,-4 0 1 15,-2-3 5-15,-5 6 0 16,1 0-3-16,-8 3 1 16,-6 7-2-16,-4 0 0 15,-11-1-3-15,-3 4 1 16,-7-1 0-16,4-2 0 16,2 0 1-16,5-1 0 15,3 1 0-15,3-1 0 16,8 1 1-16,10-4 1 15,7 1-2-15,4-4 1 0,10-3-5 16,7-6 0-16,4-3-11 16,0-4 0-16,-11 4-2 15,1-7 0-15</inkml:trace>
  <inkml:trace contextRef="#ctx0" brushRef="#br0" timeOffset="193549.55">22271 11257 50 0,'-11'35'25'0,"40"93"-25"0,-15-84 48 15,-4 6-46-15,8 16 0 0,7 13 1 16,-1 8 0-16,1 11-4 0,-7 8 0 31,-11-6 2-31,-14-9 0 16,-11-3-7-16,4-19 1 16,-7-12-12-16,-4-17 1 15</inkml:trace>
  <inkml:trace contextRef="#ctx0" brushRef="#br0" timeOffset="193924.45">22673 10514 78 0,'32'63'39'0,"49"106"-53"0,-56-106 71 16,20 37-57-16,15 38 0 15,7 25-1-15,-10 16 1 16,-18 3 0-16,-22-4 0 16,-20-21-2-16,-25-3 0 15,-11-16-7-15,-4-6 0 16,-16-26-11-16,2-12 1 16</inkml:trace>
  <inkml:trace contextRef="#ctx0" brushRef="#br1" timeOffset="199789.53">21181 12455 33 0,'-11'9'16'0,"-3"-2"-1"15,11-7 16-15,-1 3-25 16,1 0 1-16,3 0 6 16,3 3 0-16,8-6-15 15,6 0 1 1,11 4 9-16,22-1 1 15,17 3-4-15,21 0 1 16,7 4-4-16,4-1 1 0,-7-3-5 16,-11 4 0-16,-14-1-7 15,-14-3 1-15,-14 1-13 16,-11-4 1-16</inkml:trace>
  <inkml:trace contextRef="#ctx0" brushRef="#br1" timeOffset="200519.87">21315 12957 62 0,'0'3'31'0,"3"-3"-29"0,-3 0 47 15,0 0-49-15,-7 0 0 16,-3-3 1-16,-1 3 0 0,1 3-1 16,-1 0 0-16,-3 3 1 15,0 7 0-15,-4-1-1 16,0 1 1-16,1 3-1 16,3-1 0-16,3 4-2 15,8-3 1-15,3-1-1 16,7-5 1-16,7-7-1 15,7-3 1-15,4-6 0 16,6-1 0-16,-2-2 0 16,-5-4 0-16,-3 1 0 15,-6-4 0-15,-5 7-1 16,-3-1 0-16,-10 4-1 16,-4-3 1-16,0 9-2 15,0 6 1-15,-1 7-1 16,-2 2 1-16,3 7 2 15,3 6 0-15,1 10 1 16,-1 6 1-16,1 3 2 0,-1 0 0 16,1 0 0-16,-4-6 1 15,0-4-2 1,0-11 0-16,-1-4 0 0,-2-7 0 16,-4-2-2-16,-7-7 0 31,-4-6 0-31,0-6 0 0,4-10 0 0,0-3 0 15,7-9-1-15,7 9 1 0,10-6-3 32,8 3 1-32,6-3-6 0,8 3 0 0,7-3-8 0,0 0 0 15</inkml:trace>
  <inkml:trace contextRef="#ctx0" brushRef="#br1" timeOffset="200816.61">21664 12819 45 0,'-3'25'22'0,"-22"0"-19"15,18-19 34-15,-7 4-36 16,-4 2 1-16,0 1 1 15,-3-1 1-15,4 4-5 0,-1 6 0 16,4 3 3-16,3 0 0 16,4-3-3-16,4 0 1 15,3-3-5-15,3-4 1 16,8-5-9-16,3-7 0 16,4-9-2-16,3-4 0 15</inkml:trace>
  <inkml:trace contextRef="#ctx0" brushRef="#br1" timeOffset="201012.42">21795 12872 42 0,'0'28'21'0,"0"10"-23"0,-4-32 41 0,-3 4-37 16,-4 5 0-16,-6 4 2 15,-8 0 0-15,0 0-5 16,-3 3 0-16,4-4 1 15,2-5 1-15,5 0-8 16,6-4 1-16,4-6-8 16,7-9 0-16</inkml:trace>
  <inkml:trace contextRef="#ctx0" brushRef="#br1" timeOffset="201202.52">21692 12913 29 0,'11'34'14'0,"-8"-9"-2"16,-3-21 16-16,0 11-26 0,4 4 0 15,-1-3-1-15,5-4 1 16,-1 1-4-16,3-4 1 16,1-6-3-16,-1 0 1 15,-3-6-8-15,0-6 0 16</inkml:trace>
  <inkml:trace contextRef="#ctx0" brushRef="#br1" timeOffset="201400.55">21929 12791 44 0,'28'34'22'0,"-7"29"-13"0,-14-51 37 0,4 7-43 16,3 12 0-16,3 4 0 15,-2-1 0-15,-5-2-7 16,-10 2 1-16,-10 4-3 16,-15-4 0-16,-17-8-11 15,-15 2 1-15</inkml:trace>
  <inkml:trace contextRef="#ctx0" brushRef="#br1" timeOffset="202607.95">19339 12881 28 0,'-3'16'14'0,"-1"3"2"0,4-13 11 0,0 4-22 15,-3-4 0-15,-1 13 2 0,-3 6 0 47,0 6-9-47,-4 10 0 0,1 15 6 0,-1-5 1 0,1 5-3 16,-1 4 0 0,1-10 0-16,-1-3 0 0,4 0-1 15,0-3 1-15,0-7-1 16,3-5 1-16,4-7-1 0,0-6 1 0,0-4-2 15,4 1 1 1,3 0 0 47,0-4 0-63,4-6-1 0,6 1 1 0,8-1-1 0,7-6 0 0,10-6 1 0,7 3 0 0,11-1-1 0,14-2 0 15,15 3 1-15,16 0 1 0,1 3-1 16,21 0 1-16,7 0-1 15,0 0 0 1,11 0-1-16,10 3 1 0,0 0-1 16,4 0 1-16,11 0-2 15,6-6 1 1,-7-3 0-16,4 0 0 0,-7 3 0 0,-18 3 0 16,-7 6-1-1,-7 0 1-15,-14 4 0 16,-18-1 0-16,-13 0-1 15,-12-5 0-15,-17-1 0 16,-10 0 0-16,-8-6-1 16,-10 3 1-16,-8-7-1 15,-2-5 0-15,-1-4 1 16,0-9 0-16,-7-3 0 16,0-13 0-16,-3-9 0 15,-8-13 1-15,-10-9-7 16,-7 0 1-16,-4-3-11 0,-3 3 1 15</inkml:trace>
  <inkml:trace contextRef="#ctx0" brushRef="#br1" timeOffset="203353.29">20006 14769 53 0,'4'41'26'0,"-4"-28"-23"0,0-13 41 0,0-10-41 15,0-12 0-15,0-12 2 16,-7-10 0-16,-1-16-7 15,-2-9 1-15,-1-6 3 16,1 0 1-16,6-1-2 16,4 11 1-16,4 5-2 15,3 4 1-15,7 9-1 16,7 9 0-16,4 13-4 16,-4 12 1-16,0 7-4 0,-3 9 1 15,-1 7-7-15,-10 8 1 16,-3 4-6-16,-8 3 1 15</inkml:trace>
  <inkml:trace contextRef="#ctx0" brushRef="#br1" timeOffset="203533.87">19667 14503 47 0,'-38'37'23'0,"16"-2"-15"0,22-29 41 15,0 0-44-15,4 1 1 16,3 2 0-16,11-3 1 15,13-3-10-15,5 1 0 16,10-4 3-16,3-4 0 16,7 1-8-16,-6-6 0 15,-1-4-11-15,-10-5 0 16</inkml:trace>
  <inkml:trace contextRef="#ctx0" brushRef="#br1" timeOffset="203774.06">20362 14371 52 0,'0'34'26'0,"-10"-8"-25"15,6-17 39-15,-6 7-38 16,-8 2 0-16,-3 4 2 16,-4 4 0-16,0-5-5 15,4 1 1-15,4 13 2 16,3-4 1-16,3 1-3 15,4-1 0-15,10-6-5 16,8-6 0-16,3-3-10 16,7-10 1-16,11-12-3 15,3-4 0-15</inkml:trace>
  <inkml:trace contextRef="#ctx0" brushRef="#br1" timeOffset="203985.18">20630 14515 47 0,'-3'22'23'0,"-15"22"-22"0,8-35 44 16,-4 1-42-16,-4-1 0 15,-7 7 1-15,-3 3 0 16,0 3-6-16,3 0 1 16,-7 0 2-16,11 0 1 0,0-4-6 15,7 1 1-15,3-6-8 16,8-7 1-16,6-6-7 0,4-16 1 0</inkml:trace>
  <inkml:trace contextRef="#ctx0" brushRef="#br1" timeOffset="204180.07">20429 14431 29 0,'0'3'14'0,"0"22"-3"15,4-13 18-15,3 10-24 16,-4 3 1-16,1-3 1 15,0-3 1-15,3 6-11 16,0 3 1-16,3-2 6 16,4-8 1-16,4 4-5 15,0-6 0-15,3-3-5 16,-4-10 1-16,1-6-10 16,3-10 0-16</inkml:trace>
  <inkml:trace contextRef="#ctx0" brushRef="#br1" timeOffset="204405.99">20701 14268 44 0,'18'43'22'0,"-8"17"-17"0,-3-44 32 15,4 2-34-15,3 11 0 16,0 8 1-16,4-2 0 0,-8 6-6 15,-3 2 0-15,-7 1 0 16,-7-6 1 31,-7-3-7-47,-3-4 0 16,2-12-8-16,-6-7 1 0</inkml:trace>
  <inkml:trace contextRef="#ctx0" brushRef="#br1" timeOffset="204844.4">21160 14377 65 0,'14'35'32'0,"7"-29"-36"16,-14-9 63-16,0 0-57 0,4-4 0 15,6 1 1-15,11 0 0 16,8 3-6 0,-1 0 1-16,-3-4-2 15,0 7 0-15,-8 4-9 16,-3-4 1-16,-10-7-8 0,-4 4 0 0</inkml:trace>
  <inkml:trace contextRef="#ctx0" brushRef="#br1" timeOffset="205021.69">21163 14594 62 0,'0'31'31'0,"11"-25"-34"0,-4 1 56 16,3-7-54-16,4 0 0 15,11-4-4-15,10 4 1 16,8-6-4-16,3-3 1 16,7-7-11-16,3-6 1 15</inkml:trace>
  <inkml:trace contextRef="#ctx0" brushRef="#br1" timeOffset="205364.62">22073 14277 57 0,'0'34'28'0,"-46"17"-30"15,32-39 47-15,-7 1-45 16,-7-1 1-16,-7 1 0 16,6-1 0-16,8 4-1 15,4 0 0-15,3-1 0 16,3-2 0-16,4-1-1 15,0-2 1-15,10-1-1 16,8 1 1-16,10-1-1 16,0 0 0-16,-3 1 1 15,0 2 0-15,-8 1 0 16,-6-1 0-16,-8 4 0 16,-10-3 0-16,-4 2-1 15,1 4 0-15,-1 0-2 0,4-6 0 16,3-1-6-16,4-2 1 15,0-7-8-15,7-3 1 16</inkml:trace>
  <inkml:trace contextRef="#ctx0" brushRef="#br1" timeOffset="205576.14">22296 14427 53 0,'10'22'26'0,"-6"29"-26"0,-4-39 46 0,-4 7-45 16,1 3 1-16,-4-3 1 16,0-1 0-16,-4 8-4 15,0-11 0-15,4 1-1 16,0-10 0-16,4-6-7 16,3-6 0-16,3-10-8 15,-3-9 0-15</inkml:trace>
  <inkml:trace contextRef="#ctx0" brushRef="#br1" timeOffset="205739.51">22214 14220 42 0,'15'10'21'0,"13"-1"-13"16,-21-6 33 0,10 13-39-1,-2 3 0-15,-5-7-6 0,4 1 0 16,0-4-5-16,4-5 1 15,0-8-6-15,-1-2 1 16</inkml:trace>
  <inkml:trace contextRef="#ctx0" brushRef="#br1" timeOffset="206055.29">22468 14525 45 0,'0'37'22'0,"4"-9"-26"0,-4-24 39 15,0-4-36-15,0 0 1 16,3-7 0-16,5-5 0 0,2-7 0 16,1-3 0-16,-1 0-1 15,1-3 1-15,-1 0-1 16,1 0 0-16,0 0 0 16,3 3 1-16,3 6 0 15,5 7 0-15,-1 9 2 16,0 6 0-16,0 7 1 15,0 2 0-15,-3 7-1 16,-4 3 1-16,-3 3-2 16,-1-2 1-16,-3-4-7 15,0-4 1-15,0-5-6 16,4-10 1-16,3-9-5 16,-3-7 0-16</inkml:trace>
  <inkml:trace contextRef="#ctx0" brushRef="#br1" timeOffset="206324.73">23192 14079 35 0,'7'3'17'0,"-7"-6"-12"0,-4 6 29 16,-3 4-30-16,-3 5 1 15,-1 4 2-15,-10 3 0 16,-4 3-8-16,-3 9 0 15,0 7 6-15,-1 6 1 16,1 9-2-16,7 7 1 0,0-1-2 16,7 1 1-16,0-4-5 15,7-3 1-15,7-18-7 16,7-10 1-16,7-9-7 16,3-10 0-16,1-19-5 15,0-2 0-15</inkml:trace>
  <inkml:trace contextRef="#ctx0" brushRef="#br1" timeOffset="206617.66">23442 14456 62 0,'0'25'31'0,"-3"16"-41"0,-1-29 62 16,-3 4-52-16,-4 3 0 15,-6-7 0-15,-4 10 0 16,-4 3-3-16,0-3 1 15,1 0-9-15,2-6 1 16,8-13-7-16,7-9 0 16</inkml:trace>
  <inkml:trace contextRef="#ctx0" brushRef="#br1" timeOffset="206837.17">23283 14462 54 0,'25'50'27'0,"-4"25"-29"16,-14-68 47-16,0 11-45 16,0 1 1-16,4 0 0 15,0-3 0-15,3 6-3 16,0-10 0-16,0-2-2 16,4-7 0-16,3-9-6 15,-4-7 0-15,4-3-6 16,1-12 1-16</inkml:trace>
  <inkml:trace contextRef="#ctx0" brushRef="#br1" timeOffset="207060.79">23622 14007 49 0,'14'41'24'0,"11"-3"-20"0,-15-23 44 15,5 14-46-15,6 11 0 16,7 10 0-16,4 1 0 0,-1 11-4 16,-2 1 1-16,-12-6-2 15,-13 2 0-15,-15 1-13 16,-13-4 1-16,-19-9-1 16,1-3 0-16</inkml:trace>
  <inkml:trace contextRef="#ctx0" brushRef="#br0" timeOffset="214088.81">23763 11630 59 0,'-3'29'29'0,"38"-42"-25"16,-21 13 30-16,7-3-32 15,11-3 0-15,3-4 0 16,22-9 1-16,3 7-6 16,7 2 1-16,-4 1-3 15,-6 6 0-15,-8 3-12 16,-21 3 1-16</inkml:trace>
  <inkml:trace contextRef="#ctx0" brushRef="#br0" timeOffset="214268.84">23823 11850 76 0,'7'-6'38'0,"21"9"-50"0,-10-6 69 15,7 3-59-15,3 0 1 16,18 0-11-16,0-4 0 16,0-2-1-16,-1-6 0 15</inkml:trace>
  <inkml:trace contextRef="#ctx0" brushRef="#br0" timeOffset="-213803.56">25090 12148 67 0,'0'50'33'0,"28"-19"-34"0,-14-24 51 0,7 2-45 0,4 0 0 15,7-2 1-15,10-7 0 16,14-10-8 0,11-5 0-16,-7-23 5 15,0-6 1-15,-7-6-4 16,-7-4 1-16,-11 7-2 15,-10-3 1-15,-14-3-2 16,-15 6 1-16,-3 6-2 16,-14 7 1-16,-18 12-2 0,-10 12 1 15,-4 20-2 1,-7 9 1-16,0 15 1 16,3 13 0-16,11 25 3 15,11 10 1-15,7 6 3 16,7 6 1-16,10-3 1 0,18-10 1 0,18-6-1 15,17-12 1-15,25-13-3 16,7-22 0-16,15-18-4 31,-1-16 0-31,-4-10-8 16,1-15 1-16,-7-4-15 0,-8-15 0 16,-17-10-2-16,-3 1 1 15</inkml:trace>
  <inkml:trace contextRef="#ctx0" brushRef="#br0" timeOffset="-213383.27">26381 10674 67 0,'-4'6'33'0,"-31"32"-42"0,21-29 66 0,-4 4-57 31,-3 6 1-31,0-1-1 0,0 1 1 0,-4 0-1 16,4 3 0-16,0-3 0 15,7-4 1-15,3 1-1 16,4 0 1-16,7-4 0 15,3 1 0-15,8-4-1 16,-4-2 1-16,4-1 0 16,-4-3 0-16,3 0-2 15,1 3 1-15,-8 7-1 16,-3 9 1-16,-7 9-3 16,-7 4 1-16,-7 5-3 15,-7-2 1-15,0-7-5 0,3-5 1 16,4-1-11-16,7-3 1 15,10-10 1-15,8-2 0 16</inkml:trace>
  <inkml:trace contextRef="#ctx0" brushRef="#br0" timeOffset="-213184.99">26462 11003 62 0,'-14'94'31'0,"14"-78"-43"0,0-10 67 0,0 4-56 15,0 2 1-15,0 1-4 16,0-4 0-16,0-3-3 0,-4-6 0 16,4-6-10-16,0-10 1 0</inkml:trace>
  <inkml:trace contextRef="#ctx0" brushRef="#br0" timeOffset="-213022.85">26444 10856 28 0,'21'9'14'0,"4"1"-32"16,-18-10 13-16,4 3 1 0,3 0 0 15</inkml:trace>
  <inkml:trace contextRef="#ctx0" brushRef="#br0" timeOffset="-212707.36">26603 11135 40 0,'0'19'20'0,"0"-7"-24"0,0-12 40 16,0 0-35-16,7-6 0 15,0-3-1-15,4-1 1 0,-1-9-2 16,4 0 0-16,-3-2 1 16,0-5 0-16,-1 4-1 15,1 1 1-15,-1 8 0 16,1 7 0-16,-4 9 1 16,0 13 1-16,0 5 0 15,-3 1 1-15,-1 7 0 16,1-1 0-16,3 3-1 15,0-3 1-15,0-6-2 16,0-3 1-16,0 3-5 16,0-12 1-16,0 2-7 15,0-6 1-15,4-6-6 16,-1-9 0-16</inkml:trace>
  <inkml:trace contextRef="#ctx0" brushRef="#br0" timeOffset="-212227.52">27203 10517 58 0,'14'16'29'0,"-11"-13"-36"0,-3 3 56 0,-3 7-48 15,-4 2 0-15,-4 10 0 16,-6 4 1-16,-8-1-3 16,-3 10 1-16,-1 12 1 0,-2 6 0 15,2 10-1-15,8 6 1 16,4 0-1-16,3-6 0 15,3-9-3-15,7-14 1 16,8-5-6-16,10-13 1 16,11-9-10-16,6-10 1 15</inkml:trace>
  <inkml:trace contextRef="#ctx0" brushRef="#br0" timeOffset="-211924.32">27517 10875 66 0,'3'25'33'0,"-31"37"-40"16,17-46 59-16,-6 9-52 16,-8 0 1-16,4 3-3 15,-4 1 0-15,8-1-1 16,2-3 1-16,5-3-7 16,-1-6 1-16,4-10-10 15,0-16 0-15</inkml:trace>
  <inkml:trace contextRef="#ctx0" brushRef="#br0" timeOffset="-211730.29">27326 10893 45 0,'21'25'22'0,"15"44"-16"0,-22-47 33 16,3 3-38-16,-3 7 1 15,4 2-1-15,0 1 1 16,-4-4-4-16,4-3 0 15,-1-9-2-15,-3-6 1 16,0-1-11-16,0-15 0 16,-3-12-1-16,3-7 1 0</inkml:trace>
  <inkml:trace contextRef="#ctx0" brushRef="#br0" timeOffset="-211374.27">27644 10567 60 0,'21'22'30'0,"4"-19"-38"16,-15-3 65-16,4 0-55 16,4-3 0-16,0 0 2 0,3 0 0 0,-4 3-5 15,-3 3 1 1,-3-3 2-1,0 3 1-15,-4 7-2 0,-7 2 0 0,-4 4-2 16,-3 3 1-16,-4-4-1 16,-3-2 0-16,-3 3 0 15,-1-1 0-15,4 7 0 16,3-3 1 0,4-3 0-16,7-1 1 15,7-2-1-15,8-4 0 0,2-2-4 16,1-7 1-1,3-4-6-15,0 1 0 16,4-3-11-16,0-3 1 16</inkml:trace>
  <inkml:trace contextRef="#ctx0" brushRef="#br0" timeOffset="-211131.32">28035 10448 73 0,'28'85'36'0,"22"25"-45"16,-32-73 67-16,10 26-59 15,3 15 1-15,-2 19-2 16,-12 7 1-16,-17 6-4 15,-14 3 0-15,-18-16-15 0,-17-13 1 16</inkml:trace>
  <inkml:trace contextRef="#ctx0" brushRef="#br0" timeOffset="-209679.19">29552 10548 55 0,'4'0'27'0,"-4"-15"-18"0,-4 15 28 15,-3 0-32-15,4 0 0 0,-8 3 2 16,-3-3 0-16,-14 3-10 15,-15 3 0-15,-2 4 6 16,-1 2 1-16,0 4-5 16,0 3 1-1,0 3-3-15,4 0 1 16,-1 3-1-16,8 6 0 16,7 13-1-16,7 6 1 15,0 19 0-15,3 22 1 16,-3 19 0-16,-4 18 0 15,-14 14 0-15,-7-8 1 16,-10 4 0-16,0 7 0 0,-1-1 0 16,-3-6 1-16,7-10 2 15,11 7 0-15,10 3 2 16,4-3 1 0,0-3 0-16,3 12 0 0,7-9 1 0,1-16 0 15,3-3-1-15,3-13 1 16,11-8 0-16,4-20 0 15,10-12 0-15,24-16 0 0,29-13-2 16,29-18 1-16,24-13-4 16,17-6 1-16,4-7-10 31,-28 4 1-31,-28 6-13 16,-22 3 1-16,-31 7-7 15,-14 2 1-15</inkml:trace>
  <inkml:trace contextRef="#ctx0" brushRef="#br0" timeOffset="-206753.76">29351 12010 51 0,'7'12'25'0,"-3"-5"-17"0,-4-7 25 16,-4 3-30-1,-3 0 0-15,-3 6 2 16,-8 4 0-16,-3 6-6 0,-4 6 1 16,0 0 3-16,1 9 1 15,2 10-2-15,-2 0 1 16,3 0-2-16,3 3 1 0,7-6-3 16,8-4 0-1,10-2-3 1,11-10 0-16,6-6-3 15,12-13 0-15,6-6-6 16,0-9 0-16,-3-7-2 16,-4-3 0-16,-6 7 5 15,-5-4 0-15,1-3 7 0,3-3 0 16,-3 3 8-16,0 1 0 16,-1-1 7-16,1 0 0 15,-7 3-1-15,-1 1 0 0,-6 2-2 16,-8 0 0-16,-6 4-2 15,-8 0 1 1,-6 6-4-16,-1-1 1 16,4 8-2-16,0 5 0 15,-4 10-1-15,-3 6 0 16,0 0-2-16,3 0 0 16,0-3-3-16,11 0 1 0,7-3-2 15,7-7 1-15,8-9-3 16,2-3 0-1,4-3-4-15,8-6 0 16,6-10-7-16,4-6 1 0</inkml:trace>
  <inkml:trace contextRef="#ctx0" brushRef="#br0" timeOffset="-206446.67">29944 12054 48 0,'24'12'24'0,"-13"16"-23"15,-11-18 40-15,-3 2-40 16,-5 4 0-16,-9-3 1 16,-1-1 1-16,-3 1-4 15,0-7 1-15,0 0 2 16,3 4 0-16,0-1-1 16,4 4 1-16,4-1-1 15,3 7 0-15,7 0 1 16,7 6 0-16,7-3 0 0,0-7 1 15,0 7-1-15,0-3 0 16,-7 0-2-16,-7 0 0 16,-10 3-3-16,-12 3 1 15,-13 0-7-15,-14 3 0 16,-8-6-9-16,1 0 0 16</inkml:trace>
  <inkml:trace contextRef="#ctx0" brushRef="#br0" timeOffset="-206104.22">30353 11963 44 0,'-18'28'22'0,"-24"3"-19"15,31-21 32-15,-10 5-34 16,-3 10 1-16,-5 4 1 16,-2 5 1-16,6 10-5 15,0 3 1-15,4 6 2 16,3 7 1-16,4-7-2 15,7-3 0-15,4-6-3 0,3-6 0 0,10-10-7 16,8-12 0-16,3-10-6 16,11-12 0-1</inkml:trace>
  <inkml:trace contextRef="#ctx0" brushRef="#br0" timeOffset="-205861.3">30681 12119 60 0,'4'44'30'0,"-47"0"-39"0,36-28 56 0,-3 6-47 15,-12 6 1-15,-6-3 0 16,-7 10 0-16,0 2-2 15,3 1 0-15,-3-4-4 16,10-8 0-16,4-4-11 16,10-13 0-16</inkml:trace>
  <inkml:trace contextRef="#ctx0" brushRef="#br0" timeOffset="-205649.66">30480 12207 36 0,'21'13'18'0,"-3"-10"-2"16,-11 0 18-16,-4 7-31 16,1 5 1-16,-1 7 1 0,1 6 1 15,0-3-8-15,3 7 1 16,0 2 4-16,0 1 0 16,0-7-5-16,0-3 1 15,0-6-8-15,0-3 0 16,3-16-7-16,5-4 0 15</inkml:trace>
  <inkml:trace contextRef="#ctx0" brushRef="#br0" timeOffset="-205238.34">30805 11831 48 0,'3'19'24'0,"11"-13"-20"16,-7-6 40-16,0 0-40 16,4-3 0-16,3 0 3 0,7 3 1 15,4-3-10-15,3 3 1 16,-3 0 6-16,-1 0 0 15,-9 0-4 1,-5 3 1-16,-6 3-2 16,-8 7 0-16,-6 2-2 15,-8-2 0-15,-7 9 0 16,4-3 0-16,0 3 0 0,3 0 1 16,4-4 0-16,7 1 1 15,4 0 0-15,6 0 1 0,8-7-2 16,6-2 0-16,8-7-5 15,7-3 1-15,3-6-8 16,-7-1 1-16,-7-5-6 16,-6-7 0-16</inkml:trace>
  <inkml:trace contextRef="#ctx0" brushRef="#br0" timeOffset="-204990.79">31147 11680 62 0,'7'54'31'0,"25"24"-38"16,-22-50 60-16,4 13-52 15,4 19 1-15,0 2-1 16,-11 14 1-16,-11-1-4 15,-14 13 1-15,-3-4-4 16,-3 1 1-16,-12-6-14 16,-10-17 0-16</inkml:trace>
  <inkml:trace contextRef="#ctx0" brushRef="#br0" timeOffset="-204380.49">31461 12082 65 0,'10'12'32'0,"-6"-8"-26"0,-4-4 52 0,0 0-57 47,3 0 1-47,4 0 0 0,-3 0 0 0,3 0-6 15,0 0 0-15,0 0-7 0,0-4 0 0,0-5-10 0,0 0 1 0</inkml:trace>
  <inkml:trace contextRef="#ctx0" brushRef="#br0" timeOffset="-203789.75">32329 11276 48 0,'-4'16'24'0,"-21"12"-20"0,22-22 33 31,-8 25-34-31,4 7 0 16,0 6 1-16,4 0 0 0,-1 0-5 16,4 0 0-16,0-7 4 15,-3-5 0-15,3-7-1 16,0-10 1-16,0-2-1 15,0-7 0-15,0-3-2 16,-4-3 1-16,-7-3-1 16,-3-3 0-16,-7-3-1 15,-4-1 0-15,-3 1-1 16,0 6 0-16,0 3 1 16,3-3 0-16,0-1 0 15,4 11 1-15,4 5-1 16,-1 7 1-16,7 6 2 15,4 0 0-15,7-6 1 16,7-3 0-16,7-1 0 16,8-5 1-16,9 2-1 15,8-5 1-15,-4-1-4 16,-3-3 1-16,4-3-6 0,-5 3 1 16,-6-3-9-1,-4 3 0-15,-7-9-7 0,-10-3 0 16</inkml:trace>
  <inkml:trace contextRef="#ctx0" brushRef="#br0" timeOffset="-203533.86">31715 12072 62 0,'0'35'31'0,"17"3"-27"0,-10-29 56 15,11 0-56-15,7-2 1 0,7-4 3 16,10 3 0-16,14-6-10 16,11-9 0-16,-7-1 6 15,-7-2 1-15,-3 2-6 16,-8 1 0-16,-7 3-6 16,-3-1 1-16,-14 1-7 15,-4 0 1-15,-11 0-12 16,-3-4 1-16</inkml:trace>
  <inkml:trace contextRef="#ctx0" brushRef="#br0" timeOffset="-203041.34">31930 12364 68 0,'3'38'34'0,"-10"-19"-34"0,7-7 56 16,-3 7-55-16,-1 6 0 62,-3 3 2-62,4 10 0 0,-4-4-4 0,3 4 1 0,-3-7 1 0,4-6 1 0,-4-3-1 0,-1-3 0 0,1-6-1 16,0-1 0-16,0-5-1 16,-3-4 1-16,3-3-1 15,0-10 0-15,-4-2 0 16,-3-4 1-16,0 3-2 0,0-5 1 0,0 2-1 31,3 3 1-31,-3 1-1 16,3 6 0-16,-3 6 1 0,4 9 0 15,-1 4 1-15,0 9 0 0,4-4 0 16,0 4 1-16,4 3-1 16,3 0 1-16,3 1-2 31,4 2 0-31,0-9-4 16,11-7 0-16,10-6-8 0,8-9 0 15,6-12-7-15,11-4 1 16</inkml:trace>
  <inkml:trace contextRef="#ctx0" brushRef="#br0" timeOffset="-202812.47">32441 12308 39 0,'-3'50'19'0,"-39"-9"-9"0,27-29 27 16,-6 7-34-16,-3 6 1 0,-1 0 3 15,-3 6 0-15,-8 4-9 16,-2 3 0-16,-1 2 6 16,4-5 0-16,3-4-6 15,7-3 0-15,4-9-11 16,7-12 0-16,7-7-4 16,3-16 1-16</inkml:trace>
  <inkml:trace contextRef="#ctx0" brushRef="#br0" timeOffset="-202631.77">32043 12402 35 0,'25'3'17'0,"13"34"-2"15,-27-18 28-15,3 6-39 16,7 10 0-16,0 2 1 0,1 1 1 16,-5-3-9-16,1-4 1 15,-1-3 3-15,-2-3 0 16,-5-6-7-16,-3-6 0 15,0-7-11-15,-3-15 1 16</inkml:trace>
  <inkml:trace contextRef="#ctx0" brushRef="#br0" timeOffset="-202331.62">32907 11950 51 0,'-3'28'25'0,"-22"4"-23"0,18-23 39 0,-7 10-39 0,3 9 0 0,1 0 1 0,-5 7 1 0,-2 6-5 16,-1 9 0-16,1-13 1 15,-1-2 1 1,4-7-6 0,3-9 0-16,1-3-10 0,3-16 0 0,0-19-2 15,-1-6 1-15</inkml:trace>
  <inkml:trace contextRef="#ctx0" brushRef="#br0" timeOffset="-202150.62">32678 11909 46 0,'21'35'23'0,"11"28"-24"0,-22-41 46 16,4 15-43-16,1 1 0 15,-5 3-1-15,1 6 1 16,-1-3-3-16,1-7 0 16,-1-12-2-16,5-3 1 15,-1-12-7-15,-4-14 0 16,1-5-6-16,-8-10 1 0</inkml:trace>
  <inkml:trace contextRef="#ctx0" brushRef="#br0" timeOffset="-201733.22">32974 11514 62 0,'11'7'31'0,"10"-11"-40"16,-14 4 61-16,4-6-50 16,3 0 0-16,7 0 2 15,4-1 0-15,3 1-5 0,0 3 0 16,-7 0 3-1,-3 0 1-15,-4 0-3 0,-7 3 1 16,-7 9-1-16,-7 3 0 16,-4 1-1-16,-3 3 0 15,-3 2 0-15,-1 4 0 16,0-6 0-16,4-3 1 16,4 2 0-16,3 4 1 15,7-3 0-15,3 3 0 16,8-4-1-16,6-2 1 0,4-4-4 15,4-6 1-15,0-6-5 16,-4-6 0-16,-3 3-12 16,-4-10 0-16</inkml:trace>
  <inkml:trace contextRef="#ctx0" brushRef="#br0" timeOffset="-201184.7">33076 10570 55 0,'-7'0'27'0,"25"7"-25"0,-11-4 41 16,4 0-40-16,-1 0 0 15,4 0 2-15,0-3 1 16,4-3-7-16,3-3 0 16,4-4 5-16,3 4 1 15,-3 0-2-15,3-10 0 16,14 0-1-16,4 1 1 16,-7 2-2-16,-4 7 0 15,-3 0-3-15,-11 9 1 16,-3 6-1-16,-7-2 1 15,-4 8-2-15,-7 17 1 0,-4 5-2 16,-14 13 1-16,-10 19 0 16,0 22 0-16,3 16 0 15,-3 9 1-15,7 0-1 16,3-3 1-16,8-3 1 16,3-4 0-1,7-9 1-15,0 4 0 0,10 2 1 16,22 1 1-16,7 15-1 15,7-6 1-15,-4 6-1 16,-10 0 0-16,-18 10-1 16,-18-4 1-16,-27-6-2 15,-12 16 0-15,-34-16-3 16,-22-9 1-16,-25-13-8 16,-24-18 0-16,-18-29-6 15,22-3 1-15</inkml:trace>
  <inkml:trace contextRef="#ctx0" brushRef="#br0" timeOffset="-198489.7">10707 13352 46 0,'-14'-38'23'0,"0"23"-10"0,10 11 23 0,1-2-32 15,3 0 0-15,0 9 4 16,0 3 0-16,3 29-10 15,-3 21 1-15,4 38 6 16,-1 35 0-16,1 34-2 16,3 44 0-16,0 47-1 15,3 34 0-15,4 32 0 16,1 31 0-16,6 23 0 16,7-4 0-16,4 12 0 15,3-6 1-15,-3-34-3 16,-1-16 1-16,-6-47-4 15,-4-56 1-15,4-32-8 16,0-34 0-16,-1-38-12 16,5-37 1-16</inkml:trace>
  <inkml:trace contextRef="#ctx0" brushRef="#br0" timeOffset="-197895.28">13025 16284 56 0,'-32'37'28'0,"25"-5"-29"16,7-29 40-16,0 3-36 16,0-3 1-16,0 0 4 15,7-12 0-15,14 0-9 0,18-1 0 16,14-5 5 0,24-4 0-16,1 0-7 15,14 3 0-15,-4 7-10 16,-18 9 1-16,-13 6-8 15,-22 0 1-15</inkml:trace>
  <inkml:trace contextRef="#ctx0" brushRef="#br0" timeOffset="-197708.07">13042 16811 74 0,'-14'22'37'0,"32"-26"-48"15,-8 1 73-15,19-3-62 16,16-3 1-16,29-4-5 16,1-3 1-16,13 4-3 15,0 6 0-15,-7 2-14 0,-7-2 0 16</inkml:trace>
  <inkml:trace contextRef="#ctx0" brushRef="#br0" timeOffset="-197050.04">14598 16695 64 0,'3'22'32'0,"5"-16"-28"16,-5-6 49-16,4 3-51 15,-3 3 1-15,10 1 2 16,10 5 1-16,15 1-8 0,14-1 1 16,14-2 4-16,11-7 0 15,-8-10-2-15,-3-8 0 16,-3-7-2-16,-4-3 0 15,-7-7 0-15,-11-5 1 16,-14 2-1-16,-6 1 0 16,-19 6-2-16,-10-1 1 0,-11 7-2 15,-10 7 0-15,-11 8-2 16,-14 11 1 0,-7 14-1-16,4 11 0 15,-8 5 2-15,1 13 0 0,7 6 3 0,6 10 1 16,11 6 3-16,11 13 0 15,14 2 2 1,18 1 1-16,17-10-1 16,14-12 0-16,21-16-2 15,22-16 1-15,0-21-6 0,3-17 0 16,-4-8-9-16,-3-20 1 16,-3-15-11-16,-7-6 1 15</inkml:trace>
  <inkml:trace contextRef="#ctx0" brushRef="#br0" timeOffset="-196583.25">16048 14995 68 0,'0'6'34'0,"-18"4"-40"0,8-7 60 15,-4 6-53-15,-11 4 1 0,-3 6-1 16,-11-1 1-16,4 4-3 15,6-3 1-15,5-3 1 16,6 3 0-16,0-1-1 16,8 1 1-16,-1 0-1 15,4-6 1-15,7-1-1 16,7 1 1-16,4-1-1 16,3 1 1-16,7-4-1 15,0 4 1-15,-3-1-1 16,-4 1 0-16,-7 6-1 15,-7-1 0-15,-7 8-4 16,-4 5 1-16,-3-9-5 16,4 0 0-16,-1-6-8 15,4-1 1-15,7-5-3 16,11-10 1-16</inkml:trace>
  <inkml:trace contextRef="#ctx0" brushRef="#br0" timeOffset="-196382.32">16157 15139 56 0,'11'47'28'0,"-11"-6"-31"0,0-22 56 16,0 3-50-16,-4 6 1 16,1 0 1-16,-1 4 0 0,1-4-8 15,-1 3 1-15,4-6 0 16,0-9 1-16,0-10-11 15,0-6 1-15,0-19-8 0,-3-6 0 0</inkml:trace>
  <inkml:trace contextRef="#ctx0" brushRef="#br0" timeOffset="-196204.78">16080 15014 46 0,'17'22'23'0,"8"12"-22"15,-18-27 36-15,4 2-39 16,-1 0 0-16,4 1-7 16,4-1 0-16,0-3 3 15,-1 1 1-15,-3-7-8 16,-3 0 0-16</inkml:trace>
  <inkml:trace contextRef="#ctx0" brushRef="#br0" timeOffset="-195893.1">16320 15356 45 0,'10'31'22'0,"1"-18"-27"0,-8-10 46 15,-3-3-40-15,7-3 0 16,-3-4-1-16,3-2 0 16,0-4-1-16,0 4 0 15,-4-7 1-15,5 1 0 16,-1-7-1-16,0 3 0 15,3-3 1-15,8 6 0 0,-4 7 1 16,4-4 1-16,-1 4 0 16,1 3 0-16,0 6 1 15,-1 6 1-15,1 9 0 16,-1 4 0-16,-2 3-2 16,-1 3 1-16,3 0-3 15,-3 0 0-15,4-3-6 16,-4-3 0-16,0-6-10 15,0-7 1-15</inkml:trace>
  <inkml:trace contextRef="#ctx0" brushRef="#br0" timeOffset="-195577.31">17187 14738 59 0,'7'6'29'0,"-14"16"-33"0,4-16 47 15,-4 7-42-15,-7 6 1 0,-8 6 3 0,-2 6 0 32,-8 7-5-32,0 3 0 0,-3 9 3 15,3 3 1-15,8 10-1 16,-1 3 0-16,7 9-3 15,11-6 1-15,7-6-4 16,7-7 0-16,14-15-4 16,4-13 0-16,-4-19-6 15,4-5 0-15,0-23-6 16,3-6 1-16</inkml:trace>
  <inkml:trace contextRef="#ctx0" brushRef="#br0" timeOffset="-195051.29">17477 15017 66 0,'7'9'33'0,"0"-2"-39"16,-7-1 64-16,-4 6-57 15,-3 7 1-15,-3 6-1 16,-5 4 1-16,-2 2-3 16,-11 10 0-16,-1-1 1 15,-2 8 0-15,-1-1-4 16,4-4 0-16,-1-8-7 16,8-10 0-16,7-12-8 15,4-13 0-15</inkml:trace>
  <inkml:trace contextRef="#ctx0" brushRef="#br0" timeOffset="-194839.77">17173 15017 38 0,'7'-13'19'0,"25"29"-12"0,-21-6 23 16,6 8-24-16,4 11 0 16,-3-1 3-16,3 6 1 15,-3 4-13-15,-4 3 1 16,0-1 7-16,4 1 0 15,3 6-5-15,0-9 0 16,-3-7-7-16,-1-6 1 0,-6-9-10 16,-4-13 0-16,0-15-1 15,0-7 1-15</inkml:trace>
  <inkml:trace contextRef="#ctx0" brushRef="#br0" timeOffset="-194420.98">17632 14634 62 0,'7'7'31'0,"3"-14"-38"16,-2 7 66-16,2 0-57 0,4 4 0 15,4-8 2-15,3 1 1 16,7 3-6-16,0 0 0 16,1 0 4-16,-8 3 0 15,-3-3-3-15,-4 0 1 16,-7 4-2-16,-4-1 1 16,-10 6-2-16,-3 4 1 15,-8-1-1-15,-3 7 1 16,-4 3-1-16,4 0 1 15,0 3 0-15,3 0 0 16,4 3 0-16,3 0 1 16,8-2-1-16,3-8 1 0,7 1-3 15,7-6 1-15,7-1-4 16,7-9 1-16,1-3-7 16,-1-9 0-16,-3-10-6 15,-1-9 0-15</inkml:trace>
  <inkml:trace contextRef="#ctx0" brushRef="#br0" timeOffset="-194165.87">17953 14537 65 0,'18'53'32'0,"6"16"-38"16,-10-47 62-16,4 13-55 0,7 15 0 15,-4 0-1-15,-4 16 1 16,-9 3-2-16,-16 16 0 16,-6 3-4-16,-14 9 0 15,0-16-14-15,-11-9 0 16</inkml:trace>
  <inkml:trace contextRef="#ctx0" brushRef="#br0" timeOffset="-193430.05">19018 14917 65 0,'7'12'32'0,"-14"-12"-32"0,0 0 50 0,-7 0-49 15,-11 0 0-15,-10-3 0 16,-11 3 0-16,0 3-2 16,-7 3 1-16,-3 4 1 0,7 6 0 15,3 9-2 1,3 6 0-16,1 3 0 16,3-2 1-16,4-7-1 15,7 0 1-15,3 6-1 16,11 4 0-16,7-4 1 0,7 4 1 0,7 5-1 31,0 7 0-31,0 16-1 16,-7 16 1-16,-7 15-1 15,-7 22 0-15,-11 12-1 0,-6 1 0 16,-5 6 0-16,-3-7 1 16,8 1 1-1,-5-10 0-15,5-6 2 16,2-3 1-16,8-7 2 15,7-12 0-15,7-9 0 0,11-4 1 16,6-12 0-16,11-10 0 16,18-9-3-16,21-12 1 0,4-10-5 15,10-3 1 1,3-10-7-16,-3-5 1 0,-3-7-10 16,-11-7 0-1,-14-5-8-15,-7-10 1 16</inkml:trace>
  <inkml:trace contextRef="#ctx0" brushRef="#br0" timeOffset="-192694.64">19487 16237 64 0,'4'12'32'0,"0"-2"-36"16,-4-10 57-16,-4 0-51 0,-3 0 0 15,-4 0 0-15,-3 0 1 16,-7 3-4-16,-7 3 1 16,3 0 2-16,-3 10 1 15,3 12-2-15,1 4 0 16,2 12-1-16,5 3 0 15,3-3-2-15,10-1 1 16,4-2-3-16,7-3 0 16,14-10-4-16,15-9 0 15,13-13-3-15,0-6 1 0,11-6 0 16,0-10 1-16,0-6 3 16,-10 3 1-16,-4-3 4 15,-11-3 1-15,-3 7 4 16,-4-4 0-16,-7 3 1 15,-3 0 1-15,-4 3 0 16,-4 4 0-16,-6 2-1 16,-8 4 1-16,-6 6 0 15,-11 3 0-15,-4 0-2 16,-7 7 1-16,-3-1-1 0,7 7 0 16,-1 3-1-1,5 3 0-15,-1 0-1 0,4 3 0 0,3-7-1 16,4-5 0-16,7 0-2 31,7-4 1-31,7-3-3 16,7-6 0-1,53-25-11-15,-3-3 1 16,3-3-7-16,-11-4 0 0</inkml:trace>
  <inkml:trace contextRef="#ctx0" brushRef="#br0" timeOffset="-192408.5">20260 16249 41 0,'7'22'20'0,"-25"-3"-16"0,11-16 26 16,-7 0-27-16,0 1 1 0,0 2 1 16,3-3 0-16,1 6-6 15,-1-2 0-15,1 2 5 16,3 0 0-16,3 1-1 15,4-1 1-15,0 7 0 16,7 3 0-16,7-4 0 16,0 4 0-16,1 0-2 15,-8 3 1-15,-7 6-3 16,-11 0 0-16,0 1-4 16,-3 2 1-16,-10 0-6 15,-8-2 1-15,0-4-11 16,-3-3 1-16</inkml:trace>
  <inkml:trace contextRef="#ctx0" brushRef="#br0" timeOffset="-192079.03">20966 15882 65 0,'21'22'32'0,"-32"3"-42"0,1-12 55 16,-12 12-45-16,-13 3 0 16,-4 10 1-16,4 9 0 0,-4 3-1 15,-3 16 0-15,0 3 0 16,6 3 1-16,5-3-1 15,9-6 1-15,8-4-2 16,14-5 0-16,11-10-5 16,7-13 0-16,3-15-9 15,10-10 1-15,1-12-3 16,14-13 1-16</inkml:trace>
  <inkml:trace contextRef="#ctx0" brushRef="#br0" timeOffset="-191868.65">21202 16252 52 0,'11'54'26'0,"-43"12"-32"16,18-44 51-16,-7 6-44 0,-8 6 1 16,-10 7-1-16,1 0 1 15,-5 3-3-15,1-4 0 16,0 1 0-16,10-6 0 15,7-13-8-15,1-10 0 16,9-15-6-16,8-13 0 16</inkml:trace>
  <inkml:trace contextRef="#ctx0" brushRef="#br0" timeOffset="-191687.69">20765 16359 31 0,'7'-31'15'0,"35"31"-1"0,-24 9 20 0,3 7-29 16,3 9 0-16,1 9 2 15,0 7 0-15,3 0-9 16,-3 3 0-16,-1 3 6 16,-2 0 0-16,-5-3-4 15,-3-7 0-15,0-11-7 16,-3-14 0-16,0-15-9 16,-1-16 1-16</inkml:trace>
  <inkml:trace contextRef="#ctx0" brushRef="#br0" timeOffset="-191284.39">21191 15744 53 0,'25'16'26'0,"-4"41"-24"0,-14-45 44 15,4 1-42-15,3 2 1 16,4-2 1-16,-1 3 0 15,4-7-8-15,8 0 1 16,-1 1 6-16,4-7 0 16,-1 0-3-16,-6-3 1 15,-4 6-2-15,-7 1 1 16,-7 2-3-16,-3 4 1 16,-8 2-2-16,-3 1 1 15,-3 3-1-15,-1-4 1 0,-3 1-1 16,-4-3 1-16,1-1 0 15,-1 4 1-15,1 6-1 16,2 0 1-16,1 3-1 16,4 0 1-16,-1 0-2 15,8-3 1-15,3-6-2 16,7-4 0-16,3-2-2 16,4-1 0-16,8-6-3 15,2-6 0-15,11-10-9 16,4-15 0-16</inkml:trace>
  <inkml:trace contextRef="#ctx0" brushRef="#br0" timeOffset="-191027.46">21735 15572 43 0,'-7'34'21'0,"-4"61"-9"0,11-77 30 16,0 17-40-16,7 21 1 16,4 7 1-16,3 19 0 15,0 5-4-15,-4 14 0 16,5 8 2-16,2 1 1 16,-10 3-3-16,-10-16 0 15,-4-3-7-15,-18-3 1 16,-14-12-12-16,-7-10 0 0</inkml:trace>
  <inkml:trace contextRef="#ctx0" brushRef="#br0" timeOffset="-190233.72">22341 16309 80 0,'0'3'40'0,"0"-6"-48"16,0 6 74-1,0-3-65-15,0 0 0 16,0 0 2-16,0 0 0 0,0 0-6 0,0 0 1 15,7 0-8 1,1 3 0-16,2 0-13 16,-3 4 1-16</inkml:trace>
  <inkml:trace contextRef="#ctx0" brushRef="#br0" timeOffset="-189167.36">23121 15886 65 0,'-7'15'32'0,"7"-8"-27"0,0-7 48 16,0 0-49-16,4 3 0 15,3-3 5-15,7 0 0 16,7-7-10 0,18-2 0-16,10-4 6 15,4-2 1-15,18-1-2 16,-1 4 0-16,1 2-3 15,-11 4 0-15,-15 3-2 16,-9 3 1-16,-19 9-3 16,-13 13 0-16,-18 3-1 15,-18 19 1-15,-7 3-2 16,-3 10 1-16,-11 8 0 16,-10-5 1-16,3 6 1 15,3 0 1-15,8 6 1 16,10 0 0-16,7 0 1 15,7-3 1-15,8-9 2 0,6-7 0 0,15-12-1 16,13-7 1 0,22-6-2-16,11-6 1 15,3-6-6-15,10-7 1 16,1 1-7-16,-1-7 1 16,-7-9-10-16,1-4 0 15,-8-12-6-15,-3 4 1 16</inkml:trace>
  <inkml:trace contextRef="#ctx0" brushRef="#br0" timeOffset="-188867.22">24550 16306 62 0,'7'6'31'0,"-4"-18"-37"0,-3 12 56 0,0 0-46 16,0 0 1-16,0 0 2 15,-7 6 1-15,-10 3-10 16,-12 7 1-16,-9 9 6 16,-15 0 1-16,-7 13-4 15,-11 6 1-15,11 3-2 16,4 6 1-16,3 6-6 0,7-2 1 15,7-16-8 1,7-10 0-16,11-9-11 0,11-13 0 16</inkml:trace>
  <inkml:trace contextRef="#ctx0" brushRef="#br0" timeOffset="-188624.47">23992 16158 62 0,'0'44'31'0,"7"19"-26"0,-7-50 48 0,8 15-51 16,2 13 0-16,11 21 1 16,8 1 0-16,2 9-4 15,12 0 0-15,13-12-1 16,4-10 0-16,-4-16-6 15,-6-8 1-15,-11-8-14 16,-8-11 1-16</inkml:trace>
  <inkml:trace contextRef="#ctx0" brushRef="#br0" timeOffset="-187890.48">24758 14970 59 0,'-7'19'29'0,"10"-29"-22"0,-3 10 45 0,7-3-49 15,4 0 1-15,7 0 1 16,10-6 1-16,14-1-7 16,8-6 1-16,6-2 5 15,11-1 0-15,7-6-1 16,7 3 0-16,-3 0-3 16,0 3 0-16,-11 6-2 15,-7 7 1-15,-4 6-1 16,-3 6 0-16,-4 4-2 15,-3 9 1-15,-11 9 0 16,-6 0 0-16,-1 16-1 0,-7 9 1 16,-7 10-2-16,-7 12 1 15,-3 23 0-15,-11 5 1 16,-4 10-1-16,-7 9 1 16,-3 4-1-16,-3 12 1 15,2-10 0-15,8-2 0 16,4 5 0-16,3-2 1 15,0-7 1-15,3-3 1 16,11-9 2-16,4-3 1 16,-1-20-1-16,-3-8 0 15,-7-10-1-15,-10-10 1 0,-1-2-3 16,-17-4 1-16,-25-3-2 16,-25 1 1-16,-24 5-1 15,-18 4 0-15,-21-4-7 16,-11 4 1-16,-24-13-12 15,-7-7 0-15</inkml:trace>
  <inkml:trace contextRef="#ctx0" brushRef="#br0" timeOffset="-181618.18">4057 1012 43 0,'0'-3'21'0,"0"-6"-20"0,0 9 22 0,0-9-23 16,0 2 0-16,0-2-5 15,0-1 1-15,0 4-5 16,0-3 1-16</inkml:trace>
  <inkml:trace contextRef="#ctx0" brushRef="#br0" timeOffset="-181343.77">4477 1003 44 0,'10'6'22'0,"-3"-21"-31"0,-3 5 35 0,3-2-33 16,0-4 1-16,4 7-14 15,-1-7 0-15</inkml:trace>
  <inkml:trace contextRef="#ctx0" brushRef="#br0" timeOffset="-180727.88">4085 1473 31 0,'4'10'15'0,"3"-4"-14"16,-7 4 21-16,0 2-21 16,3 4 1-16,4 3 2 15,-3 6 0-15,10-3-4 0,-3 9 0 0,3-3 3 16,10 0 1-16,8-3-1 16,10-12 1-16,-3-10-1 15,11-9 0-15,-1-13-1 16,0-22 0-1,1-9-4-15,-1-9 1 16,-17 5-6-16,0-2 1 16,-11 21-8-16,-7 1 1 15</inkml:trace>
  <inkml:trace contextRef="#ctx0" brushRef="#br0" timeOffset="-180113.51">5211 740 33 0,'38'-51'16'0,"-76"-77"-10"16,13 93 24-16,-7 1-30 0,-17-4 0 16,-22 7 0-16,-6 12 0 15,-19 7-1-15,-24 15 1 16,-7 12 0-16,-3 14 1 15,-8 15-1-15,8 12 1 16,10 29 0-16,10 6 0 16,29 6 0-16,4 3 0 15,17 22-1-15,17 4 0 16,19 18 0-16,10 0 0 16,14 7 0-16,21-19 0 0,18-4-1 15,3-12 1 1,18-22 0-16,10-12 1 0,8-20 0 15,14-30 0-15,14-20 1 16,13-24 1-16,1-29-1 16,11-31 0-16,-4-16-1 15,-4-15 1-15,-13-7-1 16,-22-25 0 0,-10 10-3-16,-25 2 1 0,-22 4-1 15,-13-6 1-15,-22 9-1 16,-24 9 1-16,-21 4-1 15,-32 27 0-15,-8 17-6 16,-31 12 0-16,-38-3-4 16,6 12 1-16</inkml:trace>
  <inkml:trace contextRef="#ctx0" brushRef="#br0" timeOffset="-177816.4">18725 410 21 0,'-3'-34'10'0,"10"6"0"0,-3 21 10 0,-4 7-16 16,3 0 1 0,4 16 0-16,0 12 1 0,0 26-8 15,0 5 0-15,0 42 5 16,4 40 1-16,-1 28-3 16,5 38 1-16,-5 28-1 15,4 13 0-15,-3 9 0 16,3-12 0-16,-3-4-1 15,-1 1 0-15,-3-32 0 16,-7-19 0-16,0-25-1 16,0-34 0-16,0-32-2 15,0-28 1-15,-3-18-4 16,-1-26 0-16,4-22-5 16,0-31 1-16</inkml:trace>
  <inkml:trace contextRef="#ctx0" brushRef="#br0" timeOffset="-176997.77">18598 570 27 0,'50'10'13'0,"-1"-1"-6"0,-31-9 19 0,14 0-25 16,10 0 1-16,7 0 1 15,11 0 0-15,25 0-3 16,21 0 0-16,17-9 2 16,33 9 0-16,27 0-1 15,11 0 0-15,28 9-1 16,4 1 1-16,7-1-2 16,-7-3 1-16,-4-3 0 15,4-3 0-15,-29-3 0 16,4-3 1-16,-7-10-1 15,-28 4 0-15,3 2 0 16,-13 1 0-16,-12 3 0 0,-13-4 0 16,-32-5-1-16,-11 2 1 15,-7 4-1-15,-14 2 1 16,-11-2-1-16,-10 0 1 16,-14-1-1-16,-7 10 1 15,-15 13-2-15,-10-1 1 16,-7 7 0-16,-7 25 0 15,-3 3 0-15,-12 16 1 16,-2 24-1-16,-8 33 0 16,-4 11 1-16,1 20 0 0,7 18-1 0,7 29 1 15,6-1-1-15,15 10 1 16,11-9 0 15,6-13 0-31,1 0 0 0,0-16 0 0,-1-15 0 16,-3-10 1-16,-3-18 0 15,-4-14 1-15,-7-5-1 16,0-10 0-16,-7-6 1 16,-8-9 0-16,-6-16 0 15,-14-4 0-15,-8-2-1 16,1-1 0-16,-21-8 1 16,-19-1 0-16,-27-6 0 15,-15-16 1-15,-52-3-1 0,-29-19 1 0,-45-6-1 31,-50-6 1-31,-39-13-4 0,-28-15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38:58.52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7T18:42:49.118"/>
    </inkml:context>
  </inkml:definitions>
  <inkml:trace contextRef="#ctx0" brushRef="#br0">23985 1357 44 0,'0'13'22'0,"0"31"-11"15,0-19 23-15,-3 22-33 16,-4 28 0-16,-11 16 1 0,4-19 1 16,-11 79-3-1,-6-1 0-15,2-2 1 16,1-17 0-16,7-15-4 15,3-28 0-15,4-22-12 16,7-31 0-16</inkml:trace>
  <inkml:trace contextRef="#ctx0" brushRef="#br0" timeOffset="387.92">24218 1731 44 0,'46'-60'22'0,"3"47"-14"0,-38 17 29 15,0 5-34-15,-4 16 0 16,-11-3 1-16,-13 19 1 16,-8 12-7-16,-10 10 1 15,-11 9 3-15,0-6 0 16,3 3-2-16,1-7 1 16,-4-11-2-16,4-14 0 0,7-2-1 15,3-16 0-15,18-4 0 16,14-12 1-16,10-9-1 15,8-6 0-15,3 2 2 16,4 1 0-16,3 3 1 16,4 12 0-16,0 3 0 15,-8 4 0-15,1 9 0 16,-4-13 1-16,-3 19-1 16,-4 1 0-16,0 5 0 15,-3 1 1-15,-4-1-1 16,-4 4 0-16,1-1-2 15,-4-2 1-15,0-7-7 16,0-9 1-16,3-13-10 16,8-12 0-16</inkml:trace>
  <inkml:trace contextRef="#ctx0" brushRef="#br0" timeOffset="755.61">24486 2508 40 0,'-3'54'20'0,"-4"-17"-10"0,7-21 25 16,-4 3-33-16,1-10 0 15,-4 0 2-15,3-2 0 16,1-4-5-16,3-9 0 16,0-7 3-16,3-3 0 0,4-2-1 15,4-4 0-15,3-3-2 16,0-1 1-16,-3-2-1 15,3-3 1-15,3 9-1 16,1 6 1-16,0 4 0 16,-1-1 0-16,1 10 0 15,-4 3 1-15,0 19 0 0,-3 6 0 16,-1 0-1-16,-3 6 1 16,0 10-1-16,4-3 1 0,-4-4-2 15,0-6 1-15,0-2-5 16,0-14 1-16,4 1-6 31,-1-7 0-31,8 6-5 0,3-12 0 0</inkml:trace>
  <inkml:trace contextRef="#ctx0" brushRef="#br0" timeOffset="1018.17">25019 2624 25 0,'32'-34'12'0,"-4"18"2"0,-28 16 15 15,4-3-23-15,-1-6 0 16,1 9 4-16,-4 0 0 15,0 0-13-15,0 0 1 16,-7-7 8-16,-8 7 0 16,-2 7-3-16,-4-7 1 15,-1 9-3-15,1 4 1 16,0 8-2-16,-4-2 1 16,11 0-1-16,4 6 0 0,6-6-3 15,8-10 1-15,13 4-2 16,12-1 1-16,-5-8-3 15,-3-14 0-15,1-5-4 16,-5-7 1-16,4-7-5 16,-3 4 1-16</inkml:trace>
  <inkml:trace contextRef="#ctx0" brushRef="#br0" timeOffset="1379.49">25238 2552 42 0,'21'32'21'0,"4"11"-18"16,-22-27 37-16,-3-3-37 16,0 9 0-16,4-10 2 15,-4 1 0 1,0-13-5-16,7-7 0 16,0 1 4-1,3 3 1-15,1-6-2 0,0 9 1 16,-1 0-3-16,4 9 0 15,-3 0-3-15,3 7 1 16,0 6-2-16,-3 3 0 16,3 0 0-16,0-6 0 15,7-10 1-15,0-2 0 16,4-7 3-16,3-7 0 16,-3-2 1-16,-1-10 0 15,5-6 0-15,-5-3 0 16,-2-7-2-16,-5-5 0 15,-3 2-11-15,-7 0 1 0,-10-9-7 16,3 13 1-16</inkml:trace>
  <inkml:trace contextRef="#ctx0" brushRef="#br0" timeOffset="1870.41">26215 2182 64 0,'-7'13'32'0,"10"-29"-35"94,-3 16 60-94,0 3-57 15,0-3 1-15,0 0 0 0,0 0 1 0,0 3-8 0,4 0 1 0,3 4-14 0,0-4 1 0</inkml:trace>
  <inkml:trace contextRef="#ctx0" brushRef="#br0" timeOffset="2034.76">26194 2643 68 0,'3'3'34'0,"1"-3"-39"0,-1-9 52 0,4-4-57 16,4 4 0-1,-4-7-26-15,4 4 1 16</inkml:trace>
  <inkml:trace contextRef="#ctx0" brushRef="#br0" timeOffset="3151.17">27813 1361 44 0,'-4'40'22'0,"12"17"-12"0,-8-32 22 16,0 9-31-16,0 13 0 0,-8 7 2 16,1 15 0-16,0 3-3 15,4-9 1-15,3-10 2 16,0-16 1-16,-4-2-1 16,1-19 0-16,-1-16-1 15,-3-13 0-15,-7-6-2 16,-7-3 1-16,-7 3-2 15,-8-2 0-15,-2 2-1 16,-5 3 1-16,1 7-1 16,-4 6 1-16,4 3-1 15,6 9 0-15,8 7 1 16,0 12 1-16,3-3 0 16,8 13 0-16,6-4 1 15,8-3 1-15,3 4 2 16,17-10 0-16,19 0 0 15,20-16 0-15,18-9-1 0,0-6 0 16,-10-3-6-16,-1-1 0 16,-6 7-16-16,-12 6 0 15</inkml:trace>
  <inkml:trace contextRef="#ctx0" brushRef="#br0" timeOffset="3436.84">27097 2518 75 0,'28'18'37'0,"25"-2"-39"0,-28-22 61 0,6 0-59 16,26 2 1-16,13-2-1 15,15-3 1-15,7-4-2 16,-11-6 0-16,-3 10-3 16,-8-4 0-16,-10 4-4 15,-10 0 1-15,-12 6-6 16,-9-4 1-16,-5 4-9 16,-6 3 1-16</inkml:trace>
  <inkml:trace contextRef="#ctx0" brushRef="#br0" timeOffset="3976.22">27404 2991 54 0,'-4'57'27'0,"-13"15"-28"0,13-57 46 0,-3 14-45 16,-4 5 1-16,1-3 3 15,3 1 1-15,0-1-5 16,3-3 0-16,-3-12 3 16,4 0 1-16,-1-10-2 15,4-6 1-15,-3-9-2 16,-1-4 0-16,-3-3-1 16,0-12 0-16,-7-3-1 15,-7 3 1-15,-8 3-1 16,-2 3 0-16,-5 3-1 15,1 6 0-15,0 10 1 16,0 3 0-16,-1 9 0 16,5 7 1-16,6 12 1 0,0 4 1 15,11 9 0-15,7 2 0 16,7-8-1-16,7 3 0 16,14-4-3-16,18-9 0 15,7-3-7-15,7-6 1 16,3-23-11-16,11 4 0 15</inkml:trace>
  <inkml:trace contextRef="#ctx0" brushRef="#br0" timeOffset="4202.28">27898 3038 51 0,'-39'50'25'0,"0"26"-22"15,18-45 37-15,-14 7-39 16,-15 15 1-16,1-9 0 16,3 0 1-16,0 0-5 15,11-10 0-15,7-15-5 16,14-16 1-16,10-9-10 16,8-22 1-16</inkml:trace>
  <inkml:trace contextRef="#ctx0" brushRef="#br0" timeOffset="4352.6">27541 3048 55 0,'39'69'27'0,"39"62"-23"0,-54-96 46 16,8 6-50-16,-4 2 0 16,8 4-4-16,-1-6 0 15,0-6-5-15,-6-10 0 16,-8-16-8-16,0-6 1 15</inkml:trace>
  <inkml:trace contextRef="#ctx0" brushRef="#br0" timeOffset="4909.79">28466 2436 59 0,'7'19'29'0,"10"6"-25"15,-6-16 53 1,3 1-54-16,4-7 1 16,6 3 1-16,8-6 0 15,7-15-7-15,0-7 0 16,0 6 3-16,-8-3 1 0,-6-6-2 15,-11-3 0 1,-10 0-2-16,-11 3 0 16,-11 6-2-16,-10 3 0 15,-1 10-2-15,-9 12 1 0,-8 10 0 16,0 6 0-16,7 12 1 16,7 13 0-16,8 16 4 15,3 12 1-15,10 10 2 16,4-7 1-16,10-9 0 0,15-6 1 15,17-16-2-15,15-13 1 16,10-18-7 0,7-19 1-16,-7-6-12 15,-7-13 0-15,3-19-5 0,1-6 0 0</inkml:trace>
  <inkml:trace contextRef="#ctx0" brushRef="#br0" timeOffset="5177.39">29587 1696 59 0,'11'-6'29'0,"-29"6"-37"0,4 6 54 0,0 3-45 0,-7 17 0 0,-21 5 0 0,-18 19 1 0,0 7-3 0,0 15 0 0,7-6-1 0,7-4 0 15,7-5-10-15,11-13 0 0,7-26-5 16,10-11 1-16</inkml:trace>
  <inkml:trace contextRef="#ctx0" brushRef="#br0" timeOffset="5343.3">29175 1847 44 0,'35'75'22'0,"36"41"-26"16,-47-82 38-16,12 10-36 16,2-6 0-16,1 3-17 15,7-4 1-15,-7-12 16 16,-7-6 1-16</inkml:trace>
  <inkml:trace contextRef="#ctx0" brushRef="#br0" timeOffset="5773.39">29993 2511 66 0,'0'16'33'0,"11"-10"-38"16,-4-6 69-16,3 0-62 15,1 0 0-15,10-3 0 16,11 0 0-16,7-3-5 15,3 3 1-15,0-4-3 16,-3 7 1-16,-7 7-13 16,-11-4 1-16,-10 3-5 0,-4 7 1 15</inkml:trace>
  <inkml:trace contextRef="#ctx0" brushRef="#br0" timeOffset="5944.23">29937 2866 61 0,'24'28'30'0,"19"-12"-37"0,-29-13 58 15,4-3-53-15,13 6 1 16,8-6-9-16,7 0 1 16,7 0-3-16,0-9 1 0</inkml:trace>
  <inkml:trace contextRef="#ctx0" brushRef="#br0" timeOffset="6392.03">30787 3001 68 0,'21'25'34'0,"7"-35"-36"16,-14 4 58-16,8-3-53 15,13-7 0-15,11 3-1 16,3-12 1-16,-10-3-5 16,0-6 0-16,0-4 2 0,-8-15 1 15,-13 2-3-15,-15 4 1 16,-6-3-1-16,-8 3 1 15,-10 10-1-15,-18 5 0 16,-10 20-2-16,-4 12 1 16,-10 9-1-16,6 19 1 15,4 16 0-15,11 6 0 16,10 13 2-16,11 9 0 16,14 10 2-16,17-1 1 15,12 7 0-15,16-22 0 0,19-7-1 16,6-21 0-16,-3-10-3 15,4-6 0-15,3-28-6 16,-4-16 1-16,4-16-11 16,0-12 0-16</inkml:trace>
  <inkml:trace contextRef="#ctx0" brushRef="#br0" timeOffset="6650.12">32089 1793 48 0,'-21'19'24'0,"-47"19"-19"16,51-19 34-16,-15 12-39 15,0 7 1-15,-6 15 0 0,6-9 1 16,0 22-3-16,4-4 1 15,3-2-1-15,4-16 0 16,3-7-7-16,8-11 1 16,3-17-8-16,0-18 0 15</inkml:trace>
  <inkml:trace contextRef="#ctx0" brushRef="#br0" timeOffset="6799.9">31679 1840 46 0,'11'16'23'0,"10"47"-20"0,-7-44 38 0,15 18-40 16,6 13 1-16,7 4-1 16,4 8 0-16,3 4-6 15,4 3 0-15,-7-6-9 16,-7-7 0-16</inkml:trace>
  <inkml:trace contextRef="#ctx0" brushRef="#br0" timeOffset="10199.04">6932 4010 55 0,'4'7'27'0,"13"-7"-17"15,-17 0 28-15,4 3-34 16,3 3 0-16,-7 13 0 16,0 9 1-16,-7 13-7 15,3 21 1-15,4 11 4 0,-7-1 0 16,7 9-2 0,7 1 1-16,-3-13 0 15,6-10 1-15,-3-8-1 0,0-17 0 16,1-9-1-16,-1-12 0 15,-7-10-1-15,-7-13 0 16,-8-5-2-16,5-14 1 0,-11 14-1 16,-15-10 0-16,-6 3-2 15,0 6 1 1,-4 7-1-16,4 9 1 16,-8 0 0-16,4 9 1 15,4 10 0-15,0 15 0 16,6-2 3-1,5 9 1-15,13 2 1 0,11 1 1 0,10-9 1 0,19-7 1 32,9-9-1-32,26-13 0 15,6-12-3-15,-10 0 0 0,21-10-6 16,4 0 0-16,-11-3-8 16,-7 13 0-16,-7-3-10 0,-14 9 0 15</inkml:trace>
  <inkml:trace contextRef="#ctx0" brushRef="#br0" timeOffset="10491.37">6160 5399 75 0,'-4'10'37'0,"15"9"-37"16,-8-16 68-16,15 3-64 16,21-6 1-16,10 0 1 15,21 0 0-15,43-9-9 0,18-10 1 16,24-3 3-16,11-3 1 16,-28 0-7-16,-15 9 1 15,-14 7-7-15,-28 2 1 16,-13 7-15-16,-26 4 1 15,-17 2 0-15,-11 6 1 16</inkml:trace>
  <inkml:trace contextRef="#ctx0" brushRef="#br0" timeOffset="11092.05">6523 5948 58 0,'0'13'29'0,"-4"18"-35"15,1-12 58-15,3 0-49 0,-11 9 1 16,1 16 2 0,-1 3 0-16,0 12-8 0,1 14 1 15,3 5 5-15,-11-12 0 16,8-7-3-16,-1-12 1 15,4-9-2-15,3-13 1 16,-6-12-2-16,3-7 1 16,-7-19-1-16,-4-2 1 15,-3-4-1-15,-18-6 1 16,-3 0-1-16,3 3 0 0,-10 0-1 31,-11 6 0-31,10 7 0 0,1 3 1 0,6 6 0 16,8 9 0-16,7 10 2 15,3 12 1-15,4 4 1 16,14 12 0-16,7-3 1 16,4-1 1-16,20-8-1 15,15-4 0-15,14 1-4 0,11-10 0 16,10-10-6 0,-14-9 1-16,10 0-11 15,-3-9 0-15,14-16-7 16,-3 3 1-16</inkml:trace>
  <inkml:trace contextRef="#ctx0" brushRef="#br0" timeOffset="11317.48">7327 6202 54 0,'-17'41'27'0,"-36"3"-26"0,39-28 45 15,-22 6-45-15,-10 9 1 16,-3 10-1-16,-11 15 1 16,-7 13-3-16,0 0 1 15,3 3-1-15,12-6 0 16,13-13-10-16,11-18 1 16,17-23-7-16,4-18 1 0</inkml:trace>
  <inkml:trace contextRef="#ctx0" brushRef="#br0" timeOffset="11498.19">6819 6315 65 0,'53'53'32'0,"11"70"-32"16,-43-86 59-16,14 23-59 15,7-7 0-15,11 7-6 16,7-7 0-16,0-9-2 15,-3-6 1-15,-11-20-13 16,-4-8 1-16</inkml:trace>
  <inkml:trace contextRef="#ctx0" brushRef="#br0" timeOffset="12269.91">8968 5406 74 0,'0'3'37'0,"-11"0"-46"15,4-6 67-15,-7-3-57 16,-11-1 0-16,-14 1 1 16,-3 9 1-1,-7 7-3-15,6 5 0 16,1 10 1-16,-7 4 0 16,3 8-1-16,3 4 1 0,12-10-2 15,6-6 1 1,14 7-2-16,8-7 0 0,13-9 0 15,8-10 0-15,7-6 0 16,10-10 0-16,4-2 0 16,0-10 1-16,-4 0 0 15,-3 6 0-15,3 1-2 16,-10-1 1-16,-1 7-1 0,-2 5 1 16,-1 4 0-16,0 16 1 15,0 15 0-15,0 4 0 16,0 15 2-1,1 3 1-15,-1 1-3 0,0 2 1 0,0-12-10 16,4-13 1-16,-4-24-9 16,11-10 0-16</inkml:trace>
  <inkml:trace contextRef="#ctx0" brushRef="#br0" timeOffset="12533.89">9638 4349 69 0,'-7'53'34'0,"-39"35"-40"0,28-66 62 16,-28 82-56-1,1-14 0-15,-1-5-8 16,3-22 1-16,8-16 2 16,10-19 0-16,11-19-14 15,4-21 1-15</inkml:trace>
  <inkml:trace contextRef="#ctx0" brushRef="#br0" timeOffset="12699.22">9292 4380 62 0,'43'50'31'0,"-5"54"-31"16,-17-79 52-16,15 22-52 15,6 16 1-15,4 6-4 16,0 3 1-16,3-6-4 16,4-7 1-16,-3-12-13 15,-5-12 1-15</inkml:trace>
  <inkml:trace contextRef="#ctx0" brushRef="#br0" timeOffset="13153.82">10710 5171 81 0,'11'25'40'0,"21"-32"-47"0,-22 4 72 16,15-3-65-16,17 3 1 15,18-10-3-15,21-6 1 0,-3-2-5 16,-18 2 1-16,-4 6-9 16,-13 7 1-16,-15 9-10 15,-17 6 1-15</inkml:trace>
  <inkml:trace contextRef="#ctx0" brushRef="#br0" timeOffset="13343.84">10541 5660 67 0,'-7'59'33'0,"49"-18"-37"0,-24-32 59 0,14 4-55 16,10-10 0-16,25-9-6 16,21-7 0-16,25-12-3 15,-4-6 1-15,8-7-11 16,-4-2 1-16</inkml:trace>
  <inkml:trace contextRef="#ctx0" brushRef="#br0" timeOffset="15762.42">27316 4296 49 0,'7'37'24'0,"-11"10"-13"0,1-37 25 0,-1 9-34 15,4 9 1-15,-3 6 1 16,-1 1 0-16,0 6-5 16,1 2 0-1,-1 1 3 1,4-15 0-16,0-14-1 16,0-12 0-16,0-15-2 15,-3-4 1-15,-4-9-1 16,-4-6 1-16,-6-4-1 15,-8 7 0-15,-3 6-1 16,-1 3 1-16,-2 7-1 0,-5 2 0 16,5 10-1-16,2 10 1 15,5 8 0-15,-1 1 1 0,7 0 0 16,4 6 1-16,11 10 1 16,6-10 0-1,15 3 0 1,7-6 1-16,3-3-1 0,7-10 1 0,4-3-4 15,0-6 1-15,-7-9-12 16,6-7 0 0,1-6-3-16,0 7 1 0</inkml:trace>
  <inkml:trace contextRef="#ctx0" brushRef="#br0" timeOffset="16045.65">26554 5124 74 0,'91'-16'37'0,"33"-31"-51"0,-78 28 77 0,31 6-64 15,15-9 0-15,-14-9-3 16,-1 3 1-16,-6 6-1 16,-11 9 1-16,-11 1-10 15,-10 12 1-15,-11-6-8 16,-14 6 1-16</inkml:trace>
  <inkml:trace contextRef="#ctx0" brushRef="#br0" timeOffset="16465.91">26843 5330 61 0,'3'54'30'0,"-6"40"-34"0,-4-69 55 16,3 9-49-16,-6 4 0 15,-1 3 2-15,-3 6 0 16,3-6-6-16,4-10 1 16,0-6 3-16,0-6 0 15,4-7-1-15,-1-8 0 16,1-8-1-16,3-14 0 0,0 5 0 16,-4-3 0-16,-6-6-1 15,-5-3 1-15,-6 0-1 16,-7-3 1-16,-7 9-1 15,0 7 1-15,-4 9-1 16,0 9 0-16,4 6 1 16,-1 10 0-16,1 0 0 15,10 10 0-15,4-4 0 16,7 9 0-16,11 1-3 0,10 3 1 16,14-3-7-16,18-13 0 0,21-16-10 31,-4-12 0-31</inkml:trace>
  <inkml:trace contextRef="#ctx0" brushRef="#br0" timeOffset="16663.14">27312 5484 40 0,'-14'69'20'0,"-35"6"-15"0,27-53 26 15,-13 7-31-15,-7 8 1 16,-1 7-1-16,5 3 1 16,-1-3-4-16,7-6 1 15,11-16-10-15,14-22 0 16</inkml:trace>
  <inkml:trace contextRef="#ctx0" brushRef="#br0" timeOffset="16829.98">27044 5321 35 0,'3'22'17'0,"22"78"-6"16,-14-71 22-16,3 14-29 15,4 5 1-15,6 11 0 16,4 4 0-16,1-7-11 16,-1-9 1-16,4-12-7 15,-1-4 1-15</inkml:trace>
  <inkml:trace contextRef="#ctx0" brushRef="#br0" timeOffset="17348.86">27986 4760 56 0,'-7'15'28'0,"10"-11"-19"0,-3-4 44 0,4 0-49 16,-1 0 0-16,19 6 3 15,9-6 1-15,12 6-10 0,6-3 1 16,-3 0 5 0,-7 7 0-16,-8-1-2 15,-6 7 0-15,-14 6-3 0,-18 3 1 0,-11 3-1 31,-14 10 0-31,-7-1-1 16,1 1 1-16,-8 12 0 0,3-6 1 16,5 9 0-1,2 4 1-15,8 12-1 16,7-16 1-16,21 4-3 16,21-17 1-16,7-8-4 0,18-17 1 15,14-8-4-15,7-14 0 16,-7-11-14-16,11-20 1 0</inkml:trace>
  <inkml:trace contextRef="#ctx0" brushRef="#br0" timeOffset="17593.99">28945 4559 56 0,'0'38'28'0,"-10"28"-25"16,-1-54 40-16,-10 7-42 16,-11 3 0-16,-10 6 1 15,-4 13 0-15,7 3-4 16,8-13 0-16,2 0-3 16,8-12 0-16,7-6-9 15,7-19 0-15,4-16-3 16,6-13 0-16</inkml:trace>
  <inkml:trace contextRef="#ctx0" brushRef="#br0" timeOffset="17743.84">28600 4518 27 0,'-7'-44'13'0,"10"35"6"15,1 15 19-15,3 13-33 16,7 6 1-16,7 16 3 16,7 12 0-16,11 7-12 0,3 6 0 15,1-10 5-15,-8-9 1 16,-7-6-16-16,-3-16 0 15,-4-3-3-15,0-13 0 16</inkml:trace>
  <inkml:trace contextRef="#ctx0" brushRef="#br0" timeOffset="18175.57">29453 4964 47 0,'-3'34'23'0,"-1"-40"-13"0,4 6 42 16,0 0-47-16,11-3 0 15,3 3 1-15,4 0 1 16,17 0-10-16,11-7 1 16,14-2 2-16,0-4 0 15,-7 7-10-15,-7-3 0 0,-15 2-10 16,-13 7 1-16</inkml:trace>
  <inkml:trace contextRef="#ctx0" brushRef="#br0" timeOffset="18359.47">29263 5396 78 0,'42'41'39'0,"46"-38"-51"16,-63-9 73-16,21 0-63 15,14-4 0-15,3-2-12 16,5 5 1-16,-1-5 0 15,-18-1 0-15</inkml:trace>
  <inkml:trace contextRef="#ctx0" brushRef="#br0" timeOffset="19109.1">30745 4452 68 0,'7'10'34'0,"7"-10"-28"15,-4-6 51-15,15-4-55 16,17 1 1 0,15-10 0-16,-1-12 1 15,18-1-6-15,4 4 1 16,0 6 2-16,-11 3 1 16,-11 7-2-16,-14 5 0 15,-13 14-1-15,-19 15 0 0,-13 3 0 16,-8 19 0-16,-17 3-1 15,-11 12 1-15,4 4-1 16,-4 9 0-16,-3 10 1 16,-4 9 0-16,-4-10 0 15,1 4 0-15,3-7 0 16,4-3 0-16,10-9-3 0,7-9 1 16,11-10-3-1,21-13 0-15,18-15-7 16,10-10 1-16,1-5-7 15,2 8 0-15</inkml:trace>
  <inkml:trace contextRef="#ctx0" brushRef="#br0" timeOffset="19305.16">30787 6152 81 0,'11'50'40'0,"3"-34"-53"0,-7-16 79 16,3 0-71-16,-3 0 0 15,0 0-27-15,-3-3 0 16,-1-4 29-16,-6 1 0 16</inkml:trace>
  <inkml:trace contextRef="#ctx0" brushRef="#br0" timeOffset="22938.09">16485 6394 61 0,'39'-10'30'0,"35"16"-14"16,-46-2 31-16,8 2-43 15,3 6 0-15,-4 10 1 16,-3 10 0-16,-11 8-7 16,-11 20 0-16,-17 0 2 15,-28 12 0-15,-14-3-7 16,-11-13 0-16,-7-12-15 16,10-19 1-16</inkml:trace>
  <inkml:trace contextRef="#ctx0" brushRef="#br0" timeOffset="24079.3">20514 4365 39 0,'14'-7'19'0,"4"14"-3"31,-15-14 16-31,-3 7-30 0,0 0 1 16,0 7 1-16,-7-4 1 16,-10 3-6-16,-8 0 0 15,0 1 4-15,-3-4 0 16,0 3-2-16,0 0 1 0,-1 4-1 15,5 5 0-15,2 7-1 16,5 10 1-16,6-7-1 16,4 3 1-16,7-6-2 15,11-3 1-15,6-7-1 16,12-12 1-16,-1 3-1 0,4-6 0 16,-1-6 0-16,5-7 1 15,-8-3-1 1,-3-3 1-16,-4 0-1 15,0 7 1-15,-7 2 0 16,0 4 0-16,0-1 0 16,0 7 1-16,-3 16 0 15,0 9 0-15,-1 6 0 16,1 13 0-16,-4 3-1 16,0 3 1-16,3-3-7 0,4-7 0 15,1-12-10-15,-1 0 0 0</inkml:trace>
  <inkml:trace contextRef="#ctx0" brushRef="#br0" timeOffset="24898.65">21318 4302 54 0,'14'9'27'0,"11"7"-25"0,-14-13 42 0,3 3-42 0,4-2 1 16,6 5 1 0,15 0 0-16,0-2-5 15,3 2 1-15,-3 0 3 16,-4 1 0-16,-7-4-1 16,-10 4 0-16,-14 8-1 0,-15 17 0 15,-10-7-1-15,-11 7 0 16,-3 5 0-1,-7 4 0-15,-1-3-2 16,-3 0 0-16,11 3-5 0,7-4 1 0,10-11-13 16,11-4 1-16</inkml:trace>
  <inkml:trace contextRef="#ctx0" brushRef="#br0" timeOffset="25324.34">22648 4427 54 0,'32'-6'27'0,"-14"-25"-25"0,-15 21 39 15,-6-2-40-15,-8-1 0 16,-10-2 1-16,-14-4 1 0,-15 9-4 16,-3 1 1-16,-3 12 2 15,-15 13 0-15,1 6-1 16,3 18 0-16,7 4-3 16,10 22 1-16,15 3-1 15,10 10 1-15,22-4 0 16,24-12 0-16,21-13 0 15,11-22 1-15,29-12 4 16,20-29 0-16,4-9 1 16,-15-28 0-16,-24 3-1 15,-14-3 0-15,-14-4-3 16,-11 4 1-16,-21 6-11 16,-24-3 0-16,-15 7-12 15,-14 11 1-15</inkml:trace>
  <inkml:trace contextRef="#ctx0" brushRef="#br0" timeOffset="27131.6">20754 6259 47 0,'3'3'23'0,"1"-22"-9"0,-4 13 24 0,-4-1-36 31,-6 1 1-31,3 3 0 16,-7 3 1-16,-7 3-5 15,-4 3 0-15,-7 1 4 16,-3 2 0-16,-4 1-1 16,0 2 0-16,7 16-1 0,1 4 1 0,6 2 0 15,0 10 0 1,8 0-2-16,6-3 1 16,11-7-1-16,11-2 1 15,10-14-2-15,11-2 1 16,-1-16 0-16,5-9 0 0,-5-13-1 15,-2-3 1-15,-5 3-1 16,-6-3 0-16,-4 6 0 16,0 0 1-16,-3 6 0 15,-1 4 0-15,1 9 0 0,-1 9 1 16,5 13-1-16,-1 16 1 16,0 3-1-1,0 9 1-15,-3-3-1 16,3-6 0-16,0-10-3 15,3-6 1-15,1-3-7 0,3-6 0 16,4-7-10 0,3-12 1-16</inkml:trace>
  <inkml:trace contextRef="#ctx0" brushRef="#br0" timeOffset="27426.59">21255 6315 62 0,'0'-3'31'0,"7"6"-30"0,-7-3 53 15,7 3-52-15,4-3 0 16,6-3 1-16,4 3 0 15,8 0-4-15,-1-6 0 16,7 0 2-16,7-1 0 16,-6 1-5-16,-5 0 0 15,-6 3-6-15,-7 3 0 0,-8-4-10 16,-10 4 0-16</inkml:trace>
  <inkml:trace contextRef="#ctx0" brushRef="#br0" timeOffset="27638.84">21153 6588 56 0,'7'34'28'0,"17"-21"-24"16,-13-10 45-16,-1 0-45 16,12-3 0-16,9 3 0 15,5-3 1-15,2 0-8 16,1-3 1-16,0-6-1 15,0-4 1-15,-7 1-11 16,-8-4 1-16,-2-6-7 16,-5-3 0-16</inkml:trace>
  <inkml:trace contextRef="#ctx0" brushRef="#br0" timeOffset="27876.26">21512 6092 66 0,'-17'38'33'0,"-26"47"-41"0,22-63 61 16,-3 15-53-16,-8 17 1 0,4 18-3 15,3 22 1-15,-3 6-3 16,7-3 0-16,-1-12-10 15,5-7 1-15,-4-24-5 16,3-17 0-16</inkml:trace>
  <inkml:trace contextRef="#ctx0" brushRef="#br0" timeOffset="28476.74">22327 5713 54 0,'-3'19'27'0,"-11"28"-28"0,10-25 49 0,4 15-46 31,0 17 1-31,-7 18 1 0,-3 16 1 16,-5 21-6-16,-2 26 0 15,-4 3 4-15,3 0 0 0,4-15-2 16,0-14 1-16,7-18-4 0,3-28 0 31,4-10-8-31,4-18 0 16,-1-23-9-16,-3-12 1 15</inkml:trace>
  <inkml:trace contextRef="#ctx0" brushRef="#br0" timeOffset="44166.2">2212 9683 57 0,'0'6'28'0,"11"10"-19"0,-8-7 28 15,4 4-33-15,-3 9 0 0,3 12 1 16,-7 7 0-16,-7 22-7 16,3 0 0-1,4 18 5-15,-7 7 0 16,7 9-3-16,0-12 1 16,0-10-2-16,0-12 1 0,0-19-3 15,-3-19 1-15,3-22-1 16,-8-25 0-16,5-19-1 0,-8-22 0 31,-6-6-2-31,6-6 1 0,-10-13 1 16,3-6 0-16,8 0 0 15,-1 10 0-15,11-1 1 16,0 10 1-16,11 2 2 0,10 4 1 16,-3 7 2-1,13 2 0-15,8 7 1 16,3 6 1-16,4 12 0 0,-10 7 0 15,-1 6-1-15,-3 10 0 16,-4 5-1-16,4 7 0 16,-4 7-1-16,4 8 0 0,-1 10-1 15,8 10 0 1,7 9 0 0,-4 3 1-16,-3-6-1 15,-11-1 0-15,-3 11 0 16,-7-8 0-16,-18 4-1 15,-11 7 1-15,-21-4-3 0,-6-3 1 16,-8-3-5-16,-4-16 1 0,-3-6-10 16,4-9 0-1,7-17-4-15,13 1 1 16</inkml:trace>
  <inkml:trace contextRef="#ctx0" brushRef="#br0" timeOffset="44571.49">3073 10508 59 0,'0'53'29'0,"-14"-50"-36"16,14-6 55-16,-11 0-46 16,4-10 0-16,0-9 0 15,3-3 1-15,4-3-4 16,-7-3 0-16,7-4 2 16,7-2 0-16,-7 2 0 15,11 1 0-15,-4 8 0 16,4 8 1-16,-1 2-1 15,4 0 1-15,4 7-1 16,3 0 0-16,7 9-2 16,1 3 0-16,-5 3-3 15,4 0 1-15,1 0-3 16,2-2 0-16,8-1-11 0,0 0 1 16,0 0-1-16,0 0 0 15</inkml:trace>
  <inkml:trace contextRef="#ctx0" brushRef="#br0" timeOffset="44818.55">3687 10210 70 0,'21'-6'35'0,"-28"-4"-50"0,3 10 74 16,4 6-59-16,-10 1 1 0,-8 5 0 16,7 4 0-16,1 0-2 15,-11 5 1-15,3 5 1 16,0 5 0-16,4 3-3 15,-3 4 1-15,6-7-1 16,11-5 0-16,7-8-1 16,4-11 1-16,10-17-1 0,0-5 0 15,11-11-1 1,3-2 0-16,-3 3-5 16,7-6 1-16,-8-1-8 0,-3 1 0 15</inkml:trace>
  <inkml:trace contextRef="#ctx0" brushRef="#br0" timeOffset="45140.85">4269 10188 58 0,'24'9'29'0,"-48"-18"-32"0,13 9 51 16,-3-6-47-16,-4-1 0 15,-10 7 2-15,0 0 1 16,-4 7-4-16,0 8 0 16,1 7 2-16,6 3 1 15,4 13-3-15,10 3 0 0,11 6-2 16,11-13 0-16,10-2 0 16,7-20 0-16,7-15 1 15,8-13 1-15,-1-9 2 16,-3-12 0-1,0-4-1-15,-11 3 1 0,-7 1-5 16,-17-4 0-16,-4 3-16 16,-4 4 1-16</inkml:trace>
  <inkml:trace contextRef="#ctx0" brushRef="#br0" timeOffset="45517.38">4755 10316 53 0,'18'25'26'0,"-18"-31"-26"0,0 6 34 15,0-9-31-15,-7-10 0 16,4-12 6-16,-5-7 0 15,-2-15-10-15,-4-16 1 16,-11-10 5-16,-3-15 1 16,3-6-2-16,4-7 1 15,3-2-4-15,8 5 1 16,20 10-1-16,8 12 0 0,3 17 0 16,0 8 1-16,18 20-1 15,3 8 0-15,4 23-3 16,-3 15 1-16,-5 10-5 0,1 16 0 15,-18 15-4-15,-6 0 0 16,-15 10-9 0,-11-1 1-16,-14 4-1 15,-3-3 1-15</inkml:trace>
  <inkml:trace contextRef="#ctx0" brushRef="#br0" timeOffset="45713.55">4576 9981 55 0,'-18'12'27'0,"18"-18"-27"15,7 6 56-15,11 0-50 16,3 0 1-16,7-3 1 16,14-10 0-16,15-2-12 15,6-1 1-15,-3 0 7 16,0 4 0-16,-14 6-8 0,-14 6 0 16,-11 3-6-16,-14 9 1 15,-14 1-12-15,-11-1 1 16</inkml:trace>
  <inkml:trace contextRef="#ctx0" brushRef="#br0" timeOffset="46103.17">1944 10962 47 0,'-18'38'23'0,"18"3"-11"16,0-38 30-16,0 3-36 15,0 4 0-15,0-7 6 16,11 3 0-16,17-3-13 15,21 3 1-15,50-2 9 16,42-8 1-16,57-8-3 16,52-7 0-16,47-15-3 15,24-4 0-15,38 0-5 16,-13 7 1-16,-25 6-6 16,-35 15 1-16,-43 14-3 0,-38 11 0 15,-43 10-6-15,-35 7 1 16,-39 2-11-16,-42-2 1 15</inkml:trace>
  <inkml:trace contextRef="#ctx0" brushRef="#br0" timeOffset="51482.3">3916 11467 45 0,'0'0'22'0,"10"10"-9"15,-6-1 22-15,3 7-34 0,-7 9 1 16,0 6 1-16,0 10 1 16,0 12-4-16,-7-6 0 15,3 10 3 1,4 2 0-16,0-2 0 15,0 5 0-15,0-8-1 16,0-10 1-16,0-13-3 16,-7-9 0-16,4-13 0 15,-4-12 0-15,-4-12-2 16,-10-7 1-16,-11 0 0 16,4-3 0-16,-4 6 1 15,-3 0 0-15,3 6-1 16,1 7 1-16,2 9-1 15,-9 7 0-15,6 5 0 16,4 10 0-16,6 4 2 16,5 5 1-16,13-6 1 0,4 1 0 15,11-4 2-15,10-10 1 0,0-5 0 16,18-7 0-16,14-9-2 16,10-7 0-1,1-9-5-15,3 6 1 16,-7-2-10-16,-18 5 1 0,-3 4-14 15,-18 2 1-15</inkml:trace>
  <inkml:trace contextRef="#ctx0" brushRef="#br0" timeOffset="51746.7">3210 12499 69 0,'-7'16'34'0,"14"2"-29"0,0-18 55 0,4 0-57 15,14 0 0-15,13-3 3 16,22-3 0-16,11-7-8 16,14-5 1-16,6-1 3 15,-2 0 0-15,-5 6-5 16,-6 7 0-16,-11 0-8 15,-14-3 0-15,-14 2-13 16,-18 10 0-16</inkml:trace>
  <inkml:trace contextRef="#ctx0" brushRef="#br0" timeOffset="52230.62">3641 12894 65 0,'-4'41'32'0,"-6"-4"-33"0,10-24 48 16,0 9-47-16,-7 9 1 15,3 7 1-15,4 18 0 0,-7-12-2 16,-4 3 1-16,1-6 1 15,-1-6 1-15,1-7-1 16,-1-3 0-16,-3-6-2 16,0-7 1-16,3-2-1 15,-10-7 1-15,3-3-2 16,-3-7 1-16,-7-2-1 16,7-3 1-16,-7 2 0 15,6 1 0-15,-6-1-1 16,-4 4 1-16,11 0-1 15,-7 9 1-15,-4 3-1 16,4 7 1-16,7 9 0 16,3 6 0-16,1 3 0 15,3 1 1-15,7 5 0 16,3-2 1-16,8-1-1 0,3 1 0 16,3-7-2-16,4-12 1 15,14-4-5-15,11-9 1 16,0-6-11-16,10-6 1 0,4-10-6 15,-3 0 0 1</inkml:trace>
  <inkml:trace contextRef="#ctx0" brushRef="#br0" timeOffset="52632.91">4149 13070 45 0,'7'50'22'0,"-25"-6"-17"0,15-25 35 0,-19 9-36 16,-2 3 0-16,-8 10 0 15,-7 6 0-15,0-9-6 16,1 2 0-16,2-2 4 16,-3-4 0-16,8-5-6 15,13-14 0-15,0-15-6 16,15-9 1-16,-4-16-7 15,14-10 0-15,-7-5 1 32,-99 80 15-32,198-146 0 15,-99 56 1-15,10 15 8 16,1 16 0-16,0 16 8 16,6 22 0-16,8 15-8 15,14 17 1-15,7-4-4 0,-4 9 0 16,-3-3-4-16,0-6 1 15,-1-9-8-15,-2-7 0 16,-1-15-13-16,-3-13 0 16</inkml:trace>
  <inkml:trace contextRef="#ctx0" brushRef="#br0" timeOffset="53474.51">5457 12442 59 0,'0'0'29'0,"-7"4"-27"15,7-11 44-15,-10 7-43 16,-11 0 1-16,-4 3 1 16,0 1 0-16,1 2-7 0,-8 0 1 15,0 7 4-15,-14 2 1 16,4 10-2-16,0 7 0 0,3 9-2 15,7 2 0-15,4 5-2 16,10 2 0 0,15-3 0-16,13-3 0 15,11-16-1-15,18-6 0 0,0-16 2 16,0-12 0-16,7-10 1 31,0-6 0-31,-4-9-1 16,-3-1 1-16,-1 1-1 0,-9 3 1 15,-5 0-2-15,-6 6 0 16,0 3 0-16,-8 6 1 0,1 10 0 16,-8 13 0-16,4 8 1 15,0 11 0-15,1 11 0 16,6 7 1-16,-4 0-2 16,11 1 1-16,8-8-4 0,2-5 0 15,1-7-13 1,-4-19 0-1</inkml:trace>
  <inkml:trace contextRef="#ctx0" brushRef="#br0" timeOffset="53895.91">6258 11326 60 0,'-3'31'30'0,"-22"10"-33"0,14-28 47 16,-3 9-44-16,-7 9 1 15,-3 7 0-15,-5 9 0 16,-2 0-2-16,-1 0 1 15,4-10-2-15,6-8 0 0,12-10-6 16,3-13 1-16,14-19-10 16,0-6 1-16</inkml:trace>
  <inkml:trace contextRef="#ctx0" brushRef="#br0" timeOffset="54052.75">6008 11310 41 0,'3'-3'20'0,"11"10"-8"16,-6 2 27-16,6 7-34 15,-4 6 0-15,4 9 5 16,11 13 1-16,0 3-13 16,10 6 0-16,0 4 7 15,4-1 1 1,7-15-23 0,-7-10 1-16</inkml:trace>
  <inkml:trace contextRef="#ctx0" brushRef="#br0" timeOffset="54543.32">7352 12242 57 0,'-21'19'28'0,"14"-7"-18"16,7-12 33-16,0 0-38 15,7 0 1-15,14-3 1 16,4-3 0-16,10-1-10 15,14 1 1-15,1-3 4 16,10 3 0-16,0-1-8 0,0 4 1 16,-11-3-15-16,-14 3 1 15,-10 6-2-15,-18 6 1 16</inkml:trace>
  <inkml:trace contextRef="#ctx0" brushRef="#br0" timeOffset="54706.99">7292 12571 74 0,'0'35'37'0,"32"-17"-44"0,-15-15 77 0,8 1-69 15,21-8 1-15,17 1-2 16,11-3 1-16,11-3-7 0,0-1 0 16,-15 4-16-16,-10-3 1 15</inkml:trace>
  <inkml:trace contextRef="#ctx0" brushRef="#br0" timeOffset="59748.84">25700 8052 40 0,'14'44'20'0,"0"63"-14"0,-10-63 20 31,-4 25-23-31,0 41 0 16,-4 31 1-16,-6 50 1 15,-8 41-6-15,7 41 1 0,-3 40 4 16,-3 42 0-16,2 34-1 15,5 34 0-15,3 32-1 16,7 12 1-16,3 3 1 16,-3-9 1-16,0-9 0 0,-3-10 0 15,-8-31-1-15,-10-23 1 16,-7-11-2 0,0-42 0-16,-1-15-5 15,1-44 0-15,7-25-5 16,7-38 1-16,14-31-9 15,14-38 1-15,7-46-6 16,-3-42 1-16</inkml:trace>
  <inkml:trace contextRef="#ctx0" brushRef="#br0" timeOffset="60962.96">27591 7272 46 0,'0'3'23'0,"-7"0"-11"16,3-3 23-16,-10 6-32 16,-4 0 0-16,-13 4 0 15,-12 2 0-15,5 1-4 0,-5-1 0 32,-3-2 2-32,-3 2 1 15,0 4-3-15,3 0 1 0,3 3-2 0,5 2 1 31,6 5-2-31,7-5 1 0,7-2-1 16,4 0 1-16,11-3-1 16,3 3 1-1,3 3 0-15,1 6 1 0,-1 3 0 0,-6 4 1 16,-4 12-1 0,-7 3 0-16,-4 6 1 15,0 7 0-15,-3 6 0 16,-3 3 0-16,6 0 0 15,4-9 1-15,3-7 0 16,4-2 1-16,4-10 1 16,6 0 1-16,4-16 0 15,0-3 0-15,7-6-1 0,4-7 1 0,3-6-2 16,11-6 0-16,3-6-6 31,4-6 0-31,0-7-13 16,-7 0 1-16</inkml:trace>
  <inkml:trace contextRef="#ctx0" brushRef="#br0" timeOffset="61178.82">26928 8103 60 0,'21'12'30'0,"18"-18"-34"0,-22 0 46 16,15-4-43-16,10-2 0 15,4-1-10-15,-4-3 0 16,8 4 1-16,-4-4 0 0</inkml:trace>
  <inkml:trace contextRef="#ctx0" brushRef="#br0" timeOffset="61401.75">27541 7986 45 0,'-3'41'22'0,"-39"28"-17"15,27-50 31-15,-6 9-35 16,-11 7 0-16,8-4 0 15,3 0 0-15,-1-2-2 16,5-1 0-16,3-6-4 0,3-3 1 16,1-16-10-16,2-6 1 15</inkml:trace>
  <inkml:trace contextRef="#ctx0" brushRef="#br0" timeOffset="61575.75">27277 8034 38 0,'17'-4'19'0,"-6"36"-7"0,-4-23 26 16,0 4-34-16,4 6 0 16,-1 6 1-16,1 12 0 15,3-2-7-15,0 5 0 0,4 1 4 16,-1-3 0-16,-3-4-7 16,1-9 1-16,2-9-12 15,1-10 0-15</inkml:trace>
  <inkml:trace contextRef="#ctx0" brushRef="#br0" timeOffset="61957.35">27700 8485 46 0,'-10'60'23'0,"-15"18"-18"16,21-56 31-16,-6 6-34 15,3 4 0-15,0-7 0 16,0-10 1-16,0-15-4 0,-1-12 0 16,5-10 2-16,-1-19 1 15,4 0-2-15,0-9 1 16,4-3-1-16,3-7 0 16,4 1-1-16,3 2 1 15,3 1 0-15,8 12 0 16,3 6 0-16,8 10 1 15,-1 12 1-15,4 13 0 16,-4 10 1-16,-7 14 1 16,-10 5-2-16,-15 5 0 15,-13 7-1-15,-4 5 1 16,-15-5-6-16,-9-7 1 0,-8-5-14 16,3-8 0-1,8-8 0-15,14-13 0 0</inkml:trace>
  <inkml:trace contextRef="#ctx0" brushRef="#br0" timeOffset="62822.27">29422 8284 43 0,'10'41'21'0,"11"22"-17"0,-17-41 39 0,-4 9-40 16,-4 7 0-16,1 6 0 16,-4 3 1-16,-4-3-6 15,-3 3 0-15,0-16 3 16,0-9 1-16,0-16-2 15,0-12 1-15,3-10-1 16,1-12 1-16,2-13-1 0,5 4 1 16,6-13 0-16,5-1 0 15,2-8-1-15,8-4 0 32,3 7 0-32,4-1 0 0,6 7 0 15,15 3 0-15,4 9 0 16,-5 10 1-16,-2 16-1 15,-4 12 1-15,-15 12 0 16,-13 16 0-16,-15 13-1 0,-13 3 0 0,-15 3-3 31,4 3 1-31,-4-6-5 16,0-9 0-16,4-13-8 16,3-4 0-16,4-5-1 0,7-10 1 15</inkml:trace>
  <inkml:trace contextRef="#ctx0" brushRef="#br0" timeOffset="63425.25">29834 8316 57 0,'4'28'28'0,"-1"0"-36"16,-3-25 59-16,0-3-51 0,0-6 0 15,0-6 1-15,4-4 0 16,-4-9-1-16,4-3 0 16,-1-1 0-16,4 1 1 0,0 3-1 15,0 3 1-15,7 3 0 16,4 7 0-16,3 2-1 15,4 10 1-15,0 7-2 16,-4 2 1-16,3 4-2 16,1 2 1-16,3 1-2 15,4 3 0-15,-4-4-3 16,-3-2 1-16,3-4-4 16,-3-2 0-16,0-4 1 15,3-3 0-15,-3 0 3 16,-4-3 0-16,0-4 6 15,-4 1 0-15,-2-3 7 16,-5 2 0-16,1 1 1 16,-4 3 0-16,-4 0-1 15,-6 6 0-15,-4 0-3 16,-7 10 1-16,-8-1-3 16,1 1 0-16,0 6-1 0,0 6 0 15,0 3-3-15,3 3 1 16,4-6-3-16,7 0 1 15,7-9 0 1,7-3 0-16,11-1-1 0,10-12 0 16,4-12 1-16,3-10 1 15,-3-3-3-15,-1 3 0 16,-2-3-12-16,-5-7 1 16</inkml:trace>
  <inkml:trace contextRef="#ctx0" brushRef="#br0" timeOffset="63787.71">30607 8545 59 0,'-4'69'29'0,"4"22"-30"16,4-63 47-16,0 0-46 15,-4-9 1-15,0-7 0 16,0-12 1-16,-4-15-2 15,4-10 1-15,0-10 1 16,0-9 0-16,4-9-1 16,-1-4 0-16,-3 1-2 15,0-7 1-15,4-3-2 16,6 7 0-16,11 6 0 16,8 9 1-16,-1 12 0 15,0 14 0-15,-3 8 1 0,-4 16 1 16,-11 13-1-16,-6 9 1 15,-8 7-2-15,-10 6 1 16,-7-4-4-16,-4 4 1 16,1-13-4-16,3-9 0 15,7-3-10-15,3-4 0 16</inkml:trace>
  <inkml:trace contextRef="#ctx0" brushRef="#br0" timeOffset="64132.7">31302 7949 55 0,'35'3'27'0,"-28"-12"-28"15,-7 9 45-15,-3 6-44 16,-8 3 1-16,-6 4 0 16,-12 6 0-16,5-1-2 15,-1 1 1-15,-3 6 0 16,0 0 1-16,-1-3-1 15,1 3 0-15,7-6 0 16,3-3 1-16,11-3 0 16,11-4 0-16,10-3 0 0,0 0 0 15,11-6 1-15,6 4 0 0,1-1 0 32,0 6 0-32,-7 4-1 15,-11 2 0-15,-7 1-1 0,-14 3 0 16,-7 6-3-16,-1-6 0 15,-6 12-6-15,0-6 0 16,4-3-9-16,-1-6 1 16</inkml:trace>
  <inkml:trace contextRef="#ctx0" brushRef="#br0" timeOffset="64345.57">31623 8360 53 0,'32'34'26'0,"-15"-18"-24"15,-13-13 41-15,3-3-43 16,-3 0 0-16,-4 0-3 16,0 0 1-16,-4 0-7 15,-10 3 0-15,-11-3-7 16,-3 0 1-16</inkml:trace>
  <inkml:trace contextRef="#ctx0" brushRef="#br0" timeOffset="65018.78">26868 9037 41 0,'-18'16'20'0,"7"-13"-11"15,11-3 31-15,7 0-36 16,11 0 0-16,7 0 3 0,17 0 0 15,29-3-7-15,10 3 0 16,35 0 7-16,36-3 0 16,42-1-3-1,28-8 1-15,36 6-2 0,3-7 1 16,21 0-3-16,-7-5 1 16,18 5-2-16,-14 4 1 15,10 6-3-15,-35 3 1 16,-4 3-1-16,-13-3 1 15,-1 3-4-15,-7-13 1 0,-35-2-6 16,-35-7 1-16,-25 3-10 16,-28 4 1-1</inkml:trace>
  <inkml:trace contextRef="#ctx0" brushRef="#br0" timeOffset="72451.61">26423 10856 49 0,'4'28'24'16,"-1"-15"-15"-16,-3-10 25 0,0-3-32 15,-3-10 1-15,-1-9 2 16,-3-12 0-16,-4-22-7 0,-3-19 1 16,-3-10 3-1,-1-6 1-15,7 4 0 16,4-7 0-16,4 6-2 15,6 10 1-15,8 3 0 0,3 3 0 16,7 9-1-16,4 10 1 16,7 9-2-1,7 13 0-15,-4 9-2 16,0 13 0-16,-3 6-3 16,-7 16 0-16,-8 5-8 15,-10 8 1-15,-14 8-6 0,-10 1 0 16</inkml:trace>
  <inkml:trace contextRef="#ctx0" brushRef="#br0" timeOffset="72677.03">26134 10561 56 0,'-7'25'28'0,"14"-3"-31"0,0-16 50 16,0 1-45-16,3-1 0 15,1 0 3-15,7-3 0 16,10-3-8-16,7-3 1 16,0 0-1-16,4-3 0 15,4-4-13-15,2-2 1 0,-6-1-3 16,4-2 0-16</inkml:trace>
  <inkml:trace contextRef="#ctx0" brushRef="#br0" timeOffset="72917.95">26913 10338 54 0,'18'19'27'0,"-21"19"-34"16,-1-32 53-16,-3 7-45 16,-7 12 1-16,-4-3 0 15,-6 0 1-15,2 9-4 16,5 7 1-16,-1-4 1 15,-3 7 1-15,3 6-1 16,4 3 0-16,4-9-2 16,6-4 0-16,4-2-5 0,4-13 0 15,6-6-11-15,11-16 1 16</inkml:trace>
  <inkml:trace contextRef="#ctx0" brushRef="#br0" timeOffset="73125.78">27196 10495 56 0,'17'16'28'0,"-20"6"-31"0,-1-16 45 16,-3 7-42-16,-10 9 0 0,-12 6 0 16,-6 0 1-16,0 0-2 0,-4 10 1 15,-3-1-2 32,-1 1 1-47,8-7-5 0,3-2 1 0,11-7-11 0,7-10 1 0</inkml:trace>
  <inkml:trace contextRef="#ctx0" brushRef="#br0" timeOffset="73337.61">26963 10552 39 0,'17'3'19'0,"15"41"-9"16,-21-29 26-16,3 7-35 16,4-6 1-16,3 9-1 0,0 6 1 15,0 7-4-15,0-4 1 16,-3-5-2-16,-1-10 0 16,-2-7-9-16,-1-9 1 15,-4-15-3-15,-3-10 1 16</inkml:trace>
  <inkml:trace contextRef="#ctx0" brushRef="#br0" timeOffset="73546.86">27227 10235 46 0,'32'47'23'0,"-7"22"-20"0,-15-44 46 0,15 9-47 16,7 14 0-16,-4 5 0 15,-3-3 1-15,-4 3-5 16,-7 1 1-16,-7-4-1 16,-10 3 1-16,-12-6-11 15,-6-6 1-15,-7-10-5 16,-4-12 0-16</inkml:trace>
  <inkml:trace contextRef="#ctx0" brushRef="#br0" timeOffset="73969.66">27732 10552 62 0,'14'0'31'0,"14"0"-36"16,-14-4 60-16,0 4-55 15,8-3 1-15,9 0-1 16,8-3 0-16,-7 6-4 16,-4 0 1-16,0 3-8 46,-10 0 1-46,-4-3-8 0,-7 3 0 0</inkml:trace>
  <inkml:trace contextRef="#ctx0" brushRef="#br0" timeOffset="74133.9">27700 10733 62 0,'7'7'31'0,"21"15"-34"0,-13-16 57 15,2 0-53-15,1 0 0 16,6 1-4-16,12-1 0 15,3 0-4-15,-1-3 1 16,5 1-12-16,-8-11 1 16</inkml:trace>
  <inkml:trace contextRef="#ctx0" brushRef="#br0" timeOffset="75003.16">29393 9959 54 0,'18'0'27'0,"-14"12"-30"0,-4-8 47 16,-7 2-42-16,-8 10 0 16,-6 12 1-16,-10 6 0 31,-33 29-5-31,11-7 0 16,11-2 0-16,3-14 0 15,7-11-10-15,8-10 0 0,6-16-5 16,7-16 1-16</inkml:trace>
  <inkml:trace contextRef="#ctx0" brushRef="#br0" timeOffset="75140.08">29041 9937 43 0,'31'22'21'0,"26"9"-13"16,-43-15 37-16,11 15-43 15,6-2 1-15,1 11-1 16,0 4 1-16,0-6-5 15,-8-4 0-15,1-5-2 16,-7-4 1-16,-4-3-13 16,-14-7 1-16</inkml:trace>
  <inkml:trace contextRef="#ctx0" brushRef="#br0" timeOffset="75678.3">29566 11160 76 0,'32'38'38'0,"-11"21"-49"15,-21-40 69 1,-7 15-59-16,-7 13 0 0,-4 7-7 16,1 2 1-1,-8 1-3-15,-7-4 0 16,-6-12-10-16,2-16 0 16</inkml:trace>
  <inkml:trace contextRef="#ctx0" brushRef="#br0" timeOffset="76820.62">30822 11144 39 0,'11'32'19'0,"-1"-17"-6"0,-6-12 20 16,-1 1-29-16,-3-4 0 16,0 0 2-1,0-7 1-15,0-12-9 16,0-12 1-16,-3-19 6 16,-1-19 0-16,-3-13-2 15,-3-5 0-15,-1-17-1 16,1 1 0-16,3 2-1 0,3 14 1 0,4-1-2 15,0 6 1-15,7 16-2 16,4 4 1-16,3 2-2 16,3 19 1-1,5 16-3-15,2 16 1 16,4 9-4-16,1 12 0 0,-1 17-4 0,-14-1 1 16,-7 16-7-1,-10-7 1 1</inkml:trace>
  <inkml:trace contextRef="#ctx0" brushRef="#br0" timeOffset="77030.57">30533 10677 66 0,'3'13'33'0,"19"-10"-39"15,-12-3 64-15,1 0-57 16,6 0 0-16,8-3-1 15,7 3 1-15,3 0-7 16,7 0 1-16,4-4-12 16,4-5 1-16,-11-4-4 15,-4 1 1-15</inkml:trace>
  <inkml:trace contextRef="#ctx0" brushRef="#br0" timeOffset="77301.23">31143 10282 63 0,'0'19'31'0,"7"-32"-47"0,4 10 62 16,7-3-49-16,6-1 0 0,8-2-12 15,0-10 1-15,3 4 7 16,0-4 1-16</inkml:trace>
  <inkml:trace contextRef="#ctx0" brushRef="#br0" timeOffset="77495.05">31577 10053 48 0,'11'50'24'0,"-8"-9"-30"15,-3-38 39-15,0 3-35 16,4 1 0-16,-1-1-6 0,1 3 1 0,-1 1-1 15,4-4 1-15</inkml:trace>
  <inkml:trace contextRef="#ctx0" brushRef="#br0" timeOffset="82627.62">31433 10796 48 0,'3'-12'24'0,"-3"5"-14"0,-3 7 24 0,-5 3-32 15,1 7 0 1,-3-4 1-16,-4 4 0 16,-7 8-4-16,-4 4 1 15,0 7 2-15,-3 8 0 16,3 4-1-16,4 0 1 16,3 9-2-16,1-3 1 15,6 0-2-15,8-3 0 16,3-3-4-16,14-10 1 0,14-9-10 15,0-10 1-15,8-12-4 16,-1-6 1-16</inkml:trace>
  <inkml:trace contextRef="#ctx0" brushRef="#br0" timeOffset="82856.42">31637 10931 40 0,'4'13'20'0,"-11"5"-15"16,3-11 35-16,-3 2-37 16,-4 10 0-16,-3 6 1 15,-3-9 0-15,-4 2-5 16,-1 1 0-16,1 3 3 16,4 3 1-16,2 0-6 15,5-3 0-15,-1 0-9 16,8-9 0-16,3-7-4 15,3-15 1-15</inkml:trace>
  <inkml:trace contextRef="#ctx0" brushRef="#br0" timeOffset="83050.57">31538 11034 46 0,'22'44'23'0,"-5"-3"-24"0,-10-25 43 15,0 6-42-15,0 3 0 16,0-6-4-16,0 0 1 16,0-4-2-16,1-5 1 0,-5-1-7 15,1-12 0-15,-1-16-3 16,-3-9 1-16</inkml:trace>
  <inkml:trace contextRef="#ctx0" brushRef="#br0" timeOffset="83262.82">31662 10752 37 0,'21'22'18'0,"-7"44"-11"16,-7-47 35-16,4 6-38 16,6 9 0-16,5 4 0 15,-5-3 1-15,-3 2-8 0,-3 1 0 0,-11-1 2 31,-7 1 0-31,-7-3-8 16,3-1 1-16,-3-12-7 16,-7-13 0-16</inkml:trace>
  <inkml:trace contextRef="#ctx0" brushRef="#br0" timeOffset="83548.73">31941 10780 62 0,'0'4'31'0,"14"2"-41"0,-4-6 60 0,8 6-50 16,3-3 1-16,7 0-3 16,-3 1 0-16,0 2-3 15,-4 0 1-15,-7-3-13 16,-4 4 1-16</inkml:trace>
  <inkml:trace contextRef="#ctx0" brushRef="#br0" timeOffset="83711.39">31891 10940 54 0,'21'13'27'0,"22"0"-32"0,-22-10 41 16,0 0-40-16,4 0 1 16,3 0-14-16,0 0 1 15,-7-3 12-15,-3-3 0 16</inkml:trace>
  <inkml:trace contextRef="#ctx0" brushRef="#br0" timeOffset="85588.17">33380 10737 40 0,'3'0'20'0,"-17"9"-19"0,11-3 28 16,-1 4-28-1,1 2 1-15,-8 7 2 0,-3 0 0 16,-4 6-5 0,-3 6 1-16,4 4 3 15,-1 6 0-15,4-1-1 0,3 7 1 0,8-6-5 16,3-6 0 0,7-7-7-1,7-6 0-15,0-16-5 0,-3-6 1 16</inkml:trace>
  <inkml:trace contextRef="#ctx0" brushRef="#br0" timeOffset="86007.9">33436 10834 39 0,'11'15'19'0,"-18"26"-20"0,3-28 33 0,-3 6-30 16,-3 6 1-1,-1 6 2-15,0 0 1 0,1 7-7 16,-4 3 0-16,3-4 4 16,1-2 0-16,3-10-4 15,0-6 0-15,3-7-6 16,4-8 1-16,0-14-5 16,0-6 0-16,0-2-1 15,0-4 1-15,0-10 2 16,0 1 1-16,0 0 3 15,0-1 0-15,0 4 6 16,0 6 1-16,4 10 4 16,3 8 1-16,-4 8 2 15,1 8 0-15,3 4 1 16,0 3 0-16,0 6-1 0,3 0 0 16,1 3-5-1,-4 0 0-15,4 0-5 0,3-6 1 16,0-6-7-16,0-7 1 15,0-9-7-15,0-9 0 16,-3-7 0-16,-4-15 0 16</inkml:trace>
  <inkml:trace contextRef="#ctx0" brushRef="#br0" timeOffset="86188.59">33503 10806 47 0,'32'69'23'0,"3"6"-26"0,-21-50 52 0,4 0-48 16,0 9 0-16,-4 4-1 15,-7 3 0-15,-7-7-5 16,-11-2 1-16,-6 2-10 16,-19-6 0-16</inkml:trace>
  <inkml:trace contextRef="#ctx0" brushRef="#br0" timeOffset="100264.55">28374 10809 43 0,'3'34'21'0,"8"-24"-10"16,-7-7 21-16,6 3-30 0,4 0 1 15,7-3 2-15,11 4 1 16,3-4-6-16,8-3 0 16,3-6 5-16,0-10 0 0,-4-6-1 15,-3 0 0 1,-8 0-3-16,-9-3 1 16,-12-3-2-16,-13 0 0 0,-11 6-1 15,-11 3 0-15,-3 9-1 16,-11 7 0-16,-7 6-1 31,-3 13 1-31,6 3 0 16,4 12 0-16,4 7 1 0,3 15 0 15,11 7 1-15,7 12 0 16,11 6 3-16,6-12 0 16,8-3 0-16,20-4 1 0,19-8 0 15,13-11 0 1,11-8-2-16,-3-20 1 15,-8-12-2-15,1-6 0 16,-8-10-6-16,-6 7 1 0,-8-10-16 0,-17-3 1 16</inkml:trace>
  <inkml:trace contextRef="#ctx0" brushRef="#br0" timeOffset="102312.32">32332 11408 49 0,'35'-22'24'0,"11"-28"-15"0,-32 37 24 16,4-15-31 0,3-10 0-16,7-9 2 0,-3-19 0 15,0-9-5-15,-4-3 1 16,-7-7 2-16,-3 7 1 0,-4-10-2 15,-4 0 1-15,-3 16-1 16,0 6 0-16,-3 13-2 0,-1 9 1 31,-6 19-1-31,-1 12 0 16,-3 16-1-16,-4 16 1 0,1 12-2 16,-1 7 1-16,0 9 0 15,4 3 1-15,-3 13 0 16,10 0 1-16,7 9 1 15,0 0 0-15,7-6-1 16,0-3 1-16,7-7-1 16,0-9 1-16,3-13-3 15,5-8 1-15,-1-14-6 16,4-12 0-16,-1-6-9 0,-3-4 1 16</inkml:trace>
  <inkml:trace contextRef="#ctx0" brushRef="#br0" timeOffset="102702.05">32688 10912 40 0,'11'41'20'0,"3"19"-16"0,-10-45 28 16,-1 1-28-16,1-7 1 15,-1-2 1-15,1 2 1 16,-1-3-9-16,1 1 1 15,-1-4 4-15,4-3 1 16,-3 0-3-16,3-7 0 16,0-5-1-16,4-10 0 15,-4-6-1-15,0 6 0 16,-4 0 1-16,4 0 0 16,0 0 0-16,0 3 0 0,4 0 0 15,-4 7 0-15,0 5 0 16,4 4 0-16,-1 6 0 15,1 7 0-15,3 6 0 16,0 5 1-16,4 11-1 16,-1-4 1-16,5 3 0 15,2 4 0-15,1-7-1 16,3-6 0-16,4-6-12 16,7-10 0-16,-11-3-4 15,-7-3 1-15</inkml:trace>
  <inkml:trace contextRef="#ctx0" brushRef="#br0" timeOffset="106121.9">26173 13211 34 0,'3'41'17'0,"4"-10"-9"0,-7-25 18 16,0-3-23-16,4 4 0 0,-4-4 4 16,0 0 0-16,0-9-8 15,0-13 1 1,-4-13 6-16,1-18 0 16,-1-9-1-16,1-26 0 15,-4-6-1-15,-1-12 0 16,8-7-1-16,4-13 0 15,0 1-1-15,3 9 0 0,3 10-1 0,8 2 1 16,3 26-1-16,4 12 0 16,-1 13 0-16,1 16 0 0,0 9-3 15,-1 18 1 1,1 20-2 0,-4 12 1-16,-3 16-4 15,-4 6 1-15,-7 16-5 16,-7 6 0-16,-3 9-4 15,-8-9 0-15,-3-6-2 16,-4-7 1-16</inkml:trace>
  <inkml:trace contextRef="#ctx0" brushRef="#br0" timeOffset="106366.31">26099 12831 53 0,'10'22'26'0,"1"-3"-27"0,-8-16 54 16,4 0-48-1,0 0 0-15,0-3 4 0,0-3 0 16,4-3-11-16,-4-3 0 16,7-1 7-16,0 1 0 15,4-1-5-15,0 1 1 16,-1 0-10-16,1-4 0 15,-4 7-12-15,-14 6 0 16</inkml:trace>
  <inkml:trace contextRef="#ctx0" brushRef="#br0" timeOffset="106973.66">26793 12932 57 0,'-3'0'28'0,"-18"-7"-31"0,21 7 41 0,-4-3-38 16,-3 6 0-16,-3 1 0 15,-1 2 0-15,-3-3 0 16,-4 0 0-16,1 3 1 15,3 7 0-15,-1-1-1 16,5 4 1-16,6 0 0 16,4-7 0-16,7 1 0 0,11-4 0 15,0-16 0 1,3-2 0-16,4-1-1 16,-4 4 1-16,-4-4-3 0,-3-2 0 0,-7-4-7 15,-7-3 1-15,-3-6-9 16,-1-4 1-16</inkml:trace>
  <inkml:trace contextRef="#ctx0" brushRef="#br0" timeOffset="107386.47">27266 13226 57 0,'0'13'28'0,"-3"-38"-31"0,-1 9 50 0,-3-3-44 16,-3-15 1-16,-5-7 3 15,-6-9 0-15,0-13-9 16,0-9 0-16,0-6 5 16,3-7 1-16,8 10-2 15,2-4 0-15,8 1-1 16,8 9 0-16,2 13 0 16,1 12 0-16,3 12-1 15,3 7 0-15,1 16-4 16,-4 18 0-16,-3 10-3 15,-4 9 0-15,-7 13-7 16,-7 6 0-16,0 0-6 16,-7 3 1-16</inkml:trace>
  <inkml:trace contextRef="#ctx0" brushRef="#br0" timeOffset="107567.85">26973 12860 52 0,'-3'9'26'0,"10"-9"-22"0,0-3 46 15,4 0-46-15,3-4 0 16,7-2 1-16,7-4 0 16,4 4-8-16,0 0 1 15,-4-4 1-15,0 4 0 0,-7 2-11 16,0 1 0-16,-7-6-7 16,-6-10 0-16</inkml:trace>
  <inkml:trace contextRef="#ctx0" brushRef="#br0" timeOffset="107867.42">27492 12348 59 0,'4'13'29'0,"-1"-13"-35"16,-3 0 52-16,7-3-46 15,4 0 0-15,3-4 0 0,7-2 1 16,7 0-1-16,7-7 0 16,-3-3-4-16,0 0 0 15,-4 7-9-15,0-10 0 16,-10 0-3-16,-7-10 0 15</inkml:trace>
  <inkml:trace contextRef="#ctx0" brushRef="#br0" timeOffset="108063.59">27891 11978 43 0,'7'10'21'0,"-11"21"-14"0,4-21 38 0,0 8-43 15,0 11 1-15,-3 2 0 16,3 13 1-16,-4 6-6 16,4-3 1-16,0-6 1 15,0-4 0-15,0-5-11 16,0-13 0-16,-3-10-5 16,-1-9 0-16</inkml:trace>
  <inkml:trace contextRef="#ctx0" brushRef="#br0" timeOffset="108679.54">26194 11809 48 0,'0'6'24'0,"3"-3"-22"16,1 1 42-16,-4 2-42 16,0 0 0-16,-7 10 2 15,-4 3 0-15,-6 9-5 16,-5 6 0-16,-6 7 3 0,-4 9 1 16,-6 4-1-16,-1 15 1 15,0 6-3-15,0 6 1 16,7 23-2-16,8 12 1 15,6 3-2-15,15 6 1 16,3 7-2-16,14-3 0 16,14-16-2-16,14-26 0 15,15-21-6-15,3-16 0 16,10-18-5-16,11-20 1 16</inkml:trace>
  <inkml:trace contextRef="#ctx0" brushRef="#br0" timeOffset="109173.42">28000 11812 49 0,'28'66'24'0,"4"69"-24"0,-14-91 43 15,3 28-42-15,3 31 1 0,1 17 1 16,-4 8 1-16,-7-2-5 15,-7-1 1-15,-10 0 1 16,-8-15 1-16,-10-6-3 16,-3-4 0-16,-1-25-5 15,-3-12 0-15,3-7-11 16,4-24 1-16</inkml:trace>
  <inkml:trace contextRef="#ctx0" brushRef="#br0" timeOffset="109462.56">28684 12546 42 0,'-14'19'21'0,"-25"18"-21"15,25-21 29-15,-7 9-28 16,-4 7 0-16,-3 8 3 16,4 10 1-16,-1 1-5 0,7 2 1 15,8 0 2-15,6-6 0 32,8-6-1-32,10-3 0 15,7-10-7-15,4-12 1 16,-1-7-11-16,5-12 1 0</inkml:trace>
  <inkml:trace contextRef="#ctx0" brushRef="#br0" timeOffset="109879.63">28900 12668 44 0,'10'28'22'0,"-13"13"-21"16,-1-28 32-1,-3 6-30-15,-7 9 0 0,-7 6 3 16,-4-9 0-16,-7 10-7 16,4 3 0-16,0 2 5 15,7-2 0-15,3-4-5 16,4-9 1-16,3-3-6 16,8-15 0-16,3-7-6 15,7-16 1-15,0-9-5 0,0 3 0 16,-3-6 2-16,-4-4 1 15,0-2 4-15,0-1 0 16,0 4 5-16,0 9 0 16,3 3 20-1,78 54-16 1,-137-57 12-16,80 44 0 16,1-3-1-16,0 6 1 15,-4 3 0-15,-3 0 1 16,-1 4-9-16,-3-7 0 0,1-3-7 15,-5-4 0 1,1-5-10-16,-4-10 1 0</inkml:trace>
  <inkml:trace contextRef="#ctx0" brushRef="#br0" timeOffset="110122.69">29005 12496 58 0,'32'66'29'0,"32"15"-33"16,-47-59 51-16,4 16-46 15,1 9 0-15,-5-6-1 16,-6 18 0-16,-11-2-4 0,-11-1 0 15,-10 4-9-15,-7-10 0 0,-7-9-4 16,10-16 1 0</inkml:trace>
  <inkml:trace contextRef="#ctx0" brushRef="#br0" timeOffset="110571.33">30036 12700 62 0,'14'12'31'0,"0"16"-40"0,-4-28 62 15,8 0-51-15,10-3 0 16,4 0 0-16,7-3 1 16,10-7-5-16,1 1 0 15,-1 2-3-15,-7 4 0 16,-10 0-11-16,-11 9 0 16,-14 0-3-16,-10 6 1 15</inkml:trace>
  <inkml:trace contextRef="#ctx0" brushRef="#br0" timeOffset="110757.18">29944 12941 58 0,'-4'25'29'0,"22"7"-30"0,-8-29 58 0,1 6-55 16,3 0 0-16,11-2 0 15,10 2 0-15,11-3-3 16,7-2 0-16,14-4-3 15,4-7 1-15,-4 1-15 0,-7-10 0 0,3-6-1 16,-3 0 1-16</inkml:trace>
  <inkml:trace contextRef="#ctx0" brushRef="#br0" timeOffset="111035.93">31475 12486 56 0,'3'25'28'0,"-31"-6"-36"0,18-12 54 16,-19 8-46-16,-13 10 1 31,-18 38 1-31,4 6 0 15,3-3-2-15,3 0 0 0,11-7-2 16,4-5 0-16,7-10-7 16,7-16 0-16,10-16-7 15,4-15 0-15</inkml:trace>
  <inkml:trace contextRef="#ctx0" brushRef="#br0" timeOffset="111231.14">30984 12571 52 0,'43'44'26'0,"27"34"-25"15,-59-59 45-15,10 13-43 16,11 5 0-16,10 10 0 16,4 3 0-16,3 7-7 15,4-1 1-15,-3-2-7 16,-11-17 1-16,-18-9-8 15,-4-12 0-15</inkml:trace>
  <inkml:trace contextRef="#ctx0" brushRef="#br0" timeOffset="114471.86">26405 15167 28 0,'-3'22'14'0,"-1"-22"-2"0,4 0 15 0,0-3-21 15,0 3 1-15,0 0 3 0,0 3 0 16,0 4-13 0,0-7 1-16,7 3 9 15,4-3 0-15,7 3-3 16,13-3 1-16,8 0-1 16,7-6 0-16,-4-16-1 0,11-6 0 15,0-7-1-15,-3 1 1 47,-8-7-3-47,-7-3 1 0,-7-3-1 0,-6 6 1 0,-8 0-4 16,-7 7 1-16,-11 2-2 15,-10 7 0-15,-7 10-2 16,-7 8 1-16,-8 11-2 16,-6 8 0-16,-7 7 2 0,-1 6 0 15,1 13 3-15,3 2 0 16,4 17 3-16,-4 6 1 15,7 9 3-15,14 6 0 16,11 10 3-16,14-19 0 16,11-6-1-16,24-10 1 15,22-12-2-15,-1-13 1 16,18-19-2-16,0-6 0 16,4-9-6-16,-4-16 1 15,-4 3-13-15,-6-6 1 0,-18-6-10 16,-14 9 1-16</inkml:trace>
  <inkml:trace contextRef="#ctx0" brushRef="#br0" timeOffset="115327.78">27256 14468 55 0,'-4'16'27'0,"8"-10"-24"0,-4-6 40 0,3-3-41 0,4-6 0 0,4-7 3 0,-4-12 0 16,3-10-6-16,8-9 1 15,3-13 3-15,0 7 0 16,1-6-1-16,-5-4 1 16,-6 3-5-16,-8 1 1 15,-3 2-3-15,-3 7 0 0,-1 9-2 16,-3 10 1-16,-3 9-2 0,-1 13 1 16,-3 15 1-16,3 16 0 31,1 12 3-31,3 13 0 15,0 7 3-15,0 8 0 0,3-2 2 16,4 3 1-16,7 3 0 16,4-13 0-16,3 0-1 15,7-12 0-15,-7-7-5 16,4-9 1-16,-1-9-11 16,-3-10 0-1,4-12-4-15,3-10 0 0</inkml:trace>
  <inkml:trace contextRef="#ctx0" brushRef="#br0" timeOffset="115704.63">27577 14365 48 0,'-7'31'24'0,"3"-9"-25"16,1-16 43-16,-1 1-41 0,0 2 1 15,1 0 0-15,-1-2 1 16,1-1-5-16,3-3 1 15,0-3 2-15,3-3 0 16,4-6-2-16,4 5 0 16,0-5-1-16,3 0 0 15,0-4-2-15,0-3 1 16,0 4-1-16,0-1 1 16,0 7 0-16,0 3 0 15,1 3 1-15,-1 6 1 16,-4 4 3-16,1-1 0 0,-1-3 1 15,1 7 1 1,-4 2 0-16,0 4 0 0,0 6-2 16,0 0 1-16,0-3-3 15,0-3 0-15,4-6-4 16,-1-4 1 0,1-6-9-16,7-9 0 0,3-10-3 15,4-6 1-15</inkml:trace>
  <inkml:trace contextRef="#ctx0" brushRef="#br0" timeOffset="115963.68">28201 14086 46 0,'-14'15'23'0,"-18"20"-26"15,25-29 44-15,-3 7-38 0,-5 9 0 16,1 0 1-16,-3 6 0 16,-1 13-5-16,7 2 0 15,-3 1 3-15,7 3 0 16,4 0-3-16,3-6 0 16,3-13-6-16,8-6 0 15,7-9-9-15,6-19 1 16</inkml:trace>
  <inkml:trace contextRef="#ctx0" brushRef="#br0" timeOffset="116155.24">28392 14183 40 0,'-4'34'20'0,"-3"4"-18"15,3-25 29-15,-3 2-29 16,-3 13 1-16,-4-3 1 15,-7 1 0-15,-1 5-6 16,1 0 0-16,0 1-1 16,3-7 0-16,4-6-10 15,4-13 1-15</inkml:trace>
  <inkml:trace contextRef="#ctx0" brushRef="#br0" timeOffset="116366.03">28303 14293 38 0,'18'34'19'0,"-4"7"-15"0,-7-32 26 16,0 4-29-16,0-7 0 16,0 3 0-16,4 1 1 15,-4-1-3-15,4-2 0 16,-1-4-3-16,4-3 0 15,0-7-8-15,0-11 1 16</inkml:trace>
  <inkml:trace contextRef="#ctx0" brushRef="#br0" timeOffset="116589.51">28540 14098 51 0,'14'38'25'0,"25"18"-26"16,-29-43 44-16,4 6-42 15,4 6 1-15,0 6 0 16,-4 4 0-16,-4-4-4 16,-6 3 0-16,-8 4-3 15,-10 0 0-15,-3-4-11 16,-8-9 1-16</inkml:trace>
  <inkml:trace contextRef="#ctx0" brushRef="#br0" timeOffset="117146.23">29072 14797 54 0,'-10'0'27'0,"13"0"-27"0,4 0 43 16,4-3-38-16,3 0 1 31,53-9 1-31,4-1 0 15,-11 4-14-15,0-1 1 16,0 7-4-16,-7-3 1 16,-22 6-10-16,-2 3 1 0</inkml:trace>
  <inkml:trace contextRef="#ctx0" brushRef="#br0" timeOffset="117341.18">29062 15133 60 0,'10'25'30'0,"33"-12"-38"15,-29-13 55-15,18 0-47 16,17 0 0-16,15-7-5 16,10-2 1-16,10-4-8 15,12-2 1-15,-12-4-5 16,-3 3 1-16</inkml:trace>
  <inkml:trace contextRef="#ctx0" brushRef="#br0" timeOffset="117611.58">31002 14647 59 0,'-3'3'29'0,"-57"38"-38"0,38-22 57 0,-13 6-48 16,-14 16 0-16,-1 6 0 16,-10 12 1-16,-14 16-2 15,0-2 0-15,11-5-3 16,3 1 0-16,14-3-12 15,11-22 0-15</inkml:trace>
  <inkml:trace contextRef="#ctx0" brushRef="#br0" timeOffset="117820.52">30272 14678 48 0,'10'50'24'0,"29"32"-16"16,-21-48 34-16,7 10-39 0,10 22 0 16,4 0 3-16,3 6 0 15,-3 0-8-15,10 4 1 16,4-14-3-16,4-12 0 16,-8-21-13-16,-10-20 1 15</inkml:trace>
  <inkml:trace contextRef="#ctx0" brushRef="#br0" timeOffset="141398.91">9712 11082 36 0,'-21'-4'18'0,"10"8"-11"16,11-1 18-16,0 3-23 0,0 6 1 16,0 7 2-16,0 3 1 15,0 6-6 1,0 1 0-16,4 8 5 0,3 7 1 0,3 6-1 15,5 1 0-15,2 5-2 32,1-18 1-32,-4-4-3 0,0-9 1 15,-7-6-3-15,-7-6 1 16,-3-1-1-16,-12-12 0 0,-6-9-1 16,-3-7 1-16,-8 0 0 15,-7 4 0-15,-7-1-1 16,0 4 1-1,0 6-2-15,1 3 1 16,-1 6 0-16,0 3 0 16,7 7 0-16,0 3 0 15,7-3 2-15,8 6 0 0,6 9 1 16,8 3 1-16,6 1 0 0,8-4 1 16,10-6 2-16,7-9 0 15,4 3-1-15,13-13 1 16,12-15-1-16,13-10 0 0,-6-3-5 31,-11-3 1-31,-4 12-11 16,-3 1 1-1</inkml:trace>
  <inkml:trace contextRef="#ctx0" brushRef="#br0" timeOffset="141706.59">8975 12119 54 0,'0'29'27'0,"3"11"-19"0,4-40 26 16,4 4-27-16,6-1 0 15,8 0 3-15,3 0 0 16,22-6-13-16,17 3 1 16,28-13 7-16,7-2 1 15,15-1-7-15,-8 0 1 0,-3 7-7 16,-21 3 1-16,-11 2-11 16,-14 4 0-16,-21 7-4 15,-15-4 1-15</inkml:trace>
  <inkml:trace contextRef="#ctx0" brushRef="#br0" timeOffset="142188.1">9380 12584 54 0,'-3'37'27'0,"10"32"-33"16,-4-56 49-16,4 6-41 15,1 9 0-15,-5 6 3 0,8 4 0 16,-8-4-5-16,1-12 1 16,-1 0 3-16,1-3 1 15,-4-3-2-15,0-4 1 16,0-5-3-16,0-1 1 15,-4 0-3-15,-3-6 0 16,-7-3 0-16,3 0 0 16,1 3 0-16,-1 0 0 15,-17-3-1-15,3 0 1 0,1-1-1 16,-5 8 0-16,5-4-1 16,-1 3 0-16,11 9 0 15,-7 10 1-15,3 3 1 16,8 4 1-16,3-1 2 15,3 9 0-15,4 7 1 16,4-6 0-16,6 0-1 16,4-7 1-16,4 0-4 15,3-9 1-15,7-6-6 16,0-10 0-16,11-9-11 0,18-10 0 16,3-15-1-16,10-6 0 15</inkml:trace>
  <inkml:trace contextRef="#ctx0" brushRef="#br0" timeOffset="142476.1">10037 12910 60 0,'-32'66'30'0,"-7"-23"-41"0,28-24 61 16,1 6-50-16,-1 10 1 15,-3 9 0-15,0-7 0 16,-4-2-2-16,8-7 0 0,-1-6-3 16,1-9 0-16,3-13-10 15,3-16 0-15,4-12-2 16,4-7 0-16</inkml:trace>
  <inkml:trace contextRef="#ctx0" brushRef="#br0" timeOffset="142640.31">9790 12841 34 0,'0'-16'17'0,"17"16"-9"16,-3 3 28-16,-7 7-30 16,8 12 1-16,-1-1 3 15,3 11 1-15,8 12-13 16,10 3 1-16,8 9 7 15,2 4 0-15,1-16-11 16,-3-13 0-16,-1-9-12 16,-7 0 0-16</inkml:trace>
  <inkml:trace contextRef="#ctx0" brushRef="#br0" timeOffset="145079.09">10880 12286 49 0,'0'22'24'0,"17"-7"-15"0,-6-12 25 0,10 4-32 16,-3 2 0-16,13-3 2 16,19-2 0-16,10-11-5 15,7-8 1-15,10-11 2 16,1-2 1-16,0-16-2 16,-1-6 1-16,-10 0-3 31,-14-6 0-31,-10 5-1 0,-19 14 0 15,-13-1-1-15,-15 4 0 0,-13-1-2 16,-8 13 0-16,-10 7-1 16,-4 11 1-16,-7 11 0 15,4 15 1-15,-8 9 1 16,4 13 1-16,1 12 4 0,6 13 0 16,7 3 2-16,14 10 1 15,15-1 2 1,13 4 1-16,12-3 0 0,6-13 1 0,18-10-2 15,3-12 1 1,15-9-2-16,3-13 0 16,0-12-4-16,0-4 1 15,-11-9-2 17,-3-9 0-32,0-10-5 0,-4-3 0 15,-3-3-9-15,4 3 0 0,-8-10-8 0,0 10 1 0</inkml:trace>
  <inkml:trace contextRef="#ctx0" brushRef="#br0" timeOffset="145804.14">12375 11304 59 0,'18'0'29'0,"24"-81"-34"0,-27 52 49 15,6-21-44-15,0-12 1 0,0-20-1 16,-3 4 0-16,-11-4-1 16,-4-3 1-16,-6-6-1 15,-4 13 0-15,-4 12-2 16,-3 7 1-16,0 5-1 15,3 17 0-15,-3 12-1 16,0 12 1-16,0 16 0 16,0 13 0-16,-4 18 2 15,8 10 1-15,6 13 1 16,4 2 1-16,0 10 2 16,7 3 0-16,0 10 0 15,11-10 1-15,-1-3-1 16,1-6 0-16,3-7-2 15,4-12 0-15,-4-9-3 0,0-10 1 0,-3-10-5 16,0-5 0 0,-1-10-6-16,-3-6 1 15,0-7-6-15,1 4 1 0,-1-7 0 16,0-3 0 0</inkml:trace>
  <inkml:trace contextRef="#ctx0" brushRef="#br0" timeOffset="146151.25">12760 11013 34 0,'7'15'17'0,"0"23"-18"0,-3-35 36 16,-1 6-32-16,-3 7 1 16,0 3 4-16,-3 0 0 0,-1 0-9 15,-3-1 0-15,0-2 6 16,3-3 1-16,1-4-2 16,-1-3 0-16,4-6-2 15,4-6 0-15,3-3-1 16,0-7 0-16,4-3-1 15,-1 7 1-15,4-7-2 16,0 0 1-16,4 0-1 16,0 0 1-16,-1 4-1 15,5 5 1-15,-5 4 0 16,1 12 0-16,-4 4 3 16,0-4 0-16,4 10 0 15,-4 9 0-15,3 6 0 16,1 0 0-16,0 4-2 15,3-1 1-15,0-2-5 16,4-4 1-16,-4-6-8 0,0-16 0 16,4-9-9-16,-1-6 0 15</inkml:trace>
  <inkml:trace contextRef="#ctx0" brushRef="#br0" timeOffset="146609.17">13776 10392 52 0,'-7'28'26'0,"-18"28"-29"31,15-43 41-31,-8 6-37 0,-7 9 0 16,-3 13 2-16,3 3 0 16,-3 12-3-16,0 13 0 15,3 6 3-15,4-3 0 16,3 7-1-16,8-7 0 16,6-13-2-16,8-5 1 15,-1-10-6-15,8-13 0 16,10-12-10-16,7-10 0 0,11-9-2 15,4-9 1-15</inkml:trace>
  <inkml:trace contextRef="#ctx0" brushRef="#br0" timeOffset="147021.63">14076 10818 58 0,'0'13'29'0,"-4"-13"-41"0,8 3 59 0,-8 0-46 16,-3 6 1-16,-7 4 1 15,-3-1 1-15,-8 10-4 16,0 10 1-16,0 2 2 16,1-9 0-16,-4 0-1 15,6 4 1-15,5-4-2 16,3-6 0-16,3-4-2 15,7-2 0-15,8-7-1 16,10-6 0-16,4-3-1 0,3 0 1 16,-3-4-1-16,6-8 0 15,-6-4 1-15,0 0 1 16,-1 3 0-16,1 4 0 16,-4-1 1-16,0 7 1 15,0 9 0-15,4 7 0 16,-4 8 0-16,4-5 1 15,-1 3-2-15,4-1 0 16,1 1-6-16,-1-7 1 16,0-5-12-16,-4-4 1 15</inkml:trace>
  <inkml:trace contextRef="#ctx0" brushRef="#br0" timeOffset="147292.44">14626 10225 51 0,'4'19'25'0,"-22"3"-23"16,11-12 38-16,-7 5-39 15,-7 4 1-15,-4 9 0 0,-7 13 1 0,-3-10-4 16,3 10 0-16,1 0 2 15,6 0 1-15,4-7-6 32,7-6 1-32,3-12-9 15,0-13 0-15,8-12-4 0,3-4 0 16</inkml:trace>
  <inkml:trace contextRef="#ctx0" brushRef="#br0" timeOffset="147460.94">14340 10323 41 0,'15'15'20'0,"23"23"-21"0,-27-22 35 16,3 2-32-16,7 8 0 15,-3-11 0-15,3 7 1 16,4 3-4-16,-4 0 0 16,0 0 0-16,0-3 0 0,-7-3-12 15,-3-3 0-15</inkml:trace>
  <inkml:trace contextRef="#ctx0" brushRef="#br0" timeOffset="147788.57">14785 9928 47 0,'35'59'23'0,"11"-18"-23"0,-25-13 35 16,18 10-34-16,3 21 1 15,4 17 1-15,-3 5 1 16,-15 10-5-16,-4 16 1 16,-6-1 0-16,-14 7 1 15,-26 9-15-15,-20-9 1 16</inkml:trace>
  <inkml:trace contextRef="#ctx0" brushRef="#br1" timeOffset="152801.47">26120 13872 49 0,'7'38'24'0,"-4"69"-15"0,-3-79 25 16,-3 19-32-16,6 22 0 0,-3 19 2 16,0 28 0-1,4 25-5-15,-4 31 1 0,0 29 3 16,0 9 1-1,-4-6-2-15,4-13 0 16,-3-9-2-16,-1-31 1 16,1-23-4-16,-4-18 1 15,3-19-7-15,1-22 1 0,-1-22-9 16,8-28 0-16</inkml:trace>
  <inkml:trace contextRef="#ctx0" brushRef="#br1" timeOffset="153687.62">25915 13675 37 0,'11'19'18'0,"10"-13"-9"0,-11 0 22 0,1-6-28 0,3-6 1 16,4 3 2-16,10 0 0 16,7 3-7-16,8 0 0 15,20 0 6-15,18 0 0 16,22 3-2-16,13-6 1 15,22-10-2-15,20-6 1 16,5-12-2-16,24 6 1 16,-4-10-2-16,18-5 1 15,7-1-1-15,0 0 0 16,15 7-1-16,-12 2 0 0,15 10-1 16,0 7 1-1,-4 5-1-15,4 7 0 0,-11-3 0 16,-7-1 1-16,-7 4 0 15,-24-3 1-15,-12 0-1 16,-9-7 1-16,-8 1 0 16,-18 5 1-16,-17 4-1 15,-18 10 0-15,-6-1-1 16,-1 0 1-16,-18 7-1 16,-10 9 1-16,-10 9-1 15,-8 3 0-15,-7 14 0 16,-6 5 1 15,-8 19-1-31,-11 6 1 16,-3 20-1-16,-3 14 1 0,-4 20-1 0,-4 22 1 0,4 15 0 15,0 7 0-15,11 2 0 0,3 1 0 16,7-3 0 0,8-4 0-16,-1-15 1 0,7-6 0 15,0-13-1-15,-3-13 0 16,-7-3 0-16,-8-24 1 15,-6-4 0-15,-8-10 0 16,-3-15-1-16,-7-6 1 16,-10-13-1-16,-11-6 0 15,-15-6 0-15,-24-13 0 16,-7-10-1-16,-28-5 1 0,-32-10 0 16,-21-3 1-16,-50-4 0 15,-21-5 0-15,-42-7 0 16,-4-3 0-16,-6-3-1 15,-15 6 0-15,7 10-2 16,-24-4 1-16,10 4-2 16,-11 3 1-1,-225-1-13 1,92-11 0-16,42-4 0 16,42 0 0-16</inkml:trace>
  <inkml:trace contextRef="#ctx0" brushRef="#br1" timeOffset="157154.97">14704 10160 21 0,'0'3'10'0,"7"-10"-4"0,-7 7 11 16,0 0-16-16,0 0 1 15,0 0 2-15,0 0 0 16,3-6-5-16,1 0 1 16,-4 0 3-1,-4-4 0-15,1-2-1 16,-4 2 1-16,0 1-2 0,0 3 1 0,-4-1-1 16,1 1 0-16,-8 3-1 15,-3 0 1-15,-8 0-2 31,-2 0 1-31,-5-1-1 16,1 4 0-16,0 0-2 16,3 4 1-16,-7 2-1 15,8 6 1-15,-1 1-1 16,0-1 1-16,4 1 0 16,0 9 0-16,3 6 1 15,0 0 0-15,4 4 0 16,3 2 0-16,11 1 1 0,0 2 0 0,4 4 0 15,-1-6 1-15,4 2 1 16,0-5 0 0,7 2 0-16,4 1 0 15,0-4 1-15,3-3 0 16,3-6 1-16,8-3 0 16,0-3 0-16,6-1 1 15,8-5-1 79,4-1 1-94,2-3-2 0,5 1 1 0,-11-4-2 0,-1-3 0 0,1 0-1 0,-4 0 0 0,1 0-1 0,-4 0 1 0,-1 0-1 0,-3-3 0 0,-3-4 0 0,0 1 1 0,-4-3-1 16,0-4 0-16,0-3 0 0,-3-5 0 15,0-1 0 1,-1 3 1-16,-3-3-2 15,-3-3 1-15,-4-7-1 0,-7-2 1 16,-7-4-5-16,0-3 1 0,-4-2-10 16,-3 2 0-1</inkml:trace>
  <inkml:trace contextRef="#ctx0" brushRef="#br1" timeOffset="159062.31">14587 9984 16 0,'4'3'8'0,"-1"0"5"0,-3-3-3 15,0 0-7-15,4-3 0 16,-4 3 3-16,0 0 0 15,3 0-7-15,-3 0 0 0,0 0 5 16,4-3 0-16,-4 3-2 16,0 0 1-16,4-6-2 15,-4 6 0-15,3-7-1 16,-3 1 1-16,0 0 0 16,0 0 1-16,0-4-1 15,0 7 1-15,0-3-1 0,0 6 1 0,0-6-1 16,0-1 0-16,0 4 0 15,-3-3 0-15,-1-4-1 32,0 1 0-32,1 3 0 0,-1 0 1 15,1-4-1 1,-4 1 0-16,0-1 0 16,0 1 1-16,-4-1-1 15,1-2 0-15,-5 6 0 16,1-4 1-16,0 4-1 15,-3-3 1-15,-1-4-1 16,-3-3 0-16,-4 4 0 16,-3-7 0-16,-4-3 0 15,0 3 0-15,-3 4 0 0,-4-1 0 16,4-3 0-16,7 3 0 16,0 1 0-16,-4-1 0 15,-3 0 0-15,-4 1 0 16,-4-1 0-16,1-3 1 15,0 3 0-15,-4 1 0 16,0-1 0-16,-3 7 0 31,-11 2 0-31,7-2 1 16,0 3-1-16,3 3 0 0,-2 3 0 31,-1-3 0-31,3 3-1 0,-3 0 1 0,7 0-1 16,4 0 1-16,-4 3-1 15,0 0 1-15,8 0-1 16,6 3 0-16,0 4 0 16,4 2 1-16,0 1-1 15,-4 2 0-15,0 1 1 16,0 3 0-16,-3-3-1 16,3-4 1-16,4-3-1 15,-4 1 1-15,4 2-1 16,3 4 1-16,1 6-1 15,-1 0 0-15,0-3 0 16,1 3 0-16,3-3 0 16,-4-1 0-16,4 4 0 15,-1 3 0-15,1 1 0 0,0 8 0 16,4-3 0-16,2-9 0 16,1 0 0-16,4 0 0 15,-4 0 0-15,-1 0 0 16,1 0 0-16,-7 0 0 15,4 0-1-15,-1 3 1 16,0-6 0-16,-3 3 0 16,0 3 0-16,3-3 0 15,1 3 0-15,-1 0 1 16,0 0-1-16,4-3 0 16,-3 3 0-16,3 0 0 0,-1 3 0 15,1 7 0-15,-3-4 0 16,3 1 0-16,-1-4 0 15,1 0 0-15,0 0 0 16,4 1 0-16,-4-4-1 16,3-3 0-16,0-7-5 15,4-2 1-15,0-7-7 16,4-3 0-16,3-9-2 16,0-3 0-16</inkml:trace>
  <inkml:trace contextRef="#ctx0" brushRef="#br1" timeOffset="159647.54">11931 10545 26 0,'-4'13'13'0,"8"-4"-4"0,-4-9 21 16,0 3-27-16,0 1 1 15,3-1 4-15,-3 3 0 16,0 0-9-16,0 0 1 16,0 1 5-16,4 2 1 0,-4 1-2 15,0 2 0-15,0 4-3 16,0-1 1-16,0-2-2 15,-4 0 0-15,1-7-1 16,-4 0 1-16,3-3-1 16,1 4 1-16,-4-4 0 15,7 0 0-15,0 6-1 16,0-6 1-16,7 4-1 16,-4 2 1-16,8 0-1 15,3 4 0-15,4-7 0 16,3 4 0-16,11-4 1 15,3 0 0-15,0 0 0 16,4-2 1-16,0-4 0 16,0-4 1-16,-4 1 0 15,-7 3 0-15,-7 0-1 0,-3 0 0 16,-8 0-1-16,-2 0 0 16,-12 3-1-16,-10 1 0 15,-11-1 0-15,-7-6 0 16,-6-7 0-16,-1-2 1 15,-7-10 0-15,11 3 1 16,-4-28-5-16,4-6 0 16,13-16-11-16,19 0 0 15</inkml:trace>
  <inkml:trace contextRef="#ctx0" brushRef="#br1" timeOffset="163955.76">25834 17268 40 0,'3'7'20'0,"1"-10"-12"16,-4 3 21-16,7-7-25 15,4-2 0-15,3-4 2 16,3-12 1-16,5-9-8 0,2-10 0 15,8-9 5-15,0 2 1 0,-1-8-3 16,1-7 0-16,-7 10-2 16,-4-7 0-16,-3 0-2 15,-8 4 0-15,-3 8-1 16,-7 11 1-16,-3 2-2 16,-1 13 1-1,-6 6-1-15,-4 13 1 16,0 9 0-16,-4 13 1 15,-3 12 0-15,3 6 1 16,0 13 1-16,1 10 1 16,3-1 1-16,3-2 0 15,4 2-1-15,7-3 1 0,4-6-1 16,3 0 0-16,3-12-7 16,4-10 1-1,4-12-9-15,-4-10 1 0</inkml:trace>
  <inkml:trace contextRef="#ctx0" brushRef="#br1" timeOffset="164331.49">26187 16927 42 0,'-4'44'21'0,"4"3"-17"15,0-35 32-15,0 1-33 16,0 2 1-16,-3 1 1 15,3 0 0-15,-4-4-7 16,4-2 0-16,-3-7 3 0,3-3 0 16,0-6-4-1,3-7 0-15,4-3-2 0,0-2 0 16,4-4-2-16,3-7 0 16,0 4 0-16,4-3 1 15,-1 9 2-15,1 4 0 16,0 2 3-16,-1 7 0 15,-3 6 3-15,0 0 0 16,1 6 1-16,-5 3 0 16,1 7 1-16,-1 0 0 15,1 3-1-15,-4 9 0 16,0-3-3-16,4 0 1 16,-1-3-5-16,4 3 1 0,7-3-9 15,-3-10 1-15</inkml:trace>
  <inkml:trace contextRef="#ctx0" brushRef="#br1" timeOffset="164707.2">26931 16453 48 0,'-14'6'24'0,"7"-2"-29"16,7-1 43-16,-7 6-36 0,0 4 0 15,-7 2 1-15,0 14 1 0,-4-4-4 0,-3 15 0 16,3 14 3-1,-3 5 1 1,0 10-2-16,3 13 0 16,8-1-1-16,-1-2 1 0,4-10-3 15,3-13 0-15,4-12-5 16,4-9 1 0,3-13-11-16,-3-13 1 0,6-6-1 15,8-6 0-15</inkml:trace>
  <inkml:trace contextRef="#ctx0" brushRef="#br1" timeOffset="164979.34">27242 16804 43 0,'0'25'21'0,"-22"4"-23"16,15-26 43-16,-7 9-39 15,-3 4 1-15,-5 6 1 0,-2 9 1 16,-5 4-7-16,1 12 1 16,0-9 3-16,3-4 0 15,8-6-6-15,3-9 0 16,3-6-11-16,4-17 1 15</inkml:trace>
  <inkml:trace contextRef="#ctx0" brushRef="#br1" timeOffset="165244.21">27030 16858 40 0,'3'28'20'0,"4"-22"-14"0,0 4 26 0,1 8-28 16,2 7 0-16,8 4 1 16,3 8 1-16,4 1-9 15,-1-4 1-15,1-2 2 16,-4-7 0-16,-3-6-9 16,-4-7 0-16,-3-5-6 15,-8-4 0-15</inkml:trace>
  <inkml:trace contextRef="#ctx0" brushRef="#br1" timeOffset="165697.01">27446 16588 43 0,'14'38'21'0,"-14"-16"-21"0,0-16 36 0,-7 6-34 0,7 4 1 15,-3 3-1-15,-1-3 0 0,1-4-3 16,-1 1 0-16,1-7 2 15,3-3 0-15,0-9-2 16,0-4 0-16,0-5-1 16,0-1 0-16,0-6-1 15,0-3 0-15,3-3-1 16,1 3 1-16,-1 3 0 16,11 3 1-16,0 3 1 15,0 4 1-15,4 2 1 16,3 4 1-16,4 3 2 15,0 0 0-15,-4 3 0 16,-4 3 0-16,-2 6-1 16,-8 4 1-16,-11 3-3 15,-6-1 1-15,-8-2-5 16,-3-1 0-16,-4-2-6 0,0-1 0 16,4 0-5-16,0-2 0 15</inkml:trace>
  <inkml:trace contextRef="#ctx0" brushRef="#br1" timeOffset="165997.76">27742 16293 48 0,'0'28'24'0,"36"32"-19"16,-22-32 44-16,0 4-47 16,-3 12 1-16,-1-1-1 15,1 11 1-15,-8 5-5 16,-3 10 1-16,-7 3-2 15,-10 16 1-15,-8-9-15 16,-10-4 1-16</inkml:trace>
  <inkml:trace contextRef="#ctx0" brushRef="#br1" timeOffset="166495.23">28360 16679 55 0,'14'12'27'0,"0"1"-25"15,-14-13 39-15,4 3-39 16,3 0 0-16,7 4 1 16,10-4 0-16,12 0-5 0,-5 0 1 15,1 0 1-15,0 0 0 16,-4 0-8-16,-7 1 1 15,-7-1-10-15,-6 0 1 16</inkml:trace>
  <inkml:trace contextRef="#ctx0" brushRef="#br1" timeOffset="166664.84">28342 16911 46 0,'-10'38'23'0,"10"-23"-17"0,3-12 34 0,4 1-38 15,4-1 0-15,-1 3 0 16,8 0 0-16,7-6-5 16,10-6 1-16,7 0-6 15,8-7 1-15,3-9-8 16,0 3 0-16</inkml:trace>
  <inkml:trace contextRef="#ctx0" brushRef="#br1" timeOffset="167108.99">29129 17043 55 0,'-4'59'27'0,"-10"4"-29"0,14-54 48 15,-3 4-45-15,3-1 1 16,0-2-1-16,0-4 0 16,0-6-2-16,-4-9 1 15,1-10 1-15,-1-6 0 16,1-7-1-16,-1-2 0 16,1-7 0-16,3 4 0 15,3-7-2-15,4 3 1 16,0 0-2-1,4 4 1 1,6 5 0-16,12 7 1 0,6 6 0 0,7 7 0 0,-3 5 2 16,0 4 1-16,-11 6 0 15,-3 7 1-15,-8 2-2 16,-10 7 1-16,-10-6-2 16,-8 6 0-16,-10 3-3 15,0-4 0-15,-4-2-7 16,1-3 1-16,6-1-7 15,7-6 0-15</inkml:trace>
  <inkml:trace contextRef="#ctx0" brushRef="#br1" timeOffset="167589.88">29584 16989 59 0,'0'19'29'0,"-4"-3"-35"0,4-16 53 16,4 3-44-16,7 0 1 15,3-3 2-15,3-3 1 16,4-6-9-16,4-10 0 15,0-13 5-15,0 7 0 0,-1-12-4 16,1-13 1-16,-4 6-3 16,-3-13 0-16,-8 1-2 15,-3-7 1-15,-7 13-2 16,-3 0 1-16,-4 15 0 16,-4 10 0-16,-3 9 0 15,0 13 1-15,-4 13 0 16,-3 15 1-16,4 9 1 15,-1 4 0-15,4 9 2 16,3 6 1-16,4 1 1 16,11-4 0-16,3 3 1 15,3-3 0-15,1-3-1 16,3-6 1-16,0-3-6 16,4-16 0-16,-1-13-9 15,8-9 1-15,-4-13-3 16,0-5 0-16</inkml:trace>
  <inkml:trace contextRef="#ctx0" brushRef="#br1" timeOffset="167964.87">30000 16861 41 0,'11'6'20'0,"-8"38"-20"0,-3-35 38 16,0 4-34-16,0-1 0 15,0 1 2-15,0 0 1 16,0-4-9-16,0 0 0 15,0 1 5-15,0-7 0 16,0-3-3-16,0 0 1 0,0-6-2 16,4-4 0-16,-1-9-1 15,4 1 0-15,1 5 0 16,-1-3 1-16,0 4-1 16,0 6 1-16,3-4 0 15,-3 4 0-15,4 0 1 16,-1 9 0-16,-2 3 1 15,-1 0 0-15,3 1 0 16,-3 8 1-16,0 1 0 16,0 3 0-16,4 0-1 15,0 3 1-15,-1-7-2 16,-3 4 1-16,0-3-2 16,4-4 0-16,-1-5-7 15,1-7 1-15,3-7-9 16,4-5 1-16</inkml:trace>
  <inkml:trace contextRef="#ctx0" brushRef="#br1" timeOffset="168236.94">30639 16469 43 0,'0'-3'21'0,"0"28"-20"0,-4-16 33 16,-3 4-32-16,4 6 1 0,-4-1 3 16,-4 11 0-16,-3 8-7 15,-4 10 1-15,-3-3 4 16,3 6 0-16,4 4-1 16,7 5 0-16,7 1-3 15,7-4 0-15,4-12-6 16,3-12 1-16,-3-14-9 15,-1-5 1-15,1-19-4 0,3-7 1 16</inkml:trace>
  <inkml:trace contextRef="#ctx0" brushRef="#br1" timeOffset="168476.64">30882 16801 44 0,'4'35'22'0,"-22"-7"-26"0,11-25 41 16,0 6-34-16,-7 7 1 16,-4 3 1-16,-3 3 0 15,-4 3-7-15,8-3 0 16,-1 6 4-16,4-9 0 16,0-6-7-16,3-7 0 15,4-6-7-15,0-6 0 16,4-10-3-16,-1-9 0 15</inkml:trace>
  <inkml:trace contextRef="#ctx0" brushRef="#br1" timeOffset="168657.84">30755 16848 33 0,'21'25'16'0,"-10"13"-16"15,-4-29 30-15,0 4-27 16,0-1 0-16,0 4 0 15,4-3 0-15,-4 2-5 16,3-2 0-16,1-4-2 16,3-6 0-16,-3-3-7 15,-1-9 0-15</inkml:trace>
  <inkml:trace contextRef="#ctx0" brushRef="#br1" timeOffset="168880.76">31027 16616 56 0,'39'50'28'0,"-1"44"-34"0,-27-75 53 15,0 0-47-15,-1 9 0 16,4 4-1-16,-3 5 1 15,-11 4-3-15,-4 9 1 16,-6-3-14-16,-22-3 1 16</inkml:trace>
  <inkml:trace contextRef="#ctx0" brushRef="#br0" timeOffset="175336.84">14647 11975 54 0,'11'13'27'0,"7"-13"-20"0,-8 3 27 0,8 3-32 16,14-3 1-16,6-3 0 15,12-6 0-15,6-3-7 16,4 2 1 0,-10 1-3-16,-8 3 0 15,-7 3-10-15,-14 3 0 16</inkml:trace>
  <inkml:trace contextRef="#ctx0" brushRef="#br0" timeOffset="175519.36">14721 12270 61 0,'-3'22'30'0,"10"-22"-32"0,-4-3 52 0,12 0-49 16,6-7 1-16,7-2-5 15,14-1 1-15,8 4-5 16,10-4 1-16,-7-2-11 16,0-7 0-16</inkml:trace>
  <inkml:trace contextRef="#ctx0" brushRef="#br0" timeOffset="176229.51">17050 10831 52 0,'0'34'26'0,"10"32"-28"16,-10-38 40-16,0 0-35 16,0 23 0-16,0 2 1 15,4 13 1-15,-1 3-5 0,1 3 0 16,-1 0 4-1,1-16 1-15,0-8-3 16,-4-17 1-16,0-3-2 16,-8-9 1-16,-2-16-3 15,-11-3 0-15,-8-9-1 0,-2-4 0 16,-5 1 0-16,-9 2 0 16,-1 1 0-16,-4 2 0 15,1 1 0-15,3 6 1 0,7 6 0 16,4 7 0-1,7 3 1-15,3 6 1 16,7 0 0-16,4 3 1 16,7 6 1-16,7 4 1 15,11-1 0-15,14-3 1 16,10-6-1-16,11-6 1 16,-4-9-3-16,7-7 0 0,8-6-6 15,-4-4 0-15,0-2-10 16,3 0 0-16,-6-4-7 15,-8 4 1-15</inkml:trace>
  <inkml:trace contextRef="#ctx0" brushRef="#br0" timeOffset="176597.98">16168 12254 47 0,'-4'22'23'0,"11"-15"-12"0,-3-7 37 16,3-4-43-16,7 1 1 15,7-3 4-15,11-3 0 16,21-1-12-16,21 1 1 16,21-7 7-16,0-6 1 15,8 0-5-15,-4 0 1 16,-1-3-6-16,1 0 0 0,-11 3-5 16,-14 0 0-16,-10 6-9 15,-8 10 1-15,-13-3-5 16,-15 9 0-16</inkml:trace>
  <inkml:trace contextRef="#ctx0" brushRef="#br0" timeOffset="177107.87">16775 12543 63 0,'28'56'31'0,"-3"-9"-41"15,-25-25 59-15,0 0-46 16,0 10 1-16,0 8 0 0,-4 1 0 16,-3 6-5-16,-4 0 1 15,-3-3 4-15,4-6 1 16,-1-1-3-16,0-5 1 0,4-7-1 15,0 0 1-15,0-3-3 0,0-10 1 32,-3-2-2-32,-4-4 1 0,-8-9-1 15,-2-3 1 1,-5 2-2-16,-2-5 1 16,-8 3 0-16,-3 0 0 15,-1 2 0-15,4 4 0 0,1 4 0 0,6 5 1 16,4 10 0-1,3 6 1-15,4 9 0 16,7-5 1-16,3 2 0 16,8 3 0-16,3 4 0 15,7-3 0-15,-4-7-2 16,8 0 1-16,3-9-4 16,11 0 1-16,6-4-5 15,5-5 0-15,13-4-12 16,11-3 1-16,0-12-3 0,21-10 0 15</inkml:trace>
  <inkml:trace contextRef="#ctx0" brushRef="#br0" timeOffset="177335.3">17445 13026 52 0,'-46'62'26'0,"11"17"-29"0,17-54 48 16,-14 3-43-16,-6 4 0 15,-5 5 0-15,1 7 1 16,7-3-5-16,6-4 0 16,5-5-5-16,6-17 1 15,11-5-10-15,7-23 1 0</inkml:trace>
  <inkml:trace contextRef="#ctx0" brushRef="#br0" timeOffset="177499.7">16990 13004 42 0,'17'15'21'0,"43"61"-7"16,-42-48 28-16,14 16-38 16,7 3 1-16,6 9 3 15,-2-2 0-15,-1-14-11 16,0 4 0-16,1-3 0 15,-1-13 1-15,-3-3-15 16,-14-15 0-16</inkml:trace>
  <inkml:trace contextRef="#ctx0" brushRef="#br0" timeOffset="178113.63">18083 12474 57 0,'-10'25'28'0,"27"-9"-24"15,-9-13 42-15,6 0-40 16,3-6 1-16,15 0 2 15,17-7 1-15,11 4-13 16,-3-10 0-16,6-3 7 16,1 7 1-16,-15-10-5 0,-10-6 1 15,-11-4-4-15,-14-2 1 16,-14 6-4-16,-14 6 1 16,-3 3-1-1,-15 3 1-15,-18 16 0 0,-10 13 1 16,1 12 1-16,2 3 1 15,4 10 3 32,4 9 1-47,13 12 2 16,12 13 1-16,17 4 1 0,10 2 1 0,18-9 1 0,22-6 1 0,17-10-2 0,7-12 0 0,17-16-3 16,8-16 1-1,0-2-8-15,-4-14 0 16,-14-8-12-16,-14-7 1 15,-18-3-12-15,-13-7 1 0</inkml:trace>
  <inkml:trace contextRef="#ctx0" brushRef="#br0" timeOffset="182223.6">19911 11185 47 0,'3'-3'23'0,"-6"6"-12"16,-1 0 23-16,-3 3-33 16,-7 10 1-16,-4-3 0 15,-6 12 1-15,-8 9-4 0,-3 13 1 0,-1 0 1 16,5 3 0-16,6-2-3 16,4-11 0-16,3-9-7 15,8-12 0-15,3-16-7 16,-4-16 1-16</inkml:trace>
  <inkml:trace contextRef="#ctx0" brushRef="#br0" timeOffset="182408.67">19562 11116 30 0,'7'3'15'0,"10"32"-1"0,-6-20 19 0,3 7-26 15,0 7 0-15,11 14 2 16,3 8 0-16,4 8-13 15,3-2 1-15,0-10 7 16,1-13 0-16,-5-6-8 16,-2-6 0-16,-8-9-12 15,-4 3 1-15</inkml:trace>
  <inkml:trace contextRef="#ctx0" brushRef="#br0" timeOffset="182650.37">20182 11379 75 0,'4'16'37'0,"-11"0"-47"0,7-16 68 15,0 0-58-15,7 0 0 16,0-3-11-16,0 0 1 16,0-4-5-16,4-2 1 15</inkml:trace>
  <inkml:trace contextRef="#ctx0" brushRef="#br0" timeOffset="183593.19">20630 11699 53 0,'4'16'26'0,"3"-22"-17"15,-3-4 31 1,3 1-38-16,0-10 0 15,0-15 3-15,3-20 0 16,8-12-7-16,3-9 1 16,0-13 3-16,-3-18 0 15,-4-10-1-15,-7 0 0 16,-7 3-2-16,-7 22 0 16,0 3-1-16,-4 16 0 15,1 12-1-15,3 16 1 0,0 16-2 16,3 16 1-16,-3 12 0 15,4 15 0-15,-4 23 1 16,3 9 1-16,0 19 1 16,8 25 1-16,-4 3 0 15,7-3 1-15,0 6 0 16,7-9 0-16,0-13-1 16,4-6 0-16,0-9-2 15,6-20 0-15,-3-8-4 16,1-10 1-16,-1-13-4 15,-4-9 0-15,1-6-1 16,-4-10 1-16,0-3 1 0,4-6 0 0,-4 10 4 31,4-1 1-31,-4 7 5 16,0-1 0-16,0 7 4 0,-3 6 1 0,-1 10 0 16,1 5 0-1,-4-2-1-15,0 3 1 16,0 0-2-16,-4 0 0 0,5-4-2 15,-5-2 1-15,1-1-2 16,-1 1 0-16,1-7-2 16,-1-3 1-16,1-3-2 15,-1-6 0 1,4-6-1-16,4-7 1 0,3-6-2 0,0 3 1 16,0 0-1-16,0 6 1 31,0 0 0-31,1 4 1 0,-8 12 0 15,3-3 0-15,1 9 0 16,-1 3 0-16,1 7 1 16,0 3 0-16,-1 0 0 0,-3 3 0 15,4 0-1-15,-1-4 0 16,1 1-3-16,3-6 1 0,0-1-7 16,4-9 1-16,3-6-10 31,4-6 0-31</inkml:trace>
  <inkml:trace contextRef="#ctx0" brushRef="#br0" timeOffset="183864.04">21809 10871 44 0,'14'16'22'0,"-7"-16"-16"0,-7 3 32 15,0 4-35-15,-4 2 1 16,-3 7 2-16,4 6 0 16,-4 6-8-16,-4 0 1 15,-6 16 6-15,-5 6 0 16,1 7-2-16,-4 2 0 16,8 4-2-16,6 3 1 15,8-7-4-15,10-5 1 16,7-17-7-16,4-12 1 15,-1-12-11-15,4-13 0 0</inkml:trace>
  <inkml:trace contextRef="#ctx0" brushRef="#br0" timeOffset="184231.12">22091 11122 43 0,'18'13'21'0,"-4"-1"-13"15,-14-8 26-15,-4 2-33 16,-6 3 1-16,-5 7 2 16,-2 3 0-16,-4 0-4 15,0 2 0-15,-4 5 3 16,4 2 1 0,-1 6-2-1,5-9 1-15,3-6-2 0,10-6 0 16,8-7-1-16,10-12 0 15,-4-4-1-15,5 1 0 16,-1-1 0-16,0 1 0 16,0 3 0-16,0 0 1 15,4 6-1-15,-1 3 1 16,1 6 0-16,0 0 0 16,-1 7 0-16,4 0 1 15,4 6-2-15,0 0 0 16,-1-7-6-16,1-2 0 15,-4-10-9-15,-7-9 1 0</inkml:trace>
  <inkml:trace contextRef="#ctx0" brushRef="#br0" timeOffset="184465.36">22289 10849 56 0,'17'63'28'0,"8"0"-30"16,-15-44 47-16,12 0-41 15,9 9 1-15,1 6 0 16,0 7 1-16,-7-6-9 16,-4 8 0-16,-11 8 1 15,-13-1 1-15,-18 3-17 16,-18 13 1-16</inkml:trace>
  <inkml:trace contextRef="#ctx0" brushRef="#br2" timeOffset="191280.66">19544 11900 17 0,'-7'19'8'0,"3"-19"2"0,4 3 8 16,0-3-13-16,0 0 0 0,0 0 2 15,0 0 0-15,0 3-9 16,0-3 1-16,4 0 6 15,3 0 1-15,3-3-2 16,1 0 1-16,7-10-1 16,6 4 1-16,12-4-1 15,6 4 1 1,18 3-1-16,18-1 1 16,-1-5-2-16,22-4 0 0,17-3-1 0,15-3 0 31,7 4 0-31,17-4 0 15,7 3 0-15,-7 3 1 16,8 4-1-16,6-1 0 0,-17 4-1 16,6 2 1-16,1 4-1 15,-4 3 1-15,-14 0-2 16,-10 3 0-16,-22 0-1 16,-21 1 1-16,-17 2-2 15,-15-3 1-15,-10 0-2 0,-14 0 1 16,-11 0-1-1,-10 1 0-15,-4-1-2 16,-11 0 0-16,-10 0-6 0,-10 0 1 0,-5-6-7 16,-13 0 1-16</inkml:trace>
  <inkml:trace contextRef="#ctx0" brushRef="#br2" timeOffset="192527.04">20754 12182 43 0,'3'25'21'0,"-3"-12"-8"15,0-13 22-15,0 0-31 0,0-3 0 0,-3 3 2 16,-4 0 1-1,-4 0-8-15,4-3 0 16,-3 6 5-16,-1 0 1 0,-3 3-2 16,0 7 0-1,0 2-2-15,0 1 1 16,3 3-3-16,4 0 1 16,3-1-2-16,4-5 1 15,8-4-1-15,6-5 0 16,0-11 0-16,7-5 1 0,4-4 0 15,-4-3 0 1,-4 4 0-16,-6-7 0 16,0 0-1-16,-4 3 0 15,-7 0-3-15,0 10 0 0,-4 2-2 16,-3 10 1-16,0 4-1 16,0 12 0-16,0 9 1 15,0 6 1-15,0 4 4 16,3 9 1-16,4 3 4 15,7 7 1-15,0 5 1 16,7-8 1-16,-3-7 0 16,0-7 0-16,-4-5-3 0,0-10 0 15,-11-3-2 1,-6-6 0-16,-4-7-1 16,3-3 0-16,-3-3-1 0,-4-9 0 15,-3-3-1-15,-4-4 1 0,1-6-2 16,2-6 1-16,5-3-4 15,6 3 1-15,8 3-8 32,10 0 0-32,3 0-4 15,8-9 0-15</inkml:trace>
  <inkml:trace contextRef="#ctx0" brushRef="#br2" timeOffset="192797.92">21153 11963 40 0,'-11'12'20'0,"-24"16"-20"0,28-18 34 0,-4 6-31 15,-3 5 0-15,-4 8 2 16,4-4 1-16,0 3-8 15,7 0 1-15,4 4 4 16,3-1 0-16,0-3-5 16,3-6 1-16,1-3-7 15,6-10 1-15,4-9-8 16,0-12 1-16</inkml:trace>
  <inkml:trace contextRef="#ctx0" brushRef="#br2" timeOffset="193008.8">21304 12016 41 0,'21'19'20'0,"-17"28"-20"15,-4-35 32-15,-4 7-30 0,-3 0 1 16,-7 0 1-16,4 3 1 16,-1 0-6-16,-3 6 0 15,0-3 3-15,3 0 1 16,1-3-6-16,3-3 0 15,0-7-8-15,3-5 0 16,4-17-3-16,-3-5 0 16</inkml:trace>
  <inkml:trace contextRef="#ctx0" brushRef="#br2" timeOffset="193179.43">21223 12079 25 0,'18'37'12'0,"-8"14"-6"0,-3-42 19 0,0 3-22 0,4 7 0 16,3 6 1-16,-3-9 0 16,3 9-7-16,0-6 0 0,0-7-2 31,4-5 0-31,-1-17-5 16,5-5 0-16</inkml:trace>
  <inkml:trace contextRef="#ctx0" brushRef="#br2" timeOffset="193381.92">21505 11975 57 0,'22'38'28'0,"23"12"-33"0,-27-28 58 15,10 3-52-15,4-3 0 16,-4 3 0-16,-7 3 0 15,-7 7-6-15,-10 2 1 16,-18-5-13-16,-18 2 1 16</inkml:trace>
  <inkml:trace contextRef="#ctx0" brushRef="#br2" timeOffset="194462.91">18066 13214 56 0,'7'28'28'0,"3"-6"-31"0,-10-9 40 15,0-4-37-15,0 10 1 16,-7 9-1 0,-3 7 1-16,3 12-1 0,-4 0 0 15,4 0 0-15,0 0 1 16,3 0 0-16,1-10 1 16,-1-2 0-16,4-10 0 15,4-3-1-15,3-6 1 16,4-7 0-16,10-6 0 15,3-6 0-15,15 0 0 0,11-7-2 16,10-5 0-16,0-7 0 0,21 3 1 31,14 0-1-31,18-6 1 16,0-3-1-16,14 9 0 16,28-3 1-16,-3-3 0 15,17 0 0-15,25 3 1 0,-7 3-2 16,11 10 0-16,-1 6 0 15,8 9 0-15,17 0 0 0,-17 0 0 16,-1 4-1 0,4-7 1-16,-24-3-1 15,-1 0 1-15,-3 0 0 16,-21-3 0-16,0 6-1 16,-8 6 1-16,-2-9-1 15,-15 7 0-15,-18 5 0 0,-10-6 0 16,-4 1 0-1,-7-14 1-15,-6 4 0 16,-1 3 1-16,-7-6-1 16,-11-10 1-16,-10-2 0 15,-14-11 0-15,-10-2-1 0,-8-13 0 16,-7-6-2 0,-10-7 0-16,-11-2-5 0,-11 6 0 15,-14-10-11-15,-10 0 1 16</inkml:trace>
  <inkml:trace contextRef="#ctx0" brushRef="#br2" timeOffset="195213.36">19339 14917 47 0,'4'44'23'0,"-4"-23"-16"0,0-17 23 0,0-4-28 16,0 0 0-16,-4-4 3 15,-3-11 0-15,0-17-5 16,0-18 0-16,-3-3 4 16,-5-22 1-16,1-10-2 15,-7-9 1-15,4 0-3 16,2 6 0-16,5-3-1 15,3 0 1-15,0 16-2 0,7 6 1 16,0 6-1-16,7 10 1 16,3 18-1-16,4 17 0 0,1 14-3 31,2 17 0-31,1 15-5 0,-4-3 1 16,-3 19-9-1,-8 0 1-15,-6 3 0 16,-8 0 0-16</inkml:trace>
  <inkml:trace contextRef="#ctx0" brushRef="#br2" timeOffset="195380.54">18994 14644 58 0,'-11'12'29'0,"11"-2"-30"0,4-10 64 16,3 3-60-16,3-6 1 15,11-4 1-15,8 1 0 16,9 0-9-16,5 6 1 0,3-3-3 15,3 0 1-15,0 3-15 16,-6-3 0-16</inkml:trace>
  <inkml:trace contextRef="#ctx0" brushRef="#br2" timeOffset="195739.37">19988 14418 63 0,'-3'19'31'0,"-25"0"-34"0,17-10 46 16,-7 7-43 0,-3 3 1-16,0 6 0 0,-4 0 0 15,-3 12-1-15,-4 10 0 16,4 4 0-16,4 11 1 16,2-5-2-16,8-4 0 15,4-3-3-15,10-9 0 16,17-10-8-16,8-9 1 15,10-19-6-15,11-12 0 16</inkml:trace>
  <inkml:trace contextRef="#ctx0" brushRef="#br2" timeOffset="195951.61">20292 14478 49 0,'17'15'24'0,"-10"20"-25"16,-10-23 43-16,-11 10-40 15,-7 0 0-15,0 6 2 16,-4 4 1-16,0 5-6 16,0 7 1-16,-3 7 2 0,4-8 1 0,2-2-5 15,5-3 1-15,3-13-9 16,7-13 0-16,3-12-7 16,0-18 1-1</inkml:trace>
  <inkml:trace contextRef="#ctx0" brushRef="#br2" timeOffset="196130.16">20122 14612 46 0,'22'32'23'0,"-12"2"-23"0,-3-21 38 16,4 9-38-16,3 3 1 15,4 6-1-15,3 4 1 16,3-1-3-16,-2-6 0 15,-1-6-4-15,3 0 1 16,-2-19-9-16,-1-15 1 0</inkml:trace>
  <inkml:trace contextRef="#ctx0" brushRef="#br2" timeOffset="196369.57">20458 14208 52 0,'28'38'26'0,"11"31"-26"15,-25-48 46-15,3 17-45 16,5 15 1 0,2 42-1-1,-6 2 1-15,-8-9-5 16,-10-4 0-16,-7-5-4 15,-7-14 1-15,-3-18-10 0,-5-18 0 16</inkml:trace>
  <inkml:trace contextRef="#ctx0" brushRef="#br2" timeOffset="196819.79">21001 14782 66 0,'0'22'33'0,"18"-19"-35"0,-8-3 60 15,8 0-58-15,10-6 1 0,4-4 0 16,-1-2 1-1,1-4-3 1,-4-3 0-16,1-6 1 16,-12 3 0-16,-3-3-3 15,-10-3 1-15,-8 0-3 16,1-1 0-16,-8 11 0 16,-6 5 0-16,-5 13 0 15,-6 13 1-15,0-1 2 16,0 16 0-16,3 7 3 15,7 9 1-15,8 3 0 16,10 3 1-16,7-6 1 0,14 0 0 16,4-4-2-16,3-8 0 15,4-10-4-15,3-10 0 16,0-9-6-16,1-6 0 16,-8-19-10-16,7-3 0 15</inkml:trace>
  <inkml:trace contextRef="#ctx0" brushRef="#br2" timeOffset="197514.47">20697 14572 49 0,'8'9'24'0,"-5"0"-20"16,1-9 37-16,3 0-39 16,0 0 0-16,7 0 1 0,3 0 0 0,1-3-5 15,3 0 1 1,0 0-2-1,1 3 1-15,-5 3-13 0,-3 3 1 0,0 4-2 32,-6-7 0-32</inkml:trace>
  <inkml:trace contextRef="#ctx0" brushRef="#br2" timeOffset="197691.43">20715 14722 46 0,'0'19'23'0,"7"-10"-23"0,0-9 45 16,0 0-44-16,4 0 1 16,-1 0-1-16,8 0 0 15,3-3-3-15,4 0 0 16,3-3-6-16,0 3 0 0,-3-7-7 16,-4 1 0-16</inkml:trace>
  <inkml:trace contextRef="#ctx0" brushRef="#br2" timeOffset="198371.26">21791 13860 61 0,'0'0'30'0,"7"6"-39"15,-7-6 57-15,0 3-49 0,0 0 1 16,-7 10 0-16,-7 9 0 16,-11 9-2-16,-6-6 1 31,-5 10-4-31,5 6 1 15,-1-10-6-15,7-3 0 16,4-6-6-16,10-9 0 16</inkml:trace>
  <inkml:trace contextRef="#ctx0" brushRef="#br2" timeOffset="198578.06">21519 13794 57 0,'32'66'28'0,"35"3"-34"16,-42-41 53-16,3 10-47 15,0 9 1-15,8-3-2 16,2-4 0-16,-2-2-4 16,-5 0 1-16,-6-13-12 15,-14-16 1-15</inkml:trace>
  <inkml:trace contextRef="#ctx0" brushRef="#br2" timeOffset="203039.14">6854 11157 17 0,'-10'3'8'0,"-39"-25"0"16,27 13 9-16,-6-1-12 16,-21-12 0-16,-4-6 1 0,-4 3 1 15,1 3-9 1,-11 0 0-16,-11 16 6 16,-20 12 0-16,-5 10-2 15,8 9 0-15,-7 6-1 0,-18 7 1 0,-4 3-3 16,15 12 0-16,3 6-2 31,-3 17 0-31,3 2-1 16,7 13 1-16,7 3-1 15,15 13 1-15,13 2 1 16,4 7 0-16,14-6 1 16,4 9 0-16,10 4-2 15,15-7 1-15,-1 3 0 16,15-22 0-16,3-3 1 0,21-9 1 0,17-7 4 15,26-12 1-15,21-13 2 16,-4-15 0 0,18-10 1-16,-1-9 1 15,1-13-2-15,7-15 1 16,-11-10-4-16,15-9 0 16,-1-22-1-16,4-16 1 15,3-22-4-15,4-15 1 16,0-4-2-16,-7-9 1 0,-14 0-1 0,-18-6 0 31,-14-1-2-31,-21 7 0 0,-14-9-2 16,-29 6 1-16,-17 6-7 15,-46 0 1-15,-14 9-4 16,0 13 1-16</inkml:trace>
  <inkml:trace contextRef="#ctx0" brushRef="#br0" timeOffset="212210.08">7013 15550 51 0,'11'9'25'0,"-1"7"-20"16,-3-16 26-16,8 0-31 16,6-3 0-1,7-3 1-15,11 3 0 16,14-7-2-16,7-2 0 0,-4-4-3 16,-3 3 0-1,3 4-10-15,-6 3 0 0</inkml:trace>
  <inkml:trace contextRef="#ctx0" brushRef="#br0" timeOffset="212419.15">6893 15757 64 0,'-10'22'32'0,"24"6"-35"0,-4-22 58 0,5-2-54 15,9-1 0-15,19 0 0 16,20-9 1-16,18-1-4 16,-3 1 0-16,3 0-5 15,0 3 1-15,0 0-13 16,-14-4 0-16</inkml:trace>
  <inkml:trace contextRef="#ctx0" brushRef="#br0" timeOffset="-213924.57">8276 16481 57 0,'7'16'28'0,"29"-16"-25"0,-22-6 28 16,14-4-29-1,18-8 0-15,0-11 1 16,17-2 0-16,11-19-4 16,4-10 1-16,3-6 2 0,-11-9 0 15,-10 0-2-15,-7 3 1 16,-21 12-1-1,-11 4 0-15,-21 2-2 16,-24 4 1-16,-8 13-2 16,-18 12 0-16,-6 9 0 15,3 16 1-15,-3 6-2 0,-8 19 1 16,1 16 2-16,6 22 0 16,8 9 3-16,10 12 1 15,14 14 2-15,15-1 0 16,20 0 2-1,19-19 1-15,9-2-1 0,22-14 1 0,21-11-3 32,22-20 0-32,-1-15-3 0,11-7 1 15,-7-9-6-15,-7-6 1 16,-15-7-9-16,-10 1 1 16,-14-10-12-16,-14 3 1 0</inkml:trace>
  <inkml:trace contextRef="#ctx0" brushRef="#br0" timeOffset="-213086.37">9733 14487 46 0,'4'19'23'0,"-22"12"-23"16,11-18 24-16,0 2-21 15,-7 1 0 1,-7 12 0-16,-11 7 1 15,-7 2-6-15,0 7 1 16,0 3 1-16,4-3 1 16,7-6-5-16,7-7 0 15,7-3-9-15,10-12 0 0</inkml:trace>
  <inkml:trace contextRef="#ctx0" brushRef="#br0" timeOffset="-212872.94">9398 14418 39 0,'4'13'19'0,"24"52"-13"15,-18-43 28-15,4 3-29 16,4 16 0-16,7 13 2 16,10 5 0-16,-3 1-10 15,7-4 1-15,-1-3 4 16,5-6 1-16,-4-15-9 15,-4-13 0-15,-7-16-10 16,-7-3 1-16</inkml:trace>
  <inkml:trace contextRef="#ctx0" brushRef="#br0" timeOffset="-212011.64">10019 14954 56 0,'0'22'28'0,"7"-12"-28"0,-7-10 47 0,7-4-46 16,4-5 0-16,6-16 3 15,4-10 0-15,1-12-4 16,2-3 0-16,-3-12 2 16,-3-7 0-16,-4-7-1 15,-3-8 0-15,-4 8-3 16,-4-5 0-16,-3 18-1 15,-3 4 0-15,-4 12-2 16,-4 12 1-16,1 13-1 16,-1 13 1-16,-7 6 1 0,4 18 0 15,0 13 1-15,4 19 0 16,6 10 2 0,4 18 0-16,7-3 0 0,4 0 1 15,3 1 0-15,3-1 0 0,-2-19-2 16,-1-6 1-1,3-12-4-15,4-17 0 16,1-11-3-16,2-14 0 0,-3-5-2 16,1-10 0-16,-5-6 1 15,-3 9 1-15,1 0 2 16,-5 3 0-16,-3 4 5 16,4 5 0-16,-1 1 5 15,1 3 1 1,-4 9 2-16,7 1 1 0,-7 8 0 0,0-2 0 15,0 3-1 1,0-1 0-16,0-2-3 16,-3-1 1-16,-1 1-4 0,1-1 1 15,-1-5-2-15,5-4 0 16,-5 0-1-16,4 0 0 0,0-3-1 16,0 0 0-16,0-6-1 31,0 0 1-31,0 2 0 0,4-2 0 15,3 3 0 1,0 0 0-16,0 0 0 16,4 3 1-16,0 3 1 15,-4 3 0-15,0 4-1 16,0 2 1-16,0 4 0 16,0 3 0-16,0-1 0 15,0 4 0-15,-3-6-2 0,0 3 0 0,-4-7-4 16,0-5 0-16,3-11-11 15,1-11 1-15</inkml:trace>
  <inkml:trace contextRef="#ctx0" brushRef="#br0" timeOffset="-211717.34">11194 14230 53 0,'10'12'26'0,"-13"7"-28"0,3-12 42 0,-4 8-39 15,-3 10 1-15,-7 0 0 16,-4 0 1-16,-3 13-3 16,-3 9 0-16,2 0 2 15,1 6 1-15,4 4-2 16,-1-4 1-16,7-3-3 15,8 1 1-15,-1-4-5 16,8-10 0-16,6-9-9 16,8-6 0-16,3-3-3 15,4-16 0-15</inkml:trace>
  <inkml:trace contextRef="#ctx0" brushRef="#br0" timeOffset="-211282.79">11515 14587 39 0,'35'-6'19'0,"-28"-6"-14"0,-7 12 35 15,4-7-38-15,-4 7 1 16,0 0 1-16,0 0 1 16,-11 3-6-16,-3 4 1 15,-4 2 3-15,-6 0 1 16,2 7-2-16,-2 0 0 15,2 6-1-15,-2 3 1 0,10-3-2 16,3 0 0-16,1-7-1 16,2 1 1-16,5-3-1 15,6-4 0-15,8-6-2 16,3-6 1-16,0 0-1 16,7-6 1-16,-6-1 0 15,-5-2 0-15,4-1-1 16,-3 1 0-16,-4 2 2 15,3 1 0-15,-2 2 1 16,-1 4 0-16,0 10 1 16,3 2 1-16,1 4 1 15,-4-1 0-15,3 10-2 0,1 0 1 0,0 0-4 16,-1-3 0 0,4-10-9-16,0-6 0 15,4-12-4-15,3-13 0 16</inkml:trace>
  <inkml:trace contextRef="#ctx0" brushRef="#br0" timeOffset="-211056.28">11684 14155 49 0,'14'53'24'0,"25"35"-18"0,-21-66 46 15,3 9-49-15,3 16 1 0,-2 3 0 16,2 4 1-16,-3 2-8 16,1 7 1-16,-8-1 1 15,-14-2 0-15,-4 0-15 16,-17 5 1-16,-18 8-4 16,-3 2 0-16</inkml:trace>
  <inkml:trace contextRef="#ctx0" brushRef="#br0" timeOffset="-209869.81">12330 15860 68 0,'-15'13'34'0,"-6"-7"-21"0,21-6 34 0,-3 0-44 15,-1 0 0-15,1 0 2 16,3 3 1-16,0 1-8 16,0-1 0-16,0 3 4 15,0-3 0-15,3 0-7 16,1 0 1-16,-1 1-15 15,-3-8 1-15,-7-5-5 16,4 3 1-16</inkml:trace>
  <inkml:trace contextRef="#ctx0" brushRef="#br0" timeOffset="-208895.88">13931 14794 37 0,'4'10'18'0,"6"-13"-9"0,-10-4 19 15,0 7-24-15,0 0 1 16,-3 0 3-16,-1 3 0 16,1 4-10-16,-4 8 1 15,-4 4 7-15,4 9 0 0,0 4-3 16,-4 5 1-16,1 10-2 16,3-3 1-16,0-3-2 15,0-3 1-15,3-7-2 16,1-9 1-16,-1-3-1 15,1-7 0 1,-1-5-1-16,-3-14 0 0,-4 7 0 16,-3-9 0-16,-7-10-1 15,-4-3 1-15,-6-3 0 16,-5 0 0-16,1 3-1 16,7 3 0-16,-4 7-1 15,0 9 0-15,-3 9 0 16,0 13 0-16,0 6 1 15,3-3 0-15,0 0 2 16,7 3 0-16,8 3 3 16,6 3 1-16,11-6 2 0,14-6 0 15,14-3 0-15,15-10 0 16,10-6-2-16,14-9 1 16,3-4-7-16,-17 4 0 15,11-4-12-15,-11 4 0 16,-15 3-6-16,-13-4 0 15</inkml:trace>
  <inkml:trace contextRef="#ctx0" brushRef="#br0" timeOffset="-208610.23">13007 15597 69 0,'18'28'34'0,"31"-6"-39"15,-24-19 65-15,10-3-59 16,21-3 1-16,15-9-1 16,10-4 1-16,18-6-3 15,7 6 0-15,0-2-2 16,-11-1 0-16,-21 0-5 15,-11 6 1-15,-10 4-8 16,-14 3 0-16,-14-7-5 16,-11 4 0-16</inkml:trace>
  <inkml:trace contextRef="#ctx0" brushRef="#br0" timeOffset="-208129.78">13508 16020 63 0,'0'57'31'0,"-7"-7"-39"0,7-31 61 0,-4 9-52 16,4 0 1-16,-3 7 3 15,3 2 1-15,-4 1-7 16,4-3 1-16,-3-7 3 16,3-3 0-16,-4-6-2 15,1-7 0-15,-4-2-2 16,-4-7 0-16,0-3 0 16,-6-7 0-16,-4 1-2 15,-4-3 1-15,-3-1-1 16,-1 1 1-16,1 0-2 15,-3 2 1-15,-5 10 0 16,1 4 0-16,0 5 1 16,3 4 0-16,0 6 2 15,7 12 0-15,8 1 2 0,3 6 0 16,0 3 0-16,10-4 0 16,11-5-2-16,18-4 1 15,10-12-3-15,15-13 1 0,13-12-11 16,8-10 1-16,-1-15-7 15,11 3 0 1</inkml:trace>
  <inkml:trace contextRef="#ctx0" brushRef="#br0" timeOffset="-207904.04">14055 16074 54 0,'-4'34'27'16,"-24"26"-29"-16,17-41 47 0,-3 6-44 16,-7-3 0-16,-4 9 0 15,-3 7 1-15,0-1-3 16,3 1 1-16,8-4-5 16,-1-12 1-16,7-12-10 15,1-10 0-15,6-19-3 16,1-6 1-16</inkml:trace>
  <inkml:trace contextRef="#ctx0" brushRef="#br0" timeOffset="-207752.87">13776 16215 54 0,'28'56'27'0,"32"7"-31"0,-39-41 55 16,8 9-50-16,9 1 0 15,-9 5-5-15,-5-5 1 16,1-4-8-16,-7-3 1 15,-4-25-6-15,3-9 0 16</inkml:trace>
  <inkml:trace contextRef="#ctx0" brushRef="#br0" timeOffset="-207213.61">15141 14907 49 0,'-3'6'24'0,"3"13"-23"15,0-12 44-15,0 2-43 16,0-3 1-16,-4 4 2 0,-3 5 0 16,-3 10-6-16,-5 10 1 15,-9 3 4-15,-4 15 0 32,-8 16-1-32,-3 9 1 0,-3 19-2 0,-7 10 1 15,6 12-1-15,1 4 0 31,10 40-5-15,15-38 1-16,13-18-8 16,18-29 1-16,14-28-10 15,8-15 0-15</inkml:trace>
  <inkml:trace contextRef="#ctx0" brushRef="#br0" timeOffset="-204685.94">15730 15538 53 0,'0'0'26'0,"-10"15"-21"16,6-9 27-16,-6 7-32 0,-8 9 1 15,-7 6 0-15,8-6 0 16,-15 16-1-16,7-7 0 16,-6 19 0-16,6 0 0 15,4-9-4-15,3-13 0 16,7-12-9-16,4-13 0 0,4-12-2 16,-4-13 0-1</inkml:trace>
  <inkml:trace contextRef="#ctx0" brushRef="#br0" timeOffset="-204507.25">15339 15547 36 0,'21'-6'18'0,"18"56"-12"0,-25-31 33 0,14 9-35 16,4-3 0-16,3 6 1 16,7 7 0-16,-3 0-8 15,-3 2 1-15,-5-8 1 16,1-4 0-16,-4-3-14 15,0-3 1-15</inkml:trace>
  <inkml:trace contextRef="#ctx0" brushRef="#br0" timeOffset="-203716.92">16245 15958 55 0,'4'19'27'0,"3"-7"-25"0,-7-12 44 0,4-6-44 0,3-4 0 16,0-5 2-16,3-10 0 15,4-13-6-15,4-3 1 16,3-15 3-16,0-4 0 16,-7-9-1-16,-3-9 0 0,-4-7-2 15,-7 4 0 1,-18-13-1 0,1 18 0-16,6 23 0 15,1 22 0-15,-4 31-1 16,-1 15 1-16,1 23 0 15,7 18 0-15,4 10 2 16,3 16 0 0,0 2-1-16,3 4 1 0,4-6 0 15,7-4 1-15,4-9-2 16,3-12 1-16,-3-20-2 16,-1-12 0-16,1-15-1 15,3-13 1-15,4-10-1 16,-4-12 1-1,-3-6-1-15,-1 5 0 0,-2 1 2 0,-1 3 0 16,-4 7 1-16,1 2 0 16,-1 7 1-16,-3 6 0 15,1 16 2-15,-1 6 0 16,-4 0 0-16,4 3 1 0,-3-3-1 31,3 3 0-31,0-7-1 0,0 1 1 0,0-3-2 16,3-3 0-1,1-4-1-15,0-6 0 0,3-6-1 16,-4-3 1 0,1-4-1-16,0-2 0 0,-1-4 0 15,4 0 0-15,0 1 0 0,0 2 1 16,-3 4-1 0,0 6 1-16,-1 3 0 0,1 6 1 15,-4 6-1-15,0 10 1 0,0 0-1 31,0 3 0-31,0 0-2 16,0-9 1-16,7-3-6 16,0-1 1-16,4-2-10 15,0-10 1-15</inkml:trace>
  <inkml:trace contextRef="#ctx0" brushRef="#br0" timeOffset="-203430.29">17403 15309 42 0,'10'12'21'0,"-10"10"-19"0,-3-13 29 16,-1 4-31-16,1 12 1 15,-5 3 1-15,-6-6 1 16,-3 7-3-16,-11 18 0 15,-4 3 2-15,0 0 1 16,4 9 0-16,0 7 0 16,6 6-2-16,5-9 1 0,6-3-4 15,11-4 1-15,7-6-5 16,11-12 0-16,7-13-9 16,3-19 0-16</inkml:trace>
  <inkml:trace contextRef="#ctx0" brushRef="#br0" timeOffset="-203011.93">17614 15748 37 0,'14'3'18'0,"0"-6"-12"16,-14 6 25-16,0 0-30 15,-7-3 1-15,-3 0 2 16,-8-3 0-16,-7 12-5 15,-3 7 1-15,0 6 2 16,3 0 1-16,1 3-1 16,6 0 0-16,4-3-1 15,3 3 1-15,-3-3-2 0,11-10 1 16,-1 1 0-16,4-4 0 16,7-2-1-16,11-7 0 15,-1-7 0-15,8 1 1 16,-7-3-2-16,6-1 1 15,-2 1 0-15,-1-7 0 0,-4 4-1 16,1-4 1-16,-4 3 0 16,0 7 0-16,0 6 0 15,-3 3 1-15,0 7-1 16,-4 2 0-16,0 4 0 16,0 9 0-16,0 3 0 0,3-3 1 15,1-3-5 1,0-9 0-16,3-1-11 15,0-8 1-15</inkml:trace>
  <inkml:trace contextRef="#ctx0" brushRef="#br0" timeOffset="-202754.03">17822 15600 44 0,'29'63'22'0,"9"-7"-14"15,-27-46 30-15,0 5-37 0,-4 7 0 16,3 4-1-16,1-1 1 16,-8 3-2-16,-3 6 0 15,-3 13-1-15,-8-6 1 16,-3 3-7-16,-4-3 1 15,-3-4-7-15,-3-15 0 16</inkml:trace>
  <inkml:trace contextRef="#ctx0" brushRef="#br0" timeOffset="-202440.3">18055 15014 42 0,'21'37'21'0,"25"61"-17"15,-32-67 34-15,4 22-36 63,10 10 0-63,7 22 1 0,4 9 0 0,0 9-3 0,0 10 0 0,-11-3 2 0,-10 0 0 0,-18-16-2 15,-18 3 1-15,-14-12-11 0,-6-16 1 16,-15-16-6-16,3-12 0 16</inkml:trace>
  <inkml:trace contextRef="#ctx1" brushRef="#br1">11994 13104 0,'0'0'16,"0"0"-16,-3 13 31,-8-1-31,-6-6 15</inkml:trace>
  <inkml:trace contextRef="#ctx0" brushRef="#br1" timeOffset="-198520.94">15903 16356 58 0,'11'6'29'0,"31"-21"-24"15,-21 11 29-15,18 1-30 16,21-6 1-16,18 6 1 15,31-4 1-15,22-8-9 0,20-1 0 16,12 0 6-16,-5 4 1 16,15 2-3-16,-7 10 0 15,-7 4-3-15,-22 2 0 16,-24 0-4-16,-14 4 1 16,-21-4-6-16,-18-3 0 15,-18-3-10-15,-17-6 1 16</inkml:trace>
  <inkml:trace contextRef="#ctx0" brushRef="#br1" timeOffset="-197712.81">16588 14540 49 0,'-4'25'24'0,"4"-6"-22"15,0-16 36-15,-3 0-38 16,-8 1 1-16,-3 2 0 16,-4-3 1-1,1 3-3-15,-1-3 1 16,-7 4 1-16,1 5 1 0,-1 13-1 0,0 4 0 31,8 2 0-31,2 3 0 16,8 7-1-16,11 0 1 15,10-13-2-15,11-3 1 16,10-3-5-16,7-6 1 16,4-16-5-16,0-6 1 15,-4-7-7-15,1-9 0 0</inkml:trace>
  <inkml:trace contextRef="#ctx0" brushRef="#br1" timeOffset="-197456.14">16877 14725 41 0,'7'-18'20'0,"7"-8"-15"0,-14 20 33 0,4 0-36 15,-4 6 1-15,0 0 1 16,-7 0 1-16,-1 6-6 16,-2 4 0-16,-1-1 4 15,-3 4 1-15,0 2-2 16,0 4 1-16,-4 0-2 16,4 3 0-16,0 6 0 15,4 0 1-15,2-3-1 16,5 0 0-16,10-6-2 15,4-9 0-15,3-7-1 16,-4-10 0-16,8-14-4 16,-4-1 0-16,7-4-8 15,-3-2 1-15,-1-6-3 0,5 2 1 16</inkml:trace>
  <inkml:trace contextRef="#ctx0" brushRef="#br1" timeOffset="-197109.11">17000 14750 43 0,'7'22'21'0,"0"-6"-27"0,-3-16 40 16,0 6-34-16,3 1 0 0,-7-1 0 16,7-3 1-16,-4 0-1 15,4 0 1-15,4 0-1 16,-4-6 1-16,3-6-1 15,1-1 1-15,0-2-1 16,-1-1 1-16,1 1-1 16,-4-1 0-16,0 4 1 15,0 6 0-15,0 3 0 16,-3 3 0-16,-1 6 1 16,1 4 0-16,-1-1-1 15,1 4 1-15,3 0-2 16,0-1 1-16,0 4-3 15,3-3 0-15,1 0-9 16,3-10 1-16,4-9-4 0,-4-4 1 0</inkml:trace>
  <inkml:trace contextRef="#ctx0" brushRef="#br1" timeOffset="-196535.4">17522 14584 39 0,'22'-9'19'0,"-19"12"-18"0,-3 0 35 15,-7 3-37-15,0 7 1 16,-4-7 0-16,-3 0 1 16,0 1-1-16,-3 2 1 15,-1 7-1-15,4-1 1 16,3 1 0-16,-3 0 0 0,7 0-1 16,0-4 1-16,7-3-1 15,0 1 1-15,11-1 0 16,6-2 1-16,1-1-1 15,3 0 1-15,0 0-1 16,-3 1 1-16,-8 2-2 16,1 0 1-16,-11 7-3 15,-3 3 1-15,-8 3-2 16,-7 0 0-16,1-6 0 16,-1-1 0-16,4-5 0 15,0-7 1-15,0-3 0 16,10 0 0-16,8-7-2 15,10-5 0-15,3-10 0 16,15-3 0-16,3-10 0 16,11-2 0-16,7-13 2 15,7-10 0-15,-7 0 3 16,-11-9 1-16,-3 7 1 0,-7 5 1 16,-11 1 0-16,-3 9 1 15,-8 6-2-15,1 13 1 16,-7 12-1-16,-8 13 0 15,-7 12-2-15,-3 10 1 16,-7 13-1-16,-4 18 0 16,1 12-1-16,3 4 0 15,3 3 0-15,7 0 1 16,8-12-1-16,6-13 0 0,8-10-3 16,0-12 1-16,-1-12-5 15,-3-10 0-15,-3-7-6 16,-8-15 1-16</inkml:trace>
  <inkml:trace contextRef="#ctx0" brushRef="#br1" timeOffset="-196373.46">17508 14478 60 0,'11'9'30'0,"31"0"-37"16,-28-9 62-16,15-6-55 15,16-3 0-15,12-4-6 16,-1 7 0-16,4-3-3 15,-7-1 1-15,-14-6-9 16,-4 1 0-16</inkml:trace>
  <inkml:trace contextRef="#ctx0" brushRef="#br0" timeOffset="-192694.67">6593 17720 57 0,'4'3'28'0,"24"13"-25"16,-21-16 29-16,11 3-32 16,7 0 1-16,6-6-2 0,8 0 0 15,0-3-4-15,-14-1 1 16,-1 1-11-16,-3 3 1 16</inkml:trace>
  <inkml:trace contextRef="#ctx0" brushRef="#br0" timeOffset="-192484.22">6526 17949 69 0,'-7'28'34'0,"18"-25"-36"16,-4-3 61-16,11 3-57 15,3 4 0-15,18-4-2 16,10-3 1-16,11-6-7 15,0 6 1-15,0 0-10 0,0 0 1 16,-11 6-7 0,1 3 1-16</inkml:trace>
  <inkml:trace contextRef="#ctx0" brushRef="#br0" timeOffset="-191644.37">7849 18187 58 0,'29'22'29'0,"62"-19"-36"15,-73-6 51-15,14-3-42 0,3-3 1 0,4-4 0 16,-4-12 1 15,11-25-4-15,-11-4 0-16,-7 1 1 15,-10 3 1-15,-11 12-4 16,-10 1 1-16,-5 5-3 0,-6 10 0 47,-10 7-3-47,-12 8 1 0,1 7 0 15,0 7 1-15,0 12 1 0,-4 9 0 0,3 0 4 0,8 3 1 0,4 7 3 16,9 6 1-16,15 3 2 16,11-3 1-16,7 0 0 15,10-4 0-15,14-5-3 16,8-10 0-16,10-6-7 16,7-16 1-1,7-6-16-15,3-19 1 16,1-9-3-16,-4-7 0 15</inkml:trace>
  <inkml:trace contextRef="#ctx0" brushRef="#br0" timeOffset="-191374.47">9098 17225 48 0,'7'12'24'0,"-10"26"-23"15,-1-23 44-15,1 4-43 16,-15 3 1-16,-3 3-1 16,-7 7 0-16,-4 5-3 15,-3 4 0-15,3 3 1 16,-3 0 0-16,10-3-6 15,4-13 1-15,7-9-11 16,7-13 0-16</inkml:trace>
  <inkml:trace contextRef="#ctx0" brushRef="#br0" timeOffset="-191193.83">8805 17225 30 0,'0'-13'15'0,"4"22"0"0,3 1 14 16,0 12-25-16,4 9 1 15,-1 1 1-15,4 5 1 16,4 7-10-16,3 0 1 16,7 0 3-16,-3-7 0 15,10-5-8-15,-7-4 0 16,-3-19-7-16,-4-9 0 0</inkml:trace>
  <inkml:trace contextRef="#ctx0" brushRef="#br0" timeOffset="-190357.94">9306 17657 63 0,'11'13'31'0,"-1"-23"-41"16,-2 4 61-16,2-6-51 0,4-7 1 15,4-9-1-15,3-10 1 16,4-6-2-16,-4-12 0 0,-3-4 1 15,-8-9 0-15,-6-3-2 16,-4 6 1-16,-7 3-2 16,-4 7 1-16,0 12-1 15,-3 10 1 1,0 15-1-16,-3 19 1 16,2 15 0-16,1 10 1 0,7 16 1 15,0 6 1-15,4 10 1 16,3-4 0-16,3 0-1 15,4 4 1-15,7-4-1 16,4-9 1-16,3-3-3 16,-3-10 0-16,3-9-6 0,4-6 1 0,-8-7-5 15,4-6 0-15,1-9 0 32,-12-3 1-32,4-4 4 0,-3-6 0 15,0 4 7-15,-1-1 0 16,1 3 7-16,-4 4 0 15,0 6 1-15,3-3 1 16,-3 9-2 0,4 3 1-16,-11 6-3 15,7 1 1-15,-3-4-2 0,-1 1 0 16,-3-7-3-16,0 3 1 0,4-3-2 16,-4-3 0-16,0 0-2 15,0 0 1-15,0 0-2 16,0 0 0-1,7-6 0-15,3-3 0 16,-3-1 0-16,4 1 0 16,3-1 1-16,0 4 0 15,-3 0 1-15,6 0 0 16,-3-1 0-16,4 7 1 16,-4 0 0-16,0 4 0 0,0 5 0 15,-3 3 0-15,0 7-1 16,-1 3 0-16,1-3-2 15,-1 0 0-15,4-7-6 16,8 1 0-16,-5-7-8 16,1-12 0-16</inkml:trace>
  <inkml:trace contextRef="#ctx0" brushRef="#br0" timeOffset="-190082.08">10294 17099 42 0,'11'3'21'0,"-1"10"-20"15,-10-7 31-15,-3 3-30 16,-4 7 1-16,-4-3 1 0,0 2 1 16,1 7-6-16,-4 7 1 15,0 5 4-15,-4 4 0 16,0-7-2-16,4 7 1 15,4 2-1-15,3-2 0 16,3-3-3-16,8-7 0 16,3-3-6-16,0-9 1 15,3-10-10-15,8-6 0 16</inkml:trace>
  <inkml:trace contextRef="#ctx0" brushRef="#br0" timeOffset="-189719.63">10453 17268 41 0,'7'-18'20'0,"3"11"-12"0,-10 7 27 16,4 0-33-16,-4 0 1 0,0 0 0 15,-4 7 0-15,-3 2-5 16,-3 7 1-16,-8 9 3 16,4 0 0-16,-7-3-2 15,3 0 0-15,4 3 0 16,4-3 1-16,-1-6-1 15,4-4 1-15,7 1-1 16,7-10 0-16,7 0 0 16,4-9 0-16,-1-4 0 15,8 7 1-15,-4-3-1 16,-3 0 0-16,0-4-1 16,-1 4 1-16,-3 3-1 0,0 3 1 15,0 3-1-15,1-3 1 16,-5 6 0-16,1 0 0 0,-1 7 0 0,1-1 0 31,0 1-3-31,-1 0 1 16,4-4-6-16,0-6 0 0,0-6-7 15,4-13 1-15</inkml:trace>
  <inkml:trace contextRef="#ctx0" brushRef="#br0" timeOffset="-189496.38">10732 16924 49 0,'14'50'24'0,"7"44"-19"16,-11-69 43-16,4 3-45 16,4 3 0-16,3 7-1 15,0 3 1-15,-3-4-5 16,-7 1 0-16,-8 6-2 15,-10-6 0-15,-7-1-13 16,-14-2 0-16</inkml:trace>
  <inkml:trace contextRef="#ctx0" brushRef="#br0" timeOffset="-187997.42">12012 17062 61 0,'4'9'30'0,"-1"-22"-29"16,-6 10 31-16,-1 0-32 16,-10-3 1-16,-4 6-1 15,-3 0 1 1,-7 6-2-16,3-3 0 15,-17 10-1-15,-4 2 1 0,-3 4-5 16,3 3 1 0,3-6-4-16,5 3 0 15,2 6-3-15,8 3 0 16,7 7 3-16,7 2 1 16,7 7 4-16,10 6 1 15,1 13 3-15,-1 6 1 16,-3 16 4-16,-3-4 1 15,-8 7-2-15,-10 6 0 16,0 3-1-16,-7-15 0 0,3-10 1 16,4-9 0-16,0-4 2 0,10-9 0 15,11-6 2-15,7-6 0 0,11-7 1 16,14-3 0-16,6-6-2 16,12-6 0-16,6-7-6 31,4-2 1-31,-7-14-9 15,-3 1 0-15,2-9-12 16,-6 5 1-16</inkml:trace>
  <inkml:trace contextRef="#ctx0" brushRef="#br0" timeOffset="-187054.33">11906 18310 61 0,'21'18'30'0,"8"-14"-27"0,-15-8 51 0,3 1-53 15,8-9 1-15,0-13 0 16,3-10 1-16,0-9-4 15,0-6 0-15,1-10 2 16,-8-9 0-16,-7 0-2 16,-7-6 1-16,-7-3-4 15,-7 3 1-15,-4 6-2 16,-3 18 0-16,0 8-1 16,-3 8 1-16,-5 13 1 15,1 19 0-15,0 12 2 16,3 7 0-16,4 15 2 15,7 10 1-15,4 6 1 0,6 10 0 16,8-1 0-16,3 4 0 16,4 2 0-16,-4 4 0 15,0-3-1-15,0 0 0 16,-4-13-3-16,1-3 1 16,0-10-2-16,-1-8 0 15,1-10-3-15,-1-7 1 0,4-3 0 16,1-5 0-16,-1-14 1 15,0-2 1 1,0-7 1-16,-3 0 0 0,-1-3 2 16,1 0 1-16,-1 3 1 15,1 4 0-15,-1 5 1 16,-3 1 0-16,4 6 1 0,0 3 0 16,-4 3 1-16,3 6 0 15,1 4-2-15,-4 2 1 0,0 4-1 31,0 0 0-31,0-3-2 16,-3-1 1-16,-1-5-2 16,1-4 0-16,-1-3 0 15,8-9 0-15,-8-7-1 16,1 1 1-16,3-1 0 0,0 1 0 0,4-4 0 31,-1 0 1-31,-3 10 0 0,7 0 0 16,0 0-1-1,1 6 1-15,2 6 0 16,1 3 0-16,-1 7 0 0,-2 0 0 0,-1 2-1 16,-4 1 0-1,4-3-3-15,0-3 0 16,1-1-11-16,2-6 1 0,4-3-5 16,8-12 0-16</inkml:trace>
  <inkml:trace contextRef="#ctx0" brushRef="#br0" timeOffset="-186781.51">13137 17717 46 0,'0'16'23'0,"-14"-1"-23"0,7-12 40 0,-3 4-39 16,-8 5 1-16,0 7 2 15,4 9 0-15,-7 4-5 16,0-1 1-16,-7 7 3 16,0 5 0-16,3 8-1 15,0 5 0-15,8-3-2 16,6-12 1-16,7 0-3 16,8-7 0-16,7-8-8 15,3-8 1-15,7-8-8 16,-7-7 1-16</inkml:trace>
  <inkml:trace contextRef="#ctx0" brushRef="#br0" timeOffset="-186414.35">13233 17993 45 0,'14'6'22'0,"0"-6"-21"0,-14 0 36 16,0 0-37-16,0-6 1 15,-7 3 0-15,-4 9 1 16,1 0-2-16,-8 7 0 15,0-1 2-15,1 4 0 16,-1 3-1-16,4 0 1 16,0 3 0-16,7-4 0 15,3 1-1-15,4-6 0 0,4-4-1 16,10-6 1-16,4 0-1 16,-1-3 1-16,4-6-1 15,1-3 1-15,-5-1-1 16,1-2 0-16,0 2 0 15,-4 1 0-15,0 3-1 16,-4 3 0-16,1-1 0 16,-4 8 0-16,0 5 0 15,4 4 1-15,-1 2 0 0,1 4 0 16,-1 3-2-16,4-6 1 16,1-1-6-16,6-5 1 0,-4-13-9 15,-3-10 1-15</inkml:trace>
  <inkml:trace contextRef="#ctx0" brushRef="#br0" timeOffset="-186162.68">13522 17682 53 0,'7'69'26'0,"25"-40"-24"0,-18-14 45 16,4 10-44-16,6 7 1 16,4-4 1-16,1 0 1 15,-1 4-9-15,-7-4 1 0,-3 0 2 16,-11 3 1-16,-14 1-8 16,-14 2 1-16,-8 4-12 15,-6-4 0-15</inkml:trace>
  <inkml:trace contextRef="#ctx0" brushRef="#br0" timeOffset="-185505.31">13663 17099 56 0,'25'16'28'0,"17"-19"-30"0,-24 0 42 16,10-4-38-1,11 1 0 1,35-10 1-1,0 1 0-15,-7 2-5 0,-7 4 1 0,-11 2 2 32,-10 1 1-32,-7 3-3 15,-7 0 1-15,-8 6-3 0,-10 3 1 16,-7 7-1-16,-10 6 0 16,-1 3 0-16,-3 9 1 0,-4 10 0 15,8 9 0-15,3 3 1 31,7 19 1-31,10 0 0 16,11 4 1-16,8 8 0 0,6 10 0 16,0-9-1-16,4 0 1 0,3 9 0 15,1-9 0 1,-19-13 0-16,-13 6 0 16,-18 0-1-16,-14-15 1 15,-22 3-1-15,-13-3 0 16,-7-1-4-16,-12-11 0 15,-9-14-11-15,-11-12 1 16</inkml:trace>
  <inkml:trace contextRef="#ctx0" brushRef="#br1" timeOffset="-176977.08">11261 17055 20 0,'10'10'10'0,"-3"-29"-1"0,-7 13 10 16,0-4-15-16,-3-6 0 0,-1 1 1 15,1-7 1-15,-4 3-8 16,-4 0 1 0,-3 4 4-16,-7-1 1 15,-7 0-2-15,-8-3 1 0,-6 1-1 16,-14-1 0-1,-40-16 1 1,-6 1 0-16,7 9-1 16,-4-7 1-16,4 1-2 15,10 6 1-15,-7 3-1 0,1 0 1 16,-1 6-2-16,-10 1 0 16,6 5 0-16,-6 7 0 15,-4 6 0-15,-3 0 0 16,-8 4 0-16,15-1 1 15,-7 3-1-15,3 4 0 16,4-7 0 0,-1 3 1-16,5 7-1 0,9 3 1 0,8 6-1 15,0 10 1-15,0-1-1 16,3-6 1-16,11 10-2 16,-14 3 0-1,14 3-1-15,0 12 0 16,11 4 0-16,-4 2 0 15,-4 4 0-15,1-6 1 16,3 6 0-16,-11-1 0 0,15-5 0 16,-1 3 1-1,4 3-1-15,4-1 1 16,7 1 0-16,10 3 0 16,4-6 0-16,-1 3 0 0,8 3 0 15,4 0 1-15,2-3 0 0,8-10 1 16,4 7-1-16,3-4 1 15,0-2 0-15,0-7 0 16,10-3 0-16,12 3 1 16,6 4-1-1,14-11 0-15,-3 1 0 16,10-6 0-16,11 0-1 0,4-1 1 16,3-9-1-16,7 1 0 0,11 2 0 15,3-9 0-15,11-6-1 31,-8-4 1-31,8-5 0 16,3-4 1-16,4-13-1 0,4-5 1 16,-8-7-1-16,0-13 0 15,8 7 0-15,6-10 0 16,-7 4 0 0,-6 2 0-16,10 1-1 15,-1-7 0-15,8-2 0 16,0-4 0-16,-17 0 1 0,-1 0 0 15,-3-3-2-15,-4 0 0 16,0-3 1-16,-3-4 0 16,-7 4 0-16,-4 9 0 15,-4 4-1-15,1-1 0 16,-4 1 1-16,-3-4 0 16,-4 0-1-16,-11 0 1 15,-7-6 0-15,-10-6 0 16,-7-4-1-16,-11-2 0 15,-14 6-1-15,-10-7 1 0,-15-3-5 16,-10 4 0 0,-18-7-11-16,-10-9 1 0</inkml:trace>
  <inkml:trace contextRef="#ctx0" brushRef="#br1" timeOffset="-174581.51">15656 10075 12 0,'18'-19'6'0,"-4"-28"-2"0,-10 38 6 0,-1-10-8 0,-3-3 0 0,-3 0 1 15,-1 0 0-15,1 0-4 0,-5 0 0 16,5 6 4-1,-1 4 0-15,1-1 0 16,-1 1 0-16,1 2 0 0,3-2 0 16,0 2 0-16,0 1 0 15,0-4-1 1,3 4 1-16,-3 3-2 0,4 0 0 0,-1-1-1 16,-3 7 1-1,0 0-1-15,0 0 1 0,4 0-1 16,-4 0 0-16,0 0 0 15,0 0 0-15,3-6 0 16,1 0 1-16,-4 6 0 16,0 0 0-1,4-7 0-15,-1 1 0 16,-3 6 0-16,0 0 0 16,4-6-1-16,-4 6 1 15,3-6-1-15,1-1 1 0,-1-5 0 16,-3-1 0-16,0 1 0 15,0 5 0-15,0-2 0 16,0 3 0-16,-3 0 0 0,-1-4 0 16,-3-2 0 31,-4-4 1-47,1-3-1 15,-4-3 0-15,0-6-1 0,-4 6 1 0,0 0-1 0,-3 13 1 0,0-1-1 0,-4-2 0 16,1-1 1-16,-5-3 0 0,-2-2 0 15,-12 2 0-15,5-3 0 32,-1 0 0-32,-4 0 0 15,-2 1 1-15,-8-1-1 16,-7 3 0-16,-4 4-1 16,-13-1 1-16,-5 1-1 15,5 2 0-15,-11 4 0 0,-8 6 1 16,-13 0-1-16,7 0 0 15,-11 3 0-15,-4 10 0 16,-13 2 0-16,6 7 0 16,-3 10 0-16,-7-7 0 15,-7 9 0-15,7 4 1 0,0 6-1 16,-7-7 0-16,0 4 0 16,3 9 1-1,8 4-1-15,-4 5 1 0,-4 4-1 0,1 9 0 31,13 13 0-31,1-4 1 16,6 7-1-16,-6 12 0 0,10-3-1 16,18 7 1-16,3 3-1 15,4-4 1-15,-4 10 0 16,11 3 0-16,3-6 0 0,4 9 0 0,4-6 0 16,10-3 1-1,10 6-1 1,1-13 1-16,3 1-1 15,4-4 1-15,6 0-1 16,5-6 0-16,6 7 0 16,7-14 0-16,8 11 0 15,10-1 1-15,10 0-1 0,8-3 0 16,3 3 0 0,7-12 1-16,11-3 0 15,7-4 0-15,7-3-1 16,10-9 1-16,4-6 0 15,0-4 0-15,7 4-1 0,8-13 0 16,-1-3 0-16,14-7 1 16,-3-5 0-16,-4-10 0 15,18-7 0-15,7-12 0 16,17-3 0-16,-3-9 1 16,7-13-1-16,7-3 0 15,4-3-1-15,-14-7 0 16,6 1 0-16,8-10 0 15,-4 0-1-15,-7-9 1 0,7-7-1 16,7-6 1 0,-10-9-1-16,3-3 1 0,0-4 0 15,4 10 0 1,49-57-1 0,-21 10 1-16,-18 0-1 0,-18 6 1 15,-24 6-1-15,-7-15 1 16,-18 3-1-16,-3 6 1 15,-11-9-1-15,-14 6 1 0,-11-10-3 32,-13-2 1-32,-19 5-5 15,-17 1 0-15,-24-6-8 16,-12-13 0-16</inkml:trace>
  <inkml:trace contextRef="#ctx0" brushRef="#br1" timeOffset="-173127.15">6996 11389 13 0,'77'-38'6'0,"15"-12"13"0,-71 34-5 0,0-2-9 16,4-8 0-16,-11 1 2 15,0 0 0-15,-7 3-9 0,-7-6 0 32,-10 0 6-32,-4-7 0 15,-22 4-3-15,-13-3 1 16,-4 8-1-16,-11 5 0 15,-13 2 0-15,-11 6 0 0,-4 7 0 16,-3 0 1-16,-1 2 0 16,-2 1 1-16,-12 3-1 15,-10 0 0 1,11 3 0-16,-7 7 0 16,3 2-1-16,-21 7 1 0,14 3-2 15,17 6 1-15,-10 4-1 0,4 2 0 16,14 4 0-16,3 0 1 15,0 9-1-15,18 3 1 16,11 0-2 0,-4 16 1-16,14 0-2 15,-4 12 1-15,15 0-2 16,3 13 1-16,11 3-2 16,14 4 0-16,3 8 0 15,15-12 1-15,3 4 1 0,7 5 0 0,4-6 0 31,-1 0 1-31,15 4 1 16,0-13 0-16,7 9 0 16,3-9 0-16,4-7 0 15,7 1 1-15,-4-13 0 16,8-4 0-16,-8-11 1 0,4-10 0 16,14-7 0-1,4-8 1-15,17-14 0 0,18-9 0 16,-1-6 0-16,19-12 0 0,13-16 0 31,-3-13 0-31,11-9-1 0,0-7 0 16,6-18-1-16,-20-3 1 15,0-13-2-15,-1-13 1 16,-6 7-2-16,-19-13 1 16,-16-3-1-16,-19-3 1 0,-13 4-1 0,-19-11 0 31,-16 10-4-31,-33-9 1 0,-14-7-8 15,-24 1 1-15,-22-4-3 16,-10-9 0-16</inkml:trace>
  <inkml:trace contextRef="#ctx0" brushRef="#br0" timeOffset="-167075.84">16291 17626 57 0,'-7'19'28'0,"4"-19"-23"31,6 3 29-31,4-3-31 0,7 0 0 16,11-3 3-16,17-7 0 15,22 1-8-15,6-7 0 16,1 1 3-16,3-10 0 16,-3 6-5-16,-15 3 0 0,-14 7-9 15,-13 9 0-15,-19 3-5 16,-17 6 0-16</inkml:trace>
  <inkml:trace contextRef="#ctx0" brushRef="#br0" timeOffset="-166885.29">16341 17889 63 0,'-25'32'31'16,"21"-10"-32"-16,4-19 61 0,4 0-56 15,7 0 0-15,10-3 1 16,10 0 0-16,8-3-7 16,21-3 0-16,7-4 1 15,-3-2 1-15,-4 2-10 16,-4 1 0-16,1-7-12 15,-8 1 1-15</inkml:trace>
  <inkml:trace contextRef="#ctx0" brushRef="#br0" timeOffset="-166306.52">18609 17682 57 0,'0'29'28'0,"-18"-26"-27"0,11 0 42 0,-3 0-42 16,-4 3 1-16,-4-3 0 15,-10 7 0-15,-11 2-2 16,-10 7 0-16,-1 6 2 16,4 7 1-16,4 2-2 15,3-6 1-15,0 7-1 16,11-4 0-16,7 1-3 15,10-4 1-15,11-3-2 16,7-3 1-16,15-10 0 16,16-8 1-16,12-8 0 15,-1-11 0-15,-3-1 1 16,-4-3 1-16,4-6-1 16,-7-3 1-16,-7-3-2 0,-4-1 1 15,-3 4 0-15,-4 0 0 16,0 12 0-16,-7 7 1 15,0 15 0-15,-3 13 0 16,-1 9 1-16,-2 3 1 16,-1 7-2-16,0 3 1 0,3-4-4 0,1-2 0 15,3-7-8-15,4-9 0 32,3-19-9-32,3-10 1 15</inkml:trace>
  <inkml:trace contextRef="#ctx0" brushRef="#br0" timeOffset="-166031.58">19368 16848 60 0,'-8'10'30'0,"-20"-4"-38"16,18-3 52-16,-4 10-43 16,-4 9 0-16,-7 9 0 15,1 10 1-15,-5 6-3 16,5-6 0-16,6-4-2 16,0-2 1-16,8-4-11 15,3-9 1-15,3-13-5 0,4-9 1 16</inkml:trace>
  <inkml:trace contextRef="#ctx0" brushRef="#br0" timeOffset="-165866.18">19075 16855 39 0,'17'15'19'0,"29"26"-15"0,-28-19 32 16,3 12-33-16,7 17 1 15,4-7 0-15,0-1 0 16,-1 1-8-16,1-6 0 15,-7-10-8-15,-4-15 1 0,-7-10-3 16,-7-6 0-16</inkml:trace>
  <inkml:trace contextRef="#ctx0" brushRef="#br0" timeOffset="-164906.09">19823 18099 63 0,'10'26'31'0,"18"-33"-48"16,-17 4 67-1,10-3-49-15,7-7 1 0,11-9 2 0,0-12 0 16,-4-19-4 0,-3-16 0-16,0-16 2 15,-4-9 0-15,0-7-1 16,-7-5 1-16,-10-13-2 16,-4 3 1-16,-11 9-3 15,1 10 1-15,-4 12-2 0,3 13 1 16,-3 19-3-1,0 15 1-15,-3 26-2 16,-4 18 1-16,-1 10 1 0,-2 18 0 16,3 22 2-16,3 17 1 15,8 14 3 1,3 4 1-16,3 7 1 0,8-1 0 16,-1-9-1-16,1-1 0 15,-1 1-1-15,8-19 1 16,3-6-5-16,-3-16 1 15,3-13-4-15,4-12 1 16,-1-6-1-16,-2-13 0 0,-1-12 0 16,0-10 0-16,4-6 2 15,-4 3 1 1,0 6 3-16,0 4 1 16,-3-1 1-16,3 1 1 15,-3 5 1-15,-4 7 1 0,0 7-1 16,0 2 1-16,-3 7-1 15,-4 3 1 1,0 2-2-16,-4-2 0 16,1 3-2-16,-1-6 1 0,1 0-1 15,-1-7 0-15,4 0-2 16,0-5 1-16,0-8-2 16,4-8 1-1,0-7-1-15,-1-6 0 0,4-3-1 16,-3 9 1-16,-1 0 0 15,1 3 0-15,0 4 0 0,-1 6 0 16,-3-1 0 0,0 10 1-16,4 7 0 15,-1 6 1-15,5 6-2 16,-5 3 1-16,1-3 0 0,-1 3 0 0,4-10-3 16,1-2 0-16,2-1-7 31,4 1 1-31,4-10-9 15,3-9 1-15</inkml:trace>
  <inkml:trace contextRef="#ctx0" brushRef="#br0" timeOffset="-164590.5">21435 17196 61 0,'10'0'30'0,"-6"0"-35"0,-4 0 52 0,0 3-44 16,-4 7 0-1,-13 12 1-15,-4 9 1 0,-8 4-6 16,1 12 0-16,0 12 4 16,0 20 1-16,-1-7-3 15,1 16 1-15,4-7-3 16,6-2 1-16,7-7-5 15,8-10 1-15,6-15-6 16,8-9 1-16,3-19-8 16,7-13 1-16,11-15-2 15,7-7 0-15</inkml:trace>
  <inkml:trace contextRef="#ctx0" brushRef="#br0" timeOffset="-164216.87">21618 17689 43 0,'21'-29'21'0,"-3"17"-17"15,-18 12 41-15,0-6-44 0,0 6 1 16,-3 0 1-16,-8 0 1 16,-3 6-5-16,-7 6 1 15,-1 4 3-15,-2 0 0 16,3-4-1-16,-1 4 1 31,8 12-2-31,0-6 0 16,7-6-1-16,4-4 1 15,10-5-2-15,10-7 1 16,8-3-1-16,3-7 1 16,4-2-1-16,-4 5 1 0,0 4-1 15,-3-6 1-15,-4-1-1 16,0 1 0-16,-3 3-1 16,-4 6 1-1,-3 3-1 1,-1 0 1-16,5 6-1 0,-1 7 0 0,0 6 0 15,3 3 0 1,1-3-3-16,0-3 0 0,-1-7-7 16,4-5 0-16,1-17-2 15,9-2 1-15</inkml:trace>
  <inkml:trace contextRef="#ctx0" brushRef="#br0" timeOffset="-163976.02">21964 17071 38 0,'11'34'19'0,"10"26"-8"0,-14-44 34 16,7 9-42-16,7 9 1 16,4 4 3-16,6 6 1 15,8 6-9-15,0 6 1 16,-4 13 5-16,-3-12 0 15,-11 9-5-15,-7 6 0 16,-17-3-13-16,-25 6 1 16,-11 10-7-16,-28-7 0 15</inkml:trace>
  <inkml:trace contextRef="#ctx0" brushRef="#br0" timeOffset="-161700.22">12778 5155 53 0,'7'-6'26'0,"-4"24"-16"16,-3-21 27-16,-7-3-35 15,-7 0 1-15,-11-1 0 0,-10 4 0 16,-11 3-5-16,0 3 1 16,0 10 2-1,1 9 1-15,-5 9-3 16,4 7 1-16,4 15-1 16,7-12 0-16,7 9-1 0,10 0 1 0,4-3 0 31,14-3 0-31,10-15 0 15,12-11 0-15,2-11 0 16,4-23 1-16,8 10 0 0,-1-13 0 16,-3-9 0-16,0 3 0 15,-4 3-1 1,0-10 1-16,-3 4-1 0,-4 0 0 0,-4 9 0 16,1-3 0-1,0 9 0-15,3 10 1 16,-3 13 0-1,3 12 1-15,0 12 0 32,-3-9 0-32,-1 13-1 0,1 12 1 0,-1 0-3 0,1-3 0 15,0 0-8-15,-4-9 1 16,0-13-7-16,-7-16 0 16</inkml:trace>
  <inkml:trace contextRef="#ctx0" brushRef="#br0" timeOffset="-160640.04">13737 5986 54 0,'7'53'27'0,"0"-28"-24"0,0-25 46 16,4-3-46-16,3-13 1 0,7-2 1 15,4-23 0 1,7-19-7-16,3-9 1 0,4-9 3 16,-8-22 1-16,-2-23-3 15,-8-15 1-15,-3-6-2 16,-4-6 0-16,-11-1-1 16,-6 29 0-16,-8 6-1 15,-7 15 1-15,1 26-1 16,-1 12 0-16,0 16 0 15,4 25 0-15,4 16 1 16,-1 15 1-16,4 32-1 16,-3 16 1-16,10 21 1 0,14 4 1 0,3 24 0 31,8 7 1-31,0 3-1 16,-4-6 1-16,4-10-1 15,3-6 0-15,0-12-3 16,-3-16 0-16,-4-16-5 0,0-19 0 0,-3-18-10 15,-4-19 0 1</inkml:trace>
  <inkml:trace contextRef="#ctx0" brushRef="#br0" timeOffset="-160281.9">14273 5371 39 0,'7'10'19'0,"15"15"-6"0,-15-6 24 15,0-4-35-15,0 4 1 16,0 6 2-16,-4 3 1 0,1 1-7 15,-1-1 0-15,1-6 4 16,-1-3 0-16,1-10-1 16,3-9 1-16,0-9-2 15,0-7 0-15,4-3-1 16,-1 10 0-16,4-10-1 16,8-6 0-16,-5 0-1 15,1 0 1-15,0 3-1 16,3 6 1-16,0 7 1 15,0 2 0-15,-3 10 0 16,-1 13 1-16,-3 3 0 16,1-3 1-16,-1 6-1 15,0 9 0-15,0 3 0 16,-4-5 0-16,1 2-3 16,0 0 1-16,3 1-6 15,0-7 1-15,0-10-11 16,7-11 0-16</inkml:trace>
  <inkml:trace contextRef="#ctx0" brushRef="#br0" timeOffset="-159997">15229 4986 49 0,'4'-10'24'0,"-18"4"-19"0,10 9 36 16,1 10-40-16,-4 8 0 0,-7 11 1 16,-8 2 0-16,-2 20-2 15,-1 5 1-15,4 13 1 16,3-9 0-16,8 12-1 16,3 1 1-16,3-20-2 15,8-6 1-15,6-6-6 16,4-9 1-16,4-20-8 15,0-8 0-15,3-7-5 16,0-10 1-16</inkml:trace>
  <inkml:trace contextRef="#ctx0" brushRef="#br0" timeOffset="-159472.28">15709 5296 63 0,'7'6'31'0,"-10"7"-44"0,-1-7 62 0,-6 0-49 15,-8 7 1-15,-7 3-1 16,-3 9 1-16,0 0-1 16,0-6 0-16,-1 6 0 15,5 3 1-15,3 0-2 16,3 0 1-16,4-9-2 15,3 0 0-15,8-3-1 16,10-16 1-16,10-7-2 16,5-5 1-16,-1-4 0 15,3 10 1-15,-2-7 0 16,-1-9 1-16,-4 0 0 16,1 4 1-16,0 2 0 15,-1 6 0-15,-3 4 1 16,1 9 0-16,-1 7-1 0,-4-1 1 15,1 4-1 1,-1 9 0-16,4 3-4 16,1 0 1-16,-1-6-11 0,0-10 1 15</inkml:trace>
  <inkml:trace contextRef="#ctx0" brushRef="#br0" timeOffset="-159201.96">15776 4794 39 0,'4'16'19'0,"28"25"-4"0,-18-16 24 0,3-6-36 16,8 15 0-16,7 16 0 15,7-3 1-15,3 10-6 16,0-1 1-16,-7-3 2 15,-3-2 1-15,-7 2-2 16,-7-3 0-16,-11-6-1 16,-14 3 0-16,-11 10-4 15,-10-1 0-15,-11 0-11 16,-11-2 1-16</inkml:trace>
  <inkml:trace contextRef="#ctx0" brushRef="#br0" timeOffset="-155868.37">1693 6171 57 0,'4'16'28'0,"17"-32"-25"0,-10 3 29 16,-1-5-32-16,-3 2 0 15,4-44 0-15,-1-12 1 16,-3-28-1-16,-3-10 0 15,-4-9-2-15,0-10 1 0,-4 7-2 16,4 3 0 0,0 18 1-16,0 26 1 15,0 19 0-15,0 6 1 16,0 25 0-16,4 25 1 16,3 9 0-16,4 22 0 0,-1 19-3 0,8 13 1 15,7 22-2-15,3 12 0 16,18 13 1-1,7 3 1-15,17 3 1 16,18-10 0-16,1-15 2 16,-19-15 1-16,11-17 0 15,0-21 0-15,-14-23 0 16,-14-18 1-16,-14-19-3 16,-21-12 1-16,-18-7-1 15,-21-6 0-15,-8 19-1 16,-31 3 1-16,-17 12-1 15,-26 10 0-15,5 9 1 16,-12 10 0-16,-17 9 0 16,-3 16 0-16,17 3 0 15,4 9 0-15,-1 4-1 16,11-1 0-16,18 4 1 16,14-10 0-16,25-6 0 0,7-16 1 15,13-9 0-15,22-22 0 16,22-23-2-16,23-30 1 15,128-135-3 1,-14 6 0 0,7 12-1-16,-4 20 0 15,-21 24 1-15,-35 26 0 16,-18 24 1-16,-24 29 1 16,-15 22 1-16,-10 28 1 15,-21 34-1-15,-36 35 1 16,-31 38-2-16,-33 25 0 0,-27 40-8 15,-28 16 1-15,-26 10-9 16,8-20 0-16</inkml:trace>
  <inkml:trace contextRef="#ctx0" brushRef="#br0" timeOffset="-153977.21">13162 4374 45 0,'7'0'22'0,"-14"28"-13"15,7-18 23-15,-3 5-32 32,-8 7 0-32,-3 10 1 0,-7-1 0 15,-4 13-2-15,4 0 1 16,0-3-3-16,3-7 0 15,4-9-6 32,0-9 0-47,3-10-4 0,4-15 0 0,0-16 0 0,0-4 0 0,0-18 4 0,0 7 0 0,0 2 9 0,0 0 0 32,3 7 9-32,4 3 0 15,0 9 2-15,7 13 1 16,0-1 0-16,4 20 0 0,10 12-3 15,18 22 0-15,7 16-11 16,14 15 0-16,7-3-10 16,7 10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43:46.5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10213 5089 27 0,'7'0'13'0,"-7"13"-3"32,0-7 14-32,0 0-22 0,4 16 0 15,-4 6 2-15,3 10 0 16,1 15-4-16,-4 16 0 15,0 16 2-15,0 9 1 0,-4 3-1 16,1 13 0 0,-5-19-4-16,1-10 1 0,0-21-6 15,0-13 1-15,0-19-6 16,0-22 0-16</inkml:trace>
  <inkml:trace contextRef="#ctx0" brushRef="#br0" timeOffset="814.88">10012 5283 34 0,'14'19'17'0,"25"-16"-16"15,-25 1 27-15,4-8-25 16,6 1 0-16,8-3 1 16,17-3 1-16,18-13-6 15,25 0 0-15,21 3 4 16,21 0 0-16,28-9-2 15,18-4 1-15,14-5-1 16,0 2 0-16,21-9-1 16,-3 4 1-16,17-1-1 0,8 3 0 15,-4 4 0 1,7 6 0-16,-8-1 0 0,12 4 0 16,-18 0-1-16,10 3 0 15,-3 7 0-15,-18-4 0 16,-10 3 0-16,-11 0 1 31,28-2-1-31,-46 8 0 16,-31 10 0-16,-32 16 1 0,-29 3-2 15,-20 15 1-15,-18 13-1 16,-18 0 0-16,-14 16-1 16,-10 6 1-16,-11 16 0 15,3 6 1-15,1-1 0 16,3 17 0-16,0 6 1 15,7 3 0-15,3 6 0 16,4 10 1-16,0 0-1 16,8-4 1-16,-8-5 1 15,-4-14 0-15,-6-11 0 16,-11-14 0-16,-14-5 1 16,-25-20 1-16,-7-2 0 15,-32-7 0-15,-38-3-1 16,-22-6 0-16,-53-10 0 15,-13-6 1-15,-43-16-2 16,-21-5 1-16,-18-4-1 16,-28 0 1-16,-11-10-2 0,4 1 1 0,0-16-1 15,3-4 1 1,4-5-5-16,29 3 0 16,13-4-13-16,25-9 0 31,18 7-1-31,45 2 1 0</inkml:trace>
  <inkml:trace contextRef="#ctx0" brushRef="#br0" timeOffset="1404.02">11070 11006 29 0,'4'3'14'0,"-4"13"-1"0,0-13 15 0,0 10-23 16,-4-1 0-16,-3 10 2 15,0 10 0-15,0 5-10 16,-7 13 1-16,-4 13 5 16,4 22 1-16,-3 9-4 15,2 6 1-15,1 13-2 16,7-9 1-16,4-13-3 0,3-13 1 16,0-22-5-16,3-24 1 15,8-29-7-15,3-31 0 16</inkml:trace>
  <inkml:trace contextRef="#ctx0" brushRef="#br0" timeOffset="2152.66">11307 10912 34 0,'88'32'17'0,"102"-4"-11"0,-130-22 23 16,21 7-26-16,36 5 0 15,27 4 2-15,33-6 1 16,24 6-7-16,46-3 0 16,17 3 5-16,43-7 1 0,14-8-2 15,18-7 0-15,21-7-1 16,17 1 0-16,1-16-1 15,-1-3 1-15,22-3-2 16,-8-10 1-16,-13-2-1 16,3-8 1-16,-11-2-2 15,-10-3 1-15,7-10-1 16,-25 4 1-16,-7 2-1 16,-10 10 1-16,-25 3 0 15,0 10 0 1,-18 6 0-16,-14 6 0 0,-21 9 0 15,-21-3 0-15,-15 1-1 16,-24 8 1-16,-24 7 0 16,-26 4 1-16,-24 8-2 15,-25 4 1-15,-24 6-1 16,-15 9 1-16,-10 13-1 16,-18 3 0-16,-17 19 0 0,-15 12 0 15,-17 7 0-15,-11 15 1 16,-14 13-1-16,-3 3 1 15,-1 13 0-15,15 6 0 16,0 6 0-16,6 9 0 16,5-9 0-16,2-6 0 15,-6-6 0-15,-7-10 0 16,-11-16 0-16,-21-5 0 16,-11-23 0-16,-35-9 1 0,-46-16 0 15,-35-12 1-15,-42-20 0 16,-68-21 0-16,-45-16 0 15,-57-18 1 1,-553-73-2-16,172 25 1 16,67 23-1-1,1 21 0-15,-5 19-1 16,5 3 1-16,-47 0-1 16,4-3 0-16,-35-9-3 15,-1-7 0-15,-3 1-14 16,-6-4 1-16</inkml:trace>
  <inkml:trace contextRef="#ctx0" brushRef="#br0" timeOffset="3762.89">7352 16221 44 0,'3'6'22'0,"4"-6"-22"16,-3 0 23-16,3 0-23 16,0 0 0-16,0 0-2 0,0 0 1 15,0 0-4-15,4 0 1 16,-11 0-7-16,0-9 1 16</inkml:trace>
  <inkml:trace contextRef="#ctx0" brushRef="#br0" timeOffset="4000.21">7789 16096 43 0,'14'9'21'0,"-6"4"-29"0,-5-10 38 0,-3 0-30 16,0 3 0-16,0 0-2 16,0 1 1-16,-3-1-4 15,-1-3 1-15,-3-3-7 16,0-6 1-16</inkml:trace>
  <inkml:trace contextRef="#ctx0" brushRef="#br0" timeOffset="4478.66">7250 16723 43 0,'3'9'21'0,"-3"-9"-18"0,0 0 38 16,0 0-39-16,7-3 1 16,-3-3 0-16,6-4 0 15,1-2-5-15,7 2 1 16,3-11 3-16,7-1 0 15,-3 0-3-15,10-3 1 16,-7-1-1-16,4 1 0 0,7 0-1 16,-4 0 0-16,0 6 0 0,-3 1 0 0,0 2 0 31,-8 3 1-31,1 7 1 16,0 3 0-16,-1 9 1 15,-2 4 0-15,2 5 1 16,1 10 0-16,-4 7-1 15,4 2 1-15,-11 7-3 16,0-3 0-16,-3-7-8 16,-1-9 0-16,-10-13-6 0,-10-15 1 15</inkml:trace>
  <inkml:trace contextRef="#ctx0" brushRef="#br0" timeOffset="5078.52">8223 16485 37 0,'67'-35'18'0,"0"-59"-16"16,-56 66 28-16,-1-19-28 0,-6-10 1 0,-8-9 2 15,-6-12 1-15,-8 6-7 16,-3 12 1-16,-11 4 4 16,-10 6 0-16,-7 3-1 15,-8 3 0-15,-13 12-1 16,-12 10 0-16,-16 13-1 15,6 18 0-15,-10 7-2 16,-8 22 0-16,1 18-2 16,-4 10 0-16,14 9-1 15,22 4 0-15,13 15 1 16,18 3 0-16,11 10 2 16,14 9 1-16,17-16 1 15,15-3 0-15,17-3 0 16,18-9 1-16,25-10 0 15,-4-22 1-15,35-21-2 0,11-13 1 16,14-26-1-16,3-27 1 16,8-10-2-16,-15-19 1 15,-17-6-1-15,-18-12 1 16,-17-10-1-16,-22 6 0 16,-20 0 0-16,-19 10 1 15,-20 3-1-15,-15 3 0 16,-10 6-3-16,-15 13 0 15,-3 6-5-15,-7 10 1 16,-10 6-8-16,-4 6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7T18:43:55.82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2949 4380 55 0,'32'57'27'0,"0"24"-20"15,-22-65 27-15,1 9-31 16,3 0 0-16,-10-3 4 16,3-6 1-16,-4-7-9 15,8-9 1-15,6-9 4 16,1-13 1-16,14-13-2 15,10-15 1-15,15-13-5 16,17-6 1 0,0-3-5-16,7 10 0 15,-11-1-9-15,-10 10 1 16,-21-1-7-16,0 10 1 16</inkml:trace>
  <inkml:trace contextRef="#ctx0" brushRef="#br0" timeOffset="465.78">2949 6745 56 0,'21'59'28'0,"1"10"-34"0,-22-44 49 15,7 13-42-15,-4 12 1 16,4-3 1-16,4-3 1 16,-8-6-3-16,8-7 1 15,3-15 2-15,0-26 1 16,25-27-1-16,28-29 1 15,28-38-2-15,11-37 0 0,32-15-7 16,-4-14 0-16,-14 23-16 16,-22 6 1-16</inkml:trace>
  <inkml:trace contextRef="#ctx0" brushRef="#br0" timeOffset="1201.31">3189 9871 53 0,'71'-56'26'0,"-22"-7"-19"16,-45 38 26-16,3 0-32 0,-7-7 0 16,-11-5 0-16,-10-4 1 0,-25 3-3 31,-3 10 1-31,-22 9 1 16,-21 13 0-16,-17 19-2 15,3 12 1-15,0 25-2 0,-3 9 1 16,10 23-3-16,11 18 1 15,17 20-1-15,33 14 1 16,20 14-1-16,29-17 0 16,24-15 3-16,18-31 0 15,39-25 4-15,24-35 1 16,11-31 1-16,18-42 0 0,3-33 2 0,-11-29 0 16,-38-12-3-16,-28-4 0 31,-22 4-5-31,-21 9 0 0,-38 4-7 15,-15 14 1-15,-24 1-11 16,-15 25 0-16</inkml:trace>
  <inkml:trace contextRef="#ctx0" brushRef="#br0" timeOffset="1727.76">3309 12414 55 0,'71'-47'27'0,"-11"-69"-26"15,-53 79 44-15,-4-20-44 0,-6-9 1 16,-22 0 0-16,-17-6 0 16,-29 0-3 30,1 9 1-46,-19 7 1 16,-13 12 0-16,-7 22-2 0,3 22 1 0,-7 28-3 0,4 26 1 0,-8 21-2 0,15 38 0 16,14 22-1-16,28 21 0 0,21 4 2 15,28-6 0-15,32-19 4 16,46-10 0-16,15-27 4 16,55-29 0-16,22-35 2 15,24-28 0-15,15-37-2 16,-8-29 1-16,-13-24-3 15,-43-17 1-15,-35-2-5 16,-39-7 0-16,-36-12-8 16,-41-7 1-16,-15 4-11 15,-28 15 0-15</inkml:trace>
  <inkml:trace contextRef="#ctx0" brushRef="#br0" timeOffset="2913.03">2985 14155 37 0,'56'-44'18'0,"-28"6"-8"0,-24 29 18 16,6-4-23-16,1-3 1 15,3-2 2-15,-10-4 1 16,3 3-12-16,-18-3 1 15,-7 0 7-15,-13 9 1 0,-29 4-4 16,-18 9 1-16,-10 16-2 16,-4 12 0-16,-7 16-2 15,1 15 0-15,6 17-1 16,11 18 0-16,14 12-1 0,17 10 0 16,29 16 1-16,21 3 1 15,28-19 1-15,25-19 0 16,14-28 2-1,36-25 0-15,24-28 2 16,14-32 0 0,77-106 1-1,-59-16 1-15,-46 0-2 16,-42 0 1-16,-47-3-4 16,-38-4 1-16,-39 14-10 15,-7 5 0-15,-28 20-12 0,-4 18 1 16</inkml:trace>
  <inkml:trace contextRef="#ctx0" brushRef="#br0" timeOffset="3558.74">3627 15879 45 0,'21'-6'22'0,"-11"-3"-12"0,-10 9 28 15,0 3-37-15,-7 9 1 16,-14 13 0-16,-28 16 0 0,-25 16-3 16,-22 12 0-16,-27 22-1 15,-15 12 0-15,-10 13-6 16,18 0 0-16,10-9-8 15,21-16 1-15</inkml:trace>
  <inkml:trace contextRef="#ctx0" brushRef="#br0" timeOffset="3801.72">2551 15773 39 0,'21'37'19'0,"78"136"2"15,-61-98 29-15,22 29-50 16,14 30 0-16,43 26-3 0,24 25 1 16,7 3-8-16,21-6 0 15,-10-9-6-15,11 24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Goal is to diff any function f(x) by:</a:t>
            </a:r>
          </a:p>
          <a:p>
            <a:r>
              <a:rPr lang="en-US">
                <a:cs typeface="Calibri"/>
              </a:rPr>
              <a:t>- growing a list of basic functions (trig is next, really sine and cosine are only new ones)</a:t>
            </a:r>
          </a:p>
          <a:p>
            <a:r>
              <a:rPr lang="en-US">
                <a:cs typeface="Calibri"/>
              </a:rPr>
              <a:t>- combining functions in various ways, new combination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Def of f(x) composed with g(x)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8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D/dx f(g(x)) = f'(g(x)) g'(x), if y=f and u=g, </a:t>
            </a:r>
            <a:r>
              <a:rPr lang="en-US" err="1">
                <a:cs typeface="Calibri"/>
              </a:rPr>
              <a:t>dy</a:t>
            </a:r>
            <a:r>
              <a:rPr lang="en-US">
                <a:cs typeface="Calibri"/>
              </a:rPr>
              <a:t>/dx = </a:t>
            </a:r>
            <a:r>
              <a:rPr lang="en-US" err="1">
                <a:cs typeface="Calibri"/>
              </a:rPr>
              <a:t>dy</a:t>
            </a:r>
            <a:r>
              <a:rPr lang="en-US">
                <a:cs typeface="Calibri"/>
              </a:rPr>
              <a:t>/du du/dx</a:t>
            </a:r>
          </a:p>
          <a:p>
            <a:r>
              <a:rPr lang="en-US">
                <a:cs typeface="Calibri"/>
              </a:rPr>
              <a:t>Proof idea: See notes.</a:t>
            </a:r>
          </a:p>
          <a:p>
            <a:r>
              <a:rPr lang="en-US">
                <a:cs typeface="Calibri"/>
              </a:rPr>
              <a:t>Technical version in 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(x^2+2x+3)^100, tan^3(sin(x)+1), 2^x = e^(2\ln(x))</a:t>
            </a:r>
          </a:p>
          <a:p>
            <a:r>
              <a:rPr lang="en-US">
                <a:cs typeface="Calibri"/>
              </a:rPr>
              <a:t>Challenge is identifying f and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2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exponential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1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Chain Rule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Differentiating function composition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B621B09-6D26-404A-9E43-A38579DF588A}"/>
                  </a:ext>
                </a:extLst>
              </p14:cNvPr>
              <p14:cNvContentPartPr/>
              <p14:nvPr/>
            </p14:nvContentPartPr>
            <p14:xfrm>
              <a:off x="5774760" y="4431960"/>
              <a:ext cx="2587320" cy="23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B621B09-6D26-404A-9E43-A38579DF58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5400" y="4422600"/>
                <a:ext cx="26060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34291A-E548-4C11-958F-E6B279FAFED1}"/>
                  </a:ext>
                </a:extLst>
              </p14:cNvPr>
              <p14:cNvContentPartPr/>
              <p14:nvPr/>
            </p14:nvContentPartPr>
            <p14:xfrm>
              <a:off x="876240" y="1496880"/>
              <a:ext cx="329400" cy="1318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34291A-E548-4C11-958F-E6B279FAFE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0" y="1487520"/>
                <a:ext cx="348120" cy="13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DF0F-A7FB-40E3-B168-787F5C51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Strategy and theorems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C102-C0D6-4ACF-824C-957E7EDE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D9EBFA-CE39-4035-AB89-4171140E250C}"/>
                  </a:ext>
                </a:extLst>
              </p14:cNvPr>
              <p14:cNvContentPartPr/>
              <p14:nvPr/>
            </p14:nvContentPartPr>
            <p14:xfrm>
              <a:off x="1486080" y="1339920"/>
              <a:ext cx="10500480" cy="53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D9EBFA-CE39-4035-AB89-4171140E25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6720" y="1330560"/>
                <a:ext cx="10519200" cy="53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6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FC30-77AB-4BF4-96A5-70112999B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Function composition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5B31-4576-436F-BC63-31DF687B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AAE4A3-E05C-49BF-9AC0-9ED19C8304D7}"/>
                  </a:ext>
                </a:extLst>
              </p14:cNvPr>
              <p14:cNvContentPartPr/>
              <p14:nvPr/>
            </p14:nvContentPartPr>
            <p14:xfrm>
              <a:off x="111600" y="742680"/>
              <a:ext cx="11694600" cy="582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AAE4A3-E05C-49BF-9AC0-9ED19C8304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733320"/>
                <a:ext cx="11713320" cy="584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661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2E51-49D5-43AF-9A0C-21862348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Chain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043FF-51A3-46FC-98A9-C7879EF7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B86EA-2DBE-4DCA-900F-BEB8CE875C35}"/>
                  </a:ext>
                </a:extLst>
              </p14:cNvPr>
              <p14:cNvContentPartPr/>
              <p14:nvPr/>
            </p14:nvContentPartPr>
            <p14:xfrm>
              <a:off x="448200" y="260640"/>
              <a:ext cx="11742840" cy="644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B86EA-2DBE-4DCA-900F-BEB8CE875C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40" y="251280"/>
                <a:ext cx="11761560" cy="64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174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C93-4818-4E02-974F-6B0977BF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4A12-E524-4FD0-9E12-BE0754FE3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19AD22-E5B9-4260-B367-C4C63830ADCB}"/>
                  </a:ext>
                </a:extLst>
              </p14:cNvPr>
              <p14:cNvContentPartPr/>
              <p14:nvPr/>
            </p14:nvContentPartPr>
            <p14:xfrm>
              <a:off x="93960" y="122760"/>
              <a:ext cx="11990520" cy="6505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19AD22-E5B9-4260-B367-C4C63830AD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00" y="113400"/>
                <a:ext cx="12009240" cy="652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61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8649-9E81-4BB7-9E64-0173C439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Exponential derivative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A434-0096-4084-8DBB-C4A48229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ABC09A-62CD-4794-BD8F-30DA336B29F7}"/>
                  </a:ext>
                </a:extLst>
              </p14:cNvPr>
              <p14:cNvContentPartPr/>
              <p14:nvPr/>
            </p14:nvContentPartPr>
            <p14:xfrm>
              <a:off x="431640" y="488520"/>
              <a:ext cx="11679480" cy="629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ABC09A-62CD-4794-BD8F-30DA336B29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2280" y="479160"/>
                <a:ext cx="11698200" cy="63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177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3.4: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4, 5, 8, 9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17, 21, 31, 37, 65, 97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7FD7FC-6CB1-4DA3-AF14-4A2F12443831}"/>
                  </a:ext>
                </a:extLst>
              </p14:cNvPr>
              <p14:cNvContentPartPr/>
              <p14:nvPr/>
            </p14:nvContentPartPr>
            <p14:xfrm>
              <a:off x="2529720" y="1675080"/>
              <a:ext cx="5276160" cy="444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7FD7FC-6CB1-4DA3-AF14-4A2F12443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0360" y="1665720"/>
                <a:ext cx="5294880" cy="44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60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7B152F-A50B-4BB6-BF7C-FFA8DDBDEC58}"/>
                  </a:ext>
                </a:extLst>
              </p14:cNvPr>
              <p14:cNvContentPartPr/>
              <p14:nvPr/>
            </p14:nvContentPartPr>
            <p14:xfrm>
              <a:off x="789840" y="1452600"/>
              <a:ext cx="599760" cy="480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7B152F-A50B-4BB6-BF7C-FFA8DDBDEC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480" y="1443240"/>
                <a:ext cx="618480" cy="48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84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3.4 The Chain Rule</vt:lpstr>
      <vt:lpstr>Homework Submission to Canvas</vt:lpstr>
      <vt:lpstr>Strategy and theorems</vt:lpstr>
      <vt:lpstr>Recall: Function composition</vt:lpstr>
      <vt:lpstr>Theorem: Chain rule</vt:lpstr>
      <vt:lpstr>Examples: Try on own</vt:lpstr>
      <vt:lpstr>Theorem: Exponential derivative</vt:lpstr>
      <vt:lpstr>Section 3.4: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2021-03-17T18:44:27Z</dcterms:modified>
</cp:coreProperties>
</file>