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70" r:id="rId3"/>
    <p:sldId id="271" r:id="rId4"/>
    <p:sldId id="272" r:id="rId5"/>
    <p:sldId id="273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3B79F-4073-B000-B350-863D2AA39053}" v="4" dt="2021-03-24T16:21:09.689"/>
    <p1510:client id="{6E6DB79F-00D1-B000-B350-811F89DE9757}" v="245" dt="2021-03-24T14:44:10.600"/>
    <p1510:client id="{9F6F67DD-3993-4AD3-93F4-2641A19CE8DA}" v="1" dt="2021-03-24T19:25:20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6C80F81B-BED4-A202-203F-DE069493E6BE}"/>
    <pc:docChg chg="addSld modSld">
      <pc:chgData name="Chad Vidden" userId="S::cvidden@uwlax.edu::fa919fd6-03f8-48d0-9b95-10ac8c9672df" providerId="AD" clId="Web-{6C80F81B-BED4-A202-203F-DE069493E6BE}" dt="2021-02-17T16:53:50.279" v="313" actId="20577"/>
      <pc:docMkLst>
        <pc:docMk/>
      </pc:docMkLst>
      <pc:sldChg chg="modSp">
        <pc:chgData name="Chad Vidden" userId="S::cvidden@uwlax.edu::fa919fd6-03f8-48d0-9b95-10ac8c9672df" providerId="AD" clId="Web-{6C80F81B-BED4-A202-203F-DE069493E6BE}" dt="2021-02-17T16:53:50.279" v="313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6C80F81B-BED4-A202-203F-DE069493E6BE}" dt="2021-02-17T16:49:45.947" v="271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6C80F81B-BED4-A202-203F-DE069493E6BE}" dt="2021-02-17T16:53:50.279" v="313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">
        <pc:chgData name="Chad Vidden" userId="S::cvidden@uwlax.edu::fa919fd6-03f8-48d0-9b95-10ac8c9672df" providerId="AD" clId="Web-{6C80F81B-BED4-A202-203F-DE069493E6BE}" dt="2021-02-17T16:40:22.549" v="4" actId="20577"/>
        <pc:sldMkLst>
          <pc:docMk/>
          <pc:sldMk cId="1362026543" sldId="271"/>
        </pc:sldMkLst>
        <pc:spChg chg="mod">
          <ac:chgData name="Chad Vidden" userId="S::cvidden@uwlax.edu::fa919fd6-03f8-48d0-9b95-10ac8c9672df" providerId="AD" clId="Web-{6C80F81B-BED4-A202-203F-DE069493E6BE}" dt="2021-02-17T16:40:22.549" v="4" actId="20577"/>
          <ac:spMkLst>
            <pc:docMk/>
            <pc:sldMk cId="1362026543" sldId="271"/>
            <ac:spMk id="2" creationId="{847AF06B-F67A-4FBD-97BE-BD975FE0B6AB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1:56.144" v="54"/>
        <pc:sldMkLst>
          <pc:docMk/>
          <pc:sldMk cId="1942411497" sldId="272"/>
        </pc:sldMkLst>
        <pc:spChg chg="mod">
          <ac:chgData name="Chad Vidden" userId="S::cvidden@uwlax.edu::fa919fd6-03f8-48d0-9b95-10ac8c9672df" providerId="AD" clId="Web-{6C80F81B-BED4-A202-203F-DE069493E6BE}" dt="2021-02-17T16:41:05.487" v="12" actId="20577"/>
          <ac:spMkLst>
            <pc:docMk/>
            <pc:sldMk cId="1942411497" sldId="272"/>
            <ac:spMk id="2" creationId="{935821AB-B5B4-4493-8B6F-DD1709952ABB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3:25.223" v="121"/>
        <pc:sldMkLst>
          <pc:docMk/>
          <pc:sldMk cId="2988949556" sldId="273"/>
        </pc:sldMkLst>
        <pc:spChg chg="mod">
          <ac:chgData name="Chad Vidden" userId="S::cvidden@uwlax.edu::fa919fd6-03f8-48d0-9b95-10ac8c9672df" providerId="AD" clId="Web-{6C80F81B-BED4-A202-203F-DE069493E6BE}" dt="2021-02-17T16:42:16.098" v="67" actId="20577"/>
          <ac:spMkLst>
            <pc:docMk/>
            <pc:sldMk cId="2988949556" sldId="273"/>
            <ac:spMk id="2" creationId="{C9AA1E34-A98F-41EF-8C46-AD2EA05D50ED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6:47.070" v="168"/>
        <pc:sldMkLst>
          <pc:docMk/>
          <pc:sldMk cId="4052627163" sldId="274"/>
        </pc:sldMkLst>
        <pc:spChg chg="mod">
          <ac:chgData name="Chad Vidden" userId="S::cvidden@uwlax.edu::fa919fd6-03f8-48d0-9b95-10ac8c9672df" providerId="AD" clId="Web-{6C80F81B-BED4-A202-203F-DE069493E6BE}" dt="2021-02-17T16:43:37.677" v="128" actId="20577"/>
          <ac:spMkLst>
            <pc:docMk/>
            <pc:sldMk cId="4052627163" sldId="274"/>
            <ac:spMk id="2" creationId="{8AD87DAC-85FF-42D7-97E5-1F3E521AA5AB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9:17.010" v="268"/>
        <pc:sldMkLst>
          <pc:docMk/>
          <pc:sldMk cId="3987346273" sldId="275"/>
        </pc:sldMkLst>
        <pc:spChg chg="mod">
          <ac:chgData name="Chad Vidden" userId="S::cvidden@uwlax.edu::fa919fd6-03f8-48d0-9b95-10ac8c9672df" providerId="AD" clId="Web-{6C80F81B-BED4-A202-203F-DE069493E6BE}" dt="2021-02-17T16:47:22.852" v="195" actId="20577"/>
          <ac:spMkLst>
            <pc:docMk/>
            <pc:sldMk cId="3987346273" sldId="275"/>
            <ac:spMk id="2" creationId="{DEF34630-56BF-4697-B3B5-03C27FA4792F}"/>
          </ac:spMkLst>
        </pc:spChg>
      </pc:sldChg>
      <pc:sldChg chg="add replId modNotes">
        <pc:chgData name="Chad Vidden" userId="S::cvidden@uwlax.edu::fa919fd6-03f8-48d0-9b95-10ac8c9672df" providerId="AD" clId="Web-{6C80F81B-BED4-A202-203F-DE069493E6BE}" dt="2021-02-17T16:50:33.698" v="286"/>
        <pc:sldMkLst>
          <pc:docMk/>
          <pc:sldMk cId="506684188" sldId="276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17ADB29F-D0E9-B000-B350-8E6BF60649DE}"/>
    <pc:docChg chg="addSld delSld modSld">
      <pc:chgData name="Chad Vidden" userId="S::cvidden@uwlax.edu::fa919fd6-03f8-48d0-9b95-10ac8c9672df" providerId="AD" clId="Web-{17ADB29F-D0E9-B000-B350-8E6BF60649DE}" dt="2021-03-09T20:27:53.276" v="202"/>
      <pc:docMkLst>
        <pc:docMk/>
      </pc:docMkLst>
      <pc:sldChg chg="delSp modSp">
        <pc:chgData name="Chad Vidden" userId="S::cvidden@uwlax.edu::fa919fd6-03f8-48d0-9b95-10ac8c9672df" providerId="AD" clId="Web-{17ADB29F-D0E9-B000-B350-8E6BF60649DE}" dt="2021-03-09T20:21:55.852" v="2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7ADB29F-D0E9-B000-B350-8E6BF60649DE}" dt="2021-03-09T20:21:46.367" v="1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7ADB29F-D0E9-B000-B350-8E6BF60649DE}" dt="2021-03-09T20:21:55.852" v="23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17ADB29F-D0E9-B000-B350-8E6BF60649DE}" dt="2021-03-09T20:19:38.429" v="0"/>
          <ac:inkMkLst>
            <pc:docMk/>
            <pc:sldMk cId="3637318454" sldId="257"/>
            <ac:inkMk id="5" creationId="{7BB8356A-441A-4150-AAF5-B076E50D0AED}"/>
          </ac:inkMkLst>
        </pc:inkChg>
      </pc:sldChg>
      <pc:sldChg chg="delSp modSp">
        <pc:chgData name="Chad Vidden" userId="S::cvidden@uwlax.edu::fa919fd6-03f8-48d0-9b95-10ac8c9672df" providerId="AD" clId="Web-{17ADB29F-D0E9-B000-B350-8E6BF60649DE}" dt="2021-03-09T20:27:25.525" v="198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17ADB29F-D0E9-B000-B350-8E6BF60649DE}" dt="2021-03-09T20:24:42.790" v="180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17ADB29F-D0E9-B000-B350-8E6BF60649DE}" dt="2021-03-09T20:27:25.525" v="198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17ADB29F-D0E9-B000-B350-8E6BF60649DE}" dt="2021-03-09T20:21:27.179" v="8"/>
          <ac:inkMkLst>
            <pc:docMk/>
            <pc:sldMk cId="765299618" sldId="268"/>
            <ac:inkMk id="4" creationId="{57A14A6B-FF40-4F71-8FBB-71EBC8BC0926}"/>
          </ac:inkMkLst>
        </pc:inkChg>
      </pc:sldChg>
      <pc:sldChg chg="delSp">
        <pc:chgData name="Chad Vidden" userId="S::cvidden@uwlax.edu::fa919fd6-03f8-48d0-9b95-10ac8c9672df" providerId="AD" clId="Web-{17ADB29F-D0E9-B000-B350-8E6BF60649DE}" dt="2021-03-09T20:27:53.276" v="202"/>
        <pc:sldMkLst>
          <pc:docMk/>
          <pc:sldMk cId="527020038" sldId="269"/>
        </pc:sldMkLst>
        <pc:grpChg chg="del">
          <ac:chgData name="Chad Vidden" userId="S::cvidden@uwlax.edu::fa919fd6-03f8-48d0-9b95-10ac8c9672df" providerId="AD" clId="Web-{17ADB29F-D0E9-B000-B350-8E6BF60649DE}" dt="2021-03-09T20:27:35.401" v="199"/>
          <ac:grpSpMkLst>
            <pc:docMk/>
            <pc:sldMk cId="527020038" sldId="269"/>
            <ac:grpSpMk id="12" creationId="{C4F7EA45-8AD1-4095-8F7A-9E3A9BA9892C}"/>
          </ac:grpSpMkLst>
        </pc:grpChg>
        <pc:inkChg chg="del">
          <ac:chgData name="Chad Vidden" userId="S::cvidden@uwlax.edu::fa919fd6-03f8-48d0-9b95-10ac8c9672df" providerId="AD" clId="Web-{17ADB29F-D0E9-B000-B350-8E6BF60649DE}" dt="2021-03-09T20:27:49.010" v="201"/>
          <ac:inkMkLst>
            <pc:docMk/>
            <pc:sldMk cId="527020038" sldId="269"/>
            <ac:inkMk id="4" creationId="{86624F5F-F0A9-47A8-8757-FAC5129AB0E1}"/>
          </ac:inkMkLst>
        </pc:inkChg>
        <pc:inkChg chg="del">
          <ac:chgData name="Chad Vidden" userId="S::cvidden@uwlax.edu::fa919fd6-03f8-48d0-9b95-10ac8c9672df" providerId="AD" clId="Web-{17ADB29F-D0E9-B000-B350-8E6BF60649DE}" dt="2021-03-09T20:27:53.276" v="202"/>
          <ac:inkMkLst>
            <pc:docMk/>
            <pc:sldMk cId="527020038" sldId="269"/>
            <ac:inkMk id="5" creationId="{E8B3E7F4-2AE8-42FE-BCAE-FD592D34041D}"/>
          </ac:inkMkLst>
        </pc:inkChg>
        <pc:inkChg chg="del">
          <ac:chgData name="Chad Vidden" userId="S::cvidden@uwlax.edu::fa919fd6-03f8-48d0-9b95-10ac8c9672df" providerId="AD" clId="Web-{17ADB29F-D0E9-B000-B350-8E6BF60649DE}" dt="2021-03-09T20:27:41.744" v="200"/>
          <ac:inkMkLst>
            <pc:docMk/>
            <pc:sldMk cId="527020038" sldId="269"/>
            <ac:inkMk id="6" creationId="{A1A74A1E-45DC-4D00-A161-75300B9DA2FA}"/>
          </ac:inkMkLst>
        </pc:inkChg>
      </pc:sldChg>
      <pc:sldChg chg="modSp new modNotes">
        <pc:chgData name="Chad Vidden" userId="S::cvidden@uwlax.edu::fa919fd6-03f8-48d0-9b95-10ac8c9672df" providerId="AD" clId="Web-{17ADB29F-D0E9-B000-B350-8E6BF60649DE}" dt="2021-03-09T20:23:41.368" v="147"/>
        <pc:sldMkLst>
          <pc:docMk/>
          <pc:sldMk cId="2219340560" sldId="270"/>
        </pc:sldMkLst>
        <pc:spChg chg="mod">
          <ac:chgData name="Chad Vidden" userId="S::cvidden@uwlax.edu::fa919fd6-03f8-48d0-9b95-10ac8c9672df" providerId="AD" clId="Web-{17ADB29F-D0E9-B000-B350-8E6BF60649DE}" dt="2021-03-09T20:23:01.477" v="42" actId="20577"/>
          <ac:spMkLst>
            <pc:docMk/>
            <pc:sldMk cId="2219340560" sldId="270"/>
            <ac:spMk id="2" creationId="{B5C6E213-0289-4F4C-9500-8921B476F7DB}"/>
          </ac:spMkLst>
        </pc:spChg>
      </pc:sldChg>
      <pc:sldChg chg="del">
        <pc:chgData name="Chad Vidden" userId="S::cvidden@uwlax.edu::fa919fd6-03f8-48d0-9b95-10ac8c9672df" providerId="AD" clId="Web-{17ADB29F-D0E9-B000-B350-8E6BF60649DE}" dt="2021-03-09T20:21:19.554" v="7"/>
        <pc:sldMkLst>
          <pc:docMk/>
          <pc:sldMk cId="3199509006" sldId="270"/>
        </pc:sldMkLst>
      </pc:sldChg>
      <pc:sldChg chg="modSp new">
        <pc:chgData name="Chad Vidden" userId="S::cvidden@uwlax.edu::fa919fd6-03f8-48d0-9b95-10ac8c9672df" providerId="AD" clId="Web-{17ADB29F-D0E9-B000-B350-8E6BF60649DE}" dt="2021-03-09T20:24:00.509" v="155" actId="20577"/>
        <pc:sldMkLst>
          <pc:docMk/>
          <pc:sldMk cId="447558156" sldId="271"/>
        </pc:sldMkLst>
        <pc:spChg chg="mod">
          <ac:chgData name="Chad Vidden" userId="S::cvidden@uwlax.edu::fa919fd6-03f8-48d0-9b95-10ac8c9672df" providerId="AD" clId="Web-{17ADB29F-D0E9-B000-B350-8E6BF60649DE}" dt="2021-03-09T20:24:00.509" v="155" actId="20577"/>
          <ac:spMkLst>
            <pc:docMk/>
            <pc:sldMk cId="447558156" sldId="271"/>
            <ac:spMk id="2" creationId="{E811DF16-02CD-407B-AA78-984004FCCB69}"/>
          </ac:spMkLst>
        </pc:spChg>
      </pc:sldChg>
      <pc:sldChg chg="del">
        <pc:chgData name="Chad Vidden" userId="S::cvidden@uwlax.edu::fa919fd6-03f8-48d0-9b95-10ac8c9672df" providerId="AD" clId="Web-{17ADB29F-D0E9-B000-B350-8E6BF60649DE}" dt="2021-03-09T20:21:19.554" v="6"/>
        <pc:sldMkLst>
          <pc:docMk/>
          <pc:sldMk cId="1362026543" sldId="271"/>
        </pc:sldMkLst>
      </pc:sldChg>
      <pc:sldChg chg="del">
        <pc:chgData name="Chad Vidden" userId="S::cvidden@uwlax.edu::fa919fd6-03f8-48d0-9b95-10ac8c9672df" providerId="AD" clId="Web-{17ADB29F-D0E9-B000-B350-8E6BF60649DE}" dt="2021-03-09T20:21:19.508" v="4"/>
        <pc:sldMkLst>
          <pc:docMk/>
          <pc:sldMk cId="1942411497" sldId="272"/>
        </pc:sldMkLst>
      </pc:sldChg>
      <pc:sldChg chg="modSp new modNotes">
        <pc:chgData name="Chad Vidden" userId="S::cvidden@uwlax.edu::fa919fd6-03f8-48d0-9b95-10ac8c9672df" providerId="AD" clId="Web-{17ADB29F-D0E9-B000-B350-8E6BF60649DE}" dt="2021-03-09T20:24:33.962" v="178"/>
        <pc:sldMkLst>
          <pc:docMk/>
          <pc:sldMk cId="4293910044" sldId="272"/>
        </pc:sldMkLst>
        <pc:spChg chg="mod">
          <ac:chgData name="Chad Vidden" userId="S::cvidden@uwlax.edu::fa919fd6-03f8-48d0-9b95-10ac8c9672df" providerId="AD" clId="Web-{17ADB29F-D0E9-B000-B350-8E6BF60649DE}" dt="2021-03-09T20:24:08.009" v="164" actId="20577"/>
          <ac:spMkLst>
            <pc:docMk/>
            <pc:sldMk cId="4293910044" sldId="272"/>
            <ac:spMk id="2" creationId="{55B5C022-F6EE-43F1-AA18-96995A6F534E}"/>
          </ac:spMkLst>
        </pc:spChg>
      </pc:sldChg>
      <pc:sldChg chg="add replId">
        <pc:chgData name="Chad Vidden" userId="S::cvidden@uwlax.edu::fa919fd6-03f8-48d0-9b95-10ac8c9672df" providerId="AD" clId="Web-{17ADB29F-D0E9-B000-B350-8E6BF60649DE}" dt="2021-03-09T20:24:36.228" v="179"/>
        <pc:sldMkLst>
          <pc:docMk/>
          <pc:sldMk cId="721521692" sldId="273"/>
        </pc:sldMkLst>
      </pc:sldChg>
      <pc:sldChg chg="del">
        <pc:chgData name="Chad Vidden" userId="S::cvidden@uwlax.edu::fa919fd6-03f8-48d0-9b95-10ac8c9672df" providerId="AD" clId="Web-{17ADB29F-D0E9-B000-B350-8E6BF60649DE}" dt="2021-03-09T20:21:19.492" v="3"/>
        <pc:sldMkLst>
          <pc:docMk/>
          <pc:sldMk cId="2988949556" sldId="273"/>
        </pc:sldMkLst>
      </pc:sldChg>
      <pc:sldChg chg="del">
        <pc:chgData name="Chad Vidden" userId="S::cvidden@uwlax.edu::fa919fd6-03f8-48d0-9b95-10ac8c9672df" providerId="AD" clId="Web-{17ADB29F-D0E9-B000-B350-8E6BF60649DE}" dt="2021-03-09T20:21:19.476" v="2"/>
        <pc:sldMkLst>
          <pc:docMk/>
          <pc:sldMk cId="4052627163" sldId="274"/>
        </pc:sldMkLst>
      </pc:sldChg>
      <pc:sldChg chg="del">
        <pc:chgData name="Chad Vidden" userId="S::cvidden@uwlax.edu::fa919fd6-03f8-48d0-9b95-10ac8c9672df" providerId="AD" clId="Web-{17ADB29F-D0E9-B000-B350-8E6BF60649DE}" dt="2021-03-09T20:21:19.461" v="1"/>
        <pc:sldMkLst>
          <pc:docMk/>
          <pc:sldMk cId="3987346273" sldId="275"/>
        </pc:sldMkLst>
      </pc:sldChg>
      <pc:sldChg chg="del">
        <pc:chgData name="Chad Vidden" userId="S::cvidden@uwlax.edu::fa919fd6-03f8-48d0-9b95-10ac8c9672df" providerId="AD" clId="Web-{17ADB29F-D0E9-B000-B350-8E6BF60649DE}" dt="2021-03-09T20:21:19.539" v="5"/>
        <pc:sldMkLst>
          <pc:docMk/>
          <pc:sldMk cId="506684188" sldId="276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DFF9FA6E-4099-188B-8374-447F21A989EA}"/>
    <pc:docChg chg="addSld delSld modSld">
      <pc:chgData name="Chad Vidden" userId="S::cvidden@uwlax.edu::fa919fd6-03f8-48d0-9b95-10ac8c9672df" providerId="AD" clId="Web-{DFF9FA6E-4099-188B-8374-447F21A989EA}" dt="2021-03-09T20:54:36.489" v="139" actId="20577"/>
      <pc:docMkLst>
        <pc:docMk/>
      </pc:docMkLst>
      <pc:sldChg chg="modSp">
        <pc:chgData name="Chad Vidden" userId="S::cvidden@uwlax.edu::fa919fd6-03f8-48d0-9b95-10ac8c9672df" providerId="AD" clId="Web-{DFF9FA6E-4099-188B-8374-447F21A989EA}" dt="2021-03-09T20:47:52.228" v="3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FF9FA6E-4099-188B-8374-447F21A989EA}" dt="2021-03-09T20:47:23.633" v="1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FF9FA6E-4099-188B-8374-447F21A989EA}" dt="2021-03-09T20:47:52.228" v="3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FF9FA6E-4099-188B-8374-447F21A989EA}" dt="2021-03-09T20:54:36.489" v="139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DFF9FA6E-4099-188B-8374-447F21A989EA}" dt="2021-03-09T20:54:36.489" v="139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DFF9FA6E-4099-188B-8374-447F21A989EA}" dt="2021-03-09T20:54:33.348" v="138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DFF9FA6E-4099-188B-8374-447F21A989EA}" dt="2021-03-09T20:47:57.431" v="35"/>
        <pc:sldMkLst>
          <pc:docMk/>
          <pc:sldMk cId="2219340560" sldId="270"/>
        </pc:sldMkLst>
      </pc:sldChg>
      <pc:sldChg chg="modSp new modNotes">
        <pc:chgData name="Chad Vidden" userId="S::cvidden@uwlax.edu::fa919fd6-03f8-48d0-9b95-10ac8c9672df" providerId="AD" clId="Web-{DFF9FA6E-4099-188B-8374-447F21A989EA}" dt="2021-03-09T20:49:32.418" v="66"/>
        <pc:sldMkLst>
          <pc:docMk/>
          <pc:sldMk cId="2551576458" sldId="270"/>
        </pc:sldMkLst>
        <pc:spChg chg="mod">
          <ac:chgData name="Chad Vidden" userId="S::cvidden@uwlax.edu::fa919fd6-03f8-48d0-9b95-10ac8c9672df" providerId="AD" clId="Web-{DFF9FA6E-4099-188B-8374-447F21A989EA}" dt="2021-03-09T20:49:17.402" v="50" actId="20577"/>
          <ac:spMkLst>
            <pc:docMk/>
            <pc:sldMk cId="2551576458" sldId="270"/>
            <ac:spMk id="2" creationId="{FF237996-BACD-42E3-8DEB-AA047CCD4EB3}"/>
          </ac:spMkLst>
        </pc:spChg>
      </pc:sldChg>
      <pc:sldChg chg="del">
        <pc:chgData name="Chad Vidden" userId="S::cvidden@uwlax.edu::fa919fd6-03f8-48d0-9b95-10ac8c9672df" providerId="AD" clId="Web-{DFF9FA6E-4099-188B-8374-447F21A989EA}" dt="2021-03-09T20:47:57.431" v="34"/>
        <pc:sldMkLst>
          <pc:docMk/>
          <pc:sldMk cId="447558156" sldId="271"/>
        </pc:sldMkLst>
      </pc:sldChg>
      <pc:sldChg chg="modSp new modNotes">
        <pc:chgData name="Chad Vidden" userId="S::cvidden@uwlax.edu::fa919fd6-03f8-48d0-9b95-10ac8c9672df" providerId="AD" clId="Web-{DFF9FA6E-4099-188B-8374-447F21A989EA}" dt="2021-03-09T20:51:16.233" v="101"/>
        <pc:sldMkLst>
          <pc:docMk/>
          <pc:sldMk cId="3339414609" sldId="271"/>
        </pc:sldMkLst>
        <pc:spChg chg="mod">
          <ac:chgData name="Chad Vidden" userId="S::cvidden@uwlax.edu::fa919fd6-03f8-48d0-9b95-10ac8c9672df" providerId="AD" clId="Web-{DFF9FA6E-4099-188B-8374-447F21A989EA}" dt="2021-03-09T20:49:43.887" v="72" actId="20577"/>
          <ac:spMkLst>
            <pc:docMk/>
            <pc:sldMk cId="3339414609" sldId="271"/>
            <ac:spMk id="2" creationId="{62CFBD0B-A03B-4DC8-B3C6-A2686B62B663}"/>
          </ac:spMkLst>
        </pc:spChg>
      </pc:sldChg>
      <pc:sldChg chg="modSp new modNotes">
        <pc:chgData name="Chad Vidden" userId="S::cvidden@uwlax.edu::fa919fd6-03f8-48d0-9b95-10ac8c9672df" providerId="AD" clId="Web-{DFF9FA6E-4099-188B-8374-447F21A989EA}" dt="2021-03-09T20:51:36.890" v="119"/>
        <pc:sldMkLst>
          <pc:docMk/>
          <pc:sldMk cId="3346247340" sldId="272"/>
        </pc:sldMkLst>
        <pc:spChg chg="mod">
          <ac:chgData name="Chad Vidden" userId="S::cvidden@uwlax.edu::fa919fd6-03f8-48d0-9b95-10ac8c9672df" providerId="AD" clId="Web-{DFF9FA6E-4099-188B-8374-447F21A989EA}" dt="2021-03-09T20:51:05.483" v="92" actId="20577"/>
          <ac:spMkLst>
            <pc:docMk/>
            <pc:sldMk cId="3346247340" sldId="272"/>
            <ac:spMk id="2" creationId="{464F03D2-A623-47CC-8FF0-FFADF9E516CA}"/>
          </ac:spMkLst>
        </pc:spChg>
      </pc:sldChg>
      <pc:sldChg chg="del">
        <pc:chgData name="Chad Vidden" userId="S::cvidden@uwlax.edu::fa919fd6-03f8-48d0-9b95-10ac8c9672df" providerId="AD" clId="Web-{DFF9FA6E-4099-188B-8374-447F21A989EA}" dt="2021-03-09T20:47:57.431" v="33"/>
        <pc:sldMkLst>
          <pc:docMk/>
          <pc:sldMk cId="4293910044" sldId="272"/>
        </pc:sldMkLst>
      </pc:sldChg>
      <pc:sldChg chg="del">
        <pc:chgData name="Chad Vidden" userId="S::cvidden@uwlax.edu::fa919fd6-03f8-48d0-9b95-10ac8c9672df" providerId="AD" clId="Web-{DFF9FA6E-4099-188B-8374-447F21A989EA}" dt="2021-03-09T20:47:57.431" v="32"/>
        <pc:sldMkLst>
          <pc:docMk/>
          <pc:sldMk cId="721521692" sldId="273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5073B79F-4073-B000-B350-863D2AA39053}"/>
    <pc:docChg chg="modSld">
      <pc:chgData name="Chad Vidden" userId="S::cvidden@uwlax.edu::fa919fd6-03f8-48d0-9b95-10ac8c9672df" providerId="AD" clId="Web-{5073B79F-4073-B000-B350-863D2AA39053}" dt="2021-03-24T16:21:09.689" v="2"/>
      <pc:docMkLst>
        <pc:docMk/>
      </pc:docMkLst>
      <pc:sldChg chg="modSp">
        <pc:chgData name="Chad Vidden" userId="S::cvidden@uwlax.edu::fa919fd6-03f8-48d0-9b95-10ac8c9672df" providerId="AD" clId="Web-{5073B79F-4073-B000-B350-863D2AA39053}" dt="2021-03-24T16:20:57.391" v="1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5073B79F-4073-B000-B350-863D2AA39053}" dt="2021-03-24T16:20:57.391" v="1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delSp">
        <pc:chgData name="Chad Vidden" userId="S::cvidden@uwlax.edu::fa919fd6-03f8-48d0-9b95-10ac8c9672df" providerId="AD" clId="Web-{5073B79F-4073-B000-B350-863D2AA39053}" dt="2021-03-24T16:21:09.689" v="2"/>
        <pc:sldMkLst>
          <pc:docMk/>
          <pc:sldMk cId="527020038" sldId="269"/>
        </pc:sldMkLst>
        <pc:inkChg chg="del">
          <ac:chgData name="Chad Vidden" userId="S::cvidden@uwlax.edu::fa919fd6-03f8-48d0-9b95-10ac8c9672df" providerId="AD" clId="Web-{5073B79F-4073-B000-B350-863D2AA39053}" dt="2021-03-24T16:21:09.689" v="2"/>
          <ac:inkMkLst>
            <pc:docMk/>
            <pc:sldMk cId="527020038" sldId="269"/>
            <ac:inkMk id="4" creationId="{A0F71A7F-9CED-4FB5-A6C6-64C9620EA5D4}"/>
          </ac:inkMkLst>
        </pc:inkChg>
      </pc:sldChg>
    </pc:docChg>
  </pc:docChgLst>
  <pc:docChgLst>
    <pc:chgData name="Chad" userId="fa919fd6-03f8-48d0-9b95-10ac8c9672df" providerId="ADAL" clId="{9F6F67DD-3993-4AD3-93F4-2641A19CE8DA}"/>
    <pc:docChg chg="modSld">
      <pc:chgData name="Chad" userId="fa919fd6-03f8-48d0-9b95-10ac8c9672df" providerId="ADAL" clId="{9F6F67DD-3993-4AD3-93F4-2641A19CE8DA}" dt="2021-03-24T19:25:20.665" v="0"/>
      <pc:docMkLst>
        <pc:docMk/>
      </pc:docMkLst>
      <pc:sldChg chg="addSp">
        <pc:chgData name="Chad" userId="fa919fd6-03f8-48d0-9b95-10ac8c9672df" providerId="ADAL" clId="{9F6F67DD-3993-4AD3-93F4-2641A19CE8DA}" dt="2021-03-24T19:25:20.665" v="0"/>
        <pc:sldMkLst>
          <pc:docMk/>
          <pc:sldMk cId="3637318454" sldId="257"/>
        </pc:sldMkLst>
        <pc:inkChg chg="add">
          <ac:chgData name="Chad" userId="fa919fd6-03f8-48d0-9b95-10ac8c9672df" providerId="ADAL" clId="{9F6F67DD-3993-4AD3-93F4-2641A19CE8DA}" dt="2021-03-24T19:25:20.665" v="0"/>
          <ac:inkMkLst>
            <pc:docMk/>
            <pc:sldMk cId="3637318454" sldId="257"/>
            <ac:inkMk id="5" creationId="{9D6FD227-838A-4944-9ECC-D772E5BF0767}"/>
          </ac:inkMkLst>
        </pc:inkChg>
      </pc:sldChg>
      <pc:sldChg chg="addSp">
        <pc:chgData name="Chad" userId="fa919fd6-03f8-48d0-9b95-10ac8c9672df" providerId="ADAL" clId="{9F6F67DD-3993-4AD3-93F4-2641A19CE8DA}" dt="2021-03-24T19:25:20.665" v="0"/>
        <pc:sldMkLst>
          <pc:docMk/>
          <pc:sldMk cId="765299618" sldId="268"/>
        </pc:sldMkLst>
        <pc:inkChg chg="add">
          <ac:chgData name="Chad" userId="fa919fd6-03f8-48d0-9b95-10ac8c9672df" providerId="ADAL" clId="{9F6F67DD-3993-4AD3-93F4-2641A19CE8DA}" dt="2021-03-24T19:25:20.665" v="0"/>
          <ac:inkMkLst>
            <pc:docMk/>
            <pc:sldMk cId="765299618" sldId="268"/>
            <ac:inkMk id="4" creationId="{87417DA7-0355-4CB0-9A0B-A52A657913AE}"/>
          </ac:inkMkLst>
        </pc:inkChg>
      </pc:sldChg>
      <pc:sldChg chg="addSp">
        <pc:chgData name="Chad" userId="fa919fd6-03f8-48d0-9b95-10ac8c9672df" providerId="ADAL" clId="{9F6F67DD-3993-4AD3-93F4-2641A19CE8DA}" dt="2021-03-24T19:25:20.665" v="0"/>
        <pc:sldMkLst>
          <pc:docMk/>
          <pc:sldMk cId="3383664503" sldId="270"/>
        </pc:sldMkLst>
        <pc:inkChg chg="add">
          <ac:chgData name="Chad" userId="fa919fd6-03f8-48d0-9b95-10ac8c9672df" providerId="ADAL" clId="{9F6F67DD-3993-4AD3-93F4-2641A19CE8DA}" dt="2021-03-24T19:25:20.665" v="0"/>
          <ac:inkMkLst>
            <pc:docMk/>
            <pc:sldMk cId="3383664503" sldId="270"/>
            <ac:inkMk id="4" creationId="{0446D9F6-D371-47DC-9141-FE415E3063A2}"/>
          </ac:inkMkLst>
        </pc:inkChg>
      </pc:sldChg>
      <pc:sldChg chg="addSp">
        <pc:chgData name="Chad" userId="fa919fd6-03f8-48d0-9b95-10ac8c9672df" providerId="ADAL" clId="{9F6F67DD-3993-4AD3-93F4-2641A19CE8DA}" dt="2021-03-24T19:25:20.665" v="0"/>
        <pc:sldMkLst>
          <pc:docMk/>
          <pc:sldMk cId="3737568643" sldId="271"/>
        </pc:sldMkLst>
        <pc:inkChg chg="add">
          <ac:chgData name="Chad" userId="fa919fd6-03f8-48d0-9b95-10ac8c9672df" providerId="ADAL" clId="{9F6F67DD-3993-4AD3-93F4-2641A19CE8DA}" dt="2021-03-24T19:25:20.665" v="0"/>
          <ac:inkMkLst>
            <pc:docMk/>
            <pc:sldMk cId="3737568643" sldId="271"/>
            <ac:inkMk id="4" creationId="{10ADAAD4-16BC-4B31-8B05-B19F703695C0}"/>
          </ac:inkMkLst>
        </pc:inkChg>
      </pc:sldChg>
      <pc:sldChg chg="addSp">
        <pc:chgData name="Chad" userId="fa919fd6-03f8-48d0-9b95-10ac8c9672df" providerId="ADAL" clId="{9F6F67DD-3993-4AD3-93F4-2641A19CE8DA}" dt="2021-03-24T19:25:20.665" v="0"/>
        <pc:sldMkLst>
          <pc:docMk/>
          <pc:sldMk cId="410238630" sldId="272"/>
        </pc:sldMkLst>
        <pc:inkChg chg="add">
          <ac:chgData name="Chad" userId="fa919fd6-03f8-48d0-9b95-10ac8c9672df" providerId="ADAL" clId="{9F6F67DD-3993-4AD3-93F4-2641A19CE8DA}" dt="2021-03-24T19:25:20.665" v="0"/>
          <ac:inkMkLst>
            <pc:docMk/>
            <pc:sldMk cId="410238630" sldId="272"/>
            <ac:inkMk id="4" creationId="{8AE880A7-53E1-4618-81DB-D6C0106A8338}"/>
          </ac:inkMkLst>
        </pc:inkChg>
      </pc:sldChg>
      <pc:sldChg chg="addSp">
        <pc:chgData name="Chad" userId="fa919fd6-03f8-48d0-9b95-10ac8c9672df" providerId="ADAL" clId="{9F6F67DD-3993-4AD3-93F4-2641A19CE8DA}" dt="2021-03-24T19:25:20.665" v="0"/>
        <pc:sldMkLst>
          <pc:docMk/>
          <pc:sldMk cId="1687143451" sldId="273"/>
        </pc:sldMkLst>
        <pc:inkChg chg="add">
          <ac:chgData name="Chad" userId="fa919fd6-03f8-48d0-9b95-10ac8c9672df" providerId="ADAL" clId="{9F6F67DD-3993-4AD3-93F4-2641A19CE8DA}" dt="2021-03-24T19:25:20.665" v="0"/>
          <ac:inkMkLst>
            <pc:docMk/>
            <pc:sldMk cId="1687143451" sldId="273"/>
            <ac:inkMk id="4" creationId="{652C063A-7D72-431A-AC3B-4C47C20EF83A}"/>
          </ac:inkMkLst>
        </pc:inkChg>
      </pc:sldChg>
    </pc:docChg>
  </pc:docChgLst>
  <pc:docChgLst>
    <pc:chgData name="Chad Vidden" userId="S::cvidden@uwlax.edu::fa919fd6-03f8-48d0-9b95-10ac8c9672df" providerId="AD" clId="Web-{B3C3B29F-B083-B000-B350-8B010F02FAC5}"/>
    <pc:docChg chg="addSld delSld modSld">
      <pc:chgData name="Chad Vidden" userId="S::cvidden@uwlax.edu::fa919fd6-03f8-48d0-9b95-10ac8c9672df" providerId="AD" clId="Web-{B3C3B29F-B083-B000-B350-8B010F02FAC5}" dt="2021-03-10T03:06:34.279" v="409" actId="20577"/>
      <pc:docMkLst>
        <pc:docMk/>
      </pc:docMkLst>
      <pc:sldChg chg="modSp">
        <pc:chgData name="Chad Vidden" userId="S::cvidden@uwlax.edu::fa919fd6-03f8-48d0-9b95-10ac8c9672df" providerId="AD" clId="Web-{B3C3B29F-B083-B000-B350-8B010F02FAC5}" dt="2021-03-10T02:55:01.383" v="2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3C3B29F-B083-B000-B350-8B010F02FAC5}" dt="2021-03-10T02:54:47.398" v="8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3C3B29F-B083-B000-B350-8B010F02FAC5}" dt="2021-03-10T02:55:01.383" v="2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B3C3B29F-B083-B000-B350-8B010F02FAC5}" dt="2021-03-10T03:06:34.279" v="409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B3C3B29F-B083-B000-B350-8B010F02FAC5}" dt="2021-03-10T03:04:50.562" v="390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B3C3B29F-B083-B000-B350-8B010F02FAC5}" dt="2021-03-10T03:06:34.279" v="409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B3C3B29F-B083-B000-B350-8B010F02FAC5}" dt="2021-03-10T03:01:55.596" v="191"/>
        <pc:sldMkLst>
          <pc:docMk/>
          <pc:sldMk cId="1930491963" sldId="270"/>
        </pc:sldMkLst>
        <pc:spChg chg="mod">
          <ac:chgData name="Chad Vidden" userId="S::cvidden@uwlax.edu::fa919fd6-03f8-48d0-9b95-10ac8c9672df" providerId="AD" clId="Web-{B3C3B29F-B083-B000-B350-8B010F02FAC5}" dt="2021-03-10T02:57:00.303" v="42" actId="20577"/>
          <ac:spMkLst>
            <pc:docMk/>
            <pc:sldMk cId="1930491963" sldId="270"/>
            <ac:spMk id="2" creationId="{2F1BB03E-4877-479F-AE7A-57247E5B4D71}"/>
          </ac:spMkLst>
        </pc:spChg>
      </pc:sldChg>
      <pc:sldChg chg="del">
        <pc:chgData name="Chad Vidden" userId="S::cvidden@uwlax.edu::fa919fd6-03f8-48d0-9b95-10ac8c9672df" providerId="AD" clId="Web-{B3C3B29F-B083-B000-B350-8B010F02FAC5}" dt="2021-03-10T02:55:15.476" v="29"/>
        <pc:sldMkLst>
          <pc:docMk/>
          <pc:sldMk cId="2551576458" sldId="270"/>
        </pc:sldMkLst>
      </pc:sldChg>
      <pc:sldChg chg="modSp new modNotes">
        <pc:chgData name="Chad Vidden" userId="S::cvidden@uwlax.edu::fa919fd6-03f8-48d0-9b95-10ac8c9672df" providerId="AD" clId="Web-{B3C3B29F-B083-B000-B350-8B010F02FAC5}" dt="2021-03-10T03:04:44.375" v="389"/>
        <pc:sldMkLst>
          <pc:docMk/>
          <pc:sldMk cId="525811465" sldId="271"/>
        </pc:sldMkLst>
        <pc:spChg chg="mod">
          <ac:chgData name="Chad Vidden" userId="S::cvidden@uwlax.edu::fa919fd6-03f8-48d0-9b95-10ac8c9672df" providerId="AD" clId="Web-{B3C3B29F-B083-B000-B350-8B010F02FAC5}" dt="2021-03-10T03:02:24.236" v="203" actId="20577"/>
          <ac:spMkLst>
            <pc:docMk/>
            <pc:sldMk cId="525811465" sldId="271"/>
            <ac:spMk id="2" creationId="{31B04A90-243A-4E9D-B542-E38ACF67C09E}"/>
          </ac:spMkLst>
        </pc:spChg>
      </pc:sldChg>
      <pc:sldChg chg="del">
        <pc:chgData name="Chad Vidden" userId="S::cvidden@uwlax.edu::fa919fd6-03f8-48d0-9b95-10ac8c9672df" providerId="AD" clId="Web-{B3C3B29F-B083-B000-B350-8B010F02FAC5}" dt="2021-03-10T02:55:15.461" v="28"/>
        <pc:sldMkLst>
          <pc:docMk/>
          <pc:sldMk cId="3339414609" sldId="271"/>
        </pc:sldMkLst>
      </pc:sldChg>
      <pc:sldChg chg="modSp new modNotes">
        <pc:chgData name="Chad Vidden" userId="S::cvidden@uwlax.edu::fa919fd6-03f8-48d0-9b95-10ac8c9672df" providerId="AD" clId="Web-{B3C3B29F-B083-B000-B350-8B010F02FAC5}" dt="2021-03-10T03:03:22.141" v="272"/>
        <pc:sldMkLst>
          <pc:docMk/>
          <pc:sldMk cId="1272189730" sldId="272"/>
        </pc:sldMkLst>
        <pc:spChg chg="mod">
          <ac:chgData name="Chad Vidden" userId="S::cvidden@uwlax.edu::fa919fd6-03f8-48d0-9b95-10ac8c9672df" providerId="AD" clId="Web-{B3C3B29F-B083-B000-B350-8B010F02FAC5}" dt="2021-03-10T03:02:41.376" v="229" actId="20577"/>
          <ac:spMkLst>
            <pc:docMk/>
            <pc:sldMk cId="1272189730" sldId="272"/>
            <ac:spMk id="2" creationId="{4EC57A13-3025-4E90-9082-0EFBE215E8AF}"/>
          </ac:spMkLst>
        </pc:spChg>
      </pc:sldChg>
      <pc:sldChg chg="del">
        <pc:chgData name="Chad Vidden" userId="S::cvidden@uwlax.edu::fa919fd6-03f8-48d0-9b95-10ac8c9672df" providerId="AD" clId="Web-{B3C3B29F-B083-B000-B350-8B010F02FAC5}" dt="2021-03-10T02:55:15.461" v="27"/>
        <pc:sldMkLst>
          <pc:docMk/>
          <pc:sldMk cId="3346247340" sldId="272"/>
        </pc:sldMkLst>
      </pc:sldChg>
      <pc:sldChg chg="modSp new modNotes">
        <pc:chgData name="Chad Vidden" userId="S::cvidden@uwlax.edu::fa919fd6-03f8-48d0-9b95-10ac8c9672df" providerId="AD" clId="Web-{B3C3B29F-B083-B000-B350-8B010F02FAC5}" dt="2021-03-10T03:03:53.235" v="324" actId="20577"/>
        <pc:sldMkLst>
          <pc:docMk/>
          <pc:sldMk cId="4269628866" sldId="273"/>
        </pc:sldMkLst>
        <pc:spChg chg="mod">
          <ac:chgData name="Chad Vidden" userId="S::cvidden@uwlax.edu::fa919fd6-03f8-48d0-9b95-10ac8c9672df" providerId="AD" clId="Web-{B3C3B29F-B083-B000-B350-8B010F02FAC5}" dt="2021-03-10T03:03:53.235" v="324" actId="20577"/>
          <ac:spMkLst>
            <pc:docMk/>
            <pc:sldMk cId="4269628866" sldId="273"/>
            <ac:spMk id="2" creationId="{EC94C650-BE93-4476-9B82-C0D2132A2162}"/>
          </ac:spMkLst>
        </pc:spChg>
      </pc:sldChg>
      <pc:sldChg chg="modSp new modNotes">
        <pc:chgData name="Chad Vidden" userId="S::cvidden@uwlax.edu::fa919fd6-03f8-48d0-9b95-10ac8c9672df" providerId="AD" clId="Web-{B3C3B29F-B083-B000-B350-8B010F02FAC5}" dt="2021-03-10T03:04:26.500" v="355"/>
        <pc:sldMkLst>
          <pc:docMk/>
          <pc:sldMk cId="195473400" sldId="274"/>
        </pc:sldMkLst>
        <pc:spChg chg="mod">
          <ac:chgData name="Chad Vidden" userId="S::cvidden@uwlax.edu::fa919fd6-03f8-48d0-9b95-10ac8c9672df" providerId="AD" clId="Web-{B3C3B29F-B083-B000-B350-8B010F02FAC5}" dt="2021-03-10T03:04:12.531" v="345" actId="20577"/>
          <ac:spMkLst>
            <pc:docMk/>
            <pc:sldMk cId="195473400" sldId="274"/>
            <ac:spMk id="2" creationId="{E36BB2B8-CAE8-4AFF-B106-70A7F4861D7E}"/>
          </ac:spMkLst>
        </pc:spChg>
      </pc:sldChg>
    </pc:docChg>
  </pc:docChgLst>
  <pc:docChgLst>
    <pc:chgData name="Chad Vidden" userId="S::cvidden@uwlax.edu::fa919fd6-03f8-48d0-9b95-10ac8c9672df" providerId="AD" clId="Web-{DCCB210A-B668-3993-5419-FDD19775CE8F}"/>
    <pc:docChg chg="addSld delSld modSld">
      <pc:chgData name="Chad Vidden" userId="S::cvidden@uwlax.edu::fa919fd6-03f8-48d0-9b95-10ac8c9672df" providerId="AD" clId="Web-{DCCB210A-B668-3993-5419-FDD19775CE8F}" dt="2021-02-16T20:49:23.682" v="144"/>
      <pc:docMkLst>
        <pc:docMk/>
      </pc:docMkLst>
      <pc:sldChg chg="delSp modSp modNotes">
        <pc:chgData name="Chad Vidden" userId="S::cvidden@uwlax.edu::fa919fd6-03f8-48d0-9b95-10ac8c9672df" providerId="AD" clId="Web-{DCCB210A-B668-3993-5419-FDD19775CE8F}" dt="2021-02-16T20:47:11.027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CCB210A-B668-3993-5419-FDD19775CE8F}" dt="2021-02-16T20:46:13.246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CCB210A-B668-3993-5419-FDD19775CE8F}" dt="2021-02-16T20:46:34.277" v="37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DCCB210A-B668-3993-5419-FDD19775CE8F}" dt="2021-02-16T20:45:52.887" v="6"/>
          <ac:inkMkLst>
            <pc:docMk/>
            <pc:sldMk cId="3637318454" sldId="257"/>
            <ac:inkMk id="5" creationId="{4B7F324B-964D-4EBF-AC5F-A29834A9E559}"/>
          </ac:inkMkLst>
        </pc:inkChg>
      </pc:sldChg>
      <pc:sldChg chg="del">
        <pc:chgData name="Chad Vidden" userId="S::cvidden@uwlax.edu::fa919fd6-03f8-48d0-9b95-10ac8c9672df" providerId="AD" clId="Web-{DCCB210A-B668-3993-5419-FDD19775CE8F}" dt="2021-02-16T20:45:48.715" v="3"/>
        <pc:sldMkLst>
          <pc:docMk/>
          <pc:sldMk cId="2599349530" sldId="258"/>
        </pc:sldMkLst>
      </pc:sldChg>
      <pc:sldChg chg="delSp">
        <pc:chgData name="Chad Vidden" userId="S::cvidden@uwlax.edu::fa919fd6-03f8-48d0-9b95-10ac8c9672df" providerId="AD" clId="Web-{DCCB210A-B668-3993-5419-FDD19775CE8F}" dt="2021-02-16T20:46:43.324" v="38"/>
        <pc:sldMkLst>
          <pc:docMk/>
          <pc:sldMk cId="765299618" sldId="268"/>
        </pc:sldMkLst>
        <pc:inkChg chg="del">
          <ac:chgData name="Chad Vidden" userId="S::cvidden@uwlax.edu::fa919fd6-03f8-48d0-9b95-10ac8c9672df" providerId="AD" clId="Web-{DCCB210A-B668-3993-5419-FDD19775CE8F}" dt="2021-02-16T20:46:43.324" v="38"/>
          <ac:inkMkLst>
            <pc:docMk/>
            <pc:sldMk cId="765299618" sldId="268"/>
            <ac:inkMk id="4" creationId="{8CD7400B-96CC-4B25-87C7-EE684E9B26B3}"/>
          </ac:inkMkLst>
        </pc:inkChg>
      </pc:sldChg>
      <pc:sldChg chg="delSp modNotes">
        <pc:chgData name="Chad Vidden" userId="S::cvidden@uwlax.edu::fa919fd6-03f8-48d0-9b95-10ac8c9672df" providerId="AD" clId="Web-{DCCB210A-B668-3993-5419-FDD19775CE8F}" dt="2021-02-16T20:47:05.324" v="40"/>
        <pc:sldMkLst>
          <pc:docMk/>
          <pc:sldMk cId="527020038" sldId="269"/>
        </pc:sldMkLst>
        <pc:inkChg chg="del">
          <ac:chgData name="Chad Vidden" userId="S::cvidden@uwlax.edu::fa919fd6-03f8-48d0-9b95-10ac8c9672df" providerId="AD" clId="Web-{DCCB210A-B668-3993-5419-FDD19775CE8F}" dt="2021-02-16T20:47:01.512" v="39"/>
          <ac:inkMkLst>
            <pc:docMk/>
            <pc:sldMk cId="527020038" sldId="269"/>
            <ac:inkMk id="4" creationId="{07F64543-97F9-4ABE-89EB-8E37C8DD9DC7}"/>
          </ac:inkMkLst>
        </pc:inkChg>
      </pc:sldChg>
      <pc:sldChg chg="del">
        <pc:chgData name="Chad Vidden" userId="S::cvidden@uwlax.edu::fa919fd6-03f8-48d0-9b95-10ac8c9672df" providerId="AD" clId="Web-{DCCB210A-B668-3993-5419-FDD19775CE8F}" dt="2021-02-16T20:45:48.762" v="5"/>
        <pc:sldMkLst>
          <pc:docMk/>
          <pc:sldMk cId="125151887" sldId="270"/>
        </pc:sldMkLst>
      </pc:sldChg>
      <pc:sldChg chg="modSp new modNotes">
        <pc:chgData name="Chad Vidden" userId="S::cvidden@uwlax.edu::fa919fd6-03f8-48d0-9b95-10ac8c9672df" providerId="AD" clId="Web-{DCCB210A-B668-3993-5419-FDD19775CE8F}" dt="2021-02-16T20:47:55.495" v="82"/>
        <pc:sldMkLst>
          <pc:docMk/>
          <pc:sldMk cId="3199509006" sldId="270"/>
        </pc:sldMkLst>
        <pc:spChg chg="mod">
          <ac:chgData name="Chad Vidden" userId="S::cvidden@uwlax.edu::fa919fd6-03f8-48d0-9b95-10ac8c9672df" providerId="AD" clId="Web-{DCCB210A-B668-3993-5419-FDD19775CE8F}" dt="2021-02-16T20:47:31.152" v="46" actId="20577"/>
          <ac:spMkLst>
            <pc:docMk/>
            <pc:sldMk cId="3199509006" sldId="270"/>
            <ac:spMk id="2" creationId="{B0B66A4F-5AFB-4299-A1E2-0CDD1EF34236}"/>
          </ac:spMkLst>
        </pc:spChg>
      </pc:sldChg>
      <pc:sldChg chg="modSp new modNotes">
        <pc:chgData name="Chad Vidden" userId="S::cvidden@uwlax.edu::fa919fd6-03f8-48d0-9b95-10ac8c9672df" providerId="AD" clId="Web-{DCCB210A-B668-3993-5419-FDD19775CE8F}" dt="2021-02-16T20:49:23.682" v="144"/>
        <pc:sldMkLst>
          <pc:docMk/>
          <pc:sldMk cId="1362026543" sldId="271"/>
        </pc:sldMkLst>
        <pc:spChg chg="mod">
          <ac:chgData name="Chad Vidden" userId="S::cvidden@uwlax.edu::fa919fd6-03f8-48d0-9b95-10ac8c9672df" providerId="AD" clId="Web-{DCCB210A-B668-3993-5419-FDD19775CE8F}" dt="2021-02-16T20:48:16.230" v="96" actId="20577"/>
          <ac:spMkLst>
            <pc:docMk/>
            <pc:sldMk cId="1362026543" sldId="271"/>
            <ac:spMk id="2" creationId="{847AF06B-F67A-4FBD-97BE-BD975FE0B6AB}"/>
          </ac:spMkLst>
        </pc:spChg>
      </pc:sldChg>
      <pc:sldChg chg="del">
        <pc:chgData name="Chad Vidden" userId="S::cvidden@uwlax.edu::fa919fd6-03f8-48d0-9b95-10ac8c9672df" providerId="AD" clId="Web-{DCCB210A-B668-3993-5419-FDD19775CE8F}" dt="2021-02-16T20:45:48.746" v="4"/>
        <pc:sldMkLst>
          <pc:docMk/>
          <pc:sldMk cId="1932655407" sldId="271"/>
        </pc:sldMkLst>
      </pc:sldChg>
      <pc:sldChg chg="del">
        <pc:chgData name="Chad Vidden" userId="S::cvidden@uwlax.edu::fa919fd6-03f8-48d0-9b95-10ac8c9672df" providerId="AD" clId="Web-{DCCB210A-B668-3993-5419-FDD19775CE8F}" dt="2021-02-16T20:45:48.684" v="2"/>
        <pc:sldMkLst>
          <pc:docMk/>
          <pc:sldMk cId="1781921513" sldId="272"/>
        </pc:sldMkLst>
      </pc:sldChg>
      <pc:sldChg chg="del">
        <pc:chgData name="Chad Vidden" userId="S::cvidden@uwlax.edu::fa919fd6-03f8-48d0-9b95-10ac8c9672df" providerId="AD" clId="Web-{DCCB210A-B668-3993-5419-FDD19775CE8F}" dt="2021-02-16T20:45:48.668" v="1"/>
        <pc:sldMkLst>
          <pc:docMk/>
          <pc:sldMk cId="3738261887" sldId="273"/>
        </pc:sldMkLst>
      </pc:sldChg>
      <pc:sldChg chg="del">
        <pc:chgData name="Chad Vidden" userId="S::cvidden@uwlax.edu::fa919fd6-03f8-48d0-9b95-10ac8c9672df" providerId="AD" clId="Web-{DCCB210A-B668-3993-5419-FDD19775CE8F}" dt="2021-02-16T20:45:48.637" v="0"/>
        <pc:sldMkLst>
          <pc:docMk/>
          <pc:sldMk cId="2390177680" sldId="274"/>
        </pc:sldMkLst>
      </pc:sldChg>
    </pc:docChg>
  </pc:docChgLst>
  <pc:docChgLst>
    <pc:chgData name="Chad" userId="fa919fd6-03f8-48d0-9b95-10ac8c9672df" providerId="ADAL" clId="{8B19AB4E-F45C-43AF-9770-11181356E8A8}"/>
    <pc:docChg chg="modSld">
      <pc:chgData name="Chad" userId="fa919fd6-03f8-48d0-9b95-10ac8c9672df" providerId="ADAL" clId="{8B19AB4E-F45C-43AF-9770-11181356E8A8}" dt="2021-02-01T17:20:06.246" v="0"/>
      <pc:docMkLst>
        <pc:docMk/>
      </pc:docMkLst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3637318454" sldId="257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3637318454" sldId="257"/>
            <ac:inkMk id="5" creationId="{4B7F324B-964D-4EBF-AC5F-A29834A9E559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2599349530" sldId="258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2599349530" sldId="258"/>
            <ac:inkMk id="3" creationId="{6F83A0DE-E6BB-4F1E-89C9-10C126D89DE8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765299618" sldId="268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765299618" sldId="268"/>
            <ac:inkMk id="4" creationId="{8CD7400B-96CC-4B25-87C7-EE684E9B26B3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527020038" sldId="269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527020038" sldId="269"/>
            <ac:inkMk id="4" creationId="{07F64543-97F9-4ABE-89EB-8E37C8DD9DC7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25151887" sldId="270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25151887" sldId="270"/>
            <ac:inkMk id="4" creationId="{7B5A1EDD-F75B-4DFA-9B86-56B5DD690080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932655407" sldId="271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932655407" sldId="271"/>
            <ac:inkMk id="4" creationId="{1D2005F9-2099-4E7B-B386-FC75F96375AC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781921513" sldId="272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781921513" sldId="272"/>
            <ac:inkMk id="3" creationId="{B1FEF538-57AB-4F55-9A18-C6CEB56B6428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3738261887" sldId="273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3738261887" sldId="273"/>
            <ac:inkMk id="3" creationId="{8BD38E9E-66A3-43D3-866E-30CC751B9D61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2390177680" sldId="274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2390177680" sldId="274"/>
            <ac:inkMk id="3" creationId="{48E1B719-6510-4744-8B18-E3765302DAC2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clId="Web-{71E78D5B-549D-B3BF-C7BA-4849D34E6B58}"/>
    <pc:docChg chg="modSld">
      <pc:chgData name="" userId="" providerId="" clId="Web-{71E78D5B-549D-B3BF-C7BA-4849D34E6B58}" dt="2021-01-26T16:50:17.503" v="11" actId="20577"/>
      <pc:docMkLst>
        <pc:docMk/>
      </pc:docMkLst>
      <pc:sldChg chg="modSp">
        <pc:chgData name="" userId="" providerId="" clId="Web-{71E78D5B-549D-B3BF-C7BA-4849D34E6B58}" dt="2021-01-26T16:50:17.503" v="11" actId="20577"/>
        <pc:sldMkLst>
          <pc:docMk/>
          <pc:sldMk cId="3637318454" sldId="257"/>
        </pc:sldMkLst>
        <pc:spChg chg="mod">
          <ac:chgData name="" userId="" providerId="" clId="Web-{71E78D5B-549D-B3BF-C7BA-4849D34E6B58}" dt="2021-01-26T16:50:17.503" v="11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71E78D5B-549D-B3BF-C7BA-4849D34E6B58}"/>
    <pc:docChg chg="addSld delSld modSld">
      <pc:chgData name="Chad Vidden" userId="S::cvidden@uwlax.edu::fa919fd6-03f8-48d0-9b95-10ac8c9672df" providerId="AD" clId="Web-{71E78D5B-549D-B3BF-C7BA-4849D34E6B58}" dt="2021-01-26T17:08:13.543" v="426" actId="20577"/>
      <pc:docMkLst>
        <pc:docMk/>
      </pc:docMkLst>
      <pc:sldChg chg="modSp">
        <pc:chgData name="Chad Vidden" userId="S::cvidden@uwlax.edu::fa919fd6-03f8-48d0-9b95-10ac8c9672df" providerId="AD" clId="Web-{71E78D5B-549D-B3BF-C7BA-4849D34E6B58}" dt="2021-01-26T16:51:05.128" v="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E78D5B-549D-B3BF-C7BA-4849D34E6B58}" dt="2021-01-26T16:51:05.128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71E78D5B-549D-B3BF-C7BA-4849D34E6B58}" dt="2021-01-26T16:54:29.939" v="179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71E78D5B-549D-B3BF-C7BA-4849D34E6B58}" dt="2021-01-26T16:50:23.988" v="3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71E78D5B-549D-B3BF-C7BA-4849D34E6B58}" dt="2021-01-26T16:50:23.988" v="2"/>
        <pc:sldMkLst>
          <pc:docMk/>
          <pc:sldMk cId="2574443264" sldId="264"/>
        </pc:sldMkLst>
      </pc:sldChg>
      <pc:sldChg chg="del">
        <pc:chgData name="Chad Vidden" userId="S::cvidden@uwlax.edu::fa919fd6-03f8-48d0-9b95-10ac8c9672df" providerId="AD" clId="Web-{71E78D5B-549D-B3BF-C7BA-4849D34E6B58}" dt="2021-01-26T16:50:23.972" v="1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71E78D5B-549D-B3BF-C7BA-4849D34E6B58}" dt="2021-01-26T16:50:23.972" v="0"/>
        <pc:sldMkLst>
          <pc:docMk/>
          <pc:sldMk cId="2539726724" sldId="266"/>
        </pc:sldMkLst>
      </pc:sldChg>
      <pc:sldChg chg="modSp">
        <pc:chgData name="Chad Vidden" userId="S::cvidden@uwlax.edu::fa919fd6-03f8-48d0-9b95-10ac8c9672df" providerId="AD" clId="Web-{71E78D5B-549D-B3BF-C7BA-4849D34E6B58}" dt="2021-01-26T17:08:13.543" v="426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71E78D5B-549D-B3BF-C7BA-4849D34E6B58}" dt="2021-01-26T17:05:41.794" v="379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71E78D5B-549D-B3BF-C7BA-4849D34E6B58}" dt="2021-01-26T17:08:13.543" v="426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2:28.784" v="69"/>
        <pc:sldMkLst>
          <pc:docMk/>
          <pc:sldMk cId="125151887" sldId="270"/>
        </pc:sldMkLst>
        <pc:spChg chg="mod">
          <ac:chgData name="Chad Vidden" userId="S::cvidden@uwlax.edu::fa919fd6-03f8-48d0-9b95-10ac8c9672df" providerId="AD" clId="Web-{71E78D5B-549D-B3BF-C7BA-4849D34E6B58}" dt="2021-01-26T16:51:25.690" v="25" actId="20577"/>
          <ac:spMkLst>
            <pc:docMk/>
            <pc:sldMk cId="125151887" sldId="270"/>
            <ac:spMk id="2" creationId="{1A7AD992-B173-41E1-A610-FD27633736D8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4:09.736" v="166"/>
        <pc:sldMkLst>
          <pc:docMk/>
          <pc:sldMk cId="1932655407" sldId="271"/>
        </pc:sldMkLst>
        <pc:spChg chg="mod">
          <ac:chgData name="Chad Vidden" userId="S::cvidden@uwlax.edu::fa919fd6-03f8-48d0-9b95-10ac8c9672df" providerId="AD" clId="Web-{71E78D5B-549D-B3BF-C7BA-4849D34E6B58}" dt="2021-01-26T16:53:29.080" v="82" actId="20577"/>
          <ac:spMkLst>
            <pc:docMk/>
            <pc:sldMk cId="1932655407" sldId="271"/>
            <ac:spMk id="2" creationId="{7A3105FB-A9B9-4EEE-AE9F-1D253B3790D7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1:56.201" v="307"/>
        <pc:sldMkLst>
          <pc:docMk/>
          <pc:sldMk cId="1781921513" sldId="272"/>
        </pc:sldMkLst>
        <pc:spChg chg="mod">
          <ac:chgData name="Chad Vidden" userId="S::cvidden@uwlax.edu::fa919fd6-03f8-48d0-9b95-10ac8c9672df" providerId="AD" clId="Web-{71E78D5B-549D-B3BF-C7BA-4849D34E6B58}" dt="2021-01-26T16:54:55.657" v="184" actId="20577"/>
          <ac:spMkLst>
            <pc:docMk/>
            <pc:sldMk cId="1781921513" sldId="272"/>
            <ac:spMk id="2" creationId="{1C47D63A-CE6C-491F-88CD-102FA3F98ADF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3:42.435" v="329"/>
        <pc:sldMkLst>
          <pc:docMk/>
          <pc:sldMk cId="3738261887" sldId="273"/>
        </pc:sldMkLst>
        <pc:spChg chg="mod">
          <ac:chgData name="Chad Vidden" userId="S::cvidden@uwlax.edu::fa919fd6-03f8-48d0-9b95-10ac8c9672df" providerId="AD" clId="Web-{71E78D5B-549D-B3BF-C7BA-4849D34E6B58}" dt="2021-01-26T17:01:44.061" v="292" actId="20577"/>
          <ac:spMkLst>
            <pc:docMk/>
            <pc:sldMk cId="3738261887" sldId="273"/>
            <ac:spMk id="2" creationId="{20A13DA9-BC1A-46BE-A5F5-4A75718698C5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4:58.560" v="374"/>
        <pc:sldMkLst>
          <pc:docMk/>
          <pc:sldMk cId="2390177680" sldId="274"/>
        </pc:sldMkLst>
        <pc:spChg chg="mod">
          <ac:chgData name="Chad Vidden" userId="S::cvidden@uwlax.edu::fa919fd6-03f8-48d0-9b95-10ac8c9672df" providerId="AD" clId="Web-{71E78D5B-549D-B3BF-C7BA-4849D34E6B58}" dt="2021-01-26T17:03:47.169" v="339" actId="20577"/>
          <ac:spMkLst>
            <pc:docMk/>
            <pc:sldMk cId="2390177680" sldId="274"/>
            <ac:spMk id="2" creationId="{6D51F239-DDA4-4DD6-9BAB-1871C974E4B8}"/>
          </ac:spMkLst>
        </pc:spChg>
      </pc:sldChg>
      <pc:sldChg chg="modSp new del">
        <pc:chgData name="Chad Vidden" userId="S::cvidden@uwlax.edu::fa919fd6-03f8-48d0-9b95-10ac8c9672df" providerId="AD" clId="Web-{71E78D5B-549D-B3BF-C7BA-4849D34E6B58}" dt="2021-01-26T17:05:37.809" v="378"/>
        <pc:sldMkLst>
          <pc:docMk/>
          <pc:sldMk cId="2511312002" sldId="275"/>
        </pc:sldMkLst>
        <pc:spChg chg="mod">
          <ac:chgData name="Chad Vidden" userId="S::cvidden@uwlax.edu::fa919fd6-03f8-48d0-9b95-10ac8c9672df" providerId="AD" clId="Web-{71E78D5B-549D-B3BF-C7BA-4849D34E6B58}" dt="2021-01-26T17:05:23.981" v="377" actId="20577"/>
          <ac:spMkLst>
            <pc:docMk/>
            <pc:sldMk cId="2511312002" sldId="275"/>
            <ac:spMk id="2" creationId="{FED66807-4BC8-41CE-B70E-B113C5010DF6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6E6DB79F-00D1-B000-B350-811F89DE9757}"/>
    <pc:docChg chg="addSld delSld modSld">
      <pc:chgData name="Chad Vidden" userId="S::cvidden@uwlax.edu::fa919fd6-03f8-48d0-9b95-10ac8c9672df" providerId="AD" clId="Web-{6E6DB79F-00D1-B000-B350-811F89DE9757}" dt="2021-03-24T14:44:10.585" v="300" actId="20577"/>
      <pc:docMkLst>
        <pc:docMk/>
      </pc:docMkLst>
      <pc:sldChg chg="delSp modSp">
        <pc:chgData name="Chad Vidden" userId="S::cvidden@uwlax.edu::fa919fd6-03f8-48d0-9b95-10ac8c9672df" providerId="AD" clId="Web-{6E6DB79F-00D1-B000-B350-811F89DE9757}" dt="2021-03-24T14:39:21.606" v="14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6E6DB79F-00D1-B000-B350-811F89DE9757}" dt="2021-03-24T14:36:47.702" v="2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6E6DB79F-00D1-B000-B350-811F89DE9757}" dt="2021-03-24T14:39:21.606" v="143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6E6DB79F-00D1-B000-B350-811F89DE9757}" dt="2021-03-24T14:36:28.390" v="7"/>
          <ac:inkMkLst>
            <pc:docMk/>
            <pc:sldMk cId="3637318454" sldId="257"/>
            <ac:inkMk id="5" creationId="{68E8217B-1ACD-4255-AE72-27AA0B066D56}"/>
          </ac:inkMkLst>
        </pc:inkChg>
      </pc:sldChg>
      <pc:sldChg chg="delSp modSp">
        <pc:chgData name="Chad Vidden" userId="S::cvidden@uwlax.edu::fa919fd6-03f8-48d0-9b95-10ac8c9672df" providerId="AD" clId="Web-{6E6DB79F-00D1-B000-B350-811F89DE9757}" dt="2021-03-24T14:44:10.585" v="30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6E6DB79F-00D1-B000-B350-811F89DE9757}" dt="2021-03-24T14:42:39.071" v="271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6E6DB79F-00D1-B000-B350-811F89DE9757}" dt="2021-03-24T14:44:10.585" v="30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6E6DB79F-00D1-B000-B350-811F89DE9757}" dt="2021-03-24T14:42:43.165" v="272"/>
          <ac:inkMkLst>
            <pc:docMk/>
            <pc:sldMk cId="765299618" sldId="268"/>
            <ac:inkMk id="4" creationId="{7E9E5A14-6F15-48C4-B7AA-DE7B336E58DC}"/>
          </ac:inkMkLst>
        </pc:inkChg>
      </pc:sldChg>
      <pc:sldChg chg="del">
        <pc:chgData name="Chad Vidden" userId="S::cvidden@uwlax.edu::fa919fd6-03f8-48d0-9b95-10ac8c9672df" providerId="AD" clId="Web-{6E6DB79F-00D1-B000-B350-811F89DE9757}" dt="2021-03-24T14:36:22.547" v="6"/>
        <pc:sldMkLst>
          <pc:docMk/>
          <pc:sldMk cId="1930491963" sldId="270"/>
        </pc:sldMkLst>
      </pc:sldChg>
      <pc:sldChg chg="modSp new modNotes">
        <pc:chgData name="Chad Vidden" userId="S::cvidden@uwlax.edu::fa919fd6-03f8-48d0-9b95-10ac8c9672df" providerId="AD" clId="Web-{6E6DB79F-00D1-B000-B350-811F89DE9757}" dt="2021-03-24T14:37:30.373" v="59"/>
        <pc:sldMkLst>
          <pc:docMk/>
          <pc:sldMk cId="3383664503" sldId="270"/>
        </pc:sldMkLst>
        <pc:spChg chg="mod">
          <ac:chgData name="Chad Vidden" userId="S::cvidden@uwlax.edu::fa919fd6-03f8-48d0-9b95-10ac8c9672df" providerId="AD" clId="Web-{6E6DB79F-00D1-B000-B350-811F89DE9757}" dt="2021-03-24T14:37:22.780" v="49" actId="20577"/>
          <ac:spMkLst>
            <pc:docMk/>
            <pc:sldMk cId="3383664503" sldId="270"/>
            <ac:spMk id="2" creationId="{88FEEF56-498F-4D66-9C83-936AC0D6CE5A}"/>
          </ac:spMkLst>
        </pc:spChg>
      </pc:sldChg>
      <pc:sldChg chg="del">
        <pc:chgData name="Chad Vidden" userId="S::cvidden@uwlax.edu::fa919fd6-03f8-48d0-9b95-10ac8c9672df" providerId="AD" clId="Web-{6E6DB79F-00D1-B000-B350-811F89DE9757}" dt="2021-03-24T14:36:22.515" v="5"/>
        <pc:sldMkLst>
          <pc:docMk/>
          <pc:sldMk cId="525811465" sldId="271"/>
        </pc:sldMkLst>
      </pc:sldChg>
      <pc:sldChg chg="modSp new modNotes">
        <pc:chgData name="Chad Vidden" userId="S::cvidden@uwlax.edu::fa919fd6-03f8-48d0-9b95-10ac8c9672df" providerId="AD" clId="Web-{6E6DB79F-00D1-B000-B350-811F89DE9757}" dt="2021-03-24T14:38:30.029" v="99"/>
        <pc:sldMkLst>
          <pc:docMk/>
          <pc:sldMk cId="3737568643" sldId="271"/>
        </pc:sldMkLst>
        <pc:spChg chg="mod">
          <ac:chgData name="Chad Vidden" userId="S::cvidden@uwlax.edu::fa919fd6-03f8-48d0-9b95-10ac8c9672df" providerId="AD" clId="Web-{6E6DB79F-00D1-B000-B350-811F89DE9757}" dt="2021-03-24T14:37:40.358" v="66" actId="20577"/>
          <ac:spMkLst>
            <pc:docMk/>
            <pc:sldMk cId="3737568643" sldId="271"/>
            <ac:spMk id="2" creationId="{12BC8298-618F-43A6-92B6-1416C245A758}"/>
          </ac:spMkLst>
        </pc:spChg>
      </pc:sldChg>
      <pc:sldChg chg="modSp new modNotes">
        <pc:chgData name="Chad Vidden" userId="S::cvidden@uwlax.edu::fa919fd6-03f8-48d0-9b95-10ac8c9672df" providerId="AD" clId="Web-{6E6DB79F-00D1-B000-B350-811F89DE9757}" dt="2021-03-24T14:39:08.903" v="136"/>
        <pc:sldMkLst>
          <pc:docMk/>
          <pc:sldMk cId="410238630" sldId="272"/>
        </pc:sldMkLst>
        <pc:spChg chg="mod">
          <ac:chgData name="Chad Vidden" userId="S::cvidden@uwlax.edu::fa919fd6-03f8-48d0-9b95-10ac8c9672df" providerId="AD" clId="Web-{6E6DB79F-00D1-B000-B350-811F89DE9757}" dt="2021-03-24T14:38:36.997" v="105" actId="20577"/>
          <ac:spMkLst>
            <pc:docMk/>
            <pc:sldMk cId="410238630" sldId="272"/>
            <ac:spMk id="2" creationId="{CAEE8AD9-B3FA-4E12-9091-A4C3A56F19E7}"/>
          </ac:spMkLst>
        </pc:spChg>
      </pc:sldChg>
      <pc:sldChg chg="del">
        <pc:chgData name="Chad Vidden" userId="S::cvidden@uwlax.edu::fa919fd6-03f8-48d0-9b95-10ac8c9672df" providerId="AD" clId="Web-{6E6DB79F-00D1-B000-B350-811F89DE9757}" dt="2021-03-24T14:36:22.500" v="4"/>
        <pc:sldMkLst>
          <pc:docMk/>
          <pc:sldMk cId="1272189730" sldId="272"/>
        </pc:sldMkLst>
      </pc:sldChg>
      <pc:sldChg chg="modSp new modNotes">
        <pc:chgData name="Chad Vidden" userId="S::cvidden@uwlax.edu::fa919fd6-03f8-48d0-9b95-10ac8c9672df" providerId="AD" clId="Web-{6E6DB79F-00D1-B000-B350-811F89DE9757}" dt="2021-03-24T14:42:36.415" v="270"/>
        <pc:sldMkLst>
          <pc:docMk/>
          <pc:sldMk cId="1687143451" sldId="273"/>
        </pc:sldMkLst>
        <pc:spChg chg="mod">
          <ac:chgData name="Chad Vidden" userId="S::cvidden@uwlax.edu::fa919fd6-03f8-48d0-9b95-10ac8c9672df" providerId="AD" clId="Web-{6E6DB79F-00D1-B000-B350-811F89DE9757}" dt="2021-03-24T14:39:48.152" v="161" actId="20577"/>
          <ac:spMkLst>
            <pc:docMk/>
            <pc:sldMk cId="1687143451" sldId="273"/>
            <ac:spMk id="2" creationId="{DAD75B36-75F3-48E9-B0B5-F3725B12BA46}"/>
          </ac:spMkLst>
        </pc:spChg>
      </pc:sldChg>
      <pc:sldChg chg="del">
        <pc:chgData name="Chad Vidden" userId="S::cvidden@uwlax.edu::fa919fd6-03f8-48d0-9b95-10ac8c9672df" providerId="AD" clId="Web-{6E6DB79F-00D1-B000-B350-811F89DE9757}" dt="2021-03-24T14:36:22.484" v="3"/>
        <pc:sldMkLst>
          <pc:docMk/>
          <pc:sldMk cId="4269628866" sldId="273"/>
        </pc:sldMkLst>
      </pc:sldChg>
      <pc:sldChg chg="del">
        <pc:chgData name="Chad Vidden" userId="S::cvidden@uwlax.edu::fa919fd6-03f8-48d0-9b95-10ac8c9672df" providerId="AD" clId="Web-{6E6DB79F-00D1-B000-B350-811F89DE9757}" dt="2021-03-24T14:36:22.453" v="2"/>
        <pc:sldMkLst>
          <pc:docMk/>
          <pc:sldMk cId="195473400" sldId="274"/>
        </pc:sldMkLst>
      </pc:sldChg>
    </pc:docChg>
  </pc:docChgLst>
  <pc:docChgLst>
    <pc:chgData name="Chad" userId="fa919fd6-03f8-48d0-9b95-10ac8c9672df" providerId="ADAL" clId="{7A5718AD-A276-47F8-8BC5-52CC02DC8623}"/>
    <pc:docChg chg="modSld">
      <pc:chgData name="Chad" userId="fa919fd6-03f8-48d0-9b95-10ac8c9672df" providerId="ADAL" clId="{7A5718AD-A276-47F8-8BC5-52CC02DC8623}" dt="2021-03-23T19:00:16.199" v="0"/>
      <pc:docMkLst>
        <pc:docMk/>
      </pc:docMkLst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3637318454" sldId="257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3637318454" sldId="257"/>
            <ac:inkMk id="5" creationId="{68E8217B-1ACD-4255-AE72-27AA0B066D56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765299618" sldId="268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765299618" sldId="268"/>
            <ac:inkMk id="4" creationId="{7E9E5A14-6F15-48C4-B7AA-DE7B336E58DC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527020038" sldId="269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527020038" sldId="269"/>
            <ac:inkMk id="4" creationId="{A0F71A7F-9CED-4FB5-A6C6-64C9620EA5D4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1930491963" sldId="270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1930491963" sldId="270"/>
            <ac:inkMk id="4" creationId="{FF61B4E1-6618-4172-A0E3-9D82569341C1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525811465" sldId="271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525811465" sldId="271"/>
            <ac:inkMk id="4" creationId="{73960898-E4ED-4DF4-9A3D-66F300566E6B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1272189730" sldId="272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1272189730" sldId="272"/>
            <ac:inkMk id="4" creationId="{065C819D-A4B2-43B0-A2BB-06B68BD5C6B3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4269628866" sldId="273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4269628866" sldId="273"/>
            <ac:inkMk id="4" creationId="{C55C6AE9-81AD-4BEE-9541-02F553EDAB60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195473400" sldId="274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195473400" sldId="274"/>
            <ac:inkMk id="4" creationId="{5BE025FF-4D18-4F6E-BDC0-2EBA597E8FFB}"/>
          </ac:inkMkLst>
        </pc:inkChg>
      </pc:sldChg>
    </pc:docChg>
  </pc:docChgLst>
  <pc:docChgLst>
    <pc:chgData name="Chad Vidden" userId="fa919fd6-03f8-48d0-9b95-10ac8c9672df" providerId="ADAL" clId="{3198B0B1-763C-458D-A108-7AF0C8A8A12E}"/>
    <pc:docChg chg="modSld">
      <pc:chgData name="Chad Vidden" userId="fa919fd6-03f8-48d0-9b95-10ac8c9672df" providerId="ADAL" clId="{3198B0B1-763C-458D-A108-7AF0C8A8A12E}" dt="2021-02-19T20:02:51.451" v="9"/>
      <pc:docMkLst>
        <pc:docMk/>
      </pc:docMkLst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3637318454" sldId="257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3637318454" sldId="257"/>
            <ac:inkMk id="5" creationId="{7BB8356A-441A-4150-AAF5-B076E50D0AED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765299618" sldId="268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765299618" sldId="268"/>
            <ac:inkMk id="4" creationId="{57A14A6B-FF40-4F71-8FBB-71EBC8BC0926}"/>
          </ac:inkMkLst>
        </pc:inkChg>
      </pc:sldChg>
      <pc:sldChg chg="addSp delSp modSp mod">
        <pc:chgData name="Chad Vidden" userId="fa919fd6-03f8-48d0-9b95-10ac8c9672df" providerId="ADAL" clId="{3198B0B1-763C-458D-A108-7AF0C8A8A12E}" dt="2021-02-19T20:02:51.451" v="9"/>
        <pc:sldMkLst>
          <pc:docMk/>
          <pc:sldMk cId="527020038" sldId="269"/>
        </pc:sldMkLst>
        <pc:grpChg chg="del mod">
          <ac:chgData name="Chad Vidden" userId="fa919fd6-03f8-48d0-9b95-10ac8c9672df" providerId="ADAL" clId="{3198B0B1-763C-458D-A108-7AF0C8A8A12E}" dt="2021-02-19T20:02:51.451" v="9"/>
          <ac:grpSpMkLst>
            <pc:docMk/>
            <pc:sldMk cId="527020038" sldId="269"/>
            <ac:grpSpMk id="10" creationId="{45123162-FC81-47AF-8899-CBF16827C89B}"/>
          </ac:grpSpMkLst>
        </pc:grpChg>
        <pc:grpChg chg="mod">
          <ac:chgData name="Chad Vidden" userId="fa919fd6-03f8-48d0-9b95-10ac8c9672df" providerId="ADAL" clId="{3198B0B1-763C-458D-A108-7AF0C8A8A12E}" dt="2021-02-19T20:02:51.451" v="9"/>
          <ac:grpSpMkLst>
            <pc:docMk/>
            <pc:sldMk cId="527020038" sldId="269"/>
            <ac:grpSpMk id="12" creationId="{C4F7EA45-8AD1-4095-8F7A-9E3A9BA9892C}"/>
          </ac:grpSpMkLst>
        </pc:grpChg>
        <pc:inkChg chg="add">
          <ac:chgData name="Chad Vidden" userId="fa919fd6-03f8-48d0-9b95-10ac8c9672df" providerId="ADAL" clId="{3198B0B1-763C-458D-A108-7AF0C8A8A12E}" dt="2021-02-19T20:02:45.051" v="1" actId="9405"/>
          <ac:inkMkLst>
            <pc:docMk/>
            <pc:sldMk cId="527020038" sldId="269"/>
            <ac:inkMk id="4" creationId="{86624F5F-F0A9-47A8-8757-FAC5129AB0E1}"/>
          </ac:inkMkLst>
        </pc:inkChg>
        <pc:inkChg chg="add">
          <ac:chgData name="Chad Vidden" userId="fa919fd6-03f8-48d0-9b95-10ac8c9672df" providerId="ADAL" clId="{3198B0B1-763C-458D-A108-7AF0C8A8A12E}" dt="2021-02-19T20:02:45.393" v="2" actId="9405"/>
          <ac:inkMkLst>
            <pc:docMk/>
            <pc:sldMk cId="527020038" sldId="269"/>
            <ac:inkMk id="5" creationId="{E8B3E7F4-2AE8-42FE-BCAE-FD592D34041D}"/>
          </ac:inkMkLst>
        </pc:inkChg>
        <pc:inkChg chg="add">
          <ac:chgData name="Chad Vidden" userId="fa919fd6-03f8-48d0-9b95-10ac8c9672df" providerId="ADAL" clId="{3198B0B1-763C-458D-A108-7AF0C8A8A12E}" dt="2021-02-19T20:02:46.722" v="3" actId="9405"/>
          <ac:inkMkLst>
            <pc:docMk/>
            <pc:sldMk cId="527020038" sldId="269"/>
            <ac:inkMk id="6" creationId="{A1A74A1E-45DC-4D00-A161-75300B9DA2FA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7" creationId="{5E0BDABD-3EB0-4799-8B55-0B6B672AB108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8" creationId="{7894C03F-0093-455D-973C-38F65B214AD1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9" creationId="{CC70DAAC-0579-4608-AFEE-40C2144DA6EB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11" creationId="{66E4C560-D1B2-47EB-B41D-EFD189173BC9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3199509006" sldId="270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3199509006" sldId="270"/>
            <ac:inkMk id="4" creationId="{971CCDEB-ED81-484F-A06F-DFC3E606A2BD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1362026543" sldId="271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1362026543" sldId="271"/>
            <ac:inkMk id="4" creationId="{ACC31CD0-C1CC-46D3-B860-0CE379D2A473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1942411497" sldId="272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1942411497" sldId="272"/>
            <ac:inkMk id="4" creationId="{3CD49355-E327-4B8D-B90F-AC17CBD0ECA7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2988949556" sldId="273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2988949556" sldId="273"/>
            <ac:inkMk id="4" creationId="{53E586C9-77D7-4477-8602-22830F347AFF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4052627163" sldId="274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4052627163" sldId="274"/>
            <ac:inkMk id="4" creationId="{2F491940-673F-4BF7-BA1C-1D76AFBC70B3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3987346273" sldId="275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3987346273" sldId="275"/>
            <ac:inkMk id="4" creationId="{02893D8C-38FE-4A64-9DD3-50723D016601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506684188" sldId="276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506684188" sldId="276"/>
            <ac:inkMk id="4" creationId="{A2109CF5-D732-46BE-9445-CF65E343B168}"/>
          </ac:inkMkLst>
        </pc:inkChg>
      </pc:sldChg>
    </pc:docChg>
  </pc:docChgLst>
  <pc:docChgLst>
    <pc:chgData name="Chad Vidden" userId="S::cvidden@uwlax.edu::fa919fd6-03f8-48d0-9b95-10ac8c9672df" providerId="AD" clId="Web-{E7C1B29F-908E-B000-B350-83318FFC29C4}"/>
    <pc:docChg chg="modSld">
      <pc:chgData name="Chad Vidden" userId="S::cvidden@uwlax.edu::fa919fd6-03f8-48d0-9b95-10ac8c9672df" providerId="AD" clId="Web-{E7C1B29F-908E-B000-B350-83318FFC29C4}" dt="2021-03-10T02:23:17.303" v="22"/>
      <pc:docMkLst>
        <pc:docMk/>
      </pc:docMkLst>
      <pc:sldChg chg="modNotes">
        <pc:chgData name="Chad Vidden" userId="S::cvidden@uwlax.edu::fa919fd6-03f8-48d0-9b95-10ac8c9672df" providerId="AD" clId="Web-{E7C1B29F-908E-B000-B350-83318FFC29C4}" dt="2021-03-10T02:23:17.303" v="22"/>
        <pc:sldMkLst>
          <pc:docMk/>
          <pc:sldMk cId="2551576458" sldId="270"/>
        </pc:sldMkLst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4T19:01:48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16736 12101 9 0,'-4'25'4'0,"1"0"2"0,3-22-5 16,0 3-1-16,-4 4 0 15,1-4 0-15,-1 0 0 16,1-3 0-16,-4 0 0 15,0 1 1-15,-1-1 1 0,5 0 0 16,-4 0 0-16,-4 0 1 16,1 0 0-16,-4 4-1 15,-1-4 1-15,1 0-2 16,-3 0 1-16,-1 0-1 16,0 3 1-16,-3-2-1 15,-3 2 0-15,-1 0 0 16,-3 0 1-16,-4-3-1 15,0 1 0-15,7-1 0 16,-3-3 1-16,-3 0-1 16,-5 0 0-16,-3 0-1 15,-3 0 1-15,0 3 0 16,-1 0 0-16,1-3 0 16,-4 3 1-16,-3 0-1 15,-1-3 0-15,1 0 1 16,3 0 0-16,-7 0-1 15,0 0 0-15,-3-3 0 16,-1 0 1-16,5 3 0 0,-1-3 0 16,0 3-1-16,0 0 1 15,7 0-1-15,4 0 0 16,-1 0-1-16,-3 0 1 16,1 0-1-16,-5 3 1 15,1 0-1-15,-1 3 0 16,-3 1-1-16,1-1 1 15,-5 0 0-15,4 4 0 16,7 2 0-16,-3 1 0 16,0-1 0-16,-4-2 1 0,0-1-1 15,0-3 0-15,3 1 0 16,-6-4 0-16,3 3 0 16,4-3 0-16,-1 0 0 15,8 0 0-15,-4 1 0 16,0-1 0-16,-3 0-1 15,-4-3 1-15,4 6 0 16,-1 0 0-16,-6 1 0 16,6-1 0-16,1 3 0 15,0 4 0-15,3-4 0 16,-4 1 0-16,-6-1 0 16,-4 4 0-1,-42-1 0 1,13-2 0-16,12-7-1 15,3-3 1-15,0 0 0 16,3-3 0-16,0 3 0 16,4-4 0-16,0 8 0 15,4-4 0-15,3-4 0 0,4 4 0 16,3-6 0-16,0 3 1 16,3-3-1-16,-3 3 0 15,-3-4 0-15,7 4 0 16,3 3 0-16,-4-3 1 15,4 0-1-15,-3 3 0 16,3 0 0-16,4 0 0 16,7 3 0-16,3 0 1 0,0 0-1 15,-3 1 0-15,0 2 0 16,-1 0 0-16,1-3 0 16,-4 7 0-16,0-10 0 15,1 6 0-15,-5-3 0 16,1-3 0-16,-4 3 0 15,4-3 1-15,3 0-1 16,0 0 1-16,-7-3 0 16,0-3 0-16,0 3 0 15,1-1 0-15,2-5 0 16,1 3 0-16,0 3-1 16,-4-4 1-16,3 7-1 15,-2-6 1-15,2 3-1 16,8-3 0-16,-4 3 0 15,4 3 1-15,3 0 0 16,0 0 1-16,1 3-1 16,2 0 0-16,1 3 0 15,3-3 0-15,4 4 0 0,4-4 0 16,3 3-1-16,-1-3 1 16,5 6-1-16,-1-5 1 15,4-1-1-15,0 3 1 16,0-3-1-16,0 0 0 15,4 0 0-15,-1 1 1 16,0-1-1-16,1 0 0 16,-1-3-1-16,-3 3 1 15,4-3-2-15,-1 0 0 0,1 0-2 16,-1 0 0-16,4 0-9 16,4-13 0-16</inkml:trace>
  <inkml:trace contextRef="#ctx0" brushRef="#br0" timeOffset="1968.38">11910 12950 47 0,'0'13'23'0,"-7"-10"-15"0,7 7 23 16,-4 5-29-16,1 4 0 15,-1 9 1-15,1 4 0 16,-1-1-5-16,1 16 1 16,-4-16 2-16,-1 4 1 15,1-1-2-15,0 4 1 16,0 0-2-16,4-4 1 16,-1-3 0-16,4-2 0 0,0-10 0 15,7-4 0-15,0-2 0 16,0-4 1-1,8-3-1-15,2 1 1 0,11-4-2 16,-3 3 0-16,0-3-4 16,3-3 0-16,0-3-11 15,-3-9 1-15</inkml:trace>
  <inkml:trace contextRef="#ctx0" brushRef="#br0" timeOffset="2701.52">12256 13377 40 0,'35'12'20'0,"4"-2"-17"16,-29-13 27-16,1 3-27 15,-4-3 1-15,0-1 0 16,-4 1 1-16,1-3-7 0,-4 0 0 16,-4 3 4-16,-6 3 0 15,-4 3-3-15,-4 3 1 16,-3 0-3-16,0 4 1 15,3 5 0-15,0 1 0 16,4 0 0-16,7-1 1 16,4-2 0-16,3-4 0 15,7-2 1-15,7-4 0 16,7-3 0-16,0-6 0 16,0-4-1-16,1-2 0 15,-5-1-4-15,4-3 1 0,1 1-3 16,-5-4 0-16,8 3 0 15,-4 1 0-15,0-1 2 16,-3 6 0-16,3 1 6 16,4 3 0-16,-1 6 5 15,-2-7 0-15,-5 4 2 16,1-3 0-16,0 0-1 16,-4 6 0-16,-4 0-2 15,-3 0 0-15,0 0-3 16,-7 0 0-16,0 0-1 15,-3 0 0 1,-22 6-2 0,0 3 0-16,1 4-2 15,3 0 0-15,3 2 0 16,4 4 1-16,7 0-1 16,3 3 1-16,11-3 1 0,4 3 1 15,10 3 1-15,4 0 1 16,3 9 1-16,0 1 0 15,0-1-1-15,-3 4 1 16,-4-4 0-16,-7 1 0 16,-7-4-2-16,-10-6 1 15,-8 4-2-15,-6-1 1 16,-5-3-2-16,-6-3 0 16,-3-10-1-16,-1-9 1 15,-4-6-1-15,8-3 0 0,4-3 0 16,6-4 0-16,7-9-2 15,8 0 1-15,10-6-1 16,7 0 1-16,7-4-9 16,4-5 1-16</inkml:trace>
  <inkml:trace contextRef="#ctx0" brushRef="#br0" timeOffset="3332.93">13688 13672 43 0,'17'59'21'0,"12"17"-23"0,-26-64 35 0,4 4-30 16,-3 6 0-16,-1 0 2 16,1-4 0-16,-4-2-7 15,0-10 1-15,0-6 3 16,0-12 1-16,-7-16-2 16,-4-10 0-16,-3-15-1 15,-4-1 0-15,4-5-1 16,-3 2 1-16,3 1-1 15,3 3 1-15,4 9-1 16,7 12 1-16,3 7 0 16,8 6 0-16,7 4 1 15,3 2 1-15,4 1-1 16,-1 9 0-16,1 12 0 16,-4 13 0-16,-7 9 0 15,-7-9 0-15,-7 6-2 0,-3 1 0 16,-8-1-3-16,-3-3 1 15,0-6-3-15,-4-4 1 16,1-8-4-16,6-10 0 16,0-7-5-16,8-2 0 15</inkml:trace>
  <inkml:trace contextRef="#ctx0" brushRef="#br0" timeOffset="3663.48">13988 13355 12 0,'10'16'6'0,"-3"24"9"0,-3-27-1 0,-4 3-10 16,3-1 1-16,-3 1 3 15,0 0 1-15,0 3-11 16,0-4 1-16,0-2 6 16,0-7 1-16,-3-6-3 15,3-6 1-15,-4 3-3 16,1-7 1-16,-4-5-2 15,3-4 1-15,-3-3-1 16,4-3 0-16,3 3 0 16,3-3 0-16,4 9 0 15,4 3 1-15,3 4-1 16,0 6 0-16,0 3-2 16,0 3 0-16,7 3-3 15,1 1 0-15,-1-1-7 16,0 0 1-16,0 0 0 15,0-3 0-15</inkml:trace>
  <inkml:trace contextRef="#ctx0" brushRef="#br0" timeOffset="3932.67">14316 13402 29 0,'7'0'14'0,"0"-6"-11"0,-7 6 30 16,7-3-30-16,-7 3 1 16,0 0 2-16,0 0 0 15,0 0-9-15,-4 0 1 16,-3 0 4-16,-3 3 1 0,-8 0-2 15,0 9 0-15,-3-2-3 16,0 6 0-16,7-1-1 16,3 1 1-16,4 3-3 15,4 3 0-15,10-4 1 16,3-5 1-16,8-10 1 16,3 0 0-16,4-12 2 15,3 3 0-15,-3-10 1 16,0-6 1-16,-8-3-6 15,1-3 1-15,-8-1-6 16,-2 4 0-16</inkml:trace>
  <inkml:trace contextRef="#ctx0" brushRef="#br0" timeOffset="4293.93">14552 13603 39 0,'4'62'19'0,"6"1"-21"0,-6-50 34 16,-1 6-31-16,1 2 1 16,-1-2 0-16,1-3 0 15,-4-4-3-15,0-8 1 16,-4-11 1-16,-3-11 0 16,-3-8-1-16,-1-11 0 15,1-13-1-15,-1 9 0 16,0-9-1-16,4-4 1 15,4 4-1-15,6 6 1 16,8 16 0-16,3-6 0 0,7 15 1 16,-3 6 1-1,3-2 1-15,-3 8 1 0,-1 4-1 16,-3 9 1-16,-3 7-2 16,-11 6 1-16,-4 3-3 15,1 6 0-15,-4-9-5 16,-4-4 0-16,-3-2-7 15,0-4 0-15</inkml:trace>
  <inkml:trace contextRef="#ctx0" brushRef="#br0" timeOffset="4638.22">14947 13211 31 0,'32'0'15'0,"-25"-3"-12"0,-3 6 22 16,-4 3-26-16,-8 7 1 16,-2-1 0-16,-8 1 0 15,1-7-1-15,-12 6 1 16,5 4-1-16,-1 3 0 16,4 0 0-16,3 0 0 15,8-4 1-15,6 1 0 16,4-4 2-16,11-2 1 15,6-1 2-15,8-2 1 0,7-7-1 16,3 0 1-16,-3-4-1 16,-4 4 0-16,-7 0-3 15,-14 7 1-15,-14 5-3 16,-14 7 0-16,-18-3-7 16,-17 12 0-16,-4-6-7 15,-18-6 0-15</inkml:trace>
  <inkml:trace contextRef="#ctx0" brushRef="#br0" timeOffset="7732.2">18387 11417 22 0,'0'16'11'0,"0"3"-7"0,3-13 12 15,-3 6-12-15,4 13 0 16,-4 4 1-16,0 2 0 16,0 16-7-16,-4 6 1 0,-3 4 4 15,0 2 0-15,0 1-3 16,0 3 1-16,4 6-1 15,-1-10 1-15,4 4-2 16,-3-3 1-16,-1-7-2 16,0-9 0-16,1-13-3 15,-1-6 0-15,1-3-4 16,3-22 0-16</inkml:trace>
  <inkml:trace contextRef="#ctx0" brushRef="#br0" timeOffset="9037.69">18348 11474 28 0,'14'15'14'0,"11"-18"-11"15,-15 3 24-15,1-3-25 16,3 0 1-16,7 3 0 16,7-3 0-16,11 3-4 15,18-3 0-15,13-1 3 16,11 4 0-16,1-6-1 16,13 3 1-16,7 0-1 0,7-3 0 15,-3-4 0-15,7 1 0 16,14-10 0-16,7-9 0 15,-7 6 0-15,11 0 0 16,-1 0-1-16,5-3 0 16,-12 6 0-16,1 0 0 15,3 3 0-15,0 4 0 32,63 6 0-32,-6 3 1 15,-22 3 0-15,-21 0 0 16,4 3 0-16,-4 0 1 0,-3-3 0 15,-18 0 0-15,10 3-1 16,-6-3 1-16,-1 0-1 16,-6-3 0-16,-22-3-1 15,4-1 1-15,-4-2-1 16,-6-1 0-16,-1 4 0 16,-7 0 0-16,-7 0 0 15,-10 2 0-15,-15 4-1 16,1 4 1-16,-5-1 0 15,-2 0 0-15,-4 3-1 16,-7 4 1-16,-8 2-1 16,-2 4 1-16,-8-4-2 15,-4 7 1-15,-3 6-1 16,-3 13 1-16,-4-4-1 16,0 7 1-16,-3 6 0 15,-4-3 0-15,3 9 0 0,1 7 1 16,-1 0-1-16,4-1 1 15,4 7 0-15,-1 0 0 16,5 6 0-16,-1-9 0 16,-4 2 0-16,1-2 0 15,-1-3 0-15,-3-7 1 16,-3-6 0-16,-8-6 0 16,-3-3-1-16,-3-4 1 15,-15-6-1-15,-14-3 1 16,-7-3-1-16,-3-6 0 15,-11-7-1-15,-21-5 0 0,-18-8 0 16,0-2 1-16,-13-3 0 16,-15-4 0-16,-25 1 0 15,14 8 0-15,-17 1 0 16,-14-3 0-16,17 12 0 16,-10 4 0-16,-11 2 0 15,14 7 0-15,-3 6 0 16,-4 7 1-16,0-4 0 15,18 9 1-15,-14 1 0 16,3-3 0-16,7-1 0 16,-6-6 0-16,-12-3-1 15,8-6 1-15,-7-3-1 16,-8-7 1-16,4-3-2 16,-3-6 0-16,0-6 0 15,-4 3 0-15,7-3-4 16,0 0 0-16,7 2-11 0,11-5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4T19:02:13.7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4T19:02:39.032"/>
    </inkml:context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7200 5926 33 0,'11'13'16'0,"21"-45"-5"0,-25 20 17 0,14-13-25 16,11-10 0-16,6-18 2 15,-9-16 0-15,13-22-6 16,-3-9 0-16,3-4 4 16,-3-12 1-16,-7 3-3 15,-8 7 1-15,-3-4-2 16,1 16 1-16,-12 6-2 15,-6 10 1-15,-1 15-1 16,-6 10 0-16,-1 12-1 16,-3 10 0-16,-3 12 0 15,-1 16 0-15,0 12 0 16,-3 13 0-16,0 16 0 16,4 15 1-16,3 16 0 15,3 6 1-15,8 13 0 16,-1 12 1-16,8 13-1 0,6-12 1 15,1-4-1-15,0-9 1 16,-1-19-1-16,-3-16 0 16,4-12-4-16,3-13 0 15,4-12-8-15,7-13 1 16,-8-10-1-16,4-8 0 16</inkml:trace>
  <inkml:trace contextRef="#ctx0" brushRef="#br0" timeOffset="312.43">7994 5381 36 0,'11'12'18'15,"-4"1"-16"-15,0-10 37 0,-7 0-37 16,3 3 1-16,-3-3 1 16,0 4 0-16,0-4-5 15,-3 3 0-15,-8 0 3 16,-7 1 1-16,-3 2-2 15,-7 4 1-15,0-1-2 16,0-6 1-16,3 1-1 16,4 5 1-16,3 4-1 15,4 3 1-15,7 0-1 16,7 6 0 0,32-13-1-1,-1-9 0-15,1-6-2 16,0-6 1-16,-11-1-6 0,0-5 1 15,-7-1-7-15,0-9 0 16</inkml:trace>
  <inkml:trace contextRef="#ctx0" brushRef="#br0" timeOffset="1183.89">8424 5569 41 0,'32'0'20'0,"-7"-16"-11"0,-18 10 32 0,0 0-39 15,-4 2 1-15,-3 4 0 16,-3-3 0-16,-8-6-5 16,-6-1 1-16,-12 4 2 15,-13 6 1-15,3 3-3 16,-3 4 1-16,0-4-4 16,3 9 1-16,4-2-2 15,3 5 0-15,7 1-1 16,4 0 0-16,10 3-2 15,4-1 0-15,7-2 2 16,7 0 0-16,4 3 2 16,10 6 1-16,4-3 2 15,7 6 1-15,-8-3 4 16,8 6 1-16,3 1 0 16,1 8 1-16,-5-2-1 15,-2 0 0-15,-5 2-2 16,-10-2 0-16,-7 3-2 15,-10 0 0-15,-8-10-1 16,-10-6 0-16,0-6 0 0,-4-7 0 16,4 1 0-16,0-7 0 15,-7-12 0-15,7-10 0 16,-1-6 0-16,8 7 0 16,7-4 0-16,7-3 1 15,7 3-1-15,4 0 1 16,6-3-4-16,5 7 1 0,2-1-10 15,5-3 0 1</inkml:trace>
  <inkml:trace contextRef="#ctx0" brushRef="#br0" timeOffset="1709.47">8823 5835 42 0,'-4'19'21'0,"-38"-13"-20"0,32 1 31 16,-8-1-32-16,-3 3 0 15,0 4 0-15,-1-1 0 16,1 1 0-16,4 0 0 16,6 2 1-16,-3 4 0 15,7-3-1-15,3-1 0 16,8-8 0-16,10-1 0 15,7-6-1-15,4-3 1 16,0-7-1-16,-1 1 0 0,-3 0 0 16,-3-1 0-16,-4 4-1 15,0-4 1-15,0 1 0 16,-10 3 1-16,3 9-1 16,0 0 1-16,4 10 2 15,3 5 0-15,3 8 0 16,4-8 1-16,8 1-1 15,-5 0 0-15,1-6-9 16,-4-7 1-16,-10-6-7 16,-8-16 1-16</inkml:trace>
  <inkml:trace contextRef="#ctx0" brushRef="#br0" timeOffset="2400.08">9821 4512 46 0,'11'3'23'0,"-8"7"-22"0,-3-1 41 16,-3 0-39-16,-4 1 1 15,-7 9-1-15,-7 15 1 16,-4 1-6-16,-3 12 1 15,-11 18 3-15,-7 11 0 16,-3-4-2-16,3 13 0 0,7 15 0 16,7 0 1-1,11 1-2-15,18-7 0 0,10-10-3 16,14-8 0-16,14-17-7 16,-3-15 0-16,14-19-5 15,3-9 0-15</inkml:trace>
  <inkml:trace contextRef="#ctx0" brushRef="#br0" timeOffset="2655.98">10358 5127 48 0,'-11'6'24'0,"-21"16"-25"16,18-13 44-16,0 16-43 15,-7 4 1-15,-4 5-1 0,-7 7 0 16,1 9-2-16,2-6 1 16,5-10-6-16,3-2 0 15,6-10-8-15,8-10 1 16</inkml:trace>
  <inkml:trace contextRef="#ctx0" brushRef="#br0" timeOffset="2836.88">10047 5127 30 0,'28'22'15'0,"15"-4"-2"0,-29-5 17 0,0 6-26 15,4 6 0-15,-4 3 1 16,3 7 0-16,4 8-7 15,1 8 0-15,-1-14 1 16,0-5 1-16,4-10-13 16,-1-16 0-16</inkml:trace>
  <inkml:trace contextRef="#ctx0" brushRef="#br0" timeOffset="3119.23">11102 5011 44 0,'0'31'22'0,"-28"44"-17"0,17-59 32 16,-10 18-36-16,-11 7 1 15,-7 16 0-15,-3 8 0 16,-11 23-3-16,-3 0 0 16,6 3 1-16,4 3 1 15,11-12-8-15,7-17 0 0,10-21-8 16,8-25 1-16</inkml:trace>
  <inkml:trace contextRef="#ctx0" brushRef="#br0" timeOffset="3315.12">10710 5211 37 0,'18'47'18'16,"-4"10"-13"-16,-7-48 26 0,0 10-31 15,0 9 0-15,7 4-1 16,0-7 0-16,4-3-6 15,0-13 1 1</inkml:trace>
  <inkml:trace contextRef="#ctx0" brushRef="#br0" timeOffset="3555.98">11116 4612 59 0,'60'66'29'0,"35"72"-30"0,-67-100 48 16,8 28-47-16,-4 25 0 0,-11 15-1 16,-11 10 1-16,-17-9-1 15,-7-4 1-15,-14-21-10 16,-14-19 1-16,-8-23-8 15,11-18 1-15</inkml:trace>
  <inkml:trace contextRef="#ctx0" brushRef="#br0" timeOffset="4067.92">12795 5017 52 0,'4'9'26'0,"6"1"-24"0,-3-7 42 0,4 0-39 16,7 0 0-16,3-3 1 16,4-6 0-16,17-4-9 15,11 1 0-15,3 0 2 16,8-7 1-16,-8 3-14 15,-6 7 0-15,-19 6-5 16,-13 10 1-16</inkml:trace>
  <inkml:trace contextRef="#ctx0" brushRef="#br0" timeOffset="4232.83">12682 5384 59 0,'-14'44'29'0,"25"-19"-27"0,-1-19 54 15,15-6-55-15,17-9 1 16,11-10-7-16,14 0 1 16,15-3-10-16,2-3 0 15,-6-3-4-15,-15 12 0 16</inkml:trace>
  <inkml:trace contextRef="#ctx0" brushRef="#br0" timeOffset="4936.34">13995 5641 42 0,'0'25'21'0,"10"-19"-9"0,-3-9 35 0,0-3-42 15,8-7 1-15,-5-2 1 16,4-4 1-16,7-9-11 15,8-13 1-15,6-6 6 16,7-19 1-16,8-6-4 16,3-16 0-16,-4-19-2 15,0-12 0-15,1 9-2 16,-8-6 0-16,-10 10-2 16,-8 15 1-16,-9 9-1 15,-8 7 1-15,-4 16-1 16,-6 15 0-16,-4 15 0 15,-8 14 1-15,-2 15 0 16,-4 15 1-16,-4 7 0 16,-3 22 0-16,-4 10 2 15,4 24 1-15,3 10 2 16,4 15 0-16,3 10 0 0,8-6 0 16,6-13-1-16,4-3 1 15,7-16-4-15,11-6 1 16,7-25-8-1,3-3 0-15,4-19-5 0,3-16 0 16</inkml:trace>
  <inkml:trace contextRef="#ctx0" brushRef="#br0" timeOffset="5221.39">14898 5164 36 0,'17'0'18'16,"1"0"-8"-16,-14 0 30 0,-4 0-39 15,0 0 1-15,-7-3 2 16,-11 0 0-16,-7 9-5 16,-7 10 1-16,-6 3 3 15,-1 6 0-15,4 3-1 16,-1 3 1-16,5 7-2 16,6 6 0-16,4-6-1 15,10-10 1-15,8-3-1 16,6-6 0-16,4-10-1 15,7-6 0-15,11-6-1 16,3-9 1-16,4-10-4 16,0 0 0-16,-1-3-11 15,8-13 1-15</inkml:trace>
  <inkml:trace contextRef="#ctx0" brushRef="#br0" timeOffset="5655.85">15335 5302 44 0,'14'28'22'0,"-10"-15"-21"0,-4-13 30 16,0-6-32-16,-4 3 1 16,-6-7-1-16,-4-2 0 15,-4 2 1-15,-7 1 1 16,-3-7-2-16,-7 4 0 0,-4 5-1 15,-3 7 0-15,-1 0-4 16,8 7 1-16,3 5-4 16,8 4 1-16,6 0-1 15,11 2 0-15,10 11 5 16,15 5 1-16,10 1 8 16,8-1 1-16,-1 1 5 15,4 5 0-15,0-2 2 16,-4 3 0-16,-14 9-4 15,-10-6 0-15,-15 3-6 16,-7 6 1-16,-3-3-4 16,-7 4 1-16,-7-17-1 15,-7-9 0-15,-1-6 0 16,5-12 0-16,2-7-1 16,5-16 1-16,6-2-4 0,4-4 0 15,3-3-11-15,8-6 1 16</inkml:trace>
  <inkml:trace contextRef="#ctx0" brushRef="#br0" timeOffset="6229.09">15893 5682 58 0,'-22'9'29'0,"-6"-6"-31"15,18-3 47-15,-4 3-44 16,-1 4 1-16,1-4 1 16,0 3 0-16,0 3-4 15,0 7 1-15,0 0 2 16,3 3 0-16,1-1-1 0,3-2 0 15,3-3-2-15,8-4 1 16,-1-6-2-16,4-6 1 16,0-3-1-16,4-10 0 15,-1 0-1-15,-2 1 0 16,2-1 0-16,-3 7 0 16,0-1 1-16,4 4 0 15,3 0 0-15,0-1 1 0,-3 17 0 16,3 2 1-1,0 10 0-15,0 3 1 16,4 4-3-16,-1 2 1 0,1 0-12 16,10-15 1-16,0-10-3 15,4-6 1-15</inkml:trace>
  <inkml:trace contextRef="#ctx0" brushRef="#br0" timeOffset="6483.58">16690 4775 48 0,'3'38'24'0,"-59"6"-25"15,35-25 46-15,-4 6-45 16,-17 12 0-16,-8 14 1 0,8 24 1 15,0 0-2-15,10 10 0 16,7-13 1-16,8-6 0 16,6-10-5-16,4-12 0 15,14-16-11-15,18-15 0 16</inkml:trace>
  <inkml:trace contextRef="#ctx0" brushRef="#br0" timeOffset="6666.47">16831 5095 38 0,'-7'63'19'0,"-35"53"-13"16,31-97 23-16,-10 15-29 16,-7 13 0-16,-4-12-4 15,0 2 1-15,0 1-7 16,8-7 1-16</inkml:trace>
  <inkml:trace contextRef="#ctx0" brushRef="#br0" timeOffset="6858.36">16644 5246 38 0,'39'56'19'0,"14"4"-16"15,-39-44 26-15,4 12-30 0,-1 0 1 16,4 3-3-16,4 4 0 16,0-1-6-16,-4-5 0 15,0-14-2-15,4-5 1 16</inkml:trace>
  <inkml:trace contextRef="#ctx0" brushRef="#br0" timeOffset="7071.3">17110 4992 47 0,'46'91'23'0,"-4"40"-28"0,-35-90 49 0,-3 22-45 16,-8 18 1-16,-10-8-16 15,-4-11 0-15,-3-21 11 16,3-13 0-16</inkml:trace>
  <inkml:trace contextRef="#ctx0" brushRef="#br0" timeOffset="7473.94">17939 5296 60 0,'3'6'30'0,"40"-3"-29"0,-22 4 56 0,14 2-55 15,18 4 0-15,14-4-1 16,7 4 1-16,-7-4-9 16,-7-3 1-16,-3-3-12 15,-12-12 0-15</inkml:trace>
  <inkml:trace contextRef="#ctx0" brushRef="#br0" timeOffset="7642.9">18147 5139 56 0,'0'94'28'0,"3"69"-27"0,4-119 38 16,4 16-43-16,3-7 0 16,0-6-27-16,0-9 1 15</inkml:trace>
  <inkml:trace contextRef="#ctx0" brushRef="#br0" timeOffset="8495.54">19509 5738 52 0,'-25'38'26'0,"-7"6"-19"0,29-41 37 15,3 0-40-15,0-3 0 16,10-19 1-16,11-15 0 16,1-20-7-16,6-30 0 15,7-17 4-15,7-15 1 16,1-25-3-16,-8-6 1 15,-7 6-3-15,-10 12 0 16,-4 10-1-16,-10 19 1 0,-8 15-1 16,-3 25 0-1,-7 10-1-15,0 25 0 0,-4 22 2 16,0 12 0-16,1 29 1 16,3 9 0-16,3 22 1 15,4 19 1-15,4 18 2 16,-5 20 0-16,8 2 0 15,8-5 0-15,6-17-2 16,3-18 1-16,1-13-5 16,7-21 0-16,-4-20-7 15,3-9 0-15,1-22-3 16,3-3 0-16,4-9 2 16,0-10 0-16,3-6 6 15,4 0 0-15,0 3 8 16,-7 3 0-16,-4 0 5 15,-7 4 0-15,-3 2 1 16,-1 4 0-16,-6 3-2 16,-4-4 0-16,-11 7-2 0,-6 3 0 15,-8 6-2-15,-10 4 0 16,-7-1-2-16,-4 16 1 16,0 7-2-16,7-1 0 15,0 10-1-15,8 3 0 16,6-4 0-16,8-5 0 15,6-1-1-15,11-9 0 16,11-9-1-16,13-13 0 16,8-3-3-16,4-12 1 15,-5-10-9-15,-2-6 1 16,-5-13-1-16,5 6 1 0</inkml:trace>
  <inkml:trace contextRef="#ctx0" brushRef="#br0" timeOffset="8916.37">20655 5446 48 0,'21'13'24'0,"-14"-7"-29"0,-7-6 50 0,-3-3-46 16,-4-3 1-16,-11-4-1 16,-10-2 1-16,-11-1 0 15,-7-2 0-15,-7-1-2 16,-3 0 1-16,3 7-2 15,7 9 1-15,7 3-3 16,8 7 1-16,6 5-6 16,11 10 1-16,10-9-3 0,8 6 0 15,10 3 4-15,7 3 0 16,7 7 7-16,4-1 1 16,3-6 7-16,1 10 0 15,-1 9 6-15,0-3 0 16,-7 0-2-16,-3-3 1 15,-14 9-6-15,-15-3 0 16,-14-3-4-16,-10 0 1 16,-7-7-3-16,-14-5 1 0,-1-7-3 15,8-10 1-15,3-8-2 16,4-7 0-16,7-3-2 16,6-1 0-16,12-5-5 15,6 3 0-15,15-16-3 16,14 3 0-16</inkml:trace>
  <inkml:trace contextRef="#ctx0" brushRef="#br0" timeOffset="12968.1">21135 6118 41 0,'11'-4'20'0,"-4"4"-9"0,-7-9 21 16,0 9-29-16,0 0 0 15,-7-3 0-15,-8-7 1 0,-2 1-6 16,-8 6 1-16,-7 0 3 16,1 3 0-16,-1 6-1 15,-3 0 0-15,-4 1-1 16,7 2 1-16,4 10-2 16,0 3 1-16,6 0-1 15,12 0 1-15,10-7-2 16,10-5 1-16,8-1-1 15,3 4 1-15,4-7-1 16,0-9 1-16,-1-3 0 16,4-7 1-16,-6-3-1 15,-5 1 1-15,1-1-1 16,0 3 1-16,-4 4 0 16,0 3 0-16,-4 9-1 15,1 9 1-15,0 10 0 16,-4-3 0-16,0 13 0 15,3 5 0-15,1-5-2 0,3-4 0 16,4-6-6-16,3-13 0 16,7-6-5-16,4-18 1 15</inkml:trace>
  <inkml:trace contextRef="#ctx0" brushRef="#br0" timeOffset="13282.92">21883 5011 55 0,'17'28'27'0,"-13"22"-33"16,-8-41 52-16,-6 7-45 15,-4 12 0-15,-4 10 1 16,-3 6 0-16,-4 19-3 16,-6 9 1-16,-8 3 1 15,-4 25 1-15,8 1-3 16,3 5 1-16,11 1-3 16,11-16 0-16,10-13-7 15,14-12 1-15,10-19-8 16,1-19 1-16</inkml:trace>
  <inkml:trace contextRef="#ctx0" brushRef="#br0" timeOffset="13539.84">22377 5462 47 0,'14'57'23'0,"-35"-4"-22"0,14-34 39 16,3 3-40-16,-10 15 1 15,-14 17 0-15,-15 2 1 0,-10 16-3 16,1 10 1-16,2-4-1 16,1-3 1-16,10-15-5 15,11-13 0-15,10-22-10 16,15-16 1-16</inkml:trace>
  <inkml:trace contextRef="#ctx0" brushRef="#br0" timeOffset="13703.74">22038 5616 39 0,'21'59'19'0,"4"14"-19"16,-15-52 27-16,1 5-28 15,3 2 1-15,0-3-7 16,0-3 1-16,4-10-1 16,-4-18 0-16</inkml:trace>
  <inkml:trace contextRef="#ctx0" brushRef="#br0" timeOffset="13929.61">22585 5186 40 0,'17'35'20'0,"15"53"-7"0,-18-60 33 16,11 19-43-16,7 15 0 0,3 11 0 16,-3 14 1-16,-4 14-6 15,-7-4 1-15,-10 6-1 16,-22-5 1-16,-24-7-16 15,-29-4 1-15</inkml:trace>
  <inkml:trace contextRef="#ctx0" brushRef="#br0" timeOffset="14965.05">7535 8501 28 0,'-24'25'14'0,"-5"-28"-11"0,29-4 14 16,-3 4-15-16,-4-3 1 16,-4 3 1-16,1 3 1 0,-4 0-3 15,3 0 1-15,4 0 5 16,3 0 1-16,4 0-1 15,11-10 1-15,0-11 0 16,3-14 0-16,14-28-4 16,14-12 0-16,-3-13-2 15,0-12 1-15,3-26-3 16,-17-8 1-16,0-7-3 16,-18 6 1-16,-4 3-3 15,-6 0 0-15,-4 19-1 16,-15 7 0-16,5 15-2 15,-4 16 1-15,-4 18 0 16,0 20 0-16,4 24 1 16,0 22 0-16,-4 23 1 15,0 21 0-15,8 16 0 0,-4 19 1 16,10 31 1-16,11 13 0 16,11 9 1-16,-11 3 1 15,10 0 1-15,8-12 1 16,7-19-1-16,-1-19 0 15,12-25-3-15,-5-22 1 16,5-19-10-16,-1-12 1 16,0-7-5-16,-3-21 1 15</inkml:trace>
  <inkml:trace contextRef="#ctx0" brushRef="#br0" timeOffset="15235.9">8001 7946 48 0,'18'9'24'0,"-18"-15"-20"0,3 6 45 0,-3 0-47 15,0 3 1-15,0-3-1 16,0 0 0-16,0 0-3 16,-3 3 0-16,-19 7 2 15,-2 2 0-15,-8 7-1 16,0 3 1-16,-3 6-1 16,10 7 0-16,-3 2-2 15,7-5 0-15,10 5-1 16,11-2 0-16,4-7 0 15,10-6 0-15,7-13 0 16,11-2 0-16,-4-17 1 16,7-9 0-16,-6-9-3 15,6 0 0-15,0-3-9 0,0-10 1 16</inkml:trace>
  <inkml:trace contextRef="#ctx0" brushRef="#br0" timeOffset="15642.18">8580 7968 41 0,'24'25'20'0,"1"-13"-12"0,-18-12 29 15,-7 3-36-15,0 1 1 16,-11-1 0-16,1-3 1 16,-11 0-4-16,-11 0 0 0,-14 3 2 15,-3-3 0-15,-8 0-1 16,4 6 1-16,4 4-2 15,3 2 1-15,11 1-3 16,7 2 1-16,10 7-2 16,7-6 0-16,15 9-1 15,10 0 1-15,14 6 1 16,11 1 1-16,14 2 4 16,-4 10 0-16,1 0 3 15,-15-9 0 1,7-1 1-1,-17-3 0-15,-7 4-2 16,-15 3 0-16,-6 2-3 16,-22 1 1-16,-10-3-3 15,-4-10 0-15,-3-9-3 16,3-7 0-16,3-9-8 0,8-6 1 16,11-9-4-16,10-7 0 15</inkml:trace>
  <inkml:trace contextRef="#ctx0" brushRef="#br0" timeOffset="16107.59">8890 8432 48 0,'0'9'24'0,"-7"4"-25"0,3-10 44 0,-3 3-44 16,0 0 1-16,-10 1 0 16,3-4 0-16,-4 3 0 15,0 7 1-15,1-1-1 16,3 1 0-16,3-1-1 15,0 1 1-15,11-4-1 16,11-6 0-16,0-3 0 16,6-3 0-16,4-3 0 0,1-3 0 15,-1-1 0-15,0 1 0 16,-4 2 0 0,-2-2 0-16,2 0 1 0,-3-1 0 15,-3 1 1-15,3 6 0 16,4 6 1-16,-4 0 1 15,3 9 0-15,1 10 1 16,0 0-3-16,-1 3 1 16,-3-3-8-16,-3-3 1 15,0-3-11-15,-4-13 1 16</inkml:trace>
  <inkml:trace contextRef="#ctx0" brushRef="#br0" timeOffset="16572.84">10213 6996 54 0,'-4'34'27'0,"-6"4"-29"0,3-23 44 16,-11 10-42-16,-10 7 1 16,-11 18 0-16,-7 3 1 15,-7 16-2-15,-3 16 1 16,3 18 0-16,7 1 1 16,4 12-1-16,14 3 1 15,6-9-1-15,12-4 1 0,13-15-3 16,18-18 1-16,8-11-5 15,6-18 0-15,7-16-12 16,8-18 0-16</inkml:trace>
  <inkml:trace contextRef="#ctx0" brushRef="#br0" timeOffset="16859.59">10749 7121 42 0,'-10'9'21'0,"-22"42"-13"0,18-45 26 15,-7 10-32-15,-8 9 1 16,-2 6 0-16,-1 0 1 15,0 13-6-15,7 3 1 16,1 3 1-16,6-3 0 16,7-12-7-16,8-10 0 15,3-12-8-15,7-20 1 16</inkml:trace>
  <inkml:trace contextRef="#ctx0" brushRef="#br0" timeOffset="17040.32">10520 7234 26 0,'32'22'13'0,"10"47"-4"0,-28-60 12 0,4 4-19 15,-1 6 1-15,1-4 1 16,3 1 0-16,-3-3-6 16,-4 2 1-16,0-2 0 15,-3 2 0-15,-1-11-9 16,-3-8 1-16</inkml:trace>
  <inkml:trace contextRef="#ctx0" brushRef="#br0" timeOffset="17367.12">11257 7250 54 0,'-14'50'27'0,"-39"31"-31"0,35-49 50 16,-10 21-43-16,-11 10 1 16,-13 18 1-16,-8 4 1 15,-7 12-8-15,-8 7 1 0,-2-7 4 16,3 6 0-1,10-12-2-15,8-6 1 0,10-4-3 16,11-15 0-16,10-12-5 16,11-11 1-16,10-8-9 15,11-10 1-15,11-16-6 16,7-15 1-16</inkml:trace>
  <inkml:trace contextRef="#ctx0" brushRef="#br0" timeOffset="17626.58">11303 8027 40 0,'0'25'20'0,"-18"10"-17"0,8-26 33 16,-11 13-33-16,-11 16 1 15,-10-4 1-15,-1 10 0 16,-6 6-7-16,-1-3 0 16,12 7 4-16,2-10 0 15,8-10-7-15,10-12 0 16,8-16-10-16,10-15 1 16</inkml:trace>
  <inkml:trace contextRef="#ctx0" brushRef="#br0" timeOffset="17776.49">11042 8112 37 0,'21'38'18'0,"0"2"-15"0,-14-30 22 0,0-1-27 16,0-3 1-16,4-2-20 15,0-8 1-15</inkml:trace>
  <inkml:trace contextRef="#ctx0" brushRef="#br0" timeOffset="18059.33">11423 6980 47 0,'49'88'23'0,"29"78"-20"0,-53-116 38 16,10 25-40-16,4 29 1 16,-8 18-1-16,-13 22 1 15,-18 26-4-15,-21 5 1 16,-14-2-3-16,-11-13 1 15,-11-25-12-15,-3-29 0 16</inkml:trace>
  <inkml:trace contextRef="#ctx0" brushRef="#br0" timeOffset="18511.71">12746 7874 41 0,'-18'28'20'0,"8"-6"-3"0,10-19 26 15,0 3-39-15,3-3 0 0,8-3 2 16,6 0 1-16,12 0-9 16,13 7 0-16,4-14 3 15,17-2 0-15,-6-7-10 16,-8 1 1-16,-7 2-10 16,-13 7 0-16</inkml:trace>
  <inkml:trace contextRef="#ctx0" brushRef="#br0" timeOffset="18663.62">12665 8369 35 0,'31'-3'17'0,"86"-25"-29"15,-78 6 19-15,14-6-18 16,28-7 0-16</inkml:trace>
  <inkml:trace contextRef="#ctx0" brushRef="#br0" timeOffset="19199.86">13959 8498 44 0,'7'12'22'0,"18"16"-16"15,-14-28 45-15,3-6-46 16,4-3 1-16,6-23 1 16,15-21 0-16,10-22-10 15,4-19 1-15,7-22 6 16,-3-25 0-16,-4-1-4 16,-7-14 1-16,-4 5-2 15,-17 13 1-15,-4 13-1 16,-11 21 1-16,-6 16-1 15,-11 23 0-15,-11 18 0 0,-7 15 1 16,-3 29-1-16,-4 19 1 16,-3 25 0-16,-4 18 0 15,1 26 0-15,13 18 1 16,11 26-1-16,14 12 1 16,14 3-1-16,11 7 1 15,13-29-3-15,12-12 1 16,3-29-3-16,-4-21 0 15,0-23-7-15,4-15 1 16,0-9-9-16,-7-16 1 0</inkml:trace>
  <inkml:trace contextRef="#ctx0" brushRef="#br0" timeOffset="19455.25">15011 7939 40 0,'21'-12'20'0,"-11"9"-7"15,-10 3 27-15,0 0-38 16,0 0 0-16,-7 6 1 15,-10-3 1-15,-8 0-5 16,-10 7 0-16,-11 12 3 16,-3 3 0-16,-1 0-1 15,11 6 1-15,8-3-1 16,2 4 0-16,5-7-1 16,6-3 1-16,4-3-2 15,10-7 0-15,4-6-2 16,11-6 1-16,10-3-3 0,11-6 1 15,3 0-4 1,8-4 1-16,2-3-8 0,5-6 0 16</inkml:trace>
  <inkml:trace contextRef="#ctx0" brushRef="#br0" timeOffset="19905.98">15448 7999 46 0,'35'0'23'0,"-3"-3"-19"0,-25 0 36 15,0-4-39-15,-3 1 0 0,-4-3 1 16,-7 3 1-16,-4-1-4 16,-6 4 1-16,-8 0 1 15,-3 3 0-15,-8-3-1 16,-2 0 1-16,-1 0-2 15,3 6 0-15,1 3-3 16,0 10 1-16,3 6-2 16,7 9 0-16,11 13-1 15,11 6 0-15,10 3 2 16,7 7 0-16,14 0 5 16,11 9 1-16,3-4 1 15,1 1 1-15,-5 6 1 16,-6-6 0-16,-14 0-1 15,-15-6 0-15,-10-1-3 16,-14-5 1-16,-11-14-2 0,-3-2 0 16,0-16 0-1,-4-6 0-15,0-10 0 0,0-16 1 16,11-8-5-16,7-4 1 16,10-13-6-16,8-2 0 15,6-4-5-15,5 0 0 16</inkml:trace>
  <inkml:trace contextRef="#ctx0" brushRef="#br0" timeOffset="20476.21">15882 8322 55 0,'11'19'27'0,"-4"-3"-31"0,-4-13 53 15,-3 0-48-15,0 0 0 16,-3 0 0-16,-1 6 0 16,-6 1-2-16,-5 2 0 15,-2 4 1-15,-4 3 1 16,3-3-2-16,4 2 1 15,0 1-1-15,3 0 0 16,1-3-2-16,3-7 1 16,7-3-1-16,7-6 0 0,3-3-2 15,8-3 1 1,0-3 0-16,-1 2 0 0,4 1 0 16,-3 0 0-16,0-1 1 15,-4 4 1-15,0 3 1 16,3 0 0-16,1 0 1 15,0 7 1-15,3 5 0 16,0 1 0-16,0 2-2 16,0 1 1-16,1 3-11 15,-1-7 1-15</inkml:trace>
  <inkml:trace contextRef="#ctx0" brushRef="#br0" timeOffset="20776.04">16669 7510 48 0,'7'28'24'0,"-25"10"-25"0,11-26 39 16,-11 10-38-16,-3 6 1 15,-7 4 0-15,-4 12 1 16,-6 6-2-16,2 9 0 16,1 7 1-16,3 6 1 15,11 10-1-15,14-13 0 0,11-6-1 16,10-10 0-16,14-12-8 16,7-16 0-16,7-16-7 15,1-6 1-15</inkml:trace>
  <inkml:trace contextRef="#ctx0" brushRef="#br0" timeOffset="20971.43">16909 7996 34 0,'-29'56'17'0,"-6"-9"-18"16,28-34 22-16,-7 3-22 15,-7 6 1-15,0 3-1 16,-1 0 0-16,5-6-6 0,3-10 0 16,3-12-2-16,4-10 1 15</inkml:trace>
  <inkml:trace contextRef="#ctx0" brushRef="#br0" timeOffset="21151.48">16750 7914 41 0,'18'29'20'0,"6"43"-24"0,-13-53 41 16,-1 12-36-16,5 13 0 15,2 3 0-15,8 6 1 16,0 4-4-16,-1-10 1 16,1 0-6-16,-4-13 0 0,-3-12-5 15,6-9 0-15</inkml:trace>
  <inkml:trace contextRef="#ctx0" brushRef="#br0" timeOffset="21423.79">17078 7805 58 0,'32'44'29'0,"28"37"-38"0,-43-53 57 16,1 7-49-16,0 18 1 16,-4 7-3-16,-11-7 1 15,-6 0-6-15,-8 1 1 16,-6-14-9-16,-1-5 1 15</inkml:trace>
  <inkml:trace contextRef="#ctx0" brushRef="#br0" timeOffset="21872.33">18274 8096 74 0,'3'13'37'0,"29"-19"-45"0,-14-1 72 16,10-2-64-16,7-4 0 16,22-6-2-16,10-6 0 15,10 7-4-15,-3 2 0 16,-6 3-15-16,-16 1 1 16</inkml:trace>
  <inkml:trace contextRef="#ctx0" brushRef="#br0" timeOffset="22653.29">19516 8538 39 0,'-25'35'19'0,"4"-32"-9"16,17-3 14-16,4-3-17 16,4-10 1-16,3 1 3 0,7-13 0 15,7-19-13-15,-3-16 0 16,10-18 9-16,7-13 1 15,1-19-5-15,-1-18 1 16,-3-4-2-16,-11 0 0 16,0 4-3-16,-7 8 0 15,-3 17 0-15,-4 21 1 16,-7 20-1-16,0 18 0 16,-4 19 0-16,-6 25 1 15,-1 12-1-15,-7 20 0 0,-3 15 0 16,0 22 0-16,3 18 0 15,4 14 1-15,0-1-2 16,4 0 1-16,6 1 1 16,4-4 0-16,7-12-2 15,11-16 0-15,6-13-2 16,5-9 0-16,9-15-3 16,8-11 0-16,11-5-4 15,-1-16 0-15,1-12 2 16,-19-10 0-16,1-3 6 15,-7 0 0-15,0-1 5 16,0 1 1-16,-4 3 4 16,-4-3 1-16,-2 10 1 15,-5-4 0-15,-3 3-3 16,-3 7 1-16,-11 2-3 16,-7 4 0-16,-11-3-1 0,1 12 0 15,-8 4-2-15,-7 5 0 16,-3 7-1-16,0 0 1 15,3 0-1-15,4 6 1 16,3 1 0-16,7-1 0 16,8-3-2-16,10-6 1 15,7-4-2-15,10-5 0 16,5-10-3-16,6-10 0 16,-7-5-6-16,4-1 1 15,3-6-6-15,4 3 0 0</inkml:trace>
  <inkml:trace contextRef="#ctx0" brushRef="#br0" timeOffset="23043.64">20673 8153 55 0,'14'-3'27'0,"-11"3"-34"0,-3-7 51 0,-3-2-45 15,-8-4 0-15,-6 1 0 16,-12-4 0-16,-9-3 0 15,-5-3 0-15,1 0-2 16,-4 13 1-16,0 9-1 16,7 0 0-16,4 3 0 15,7 7 0-15,7 8 1 16,10-2 0-16,18 9 1 16,11 10 1-16,17 5 1 0,18 4 1 15,7 6 1-15,-7 1 1 16,-11 2 0-16,-10-6 0 15,-7 0-1-15,-8 0 0 16,-10 6-2-16,-14 7 1 16,-17 0-3-16,-15-7 1 15,-7-6-1-15,0-13 1 16,-7-9-1-16,7-9 0 16,8-10-2-16,6-6 1 15,14-12-4-15,15-7 0 16,17-6-8-16,10 0 0 0</inkml:trace>
  <inkml:trace contextRef="#ctx0" brushRef="#br0" timeOffset="23537.42">21064 8513 41 0,'0'3'20'0,"-24"1"-18"16,13-4 30-16,-7 6-32 0,-3 0 1 15,-3 4 0-15,-1-1 0 16,-3 3-2-16,3 1 1 16,4 3 1-16,7-1 0 15,0-2-1-15,7 6 1 16,7-7-2-16,10 1 1 16,8-4-1-16,3-6 1 15,4-3-2-15,-1-3 0 16,5-3-1-16,-8-3 1 15,-4-1-1-15,1 4 0 0,-4 0 0 16,0-1 1-16,-3 7 0 16,-1 7 0-16,1-1 3 15,-4 6 0-15,0 4 1 16,0 6 1-16,-3 0-1 16,-1 0 0-16,4-3-7 15,0-7 1-15,-3-9-7 16,-1-9 1-16</inkml:trace>
  <inkml:trace contextRef="#ctx0" brushRef="#br0" timeOffset="23852.94">21773 7623 38 0,'15'31'19'0,"-30"38"-19"0,8-60 31 15,-10 13-30-15,-11 4 0 16,-11 8 1-16,-4-6 1 16,-2 10-2-16,-1 6 0 15,3 9 2-15,5 19 1 16,2-3-1-16,8 3 0 15,14-9-2-15,7-7 1 16,10-2-6-16,8-13 1 16,10-10-11-16,7-6 0 0,4-12-1 15,0-4 0-15</inkml:trace>
  <inkml:trace contextRef="#ctx0" brushRef="#br0" timeOffset="24123.84">22162 8106 40 0,'-11'12'20'0,"-31"23"-22"15,27-29 41-15,-6 7-37 16,-10 2 1-16,-12 7 1 15,4 3 0-15,-3 13-5 0,3 15 0 16,0 4 3-16,4 2 1 16,7 1-3-16,3-4 1 15,4-9-7-15,3-6 0 16,11-19-9-16,4-16 1 16</inkml:trace>
  <inkml:trace contextRef="#ctx0" brushRef="#br0" timeOffset="24336.23">21781 8118 37 0,'14'54'18'0,"-18"27"-14"0,11-65 24 0,0 3-28 15,0 2 1-15,4 1-2 16,-4 10 1-16,0-13-2 15,4-4 0-15,-1-8-7 16,1-7 1-16,-1-13-3 16,4-6 0-16</inkml:trace>
  <inkml:trace contextRef="#ctx0" brushRef="#br0" timeOffset="24561.53">22289 7830 43 0,'28'66'21'0,"-11"-1"-17"0,-6-46 43 16,3 19-45-16,4 18 0 15,-1 7-1-15,-10 12 0 16,-10 16-4-16,-8 6 0 15,-13 4-11-15,-26-7 0 16</inkml:trace>
  <inkml:trace contextRef="#ctx1" brushRef="#br0">2036 9090 0,'0'0'0</inkml:trace>
  <inkml:trace contextRef="#ctx0" brushRef="#br0" timeOffset="25654.99">6773 11627 46 0,'11'38'23'0,"14"-13"-12"0,-15-19 24 15,4 0-31-15,7 1 1 0,-10-4 5 16,10-9 0-16,11-10-12 16,3-12 1-16,8-23 7 15,6-21 1-15,7-12-3 16,8-26 0-16,-4-15-3 15,-4-4 0-15,-17-9-1 16,-7-3 0-16,-14-3-2 16,-8 18 0-16,-10 1-2 15,-7 24 0-15,-7 14-1 16,0 18 0-16,0 15 0 16,0 26 1-16,0 12 0 15,-4 26 1-15,0 18 1 16,1 25 1-16,-1 13 1 15,0 22 0-15,8 12 0 16,3 23 1-16,10 11 0 16,11 14 0-16,7-1 0 0,11-6 0 15,4-21 0-15,2-20 1 16,-9-25-3-16,6-18 1 16,0-20-6-16,0-21 0 15,1-19-11-15,2-16 1 16</inkml:trace>
  <inkml:trace contextRef="#ctx0" brushRef="#br0" timeOffset="25954.34">7849 11069 28 0,'21'-41'14'0,"1"13"4"0,-15 22 10 0,-7 6-22 16,10-3 1-16,-10 3 1 16,-10 3 0-16,3 3-12 15,-11 3 1-15,-7 10 7 16,-3-6 0-16,-4 6-3 15,-6 3 0-15,-1 6-1 16,0 6 1-16,7 1-1 16,4-1 1-16,7 4-1 15,3-1 1-15,15-2 0 16,3-7 0-16,10-6-1 16,11-9 1-16,8-10-1 15,2-13 0-15,-2-8 0 16,-1-4 0-16,-4-16-3 15,-2-6 0-15,2 3-12 16,-6-9 0-16,0 3 0 16,-4 6 0-16</inkml:trace>
  <inkml:trace contextRef="#ctx0" brushRef="#br0" timeOffset="26482.2">8350 11151 44 0,'18'12'22'0,"-4"-15"-19"0,-10 0 41 0,3 3-42 16,-7 0 1-16,0 0 1 16,-4-6 0-16,-7-1-6 15,-6 1 1-15,-4 0 3 16,-8-1 0-16,-6 4-2 15,-4 0 1-15,1 3-3 16,-1 3 1-16,11 4-4 16,3 5 0-16,7 7-4 15,8 6 1-15,-4 0-4 16,6 3 1-16,8 7-1 16,8-4 1-16,6 4 4 15,-4 2 1-15,8 4 6 16,7 3 0-16,-1 3 6 15,-3 3 0-15,1 3 5 16,2-2 0-16,1-4-1 16,0 0 1-16,-1 0-4 0,-10 0 1 15,-6 0-4-15,-12 6 0 16,-10 0-2-16,-4-6 0 16,-10-3-2-16,-7-6 1 15,-4-10-1-15,7-9 1 16,0-13-1-16,8-9 0 15,3-19 0-15,10-6 0 16,7-10-3-16,15-12 1 16,14 0-7-16,10-10 1 15,4-2-7-15,0-7 0 16</inkml:trace>
  <inkml:trace contextRef="#ctx0" brushRef="#br0" timeOffset="27052.13">8784 11549 54 0,'-3'0'27'0,"6"0"-30"0,-6 3 47 16,-4-3-44-16,0 0 1 15,-4 6 0-15,0 4 0 16,-3 5-2-16,4 1 1 16,-1 9 0-16,1-3 0 15,6-3-1-15,-3 0 1 0,3-4-2 16,4-2 1-16,11-4-1 16,-4-6 1-16,7-6 0 15,4-6 0-15,-4-4 0 16,0 4 0-16,-3-10 0 15,-1 3 0-15,1-2-2 16,-1-1 1-16,1 0 0 16,0 3 0-16,3 7 1 15,0 6 0-15,0 6 1 16,3 13 1-16,8 5 1 16,0 14 0-16,3 3-1 15,4-7 1-15,-7 3-6 16,-1-5 0-16,1-11-9 15,0-11 0-15</inkml:trace>
  <inkml:trace contextRef="#ctx0" brushRef="#br0" timeOffset="27532.38">10135 10097 60 0,'-3'34'30'0,"-1"-2"-35"15,4-32 52-15,-3 6-44 16,-4 3 0-16,-7 10 0 16,-11 3 0-16,-3 6-5 15,-8 7 1-15,-2 9 3 16,-5 9 0-16,-6 16-2 15,3 9 1-15,11 13-1 16,10 25 1-16,11 7 0 16,14 2 0-16,10-3-1 15,15 1 1-15,3-20-3 16,8-21 1-16,6-16-4 0,7-19 0 16,-3-19-13-1,-3-12 0-15,-12-16-1 0,5-10 1 16</inkml:trace>
  <inkml:trace contextRef="#ctx0" brushRef="#br0" timeOffset="27817.84">11028 10605 44 0,'-25'50'22'0,"-45"25"-23"0,41-53 41 0,1 10-38 16,-7 8 1-16,-11 17 0 16,-10 6 0-16,-1 9-5 15,8 0 1-15,6-3 2 16,12-10 1-16,6-8-9 15,11-20 0-15,7-15-7 16,10-23 0-16</inkml:trace>
  <inkml:trace contextRef="#ctx0" brushRef="#br0" timeOffset="28030.74">10516 10639 42 0,'18'44'21'0,"14"19"-11"0,-22-47 31 16,4 12-38-16,8 10 1 16,6 15 2-16,4 6 0 15,-4 14-7-15,7 8 0 16,0 1 4-16,4-4 1 16,0 0-6-16,-4-21 0 0,-3-13-16 15,-4-19 1 1</inkml:trace>
  <inkml:trace contextRef="#ctx0" brushRef="#br0" timeOffset="28673.59">11391 10439 46 0,'14'53'23'0,"7"13"-13"0,-13-50 26 0,2 9-34 15,-3 3 0 1,0 0 1-16,0 0 0 0,-3-6-5 15,-1-3 1-15,-3-13 2 16,0-6 1-16,-3-15-3 16,-4-14 0-16,-4-2-3 15,1-16 0-15,-8-3-1 16,0 0 1-16,4-4-1 16,4 1 0-16,3 6 0 15,0 13 0-15,7 2 3 16,7 4 1-16,3 6 0 15,8 0 1-15,3 6 3 16,7 4 1-16,-3 2 1 16,0 7 0-16,-1 3-1 15,-3 0 1-15,-3 10-1 16,-4 5 0-16,-10 7-3 0,-8 3 0 16,-6 0-4-1,-12 1 1-15,-6-4-5 0,-4-7 1 16,1-9-9-16,-5-6 1 15</inkml:trace>
  <inkml:trace contextRef="#ctx0" brushRef="#br0" timeOffset="29168.3">11740 9705 47 0,'-3'44'23'0,"21"22"-17"0,-4-32 38 16,7 4-41-16,4 21 0 16,10 26 4-16,21 31 1 15,11 22-10-15,-3 28 1 16,-11 7 5-16,-18 2 1 16,-21-8-3-16,-17-8 1 15,-15-27-7-15,-14-16 0 16,-10-25-15-16,3-22 0 15</inkml:trace>
  <inkml:trace contextRef="#ctx0" brushRef="#br0" timeOffset="29666.01">13162 10699 45 0,'-7'9'22'0,"28"-5"-10"0,-21-4 22 0,7-4-31 15,7-2 0-15,11-3 0 16,14-7 1-16,10-3-6 16,-3-3 1-16,11 0-3 15,3 3 0-15,-11 4-12 16,-17-1 1-16</inkml:trace>
  <inkml:trace contextRef="#ctx0" brushRef="#br0" timeOffset="29844.91">12996 11028 67 0,'14'41'33'0,"46"-16"-37"0,-35-28 58 15,17-10-54-15,18-2 0 16,7-7-10-16,-3 6 0 16,-4-9-4-16,-4 9 1 15</inkml:trace>
  <inkml:trace contextRef="#ctx0" brushRef="#br0" timeOffset="30699.28">14728 11348 27 0,'8'31'13'0,"2"20"7"0,-6-36 2 0,3 14-17 16,0 8 1-16,0 10 3 16,0 16 0-16,-4-7-11 15,4 7 1-15,1 3 7 16,-1 0 1-16,0-4-3 15,-4-8 1-15,1-10-4 16,-1-22 1-16,1-19-2 16,-4-19 0-16,-4-25-1 15,-6-18 1-15,-12-26-2 16,-9-15 0-16,2-7-3 16,1-15 1-16,-3-7-2 15,-1-2 0-15,11 8-1 16,6 13 0-16,8 7 0 15,11 18 0-15,3 13 5 0,11 13 0 16,13 21 6-16,12 13 0 16,13 16 4-16,15 18 1 15,3 3 1-15,-7 23 1 16,-7 12-2-16,-11 16 1 16,-10 6-5-16,-14 9 0 15,-15 7-5-15,-24-1 1 16,-21-8-6-16,-14-10 0 15,-8-19-12-15,-3-16 1 16,-3-19-3-16,17-21 1 16</inkml:trace>
  <inkml:trace contextRef="#ctx0" brushRef="#br0" timeOffset="32124.3">15748 11288 38 0,'-14'13'19'0,"14"22"-4"0,0-32 20 16,0-3-30-16,0 0 1 0,3 0 5 15,4-7 1-15,4 1-14 16,3-10 1-16,7-12 8 16,11-13 1-16,0-31-3 15,7-25 0-15,-1-16-3 16,-6-18 0-16,-7-11-2 15,-7 8 0-15,-11 2-3 16,-7 6 1-16,-7 10-3 16,-4 16 1-16,-10 22-2 15,-4 12 0-15,-7 19 1 16,4 22 0-16,0 15 1 16,3 20 0-16,1 12 2 15,-1 28 1-15,-3 22 1 16,3 28 1-16,7 35 1 15,8 9 0-15,17 26 2 16,3-1 0-16,19-15 0 0,13-10 1 16,7-25-2-1,11-15 0-15,7-23-6 0,-7-28 1 16,-10-21-17-16,-19-20 1 16</inkml:trace>
  <inkml:trace contextRef="#ctx0" brushRef="#br0" timeOffset="33627.91">16609 10834 62 0,'10'0'31'0,"-6"-3"-23"0,-4 3 31 0,0 0-38 15,0-3 0-15,-7-1-1 16,-7-2 1-16,-7 3-2 16,-8 3 1-16,-9 3 0 15,-5 0 0-15,4 7-2 16,1 2 1-16,6 4-1 16,7 12 0-16,8 13-1 15,9 0 0-15,8 3 0 16,18 3 1-16,14-7 0 15,7-8 1-15,14-20 2 16,-1-15 0-16,-2-6 1 16,-8-20 0-16,-10-8-2 15,-11-4 0-15,-3-6-11 16,-8 3 1-16,-10 0-7 16,-3 7 1-16</inkml:trace>
  <inkml:trace contextRef="#ctx0" brushRef="#br0" timeOffset="34077.85">17283 10950 60 0,'0'0'30'0,"-4"-10"-38"0,1 7 56 0,-8 0-48 16,-3-3 1-16,-7 0 0 16,-4-1 0-16,-7 7-1 15,-7-3 0-15,1 3 1 16,-1 6 1-16,7 1-2 16,4 5 1-16,3-2-2 15,8 2 1-15,6 1-2 16,4-1 1-16,10-2-1 15,12-1 1-15,6 1 0 16,10-1 0-16,12-9 1 16,6-6 0-16,-3-7 1 15,-11 1 0-15,-6-7-1 16,-5-3 1-16,-6-3-1 16,-4 0 1-16,-7 6-2 0,-7 0 1 15,-4 3-3-15,-3 1 1 16,-3 2-4-16,-1 1 1 15,1 2-9-15,3-6 0 16,-4 1-2-16,8-1 0 16</inkml:trace>
  <inkml:trace contextRef="#ctx0" brushRef="#br0" timeOffset="34677.25">17339 10790 17 0,'7'0'8'0,"-3"0"3"0,-4 0 8 15,0 0-15-15,0 0 0 16,0 0 5-16,0 3 1 16,-4 0-11-16,1 0 1 15,-1 4 7-15,1-1 0 16,-1 3-3-16,0 1 1 16,4 2-3-16,0 7 1 15,0 9-3-15,0 7 0 0,4-1 1 16,3 4 0 15,4 31 2-31,6 0 1 0,1 0 1 16,0-6 0-16,-8 2 0 15,-10 4 0-15,-7 0-1 16,-14 3 0-16,-21-3-2 16,-18-15 0-16,-4-13-6 15,-3-10 0-15,4-9-6 16,10-3 1-16,10-16-9 15,8-13 0-15</inkml:trace>
  <inkml:trace contextRef="#ctx0" brushRef="#br0" timeOffset="35278.26">17766 11110 59 0,'7'9'29'0,"-7"-6"-34"0,0-3 50 0,-4 3-44 16,-10 4 0-16,-7 2 0 16,-4 4 0-16,1 5-1 15,-4 4 0-15,-4-3 0 16,4 3 1-16,-1 3-2 15,5 0 0-15,10-3-1 16,6 0 0-16,8-6 0 16,11 0 0-16,7-10-1 15,-1 0 1-15,5-6 0 16,-1-6 1-16,-4-10-2 16,1 4 0-16,-4-1-2 15,-3-6 1-15,-4 4-4 16,0-1 1-16,-4 3 0 0,4 4 1 15,-7 9 4-15,4 6 1 16,-4-3 3-16,0 13 1 16,0 6 3-16,0 6 1 15,3 0-2-15,4 1 1 16,4-4-3-16,3 0 0 16,7-9-6-16,4-10 0 15,0-6-10-15,-4-10 0 16</inkml:trace>
  <inkml:trace contextRef="#ctx0" brushRef="#br0" timeOffset="35578.54">18479 10426 48 0,'3'13'24'0,"-17"12"-24"16,7-13 39-16,-7 1-37 15,-18-1 0-15,-7 10 1 16,-7 10 1-16,4 2-5 16,-4 10 1-16,4 9 2 15,10 10 0-15,11 12-1 0,14 1 0 16,7-1-2-16,10-6 0 15,12-19-5-15,9-9 1 16,8-16-11-16,0-19 0 16</inkml:trace>
  <inkml:trace contextRef="#ctx0" brushRef="#br0" timeOffset="35791.39">18800 10793 46 0,'14'25'23'0,"-43"13"-20"0,19-26 33 16,-15 1-35-16,-10 6 0 0,-7 3 1 15,6 3 1-15,-3 6-4 16,4 0 1-16,3 10 1 16,4 0 0-16,7-7-6 15,7-2 0-15,7-13-10 16,3-10 1-16</inkml:trace>
  <inkml:trace contextRef="#ctx0" brushRef="#br0" timeOffset="36028.8">18517 10887 6 0,'7'-56'3'0,"0"-13"7"16,-3 50-16-16,-1-9 7 16,-3 3 0-16,0-1 8 15,0 8 1-15,0 8-8 16,-3 10 0-16,6 13 7 15,1-1 1-15,3 17 2 0,0 8 0 16,0 4-3-16,7 3 1 16,4 3-3-16,0 0 0 15,-1-9-2-15,1-7 1 16,-1-9-6-16,5 3 1 16,-1-19-10-16,-4-12 0 15,1-16-7-15,-4-3 0 16</inkml:trace>
  <inkml:trace contextRef="#ctx0" brushRef="#br0" timeOffset="36238.69">19092 10768 56 0,'53'66'28'0,"25"44"-30"0,-57-79 49 0,0 22-45 16,-3 1 0-16,-8 8-1 16,-13 4 0-16,-15 0-6 15,-17 6 0-15,-7-12-11 16,-18-10 1-16</inkml:trace>
  <inkml:trace contextRef="#ctx0" brushRef="#br0" timeOffset="37261.87">18239 2446 53 0,'-4'0'26'0,"-10"-10"-21"16,7 10 27-16,-7 0-32 16,-7 3 0-16,-8 4 0 15,-2 2 1-15,2 0-2 16,-2 1 1-16,6 5 0 15,4 7 0-15,3 0-1 16,8 10 0-16,3-4-1 0,7 3 1 16,10-6-1-1,11 4 1-15,8-11-1 0,2-18 1 16,1-9-1 0,-4 0 1-16,-3-20 0 0,-7 7 0 15,-4 4 0-15,0-1 1 16,0 9-1-16,0 1 0 15,4 9 2-15,3 3 0 16,7 16 2-16,4 12 1 16,0 4-1-16,-1 6 1 15,1-1-1-15,3-2 1 0,1-4-6 16,-1-8 1-16,-3-14-14 16,-11-6 1-16</inkml:trace>
  <inkml:trace contextRef="#ctx0" brushRef="#br0" timeOffset="37802.18">19209 2574 49 0,'-7'6'24'0,"14"-2"-15"16,0-8 34-16,0 4-42 15,3 0 1-15,12-9 1 16,9 9 0-16,12-6-4 16,10-4 0-16,-4 1 0 15,0 3 1-15,-10 2-7 16,-7 1 0-16,-14 3-10 15,-8 7 0-15</inkml:trace>
  <inkml:trace contextRef="#ctx0" brushRef="#br0" timeOffset="37981.42">19096 2881 47 0,'10'29'23'0,"33"-20"-13"0,-26-6 34 15,8 3-44-15,10-6 1 16,15-6-1-16,10 3 1 16,-4-6-8-16,8-7 0 15,-4 3-8-15,-7 1 0 0</inkml:trace>
  <inkml:trace contextRef="#ctx0" brushRef="#br0" timeOffset="38387.58">20549 2063 47 0,'-21'28'23'0,"0"51"-15"0,17-61 33 15,-3 26-39-15,0 0 1 16,4 19 0-16,-1 15 1 16,4 4-6-16,4-1 0 15,-1-9-1-15,1-9 0 16,-1-19-10-16,4-31 0 16,1-16-4-16,-5-13 1 0</inkml:trace>
  <inkml:trace contextRef="#ctx0" brushRef="#br0" timeOffset="38627.01">20454 2508 29 0,'21'10'14'0,"32"-1"-5"16,-39-6 22-16,7 3-26 16,4 1 1-16,0 2 4 15,10 10 0-15,11-6-12 16,7 8 0-16,0 1 8 15,-7 3 1-15,-11 1-4 16,-10-8 0-16,-11-5-3 16,-18 3 0-16,-6 9-2 15,-15-10 1-15,-10 4-5 16,6-9 0-16,1-1-10 16,-4-6 0-16</inkml:trace>
  <inkml:trace contextRef="#ctx0" brushRef="#br0" timeOffset="39002.48">21248 2643 46 0,'21'35'23'0,"-10"-7"-18"0,-11-22 33 0,-4 3-38 16,1-9 1-16,-8 10-2 15,-3-7 1-15,-4 3 0 16,-3-6 0-16,-4 0 0 16,4 10 0-16,4-1-1 15,2-3 1-15,5 7 0 16,6 3 0-16,11-7-1 16,7 0 1-16,4-5-1 15,0 2 1-15,-4-3-1 16,0-3 1-16,-3 0-1 15,-1 0 1-15,4 0-2 16,-3 3 1-16,3 7-1 16,0-7 1-16,0 6-3 15,0 0 1-15,0 1-5 0,0-4 0 16,1-3-4-16,6-3 0 16</inkml:trace>
  <inkml:trace contextRef="#ctx0" brushRef="#br0" timeOffset="39616.68">21816 2615 50 0,'-7'31'25'0,"-7"-21"-34"0,7-7 48 16,-8 0-39-16,-9 3 0 0,-4-6 0 15,-4 0 0-15,0 0 0 16,0 0 0-16,4-9-1 16,7 6 0-16,7-1 1 15,7 4 0-15,10 4 0 16,18-1 0-16,15 0 1 16,3 13 1-16,-8-7 0 15,5 0 1-15,-5 4-2 16,-2-1 1-16,-12 7-1 15,-10 0 0-15,-7 0-2 16,0 6 0-16,-3-3-2 16,-8 0 1-16,-3-3-1 15,0-7 1-15,3-2 0 16,1 2 1-16,3-9 0 16,7 4 0-16,7-4 2 15,7-3 0-15,0-3 1 0,14-7 0 16,11-2 0-16,7-4 0 15,10-6 0-15,11 3 0 16,-7 0-1-16,-7-9 1 16,-7 3-2-16,-7 0 1 15,-7 0-2-15,-11 3 1 16,-7 3-1-16,-11 0 0 16,-6 13 0-16,-8 6 0 15,-3 9 0-15,4 17 1 16,-1 2 1-16,7 6 0 15,4 10 0-15,8-16 1 0,2 1 0 16,8-4 0-16,-1-10-1 16,8-8 0-16,10-1-8 15,-3 0 0-15,-7-12-9 16,-11-3 1-16</inkml:trace>
  <inkml:trace contextRef="#ctx0" brushRef="#br0" timeOffset="43089.58">23146 2778 54 0,'39'16'27'0,"3"37"-19"0,-32-34 28 0,-2 0-34 16,-12 15 1-16,-10 1-2 15,-11 12 1-15,-10-4-9 16,-11-5 1-16,-3-7-9 16,-1-12 0-16</inkml:trace>
  <inkml:trace contextRef="#ctx0" brushRef="#br0" timeOffset="43731.45">25897 1552 37 0,'0'0'18'16,"-7"28"-6"-16,4-19 19 0,-1-5-28 16,-6 2 1-16,-4 10 0 15,-8 2 1-15,-9 1-7 16,-1 9 0-16,7 1 4 16,4 11 1-16,0 14-2 15,3-7 0-15,4 3-2 16,7-3 1-16,4-9-1 15,3-7 1-15,0-12-2 16,7-10 1-16,7-9-2 16,7-9 0-16,7-10 0 15,-3-6 1-15,-4-13 0 16,-3 13 0-16,-1-3 1 0,-3-3 0 16,4 12 1-16,0 9 0 15,-1 10 0-15,1 0 0 16,-4 16 1-16,4 12 1 15,-1 0-1-15,5 7 1 16,-5-10-1-16,4 3 0 16,0-3-4-16,4-3 1 15,-4-12-11-15,-3-4 0 0</inkml:trace>
  <inkml:trace contextRef="#ctx0" brushRef="#br0" timeOffset="44091.99">26201 1749 49 0,'3'10'24'0,"-6"2"-19"16,10-12 38-16,7 0-41 16,11 0 0-16,6 0 1 15,12-3 0-15,10 3-4 16,7-6 0-16,0 3 2 0,-15 6 1 16,-6 3-2-16,-14 0 0 15,-14 16-1-15,-18 13 0 16,-11 3-1-16,-7 2 1 15,-3-11-4-15,-4-1 0 16,4-3-6-16,3-6 0 16,11-4-5-16,18-15 1 15</inkml:trace>
  <inkml:trace contextRef="#ctx0" brushRef="#br0" timeOffset="44482.2">27534 1633 41 0,'21'10'20'0,"-13"-26"-20"0,-12 7 34 0,-10-1-34 16,-21 7 1-16,-8 3 1 15,-6 10 0-15,-15-10-2 16,-10 18 1-16,0 7 0 16,0 13 1-16,7 19-1 15,11 15 0-15,20 12-2 0,22 1 1 16,14 0-1-16,21-10 0 16,18-6 0-1,14-22 1-15,7-16 0 0,21-18 1 16,11-32 1-16,-4-9 1 15,-10-32-1-15,-18-15 1 16,-21 0-1-16,-29 3 0 16,-24 6-8-16,-32 12 1 15,-14 11-10-15,-21 14 1 16</inkml:trace>
  <inkml:trace contextRef="#ctx0" brushRef="#br0" timeOffset="45051.41">25823 2869 51 0,'4'3'25'0,"-25"-3"-26"0,10 0 41 16,-10 3-40-16,-4 3 0 16,1 4 0-16,-5-1 1 15,-2 4-1-15,-5 2 0 16,5 11-1-16,-1 2 1 16,7-3-2-16,4-3 0 0,7-3-1 15,10-7 0-15,15-2-1 16,7-7 1-16,6-6-1 15,-6-7 1-15,3 1 2 16,4 2 0-16,-1 1 1 16,1 3 1-16,-4 12 0 15,0 1 0-15,-3 6-1 16,0 2 1-16,-4 7-1 16,0 13 1-16,-3-10-1 15,-1-3 1-15,1 0-4 16,-4-6 1-16,3-6-10 15,4 3 0-15</inkml:trace>
  <inkml:trace contextRef="#ctx0" brushRef="#br0" timeOffset="45308.3">26204 2941 56 0,'11'3'28'0,"17"-12"-33"0,-14 6 49 16,4-1-44-16,7-5 0 15,6 0-1-15,8-1 1 0,0 1-5 16,-7-1 0-16,-8 4-10 15,-13 0 0-15</inkml:trace>
  <inkml:trace contextRef="#ctx0" brushRef="#br0" timeOffset="45503.23">26014 3142 47 0,'14'31'23'0,"28"-6"-13"15,-24-19 33-15,3-6-41 16,0 4 0-16,11-8 0 16,10-5 0-16,11-7-4 15,4 1 0-15,-4-4-3 16,-4 6 0-16,-7-9-12 16,-13-6 1-16</inkml:trace>
  <inkml:trace contextRef="#ctx0" brushRef="#br0" timeOffset="45698.08">26458 2634 43 0,'-17'53'21'0,"-15"3"-10"0,21-40 28 15,-6 19-38-15,-8-1 0 16,-3 16-1-16,3 19 1 0,4 13-5 15,3 9 0 1,4-7-10-16,0-2 1 0</inkml:trace>
  <inkml:trace contextRef="#ctx0" brushRef="#br0" timeOffset="46432.15">27164 2627 54 0,'10'-9'27'0,"5"69"-28"0,-8-51 43 15,0 13-41-15,0 28 1 16,-7 3-1-16,-4 16 1 16,4 32-3-16,-3 5 0 15,-4 10 2-15,0 0 0 16,0-6-5-16,-1-13 0 0,1-24-12 15,0-36 1-15</inkml:trace>
  <inkml:trace contextRef="#ctx0" brushRef="#br0" timeOffset="49330.81">10149 14440 41 0,'0'0'20'0,"-14"107"-16"16,7-76 21-16,-7 25-25 16,-3 20 1-16,-8 5-1 15,-3 10 1-15,3 0-2 16,0-6 1-16,4-10-1 15,3-9 0-15,4-16-6 16,7-15 1-16,11-20-5 16,10-21 0-16</inkml:trace>
  <inkml:trace contextRef="#ctx0" brushRef="#br0" timeOffset="49603.29">10679 13810 24 0,'28'-22'12'0,"-18"15"1"0,-10 17 16 15,-3 9-25-15,-8 15 1 0,-10 16 2 16,-11 10 1-16,-6 25-10 16,-8 12 1-16,-7 19 5 15,0 25 1-15,7 13-3 16,4-1 0-16,10 1-2 15,7-10 1-15,8-22-4 16,2-18 1-16,5-29-10 16,13-25 0-16,1-34-2 15,-1-19 1-15</inkml:trace>
  <inkml:trace contextRef="#ctx0" brushRef="#br0" timeOffset="49813.66">9917 14901 45 0,'17'53'22'0,"61"-31"-20"0,-50-19 42 16,11 4-42 0,3-1 0-16,8 0 0 0,-1 0 0 15,0-2-7-15,1 2 1 16,-1 0-6-16,4-3 1 15,-7 0-6-15,-4-3 0 16</inkml:trace>
  <inkml:trace contextRef="#ctx0" brushRef="#br0" timeOffset="49992.27">10728 15186 40 0,'-4'50'20'0,"-6"7"-23"0,10-45 34 0,-4 1-31 16,4-4 1-16,0 1-2 16,0-7 1-16,0-9-10 15,4-16 0-15,-4-6-1 16,0-10 0-16</inkml:trace>
  <inkml:trace contextRef="#ctx0" brushRef="#br0" timeOffset="50352.29">10749 14857 29 0,'25'41'14'0,"24"-7"-8"15,-31-24 24-15,7-4-28 16,3 0 0-16,11 1 1 0,3-4 0 16,4 0-4-16,-4 3 0 15,-10-3 3-15,-7 0 0 16,-11-3-1-16,-7 7 1 15,-11 2-1-15,-3 0 0 16,-7 4-1-16,0 3 1 16,0-1-1-16,3 1 0 15,1 0 0-15,3-4 0 16,3 1 0-16,11-1 0 16,4 4 1-16,6-3 1 15,8-1 0-15,3-3 0 16,0 7 0-16,-3 3 1 0,-7 0-2 15,-4 0 1-15,-7 3-2 16,-14 0 0-16,-11-1-5 16,-10 1 1-16,-4-6-11 15,-3-3 1-15</inkml:trace>
  <inkml:trace contextRef="#ctx0" brushRef="#br0" timeOffset="50953.96">11381 14032 48 0,'10'38'24'0,"-3"15"-24"16,-3-37 37-16,-4 6-36 15,7 6 0-15,0 13 1 0,-7 9 0 16,-7 16-3-16,-4 3 1 16,-3 12 1-16,0 17 0 15,7 15-1-15,0-7 1 16,0-2-3-16,0-20 1 15,3-15-7-15,4-22 0 16,0-22-7-16,4-18 1 16</inkml:trace>
  <inkml:trace contextRef="#ctx0" brushRef="#br0" timeOffset="51326.83">11222 14779 40 0,'32'31'20'0,"17"0"-17"16,-35-21 31-16,7 2-31 15,11 4 1-15,7 3 0 16,10-7 1-16,8-2-8 16,10-1 1-16,0-12 3 15,-11 0 1-15,1-3-3 16,-4-1 1-16,-4-2-2 15,-7-4 0-15,-6 1 0 16,-8 2 1-16,-4 1 0 16,-6 0 0-16,-4 2 1 15,-3 4 0-15,-15 3 0 16,-3 6 1-16,-10 7 0 16,-8 3 0-16,4-1-1 15,-4 4 0-15,-7-3-1 0,-3-4 0 16,0-2-4-16,-4-1 1 15,4 1-8-15,3-4 0 16,4 0-1-16,3 0 0 16</inkml:trace>
  <inkml:trace contextRef="#ctx0" brushRef="#br0" timeOffset="51972.12">12061 14813 24 0,'11'-9'12'0,"0"2"3"0,-4 7 22 16,0 0-32-16,-4 4 1 15,1-1 2-15,-4 0 0 16,-7 3-11-16,-11 7 0 15,-10 2 6-15,-4 7 1 0,-3 0-3 16,-7 0 1-16,-8 3-3 16,1 7 1-16,-1 5-1 15,8 4 1-15,7-10-2 16,14-2 0-16,14-1-1 16,14-6 1-16,10-7-1 15,15-11 1-15,0-4 1 16,10-13 0-16,4-12 0 15,-4-6 1-15,-3-7-1 16,-11-9 1-16,-14-3-4 16,-7 0 1-16,-10-1-10 15,-11 8 0-15</inkml:trace>
  <inkml:trace contextRef="#ctx0" brushRef="#br0" timeOffset="52471.54">12188 15155 48 0,'15'53'24'0,"-5"-62"-22"16,-10 9 39-16,0 0-40 16,4 3 1-16,-4-9-1 15,3-10 1-15,-3-6-3 16,0-6 0-16,-3-4 2 16,3 4 0-16,0 0-1 15,7 0 1-15,3 0-1 0,12-1 1 16,9 4-1-1,1 0 0-15,7 3-3 0,10 3 0 16,15 7-11 0,-4-1 0-16,0 1-2 0,0 2 1 15</inkml:trace>
  <inkml:trace contextRef="#ctx0" brushRef="#br0" timeOffset="52709.4">13286 14675 45 0,'3'19'22'0,"-17"6"-28"0,7-16 42 0,-11 7-32 15,-13 6 0-15,-12 13 2 16,8-10 0-16,-25 37-8 16,-11 11 1-16,-3 11 4 15,0 17 1-15,7 5-3 16,11-6 1-16,6-15-5 15,12-16 0-15,9-19-11 16,12-21 1-16,13-26-3 16,8-25 1-16</inkml:trace>
  <inkml:trace contextRef="#ctx0" brushRef="#br0" timeOffset="52874.3">12647 14866 27 0,'0'-69'13'0,"11"32"0"0,-11 37 20 16,7 3-29-16,3 10 1 15,1 15 1-15,-1 12 1 16,1 23-9-16,0 0 0 16,-1 6 5-16,1-6 1 15,-1-7-9-15,1-12 1 16,-4-16-10-16,-3-15 0 16</inkml:trace>
  <inkml:trace contextRef="#ctx0" brushRef="#br0" timeOffset="53428.54">9677 16027 49 0,'-11'15'24'0,"-3"-15"-20"0,14 0 38 15,-7-3-39-15,7 3 1 16,0 0 4-16,7-6 0 16,7 3-9-16,21 0 1 15,25-4 6-15,43 1 1 16,34-6-3-16,50-7 0 15,32-13-3-15,38-15 1 16,29 0-2-16,-14-12 0 0,7-7-1 16,-22 9 0-1,-6-2-1-15,-26 6 0 0,-48 12-3 16,-36 13 0-16,-32 9-3 16,-38 19 0-16,-25 12-5 15,-36 7 1-15,-34 3-6 16,-40 0 1-16,-24 6 1 15,-39 0 0-15</inkml:trace>
  <inkml:trace contextRef="#ctx0" brushRef="#br0" timeOffset="53686.16">10375 16591 74 0,'57'50'37'0,"63"-47"-48"0,-71-21 84 16,39-11-71-16,46-11 1 15,36-17-1-15,31-2 0 16,0-17-4-16,3 11 1 16,-24-1 0-16,-28 12 0 15,-39 7-6-15,-25 10 0 16,-21 2-9-16,-21 10 0 15,-25 6-7-15,-10 4 1 16</inkml:trace>
  <inkml:trace contextRef="#ctx0" brushRef="#br1" timeOffset="-143872.05">6301 9611 41 0,'0'0'20'0,"-4"3"-14"15,4-3 21-15,0 9-23 16,-10 13 0-16,-8 13 1 16,4 18 0-16,0 4-7 0,0 27 1 15,-8 26 4-15,5 25 0 16,-4 34-3-16,3 26 1 15,0 21-2-15,8 22 1 16,6-12-1-16,4 0 0 16,0-10-3-16,0-21 1 15,0-20-4-15,-10-34 1 16,3-28-8-16,3-41 0 16</inkml:trace>
  <inkml:trace contextRef="#ctx0" brushRef="#br1" timeOffset="-142551.75">6131 9642 35 0,'11'16'17'0,"7"12"-9"16,-11-25 24-16,7 4-29 0,7-4 0 15,7-3 0-15,7-10 1 16,4 1-6-16,21-7 1 16,21 7 3-16,11-1 0 15,10-2-1-15,18 2 1 16,25 4-1-16,0-3 1 16,20-1 0-16,-45 4 0 15,85-16-1-15,7-3 0 16,-1-3 0-16,-59 12 0 15,102-6-1-15,25 0 1 16,-8 0-1-16,19 13 0 0,2-1 0 16,15 4 1-16,-3 3-1 15,13 6 0-15,-6 0 0 16,6 0 0 15,18 1 1-31,0-4 0 0,-3-7 0 0,14-2 0 16,264-16 0-1,-113 3 1-15,-45 3 0 16,-50 0 0-16,-28 0 0 16,-7 1 0-16,-28-1-1 15,3-6 1-15,-21-4 0 16,3-2 0-16,-27-3-1 16,-1 2 0-16,-24 1-1 15,-4-4 0-15,-28 4 0 16,3 0 0-16,-10 2-1 0,-28 11 1 15,-18 2-1-15,-11 3 1 16,-7 4 0-16,-38 3 0 16,-8 3-1-16,-10 3 1 15,-11 6-1-15,-17 6 0 16,-7 14 0-16,-11 2 0 16,-7 0-1-16,-11 6 0 15,-7 7 1-15,-6 9 0 16,-1 16 0-16,-7 9 0 15,-3 4 0-15,-4 18 0 0,4 25 1 16,-4 10 0-16,-3 12-1 16,-4 13 1-16,7 16-1 15,0 2 1-15,4 16 0 16,-4-5 0-16,-11 8-1 16,-2-3 1-16,-12-15 0 15,-7-1 0-15,1-5-1 16,-8-20 1-16,-14-9-1 15,-10-18 0-15,-11-17 0 16,-10-12 1-16,-18-18-1 16,3-14 1-16,-10-15-1 15,-11-9 1-15,-17-13-1 16,-8-12 1-16,-13-10-1 16,-19-9 1-16,-2-10-1 15,-22 0 1-15,-11-9-1 16,-24-6 1-16,-14-7 0 15,-8 0 0-15,-17 4-1 0,-3-1 1 16,-15 1-1-16,-3-1 1 16,-4 4 0-16,-24 0 0 15,-1 6-1-15,-27 0 1 16,-1-1 0-16,-6 1 0 16,-26 3 0-16,-3-6 0 15,0 0 0-15,-10 0 0 16,-22-4 0-16,1 1 0 15,6 0 0-15,-17 2 0 16,3 8 0-16,0 8 0 0,11 13 0 16,-10 9 1-16,13 13-1 15,25-3 1-15,4 6-1 16,7 3 0-16,13 1 0 16,8 2 0-16,11-6 0 15,10-3 0-15,7 0-3 16,7 3 0-16,21 6-10 15,-7-2 1-15,15 5-3 16,34-2 1-16</inkml:trace>
  <inkml:trace contextRef="#ctx0" brushRef="#br1" timeOffset="-141261.73">3845 11204 49 0,'11'19'24'0,"10"-35"-18"0,-10 3 25 0,17-5-30 15,11-23 1-15,7-16 0 16,17-21 0-16,8-10-3 15,10-6 0-15,-4-16 1 16,-6 10 0-16,-11 6-3 16,-21 22 1-16,-8 6 0 15,-16 13 0-15,-8 12-1 16,-7 16 1-16,-4 6 1 16,-3 19 0-16,-4 16 1 15,1 12 0-15,-1 25-1 16,1 19 1-16,10 19 0 15,10 10 1-15,11 15 1 16,18 9 0-16,-7-12 1 16,7-3 1-16,-11-22 0 15,4-16 0-15,-4-16-1 0,-7-12 1 16,-7-19-2-16,0-16 0 16,-10-15-2-16,-8-9 1 15,-6-17-2-15,-29-2 1 16,-21-1-1-16,-28 4 1 15,-7 3-2-15,-18 3 1 16,-14 3-3-16,3 9 1 16,8 13-3-16,3 6 1 0,4 13-3 15,10 6 1-15,21 7 0 16,8 8 0 0,17 14 5-1,14-7 1-15,18-16 3 16,21-12 0-16,21-13 4 15,21-15 1-15,25-16-1 16,25-13 1-16,35-15-3 16,18-19 0-16,20-10-1 15,-6-6 0-15,-11-3-3 16,-7-3 1-16,-14 13-1 16,-17-4 1-16,-19 13-2 15,-20 15 1 1,-53 51 1-1,-54 22 0-15,-17 25 0 16,-52 34 0-16,-40 35-2 0,-60 31 0 16,-17 34-6-16,-35 17 1 15,17 15-10-15,21 9 1 16</inkml:trace>
  <inkml:trace contextRef="#ctx0" brushRef="#br1" timeOffset="-135750.7">15550 10812 33 0,'4'-69'16'0,"-39"-60"-9"0,24 101 17 0,-7-13-23 15,-13-3 0-15,-12 1 0 16,-6-5 1-16,3 8-3 16,-10-1 0-16,-8 6 2 15,-3 7 0-15,0 9-1 16,-10 13 0-16,-5 12 0 16,12 13 1-16,-4 13-3 15,0 18 1-15,-4 9-3 16,4 17 0-16,-4 15-5 15,4 25 0-15,14 12 1 16,7 13 1-16,11 22 2 16,7 7 0-1,14 15 3-15,10 6 0 0,11-12 6 0,21-7 1 16,18-21 0-16,25-26 1 16,13-34-1-16,32-38 1 15,26-40 0-15,13-38 1 16,25-47-3-16,10-54 0 15,-17-24-2 17,-25-23 1-32,-25-9-1 0,-42-6 1 0,-38 3-1 0,-29 10 0 0,-46-1-4 15,-42 7 1 1,-25 2-10-16,-35 4 1 0</inkml:trace>
  <inkml:trace contextRef="#ctx0" brushRef="#br0" timeOffset="78081.68">17410 13076 29 0,'7'3'14'0,"0"-22"-2"0,-7 19 14 16,0 0-23-16,0 0 0 16,0 0 3-16,0 0 0 15,-4 10-7-15,4 5 0 0,-3 10 5 16,-1 7 0-16,1 2-1 15,3 7 0-15,0 6-2 16,0 3 1-16,7-9 0 16,-4-10 1-16,1-2-2 15,-1-11 1-15,-3-2-1 16,-7-3 0-16,0-7-1 16,-3-6 1-16,-8-6-3 15,-10-4 0-15,-8 1-2 16,-2-4 1-16,-5-2-1 15,4-1 0-15,1 6 0 16,2 7 1-16,5 6 1 16,6 7 0-16,7 15 2 15,4 0 1-15,11 10 2 16,6 2 0-16,8-2 0 16,10 2 1-16,11-2 0 15,10-7 1-15,4-9-2 16,0-13 0-16,0-6-3 0,-4-6 0 15,-7-4-9-15,-7-5 0 16,-13-4-7-16,-8 0 0 16</inkml:trace>
  <inkml:trace contextRef="#ctx0" brushRef="#br0" timeOffset="78367.84">16701 14057 66 0,'77'7'33'0,"78"-48"-39"0,-95 22 63 0,25-9-57 15,10 0 1-15,8-7-2 16,-5 4 1-16,-6 9-5 16,-18 3 1-16,-10 10-9 15,-19 2 0-15,-20 10-6 16,-18 1 1-16</inkml:trace>
  <inkml:trace contextRef="#ctx0" brushRef="#br0" timeOffset="78786.59">17279 14242 48 0,'-11'38'24'0,"1"12"-22"0,6-34 40 15,-3 3-40-15,0 6 0 16,0 9 3-16,0 4 1 15,0-4-6-15,0-2 0 16,0-1 4-16,0-6 0 0,0 3-2 16,0-15 1-16,0-4-3 15,-4-5 0-15,-3-1-2 16,0-10 1-16,-7-2-1 16,-4-4 1-16,-10-9 0 15,-8 4 0-15,5 2 0 16,2 7 0-16,-6 9 0 15,3 9 1-15,0 4 0 16,4 8 0-16,7 17 0 16,7 3 0-16,10 9 1 15,11 3 1-15,11-2-1 16,10-8 1-16,4-2-3 16,10-13 0-16,14-9-6 15,1-9 0-15,17-10-11 16,0-25 1-16</inkml:trace>
  <inkml:trace contextRef="#ctx0" brushRef="#br0" timeOffset="79015.81">17858 14224 37 0,'-4'44'18'0,"-17"31"-10"0,10-60 20 16,-10 11-24-16,-11 11 1 15,-3 7 2-15,-4-3 0 0,-3 9-9 16,0 3 0-16,3-3 6 16,11-6 0-16,3-12-6 15,11-13 1-15,7-13-8 16,10-16 0-16,4-15-7 16,-7-12 1-16</inkml:trace>
  <inkml:trace contextRef="#ctx0" brushRef="#br0" timeOffset="79147.79">17512 14374 47 0,'46'79'23'0,"28"40"-21"15,-49-88 41-15,10 7-44 16,7-1 0-16,0 4-9 16,-3-13 0-16,-7-9 1 15,-7-19 1-15</inkml:trace>
  <inkml:trace contextRef="#ctx0" brushRef="#br0" timeOffset="80033.42">18429 14446 41 0,'0'60'20'0,"11"-26"-12"16,-8-31 28-16,-3-3-31 16,7-9 0-16,4-13 5 15,-1-22 1-15,8-12-13 16,10-16 0-16,8-32 7 16,2-15 1-16,-6-16-3 15,-4 3 0-15,-6 1-4 16,-5 2 0-16,-6 16-3 15,-4 13 1-15,-4 25-2 0,-3 18 0 16,0 23 0-16,-3 21 0 16,-1 26 1-16,1 18 1 15,-8 29 1-15,1 12 0 16,-1 19 3-16,7 6 1 16,1 3 0-16,6-6 0 15,5-6 0-15,2-13 1 16,4-12-1-16,4-6 0 15,0-17-3-15,-1-15 1 16,1-12-2-16,3-16 1 16,0-3-1-16,0-13 1 0,0-9-2 15,1-4 1-15,-5-2 0 16,-3 9 0-16,0 6-1 16,4 9 1-16,-4 14 1 15,0 8 0-15,0 10 2 16,-3-3 0-16,0 9 0 15,-4-6 1-15,0 6 1 16,0-3 0-16,3-3-1 16,-6 0 1-16,3-3-3 15,0-10 1-15,0-2-1 16,4-10 1-16,-1-1-2 16,8-8 0-16,0-4-1 15,3 1 0-15,0 2 0 16,-4 0 1-16,1 4-1 15,3 0 1-15,0 2 0 16,1 4 1-16,-5 0 0 0,1 9 1 16,-4 4 0-16,-3 12 0 15,-1 6 0-15,1-3 0 16,-1 0-2-16,4-3 1 16,4 0-6-16,7-13 0 15,-1-5-8-15,5-14 0 16</inkml:trace>
  <inkml:trace contextRef="#ctx0" brushRef="#br0" timeOffset="80287.21">19999 13521 29 0,'14'3'14'0,"-17"7"-14"15,-1-4 15-15,-7 10-11 16,-6 6 1-1,-29 47 8 1,4 9 1-16,3-3-15 16,4 10 0-16,6-4 9 15,12 1 1-15,3-13-3 16,7-9 0-16,10-7-8 16,8-12 0-16,3-16-7 15,10-6 1-15,5-16-8 16,2-19 0-16</inkml:trace>
  <inkml:trace contextRef="#ctx0" brushRef="#br0" timeOffset="80516.16">20271 13863 37 0,'21'44'18'0,"-32"25"-20"0,4-50 27 15,-7 0-24-15,-4 6 1 16,-3 0 5-16,0 6 0 15,-4 4-6-15,4 2 0 16,0 4 4-16,0-3 1 16,0-7-2-16,3-3 1 15,4-9-8-15,3-16 1 0,4-12-9 16,4-13 1-16,3-10-5 16,0-8 0-16</inkml:trace>
  <inkml:trace contextRef="#ctx0" brushRef="#br0" timeOffset="80680.86">20140 13982 42 0,'14'47'21'0,"11"19"-24"15,-15-50 38-15,1 9-32 16,3 9 0-16,7 7 0 16,1 0 1-16,-1-4-8 15,0-5 0-15,0-13-3 16,4-13 1-16,-4-16-7 15,-3-18 0-15</inkml:trace>
  <inkml:trace contextRef="#ctx0" brushRef="#br0" timeOffset="80872.36">20525 13618 62 0,'60'94'31'0,"7"22"-41"0,-57-81 61 16,1 6-51-16,-1 15 0 16,-3 16-1-16,-3 10 0 15,-11 3-2-15,-14-1 1 16,-15-5-15-16,-13-26 1 0</inkml:trace>
  <inkml:trace contextRef="#ctx0" brushRef="#br0" timeOffset="81312.49">21304 13860 67 0,'28'-6'33'0,"54"6"-35"0,-47-10 53 0,14-6-51 16,8-2 0-16,-8-4-9 15,-3 3 1-15,-7 6-4 16,-11 7 1-16,-17 3-7 15,-15 6 0-15</inkml:trace>
  <inkml:trace contextRef="#ctx0" brushRef="#br0" timeOffset="81474.41">21223 14111 54 0,'4'44'27'0,"10"-7"-30"16,0-34 50-16,7 4-47 15,11-7 1-15,10 0-2 16,11-10 1-16,18-2-5 16,-1-7 1-16,-6-3-12 15,-4 0 1-15</inkml:trace>
  <inkml:trace contextRef="#ctx0" brushRef="#br0" timeOffset="81759.9">23019 12907 47 0,'-14'62'23'0,"-18"26"-21"15,25-57 32-15,0 23-34 16,0 2 1-16,-7 7 0 16,10 6 0-16,1 0-2 15,3 6 0-15,0-6-4 16,3-6 0-16,-3-13-8 16,-7-22 0-16</inkml:trace>
  <inkml:trace contextRef="#ctx0" brushRef="#br0" timeOffset="81984.77">22401 13929 61 0,'18'31'30'0,"56"-9"-34"0,-53-19 55 15,18 0-47-15,21-3 0 16,4-3 1-16,17-3 0 15,7-7-8-15,18-2 1 16,-4-1 0-16,-14 4 1 16,-10 2-8-16,-11 1 1 15,-14 2-12-15,-18-2 1 16</inkml:trace>
  <inkml:trace contextRef="#ctx0" brushRef="#br0" timeOffset="82210.78">23001 14434 44 0,'-49'53'22'0,"-8"7"-13"16,43-42 30-16,-7 1-36 15,-7 16 0-15,-7 2 1 16,-4 10 0-16,-4 10-6 15,8-10 0-15,3-3 0 16,4-10 0-16,10-9-14 16,4-15 1-16</inkml:trace>
  <inkml:trace contextRef="#ctx0" brushRef="#br0" timeOffset="82390.67">22677 14437 54 0,'52'37'27'0,"23"70"-21"0,-58-82 40 16,11 13-43-16,11 3 0 15,7 6-2-15,-4 6 1 16,-6 0-6-16,-12 10 0 16,-9-3-13-16,-30-13 1 0</inkml:trace>
  <inkml:trace contextRef="#ctx0" brushRef="#br0" timeOffset="83755.45">17357 15550 41 0,'0'13'20'0,"3"-1"-15"0,-3-9 21 16,0 7-25-16,-3 5 0 16,-1 10 1-16,-3 4 0 15,-3 8-3-15,-5 10 0 16,5 10 3-16,3-1 1 16,3-6-1-16,4-12 1 15,0-7-1-15,0-9 1 16,0-12-1-16,-3-13 0 0,-4-10-2 15,-7-6 1-15,-11 0-2 16,-3-3 1-16,-8-3-1 16,-2 3 1-16,-8 4-1 15,0 5 1-15,0 10 0 16,4 6 0-16,-4 10 0 16,7 12 1-16,7 12-1 15,8 1 1-15,9 3 1 16,12 3 0-16,10 0 1 15,7-10 0-15,21-6-1 16,11-6 1-16,18-9-1 16,3-10 0-16,-4-3-5 15,-6-10 0-15,-11 1-11 16,-11 0 0-16,-21-1-3 16,-14 4 1-16</inkml:trace>
  <inkml:trace contextRef="#ctx0" brushRef="#br0" timeOffset="83998.87">16327 16522 62 0,'38'22'31'0,"58"-25"-35"0,-58-3 62 16,26-7-55-16,24-9 1 15,25-6-1-15,25-7 1 0,-4 4-8 16,-14 3 1-16,-22 9-1 16,-16 3 0-16,-19 7-9 15,-14 3 1-15,-17-1-8 16,-18 4 0-16</inkml:trace>
  <inkml:trace contextRef="#ctx0" brushRef="#br0" timeOffset="84418.5">16986 16541 55 0,'-17'28'27'0,"3"19"-29"0,10-37 47 0,4 5-43 16,0 10 0-16,0 10 3 15,4-1 1-15,-4-5-6 0,3 5 0 16,-3 1 4-16,-3-4 0 15,-1 0-1-15,0-9 0 16,4-3-2-16,-3-6 0 16,-4-7-1-16,-7-3 0 15,0-6-1-15,-4 0 1 16,-7-4-1-16,-6-2 0 16,-15 3 1-16,-4 0 0 15,-3 6-1-15,-3 0 1 16,0 9 0-16,-1 0 0 15,8 7 0-15,10 15 1 16,4 4-1-16,10 3 1 16,4 5-1-16,10 11 1 0,1-1 0 15,10-6 0-15,10 3-1 16,11-9 0-16,8-10-2 16,16-9 1-16,15-15-9 15,11-7 0-15,-4-16-10 16,7-12 1-16</inkml:trace>
  <inkml:trace contextRef="#ctx0" brushRef="#br0" timeOffset="84660.44">17388 16817 47 0,'-17'31'23'0,"-43"1"-15"15,39-26 31-15,-11 16-37 0,-3 9 1 16,-1 10 1-16,1 9 0 16,0 0-6-16,3-3 1 15,7-6 3-15,4-6 0 16,11-13-7-16,6-16 1 16,11-12-11-16,0-20 0 15,-3-14-2-15,-4-10 1 16</inkml:trace>
  <inkml:trace contextRef="#ctx0" brushRef="#br0" timeOffset="84801.28">16986 16720 32 0,'0'-10'16'0,"39"76"-9"0,-25-44 27 0,11 19-28 31,10 15 0-31,4 13 3 0,7 0 1 0,0-3-14 16,-4-9 1-16,4-14 1 15,-4-11 0-15,-7-13-12 16,-10-16 0-16</inkml:trace>
  <inkml:trace contextRef="#ctx0" brushRef="#br0" timeOffset="85407.17">18069 17143 44 0,'11'28'22'0,"21"-62"-16"0,-22 12 31 0,8-10-34 16,7-11 0-16,6-26 1 15,12-19 1-15,-1-19-7 16,0-15 1-16,-10-7 4 16,-11-18 0-16,-3 12-3 15,-8 13 1-15,-10 6-1 16,-3 19 0-16,-4 18-1 16,-7 16 0-16,-4 26 0 15,0 21 0-15,-3 19 0 16,0 19 1-16,0 19-1 15,0 28 1-15,3 12 0 16,8 10 1-16,3 19 0 16,7 6 1-16,10-6-1 0,8 0 0 15,10-22-2-15,4-13 0 16,-4-9-5-16,0-16 0 16,-3-16-9-16,0-15 1 15,3-9-2-15,0-14 0 16</inkml:trace>
  <inkml:trace contextRef="#ctx0" brushRef="#br0" timeOffset="85678.15">18725 16679 38 0,'32'-9'19'0,"21"9"-16"0,-42 0 36 15,3 0-35-15,-4 3 1 0,1 0 2 16,-4 0 1-16,-3-3-11 16,-8 0 1-1,-10 0 6-15,-7 3 0 0,-7 3-3 16,-4-3 1-16,-7 4-2 15,-3 2 1-15,3 7-1 16,7 3 1-16,7 3-1 16,4 0 1-16,4 0-2 15,6-4 0-15,11 4 0 16,11-9 0-16,10-4-1 16,-4-3 1-16,19-6-3 15,-1-9 1-15,-3-7-7 16,3-9 1-16,-7-9-6 15,0 2 0-15</inkml:trace>
  <inkml:trace contextRef="#ctx0" brushRef="#br0" timeOffset="86160.47">19283 16679 45 0,'7'3'22'0,"0"-12"-27"0,-7 2 38 16,0 7-31-16,0 0 1 16,-4-9 2-16,-3 0 0 15,0-1-5-15,-3-2 1 0,-11-1 3 16,-8 7 0-16,-2 3-1 16,2 3 0-16,-2 3-1 15,-5 3 0-15,1 3-4 16,3 7 0-16,8 3-2 15,2 3 0-15,12 6-2 16,10 0 1-16,10-3 0 16,5 1 1-16,9 5 3 15,8 3 1-15,3 4 3 16,-3 0 0-16,-4 2 1 16,-7 11 0-16,-10-11 0 15,-11 1 0-15,-11 0-3 16,-10-7 1-16,0-2-1 15,-7-4 0-15,-4-6-1 16,-3-6 1-16,3-10-1 16,4-6 1-16,10-6 0 0,11-7 0 15,11-9 0-15,6-6 0 16,8-3-2-16,7-4 0 16,-1 4-6-16,5-1 0 15,2 4-9-15,12-3 0 16</inkml:trace>
  <inkml:trace contextRef="#ctx0" brushRef="#br0" timeOffset="86534.96">19618 16993 52 0,'-7'6'26'0,"-28"-19"-30"15,24 13 42-15,-7 3-38 16,-3 4 1 0,-14 15 1-1,7 0 1-15,7-4-4 16,-1 1 1-16,12-3 0 16,10-4 1-16,7-2 0 15,14-7 0-15,0 0-2 16,0-3 1-16,-3 0-1 15,-4 0 1-15,0 0-1 16,0 3 0-16,-3-3 0 16,-4 6 0-16,0 1 1 0,0 2 0 15,-3 4 0-15,-1 2 0 16,1 4 0-16,-1 3 0 16,4-3-7-16,0-3 0 15,-7-10-8-15,4-6 1 16</inkml:trace>
  <inkml:trace contextRef="#ctx0" brushRef="#br0" timeOffset="87002.4">20338 16252 41 0,'-29'16'20'0,"-45"-3"-19"0,57-10 30 15,-4 6-27-15,-4 10 0 16,-7 9 1-16,0 10 1 15,1 18-8-15,2 7 0 16,15 9 5-16,11-3 1 16,10-9-5-16,10-10 1 15,1-9-8-15,10-13 0 0,4-16-7 16,3-12 1-16</inkml:trace>
  <inkml:trace contextRef="#ctx0" brushRef="#br0" timeOffset="87198.68">20666 16397 54 0,'-4'44'27'16,"-17"3"-34"-16,10-29 48 0,-6 14-40 16,-11-1 0-16,-8 10 1 15,-2 6 1-15,2 3-4 16,1-12 1-16,3-4-3 15,11-9 0-15,7-12-12 16,7-10 1-16</inkml:trace>
  <inkml:trace contextRef="#ctx0" brushRef="#br0" timeOffset="87391.78">20324 16365 39 0,'14'25'19'0,"24"26"-10"0,-23-29 22 15,6 9-26-15,10 0 0 16,5 7 0-16,3 3 1 16,-4 3-9-16,-3-1 0 15,-8-8 2-15,5-10 1 0,-1-3-9 16,-4-9 0-16,5-13-6 16,-5-13 1-16</inkml:trace>
  <inkml:trace contextRef="#ctx0" brushRef="#br0" timeOffset="87585.93">20874 16130 64 0,'39'75'32'0,"24"45"-39"15,-45-86 63-15,3 29-57 16,-3 0 1-16,-8 12-2 15,-10-9 0-15,-10 3-2 16,-8-13 1-16,-3-9-15 16,-11-22 0-16</inkml:trace>
  <inkml:trace contextRef="#ctx0" brushRef="#br0" timeOffset="88009.39">21689 16497 58 0,'3'3'29'15,"22"13"-28"-15,-11-19 43 0,0 3-44 16,14-7 1-16,11 1-1 16,4-3 1-16,-5 3-6 15,-2-1 0-15,-5 1-9 16,-13 3 0-16,-18 3-3 16,-11 0 1-16</inkml:trace>
  <inkml:trace contextRef="#ctx0" brushRef="#br0" timeOffset="88158.65">21618 16848 54 0,'36'22'27'0,"27"-28"-38"0,-45 6 53 16,10-3-43-16,7-7 0 16,7-5-21-16,4-10 1 15,4-7 18-15,3-8 1 0</inkml:trace>
  <inkml:trace contextRef="#ctx0" brushRef="#br0" timeOffset="88595.85">23894 15675 60 0,'-14'38'30'0,"-8"3"-40"0,19-25 59 15,-4 12-48-15,3 6 0 16,4 13-1-16,0 3 1 0,4 4-3 15,-4-7 0-15,0-10-5 16,0-5 0-16,0-13-10 16,-14-16 1-16</inkml:trace>
  <inkml:trace contextRef="#ctx0" brushRef="#br0" timeOffset="88861.79">22779 16331 62 0,'-14'16'31'0,"35"2"-26"0,-7-18 54 16,7 0-53-16,25 0 0 15,28-6 3 1,43-6 1-16,24-4-14 0,46-12 1 15,14-4 4-15,14-5 0 16,-18 2-9-16,-20 10 0 16,-32-3-13 15,-33 9 0-15,-27-6-3-16,-21 6 0 0</inkml:trace>
  <inkml:trace contextRef="#ctx0" brushRef="#br0" timeOffset="89330.41">23315 16773 51 0,'-56'44'25'0,"-61"22"-32"0,82-41 45 15,-11 16-38-15,-3 21 0 16,-8 10-2-16,1 4 0 0,10-10-2 15,11-7 0-15,10-15-10 16,11-22 1-16</inkml:trace>
  <inkml:trace contextRef="#ctx0" brushRef="#br0" timeOffset="89556.51">22864 16764 58 0,'21'65'29'0,"10"8"-33"15,-9-45 53-15,13 19-45 16,4 12 1-16,7 7 0 16,3 0 1-16,4-9-11 0,-7-10 0 15,-7-3-3-15,-8-13 1 16,-10-19-12-16,-10-8 1 15</inkml:trace>
  <inkml:trace contextRef="#ctx0" brushRef="#br0" timeOffset="90422.73">23520 17591 52 0,'0'22'26'0,"7"-31"-25"0,0 0 40 0,7-13-39 16,7-10 0-16,4-8 2 15,7-20 0-15,3-22-5 16,-3-12 0-16,-1 3 3 0,-2-12 0 15,-8-1-2-15,-7 4 1 16,-7 6-1-16,-7 12 1 16,0 7-2-16,-7 19 1 15,0 21 0-15,-4 16 0 16,-3 19-1-16,-4 22 1 16,4 16-1-16,0 28 0 15,7 12 1-15,4 7 1 16,6 9-1-16,8 6 0 15,6-9 0-15,8-15 1 16,3-4-1-16,1-13 1 0,-1-15-2 16,0-16 0-16,-3-15-2 15,-4-7 1-15,-4-12-1 16,1-16 1-16,0-9-1 16,-4-13 0-16,0 0 1 15,-3 6 1-15,-4 7 1 16,0 12 1-16,3 10 0 15,-3 18 0-15,0 10 0 16,-3 6 0-16,-1 6 1 16,-3 4 0-16,0-1-1 15,0-5 0-15,0-1 0 16,0-9 0-16,0-4-1 16,-3-2 1-16,-1-7-2 15,8-3 1-15,-4-3-1 16,7-6 1-16,0-7-1 0,0-5 0 15,0-4 1-15,4 0 0 16,-1 0-1-16,1 0 1 16,-1 9-1-16,1 4 1 15,0-1 0-15,-1 14 0 16,1 8-1-16,-1 16 1 16,1 1-1-16,3 2 0 15,0 6-5-15,4-2 0 16,-4-4-9-16,0-15 0 15</inkml:trace>
  <inkml:trace contextRef="#ctx0" brushRef="#br0" timeOffset="92884.08">24726 16764 47 0,'4'12'23'0,"-1"4"-17"0,-3-13 24 0,-3 3-30 15,-8 4 1-15,-3 2 0 16,-4-2 0-16,-6 12-1 15,-1 9 1-15,0 10 1 16,4 12 0-16,4 7-1 16,2-17 1-16,12 26-1 15,3-15 0-15,0-10-5 16,10-4 1-16,8-11-12 16,3-14 1 15</inkml:trace>
  <inkml:trace contextRef="#ctx0" brushRef="#br0" timeOffset="95167.93">25114 17099 52 0,'4'-3'26'0,"3"-16"-31"15,-7 19 51-15,0-6-46 16,-4-7 0-16,1 1 0 16,-1 2 0-16,-3 4-1 15,-3 6 1-15,-8 3 0 0,-7 13 0 16,-3 6 0-1,0 6 0-15,-4-3 0 0,0 3 0 16,8 7 0-16,6 3 1 16,7-4-1-16,8 1 1 15,10-10-1-15,7-7 1 16,11-8-1-16,7-10 1 16,-4-10-1-16,-4-5 0 15,-2-4-1-15,-5 0 1 16,-6-6-1-16,-1 6 1 15,-3 4-1 17,1 5 1-32,-5 4 0 0,-3 6 0 0,7 3 0 0,0 6 1 0,0 7-1 62,0 6 1-62,0 6-1 0,4-3 1 16,7-3-3-16,-1-6 0 0,4-3-6 15,1-1 1-15,2-6-9 0,4-15 1 0</inkml:trace>
  <inkml:trace contextRef="#ctx0" brushRef="#br0" timeOffset="95377.86">25305 16792 64 0,'14'78'32'0,"21"7"-35"0,-17-38 60 16,6 13-55-16,8 15 0 16,4-3 0-16,-12 3 0 15,-6-3-6-15,-15 0 0 16,-17-6-15-16,-21-12 0 16</inkml:trace>
  <inkml:trace contextRef="#ctx0" brushRef="#br1" timeOffset="184180.25">6361 4891 29 0,'7'19'14'0,"10"19"-1"0,-6-32 14 0,-1-6-24 15,-2 0 0-15,6 6 4 16,-4 7 0-16,8 3-8 15,-8 6 0-15,5 3 6 16,-1 0 1-16,0-10-2 16,0 1 1-16,0-10-1 15,4-15 1-15,-4-19-1 16,10-22 1-16,8-16-3 16,11-22 1-16,6-9-7 15,-3-26 1-15,17-5-14 16,18 6 1-16,-7 12-3 15,-3 19 0-15</inkml:trace>
  <inkml:trace contextRef="#ctx0" brushRef="#br1" timeOffset="184738.26">6470 7591 44 0,'25'32'22'0,"-4"18"-19"0,-14-41 41 16,3-2-39-16,1-4 0 15,3-13 3-15,4-8 0 16,10-17-10-16,7-18 1 15,18-26 6-15,4-8 0 16,13-8-6-16,15-8 1 16,-11 12-9-16,-7 13 1 15,-11 9-11-15,-17 22 0 16</inkml:trace>
  <inkml:trace contextRef="#ctx0" brushRef="#br1" timeOffset="185410.45">6297 10200 36 0,'14'16'18'0,"11"25"-9"15,-15-32 19-15,-6 4-25 16,3-1 0-16,4 1 3 15,-1-1 0-15,1-2-7 16,6-7 1-16,-9 0 5 16,6-9 0-16,3-7-1 15,-3-15 1-15,15-6-2 16,-1-23 0-16,11-18-3 16,-4-10 0-16,7-6-16 0,1-19 0 15,-15 4-1-15,-7 9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4T19:05:29.6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8477 3825 46 0,'7'0'23'0,"4"16"-16"0,-8-10 24 15,1-3-30-15,-1 13 0 0,1 9 2 16,-4 3 0-16,-4 10-4 16,1 12 0-16,-1 7 2 15,1 12 1-15,-1-7-2 16,1 1 1-16,3 0-1 16,0-16 0-16,0-6 0 15,0-10 1-15,0-9-1 16,3-16 1-16,-3-12-1 15,-3-7 1-15,-4-6-1 16,-7 1 0-16,-4-7-1 16,-7 3 1-16,-6 3-3 15,-5 9 1-15,-6 4-1 16,3 6 1-16,0 3-1 16,1 10 0-16,6 6 2 15,4-7 0-15,6 7 1 16,5 3 1-16,10 3 2 15,7 3 0-15,10-3 1 16,15-3 0-16,0-6-1 16,14-7 1-16,10-9-2 0,0-6 0 15,1-3-6-15,-4-4 1 16,-4 4-11-16,-14-4 0 16,-14 10-3-1,-14 3 1 16</inkml:trace>
  <inkml:trace contextRef="#ctx0" brushRef="#br0" timeOffset="246.16">7761 4822 49 0,'4'7'24'0,"13"2"-21"0,-6-9 47 0,10 0-48 15,14 0 1-15,8-9 1 16,17-4 1-16,10-2-7 16,8-1 1-16,3-6 2 15,-3 0 1-15,-11 6-5 16,-15 4 1-16,-2 5-9 16,-11 1 1-16,-11-3-8 15,-7 6 0-15</inkml:trace>
  <inkml:trace contextRef="#ctx0" brushRef="#br0" timeOffset="681.56">8054 5117 53 0,'-11'35'26'0,"8"34"-27"0,3-50 45 15,0 2-44-15,0 11 1 16,7-7 0-16,0 6 1 16,4 4-2-16,-8-7 0 0,8-6 0 15,-8-3 1-15,4 0-1 16,-7-7 0-16,-7-2-1 16,7-4 0-16,-10-12 0 15,-1-4 1-15,-7-2-2 16,-6-4 1-16,-12 3 0 15,-2 1 1-15,2-1-1 16,-10 7 1-16,8 6-1 16,-5 6 1-16,1 10 0 15,3 6 0-15,4 9 0 16,3 10 0-16,4 0 1 16,7 6 0-16,7 3-1 15,14-6 1-15,0-3-2 16,10-4 0-16,15-5-4 15,10-7 1-15,15-10-11 16,10-18 1-16,-4-16-1 0,7 1 0 16</inkml:trace>
  <inkml:trace contextRef="#ctx0" brushRef="#br0" timeOffset="896.87">8491 5240 43 0,'4'47'21'0,"-15"-7"-23"0,8-27 43 0,-1 9-40 16,-17 9 1-16,-4 1 1 15,-10 5 0-15,7 7-4 16,-11-3 0-16,7 9 2 16,4-6 0-16,7-3-6 15,0-13 1-15,10-22-10 16,8-18 0-16</inkml:trace>
  <inkml:trace contextRef="#ctx0" brushRef="#br0" timeOffset="1060.48">8170 5296 51 0,'36'47'25'0,"31"60"-19"15,-39-76 41-15,14 16-47 16,4 3 1-16,-4 0-2 15,-3 7 0-15,-7-10-7 16,-4-13 1-16,-10-15-9 0,-8-9 0 16</inkml:trace>
  <inkml:trace contextRef="#ctx0" brushRef="#br0" timeOffset="1912.59">10139 4606 56 0,'-4'10'28'0,"-13"-14"-29"16,10 11 46-16,-7 5-44 16,-11 16 1-16,-7 1 0 0,-14 21 1 15,-10 13-4-15,-8 12 0 16,1 6 2-16,-1 4 1 16,4 3-3-16,4-10 0 15,6-6-3 1,12-18 0-16,6-7-10 0,14-25 0 15,11-26-3-15,7-14 0 16</inkml:trace>
  <inkml:trace contextRef="#ctx0" brushRef="#br0" timeOffset="2243.78">9610 4471 27 0,'-4'10'13'0,"1"-7"1"0,3 3 18 0,0-3-27 15,3 10 1-15,1 2 3 16,-1 7 1-16,4 16-12 15,4 12 1-15,10 16 7 16,14 12 0-16,15 4-3 16,6 6 1-16,8 3-3 0,6 3 0 15,-6-6-4 1,-11-19 0-16,-11-10-7 16,-10-6 0-16,-11-18-7 0,-11-10 1 15</inkml:trace>
  <inkml:trace contextRef="#ctx0" brushRef="#br0" timeOffset="2965.06">10915 3690 42 0,'-11'16'21'0,"-17"9"-15"0,25-15 32 0,-8 2-36 15,-3 10 0-15,0-3 1 16,0 3 1-16,-7 9-5 15,-4 13 0-15,-3-16 3 16,-1 7 0-16,-2-1-3 16,6-2 0-16,4-4-6 15,3-6 1-15,4-3-9 16,7-29 0-16</inkml:trace>
  <inkml:trace contextRef="#ctx0" brushRef="#br0" timeOffset="3191.45">10580 3615 39 0,'17'53'19'0,"36"13"-9"0,-28-37 27 16,0 8-35-16,17 13 0 0,7 10 0 15,11 3 1-15,4-10-7 16,-4 0 1-16,-11-6-10 16,-13-15 0-16</inkml:trace>
  <inkml:trace contextRef="#ctx0" brushRef="#br0" timeOffset="6607.88">11419 4920 45 0,'11'25'22'0,"3"-16"-11"0,-7-9 23 16,7 0-33-16,4 0 0 15,7-6 2-15,13 3 0 16,12-10-4-16,6 1 1 0,-6-4-3 16,-8 7 1-16,-3 5-9 15,-7-2 1-15,-18 0-5 16,-7 6 0-16</inkml:trace>
  <inkml:trace contextRef="#ctx0" brushRef="#br0" timeOffset="6852.63">11374 5186 56 0,'3'35'28'0,"39"-16"-35"0,-24-26 55 0,10 4-47 16,15-6 1-16,13-4-1 15,4 1 0-15,-4 2-6 16,-10 1 0-16,0-7-11 15,-11 0 1-15</inkml:trace>
  <inkml:trace contextRef="#ctx0" brushRef="#br0" timeOffset="7496.26">12682 4180 45 0,'-3'6'22'0,"10"-12"-13"0,-4-1 28 0,8-2-35 0,7-4 0 16,13-2 2-16,15 2 0 15,4-6-5-15,27 4 0 16,4 5 3-16,15-5 1 16,-1-1-2-16,-17 0 0 15,-11 10-1 1,-15 6 0-16,-9 0-1 0,-22 22 1 16,-7 12-1-16,-10 7 1 0,-11 16-2 15,-11-4 1 1,-17 10-1-16,-4 6 1 0,0-16 0 15,-3 10 0-15,-4-7-1 16,7-3 1-16,4-6-1 16,3-6 0-1,7-6-1-15,8-13 1 0,3-4-2 16,3 4 0-16,7-12-3 16,4-4 0-16,4 7-6 15,3-7 0-15</inkml:trace>
  <inkml:trace contextRef="#ctx0" brushRef="#br0" timeOffset="7786.1">13039 5556 59 0,'-7'16'29'0,"21"-10"-35"0,-7-3 56 0,3-3-51 15,1 7 1-15,0-7-24 16,-1-10 0-16,-6 1 20 15,-4 3 0-15</inkml:trace>
  <inkml:trace contextRef="#ctx0" brushRef="#br0" timeOffset="9958.56">15977 4675 28 0,'7'38'14'0,"0"-38"-2"0,-3 0 15 0,-4 0-24 16,0 0 0-16,0 0 4 15,3-7 1-15,1 1-9 16,0-6 1-16,-1-7 5 16,4 9 0-16,4-12-1 15,-1-9 0-15,4-3-2 16,1-20 0-16,-1-12-2 16,0-6 0-16,0 3-2 15,0 10 1-15,0 5-3 16,-3 4 1-16,-4 10-2 15,-4 11 0-15,-6 10-2 16,-4 13 1-16,-4 12-1 16,0 23 0-16,1 5 1 15,10 29 1-15,7 3 2 16,11 9 0-16,6-12 5 16,5-7 1-16,-1-9 3 15,14-19 1-15,11-6 1 16,-4-28 0-16,-3-16 0 15,4-9 0-15,-19-13-4 0,-9-13 1 16,-12-5-3-16,-13-1 1 16,-8-6-8-16,-7 3 0 15,-10-9-11-15,-4 12 1 16</inkml:trace>
  <inkml:trace contextRef="#ctx0" brushRef="#br0" timeOffset="10786.41">16820 4352 35 0,'4'16'17'0,"0"-7"-5"16,-1-6 19-16,-3-3-28 16,0 0 1-16,0-6 0 15,-3 6 0-15,-5-6-6 16,-2 3 1-16,-4 3 3 0,-4 3 1 15,-7 3-3-15,-3 3 0 16,0 13-1-16,0 10 0 16,3 5-1-16,7-2 0 15,8 9 0-15,10-13 0 16,7-3 0-16,11-12 0 16,10-10 0-16,4-15 1 15,-4-4-1-15,-4-9 0 16,5-6-8-16,-5 0 1 15,-2-16-3-15,-1-9 0 16</inkml:trace>
  <inkml:trace contextRef="#ctx0" brushRef="#br0" timeOffset="11011.62">17078 3857 54 0,'0'44'27'0,"-14"28"-36"16,10-60 55-16,-3 20-46 15,0 5 0-15,-3 17 0 16,3 11 0-16,0-2-2 16,7-3 1-16,0-7-5 15,0-15 0-15,3-16-9 16,1-13 1-16</inkml:trace>
  <inkml:trace contextRef="#ctx0" brushRef="#br0" timeOffset="11207.62">16828 4217 54 0,'21'22'27'0,"42"-25"-30"0,-31 0 45 16,3 3-45-16,8-3 0 16,2 0-8-16,-2 0 1 0,-4 3 2 15,-11-7 0-15</inkml:trace>
  <inkml:trace contextRef="#ctx0" brushRef="#br0" timeOffset="11564.81">17184 4503 44 0,'42'40'22'0,"15"-40"-19"16,-43-6 33-16,3-3-35 15,1-4 0-15,-4-6-1 16,-3 4 1-16,-4-14-2 0,-4 4 0 15,-3-6-1 1,-3 3 0-16,-4 6-1 0,-7 3 0 16,-4 13-1-16,-3 6 1 15,-4 12 1-15,0 7 0 16,4 12 4-16,4 13 0 16,6-9 3-16,11 6 1 15,7-1 0-15,14-8 1 16,7-7-1-16,4-9 0 15,7-10-5-15,3-9 0 16,1-4-9-16,-5 4 1 16,-9-16-10-16,-8 4 1 0</inkml:trace>
  <inkml:trace contextRef="#ctx0" brushRef="#br0" timeOffset="13622.66">19188 4073 45 0,'10'-3'22'0,"4"3"-9"0,-14 0 23 0,0 3-34 16,-3 3 0-16,-4 4 1 16,-7-1 0-16,-4 7-5 15,-3 3 1-15,0-1 2 16,3 7 0-16,0 7-2 15,1 9 0-15,-1-7 0 16,7 4 0-16,4 6 0 16,7-7 0-16,0 1-2 15,11-4 1-15,10-9-3 16,14-9 0-16,4-10-9 16,7-12 1-16,4-13-2 15,-1 4 1-15</inkml:trace>
  <inkml:trace contextRef="#ctx0" brushRef="#br0" timeOffset="13968.59">19565 4264 36 0,'0'0'18'0,"-7"0"-17"0,3 0 35 15,-3 3-34 1,-3 1 0-16,-8 2 1 0,-6 0 0 16,-5 4-4-16,1 2 0 15,-4 7 3-15,4 3 0 16,3-3-1-16,4-1 0 15,7 1-1-15,4-3 0 16,6-4-2-16,8-2 1 16,6-7-2-16,8-3 0 15,3-6-2-15,4 6 1 16,-1-7 0-16,-3-2 0 16,4 0 1-16,-4-7 1 0,-3 7 1 15,-4 2 1-15,-3 1 1 16,-1 0 0-16,1 12 1 15,-4-3 0-15,0 7-1 16,0-1 1-16,0 4-2 16,0 5 1-16,0-2-6 15,-3 6 0-15,-1-16-6 16,4-3 1-16</inkml:trace>
  <inkml:trace contextRef="#ctx0" brushRef="#br0" timeOffset="14327.47">19689 4456 44 0,'7'43'22'0,"-4"-17"-24"0,-3-23 41 0,0-3-39 0,7-3 0 0,0-7-1 0,0-2 0 15,4-1 0-15,-1-3 1 16,1-6-2-16,0-3 1 16,-1-3-1-16,1 3 0 15,-1 0 0-15,1 3 1 16,3 6-1-16,0 1 1 16,0 5 0-16,0 7 1 15,1 6 1-15,-1 7 0 0,0 8 1 16,0 8 1-16,0-8-1 15,4-2 1-15,-4 3-2 16,-4-3 1-16,4 2-6 16,-3-8 1-16,0-1-10 15,-4-9 1-15</inkml:trace>
  <inkml:trace contextRef="#ctx0" brushRef="#br0" timeOffset="14689.14">20133 4321 48 0,'4'53'24'0,"-1"0"-26"16,1-43 40-16,-1-1-38 0,-3 1 1 15,0 2-1-15,0-6 0 16,0 1 0-16,4-17 0 15,-4 1-1-15,0-1 1 16,0-5-1-16,3-1 0 16,1-3-1-16,3-3 1 15,0 7-1-15,7-1 1 16,0 7 0-16,4-1 0 16,-1 10 0-16,5 6 0 15,-5 4 1-15,-3 9 1 0,0-10-1 16,-3 4 0-16,3-1-3 15,-3 1 1-15,3-4-5 16,0-3 0-16,4-3-5 16,-1-6 0-16</inkml:trace>
  <inkml:trace contextRef="#ctx0" brushRef="#br0" timeOffset="14932.04">20539 4380 37 0,'14'-22'18'0,"7"-3"-14"0,-14 19 31 0,0 0-33 16,0-4 1-16,-3 1-1 15,-1 0 1-15,-3-1-4 16,-3 7 0-16,-4-3 2 16,-4 6 1-16,0 9-3 15,-3 1 1-15,0 8-4 16,0 4 1-16,0 0-3 16,7 3 1-16,3 0-1 15,4-3 0-15,8-6 1 0,9-7 0 16,4-9 3-16,0-6 0 15,1-3-2-15,-1-19 1 16,-7-7-4-16,4-9 0 16</inkml:trace>
  <inkml:trace contextRef="#ctx0" brushRef="#br0" timeOffset="15172.42">20863 3546 45 0,'25'41'22'0,"-32"-3"-20"0,7-35 44 0,-4 9-45 15,1 7 1-15,-4 9 0 16,0 10 1-16,0 22-4 16,-4 12 0-16,4 15 2 15,0 8 1-15,0-11-5 16,0-12 0-16,3-18-7 15,-3-20 0-15,4-15-6 16,-1-25 1-16</inkml:trace>
  <inkml:trace contextRef="#ctx0" brushRef="#br0" timeOffset="15353.67">20620 4045 46 0,'7'37'23'0,"18"14"-14"0,-15-48 40 15,1 3-46-15,13-6 0 16,19-9 0-16,10-10 0 16,10 6-5-16,8-6 0 15,-8-6-2-15,-13 0 0 16,-15 3-14-16,-10-3 1 16</inkml:trace>
  <inkml:trace contextRef="#ctx0" brushRef="#br0" timeOffset="15827.81">22070 4296 48 0,'-11'50'24'0,"8"0"-19"0,3-44 32 0,3 4-36 0,4 5 1 0,4 4-1 0,3 6 1 15,7-6-3-15,4-3 0 16,3-7 2-16,4-9 0 0,0-9-3 15,-4-7 1-15,-11-6-2 16,5-16 1-16,-1-2-5 16,-4 2 0-16,1 0-8 15,-4-5 0 1</inkml:trace>
  <inkml:trace contextRef="#ctx0" brushRef="#br0" timeOffset="16361.98">22627 4195 54 0,'28'19'27'0,"-10"9"-27"0,-14-21 48 0,-1 2-48 15,-3 0 1-15,-3-2-1 16,-4-1 0-16,-4 0-1 16,-3 1 1-16,0 2-1 15,0-9 0-15,-1 9-1 16,1-6 0-16,4 4 0 0,6-4 1 15,4 0 0-15,7 3 0 16,7-3 1-16,8 1 0 16,2 2 1-16,1 3 0 31,0 13-1-15,-11 3 1-16,-7 0-1 0,-4-3 0 15,-3 0-1-15,-3-3 1 0,-1-10-1 16,4-2 1-1,0-1 0-15,7-3 1 0,7-3 0 16,8-6 0-16,2-4 1 16,5-5 0-16,-5-1 0 15,4-9 0-15,1 0-1 16,-5-10 1-16,-2 4-2 16,-5 0 1-16,-10 3-2 46,0 2 0-46,-7 8-1 16,-7 8 0-16,0 10 0 0,-7 19 0 0,7 19 0 0,0-4 0 16,3 10 1-16,4 0 0 0,8-10 0 47,6 4 1-32,14-19-4-15,4 0 0 16,3-13-11-16,0-28 1 0</inkml:trace>
  <inkml:trace contextRef="#ctx0" brushRef="#br0" timeOffset="16916.72">24416 4515 47 0,'-4'91'23'0,"-6"-28"-17"16,6-48 33-16,1 4-38 16,-1 0 1-16,1-9 0 15,-1-1 1-15,0-9-4 16,4-13 0-16,0-15 2 16,0-3 0-16,0-13-2 15,-3 0 0-15,-1-12-1 16,4 2 0-16,4 1-2 15,3 9 1-15,4 0 0 16,6 16 0-16,4 0 2 0,4 12 0 16,3 7 2-16,1-1 0 15,-5 10 2 48,-3 3 0-63,-3 7-1 15,-11 12 1-15,-7 0-3 16,-7 6 1-16,-4-6-4 16,-3-3 0-16,-3-10-6 15,-1 4 1-15,4-7-6 0,3-6 0 0</inkml:trace>
  <inkml:trace contextRef="#ctx0" brushRef="#br0" timeOffset="17204.28">24821 4258 36 0,'18'19'18'0,"10"-3"-12"0,-21-13 28 0,0 3-32 0,-3-6 1 0,-4 0 1 16,-7 0 0-16,-7 0-6 16,-4 0 1-16,-3 0 3 15,-4 0 0-15,-3 9-2 16,3 7 1-16,1 0-2 16,3 6 1-16,10-7-1 15,7 4 1-15,11 0-1 0,8-10 1 16,6 1 0-1,7-10 0-15,0-10 0 0,0 10 0 16,-3-9-6 0,-4 3 0-16,0-10-7 31,-6-3 0-15</inkml:trace>
  <inkml:trace contextRef="#ctx0" brushRef="#br0" timeOffset="17525.68">24984 4267 47 0,'24'44'23'0,"5"3"-18"0,-22-31 38 0,0-7-42 0,0 4 0 0,0 3 0 15,0-1 0-15,0-5-2 16,0-1 1-16,-3-3 0 16,3-2 1-16,3-4-2 15,-6-7 1-15,3 1-1 16,0 3 1-16,3 0 0 15,-3 3 0-15,4 0-1 16,3 3 1-16,0 3 0 16,4 0 0-16,0 7 0 15,-4-7 0-15,3-3-1 16,1-3 1-16,0-3 0 16,-4-3 0-16,0-7-3 15,-4 7 0-15,-3-10-5 16,-3 4 1-16,0-4-8 15,-4-3 1-15</inkml:trace>
  <inkml:trace contextRef="#ctx0" brushRef="#br0" timeOffset="17842.57">25464 4427 56 0,'24'10'28'0,"26"-4"-33"0,-36-9 52 15,3 0-47-15,1-4 1 16,-4-5-1-16,-3-7 0 0,-1 0-1 16,1-6 1-1,-8 0 0-15,-3-3 0 0,0 3-1 16,-3 6 0-16,-4-3-1 16,-4 10 1-16,1 8-1 15,-1 8 0-15,4 5 0 16,0 7 1-16,7 2-1 15,3 11 0-15,5-1 0 16,2-6 0 31,1 0-2-47,-4-3 1 0,3-4-6 0,4 1 1 16,4-7-5-16,0-9 0 15</inkml:trace>
  <inkml:trace contextRef="#ctx0" brushRef="#br0" timeOffset="18081.96">25848 4380 24 0,'4'22'12'0,"-8"-31"-2"0,4 9 15 15,0-10-21-15,-3 1 0 16,-1-10 4-16,0 4 1 16,4 5-9-16,4 4 0 15,3 3 8-15,4 3 0 16,6 0-3-16,11-7 1 15,8 4-4-15,6-12 0 16,-3 2-7-16,-4 1 0 16,-7-1-12-16,-10-3 1 47</inkml:trace>
  <inkml:trace contextRef="#ctx0" brushRef="#br0" timeOffset="18545.96">26949 4258 49 0,'-7'63'24'0,"7"-38"-19"0,0-19 36 16,0-6-39-16,0 0 1 16,7-9 0-16,3-10 0 15,1-3-4-15,-1-3 0 16,5 6 3-16,2-9 0 0,4 6-1 16,4 3 0-16,3 3-2 15,1-2 1-15,-1 8-5 16,0-2 1-16,-3 2-6 15,-4 1 1-15,-4 3-8 16,1-7 0-16</inkml:trace>
  <inkml:trace contextRef="#ctx0" brushRef="#br0" timeOffset="18802.36">27421 4249 57 0,'22'25'28'0,"-12"25"-35"16,-3-41 51-16,-3 4-44 16,-1 6 1-16,4-10 0 0,-3 0 0 15,3 7-2-15,0-3 1 16,4 2 0-16,3-5 0 16,3-10-1-16,4-7 0 15,1-2 0-15,-1-16 0 16,-4-6 0-16,1-13 0 15,0-13-4 17,-1 1 0-32,-3-7-10 0,1 0 0 15</inkml:trace>
  <inkml:trace contextRef="#ctx0" brushRef="#br0" timeOffset="19012.31">27831 3600 48 0,'0'78'24'0,"10"38"-25"0,-6-85 37 0,-4 23-36 15,0 11 1-15,-4 8-1 16,4 5 1-16,0-3-4 16,0-18 0-16,0-13-5 15,0-10 0-15,7-9-6 16,4-15 1-16</inkml:trace>
  <inkml:trace contextRef="#ctx0" brushRef="#br0" timeOffset="19420.3">28071 4264 45 0,'3'16'22'0,"15"0"-16"0,-8-10 41 15,4-6-46-15,4 0 0 16,7 0 0-16,3-6 1 16,0-4-3-16,0-2 1 0,-6-1 0 15,-5 1 0-15,-6-10-1 16,-8 3 1-16,-10 6-2 15,-10-2 0-15,-8 8 0 16,-3 10 0-16,-1 16 0 16,5 6 1-16,6 16 1 15,4 0 0 1,11 6 2-16,10 0 0 0,7-3 1 31,14-3 1-31,7-16-1 0,4-10 0 16,-4-8-5-16,4-10 1 15,-7-7-11 1,0-9 0-16,-11-9-5 16,-7 0 1-1</inkml:trace>
  <inkml:trace contextRef="#ctx0" brushRef="#br0" timeOffset="20325.78">18468 3860 47 0,'3'6'23'0,"1"29"-15"16,-4-26 23-16,0 7-32 16,0 6 0-16,-4-4-2 15,4-2 1-15,-3 0-1 0,3-4 0 16,3-5-11-16,5-4 1 16</inkml:trace>
  <inkml:trace contextRef="#ctx0" brushRef="#br0" timeOffset="20528.47">18609 3894 34 0,'7'-3'17'0,"7"-13"-8"0,-10 1 21 0,-4 2-27 0,0-2 1 0,0-4 1 0,-7 0 1 0,-7-6-8 0,-11 9 0 0,0 4 5 0,-3 5 0 0,-11 14-2 0,-7 5 0 0,-7 13-2 0,4 7 0 0,10 15-2 0,7 6 1 0,18 0-3 16,14 10 1-16,21-10 0 16,18 10 0-16,0-25 3 15,18-13 1-15,13-16 4 16,-3-18 0 0,-3-20 1-16,-15-5 0 0,-14-19-1 15,-21 3 1-15,-21-13-11 16,-24 0 1-16,-19-3-10 15,-3 4 1-15</inkml:trace>
  <inkml:trace contextRef="#ctx0" brushRef="#br0" timeOffset="21714.05">29997 3298 48 0,'3'22'24'0,"1"-9"-16"0,-4-7 24 16,0 7-32-16,-4 9 0 16,1 3 0-16,-4 3 0 15,0 13 0-15,0 0 0 16,-1 12 0-16,1 0 1 16,7-9-1-16,0-3 0 15,0-16 0-15,0-3 1 16,0-10-1-16,-3-12 1 15,-8-6-1-15,-3-3 0 0,-7-4 0 16,-4-6 0-16,-3 1-2 16,-4 2 0-16,-3-3-1 15,0 3 0-15,0 7 0 16,3 9 0 15,7 6 0-31,4 13 1 63,10 0 2-48,11 6 0 1,7 3 2-16,11-9 1 16,14-3 0-16,10-7 0 0,11-9 0 0,0 0 0 0,-7-6-4 0,-4 3 0 0,-10 3-9 0,-4 0 0 0,-14 3-5 0,-14 3 1 15</inkml:trace>
  <inkml:trace contextRef="#ctx0" brushRef="#br0" timeOffset="21940.87">29383 4060 58 0,'18'10'29'0,"34"-29"-32"0,-34 16 58 0,14 0-53 0,17 6 1 0,18-3-1 0,18 0 1 16,-7-3-7-16,-4 0 1 0,-11 6-2 15,1 0 0 1,-19 0-13-16,-9-6 1 0,-15 0-2 16,-7 3 1-16</inkml:trace>
  <inkml:trace contextRef="#ctx0" brushRef="#br0" timeOffset="22359.7">29665 4252 48 0,'4'37'24'0,"6"20"-26"0,-6-38 47 0,-4-7-44 0,0 7 0 0,0 6 1 15,0 0 0-15,-4 3-3 0,1-6 1 16,-1-3 1-1,1 0 0-15,-1-10-1 0,1 1 0 32,-15-16 0-32,4 2 0 15,-11-5-1-15,7-10 0 16,-3 7 0-16,0-1 1 16,-4 4-1-16,-3 2 1 15,0 7-1-15,-7 7 1 16,3 2 0-16,0 7 0 15,4 3 0-15,3-1 1 0,8 4 0 16,3 10 0-16,10-1-1 31,8 4 1 1,6-4-2-32,11-3 1 0,8-3-5 0,2-3 0 0,1-16-10 0,7-6 0 0</inkml:trace>
  <inkml:trace contextRef="#ctx0" brushRef="#br0" timeOffset="22596.56">30071 4352 43 0,'-11'44'21'0,"-6"6"-15"16,10-31 30-16,-15 6-36 15,-9 0 1-15,-12 3 0 0,4 7 0 16,4 3-4-16,3-4 1 16,4-12-6-16,11 0 0 15,6-19-5-15,11-19 0 16</inkml:trace>
  <inkml:trace contextRef="#ctx0" brushRef="#br0" timeOffset="22753.48">29841 4390 40 0,'29'50'20'0,"17"16"-19"0,-32-51 34 0,-4 20-35 15,1 6 0-15,-1 3-2 16,8-7 0-16,-7-2-5 16,3-16 1-16,-4-13-6 15,4-12 1-15</inkml:trace>
  <inkml:trace contextRef="#ctx0" brushRef="#br0" timeOffset="23058.88">30815 3944 42 0,'-3'22'21'0,"-19"19"-19"0,8-31 37 0,-10-1-38 0,-5 10 0 16,-2 15 0-16,-5-2 1 16,-2 8-3-16,-5 20 1 15,1-10 1-15,7 0 1 16,-1-3-5-16,12-9 0 15,6-13-10-15,15-16 1 16,6-12-2-16,8-22 1 0</inkml:trace>
  <inkml:trace contextRef="#ctx0" brushRef="#br0" timeOffset="23277.58">30484 3828 33 0,'21'44'16'0,"18"16"-1"0,-29-35 29 0,1 3-41 16,-1 13 1-16,4 3 1 16,8 9 1-16,2 13-8 15,4-3 1-15,1-1 3 16,-8-2 1-16,-4-16-7 16,-2-10 0-16,-5-12-12 15,-3-22 0-15</inkml:trace>
  <inkml:trace contextRef="#ctx0" brushRef="#br0" timeOffset="24206.34">31221 3223 34 0,'7'-3'17'0,"-14"31"-5"0,7-25 16 0,0 4-24 0,-4 5 0 0,4-2 2 16,-3 2 1-16,-1 7-9 15,1 0 1-15,-1-3 5 16,-3 2 1-16,4 1-3 16,-1-9 0-16,1-1-2 15,3-3 1-15,0-6-1 16,0-6 1-16,3-3-1 15,4-1 1-15,0-6-1 16,4 4 1-16,3-4-1 16,4-3 1-16,3-9-1 15,3-3 0-15,5 6 0 0,2 3 1 16,1 3-1-16,0 0 1 16,0 7-1-16,-1 8 0 15,-2 4 0-15,-5 4 1 16,-3 8-1-16,-3 10 0 15,-4 3-1-15,0 10 1 16,-3 2 0-16,-4 4 0 16,-4-3-5-16,1-13 0 15,-4 3-11-15,-7-19 0 16</inkml:trace>
  <inkml:trace contextRef="#ctx0" brushRef="#br1" timeOffset="28004.31">31835 3079 52 0,'49'-9'26'0,"-38"-13"-20"16,-8 12 27-16,-3-2-33 15,-7-4 0-15,-11 0 0 16,-13 4 0-16,-5-7 0 15,-13-3 0-15,-18 0 0 16,-11 3 0-16,-6 4 0 16,-1 8 0-16,4 10-2 15,0 7 1-15,-4 12-1 16,11 19 1-16,7 6 0 16,11 22 0 15,13 15 0-31,26 1 1 15,24 15 0-15,31 7 1 0,8-16 0 0,28-3 0 0,29-19 0 0,13-22 1 16,1-22 0-16,-5-25 0 16,-9-25 1-16,-12-22 0 15,-9-13-1-15,-12-12 0 16,-17-10-2 0,-18-2 0-16,-24 2-8 15,-22 4 1-15,-17 9-10 16,-7 6 1-16</inkml:trace>
  <inkml:trace contextRef="#ctx0" brushRef="#br1" timeOffset="28830.19">31492 1677 52 0,'0'10'26'0,"-7"-1"-32"0,4-6 42 0,-8 3-36 15,-10-2 1-15,0 2-2 16,-4 3 1-16,-6 7 0 16,-5-3 0-16,1 18 0 15,3-3 0-15,8 10 0 16,6 2 0-16,4 11 1 15,3 2 0-15,11 0-1 16,14 7 0-16,15-7-3 16,2-6 0-16,8-12-4 15,3-10 1-15,-3-3-2 16,0-7 1-16,3-8 0 16,-6-7 1-16,-5-13 5 15,-2 1 1-15,-5-4 3 16,-3 3 1-16,-3 1 1 15,-4 2 0-15,-3 1 1 16,-4 0 0-16,-7 9-2 0,-4-4 0 16,-3-2-1-1,-7 6 0-15,-7 0-1 16,-4-3 1-16,-3 3-2 0,0 3 0 16,0 7-1-16,3-1 1 15,0 4-1-15,8 5 0 16,6 1-2-16,4 0 0 15,11-3-1-15,6-4 0 16,8-2-2-16,10-4 1 0,0-6-4 16,0-9 0-16,1-10-4 31,-12-3 0-31</inkml:trace>
  <inkml:trace contextRef="#ctx0" brushRef="#br1" timeOffset="29175.39">31708 2320 40 0,'-4'19'20'0,"8"-7"-27"0,-4-12 35 0,0 0-28 0,0 0 0 0,0-3 0 15,0-3 0-15,0-3-1 16,0-4 1-16,3 4-1 15,4-7 1-15,0-3 0 16,4 0 0-16,3 7-1 0,4 2 1 16,-1 7 0-16,4-6 1 15,-3 3 0-15,0 6 1 16,-4 6 0-16,-4 3 0 16,-3 7 0-16,1 3 0 15,-1 0-1-15,-4-4 0 16,1 4-1-16,-1-9 0 15,-3 2-4-15,0 1 1 16,4-4-9-16,-1 0 1 16</inkml:trace>
  <inkml:trace contextRef="#ctx0" brushRef="#br1" timeOffset="29551.7">32198 2251 44 0,'11'25'22'0,"-11"-6"-25"16,0-16 37-16,-7 3-35 16,-4 1 1-16,-3-4 0 15,-4 3 0-15,1-3 0 16,-1 4 0-16,-3-4 0 16,3 3 0-16,1-3-1 15,2 3 1-15,1 1-1 16,7-4 0-16,4 0-1 15,10 3 1-15,3-6 0 16,8 6 0-16,7 4 0 16,-1-1 1-16,-2 4 0 15,-5 2 0-15,-6 1 0 0,-4 3 1 16,-7-3-2-16,-7 2 1 16,-7 1-1-16,-8 0 1 15,-2-10-1-15,-1 1 0 16,0-1-3-16,4-2 1 15,4-7-5 1,6 0 1 0,11-7-4-1,7-2 1-15</inkml:trace>
  <inkml:trace contextRef="#ctx0" brushRef="#br1" timeOffset="29821.07">32801 1787 39 0,'0'-19'19'0,"0"0"-20"16,0 19 38-16,0 10-35 15,-3-1 1-15,-11 16 0 16,-11 4 0-16,-10 8-5 16,-8 13 1-16,-6 16 3 15,0 22 1-15,-4 3-3 16,3-3 1-16,4 0-1 15,15-13 1-15,6-16-5 16,14-15 1-16,11-25-7 16,4-10 0-16,3-15-4 15,-4-13 1-15</inkml:trace>
  <inkml:trace contextRef="#ctx0" brushRef="#br1" timeOffset="30021.47">32258 2276 30 0,'0'44'15'0,"0"-16"-6"0,7-21 25 0,4-4-32 0,6 3 0 15,8-3 0-15,7 3 1 0,7-6-6 16,10 0 1-16,7 0-7 16,-6 4 1-16,-8-4-4 15,-14-4 0-15</inkml:trace>
  <inkml:trace contextRef="#ctx0" brushRef="#br1" timeOffset="30141.73">32681 2580 54 0,'0'19'27'0,"0"-13"-39"16,0-6 55-16,0 0-47 15,-3 0 0-15,-8-9-24 16,-6 0 0-16</inkml:trace>
  <inkml:trace contextRef="#ctx0" brushRef="#br0" timeOffset="40827.9">18179 5293 39 0,'-4'3'19'0,"4"-12"-5"0,0 9 20 16,4 6-31-16,-1-6 0 15,4 3 2-15,4 3 1 16,-1-3-8-16,8 4 1 16,7-1 4-16,10 3 1 15,0-6-3-15,-3 4 1 16,-4-1-2-16,-7 7 0 15,-3-7-1-15,-4 3 1 16,-10 1-1-16,-8 2 0 16,-6 7-1-16,-8 6 1 0,-7-6-1 15,1 0 1 1,-5 0 0-16,5-1 0 0,2 4 1 16,8 0 0-16,7-3 0 15,7 0 1-15,7-3 0 16,11-1 0-16,7-2 0 15,3-1 1-15,0-12-3 16,-3 7 1-16,-4-7-10 16,0-7 1-16,-3-2-7 15,-1 3 0-15</inkml:trace>
  <inkml:trace contextRef="#ctx0" brushRef="#br0" timeOffset="41246.76">18658 5309 52 0,'29'-7'26'0,"-40"-27"-33"0,4 21 46 15,-7-9-39-15,-11 3 0 16,-3 1 0-16,-11-1 1 16,-17 3-1-16,-11 10 1 15,-7 6 0-15,-4 3 0 0,4 16-1 16,3 9 0-16,8 19-2 16,10 13 1-16,11 21-2 15,13 7 0-15,15 9 0 16,14-3 0-16,14-9 2 15,18-13 0-15,18-28 2 16,20-22 1-16,11-19 2 16,7-19 0-16,4-21 1 15,-11-4 0-15,-14-9-2 16,-14 0 1-16,-17-13-7 16,-19 10 1-16,-17-10-14 15,-14 10 0-15</inkml:trace>
  <inkml:trace contextRef="#ctx0" brushRef="#br0" timeOffset="42088.96">19166 6303 57 0,'15'31'28'0,"6"7"-26"0,-11-32 44 16,1 0-43-16,3-6 1 16,0-3-1-16,7-13 1 15,0-3-6-15,4-15 0 16,-4-13 4-16,0 0 0 0,-6-3-2 16,-1-4 0-16,-4 1-3 15,-3 9 1-15,-3 7-3 16,3 5 1-16,-7 13-2 15,-4 13 1-15,-3 12-2 16,-3 23 1-16,-1 5 1 16,4 16 0-16,7 0 3 15,11 10 0-15,6 0 2 16,15-1 0-16,0-12 3 16,7-12 1-16,14-16 1 15,10-13 1-15,4-16-1 16,0-12 1-16,-7-18-2 15,-11-10 0-15,-13-23-2 16,-15-2 0-16,-14-6-3 16,-14 12 0-16,-11 0-5 15,-6 9 0-15,-15 16-11 0,-4 13 0 16</inkml:trace>
  <inkml:trace contextRef="#ctx0" brushRef="#br0" timeOffset="42433.12">20161 6453 51 0,'4'-9'25'0,"13"-23"-20"0,-13 17 36 0,-4-1-41 15,-4-6 0-15,-3 3-1 16,0 7 1-16,-3-1-1 16,-4 4 1-1,-18 9-5 1,0 9 1-16,7 10-3 16,8 3 1-16,6 3-3 15,11 0 1-15,7 0 0 16,7-6 1-16,4-7 3 15,0-5 0-15,-1-10 1 16,4-10 0-16,1-6-3 16,6-15 0-16</inkml:trace>
  <inkml:trace contextRef="#ctx0" brushRef="#br0" timeOffset="42657.34">20525 5481 37 0,'0'47'18'0,"-14"-3"-15"0,6-25 34 16,-2 6-35-16,-4 19 1 16,-4 12 0-16,0 16 0 15,-3 7-4-15,7 12 0 0,0-13-1 16,4-6 1-16,2-22-12 15,-2-12 0-15</inkml:trace>
  <inkml:trace contextRef="#ctx0" brushRef="#br0" timeOffset="42837.85">20073 5942 49 0,'25'34'24'0,"14"1"-13"15,-15-29 38-15,19-6-48 16,17-9 0-16,17-10-2 16,1-3 0-16,6-6-9 15,-6 3 0-15,0 0-7 16,-4 0 1-16</inkml:trace>
  <inkml:trace contextRef="#ctx0" brushRef="#br0" timeOffset="43649.01">22849 6149 56 0,'-3'0'28'0,"3"0"-23"0,-4 0 28 15,-6 0-32-15,-8 3 0 16,-7 3 1-16,-6 4 0 0,-5-1-3 15,1 7 1-15,0-1 1 16,0-2 0-16,-1 6-1 16,5 9 0-16,6 0-1 15,7-3 0-15,8 0-1 16,10-3 1-16,10-3-2 16,11-3 1-16,8-7-1 15,6 1 1-15,0-7 0 16,0-6 0-16,1-7-1 15,-5-8 1-15,1-4-1 16,-4 3 1-16,-6 3 0 16,-5 4 0-16,1-1 0 15,-8 0 1-15,1 7 1 16,0 9 0-16,-4 10 1 16,0 6 0-16,-4 9 0 0,4 3 1 15,0 4-3-15,0-4 0 16,4-3-11-16,3-18 0 15</inkml:trace>
  <inkml:trace contextRef="#ctx0" brushRef="#br0" timeOffset="43934.34">23484 5450 46 0,'11'22'23'0,"-15"-4"-20"16,1-8 35-16,-4-1-39 15,0 4 1-15,-4 6 0 16,-3 6 0-16,-11 3-1 15,1-6 1-15,-1 6-5 16,4 3 1-16,3-9-9 16,1-9 0-16</inkml:trace>
  <inkml:trace contextRef="#ctx0" brushRef="#br0" timeOffset="44101.6">23294 5600 46 0,'39'60'23'0,"14"21"-20"0,-43-56 35 16,8 0-38-16,3 7 0 15,4-10-9-15,-1-3 1 16,-6-1-2-16,-4-11 1 16</inkml:trace>
  <inkml:trace contextRef="#ctx0" brushRef="#br1" timeOffset="51905.76">23241 6114 35 0,'18'-6'17'0,"-15"-31"-8"16,-6 21 17-16,-8-6-25 15,-14-6 1-15,-20-1 1 16,-12 1 0-16,-13 0-4 15,-15 3 0-15,-14 0 2 0,-3 6 1 16,10 6-2 0,4 7 1-16,-4 9-2 15,0 10 1-15,11 9-2 0,7 25 0 16,11 12-1-16,10 7 1 16,10 22 0-16,22 6 0 15,18 13 1-15,24-4 1 16,21-18 2-16,11-7 1 15,28-12 0-15,25-19 1 47,18-12 0-47,13-13 1 16,11-19-2-16,-3-19 0 0,-25-9-2 0,-18-19 1 0,-14-9-2 0,-17-7 0 0,-18-9-1 16,-14 3 0-16,-25-6-1 15,-11 10 1-15,-20-7-6 16,-26 9 1-16,-17 7-8 15,-10 9 1-15</inkml:trace>
  <inkml:trace contextRef="#ctx0" brushRef="#br1" timeOffset="52567.14">25146 5980 40 0,'25'-4'20'0,"-43"17"-19"0,7-4 30 16,-3 4-30-16,-21 6 1 15,-28 0-2-15,-26 6 1 16,-2 9-2-16,-19 4 1 15,-10-7-3-15,0 4 1 16,4-1-6-16,14-3 1 16,10-5-5-16,4-4 0 15</inkml:trace>
  <inkml:trace contextRef="#ctx0" brushRef="#br1" timeOffset="53033.39">24186 6017 45 0,'43'10'22'0,"-19"24"-19"16,-16-28 42-16,-5 1-44 16,-6-1 1-16,-5 6 0 15,-6 10 1-15,-17-6-4 16,-12 6 0-16,4 3 2 15,-6-6 1-15,-8-3-2 16,0 2 0-16,-4-8-1 0,8 9 0 16,7-7-1-16,10 1 0 15,7-1 0-15,11 1 0 16,14 3 0-16,14 5 1 16,18-2 0-16,10 0 0 15,8 3 0-15,10 6 1 16,-7 0 0-16,-4 1 1 15,-7 5-1-15,-14-6 1 16,-6-2-1-16,-8-1 0 16,-7-7 0-16,-4-5 0 15,-3-7 0-15,0-3 0 16,0-15 1-16,-3-20 0 0,3-11 0 16,7-20 0-16,0 3-3 15,4-12 0-15,3 6-12 16,3-6 1-1</inkml:trace>
  <inkml:trace contextRef="#ctx0" brushRef="#br1" timeOffset="53646.91">25714 6030 52 0,'14'6'26'0,"0"-12"-21"16,-14 6 38-16,0 0-42 16,-7 3 0-16,-10 6 0 15,2 1 1-15,-6-1-3 16,-11-3 1-16,-6 4 1 15,-5 5 0-15,-3 11-1 16,4 5 1-16,0 0 0 16,14 4 0-16,6 12 0 0,12-3 1 15,13-4-3 1,15 1 1-16,7-3-3 16,14-13 0-16,-4-9-4 0,-3-10 0 15,6-6-7-15,1-6 1 16,3-7-3-16,1-3 0 15</inkml:trace>
  <inkml:trace contextRef="#ctx0" brushRef="#br1" timeOffset="53977.46">25993 6271 38 0,'14'-6'19'0,"0"6"-12"0,-11 3 34 0,-3-3-39 16,0 0 0-16,-3 3 1 15,-8 3 1-15,-10 4-5 16,-4 2 1-16,-3-2 3 15,0 2 0-15,-4 1-2 16,-3-1 1-16,7 1-1 16,0 0 1-16,3-4-1 15,4 4 0-15,3-1-1 16,4 1 1-16,7-4-2 16,7 0 0-16,3 4-2 15,4-1 1-15,4-2-1 16,3-4 0-16,7-6 0 15,0-3 0-15,4-3 0 16,-4-4 0-16,1-2 0 16,-1-4 0-16,-4 4-2 15,1-1 1-15,-4 4-8 16,4 2 1-16,-4-2-1 0,3 3 0 16</inkml:trace>
  <inkml:trace contextRef="#ctx0" brushRef="#br1" timeOffset="54638.85">26084 6240 35 0,'11'28'17'0,"-25"25"-18"0,7-37 33 16,-4 3-32-16,1 0 1 16,-1-4 0-16,0-2 0 15,1-7-1-15,3 0 0 16,3-6 0-16,4-9 1 16,4 0-1-16,3-7 1 0,7-3-2 15,4-3 0-15,-1 10-2 16,1-1 1-16,0 1 0 15,-1 2 0-15,1 4-1 16,-8 3 1-16,1-4 1 16,-4 4 0-16,4 10 2 15,-1 2 0-15,-3 7 0 16,0 3 0-16,0 2 0 16,-3 1 0-16,3 0-4 15,-3-3 1-15,3 0-7 16,0-6 0-16</inkml:trace>
  <inkml:trace contextRef="#ctx0" brushRef="#br1" timeOffset="55238.01">26741 6140 43 0,'3'21'21'0,"1"14"-22"16,-1-26 37-16,-6 1-37 0,-4 5 1 15,-8-5 0-15,-6 9 0 16,-7-4 0-16,-4 1 0 16,1 0-1-16,2-4 0 15,5-2 0-15,6-4 1 16,7 0 0-16,11 0 0 16,11-6-1-16,7 0 1 15,10 4 1-15,0-1 0 16,0 6-1-16,-7 1 1 15,-3-1-2-15,-4 0 1 0,-7 7-1 16,-10 6 1-16,-11 3-2 16,-11 3 1-16,-7-3-4 15,-3 0 1-15,0-3-3 16,6-3 0-16,8-9-1 16,7-1 1-16,11-6 1 15,17-6 0-15,14-9 3 16,7-10 1-16,4-7 3 15,14-11 1-15,18-11 2 16,13-5 1-16,8-10 0 16,-4-19 1-16,-17 4 0 15,-4-13 1-15,-7 9 1 16,-11-3 0-16,-10 1-2 16,-11 8 0-16,-10 1-1 15,-8 15 0-15,-13 10-3 16,-4 12 1-16,-7 13-3 0,-11 12 0 15,-10 19 0-15,-8 16 0 16,-6 12-1-16,0 20 1 16,-8 24-1-16,11 35 0 15,7 12-2-15,1 13 0 16,16-10-4-16,15-3 1 16,0-31-8-16,0-25 0 15</inkml:trace>
  <inkml:trace contextRef="#ctx0" brushRef="#br1" timeOffset="55418.78">26226 5920 53 0,'21'22'26'0,"88"28"-27"0,-63-37 47 0,28-10-46 15,11-3 1-15,24-10-1 16,18-2 0-16,-14-4-6 15,-25 4 1-15,-24-4-11 16,-33 7 1-16</inkml:trace>
  <inkml:trace contextRef="#ctx0" brushRef="#br1" timeOffset="61062.91">6911 7516 54 0,'0'28'27'0,"3"-9"-17"0,1-16 27 0,3 0-33 16,4-9 1-16,6-3 1 15,1-10 1-15,14-12-9 16,3-13 1-16,4-16 4 16,7-12 1-16,-11-6-3 15,4-4 1-15,-4 7-3 16,-14 12 0-16,-3 7-3 0,-8 9 1 16,1 9-2-1,-11 13 1-15,0 12-2 0,0 13 1 16,3 19 0-16,5 16 0 15,6 18 3-15,10 10 0 16,1 6 2-16,0-3 1 16,6-13 1-16,8-12 1 15,4-10 0-15,2-9 1 32,1-13 0-32,0-18 0 0,-3-13-1 0,-8-19 1 15,-3-12-2-15,-15-19 1 16,-3 3-2-16,-7-7 0 15,-7 11-4-15,-7-11 0 0,0 14-6 16,-3 5 1 0,3 23-11-16,3 12 0 0</inkml:trace>
  <inkml:trace contextRef="#ctx0" brushRef="#br1" timeOffset="61378.38">8283 7187 43 0,'4'3'21'0,"6"-25"-10"16,-10 13 29-16,-7-10-38 16,4 3 0-16,-8-3 0 15,-6 1 0-15,-8-1-3 0,0 3 0 16,4 10 1-1,-14 9 1-15,10 13-2 0,7 9 0 16,1 9-3-16,3 13 1 16,3-3-2-16,4-3 1 15,7-4 0-15,11-8 0 16,10-17 1-16,7-5 1 16,0-17 0-16,-3-15 1 15,0-3-10-15,-8-13 1 16</inkml:trace>
  <inkml:trace contextRef="#ctx0" brushRef="#br1" timeOffset="61904.58">9740 7193 67 0,'18'3'33'0,"10"-6"-37"0,-14 0 61 16,7-10-58-16,-7 1 1 16,4-13-1-16,0 6 0 15,-4 0 0-15,-4 0 1 16,-3 4-2-16,-7 2 1 15,-7 7-1-15,-7 6 0 16,-3 16-1-16,-4 9 0 0,-1 6 0 16,-2 13 0-16,6 0 1 15,4-3 0-15,7 2 2 16,7-2 0-16,10-6 1 16,12-7 1-16,9-9-2 15,12-13 1-15,13-12-5 16,4-4 0-16,-7-12-13 15,3-12 1-15</inkml:trace>
  <inkml:trace contextRef="#ctx0" brushRef="#br1" timeOffset="62101.3">10435 6992 48 0,'-17'26'24'0,"-8"30"-24"16,14-37 34-16,-6 3-33 15,-8 9 1-15,4 0 0 16,0 7 0-16,-4-3-3 0,4-7 0 16,0 0 0-16,6-3 1 15,5-6-7-15,6-10 0 16,4-6-7-16,7-15 0 16</inkml:trace>
  <inkml:trace contextRef="#ctx0" brushRef="#br1" timeOffset="62302.07">10213 7080 19 0,'0'-25'9'0,"18"25"2"0,-8 0 5 0,1 3-9 16,3 7 0-16,0 5 5 15,0 10 0-15,4-3-15 16,-1 7 1-16,1-4 9 16,0 3 0-16,-1-3-5 15,1-3 1-15,3-3-8 16,0-7 1-16,0-9-10 15,-3-9 1-15,3-9-1 16,-7-4 1-16</inkml:trace>
  <inkml:trace contextRef="#ctx0" brushRef="#br1" timeOffset="62447.79">10608 7055 29 0,'11'28'14'0,"-1"51"-12"0,-10-67 27 0,0 7-29 15,0 3 0-15,0 0-1 0,-3-3 0 16,-1-7-3-16,1-8 1 16,-1-11-7-16,4-2 1 15</inkml:trace>
  <inkml:trace contextRef="#ctx0" brushRef="#br1" timeOffset="63091.28">10675 6996 34 0,'25'22'17'0,"10"-26"-11"0,-24 4 29 15,6 0-34-15,4-3 0 16,4-3 1-16,3 0 0 0,-6-1-3 16,-5 1 1-16,-6 3 0 15,-4 3 1-15,-7 0-1 16,-7 3 0-16,-4 3-1 15,-3-2 0-15,-4 5-3 16,4 4 1 0,0 8-1-1,7-2 1-15,0-3 0 16,7-3 1-16,11-1 2 16,6-3 0-16,12 1 3 15,-1 6 1-15,3 2-1 16,-6-5 1-16,-4-4-2 15,-7 1 0-15,-3 5-2 16,-7 7 1-16,-11 3-2 16,-11 1 0-16,-7-5-2 0,-3 1 1 15,0 0-4-15,3-9 1 16,7-1 0-16,8-5 0 16,6-7 1-16,15-13 1 15,14-12 2-15,10-9 1 16,14-20 3-16,8-18 1 15,10-9 2-15,-7-20 1 16,-11-8-1-16,-3-7 0 0,-11 6-2 16,-7 16 0-16,-6 9 0 15,-8 13 0-15,-7 15-4 16,-7 7 1-16,-4 19-1 16,4 18 0 15,-7 17 0-31,-3 8 0 0,-8 23-1 0,0 27 1 15,1 26-1-15,-4 19 0 0,3 9 1 16,7-3 0-16,4-16-1 16,4-28 0-16,3-16-6 15,3-12 1-15,1-25-6 16,-4-16 0-16</inkml:trace>
  <inkml:trace contextRef="#ctx0" brushRef="#br1" timeOffset="63271.44">11095 6967 45 0,'53'44'22'0,"21"-25"-19"0,-56-19 37 16,3-3-40-16,-7 0 0 16,3-3-1-16,1-1 0 15,0-2-4-15,-1 3 0 16,1-1-9-16,0 1 1 15</inkml:trace>
  <inkml:trace contextRef="#ctx0" brushRef="#br1" timeOffset="63409.4">11448 7146 23 0,'3'66'11'0,"1"-47"-8"0,-4-19 7 0,0 0-15 16,0 0 0-16,0 0-6 15,0-16 0-15</inkml:trace>
  <inkml:trace contextRef="#ctx0" brushRef="#br1" timeOffset="63888.45">11479 6970 23 0,'18'0'11'0,"28"13"-3"15,-32-10 19-15,4 0-24 16,3 0 1-16,7-3 2 15,4 0 0-15,3-3-8 16,0-3 1-16,-3 0 4 0,0-1 1 16,3 1-2-16,-7 0 0 15,4 3-2-15,-7-7 1 16,-4 4-2-16,-3 0 1 16,-8 0-2-16,-10 6 0 15,-3 3-1-15,-4 0 0 16,0 9-1-16,-1 7 0 15,1 9 1-15,7 10 1 16,7 0 2-16,4 9 0 16,7 9 2-16,3-3 0 15,0 10 2-15,0 0 0 0,-7 6-2 16,-14 9 1-16,-10-6-2 16,-8 1 1-16,-10-8-2 15,7-14 0-15,-8-14-1 16,-2-5 1-16,-1-10 0 15,0-19 0-15,4-13 0 16,3-5 1-16,8-7 1 16,10-7 0-16,10-2 1 15,11-7 1-15,7 4-1 16,15-4 0-16,13-2-3 16,4-4 0-16,-7 9-8 15,-11 7 1-15,0-10-8 16,1-2 1-16</inkml:trace>
  <inkml:trace contextRef="#ctx0" brushRef="#br1" timeOffset="64246.93">13511 6149 54 0,'-21'69'27'0,"-28"47"-28"0,38-75 49 0,-10 21-48 16,3 23 1-16,-3 9-1 15,4-6 1-15,3-7-4 16,3-8 1-16,4-17-5 16,3-15 0-16,4-22-9 15,0-16 0-15</inkml:trace>
  <inkml:trace contextRef="#ctx0" brushRef="#br1" timeOffset="64445.53">13060 6691 38 0,'14'29'19'0,"25"8"-9"0,-22-27 26 15,5-1-34-15,6-3 0 16,7 1 0-16,7-1 0 15,4 3-6-15,0-2 0 16,-7-4-4-16,-4 6 0 16,-7 1-6-16,-6-7 0 15</inkml:trace>
  <inkml:trace contextRef="#ctx0" brushRef="#br1" timeOffset="64727.85">13621 6854 31 0,'10'7'15'0,"12"-1"-3"0,-12-3 24 0,4 3-32 15,4 1 1-15,3-1 1 16,4-6 0-16,3-3-8 16,0-10 0-16,0 1 5 15,-6 5 1-15,-5 1-4 16,-6-3 0-16,-8-1-1 16,-6 4 1-16,-8 3-3 15,-3 6 0-15,-4 0-1 16,1 7 1-16,-4 12-1 15,-1 0 1-15,5 3 0 16,3 6 1-16,10-3 1 16,8 4 0-16,6-4 0 15,8-3 0-15,10-6-7 0,4-10 1 16,7-9-5-16,-11-9 1 16</inkml:trace>
  <inkml:trace contextRef="#ctx0" brushRef="#br1" timeOffset="64967.26">14266 6807 41 0,'22'4'20'0,"-22"8"-27"0,-4-12 38 16,-7 3-32-16,-6-3 1 16,-8 7-1-16,-3 2 1 0,3 13 0 15,0 3 1-15,1 0-1 16,3 3 1-16,3 4-1 15,11 5 1-15,3 1 0 16,4-7 1-16,11-6-2 16,10-3 0-16,14-12-7 15,4-13 0-15,7-16-5 16,0-9 1-16</inkml:trace>
  <inkml:trace contextRef="#ctx0" brushRef="#br1" timeOffset="65374.53">14517 6230 39 0,'-14'76'19'0,"-4"52"-14"0,18-81 35 16,-3 13-38-16,-1 6 1 15,0 6 1-15,1-9 0 16,3-7-6-16,0-6 1 16,0-15 3-16,3-10 0 15,1-13-2-15,3-9 1 16,4-9-2-16,3-13 0 16,-4 4-1-16,1 5 1 0,0 1 0 15,3 3 0-15,0-1 0 16,0 4 0-16,-4 6 1 15,1 7 0-15,0 5 0 16,-1 4 1-16,1-3-1 16,-4 3 0-16,3 0 0 15,1-4 1-15,-4 4-3 16,0-3 1-16,0-7-8 16,0-3 1-16,0-6-6 15,0-9 0-15</inkml:trace>
  <inkml:trace contextRef="#ctx0" brushRef="#br1" timeOffset="65732.57">14820 7011 41 0,'11'28'20'0,"-4"1"-19"0,-4-23 33 15,-3-3-34-15,0-3 1 16,0 0-1-16,4-9 0 16,3-7 0-16,-4 0 0 15,5-2-1-15,-1-8 1 16,0-2-1-16,3 0 1 0,4 9-1 16,0 4 1-16,4-1 0 15,-4 3 0-15,0 10 0 16,0 6 0-16,1 10 1 15,-1 3 0-15,-4-1-1 16,1 4 1-16,-1 0-1 16,1-4 1-16,-4 4-2 15,0-3 0-15,0 0-8 16,0-4 1 0</inkml:trace>
  <inkml:trace contextRef="#ctx0" brushRef="#br1" timeOffset="66467.42">15219 6842 24 0,'14'25'12'0,"-21"28"5"16,7-40 4-16,0 3-20 16,0 2 0-16,-4 1 0 15,1-3 1-15,-1 0-3 0,4-10 0 16,-3-6-1-16,-1-6 1 15,1-10-6-15,3-6 1 16,0-3-2-16,0-3 1 16,0 6-1-16,0 3 0 15,3 0 1-15,1 3 1 16,3 1 4-16,0 8 1 16,3 4 5-16,1 3 0 15,3 0 2-15,4 0 1 16,7 0 2-16,-1 3 1 31,4-6-1-31,4 3 0 0,0 0-3 0,3-3 0 16,-7 6-2-16,-3-3 0 0,-4 0-3 15,-3-3 1 1,-4 0-1-16,-3 0 0 0,-8 0-1 16,-6 0 0-16,-4 6 0 15,-8-3 0-15,-2 3-1 16,-1 6 1-16,1 4 0 15,-1 6 0-15,0 3 0 16,8-4 1-16,3 1-1 16,3-3 0-16,4 0 0 15,4-4 0-15,6-3-1 16,4-2 1-16,4-7-1 16,3-3 1-16,0-4-1 15,0-5 1 1,-3-4 0-16,0 4 0 0,-4-1 0 0,0 4 0 15,-3 2 0-15,-4 4 0 16,-4 10 0-16,-3-1 0 16,-3 3 0-16,-1 4 0 15,-3 2 0-15,-4 7 0 16,1 3 1-16,-8 10 1 16,-3-1 0-16,0 10 0 15,0 10 0-15,0-7 0 16,3 0 0-16,0-3 0 15,4-7-1-15,7-5 0 0,4-7-2 16,3-10 1-16,7-2-5 16,7-13 1-16,3-9-7 15,5-7 0-15,6-16-3 16,4-11 0-16</inkml:trace>
  <inkml:trace contextRef="#ctx0" brushRef="#br1" timeOffset="66708.97">15752 6967 25 0,'-15'38'12'0,"8"0"-7"0,7-26 20 0,0 4-23 16,0 3 0-16,0-4 3 16,4 1 0-16,-4-3-4 15,3-1 0-15,1-9 4 0,7-6 0 16,6-9-1-16,4-1 0 15,4-3-3-15,3 4 1 16,0-1-5-16,-3-2 1 16,-4 2-7-16,1-3 1 15,-5 1-5-15,1-4 0 16</inkml:trace>
  <inkml:trace contextRef="#ctx0" brushRef="#br1" timeOffset="67010.25">16108 7087 43 0,'32'21'21'0,"17"-8"-23"0,-35-22 39 0,0-4-36 15,0-6 1-15,-3-6-1 16,-1-6 0-16,-6-7-2 16,-4 4 0-16,-11 5 1 15,-6 4 0-15,-8 7-1 16,0 5 1-16,1 7-1 15,-1 6 1-15,0 15-1 16,11 11 1-16,4 5 1 16,6 3 0-16,8 7-1 15,6 0 1-15,8-7 0 16,7-2 0-16,3 2-3 16,-4-9 0-16,8-6-7 15,18-9 1-15,-1-7-5 16,4-6 0-16</inkml:trace>
  <inkml:trace contextRef="#ctx0" brushRef="#br1" timeOffset="67166.52">16559 7240 42 0,'22'22'21'0,"-5"9"-26"0,-13-27 37 0,-1-1-43 0,-3 0 0 15,-7-6-11-15,11-4 0 0</inkml:trace>
  <inkml:trace contextRef="#ctx0" brushRef="#br1" timeOffset="72187.89">10830 3179 21 0,'11'0'10'0,"3"-12"-2"16,-14 12 11-16,4 0-17 15,-1 3 1-15,-3 3 1 16,-7 13 0-16,-7 3-5 16,-4-6 1-16,-17 12 3 0,-18 22 0 15,-21-3-1-15,-18 25 1 16,1 0-2-16,-12 7 0 15,-3 8 0-15,-3-5 0 16,-4 25-1-16,11-1 1 16,-4 1-1-16,7 9 1 31,11-16-1-31,3 1 0 0,8-7-1 0,10-16 1 16,3 0-1-16,18-2 1 15,0-4 0-15,8-9 0 16,2-1 0-16,5-12 0 0,2-12 0 15,8-7 0-15,4 1-4 16,6-13 0-16,4-4-7 16,0-5 1-16</inkml:trace>
  <inkml:trace contextRef="#ctx0" brushRef="#br1" timeOffset="72700.47">8946 5192 28 0,'11'22'14'0,"10"7"-2"0,-14-23 18 0,7 10-27 16,4 6 0-16,7 3 2 15,3 6 0-15,11 10-7 16,7-4 1-16,3 14 3 16,4-4 1-16,3-3-2 15,4 6 0-15,0 3-2 16,-10-6 0-16,-8-6 0 15,-7-7 1-15,-3-2-2 16,-4-7 0-16,4-6-5 16,-11-1 0-16,4-8-5 15,-7-10 0-15</inkml:trace>
  <inkml:trace contextRef="#ctx0" brushRef="#br1" timeOffset="73374">9684 6061 40 0,'3'22'20'0,"8"-19"-20"0,-11-3 33 0,7-9-33 16,4 6 1-16,-1-10 2 16,4-6 0-16,7-12-3 15,8 0 1-15,2-23 2 16,12-5 1-16,17-13-1 15,7-26 0-15,7-11-1 16,21-7 0-16,14-10-1 16,8-6 0-16,-1-12-1 15,4 3 0 1,-10 22-1-16,-15-7 1 0,-7 14-1 16,-10 8 1-16,-8 4-1 15,-10 25 1-15,-11 6-1 16,1 0 1-16,-4 12-1 0,0 7 1 15,-4 9 0-15,0 10 0 16,-3-1-1-16,-11 4 1 16,-3 3-1-16,-4 6 0 15,-7 4 0-15,0-1 1 16,0 7-1-16,-3 2 1 16,0-2-1-16,-1-1 0 15,-3 4 1-15,-3 0 0 16,-1-10 0-16,-6 7 0 0,-15-4 0 15,-17 4 0-15,-11-4 0 16,-7 1 1-16,-21-7 0 16,-11-3 0-16,-17 0-1 15,7-12 1-15,-15 5-1 16,-6-15 1-16,3 1-6 16,0-8 1-16,22-5-10 15,6-13 0-15</inkml:trace>
  <inkml:trace contextRef="#ctx0" brushRef="#br1" timeOffset="73960">11349 2025 17 0,'14'-40'8'15,"18"2"14"-15,-22 19-3 0,4 10-14 16,-3-1 0-16,0 4 2 16,-4 15 1-16,-4 17-9 15,-3 17 0-15,-7 11 6 16,-11 21 1-16,-6 19-4 15,10 16 1-15,0 3-3 0,-4 6 0 16,-3 13-3 0,3-7 0-16,4-18-6 0,-4-20 1 15,4-24-6-15,-3-22 1 16</inkml:trace>
  <inkml:trace contextRef="#ctx0" brushRef="#br1" timeOffset="74366.06">11077 3035 35 0,'18'53'17'0,"-4"4"-14"0,-7-42 28 0,0 11-30 15,0-4 1-15,0-7 0 16,0 10 0-16,0 4-3 15,4-8 0-15,-4 1 2 16,0-3 1-16,0-3-2 16,0-7 1-16,4 1-1 15,-1-10 1-15,8-10 1 16,3-2 0-16,-3-4 0 16,10 10 1-16,7-26 0 15,8 4 0-15,6-6 0 16,-10 6 0-16,0 2-1 15,-8 4 1-15,-6 13-2 0,-11 0 1 16,-14 9-2-16,-10 9 1 16,-15-9-2-16,-10 0 1 15,-4-6-2-15,-4-7 1 16,-9-15-6-16,-1-10 1 16,7-2-9-16,7-1 0 15</inkml:trace>
  <inkml:trace contextRef="#ctx0" brushRef="#br1" timeOffset="75521.89">11924 1204 35 0,'3'0'17'0,"1"28"-8"0,-1-28 17 0,1 13-24 16,0 12 1-16,-4 9 2 16,0 10 1-16,0 9-8 15,0 1 1-15,0 8 3 16,0-8 1-16,-4-10-2 15,4-7 0-15,-4-12-2 16,1-15 1-16,-4-20-3 16,0 1 1-16,-4-26-2 15,4-9 1-15,4-15-1 16,-1-4 0-16,1 0-1 16,3 1 1-16,-4 5 2 15,4 7 0-15,7 19 1 16,11-1 1-16,10 10 0 15,7 0 1-15,4 10 1 16,7 6 1-16,0 3-1 16,-4-7 1-16,-3 10-1 0,-11 10 1 15,-7 8-1 1,-10 7 0-16,-11 7-2 0,-7-10 0 16,-7-3-2-16,-7 3 0 15,-8-1-5-15,5-2 0 16,-1-6-5-16,7-1 1 15</inkml:trace>
  <inkml:trace contextRef="#ctx0" brushRef="#br1" timeOffset="76198.22">12492 1257 28 0,'10'9'14'0,"-2"-18"-4"16,-8 9 22-16,0 0-30 16,0 0 0-16,-4 0 0 15,-3 0 0-15,-7 0-3 16,3 0 0-16,-3 0 2 16,0 9 1-16,-4 10-2 15,-6 0 1-15,3 0-1 16,3 6 1-16,4 0-1 15,3-3 0-15,4-3-1 16,7-3 0-16,11-7-1 16,3-3 0-16,3-6-1 15,5-9 1-15,6-1-3 0,-3-5 0 16,-1 5-4-16,-3 1 0 16,-3-7 0-16,0 7 1 15,-4-7 1-15,-4 7 1 16,1-1 4-16,3 7 1 15,0 3 6-15,-3 0 0 16,-1 0 3-16,1 10 0 16,0 2 0-16,-1 4 1 15,-3-10-4-15,4 7 1 16,-1-4-3-16,-3 0 1 0,0-2-3 16,4-7 0-16,-4 0-1 15,4-10 0 1,-1 1 1-16,1-1 0 15,-4 4 0-15,0 0 1 0,0 3-1 16,0-3 1-16,0 12-1 16,0-3 0-16,4 9-1 31,-1 7 0-31,1-9-1 0,-1-1 1 0,1 1-1 16,0-4 1 15,3-6 0-31,0 0 0 0,4-13 0 0,3 1 1 0,-4-4-1 15,-3-6 0-15,1-3-1 16,-5 6 0-16,1-3-5 16,-4 0 0-16,-4 3-6 0,-3 4 0 15</inkml:trace>
  <inkml:trace contextRef="#ctx0" brushRef="#br1" timeOffset="76526.95">13162 1392 51 0,'32'12'25'0,"3"-2"-28"0,-24-13 47 16,3-7-44-16,4-5 1 16,-1-10-1-16,-3 3 1 0,-7 6-2 15,-3 0 0-15,-8 4-1 16,-6-4 1-16,-4 7-2 15,-4 5 0-15,-3 4 0 16,0 0 0-16,-4 13 0 16,4 12 0-16,3 0 2 15,8 3 0-15,10 1 1 16,7-1 0-16,7 3 0 16,3-12 1-16,5 0-2 15,2-10 0-15,4-2-6 16,-3-14 0-16,0-2-5 15,-4-16 1-15</inkml:trace>
  <inkml:trace contextRef="#ctx0" brushRef="#br1" timeOffset="76767.5">13473 1373 23 0,'3'31'11'0,"1"-31"1"0,-4 0 14 0,0 0-23 0,3-12 0 15,-3-7 1-15,4-3 0 16,-1 0-4-16,1 0 1 16,3 0 6-16,3 7 0 15,12 2-2-15,16 7 1 16,15-4-1-16,7 4 0 0,0 3-5 16,-3-6 1-1,-11 9-11-15,-11 0 0 16,-18 0-6-16,-13 0 0 0</inkml:trace>
  <inkml:trace contextRef="#ctx0" brushRef="#br1" timeOffset="78406.66">14086 1539 42 0,'15'22'21'0,"13"41"-14"0,-21-44 21 16,-4 6-26-16,-3 3 0 0,-3 16-1 15,-8 0 1-15,1-6-7 16,-8-13 1-16,0-3-8 15,1-16 0-15</inkml:trace>
  <inkml:trace contextRef="#ctx0" brushRef="#br1" timeOffset="78794.6">15141 965 38 0,'-7'35'19'0,"0"28"-13"0,4-63 25 0,-1 18-27 16,1 17 0-16,-5 9 0 16,-2 12 1-16,-4 13-8 15,0 13 1-15,0-13 2 16,3-6 1-16,4-10-11 15,0-16 1-15,3-18-5 16,1-12 1-16</inkml:trace>
  <inkml:trace contextRef="#ctx0" brushRef="#br1" timeOffset="79022.35">14870 1348 26 0,'7'9'13'0,"10"4"1"0,-10-10 16 16,4 0-27-16,10 3 0 16,4-6 1-16,7 4 0 15,3-4-6-15,0 6 1 16,0-6 2-16,1 3 0 16,-5 3-5-16,1-6 1 15,-7 3-8-15,-4-3 0 16,-3 0-1-16,-4-3 0 0</inkml:trace>
  <inkml:trace contextRef="#ctx0" brushRef="#br1" timeOffset="79222.61">15325 1520 35 0,'3'41'17'0,"15"13"-17"0,-11-51 34 0,0 3-32 15,0-3 1-15,4 3 0 16,-1-6 0-16,4-9-5 15,4 0 1-15,3-7 2 16,-3 0 1-16,-4 4-3 16,0-4 0-16,0-3-4 15,-3-6 0-15,-1-3-7 16,-3-10 0-16</inkml:trace>
  <inkml:trace contextRef="#ctx0" brushRef="#br1" timeOffset="79471.84">15681 1589 34 0,'4'29'17'0,"-8"-14"-9"0,4-24 24 15,-4 0-31-15,1-7 1 16,-1-3 0-16,1-9 0 15,-1 3-3-15,4 0 1 0,4 6 2 16,3 0 0-16,4 0-3 16,-1 10 1-16,4-4-5 15,4 4 1-15,-1 6-9 16,1-7 0-16</inkml:trace>
  <inkml:trace contextRef="#ctx0" brushRef="#br1" timeOffset="79786.33">15861 1489 43 0,'14'47'21'0,"0"32"-16"15,-7-76 35-15,-3 3-40 16,3 3 1-16,0-6 0 16,0 4 0-16,3-7-2 15,-2-7 0-15,2 7-2 16,1-3 1-16,-1-12-2 15,1-4 1-15,-1 0-2 0,1-9 1 16,3 6 0-16,4 3 1 16,-1 7 1-16,5-4 1 15,-1 6 1-15,0 10 0 16,0 10 0-16,0-1 1 16,-3 10 0-16,0 9 0 15,-4-6-1-15,0 0 0 16,0 3-5-16,-4-9 0 15,1-7-5-15,-7-6 0 16</inkml:trace>
  <inkml:trace contextRef="#ctx0" brushRef="#br1" timeOffset="80139.63">17184 1536 36 0,'-25'57'18'0,"7"-7"-12"0,18-41 31 15,0 1-37-15,4 5 1 16,3-5-6-16,7-7 0 16,4-6-5-16,-1-7 0 15</inkml:trace>
  <inkml:trace contextRef="#ctx0" brushRef="#br1" timeOffset="80266.78">17138 1342 19 0,'7'0'9'0,"14"15"4"0,-14-15 1 0,4 0-15 16,3 0 0-1,4 10-10-15,3-7 0 0,3 0 10 16,-2 0 0-16</inkml:trace>
  <inkml:trace contextRef="#ctx0" brushRef="#br1" timeOffset="80746.84">17424 1687 20 0,'3'3'10'0,"11"-6"-7"15,-7 3 18-15,0-10-21 16,4 1 0-16,0 3-2 15,3-1 1-15,0-5 0 0,3-13 0 16,1 0-1-16,0 3 1 16,-4 6-1-16,0 3 1 15,0 10 0-15,4 6 1 16,-1 7 1-16,1 9 0 16,3-1 0-16,0-8 1 15,1-1-1-15,-1 7 1 16,3-4-1-16,1 4 1 15,3-10 0-15,1-6 1 16,-8-6 1-16,3-10 0 16,5-15-1-16,2-10 1 15,-2-15-1-15,-1-13 1 0,-7-9-2 16,-7 2 0-16,-10-12-3 16,-8-9 0-16,-7 9-2 15,-6 4 1-15,3-4-2 16,-7 19 0-16,-8 16 0 15,-6 21 0-15,7 26 0 16,3 12 1-16,0 26 1 16,8 21 1-16,6 16 0 15,8 28 1-15,6 0-1 16,8 4 1-16,6-4-2 16,5-15 1-16,-5-20-5 15,-3-24 0-15</inkml:trace>
  <inkml:trace contextRef="#ctx0" brushRef="#br1" timeOffset="80959.53">17657 1348 35 0,'38'56'17'0,"33"-37"-16"0,-46-16 34 15,6-3-35-15,1 0 1 16,7 4-4-16,7-4 1 16,0 0-3-16,-4 6 1 0,-7-3-7 15,-3 3 0-15</inkml:trace>
  <inkml:trace contextRef="#ctx0" brushRef="#br1" timeOffset="81198.13">18225 1436 28 0,'7'-6'14'0,"7"-1"-9"0,-14 7 21 0,3-3-25 16,1-6 0-16,-4 9 0 16,-7 0 0-16,-4 0-2 15,1 0 1-15,-5 12-1 16,1 10 1-16,0 16-3 16,4-4 1-16,6 4-1 15,1 6 1-15,6-10 0 16,8-5 1-16,6-14 1 15,12-12 0-15,-1-12 0 16,-7 6 1-16,-3-19-4 16,-11-6 1-16,-11-1-6 0,-10-14 1 15</inkml:trace>
  <inkml:trace contextRef="#ctx0" brushRef="#br1" timeOffset="81783.69">19586 1825 35 0,'-3'103'17'0,"17"4"-10"16,-7-79 31-16,0 0-35 16,4-9 1-16,3-22-1 15,-4-13 1-15,1-12-7 0,-4-22 1 16,-4 0 2 0,-3-10 0-16,-3 4-4 0,-4-7 1 15,0-3-2-15,-4 10 1 16,8 9 0-16,3 3 0 15,7 12 2-15,3 4 0 16,11 9 2-16,11 0 1 16,3 13 2-16,4 12 0 15,-3 4 1-15,-5 9 0 16,-10 9-1-16,-10-3 1 16,-11 9-4-16,-11 10 0 0,-3-9-4 15,-3 2 0-15,3-2-9 16,-1-16 0-16,1-7 0 15,7 1 0-15</inkml:trace>
  <inkml:trace contextRef="#ctx0" brushRef="#br1" timeOffset="82112.64">20140 1806 38 0,'-3'16'19'0,"13"-23"-28"15,-10 7 40-15,0-3-31 16,0-6 0-16,0-7 0 0,0-3 1 16,0 0-1-16,0 1 1 15,0-4 1-15,4 9 0 16,-4-3 0-16,3 13 1 15,8-6-1-15,3-4 0 16,4 13-2-16,-1 0 0 16,4 0-3-16,1 0 1 15,-1-3-3-15,3-3 1 16,5 3-3-16,-1-7 0 0,0 1-4 16,-3 3 1-16</inkml:trace>
  <inkml:trace contextRef="#ctx0" brushRef="#br1" timeOffset="82443.44">20680 1677 41 0,'7'13'20'16,"0"-16"-17"-16,-7 3 38 0,0 0-40 15,3-7 0-15,1 4 0 16,-4 3 0-16,0-6-2 16,-4 3 1-16,-6 3 0 15,-8 3 1-15,-10 3-2 0,-4 4 1 16,-7 8-2-16,1 1 0 16,2 0-1-16,5 6 0 15,6 10-3-15,7-13 0 16,11 0 0-16,7-4 0 15,14-8 0-15,15-10 1 16,6-10-3-16,4 1 1 16,-4-10-1-16,-7-6 1 15</inkml:trace>
  <inkml:trace contextRef="#ctx0" brushRef="#br1" timeOffset="82878.47">21114 1107 43 0,'10'43'21'0,"-3"64"-27"15,-7-76 44-15,0 20-38 16,4 11 1-16,-1-8 1 15,-3 11 0-15,0 4-2 16,0-25 0-16,0 3 0 16,0-12 1-16,0-10-1 15,-3-12 1-15,-4 2-1 16,-4-9 0-16,-6 4 0 16,-8-10 0-16,-3-10 1 0,0 4 0 15,-4 0-2-15,4 3 1 16,-4 3 0-16,7 0 0 15,4 9 0-15,7-3 1 16,3 4-1-16,8 9 0 16,6 0 0-16,8-1 1 15,-1 7-2-15,5-6 0 16,2-9-3-16,4 5 1 16,11-5-5-16,0-1 0 0,0-9-5 15,-4-16 0-15</inkml:trace>
  <inkml:trace contextRef="#ctx0" brushRef="#br1" timeOffset="83118.17">21258 1793 24 0,'7'29'12'0,"1"14"-3"16,-5-33 16-16,1-1-23 15,-1 7 0-15,1-4 2 16,-1 7 1-16,1 0-6 15,3 3 1-15,0-3 3 16,0-10 1-16,3 1-2 16,1-4 1-16,7-6-2 15,3-6 0-15,0-4-2 16,0-9 1-16,0 1-4 16,8-7 1-16,-5-1-9 0,1 1 0 15</inkml:trace>
  <inkml:trace contextRef="#ctx0" brushRef="#br1" timeOffset="83420.03">21897 1834 42 0,'7'16'21'0,"-14"-19"-27"0,0-7 33 0,-4 4-27 16,-3 6 0-16,-3 0-1 15,-5 0 1-15,-2 6 0 16,-1 13 1-16,0 3-1 16,4 9 0-16,7 1 1 15,7-1 0-15,7-3 0 16,7-3 0-16,4-12-1 16,3-7 1-16,7-6-3 15,7-9 1-15,11-13-5 16,7 0 0-16,14-16-5 15,17-12 0-15,-10-6 0 16,-10-7 0-16</inkml:trace>
  <inkml:trace contextRef="#ctx0" brushRef="#br1" timeOffset="83644.37">22331 1163 26 0,'-7'-88'13'0,"-36"-6"-18"16,29 69 28-16,-7-3-22 15,-4 3 0-15,-6-4 2 0,-5 20 0 16,-2 9-3-16,-5 19 1 15,1 25 2-15,3 0 0 16,0 18-2-16,4 23 1 16,7 31-1-16,7-9 0 15,14-4-1-15,3 4 0 16,11-16-1-16,11-16 1 16,-1-9-1-16,12-19 1 15,2-28-4-15,-6-13 1 16,-7-15-7-16,-11-16 1 0</inkml:trace>
  <inkml:trace contextRef="#ctx0" brushRef="#br1" timeOffset="83824.62">21668 1492 30 0,'-7'10'15'0,"38"49"-7"16,-17-49 24-16,8-1-29 15,2 0 0-15,19 1 3 16,10-10 1-16,14 0-9 15,14-10 0-15,-4 10 3 16,-6 0 1-16,-8 0-9 16,-13 10 1-16,-8-7-8 15,-14 3 1-15</inkml:trace>
  <inkml:trace contextRef="#ctx0" brushRef="#br1" timeOffset="84050.88">22588 2066 49 0,'22'31'24'0,"2"-31"-27"0,-17 0 43 16,-7 0-44-16,-3-6 0 15,-11 3-17-15,-22-16 0 0,-17 4 20 16,-7 5 0-16</inkml:trace>
  <inkml:trace contextRef="#ctx0" brushRef="#br1" timeOffset="84680.76">19805 2436 55 0,'109'19'27'0,"92"-38"-30"16,-130 3 53-16,42 7-50 16,21-19 0-16,25-7-1 15,-8-2 0-15,5 12-1 16,-15-4 1-16,-18 17-4 15,-17-1 0-15,-18 4-5 0,-17 9 0 16,-15-6-6-16,-17 2 1 16</inkml:trace>
  <inkml:trace contextRef="#ctx0" brushRef="#br1" timeOffset="84964.84">20080 2656 57 0,'39'25'28'0,"49"-28"-25"0,-42 3 54 0,32-10-56 15,13-6 1-15,36 1 1 16,21-4 0-16,4-3-4 15,7 0 0-15,-7 3 0 16,-22 7 0-16,-24 9-5 16,-18-1 1-16,-24 11-9 15,-26 2 1-15,-20-6-6 16,-18 7 0-16</inkml:trace>
  <inkml:trace contextRef="#ctx0" brushRef="#br1" timeOffset="103251.5">1517 8604 35 0,'-7'32'17'0,"7"2"-10"0,0-21 17 15,7 12-21-15,-7 9 0 16,11 13 3-16,-4 10 1 15,-7 15-8-15,0 9 0 16,0 13 4-16,-7 4 1 0,7-1-2 16,0-12 0-1,0-20-4-15,0-11 1 0,0-20-4 16,7-12 0-16,3-12-4 16,11-17 0-16,1-8-5 15,-5-17 1-15</inkml:trace>
  <inkml:trace contextRef="#ctx0" brushRef="#br1" timeOffset="103880.94">1725 9235 39 0,'0'3'19'0,"4"22"-17"0,3-16 34 0,-7 13-34 16,10 6 0-16,-3 7 0 16,-3 6 1-16,3-1-4 15,3-5 0-15,1-1 2 16,0-2 0-16,-8-10-2 0,4-7 0 15,4-5-1-15,-4-4 1 16,-4-6-2-16,4-9 1 16,4-10-1-16,-11-6 0 15,11-7-1-15,-11 7 1 16,7-3 0-16,-4 3 1 16,4 3 0-16,4 6 0 15,3 4 0-15,-3 2 1 16,6 7 0-16,-10 10 1 15,4 2 0-15,-1 7 0 16,5 6 1-16,2 3 0 16,1 6 0-16,-4-3 1 15,4 0 1-15,3-6 0 16,7-6 0-16,0-7 0 0,-3-2 1 16,10-17 0-16,7-15-1 15,8-16 0-15,-1-18-1 16,-6-13 0-16,2-10-1 15,-13-12 0-15,-11-12-2 16,-3-1 0-16,-7-6 0 16,-11 6 0-16,-11 7 0 15,-10 0 0-15,3 15 0 16,-10 16 0-16,3 16 0 16,-3 15 1-16,7 29 0 15,-7 18 0-15,10 26 0 16,4 15 0-16,7 22 0 15,-4 35 0-15,11 24 0 16,11 14 1-16,6 5-1 16,5-15 0-16,-1-10-1 0,-4-24 1 15,5-26-4-15,-1-28 1 16,7-25-5-16,-7-16 0 16,-3-22-4-16,-18-9 0 15</inkml:trace>
  <inkml:trace contextRef="#ctx0" brushRef="#br1" timeOffset="104094.23">2025 9275 45 0,'18'19'22'0,"17"-3"-18"0,-17-19 44 0,3-4-46 16,7-5 0-16,14-4 0 15,15 0 1-15,3-2-5 16,-7-4 0-16,14 9 0 16,-7 4 0-16,-11 9-5 15,-10 3 0-15,0 3-9 16,-8-3 0-16</inkml:trace>
  <inkml:trace contextRef="#ctx0" brushRef="#br1" timeOffset="104605.31">2681 9445 43 0,'4'47'21'0,"20"0"-17"15,-20-41 32-15,-4 0-36 0,7-3 1 32,4-25 0-32,-8-3 0 15,4-3-2-15,-7-3 1 16,-7-1-1-16,4 1 1 15,3 3-1-15,0 6 1 16,0 3-1-16,10 7 0 16,1 5-1-16,6 7 1 15,15 3-1-15,0 7 1 16,7 2-2-16,10 4 0 0,-10-7 0 16,0 1 1 15,3-4 0-31,-3 4 0 0,-7-1 1 0,-4 0 0 0,0-6 1 15,-14 4 1-15,4-7 0 16,-8-3 1-16,-10-7 0 16,0 1 1-16,0-1-2 15,-10-2 1-15,-1 2-1 16,-10 4 1-16,3 9-2 16,1 7 1-16,3 2-3 15,3 7 1-15,4 6-4 16,-4 3 1-16,1 1-1 15,10-1 0-15,0-6 0 16,3-3 1-16,15-13 3 16,3-9 1-16,7-10 1 15,1-6 1-15,-5 1-1 0,1-8 1 16,-11 1-10-16,4-6 1 16</inkml:trace>
  <inkml:trace contextRef="#ctx0" brushRef="#br1" timeOffset="105397.35">3648 9203 39 0,'-11'0'19'0,"25"6"-12"0,-14-6 32 16,0-3-36-16,-3 3 1 15,-4 3 0-15,3 1 1 16,-6 5-7-16,-8 4 1 15,0 2 4-15,-3 4 0 16,0 6-3-16,0 6 1 16,0 4-2-16,3 3 0 15,7 2 0-15,1 1 0 16,10-3-1-16,10-4 1 16,8-6-1-16,7-9 1 0,3-6 0 15,0-7 0-15,4-9 0 16,7 0 1-16,3-3-1 15,-3-7 0-15,0-6 1 16,10-6 1-16,-7-6 0 16,4-1 1-16,-7-5-1 15,-7 2 0-15,-4 1 0 16,-7 6 1-16,-7-1-2 16,-7 4 1-16,-3 6-1 15,-8 4 0-15,-6 2-1 16,-8 10 0-16,-3 3-1 15,-7 6 1-15,0 10-1 16,3 12 1-16,-3 10 0 16,10 6 0-16,14 3 1 15,4-6 1-15,4-1 0 0,14-2 1 16,20-13-1 0,1-12 1-16,4-10-4 0,-1-6 1 15,-3-7-11 16,-4-5 1-31,-14-11-4 0,0-5 0 0</inkml:trace>
  <inkml:trace contextRef="#ctx0" brushRef="#br1" timeOffset="106612.87">6117 9492 43 0,'-17'25'21'0,"24"-3"-16"16,-7-19 40-16,10 3-40 15,1-3 0-15,3-6 3 16,11-9 0-16,6-14-11 0,8-17 1 16,-7-20 6-16,10-22 1 15,8-21-3-15,-5-10 0 16,-6-4-3-16,-11 4 0 15,-6 3-2-15,-19 19 1 16,-6 3-2-16,3 22 1 31,-29 4-2 1,8 18 0-32,-10 22 0 0,-8 15 0 0,0 23 0 0,0 15 1 0,0 28 0 0,8 23 0 15,13 21 2-15,14 16 0 16,26 0 3-16,6 3 0 15,14-15 1-15,7-23 1 0,11-21-1 16,4-10 0-16,-1-25-2 16,-3-19 1-16,-7-15-3 15,-7-10 1-15,-3-9-1 16,-12-13 0-16,-2 7 2 16,-8-1 1-16,-4-2 1 15,-6-1 1-15,-8 7 1 16,4 2 0-16,-14 11 0 15,-3 5 0-15,-8 13-2 16,-6 3 0 0,-5 10-1 46,-2 2 1-62,2-2-3 0,-2 6 1 16,-1 6-1-16,4 6 1 15,3-3-2 1,4 7 1-16,7-1-1 0,7 1 0 0,3-1 0 0,8-2 1 0,3-13-1 0,3-7 0 0,4-12 1 0,4-6 0 16,3-7 0-16,4-2 0 0,7-4-1 0,-8-3 0 15,1-6-2-15,0-4 0 16,-1 7-6-16,-10 3 0 16,1 7-3-16,-8-1 0 15</inkml:trace>
  <inkml:trace contextRef="#ctx0" brushRef="#br1" timeOffset="107354.79">7250 9153 49 0,'31'-16'24'0,"-9"-18"-25"0,-19 24 48 16,-3 4-45-16,-3-6 0 16,-8-1 0-16,-10-3 1 15,-4 4-4-15,-10-1 0 16,-4 7 1-16,0 0 1 16,-7 6-3-16,15 6 1 15,-1 3-3-15,4 1 1 16,3 6-4-16,7 2 1 0,1-2-3 15,6 6 1-15,8-3 0 16,6 0 1-16,8 3 3 16,10 3 1-16,7 6 3 31,11 16 0-15,-11-3 4-16,4 9 0 0,-4-3 1 0,-7 4 0 15,-3 2-2-15,-11 1 0 0,-7-1-2 16,-11 1 1-16,-10-1-1 15,-7-6 0-15,-7-9-1 16,6-10 0-16,-2-15 1 16,-1-7 0-16,4-12 1 15,-4-12 1-15,4-7 0 16,14-7 0-16,10 1 0 16,11 3 0 15,7-3-1-16,18 3 1-15,7 0-4 32,7 0 1-32,-4-4-8 15,-3 4 1-15,0-9-8 16,-8 6 0 0</inkml:trace>
  <inkml:trace contextRef="#ctx0" brushRef="#br1" timeOffset="107874.46">8975 8560 38 0,'-7'82'19'0,"14"43"-8"16,-7-90 27-16,0 15-35 15,10-3 1-15,-6 0 3 0,3-9 0 16,0-10-7-16,0-6 0 15,0-16 5-15,0 0 0 16,-7-12-3-16,-7-13 1 16,-11-6-2-16,-6-3 0 15,-15-16-3-15,-18 0 1 16,1 0-1-16,3 10 1 16,-3 6-1-16,-1 9 0 15,4 9 1 1,7 10 0-16,4 13 3 0,10 12 0 15,15 6 2-15,17 7 0 16,21 0 2-16,18-4 1 0,24-6-1 16,32-21 1-16,15-23-2 15,20-22 0-15,8-15-6 16,3-3 0-16,-28 5-8 16,-14 7 0-16,-22 10-15 15,-24 6 1-15</inkml:trace>
  <inkml:trace contextRef="#ctx0" brushRef="#br1" timeOffset="108854.54">10664 9288 48 0,'11'37'24'15,"-4"32"-15"-15,-7-56 24 0,4 6-33 16,-1 6 1-16,4 3 0 16,4 0 1-16,-1-3-3 15,5-9 1-15,6-3 2 16,7-4 0-16,7-12 0 15,4-16 0-15,-7-6-1 16,-1-6 1 0,-13-38-6-16,-7 0 0 15,-15 3-10-15,-3 6 1 16,-7 7-3-16,0 9 0 16</inkml:trace>
  <inkml:trace contextRef="#ctx0" brushRef="#br1" timeOffset="109415.56">11338 9209 57 0,'18'10'28'0,"-15"6"-40"0,-3-13 58 0,-7 0-47 16,4 0 0-16,-4 0 0 15,-4-3 0-15,-3 0 1 16,-4 3 1-16,1-3-3 15,3 3 1-15,3 0 0 16,1 1 0-16,3 2 0 16,7 0 0-16,7 0 0 15,7 4 0-15,0-4 1 16,7 7 1-16,0-1-1 16,0 4 1-16,-3 3 0 15,-7-7 0-15,-1 1-1 16,-10 2 1-16,-3 4-1 15,-4 0 0-15,-1 0 0 16,1-3 1 15,4-1-1-15,-1 1 1-16,8-4 1 16,3-2 0-16,7-7 0 0,14-6 1 0,8-7 0 0,2-8 0 0,8 2 0 0,4-12 0 15,-5-7-2-15,-6 1 1 16,-7-1-2-16,-7-2 1 15,-11-1-3 1,-11-3 1-16,-6 10-3 0,-4 9 1 16,-7 16 0-16,-4 15 0 0,0 13 1 15,1 25 0-15,3 0 1 16,3 13 0 0,11-4 1 15,7-6 1-31,11-9-1 15,13-6 1 17,12-17-6-32,-1-5 1 0,8-13-11 15,-1-16 1-15</inkml:trace>
  <inkml:trace contextRef="#ctx0" brushRef="#br1" timeOffset="110231.54">13561 9639 56 0,'3'9'28'0,"47"-27"-27"0,-22 2 45 15,7-19-45-15,11-21 1 0,7-19 0 16,0-16 0-16,-4-16-4 15,-3-15 1-15,-11 3 2 16,-3 6 0 0,-11 3-2-16,-7 10 0 15,-6 18-1-15,-8 16 0 16,-8 7 0-16,-2 21 0 16,-4 13-1-16,-7 16 0 0,-8 18 1 15,1 16 0-15,0 22 1 16,10 22 1-16,8 25 0 15,10 3 0-15,10 13 1 16,15 3 0-16,7-9 0 16,-1-20 0-16,-6-15-1 15,10-12 0-15,8-23-2 0,6-12 0 16,1-16-5-16,2-12 1 16,-2-10-3-16,-8-5 0 15,-3-1 2-15,-7-4 0 16,-4-5 4-16,-3 3 0 15,-8 3 7-15,-3 0 1 16,-3 6 4-16,-7 6 0 16,-4-2-1-16,-8 8 1 15,-9 14-3-15,-4 2 0 16,-8 4-3 0,-2 5 1-16,-1 1-2 15,-3 6 0-15,6 7-1 16,5 12 0-16,6-7-2 0,4-5 1 15,7-7-2-15,10-6 0 0,8-7-1 16,7-6 1-16,3-18-1 16,0-7 1-1,0 0-2 1,0-6 1-16,-3 0-6 0,3-3 0 0,0-10-6 16,1 10 1-16</inkml:trace>
  <inkml:trace contextRef="#ctx0" brushRef="#br1" timeOffset="110882.92">14958 9253 30 0,'14'10'15'0,"-7"-26"-3"0,-7 10 19 15,0-10-27-15,0 4 0 16,-4-4 3-1,1 3 1-15,-1 4-9 0,-3 3 0 16,0-1 6-16,-3 4 1 16,-1 3-2-16,-7-3 1 15,1-3-2-15,-4 3 0 16,-8 0-1-16,1 3 1 0,0 3-2 16,-4 0 1-16,8 6-2 78,6 4 0-78,0 3-3 0,8 2 1 31,-1-2-2-15,8 6 1-16,10-6-1 31,10-4 0-31,11-2 1 15,4-1 1-15,4-3 1 0,-5 4 0 16,-3-4 0-16,-6 0 1 0,-5 0-3 0,-6 7 1 16,-4 3-2-16,-4-1 1 15,-3 14-1 1,0 11 1 0,0 1 1-1,0 19 0-15,0 2 3 16,0 14 0-16,-3-4 1 0,-4 3 1 0,-4 0-1 0,-10-15 1 0,-7-7-1 0,-7-3 1 0,-1-12-1 15,-2-7 0-15,-5-15-1 0,-3-3 1 0,0-17-1 0,1-14 1 0,6-17 0 0,7 4 0 0,18-10 0 16,14 0 0-16,21 4-1 0,11-1 0 16,17-3-5-1,18 4 1 1,7-10-10 0,0 6 0 15,-10-3-4-31,-8 0 1 0</inkml:trace>
  <inkml:trace contextRef="#ctx0" brushRef="#br1" timeOffset="111374.07">16983 9749 59 0,'-7'75'29'0,"-4"25"-34"0,11-84 58 16,0 0-51-16,0-4 0 15,4-9 0-15,3-12 0 16,-4-19-3-16,4-19 0 16,4-10 1-16,-1-18 1 15,-3-6-2-15,-3-7 0 16,0 0-2-16,3 3 1 16,-4 10-1-16,4 9 0 15,0 3 1-15,7 16 0 0,4 16 1 16,7 12 0-16,3 7 1 15,-3 12 1-15,-8 12 0 16,-6 13 1 0,-8 10-1-16,-6 9 0 31,-11 3-3-15,-7 0 1-16,-1 0-4 15,1-6 1-15,0-7-9 0,3-6 0 0,11-12-3 0,11-10 0 0</inkml:trace>
  <inkml:trace contextRef="#ctx0" brushRef="#br1" timeOffset="111922.55">17498 9394 27 0,'0'60'13'0,"-4"0"-3"0,4-51 19 16,0 4-26-16,0-7 1 15,-3-3 1-15,-1-6 0 16,1-7-6-16,-1-12 1 16,1 4 4-16,-4-7 0 15,0-7-2-15,3 1 1 16,0 0-2-16,4 2 1 16,4 7-2-16,3 4 1 0,7 5-1 15,7 7 0-15,8 6-2 16,6 3 1-1,7 3-2-15,8 0 0 16,6-2-1-16,-7-1 1 0,1 0-2 16,-11-3 0-16,-4 0 1 15,-7 0 0 17,0 3 2-32,-7 0 1 15,-6-3 2 1,-1 3 0-16,-4-3 3 0,-3 3 0 0,-7-3 1 0,-3 3 1 0,-8 1-2 15,1-1 0-15,-4 3-2 16,-8 7 0-16,-6-1-2 16,0-2 1-16,0 2-4 15,3 7 1-15,7 6-2 16,8 3 1 0,34-6 0-16,-2-12 1 15,9-10 0-15,1-10 0 31,3-2-1-15,-6-4 1 0,-1-9-8-16,-7-10 0 15</inkml:trace>
  <inkml:trace contextRef="#ctx0" brushRef="#br1" timeOffset="112274.74">18161 9887 44 0,'0'103'22'0,"-7"-46"-18"0,7-54 35 0,0-9-38 16,3-10 0-16,5-15 1 15,-5-16 0-15,-3-10-3 16,-3-3 0-16,-1-15 1 16,0-3 1-16,-6-10-2 15,3-3 1-15,7 13-2 16,3 6 1-16,8 9 0 15,7 16 1-15,6 15 0 16,8 20 0-16,0 15 0 16,-4 6 1-16,-3 10-1 15,-8 16 1-15,-6-1-1 16,-11 1 1 0,-7 2-3-16,-4-2 0 0,-6-1-2 15,-1-5 0-15,0-11-6 0,4-8 1 16,0-10-4-16,7-10 0 15</inkml:trace>
  <inkml:trace contextRef="#ctx0" brushRef="#br1" timeOffset="112599.73">18510 9442 49 0,'32'9'24'0,"32"-3"-23"0,-47-9 46 15,4 0-47-15,0-3 1 0,1-1 0 16,-1-5 1-16,-4-4-3 16,-6-3 0-16,-7-3 1 15,-8 0 1-15,-10 4-2 16,-7 5 0-16,-4 4-1 16,0 9 1-16,1 6 0 15,-1 13 0-15,7 3 0 16,4 0 0-16,11 3 1 15,6 0 1 1,11 0-1-16,8 0 0 0,2-3 0 31,1-3 0-15,0-4-5 0,3-5 0-16,-3-4-10 0,3-9 1 15</inkml:trace>
  <inkml:trace contextRef="#ctx0" brushRef="#br1" timeOffset="113083.93">18937 9473 17 0,'4'6'8'0,"-4"-12"6"0,0 6-3 15,0-6-11-15,-4-4 0 16,-3 4 5-16,0 0 0 16,3-4-4-16,1 1 0 15,3 3 5-15,3-1 0 16,5-2 2-16,9 6 0 0,1 3-3 15,-1-3 1-15,19-1-1 16,10-2 0-16,3 0-3 31,7-3 1-31,1-10-4 0,-1-6 0 0,1-7-2 32,-4-15 1-32,-11-12-3 0,4-7 1 0,-11-22 0 15,-10-15 0-15,-8-14 1 16,-6 1 1-16,-11-9 0 15,-3 3 1-15,-5 6 1 16,-2 18 1-16,-4 14 0 16,-4 21 1-16,1 25-1 15,-5 13 0-15,1 41-1 32,-4 22 1-32,4 18-2 15,0 32 1-15,7 28-1 16,7 13 1-16,7 9 0 0,0 6 0 0,4-19-1 15,3-12 1-15,-4-22-2 16,4-19 1-16,-3-22-3 16,-4-18 0-16,-7-26-6 0,-7-12 1 15,-4-16-1-15,-7-10 0 16</inkml:trace>
  <inkml:trace contextRef="#ctx0" brushRef="#br1" timeOffset="113421.58">19110 8959 37 0,'-4'-4'18'0,"50"26"-20"0,-28-15 37 0,7 2-33 0,10-3 0 0,14 4 2 16,11-4 1-16,-3-3-6 16,13 0 1-16,4-3 2 15,4-3 0-15,0-3-2 16,-1 0 0 0,-6-4-3-16,-4-2 1 0,-4-7-2 15,-13-3 0-15,-8 6 0 16,-10 4 1-16,-8 2 1 15,-2-2 1-15,-5 9 0 16,-6 3 1-16,-4 9 0 16,-7 10 0-16,-7 9 0 15,-4 0 0-15,-17 16 0 16,-14 9 0-16,-15 16 0 16,-6 10 1-16,-11 12-1 15,7 6 1-15,14 3-1 16,10 4 0-16,8-19-5 0,7-10 0 15,7-16-5-15,7-24 0 32</inkml:trace>
  <inkml:trace contextRef="#ctx0" brushRef="#br1" timeOffset="113642.85">19657 9097 35 0,'42'50'17'0,"-10"12"-16"0,-18-46 29 0,0 6-31 16,0 3 0-16,0-6-11 15,0 0 1-15,1-7 7 16,6-9 0-16</inkml:trace>
  <inkml:trace contextRef="#ctx0" brushRef="#br1" timeOffset="113832.97">20496 9476 64 0,'36'38'32'0,"-22"-13"-50"0,-11-22 66 15,-6-3-56-15,-11-6 0 16,-15-13-23-16,-13 0 0 16</inkml:trace>
  <inkml:trace contextRef="#ctx0" brushRef="#br1" timeOffset="116291">949 8513 44 0,'11'107'22'0,"-1"-76"0"0,-10-31-22 0,11 32 0 0,6 8 0 16,-6-8 2-16,0-7 1 0,-1-6-2 15,1-10 1-15,-4-6 1 16,-7-15 1-16,0-7-1 15,-11-6 0-15,4-3-2 16,-7-1 1-16,-11 4-2 16,4 3 0-16,-7 7-3 15,-4-1 1-15,-10 13 0 16,-8 6 0-16,-6 6-1 16,-4 13 1-16,0 3 0 15,-3 7 0-15,6 2 2 16,15 4 0-16,3 3 0 31,11-7 0-15,0-3-1-1,6-9 1-15,12-6 0 0,6-6 1 16,4-20 0-16,14-6 1 0,15-9 0 0,20-12 0 0,29-10-1 0,13-13 1 16,29-3-3-16,18-15 1 15,-8 3-2-15,-10 3 1 16,-21 3-1-16,-18 9 1 15,-21 13 0-15,-10 12 0 16,-22 10 1-16,-18 13 1 16,-10 15-2-16,-17 19 1 15,-22 12-1 1,-25 17 0 0,-3 2-1 46,-21 10 0-62,14 9 0 16,-3 12 0-16,6 7-3 0,4-9 1 0,18-4-7 0,17-18 1 0</inkml:trace>
  <inkml:trace contextRef="#ctx0" brushRef="#br1" timeOffset="117335.24">649 8927 17 0,'11'13'8'0,"-1"-10"6"0,-10-3 4 15,0 0-13-15,7-3 0 16,-3 0 5-16,-4-10 0 16,7 1-11-16,-4-7 1 15,5-16 7-15,2-9 1 16,4-15-3-16,4-1 0 0,10-18-2 16,-7-7 0-16,7-6-3 15,1 3 0 1,2-9-2-16,1 28 1 31,-11 10-2-31,-3 12 1 16,3 12-2-1,-10 10 1-15,-1 9-2 16,-3 19 1 0,-3 10-1 15,3 15 0-16,-7 13 1-15,-7 9 0 0,3 13 2 0,4 3 0 0,-7 15 2 0,7-2 1 0,11 2 2 0,3 1 0 16,0-7 0-16,4-15 1 0,-8-7-1 0,1-9 1 0,0-10-2 16,-1-6 0-16,-10-2-2 15,0-4 1-15,0-7-2 16,-3-5 1-16,-4-4-2 16,-4-6 0-16,4-3 0 15,3-4 0-15,-6-2 0 0,3 0 0 16,3-1 1-16,-3 1 0 15,-3-1 1-15,6 4 0 16,-10-3 0-16,0 2 0 16,-4 1-3-16,-10 3 0 15,-4 3-8-15,-28 3 1 16</inkml:trace>
  <inkml:trace contextRef="#ctx0" brushRef="#br1" timeOffset="117782.44">1365 8441 44 0,'43'-44'22'0,"48"-37"-15"0,-62 46 23 0,9-12-27 0,1-15 0 0,-7-11 1 0,-4-11 0 0,-17-7-5 0,-11 0 0 0,-21-6 3 0,-18 12 0 31,-11 7-3-31,-20 15 1 16,-18 13-3-16,-32 15 0 0,3 26-1 0,-13 12 0 15,-1 25 1-15,-10 13 0 16,14 28 2-16,-515 270 2 0</inkml:trace>
  <inkml:trace contextRef="#ctx0" brushRef="#br1" timeOffset="117995.36">0 8918 118 0,'529'179'0'0,"-437"-157"4"0,28-13 0 16,17-18 3-16,5-17 0 0,6-21-9 0,-11-31 0 16,-6-25 6-1,-11-23 0-15,-29-28-3 16,-23-12 0-16,-37-19-5 0,-38-3 0 0,-28 0-8 16,-32 15 0-16,-14 10-7 15,-14 25 1-15</inkml:trace>
  <inkml:trace contextRef="#ctx0" brushRef="#br2" timeOffset="128325.41">9176 11276 57 0,'7'3'28'0,"0"0"-23"16,-7 0 28-16,-4 10-33 16,-3 15 1-16,-3 10-1 15,-11 15 1-15,-11-3-2 16,-14 16 1-16,-3 0-1 15,3 12 1-15,-4-9-5 16,1-9 1-16,14-13-5 16,10-6 0-16,7-16-6 15,11-28 1-15</inkml:trace>
  <inkml:trace contextRef="#ctx0" brushRef="#br2" timeOffset="128565.17">8749 11379 44 0,'21'54'22'0,"4"-20"-16"0,-15-18 37 16,4 9-42-16,15 6 1 15,13 13 0-15,14 16 1 0,-3-1-4 16,7 4 0-16,7-6 1 15,-3-7 1-15,-8-13-7 16,-10-2 1-16,-11-10-10 16,-10-9 1-16</inkml:trace>
  <inkml:trace contextRef="#ctx0" brushRef="#br2" timeOffset="129015.92">9977 10210 36 0,'14'19'18'0,"-7"-32"-13"0,-7 16 20 0,0 7-23 16,-4 2 0-16,1 4 6 15,-4 6 0-15,-4 6-9 16,-10 6 0-16,-4 7 5 16,-7-6 0-16,4 6-1 15,0-1 1-15,10 1-5 16,-3 0 1-16,7-10-5 16,3-6 1-16,4 0-9 15,4-9 0-15,-1-13-1 16,4-6 0-16</inkml:trace>
  <inkml:trace contextRef="#ctx0" brushRef="#br2" timeOffset="129240.33">9691 10301 39 0,'7'12'19'0,"14"-9"-23"0,-14 4 37 16,4 5-27-16,6 4 0 16,15 9 1-16,7 9 1 15,7-8-12-15,7 2 1 16,-4 3 2-16,-10-6 1 16,3 13-13-16,-10-10 0 15</inkml:trace>
  <inkml:trace contextRef="#ctx0" brushRef="#br2" timeOffset="130022.69">7662 11637 23 0,'-21'-19'11'0,"14"41"11"0,4-16 4 31,3 0-23-31,10-3 0 0,-6 4 5 0,6-4 1 16,4 0-10-16,8-3 0 15,9 0 6-15,12-6 1 16,6-1-3-16,-3 1 1 16,7 6-8-16,-7 3 1 15,-11-3-7-15,0 0 1 16,-17 0-6-16,-11-3 0 15</inkml:trace>
  <inkml:trace contextRef="#ctx0" brushRef="#br2" timeOffset="130214.96">7684 11928 40 0,'7'25'20'0,"7"-9"-10"16,-7-13 33-16,7-3-41 15,11-3 0-15,13-3 1 16,5-1 0-16,-1-5-5 16,4-7 1-16,-7 0-4 15,-8 10 0-15,-2-1-10 16,-26 1 1-16</inkml:trace>
  <inkml:trace contextRef="#ctx0" brushRef="#br2" timeOffset="130739.58">6914 11198 47 0,'8'9'23'0,"-12"32"-20"16,0-32 34-16,-6 19-36 15,-15 16 1-15,-7 10-1 0,-6 2 1 16,-8 22-4-16,-14 13 0 15,0 19 0-15,3 9 1 16,8 7-1-16,10-10 1 16,4-10-1-16,-18 64-2 15,32-114 1 1,10-12-3-16,4-19 1 16,4-15-8-16,3-17 1 15</inkml:trace>
  <inkml:trace contextRef="#ctx0" brushRef="#br2" timeOffset="130965.66">6241 11273 41 0,'10'9'20'0,"15"63"-21"0,-14-50 34 0,3 16-30 16,10 12 0-16,12 3 1 16,13 7 1-16,-3 0-9 15,3-17 1-15,-10-11-8 16,-7-16 0-16</inkml:trace>
  <inkml:trace contextRef="#ctx0" brushRef="#br2" timeOffset="133055">10220 11906 58 0,'46'16'29'0,"39"3"-18"0,-64-10 29 16,0 4-37-16,4 12 1 15,-11 12 0-15,-11-2 1 16,-6 15-9-16,-11 7 1 15,-15-4-3-15,1-12 1 16,0-10-14-16,-7-12 0 16</inkml:trace>
  <inkml:trace contextRef="#ctx0" brushRef="#br2" timeOffset="133818.35">13307 10269 57 0,'-4'32'28'0,"-3"30"-30"0,7-55 41 0,0 21-39 15,0-6 1-15,0 9 1 16,0 7 0-16,0 6-2 16,0-3 1-16,4-1 2 15,-1 1 1-15,4-6-1 16,0-7 0-16,0-6-1 16,0-16 1-16,-7-6-2 15,-3-13 1-15,-11-15-3 16,-11-3 1-16,-3 0-1 15,-11 5 1-15,-7 4-3 16,7 4 1-16,1 5-1 16,-1 7 1-16,0-4-1 15,0 10 0-15,7 7 0 16,8 8 0-16,3 7 3 16,10 3 0-16,11-3 1 0,11-6 1 15,10 6 1-15,11-3 0 16,20-7-1-16,12-5 0 15,10 2-4-15,0-6 1 16,-7-3-10-16,-10 0 1 16,-4-9-8-16,-8-1 0 15</inkml:trace>
  <inkml:trace contextRef="#ctx0" brushRef="#br2" timeOffset="134149.34">13956 10523 52 0,'-4'-15'26'0,"-10"24"-27"16,11-6 45-16,-4 10-43 16,-11 9 1-16,-3 12 0 15,-7 1 0-15,-8 15-3 16,-2 9 0-16,2 17 1 16,5-10 1-16,-1-4-4 0,7-5 0 15,7-7-6-15,4-19 1 16,7-18-8-16,0-16 0 15</inkml:trace>
  <inkml:trace contextRef="#ctx0" brushRef="#br2" timeOffset="134316.85">13501 10454 27 0,'14'19'13'0,"11"6"0"0,-15-15 14 0,1 5-25 16,3 10 1-16,4 7 0 15,-4-4 0-15,0 0-6 16,0 0 0-16,0-6-7 16,-3-12 0-16</inkml:trace>
  <inkml:trace contextRef="#ctx0" brushRef="#br2" timeOffset="134702.7">14598 10175 40 0,'18'-9'20'0,"-11"15"-10"0,-7-6 29 16,-4 6-34-16,-6 4 0 15,-15 12 2-15,-14 9 0 16,-14 16-10-16,-21 0 1 16,0 16 6-16,-4 15 0 15,-13 13-3-15,-5 13 0 16,1 9-1-16,-4 3 0 16,15 0-1-16,6-3 0 15,8-7-2-15,2-9 1 0,5-18-2 16,7-10 0-16,6-13-3 15,18-12 1-15,15-6-1 16,13-16 1-16,15-13-3 16,10-9 1-16,7-9-5 15,-3-13 0-15</inkml:trace>
  <inkml:trace contextRef="#ctx0" brushRef="#br2" timeOffset="135199.79">14104 11000 43 0,'0'9'21'0,"-11"35"-18"0,8-34 39 16,3 2-39-16,-4 13 1 15,-3 10 0-15,0 9 1 16,-3 9-6-16,-1 7 0 16,4 15 4-16,4-12 1 15,-1 2-1-15,4-5 0 16,0-10-1-16,0-9 0 16,4-16-2-16,-1-12 1 15,-3-13-1-15,0-10 0 16,-7 4-1-16,-7-10 0 0,-4-3-1 15,-10-3 1-15,-4 4-1 16,-6-1 0-16,2 6-1 16,-3 7 1-16,4 9 0 15,3 13 0-15,4-4 2 16,3 7 0-16,8 6 2 16,3 0 0-16,7 4 0 15,10-1 0-15,11-3 0 16,11-3 0-16,10-6-3 15,4-4 0-15,7-6-6 16,-4-3 1-16,4-9-10 16,-11-13 0-16,1-3-1 15,10-9 1-15</inkml:trace>
  <inkml:trace contextRef="#ctx0" brushRef="#br2" timeOffset="135544.51">14559 11342 59 0,'-10'50'29'0,"-29"13"-39"0,32-48 61 0,-7 10-50 16,-1 7 0-16,-2-10 0 16,-4 6 0-16,-4 3-3 15,7 7 1-15,1-7-4 16,3-6 0-16,3-12-12 16,4-19 1-16</inkml:trace>
  <inkml:trace contextRef="#ctx0" brushRef="#br2" timeOffset="135668.04">14319 11398 53 0,'50'63'26'0,"31"3"-25"0,-71-60 40 0,19 16-41 0,2-9 0 0,-2 2-1 0,2-2 1 16,8-1-5-16,0-2 1 15,-4-4-11-15,-7-12 0 16</inkml:trace>
  <inkml:trace contextRef="#ctx0" brushRef="#br2" timeOffset="136133">15445 11276 45 0,'3'6'22'0,"4"19"-11"0,-3-22 32 16,3-3-39 0,0 0 1-16,7-3 2 0,11 3 1 15,10-6-11-15,4 0 1 16,7-1 2-16,3-2 1 16,-3 3-9-16,-7 0 1 15,-11 6-12-15,-14-4 1 16</inkml:trace>
  <inkml:trace contextRef="#ctx0" brushRef="#br2" timeOffset="136315.09">15469 11618 54 0,'11'34'27'0,"28"-40"-28"0,-32 6 42 0,21 0-42 16,11 0 1-16,3-9-4 15,8-1 0-15,6-6-7 16,0-2 0-16,-3-4-4 16,0-3 0-16</inkml:trace>
  <inkml:trace contextRef="#ctx0" brushRef="#br2" timeOffset="136804.14">16260 10558 52 0,'-22'-25'26'0,"15"25"-28"0,11 3 51 0,-1-6-46 16,4-7 0-16,4-5 5 15,3-1 0-15,18-3-9 16,14 4 1-16,10-1 5 16,18 0 0-16,0-3-2 15,-3 1 0-15,-8 2-2 16,-13 6 0-16,3 4-2 15,-11 9 1-15,-10 7-1 16,-18 12 0-16,-7 3-1 31,-11 16 1-31,-3 12-1 0,-7 0 1 0,-10 13 0 16,-8-3 0-16,0 6 0 16,4 0 0-16,3-16-2 15,8-3 0-15,2-3-2 16,8 0 1-16,4-9-4 15,6-7 0-15,4-6-6 0,4-3 0 16,0-3-2-16,-4-3 0 16</inkml:trace>
  <inkml:trace contextRef="#ctx0" brushRef="#br2" timeOffset="137181.69">16782 11637 56 0,'10'-7'28'0,"8"14"-29"0,-11-7 54 0,0 3-48 15,-3 0 0-15,-1 0 1 16,1-3 1-16,-4 3-10 15,3 0 1-15,-3 4 4 16,-7 2 1-16,-4 0-3 16,-6 7 0-16,-4 3-2 15,-1 3 0-15,1 6-1 16,7-6 0-16,4 6 0 16,6 0 0-16,8-3 0 15,10-9 1-15,3-6 0 16,5-10 1-16,-1-10-1 15,-4 1 0-15,1-1-8 0,-14-2 1 16,-8-10-8 0,-10 3 1-1</inkml:trace>
  <inkml:trace contextRef="#ctx0" brushRef="#br2" timeOffset="141519.1">6107 12201 45 0,'0'6'22'0,"21"-12"-10"0,-11 9 23 15,8 0-31-15,10 7 1 16,7-1 4-16,1-3 1 16,13 1-12-16,15-4 0 15,13-3 7-15,8-6 0 16,0-4-4-16,-15 1 1 16,-6 6-7-16,-15-4 0 15,-10 1-13-15,-18 6 1 16,-21 3-2-16,-11-3 0 0</inkml:trace>
  <inkml:trace contextRef="#ctx0" brushRef="#br2" timeOffset="142196.82">8675 12308 45 0,'-4'9'22'0,"22"-9"-20"15,-7 0 41-15,10 0-39 16,7 0 1-16,11 0 3 16,17-3 1-16,4-3-12 15,21-7 1-15,11-6 6 16,10 0 1-16,1 1-6 0,-19 8 1 15,-3 7-6 1,-17-6 0-16,-15 6-12 0,-17 3 1 16,-25 6-1-16,-10 3 1 15</inkml:trace>
  <inkml:trace contextRef="#ctx0" brushRef="#br2" timeOffset="143561.1">3866 14393 27 0,'-10'31'13'0,"-1"-9"13"16,11-22 13-16,0 0-36 16,0 0 1-16,4-6 1 15,3-7 1-15,7-12-7 16,11-9 0-16,-1-10 5 15,15-12 0-15,4-13-2 0,-5-16 0 16,-2-12-1-16,-5-13 0 16,-2 6-2-16,-5-5 0 15,-10 8-1-15,-3 7 0 16,-11 13-1-16,0 2 0 16,0 20-2-16,-7 12 1 15,0 15-1-15,-4 14 0 16,-3 11 1-16,4 20 0 15,-12 12 2-15,5 6 0 16,-4 10 2-16,-4 6 0 16,4 9 2-16,7 17 0 0,7 11 2 15,7 7 0-15,10 13 0 16,8-10 0-16,10-6 0 16,-7-4 1-16,11-15-2 15,0-12 1-15,-4-17-2 16,4-11 0-16,-4-14-4 15,4-8 1-15,-4-11-7 16,0-2 1-16,-10-13-10 16,3-9 1-16</inkml:trace>
  <inkml:trace contextRef="#ctx0" brushRef="#br2" timeOffset="143966.29">4473 14236 39 0,'0'38'19'0,"0"12"-14"0,0-44 26 16,0 0-28-16,0 1 0 16,0-4 1-16,0-3 0 15,4-13-6-15,3-2 1 16,3-10 3-16,1-7 0 15,0-5-4-15,6 5 1 16,-3-2-3-16,4 2 1 16,0 4 0-16,3 6 0 15,-7 3 0-15,4 7 0 0,-1 6 3 16,4 2 0-16,-14 4 3 16,4 4 0-1,3 2 1-15,-3 0 0 0,-1 13-1 16,4 3 1-16,-3 3-1 15,3 6 1-15,4 4-2 16,-1-1 0-16,4 1-2 16,-3-10 1-16,7-13-6 15,3-8 1-15,0-17-11 16,-3-12 1-16</inkml:trace>
  <inkml:trace contextRef="#ctx0" brushRef="#br2" timeOffset="144432.88">5891 13377 45 0,'0'22'22'0,"-10"6"-15"0,6-18 30 0,-10 5-35 15,4 1 1-15,-5 9 1 16,-13 13 1-16,0 9-7 16,-7 15 1-16,-4 7 4 15,0 10 0-15,4 12-1 16,3 6 0-16,7 6-1 16,8-12 1-16,6-6-2 15,11-10 1-15,0-15-2 16,14-13 1-16,11-6-5 15,7-13 0-15,7-12-7 16,-4-13 0-16,4-16-5 16,-1-6 0-16</inkml:trace>
  <inkml:trace contextRef="#ctx0" brushRef="#br2" timeOffset="144704.16">6375 13897 47 0,'0'16'23'0,"-39"37"-21"0,28-31 41 16,-17 4-41-16,-4 11 1 0,-6 4 0 15,-8 15 0-15,0 4-4 16,7 9 0-16,0 6 1 15,0-12 1-15,18-4-6 16,0-8 1-16,10-17-9 16,11-21 0-16,11-16-3 15,3-19 1-15</inkml:trace>
  <inkml:trace contextRef="#ctx0" brushRef="#br2" timeOffset="144900.01">5973 13957 30 0,'14'22'15'0,"10"34"-6"16,-17-46 23-16,0 12-27 0,1 9 1 15,-1 4 2-15,0-1 0 16,3 1-11-16,-6-1 0 16,3-12 4-16,0-6 0 15,3-10-8-15,5-15 0 16,2-16-8-16,4-13 1 15</inkml:trace>
  <inkml:trace contextRef="#ctx0" brushRef="#br2" timeOffset="145153.59">6473 13578 65 0,'32'75'32'0,"32"22"-38"0,-50-69 64 0,7 19-57 16,-10 7 0-16,-1 15-1 16,-10 6 1-16,-10 10-5 15,-12-7 1-15,-6-3-6 16,0-6 1-16,0-19-11 15,0-15 0-15</inkml:trace>
  <inkml:trace contextRef="#ctx0" brushRef="#br2" timeOffset="145624.85">7430 13976 55 0,'0'9'27'0,"21"-12"-28"16,-18 0 42-16,8-3-38 16,17-1 0-16,14-2 0 15,8 0 0-15,10 2-6 0,0 4 0 16,-7 0-2 0,-8 6 0-16,-13 4-12 0,-14-1 1 15</inkml:trace>
  <inkml:trace contextRef="#ctx0" brushRef="#br2" timeOffset="145803.64">7352 14377 47 0,'0'44'23'0,"42"-34"-19"0,-21-14 34 15,8-5-36-15,20 0 0 0,11-4-2 16,11-3 0-16,-1 1-11 15,-3-1 0-15,-14-6-3 16,0 3 1-16</inkml:trace>
  <inkml:trace contextRef="#ctx0" brushRef="#br2" timeOffset="146339.35">8587 14540 43 0,'-22'25'21'0,"22"-28"-22"0,4-3 35 0,0 0-30 0,-4-4 1 0,14-5 4 0,0-1 0 15,21-15-10-15,0-13 0 16,8-10 6-16,6-11 1 16,4-20-4-16,-11-6 1 15,-3-13-4-15,0-8 0 16,-14 14-3-16,-11-5 0 15,-14 9-2-15,-11 9 0 0,-7 7 0 16,-3 9 1-16,-10 15-1 16,-5 17 0-16,1 21 0 15,0 16 1-15,3 10 3 16,-7 18 0-16,11 13 2 16,3 21 1-1,18 76 5 1,4-15 1-16,13-4 0 15,15-10 1-15,3-5-3 16,4-16 0-16,0-22-6 16,-4-10 0-16,0-15-10 15,0-7 0-15,1-15-5 16,2-22 1-16</inkml:trace>
  <inkml:trace contextRef="#ctx0" brushRef="#br2" timeOffset="146685.17">9073 14180 38 0,'22'3'19'0,"-5"25"-17"0,-13-19 33 16,-1 13-30-16,1 10 0 16,-4 2 3-16,0-6 0 15,0 1-10-15,0-1 0 16,0-3 7-16,3-6 1 16,-3-7-4-16,0-2 1 0,4-10-2 15,3-6 0 1,4-1-3-16,3-8 1 0,0-11-2 15,0-2 1-15,0-3-1 16,7 0 0-16,-3 2 0 16,3 4 0-16,0 6 2 15,0 4 1-15,0 8 0 16,1 7 0-16,-5 7 2 16,1 8 0-16,0 4 0 15,3 9 1-15,-4 1-2 16,1 2 1-16,0 0-3 15,-1-2 1-15,1-4-7 16,3-13 1-16,0-9-10 16,-3-9 0-16</inkml:trace>
  <inkml:trace contextRef="#ctx0" brushRef="#br2" timeOffset="147224.82">10474 13164 55 0,'4'-10'27'0,"-1"13"-27"0,-3 1 46 0,-3 2-45 0,-8 10 1 0,-10 5 0 0,-11 11 0 0,-10 12-3 0,-1 9 1 0,-13 22 2 15,-8 26 0-15,1 18 0 16,6 13 0-16,8 9-1 47,10 0 1-47,8-10-1 0,13-8 0 15,11-10-3-15,7-22 1 0,10-19-3 16,8-13 0-16,7-15-7 0,-1-16 0 0,8-18-7 0,-11-10 0 16</inkml:trace>
  <inkml:trace contextRef="#ctx0" brushRef="#br2" timeOffset="147574.39">11031 13907 52 0,'-3'31'26'0,"-11"51"-32"0,3-67 43 0,-14 17-36 0,-6 9 1 0,-8 9 0 15,0 9 0-15,-3 1-4 16,-4 3 1-16,7-7-1 0,7-12 0 15,4-13-7-15,10-15 1 16,15-16-6-16,3-16 0 16</inkml:trace>
  <inkml:trace contextRef="#ctx0" brushRef="#br2" timeOffset="147776.32">10756 13948 41 0,'18'59'20'0,"10"26"-12"0,-14-66 34 0,4 12-37 16,7 7 0-16,6 6 1 15,1 0 0-15,0-4-11 16,-4-8 1-16,-3-4 0 16,-1-6 1-16,1-10-12 15,3-9 1-15,-3-9-3 16,-4-9 1-16</inkml:trace>
  <inkml:trace contextRef="#ctx0" brushRef="#br2" timeOffset="148125.68">11790 13145 45 0,'-21'28'22'0,"-25"44"-29"0,32-56 43 16,-7 9-35-16,-4 16 0 15,4 0 1-15,3-1 0 16,4 1-6-16,3-3 0 0,4-10-8 16,4-12 1-16,3-16-1 15,7-13 0-15</inkml:trace>
  <inkml:trace contextRef="#ctx0" brushRef="#br2" timeOffset="148277.62">11532 13164 34 0,'21'15'17'0,"4"42"-13"0,-14-48 33 0,3 4-32 0,7-1 0 0,7 4 1 16,4 6 1-16,3 6-10 16,1 4 0-16,-1-4 2 15,4-3 1-15,3 3-9 0,-3 0 1 16,0 1-7-1,-11-14 1-15</inkml:trace>
  <inkml:trace contextRef="#ctx0" brushRef="#br2" timeOffset="148666.12">12072 12693 45 0,'11'38'22'0,"17"-4"-17"0,-18-8 41 0,12 11-41 16,13 20 1-16,18 27 1 15,7 23 1-15,14 28-11 16,11 25 1 0,-11 25 6-16,-7 22 0 0,-21 3-3 31,-25-10 0-31,-21-2-5 15,-29-16 1-15,-16-22-7 16,-22-25 1-16,-15-29-10 16,-13-27 1-16</inkml:trace>
  <inkml:trace contextRef="#ctx0" brushRef="#br0" timeOffset="159002.26">12150 13157 44 0,'0'4'22'0,"-4"-42"-17"0,1 19 23 0,-8 0-26 0,-7-6 1 16,-13 0 0-16,-12 0 0 15,1 3-4-15,-14 6 0 16,-19 4 2-16,1 9 0 15,-7 3-3-15,0 9 0 0,11 13-1 16,-1 9 1-16,7 4-1 16,5 15 0-16,9 7 0 15,8 12 0-15,10 0 1 16,18 12 1-16,17 4 1 16,19-1 0-16,9-5 2 15,22-10 1-15,14-10 1 16,25-21 1-1,0-19 0-15,21-16 1 0,3-22-2 16,-3-15 0-16,-14-17-3 16,-15-8 1-16,-17-13-3 15,-17 3 1-15,-22-6-5 16,-21-4 1-16,-21 4-9 16,-18 12 0-1,-24 0-2-15,-11 7 1 16</inkml:trace>
  <inkml:trace contextRef="#ctx0" brushRef="#br0" timeOffset="159880.26">11345 12976 16 0,'14'0'8'0,"-3"-13"4"0,-11 13 7 15,0 0-15-15,0 0 1 16,4-3 1-16,-8-3 1 0,1-4-9 16,-5-2 0-16,1-1 6 15,-7-3 0-15,-7 1-2 16,-11-1 0-16,-10-3 0 16,-7 0 0-16,-8 7-1 15,-10-13 1-15,4 0-1 16,-8 3 1-16,-14-3-1 15,1 3 0-15,-8 0-1 16,-3 6 0-16,7 10-1 16,-15 9 1-16,1 6-1 15,-4 7 1-15,0 3 0 16,11-3 0-16,-4 2 1 16,-3 7 0-16,7 7 0 15,-8 5 0-15,5-5-1 16,6 5 1-16,7 10-2 15,1 4 1-15,6 5-2 0,0 4 0 16,1-1-1-16,3 1 0 16,0-1 1-16,14-8 1 15,7-1-1-15,3 0 1 16,8-12-3 0,10-10 1-1,4-6-5-15,7-10 0 0,7-5-3 16,3-7 1-16</inkml:trace>
  <inkml:trace contextRef="#ctx0" brushRef="#br0" timeOffset="160444.35">8555 13377 29 0,'0'22'14'0,"-7"28"-9"0,7-41 26 0,-4 1-28 16,-3 2 1-16,0 7 1 15,-3 3 0-15,-1 3-7 16,0 0 0-16,1 0 4 16,-1 4 1-16,4-4-2 0,4 3 0 15,-4-9 0-15,7 3 0 16,0-10-1-16,0-2 0 16,7-4 0-16,3-3 1 15,1-3-2-15,3-6 1 16,4 0 0-16,3-4 0 15,7-2 1-15,11 2 0 32,7 1 0-32,-4 3 1 0,-3-1 0 31,-7 4 1-31,-8 3-1 16,-6 3 0-16,-8 0-1 46,-10 7 1-46,-3 2-1 0,-15-5 0 32,-3-7-1-32,-7-16 0 0,0-6-1 15,3-13 1-15,0-8-3 0,4-17 0 16,7-12-12-16,0-22 1 0</inkml:trace>
  <inkml:trace contextRef="#ctx0" brushRef="#br2" timeOffset="164776.19">3302 16673 54 0,'-4'69'27'0,"15"-22"-20"0,-11-41 27 16,11 0-32-16,-11 1 1 16,10-4 4-16,-3-10 1 15,7-8-9-15,15-14 1 16,9-21 5-16,1-16 0 0,0-15-2 15,3-23 1-15,-3-21-3 16,-7 3 0-16,-11-10-3 16,-3 3 1-16,-8 1-2 15,-17 9 0-15,4 9-1 16,-4 19 0 0,-7 13-3-1,-11 31 1-15,4 31-1 16,0 28 0-16,3 23 2 15,4 28 1-15,7 18 3 16,3 10 1 15,8 13 2-31,6 12 1 16,1-10 1-16,3-5 1 0,0-10-2 0,-3-19 1 0,6-10-3 16,-6-11 0-16,0-11-1 15,6-15 1-15,-6-6-3 16,-1-13 1-16,8-9-2 15,-7-12 0-15,10-10 0 0,-4-7 0 16,5-5-1-16,-8-4 1 16,3 3 0-16,-10 7 1 15,7 6 1-15,-3 9 1 16,0 13 0-16,-1 15 1 16,4 10 1-16,-3 4 1 15,-1 8 0-15,1 4 1 16,0-4-2-16,-4 1 1 15,-4-4-1-15,4-6 1 0,-7-6-2 16,4-3 0-16,3-10-1 16,3-6 0-16,1-10-1 15,7-5 0-15,-4-13-1 16,3 6 0-16,1-4 0 16,3 1 1-16,-10 3-1 15,10 4 1-15,-3 2 0 16,-4 7 1-16,3 5 0 15,1 8 1-15,-7-1 0 16,3 6 1-16,3 7-1 16,-6 9 1-16,7-3-1 15,-8 12 1-15,4-5-2 16,4-1 0-16,3-3-4 16,0-9 0-16,4-7-9 15,0-9 1-15,3-13-4 16,0-2 1-16</inkml:trace>
  <inkml:trace contextRef="#ctx0" brushRef="#br2" timeOffset="165196.9">5041 15538 46 0,'11'0'23'16,"-18"21"-22"-16,3-11 42 0,-3 6-40 16,-3 9 0-16,-5 0 1 15,1 6 0-15,-7 13-6 16,-7 12 1-16,3 20 3 16,-14 11 1-16,11 8-2 15,0 5 0-15,7 3-1 16,7-12 1-16,10-3-2 0,8-16 0 15,6-9-3-15,15-10 1 16,3-9-7-16,11-9 1 16,3-10-8-16,4-16 1 15</inkml:trace>
  <inkml:trace contextRef="#ctx0" brushRef="#br2" timeOffset="165481.06">5740 16111 56 0,'-7'7'28'0,"3"2"-35"0,-3-3 51 0,-4 7-42 16,-10 12 1-16,-7 3 3 15,-4 10 0-15,-10 12-7 16,-4 16 0-16,4 9 2 16,-8 13 1-16,8-3-4 15,3-4 0-15,11-3-6 16,7-12 0-16,3-12-10 16,8-20 0-16</inkml:trace>
  <inkml:trace contextRef="#ctx0" brushRef="#br2" timeOffset="165774.56">5274 16190 48 0,'-3'31'24'0,"3"26"-21"0,0-45 36 0,10 16-38 15,-6 7 0-15,10 2 0 16,0-2 0-16,3-1-5 16,-2 1 1-16,2-16-9 15,1-10 1-15,3-18-4 16,7-13 1-16</inkml:trace>
  <inkml:trace contextRef="#ctx0" brushRef="#br2" timeOffset="166065.98">5817 15675 57 0,'11'76'28'0,"31"33"-39"0,-14-71 57 16,11 12-44-16,-11 22 0 15,4 7 1-15,-14 9 0 16,-8 15-4-16,-13 1 0 15,-11-1 1-15,-21-12 0 16,-1-6-7-16,-10-10 1 16,4-25-11-16,0-12 1 15</inkml:trace>
  <inkml:trace contextRef="#ctx0" brushRef="#br2" timeOffset="166551.22">7154 16105 63 0,'0'6'31'0,"39"-12"-39"0,-21 0 55 0,14-10-43 0,10 4 1 0,4-4 0 15,10 3 0-15,11 4-10 16,-7 3 0-16,-3 3-1 15,-19-1 0-15,-6 4-13 16,-11 4 1-16</inkml:trace>
  <inkml:trace contextRef="#ctx0" brushRef="#br2" timeOffset="166737.1">7137 16447 58 0,'-25'47'29'0,"46"-9"-27"15,-14-32 46-15,11 0-44 16,17-3 1-16,15-9-1 0,10-3 0 16,10-7-11-16,11-3 1 15,-7 3-10-15,0-9 0 16,-10 6-3-16,-11 7 0 16</inkml:trace>
  <inkml:trace contextRef="#ctx0" brushRef="#br2" timeOffset="167116.62">8932 16014 57 0,'-35'53'28'0,"-11"13"-33"0,36-44 55 0,-8 10-46 16,-7 5 0-16,-3 7 1 15,-4 9 1-15,-3 7-8 16,3 6 0-16,1 9 3 16,-5 0 1-16,5-12-4 0,-1-3 0 31,7-16-5-31,7-16 1 0,11-12-6 16,7-20 1-16,7-27-7 0,-3-16 1 15</inkml:trace>
  <inkml:trace contextRef="#ctx0" brushRef="#br2" timeOffset="167408.17">8456 16127 59 0,'25'41'29'0,"21"47"-32"0,-36-63 54 0,18 19-49 0,15 21 0 0,10 4 0 16,10 13 1-16,4-7-7 15,-3-21 1-15,-4-14-5 16,-14-8 1-16,-4-10-11 16,-10-19 1-16</inkml:trace>
  <inkml:trace contextRef="#ctx0" brushRef="#br2" timeOffset="168303.26">9525 16870 54 0,'0'10'27'0,"18"18"-22"0,-11-22 42 0,7-3-42 15,3 0 1-15,5-9 1 16,6-6 0 0,14-14-10-16,8-21 1 0,-5-18 5 15,-2-17 1-15,-1-9-4 16,-7-19 0-16,-10-15-2 16,-14 3 0-16,-11 6-2 15,-4 0 1-15,-14 15-2 16,4 13 1-16,-7 7-1 15,-3 18 1-15,2 16 1 16,1 22 0-16,-4 19 1 16,4 21 1-16,4 17 1 15,-1 18 0-15,4 16 1 16,7 15 1-16,0 13 1 16,3 4 0-16,1 5 0 15,3 1 1-15,10-4-1 0,8 0 0 16,3-12-1-16,4-13 0 15,3-18-4 1,-3-10 1 0,3-16-3-16,0-15 0 0,0-16-3 0,4-13 0 15,0-9-4 1,0-15 0-16,-4-7-1 0,0-3 0 16,-3 0 3-16,0 3 0 15,-4 9 5-15,-4 17 1 0,-3 8 5 16,1 13 1-1,-1 7 4-15,-4 9 0 16,1 9 2-16,-4 3 0 16,0 1-1-16,0 2 0 0,-3-3-2 15,-1 1 1-15,-3-7-3 16,4 0 1-16,-1-9-3 16,-3-10 0-16,7-9-2 15,0-7 1-15,4-2-2 16,-1-13 1-16,4-10-1 15,1 1 0-15,2-1-1 16,1 7 0-16,3 3-1 16,0 9 1-16,0 7 0 15,4 6 0-15,-4 6 1 16,0 9 1-16,-3 4 0 0,0 6 0 16,-1 0 0-1,1 0 1-15,0 0-1 16,-1 3 0-16,1-3-3 0,7-3 1 15,-1-1-6-15,1-11 1 16,0-7-8-16,-8-10 1 16</inkml:trace>
  <inkml:trace contextRef="#ctx0" brushRef="#br2" timeOffset="168577.75">11208 15842 39 0,'-7'9'19'0,"-22"13"-15"15,19-13 30-15,-4 10-31 16,-7 13 1-16,-4 8 2 16,0 20 0-16,-3 9-7 15,0 9 1-15,3 7 5 16,7 0 1-16,8-1-3 15,6-8 1-15,11-11-5 16,4-11 1-16,10-13-6 16,11-13 0-1,10-19-11-15,8-15 0 16</inkml:trace>
  <inkml:trace contextRef="#ctx0" brushRef="#br2" timeOffset="168849.59">11624 16158 48 0,'-11'54'24'0,"-20"5"-20"0,20-43 35 16,-17 12-37-16,-4 10 0 16,-3 9 2-16,7 3 1 15,-1 6-7-15,1 1 1 0,7-7 2 16,3-6 1-16,4-10-8 15,4-15 1-15,3-16-11 16,7-15 1-16,0-19-1 16,-4-10 0-16</inkml:trace>
  <inkml:trace contextRef="#ctx0" brushRef="#br2" timeOffset="169000.51">11324 16187 21 0,'7'-7'10'0,"0"42"-7"0,4-19 16 0,3 2-14 0,4 14 1 0,6 8 4 0,8 4 0 0,-7 3-12 16,-1 0 0-16,5-9 6 15,2-3 1-15,5-7-7 16,-5-6 0-16,1-7-9 0,-4-5 0 16,1-20-1-16,-8-15 0 15</inkml:trace>
  <inkml:trace contextRef="#ctx0" brushRef="#br2" timeOffset="169219.49">11797 15566 54 0,'28'53'27'0,"11"51"-35"0,-25-70 60 0,14 19-48 16,18 7 1-16,7 18 0 15,7 7 1-15,0-7-9 16,-7-6 1-16,-11-6 1 16,-10 3 1-16,-21-6-12 15,-29-7 1-15,-28 1-7 16,-17-4 0-16</inkml:trace>
  <inkml:trace contextRef="#ctx0" brushRef="#br0" timeOffset="175583.48">2769 15268 41 0,'0'3'20'0,"4"-6"-8"0,3 6 20 16,-7 0-29-16,3 3 0 15,4 7 0-15,-7 3 1 0,0 2-6 16,0 11 1-16,0 5 2 15,0 1 1-15,0-1-2 16,0 4 1-16,0-4-1 16,0-6 0-16,0-2 0 15,0-8 0-15,0-5 1 16,0-7 0-16,0-6 0 16,0-12 0-16,0-1 0 15,-10-3 0-15,3-2 0 16,-4-1 0-16,1 3-1 15,-19 0 0-15,8 4-1 16,-10-1 0-16,2 13-2 16,1 10 1-16,7-1-1 15,-7 1 0 1,7 5 0 15,3 7 1-31,4 6 0 16,7 4 1-16,3-7 1 15,8 0 1-15,3 0 1 0,3-6 1 0,8-7 0 0,7-5 1 0,21-7-1 16,-4-10 0-16,0-5-4 0,4-4 1 16,3-3-7-16,-10 3 0 15,-7 0-10-15,-14 3 1 16</inkml:trace>
  <inkml:trace contextRef="#ctx0" brushRef="#br0" timeOffset="175899.86">2205 16036 52 0,'0'10'26'0,"21"-4"-27"0,-3-9 43 0,3-4-39 15,18-2 1-15,10-7 0 16,4-3 1-16,14 1-7 16,4-1 0-16,6 0 4 15,4 0 0-15,-10 4-3 16,-4 2 0-16,-18 4-3 16,-6-1 1-16,-5 4-4 15,-9 3 0-15,-8-4-7 16,0 4 1-16,-14 0-2 15,-7 0 0-15</inkml:trace>
  <inkml:trace contextRef="#ctx0" brushRef="#br0" timeOffset="176441.96">2572 16202 48 0,'3'13'24'0,"8"3"-28"0,-11-10 47 0,7 3-41 0,-7 4 0 0,0 2 1 15,0 7 0-15,0 7-3 16,0-1 0-16,0 0 3 16,0 3 0-16,0-2-1 15,0-4 0-15,0-3-1 16,0-10 1-16,-7-2-2 16,7-4 0-16,-4-3-1 15,-3-6 0-15,-3-3 0 16,6-1 1-16,-13 1-2 15,-1 0 0-15,-7 0-1 0,-3-1 1 16,-11 7 0 0,7 0 0-16,-6 7-1 0,6 5 1 15,4 13 1-15,6 7 0 16,5 5 2-16,-1 10 0 16,15 3 1-16,6-9 0 15,15-3 0-15,10-10 0 16,11-6-1-16,3-13 0 15,8-6-4 1,10-12 1-16,0-13-9 0,0-9 1 16,7-13-6-16,-4-3 0 0</inkml:trace>
  <inkml:trace contextRef="#ctx0" brushRef="#br0" timeOffset="176673.82">3140 16365 53 0,'-11'29'26'0,"-10"-4"-36"0,14-19 50 0,0 6-38 0,3 4 1 0,-6 12 1 16,-11 4 1-16,3 2-7 16,-10 7 1-16,7 0 2 15,-1 0 1-15,5 2-5 16,3-11 0-16,7-7-6 15,-4-13 0-15,11-12-7 0,0-18 1 16</inkml:trace>
  <inkml:trace contextRef="#ctx0" brushRef="#br0" timeOffset="176861.25">2872 16437 38 0,'7'-12'19'0,"24"18"-11"0,-20-3 30 0,7 10-34 0,3-1 0 0,0 10 2 0,0 10 0 16,0 5-9-16,4 4 1 16,-4 3 3-16,11 0 0 0,-4-3-7 15,-3-10 1-15,3-9-11 16,0-9 1 0</inkml:trace>
  <inkml:trace contextRef="#ctx0" brushRef="#br0" timeOffset="177835.65">8174 15494 39 0,'0'28'19'0,"14"-22"-14"0,-14-3 20 15,4 10-21-15,3 9 0 16,0 9 3-16,3 0 1 16,-3 10-10-16,0 6 1 0,0-6 5 15,4 0 1-15,-8-13-2 16,5-3 0-16,-5-6-2 16,-3-7 0-16,-3-8 0 15,-5-11 0-15,-6-2-2 16,-7-13 1-16,-3 0-2 15,-8 3 1-15,4-3-3 16,3 7 0-16,0 5-1 16,0 4 1-16,4 6 0 15,4 0 0-15,3 9 2 16,3 4 0-16,4 9 3 16,10 0 1-16,4 3 1 15,8-3 0-15,9 0 1 16,5-3 1-16,6-4-1 15,-3-5 0-15,-1-7-2 16,5-3 1-16,-8-7-6 0,0-5 1 16,-3-1-11-16,-8-2 1 15,-3-1-4 1,-3 0 1-16</inkml:trace>
  <inkml:trace contextRef="#ctx0" brushRef="#br0" timeOffset="178079.67">7927 16265 54 0,'21'-3'27'0,"28"-38"-31"0,-27 29 53 0,6-7-48 0,14 0 1 0,8-6-2 15,3 0 1-15,3-7-5 16,-14 1 1-16,-3 9-7 16,-7 6 1-16,-7 4-7 15,-11 9 0-15</inkml:trace>
  <inkml:trace contextRef="#ctx0" brushRef="#br0" timeOffset="178558.63">8068 16306 43 0,'11'6'21'0,"3"-6"-16"0,-14 0 35 15,0 6-37-15,0 7 0 16,-4 6 2-16,4 3 0 15,0 6-6-15,0 6 1 16,-7 7 3-16,4-3 1 16,-4 3-2-16,7-1 1 0,-4-2-1 15,4-4 1-15,4-2-1 16,-4-10 0-16,0-7-2 16,-4-2 1-16,-3-4-1 15,0-2 0-15,-4-4-1 16,-3-3 0-16,-10-3-1 15,-5-4 1-15,1 1 0 16,0 0 0 0,-11 3-1-16,7 3 1 0,4 9 0 15,0 7 1-15,3 6 0 16,8-3 0-16,-5 6 0 16,15 3 1-16,4-3-1 15,3 0 1-15,7 0-1 16,7 0 0-1,7 0-4-15,7-9 1 0,8-10-8 16,6-9 0-16,11-16-6 0,-4-12 0 16</inkml:trace>
  <inkml:trace contextRef="#ctx0" brushRef="#br0" timeOffset="178962.1">8378 16453 36 0,'0'41'18'0,"-28"-3"-11"0,18-23 25 15,-4 4-26-15,-4 6 0 0,0 6 1 16,1 4 0-16,-5 3-10 16,5-4 1-1,3-9 1 1,0-3 0-16,7-9-8 15,7-13 0-15,-7-13-6 16,3-9 0-16,-3-6-8 31,-57 103 23-31,121-213-5 16,-68 88 0 0,11 19 8-16,4 9 1 0,6 16 7 15,5 18 0-15,-1 10 0 16,3 16 0-16,8 9-1 15,0-3 1-15,10-1-4 16,-10-5 1-16,3-3-7 16,-3-10 1-16,-1-7-17 15,-6-18 1-15,-18 0-2 16,0-9 0-16</inkml:trace>
  <inkml:trace contextRef="#ctx0" brushRef="#br0" timeOffset="179501.67">8848 15365 41 0,'3'-6'20'0,"-10"31"-13"0,4-16 37 0,-8 10-41 0,-3 3 1 15,-18 16-1-15,-7 18 1 16,1 7-6-16,-5 12 0 15,1 19 3-15,-4 16 0 16,7 6-1-16,11 16 0 16,14-1-1-16,10 14 1 31,15-23-1-31,7-12 1 0,13-13-2 16,15-22 1-1,18-18-5-15,6-20 0 0,4-21-9 0,-14-16 0 0</inkml:trace>
  <inkml:trace contextRef="#ctx0" brushRef="#br0" timeOffset="180102.25">12093 15309 53 0,'7'28'26'0,"7"31"-22"0,-7-37 43 0,4 0-45 15,14 16 0-15,14 25 4 16,10 12 1-16,7 28-7 15,18 17 0-15,1 8 5 16,-8 19 0-16,-11 1-3 16,-21-10 1-16,-21 3-4 15,-28 0 1-15,-25-15-8 16,-13-17 1 0,-23-18-14-16,-16-25 1 0</inkml:trace>
  <inkml:trace contextRef="#ctx0" brushRef="#br0" timeOffset="180840.6">2783 17297 47 0,'-10'28'23'0,"6"19"-9"0,4-44 23 0,0 16-34 15,0 9 0-15,-7 10 1 16,7 12 1-16,-7 3-7 15,7 10 1-15,0 0 3 16,0-4 0-16,0-9-4 16,7-6 0-16,-7-3-6 15,7-16 0-15,4-12-10 16,-1-16 1-16</inkml:trace>
  <inkml:trace contextRef="#ctx0" brushRef="#br0" timeOffset="181412.69">2942 17573 44 0,'18'28'22'0,"7"9"-18"0,-11-24 32 15,-4 9-34-15,1-3 1 16,-8 0 0-16,4 3 1 16,-3-4-6-16,3-2 1 15,0-3 2-15,-7-4 0 0,0-9-3 16,0 0 1-1,4-13-4-15,3 1 1 0,-4-4-1 16,-3-3 0-16,7-3 0 16,-3 1 1-16,3 2 1 15,3 3 1-15,1 0 2 16,7 4 0 0,-8 2 1-16,4 7 1 31,-3 3-2-31,3 7 1 0,-3 2-1 15,-8 0 1-15,4 1-2 0,4-1 1 0,-11 1 0 16,3-1 0-16,4-6-1 16,-7-3 1-16,7 0 0 15,-7-3 0-15,11 0-1 16,0 3 1-16,-1 0 0 16,-6-3 0-16,6 0 0 15,4-1 0-15,-3-2 1 0,-1 0 0 16,1 0 1-16,0-4 0 31,-1 4 0-15,8 0 1-16,-8-1-1 0,5 4 1 15,-1 0-1-15,7 9 0 0,-11 4-1 0,5 2 0 16,-1 4 1-16,0 0 0 16,3-1-1-16,-6 1 1 15,7-3-4-15,-4-1 1 16,3-2-10-16,1-7 1 15,-4-10-5-15,-3-8 1 0</inkml:trace>
  <inkml:trace contextRef="#ctx0" brushRef="#br0" timeOffset="181830.95">3739 17739 44 0,'-14'37'22'0,"-10"11"-19"16,20-36 40-16,-3 7-40 15,4 0 0-15,-8-1 1 16,4-2 0-16,3-6-7 16,-3-4 1-16,7-6 3 15,-7-13 1-15,4-9-3 16,3-6 1-16,0-9-2 0,0-4 0 15,3-3 0-15,4 0 0 16,0 0-2 0,7-3 0-1,4 3 1-15,3 10 1 16,0 5 2-16,8 4 0 0,-1 10 1 0,-7 2 1 16,0 7 2-16,-3 0 0 15,-8 15-1-15,1 7 0 16,-18 9-3-16,-7 6 1 15,-11 4-4-15,0 8 0 16,-13 1-11 0,6-12 1-16,4-10-2 15,17-19 1-15</inkml:trace>
  <inkml:trace contextRef="#ctx0" brushRef="#br0" timeOffset="182084.83">4046 16886 34 0,'11'22'17'0,"7"41"-13"16,-15-41 28-16,4 12-27 16,-3 7 0-16,-4 12 3 15,-4 10 1-15,-3 0-11 16,-3 9 0-16,-1 0 7 15,4 0 0-15,3-9-3 0,-3-7 1 32,7-15-4-32,0-13 0 0,7-6-5 31,4-9 1-31,7-13-11 16,-4-16 1-16</inkml:trace>
  <inkml:trace contextRef="#ctx0" brushRef="#br0" timeOffset="182315.79">4304 17488 41 0,'0'47'20'0,"-11"-19"-17"0,11-18 27 0,0 8-27 16,0 1 0-16,0-3-1 15,0-4 1-15,0-5-8 16,0-7 1-16,0-13-6 15,4-6 0-15,3-12-3 16,-7-10 0-16</inkml:trace>
  <inkml:trace contextRef="#ctx0" brushRef="#br0" timeOffset="182669.93">4276 17303 37 0,'21'22'18'0,"18"3"-24"0,-29-19 35 16,1 1-28-16,6-1 0 15,-6 0-1-15,17-6 0 16,-7-3-5-16,8-3 1 16,2-4-5-16,-2 1 1 15,-5 3 2 1,1 2 1-16,0 4 4 16,-4 4 1-16,4-1 5 15,-11 6 0-15,3 1 7 0,-6-1 1 16,-1-3-4-16,-2 0 1 15,2 4-6-15,-6-1 1 16,-4 4-3-16,7-1 0 0,-14 4-3 16,3 3 0-16,-6 3-1 15,-8 0 0-15,7 6 0 16,1 0 1 0,-1 4-1-16,11-4 1 0,4-3 0 15,6-3 1-15,4-10-3 16,-3-8 1-16,3-11-7 15,4-8 0 1,3-7-3-16,0-10 0 0</inkml:trace>
  <inkml:trace contextRef="#ctx0" brushRef="#br0" timeOffset="182889.8">4942 17438 28 0,'11'19'14'0,"-7"15"-10"0,-4-24 24 0,0 5-25 0,-4 1 1 16,-3 3 1-16,3 3 1 16,-3 6-7-16,4-3 1 15,3-6 4-15,0-4 0 16,0-5-4-16,0-4 1 16,10-12-8-16,-6-7 0 15,3-2-6-15,-3-7 0 16</inkml:trace>
  <inkml:trace contextRef="#ctx0" brushRef="#br0" timeOffset="183211.49">5066 16952 30 0,'25'-28'15'0,"6"-10"-13"0,-24 35 22 0,4 0-25 0,-7-1 1 0,3 1 1 15,-7 3 0-15,0 0-1 16,3-3 0-16,-3 3 0 16,0 6 1-16,-3 7 1 15,3 9 0-15,0 3 0 16,3 10 0-16,4 12 2 16,-3 3 0-16,3 9 0 15,0 1 0-15,-4 12-1 16,-3 0 0-16,4-3-1 15,-1-3 0-15,1-10-5 16,-4-12 1 0,0-9-5-1,0-19 0-15,0-13-5 0,-4-13 0 0,1-12-2 16,-1-12 1-16</inkml:trace>
  <inkml:trace contextRef="#ctx0" brushRef="#br0" timeOffset="183403.38">5101 17388 52 0,'21'25'26'0,"18"-6"-30"0,-25-19 57 16,4 3-49-16,0-6 0 0,3-4 0 15,7-2 1-15,0-4-9 16,4-2 0-16,-7 2-2 16,-11 4 1-16,-14 9-13 15,-11-7 0-15</inkml:trace>
  <inkml:trace contextRef="#ctx0" brushRef="#br0" timeOffset="183932.12">4064 18043 47 0,'0'9'23'0,"-7"13"-20"0,7-12 33 0,-7 5-34 0,3 7 0 16,4 7 1-16,0 8 1 16,0-2-5-16,0 2 1 15,0-2 3-15,0-7 0 0,0-6-2 16,0-3 1-16,0-3-2 16,-10-7 0-16,-1-3-1 15,-13-3 0-15,-1-3-1 16,4-3 1-16,-15 0-1 15,-2 0 0-15,2 3 1 16,-3 6 0-16,4 4 0 16,11 5 0-16,2 4 1 15,5-3 1 17,-4 6 0-32,10-3 0 0,11 9 2 0,11-6 0 15,-1 0 0-15,22-3 0 16,7-7-1-16,-1-6 1 0,12-3-4 15,3-9 0-15,-4-6-9 16,-3-1 0-16,7-15-8 16,-11-3 1-16</inkml:trace>
  <inkml:trace contextRef="#ctx0" brushRef="#br0" timeOffset="187805.5">4244 18081 12 0,'0'6'6'0,"3"-3"-2"0,5-3 7 0,-8 0-11 16,0 0 1-16,0 3 0 15,0 0 1-15,0 0-2 16,0-3 1-16,0 0 2 15,0 0 0-15,0 0 1 16,3-3 1-16,4 3-1 16,-3 0 1-16,3-3 0 15,-7 3 0-15,3 0-1 16,1 3 1-16,-1 0-1 16,4 1 1-16,-3-1-1 15,3 3 1-15,-7 7-2 0,0 2 0 16,0 1-2-16,0 9 0 15,0-9-4-15,0-1 0 16,3-5-11 0,4-7 1-16</inkml:trace>
  <inkml:trace contextRef="#ctx0" brushRef="#br0" timeOffset="188018.22">4293 17902 45 0,'0'9'22'0,"4"-15"-17"0,-4 6 33 0,7-6-36 16,-7-1 0-16,10 1-2 16,1 0 0-16,3-3-11 15,0-1 1-15,7 1-4 16,1 2 1-16</inkml:trace>
  <inkml:trace contextRef="#ctx0" brushRef="#br0" timeOffset="188541.65">4523 18021 37 0,'-11'19'18'16,"15"-10"-7"-16,-4-9 22 0,0 0-30 16,7-6 1-16,3 3-1 15,4-7 1-15,4 4-7 16,0-3 1-16,3 3-1 15,-7-1 1-15,4 4-12 16,-1 0 0-16</inkml:trace>
  <inkml:trace contextRef="#ctx0" brushRef="#br0" timeOffset="189472.31">4664 18125 33 0,'0'3'16'0,"0"9"-9"16,0-9 19-16,0-3-22 16,0 0 0-16,0-3 3 0,0 0 1 15,-7 0-10-15,3 0 1 16,4-3 6-16,-10-4 0 16,3-2-2-16,-4-13 0 15,0 6-2-15,1-13 1 16,3-8-1-16,3-4 0 15,8 3-1-15,3-3 1 16,7 6-2-16,4 1 1 16,-1 5-3-16,-3 7 1 15,4 6-4-15,0 4 1 0,-4 5-11 16,-4 1 1-16</inkml:trace>
  <inkml:trace contextRef="#ctx0" brushRef="#br0" timeOffset="189983.15">4893 18056 38 0,'-11'15'19'0,"1"-8"-14"0,10-7 25 15,-7 0-28-15,3-7 1 16,4 1 3-16,-7-10 0 0,4 4-7 16,-1-7 0-16,4-9 4 15,0-10 1-15,0 0-2 16,0 4 1-1,7-10-2 1,4 16 0-16,6 6-1 16,-6 9 0-16,7 10-1 15,-4 3 0-15,3 6-4 16,-2 1 0-16,-1 2-10 16,-4-3 0-16</inkml:trace>
  <inkml:trace contextRef="#ctx0" brushRef="#br0" timeOffset="190179.46">4724 18056 59 0,'0'18'29'0,"28"-18"-32"0,-25-3 50 15,15-3-44-15,10 0 0 16,4-7-3-16,0 1 1 15,14-1-10-15,-15 4 1 16,-2-4-8-16,-8-6 0 16</inkml:trace>
  <inkml:trace contextRef="#ctx0" brushRef="#br0" timeOffset="191107.36">5803 16287 39 0,'0'6'19'0,"4"1"-6"0,-4-7 21 15,0 3-31-15,0 0 0 16,-4-3 2-16,-3 6 1 16,-7 7-7-16,0 5 0 0,-11 4 4 15,1 13 1-15,-5-1-2 16,1 7 0-16,0-6-1 15,7 2 0-15,7 1-1 16,-4-4 0-16,7-2-2 16,11-7 1-16,0 0-3 15,11-9 0-15,7-4-6 16,-4-6 0-16,7-6-6 16,-3-9 0-16</inkml:trace>
  <inkml:trace contextRef="#ctx0" brushRef="#br0" timeOffset="191457.08">5948 16409 39 0,'0'0'19'0,"-11"-3"-14"0,4 3 30 16,4 3-31-16,-4 4 0 16,-4 2 1-16,-7 0 0 15,4 7-7-15,0 6 1 0,0 6 4 16,-4 4 0-16,4-7-3 15,-3 3 1-15,6-3-5 16,1-3 1-16,-1-6-9 16,11-4 1-16,0-12-4 15,0-3 0-15</inkml:trace>
  <inkml:trace contextRef="#ctx0" brushRef="#br0" timeOffset="191694.37">5789 16447 34 0,'0'9'17'0,"0"-9"-12"16,0 3 29-16,0 4-31 16,4 2 1-16,-1 4 1 0,4 2 0 15,-3 4-7-15,6 0 0 16,-6-3 4-16,3-4 1 15,3 1-5-15,1-4 0 16,0 1-10-16,6-7 1 16,-6-13-2-16,10-5 0 15</inkml:trace>
  <inkml:trace contextRef="#ctx0" brushRef="#br0" timeOffset="191978.76">5973 16155 31 0,'-15'16'15'0,"15"12"-9"0,0-22 25 0,0 4-28 15,-7 6 1-15,7-4 4 16,-3 1 1-16,6 9-9 15,4 3 0-15,-3-3 6 16,7 0 1-16,3 3-3 16,-4 9 1-16,1-3-4 15,-4 4 1-15,-7 3-9 16,-7-7 1-16,-4 0-11 16,-13-2 0-16</inkml:trace>
  <inkml:trace contextRef="#ctx0" brushRef="#br0" timeOffset="194066.27">5828 10445 26 0,'-7'6'13'0,"3"29"3"15,8-23 13-15,-4-2-23 0,0-4 1 16,-4 10 1-16,4 15 1 16,-7 10-12-16,0 21 0 15,7 26 8-15,4 22 0 16,-4 19-4-16,3 27 1 16,-3 4-2-16,0 10 0 15,0 5-1-15,-3-21 1 16,-1-10-2-16,1-34 0 15,-1-22-3-15,1-13 0 16,-1-22-9-16,4-25 0 0,0-12-1 16,-7-16 1-1</inkml:trace>
  <inkml:trace contextRef="#ctx0" brushRef="#br0" timeOffset="194951.49">5860 10395 31 0,'56'15'15'0,"36"4"-10"0,-64-22 27 16,18-6-29-16,14 2 1 15,25 7 1-15,27-6 1 16,26-3-7-16,21-4 0 16,17-2 4-16,4-11 1 15,21-8-3-15,-3 3 1 16,13-7-1-16,8-3 0 15,-4-3-1-15,0-3 1 16,1 7-1-16,-1-4 1 16,0-3-1-1,-7 0 0-15,0-4-1 0,-17 7 1 0,-22 4 0 16,-21 5 0-16,-17 7 0 16,-15 0 0-16,-13 6 0 15,-12 9 0-15,-10 7 0 16,-6 6 0-16,-15 9-1 15,-11 7 0-15,-10 3 0 16,-8 6 0-16,-6 16 0 16,-4 3 1-16,-7 12-1 15,-3 7 0-15,-7 12 0 16,-4 7 1-16,3 21 0 16,4 1 0-16,-3 2 0 15,-1 10 0-15,4 13 0 16,-3-1 0-16,-4-2 0 15,-7 9 0-15,0-4 0 16,-4-8 1-16,-3-4-1 0,-4-22 0 16,1-3 0-16,-1-6 0 15,0-16-1-15,1-6 0 16,-4-10 0-16,-1-2 0 16,-9-14-1-16,-5-5 1 15,-6-10-1-15,-4 0 1 16,-7-6 1-16,-14-3 0 15,-14-10-1-15,-14-3 1 16,-4 3 0-16,-17 0 1 16,-11-6-2-16,-14 0 1 15,-11 0 0-15,-17-3 0 0,-1 3 0 32,-20 10 1-32,-8-7-1 0,-3 16 1 15,-18-4 0-15,4-2 1 0,-14 6-1 16,0 6 1-16,-22 0-1 15,1 6 1-15,-8-3-1 16,1-2 1-16,3 11-5 16,-4 4 1-16,4 6-11 15,-7 3 0-15</inkml:trace>
  <inkml:trace contextRef="#ctx0" brushRef="#br0" timeOffset="198990.75">9066 17112 34 0,'-7'22'17'0,"11"-4"-12"0,-4-11 18 0,0-4-22 15,3 3 1-15,1 0 2 16,3 1 0-16,4-1-4 15,-4 0 0-15,10-3 4 16,15 0 1-16,10 1 0 16,18-4 0-16,25 0-1 15,17-13 1-15,18-3-2 16,28-6 0-16,8-3-1 16,16-3 0-16,1-3-2 15,-3 3 1 1,-1 9-1-16,0 6 0 0,-13 7 0 15,6 9 0-15,-7 13 0 0,-3 3 0 16,-22-1-1-16,-20 1 0 16,-19 3 0-16,-20-6 0 15,-18-7-3-15,-21-3 1 16,-18-6-6-16,-25-3 0 16,-31-9-6-16,-32-7 0 15</inkml:trace>
  <inkml:trace contextRef="#ctx0" brushRef="#br0" timeOffset="199757.64">9430 17936 37 0,'0'22'18'0,"-4"7"-12"0,4-26 26 0,-3 6-29 15,-1 7 1-15,4 3 0 16,-3-4 0-16,3-2-6 16,0-1 1-16,0-2 3 15,0-7 0-15,0-6-2 16,-4-10 0-16,-3-6-1 15,4-6 1-15,-1-12-3 16,0-7 1-16,1 3-1 16,3-6 1-16,0 3-1 15,3 0 0-15,5 7-1 16,6 5 1-16,-4 4 2 16,4 9 0-16,8 0 2 15,6 4 1-15,3 5 2 16,1 1 0-16,0 3 1 15,-4 6 1-15,-3 3-1 16,-7 3 0-16,-8 7-2 0,-6 2 0 16,-4 13-3-16,-7-2 0 15,-4-1-4-15,-14 0 0 16,1 0-4-16,2-3 1 16,1-3-7-16,4-4 0 15,3-5 0-15,6-7 0 16</inkml:trace>
  <inkml:trace contextRef="#ctx0" brushRef="#br0" timeOffset="200116.88">9775 17940 29 0,'-7'40'14'0,"4"-33"-13"0,3-7 26 0,0 0-24 16,0 0 0-16,0 0 2 15,0-10 0-15,0-2-7 16,0-7 1-16,0-3 3 16,0-3 1-16,0-7-3 15,0 10 1-15,0-3-1 16,3 7 0-16,4-1 0 15,1 6 1-15,2 1 0 16,4 2 1-16,4 4 0 0,0 0 0 16,-1 3 0-16,4 3 0 15,4 0-3-15,3 6 0 16,0-3-9-16,1 0 1 16,-1-6-4-16,-7 3 0 15</inkml:trace>
  <inkml:trace contextRef="#ctx0" brushRef="#br0" timeOffset="200388.92">10224 17745 37 0,'3'16'18'0,"4"-13"-18"0,-7-3 33 0,0 0-32 16,0 0 1-16,7 0 0 16,-7 0 0-16,0 0-3 15,-3 0 1-15,-8 0 1 16,-3 3 0-16,-4 3-2 15,-3 7 1-15,0 6-2 16,0 6 0-16,3 3-1 16,4 3 0-16,7-12-1 15,7-3 1-15,11-4 0 16,6-12 1-16,1-9 0 16,3-13 0-16,-10-9-6 15,3-1 1-15,0-8-2 16,0-1 0-16</inkml:trace>
  <inkml:trace contextRef="#ctx0" brushRef="#br0" timeOffset="200809.15">10569 17494 35 0,'0'38'17'0,"4"-16"-16"0,-1-16 34 15,1 7-32-15,-1 5 0 0,1-2 3 16,3 3 0-16,-4 3-7 16,1 0 0-16,-4-6 4 15,0-4 1-15,-4 1-2 16,-6-4 0-16,-4-6-2 15,-4 3 0-15,-3-9-1 16,0-3 0-16,-7 3 0 16,-1 3 0-16,5 3 0 15,-5 6 1-15,12 1-1 16,3 6 1-16,7 2 0 16,7 4 1-16,7 0-2 15,7 0 1-15,3-6-2 16,15-7 1-16,7-9-11 15,7-6 0-15,-4-7-2 16,4-12 0-16</inkml:trace>
  <inkml:trace contextRef="#ctx0" brushRef="#br0" timeOffset="201152.14">11049 17914 53 0,'-4'29'26'0,"1"-29"-34"0,3-7 52 0,0-2-44 15,-4-4 1-15,4-2 0 16,-3-10 0-16,3 3-2 15,-4 0 1-15,4 0 1 16,0 3 0-16,0 3-1 16,4 1 1-16,6 2-1 15,5 7 1-15,6 3-2 16,7 3 1-16,0 3-4 16,4-6 1-16,-4 3-4 15,0-3 0-15,-6-4-6 16,-5 4 0-16,-3-6-1 15,-3 2 0-15</inkml:trace>
  <inkml:trace contextRef="#ctx0" brushRef="#br0" timeOffset="201378.38">11324 17698 27 0,'0'0'13'0,"4"25"-7"0,-1-19 24 16,4 1-29-16,-3-1 1 16,3 7 1-16,0 5 1 15,0 4-5-15,0 3 1 16,4 0 2-16,-1 1 1 15,1-1-1-15,3-10 0 16,-4 1 0-16,5-7 0 16,-1-5-1-16,3-11 1 15,-3-8-2-15,1-11 1 16,-5-2-3-16,1-6 1 0,-1-13-9 16,1-3 0-16,3-7-3 15,0 1 0-15</inkml:trace>
  <inkml:trace contextRef="#ctx0" brushRef="#br0" timeOffset="201603.86">11680 17419 35 0,'4'38'17'0,"-11"27"-13"16,7-49 29-16,0 3-29 15,0 12 0-15,0 4 0 16,0-4 0-16,3 4-6 16,-3 2 0-16,0-2 2 0,4-7 0 15,-4-6-10-15,4-9 0 16,3-10-3-16,0-6 1 16</inkml:trace>
  <inkml:trace contextRef="#ctx0" brushRef="#br0" timeOffset="201918.06">11836 17789 43 0,'21'28'21'0,"0"0"-24"0,-10-24 40 0,6-1-35 16,15-3 0 0,-4-7 0-16,0-2 1 0,-3-7-5 15,-7 4 1-15,-4-7 1 16,-7-3 1-16,-11-3-2 15,-10 3 0-15,-3 3-1 16,-4 7 1-16,-4 5 0 16,7 17 0-16,1 5 0 15,2 11 0-15,5 11 2 16,-1 7 1-16,8-9 1 16,10 2 0-16,10 1 0 15,8-13 0-15,10-9-1 16,8-13 0-16,-1-10-13 15,-7-18 0 1,-10-9-4-16,-4-19 0 0</inkml:trace>
  <inkml:trace contextRef="#ctx0" brushRef="#br2" timeOffset="206108.31">14263 12430 29 0,'14'31'14'0,"18"-6"-7"0,-25-12 15 15,-4 15-20-15,-3 19 1 16,-3 16 2-16,-15 25 0 16,-3 21-6-16,-4 20 0 15,1 25 2-15,-1 31 1 16,0 28-3-16,4 32 0 15,3 24-1-15,4 32 0 32,0 257 3 46,4-97 1-63,2-56 0 17,1-60 1-32,0-32 2 31,4-46 1-15,-4-29-2-16,7-31 1 0,-4-37-3 15,-3-32 1 1,0-29-4-16,4-21 1 0,-4-28-8 0,-4-23 1 0,4-24-8 0,-7-10 1 0</inkml:trace>
  <inkml:trace contextRef="#ctx0" brushRef="#br2" timeOffset="208030.07">12725 15735 26 0,'17'25'13'0,"22"-31"-5"15,-25 9 14-15,11-3-18 16,10-3 0-16,1 0 1 16,20-7 1-16,4-8-8 15,18-11 1-15,13-5 5 0,1-16 1 16,0-4-2-16,6-2 1 16,-6-16-2-16,0 3 0 15,-4-13 0-15,-10-6 0 16,-15-3-1-16,1-6 0 15,-4 3-1-15,-4-9 0 16,-3 6 0-16,-7-1 0 16,-14 1 0-16,-4 0 0 15,-14 9-1-15,-7-9 1 16,-10 6 0-16,-8-6 0 16,-3 3-1-16,-4 0 1 0,-3 9 0 15,3 0 0-15,4 4 0 16,4 21 0-1,3-3-1-15,0 1 1 0,7 2-1 16,10 7 1-16,15 9 0 16,17 3 0-16,11 7 0 15,18-1 0-15,-1 4 0 16,15-7 1-16,7 10-1 31,3 6 1-31,0 9-2 0,-7 1 1 16,-14-1-5-16,-10 7 1 0,-15 9-10 15,-6-9 1-15</inkml:trace>
  <inkml:trace contextRef="#ctx0" brushRef="#br2" timeOffset="208404.25">15042 12653 39 0,'25'40'19'0,"17"4"-15"0,-31-41 26 15,3-3-27-15,0 0 0 0,7 7 1 16,11 2 1-16,11 7-7 16,-5 6 1-16,-2 9 2 15,-12-6 1-15,-3 13-3 16,-10 9 0-16,-14 6-1 16,-12 10 1-16,-9 0-3 15,-4-1 0-15,-1 1-7 16,-2-10 1-16,-1-15-3 15,0-16 1-15</inkml:trace>
  <inkml:trace contextRef="#ctx0" brushRef="#br2" timeOffset="208599.32">15046 12715 47 0,'7'41'23'0,"7"-3"-26"0,-7-7 46 16,4 7-42-16,3 18 0 16,4 13-1-16,-1 6 1 15,4 7-7-15,-7-10 0 16,-10-19-8-16,-8-18 1 16</inkml:trace>
  <inkml:trace contextRef="#ctx0" brushRef="#br1" timeOffset="214108.67">6121 15390 33 0,'-4'-19'16'0,"-6"4"-14"0,3 5 25 0,-4-2-26 16,-3-7 0-16,-4-3 1 16,-14 0 0-16,-3 0-3 15,3-3 1-15,-13 0 1 16,-19-10 0-16,-6 4-1 16,-22 0 0-16,4-4 0 15,-18 1 0-15,-7-1 0 16,-14-2 1-16,7 2 0 15,0 1 0-15,-11 5 1 16,1 4 0-16,-8 3 0 16,8 0 0-1,-89-9 0 1,18 0 1-16,14 9-2 0,7 6 1 16,21 7-1-1,8 9 0-15,3 6-1 0,-8 13 1 16,22 6-1-16,0 6 0 15,0 10 1-15,4 3 0 16,3 6-1-16,7 6 1 16,3-5-1-16,4 8 0 15,4 1 0-15,0-1 1 16,10 10-2-16,18-3 1 0,0 6-1 16,3 4 1-1,11-4-2-15,3 3 1 0,8 0-1 16,14 10 0-16,13-4 0 15,8 1 0-15,11-4-1 16,20 1 1-16,11-1 0 16,8 0 1-16,13-2 0 15,18 2 0-15,7-3 0 16,14 4 0-16,0-10 0 16,4 3 1-16,7-3-1 15,6-3 1-15,5 3 0 16,13-3 0-16,-14-4 0 15,18-5 1-15,7-4-1 16,-3-6 0-16,-1-6 0 16,1 0 0-16,13-7 0 15,1-6 0-15,-15 4 0 16,15-7 0-16,10-3 0 16,-7 3 0-16,-3-6 0 15,10-4 1-15,-7 1 0 0,-7-10 1 16,0-9-1-16,7-6 1 15,-3-7 0-15,14-9 1 16,-11-13-1-16,14-9 1 16,-3-12-1-16,-15-10 0 15,8 0-1-15,-7 3 1 16,-1-3-2-16,-13-6 0 16,-22 9 0-16,-10-6 1 0,-4-4-1 15,-7-5 1-15,-11 2 0 16,-10-2 0-16,-10-7-1 15,-29-3 1 17,-14 3-1-32,-14-3 1 0,-11-3-2 0,-6 0 1 0,-26 3-3 15,-10-6 0-15,-28 0-7 16,-4-3 1-16,-6-4-5 16,-12 7 0-16</inkml:trace>
  <inkml:trace contextRef="#ctx0" brushRef="#br1" timeOffset="-213402.51">17346 12524 27 0,'0'9'13'0,"0"-2"-3"0,0-7 14 0,0 6-21 0,0-3 1 0,0 10 4 16,0 5 0-16,0 4-10 16,0 10 1-16,0 9 5 15,0 12 0-15,-3-3-2 16,3 6 1-16,-4-9-4 15,4-6 1-15,0-13-8 16,0-9 1-16,4-16-7 16,-8-6 1-16</inkml:trace>
  <inkml:trace contextRef="#ctx0" brushRef="#br1" timeOffset="-213032.18">16803 13164 59 0,'17'3'29'0,"29"-19"-33"0,-14 13 56 0,21-3-49 16,18-1 0-16,10-5 1 16,7-1 0-16,11-5-6 15,3 2 1-15,4 3 2 16,-11 1 1-16,-17 2-5 15,-11 4 1-15,-7 3-5 16,-4-3 0-16,-14 9-10 16,-10-6 1-1,-11 0-3-15,-10 3 1 0</inkml:trace>
  <inkml:trace contextRef="#ctx0" brushRef="#br1" timeOffset="-212670.04">17762 13324 37 0,'0'-4'18'0,"-3"4"-15"0,-1 4 31 0,-3 2-31 15,-3 6 1-15,-8 7 2 16,-7 6 1-16,-3 7-9 16,-4 2 1-16,-6 10 5 15,-5 6 0-15,8 16-2 16,0 3 0-16,-1 10-2 15,-2-11 0-15,2-2-1 16,8-9 0 15,3-13-6-31,8-7 1 16,10-18-9 0,7-16 1-16</inkml:trace>
  <inkml:trace contextRef="#ctx0" brushRef="#br1" timeOffset="-212448.17">17307 13314 49 0,'14'32'24'0,"4"30"-18"0,-11-43 39 0,0 0-45 0,0-3 1 0,0-1-1 0,-3 7 1 16,3 0-6-16,0-3 1 15,3-6-12-15,5-13 1 16</inkml:trace>
  <inkml:trace contextRef="#ctx0" brushRef="#br1" timeOffset="-211964.53">18394 13129 61 0,'-11'13'30'16,"11"-1"-31"-16,0-12 49 0,0 0-46 0,0 0 1 0,0 0-4 15,0 0 0-15,0 0-6 16,4 0 1-16,3 0-11 15,-7-6 0-15</inkml:trace>
  <inkml:trace contextRef="#ctx0" brushRef="#br1" timeOffset="-211306.37">19322 12292 42 0,'-4'9'21'15,"-10"13"-12"-15,10-12 24 0,1 5-31 16,-4-2 1-16,0 9 1 15,0 3 0-15,0 6-5 16,3 7 0-16,-3 6 4 16,4 6 0-16,-1-9-2 15,4-10 1-15,0-6 0 16,0-6 0-16,0-6-1 16,-3-4 1-16,-4-9-2 15,-8-6 1-15,-6-7-1 16,-3-2 0-16,-5 2-1 15,5 0 0-15,-1 1-1 16,0 2 1-16,4 7 0 16,0 10 0-16,3 5 0 15,4 4 1-15,7 3 0 0,7-1 1 16,4 1 1-16,6-3 0 16,4 0-1-16,15-4 1 46,9-2-3-46,5-4 0 32,6-3-6-32,0 0 1 15,4 0-11 1,-10-3 1-16</inkml:trace>
  <inkml:trace contextRef="#ctx0" brushRef="#br1" timeOffset="-211031.66">19858 12518 55 0,'0'19'27'0,"-14"6"-28"0,7-16 44 0,-4 7-42 15,-7 6 0-15,-6 9 0 16,-4 0 1-16,-4 13-3 15,7 6 1-15,-3 10-1 16,3 3 1-16,4-7-5 16,3-9 1-16,4-12-8 15,4-16 1-15,6-19-6 16,4-19 1-16</inkml:trace>
  <inkml:trace contextRef="#ctx0" brushRef="#br1" timeOffset="-210842.22">19551 12496 30 0,'3'28'15'0,"5"13"-4"0,-5-29 22 15,1 4-28-15,-1 9 0 0,1 0 2 16,3-3 1-16,-4 0-12 16,1-3 1-16,3-3-1 15,0-4 0-15,0-6-10 16,-4 1 1-16</inkml:trace>
  <inkml:trace contextRef="#ctx0" brushRef="#br1" timeOffset="-210358.43">20197 12442 58 0,'10'4'29'0,"1"14"-35"0,-11-11 52 16,-7 5-45-16,-7 7 0 0,-8 16 1 15,-16 15 1-15,-22 3-3 16,-11 19 1-16,-17 7 1 15,3 18 0-15,-7 3 0 16,-3 10 0-16,7-10-1 16,3-3 1 15,4-3-2-31,11-3 0 16,6-6-3-16,15-16 0 0,6-9-4 0,12-10 0 0,10-13-6 15,10-11 1-15,7-14-6 16,19-9 1-16</inkml:trace>
  <inkml:trace contextRef="#ctx0" brushRef="#br1" timeOffset="-209892.36">19766 13142 36 0,'4'31'18'0,"-1"-3"-13"0,-3-18 29 0,-3 5-31 0,-1 4 0 16,-3 3 4-16,0 6 1 15,0 4-9-15,-4 5 1 16,1-8 6-16,3 8 1 16,0-2-2-16,0-4 1 15,0-6-3-15,3-3 0 16,-3-6-2-16,3-7 0 0,1-3-2 15,-4-6 1-15,0-3-1 16,-7-3 0-16,0 0-1 16,-4-4 1-16,-3 1-1 15,-7 9 1-15,-4-6 0 32,4-1 1-32,-1 11-1 46,1 8 1-46,0 1 0 16,7 9 0-16,7 0 1 0,3 6 1 0,8 0 0 0,6 3 0 0,8-2-1 0,6-1 1 16,26-12-5-1,-5-16 1-15,8-10-9 0,4-6 1 16,10-12-8 0,0-9 0-16</inkml:trace>
  <inkml:trace contextRef="#ctx0" brushRef="#br1" timeOffset="-209632.52">20249 13189 42 0,'0'25'21'0,"-28"-9"-12"0,18-4 30 15,-1 4-36-15,-3-1 1 0,-7 11 2 16,-7 11 1-16,-4 1-8 15,-3 15 0-15,-1-6 4 16,5 3 1-16,2-3-4 16,5-9 0-16,2-7-7 15,12-12 1-15,3-16-12 16,7-15 0-16</inkml:trace>
  <inkml:trace contextRef="#ctx0" brushRef="#br1" timeOffset="-209465.61">19960 13368 48 0,'50'43'24'0,"6"48"-17"15,-42-62 34-15,0 5-41 16,7 16 0-16,4 7-3 0,3-10 0 16,-3-10-4-16,3-12 0 15,0-21-8-15,1-8 1 16</inkml:trace>
  <inkml:trace contextRef="#ctx0" brushRef="#br1" timeOffset="-209000.26">20927 12916 48 0,'-14'25'24'0,"10"-16"-17"0,4-5 40 0,0-4-42 0,0 0 1 16,11 0 1-16,10 0 0 16,11-4-10-16,17 1 0 15,0-3 3-15,18 0 1 16,-3 0-10-16,-11-1 1 16,-11 1-11-16,-7-3 1 15</inkml:trace>
  <inkml:trace contextRef="#ctx0" brushRef="#br1" timeOffset="-208815.39">20902 13349 69 0,'11'37'34'0,"38"-8"-40"16,-28-29 59-16,18-7-54 15,10-5 1-15,4-1-18 16,4 1 1-16,-4-7 7 15,0 3 1-15</inkml:trace>
  <inkml:trace contextRef="#ctx0" brushRef="#br1" timeOffset="-205794.98">8520 15421 39 0,'0'32'19'0,"0"-7"-15"0,0-9 20 15,0-4-24-15,0 13 1 0,-4 16 1 16,-3 6 0-16,-4 19-2 16,-3 12 0-16,0 13 1 15,0 10 0-15,0-1-2 16,3 7 1-16,8-10-3 15,3-3 0-15,0-3-2 16,0-16 0-16,0-15-4 16,0-20 1-16,0-18-2 15,-4-15 0-15</inkml:trace>
  <inkml:trace contextRef="#ctx0" brushRef="#br1" timeOffset="-205044.2">8615 15177 31 0,'56'6'15'0,"89"0"-10"0,-92 1 28 15,17-4-32-15,26-3 1 16,24 0 0-16,7 0 0 16,24-3-3-16,22-7 0 0,4-5 2 15,20-4 0 1,149-19-1-1,-50 4 1-15,-28 9 0 16,-17 0 0-16,-29-4 0 16,-7 7 1-16,-17 0 0 15,-22 0 1-15,-17 7-2 16,-11 5 0-16,-10 4 0 16,-15 6 0-16,-17 9-1 15,-28 10 0-15,-8 6-1 16,-13 13 0-16,-8 9-1 15,-10 16 1-15,-11 12-1 16,-3 16 1-16,-8 12-1 16,-6 20 0-16,3 12 0 15,-3 9 0-15,-1 6 0 16,4-2 0 0,0 12 1-16,-7-13 0 15,-7 0 1-15,-7 1 0 0,-3-7 1 0,-4-9 0 16,-11-19-1-16,-14-13 1 15,-14-15 0-15,-14-10 0 16,-10-22 1-16,-12-15 1 16,-23-13-2-16,-33-16 0 15,-21-9 0-15,-31-9 1 16,-26-1-1-16,-24-12 0 0,-24-3-1 16,-8-3 1-16,-21 3 0 15,4 0 1-15,-18 0-1 16,10 9 1-16,12 1-1 15,16 8 1-15,22 4-4 16,11 6 1-16,38 10-7 16,11 9 1-16,32 0-7 15,14 6 1-15</inkml:trace>
  <inkml:trace contextRef="#ctx0" brushRef="#br1" timeOffset="-203597.52">22246 12439 37 0,'-7'22'18'0,"-7"28"-4"16,10-40 19-16,1 6-29 15,-1 12 0-15,1 13 2 0,-1 9 1 16,-3 19-8-16,0 9 0 15,4 16 5-15,3 7 1 16,0 11-2-16,0-21 1 16,0 3-2-16,0-15 0 15,0-4-1-15,0-15 1 32,7-10-5-32,3-19 0 15,4-15-8 1,1-10 0-1,6-15-7-15,-11-13 1 16</inkml:trace>
  <inkml:trace contextRef="#ctx0" brushRef="#br1" timeOffset="-203267.18">22585 13186 61 0,'0'25'30'0,"3"-22"-38"16,-3-3 55-16,0 0-47 15,0 0 1-15,7-3-4 0,0 6 0 16,1 0-7-16,-1 0 0 15,0-3-6-15,3 0 0 16</inkml:trace>
  <inkml:trace contextRef="#ctx0" brushRef="#br1" timeOffset="-202293.84">23015 13691 53 0,'14'-10'26'0,"22"-43"-27"0,-26 31 47 16,8-6-45-16,10-23 1 15,4-14 1-15,0-20 0 16,-1-6-5-16,-2-6 1 15,-8 0 2-15,-7-1 1 16,-7 7-2-16,-7 4 0 0,-4 5-2 16,-3 16 1-16,-3 10-1 15,-1 9 1 1,1 9-3-16,-5 13 0 16,-2 9-1-16,3 20 1 0,0 21 0 15,-1 15 0 16,1 14 2-31,4 21 1 0,3 13 2 0,0 15 0 0,7-2 2 16,3 8 1-16,4-15-1 16,7-9 0-16,0-13-1 15,8-12 1-15,-1-16-3 16,3-22 1-16,1-7-2 16,0-15 0-16,-4-12-1 15,-3-13 0 1,-1 0-1-1,-3-1 1 1,-3-2-1-16,0 9 1 16,-1 1 1-1,1 11 0-15,-1 7 2 0,-3 7 0 0,0 8 0 0,1 7 1 0,-5 6 1 0,1 4 0 16,-1-7-1-16,-3-3 1 16,0 0-1-16,0-10 0 15,0-2-2-15,7-7 1 31,-7 0-1-31,4-6 0 0,6 0-1 0,8-7 1 0,0-5-1 16,-1-4 0 0,1-3 0-16,-1 0 0 15,1-3 0-15,-4 9 0 0,0 1 0 16,-3 5 1-16,-1 4-1 78,1 9 1-78,0 10 0 31,-4 8 1-31,0 8-1 16,0-7 1-16,0 0-2 0,0 0 0 0,0 3-3 0,4-3 0 0,-1-7-8 16,4-8 1-16,7-17-4 0,4-2 1 0</inkml:trace>
  <inkml:trace contextRef="#ctx0" brushRef="#br1" timeOffset="-202040.23">24253 12944 41 0,'4'13'20'0,"-15"-1"-24"0,4-2 38 0,-3 2-32 0,-4 10 0 0,-7 3 2 0,-4 13 0 0,-3 15-4 0,-1-6 0 0,5 7 3 0,6 5 1 0,4-12-2 0,3-3 0 0,4 0-3 0,0-10 0 16,7-8-9-16,14-17 1 0,11-6-6 15,14-12 1-15</inkml:trace>
  <inkml:trace contextRef="#ctx0" brushRef="#br1" timeOffset="-201813.26">24536 13135 47 0,'3'35'23'0,"-10"9"-29"0,4-28 41 0,-8-1-33 16,-7 1 0-16,-6 6 0 16,-12 9 1-16,-2 7-4 15,2-4 0-15,5 7 2 16,2-6 1-16,8-4-5 15,4-3 1-15,6-6-5 0,4-6 0 16,7-10-7-16,3-6 1 16</inkml:trace>
  <inkml:trace contextRef="#ctx0" brushRef="#br1" timeOffset="-201573.81">24342 13211 23 0,'10'41'11'0,"-6"6"2"0,-1-44 11 0,1 0-22 16,-1 9 1-16,1 4 1 16,3 6 1-16,4 3-7 15,3 3 1-15,0-3 3 16,3-9 0-16,5-3-6 15,-5-4 0-15,1-3-7 16,-4-9 0-16</inkml:trace>
  <inkml:trace contextRef="#ctx0" brushRef="#br1" timeOffset="-201350.94">24539 12863 47 0,'7'84'23'0,"36"42"-23"0,-33-79 41 16,4 9-40-16,-3 16 0 16,-4 13-1-16,-7 0 1 15,-4-1-6-15,-6-8 1 16,-1-23-10-16,-6-25 1 15</inkml:trace>
  <inkml:trace contextRef="#ctx0" brushRef="#br1" timeOffset="-200942.13">25347 13330 62 0,'4'6'31'0,"6"4"-35"0,1-10 53 15,6 0-48-15,12-4 1 16,13 1-4-16,0-3 1 15,-3 3-5-15,-4-7 1 16,-3-2-12-16,0-10 0 0</inkml:trace>
  <inkml:trace contextRef="#ctx0" brushRef="#br1" timeOffset="-200734.25">25552 13048 51 0,'0'69'25'0,"17"40"-22"0,-13-80 36 0,-4 15-39 15,0-1 0-15,0 8-1 16,0 5 0-16,0-9-8 16,0-6 1-16,-4-16-7 15,1-13 1-15</inkml:trace>
  <inkml:trace contextRef="#ctx0" brushRef="#br1" timeOffset="-200462.4">26607 12944 65 0,'0'10'32'0,"-43"8"-42"0,29-2 61 15,-7 12-49-15,-11 10 0 0,-14 12 0 16,-3 13 0-16,7 12-6 16,-1 0 1-16,1-3-1 15,3-6 0-15,7-15-12 16,8-20 1-16,6-22-3 15,4-18 0-15</inkml:trace>
  <inkml:trace contextRef="#ctx0" brushRef="#br1" timeOffset="-200298.5">26102 13054 29 0,'21'3'14'0,"14"57"2"15,-24-42 20-15,3 17-31 16,11 3 1-16,7 12 2 15,3 9 1-15,7-5-13 16,4 2 1-16,0-9 4 16,-7-12 1-16,-7-7-17 0,-15-12 1 15</inkml:trace>
  <inkml:trace contextRef="#ctx0" brushRef="#br1" timeOffset="-199697.33">27742 12342 48 0,'4'-28'24'0,"-15"6"-17"0,4 19 32 15,-3 3-37-15,-11 6 1 16,-8 10 0-16,-6 3 1 16,-7 12-5-16,-8 13 0 15,-3 12 3-15,8 20 0 16,6 14-1-16,0 17 0 0,11 15 1 16,10 7 0-16,11-10-1 15,4-6 1 1,6-19-4-16,18-19 0 15,7-15-6-15,8-16 0 0,-1-19-10 32,7-22 0-32</inkml:trace>
  <inkml:trace contextRef="#ctx0" brushRef="#br1" timeOffset="-199425.36">28032 12486 48 0,'3'29'24'0,"-20"8"-23"0,13-24 36 15,1 2-37-15,3 14 0 16,0 2 0-16,0-6 0 15,0 3-2-15,7 1 0 16,0-1-6-16,3-3 1 16,8-13-7-16,3-8 1 15</inkml:trace>
  <inkml:trace contextRef="#ctx0" brushRef="#br1" timeOffset="-199190.46">28385 12615 53 0,'3'56'26'0,"-28"23"-30"0,15-57 48 0,-15 18-42 16,-7-2 0-16,-10 15 0 16,-4 10 1-16,-3 12-4 15,-1 1 0-15,4-4 1 16,8-9 0-16,2-10-4 15,8-9 1-15,3-10-10 16,18-6 1-16,14-12-4 16,22-10 1-16</inkml:trace>
  <inkml:trace contextRef="#ctx0" brushRef="#br1" timeOffset="-198945.46">28656 13095 43 0,'-7'56'21'0,"-21"-9"-17"0,14-34 37 16,-11 6-38-16,-10-1 0 0,3 11 0 16,-3 8 1-16,-4 7-5 15,0-9 0-15,4 9 1 16,7-7 0-16,3-9-8 15,7-12 0-15,11-13-7 16,4-12 0-16</inkml:trace>
  <inkml:trace contextRef="#ctx0" brushRef="#br1" timeOffset="-198762.52">28328 13114 41 0,'28'53'20'15,"1"50"-13"-15,-19-74 31 0,4 8-37 16,4-2 1-16,-1 9-2 16,5-1 1-16,-5 1-5 15,1-6 1-15,-7-10-8 0,3-9 1 16,0-13-4-16,7-12 0 16</inkml:trace>
  <inkml:trace contextRef="#ctx0" brushRef="#br1" timeOffset="-198454.79">28769 11931 36 0,'0'3'18'0,"18"10"-16"0,-8-7 33 0,8 13-30 16,7 19 1-16,3 6 6 15,14 21 0-15,15 17-13 16,10 21 0-16,10 17 8 16,4 21 0-16,-14 16-4 15,-17 9 1-15,-26 0-6 16,-24 3 1-16,-28-3-8 15,-18-6 0-15,-17-37-10 16,-11-17 1-16</inkml:trace>
  <inkml:trace contextRef="#ctx0" brushRef="#br1" timeOffset="-190384.57">20535 12226 3 0,'28'-19'1'0,"-13"-9"-3"16,-12 19 2-16</inkml:trace>
  <inkml:trace contextRef="#ctx0" brushRef="#br1" timeOffset="-189624.74">20242 11960 13 0,'11'-22'6'0,"-11"-22"1"0,-4 37 13 0,1-8-19 15,-4-1 0-15,0-3 0 16,-7 0 0-16,3 1-2 16,-7 2 1-16,-10 0 0 15,-14 7 1-15,-15 3-1 16,-2 6 0-16,-19 3 0 15,7 6 0-15,-3 7 1 16,-10-1 1 0,-8 1 0-16,-7 9 0 0,-7 7-1 15,11 2 1-15,3 10-2 16,4 3 0-16,3 3-1 16,11 10 0-16,4 6-1 15,10 12 0-15,3 4 0 16,12 15 0-16,6 3 1 15,10 0 0-15,12 10 0 16,6-6 1-16,15 5-2 0,10 11 1 16,7-4 0-16,7 0 1 15,8 6 1-15,6-6 0 16,4 0 0-16,3-12 1 16,1-10 0-16,13-7 1 15,4 1-1-15,14 0 0 16,11-16 0-16,0 0 0 15,13-3-1-15,12-9 1 16,6-13 0-16,-6-16 1 16,10-12 1-16,7-19 0 0,3-19-1 15,-10-25 1-15,15-25-1 16,-1-28 1-16,-7-22-2 16,-18-13 1-16,-17-9-3 15,-29-9 0-15,-10-13-1 16,-14-4 1-16,-14-5 0 15,-11-7 0-15,-14-3 1 16,-24-6 0-16,-29 0-1 16,-28 12 1-16,-11 16-2 15,-28 16 0-15,-17 19-4 16,-4 24 1-16,-11 26-5 16,0 19 1-16,-10 18-4 15,10 16 0-15</inkml:trace>
  <inkml:trace contextRef="#ctx0" brushRef="#br1" timeOffset="-187944.71">17501 10802 13 0,'43'-34'6'0,"6"-22"9"0,-38 30 7 15,-1-43-16 1,-6-3 0-16,-8-3 0 16,-6 3 0-16,-12 0-10 15,-6 3 1-15,-7 9 6 16,0 4 1-16,-15-4-4 16,-20 7 0-16,-8 6 0 15,-14 6 1-15,-10 10-1 16,-21 3 1-16,-29 6-1 15,0 9 1-15,-17-3-1 16,-15 7 0-16,-3 6-1 16,-7 0 1-16,7-4-1 0,1 4 1 15,-12-3 0-15,15 0 1 16,-1 3 0-16,-10 3 0 16,18 6 1-16,-4 6 0 15,-7 20-1-15,14 2 1 16,-3 4-1-16,6 12 0 15,-3 3 0-15,15 16 0 16,6 3-1-16,11 10 1 16,14 0 0-16,10 5 1 15,22 4 0-15,21 10 0 16,21 5 0-16,21 13 0 16,25-3 0-16,18 10 0 0,14 2-2 15,20-2 1-15,19-10-1 16,-1 3 0-16,19-6 0 15,16-3 1-15,12-13-1 16,-1-6 1-16,22-7 0 16,24-8 0-16,0-14-1 15,28-8 1-15,19-20-1 16,16-9 1-16,12-12-1 16,-5-10 0-16,8-6 0 15,-21-10 0-15,0-5-1 16,6-1 1-16,-27-6 0 15,13-10 0-15,-3-9-1 16,-3-3 1-16,3-6-1 16,-7 0 0-16,-7-16 1 15,-11-7 0 1,-13-15-1 0,-19-9 0-16,-31-7 1 0,-25 1 0 0,-24-16 0 0,-15-4 0 15,-24 7-1-15,-32-6 0 16,-28-1-2-16,-43-2 1 15,-14 2-3-15,-45 7 0 16,-36 3-9-16,-56 3 0 16</inkml:trace>
  <inkml:trace contextRef="#ctx0" brushRef="#br1" timeOffset="-186697.08">17378 14531 42 0,'0'-6'21'0,"7"3"-10"0,-7 3 22 0,0 0-30 15,0 6 1-15,3 6 1 16,1 7 1-16,-4 0-8 15,-4 15 0-15,1 7 5 16,-1 6 0-16,1 7-2 16,-1-1 1-16,1 0-1 15,-1 0 0-15,4-9 0 0,0-9 0 16,0-13 0-16,0-13 1 16,-3-12-1-1,-4-6 1-15,-4-4-2 0,-3-9 1 16,-7-6-2-16,-7 3 1 15,-4 3-3-15,0 0 0 16,0 9-1-16,1 7 1 16,-1 12 0-16,7 7 0 15,0 12 1-15,8 6 0 16,6 4 1-16,8 6 1 16,6-7 0-16,8-2 1 15,14-7 0-15,13-3 0 16,8-7-4-16,4-2 1 15,-5-4-8-15,5-3 0 0,-1-9-5 16,11-6 0-16</inkml:trace>
  <inkml:trace contextRef="#ctx0" brushRef="#br1" timeOffset="-186438.84">17988 14873 50 0,'-3'3'25'0,"-15"38"-28"15,18-29 47-15,-7 1-41 16,-4 9 1-16,-13 12 0 16,-5 7 0-16,-9 9-6 0,-1 16 1 15,-4 12 2-15,8-6 0 16,3-6-5-16,8-12 0 15,6-17-12-15,8-21 0 16,10-16-1-16,3-22 0 16</inkml:trace>
  <inkml:trace contextRef="#ctx0" brushRef="#br1" timeOffset="-186276.06">17642 14888 38 0,'15'54'19'0,"13"-14"-22"0,-21-27 35 0,0 9-32 16,3 6 1-16,5 0-3 16,-5 1 1-16,4-1-7 15,-3-6 0-15,3-10-3 16,-3-9 1-16</inkml:trace>
  <inkml:trace contextRef="#ctx0" brushRef="#br1" timeOffset="-185946.97">18524 14879 66 0,'-14'28'33'0,"-10"29"-49"0,9-39 71 16,-20 20-53-16,-21 9 1 15,-15 16 0-15,-13 22 0 16,2 9-5-16,-9 6 1 16,-5 13 0-16,-2 3 1 15,13-6-3-15,11-7 0 16,7-15-5-16,14-13 1 15,11-15-7-15,10-13 0 16,18-28-3-16,10-13 1 0</inkml:trace>
  <inkml:trace contextRef="#ctx0" brushRef="#br1" timeOffset="-185512.33">18267 15484 47 0,'-14'47'23'0,"-11"-9"-22"15,22-19 43-15,-5 9-41 16,1 0 1-16,0 10 3 15,4 6 0-15,-1 3-8 0,4 3 0 16,0-3 6-16,0-6 0 16,0-13-3-16,0-6 1 15,0-6-2-15,-7-10 0 16,-3-9-2-16,-12-7 1 16,-9 1-3-16,-8-7 0 15,4 4-1-15,-4 2 1 16,0 1-1-16,0 3 0 15,0 6 1-15,11 9 1 16,7 3 1-16,7 10 1 0,10 7 1 16,11-4 0-16,11 3-2 15,0 0 0 1,52-18-14 0,1-10 0-16</inkml:trace>
  <inkml:trace contextRef="#ctx0" brushRef="#br1" timeOffset="-185286.55">18694 15578 46 0,'-11'35'23'0,"-42"31"-13"0,32-54 27 15,-4 13-34-15,-3 10 0 16,-4 12 1-1,-3 6 1-15,-4 0-7 0,0-9 0 16,11-6 1-16,4-10 1 16,6-12-10-16,7-16 0 15,8-25-7-15,-1-13 1 16</inkml:trace>
  <inkml:trace contextRef="#ctx0" brushRef="#br1" timeOffset="-185151.32">18334 15660 39 0,'39'94'19'0,"24"16"-9"0,-49-82 29 0,11 13-39 16,7-4 0-16,3-5-13 15,-3-10 1-15,-4-13 5 16,4-9 0-16</inkml:trace>
  <inkml:trace contextRef="#ctx0" brushRef="#br1" timeOffset="-184686.25">19583 15233 59 0,'-4'19'29'0,"15"-28"-34"0,-11 9 54 0,7 0-45 15,7-3 0-15,11 3 1 16,13 0 0-16,15-4-11 15,11 4 1-15,-1 0-2 16,-10-6 0-16,-7 6-12 16,-28 3 1-16</inkml:trace>
  <inkml:trace contextRef="#ctx0" brushRef="#br1" timeOffset="-184532.84">19565 15726 77 0,'7'31'38'0,"11"-40"-46"0,-4 9 71 16,21 0-63-16,11-4 0 16,18-2-11-16,6 0 1 15,-3 0-6-15,-14-7 0 16</inkml:trace>
  <inkml:trace contextRef="#ctx0" brushRef="#br0" timeOffset="-181164.49">16270 12753 44 0,'7'12'22'0,"-10"1"-15"15,3 0 23-15,-4 8-28 16,-6 5 1-16,-8-1 0 16,-14 12 1-16,-10 17-6 15,-8 11 1-15,-6 11 2 16,-4 15 0-16,4 0-2 15,6-4 1-15,11-2-3 16,8-10 0-16,6-15-6 47,4-16 1-31,10-22-6-16,1-22 0 0</inkml:trace>
  <inkml:trace contextRef="#ctx0" brushRef="#br0" timeOffset="-180955.3">15808 12885 44 0,'4'37'22'0,"6"-9"-23"0,-10-18 39 0,7 12-36 0,0 6 0 0,7 0 1 0,4-3 0 15,3-3-12-15,4-3 0 0,3-9-4 16,-3-14 0-16</inkml:trace>
  <inkml:trace contextRef="#ctx0" brushRef="#br0" timeOffset="-179916.68">17064 12154 51 0,'-7'28'25'0,"-14"-9"-30"0,10-3 44 0,-10 9-38 0,-7 6 0 0,-4 19 1 16,-7 16 1-16,-3 9-4 15,-8 32 1-15,-3 6 2 16,4 28 0-16,3 13 0 16,11 2 0-16,10 4-1 15,11 0 1-15,18-19-3 16,17 1 1-16,18-20-4 31,7-19 0-31,13-15-8 16,1-25 0 31,0-22-4-16,0-16 0-15</inkml:trace>
  <inkml:trace contextRef="#ctx0" brushRef="#br0" timeOffset="-179160.86">20648 11345 20 0,'-10'6'10'0,"-15"29"-8"0,18-23 10 0,0 4-9 16,0 6 1-16,0 9 7 16,0 7 1-16,-1-7-11 15,8 16 1-15,8 16 8 16,6 22 0-16,10 15-1 16,-2 35 1-16,9 18-5 15,8 23 1-15,-4 22-4 0,-3 5 1 16,-21 8-2-16,-18 2 0 15,-11-6-2 1,-3-19 0-16,-18-16-3 0,-10-18 1 16,-8-19-8-16,-3-25 1 15,4-29-6-15,-4-15 0 16</inkml:trace>
  <inkml:trace contextRef="#ctx0" brushRef="#br0" timeOffset="-178546.54">22207 11844 49 0,'0'3'24'0,"-3"-6"-21"0,-1 3 42 0,-3 9-44 0,-3 3 0 0,-11 14 1 0,-8 8 1 0,-2 13-4 0,-12 22 1 0,-3 19 1 16,-3 28 1-16,10 22-1 15,7 22 1 1,8 19-1-16,6 15 0 0,4-12-1 15,14 6 1-15,14-19-4 16,14-31 1-16,11-6-6 16,18-29 1-16,10-15-10 15,-4-31 0-15</inkml:trace>
  <inkml:trace contextRef="#ctx0" brushRef="#br0" timeOffset="-177841.62">29277 11223 33 0,'-18'18'16'0,"18"20"0"0,7-32 17 0,4 16-29 0,7 13 0 0,10 9 0 0,11 12 1 16,0 10-7-16,10 12 1 15,14 29 3-15,-6 18 1 16,-4 26-2 0,-7 31 1-16,-15 12 0 0,-20 32 0 15,-11 6 0 17,-21 6 0-32,-18 1-1 0,0-23 1 15,-10-28-4 1,-4-22 1-16,-7-31-5 15,7-19 1-15,7-28-6 0,7-19 1 0,11-16-6 0,10-21 0 0</inkml:trace>
  <inkml:trace contextRef="#ctx0" brushRef="#br0" timeOffset="-177494.36">30730 12806 32 0,'-7'32'16'0,"-38"43"-12"0,30-53 23 16,1 15-25-16,0 20 0 16,-7 12 1-16,-4 19 0 15,-3-1-5-15,0-5 1 0,3-7 2 16,8-18 0 0,6-13-8-16,4-22 1 0,10-22-6 15,1-13 1-15</inkml:trace>
  <inkml:trace contextRef="#ctx0" brushRef="#br0" timeOffset="-177339.45">30424 12891 46 0,'35'53'23'0,"7"13"-26"0,-31-44 44 0,3 6-42 15,-4 0 1-15,1 4-10 16,-7-7 1-16,-11-6 0 15,-11-10 1-15</inkml:trace>
  <inkml:trace contextRef="#ctx0" brushRef="#br1" timeOffset="-172711.84">20948 14707 53 0,'-7'3'26'16,"-7"6"-17"-16,7-3 27 0,-4 4-33 16,-3 5 0-16,-7 4 2 15,-4 9 0-15,0 10-7 16,-3 12 0-16,4 16 5 15,-8 16 0-15,-3 24-3 16,-1 23 0 0,-13 115-1 15,17-49 0-15,11-29-2-16,14-41 1 31,10-21-7-16,12-26 0 1,6-24-8 0,0-26 1-16</inkml:trace>
  <inkml:trace contextRef="#ctx0" brushRef="#br1" timeOffset="-171954.21">21008 16058 61 0,'-18'31'30'0,"15"-15"-36"0,3-16 51 0,0 0-41 0,3-3 0 0,4 0 2 16,7-16 0-16,8-9-8 16,2-16 0-16,8-13 5 15,0-24 1-15,-7-13-3 16,-8-13 0-16,1 1-3 15,-8-10 0-15,-3 12-2 16,-7 13 1 0,-7 0-1-16,-3 16 1 15,-1 19-2 17,1 15 1-32,-1 22 1 15,0 22 1-15,1 16-1 16,-1 25 1-16,1 18 1 15,3 23 1-15,7 9 1 0,3 16 1 0,8-3 0 0,6-10 0 0,1-3 0 16,3-13 0-16,-3-12-2 0,-8-18 1 16,5-17-2-1,-1-18 0-15,0-13-2 0,0-13 1 16,0-11 0-16,-3-14 0 16,3 4 0-16,-4-4 0 15,1-2 2-15,-4 8 0 16,3 11 1-16,1 11 1 15,0 14 0 1,-4 5 1 15,0 10 0-31,0 0 0 0,0 6 0 16,0-3 0-16,0 0 0 0,0-3 0 16,0-3-1-1,0-3 0-15,0-4-1 0,0-5 0 16,0-7-2-16,4-7 1 0,-1-2-3 15,-2-10 1-15,2 0-1 0,1-6 1 16,-1 3-1 0,1 7 1-16,-1 2 0 15,1 4 0-15,0-4 1 0,-1 4 1 0,1 9-1 16,-1 9 1-16,1 13 0 16,0 3 1-16,-1 6-1 15,4 4 1-15,0-1-2 16,0-5 0-16,1-7-6 15,-1 0 1-15,0-13-10 16,-4-18 1-16</inkml:trace>
  <inkml:trace contextRef="#ctx0" brushRef="#br1" timeOffset="-171684.41">22162 15265 49 0,'7'22'24'0,"-14"12"-20"0,3-28 37 15,-3 7-39-15,-7 9 0 0,-4 12 1 16,-3 4 1-16,0 12-5 16,-4 10 1-16,0 6 2 15,4 6 1-15,7-3-2 16,4 3 0-16,6-16-5 15,8-12 1 1,3-9-12-16,7-23 0 0,10-18-2 16,8-10 1-1</inkml:trace>
  <inkml:trace contextRef="#ctx0" brushRef="#br1" timeOffset="-171468.87">22472 15506 52 0,'3'19'26'0,"-17"25"-36"16,4-32 50-16,-15 7-39 0,7 9 0 15,-6 4 1-15,-8 9 1 16,-3 6-4-16,-1 6 0 16,5-6-1-16,-1-3 1 15,7-13-9-15,4-15 1 16,7-19-6-16,3-16 1 15</inkml:trace>
  <inkml:trace contextRef="#ctx0" brushRef="#br1" timeOffset="-171294.39">22126 15519 30 0,'25'28'15'0,"24"75"-3"0,-35-81 21 0,4 16-29 16,0 0 0-16,3 6 0 15,-7-4 0-15,7-2-8 16,0-7 1-16,4-12-1 16,-4-6 0-16,0-10-9 15,1-13 0-15</inkml:trace>
  <inkml:trace contextRef="#ctx0" brushRef="#br1" timeOffset="-171069.48">22578 15055 54 0,'14'75'27'0,"14"31"-32"0,-17-68 48 16,-1 19-43-16,8 12 0 15,-4 6-1-15,0 6 1 16,-7-2-2-16,-7-1 0 15,-3 1-6-15,-11-14 0 16,-4-14-7-16,0-23 1 16</inkml:trace>
  <inkml:trace contextRef="#ctx0" brushRef="#br1" timeOffset="-170615.82">23192 15632 59 0,'3'6'29'0,"25"-19"-32"0,-14 4 55 0,11-7-52 0,7 4 1 16,0-7-3-16,10 3 0 16,7-6-5-16,4 7 0 0,-7-4-10 15,-3 3 0-15</inkml:trace>
  <inkml:trace contextRef="#ctx0" brushRef="#br1" timeOffset="-170389.96">23424 15378 56 0,'-3'18'28'0,"6"-2"-34"16,1-7 46-16,0 10-39 16,-1 3 0-16,1 10-1 15,-1 2 1-15,-3 4-6 0,0-4 0 16,7-6-10-16,-7-9 1 16</inkml:trace>
  <inkml:trace contextRef="#ctx0" brushRef="#br1" timeOffset="-170078.61">24151 15058 62 0,'14'22'31'0,"-14"28"-34"0,-3-38 52 0,-4 17-47 0,-4 21 1 0,1 9 2 0,-1 10 0 0,-3 16-7 16,0 12 1-16,3 7 3 15,1-1 0-15,3-12-2 16,-1-19 0-16,5-15-8 15,-1-17 1-15,4-18-13 16,7-18 1-16</inkml:trace>
  <inkml:trace contextRef="#ctx0" brushRef="#br1" timeOffset="-169627.33">24356 14374 58 0,'-11'25'29'0,"64"145"-29"0,-28-95 43 0,7 16-38 0,6 25 1 0,15 15 2 16,0 1 0-16,-7 9-12 16,-7-12 1-16,-11 9 5 15,-17-6 1-15,-15 6-8 16,-24-10 1-16,-7-2-11 0,-11-4 0 16,-11-22-4-16,4-15 0 15</inkml:trace>
  <inkml:trace contextRef="#ctx0" brushRef="#br1" timeOffset="-168921.92">26141 15183 39 0,'-7'13'19'0,"-14"-13"-7"0,10 3 28 0,-14 9-38 0,-6 7 1 15,-8 13 2-15,-11 11 0 0,-10 8-6 16,8 18 1-16,-1 12 3 16,0 13 1-16,3 13-1 15,1 3 0-15,7 2-2 16,3-17 0-16,7-1-3 15,7-19 1 1,11-16-5 0,4-15 1-16,3-15-8 15,7-17 1-15,3-18-5 0,1-16 1 0</inkml:trace>
  <inkml:trace contextRef="#ctx0" brushRef="#br1" timeOffset="-168663.99">25446 15243 63 0,'0'31'31'0,"10"22"-35"0,-2-37 61 0,6 9-55 0,3 7 1 15,8-1-1-15,0 10 1 0,-4 6-6 16,4-7 1-16,-4-8-5 16,-4-7 0-16,-10-19-13 15,0-6 1-15</inkml:trace>
  <inkml:trace contextRef="#ctx0" brushRef="#br1" timeOffset="-163022.29">10707 10135 36 0,'14'6'18'0,"-7"-12"-20"0,-7 6 19 0,0-7-17 16,-4-5 1-16,-3-1 0 16,-3-3 1-16,-8-2-3 15,-7-1 1-15,-3-3 0 16,-7-9 0-16,-7-4 0 15,-8 1 1-15,-3 2-2 16,-7 1 1-16,0 6 1 16,-10-3 0-16,-8 9 0 15,-10 3 1-15,-4 7 0 16,1 2 0-16,-12 4 0 16,1 3 0-1,-11 0-1-15,7 0 0 0,-7-3-1 0,-3 0 1 16,-11 6-1-16,0 0 0 15,7 7 0-15,-3 8 1 16,3 4-1-16,-7 13 0 16,7-4 1-16,-4-6 0 15,-3 0-1-15,-3 4 1 16,-1 2-1-16,4 3 1 16,-3-2 0-1,-1-1 0 1,-3 10-1-16,14 3 0 0,7-3 0 0,-7 3 0 0,4 3 0 15,3 3 0-15,14 0 0 16,-10 6 1-16,3-2-1 16,4-4 1-16,3-3-1 31,7 9 0-31,4-2 0 16,14 5 1-16,0 4-1 15,0-3 0-15,7 2 0 0,3 7 0 0,8-9-1 16,-1 12 1-1,4-3 0-15,8 6 0 0,9 10 0 16,4 3 1-16,15-1 0 16,6 11 1 93,11 2-1-62,11 3 0-31,3 7 0 15,11-16 0-31,-1 0 0 0,12 0 0 15,13-6-1-15,0-6 1 0,1-7-1 0,13-6 0 0,8-9 0 0,14-7 0 0,6-9-2 0,-3-10 1 0,8-5-1 0,10-4 1 0,3-13 0 16,11-6 0-16,-4-6 0 0,4-3 0 0,7-6 1 0,11-7 0 0,-8 4 0 0,8-4 1 0,14-6-1 0,-15 0 0 0,11 0 1 16,0 0 0-16,4 0 0 0,-7-3 0 0,7-3-1 0,6 0 1 0,-6-7 1 0,-4-2 0 0,7 2-1 15,-3 1 1-15,-11-7-1 16,0 0 0 0,0 0-1-16,-3-6 0 0,-8 0 0 15,-13-6 0-15,-1 3 0 16,-6-13 1-1,-8 7-1 1,-3-13 1-16,-4-10 0 31,-14-9 1-15,-10 1-1-16,-4-11 0 0,-7 1-1 0,-7-6 1 0,-11-7-1 0,-3 6 1 0,-7 7-1 0,-15-12 0 16,-13 5 1-16,-15-6 0 15,-10-3 0-15,-7 10 1 16,-22-4-1-1,-17 4 0-15,-14-4-1 0,-7 1 1 16,-4 15-1-16,-14 0 0 16,1 12-2-16,-12 4 1 15,11 12-4-15,-10 13 1 32</inkml:trace>
  <inkml:trace contextRef="#ctx0" brushRef="#br1" timeOffset="-160318.55">16002 16876 64 0,'35'-15'32'0,"-6"-1"-19"0,-22 10 32 0,-7 6-42 15,0 0 0-15,-7 0 1 16,-8 9 1-16,-13 4-7 16,-11 12 0-16,-6 9 3 15,-1 10 1-15,3 13-4 16,-3 2 1-16,-3 7-2 16,3-6 1-16,7-7-1 15,8 0 1-15,6-9 0 16,11-6 1-16,10-7-1 15,11-6 1-15,11 0 0 16,7-3 1-16,6 3-1 16,5 4 0-16,3 5 1 0,-4-2 0 15,-7-1 0-15,-10-3 1 16,-11 7-2-16,-14 5 0 16,-14 7-1-16,-8-3 1 15,-10 6-4-15,-3-2 1 16,-4-8-4-16,4-2 0 15,7-7-8-15,10-6 1 16,11-12-1-16,10-7 0 16</inkml:trace>
  <inkml:trace contextRef="#ctx0" brushRef="#br1" timeOffset="-160033.7">16242 17714 56 0,'21'25'28'0,"-3"-9"-37"15,-15-13 59-15,1 0-48 16,-1 0 1-16,-3 0 0 16,0 0 0-16,-3 0-5 15,-8 0 1-15,-6 1 2 16,-12 5 1-16,-2 10-3 16,-5 9 0-16,1 0-1 15,3 13 0-15,8 0-1 16,9 0 1-16,8-13 0 15,14-6 0-15,15-10 2 16,13-15 1-16,0-13 0 16,0-9 0-16,-6-9-4 0,-12-10 0 15,-3 0-12-15,-17-19 1 16</inkml:trace>
  <inkml:trace contextRef="#ctx0" brushRef="#br1" timeOffset="-158923.99">17607 16513 39 0,'-3'6'19'0,"3"-9"-7"0,0 3 21 15,0 0-29-15,0 9 1 16,-4 4 1-16,1-1 1 15,-4 7-9-15,-1-3 1 16,1 12 5-16,0 10 1 16,0 9-3-16,4-3 1 15,-1 3-1-15,4 0 1 16,4-7-1-16,3-2 0 16,3-7 0-16,-3-9 1 15,1-9-2-15,-1-4 1 0,-7-9-1 16,-4-9 0-16,-3 0-1 15,-7-10 0-15,-4 0-1 16,-6-3 0-16,-1 0-1 16,4 0 1-16,-4 6-2 15,0 10 0-15,-3 6 1 16,0 6 0-16,3 7 0 16,4 9 0-16,3 6 1 15,8 3 1-15,6 4 1 16,11 6 1-16,7-16 0 15,1-6 0-15,13-10-2 16,14-9 1-16,7-6-6 16,-3-7 0-16,-3-2-13 15,-8-11 0-15</inkml:trace>
  <inkml:trace contextRef="#ctx0" brushRef="#br1" timeOffset="-158577.58">17022 17297 67 0,'17'3'33'0,"33"-13"-33"0,-22 4 54 0,21-6-53 16,8-1 0-16,24 1 0 16,10-1 1-16,12-3-5 15,-15-3 1-15,-14 4-3 16,-14-1 1-1,-14 4-11-15,-11 2 0 0,-17 1-5 16,-8 6 0-16</inkml:trace>
  <inkml:trace contextRef="#ctx0" brushRef="#br1" timeOffset="-158142.35">17463 17394 56 0,'7'25'28'0,"-4"-3"-34"0,-3-13 51 15,-3 7-42-15,-1 3 0 16,-3 6 4-16,0 6 0 16,0 10-8-16,0-6 1 15,-7-1 5-15,10-3 1 16,1-6-2-16,-1-3 0 0,1-6-2 15,-1-6 0-15,1-4-2 16,-1-9 1-16,-3 0-2 16,-7-7 1-16,-7-6-1 15,-11-2 0-15,-7-4-1 16,0 0 0-16,-3 3-2 16,0 6 1-16,-1 10-1 15,1 6 0-15,7 10 1 16,-1 12 0-16,12 3 2 15,6 10 1-15,11 6 1 16,11-3 0-16,6 2 0 16,8-2 1-16,6-6-5 15,15-7 0-15,11-12-9 16,10-13 0-16,-4-16-6 16,11-9 0-16</inkml:trace>
  <inkml:trace contextRef="#ctx0" brushRef="#br1" timeOffset="-157928.79">18045 17303 50 0,'0'25'25'0,"-39"19"-30"0,28-35 44 16,-3 13-37-16,-4 7 0 16,-10 8 2-16,-11 10 1 15,-6 7-6-15,-1 5 0 0,3 1 3 16,5-10 1-16,6-6-6 15,11-13 0-15,7-12-12 16,6-16 0-16,8-15-1 16,8-10 0-16</inkml:trace>
  <inkml:trace contextRef="#ctx0" brushRef="#br1" timeOffset="-157749.06">17826 17576 59 0,'49'147'29'0,"-13"-68"-45"15,-29-57 62-15,0 3-48 16,7 0 0-16,0 0-10 16,0-10 1-16,4-8 3 0,-1-17 1 15</inkml:trace>
  <inkml:trace contextRef="#ctx0" brushRef="#br1" timeOffset="-157406.45">18927 17011 67 0,'-4'10'33'0,"-7"15"-37"0,4-16 61 0,-3 13-54 16,-11 6 0-16,-8 4 2 15,-2 12 0-15,-8 6-7 16,-11 13 1-16,1 2 4 15,10 11 0-15,0-7-3 16,8-3 0-16,2-7-6 16,5-15 0-16,6-16-9 15,11-15 1-15,7-20-8 16,4-11 1-16</inkml:trace>
  <inkml:trace contextRef="#ctx0" brushRef="#br1" timeOffset="-157178.92">18493 17033 38 0,'-4'25'19'0,"11"10"-8"0,-7-23 26 16,4 7-34-16,3 3 1 16,3 6 2-16,4 10 0 15,11 6-7-15,7 6 0 16,7 3 6-16,7 1 0 0,3-1-3 15,4 0 0-15,-7-6-6 16,-4-3 1-16,-7-12-14 16,-10-20 1-16</inkml:trace>
  <inkml:trace contextRef="#ctx0" brushRef="#br1" timeOffset="-156806.37">19519 16368 48 0,'7'38'24'0,"-14"-7"-17"0,4-21 30 15,-8 9-36-15,-3 12 1 16,-4-6 2-16,-3 7 0 16,-7 11-5-16,3 8 1 15,4-4 2-15,0-3 1 16,3-4-2-16,4-5 1 15,4-7-5-15,3-6 0 16,-1-13-6-16,5-6 1 0,3-15-9 16,0-13 0-16</inkml:trace>
  <inkml:trace contextRef="#ctx0" brushRef="#br1" timeOffset="-156608.4">19212 16343 23 0,'-10'-22'11'0,"17"16"6"0,0 12 7 0,3 7-21 15,1 9 1-15,3 12 5 16,7 4 1-16,4 6-10 16,3 0 0-16,7 6 7 15,4 3 1-15,7 1-2 16,-11-4 0-16,4-3-4 16,-4-3 1-16,-6-3-7 15,-8-7 1-15,-7-6-14 16,-7-12 1-16</inkml:trace>
  <inkml:trace contextRef="#ctx0" brushRef="#br1" timeOffset="-155644.75">20006 17413 64 0,'0'0'32'0,"14"-10"-23"0,-3 7 33 16,6-3-40-16,8-4 0 15,7 1 1-15,14 3 1 16,0 0-7-16,6 2 1 0,-2 1-2 16,-4 0 1-16,-11 3-11 15,-7 0 1-15,-14-6-7 16,-10 0 0-16</inkml:trace>
  <inkml:trace contextRef="#ctx0" brushRef="#br1" timeOffset="-155482.93">19978 17638 68 0,'-7'32'34'0,"14"-7"-37"15,0-25 65-15,7 0-61 16,14-6 0-16,7-7-1 16,18 4 0-16,7-1-8 15,4 4 1-15,-4-3-13 16,-11 2 0-16</inkml:trace>
  <inkml:trace contextRef="#ctx0" brushRef="#br1" timeOffset="-154600.25">21276 16619 68 0,'-7'25'34'0,"11"-18"-34"16,-8-7 52-16,0 6-51 15,1 13 1-15,-4 15 0 16,-11 4 1-16,-10 15-4 0,-7 22 0 16,-8 13 2-16,-2 16 0 15,2 15 0-15,1 16 0 16,0 6-2-16,-1-13 1 16,15-12-2-16,7-12 0 15,14-16-6-15,14-19 0 16,14-19-13-16,14-22 1 15</inkml:trace>
  <inkml:trace contextRef="#ctx0" brushRef="#br1" timeOffset="-153848.83">21350 17999 63 0,'-7'19'31'0,"11"0"-23"0,-1-22 48 0,-3 3-54 16,11-4 1-16,-1-5 0 16,8 0 1-16,3-20-6 15,14-24 1-15,1-16 2 16,-1-19 1-16,-3-6-3 15,-4-15 1-15,-10-11-2 16,-8 4 1-16,-10 13-1 16,-3 6 0-16,-8 12-3 15,-7 13 1-15,1 25-1 0,-1 22 1 16,0 15 0-16,4 26 1 16,0 28 0-16,4 34 0 15,-1 13 5-15,8 16 0 16,3 9 1-16,3-22 1 15,8-6-2-15,3-7 1 16,3-15-1-16,-2-13 1 16,-1-15-5-16,0-16 0 15,0-13-2-15,0-15 1 16,0-6 0-16,0-17 0 0,0-8 0 16,0-4 1-16,4 0 2 15,0 7 0-15,-1 6 1 16,-3 12 0-16,1 16-1 15,-1 9 1-15,-4 16 1 16,1 10 0-16,-4-7 0 16,0 3 1-16,-4-2-1 15,1-4 0-15,0-6 0 16,-1-4 0-16,1-5-1 16,-1-4 0-16,-3-6-3 15,0-6 0-15,4-1-1 16,-1-8 0-16,-3-7-1 15,0-3 1-15,4 3-2 16,3 0 1-16,0 6 2 16,0 7 0-16,0 9 1 15,3 9 1-15,1 7 1 16,0 3 0 0,3 2 0-16,0-2 0 0,0 0-3 0,0-3 1 15,4-4-10-15,6-5 0 16,1-11-5-16,3-8 0 15</inkml:trace>
  <inkml:trace contextRef="#ctx0" brushRef="#br1" timeOffset="-153608.95">22356 17322 28 0,'17'-16'14'0,"1"7"-5"0,-11 9 17 0,-4 3-23 15,-3 3 0-15,-3 4 2 16,-8 5 0-16,1 1-5 15,-4 9 1-15,-8 9 4 16,-2 7 1-16,-4 13-1 16,-1 2 1-16,5 10-1 15,6-3 0-15,7-1-3 16,8-15 1-16,6-9-5 16,8-7 0-16,7-6-7 15,3-9 0-15,-4-13-8 16,8-15 0-16</inkml:trace>
  <inkml:trace contextRef="#ctx0" brushRef="#br1" timeOffset="-153395.45">22680 17501 30 0,'0'40'15'0,"-25"-15"-9"0,15-18 17 15,-4 5-18-15,-4 4 0 16,-7 9 4-16,-6 3 1 15,-1 0-12-15,-3 10 1 16,6 3 6-16,5 0 1 16,3-4-7-16,6-5 1 15,5-11-9-15,-1-8 0 16,4-16-6-16,7-16 1 16</inkml:trace>
  <inkml:trace contextRef="#ctx0" brushRef="#br1" timeOffset="-153209.56">22458 17497 37 0,'17'79'18'0,"22"21"-17"16,-28-78 30-16,-1 6-31 16,1 4 1-16,3-1-2 15,0-3 1-15,0-3-4 16,0-9 1-16,1-7-8 15,2-15 1-15</inkml:trace>
  <inkml:trace contextRef="#ctx0" brushRef="#br1" timeOffset="-152992.68">22715 17287 53 0,'18'82'26'0,"14"12"-26"0,-22-63 49 0,4 19-48 0,1 10 1 15,-5 12 0-15,-3 0 0 16,-7 16-4-16,-7 6 0 16,-10-9-5-1,-8-19 1-15,-7-19-11 0,7-29 1 0</inkml:trace>
  <inkml:trace contextRef="#ctx0" brushRef="#br1" timeOffset="-152600.27">23206 17657 60 0,'-4'7'30'0,"15"-7"-32"0,-4 3 51 15,10 0-45-15,12 0 0 16,6 0 0-16,7-3 0 16,8 0-9-16,-1 0 0 15,0-3-2-15,-10-3 0 0,-7-10-12 16,-7-12 0-1</inkml:trace>
  <inkml:trace contextRef="#ctx0" brushRef="#br1" timeOffset="-152383.39">23428 17422 61 0,'-7'50'30'0,"0"26"-38"15,7-51 51-15,0 15-43 16,0 1 0-16,0 9-2 16,3 4 1-16,1-7-4 15,-1-13 0-15,1-12-11 16,7-19 1-16</inkml:trace>
  <inkml:trace contextRef="#ctx0" brushRef="#br1" timeOffset="-152158.83">23996 17331 52 0,'0'88'26'0,"-25"22"-27"0,22-73 40 0,-4 14-37 0,-4 11 0 0,-3 7 0 0,7-6 0 0,3-3-6 0,4-7 1 0,0-16-10 16,7-18 1-16,1-22-4 15,9-19 1-15</inkml:trace>
  <inkml:trace contextRef="#ctx0" brushRef="#br1" timeOffset="-151925.87">23978 16538 63 0,'7'12'31'0,"4"45"-37"16,-8-32 63-16,12 22-55 16,13 19 1-16,11 31 2 0,3 25 0 15,4 19-7-15,0 10 1 16,-8-1 3-16,-13-18 0 15,-14-13-5-15,-18-15 0 32,-11-16-7-32,4-19 0 0,-32-16-11 0,-7-12 1 15</inkml:trace>
  <inkml:trace contextRef="#ctx0" brushRef="#br1" timeOffset="-151291.77">25284 17199 64 0,'-7'16'32'16,"-50"25"-38"-16,39-25 53 0,1 18-45 0,-4 4 0 0,-8 12 0 16,1 9 1-16,0 4-6 15,0 6 1 1,0-6 0-16,3-10 0 0,4-15-10 16,7-19 0-16,7-16-6 15,-4-22 0-15</inkml:trace>
  <inkml:trace contextRef="#ctx0" brushRef="#br1" timeOffset="-151113.78">24938 17221 48 0,'32'63'24'0,"6"28"-20"0,-27-60 39 0,7 13-41 0,-1 7 0 0,12 5 1 0,13 0 0 0,-3-5-6 0,-1-4 1 15,1-10-2-15,-7-9 0 0,-7-15-12 0,-4-19 1 0</inkml:trace>
  <inkml:trace contextRef="#ctx0" brushRef="#br1" timeOffset="-150872.91">25890 16622 57 0,'-3'-3'28'0,"-15"22"-31"0,11-16 45 0,-3 7-42 16,-12 9 0-16,-6 12 0 15,-4 7 1-15,4-7-4 16,7 7 1-16,0-1-7 16,3-2 1-16,8-13-7 15,-4-13 0-15</inkml:trace>
  <inkml:trace contextRef="#ctx0" brushRef="#br1" timeOffset="-150691.02">25647 16519 41 0,'14'3'20'0,"25"32"-10"0,-25-20 30 16,7 10-38-16,4 19 1 15,0 6-2-15,3 4 0 16,-4-1-10-16,-2-3 1 15,-8-9-6-15,0-3 1 0</inkml:trace>
  <inkml:trace contextRef="#ctx0" brushRef="#br0" timeOffset="-146792.48">16813 16503 28 0,'0'19'14'0,"0"-3"-5"0,0-16 15 15,0 3-22-15,0 3 1 16,0 4 2-16,-3 5 1 16,-1 4-5-16,-3 16 1 15,-3 15 4-15,-8 9 1 16,4 14-1-16,0 17 0 16,0 20-3-16,0 0 1 15,0 15-3-15,3 20 0 16,-3-7-2-16,0 6 0 0,0-6-2 15,-1-19 0-15,5-28-2 16,3-22 0-16,3-25-5 16,8-38 1-16,13-37-6 15,8-26 1-15</inkml:trace>
  <inkml:trace contextRef="#ctx0" brushRef="#br0" timeOffset="-145246.89">16898 16224 27 0,'0'22'13'0,"18"-9"-11"0,-11-13 16 16,7 0-16-16,0 0 0 15,4 0 3-15,-1 0 1 16,8-3-6-16,3-1 0 0,7-2 5 15,11 0 0-15,7 0-1 16,0-1 1-16,14 4-2 16,11 3 0-16,21 3-1 15,6 4 0-15,5-4 0 16,6 0 0-16,11-3-1 16,7-3 0-16,-10 3 1 15,6-3 0-15,11-4-1 16,-7-2 1-1,11-7-1-15,3-3 0 0,11 1 0 16,-7-4 0-16,10 0 0 16,11 0 0-16,-14 0-1 15,10 9 0-15,11 1 0 16,-18-4 1-16,11 7-1 16,10-4 0-16,-13-3 0 15,6 1 0-15,4-4 0 16,-14 0 1-16,3 0 0 0,11 4 0 15,-7-1-1-15,3 3 1 16,1 7-1-16,-1 0 1 16,-3 0-1-16,0-1 1 15,3-2 0-15,-3-7 0 16,0 4 0-16,3-4 0 16,-6 7 0-16,3-4 1 15,3 4-2-15,-7 2 1 16,4 4-1-16,0 0 0 15,0 0 0-15,-18 0 0 0,-3 0 0 16,-1-4 0-16,-9-2 0 16,-19 0 1-16,0-1-1 15,-6 4 1-15,-4 3 0 16,0 3 0-16,-11 3-1 16,-17 3 1-16,-1 1-2 15,-6 2 1-15,-8 7-1 16,-10 2 1-16,-7 11-1 15,-10-4 1-15,-8 9-1 16,-7 13 0-16,-7 0 0 16,-7 13 0-16,-6 3 0 15,-5 9 1-15,-3 3-1 16,-3 10 0-16,-5 2 0 16,-2 4 1-16,-8-6-1 15,1 0 1-15,-5 6 0 0,1 0 0 16,0-4 0-16,0-5 0 15,3-7 0-15,4-6 0 16,0-12 0-16,4-10 0 16,-1 6-1-16,0-6 1 15,-3-6 0-15,4-7 0 16,-4 1-1-16,3-1 1 16,0 1-1-16,-3-1 0 15,0 4 0-15,-3-7 0 16,-1-3 0-16,0-9 0 15,-3 0-1-15,0 0 0 16,0 0 1-16,-4 3 1 16,0 0-1-16,4 3 0 0,-4 6 0 15,4-3 0-15,-7 0 1 16,0 4 0-16,-4 2-1 16,0 4 1-16,8 0 0 15,3 2 0-15,-8 1 0 16,-2-3 0-16,-5 3 0 15,-3-10 0-15,-6-3-1 16,-5-6 1-16,-3-3 0 16,-7-7 0-1,-46-12 0 1,-6-3 1-16,-8-9-1 16,3-4 1-16,4-3 0 15,-7-3 0-15,-7 0-1 16,-3 0 0-16,10 0 0 0,-7 10 1 15,-11-4-1-15,-3 4 0 32,-99 5 0-32,32 4 0 15,4 3 0-15,-1 0 1 16,14 3-1-16,1 4 1 16,-4-1-1-16,7 6 0 15,-7 7 0-15,-7 6 0 16,10 0 0-16,-10 1 0 15,0-4 0-15,-10 3 1 16,-15 0-1-16,7 3 1 0,-17-3-1 16,-1 6 1-16,-20-6-1 15,-1 4 0-15,-27-4-4 16,-1-13 1-16,-14 4-10 16,-14-10 0-16,-21-6-2 15,-7-12 0-15</inkml:trace>
  <inkml:trace contextRef="#ctx0" brushRef="#br0" timeOffset="-138761.49">7087 3816 24 0,'0'3'12'0,"11"25"-8"0,-4-28 12 16,0 3-11-16,-7 19 1 15,0 10 4-15,0 5 0 16,-11 17-12-16,1 15 1 16,3 3 7-16,0 28 1 15,3 19-4-15,15 29 1 16,3-1-2-16,0 22 0 15,0 1-2-15,0 2 1 16,0-6-2-16,-3 1 1 16,0-23-2-16,-4-6 1 15,3-28-2-15,-3-7 1 0,4-18-4 16,-4-16 0-16,7-16-7 16,-3-19 0-16</inkml:trace>
  <inkml:trace contextRef="#ctx0" brushRef="#br0" timeOffset="-137604.58">7366 3926 21 0,'28'22'10'0,"8"-22"1"0,-29-4 8 0,7-2-16 15,10-3 1-15,22-4 1 16,4-2 0-16,20-1-7 16,15 10 1-16,14-4 4 15,21-2 1-15,17 2-3 16,15-5 1-16,24-1-1 16,4-3 1-16,25-3-1 15,13-3 0-15,19 0 0 16,13-3 0-16,25-7 0 15,11 1 0-15,18-4-1 16,6 10 1-16,4-3-1 16,-11 9 1-16,-10 3-2 0,-3 3 0 15,-5 4 0-15,-6 5 0 16,-11-2 0-16,-28-1 1 16,-4 1 0-16,-17 0 0 15,-18-1 0-15,-10 1 0 31,27 9 0-31,-41 0 1 16,-40 0-1-16,-20 3 1 16,-33 0-1-16,-20 3 0 15,-22 4-1-15,-17 5 1 16,-14 7-2-16,-15 19 1 0,-3 3-1 16,-4 22 0-16,1 6 0 15,-4 13 0-15,-4 21 1 16,7 13 0-16,4 13 1 15,-3 12 0-15,6 1 0 16,4-1 1-16,0-9 0 16,0 6 0-16,4-6 0 15,-1-4 0-15,4-8-1 16,0-10 1-16,-7-1 0 16,-3-14 0-16,-1-14 0 15,-6-2 0-15,-4-16-1 16,-11-7 1-16,-10-5-1 15,-15-17 1-15,-20-15-1 16,-4 0 1-16,-25-16 0 16,-25-2 0-16,-13-4-1 15,-29-4 1-15,-24-5-1 0,-12 0 1 16,-16-1-1-16,-8 4 1 16,-25 3-1-16,-3 3 1 15,-21 0-1-15,0 3 0 16,-7 9 0-16,-4-2 0 15,4-1 1-15,-11 7 0 16,4 0 0-16,-11 2 1 16,0 1-1-16,-7 6 0 15,4 0 0-15,-4 1 1 16,4-4-2-16,-1-7 1 0,33-2-3 16,13-7 1-16,36-3-5 15,21 0 0-15,28 0-8 16,35-3 1-16</inkml:trace>
  <inkml:trace contextRef="#ctx0" brushRef="#br0" timeOffset="-136493.14">19092 3741 33 0,'18'-38'16'0,"3"3"-3"0,-21 14 16 0,0-8-27 15,-14 1 0-15,0-6 3 16,-11 5 0-16,-14 1-6 16,-17 3 0-16,-11 6 4 15,-11 10 0-15,4-1-2 16,0 20 0-16,-7-4-3 15,-7 22 1-15,-4 4-2 16,7 8 0-16,8 17-1 16,10 2 1-1,17 86 0 1,29 5 0-16,28-34 2 16,25 0 0-16,21-25 3 0,7-25 0 15,25-19 1-15,20-28 1 16,8-19 0-16,-10-25 1 15,-8-19-1-15,-3-22 1 16,-8-6-3-16,-20-6 1 16,-22-1-3-16,-17 1 1 15,-18 3-2-15,-14-1 0 16,-7 10-5-16,-22 10 1 16,-16 21-9-16,-23 14 1 0,-6 11-2 15,-7 13 1-15</inkml:trace>
  <inkml:trace contextRef="#ctx0" brushRef="#br0" timeOffset="-135939.04">18863 5224 28 0,'60'-75'14'0,"7"-38"-4"0,-56 84 24 15,-1-14-31-15,-3-1 0 16,0 3 2-16,-7 3 1 16,-14 4-7-16,-18 12 0 15,-24-3 4-15,-18 9 0 16,-11 16-2-16,-14 16 1 16,-13 9-4-16,-5 19 0 0,1 3-2 15,17 12 0-15,0 1-1 16,4 21 0-16,10 20-1 15,11 15 0-15,18 12 3 16,17 17 0-16,21-4 4 16,25-13 0-16,25-18 4 15,10-16 0-15,33-25 2 16,37-31 0-16,19-32-1 16,38-31 0-16,15-35-2 15,3-24 0-15,-21-17-3 16,-29-5 0-16,-38-4-2 15,-36-6 1-15,-34 12-4 16,-36-2 0-16,-32-4-11 16,-35 4 1-16</inkml:trace>
  <inkml:trace contextRef="#ctx0" brushRef="#br0" timeOffset="-131405.45">7140 7761 30 0,'14'12'15'15,"8"13"-10"-15,-15-18 15 0,3 2-19 16,8 0 0-16,3-2 1 15,7-1 0-15,7-3-3 16,4-6 0-16,11 0 1 16,17 0 1-16,3 0-1 15,15-1 1-15,3 4 0 16,7 4 0-16,8 5 1 16,13 4 1-16,8 2-1 15,3 1 1-15,10 0-1 16,18-7 0-16,-3 4-1 15,17-1 1-15,15-3-2 16,-1 1 0-16,15-1 2 0,-8-2 0 16,8-7 0-16,6-4 1 15,-6-5-1-15,14-4 1 16,3-12 0-16,4-6 0 16,17 0-2-16,-7 9 0 15,22 3-1-15,-1 16 1 16,15 15-1-16,-11 10 1 15,3 3-1-15,-17-6 0 16,4-3 0-16,-4-4 0 16,-8-2 0-16,-2-7 0 15,-8-6 0-15,4-7 0 16,7-8 0-16,-8-8 1 0,8-5 0 16,-18 3 0-16,-7 3 0 15,-3 0 0-15,-32-4-1 16,-11 1 0-16,-10 0 0 15,-43 6 0-15,11-12-2 16,-17-4 1-16,-15 0-4 16,-25 10 0-16,-17 3-10 15,-25 3 1-15,-28 6-1 16,-21 7 0-16</inkml:trace>
  <inkml:trace contextRef="#ctx0" brushRef="#br0" timeOffset="-128610.96">7426 8291 20 0,'0'-25'10'0,"-14"-44"1"0,14 50 11 31,-32-35-18-31,4 20 1 15,-7-1 1-15,-1 1 0 16,-2 3-9-16,-12-1 1 16,-6 1 5-16,3 3 1 15,-7-1-4-15,-11 4 1 16,-13 7-1-16,-1 5 0 16,-3 10 0-16,17 6 0 15,-6 10-1-15,-1 9 1 16,-3-4-1-16,7 11 1 15,-4 11-1-15,8 4 0 0,-8 3-1 16,18 19 0-16,0-13-4 16,0 16 1-16,0 4-3 15,0 11 1-15,14-2-1 16,11 12 1-16,0-13 2 16,10 13 0-16,7-6 4 15,8 6 1-15,-1 3 1 16,11-9 1-16,0 3 0 15,4 6 0-15,6-12-1 16,4 3 1-16,11-3-2 16,7-7 0-16,-4-3-1 15,7-9 1-15,8-3-1 16,6 3 1-16,-7-7-1 16,8-12 1-16,-1-3 1 15,1-3 0-15,6-3 2 16,-10-1 0-16,0-9 0 0,3-6 0 15,-7-6 2-15,18-3 1 16,7-4-2-16,-7-9 0 16,11 0-1-16,0-9 0 15,-4-4 0-15,-4 1 0 16,4-4-1-16,4-3 0 16,-1-3 0-16,1-9 1 15,3-1-1-15,0 7 0 16,-7-6 1-16,-4-7 0 15,1 1-2-15,3-1 1 16,0-3-2-16,-3-12 1 0,-1 9 0 16,-14-6 0-16,1-10 1 15,-11 10 0-15,-8-19 0 16,-13-12 0-16,-4-10 1 16,-3-3 0-16,-8 0-2 15,-6-7 1-15,-11 4-2 16,-4-13 0-16,-21 4 0 15,-10-1 0-15,-4 3-1 16,-7 10 0-16,-11 7-1 16,-6-1 1-16,-8 6-2 15,4 29 0-15,0 6-2 16,17 9 1-16,4 13-3 16,4 3 0-16,-4 3-6 15,0 10 0-15,3 6 1 16,15 3 0-16</inkml:trace>
  <inkml:trace contextRef="#ctx0" brushRef="#br0" timeOffset="-126207.23">20641 8589 14 0,'-21'-32'7'0,"-11"1"2"15,22 21 7-15,-5-8-13 16,-6-4 0-16,-7-7 1 0,-4 1 0 16,-7-6-6-16,-13-4 0 15,-1-6 4-15,-4 3 0 32,-73-28-2-32,6 13 0 15,-10 0-1-15,-10-4 1 16,-8 4-1-16,4 9 1 15,-22-7 0-15,-6 1 0 16,0 0 0-16,-8-1 0 16,-10 7 0-16,-7-3 0 15,-7 6-1-15,10 0 1 16,-17 7 0-16,0-1 0 0,7 4 0 16,-7 8 0-16,13 8 0 15,1 5 0-15,0 7 1 16,11 6 1-16,-1 3-1 15,-3 3 1-15,21 4-1 16,1 2 1-16,-1 13-1 16,7 7 1-16,21 8-2 15,4 7 1-15,0 7-1 16,7 2 0-16,7 7 0 16,14-4 1-16,-3-2-1 15,3 2 1-15,-4 1-1 16,8 6 0-16,7 6 0 15,17-3 0-15,4 3 0 16,3-6 1-16,8 12-1 16,10-5 0-16,10-1 0 15,5 6 1-15,9-3-1 0,12 1 1 16,6-4-1-16,11 6 1 16,7 4-1-16,7-4 1 15,14 0-2-15,11-5 1 16,0 5-1-16,10-6 0 15,11-9 0-15,10 3 1 16,15-7 0-16,14-2 0 16,6-7 1-16,26-3 0 15,17-6 1-15,7-7 0 16,22 1-1-16,13-7 0 16,11-3 0-16,18-3 1 0,-11-3-1 15,7-4 1-15,4-5-1 16,-8-1 1-16,11 1-1 15,-17-1 0-15,10 0-1 16,7-2 0-16,-14-4 0 16,11-3 0-16,-4-13 0 15,0 7 0-15,-3-3 0 16,-15-7 0-16,8 0 1 16,-8 1 0-16,-6-1-1 15,-8-3 1-15,-3-3-1 16,0 3 1-16,-18-6-1 15,-3-9 0-15,-4 5-1 16,-7-8 1-16,-10-10 0 16,-18 0 0-16,7-16-1 15,-11-3 1-15,-7-9-1 0,-10 0 1 32,-22-76-1-32,-27 13 1 15,-26 10-3-15,-24 2 1 16,-28 4-4-16,-21 3 0 15,-29 3-5-15,-31 0 0 16</inkml:trace>
  <inkml:trace contextRef="#ctx0" brushRef="#br0" timeOffset="-123506.97">5334 10978 26 0,'7'3'13'0,"21"0"-4"0,-24-3 14 16,3-3-21-16,-7 0 1 15,3-3 2-15,4 0 0 16,-7 6-7-16,0 0 1 16,0-10 3-16,-10 4 1 15,3 3-2-15,-4 0 1 0,-6 3-1 16,2 6 0-16,-6 6 0 15,-17 7 0-15,-19 6 0 16,-3 0 1-16,-14 4-1 16,-4 2 1-1,-102 29-1 1,22-1 0-16,-1 1-1 16,7 2 1-16,-3 1-1 15,21 9 0-15,-4 10 0 16,-3 2 0-16,4 7 0 15,6 3 0-15,15 7-1 16,3 5 0-16,14-8-1 16,11 2 1-16,7-9-2 15,21 0 1-15,3-3-1 16,15 6 0-16,10-13 0 16,18 4 0-16,4 9 1 0,10 0 1 15,7-3 0-15,10 6 1 16,-3-12 0-16,8-4 1 15,6-5 0-15,0-7 0 16,4-10-1-16,-4-2 0 16,4-13-1-16,7-13 1 15,-1-6-3-15,5-12 0 16,3-13-7-16,-8-7 1 16,5-15-1-16,-5-6 1 15</inkml:trace>
  <inkml:trace contextRef="#ctx0" brushRef="#br0" timeOffset="-123132.03">3143 13314 20 0,'18'22'10'0,"3"-3"-6"15,-10-16 17-15,-1 0-18 16,4 4 1-16,8-1 2 16,-12 0 0-16,11 0-7 15,-3 4 1-15,7 2 5 0,3-2 0 16,0 2-2-16,-10 1 0 15,6-1-2-15,-6 1 1 32,-18 18-5-32,0 1 0 15,-11 2-3-15,1 10 1 16,-11 0-6-16,3-3 1 16,-3-1-1-16,-7-11 0 15</inkml:trace>
  <inkml:trace contextRef="#ctx0" brushRef="#br0" timeOffset="-122919.56">3129 13295 43 0,'-7'51'21'0,"4"11"-32"15,6-43 46-15,4 0-38 16,4 12 1-16,3 7-17 16,3 3 1-16,12 3 18 15,10-1 0-15</inkml:trace>
  <inkml:trace contextRef="#ctx0" brushRef="#br0" timeOffset="-92385.53">1644 15578 28 0,'3'22'14'0,"5"-3"-13"0,-5-13 14 15,4 4-15 1,-7 5 1-16,4 4-1 0,3-3 1 16,-4 0 0-16,4-1 0 15,-7 4 1-15,7-6 1 16,-3-4 1-16,-4-3 1 15,7-3 1-15,-4-9 0 16,15-6 0-16,3-23 1 16,7-18-2-16,11-26 1 15,4-24-5-15,17-23 0 0,21-24-7 16,25-32 0-16,-4-19-9 16,14-15 0-16</inkml:trace>
  <inkml:trace contextRef="#ctx0" brushRef="#br0" timeOffset="-90073.48">26525 14500 26 0,'0'43'13'0,"0"17"-5"0,0-54 13 16,0 13-18-16,0 6 0 16,4 3 3-16,3 1 1 15,0-4-6-15,0-3 1 16,4-7 5-16,3-8 0 16,3-7-1-16,12-16 1 15,-1-19-3-15,21-24 1 0,15-20-6 16,17-24 1-1,18-26-10-15,6-15 0 0,19-13-6 16,-8 1 0-16</inkml:trace>
  <inkml:trace contextRef="#ctx0" brushRef="#br0" timeOffset="-88029.99">26741 17221 27 0,'-4'13'13'0,"11"-4"-3"0,-7-9 14 16,0 0-22-16,7 0 1 16,4-6 0-16,-1-3 0 15,8-7-4-15,3-9 0 16,7-10 2-16,1-8 1 0,-1-11-3 15,4-5 0-15,3-13-2 16,-10 9 1-16,-4-3-1 16,-7 6 1-16,-4 4-1 15,-6 15 1-15,-1 7 1 16,-6 12 0-16,-1 6 0 16,-3 16 0-16,4 13-1 15,-4 9 0-15,0 18 1 16,0 10 0-16,0 10-1 15,3 9 0-15,1 13 2 16,-1-4 1-16,4 4-1 16,0-14 1-16,4-8 0 15,-1-13 1-15,1-12 0 16,-1-7 0-16,1-16 0 16,-4-12 1-16,3-12-1 15,-3-10 0-15,-3 3-1 0,-4-9 0 16,0-10-1-16,-11 4 1 15,-10 5-2-15,-4 4 1 16,-3 7 0-16,-1 5 0 16,-2 4 0-16,-1 6 0 15,0 3 0-15,4 0 0 16,3 0 0-16,4 3 1 16,3-3-1-16,7 3 1 15,8 0-1-15,6-3 1 16,11 0-1-16,7-6 0 15,11-7 0-15,3-3 1 0,18-9-1 16,11-9 1-16,13 6-1 16,15-4 0-16,3-2 0 15,-7 2 1-15,7 4-1 16,-6 6 0-16,-5 7 1 16,-10 8 0-16,-10 10 0 15,-12 10 0-15,-20 3 0 16,-21 12 0-16,-29 9 0 15,-21 11 1-15,-31 17-2 16,-33 11 1-16,-17 5-2 16,-21 4 1-16,-11 3-7 15,11-10 0-15,7-9-5 16,21-16 1-16</inkml:trace>
  <inkml:trace contextRef="#ctx0" brushRef="#br0" timeOffset="-85719.96">8375 2132 27 0,'0'38'13'0,"11"9"-3"0,-8-19 13 0,4 13-21 15,-3 15 0-15,6 32 0 16,-3 15 1-16,-7 23-4 16,-7 18 0-16,4-9 2 15,-8 6 1-15,4 0-2 16,0 3 1-16,0-34-2 16,3-13 1-16,1-15-4 15,3-13 1-15,0-25-7 16,0-16 1-16,0-16-1 15,3-24 0-15</inkml:trace>
  <inkml:trace contextRef="#ctx0" brushRef="#br0" timeOffset="-83962.01">8297 2072 7 0,'14'19'3'0,"22"-13"9"15,-22-6 1-15,3-6-10 0,-2 6 0 16,20-3 0-16,-10 3 0 16,13-9-5-16,12 2 1 15,6 4 3-15,4 13 0 16,11-1-2-16,6-9 1 15,1 0 0-15,14 9 0 32,63-5 0-32,-18 5 1 15,1-3 0-15,0-6 1 16,-11 0 0-16,0 0 1 16,-4 0 0-16,1 0 0 0,-1 0-2 15,8-6 1-15,-1 6-1 16,1-3 0-16,3-3-2 15,3 2 1-15,-3-2-1 16,0 3 0-16,0-13 0 16,1 7 0-16,-8 0 0 15,7-10 0-15,0 9 0 16,7-2 0-16,0 2 0 16,3 1 1-16,8 6-1 15,0 3 1-15,0 0-1 16,3 3 1-16,7 3-1 15,-7-6 1-15,8 0 0 16,6 0 0-16,-14 0-1 16,14 0 1-16,4 0-1 15,-7 3 1-15,3 1-1 16,15 2 1-16,-11 0-1 16,10 3 1-16,11 1-1 0,-7-4 1 15,11 4-1 1,10-7 1-16,-7 3-1 0,18-3 0 15,-11 3 0-15,14 1 1 16,0-7-1-16,-3 3 0 16,10 3-1-16,-17-3 1 15,7 3 0-15,-1 4 0 16,-9-10-1-16,-1 9 1 16,-4-2 0-16,-3 2 0 15,-7-9 0-15,1 0 0 16,-16-3 0-16,-2-3 1 0,-4-1-1 15,-25-2 0-15,-7-10 0 16,-7 10 1-16,-18-4-1 16,-10 4 1-16,-10 6-2 15,-15-4 1-15,-7 7 0 16,-11 7 0-16,-6 2-1 16,-4 16 0-16,-4-3 0 15,4 9 0-15,-7 7 1 16,-4 6 0-16,0 22-1 15,-3 3 1-15,-3 19 0 16,-1-7 0-16,4 7 0 16,-8 12 0-16,1 1 0 15,0 11 0-15,-7-5 0 16,-4-7 0-16,-4-2 0 0,-6-7 0 16,-4-13 0-16,-3-9 0 15,-4-13-1-15,-8-2 1 16,-2-17 0-16,-11-8 0 15,-8-14 0-15,-2-9 1 16,-19-6-1-16,-6-6 1 16,-4-9-1-16,0-7 1 15,-14-3-1-15,-11-1 1 16,-7-2-1-16,-3 3 0 16,-11 3-1-16,-10-6 1 15,-7 3 0-15,-1 0 0 16,-10 3 0-16,-7 6 0 15,-7 7-1-15,10 2 1 0,-10 7 0 16,-4 7 0-16,1 2 0 16,-5 4 0-16,-2-1 0 15,-12 1 0-15,8 2 0 16,-7-5 0-16,-8-1 0 16,1 1 0-16,-8 5 1 15,-6 4 0-15,-11-9-1 16,-7 5 1-16,3 4 0 15,-7-10 1-15,-10 1-1 16,-7-1 0-16,-7-6-1 16,-4 1 1-16,-7 2 0 15,0 0 0-15,-14 4-2 16,3-4 1-16,-3-6-1 16,-3 9 0-16,-12 1 1 15,12-4 0-15,-15 0 0 0,7-6 0 16,-20-6 0-16,13-10 0 15,-10-3 1-15,10-9 0 16,-10 3-1-16,3-6 0 16,4 2 0-16,7 4 1 15,3 3-1-15,7 0 1 16,1 4-2-16,13-1 1 16,1 6 0-16,6 7 0 15,4 3 0-15,4 6 0 16,21 6-5-16,3 7 1 15,1 3-9-15,20-3 0 0</inkml:trace>
  <inkml:trace contextRef="#ctx0" brushRef="#br0" timeOffset="-81035.96">5235 10069 21 0,'0'3'10'0,"14"0"-1"16,-10-3 10-16,3 0-14 15,-7 0 0-15,14-3 2 16,7 0 0-16,18 0-9 16,17-1 1-16,33 1 6 15,2 0 1-15,26-6-2 16,34-4 0-16,8 4-2 15,11-1 1-15,9-2-1 16,12-4 0-16,10-3-3 16,4 1 0-16,-1-1-6 15,1 0 0-15,-22 3-7 16,-10 10 1-16</inkml:trace>
  <inkml:trace contextRef="#ctx0" brushRef="#br0" timeOffset="-80178.76">14559 9837 44 0,'67'15'22'0,"110"-8"-21"16,-110-11 36-16,38 4-37 0,44-9 1 15,27-7 0-15,46-9 1 16,18 0-3-16,28-6 0 16,11 3 1-16,10 12 1 31,269 60-4-31,-82 15 0 15,-78-5-1-15,-55-7 0 16,-43-13-4-16,-64-18 0 16,-31-10-5-16,-57-15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4T19:11:29.7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2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4T19:14:46.248"/>
    </inkml:context>
  </inkml:definitions>
  <inkml:trace contextRef="#ctx0" brushRef="#br0">16884 2301 41 0,'-11'10'20'0,"22"-10"-14"0,-11 0 21 15,0 0-27-15,0 0 1 16,0 0-1-16,7 0 0 15,0 0-4-15,-3 0 1 16,3 0-9-16,-7 0 1 16</inkml:trace>
  <inkml:trace contextRef="#ctx0" brushRef="#br0" timeOffset="240.22">17381 2198 46 0,'-3'-10'23'0,"6"17"-20"16,-3-7 37-16,4 3-40 15,-4 3 0-15,0-3-6 16,0 3 1-16,0 4-5 15,0-7 0-15,-7 6-4 16,-7 1 1-16</inkml:trace>
  <inkml:trace contextRef="#ctx0" brushRef="#br0" timeOffset="632.89">17371 2596 37 0,'-4'3'18'16,"-31"44"-18"-16,14-25 33 0,-18 0-33 15,-10 9 0-15,-8 7 0 16,-10-3 0-16,7-4-4 15,0 3 1-15,4-2-4 16,6 5 1-16,8-11-5 16,10-8 1-16</inkml:trace>
  <inkml:trace contextRef="#ctx0" brushRef="#br0" timeOffset="1170.59">17755 2499 31 0,'81'-44'15'0,"-17"-6"-7"0,-53 37 26 0,-1-15-32 15,-3 3 0-15,0-10 2 16,-7 17 1-16,-14-17-5 16,-18 1 0-16,-17-1 3 15,-25 4 1-15,-11-4-2 16,-14 16 1-16,-20 1-2 16,-16 8 0-16,16 13-1 15,2 22 1-15,1-6-2 16,3 6 1-16,7 13-3 15,4 6 1-15,17 9-2 16,11 13 1-16,14 19-1 16,7-1 1-16,18 20 1 15,14 2 0-15,14-11 2 16,24-1 1-16,25-3 1 0,36-26 1 16,14-21 1-16,38-34 0 15,26-26 0-15,20-25 0 16,4-28-1-16,-11-12 1 15,-31-10-3-15,-25-10 0 16,-29 4-1-16,-24 3 0 16,-17 28-1-16,-19-6 0 15,-27 3-4-15,-25 13 0 16,-22 2-10-16,-24 4 0 16</inkml:trace>
  <inkml:trace contextRef="#ctx0" brushRef="#br0" timeOffset="3483.43">4727 3901 40 0,'0'9'20'0,"0"7"-11"0,0-7 20 0,0 10-26 16,-3-7 0-16,3 20 2 16,0 5 0-16,0 10-7 15,0 7 1-15,0 15 4 16,7-16 0-16,3 3-1 15,4-2 0-15,4-10 0 16,-7-7 0-16,6-5 0 16,-6-14 0-16,-11-5-2 15,0-10 1-15,-11-9-1 16,-3-7 0-16,0-2-2 16,-14 5 0-16,-4-5-1 15,-14 5 0-15,-3 1-1 16,3 9 0-16,-3 0-1 15,-1 3 1-15,1 9 1 16,3 10 0-16,14 3 3 0,11 4 0 16,0 5 3-16,14 1 0 15,14-4 2-15,7-6 0 16,14-3-1-16,22-13 1 16,17-9-2-16,-7-15 0 15,0-4-3-15,0 3 0 16,-8 1-7-16,-6 2 1 15,-10-3-10-15,-12 4 0 16</inkml:trace>
  <inkml:trace contextRef="#ctx0" brushRef="#br0" timeOffset="3767.54">3909 5114 49 0,'28'28'24'0,"64"-25"-14"16,-57-3 36-16,11-6-42 16,28-6 0-16,28-10 0 15,8-3 0-15,17-13-7 16,-7 3 1-16,-11 1 2 15,-14 9 1-15,-7 6-5 16,-14 13 0-16,-17 0-8 16,-11 6 1-16,-14 0-6 0,-15 0 0 15</inkml:trace>
  <inkml:trace contextRef="#ctx0" brushRef="#br0" timeOffset="4217.83">4583 5142 41 0,'10'13'20'0,"-6"50"-12"0,-4-48 30 0,0 4-37 16,0 3 1-16,-4 9 1 15,4 4 0-15,-7 9-4 16,4-3 1-16,-4 6 3 15,3-7 0-15,-7 1-1 16,4-6 1-16,0-10-1 16,-3-6 1-16,-1-1-1 15,-6-2 0-15,-5-7-2 16,-2-5 1-16,-5-8-1 16,-20-5 0-16,3-7 0 15,0 4 0-15,-3 2-1 16,0 4 1-16,-8 6 0 15,4 6 0-15,7 10 0 16,8 0 1-16,2 3 0 0,8 9 0 16,7 6 0-16,10 4 1 15,4 3-1-15,14 3 1 16,4 3-2-16,17-10 0 16,14-2-3-16,1-13 1 15,17 0-7-15,21-22 1 16,25-13-10-16,3-28 0 15</inkml:trace>
  <inkml:trace contextRef="#ctx0" brushRef="#br0" timeOffset="4460.49">5129 5384 34 0,'-7'28'17'0,"-24"19"-4"0,20-34 18 0,-14 12-26 16,4 12 1-16,-11-2 2 16,1 9 1-16,-8 9-12 15,0-6 1-15,11-6 6 16,7-10 1-16,3-6-6 16,4-6 0-16,7-10-6 15,3-9 0-15,-6-9-10 16,3-10 1-16</inkml:trace>
  <inkml:trace contextRef="#ctx0" brushRef="#br0" timeOffset="4610.03">4777 5528 51 0,'60'38'25'0,"38"40"-21"0,-73-56 42 16,7 16-45-16,10 6 0 15,4 6-3-15,-4-3 1 16,-10 0-6-16,-4-3 0 15,1-22-9-15,-15-10 1 16</inkml:trace>
  <inkml:trace contextRef="#ctx0" brushRef="#br0" timeOffset="6891.61">6879 3910 42 0,'0'0'21'0,"4"0"-7"16,-4 0 21-16,0 0-33 16,0 3 0-16,-4 6 1 15,-6 4 0-15,-5 6-4 0,-13 0 0 16,-3 6 2-16,-5 12 1 16,1 7-2-16,-4 13 0 15,0 12-1-15,8-3 0 16,-8 72-1-1,28-66-1-15,22-16 0 16,3-9-3-16,14-12 1 16,7-10-10-16,4-16 1 15</inkml:trace>
  <inkml:trace contextRef="#ctx0" brushRef="#br0" timeOffset="7179.09">7327 4136 49 0,'0'6'24'0,"-21"-3"-20"15,10 3 40-15,-3 13-44 16,-14 0 1-16,-4 3-1 15,-6 9 1-15,-1 10-1 16,-4 0 0-16,8 9-1 16,7-3 1-16,3-12-4 15,8 2 1-15,2-12-8 16,5-9 1-16,10-13-6 16,0-12 1-16</inkml:trace>
  <inkml:trace contextRef="#ctx0" brushRef="#br0" timeOffset="7387.71">6914 4145 26 0,'4'31'13'0,"24"-2"4"0,-17-14 17 16,6 4-29-16,5 9 0 16,6 7 2-16,-3-7 1 15,6 16-11-15,-6-16 1 0,10 13 5 16,1-3 0-1,-8-13-6-15,0-3 1 0,-10-7-12 16,-1-5 1-16,-3-4-2 16,-10-12 1-16</inkml:trace>
  <inkml:trace contextRef="#ctx0" brushRef="#br0" timeOffset="7658.16">7479 4365 44 0,'3'28'22'0,"36"-28"-20"0,-28 3 43 16,3 0-43-16,11-6 0 15,-1-3 0-15,12-4 0 16,-5 4-6-16,1-10 1 16,0 7-6-16,-7-4 0 15,-8-2-6-15,-3-13 0 16</inkml:trace>
  <inkml:trace contextRef="#ctx0" brushRef="#br0" timeOffset="7853.32">7613 4136 41 0,'7'62'20'0,"-28"-8"-17"0,21-29 33 0,-4 9-35 16,1-5 0-16,-1 5-2 15,1 4 1-15,-1-4-4 16,4 4 1-16,0-19-10 15,0-4 1-15</inkml:trace>
  <inkml:trace contextRef="#ctx0" brushRef="#br0" timeOffset="8528.04">8188 4070 48 0,'11'25'24'0,"13"-19"-18"15,-13-3 40-15,6 4-40 16,8-1 0-16,14 3 3 16,7-2 0-16,3 2-13 0,-6-6 1 15,-5 0 7-15,-2 0 1 16,-15 1-5-16,-4 5 1 15,-6-3-2-15,-11 0 0 16,-3 13-1-16,-8-6 0 16,-7 9-1-16,-6 0 1 15,-5 0 0-15,5 9 0 16,-8-12 1-16,7 3 0 16,4 6 2-16,14-6 0 15,11 9 1-15,10-9 0 16,17 3 0-16,5-6 0 15,-8-6-3-15,14-4 0 0,-3-6-5 16,7-6 1-16,-4-6-11 16,1-7 0-16,-5 0-3 15,1-15 0-15</inkml:trace>
  <inkml:trace contextRef="#ctx0" brushRef="#br0" timeOffset="8857.24">8629 3828 38 0,'-7'19'19'0,"21"3"-12"15,-3-16 32-15,-4 10-37 0,10 3 1 16,8 3 3-16,7 0 1 16,10 9-8-16,15 10 1 15,2-3 4-15,-6-1 1 16,-7 4-2-16,-18 12 0 16,1 1-3-16,-15 11 0 15,-18 1-5-15,-20 6 1 16,-12 1-9-16,-2-17 0 15,-15-12-4-15,10-16 1 16</inkml:trace>
  <inkml:trace contextRef="#ctx0" brushRef="#br0" timeOffset="9878.92">9119 3618 43 0,'-7'7'21'0,"11"-1"-18"0,-4-6 37 15,0 3-37-15,0 0 0 16,0 0 3-16,3-3 1 16,-3 3-7-16,4 1 0 0,6-4 6 15,5 3 0-15,6-6-1 16,7 3 0-16,4 3-2 16,-4 0 0-16,-3 3-2 15,-4 3 0-15,-7-5-3 16,-11 5 1-16,-6 7-2 15,-1-1 0-15,-10 4-1 16,0-6 1-16,0 2 0 16,7 1 1-16,-7 3 0 15,7-7 1-15,3 1 2 16,8 0 1-16,3-4 1 16,10 0 1-16,1-2 0 15,10-7 0-15,1 0-1 16,6 0 1-16,11 0-6 15,-4 0 0-15,0 0-9 16,-6 3 0-16,-12 3-9 0,-13 3 0 16</inkml:trace>
  <inkml:trace contextRef="#ctx0" brushRef="#br0" timeOffset="10522.85">6357 4970 45 0,'-7'25'22'0,"11"-25"-14"0,-1 3 31 16,1 0-35-16,10 3 0 16,17 4 4-16,19-1 1 0,24-2-11 15,25-4 1-15,38-3 6 16,40-7 1-16,27-5-3 16,26 2 1-16,17-8-3 15,-11-1 1-15,4 3-2 16,0-3 1-16,-18 10-3 15,-10 9 1-15,-11 12-3 16,-32-5 0-16,-31 8-6 16,-18 7 1-16,-25-3-11 15,-39 3 1-15</inkml:trace>
  <inkml:trace contextRef="#ctx0" brushRef="#br0" timeOffset="13555.32">6678 6196 44 0,'7'19'22'0,"7"-4"-9"16,-7-15 23-16,11 0-33 16,3 0 0-16,7-9 1 15,4 0 1-15,7-4-6 16,10-3 0-16,1-2 4 16,-4 2 0-16,-4-3-3 15,-7-6 1-15,-3-3-1 0,-7 0 0 16,-8-4-2-16,-10 4 1 15,-10 0-1-15,-8 6 0 16,-10 6-2-16,-7 10 1 16,-4 6-1-16,4 3 0 15,-7 6 0-15,-1 16 1 16,-3 1 1-16,-3-4 0 16,3 9 2-16,8 7 1 15,2 5 1-15,12 1 1 0,6 10 0 16,11-1 1-16,7-3 0 15,18-9 0-15,3-7 1 16,14-9 0-16,18-15-2 16,7-4 0-16,0-6-4 15,-3-12 1-15,-4-4-10 16,-11-3 0-16,-13-6-8 16,-12 3 0-16</inkml:trace>
  <inkml:trace contextRef="#ctx0" brushRef="#br0" timeOffset="14219.51">7743 5192 37 0,'0'0'18'0,"-3"-3"-10"0,3 10 23 16,-7 2-28-16,-11 4 0 16,-6 9 0-16,-5-4 0 15,1 11-4-15,-4 2 0 16,11 10 1-16,-3-4 1 16,6-2-4-16,4-4 1 15,3-3-4-15,8-6 0 16,-8 0-8-16,11-19 1 15</inkml:trace>
  <inkml:trace contextRef="#ctx0" brushRef="#br0" timeOffset="14414.64">7497 5196 48 0,'3'47'24'0,"32"19"-25"0,-28-51 43 0,11 10-41 16,3 16 0-16,7-10-2 16,8 1 1-16,3-1-6 15,3-3 0-15,0-12-8 16,-10 0 0-16</inkml:trace>
  <inkml:trace contextRef="#ctx0" brushRef="#br0" timeOffset="15042.37">8442 5374 46 0,'-4'7'23'0,"-10"-17"-20"0,7 13 35 16,0 1-35-16,-14 5 1 15,0 7 0-15,-7 15 1 16,-4-3-7-16,-10 13 1 16,-4 3 3-16,3 25 1 15,5 12-2-15,6 13 0 16,4 13 0-16,6 12 0 15,15-6 0-15,4-3 0 16,17-13-3-16,7-22 1 0,11-15-5 16,0-16 1-16,-4-7-12 15,4-18 1-15,-1-6-1 16,1-10 0-16</inkml:trace>
  <inkml:trace contextRef="#ctx0" brushRef="#br0" timeOffset="15421.18">8865 5911 44 0,'-28'9'22'0,"14"10"-20"0,10-10 44 15,1 4-43-15,-8 12 0 16,-10-3 0-16,-4 12 0 15,1 7-5-15,-4 0 1 0,3 6 2 16,4 0 0 0,7-6-4-16,-4-10 1 0,7-3-7 15,4-9 0-15,7-10-7 16,4-18 1-16</inkml:trace>
  <inkml:trace contextRef="#ctx0" brushRef="#br0" timeOffset="15660.04">8558 5954 45 0,'4'19'22'0,"21"38"-16"16,-15-48 36-16,11 13-40 15,11 13 1-15,7-1-1 16,7 4 1-16,0 2-5 16,0 8 0-16,-4-8-2 0,-7-5 1 15,-3-4-12-15,-11-12 0 16</inkml:trace>
  <inkml:trace contextRef="#ctx0" brushRef="#br0" timeOffset="16123.49">9059 5437 47 0,'4'16'23'16,"6"-10"-15"-16,-6-6 32 0,3 0-37 15,4-3 0-15,-4-3 2 16,0-4 0-16,7 1-6 16,-4 3 0-16,5-1 5 15,-1 1 0-15,0 12-4 16,-4-3 1-16,1 10-2 15,-4 9 1-15,-14-6-3 16,0 2 1-16,-7 4-1 16,7 3 1-16,0 1 0 15,-4 2 0-15,4-3 2 0,7-6 0 16,-7 6 1-16,7-6 1 16,7-4 0-16,0 1 1 15,11-7 0-15,6-12 0 16,8 3-5-16,-4 0 0 15,1-3-9-15,-8 3 1 16,-4-3-8-16,5 0 0 16</inkml:trace>
  <inkml:trace contextRef="#ctx0" brushRef="#br0" timeOffset="16515.25">9285 6152 45 0,'-7'6'22'0,"14"-3"-13"0,-7-3 36 16,11 0-43-16,6 0 0 15,1 0 1-15,14-3 1 16,10-3-5-16,11-3 0 15,-7-1-1-15,0 1 0 16,0-1-9-16,-4 10 0 16,-7-15-6-16,4 2 1 0</inkml:trace>
  <inkml:trace contextRef="#ctx0" brushRef="#br0" timeOffset="16772.06">9998 5864 46 0,'0'28'23'16,"-7"13"-21"-16,7-26 39 0,-7 13-40 15,0-6 1-15,-4 13 0 16,-3 12 0-16,3 0-4 15,4 3 1-15,4-3-3 16,-1-3 1-16,4-13-11 16,4-15 1-16,6-19-2 15,8-10 1-15</inkml:trace>
  <inkml:trace contextRef="#ctx0" brushRef="#br0" timeOffset="17070.28">9878 5374 40 0,'28'38'20'0,"21"9"-21"0,-31-31 39 0,10-4-32 15,11 10 0-15,3 10 4 16,1 2 0-16,6 1-12 15,11 12 1-15,4 6 8 16,-1 6 0-16,1 10-4 16,-19 0 1-16,-9 16-4 15,-19 0 1-15,-13 6-5 16,-18 9 1-16,-11-9-9 16,-17-9 1-16,-15-17-8 15,1-11 1-15</inkml:trace>
  <inkml:trace contextRef="#ctx0" brushRef="#br0" timeOffset="19052.71">12139 5192 59 0,'-10'26'29'0,"13"-1"-20"16,1-19 29-16,3 0-35 15,3 0 1-15,11-2-1 16,11 2 0-16,10-3-7 16,18-3 1-16,18 0 0 15,10-6 0-15,-7-1-9 16,-7 1 0-16,-14-3-7 16,-21 9 1-16</inkml:trace>
  <inkml:trace contextRef="#ctx0" brushRef="#br0" timeOffset="19248.87">12181 5719 62 0,'7'10'31'0,"53"-20"-42"0,-31 10 58 15,2-3-48-15,19-6 1 16,17-7-9-16,10-6 0 0,8-6-1 15,0 3 1-15,-11-16-7 16,3 7 1-16</inkml:trace>
  <inkml:trace contextRef="#ctx0" brushRef="#br0" timeOffset="19696.33">13554 4390 54 0,'0'-7'27'0,"35"-24"-30"0,-17 25 55 16,13 0-48-16,12-4 1 15,13 1 2 1,11-1 0-16,7-12-9 0,22-9 0 16,6-13 6-16,11 6 0 15,-11 4-3-15,-21 6 1 16,-7 12-2-16,-21 19 0 16,-21 19-1-16,-11 19 0 15,-14 9 0-15,-21 22 0 16,-25 16-3-16,-14 6 0 15,-14 3 0-15,0-3 0 16,11 0 0-16,-1-3 0 0,4-6 1 16,8-3 0-16,9-4 1 15,12-12 1-15,13-3-1 16,11-4 0-16,7-6-5 16,4-9 0-16,3-9-9 15,-4-1 1-15</inkml:trace>
  <inkml:trace contextRef="#ctx0" brushRef="#br0" timeOffset="20072.21">14235 6174 46 0,'17'19'23'0,"15"-22"-19"0,-25 0 36 15,-3-4-39-15,-1 1 0 16,-6-3 0-16,-4-1 0 16,-11 1-2-16,-7 3 0 15,-3 9 1-15,3 6 0 16,1 13-2-16,-1 3 1 0,4 10-2 15,0 5 1-15,6-2 1 16,8-4 0-16,7-5 2 16,7-7 0-16,11-10 1 15,14-12 1-15,7-12 0 16,-4-7 1-16,-7-6-7 16,-14 6 1-16,-14-6-12 15,-17-7 0-15</inkml:trace>
  <inkml:trace contextRef="#ctx0" brushRef="#br0" timeOffset="22369.66">19787 1900 41 0,'0'19'20'0,"-10"9"-12"0,10-19 21 16,0 7-26-16,3 12 0 15,1 7 1-15,3 9 0 16,3 9-5-16,8 0 0 16,10 1 5-16,8-4 0 0,2-9 0 15,8-13 0-15,-7-19 0 16,3-12 1-16,8-22-1 16,-4-10 0-16,-8-18-1 15,-9-3 0-15,-12-10-5 16,-3 0 1-16,-7 10-7 15,-7 5 0-15,0 4-11 16,-7 7 0-16</inkml:trace>
  <inkml:trace contextRef="#ctx0" brushRef="#br0" timeOffset="22999.25">20676 2069 64 0,'0'10'32'0,"-10"8"-41"0,3-8 54 16,-7-1-45-16,-8-2 0 15,-6 2 0-15,0 10 1 16,0-16-2-16,0 13 0 15,3-1 0-15,4 4 0 16,10 0 0-16,4 0 0 16,11 0 0-16,10-4 1 15,7-2-1-15,7-7 1 16,0 0 0-16,-3-3 1 0,-4-3-1 16,-3 7 0-1,-8-4-1-15,-6 13 1 0,-11-7-1 16,-4 0 1-16,-3 7-1 15,-4 3 1-15,1 0-2 16,3-10 1-16,3 7 1 16,4-7 0-16,7 1 1 15,11-1 0-15,10-9 1 16,7-9 0-16,-3-1 2 16,14 1 0-16,10-7-1 15,0-3 1-15,1-12-2 16,-1 0 1-16,-3 2-2 15,-7 4 0-15,0-6-1 16,-11 3 0-16,-11-1-2 16,-9 11 1-16,-12-1-1 15,-7 3 1-15,-3 13-1 16,-3 22 0-16,3 0 0 0,-1 15 0 16,1 7 1-16,7 9 1 15,7 3 0-15,7-9 0 16,11-9-1-16,7-7 1 15,13-19-7-15,1-6 0 16,-3-15-10-16,-15-4 1 16</inkml:trace>
  <inkml:trace contextRef="#ctx0" brushRef="#br0" timeOffset="23960.99">22313 3248 55 0,'18'22'27'0,"3"-63"-26"0,-3 20 43 0,10-17-40 16,11-12 0-16,21-32 1 15,7-34 0-15,3-9-8 16,-10-13 1-16,-14-13 4 16,-11 7 0-16,-6 22-2 15,-12 12 0-15,-6 16-2 16,-8 19 0-16,-6 21-1 16,-8 14 1-16,-6 21-1 15,-5 9 0-15,-6 26 0 16,0 12 0-16,3 26 2 15,4 15 0-15,11 21 2 16,6 8 1-16,15 18 2 16,6-7 0-16,11-8 0 15,4-7 0-15,0-22-1 0,-7-19 0 16,3-15-3-16,4-4 0 16,6-18-4-16,8-6 0 15,0-20-2-15,0-6 1 16,0 1 0-16,-4-7 0 15,1-3 2-15,-5-4 1 16,-2-5 2-16,-8 3 1 16,-3 9 3-16,-8-3 0 15,-3 6 1-15,-3 3 0 16,-8 7-1-16,-10 6 0 0,-7 12-1 16,-7 0 0-16,-4 1-1 15,-3 9 0-15,0 9-2 16,3-6 0-16,4 9-1 15,0 0 1-15,0 1-1 16,7-1 1-16,-1-9-1 16,8 0 1-16,7-3-2 15,4-10 0-15,7-9-2 16,6-6 1-16,8-6-3 16,7-7 1-16,3 3-7 15,4-3 1-15,0-12-6 16,-11 3 1-16</inkml:trace>
  <inkml:trace contextRef="#ctx0" brushRef="#br0" timeOffset="24380.85">23809 2659 63 0,'35'19'31'0,"-14"6"-36"0,-17-28 60 15,-4 3-56-15,-4 0 0 16,-6 0-1-16,-15-4 1 15,-7-5 0-15,-3 3 1 16,-11 3-3-16,-7 6 0 16,7 6-2-16,8 1 0 15,2 11-1-15,8 1 0 16,7 10 1-16,14-1 0 0,7 10 3 16,18 0 0-16,13 6 4 15,5 9 0 1,-5 1 1-16,-2-1 0 0,-12-9 0 15,-10 6 0-15,-10-6-2 16,-8 4 0-16,-14-14-2 16,-10-9 1-16,3-2-1 15,1-5 1-15,-5-8 0 16,5-10 0-16,2-12 2 16,15-7 0-16,11 4 1 15,10-17 0-15,7-5 0 16,21-4 0-16,8-3-6 15,2 10 1-15,1-7-13 16,4-2 0-16,-8-4-2 16,-3-6 1-16</inkml:trace>
  <inkml:trace contextRef="#ctx0" brushRef="#br0" timeOffset="24937.02">25640 1759 30 0,'-4'-19'15'0,"1"19"-5"0,-1 3 25 0,-3 13-31 16,-3-1 1-16,-11 23 2 16,-1 0 1-16,-2 15-10 15,-1 10 1-15,4 15 6 16,3-3 0-16,4 10-2 15,7-3 1-15,11-13-1 16,3-4 0-16,0-18 0 16,0-6 0-16,-4-19-1 15,-6-9 0-15,-11-4-1 16,-15-9 0-16,-9-6-3 16,-8-4 0-16,-4 4-2 0,4 3 0 15,1-3-1-15,-1 12 1 16,3-3-1-16,5 10 1 15,9 6 2-15,15 12 1 16,14 3 2-16,11 1 1 16,17 6 0-16,18-1 0 15,14-5-1-15,10-10 1 16,5-6-6-16,-8-3 1 16,-7-16-13-16,-4-10 1 15</inkml:trace>
  <inkml:trace contextRef="#ctx0" brushRef="#br0" timeOffset="25267.59">25922 2646 55 0,'7'69'27'0,"-17"-34"-28"0,6-35 43 0,4 0-44 16,-3 0 1-16,-1 0-7 15,-3-10 0-15,-4-9 4 16,1-6 1-16,-8-9-6 16,1 6 0-16,-5-13-1 15,5 0 0-15,-1 0 4 16,7 13 0-16,1 3 4 16,6 3 0-16,8 6 2 0,3 7 1 15,4 3 2-15,-1 6 1 16,1 6 0-16,-1 0 1 15,4 13-1-15,1-9 0 16,2-1-5-16,8-9 0 16,7 0-8-16,-1-16 1 15</inkml:trace>
  <inkml:trace contextRef="#ctx0" brushRef="#br0" timeOffset="25566.46">26324 2687 45 0,'21'72'22'0,"-21"-78"-14"16,0 6 41-16,4-13-44 16,-8-15 1-16,-6-6 0 15,-1-35 1-15,-3 3-9 16,-3-6 0-16,-5-16 6 15,8-9 0-15,0-4-3 16,4 17 1-16,10 2-2 16,14 13 1-16,14 9-3 15,4 20 1-15,10 15-3 16,4 22 0-16,-4 3-5 16,-3 15 1-16,-18 13-11 15,-10 1 0-15</inkml:trace>
  <inkml:trace contextRef="#ctx0" brushRef="#br0" timeOffset="25747.88">26081 2587 64 0,'18'12'32'0,"27"-15"-32"0,-34-3 53 15,17-4-54-15,15 1 1 16,6 0-9-16,7-7 1 15,1 0-2-15,-4 7 1 0,-7-1-10 16,-11 1 1-16</inkml:trace>
  <inkml:trace contextRef="#ctx0" brushRef="#br0" timeOffset="26046.9">26853 2910 52 0,'22'-22'26'0,"-15"-82"-26"15,-11 63 47-15,-3-15-46 16,-3-22 0-16,-8-10 1 16,-3-13 1-16,3-5-4 15,4-1 1-15,7 16 1 0,0 10 1 16,14 9-1-1,14 18 1-15,11 10-1 0,14 26 0 16,7 5-2-16,3 19 1 16,-7 10-4-16,-6 6 1 15,-11 3-6-15,-15 3 0 16,-10 7-9-16,-17 6 1 16</inkml:trace>
  <inkml:trace contextRef="#ctx0" brushRef="#br0" timeOffset="26228.9">26451 2637 65 0,'46'9'32'0,"71"-40"-41"16,-89 21 58-16,18-2-52 15,14 3 1-15,-4-1-13 16,-3 7 1-16,-7 3 5 15,-11 9 1-15</inkml:trace>
  <inkml:trace contextRef="#ctx0" brushRef="#br0" timeOffset="26451.75">27563 3186 67 0,'10'22'33'0,"-3"-16"-51"0,-10-6 58 15,-8 0-71-15,-14-10 1 16</inkml:trace>
  <inkml:trace contextRef="#ctx0" brushRef="#br1" timeOffset="47304.42">18020 6716 39 0,'14'16'19'0,"11"12"-16"16,-18-18 19-16,-7-1-22 16,-7 10 0-16,0 6 0 15,-4 13 0-15,-10 9 0 16,3 15 0-16,-3 23-1 15,-7 25 1-15,0 28 0 16,3 19 0-16,7 25 0 16,15 28 1-16,3 19 1 15,10 15 0-15,4 38 2 16,-3 13 1-16,3 12-1 16,4 16 0-16,-4 13 0 0,0 12 0 15,0 10-2-15,-7 5 1 16,0 20-3-16,0-1 1 15,-7-2-1-15,0-7 0 16,4-12-1-16,-4-13 0 16,3-13-1-16,1-6 1 15,-1-6-1-15,-3-9 1 16,0 6 0-16,-3-10 0 16,-4 4 1-16,-4 3 0 15,-3-13 0-15,4 6 0 0,-1-15 0 16,0-6 1-16,1-23 0 15,3-18 0-15,3-13 1 16,-3-22 0-16,4-18 1 16,3-10 0-16,-4-25-2 15,1-19 1-15,-1-28-6 16,1-29 0-16,-5-43-12 16,-6-41 1-16</inkml:trace>
  <inkml:trace contextRef="#ctx0" brushRef="#br1" timeOffset="50833.72">5948 3722 38 0,'-11'19'19'0,"11"34"-14"0,0-44 19 15,0 26-22-15,-7 28 0 0,4 21 0 16,-8 20 0-16,8 34-3 15,-1 28 0-15,1 13 3 16,6 15 1-16,8 19-1 16,6 13 1-16,-3-6-1 15,8-20 1-15,-5-2-2 16,1-16 1-16,-4-22-3 16,-7-10 0-16,-3-34-6 15,-4-19 1-15,0-18-8 16,0-35 0-16</inkml:trace>
  <inkml:trace contextRef="#ctx0" brushRef="#br1" timeOffset="51840.2">6008 3703 17 0,'32'19'8'0,"105"-29"16"16,-98-2 1-16,3-7-24 15,25-12 1-15,18-4 2 16,21 1 0-16,3-4-5 0,15 4 1 16,31-4 2-16,-7 13 0 15,14-3-1-15,15 3 0 16,3 9-1-16,10-6 1 16,8-13-2-16,-8-2 1 15,1 2 0-15,-4 4 1 16,3 9-1-16,11 0 0 15,-17 9-1-15,6 4 1 16,1 3 0-16,-18 3 0 16,-8 3 0-16,-2 0 0 0,-22 0 0 15,-18 0 1 1,-17-7 1-16,-11 4 0 0,-21 6-1 16,-10 13 0-16,-4-3-1 15,-11 12 1-15,-10 3-2 16,0 3 1-16,-7 7-2 15,-1 6 1-15,-6 0 0 16,-4 0 1-16,-3 12-1 16,3 13 1-16,0 3 0 15,-3 19 0-15,-4 16-1 16,-3 21 1-16,3 13-1 16,0 26 0-16,3 5 0 15,12 35 0-15,6 9 0 16,7 10 1-16,1-13 0 15,-5 10 0-15,5-7 1 16,3-5 0-16,10-11 0 0,0-8 0 16,-3-17-1-16,0-6 1 15,-7-27-1-15,-11-11 1 16,-6-21-1-16,-15-6 0 16,-11-23 0-16,-10-15 0 15,-17-16-1-15,-15-9 1 16,-14-13 0-16,-11-6 0 15,-27-16 2-15,-29-12 0 16,-21-10 1-16,-36 1 0 16,-24-14 0-16,-28-8 1 15,-11 2-1-15,-25-12 1 16,-13 0-4-16,-15 6 1 0,-28 4-6 16,-14 15 1-16,-11 9-9 15,-25 20 1-15,-2-1-3 16,-5 13 1-16</inkml:trace>
  <inkml:trace contextRef="#ctx0" brushRef="#br1" timeOffset="66898.42">6209 8372 23 0,'-4'-3'11'0,"4"6"8"0,0 0 11 15,0 0-23-15,0 1 0 16,-3-1 5-16,-1 3 0 16,-3 0-14-16,-3 10 0 0,-4 0 10 15,-8 2 0-15,5 14-3 16,-11 9 0-16,3 2-3 16,-3 14 0-16,3-1-1 15,4 1 0-15,7-4-1 16,0-3 1-16,10-6-4 15,8-9 1-15,10-4-4 16,7-9 1-16,7-6-7 16,7-10 0-16,11-15-7 15,-14-4 1-15</inkml:trace>
  <inkml:trace contextRef="#ctx0" brushRef="#br1" timeOffset="67128.71">6548 8611 30 0,'10'18'15'0,"-3"4"-6"15,-17-15 19-15,-1 5-25 0,-3 1 0 16,0 5 0-16,-18 11 1 16,7-1-5-16,1-3 1 15,-5 6 2-15,-9 4 0 16,9 2-5-16,8-5 1 15,7-4-10-15,7-12 1 16</inkml:trace>
  <inkml:trace contextRef="#ctx0" brushRef="#br1" timeOffset="67320.91">6287 8711 28 0,'24'16'14'0,"15"15"2"0,-28-22 13 0,6 7-23 16,11 3 0-16,-10-4 1 16,7 4 0-16,-4 6-10 15,4 0 0-15,-4 4 4 16,-7-1 1-16,0-9-9 16,0-7 0-16,-3-9-8 15,-1-12 1-15</inkml:trace>
  <inkml:trace contextRef="#ctx0" brushRef="#br1" timeOffset="67546.78">6738 8730 38 0,'21'22'19'0,"4"-10"-13"0,-22-9 29 16,8 0-31-16,0 1 1 15,3-4 1-15,7 0 0 16,-7-7-9-16,7 4 1 0,7-6 2 16,-3-1 0-16,-4 1-10 15,-7-4 1-15,-3-5-6 16,-4-7 0-16</inkml:trace>
  <inkml:trace contextRef="#ctx0" brushRef="#br1" timeOffset="67726.77">6914 8488 28 0,'8'44'14'0,"-12"16"-1"0,4-41 18 0,0 12-29 16,0 13 0-16,0-3 0 16,-4 2 1-16,1 4-5 15,-1-3 0-15,1-6-4 16,3-10 1-16,3-9-7 15,-3-19 1-15</inkml:trace>
  <inkml:trace contextRef="#ctx0" brushRef="#br1" timeOffset="68129.12">7151 8507 41 0,'10'28'20'0,"5"4"-9"0,-8-29 35 16,-4 3-43-16,4-3 1 0,4 3 1 15,3-2 0-15,11-1-6 16,-4 0 1-16,7 0 3 16,0 0 1-16,-3 0-3 15,-4-3 1-15,-7 3-2 16,-3 4 0-16,-1 2-2 15,-10 7 0-15,-10 3 0 16,-1 3 0-16,-3 6-1 16,0 6 1-16,3-12 1 15,-3 3 1-15,4 3-1 16,6 4 1-16,8-1 0 16,6-3 1-16,8 1 0 15,3-14 0-15,0-8-3 16,7-14 1-16,8-5-4 15,-5-7 0-15,8-9-11 16,-7-19 0-16,0-10-1 16,7-5 1-16</inkml:trace>
  <inkml:trace contextRef="#ctx0" brushRef="#br1" timeOffset="68371.82">7535 8300 48 0,'14'16'24'0,"22"50"-26"0,-22-48 48 15,7 1-44-15,0 6 0 0,4 7 2 16,0 5 0-16,-1 4-6 16,1 9 1-16,-14 7 2 15,-4-7 1-15,-7 13-5 16,-7-4 1-16,-4-12-12 15,-7-6 0-15,1-13-2 16,3-12 0-16</inkml:trace>
  <inkml:trace contextRef="#ctx0" brushRef="#br1" timeOffset="68790.59">7867 8068 41 0,'0'31'20'0,"7"-24"-12"0,0-4 35 16,0 3-41-16,4-3 1 15,10 0 2-15,-7-3 1 16,4 0-6-16,-1 0 0 15,-3 3 4-15,0-3 0 16,1 4-2-16,-8 2 0 16,-4 10-2-16,-3 2 1 15,-3 7-3-15,-8-9 1 16,-3 3-1-16,0 3 0 0,3-3 1 16,1 3 1-1,10-4 0-15,0 1 0 0,3-3 2 16,11-10 0-16,4-3 0 15,7-3 0-15,3-6-4 16,4 0 1-16,-15-4-8 16,-3 7 1-16,-7 0-10 15,-17 9 0-15</inkml:trace>
  <inkml:trace contextRef="#ctx0" brushRef="#br1" timeOffset="69269.8">5549 9620 38 0,'-17'10'19'0,"6"-17"-12"0,11 7 24 0,0-3-26 16,0 3 1-16,0 0 5 16,0 0 0-16,11 0-11 15,20 0 0-15,26 0 9 16,31 0 1-16,42 0-3 16,43 0 0-16,43-15-3 15,30-14 1-15,16-8-4 16,16 5 0-16,-27-5-3 15,-22 5 1-15,-31 10-4 16,-29 7 1-16,-35 8-6 16,-39 7 1-16,-35 7-12 15,-32-1 0-15</inkml:trace>
  <inkml:trace contextRef="#ctx0" brushRef="#br1" timeOffset="69885.95">5211 10922 56 0,'10'6'28'0,"11"3"-24"15,-10-6 42-15,17-3-42 16,14 4 1-16,8-4 0 0,6-4 1 16,-6-8-9-16,-8-7 1 15,-3-3 4-15,-7-3 0 16,-15-3-4-16,-6 9 1 15,-11 0-2-15,-21 3 0 16,-4 7-2-16,-10 0 1 16,-15 12-1-16,4 6 0 15,4 10 2-15,0 6 0 16,3 6 0-16,11 17 1 16,7 2 2-16,10 9 0 0,4 4 1 15,7-3 1-15,7-1-1 16,14-9 0-16,7-15-1 15,11-16 0-15,14-19-6 16,3-13 1-16,12-25-10 16,-12-9 0-16</inkml:trace>
  <inkml:trace contextRef="#ctx0" brushRef="#br1" timeOffset="70113.28">6290 10150 44 0,'-11'28'22'0,"-31"-18"-20"16,32-1 32-16,-15 7-34 0,0 6 1 16,-3 3-1-16,-4 3 0 15,-3 10 0-15,10 6 0 16,1-7-3-16,9-2 0 15,5-13-10-15,10-13 0 16</inkml:trace>
  <inkml:trace contextRef="#ctx0" brushRef="#br1" timeOffset="70282.11">5941 10128 47 0,'74'85'23'0,"18"-4"-19"0,-61-55 36 0,8 5-41 16,3 7 1-16,-10 2-7 16,-7-2 0-16,-4-4-4 15,-14-9 1-15</inkml:trace>
  <inkml:trace contextRef="#ctx0" brushRef="#br1" timeOffset="71659.42">8763 6691 30 0,'7'10'15'0,"-3"-1"0"0,-1-6 15 15,1 0-27-15,-1 4 0 16,1 5 2-16,-1 4 0 15,1-3-7-15,-1 2 1 16,4 10 2-16,4-3 0 16,-8 3-7-16,8-6 0 15,0-3-8-15,-1-7 1 16</inkml:trace>
  <inkml:trace contextRef="#ctx0" brushRef="#br1" timeOffset="71865.58">8950 6698 31 0,'11'18'15'0,"3"4"-9"0,-14-15 19 0,3 2-24 16,-3 1 0-16,0 2-1 15,0-3 0-15,7 4-1 16,-7 0 1-16,0 2-2 15,4 1 0-15,-1 0-8 16,1-13 0-16</inkml:trace>
  <inkml:trace contextRef="#ctx0" brushRef="#br1" timeOffset="72102.12">9130 6807 30 0,'7'19'15'0,"4"-6"-13"0,-11-13 21 15,3 0-24-15,1 3 1 16,-1 3-3-16,1-3 1 16,3-3-5-16,0 0 1 15,3-3-3-15,8-9 1 16</inkml:trace>
  <inkml:trace contextRef="#ctx0" brushRef="#br1" timeOffset="72287.42">9405 6695 28 0,'14'28'14'0,"0"6"-13"0,-7-24 28 0,0-1-28 31,0 0 0-31,1 1 0 0,-1-4 0 0,-4 4-2 16,8-4 1-16,-11 3 0 16,3 1 0-16,1-4-5 15,-1 3 0-15,1-6-4 16,3-6 0-16</inkml:trace>
  <inkml:trace contextRef="#ctx0" brushRef="#br1" timeOffset="72737.92">9663 6701 23 0,'7'9'11'0,"-4"7"-6"0,-3-10 16 15,4 4-20-15,-1-1 1 16,4 0 0-16,-3 4 0 16,3-4-3-16,0-2 0 15,0 2 0-15,0-6 1 16,0 3-2-16,0 4 0 15,4-1-3-15,-1 4 1 16,1-1-3-16,-1-9 1 16,1-3 0-16,3-6 0 0,7 0 1 15,-7 0 1-15,4-4 2 16,0 1 0-16,-1-1 2 16,1 1 1-16,3 3-1 15,-3 6 1-15,-4 3 0 16,-3 3 0-16,-1 0 4 15,1-2 1-15,-11-1 4 16,3-3 0-16,1 0 3 16,3 3 0-16,0 6 0 15,0 7 1-15,0 6-5 16,0-6 0-16,0 2-5 16,4-5 1-16,-1-1-6 15,-3 1 1-15,4-7-5 16,-1-3 1-16,1-3-6 15,0-6 0-15,-1-10-7 0,4-2 1 16</inkml:trace>
  <inkml:trace contextRef="#ctx0" brushRef="#br1" timeOffset="72907.73">10298 6698 50 0,'17'50'25'0,"15"38"-27"0,-21-66 45 16,-4 3-44-16,0-3 0 16,-4-7-16-16,1-2 0 15,-11-13 11-15,3-10 1 0</inkml:trace>
  <inkml:trace contextRef="#ctx0" brushRef="#br1" timeOffset="74115.31">7112 10116 41 0,'4'22'20'0,"-8"-4"-12"0,-3-14 20 16,-11 8-24-16,-6 10 1 15,-8 6 0-15,4 10 1 16,-18 18-9-16,0 13 1 16,-7 10 5-16,7 9 1 15,7 6-3-15,11 9 0 0,7 1 0 16,10-10 0 0,11-16-1-16,11-12 1 0,0-16-3 15,6-9 1-15,4-13-5 16,1-12 0-16,2-4-10 15,1-18 1-15</inkml:trace>
  <inkml:trace contextRef="#ctx0" brushRef="#br1" timeOffset="74374.95">7324 10574 45 0,'-7'31'22'0,"-18"13"-19"0,14-32 34 16,-6 1-35-16,-4 6 0 16,-15 15 1-16,1-2 0 15,-4 8-5-15,4 4 1 16,10 0 1-16,-3 0 1 15,10-9-6-15,4-10 0 16,7-13-10-16,7-18 1 16</inkml:trace>
  <inkml:trace contextRef="#ctx0" brushRef="#br1" timeOffset="74586.6">6943 10627 24 0,'10'25'12'0,"22"22"9"15,-25-31 8-15,4 9-23 16,3 3 0-16,3 3 4 16,5 1 1-16,-1 2-14 15,0 1 0-15,-3-4 8 16,-1-3 0-16,-3-6-8 16,0-6 1-16,1-10-12 15,2-9 0-15,-6-13-2 16,6-2 0-16</inkml:trace>
  <inkml:trace contextRef="#ctx0" brushRef="#br1" timeOffset="74809.6">7422 10856 38 0,'4'22'19'0,"10"-16"-11"0,-3-6 35 15,-11 0-39-15,10 0 1 16,-6-3 1-16,6-3 1 16,8-1-10-16,3-2 1 15,7-4 3-15,1 4 0 16,-1-4-11-16,4-2 0 0,-8-4-7 16,5-3 1-16</inkml:trace>
  <inkml:trace contextRef="#ctx0" brushRef="#br1" timeOffset="75036.5">7885 10690 40 0,'-15'47'20'0,"-6"-22"-16"15,14-16 31-15,4 7-34 16,-4 6 1-16,3 3-1 16,4 3 0-16,4-3-6 15,-4-6 1-15,7-10-8 16,3-18 0-16</inkml:trace>
  <inkml:trace contextRef="#ctx0" brushRef="#br1" timeOffset="75275.57">7909 10285 47 0,'21'60'23'0,"18"15"-15"0,-28-47 36 15,-1 0-40-15,5 10 0 16,9 9 0-16,-10 0 0 0,0 9-7 15,-3 4 0-15,-11 6 3 16,-7 0 0-16,-4-4-7 16,-10-2 1-16,-3-7-12 15,-8-21 1-15</inkml:trace>
  <inkml:trace contextRef="#ctx0" brushRef="#br1" timeOffset="75605.25">8714 10037 43 0,'7'22'21'0,"-25"19"-16"0,11-25 29 15,-11 6-33-15,-3 6 1 16,0 6 0-16,-4 10 1 16,1 19-4-16,-12 0 1 15,5 15 2-15,2-6 0 16,8 3 0-16,4 1 0 16,10-1-1-16,7-9 0 15,7-7-2-15,7-12 0 0,-4-12-6 16,4-13 1-16,0-13-10 15,-3-15 1-15</inkml:trace>
  <inkml:trace contextRef="#ctx0" brushRef="#br1" timeOffset="75851.16">8946 10489 36 0,'-10'56'18'0,"-43"-53"-12"15,39 10 25-15,-7 9-28 16,-8 9 0-16,-2 1 0 16,-1 2 1-16,4 4-7 0,3 6 1 15,7-10-3-15,4-9 1 16,7-9-9-16,7-16 0 15</inkml:trace>
  <inkml:trace contextRef="#ctx0" brushRef="#br1" timeOffset="76060.05">8791 10489 44 0,'28'53'22'0,"8"35"-20"0,-26-66 36 16,1-3-37-16,-1 9 0 0,5 6-1 16,-1-5 0-16,-4-1-3 15,1-6 0-15,-4-6-5 16,0-10 0-16,4-9-6 16,3-13 1-16</inkml:trace>
  <inkml:trace contextRef="#ctx0" brushRef="#br1" timeOffset="76284.03">9133 10614 53 0,'11'7'26'0,"35"-7"-32"0,-25 0 51 15,11 0-45-15,0 0 0 16,-1 3-3-16,1 0 1 16,-4-3-5-16,-3-6 1 15,0-10-9-15,-8 3 1 16</inkml:trace>
  <inkml:trace contextRef="#ctx0" brushRef="#br1" timeOffset="76508.87">9363 10511 41 0,'0'19'20'0,"-7"25"-18"16,7-29 31-1,-7 17-31 1,0-1 0-16,0 0-4 15,3-2 0-15,0-8-5 16,4-11 1-16,8-13-6 16,6-10 0-16</inkml:trace>
  <inkml:trace contextRef="#ctx0" brushRef="#br1" timeOffset="76732.87">9663 10367 43 0,'0'47'21'0,"-4"37"-16"0,4-74 37 16,-3 12-40-16,-1 9 0 16,4 3 0-16,-7-2 1 15,3-1-5-15,4-6 0 0,0-3-3 16,0-9 0-16,4-7-10 15,3-22 1-15</inkml:trace>
  <inkml:trace contextRef="#ctx0" brushRef="#br1" timeOffset="76971.32">9712 10012 40 0,'21'38'20'0,"14"28"-6"0,-20-51 28 0,6 10-38 15,7 13 0-15,0 3 3 16,0 6 1-16,-3 0-11 16,-11 9 0-16,-7 17 4 15,-14-1 0-15,-21 3-16 0,-7 0 0 16,-18 4-3-16,-4-7 0 15</inkml:trace>
  <inkml:trace contextRef="#ctx0" brushRef="#br1" timeOffset="83459.17">3101 9238 43 0,'0'0'21'0,"-7"-16"-7"16,3 16 22-16,4 3-34 15,-7 13 0-15,-7 9 0 16,-7 13 1-16,-7 21-4 16,-11 20 0-16,-3 18 2 15,3 9 0-15,-7 13-3 16,7 10 1-16,4-7-3 16,7-9 0-16,7-22-5 15,3-19 0-15,0-28-6 16,15-28 0-16</inkml:trace>
  <inkml:trace contextRef="#ctx0" brushRef="#br1" timeOffset="83655.92">2501 9442 38 0,'0'-22'19'0,"11"-10"-10"0,-11 26 29 15,10 3-34-15,12 3 0 16,-5 12 2-16,15 7 0 0,-4 9-8 15,4 7 0 1,-4-1 4-16,4 7 1 0,-11-3-8 16,7-10 0-1</inkml:trace>
  <inkml:trace contextRef="#ctx0" brushRef="#br1" timeOffset="84121.19">3493 9498 45 0,'0'16'22'0,"7"-20"3"0,3 1 14 0,8-3-38 16,3-3 1-1,7-1-1-15,11 1 1 16,14-1-11-1,-11 4 1-15,-6 3-8 16,-22 3 0-16</inkml:trace>
  <inkml:trace contextRef="#ctx0" brushRef="#br1" timeOffset="84283.89">3507 9771 58 0,'0'25'29'0,"24"0"-23"0,-13-22 46 15,7 3-50 1,3-3 1-16,14-3-1 0,7-9 1 16,8 3-10-16,-1 0 1 15,-10-1-12-15,-7-2 1 16</inkml:trace>
  <inkml:trace contextRef="#ctx0" brushRef="#br2" timeOffset="88246.73">554 10279 48 0,'7'22'24'0,"4"-10"-9"16,-4-15 25-16,-4 3-35 16,8-9 0-16,6-10 3 15,4-3 1-15,11-22-11 16,7-16 0-16,0-24 6 16,-7-13 1-16,6-7-3 15,-9-21 0-15,-8-1-2 0,-4-2 0 16,-17 2-2-1,0 13 1-15,0 10-1 0,-10 18 0 16,-1 19-2-16,-6 13 1 16,-5 12-2-16,5 26 1 15,-11 15 0-15,6 12 0 16,1 23 0-16,4 5 0 16,6 17 2-16,11 24 1 15,18 13 1-15,3 10 1 16,7 3 0-16,4 5 0 0,-4-8-1 15,4-13 1 1,7-13-3 0,-11-21 1-16,-7-26-4 15,0-15 1-15,-10-13-4 16,6-13 1-16,-6-5 0 16,-4-7 1-16,-3 0 2 15,6 0 1-15,1 6 3 16,6 7 1-16,1 6 4 15,-4 6 1-15,-3 6 0 16,-1 7 0-16,1 6-1 16,-4 0 1-16,0 0-3 15,-4-3 1-15,-3-4-3 16,0-5 1-16,0 2-3 16,0-2 1-16,0-7-1 15,0-3 0-15,0-10 0 16,8 1 0-16,2-7 0 0,1-3 0 15,-1-2 0-15,1 2 1 16,7 0 0-16,-8-3 0 16,11 6 0-16,-3 4 0 15,-4 2 0-15,4 4 1 16,-1 0 0-16,-6 6 1 16,3 3-1-16,4 3 0 15,-8 7-1-15,8-1 1 16,-8 4-3-16,5 3 1 15,2-4-6-15,-6-5 1 0,10-7-10 16,4-9 1-16</inkml:trace>
  <inkml:trace contextRef="#ctx0" brushRef="#br2" timeOffset="88607.54">2018 8987 59 0,'7'9'29'0,"-7"16"-32"16,0-18 52-16,-11 11-48 15,4 11 0-15,4 8 2 0,-8 13 0 16,1 13-4-16,-8 16 1 16,-3 5 2-16,10 10 1 15,4 19-1-15,7 0 0 16,11 0-2-16,6 0 0 16,5-16-2-16,9-12 0 15,15-10-3-15,7-25 1 16,14-15-8-16,-7-17 1 15,0-21-8-15,-11-3 1 0</inkml:trace>
  <inkml:trace contextRef="#ctx0" brushRef="#br2" timeOffset="89180.34">3009 8407 42 0,'-7'28'21'0,"18"25"-17"0,-4-40 32 0,3 9-30 16,1 9 0-16,7 10 4 15,6 25 1-15,12 12-13 16,6 13 0-16,-10 16 8 15,-4 12 1-15,-10 16-4 16,-15 12 0-16,-14 13-4 16,-10 9 0-16,-10-3-6 15,2-9 1-15,1-16-13 16,0-21 0-16,3-26 0 16,4-32 1-16</inkml:trace>
  <inkml:trace contextRef="#ctx0" brushRef="#br2" timeOffset="90152.54">3796 10285 58 0,'21'3'29'0,"28"-28"-34"15,-34 6 59-15,13-3-51 0,4-22 0 16,6-15 0-16,-2-13 0 16,-5-19-5-16,1-10 1 15,-4-11 1-15,-10-4 0 16,-7-4-2-16,-1 4 0 16,-6 7-1-16,-8 18 1 15,-6 12-2-15,-1 13 1 16,-3 13-1-16,0 15 1 15,3 17-1-15,1 8 1 16,-1 29 1-16,4 6 0 0,0 21 1 16,3 11 0-16,4 18 3 15,4 0 0-15,3 13 1 16,11-13 0-16,-8 9 0 16,11 1 1-16,-3-7-2 15,-4-9 1-15,4-13-3 16,-1-15 1-16,5-13-1 15,-8-16 0-15,3-9-1 16,-6-15 0-16,7-7 0 16,-8-6 0-16,1 6 1 15,-4 3 0-15,3 3 0 16,1 4 0-16,-1 2 0 16,5 16 1-16,-5 10 0 15,4 6 1-15,-3 3 0 16,-1 3 0-16,1 4-1 15,0-4 1-15,-1-6-1 0,-3 0 1 16,4-10-2-16,-1-5 0 16,1-7-2-16,0-7 1 15,-1-2-2-15,1-7 1 16,-1-9-1-16,1-3 1 16,0 9 0-16,3-3 1 15,-4 3 1-15,1 7 0 16,6 12 1-16,5 3 0 15,-8 6-1-15,3 4 1 16,1 6-2-16,3 3 1 16,-7 3-4-16,-3 3 1 0,3-3-14 15,-3-15 1-15</inkml:trace>
  <inkml:trace contextRef="#ctx0" brushRef="#br2" timeOffset="90520.31">5249 8491 58 0,'0'3'29'0,"11"13"-24"16,-11-16 46-16,0 3-47 0,-7 10 0 31,-21 65 2-15,-11 29 0-16,4 15-8 0,-11 16 1 15,10 22 4-15,1 31 1 16,7-3-2-16,3 4 0 16,8 8-1-16,13-11 1 15,4-11-2-15,4-11 1 16,13-17-2-16,8-24 1 15,10-14-6-15,8-21 1 16,-1-22-10-16,4-22 0 16,-7-22-7-16,10-18 0 0</inkml:trace>
  <inkml:trace contextRef="#ctx0" brushRef="#br2" timeOffset="91098.89">9945 7990 59 0,'46'69'29'0,"52"100"-32"0,-66-100 51 0,7 41-45 16,10 37 0-16,4 41 2 15,-7 25 0-15,-11 26-6 16,-10 12 0-16,-11-13 4 16,-7-9 0-16,-10-28-3 15,-8-16 0-15,-10-16-8 16,-7-25 0-16,-15-15-12 15,-9-23 1-15</inkml:trace>
  <inkml:trace contextRef="#ctx0" brushRef="#br2" timeOffset="93577.33">688 14214 43 0,'-7'32'21'0,"7"-4"-10"16,0-25 21-16,7 0-27 15,-4 0 1-15,-3-9 3 16,11-10 1-16,7-15-12 15,10-10 0-15,-3-25 7 16,10-28 1-16,-3-19-4 16,6-3 1-16,-6-15-5 15,-14 2 1-15,-8-3-3 16,-10 10 1-16,0 12-1 16,0 13 0-16,-10 19-1 15,3 15 0-15,-4 16 0 16,1 22 1-16,3 15 1 0,-4 26 0 15,7 12 0-15,-6 22 0 16,10 23 3-16,-7 30 1 16,7 4 3-16,0 12 0 15,0 19 0-15,7-6 0 16,3-4 1-16,12-18 0 16,-1-19-2-16,-4-16 0 15,5-22-3-15,-5-18 1 16,8-13-1-16,3-16 1 0,-10-15-1 15,-4-4 0-15,4-12-1 16,-1-9 1-16,4-4-1 16,0-6 1-16,1 3-1 15,-5 4 1-15,4 8 0 16,-10 11 0-16,7 8 0 16,-8 16 1-16,1 1-1 15,-4 8 1-15,-4 7-1 16,-3 3 1-16,0 4-1 15,0-4 0-15,0-6 0 16,0-4 0-16,0-2 0 16,0-1 0-16,7-2-1 15,-3-7 0-15,7-6-1 16,6-10 1-16,-6-6-1 0,6-9 0 31,5-6-1-15,-5 2 0-16,-6 10 1 0,-1 4 0 15,5 5 1-15,2 13 1 16,-6 3 1-16,-1 7 1 16,1 2 0-16,0 7 0 15,-4 3 0-15,3 0 0 16,1-3-2-16,6-4 0 16,5-5-5-16,6-7 1 15,-7-9-12-15,11-13 1 16</inkml:trace>
  <inkml:trace contextRef="#ctx0" brushRef="#br2" timeOffset="93982.07">2124 13092 57 0,'0'22'28'0,"-11"9"-26"16,11-12 44-16,-10 6-43 0,3 12 1 15,-15 10 0 1,1 10 0-16,4 9-6 0,-5 15 1 16,1 10 3-16,-3 13 0 15,-1 2-4-15,7 1 1 16,8 6-2-16,10-3 0 16,0-10-2-16,10-19 0 15,8-15-5-15,3-25 0 16,18-22-6-16,10-19 1 15,4-28-1-15,4-16 1 0</inkml:trace>
  <inkml:trace contextRef="#ctx0" brushRef="#br2" timeOffset="94205.31">2551 13506 48 0,'0'3'24'0,"10"0"-24"16,-10 3 50-16,-7 10-48 15,4 3 0-15,-4 6 1 16,-11 12 1-16,-7 20-4 16,-10 15 1-16,-7 0 2 15,-8 13 1-15,8-4-3 16,3 7 0-16,11-13-4 16,10-12 0-16,4-16-10 15,7-19 1-15,14-25-7 16,-3-15 1-16</inkml:trace>
  <inkml:trace contextRef="#ctx0" brushRef="#br2" timeOffset="94404.92">2205 13524 42 0,'7'3'21'0,"4"38"-15"0,-1-28 33 31,1 28-34-31,-1 9 0 0,-3 0 0 15,-3-3 1 1,3 0-11-16,3-6 0 0,-6-13-7 16,7-12 0-16,6-10-4 15,-6-19 1-15</inkml:trace>
  <inkml:trace contextRef="#ctx0" brushRef="#br2" timeOffset="94897.7">2981 13073 53 0,'28'15'26'0,"-7"11"-27"0,-10-14 51 0,-4 7-46 16,4 12 0-16,-8 13 2 16,4 16 0-16,-3 12-8 15,3 22 0-15,-7 19 4 16,-11 6 1-16,-6 6-4 15,-5-5 1-15,-9-8-4 16,6-24 0-16,4-19-5 16,7-15 0-16,0-20-10 15,21-28 1-15</inkml:trace>
  <inkml:trace contextRef="#ctx0" brushRef="#br2" timeOffset="95216.03">3739 13512 64 0,'-10'12'32'0,"6"7"-33"0,4-19 56 0,11-3-53 15,10-3 0-15,0 3 0 16,18-7 1-16,10-5-6 16,4-7 0-16,-3 0-4 15,-4 3 1-15,-15 3-14 16,-13 4 1-16</inkml:trace>
  <inkml:trace contextRef="#ctx0" brushRef="#br2" timeOffset="95407.26">3658 13894 66 0,'0'66'33'0,"29"-41"-27"0,-19-22 52 16,11-3-55-1,8-6 0-15,13-10 0 16,14-2 1-16,4-7-9 0,-7-7 1 16,-7 4-7-16,-11 3 0 15,-17 3-11-15,-11 3 1 16</inkml:trace>
  <inkml:trace contextRef="#ctx0" brushRef="#br2" timeOffset="99536.88">5422 9601 24 0,'7'10'12'0,"-3"-4"-2"0,-4-6 12 0,0 0-20 15,0 0 0-15,0 0 2 16,0 0 1-16,7 0-5 16,3 0 1-16,-10 0 4 15,4 0 0-15,3-3 0 16,0 6 1-16,4-3-2 15,-8 3 0-15,4-3 0 16,4 0 0-16,-8 0-1 16,4 0 0-16,4 0 0 15,7 0 1-15,-8 3-1 16,11-3 1-16,-3-3-2 16,7 3 1-16,-4-3 0 15,4 0 0-15,-4 3-1 0,0 0 1 16,0 3-1-16,0-3 1 15,-3 0-1-15,0-3 0 16,-4-3 0-16,10 3 0 16,-3-1-1-16,1 4 0 15,6 0-1-15,4 4 1 16,-4-4 0-16,-3 3 0 16,3-3-1-16,0 0 1 15,4 0-1-15,3 0 1 16,-3 0 0-16,7-3 0 0,-1-1 0 15,1-2 0-15,-7 0 0 16,3 0 1-16,4 2-1 16,0 4 1-16,10 0-1 15,-6 4 1-15,2-1-1 16,5 0 0-16,3-3-1 16,3 0 0-16,-6 0 0 15,-1-3 1-15,0 0 0 16,1 3 0-16,10-4-1 15,-11 4 1-15,4 0-1 16,0 0 1-16,3-3-1 16,1 3 1-16,-1-3-1 15,-10 0 1-15,0 0-1 16,10 3 1-16,1 0-1 16,-8-3 0-16,4-3 0 15,7-4 1-15,4 1-1 16,-1-7 0-16,-6 3 0 0,-1 4 1 15,8 0-1-15,3-1 1 16,-7 1-1-16,7-1 0 16,3 4 0-16,4 0 0 15,-10 3 0-15,-4 3 0 16,7 0 0-16,-14-3 0 16,3 0 0-16,-7-1 0 15,-6 1 0-15,-8-3 0 16,-3 3 0-16,-4 0 1 0,-3 3-1 15,-8 0 0-15,1 0 0 16,-7 0 0-16,-1 0-1 16,-3 0 1-16,0 0-1 15,-7 0 0-15,7 0 0 16,-7 3 1-16,0 0 0 16,0-3 0-16,0 3 0 15,0-3 0-15,0 3 0 16,-7-3 0-16,7 0-1 15,0 0 1-15,0 3-4 16,0-3 1-16,0 0-5 16,-3 0 0-16,-1 0-11 15,-6 0 0-15,-12 4-6 16,1 2 1-16</inkml:trace>
  <inkml:trace contextRef="#ctx0" brushRef="#br2" timeOffset="100918.72">4981 14728 44 0,'4'13'22'0,"6"-22"-11"16,-3 2 22-16,0-2-29 16,4-7 1-16,3-3 4 15,4-18 1-15,-4-7-12 0,11-28 1 16,-1-10 6-16,12-18 1 15,-8-16-3-15,-7-16 1 16,0-18-4-16,-10 5 1 16,-4-11-2-16,3 5 0 15,-10 13 0-15,-10 13 0 16,-4 15 0-16,0 19 0 16,-11 22-2-16,11 19 0 15,-7 18 0-15,10 20 1 16,-7 28 0-16,1 21 0 15,6 32 0-15,8 19 1 16,-4 22 2-16,7 12 1 16,7 4 0-16,3 2 0 0,11-15 0 15,-3 0 0-15,-4-16 0 16,4-19 0-16,-1-9-1 16,-3-15 0-16,4-13-1 15,-7-13 1-15,-1-16-1 16,8-12 0-16,-4-12 0 15,4-4 0-15,-1-9 0 16,-3-6 1-16,4-4-1 16,0 1 1-16,-4 2 0 15,3 10 1-15,5 10-2 16,-5 12 1-16,4 15-1 16,-3 7 1-16,3 19-1 15,-10 3 1-15,-1 3-2 16,-3 0 1-16,-3-6 0 15,0-3 0-15,-1-10-1 16,-3-9 1-16,0-7-1 0,0-12 0 16,4-12 0-16,3-7 0 15,3-6-1-15,-6-13 1 16,6 10-1-16,4-4 1 16,1 1 0-16,2 6 1 15,1 6-1-15,3 10 1 16,4 9 1-16,-1 3 0 15,-2 13 0-15,-1 9 1 16,-4 9-1-16,5 7 0 16,-5 3-3-16,8-6 1 0,-4-4-7 15,0-15 1-15,4-13-12 16,-4-12 1-16</inkml:trace>
  <inkml:trace contextRef="#ctx0" brushRef="#br2" timeOffset="101338.13">6615 13145 60 0,'-18'22'30'0,"-24"47"-32"0,24-53 47 16,-3 2-44-16,-7 14 0 15,-1 15 0-15,-6 3 0 16,-4 19-2-16,0 16 1 16,-3 21 2-16,7 4 0 15,7 0-1-15,14 6 1 0,3-13-1 16,11-12 1-16,0-16-3 16,11-12 1-16,10-22-6 15,7-19 1-15,-7-16-14 16,7-18 1-16</inkml:trace>
  <inkml:trace contextRef="#ctx0" brushRef="#br2" timeOffset="101788.65">6907 13788 60 0,'-14'34'30'0,"-10"7"-35"0,13-32 46 0,-3 13-40 16,-18 13 1-16,4-1-1 15,-11 13 0-15,4 0-2 16,0 4 1-16,3-8-1 16,7-2 1-16,11-9-6 15,0-10 0-15,10-22-10 16,8-19 0-16</inkml:trace>
  <inkml:trace contextRef="#ctx0" brushRef="#br2" timeOffset="101986.73">6530 13687 39 0,'35'25'19'0,"4"54"-6"0,-28-63 24 15,6 15-33-15,8 10 0 16,7-4 1-16,3 4 0 16,-7 9-7-16,4-3 0 15,-11-6 3-15,7-3 1 16,-14-7-7-16,4-6 0 15,-7-6-11-15,-4-13 0 16</inkml:trace>
  <inkml:trace contextRef="#ctx0" brushRef="#br2" timeOffset="102210.92">7034 13988 46 0,'4'19'23'0,"7"-12"-15"0,-11-4 33 0,3-3-37 16,1 3 0-16,3 0 4 15,3 0 1-15,8 0-11 16,3-3 0-16,11-3 4 16,7-3 1-16,3-7-9 15,0-6 1-15,-3 4-14 16,-11-1 0-16</inkml:trace>
  <inkml:trace contextRef="#ctx0" brushRef="#br2" timeOffset="102436.5">7246 13891 55 0,'0'82'27'0,"-3"2"-30"0,3-59 40 16,0 4-38-16,0 5 1 15,0-6-8-15,0-9 0 0,0-6-2 16,-8-10 0-16,8-12-4 16,8-13 0-16</inkml:trace>
  <inkml:trace contextRef="#ctx0" brushRef="#br2" timeOffset="102809.27">7489 13643 56 0,'22'22'28'0,"-8"-12"-27"15,-11-7 59-15,4-6-56 16,0 3 1-16,15 3 1 15,-1 0 1-15,7 0-9 16,4-6 0-16,3 3 5 16,-10 0 1-16,-1 3-3 0,-2 4 0 15,-8 8-3-15,-7 4 0 16,-11 9-2-16,-6 0 1 16,-5 10-1-16,-9 9 1 15,-4-6 0-15,-1 6 0 16,1 6 1-16,3-3 1 15,11-6 1-15,4-9 1 16,6-4 0-16,4-6 0 16,14-9-1-16,11-10 1 15,7-9-4-15,7-6 1 16,-1-13-8-16,5 0 0 0,-1-19-9 16,-7-9 0-16</inkml:trace>
  <inkml:trace contextRef="#ctx0" brushRef="#br2" timeOffset="103063.62">7811 13380 61 0,'31'97'30'0,"19"-25"-31"16,-33-47 51-16,8 16-46 15,0 16 0-15,-1-1 1 16,1 7 0-16,-4 0-8 16,-10 6 1-16,-11 15 3 15,-4 7 1-15,-3-6-7 0,-14-4 1 16,-4-5-8-16,1-20 0 16,-8-18-8-16,14-19 1 15</inkml:trace>
  <inkml:trace contextRef="#ctx0" brushRef="#br2" timeOffset="103454.9">7969 13139 61 0,'11'12'30'16,"14"4"-34"-16,-11-19 53 0,3 0-46 15,12 3 1-15,2 0 0 16,1 0 0-16,-4 0-6 16,-3 3 1-16,-4 0 2 15,-7 9 1-15,-3 4-2 16,-8 12 0-16,-3-9-1 15,-3 6 1-15,-4 3 0 16,0 4 1-16,3-4 1 16,4 0 1-16,4 0 0 15,3-6 0-15,3-3-1 16,8-6 0-16,10-10-3 0,4-6 0 16,3-10-9-16,-7-2 1 15,-10-4-12-15,-11 0 0 16</inkml:trace>
  <inkml:trace contextRef="#ctx0" brushRef="#br2" timeOffset="104011.78">8685 14023 60 0,'-24'16'30'0,"20"-7"-21"0,4-9 46 16,4 3-49-16,6 0 0 16,15 0 3-16,0-3 1 0,21-6-14 15,21-6 1-15,3-7 5 16,11-3 0-16,-14 3-10 15,-7 3 0-15,-14 7-16 16,-11 6 1-16</inkml:trace>
  <inkml:trace contextRef="#ctx0" brushRef="#br2" timeOffset="104926.62">9751 14522 60 0,'-18'47'30'0,"11"-41"-29"0,7-6 41 15,7-13-37-15,7-9 0 0,11-15 2 16,3-20 0-16,11-21-10 15,14-26 1-15,10-27 5 16,1-17 1-16,-15 1-3 16,-10-7 0-16,-11 10-2 15,-3 6 0-15,-18 9-1 16,-3 13 0-16,-11 25-2 16,-8 19 0-16,1 22-1 15,-7 13 1-15,0 27 0 16,-4 26 0-16,1 18 2 15,2 23 0-15,5 18 3 16,10 25 1-16,7 7 3 16,3 22 0-16,4-4-1 15,4-9 1-15,-1 6-1 16,5-15 0-16,-1-10-3 0,-4-15 1 16,1-26-4-16,-1-9 1 15,1-19-1-15,0-15 1 16,3-10-1-16,7-15 1 15,-3-14 0-15,-1 1 1 16,8-6 0-16,0-4 1 16,3 4-1-16,0 3 1 15,-3 3-1-15,-1 12 1 16,-2 10-1-16,-5 9 1 16,-3 10-1-16,-3 0 1 15,-4-1 0-15,0 1 0 16,-3 6-1-16,-1-3 1 0,1 0-1 15,-1-4 0-15,4-5 0 16,-3-4 0-16,3-6-1 16,-4-3 0-16,4-3-1 15,0-7 1-15,4 1-2 16,0-4 1-16,3-6 0 16,0 0 0-16,3 3 1 15,1 7 0-15,3 5 1 16,4 11 0-16,-4 8 1 15,0-3 1-15,-3 17 0 16,0-1 0-16,-4 3-2 16,0 0 1-16,0-3-5 15,0-3 1-15,-3-3-13 16,-1-10 1-16,8-9-4 16,3-6 1-16</inkml:trace>
  <inkml:trace contextRef="#ctx0" brushRef="#br2" timeOffset="105241.6">11388 12950 62 0,'-11'4'31'0,"-21"2"-38"0,29 0 60 0,-8 13-51 16,-6 15 0-16,-8 20 2 16,-7 8 0-16,-10 26-5 15,-1 13 0-15,5 27 4 16,6 20 0-16,7-1-1 16,8 3 0-16,2-15-1 15,8-19 0-15,7-25-5 16,11-19 1-16,3-25-13 15,4-21 1-15,-1-17-5 16,-2-15 0-16</inkml:trace>
  <inkml:trace contextRef="#ctx0" brushRef="#br2" timeOffset="105871.62">11469 14095 57 0,'0'16'28'0,"21"-13"-27"16,-10-6 50-16,3-4-46 15,3 4 1-15,12-9 0 16,6-10 1-16,4-6-10 16,-4-7 1-16,-3 1 5 15,-8 9 0-15,-6-13-3 0,-11 0 1 16,-7 7-2-16,-7 3 0 15,-7 6-2-15,-7 9 1 16,-8 13-1-16,1 16 0 16,0 12 0-16,0 16 0 15,0 3 2-15,6 16 0 16,8 9 2-16,14 0 1 16,7-3 1-16,11-6 0 15,10-7 0-15,11-15 0 16,3-16-5-16,4-12 1 15,-3-29-8-15,2-12 1 16,5-23-12-16,-1-14 1 0</inkml:trace>
  <inkml:trace contextRef="#ctx0" brushRef="#br2" timeOffset="106132.87">12347 13029 29 0,'11'41'14'0,"-4"18"5"16,-7-46 7-16,-4 9-21 16,-3 6 1-16,-7-9 3 15,-7 6 0-15,-7 6-12 16,0 10 1-16,-1 6 8 16,1-9 0-16,3 9-3 15,1-3 1-15,6-7-3 16,4-5 0-16,3-4-4 0,4-9 0 15,4-7-6-15,3-9 0 16,3-9-8-16,4-13 1 16</inkml:trace>
  <inkml:trace contextRef="#ctx0" brushRef="#br2" timeOffset="106294.93">12065 13248 56 0,'35'85'28'0,"15"22"-30"0,-26-82 49 0,8 19-47 16,10 6 0-16,-3 9-3 15,-7-2 1-15,-4-10-13 16,-7-22 1-16</inkml:trace>
  <inkml:trace contextRef="#ctx0" brushRef="#br2" timeOffset="107358.16">12947 13684 42 0,'25'-28'21'0,"-15"-10"-15"16,-10 32 22-16,0 6-22 15,0 0 1-15,0 6 1 16,-7 7 1-16,-7 12-12 16,-11 19 0-16,-13 3 9 0,-5 16 0 15,1 3-4-15,3 12 0 16,7 13 0-16,8-3 0 16,6-1-1-16,7-2 1 15,4-19-5-15,11-19 1 16,17-19-4-16,11-21 0 15,7-14-12-15,-1-24 0 16</inkml:trace>
  <inkml:trace contextRef="#ctx0" brushRef="#br2" timeOffset="107584.03">13226 13835 47 0,'7'34'23'0,"-21"-18"-15"15,7-4 32-15,-8 10-37 16,-9 10 0-16,-8-4 3 16,-3 13 1-16,3 3-9 15,4 0 1-15,3-4 4 16,4-2 1-16,7-7-7 16,3-9 0-16,4-12-10 15,7-17 0-15,0-15-5 16,-3-15 0-16</inkml:trace>
  <inkml:trace contextRef="#ctx0" brushRef="#br2" timeOffset="107778.07">12996 13916 52 0,'25'54'26'0,"17"24"-26"0,-28-56 48 15,4 6-47-15,3 4 1 16,0 2 0-16,1 7 1 15,-1 0-4-15,0-7 0 16,0-3-1-16,-3-9 1 16,-4-3-10-16,0-6 1 0,-3-16-7 15,3-10 1-15</inkml:trace>
  <inkml:trace contextRef="#ctx0" brushRef="#br2" timeOffset="108006.61">13483 14070 55 0,'7'3'27'0,"11"-3"-23"16,-11 0 49-16,0 0-49 16,4 0 1-16,10 0 1 15,14 0 1-15,7 3-11 16,1 0 1-16,-1 0 0 15,-3-3 1-15,-7 0-14 16,-8-6 1-16,-6-9-5 16,0-4 0-16</inkml:trace>
  <inkml:trace contextRef="#ctx0" brushRef="#br2" timeOffset="108231.26">14019 13876 58 0,'4'12'29'0,"-18"63"-33"0,10-53 55 16,1 7-49-16,-4 8 1 16,0 4 0-16,3 0 0 0,4-4-8 15,0-2 1-15,0-13-6 16,0-13 0-16,0-15-8 15,0-13 1-15</inkml:trace>
  <inkml:trace contextRef="#ctx0" brushRef="#br2" timeOffset="108455.26">14079 13549 57 0,'7'60'28'0,"-7"28"-23"0,7-54 50 0,8-2-53 15,2 8 1-15,1 14 0 0,0-1 1 16,-1 10-7-16,-10 9 0 16,0 6-2-16,-10-12 1 15,-8-3-16-15,-6-4 1 16</inkml:trace>
  <inkml:trace contextRef="#ctx0" brushRef="#br2" timeOffset="108920.56">14979 13628 45 0,'-14'9'22'0,"-21"10"-13"0,20-10 24 15,1 10-30 1,-7 19 1-16,-7 0 1 0,-4 12 0 15,0 9-6-15,4 10 0 16,7 10 4-16,7-1 1 16,10-3-3-16,11-6 1 15,11-12-6-15,7-13 0 16,3-22-13-16,11-13 1 16</inkml:trace>
  <inkml:trace contextRef="#ctx0" brushRef="#br2" timeOffset="109131.08">15258 13970 47 0,'-25'75'23'15,"-21"-12"-13"-15,28-41 29 0,-10 12-38 16,-7 10 1-16,-4 0-1 15,4 0 1-15,3 3-6 16,7-13 1-16,8-9-12 16,10-15 1-16</inkml:trace>
  <inkml:trace contextRef="#ctx0" brushRef="#br2" timeOffset="109328.08">14933 13901 46 0,'32'59'23'0,"21"32"-12"0,-39-69 29 16,4 9-39-16,3 4 0 15,3 3 0-15,-2 5 1 16,2 1-4-16,4-6 0 0,1-10-5 16,-5-6 1-1,-2-6-10-15,-8-10 1 0</inkml:trace>
  <inkml:trace contextRef="#ctx0" brushRef="#br2" timeOffset="109564.56">15409 14089 63 0,'11'-7'31'0,"14"7"-31"16,-11 0 56-16,7 4-54 16,14-4 0-16,8 3 0 0,-1-6 1 15,11-4-6 1,3 7 0-16,-10 0-3 0,-7 0 1 16,-11-3-15-16,-10-12 0 15</inkml:trace>
  <inkml:trace contextRef="#ctx0" brushRef="#br2" timeOffset="109774.84">15674 13832 49 0,'18'47'24'0,"-11"40"-17"0,-4-65 31 0,-3 10-36 16,0 2 1-16,0 4-1 15,4 3 1-15,-1 6-6 16,1-10 1-16,-1-5-3 16,-3-10 1-16,0-13-12 15,-3-15 0-15</inkml:trace>
  <inkml:trace contextRef="#ctx0" brushRef="#br2" timeOffset="110017.75">16133 13769 57 0,'0'75'28'0,"-11"-6"-30"0,7-41 47 15,-3 7-44-15,0 15 1 16,4 0 0-16,-1 7 0 15,4-4-6-15,4-9 1 16,-1-13-7-16,1-15 1 16,3-19-8-16,0-22 1 15</inkml:trace>
  <inkml:trace contextRef="#ctx0" brushRef="#br2" timeOffset="110242.14">16207 13430 67 0,'70'123'33'0,"-38"5"-36"0,-14-87 62 0,10 6-58 16,4 12 1-16,-4 1-1 15,0 9 0-15,-17 9-3 16,-15 7 1-16,-14-6-5 15,-13-1 1-15,2-6-15 16,-13-19 0-16</inkml:trace>
  <inkml:trace contextRef="#ctx0" brushRef="#br2" timeOffset="110631.67">16447 12562 54 0,'17'62'27'0,"43"14"-19"0,-35-42 35 0,17 23-37 16,11 33 0-16,0 17 3 16,3 31 0-16,1 38-12 15,-11 9 1-15,-15 25 6 16,-23 12 1-16,-23-8-6 15,-6-7 1-15,-28-19-14 16,-22-25 1-16,-17-22-9 16,11-25 1-16</inkml:trace>
  <inkml:trace contextRef="#ctx0" brushRef="#br0" timeOffset="115869.37">8587 13145 42 0,'17'-13'21'0,"1"-37"-15"15,-15 34 22-15,1-5-25 16,-4-1 1-16,0-3 1 16,-11-4 1-16,4 1-8 15,-14 3 1-15,-21 0 4 16,-18 6 0-16,-11 7-2 16,-17 5 1-16,7 7-2 0,-7 10 0 15,-7 8-1-15,6 1 1 16,1 13-2-16,14 8 0 15,18 17-1-15,17 15 0 16,21 19 1-16,22-3 0 16,20 0 1-16,26-7 1 15,3-18 2-15,24-16 0 16,8-22 3-16,14-25 0 16,7-16-1-16,-8-25 0 15,-13-6-2-15,-11-15 1 0,-25-7-3 16,-13 0 1-16,-19-3-7 15,-13-1 0-15,-8-2-11 16,-24 13 0-16</inkml:trace>
  <inkml:trace contextRef="#ctx0" brushRef="#br0" timeOffset="116681.78">7853 12903 24 0,'35'10'12'15,"-24"-10"-1"-15,-11 0 4 0,0 0-9 16,0 0 1-16,10-6 4 15,-10-1 0-15,4-5-14 16,-4-4 1-16,0 0 9 16,-4-2 0-16,-6 2-3 15,-4-6 1-15,-8-3-3 16,-6-6 0-16,-14-4-1 0,-11 1 1 16,-7-1-2-1,-7-3 1-15,-14-2-1 0,-7 8 1 16,-22-2-1-16,11 9 0 15,-3 6 0-15,-7 6 0 16,-4 7 0-16,0-3 0 16,14 9 0-16,4 3 1 15,-11 9-1-15,4 7 0 16,-7 6 0-16,6 10 1 16,8 2-1-16,3 10 1 15,-14-3-1-15,15 3 1 16,-1-3-1-16,4 0 0 0,17 0-1 15,11-16 1-15,4-3-1 16,13-6 1-16,1 13-3 16,14-7 1-16,0 3-4 15,10-3 0-15,7 3-8 16,8 3 0-16,3-5-1 16,-11 8 0-16</inkml:trace>
  <inkml:trace contextRef="#ctx0" brushRef="#br0" timeOffset="117312.21">5161 12950 54 0,'25'0'27'0,"0"-3"-35"0,-15 3 57 16,-10 0-47-16,11 0 1 0,-11 0 1 15,0 0 0 1,-11 3-5-16,1 13 1 0,-15 9 2 16,-7 13 0-16,0 9-1 15,-6 6 0-15,-1 1-1 16,-4 2 0-16,5-3-1 16,6-6 0-16,0-12 0 15,7-7 1-15,11-3-1 16,-3-6 0-16,6-3 0 15,11-4 0-15,0-6 0 16,11 1 1-16,6-4-1 16,4-3 1-16,1-6 0 15,6-1 1-15,4 1 0 16,6-3 0-16,5-1-1 16,3 1 1-16,-8 3 0 15,-6-1 0-15,-4 1 0 16,-6 3 1-16,-1 3-2 0,-14 0 1 15,3 3-1-15,-10-3 0 16,-7-3-1-16,-3-7 0 16,-19-12-1-16,-2 1 1 15,-1-20 1-15,-7-9 0 16,7-13-3-16,4-9 0 16,4-22-14-16,2-7 1 15</inkml:trace>
  <inkml:trace contextRef="#ctx0" brushRef="#br0" timeOffset="121400.47">12510 13995 46 0,'-15'12'23'0,"19"-21"-21"0,-4 9 47 0,0 0-42 15,0 0 0-15,0 0 4 16,0 0 0-16,0 0-14 16,0 6 1-16,0-6 8 15,3 3 1-15,-3 0-4 16,-3 1 0-16,-1 2-2 15,-3 0 0-15,0-3-4 16,0 3 0-16,0-2-6 16,0-4 1-16,0-7-14 15,-4-8 1-15</inkml:trace>
  <inkml:trace contextRef="#ctx0" brushRef="#br0" timeOffset="122238.69">14591 13992 68 0,'-7'12'34'0,"3"-12"-20"16,4 0 34-16,0 0-44 15,0 0 0-15,0 0 3 16,0 3 0-16,-3 0-9 16,-1 4 0-16,1-1 5 15,-1 0 1-15,1-3-5 0,-1 0 1 16,1-3-8-16,-4-6 0 15,-4-6-17-15,-7-10 1 16</inkml:trace>
  <inkml:trace contextRef="#ctx0" brushRef="#br2" timeOffset="127580.67">3602 15735 48 0,'0'-3'24'0,"-4"-13"-12"16,4 16 24-16,0-6-33 16,0 6 1-16,0 0 2 15,4-3 1-15,3 0-9 16,0 0 1-16,25-1 2 16,7 1 0-16,-1-3-7 0,5 3 1 15,-5 3-13-15,-9 0 0 16</inkml:trace>
  <inkml:trace contextRef="#ctx0" brushRef="#br2" timeOffset="127762.15">3581 16030 53 0,'0'59'26'0,"17"-40"-20"0,-6-16 38 16,-11 0-40-16,11-3 0 15,10-3 0-15,14-6 0 0,7-10-12 16,8 0 0-16,-8-3-8 16,4-6 0-16</inkml:trace>
  <inkml:trace contextRef="#ctx0" brushRef="#br2" timeOffset="128511.88">4364 15792 65 0,'-11'21'32'0,"22"5"-28"16,-1-23 52-16,1 3-52 15,7-3 0-15,13 0 4 16,8-3 1-16,14 0-11 16,4-9 1-16,-4-1 5 0,3 4 1 15,-7 6-3 1,-6 0 0-16,-15 13-5 0,-14 2 1 15,-18 17-2-15,-17 8 0 16,-7 8-1-16,-4 11 1 16,-17 7 0-16,3-13 0 15,4 4 3-15,10-4 0 16,4-3 2-16,7 0 0 16,7 1 4-16,14-11 0 15,14-8 0-15,10-4 0 16,15-12-1-16,11-13 0 15,9-10-5-15,9-2 1 0,-9-7-11 16,5-6 0-16,3-9-14 16,-18 6 1-16</inkml:trace>
  <inkml:trace contextRef="#ctx0" brushRef="#br2" timeOffset="129308.36">5189 16773 73 0,'0'13'36'0,"11"-35"-36"16,0 6 58-16,3-6-56 15,0-25 1-15,10-13 0 0,8-12 0 16,3-22-5-16,-6-19 1 16,-8-9 0-16,-7 31 1 15,-7-50-3-15,-14 9 0 16,-4 7-2-16,-3 15 1 16,0 13-1-16,0 22 0 15,-4 21 0-15,8 32 0 16,6 19 0-16,-6 28 1 15,3 16 0-15,0 28 1 16,3 22 2-16,-3 19 1 0,7 12 1 16,0-9 1-16,0 6 1 15,0 0 0-15,0-12 0 16,7-23 1-16,-3-11-1 16,6-20 1-16,4-19-2 15,0-12 1-15,8-22-1 16,2-12 0-16,-3-10-2 15,8-13 1-15,-8-2-3 16,0-1 1-16,0-6-1 16,0 3 1-16,4 7-1 15,0 6 0-15,-4 12 0 16,4 13 1-16,-11 9 0 16,3 7 0-16,1-4 1 15,-7 7 1-15,-8 3 0 16,4-1 0-16,4 4-1 0,-8-6 0 15,1 0 0-15,-1 3 1 16,1-7-2-16,-1-2 0 16,1-4-1-16,3-3 0 15,-4-3-1-15,5-3 1 16,2-3-1-16,1-7 1 16,6-3 0-16,-6-6 1 15,0 10 0-15,-1 2 0 16,-6 1 1-16,6 3 0 15,4 12 0-15,-3 7 1 0,-1 8 0 32,5 8 0-32,-5-4-1 0,4 0 1 0,0-3-4 15,11-6 0-15,0-7-12 16,7-12 0-16,3-10-1 16,-3-9 0-16</inkml:trace>
  <inkml:trace contextRef="#ctx0" brushRef="#br2" timeOffset="129668.2">6629 15666 53 0,'-4'22'26'0,"-13"16"-32"0,13-32 53 16,-10 6-43-16,0 10 0 16,-7 13 3-16,-8 6 0 15,1 12-9-15,3 7 0 16,1 15 6-16,3 3 1 15,3 7-3-15,14 6 0 16,-6-7-2-16,10 1 0 16,0-13-3-16,14-15 1 0,4-17-6 15,10-18 0-15,-3-15-11 16,13-17 0-16</inkml:trace>
  <inkml:trace contextRef="#ctx0" brushRef="#br2" timeOffset="129897.03">6918 16140 47 0,'-4'28'23'0,"-6"9"-20"16,-1-24 32-16,-13 9-33 15,-1 0 1-15,-14 12 0 16,7 7 0-16,-3-3-5 15,7 3 0-15,3-7 0 16,-3-3 1-16,10-12-9 0,4-16 1 16,4-9-6-16,10-13 0 15</inkml:trace>
  <inkml:trace contextRef="#ctx0" brushRef="#br2" timeOffset="130091.5">6625 16052 32 0,'7'19'16'0,"25"6"-11"0,-21-10 23 16,3 10-24-16,0 10 1 0,7-1 3 16,-10 7 0-16,3 6-10 15,-4 7 0-15,4 5 6 16,-3-9 1-16,0-9-4 16,-4-6 0-16,3-10-8 15,4-10 1-15,4-2-9 16,-8-23 1-16</inkml:trace>
  <inkml:trace contextRef="#ctx0" brushRef="#br2" timeOffset="130314.79">7041 16365 63 0,'0'29'31'0,"22"-20"-34"0,-12-9 57 16,-3 0-53-16,11 0 1 16,7 0-1-16,6-6 0 15,8-4-6-15,0-9 0 32,0-24-13-32,-7 2 1 15</inkml:trace>
  <inkml:trace contextRef="#ctx0" brushRef="#br2" timeOffset="130526.7">7285 16121 44 0,'7'50'22'0,"-4"16"-13"0,-3-54 22 0,0 10-30 16,-3 7 0-16,-4 8-1 15,3 7 1-15,-13 3-3 16,6-9 0-16,1-10-7 16,2-9 1-16,5-19-6 15,3-13 1-15</inkml:trace>
  <inkml:trace contextRef="#ctx0" brushRef="#br2" timeOffset="130883.26">7511 16074 66 0,'24'15'33'0,"12"-2"-37"0,-26-13 66 16,8 3-60-16,7-3 0 15,3 0 0-15,4 0 0 16,-4 0-4-16,0 0 1 15,-14 0 0-15,-3 6 1 16,-11 7-4-16,-7 9 1 16,0 6-2-16,-11 0 1 15,-3 4 0-15,0 2 0 0,-1 1 1 16,5-1 1 0,10 4 2-16,3 3 0 0,4-1 0 15,7-2 1-15,7-7-2 16,4-6 1-16,0-6-3 15,10-16 0-15,4-15-7 16,3-13 1-16,7-19-8 16,-10-10 1-16</inkml:trace>
  <inkml:trace contextRef="#ctx0" brushRef="#br2" timeOffset="131094.62">7814 15848 76 0,'46'103'38'0,"3"17"-51"0,-35-77 75 16,1 8-62-16,-8 18 1 16,0 15-2-16,-11 10 0 15,-10 4-4-15,-11-17 0 16,-10-6-15-16,3-18 0 15</inkml:trace>
  <inkml:trace contextRef="#ctx0" brushRef="#br2" timeOffset="131596.47">8841 16557 78 0,'3'22'39'0,"29"-29"-37"0,-14 1 62 15,17-3-60-15,4-7 0 16,14 0-1-16,7 1 1 0,3 2-12 16,-14 7 1-16,-3 6-7 15,-14 6 0-15,-7-3-11 16,-8 7 1-16</inkml:trace>
  <inkml:trace contextRef="#ctx0" brushRef="#br2" timeOffset="132490.82">10492 15547 66 0,'0'6'33'0,"-4"-15"-33"15,1 9 54-15,-1-6-51 16,-3 6 1-16,-4 0 0 0,-3 0 1 16,-14 0-7-16,-14 0 0 15,10 3 4-15,-7 3 0 16,-3 10-4-16,-8 2 1 15,-2 4-3-15,-1 7 0 16,3-4-1-16,1 3 0 16,3 3-1-16,4 4 0 15,3 6 2-15,11 6 1 16,6 9 2-16,8 10 0 16,4 9 1-16,-1 13 0 15,1 6 1-15,-12 9 0 0,1 17-1 16,4-7 1-16,-1 3-1 15,-3 9 1-15,0-3 1 16,3-3 0-16,4-21 2 16,3-7 0-16,11-10 2 15,11-18 1-15,7-10 1 16,20-6 0-16,19-9 0 16,27-13 0-16,15-13-4 15,7-12 0-15,-4-6-8 16,-10-10 0-16,-11 1-18 15,-17-7 1-15,-15 6-5 16,-14 4 0-16</inkml:trace>
  <inkml:trace contextRef="#ctx0" brushRef="#br2" timeOffset="133691.44">16944 15387 57 0,'28'34'28'0,"14"-30"-24"0,-20-1 29 16,9 0-31-16,19-3 0 15,6 0 1-15,8 0 0 16,10-3-4-16,0-4 1 16,-4 1 1-16,-6-6 1 15,-11-4-2-15,-11 0 0 0,-10 1-1 16,-7 2 1-16,-15 1-2 15,-10 5 0-15,-10 7-1 16,-15 10 0-16,-7 5-1 16,-7 14 1-16,4 8-2 15,0 17 1-15,-4 11-1 16,0 14 1-16,11 15 1 16,14 6 1-16,10 10 2 15,4 0 1-15,18 9 2 16,17 13 1-16,4 2 0 15,3 1 1-15,-6 6-1 16,-12 0 0-16,-13-9-3 16,-18 12 1-16,-21-2-1 15,-15-5 0-15,-31-5-2 16,-32-22 1-16,-10-16-4 16,-11-22 1-16,-11-28-12 0,-17-28 1 15</inkml:trace>
  <inkml:trace contextRef="#ctx0" brushRef="#br2" timeOffset="141813.51">9835 16993 35 0,'11'31'17'0,"0"-19"0"0,-4-8 18 0,0-4-29 16,3-4 1-16,1-5 5 15,-1-16 1-15,12-10-16 16,6-21 0-16,4-16 9 15,-1-19 1-15,5-9-6 16,-5-10 1-16,-6 0-5 16,-14-3 0-16,-8 10-3 15,-6 5 0-15,-8 14-3 16,-3 15 0-16,-7 12 0 16,0 17 0-16,-1 15-1 15,1 21 0-15,4 23 3 16,3 28 0-16,3 13 8 15,7 18 0-15,8 23 4 0,3 8 0 16,11 17 4-16,-4-10 1 16,3-6-1-16,1-10 0 15,0-19-5-15,-4-8 0 16,0-17-4-16,-3-12 1 16,-4-6-3-16,0-20 0 15,-4-11-1-15,-3-7 1 16,7-13-1-16,0-12 0 15,4 3 0-15,3-6 0 16,0-7 2-16,0-2 0 16,-3 5 0-16,-1 4 0 15,1 6 2-15,-4 10 1 16,0 5 0-16,-3 10 1 0,-1 7 0 16,1 6 0-16,-4-1 0 15,0-5 1-15,0 5-3 16,0 4 1-16,0 0-1 15,0 0 1-15,3 3-1 16,1-7 0-16,-1 1-1 16,1-7 1-16,-1-2-1 15,4-7 0-15,0-7-1 16,0-8 0-16,4-1 0 16,0-3 0-16,-1-3 0 15,4-3 0-15,-3 0 0 16,3 3 0-16,0 7 1 15,0 2 0-15,0 10 0 16,-3 12 1-16,7 7 0 16,-11-3 0-16,0 12 0 0,3 6 1 15,-3 0-2-15,4 1 0 16,-1-4-6-16,5-9 0 16,-1-16-10-16,3-19 1 15</inkml:trace>
  <inkml:trace contextRef="#ctx0" brushRef="#br2" timeOffset="142308.24">11031 16102 38 0,'-3'-6'19'0,"3"3"-12"0,0 6 24 16,0-3-27-16,-4 3 0 16,-3 6 2-16,4 1 1 15,-18 21-8-15,-8 3 0 16,1 14 5-16,-7 8 1 15,7 13-3-15,3 6 0 16,0 10 0-16,4-10 0 16,3 7-2-16,8 2 1 15,6-8-1-15,4-14 1 16,4-12-6-16,3-9 1 0,3-19-13 16,8-19 1-16</inkml:trace>
  <inkml:trace contextRef="#ctx0" brushRef="#br2" timeOffset="142744.31">10894 16786 63 0,'0'15'31'0,"7"1"-34"16,7-13 51-16,0-3-44 0,4 3 1 15,3-3 1-15,7-6 1 16,4-7-10-16,-4-2 0 16,0-10 5-16,1 0 1 15,-8-4-4-15,-7-5 0 16,-7 2-3-16,-7 1 0 15,-4 3-1-15,-3 6 1 16,0 9-1-16,0 7 0 16,-3 12 1-16,-1 13 1 15,4-3 2-15,0 12 0 16,3 10 2-16,4 9 0 0,4-10 1 16,3 4 1-1,0 0-1-15,4-7 1 0,-1-5-3 16,4-7 0-16,4-13-7 15,3-12 1-15,4-7-11 16,-4-18 0-16</inkml:trace>
  <inkml:trace contextRef="#ctx0" brushRef="#br2" timeOffset="143059.78">11525 16064 61 0,'-7'19'30'0,"-7"-3"-38"0,7-10 50 15,0 10-41-15,-7 6 1 16,-4 9 1-16,-3-3 1 16,7 4-6-16,-7-1 1 15,7 0-1-15,3-6 1 16,8-6-12-16,3-12 0 16,7-14-4-16,3-12 0 0</inkml:trace>
  <inkml:trace contextRef="#ctx0" brushRef="#br2" timeOffset="143241.97">11367 16133 41 0,'21'35'20'0,"0"43"-13"16,-11-65 34-16,1 9-40 16,0 6 1-16,3 0-1 15,3-3 1-15,1 3-4 16,0-6 1-16,-1-6-4 15,-3-10 0-15,-3-3-10 16,0-15 1-16</inkml:trace>
  <inkml:trace contextRef="#ctx0" brushRef="#br2" timeOffset="143481.19">11589 16017 60 0,'14'72'30'0,"18"38"-33"0,-18-88 54 16,0 16-48-16,3 9 0 16,1 12-1-16,-4 7 1 0,-10 9-5 15,-11 7 0-15,-11-10-3 16,-7-3 0-16,-6-19-14 15,-8-12 1-15</inkml:trace>
  <inkml:trace contextRef="#ctx0" brushRef="#br2" timeOffset="143933.56">11994 16701 47 0,'-3'-10'23'0,"3"-8"-11"0,0 18 29 0,3-7-35 15,8 4 1-15,7 0 2 16,3 3 0-16,14 3-13 16,15-3 1-16,-1 0 4 15,0-3 1-15,-6 3-10 16,-12-3 0-16,-6-6-12 16,-11-10 1-16</inkml:trace>
  <inkml:trace contextRef="#ctx0" brushRef="#br2" timeOffset="144128.87">12178 16497 58 0,'3'50'29'0,"-3"16"-33"0,0-53 45 15,0 12-41-15,4 12 1 16,-4-2-1-16,3-7 0 15,1 3-6-15,0-5 0 16,-1-14-10-16,4-9 1 16</inkml:trace>
  <inkml:trace contextRef="#ctx0" brushRef="#br2" timeOffset="144847.46">12270 17247 53 0,'-7'37'26'0,"14"-21"-25"0,0-19 41 0,3-10-40 15,8-6 1-15,3-15 3 16,0-13 0-16,15-13-7 15,13-12 0-15,0-19 4 16,-3-15 1-16,-7-7-3 16,-7-7 1-16,-11-2-2 15,-11 12 0-15,-2 4-2 16,-12 15 1-16,-3 19-1 16,0 12 0-16,0 23-1 0,-4 21 1 15,4 25 0-15,-3 20 0 16,-1 27 0-16,-3 22 0 15,3 23 2-15,1 8 0 16,-1-5 0-16,1-7 0 16,3-6 0-16,3-16 1 15,4-9-1-15,4-16 0 16,3-18-3-16,0-17 1 16,0-11-1-16,0-14 0 15,0-2 0-15,3-4 1 0,1-9 0 16,0-3 0-16,-1-1 2 15,4 7 1-15,0 7-1 16,0 8 1-16,4 14 0 16,0 8 1-16,-1 7 0 15,-3-3 0-15,1 3 1 16,-5 0 0-16,-3 0-1 16,0 0 1-16,0-3-2 15,-3-7 1-15,-1 1-2 16,1-4 0-16,-1-6-1 15,-3-3 0-15,8-3 0 16,-1-6 1-16,0-1-1 16,0 1 1-16,0 9 0 15,0 3 0-15,3 3 0 16,-3 7 1-16,4 0-1 16,-4 2 0-16,4 4-3 15,-4-3 1-15,0-1-6 0,0-5 1 16,3-13-9-16,-3-4 0 15</inkml:trace>
  <inkml:trace contextRef="#ctx0" brushRef="#br2" timeOffset="145163.48">13314 16340 58 0,'-11'22'29'0,"-13"32"-35"0,17-39 52 0,-4 10-45 16,-7 10 0-16,-3 2 3 15,-4 14 1-15,-3 5-6 16,0 13 1-16,3 0 3 15,8 6 0-15,6 1-1 16,4-7 0-16,7-16-6 16,7-9 1-16,7-16-7 15,7-9 0-15,8-16-9 16,-1-16 1-16</inkml:trace>
  <inkml:trace contextRef="#ctx0" brushRef="#br2" timeOffset="145418.89">13511 16751 58 0,'-7'53'29'0,"-31"-6"-34"0,27-31 50 16,-7 6-45-16,-6 6 0 0,2 7-2 16,1 6 1-16,4-10-5 15,3-9 1-15,3-13-11 16,4-15 1-16</inkml:trace>
  <inkml:trace contextRef="#ctx0" brushRef="#br2" timeOffset="145611.71">13353 16701 57 0,'35'56'28'0,"14"23"-25"16,-38-60 46-16,-1 9-47 16,5 6 1-16,-1 4-1 15,0 6 0-15,-7-7-6 0,0-2 0 16,0-7-7-16,-3-12 1 15,-4-22-8-15,3-7 0 16</inkml:trace>
  <inkml:trace contextRef="#ctx0" brushRef="#br2" timeOffset="146034.68">13861 16895 45 0,'-18'7'22'0,"4"-14"-12"15,10 4 35-15,1-3-41 16,3 0 0-16,0 6 3 15,7-7 0-15,7 4-11 0,7-3 1 16,7 0 1-16,8-4 1 16,-5 1-13-16,-2-4 0 15,-8-2-5-15,4-1 1 16</inkml:trace>
  <inkml:trace contextRef="#ctx0" brushRef="#br2" timeOffset="146318.51">14175 16585 54 0,'-4'19'27'0,"-14"12"-32"0,18-25 51 0,-7 10-45 16,0 9 1-16,0 10 0 16,-3-1 1-16,3 13-4 15,3 3 0-15,1 4 1 16,3 2 0-16,0-9-6 16,3-19 0-16,1-12-10 15,3-22 0-15</inkml:trace>
  <inkml:trace contextRef="#ctx0" brushRef="#br2" timeOffset="146542.91">14143 16130 49 0,'10'44'24'0,"29"53"-10"0,-25-62 35 16,8 15-44-16,-1 19 0 15,7 12 2-15,-7-18 0 0,7 28-11 16,-7 3 1 0,-6-3 2-16,-15-6 1 0,-7-4-11 15,-8-15 0-15,-6-19-10 16,0-15 1-16</inkml:trace>
  <inkml:trace contextRef="#ctx0" brushRef="#br2" timeOffset="146962.84">14697 16836 59 0,'3'6'29'0,"-3"-6"-28"0,0 0 48 0,7 0-45 15,7 3 1-15,11-3-1 16,7 0 0-16,7 0-10 16,3-3 0-16,0-3-5 15,1-1 1-15,-15-11-9 16,-7-1 0-16</inkml:trace>
  <inkml:trace contextRef="#ctx0" brushRef="#br2" timeOffset="147176.2">14887 16513 45 0,'-10'47'22'0,"13"19"-11"0,-3-48 33 16,0 14-39-16,-3 12 1 16,3-7-1-16,0 7 1 15,3 0-13-15,1-6 1 16,-1-4-9-16,4-12 0 16</inkml:trace>
  <inkml:trace contextRef="#ctx0" brushRef="#br2" timeOffset="147954.03">15025 17391 68 0,'-21'44'34'0,"17"-51"-33"0,4 11 54 0,4-8-52 16,6-5 0-16,11-13 1 16,11-19 0-16,0-18-6 15,7-23 0-15,10 1 2 16,-3-23 1-16,-7-12-3 15,-11 0 0-15,-10-3-1 16,-11-3 1-16,-11 12-1 0,-6 6 1 16,-1 17 0-1,-3 18 0-15,0 18-1 0,0 26 1 16,3 22-1-16,0 22 1 16,4 16-1-16,-3 27 1 15,6 23 0-15,1 15 1 16,-1 1 1-16,1 2 1 15,3-3-1-15,3-9 0 16,1-6 0-16,-1-16 1 16,4-13-2-16,0-15 1 15,0-16-1-15,1-22 0 16,2-12 0-16,1-10 1 0,-1-6-1 16,4-9 0-16,1 5 1 15,2 4 0-15,1 3 0 16,-1 10 1-16,1-1-1 15,0 10 1-15,-4 13-1 16,0 5 1-16,0 4 1 16,-3 3 0-16,-4 6-1 15,-4-3 1-15,1-3 0 16,-1-3 0-16,-3-6-2 16,0-1 0-16,4-12-2 15,3-3 1-15,0-6-2 16,0-4 1-16,0-3-1 15,0 1 0-15,0 2 1 16,4 7 0-16,-1 3 1 16,4 6 0-16,1 3 1 15,-1 10 0-15,0 6 0 0,0 6 1 16,-4-3-2-16,1-3 0 16,0-3-12-16,-1-13 1 15,-3-12-4-15,0-4 1 16</inkml:trace>
  <inkml:trace contextRef="#ctx0" brushRef="#br2" timeOffset="148254.43">16037 16447 51 0,'-3'34'25'0,"-18"20"-27"16,14-35 47-16,-4-1-42 15,0 11 0-15,-6 11 1 16,-8 14 1-16,-7-1-6 16,8 7 1-16,2 8 3 15,5 5 1-15,3-1-2 16,7-10 0-16,3-8-5 15,11-10 1-15,4-16-9 16,6-12 1-16,5-13-9 16,6-16 1-16</inkml:trace>
  <inkml:trace contextRef="#ctx0" brushRef="#br2" timeOffset="148464.41">16260 16726 42 0,'0'38'21'0,"-22"15"-15"0,12-41 30 16,-8-2-32-16,-7 9 0 15,-6 9 2-15,-1 3 0 0,4 10-8 16,0 6 0-16,6-6 4 16,5-7 1-16,3-9-9 15,3-9 0-15,7-16-10 16,8-19 0-16</inkml:trace>
  <inkml:trace contextRef="#ctx0" brushRef="#br2" timeOffset="148664.37">15953 16663 31 0,'10'10'15'0,"29"62"0"16,-25-50 14-16,4 3-24 15,3 9 0-15,4 7 3 16,-4 3 0-16,0 6-11 15,0 3 0-15,-3-9 6 16,-4-3 1-16,-4-3-6 16,1-10 0-16,-4-9-9 15,0-10 1-15,0-9-5 0,-3-15 0 16</inkml:trace>
  <inkml:trace contextRef="#ctx0" brushRef="#br2" timeOffset="148873.43">16309 16933 48 0,'11'44'24'16,"6"-22"-21"-16,-6-19 44 0,3 0-44 0,3 0 0 0,15-3 0 15,7 0 1-15,-4 0-8 16,-3 0 0-16,-7 0-5 15,-4-9 1-15,-7-13-9 16,0 0 1-16</inkml:trace>
  <inkml:trace contextRef="#ctx0" brushRef="#br2" timeOffset="149082.99">16503 16895 53 0,'7'22'26'0,"0"22"-27"16,-3-34 45-16,-4 12-43 15,0 9 0-15,0 7-1 0,0-4 1 16,0 4-4 0,-4-7 1-16,1-6-5 0,3-12 1 15,0-10-10-15,3-16 0 16</inkml:trace>
  <inkml:trace contextRef="#ctx0" brushRef="#br2" timeOffset="149322.63">16743 16757 36 0,'-4'51'18'0,"1"-11"-5"0,3-27 23 0,-4 9-33 16,1 9 1-16,3 7 0 16,0 9 0-16,3-3-6 15,1-10 0-15,-1-6 0 16,1-9 1-16,-1-13-11 16,1-12 1-16,-1-19-4 15,-3-12 1-15</inkml:trace>
  <inkml:trace contextRef="#ctx0" brushRef="#br2" timeOffset="149514.15">16835 16237 42 0,'7'53'21'0,"35"35"-14"0,-28-54 38 15,7 13-42-15,7 19 0 16,-6 6 1-16,-8 26 0 15,-4 8-6-15,-6 7 0 16,-18 3-2-16,-18-3 1 16,-10-19-13-16,-8-15 1 15</inkml:trace>
  <inkml:trace contextRef="#ctx0" brushRef="#br1" timeOffset="155371.64">10160 17196 31 0,'-14'10'15'0,"7"-35"-1"16,7 18 15-16,0-2-23 15,0 9 1-15,0-6 4 0,0 6 0 16,0 0-13-16,3 6 0 16,1 0 10-16,10 1 0 15,-3 2-3-15,3 0 1 16,14 1-2-16,21 2 1 15,15 1-2-15,31-7 0 16,4-3 0-16,17-6 0 16,18-3-1-16,-3 3 0 15,-4 0-1-15,-14-1 0 16,-18 1-1-16,-14 0 0 16,-14 3-2-16,-10 3 1 15,-15 0-4-15,-10 4 1 16,-11-1-5-16,-14 0 0 0,-7 1-11 15,0-1 0-15,-18-3 0 16,-3-6 0-16</inkml:trace>
  <inkml:trace contextRef="#ctx0" brushRef="#br1" timeOffset="156079.14">11070 15105 58 0,'-3'15'29'0,"-4"7"-39"0,3-15 59 15,1-1-47-15,-5 3 0 16,-2 10 0-16,-8 13 1 16,-6-7-4-16,-1 3 0 15,0 0 2-15,0-3 0 16,4 0-4-16,4-3 1 16,6-6-6-16,1-4 0 15,2-8-9-15,5-14 1 16</inkml:trace>
  <inkml:trace contextRef="#ctx0" brushRef="#br1" timeOffset="156272.07">10851 15102 47 0,'25'28'23'0,"7"13"-16"16,-18-29 35-16,7 7-41 15,7 3 1-15,8 3 0 16,10 6 1-16,3 1-7 16,0-4 1-16,-10-6-12 15,-11-13 1-15</inkml:trace>
  <inkml:trace contextRef="#ctx0" brushRef="#br1" timeOffset="159228.89">8968 16842 34 0,'-11'38'17'0,"-3"-20"-9"0,10-5 17 16,1 6-20-16,-1 9 0 16,1 19 2-16,6 6 1 15,8 23-11-15,3 8 1 16,14 17 5-16,-3 8 1 15,3 4-2-15,7-12 0 16,22-4-2-16,17-12 0 16,14-7 0-16,18-22 1 15,28-12-1-15,25-22 1 0,17-16-2 16,18-21 1-16,-3-4-2 16,3-12 1-16,-7-13-4 15,-25-3 1-15,-21-10-6 16,-24 4 1-16,-22-4-5 15,-25 4 0-15</inkml:trace>
  <inkml:trace contextRef="#ctx0" brushRef="#br1" timeOffset="159964.57">9151 17030 34 0,'-3'16'17'0,"-1"6"-19"16,4-10 27-16,0 7-23 16,0 9 1-16,4 10 1 15,3 12 0-15,3 7-3 0,1 8 0 16,10 4 4-16,14 10 1 16,11-4-2-16,18 10 1 15,17-13-2-15,28 0 1 16,25 6-3-16,14-5 1 15,29 2-2-15,6-3 1 16,4-16 0-16,11-9 1 16,-11-15-1-16,10-10 0 15,1-19 0-15,-25-16 0 16,-11-12-1-16,-14-22 0 0,-14-3-3 16,-17-28 1-16,-15-16-6 15,-25-19 1-15,-17 3-9 16,-21-9 1-16</inkml:trace>
  <inkml:trace contextRef="#ctx0" brushRef="#br1" timeOffset="160700.42">8985 16544 38 0,'28'13'19'0,"4"5"-17"15,-25-8 26-15,0 2-25 16,0 10 0-16,-3 7 2 16,-1 11 0-16,-3-2-7 15,-3 15 1-15,6 16 4 16,5 19 0-16,6 22-2 15,-7 0 1-15,17 6-2 16,15 0 0-16,14-3 0 16,18-4 1-16,13-18-2 15,19 0 1-15,17 3 1 16,24-12 0-16,22-7 0 0,35-9 0 16,11-19 0-16,21-3 0 15,-8-10-1-15,15-5 1 16,-10-11-1-16,20-8 0 15,-10-7-1-15,10-9 1 32,153-57 0-32,-89-6 1 15,-39 3-1-15,-50-12 0 16,-38-4-2-16,-28-15 1 16,-32-3-12-16,-28-13 0 0,-25-3-2 15,-14 3 1 1</inkml:trace>
  <inkml:trace contextRef="#ctx0" brushRef="#br1" timeOffset="162847.43">19265 6823 22 0,'-3'3'11'0,"3"7"8"0,0-17 11 0,0 7-27 16,0 0 1-16,7 0 4 15,3-3 1-15,11-6-10 16,11-13 0-16,14-9 7 16,0-26 1-16,17-21-2 15,12-35 0-15,2-19-2 16,-3-22 1-16,-7-2-2 16,-14 5 1-16,-14 4-3 15,-11 3 1-15,-7 24-3 16,-10 11 1-16,-4 8-2 15,-7 29 0-15,-11 19-1 16,1 3 0-16,-1 18 1 16,-3 23 1-16,0 21 0 15,0 23 1-15,3 18 0 16,1 16 0-16,3 19 1 16,0 19 1-16,7 6 0 15,3 9 0-15,4 6 0 16,4-15 0-16,-1-6 0 15,1-22 1-15,-4-16-2 0,0-19 1 16,0-13-2-16,4-24 1 16,-1-13 0-16,4 0 0 15,8-10 0-15,-5-2 0 16,4-7 0-16,1 3 1 16,-1 4 0-16,0 2 0 15,-3 7-1-15,-1 6 1 16,-3 4-1-16,-3 2 1 15,-4 1-2-15,0-7 1 0,-3 6-1 16,-1 7 1-16,-3-4 0 16,0 7 0-16,0-3 0 15,0-4 0-15,4-2 0 16,-1-1 0-16,-3-3-1 16,7-15 1-16,4 0-1 15,3-4 1-15,3-3-2 16,5 1 1-16,-1-4-1 15,0-3 1-15,-3 3 0 16,-1 3 0-16,1 4 0 16,-4 6 0-16,0 9 1 15,-3 6 1-15,-1 4-1 16,-3 9 1-16,0 9-1 16,0 0 1-16,-3-2-5 15,3-7 1-15,4-4-11 16,3-14 1-16,3-11-2 0,8-8 1 15</inkml:trace>
  <inkml:trace contextRef="#ctx0" brushRef="#br1" timeOffset="163132.9">21057 5544 44 0,'7'3'22'0,"-14"0"-19"0,0 0 43 0,-7 7-43 16,-7 8 0-16,-4 11 1 15,-6 2 1-15,-12 22-7 16,1 13 1-16,3 3 4 16,11 19 0-16,0 12-2 15,3 1 1-15,7-1-2 16,8-3 0-16,3-22-2 15,3-9 0-15,1-12-5 16,6-7 0-16,11-19-10 16,7-16 0-16</inkml:trace>
  <inkml:trace contextRef="#ctx0" brushRef="#br1" timeOffset="163372.84">21396 5907 47 0,'21'54'23'0,"-42"-10"-21"0,10-29 34 16,-10 4-34-16,-3 13 1 16,-12 11 0-16,-10 8 0 15,-3 8-4-15,0 13 0 16,3 7 2-16,7-13 1 15,7-7-7-15,8-9 1 0,6-18-11 16,11-23 0-16</inkml:trace>
  <inkml:trace contextRef="#ctx0" brushRef="#br1" timeOffset="163570.65">21075 6055 41 0,'39'34'20'0,"-7"1"-14"0,-25-16 26 0,0 9-30 16,3-3 1-16,-3 9-1 15,0 4 1-15,0-7-7 16,0-9 0-16,0-9-7 16,1-10 0-16,-5-19-2 15,8-12 0-15</inkml:trace>
  <inkml:trace contextRef="#ctx0" brushRef="#br1" timeOffset="163808.92">21325 5459 48 0,'25'69'24'0,"32"-16"-21"0,-40-24 48 15,15 21-49-15,7 16 1 16,3 12 0-16,0 7 0 0,-6 6-5 16,-15 6 0-1,-11-3 1-15,-2-22 1 0,-26 16-11 16,-7-16 0-16,-3-16-6 16,-4-27 0-16</inkml:trace>
  <inkml:trace contextRef="#ctx0" brushRef="#br1" timeOffset="166104.93">22902 5644 59 0,'0'6'29'0,"4"-6"-13"16,3 0 29-16,11 0-42 16,10 7 0-16,4-4 1 15,6-3 0-15,8-3-6 16,4-4 1-16,-1 1 3 16,-3 0 0-16,-7 3-1 0,-11 3 0 15,-7 6-3-15,-14 10 1 16,-17 9-1-16,-15 12 1 15,-10 10-1-15,-8 0 0 16,-3 13-1-16,-7-7 1 16,11 10 0-16,7-3 1 15,7-4 1-15,6 4 0 16,12-7 0-16,10 0 1 16,14-12 0-16,14-13 0 0,11-12-1 15,10-16 1-15,8-6-6 16,3-7 1-16,-7-3-15 15,-14-6 0-15</inkml:trace>
  <inkml:trace contextRef="#ctx0" brushRef="#br1" timeOffset="166901.32">23382 6619 64 0,'18'35'32'0,"6"-32"-29"16,-16-6 48-16,9-16-51 0,8-16 1 15,10-15-1-15,4-12 1 16,0-23-2-16,0-3 1 16,-4-15 0-16,-7-7 0 15,-7 6 0-15,-10 1 0 16,-8 3-1-16,-6-4 1 16,-4 13-2-16,-4 19 0 15,1 16 0-15,-1 18 0 0,-3 16-1 16,-4 19 0-16,1 28 0 15,-1 13 1-15,-3 15 0 16,-4 25 1-16,7 16 1 16,8 7 0-16,6 2 0 15,4 1 1-15,4-10-1 16,-1-16 1-16,4-12-1 16,1-13 1-16,-1-18-2 15,7-16 1-15,0-13-1 16,0-22 1-16,0 4-1 15,0-13 0-15,7-10 1 16,4-3 0-16,0 4 0 16,-1 15 0-16,5-3 1 15,-5 13 0-15,-3 12-1 16,-3 13 1-16,-4 9-1 16,-3-3 0-16,-8 3 0 0,-3 6 0 15,0-9-1-15,0-3 1 16,0-3 0-16,4-10 0 15,3 0-1-15,0-6 1 16,4-6 0-16,-1-7 0 16,4 4-1-16,0-7 1 15,0-6 0-15,4-3 0 16,-4 9 0-16,-7 4 1 16,0 9-1-16,0 12 1 15,0 4-1-15,-3 12 0 16,-1 0 0-16,-3 9 1 0,0-2-1 15,0-4 0-15,4-6-2 16,0-3 1-16,3-7-8 16,3-9 0-16,8-12-7 15,3-10 0-15</inkml:trace>
  <inkml:trace contextRef="#ctx0" brushRef="#br1" timeOffset="167171.65">24550 5563 40 0,'7'15'20'0,"-18"35"-9"16,11-37 29-16,-7 3-38 16,-7 6 0-16,-7 12 2 15,-11 7 0-15,-7 6-5 16,1 16 1-16,2-4 3 0,1 20 1 15,10-4-1-15,1 3 0 16,10-3-1-16,6-2 1 16,8-14-5-16,11-12 1 15,10-15-7-15,0-17 0 16,4-12-10-16,-4-12 0 16</inkml:trace>
  <inkml:trace contextRef="#ctx0" brushRef="#br1" timeOffset="167472.71">24779 5933 45 0,'0'12'22'0,"-10"29"-12"16,2-29 33-16,1 1-40 16,-7-4 1-16,-7 10 2 15,-4 9 0-15,-3 13-9 16,4-3 1-16,-1 12 3 16,0 0 1-16,4-3-5 15,3-9 0-15,1-10-8 0,6-12 0 16,8-16-6-16,3-22 0 15</inkml:trace>
  <inkml:trace contextRef="#ctx0" brushRef="#br1" timeOffset="167652.76">24529 6002 29 0,'7'21'14'0,"17"17"3"0,-13-25 15 15,3 5-27-15,4 11 0 16,-4 2 1-16,3-3 1 0,1 7-10 15,0 6 1-15,-1-4 4 16,-2-2 0-16,-1-7-7 16,-4-6 1-16,1-10-11 15,-1-12 0-15</inkml:trace>
  <inkml:trace contextRef="#ctx0" brushRef="#br1" timeOffset="167863.74">24987 6208 55 0,'21'16'27'0,"8"-28"-33"16,-19 5 47-16,1 1-41 15,6-6 0-15,5-1-5 0,2 0 0 16,1-2-2-16,-4 5 1 15,0-8-9-15,-7-11 1 16</inkml:trace>
  <inkml:trace contextRef="#ctx0" brushRef="#br1" timeOffset="168057.34">25093 6058 51 0,'4'22'25'0,"-4"22"-30"0,0-32 47 16,0 4-42-16,0 6 0 0,-4-3-5 15,4-4 1-15,0 1-3 16,0-3 1-16,0-7-8 16,-7-9 0-16</inkml:trace>
  <inkml:trace contextRef="#ctx0" brushRef="#br1" timeOffset="168447.55">25301 5939 64 0,'18'15'32'0,"3"-5"-37"16,-7-10 63-16,7-3-57 0,8 3 1 16,6 0-1-16,4 0 1 15,-4 3-3-15,-7-3 1 16,-7 0 0-16,-3 6 0 16,-7 7-3-16,-8 2 0 15,-10 1-1-15,-11 0 0 16,-6 9-1-16,-5 9 0 15,1 7 1-15,4-10 0 16,-1 7 2-16,7 3 1 16,8 0-1-16,3-10 1 0,7-6-2 15,10-6 0-15,8-13-7 16,14-15 0-16,3-13-4 16,-7-13 0-16</inkml:trace>
  <inkml:trace contextRef="#ctx0" brushRef="#br1" timeOffset="168662.09">25661 5547 59 0,'25'63'29'0,"35"84"-33"16,-39-113 57-16,7 20-50 15,0 2 0-15,-3 16 0 0,-7-9 0 16,-15 19-7-16,-17 12 0 16,-21 12-5-16,-15 10 1 15,-24-15-10-15,7-17 0 16</inkml:trace>
  <inkml:trace contextRef="#ctx0" brushRef="#br1" timeOffset="169893.22">26317 6102 43 0,'-3'16'21'0,"13"-7"-3"0,-10-9 22 16,7 0-34-16,0 0 0 16,4-3 2-16,7 0 1 15,10 0-12-15,14-1 0 16,15 4 7-16,-1 0 1 15,-7 0-8-15,-3 0 1 16,-7 0-8-16,-11-6 0 16,1 6-10-16,-12-3 1 0</inkml:trace>
  <inkml:trace contextRef="#ctx0" brushRef="#br1" timeOffset="170190.45">27316 5904 47 0,'-11'29'23'0,"7"24"-19"16,1-34 33-16,-11-4-36 16,-7 10 0-16,-11 10 0 0,-7 6 0 15,-3-7-4-15,7 7 0 16,3-3-3-16,7-1 1 16,7-15-9-16,8-19 0 15</inkml:trace>
  <inkml:trace contextRef="#ctx0" brushRef="#br1" timeOffset="170355.72">26984 5926 52 0,'14'28'26'0,"28"54"-27"0,-24-57 46 0,10 19-43 16,4 6 1-16,3 7-1 15,-3 2 1-15,-4-2-8 16,1-13 1-16,-8-13-11 15,-4-25 0-15</inkml:trace>
  <inkml:trace contextRef="#ctx0" brushRef="#br1" timeOffset="170941.95">27739 6096 62 0,'0'0'31'0,"-4"18"-32"16,8-18 48-16,3 7-46 16,7-4 1-16,4 0-3 15,6-3 1-15,15-6-5 16,4-1 1-16,2-2-8 0,1 6 1 16,-7 0-7-1,-4-7 0-15</inkml:trace>
  <inkml:trace contextRef="#ctx0" brushRef="#br1" timeOffset="171689.84">28063 6622 59 0,'4'32'29'0,"3"-38"-33"0,0-4 54 0,7-15-49 15,11-9 1-15,7-20 1 16,6-2 1-16,1-23-5 16,-3-5 0-16,-8-14 2 15,0-11 1-15,-10 8-1 16,-1-8 0-16,-6 8-1 15,-4 10 0-15,0 10-2 16,-3 21 1-16,-4 19-1 16,0 16 0-16,-4 19-1 15,-3 12 0-15,-4 19-1 16,-3 19 1-16,-3 13 1 0,-1 21 0 16,7 10 1-16,4-10 0 15,4 1 1-15,3-4 1 16,7-18-1-16,3-14 1 15,5-8-1-15,-1-10 1 16,0-9-2-16,-4-13 0 16,-3-9 0-16,0-10 0 15,-3-6 0-15,3 3 0 16,0 3-1-16,0 1 1 16,7 5-1-16,-3 10 0 0,3 7-1 15,7 11 1-15,-3 14-1 16,-1-1 1-16,-2 7 0 15,-1 6 1-15,0-7 1 16,0-5 0-16,3-7 1 16,1-6 0-1,10-19-1 1,-6-10 0-16,-1-6-1 16,-4 4 1-16,1-7-1 15,-4 0 1-15,4 0 0 16,-1 1 0-16,5 2 1 15,-1 16 1-15,0 3-1 16,0 10 1-16,0 5 0 16,-3 4 0-16,-4 4-2 15,0-1 1-15,-3-3-1 16,-4-7 1-16,0-2-5 16,3-1 0-16,1-2-10 15,-1-13 1-15</inkml:trace>
  <inkml:trace contextRef="#ctx0" brushRef="#br1" timeOffset="172171.28">29482 5541 44 0,'3'15'22'0,"-3"10"-17"0,0-12 33 16,-7 6-36-1,-3 3 0-15,-15 9 0 16,0 7 0-16,-7 12-3 0,-3 16 1 15,0 6 1-15,0 12 0 16,6 7-1-16,8 7 1 16,7 2-2-16,3-15 0 15,8-26-5-15,14-9 1 16,10-18-10-16,10-29 1 16</inkml:trace>
  <inkml:trace contextRef="#ctx0" brushRef="#br1" timeOffset="172398.87">29683 5964 46 0,'24'47'23'0,"-34"0"-18"16,3-34 35-16,-14 5-39 15,-8 7 1-15,1 4 0 16,0-1 1-16,-4 9-5 15,0 1 1-15,4 6 0 16,7-9 1-16,0-7-8 16,10-9 0-16,8-16-7 15,6-22 0-15</inkml:trace>
  <inkml:trace contextRef="#ctx0" brushRef="#br1" timeOffset="172608.65">29468 5958 34 0,'21'34'17'0,"-4"38"-9"0,-3-56 23 16,4 9-27-16,7 6 1 15,-4-2 1-15,0 2 1 16,0 3-10-16,0 4 0 16,-3-3 4-16,0 2 0 0,-4-9-6 15,0-6 0-15,0-9-6 16,-3-10 0-16,3-15-3 15,0-17 0-15</inkml:trace>
  <inkml:trace contextRef="#ctx0" brushRef="#br1" timeOffset="172816.41">29894 6149 47 0,'15'28'23'0,"9"-12"-18"16,-17-16 46-16,7 0-50 16,8-6 0-16,-5-4 0 15,8 1 0-15,10-1-4 16,4 1 1-16,-4 0-4 16,-7 2 0-16,-3 4-10 15,-7-6 0-15</inkml:trace>
  <inkml:trace contextRef="#ctx0" brushRef="#br1" timeOffset="173045.49">30304 6052 46 0,'7'12'23'0,"-18"38"-21"0,8-37 34 0,-1 9-37 16,-3 3 1-16,0-6-2 16,3 6 0-16,1 0-3 15,-1-3 1-15,4-10-10 16,0-12 1-16</inkml:trace>
  <inkml:trace contextRef="#ctx0" brushRef="#br1" timeOffset="173251.92">30409 5588 48 0,'32'69'24'0,"14"34"-23"15,-35-65 40-15,6 24-42 16,4 11 1-16,-6 14-1 0,-5 14 1 15,-3 8-3-15,-7-5 1 16,-7-7-12-16,-7-22 0 16</inkml:trace>
  <inkml:trace contextRef="#ctx0" brushRef="#br1" timeOffset="173794.87">30917 6246 55 0,'-3'44'27'0,"28"-57"-26"0,-15 10 44 0,15 0-44 16,7 3 0-16,-1-3-1 16,19-6 0-16,3-10-6 15,-4-3 0-15,-7 0-10 16,-3-3 1-16</inkml:trace>
  <inkml:trace contextRef="#ctx0" brushRef="#br1" timeOffset="174558.39">31267 6701 59 0,'10'34'29'0,"8"-27"-29"0,-11-17 48 16,7-9-47-16,11-12 1 16,7-19 0-16,10-19 1 15,7-16-4-15,1-9 0 16,-12-19 2-16,-2-15 1 16,-8-13-2-16,-7-1 1 15,-3 14-1-15,-4-4 0 16,-4 32-1-16,-6 18 1 15,-4 10-2-15,-7 28 0 16,-4 16-1-16,-6 28 0 0,-4 19-1 16,-4 28 1-16,0 12-1 15,4 20 0 1,3 15 2-16,8 28 0 0,3-9 0 16,7-9 1-16,0-4 0 15,3-15 1-15,4-16 0 16,0-16 0-16,4-9-1 15,3-19 0-15,0-19 0 16,4-12 0-16,-1-10 1 16,-2-15 1-16,-1-4 0 15,0 10 0-15,-4-3 0 16,1 9 1-16,-4 7-2 16,0 5 1-16,-3 14-2 15,3 12 0-15,0 6 0 16,0 3 1-16,-4 9-1 15,1-2 0-15,-1-4 1 16,1-2 0-16,-1-8 0 0,-3-5 0 16,7-6 0-16,-3-4 0 15,3-6 0-15,-3-6 0 16,3-4-1-16,3-6 1 16,1-2-1-16,3 8 1 15,4 1-1-15,-1 3 1 16,-3-1-1-16,0 4 1 15,0 13-1-15,1 5 1 0,-1 7-2 16,0 0 1 0,0 0-2-16,0 0 0 0,0-6-7 15,7-4 0-15,-7-12-3 16,4-6 0-16</inkml:trace>
  <inkml:trace contextRef="#ctx0" brushRef="#br1" timeOffset="174829.66">32406 5666 52 0,'0'41'26'0,"-14"-19"-35"16,3-10 53-16,-3 13-44 15,-7-3 1-15,0 10-1 16,3 12 0-16,-3 3 0 0,0 12 0 16,3 7 0-16,4-6 1 15,4-1-1-15,3-6 0 16,7-5-4-16,3-14 1 16,4-15-10-16,4-13 1 15,3-12-2-15,7-7 0 16</inkml:trace>
  <inkml:trace contextRef="#ctx0" brushRef="#br1" timeOffset="175055.71">32600 6039 47 0,'-10'60'23'0,"-33"-45"-26"0,33-2 45 0,-8 6-41 15,0 6 0-15,-3-3 0 16,0 3 0-16,3 0-4 16,4-6 0-16,7-7-4 15,0-12 1-15,4-3-8 16,3-9 1-16,3-17-1 16,4-2 0-16</inkml:trace>
  <inkml:trace contextRef="#ctx0" brushRef="#br1" timeOffset="175217.86">32456 5964 26 0,'17'19'13'0,"11"50"-8"16,-17-63 26-16,3 10-29 15,4 9 0-15,3 3 0 0,0 3 1 16,0-9-5-16,-3 0 0 16,0 6 0-16,-4-6 0 15,0 3-7-15,-4-6 0 16,1-12-1-16,-8-14 0 15</inkml:trace>
  <inkml:trace contextRef="#ctx0" brushRef="#br1" timeOffset="175431.1">32794 6199 52 0,'7'3'26'0,"39"-15"-39"16,-28 5 56-16,6-2-46 15,5-4 1-15,2 1-8 16,5-1 0-16,-8-2 3 16,-3 8 0-16</inkml:trace>
  <inkml:trace contextRef="#ctx0" brushRef="#br1" timeOffset="175643.98">32914 6008 29 0,'21'63'14'0,"-3"-7"-5"0,-14-37 15 16,-1 9-24-16,-3-3 0 15,0 6-2-15,-3-5 0 16,-1-5-5-16,0-5 1 16,4-19-3-16,-3-3 0 0</inkml:trace>
  <inkml:trace contextRef="#ctx0" brushRef="#br1" timeOffset="175881.93">33263 5867 45 0,'0'56'22'0,"0"13"-30"16,0-56 45-16,-3 12-35 15,-1 12 0-15,1 4-1 16,-1 3 0-16,1 3-4 15,-1-9 0-15,1-7-6 16,3-18 0-16,7-13-4 16,-7-16 1-16</inkml:trace>
  <inkml:trace contextRef="#ctx0" brushRef="#br1" timeOffset="176195.33">33323 5205 39 0,'4'47'19'0,"-1"31"-13"0,5-49 36 0,2-1-40 16,11 19 0-16,11 13 1 16,3 24 0-16,-3 20-5 15,-4 2 1-15,-10 10 2 16,-15 16 0-16,-20 6-8 16,-18 9 1-16,-8-18-9 15,-6-10 1-15</inkml:trace>
  <inkml:trace contextRef="#ctx0" brushRef="#br1" timeOffset="187288.32">21819 5901 25 0,'-14'0'12'0,"11"16"2"0,3-16 13 0,0 0-24 16,0 0 1-16,0 0 4 15,3-6 0-15,4 2-10 16,0 1 1-16,7-3 6 15,4 3 0-15,7 0-2 16,7-3 0-16,6 2-3 16,-2-8 0-16,-5 2-6 15,-2 1 1-15,-8 3-10 16,-7 3 1-16</inkml:trace>
  <inkml:trace contextRef="#ctx0" brushRef="#br1" timeOffset="187489.97">21795 6121 54 0,'-4'19'27'0,"25"-13"-25"0,-10-9 46 16,10 0-45-16,7-4 0 16,4-5 0-16,14 9 1 15,0-13-8-15,-4 6 1 16,-3 1-7-16,-11 6 1 15,-17 3-9-15,-8 9 1 16</inkml:trace>
  <inkml:trace contextRef="#ctx0" brushRef="#br0" timeOffset="191838.47">19008 4989 30 0,'0'-7'15'0,"-4"1"-4"16,4 6 16-16,0 0-25 16,-3 3 0-16,-1 10 1 15,-3 6 0-15,-4 6-4 16,1 3 0-16,-4 6 2 16,0 7 1-16,0 6-1 15,6-3 1-15,1 3-1 16,4 6 1-16,3-9-2 15,0-19 1-15,0-3 0 0,3 0 1 16,-3-6-2-16,0-3 0 16,0-20 0-16,-3-2 1 15,-4-10 0-15,-7 0 0 16,-4-6-2-16,-3 0 1 16,-4-3 0-16,1 3 0 15,-1 12-1-15,-3 4 1 16,-1 9-1-16,5 9 0 15,-1 7 1-15,7 6 0 16,8 12 0-16,3 1 1 16,7-7 0-16,10 0 0 0,4 4 1 15,4-7 0 1,10-3-1-16,8-7 1 0,2-11-1 16,5-4 1-16,-4-7-5 15,-4-2 0-15,-3-1-11 16,-8 10 0-16</inkml:trace>
  <inkml:trace contextRef="#ctx0" brushRef="#br0" timeOffset="192110.14">18366 5898 45 0,'7'16'22'0,"14"-10"-11"0,-11-6 30 16,8 0-37-16,10-3 1 15,11 3 2-15,18-6 1 16,13-7-11-16,8-3 1 16,-8 1 5-16,-10-1 1 15,-7 3-6-15,-11 4 0 16,-3 6-7-16,-10-3 0 15,-12-1-10-15,-17 7 1 16</inkml:trace>
  <inkml:trace contextRef="#ctx0" brushRef="#br0" timeOffset="192573.24">18567 6221 56 0,'14'38'28'15,"-4"-13"-31"-15,-6-16 46 0,-4 10-42 16,0 6 0-16,0 6 1 16,0 1 0-16,-4 5-3 15,1-5 1-15,-1 2 1 16,1-9 0-16,-4-3-1 15,0-6 1-15,0-3-1 0,-4-10 0 16,0-3 0 0,4-7 0-16,-3 1 0 0,-1-3 0 15,-3-1-1-15,-3-2 0 16,-1 5 0-16,-3 7 0 16,-4 4-1-16,4 11 0 15,0 4 0-15,3-3 1 16,0 6 0-16,4 3 0 15,4 3 1-15,3 3 1 16,3 1 1-16,8-10 0 0,6-7 0 16,4 1 0-16,4-3-1 15,3-4 0-15,0-3-3 16,0 1 1-16,11-11-8 16,4-8 0-16,9-13-8 15,8-3 1-15</inkml:trace>
  <inkml:trace contextRef="#ctx0" brushRef="#br0" timeOffset="192813.56">19029 6321 47 0,'-14'44'23'0,"-36"22"-19"15,33-50 38-15,-12 6-41 16,1 12 1-16,0-6 0 16,-4 7 0-16,4-1-3 0,7 1 0 15,3-4 1-15,4-9 1 16,7-12-7-16,7-10 1 16,4-13-10-16,6-6 0 15</inkml:trace>
  <inkml:trace contextRef="#ctx0" brushRef="#br0" timeOffset="192965.15">18803 6309 45 0,'14'9'22'0,"25"41"-14"0,-25-31 32 15,7 9-38-15,4 23 0 16,3-7 0-16,-7 9 0 0,1-3-4 16,-1-6 1-16,0-13-5 15,-7-9 0-15,-3-16-9 16,-4-9 0-16</inkml:trace>
  <inkml:trace contextRef="#ctx0" brushRef="#br0" timeOffset="194075.15">22567 5064 41 0,'-3'25'20'0,"-1"16"-9"0,4-35 20 0,0 10-31 16,0 3 1-16,4 9 0 15,-1 0 0-15,-3 3-1 16,4 4 0-16,-1-4 1 15,-3 10 0-15,0-19 1 16,0-3 0-16,-3-7-1 16,-4-2 1-16,-7-7-2 15,-8-6 1-15,-6 3-1 16,-4-10 0-16,1 4-2 16,-1-3 0-16,-3-4-2 0,-1 4 1 15,1 2-1-15,7 7 1 16,3 7 0-16,11 8 0 15,7 7 3-15,11 3 0 16,10-9 4-16,7 0 1 16,0-4 0-16,18-2 1 15,10-4-1-15,8-6 0 16,6-3-3-16,-6-7 1 0,-8 4-9 16,-10 0 1-16,-11 9-11 15,-14 3 0-15</inkml:trace>
  <inkml:trace contextRef="#ctx0" brushRef="#br0" timeOffset="194347.42">22130 5713 52 0,'24'0'26'0,"22"-3"-22"16,-28 0 40-16,3 0-42 15,4-4 1-15,3-2 0 16,11-4 0-16,7-2-5 16,7-4 1-16,7 6 0 15,-7 4 1-15,-4 6-7 0,-7 6 1 16,-10 6-11-16,-14 4 0 15</inkml:trace>
  <inkml:trace contextRef="#ctx0" brushRef="#br0" timeOffset="194900.93">22398 5864 40 0,'7'18'20'0,"7"-24"-13"0,-10 12 24 0,-1-2-28 16,1 5 1-16,-1 13 0 15,-3 6 1-15,-3 3-7 16,-1 7 1-16,1 9 4 15,-8-6 1-15,4 9-3 16,0 3 1-16,0 4-1 16,0-7 1-16,0-6-2 15,3-6 0-15,1-10 0 0,-1-3 1 16,1-10-1-16,-1-2 0 16,1-13 0-16,-1-6 0 15,0-4 0-15,4-8 1 16,-3-1-1-16,-1-3 0 15,-3 0 0-15,-3 0 0 16,-4 3-1-16,-4 7 1 16,-7 2 0-16,1 10 0 15,-1 10 0-15,0 2 1 16,1 10-1-16,2 3 1 16,5 3 0-16,3 10 1 15,3 3 0-15,8-10 1 0,6 7-1 16,11-7 0-16,7-3-2 15,4-6 1-15,3-6-5 16,4-10 1-16,-4-6-11 16,8-3 0-16,6-16-4 15,11-9 1-15</inkml:trace>
  <inkml:trace contextRef="#ctx0" brushRef="#br0" timeOffset="195142.98">22698 6315 46 0,'-18'31'23'0,"-21"23"-20"0,29-42 40 16,-4 10-42-16,-4 6 1 15,0 10 0-15,1-7 1 16,-4 7-4-16,3-7 0 15,4-5 1-15,3-4 0 16,1-7-5-16,3-9 0 16,3-6-10-16,8-6 0 15</inkml:trace>
  <inkml:trace contextRef="#ctx0" brushRef="#br0" timeOffset="195338.82">22532 6303 45 0,'18'43'22'0,"3"5"-13"0,-14-39 31 0,0 7-39 15,0 6 1-15,0 6-1 16,4 9 1-16,-1-8-3 16,1 8 0-16,-1-2-3 15,1-7 0-15,-4-3-11 16,4-12 0-16</inkml:trace>
  <inkml:trace contextRef="#ctx0" brushRef="#br0" timeOffset="195786.16">23075 5095 48 0,'0'3'24'0,"-14"10"-22"0,7 0 35 0,-7-7-36 16,-11 13 0-16,1 18 2 15,-1 4 1-15,-7 15-5 16,0 29 1-16,-3 12 3 16,3 19 0-16,4 19-1 15,3 9 0-15,8 7-1 16,6-4 1-16,11 7-1 15,11-29 1-15,10-12-2 16,4-22 0-16,3-16-4 16,7-18 1-16,0-16-14 15,-3-16 0-15,-7-6 0 16,-4-7 0-16</inkml:trace>
  <inkml:trace contextRef="#ctx1" brushRef="#br0">28681 3035 0,'0'0'16,"0"0"-16,0 0 15,0 0 1,0 0-1,0 0 1,0 0 0,0 0-1,0 0 1,0 0 0,0 0-1,0 0 1,0 0-1,0 0 1,0 0 0,0 0-1</inkml:trace>
  <inkml:trace contextRef="#ctx0" brushRef="#br0" timeOffset="196865.65">33334 4750 50 0,'-4'16'25'0,"1"19"-15"0,6-23 25 15,5 16-33-15,-1 1 0 0,-7 14 2 16,14 11 0-16,10 18-4 16,15 25 1-16,18 22 3 15,-1 16 0-15,1 28-1 16,-5 10 0-16,-16-1-1 16,-15 19 0-16,-14 1-2 15,-21-14 0-15,-21 4-4 16,-8-28 1-16,-17-22-8 15,7-29 1-15,-14-28-9 16,11-12 1-16</inkml:trace>
  <inkml:trace contextRef="#ctx0" brushRef="#br0" timeOffset="200949.55">18242 7196 31 0,'-25'-3'15'0,"11"9"0"16,14-2 15-16,0-4-25 15,0 0 1-15,11 3 2 16,10 6 0-16,11 0-10 16,14 1 1-16,7-4 8 15,28-6 1-15,32-12-4 16,21-7 1-16,28-13-2 16,25-11 1-16,18-1-3 0,17 0 0 15,-3 0-2-15,3 9 0 16,-21 13-1-16,-7 4 0 15,3 5 0-15,-24-3 0 16,-32 4 0-16,-14-1 1 16,-28 4 0-16,-25-1 0 15,-24 4-1-15,-19 0 0 16,-20 18-2-16,-7 1 1 16,-15 0-5-16,-17-1 0 15,-11-6-8-15,-18 1 0 0</inkml:trace>
  <inkml:trace contextRef="#ctx0" brushRef="#br0" timeOffset="202304.74">21407 6224 28 0,'-7'10'14'0,"-1"8"-7"0,5-14 15 0,-1-1-21 16,-3 0 0-16,-3 0 1 15,-1 0 0-15,-3 6-3 16,-4 4 0-16,1 3 2 15,3-1 0-15,3 10-1 16,1-9 1-16,-1 6-1 16,4 0 0-16,3-3-1 15,4-3 0-15,0-4-5 16,4-3 0-16,6-2-4 16,1-14 0-16</inkml:trace>
  <inkml:trace contextRef="#ctx0" brushRef="#br0" timeOffset="202571.6">21470 6296 29 0,'-7'25'14'0,"0"4"-10"0,3-23 25 0,-3 3-28 16,-3 7 1 0,-1-3 0-16,1 2 1 0,-4-2-5 15,-1 2 1-15,5 4 1 16,-1-3 1-16,4 6-6 16,0-6 0-16,0-1-6 15,7-15 1-15</inkml:trace>
  <inkml:trace contextRef="#ctx0" brushRef="#br0" timeOffset="202800.82">21389 6328 23 0,'-4'25'11'0,"15"-6"1"16,-7-16 13-1,-1 3-23-15,1-3 0 0,-4 0 1 0,3 4 0 16,1 2-4-16,-1 0 0 16,4 7 1-16,0 3 0 15,0 0-7-15,4 6 0 16,-1-3-3-16,1-13 0 16</inkml:trace>
  <inkml:trace contextRef="#ctx0" brushRef="#br0" timeOffset="203038.11">21509 6243 35 0,'3'28'17'0,"1"-22"-15"16,-1 1 31-16,1 5-32 15,0 7 1-15,-1 6 3 16,4 3 1-16,-3-2-8 16,-1 5 0-16,-3-3 2 15,-3 7 0-15,-8-4-12 16,-3 3 1-16</inkml:trace>
  <inkml:trace contextRef="#ctx0" brushRef="#br1" timeOffset="208536.65">19131 8109 45 0,'7'0'22'0,"4"22"-13"16,-8-16 23-16,1 10-30 16,-1 9 0-16,1 3 3 15,-4-3 0-15,0 6-6 16,0 16 1-16,0 7 2 0,-4 12 1 15,1 3-3-15,3 3 0 16,0-6-5-16,0-13 1 16,3-12-9-16,1-16 0 15,-4-16-3-15,7-12 0 16</inkml:trace>
  <inkml:trace contextRef="#ctx0" brushRef="#br1" timeOffset="208875.81">18489 9115 55 0,'-3'32'27'0,"10"-23"-32"16,0-6 55-16,7-3-45 16,10 3 1-16,19-6 3 15,-11 0 1-15,59-16-13 16,12 1 1-16,13-1 7 16,22-6 0-16,-15 0-4 15,-7-4 0-15,-13 4-4 16,-11 0 0-16,-18 6-4 0,-14 4 0 15,-15 2-9 1,-13 7 1-16,-7 9-5 0,-18 10 1 16</inkml:trace>
  <inkml:trace contextRef="#ctx0" brushRef="#br1" timeOffset="209206.81">19244 9369 52 0,'-3'29'26'0,"-15"2"-30"0,7-18 46 0,-6 8-41 15,-12 11 0-15,5-1 1 16,-12 13 1-16,-6 9-4 16,-11 13 1-16,-3 0 1 15,-1 16 1-15,11-10-2 16,11-6 0-16,0-7-6 16,7-6 1-16,7-12-9 15,10-19 0-15,7-19-2 16,11-18 0-16</inkml:trace>
  <inkml:trace contextRef="#ctx0" brushRef="#br1" timeOffset="209390.53">18718 9357 29 0,'11'0'14'0,"17"37"5"0,-17-30 25 15,3 8-41-15,0 11 1 16,4 5 1-16,-1-6 1 15,1 3-8-15,-4 10 0 16,0-4 1-16,-3-5 1 0,-1-8-15 16,-3-17 0-1</inkml:trace>
  <inkml:trace contextRef="#ctx0" brushRef="#br1" timeOffset="210078.32">20348 8303 39 0,'4'25'19'0,"-4"-40"-7"0,0 15 21 0,0 6-31 16,0 6 1-16,3 7 2 16,1 3 0-16,3 3-6 15,-4-3 0-15,1 3 4 16,-1 4 1-16,1-1-2 15,-4-3 0-15,0 0-1 16,-4-6 1-16,1-4-2 16,-8-5 0-16,-3-4 0 15,-7-3 0-15,-4-3 0 16,-3-6 0-16,3 0-1 16,1-4 1-16,-1 10 0 15,-3 0 0-15,-4 3 0 16,0 13 0-16,4 3 0 15,3 6 0-15,4 0 0 16,7 6 1-16,11-2 0 16,6-1 1-16,11-3 1 0,7-6 0 15,4-4-1-15,14-5 1 16,7-4-4-16,3 0 0 16,4-6-10-16,0 0 1 15,-4-9-9-15,-6 0 1 16</inkml:trace>
  <inkml:trace contextRef="#ctx0" brushRef="#br1" timeOffset="210351.16">20927 8491 42 0,'0'7'21'0,"-11"-7"-12"16,8 6 29-16,-8 13-35 16,-3 3 1-16,-11 9 1 15,-6 7 0-15,2 15-7 16,1-3 0-16,-4 13 4 16,-3-4 0-16,3 1-4 15,4-4 0-15,7-12-9 16,3-15 1-16,8-17-6 15,6-15 0-15</inkml:trace>
  <inkml:trace contextRef="#ctx0" brushRef="#br1" timeOffset="210532.07">20525 8476 37 0,'28'34'18'0,"7"10"-11"0,-28-28 28 16,0 6-32-16,4 6 0 15,-1 3 0-15,1 4 0 16,0-1-7-16,-1-2 1 16,-3-4-7-16,0-12 1 15,-10-13-5-15,-4 0 1 16</inkml:trace>
  <inkml:trace contextRef="#ctx0" brushRef="#br1" timeOffset="210814.64">19738 9285 64 0,'25'28'32'0,"49"-12"-37"15,-39-16 66-15,21-7-60 16,19-5 0-16,16-7 0 16,26-6 1-16,-4-6-5 0,10-10 1 15,-17 13-3 1,-18 2 0-16,-14 5-12 0,-14-5 0 16,-18 8-3-16,-6-1 1 15</inkml:trace>
  <inkml:trace contextRef="#ctx0" brushRef="#br1" timeOffset="211266.83">20242 9573 53 0,'-10'54'26'0,"-11"33"-30"16,17-68 51-16,1 12-45 15,-4 7 1-15,3 0 3 16,-3-1 0-16,0 1-7 16,3-3 0-16,4-4 5 15,-3-6 1-15,-1-6-3 16,4-4 1-16,0-8-3 16,-3-7 1-16,-1-10-1 15,4-2 0-15,-7-7-2 16,-3-6 0-16,-4 0-1 15,-8 0 1-15,-6 3-1 16,-4 9 1-16,-6 7 0 16,-1 6 0-16,-4 6 1 15,12 13 0-15,-1 0 1 16,0 6 1-16,4 6 1 0,7 7 1 16,7 0-1-16,7 5 1 15,7 4-1-15,7-6 1 16,7-3-2-16,7-4 0 15,11-9-4-15,10-9 0 16,7-10-12-16,8-12 1 16,10-19-5-16,18-9 0 15</inkml:trace>
  <inkml:trace contextRef="#ctx0" brushRef="#br1" timeOffset="211491.31">20726 9667 54 0,'-25'41'27'0,"7"19"-30"15,11-42 48-15,-10 11-43 16,-4 5 1-16,-8 7 0 16,-6 9 1-16,0-3-5 15,3 6 0-15,4-2 1 16,3-4 0-16,0-13-9 15,11-9 1-15,7-18-9 16,7-17 0-16</inkml:trace>
  <inkml:trace contextRef="#ctx0" brushRef="#br1" timeOffset="211688.36">20345 9664 40 0,'24'47'20'0,"50"63"-7"0,-52-76 28 15,9 7-37-15,5 9 0 16,-5-3 1-16,-2 4 0 16,-8-1-9-16,-4-3 0 15,-2-16-5-15,-5-15 1 16,1-19-8-16,3-13 0 0</inkml:trace>
  <inkml:trace contextRef="#ctx0" brushRef="#br1" timeOffset="212196.53">21198 9304 54 0,'4'3'27'0,"3"-10"-25"0,-7 7 48 0,7 0-45 15,0-6 1-15,7 3 2 16,14-3 0-16,15-1-11 16,13-2 1-16,11-4 5 15,7-2 0-15,-10-1-6 16,-15 0 0-16,-3 7-10 16,-7 6 1-16,-11 3-9 15,-7 3 1-15</inkml:trace>
  <inkml:trace contextRef="#ctx0" brushRef="#br1" timeOffset="212495.94">21223 9677 82 0,'14'19'41'0,"14"-7"-51"0,-6-6 78 15,13-3-68-15,18-6 1 0,21-3-4 16,4-10 1-1,-15 1-5-15,-3 2 1 0,-18 4-16 16,-13-1 0-16</inkml:trace>
  <inkml:trace contextRef="#ctx0" brushRef="#br1" timeOffset="214596.14">22514 5271 28 0,'11'3'14'0,"7"-16"-4"0,-15 4 15 15,1 0-23-15,3-7 0 0,0 0 0 16,3 4 1-16,4-1-4 16,8-9 0-16,9-3 3 15,8-3 0-15,7-3 0 16,0 12 1-16,14-16-2 15,17-5 1-15,22-1 0 16,0 0 1-16,14 7-1 16,3 8 1-16,4 11-2 15,-14 15 1-15,-11 0 0 16,-17 25 0-16,-11-6-2 16,-11 9 0-16,-6 6-3 15,-15 1 1-15,-3 2-7 16,-18-11 0-16,-7-8-6 15,-7 1 1-15</inkml:trace>
  <inkml:trace contextRef="#ctx0" brushRef="#br1" timeOffset="-214358.51">22712 4860 30 0,'17'10'15'0,"15"-10"-9"0,-25 3 21 0,4-6-25 16,-1 3 1-16,5 0 0 15,-1 0 0-15,3-4-4 16,-3 1 0-16,8-3 3 16,13-3 0-16,14-1 0 15,8 1 0-15,17-13 1 16,7 0 0-16,25-13-1 15,21 7 1-15,14-22 0 16,21-6 0-16,29 12-2 16,6-7 0-16,15-2-1 0,-4 3 1 15,7 15-2-15,0 7 1 16,-6 16-1-16,2 15 0 16,-6 16-2-16,-4-1 1 15,-4 26 0-15,-17 19 0 16,-28 19-1-16,-11 15 0 15,-21 22-1-15,-25 10 0 16,-17 15-3-16,-22-25 1 16,-13-6-6-16,-8-19 1 15</inkml:trace>
  <inkml:trace contextRef="#ctx0" brushRef="#br1" timeOffset="-213787.25">22916 4957 24 0,'22'-37'12'0,"55"-32"-3"0,-49 50 16 16,22-3-25-16,20-3 1 16,15-16 3-16,21 10 1 0,35-13-5 15,18-6 1-15,24 3 3 16,15-13 1-16,28-9-1 16,20 6 1-16,30 4-3 15,6 5 1-15,11 7-2 16,21 13 1-16,0-1-4 15,10 10 1-15,-13 13-1 16,-4 15 1-16,-22 16-1 16,-2 12 0-16,-29 10 0 15,-4 12 1-15,-21 19 0 16,-42 13 1-16,-21 9-2 16,-25 16 1-16,-28 12-7 15,-28-6 1-15,-18-9-5 16,-18-4 1-16</inkml:trace>
  <inkml:trace contextRef="#ctx0" brushRef="#br1" timeOffset="-213187.19">23580 4926 36 0,'53'-25'18'0,"52"-35"-17"15,-66 41 32-15,18-12-31 16,20-7 1-16,29-9 2 15,14-9 1-15,11 6-6 16,20-7 0-16,12-15 4 16,27 3 1-16,25 3-2 0,32-9 1 15,21 9-2-15,43-12 0 16,13 15-2-16,26 7 0 16,16 2 0-16,-112 20 0 15,159 15-1-15,-25 10 1 16,0 21-2-16,-31 23 1 15,-12 9-1-15,-41 18 0 16,-8 17-1-16,-38 5 0 16,-15 20-1-16,-24 12 0 15,-18 19 0-15,-46 0 1 0,-31 9-6 16,-26-16 0-16,-34-8-3 16,-15-29 1-16</inkml:trace>
  <inkml:trace contextRef="#ctx0" brushRef="#br1" timeOffset="-211505.52">21982 9275 44 0,'14'7'22'0,"7"-1"-10"0,-11-3 22 16,8-3-30-16,10 0 0 15,8-6 2-15,9-4 1 16,1-2-9-16,7 2 1 16,4 7 5-16,-4 3 1 15,-8 0-4-15,-6 10 1 16,-14 8-2-16,-14 14 0 16,-15-4-2-16,-17 10 1 15,-7 2-2-15,-11 4 1 16,-11-9-1-16,-6 9 1 15,-8 18 2 1,15 1 0-16,10-3 3 16,11-10 0-16,14-3 3 15,14-3 0-15,18-7 2 16,17-2 1-16,7-10-2 16,1-9 1-16,13-7-4 15,0-3 0-15,4-6-7 16,7 0 1-16,-10 0-12 15,-15 0 0-15,-10-3-10 16,-11 6 0-16</inkml:trace>
  <inkml:trace contextRef="#ctx0" brushRef="#br1" timeOffset="-210843.71">22782 9627 66 0,'0'-7'33'0,"4"26"-36"0,-1-25 55 15,-3 6-52-15,0 0 1 0,4-3-4 16,3 3 0-16,0 0-5 16,0-7 1-16,0-2-12 15,-7-4 1-15</inkml:trace>
  <inkml:trace contextRef="#ctx0" brushRef="#br1" timeOffset="-210511.71">23897 8701 64 0,'4'7'32'0,"-8"18"-41"0,4-10 54 15,-3 11-45-15,-4-4 0 16,0 12 0-16,-4 10 0 16,0 6 0-16,-3 10 0 15,4-1-2-15,-1 1 0 16,8-1-9-16,-1-5 1 0,1-7-6 15,-1-10 0 1</inkml:trace>
  <inkml:trace contextRef="#ctx0" brushRef="#br1" timeOffset="-210245.71">23135 9670 60 0,'-14'44'30'0,"28"-12"-26"16,-3-29 55-16,6 3-54 15,19-6 0-15,13-3 4 16,18-10 1-16,25-9-13 16,35 1 0-16,-7-11 6 15,7-2 1-15,-7 2-6 16,-11 4 0-16,-21 6-7 15,-21 6 0-15,-21 4-7 0,-25 12 0 16,-21 6-7-16,-17 7 1 16</inkml:trace>
  <inkml:trace contextRef="#ctx0" brushRef="#br1" timeOffset="-209943.8">23548 10044 53 0,'-4'9'26'0,"-34"16"-31"16,27-16 43-16,0 4-37 15,-6 0 0-15,-11 5 0 16,-8 7 1-16,-6 10-3 16,0 6 0-16,-1 9-2 15,4 3 0-15,8-9-8 16,6-13 0-16,11-5-4 16,3-20 1-16</inkml:trace>
  <inkml:trace contextRef="#ctx0" brushRef="#br1" timeOffset="-209731.92">23121 10072 44 0,'21'28'22'0,"15"25"-20"0,-22-43 41 16,3 9-40-16,4 9 0 15,4 6 2-15,3 7 0 16,1 0-7-16,-1 3 1 0,-4-7 1 15,-2-2 1 1,-8-10-12-16,0-6 1 0,0-16-6 16,11-9 0-16</inkml:trace>
  <inkml:trace contextRef="#ctx0" brushRef="#br1" timeOffset="-209507.95">23555 10298 58 0,'7'28'29'0,"35"-25"-35"16,-31-3 53-16,7 0-45 16,10-3 0-16,14-3 1 15,11-10 0-15,0-3-6 16,-14-3 0-16,0 3-4 15,-8-3 1-15,1-3-11 0,-14-3 0 16</inkml:trace>
  <inkml:trace contextRef="#ctx0" brushRef="#br1" timeOffset="-209311.5">23760 10091 44 0,'3'62'22'0,"1"-24"-18"0,-4-19 30 0,-4 9-33 16,1 3 0-16,-1 7 0 15,-3 0 0-15,3-7-4 16,1-3 0-16,-1-6-10 16,11-16 0-16</inkml:trace>
  <inkml:trace contextRef="#ctx0" brushRef="#br1" timeOffset="-208939.43">23996 10015 55 0,'7'29'27'0,"-7"-23"-24"0,4-6 44 16,6-3-43-1,4 0 0-15,7-1 3 16,8 1 0-16,-1 0-9 0,0 0 1 16,0 3 5-16,-3 3 0 15,-4 3-3-15,-7 4 1 16,-7 6-3-16,-7 2 1 16,-3-2-1-16,-8 15 0 15,-6 10 0-15,-1-3 1 16,0 6 0-16,8 0 1 15,3-1 1-15,3-2 0 16,11-9 0-16,4-4 1 16,6-6-2-16,15-10 1 15,10-9-5 1,8-12 0-16,-4-10-10 0,-7-3 1 0,-15-9-10 16,8-4 0-16</inkml:trace>
  <inkml:trace contextRef="#ctx0" brushRef="#br1" timeOffset="-208352.97">24899 9843 40 0,'-14'9'20'0,"0"4"-2"0,10-16 25 0,1 3-36 15,-1-3 0-15,1 3 5 16,3 0 1-16,0 0-14 16,10 3 0-16,11 0 11 15,18 3 0-15,7-3-3 16,21-3 0-16,0 0-4 15,0 0 1-15,-3 0-8 16,-11 0 0-16,-11 0-9 16,-14 0 0-16,-17-3-12 0,-4-3 0 15</inkml:trace>
  <inkml:trace contextRef="#ctx0" brushRef="#br1" timeOffset="-207841.62">25887 9222 44 0,'-7'22'22'0,"-4"12"-12"16,8-21 24-16,-1 12-30 0,-3 0 0 15,4 19 5-15,-1 6 1 16,1 22-12-16,-1 16 1 16,0 3 7-16,4 16 1 15,0-10-2-15,0-3 0 16,0-9-2-16,0-10 0 15,0-15-1-15,0-13 1 16,0-13-3-16,0-6 1 16,4-12-5-16,0-13 0 15,-4-9-18-15,3-22 1 16</inkml:trace>
  <inkml:trace contextRef="#ctx0" brushRef="#br1" timeOffset="-206624.31">26197 9959 52 0,'0'25'26'0,"7"-25"-14"0,-7 0 27 16,0 3-31-16,0 3 0 15,0 1 4-15,0-1 0 16,7 3-15-16,11-2 1 16,14-4 9-16,10-6 1 0,18-4-6 15,4-5 0-15,-1 6-7 16,-10-7 0-16,-11-6-15 15,-13-3 1-15,-19 7-5 16,-6 2 1-16</inkml:trace>
  <inkml:trace contextRef="#ctx0" brushRef="#br1" timeOffset="-206154.77">27623 9115 54 0,'-11'38'27'0,"-10"25"-30"0,17-35 47 0,-3 6-43 16,0 4 0-16,0 15 0 15,0-2 1-15,0 8-3 16,0 4 1-16,0-10-1 16,0-9 0-16,0-6-6 15,3-10 1-15,1-9-10 16</inkml:trace>
  <inkml:trace contextRef="#ctx0" brushRef="#br1" timeOffset="-205905.29">26928 10072 74 0,'3'28'37'0,"15"-12"-43"0,3-13 70 16,18-3-59-16,21-10 0 15,17-2 0-15,29-10 1 16,28 3-10-16,18-3 1 16,-11-6 1-16,-11 6 0 0,-24-3-9 15,-21 9 1 1,-25 7-14-16,-28 3 0 0</inkml:trace>
  <inkml:trace contextRef="#ctx0" brushRef="#br1" timeOffset="-205586.83">27182 10580 61 0,'-22'28'30'0,"-41"25"-33"16,45-37 44-16,-6-3-41 0,-1 12 1 15,-7 6-1-15,0 0 0 16,4-2-5-16,7-4 1 16,7-7-12-16,3-8 1 15,4-10-2-15,4-10 1 16</inkml:trace>
  <inkml:trace contextRef="#ctx0" brushRef="#br1" timeOffset="-205392.66">26836 10470 44 0,'25'41'22'0,"17"3"-17"0,-32-29 43 0,1 14-45 15,10-1 0-15,7 9 1 16,4 4 0-16,3 6-6 16,4-3 0-16,-3-3 3 15,-5-3 0-15,-6-7-7 16,-4-3 1-16,-7-6-12 15,-10-16 1-15</inkml:trace>
  <inkml:trace contextRef="#ctx0" brushRef="#br1" timeOffset="-205139.65">27361 10737 63 0,'22'12'31'0,"16"-21"-31"0,-23 6 52 16,9-1-51-16,12 4 0 16,9 4 0-16,5-8 0 15,-1-2-6-15,-10-6 1 16,-4 2-10-16,-7-2 1 0,-13-7-6 15,-1 3 0 1</inkml:trace>
  <inkml:trace contextRef="#ctx0" brushRef="#br1" timeOffset="-204930.15">27905 10254 62 0,'-4'50'31'0,"8"60"-33"16,-4-79 58-16,0 16-55 16,0 6 0-16,0 16 0 15,3 10 1-15,1 15-5 16,-1-16 0-16,1-12-13 16,-4-22 1-16,3-28-4 15,4-20 1-15</inkml:trace>
  <inkml:trace contextRef="#ctx0" brushRef="#br1" timeOffset="-204150.75">28409 10185 49 0,'-10'22'24'0,"-1"3"-6"0,11-25 24 0,-3 0-34 16,3 3 0-16,0-3 6 15,7 0 1-15,3-6-18 16,25-4 0-16,25 4 11 16,25-3 1-16,3-7-7 15,11 6 0-15,-14 4-10 16,-15 3 1-16,-10 0-18 15,-14-3 0-15</inkml:trace>
  <inkml:trace contextRef="#ctx0" brushRef="#br1" timeOffset="-203621.98">30286 9354 54 0,'7'37'27'0,"-7"-5"-24"0,0-17 30 16,0 14-33-16,-3 2 1 15,-1 22-1-15,0 7 1 16,4 9-2-16,-3-3 0 15,3-10-6-15,-4-6 0 16,4-15-8-16,4-10 1 0</inkml:trace>
  <inkml:trace contextRef="#ctx0" brushRef="#br1" timeOffset="-203368.95">29492 10288 77 0,'7'35'38'0,"46"-7"-49"16,-25-25 74-16,22 0-61 15,24-3 0-15,18-9 0 16,31-13 1-16,36-13-6 15,0-5 0-15,-11-4-4 16,-11 6 1-16,-27 10-16 16,-29 6 1-16</inkml:trace>
  <inkml:trace contextRef="#ctx0" brushRef="#br1" timeOffset="-203096.61">29976 10715 69 0,'-22'40'34'0,"-45"-8"-36"0,46-20 51 0,-4 7-48 16,-3 9 1-16,-7 10-1 15,0 9 1 1,-1 0-4-16,1 3 0 0,7-9-5 16,3-10 1-16,8-12-14 15,6-16 1-15</inkml:trace>
  <inkml:trace contextRef="#ctx0" brushRef="#br1" timeOffset="-202885.09">29549 10671 53 0,'42'62'26'0,"18"4"-20"15,-39-44 36-15,4 13-40 0,7 12 0 16,6 3-1-16,-2 3 1 16,-1 7-4-16,-3-13 0 15,-4-9-5-15,-3-10 0 16,-4-9-10-16,-7-16 1 15</inkml:trace>
  <inkml:trace contextRef="#ctx0" brushRef="#br1" timeOffset="-202673.67">30117 10840 60 0,'17'41'30'0,"26"-19"-29"16,-29-19 51-16,7 0-51 16,14-3 1-16,15-6-1 15,6-4 1-15,-7 1-6 16,-6 0 0-16,-8-1-6 16,-7-6 0-16,-10-5-9 15,-8-8 1-15</inkml:trace>
  <inkml:trace contextRef="#ctx0" brushRef="#br1" timeOffset="-202482.78">30371 10762 57 0,'10'40'28'0,"-10"33"-31"0,0-55 48 16,0 17-45-16,-3-1 1 15,-1 1-2-15,-3 2 1 16,4-8-5-16,-1-7 1 31</inkml:trace>
  <inkml:trace contextRef="#ctx0" brushRef="#br1" timeOffset="-202150.37">30738 10580 64 0,'24'53'32'0,"-13"13"-30"0,-8-41 37 15,1 6-37-15,-4 7 0 16,0 12 0-16,0 0 1 16,0 4-7-16,0-1 0 15,0-3-8-15,0-15 1 16,10-13-7-16,5-10 0 15</inkml:trace>
  <inkml:trace contextRef="#ctx0" brushRef="#br1" timeOffset="-190156.77">2462 10737 41 0,'0'-4'20'0,"11"8"-8"0,0-8 21 16,-4-2-31-16,7-9 1 15,14-1 1-15,21 0 0 16,1 0-5-16,10-2 1 15,-11 2 2-15,0 0 0 16,-17 7-1-16,-11-1 0 16,-14 14-2-16,-17 8 1 15,-15 7-2-15,-17 3 1 16,-11 0-2-16,-4 6 1 16,-6 10 0-16,-4-4 0 0,-4 1-1 15,11-4 0-15,-7-3 1 16,18 4 0-16,7-4 1 15,10-3 0-15,14-3 1 16,8-3 1-16,10-7 2 16,10-2 0-16,22-4 1 15,24-6 0-15,-3-13 1 16,25 4 0 0,42-10-2-1,-21 4 1-15,-22 2-2 16,-17 7 0-16,-17-1-2 15,-15 7 1-15,-18 10-2 16,-27 6 1-16,-15 5-1 16,-17 5 1-16,-11 5-2 15,-11 3 0-15,-17-2 0 0,7-4 0 16,-7-3-1-16,17 0 1 16,1-6 0-16,20 0 1 15,4-4 1-15,22 4 1 16,6 0 2-16,18-6 1 15,11 5 2-15,17-2 0 16,11-10 0-16,21-2 0 16,-1-4-1-16,-6-4 0 15,4 1-3-15,-8 0 1 0,-13 0-3 16,-8 0 0-16,-7-3-4 16,-14 2 0-16,-7 4-5 15,-11 0 0 1,-10 0-12-16,-7-3 1 0</inkml:trace>
  <inkml:trace contextRef="#ctx0" brushRef="#br1" timeOffset="-188746.39">7281 6967 40 0,'0'7'20'0,"11"-7"-13"0,-11 0 20 16,11 0-23-16,-8 0 1 16,8 3 2-16,13 0 1 0,1-3-9 15,21-3 0-15,14 3 6 16,25-7 1-16,17-2-3 15,18-10 1-15,14-6-2 16,7 6 1-16,-7-3-2 16,-14 0 0-16,-4 1-1 15,-24 8 1-15,-18 7-1 16,-17 3 0-16,-19 6-2 16,-16 0 1-16,-33 13-1 15,-21 15 1-15,-31 7-1 16,-29 5 0-16,-24 8 0 15,-15-1 1-15,1-9-1 16,-12-13 1-16,15-3 0 16,15 0 0-16,2-6-1 15,11 0 1-15,22-4 1 16,17-2 0-16,14-4 0 16,28 1 1-16,18-4 0 0,32-3 1 15,25-3 1 1,34-6 0-16,22-4 0 0,28 1 1 15,18-1-1-15,-4-2 0 16,-28-7-2-16,-14 3 1 16,-14 1-1-16,-22 2 0 15,-20 10-2-15,-22 9 1 16,-28 7-2-16,-17 15 1 16,-40 16-1-16,-38 3 1 15,-28 10-1-15,-25 2 0 0,-29 7-1 16,4 0 1-16,4-10 0 15,21-2 1-15,14-1-1 16,14 3 1-16,25-12 0 16,21-6 1-16,25-4 2 15,17-5 0-15,25-7 3 16,25-13 0-16,35-9 0 16,17 0 1-16,25-13-1 15,29-12 1-15,-4-3-2 16,-7 0 1-16,-18 0-3 15,-10 6 0-15,-21 6-2 16,-19 3 1-16,-13 1-2 16,-7 6 1-16,-21 15-1 15,-22-3 1-15,-10 10-1 16,-25 12 0-16,-21 4-1 16,-14-4 1-16,-14-3-1 15,6 3 0-15,1-3-1 16,4-3 0-16,6-3-3 0,11-3 1 15,10-1-6-15,19-5 0 16,13-4-9-16,14-6 1 16</inkml:trace>
  <inkml:trace contextRef="#ctx1" brushRef="#br1" timeOffset="45399.68">10199 2057 0,'0'0'16,"0"0"-1,0 0-15</inkml:trace>
  <inkml:trace contextRef="#ctx0" brushRef="#br1" timeOffset="-187169.07">15215 3882 41 0,'-7'-3'20'0,"-7"34"-12"0,14-22 20 0,0 10-25 16,0 6 1-16,-3 3 1 15,-4 16 0-15,0 3-7 16,3 13 1-16,0 3 5 15,4-16 0-15,0 3-2 16,4-9 1-16,0-4-2 16,-1-8 1-16,1-11-1 15,-4-8 0-15,-7-10-2 16,-8-7 1-16,-13 7-1 16,-11-3 0-16,-6-6-1 15,-1 0 1-15,-7-1-1 16,-4 7 0-16,8 9 0 15,7-3 0-15,6 10 1 0,8-1 0 16,7 10 1-16,14 7 0 16,14-4 1-16,14-6 1 15,11-1 0-15,24-8 0 16,15-1-2-16,3-6 1 16,0-3-7-16,0-3 0 15,-3-6-10-15,-4-7 1 16</inkml:trace>
  <inkml:trace contextRef="#ctx0" brushRef="#br1" timeOffset="-186925.97">15653 4211 44 0,'10'19'22'0,"-6"9"-14"0,-4-19 32 0,-7 10-38 15,-11 6 1-15,-14 4 0 16,-10 11 0-16,-14 7-4 16,-11 16 0-16,0 0 2 15,10 6 1-15,8 0-4 16,6-7 1-16,8-14-8 16,10-8 1-16,15-24-8 15,3-22 1-15</inkml:trace>
  <inkml:trace contextRef="#ctx0" brushRef="#br1" timeOffset="-186762.98">15205 4271 31 0,'21'15'15'0,"11"39"0"0,-22-39 18 16,1 4-33-16,-1 6 1 15,5 3-1-15,-1 7 1 16,0-7-4-16,0-6 0 15,3-6-9-15,1-10 1 0</inkml:trace>
  <inkml:trace contextRef="#ctx0" brushRef="#br1" timeOffset="-186449.03">16016 4214 52 0,'-7'19'26'0,"-35"50"-27"16,24-47 45-16,-17 9-43 16,0 13 0-16,-15 9 0 15,-20 16 0-15,-12 19-1 16,-13 16 0-16,3-4 1 15,-10 10 0-15,0 0-1 0,7 6 1 16,13-22-1 0,8-10 1-16,11-8-4 0,10-17 1 15,18-15-9-15,14-13 1 16,17-15-6-16,11-10 0 16</inkml:trace>
  <inkml:trace contextRef="#ctx0" brushRef="#br1" timeOffset="-186028.3">15540 5114 48 0,'-11'41'24'0,"-20"-10"-24"0,23-18 42 0,-2 12-41 16,-4 0 1-16,-4 19 2 15,1 6 1-15,-5 10-5 16,5-4 1-16,3-3 3 16,7-9 1-16,-1-12-2 15,5-10 0-15,3-13-3 16,0-12 1-16,-7-10-2 16,-4-2 1-16,-3-1-2 15,-7-3 1-15,-4-12-1 16,4 9 1-16,-4 3 0 15,1 10 0-15,-1 9 0 0,0 9 0 16,4 4 1 0,7 5 0-16,4 11 0 0,6 5 1 15,8-3 0-15,6 7 1 16,1 3-2-16,3-7 1 16,7-5-4-16,4-8 0 15,6-8-9-15,12-16 0 16,3-10-6-16,7-15 0 15</inkml:trace>
  <inkml:trace contextRef="#ctx0" brushRef="#br1" timeOffset="-185815.83">15956 5177 36 0,'4'12'18'0,"-11"57"-12"0,-4-53 26 0,-14 12-29 16,-3 7 0-16,-7 12 1 15,0-3 0-15,-8 12-6 16,-3-6 1-16,4 4 3 16,3-4 1-16,7-3-6 15,8-19 1-15,10-19-7 16,10-12 0-16,4-12-5 16,0-20 1-16</inkml:trace>
  <inkml:trace contextRef="#ctx0" brushRef="#br1" timeOffset="-185665.73">15522 5359 28 0,'-3'-16'14'0,"27"22"0"16,-9 1 20-16,9 18-30 16,8 12 1-16,0-2 2 15,3 9 1-15,0 3-10 0,1 0 0 16,-1 0 4-16,-7 0 1 16,-7-10-9-16,-3-11 0 15,-8-14-9-15,1-15 1 16</inkml:trace>
  <inkml:trace contextRef="#ctx0" brushRef="#br1" timeOffset="-185410.54">16129 4935 52 0,'21'51'26'0,"14"-36"-20"16,-24-9 44-16,3-6-47 16,4 0 1-16,-1-6 0 15,15 3 1-15,11-6-8 16,6-1 1-16,-3-5 0 16,-4 5 1-16,-14-6-9 15,-14 16 1-15,-14 0-10 16,-14 10 1-16</inkml:trace>
  <inkml:trace contextRef="#ctx0" brushRef="#br1" timeOffset="-185245.33">16118 5346 66 0,'25'22'33'0,"25"-19"-39"0,-33-9 59 15,1-3-54-15,6-4 1 16,8 0-3-16,7 1 1 15,0-4-4-15,-4-6 0 16,0-6-12-16,-3 0 0 16</inkml:trace>
  <inkml:trace contextRef="#ctx0" brushRef="#br1" timeOffset="-184856.5">16824 4333 64 0,'21'35'32'0,"21"6"-34"16,-27-41 53-16,6-7-50 16,11-2 0-16,6-4 0 15,12-2 1-15,3-10-3 16,-8 9 1-16,-6-3 1 15,-7 10 0-15,-11 6-1 16,-7 12 0-16,-10 10-1 16,-15 3 1-16,-10 12 0 15,-7 10 0-15,0 0-1 16,-8 3 1-16,-2 3 0 0,2 0 0 16,8 7 0-16,3 2 0 15,4 1 0-15,4-10 0 16,2 3-3-16,1-12 1 15,4-3-5-15,10-7 1 16,10-6-8-16,4-3 0 16,4-6-5-16,-4-4 1 15</inkml:trace>
  <inkml:trace contextRef="#ctx0" brushRef="#br1" timeOffset="-184690.4">16838 5820 78 0,'4'34'39'0,"6"-21"-56"15,-3-16 81-15,0-7-68 16,-3-2 0-16,-4-7-37 16,-18-9 1-16</inkml:trace>
  <inkml:trace contextRef="#ctx0" brushRef="#br1" timeOffset="-182335.52">19368 11273 41 0,'31'-13'20'0,"-13"7"-5"0,-15 6 20 15,1 3-32-15,-1 3 0 16,-3-2 2-16,0 5 0 16,-3 16-6-16,3 13 0 15,-4 12 5-15,1 13 1 16,-1 15-2-16,1-6 0 16,-1 6 0-16,1-12 0 15,-1-16-1-15,1-9 1 0,-1-13-3 16,-3-12 1-16,-3-16-1 15,-8-9 0-15,-3 2-1 16,-4-5 1-16,-7-10-1 16,-10 0 0-16,0 0-1 15,6 3 0-15,-2 7 0 16,-1 5 0-16,3 7-1 16,1 10 1-16,7 9 0 15,3-1 1-15,8 14 2 16,3 2 0-16,14 1 1 15,17 2 0-15,1-11 0 16,14-8 1-16,13-8-2 16,8-10 1-16,4-6-6 15,-1-1 0-15,-3-5-14 16,-3-4 0-16</inkml:trace>
  <inkml:trace contextRef="#ctx0" brushRef="#br1" timeOffset="-182046.46">20034 11668 45 0,'11'-3'22'0,"-4"0"-9"0,-11 3 23 15,-6 6-34-15,-8 6 1 0,-10 10 1 16,-11 7 0-16,-10 2-5 16,-4 13 0-16,0 12 3 15,7 20 1-15,4-4-3 16,6 3 0-16,8-12-5 16,7-13 0-16,7-16-12 15,7-24 1-15</inkml:trace>
  <inkml:trace contextRef="#ctx0" brushRef="#br1" timeOffset="-181883.26">19604 11712 38 0,'14'44'19'0,"0"15"-12"15,-14-46 20-15,0 12-28 0,0 3 1 16,0 0-4-16,-3 7 1 15,-1-7-6-15,-3-6 0 16</inkml:trace>
  <inkml:trace contextRef="#ctx0" brushRef="#br1" timeOffset="-181584.53">18750 12408 81 0,'42'16'40'0,"78"9"-50"0,-77-32 80 0,20 1-68 16,36 0 0-16,14-19 0 15,17-10 0-15,8-2-6 16,-14 8 0-16,-19 1-3 16,-20 6 1-16,-21 4-9 15,-19 8 0-15,-16 7-8 16,-19-6 0-16</inkml:trace>
  <inkml:trace contextRef="#ctx0" brushRef="#br1" timeOffset="-181148.53">19223 12712 62 0,'-21'57'31'0,"-8"8"-32"0,26-43 53 16,-1 0-49-16,1 13 0 15,3 6 2-15,0-1 1 16,3 1-7-16,1 0 1 0,3-13 3 16,-3 0 1-16,-1-6-2 15,1-12 0-15,-4-10-2 16,-4-3 0-16,-3-4-1 16,-7-2 0-16,-7-1-1 15,0 1 1-15,-4-3-1 16,-7-1 1-16,-3 4-1 15,-4 2 1-15,0 7 0 16,-3 7 1-16,7 11 0 16,-1 11 0-16,8 2 1 15,3 7 1-15,8 9-1 16,6 3 1-16,11-3 0 16,7-6 0-16,11-13-3 15,14-3 1-15,10-9-6 16,0-16 0-16,18-13-16 15,11-12 1-15</inkml:trace>
  <inkml:trace contextRef="#ctx0" brushRef="#br1" timeOffset="-180908.43">19780 12888 58 0,'-17'56'29'0,"-50"-24"-23"0,49-17 39 0,-3 7-41 16,0 10 1-1,-4 15 0-15,-3 3 0 0,-1 0-7 16,5 0 0-16,3-9 1 16,10-16 0-16,11-19-10 15,7-12 1-15,0-22-10 16,-7-19 1-16</inkml:trace>
  <inkml:trace contextRef="#ctx0" brushRef="#br1" timeOffset="-180758.46">19470 12800 48 0,'42'72'24'0,"11"60"-16"16,-32-95 36-16,11 17-43 15,3 12 1-15,4-1-4 16,-4-5 0-16,-3-13-13 15,-7-22 0-15,-4-15-1 0,0-14 1 16</inkml:trace>
  <inkml:trace contextRef="#ctx0" brushRef="#br1" timeOffset="-180334.41">20281 12502 58 0,'0'22'29'0,"32"-28"-30"16,-21 3 59-16,6-1-55 15,18-2 1-15,15 0-1 16,13-3 0-16,-10-1-7 16,0-6 0-16,-7 7-3 0,-11-4 0 15,-14 7-13-15,-21 6 0 16</inkml:trace>
  <inkml:trace contextRef="#ctx0" brushRef="#br1" timeOffset="-180158.65">20126 12903 65 0,'14'63'32'0,"11"-47"-28"0,-4-16 53 15,14 0-57-15,22-6 1 0,17 2-7 16,3-5 0-16,1-4-6 16,-11-5 1-16,-14-1-9 15,-11-3 1-15</inkml:trace>
  <inkml:trace contextRef="#ctx1" brushRef="#br1" timeOffset="54018.94">16598 9962 0,'0'0'0,"0"0"15,0 0 1,0 0-16,0 0 15,0 0 1,0 0-16,0 0 16,0 0-16,0 0 15,0 0 1,0 0-16,0 0 16,4 6-1,-4 4-15,3-4 16,-3-3-1,0 3-15,4-2 16,-4-1-16,0 0 16,0 0-1</inkml:trace>
  <inkml:trace contextRef="#ctx0" brushRef="#br1" timeOffset="-178222.93">21848 12044 46 0,'0'3'23'0,"3"4"-13"0,-3-4 23 16,-3 12-32-16,-8 11 1 0,0 14 1 16,-6 20 0-16,-15 9-4 15,-10 12 0-15,-8 10 3 16,1 13 0-16,7-10-1 15,-1-9 0-15,4-4-2 16,8-9 0-16,6-12-5 16,-3-16 0-16,7-10-10 15,3-18 1-15</inkml:trace>
  <inkml:trace contextRef="#ctx0" brushRef="#br1" timeOffset="-178009.61">21329 12323 48 0,'25'10'24'0,"6"9"-19"0,-20-13 37 16,0 0-40-16,3 19 1 16,0 10 0-16,7 9 0 15,-3 15-5-15,-1-6 1 16,-3-2-3-16,-3-11 0 15,-4-18-12-15,-3-12 0 16</inkml:trace>
  <inkml:trace contextRef="#ctx0" brushRef="#br1" timeOffset="-177050.34">22772 11389 54 0,'17'12'27'0,"1"-5"-26"0,-11-4 41 16,-3 3-39-16,-1 3 0 15,-3 7 0-15,-3 9 1 16,-8 10-5-16,-21 21 1 16,-14 13 3-16,-13 16 0 15,-9 25-1-15,5 18 0 16,-4 4-1-16,-7 15 1 0,7 7-1 15,10 3 0 1,12 6 0-16,13 9 0 0,14-12 0 16,18 0 1-16,21 0-2 15,15-22 1-15,2-19-2 16,12-15 0-16,-1-23-4 16,-6-21 0-16,-8-16-15 15,-14-10 0-15</inkml:trace>
  <inkml:trace contextRef="#ctx1" brushRef="#br1" timeOffset="56341.7">23654 9282 0</inkml:trace>
  <inkml:trace contextRef="#ctx0" brushRef="#br1" timeOffset="-176209.3">28395 11652 37 0,'-3'16'18'0,"6"22"-2"0,1-23 18 0,3 7-29 15,10 10 0-15,15 15 3 16,17 25 0-16,18 25-10 16,8 16 1-16,-1 37 7 15,-18 17 0-15,-14 11-2 16,-6 20 0-16,-26 3-3 15,-24 9 1-15,-32 0-2 16,-17-25 1-16,-18 0-5 16,3-10 0-16,-10-8-5 15,-4-39 0-15,11-12-10 16,3-25 0-16</inkml:trace>
  <inkml:trace contextRef="#ctx0" brushRef="#br1" timeOffset="-173431.91">22994 11561 46 0,'21'38'23'0,"22"-7"-15"0,-33-28 24 0,4 1-30 16,7-4 1-16,4 0 0 15,7 3 1-15,0 0-6 16,-4 3 1-16,-7 4 3 16,-3 2 0-16,-11 7-2 15,-7 9 0-15,-14 0-1 16,-11 1 1-16,-3 5-1 16,-11-3 0-16,-3 1 0 15,-1-4 1-15,8 0-1 16,7-3 1-16,7-3 0 15,3 3 1-15,4-6 1 16,10 0 1-16,15-3 0 16,10-1 1-16,7-8-1 15,11-7 1-15,10-4-3 16,1 1 0-16,-8 0-7 0,-7 3 1 16,-10 0-13-16,-14 6 0 15</inkml:trace>
  <inkml:trace contextRef="#ctx0" brushRef="#br1" timeOffset="-173177.46">22631 12439 61 0,'7'32'30'0,"17"-20"-21"16,-9-12 49-16,6 0-53 15,14-3 0-15,4-6 3 16,21-4 1-16,17 1-12 16,29 2 1-16,-7-5 4 15,0 2 1-15,-15 4-8 16,-17 5 0-16,-17 4-11 16,-29 0 1-16,-24-3-9 15,-15 6 0-15</inkml:trace>
  <inkml:trace contextRef="#ctx0" brushRef="#br1" timeOffset="-172666.75">22892 12907 57 0,'-7'25'28'0,"-25"-3"-30"16,18-19 45-16,-7 16-43 16,-4 6 1-16,-7 9-1 15,-3 10 1-15,0 12-2 16,6-8 1-16,5-5-2 0,6-8 1 16,8-10-10-16,6-16 1 15,4-9-6-15,7-22 0 16</inkml:trace>
  <inkml:trace contextRef="#ctx0" brushRef="#br1" timeOffset="-172454.66">22539 12825 38 0,'14'41'19'0,"14"28"-8"0,-17-63 28 15,7 10-36-15,-1 9 1 0,4 0 2 16,8 6 1-16,2 7-9 15,5 9 0-15,-5-6 5 16,-2-1 0-16,-8-2-4 16,-7-7 0-16,0-2-8 15,-3-11 0-15,-4-8-8 16,-7-10 1-16</inkml:trace>
  <inkml:trace contextRef="#ctx0" brushRef="#br1" timeOffset="-172246.09">22941 13019 38 0,'18'16'19'0,"6"-16"-15"0,-13 0 26 15,3-3-27-15,4-3 0 16,3-1 0-16,4-2 0 15,3 0-10-15,0-4 1 16,-3 7-6-16,-8 0 1 16</inkml:trace>
  <inkml:trace contextRef="#ctx0" brushRef="#br1" timeOffset="-172022.36">23096 12900 48 0,'-3'41'24'0,"-8"-19"-21"15,8-9 39-15,-4 2-41 16,0 7 1-16,-4 6-1 16,0 7 1-16,4 9-4 15,4-3 0-15,-1-7-4 16,4-12 0-16,7-16-10 15,8-12 1-15</inkml:trace>
  <inkml:trace contextRef="#ctx0" brushRef="#br1" timeOffset="-171630.9">23301 12797 67 0,'7'15'33'0,"14"-5"-35"0,-10-7 61 16,3 0-57-16,4-3 1 16,-4 0 0-16,3 0 0 15,8-3-4-15,3 3 0 16,-7 0 2-16,-3 3 1 0,-11 3-3 15,-7 7 1-15,-11 9-2 16,1-3 1-16,-8 6-2 16,-10 9 1-16,-4-2 0 15,4-1 0-15,0 4 1 16,7-4 0-16,10 7 1 16,8-4 0-16,10-12 0 15,10-3 1-15,8-13-2 16,7-9 0-16,10-6-8 15,4-4 1-15,0-9-11 16,-4 3 0-16</inkml:trace>
  <inkml:trace contextRef="#ctx0" brushRef="#br1" timeOffset="-171210.65">24056 12640 56 0,'7'9'28'16,"18"10"-25"-16,-15-16 41 0,8 4-40 15,10 8 0-15,18 1 1 16,14-3 1-16,3-7-10 16,-10-6 1-16,4-6 0 15,-1 2 0-15,-6-2-16 16,-12-6 1-16</inkml:trace>
  <inkml:trace contextRef="#ctx0" brushRef="#br1" timeOffset="-170954.99">25023 12025 64 0,'0'76'32'0,"-15"65"-38"0,12-107 49 16,-4 29-43-16,3 22 0 0,4 12-1 16,4 0 0-16,-1 3-5 15,1-6 1-15,-1-25-11 16,-6-15 0-16</inkml:trace>
  <inkml:trace contextRef="#ctx0" brushRef="#br1" timeOffset="-170231.36">25351 12552 57 0,'-7'10'28'0,"7"-10"-26"0,0 0 44 16,7-4-41-16,7-2 1 15,7 3 0-15,7 0 1 16,14-3-10-16,1 6 1 15,10 0 2-15,7 0 0 16,-4 0-8-16,-6 3 1 0,-5-3-13 16,-6-6 1-16</inkml:trace>
  <inkml:trace contextRef="#ctx0" brushRef="#br1" timeOffset="-169949.48">26257 11677 48 0,'18'22'24'0,"-8"32"-20"15,-6-36 32-15,-4 1-36 0,0 9 1 16,4 13-1-16,3 16 1 16,0-1-2-16,0 10 1 15,0 3-4-15,-4-6 0 16,1-7-10-16,-4-18 0 16</inkml:trace>
  <inkml:trace contextRef="#ctx0" brushRef="#br1" timeOffset="-169679.27">25862 12612 75 0,'11'25'37'0,"52"-28"-46"15,-27 0 70-15,9-4-60 16,12-2 0-16,17 0 0 16,14-4 0-16,11 0-4 15,-7-2 0-15,-11 5-4 16,-18 4 1-16,-13 3-13 16,-19 6 1-16,-17 3-3 15,-14 7 1-15</inkml:trace>
  <inkml:trace contextRef="#ctx0" brushRef="#br1" timeOffset="-169450.92">26211 12976 46 0,'-10'18'23'0,"-22"23"-22"0,21-31 42 15,-10 8-42-15,-7 4 1 16,-7 16 0-16,-4 3 1 16,4-1-4-16,-1 4 0 0,5-6-2 15,10-4 0-15,6-12-12 16,12-12 0-16</inkml:trace>
  <inkml:trace contextRef="#ctx0" brushRef="#br1" timeOffset="-169237.7">25929 12941 40 0,'28'31'20'0,"1"4"-8"0,-22-19 25 0,3 9-35 16,4 9 1-16,8 13 0 15,2-3 0-15,1 6-5 16,0 4 1-16,-4-4 0 0,-4-9 1 15,-6-10-10-15,0-9 1 16,-4-16-6-16,0-9 0 16</inkml:trace>
  <inkml:trace contextRef="#ctx0" brushRef="#br1" timeOffset="-169048.81">26254 13114 50 0,'7'9'25'0,"10"-3"-27"0,-10-9 44 0,4 0-42 15,7-3 1-15,6-1-1 16,8-8 1-16,7 2-6 16,0-6 0-16,0 1-9 15,-11-4 0-15</inkml:trace>
  <inkml:trace contextRef="#ctx0" brushRef="#br1" timeOffset="-168852.71">26684 12888 54 0,'-18'75'27'0,"-13"-3"-31"16,27-47 43-16,1 19-39 15,3 6 1-15,0 7-1 0,0-1 1 16,3-6-6-16,8-15 1 16,-1-13-11-16,1-19 1 15</inkml:trace>
  <inkml:trace contextRef="#ctx0" brushRef="#br1" timeOffset="-168416.49">27083 12703 64 0,'0'28'32'0,"7"-3"-32"16,0-22 56-16,3-3-54 16,5 0 1-16,6 0 0 15,3-3 0-15,5 3-4 0,2-3 0 16,5-3-1-16,2-1 0 16,-2 1-8-16,-4-3 0 15,-11-4-11-15,-4 1 1 16</inkml:trace>
  <inkml:trace contextRef="#ctx0" brushRef="#br1" timeOffset="-168099.71">27827 11953 44 0,'0'57'22'0,"7"24"-22"15,-3-56 28-15,-1-3-28 16,1 13 1-16,-4 12 0 15,3-3 0-15,-3 9-2 16,0 7 1-16,0 2-5 16,-3 1 1-16,-4-13-8 0,-4-15 0 15</inkml:trace>
  <inkml:trace contextRef="#ctx0" brushRef="#br1" timeOffset="-167832.12">27520 12885 73 0,'25'31'36'0,"53"-25"-47"0,-47-6 71 0,12-6-59 15,17-3 1-15,21-1-2 16,21-2 0-16,4-1-5 16,-18 7 1-16,-14 6-5 15,-14 6 0-15,-18 3-11 16,-20 1 0-16</inkml:trace>
  <inkml:trace contextRef="#ctx0" brushRef="#br1" timeOffset="-167499.36">27682 13201 62 0,'4'16'31'0,"-25"19"-40"0,10-20 52 16,-10 4-43-16,-7 9 1 16,-11 13 0-16,-10-3 0 0,3 12-1 15,3-3 0-15,8 6-2 16,3-6 0-16,4-9-12 15,7-16 0-15,0-16-2 16,7-15 0-16</inkml:trace>
  <inkml:trace contextRef="#ctx0" brushRef="#br1" timeOffset="-167298.7">27227 13151 25 0,'25'22'12'0,"10"66"4"15,-28-69 14-15,11 15-27 16,7 10 1-16,7 0 2 16,3 9 1-16,0 4-9 15,4 2 0-15,-7-2 3 0,-4-7 1 16,-3-6-8-16,-4-16 0 16,-4-12-8-16,-6-16 1 15</inkml:trace>
  <inkml:trace contextRef="#ctx0" brushRef="#br1" timeOffset="-167080.04">27668 13484 56 0,'7'25'28'0,"11"-16"-34"0,-7-6 53 0,6-3-47 15,8 0 1-15,0-3 0 16,10 3 0-16,7-3-6 16,-3-3 1-16,-7-4-11 15,-4-2 1-15,0-7-2 16,-10-3 0-16</inkml:trace>
  <inkml:trace contextRef="#ctx0" brushRef="#br1" timeOffset="-166887.05">27841 13214 43 0,'7'47'21'0,"-3"12"-18"16,-4-43 40-16,0 9-41 0,0 10 0 16,0 2 0-16,-4 1 1 15,4 6-5-15,0-3 1 16,0-4-2-16,-3-5 1 15,-1-14-13-15,-3-2 1 16</inkml:trace>
  <inkml:trace contextRef="#ctx0" brushRef="#br1" timeOffset="-166466.42">28303 13095 67 0,'7'44'33'0,"0"59"-40"0,-3-75 59 15,-4 22-52-15,0 7 1 16,0 12-1-16,0 12 0 16,0-2-6-16,0-16 1 15,-7-13-13-15,-4-22 1 16</inkml:trace>
  <inkml:trace contextRef="#ctx0" brushRef="#br1" timeOffset="-161302.35">18895 14484 43 0,'32'-63'21'0,"-11"44"-8"0,-14 10 22 15,0 0-31-15,0 2 1 16,0 7 3-16,-7 7 0 15,-14 11-10-15,-11 20 0 16,-17 6 6-16,3 12 1 16,-10 10-3-16,-1 3 0 15,4 3-2-15,4 0 0 16,7-3-1-16,7-6 0 16,3-13 0-16,7-12 1 0,15-10-1 15,6-6 1-15,11-3 0 16,11 0 1-16,0-7 0 15,-1 4 1-15,5 9-2 16,-5 6 1-16,-6 4-2 16,-11 9 1-16,-11 9-2 15,-3 0 1-15,-10 4-4 16,-8 2 1-16,-3-12-5 16,0-9 0-16,6-3-9 15,5-4 1-15</inkml:trace>
  <inkml:trace contextRef="#ctx0" brushRef="#br1" timeOffset="-160986.64">19184 15393 50 0,'25'-3'25'0,"-15"-6"-24"0,-10 2 40 16,-7 1-40-16,-7 3 0 15,-3 3 2-15,-12 3 0 16,5 3-4-16,-5 13 1 16,-6 9 1-16,-4 1 1 15,1 5-1-15,2 10 1 16,1 0-2-16,14-3 1 16,10-13-1-16,11-6 0 0,14-3 0 15,15-16 1-15,6-16-2 16,7-9 1-16,-3 0-1 15,-4-9 1-15,-10-10-6 16,-11-3 1-16,-7-12-12 16,-7 9 1-16</inkml:trace>
  <inkml:trace contextRef="#ctx0" brushRef="#br1" timeOffset="-159184.74">20316 14619 51 0,'4'19'25'0,"-8"9"-26"0,4-16 37 0,0 7-36 16,-3 6 1-16,-1 10 1 16,1 12 1-16,3-7-3 15,0 8 1-15,-4 5 2 16,4-6 0-16,0-6-1 16,0-10 1-16,0-6-2 15,0-6 1-15,0-7-2 16,0-8 0-16,-3-14-1 15,-4-6 1-15,-4-5-1 16,-6 2 0-16,-8-9 0 16,4-1 0-16,-4 4-1 15,0 3 1-15,-3 3-1 16,0 7 1-16,3 6-1 16,0 9 1-16,8 6 0 15,3 1 1-15,3 2 1 0,8 4 0 16,6 3 1-16,8-1 0 15,6 1 0-15,5-3 0 16,-1-7 0-16,10-2 1 16,5-1-2-16,-1-6 0 15,0-3-3-15,-3-4 1 16,-4-2-7-16,-10 0 0 16,-4 2-9-16,-14 7 0 15</inkml:trace>
  <inkml:trace contextRef="#ctx0" brushRef="#br1" timeOffset="-158869.39">19724 15368 57 0,'17'3'28'0,"22"-12"-29"15,-21 3 48-15,14-1-43 16,14 1 0-16,10-3 1 16,11-4 0-16,11 1-7 15,-4-1 0-15,-7 7 2 16,-11 0 1-16,-10 2-7 0,-11 1 1 31,-24 10-14-31,-8-4 1 16</inkml:trace>
  <inkml:trace contextRef="#ctx0" brushRef="#br1" timeOffset="-158074.74">19816 15299 28 0,'0'10'14'16,"3"-7"4"-16,1 0 5 0,-1 0-20 16,1 0 1-16,3 0 5 15,0-3 1-15,7 3-10 16,7-3 0-16,7-3 9 16,18-6 0-16,-4-4-2 15,15-5 1-15,17 2-3 16,18 0 1-16,10 4-3 0,-3-4 1 15,14 3-3-15,-7-2 0 16,-11-1-2-16,-14 3 1 16,-14 4-5-16,-18 3 1 15,-13 0-7-15,-26-1 1 16,-13-2-10-16,-19-1 0 16</inkml:trace>
  <inkml:trace contextRef="#ctx0" brushRef="#br1" timeOffset="-157696.33">20786 14681 55 0,'-4'13'27'0,"-21"25"-30"16,18-29 43-16,-3 7-39 15,-1 6 1-15,-6 12-1 16,-8 4 1-16,-7 12-3 0,-3 3 0 16,-4 1 0-16,7-14 1 15,4-2-6-15,7-7 0 16,7-12-10-16,7-9 1 16</inkml:trace>
  <inkml:trace contextRef="#ctx0" brushRef="#br1" timeOffset="-157488.45">20528 14757 37 0,'0'19'18'0,"11"18"-9"0,-8-27 23 0,1 2-27 15,3 7 0-15,0 0 1 16,0 0 0-16,0-1-9 15,0-5 0-15,-3-4-4 16,-4 1 0-16,-7-10-7 16,-4-7 0-16</inkml:trace>
  <inkml:trace contextRef="#ctx0" brushRef="#br1" timeOffset="-156461.64">19734 15619 49 0,'18'3'24'0,"3"-19"-24"0,-17 13 41 16,3-3-38-16,3 0 0 15,1 0 2-15,3-1 1 0,7 1-6 16,7 0 1-16,4-1 4 16,0 1 1-16,3 3-3 15,-10 3 0-15,-4-3-1 16,-3 3 0-16,-8 0-3 15,-3-3 0-15,-7 3 0 16,0 0 0-16,-3 0 0 16,-1 0 1-16,1 0-1 15,-1 0 0-15,1 0 0 16,-1 0 1-16,1 0-1 16,-1 0 1-16,4 0 0 15,0 0 0-15,0 0 0 16,0 0 0-16,0 0-1 15,0 0 0-15,0 0 1 16,0 0 1-16,0 0-1 0,0 0 0 16,0 0 0-16,4 0 0 15,-4 0 0-15,0 0 1 16,0 0-2-16,0 0 1 16,0 0-1-16,0 0 1 15,0 0-1-15,0 0 1 16,0 0 0-16,0 0 0 15,0 0 0-15,0 0 0 16,0 0-1-16,0 0 1 16,0 0 0-16,0 3 1 15,0 0-1-15,0 0 0 16,0 3 1-16,-4 4 0 0,-3 6-1 16,0 5 1-16,0 5-1 15,-4-1 1-15,1 3-1 16,-1 6 1-16,1 4-1 15,-1 3 1-15,4 0 0 16,0-1 0-16,3 1 0 16,4-6 0-16,4-7 0 15,10-3 0-15,-3-9 0 16,3-4 0-16,0 1 0 16,-4-13 0-16,1-7-1 15,-4-5 1-15,-7-4-1 16,-7-6 1-16,-7 0-2 15,-4 0 0-15,-6 3-1 16,-5 1 1-16,1 2-1 16,-4 7 1-16,-3 2-1 0,0 7 1 15,3 10 0-15,4 5 0 16,0 7 1-16,6 10 0 16,5 2 0-16,3 1 1 15,7 2 0-15,7 4 0 16,10-6-1-16,11-4 1 15,4-9-1-15,7-6 1 16,7-10-4-16,7-6 1 16,-1-13-7-16,8-6 1 15,-3-9-11-15,-4-6 1 16</inkml:trace>
  <inkml:trace contextRef="#ctx0" brushRef="#br1" timeOffset="-156216.52">20662 15666 63 0,'-10'28'31'0,"-50"13"-32"0,38-35 51 0,-9 16-47 15,-8 10 0-15,-3 2 1 16,-4 10 1-16,3 6-7 15,8-6 1-15,7-3-1 16,3-10 0-16,11-12-8 0,7-13 1 16,7-18-11-16,4-13 0 15</inkml:trace>
  <inkml:trace contextRef="#ctx0" brushRef="#br1" timeOffset="-156052.62">20299 15697 54 0,'25'44'27'0,"6"41"-22"0,-17-60 42 16,4 10-43-16,3 8 0 16,0-5-1-16,8 0 1 15,-5-7-9-15,-3-9 1 0,1-13-6 16,-5-5 0-16,-6-23-9 16,-8-9 1-16</inkml:trace>
  <inkml:trace contextRef="#ctx0" brushRef="#br1" timeOffset="-155458.66">21350 15280 57 0,'7'13'28'0,"-3"-22"-21"16,-4 9 29-16,7-4-34 15,7-2 0-15,0 0 2 16,7 0 1-16,14-4-6 16,1 1 0-16,3-1-2 15,-4 4 1-15,-3 0-15 0,-15 0 1 16</inkml:trace>
  <inkml:trace contextRef="#ctx0" brushRef="#br1" timeOffset="-155258.39">21241 15654 72 0,'3'37'36'0,"4"-21"-39"0,4-16 58 16,14-3-54-16,6 0 0 0,15-4-1 16,11-5 1-16,-1-1-7 15,-6 1 1-15,-8-4-15 16,-14 0 1-16</inkml:trace>
  <inkml:trace contextRef="#ctx0" brushRef="#br1" timeOffset="-153886.52">22627 14509 47 0,'0'9'23'0,"4"4"-10"0,-4-7 23 0,0 4-34 16,0 2 1-16,-4 4 2 15,-6-4 0-15,-5 20-6 16,-13 2 1-16,-7 16 3 15,-4 13 1-15,-7 25-2 16,-17 12 1-16,-4 23-2 16,-4 24 1-16,4 7-1 15,7 15 0-15,7 3 0 16,15-5 1-16,9-11-1 16,19-5 1-16,6-19-2 15,15-13 0-15,13-25-5 16,8-22 1-16,7-16-12 0,-4-12 1 15,-10-25-5-15,-7-13 0 16</inkml:trace>
  <inkml:trace contextRef="#ctx0" brushRef="#br1" timeOffset="-152907.15">25425 14405 46 0,'-7'26'23'0,"17"-8"-29"0,-3-2 39 0,4 12-31 16,10 7 1-16,4 21 5 15,10 32 0-15,-3 12-8 0,10 16 1 16,11 29 6-16,-4 11 0 234,-3 7-2-218,-7 13 0-16,-11 12-3 0,-10-9 1 0,-15 0-3 0,-6 6 0 0,-18-16-2 0,-11-6 1 0,0-3-4 0,-3-13 1 0,-7-21-7 0,-4-20 1 0,0-21-8 0,14-13 0 0</inkml:trace>
  <inkml:trace contextRef="#ctx0" brushRef="#br1" timeOffset="-151423.45">23012 14584 48 0,'0'0'24'0,"3"-12"-12"0,-3 12 24 16,0 0-33-16,0 0 0 15,-3 3 4-15,-8 6 0 16,-7-3-9-16,1 20 1 15,-11 8 4-15,-1 10 1 16,-2 16-2-16,-1 5 1 0,0 17-3 16,7-10 1-1,4 0-1-15,11-6 0 16,6-10-4-16,11-2 0 0,7-13-8 16,4-16 1-16,-4-19-8 15,4-12 1-15</inkml:trace>
  <inkml:trace contextRef="#ctx0" brushRef="#br1" timeOffset="-151180.58">23167 14863 53 0,'3'16'26'0,"-13"-7"-31"0,3 4 44 0,-4-4-38 0,-3 7 0 0,-4 0 1 0,-3 6 0 0,-3 6-3 0,-1 3 1 0,7 1-3 0,4-4 1 16,4-6-13-16,-1-7 1 16,4-2-1-16,3-7 1 15</inkml:trace>
  <inkml:trace contextRef="#ctx0" brushRef="#br1" timeOffset="-150961.7">23043 14935 48 0,'11'41'24'0,"10"-22"-25"0,-17-6 49 0,3 9-48 16,0 6 0-16,0 3 0 15,3-12 1-15,1 6-2 16,3-3 0-16,0 0-4 16,0-10 1-16,1 1-11 15,-5-16 0-15</inkml:trace>
  <inkml:trace contextRef="#ctx0" brushRef="#br1" timeOffset="-150708.85">23382 14970 57 0,'0'6'28'0,"7"-3"-27"0,-7-3 46 15,7 3-44-15,4-6 0 16,-1 6 0-16,8-3 0 15,14 0-7-15,3 0 1 16,-3-3-3-16,-7-6 1 16,-1-7-13-16,-3 1 0 15</inkml:trace>
  <inkml:trace contextRef="#ctx0" brushRef="#br1" timeOffset="-150507.93">23541 14776 52 0,'-14'25'26'0,"-11"18"-26"0,22-27 38 0,-5 9-37 16,1-3 0-16,0 3-1 15,0 4 1-15,4-1-5 16,-1-3 1-16,4-6-8 15,4-7 0-15,3-9-4 16,7-6 1-16</inkml:trace>
  <inkml:trace contextRef="#ctx0" brushRef="#br1" timeOffset="-150132.27">23714 14813 69 0,'0'3'34'0,"7"-6"-42"0,-4 3 71 15,4 0-60-15,4 0 0 16,3 3 2-16,4 4 0 0,3-1-7 16,4 0 0-16,-1 3 4 15,-3-2 1-15,-3-1-4 16,-4 0 1-16,-7 4-3 15,-7 5 1-15,-3 7-1 16,-8-6 0-16,-3 3 0 16,-4 3 1-16,-3 6-1 15,0 0 1-15,3 0 1 16,4 1 1-16,4-7 0 16,6-4 0-16,8-5 0 15,6-4 0-15,8 7-4 16,10-7 1-16,4-9-5 15,-4-9 1 1,4-7-12 0,7-9 0-16</inkml:trace>
  <inkml:trace contextRef="#ctx0" brushRef="#br1" timeOffset="-149777.87">24007 14669 60 0,'-4'25'30'0,"15"9"-27"0,-8-24 48 0,8 2-48 0,3 1 0 0,3 6 2 0,8 3 0 0,-4 6-7 0,0 3 1 0,-3-6 3 0,-7 13 0 0,-4 9-4 15,-7 0 1-15,-7 3-8 16,-7-6 0-16,-1-9-11 16,-2-13 0-16</inkml:trace>
  <inkml:trace contextRef="#ctx0" brushRef="#br1" timeOffset="-149441.48">24250 14402 67 0,'3'7'33'0,"5"5"-32"0,-8-12 54 0,7-3-54 0,3 0 1 0,4-3 1 0,4 6 1 15,3 3-4-15,4-3 0 16,-4 0 2-16,0 3 0 16,-7 0-1-16,-3-3 1 15,-4-3-3-15,-7 6 1 16,-4 6-2-16,-3 7 1 16,-3 6 0-16,-1-6 0 0,-3 9 0 15,0 0 0-15,3-3 1 31,4 0 0-31,4-10 1 0,6 1 0 0,8-4 0 16,6-2 1-16,5-4-2 16,6 0 1-16,0-6-3 15,-10-4 0 1,3 1-7-16,-7-6 0 0,-7 5-13 16,-7 1 1-16</inkml:trace>
  <inkml:trace contextRef="#ctx0" brushRef="#br1" timeOffset="-149095.08">22754 15603 67 0,'0'7'33'0,"25"-14"-27"0,-7 1 52 0,3 0-53 0,17-4 1 16,19 1 3-16,35-7 0 15,17-15-12-15,22 3 1 0,24-4 6 16,-7 10 1-1,-3 7-5-15,-15 2 1 0,-10 7-7 16,-14 3 0 0,-21 3-8-16,-22 3 0 31,-21 3-11-31,-17 0 1 0</inkml:trace>
  <inkml:trace contextRef="#ctx0" brushRef="#br1" timeOffset="-148291.53">22433 16635 47 0,'7'19'23'0,"0"-19"-10"0,-7 0 28 0,7 0-35 0,0 0 1 0,7 3 2 0,4-3 1 0,10 0-13 16,11 0 1-16,7 0 7 0,0-9 1 15,-4-4-5-15,-3-6 1 16,-7-3-3-16,-8-3 0 16,-6 0-3-16,-7 0 0 15,-4 3-2-15,-7 3 0 16,-7 7-2-16,-7 5 0 16,-4 11 0-16,-7 5 0 15,-3 10 2-15,0 6 0 16,0 3 2-16,-1 0 1 47,5 10 5-47,2 3 1 15,5 9 0 17,3-12 1-32,7-1 0 15,3-2 1 1,11-7-1-1,11-6 0-15,14-7-5 0,13-11 1 0,5-4-15 0,13-19 0 0</inkml:trace>
  <inkml:trace contextRef="#ctx0" brushRef="#br1" timeOffset="-148035.85">23343 15864 61 0,'-24'28'30'0,"-5"22"-33"16,22-31 47-16,-3 6-44 0,-8-3 1 16,0 3 2-16,-3 9 1 15,4 10-6-15,3-3 1 16,3-10-1-16,0-2 1 16,4-7-7-16,4-10 0 15,3-2-10-15,0-7 1 0</inkml:trace>
  <inkml:trace contextRef="#ctx0" brushRef="#br1" timeOffset="-147828.97">23192 16099 58 0,'17'41'29'0,"19"37"-35"0,-26-59 49 0,8-4-43 0,-1 4 0 0,5 0-2 0,2 0 0 0,-3-3-4 0,-3-4 1 0,-4-6-11 0,-7-6 1 0</inkml:trace>
  <inkml:trace contextRef="#ctx0" brushRef="#br1" timeOffset="-147505.1">23816 15879 63 0,'7'10'31'0,"-14"24"-38"0,0-24 55 0,-4 12-46 15,-10 3 1-15,-7 12 1 16,0 13 1-16,-15 10-7 16,-6 9 1-16,3 19 4 15,-3 18 0-15,-1 4-2 16,1 9 0 0,14 7-1-16,10-20 1 31,14-12-4-31,11-9 1 0,11-19-4 15,3-16 1-15,7-15-9 0,8-13 0 0,9-16-5 16,1-16 0-16</inkml:trace>
  <inkml:trace contextRef="#ctx0" brushRef="#br1" timeOffset="-147180.99">23971 16528 61 0,'-10'22'30'0,"-19"25"-35"0,22-37 56 0,-7 5-49 0,-7 11 1 16,-7 8 1-16,-4 10 0 0,0-13-6 15,1 4 1-15,6 2 0 16,4-8 1-16,0-7-9 16,10-10 0-16,8-15-10 15,6-10 0-15</inkml:trace>
  <inkml:trace contextRef="#ctx0" brushRef="#br1" timeOffset="-147008.58">23693 16506 46 0,'10'51'23'0,"22"5"-15"0,-22-43 33 0,1 5-37 0,0 4 0 0,6 7 1 0,4-1 0 0,1 3-7 0,-1-6 0 0,0-9 3 0,-3 0 0 0,-4-4-8 0,0-6 1 16,0 1-11-16,-3-7 0 15</inkml:trace>
  <inkml:trace contextRef="#ctx0" brushRef="#br1" timeOffset="-146634.64">24091 16108 67 0,'18'3'33'0,"21"7"-32"15,-29-10 57-15,1 3-56 0,3-3 1 0,7 0 1 0,-3 0 0 0,-1 0-5 0,-3 3 0 0,-3 3 2 0,-7 4 0 0,-8 5-3 16,-3 7 1-16,-4 0-2 15,-3 0 0-15,-3-6-1 16,-1 0 1-16,0 6 0 16,4-7 1-16,0 1 1 15,7-4 1-15,4 1 1 16,6 0 0-16,8-1 0 16,3-3 1-16,3 1-1 15,1-7 1 1,3 3-5-16,0-12 0 0,1 3-11 15,-1-7 1-15,0-5-7 16,-3 2 0-16</inkml:trace>
  <inkml:trace contextRef="#ctx0" brushRef="#br1" timeOffset="-146370.21">24211 16679 74 0,'11'16'37'0,"13"-7"-45"0,-9-9 70 0,6 0-60 0,14-3 0 0,7 0 0 16,-3 0 0-16,0-4-6 15,3-2 0-15,-6 3-5 16,-5-1 1-16,-2-5-14 15,-5-4 1-15</inkml:trace>
  <inkml:trace contextRef="#ctx0" brushRef="#br1" timeOffset="-146119.36">24783 16378 64 0,'0'69'32'0,"-11"6"-37"0,11-53 50 16,0 3-45-16,0 13 1 15,0 6-1-15,0 6 0 16,4-12-3-16,-1-1 0 15,1-5-9-15,-1-7 1 16,1-13-6-16,6-9 0 16</inkml:trace>
  <inkml:trace contextRef="#ctx0" brushRef="#br1" timeOffset="-145538.86">25051 15741 59 0,'3'25'29'0,"8"19"-32"0,-4-25 55 0,4 12-48 16,6 13 0-16,11 16 2 16,8 15 1-16,-1 22-9 15,-7 16 0-15,-10 28 5 16,-15-6 0 0,-13 10-4-16,-11-7 0 0,-4-22-9 15,-7-13 0-15,-10-31-10 16,-1-22 0-16</inkml:trace>
  <inkml:trace contextRef="#ctx0" brushRef="#br1" timeOffset="-144463.18">26935 14666 55 0,'-15'22'27'0,"-48"25"-26"0,42-32 27 15,0 11-28-15,-8 14 1 16,-13 26 0-16,-11 22 0 16,-10 34-1-16,3 32 1 0,0 15 2 15,3 29 1-15,15 2 1 16,10 7 0-16,11-3 0 15,14-22 0-15,14-25-3 16,11-19 0-16,17-31-8 16,21-39 0-16,-3-46-13 15,-3-31 0-15</inkml:trace>
  <inkml:trace contextRef="#ctx0" brushRef="#br1" timeOffset="-142310.78">27323 14932 39 0,'3'0'19'0,"4"-12"-9"0,-7 12 20 16,0-7-25-16,0 7 0 0,4 0 4 16,3 0 0-16,3 4-10 15,5-1 0-15,6 0 7 16,0 3 1-16,7 0-2 15,11 4 0-15,0-4-3 16,-1 0 1-16,-6 1-2 16,-7-4 0-16,-7 0-2 15,-15 3 1-15,-10 7-2 16,-11 6 1-16,-3 6-2 16,0 3 1-16,-7-3 0 15,0 0 0-15,-1 10 1 0,8-1 1 16,4 1 1-16,10-10 0 15,10-3 1-15,11-7 1 16,11-8 0-16,3-4 0 16,7-6-2-16,4-7 1 15,0 4-5-15,-4-4 1 16,-7 4-9-16,-6 6 1 16,-12 0-10-16,-13 3 0 15</inkml:trace>
  <inkml:trace contextRef="#ctx0" brushRef="#br1" timeOffset="-142068.93">27019 15660 57 0,'-10'22'28'0,"10"-22"-21"15,7 0 46-15,7-3-47 16,14-4 0-16,14-5 3 15,4-4 0-15,25-3-11 16,10 0 0-16,18 4 7 16,0-1 1-16,-22 0-7 15,-10 4 0-15,-14 6-9 16,-14 6 1-16,-14 3-15 16,-15 3 1-16</inkml:trace>
  <inkml:trace contextRef="#ctx0" brushRef="#br1" timeOffset="-141752.7">27192 15908 57 0,'-18'25'28'0,"-31"9"-28"0,31-15 39 0,-6 0-38 16,-4 9 1-16,-1 6-1 16,-6 7 1-16,-7-3-3 15,6-1 0-15,5-5-1 16,10-10 1-16,6-7-10 15,8-5 0-15,7-4-5 16,4-15 0-16</inkml:trace>
  <inkml:trace contextRef="#ctx0" brushRef="#br1" timeOffset="-141544.3">26920 15992 45 0,'4'28'22'0,"-4"10"-18"0,0-29 37 15,4-2-37-15,-1 8 1 16,4 7 4-16,4 7 0 16,10 2-11-16,4 0 0 15,3-9 7-15,4-6 0 16,-1 0-5-16,1-7 0 16,-4 0-8-16,0-2 1 15,-3-4-12-15,-11-6 0 16</inkml:trace>
  <inkml:trace contextRef="#ctx0" brushRef="#br1" timeOffset="-141304.46">27301 16074 63 0,'0'9'31'0,"39"-21"-32"0,-18 12 52 0,8 0-49 16,2 0 1-16,12 0-1 15,-4-4 1-15,-1 1-9 16,-6-6 1-16,-4-4-7 16,-3 4 0-16,-11-13-8 15,-3 3 1-15</inkml:trace>
  <inkml:trace contextRef="#ctx0" brushRef="#br1" timeOffset="-141106.46">27439 15933 59 0,'-7'22'29'0,"-14"37"-34"0,17-43 52 16,1 9-47-16,-4 3 0 15,0 7 0-15,3-7 0 16,1-6-5-16,6-3 1 0,8-10-13 16,3-12 1-16</inkml:trace>
  <inkml:trace contextRef="#ctx0" brushRef="#br1" timeOffset="-140748.27">27714 15864 61 0,'7'15'30'0,"7"-5"-25"15,-7-10 48-15,8-3-48 16,2-4 0-16,4 4 3 16,8 0 0-16,2 0-11 15,1 0 1-15,-4 0 6 16,-7-1 0-16,-3 4-3 15,-4 4 0-15,-14 2-3 0,-3 0 0 16,-11 4 0-16,-4 5 0 16,4 10 0-16,-4 10 0 15,1-1 0 1,-5 7 0-16,5 3 2 0,3 0 0 16,7-3 1-16,3-7 0 15,11-12-1-15,7-3 1 16,14-7-2-16,8-5 1 15,3-10-6-15,10-13 1 16,-7-9-16-16,1-3 0 16</inkml:trace>
  <inkml:trace contextRef="#ctx0" brushRef="#br1" timeOffset="-140491.7">28342 15685 72 0,'4'19'36'0,"13"-22"-37"16,-6-1 55-16,3-5-53 15,14-7 0-15,8-2-1 16,6-4 0-16,-3 0-5 15,-1 6 0-15,-2-6-10 0,-8 0 1 16,0-3-7-16,-3 0 1 16</inkml:trace>
  <inkml:trace contextRef="#ctx0" brushRef="#br1" timeOffset="-140280.7">28952 15189 68 0,'-3'54'34'0,"-15"34"-41"0,15-57 65 0,-4 10-56 15,-4 15 0-15,1 7 0 16,-5-4 1-16,5-2-7 16,3-7 1-16,3-9-6 15,4-10 0-15,4-15-11 16,-4-16 0-16</inkml:trace>
  <inkml:trace contextRef="#ctx0" brushRef="#br1" timeOffset="-139754.02">29231 15588 52 0,'21'9'26'0,"22"-9"-20"15,-26-3 38-15,8 3-40 16,7-3 1-16,0-3 2 16,10-1 0-16,11 1-10 15,-11 0 1-15,-3 3 2 16,-7-1 1-16,-4 4-12 15,-7 0 1-15,-3 4-10 16,-1-4 1-16</inkml:trace>
  <inkml:trace contextRef="#ctx0" brushRef="#br1" timeOffset="-139411.27">30265 14694 53 0,'-4'31'26'0,"4"23"-28"0,-3-32 43 0,-1 12-40 16,1 1 0-16,-1 15 0 15,-3 3 1-15,0-6-3 16,-4 6 1-16,1-6 0 16,3-9 0-16,3 0-10 15,4-13 0-15,0-10-5 16,0-8 0-16</inkml:trace>
  <inkml:trace contextRef="#ctx0" brushRef="#br1" timeOffset="-139170.36">29838 15475 68 0,'14'22'34'0,"39"-19"-39"0,-32-9 66 16,7-7-60-16,18 1 1 16,14-4 0-16,11-3 0 15,10 0-5-15,-7 4 1 16,-14-1-3-16,-11 3 1 0,-13 7-10 16,-15 3 1-16,-14 3-8 15,-7 9 1-15</inkml:trace>
  <inkml:trace contextRef="#ctx0" brushRef="#br1" timeOffset="-138913.78">30028 15754 57 0,'8'12'28'0,"-23"4"-27"15,8-6 49-15,-7-1-47 16,-7 7 0-16,-7 2 2 16,-4 7 0-16,-3 7-7 15,-4 5 1-15,4 11 3 0,3 2 0 16,0 3-6 0,4-3 0-16,0-12-12 0,7-13 1 15,7-19-4-15,10-9 0 16</inkml:trace>
  <inkml:trace contextRef="#ctx0" brushRef="#br1" timeOffset="-138716.49">29739 15842 56 0,'11'47'28'0,"3"0"-33"0,-11-32 52 0,4 7-45 16,4 3 1-16,7-3 0 15,3 7 0-15,4 2-6 16,-1 3 1-16,-3-8-4 16,1-4 0-16,-1-10-11 15,-7-12 1-15</inkml:trace>
  <inkml:trace contextRef="#ctx0" brushRef="#br1" timeOffset="-138511.83">30141 15917 49 0,'0'31'24'0,"7"-31"-17"16,-3 0 36-16,3 3-40 0,4 1 1 16,3-1 1-16,0-3 1 15,7 0-9-15,11-3 1 16,-1-4-1-16,1-2 1 15,0-4-15-15,-4-5 0 16</inkml:trace>
  <inkml:trace contextRef="#ctx0" brushRef="#br1" timeOffset="-138313.83">30505 15829 62 0,'-25'66'31'0,"14"0"-35"0,11-41 47 0,-7 9-44 16,4 10 1-16,-1 6-1 15,4-9 1-15,0-9-7 16,4-7 0-16,6-16-10 16,-6-12 1-16</inkml:trace>
  <inkml:trace contextRef="#ctx0" brushRef="#br1" timeOffset="-137879.27">30822 15472 64 0,'7'25'32'16,"25"-16"-34"-16,-18-9 56 0,11-3-54 15,14-3 1-15,6-7-2 16,-2-2 1-16,-1 2-7 15,0 0 0-15,-6-2-11 16,-4-1 0-16</inkml:trace>
  <inkml:trace contextRef="#ctx0" brushRef="#br1" timeOffset="-137562.45">32099 14575 52 0,'7'31'26'0,"-14"7"-23"0,4-23 35 0,-4 11-37 15,-4 5 0-15,-3 13 2 16,-4 3 1-16,1 6-5 16,-4 10 0-16,3-7 1 15,4-9 1-15,3-12-8 16,4-4 0-16,4-12-9 16,6-6 0-16</inkml:trace>
  <inkml:trace contextRef="#ctx0" brushRef="#br1" timeOffset="-137326.59">31507 15497 78 0,'14'19'39'0,"53"-19"-49"0,-43-7 74 15,8-2-63-15,25-4 0 16,24-2-2-16,14-4 1 16,-10 3-5-16,-4 7 0 15,-18 2-8-15,-17 4 0 16,-18 0-9-16,-6 6 1 16</inkml:trace>
  <inkml:trace contextRef="#ctx0" brushRef="#br1" timeOffset="-136423.89">31701 15785 42 0,'3'7'21'0,"-6"33"-20"0,-4-27 28 15,-15 9-29-15,-13 9 1 16,-18 13 0-16,0-3 1 0,-7 12-2 31,-7 7 1-31,14-7 0 0,11 0 1 0,7-6-2 16,10-9 0-16,4-10-10 16,10-9 1-16,11-19-4 15,14-13 1-15</inkml:trace>
  <inkml:trace contextRef="#ctx0" brushRef="#br1" timeOffset="-136228.14">31341 15854 43 0,'24'25'21'0,"5"32"-14"16,-22-35 38-16,7 3-45 15,0 9 1-15,4 13 1 16,-1 7 0-16,4-10-3 15,-3 6 1-15,-4 0 0 0,-3-3 1 16,-1 0-6-16,-6-6 1 16,-1-16-11-16,-3-13 0 15</inkml:trace>
  <inkml:trace contextRef="#ctx0" brushRef="#br1" timeOffset="-135974.75">31697 16133 57 0,'0'3'28'0,"21"-6"-31"15,-10 0 45-15,6 0-40 16,8 0 0-16,7 0 0 15,3 0 0-15,4 3-6 16,0-4 0-16,-7-2-10 16,-4 6 0-16,-11-9-3 15,-2-10 1-15</inkml:trace>
  <inkml:trace contextRef="#ctx0" brushRef="#br1" timeOffset="-135763.2">31873 15955 49 0,'-10'15'24'0,"-1"42"-27"0,8-45 46 0,-1 10-43 0,-3 10 1 15,0 5-1-15,0-2 1 16,4-1-5-16,-1-2 0 15,1-7-10-15,6-16 1 0</inkml:trace>
  <inkml:trace contextRef="#ctx0" brushRef="#br1" timeOffset="-135430.95">32223 15845 60 0,'-4'41'30'0,"4"9"-38"16,0-28 51-16,0 3-43 16,4 9 0-16,-4 10 0 15,0 6 1-15,-4-9-3 0,4-10 0 16,0-5-8-16,0-8 1 16,0-8-7-16,0-10 1 15</inkml:trace>
  <inkml:trace contextRef="#ctx0" brushRef="#br1" timeOffset="-135075.21">32572 13738 53 0,'11'9'26'0,"34"76"-34"15,-23-45 47-15,6 20-39 16,4 37 1-16,17 29 3 0,11 30 1 15,3 39-5 1,4 27 0-16,-7 32 4 0,-24 13 0 16,-29 6-1-16,-28-3 1 15,-32-13-6-15,-21-28 1 16,-25-35-16-16,-14-44 1 16</inkml:trace>
  <inkml:trace contextRef="#ctx0" brushRef="#br1" timeOffset="-129698.08">17872 2179 26 0,'46'-125'13'0,"-36"-35"-12"0,-3 125 13 0,-7-2-13 16,-10 2 0-16,-22 7 2 15,-35 3 1-15,-28 6-4 16,-32 0 1-16,-29 10 2 15,-9-1 1-15,-15 20-1 16,-18 21 1-16,25 19-3 16,7 29 0-16,18 24-3 15,28 29 1-15,39 25-2 16,35 9 0-16,43 28 1 16,31 29 0-16,18-10 3 15,35-9 1-15,32-16 3 0,3-41 1 16,25-40 1-16,25-47 0 15,18-42-1-15,6-46 0 16,4-53-2-16,4-51 1 16,-15-22-3-16,-28-28 0 15,-38 10-2-15,-40 12 1 16,-48 16-2-16,-47 28 1 16,-38-3-1-16,-40 9 1 15,-45 19-1-15,-3 3 1 16,-33 22 0-16,-3 13 1 15,-3 34-1-15,-8 22 0 16,22 32-1-16,14 34 0 16,10 19-1-16,25 21 0 0,39 10 0 15,28-6 1-15,28 7 0 16,33 2 0-16,23-9 1 16,40 3 1-16,38-16 1 15,18-15 0-15,28-16-1 16,8-28 0-16,24-13 0 15,7-38 1-15,-7-30-2 16,3-33 0-16,-3-24 0 16,-32-22 1-16,-35-28-1 15,-28 9 0-15,-32 6 0 16,-32 13 0-16,-49 12 0 16,-49 13 1-16,-33 19-1 15,-48 3 1-15,-15 3-1 16,-21 12 0-1,-4 17 0-15,4 18 1 0,-3 22-2 16,10 37 0-16,39 26-2 0,21 44 0 16,28 27-2-16,32 26 0 15,18 19-2-15,28-3 1 16,35-20-8-16,18-33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4T19:17:00.71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4T19:20:23.560"/>
    </inkml:context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9137 3775 12 0,'0'3'6'0,"18"-15"1"0,-15 12 7 16,4 0-12-16,0 9 0 16,0-9 1-16,4 3 1 15,3 4-5-15,0 2 1 16,4-9 2-16,10 3 0 15,-7-3-1-15,7 0 0 16,4 0-1-16,0-3 1 16,7-6 0-16,-4 2 1 15,0-2 0-15,-3-4 0 16,-4 4 0-16,0-4 1 16,-6 1-1-16,-1-1 1 15,3-2-2-15,1-1 1 0,-4 6-1 16,4 1 0-16,-7-3-1 15,6 2 1-15,5 4-1 16,-1 3 1-16,0 0-1 16,4 3 1-16,3-7-1 15,7 7 1-15,1 0-1 16,-5 0 0-16,5 0 1 16,-8 0 0-16,7 0 0 15,4 7 0-15,11-4 0 16,-1 3 0-16,4 3 0 15,7-2 0-15,0 2-1 16,-7 0 0-16,4-5 0 0,3 5 0 16,7 0 0-16,0-2 0 15,7-4 0 1,0 3 0-16,-10 0 0 0,3-2 1 16,7 2-1-16,4-3 0 15,3 6 0-15,7 7 0 16,-14-3 0-16,0-1 0 15,0-2 0-15,8 5 0 16,2-2 0-16,1-4 0 16,-4 1 0-16,-7-1 0 15,8 0-1-15,2-2 1 16,8-4-1-16,3 6 1 0,-10 1 0 16,7-4 0-16,3 0 0 15,15-3 0-15,-1 4-1 16,-7-7 1-16,8 3-1 15,10 3 1-15,0-6-1 16,-11 0 0-16,4 3-1 16,7 0 1-16,4 0-1 15,-4-3 1-15,-4 0 0 16,8-3 1-16,-1 0-1 16,4 0 1-16,-10-6 1 15,6 2 0-15,-3 4 0 16,0-9 0-16,-10-7 0 15,3 6 1-15,3 4-1 16,4-10 1-16,0 6-1 16,-7 1 1-16,0 3-1 0,11-1 0 15,-1-2 0 1,1-1 0-16,-1-6 1 0,8 0 0 16,-1-3-1-16,-3 0 1 15,4-6-1-15,0 6 1 16,3 4-2-16,-11 2 1 15,-3-6-1-15,4 12 0 16,3 10 0 15,-11 4 0-31,-10 2 0 0,4 3 0 0,-8 4 0 0,0-1 0 0,-10 1-1 16,-7 3 1 0,-15-10-1-16,-6 6 1 0,-4 4-3 15,-4-3 0-15,-20-4-10 16,-29-3 0-16</inkml:trace>
  <inkml:trace contextRef="#ctx0" brushRef="#br0" timeOffset="1456.78">18500 2609 17 0,'215'-16'8'0,"32"-37"-6"0,-170 34 9 0,26-13-8 15,-4-2 1-15,-1-10 2 0,5-6 0 16,-19 0-8-16,-13-16 0 15,-18 0 5-15,-14-16 1 16,-18 1-3-16,-25 3 0 16,-21-1 0-16,-17 7 0 15,-32 16 0-15,-42 12 0 16,-22 15 0-16,-45 17 0 16,-22 12 0-16,-31 12 0 15,-11 20 0-15,-21-1 0 0,3 16-1 16,0 0 0-16,18 7 0 15,15 5 1-15,20 4 0 16,25 0 0-16,11 6 1 16,20-4 0-16,5 8 0 15,27 5 1-15,25 10-1 16,18-7 0-16,11 7 0 16,20 3 0-16,12-6-1 15,16 2 0-15,8 8-1 16,18-1 0-16,17 0 0 15,18-13 0-15,17 7-1 16,29-6 1-16,17-7-1 16,46 0 1-16,29-3-1 15,56-19 1-15,24-12 0 16,25-16 0-16,25-15 1 16,-7-20 1-16,7-12-1 15,-11-12 1-15,-3-13 0 0,-35-13 1 16,-25-12-1-16,-32-16 1 15,-32 1-2-15,-39-8 0 16,-38-2-1-16,-42-6 1 16,-40-16-2-16,-49-4 1 15,-28-2-6-15,-56-1 1 16,-50 1-9-16,-49-7 0 16</inkml:trace>
  <inkml:trace contextRef="#ctx0" brushRef="#br0" timeOffset="2970.55">21255 2311 34 0,'10'28'17'0,"5"0"-8"15,-8-9 17-15,-4 9-24 16,1 7 1-16,-8 15 0 0,1 3 1 15,-4 13-6-15,0 12 1 16,-4 10 2-16,0 3 0 16,1 6-2-1,3-18 1-15,0-10-3 16,3-13 1-16,4-12-5 0,4-16 1 16,-1-15-6-16,8-16 1 15</inkml:trace>
  <inkml:trace contextRef="#ctx0" brushRef="#br0" timeOffset="3332.57">21100 2217 25 0,'-25'0'12'0,"11"6"-4"0,14-3 16 15,0 3-20-15,0 1 1 0,7 2 3 16,7 4 1-16,7 2-10 15,7-2 0-15,1-1 8 16,16 7 0-16,15-9-1 16,15 2 0-16,13 4-1 15,-4 9 0-15,1 3-1 16,-4 0 0-16,-7 7-3 16,-17 12 1-16,-18 6-2 15,-22 19 1-15,-24 13-3 16,-11 3 0-16,-20-4-2 15,-22 7 0-15,-7-22-1 0,-7-9 0 16,3-13-2-16,11-13 0 16,7-9-2-16,14-6 0 15,11-6-5-15,10 3 0 16,15-13 2-16,17-6 0 16</inkml:trace>
  <inkml:trace contextRef="#ctx0" brushRef="#br0" timeOffset="3707.47">21830 3079 46 0,'7'9'23'0,"21"-9"-27"0,-17 0 50 16,3-6-45-16,7 3 1 0,0-6-1 15,4-1 1-15,-4-2-3 16,-3-1 0-16,-4-3 1 15,0 1 0-15,-3-1 0 16,-8 3 0-16,-3 1-1 16,-7 12 1-16,0-9-1 15,-7 2 0-15,0 7 0 16,-4 7 0-16,0 2-1 16,-3 10 0-16,7-7 1 15,0 10 0-15,3-3 0 16,8 6 1-16,10 3 1 15,7-3 0-15,7-3 0 16,15-6 1-16,2-7-2 16,5-5 1-16,-5-4-4 0,-2-4 1 15,-8-5-10-15,-3 3 1 16,-15-4-3-16,1-5 0 16</inkml:trace>
  <inkml:trace contextRef="#ctx0" brushRef="#br0" timeOffset="4024.22">22398 3320 49 0,'-4'10'24'0,"-13"-92"-23"0,13 51 49 0,-3-22-47 15,4-13 1-15,-4-6 0 16,-4-26 0-16,0-5-6 16,4-1 1-16,4-8 4 47,6 21 0-47,1 0-2 0,3 6 1 0,7 19-2 15,7 16 0-15,0 19-3 0,4 18 1 0,3 10-4 16,-7 12 1-16,-10 20-6 15,-11 11 0-15,-7 4-7 16,-14 10 1-16</inkml:trace>
  <inkml:trace contextRef="#ctx0" brushRef="#br0" timeOffset="4189.58">22172 2947 48 0,'42'16'24'0,"22"-41"-26"16,-46 19 41-16,-4 2-40 0,7-2 1 16,4-3-10-16,3-4 0 15,0 1 1-15,-3-1 1 0</inkml:trace>
  <inkml:trace contextRef="#ctx0" brushRef="#br0" timeOffset="4370.13">22659 3060 45 0,'11'91'22'0,"-8"-28"-26"0,-3-57 35 0,0 3-35 16,0-9 0-16,0-12-9 15,0-1 0-15,0-15 9 16,-3-6 1-16</inkml:trace>
  <inkml:trace contextRef="#ctx0" brushRef="#br0" timeOffset="4536.37">22507 2759 30 0,'4'-9'15'0,"24"-1"-9"0,-17 13 23 16,-1 4-26-16,4 2 0 15,4-3 1-15,0 1 0 16,3-4-6-16,3-3 0 15,1-3 0-15,0-7 1 16,-4 1-11-16,-3 6 1 16</inkml:trace>
  <inkml:trace contextRef="#ctx0" brushRef="#br0" timeOffset="5133.7">22853 3126 22 0,'0'25'11'0,"-4"-16"-4"0,4-9 8 0,0 4-13 16,0-4 0-16,0 0 2 15,0-10 1-15,4-2-5 16,-1 2 0-16,5-9 4 15,-1 4 1-15,0-4-2 16,0 0 1-16,-4 3-2 16,1 7 0-16,3 0-1 15,3 9 1-15,1 0-2 0,-4 9 1 16,4 4-2-16,-1 5 1 16,-3-2 0-16,0 0 0 15,0-4-1-15,4-2 1 16,3 2 0-16,7-2 0 47,0-1 1-47,8-6 0 0,-1 3 1 15,4-6 0 1,-1-6 0-16,1 3 0 47,0-13 0-47,0-2 0 15,-4-1-1-15,0-13 1 0,-7 4-2 0,-3 6 0 0,-4-9 0 16,-7 0 0-16,-3 9 0 0,-8 9 0 0,-10 22 0 0,0 17 0 0,0 8 1 16,7 7 0-16,7 9 0 15,3-6 0-15,8-7 1 16,3-11 0 0,3 2-1-16,1-9 0 15,10-10-1-15,4-9 1 0,0-3-7 16,-11-13 0-16,-7-3-9 15,-7-3 0-15</inkml:trace>
  <inkml:trace contextRef="#ctx0" brushRef="#br0" timeOffset="6815.12">25767 2731 42 0,'-14'28'21'0,"7"-22"-7"0,7 1 21 0,-4 5-31 15,8-2 0-15,6 8 5 16,4-5 0-16,1 3-9 15,6-1 0-15,10-2 7 16,19-7 0-16,13-15-2 16,4-16 1-16,-3-4-3 15,-1-21 0-15,-10 3-3 16,-10-6 0-16,-12 0-1 16,-13 6 0-16,-14 3-1 15,-22 3 1-15,0 10-2 16,-13 12 0-16,-19 9-3 15,-13 20 1-15,-4 9-2 16,-7 12 1-16,3 25 0 16,15 16 1-16,6 13 3 15,8 12 0-15,17 16 5 16,11-9 0-16,10-10 2 16,22-10 1-16,14-18 0 0,28-12 1 15,21-23-2-15,14-22 1 16,11-18-3-16,0-10 1 15,-4-12-3-15,-14-10 1 16,-14 3-6-16,-17 7 1 16,-11 3-17-16,-18-10 1 15,-21 19-3-15,-10 4 1 16</inkml:trace>
  <inkml:trace contextRef="#ctx0" brushRef="#br0" timeOffset="8286">26808 2750 19 0,'-7'15'9'0,"-1"-18"9"0,8 3 10 0,-3-3-23 15,3 3 0-15,3-9 5 16,5-1 0-16,6-9-12 16,3 13 0-16,4-6 8 15,4 5 1 1,28-21-4 0,-4 3 1-16,-6 6-3 15,-8-6 0-15,-3 10-1 16,-7 2 0-16,-4 4-2 15,-4-1 1-15,1 10-1 16,-4 10 1-16,0-1 0 16,0 16 1-16,0 3-1 15,1-3 1-15,-1 4 0 16,-4-20 0-16,4 7 0 16,11-7 1-16,7-15-1 15,3-4 0-15,0 1 0 16,-3-10 1-16,3 0-1 0,-3 4 1 15,-4-1-5-15,-7 3 1 16,-3-2-12-16,-7-4 1 16</inkml:trace>
  <inkml:trace contextRef="#ctx0" brushRef="#br0" timeOffset="8721.77">26801 3154 49 0,'17'-12'24'0,"18"2"-21"0,-20 1 36 0,6-4-39 15,0 1 0-15,4-7 0 16,6-6 1-16,-2 6-1 16,-5 0 0-16,-3 4 0 15,1 8 1-15,-5 1-2 16,1 12 1-16,-4 4-2 16,-3 2 1-16,-1 7-1 15,1-6 1-15,-1 2-1 16,1 1 1-16,3 3 0 15,4-7 0-15,3 1 1 16,-4-4 1-16,15 1 0 0,14-10 1 16,3-10-1-16,1 1 1 15,-1-4-1-15,-6 1 1 16,-12-13-7-16,-6 3 0 16,-11-3-9-16,0 0 0 15</inkml:trace>
  <inkml:trace contextRef="#ctx0" brushRef="#br0" timeOffset="9398.52">28374 2580 49 0,'11'16'24'0,"-4"-16"-17"0,-7 0 37 15,10 0-39-15,4-3 0 16,11 0 3-16,17 0 1 0,8 3-11 16,6-7 0-16,4 1 7 15,-7 3 0-15,-7-3-3 16,-11 3 0-16,-7 3-2 16,-10 9 1-16,-7 4-3 15,-11 12 1-15,-7 3-1 16,-15-3 0-16,-9 13-1 15,-8 2 1-15,0 4 0 16,-3-12 1-16,3 8 0 16,4 4 1-16,3-3 0 15,7 19 1-15,11-1 0 16,3-2 0-16,15-7-1 16,10-3 1-16,7-13-2 15,11-12 1-15,17-9-5 16,8-7 1-16,-1-9-10 15,-10-13 0-15,0-6-5 0,3-6 1 16</inkml:trace>
  <inkml:trace contextRef="#ctx0" brushRef="#br0" timeOffset="9581.2">29115 3154 76 0,'7'41'38'0,"-7"-7"-56"0,3-24 76 16,1-7-60-16,-1 3 0 0,-3-6-12 15,4-6 0-15,-1-7 3 16,5-12 0-16</inkml:trace>
  <inkml:trace contextRef="#ctx0" brushRef="#br0" timeOffset="10013.98">29333 2624 54 0,'-7'22'27'0,"7"-25"-22"16,4-6 38-16,3 9-41 0,7-10 0 15,7-5 2 1,8-1 1-16,-1 3-6 0,18-5 0 16,7-4 4-16,-1 9 0 15,-2-3-2-15,-8 7 0 16,-10 9-2-16,-11 6 1 15,-7 7-2-15,-14 12 0 16,-10 9-1-16,-8 4 1 16,-10 12-2-16,-4 7 0 0,0 2 1 15,8 7 1-15,2 3 0 16,8-6 0-16,4-7 0 16,3-2 0-16,0-20-2 15,3-9 0-15,4-9-9 31,0-7 0-15,-3-9-2-16,-8-3 1 0</inkml:trace>
  <inkml:trace contextRef="#ctx0" brushRef="#br0" timeOffset="10210.25">29386 3057 53 0,'0'35'26'0,"11"-29"-28"15,-4-6 54-15,4-10-50 16,6 4 1-16,4-3-1 16,18-10 1-16,7 0-5 0,0-6 1 15,0 6-2-15,-4 10 1 16,-10-7-16-16,-4 7 1 16</inkml:trace>
  <inkml:trace contextRef="#ctx0" brushRef="#br0" timeOffset="10492.25">30177 2364 61 0,'3'3'30'0,"-20"47"-26"0,9-28 45 0,1 16-48 15,-7 15 0-15,0 1-1 16,4 18 1-16,-5 12-5 16,5 7 1-16,3 13-3 15,3-10 0-15,1-13-13 16,3-31 1-16</inkml:trace>
  <inkml:trace contextRef="#ctx0" brushRef="#br0" timeOffset="11288.87">30932 2489 66 0,'10'-6'33'0,"-17"12"-35"0,0-6 55 16,-7 4-53-16,-11 2 1 15,-10 3-1-15,-7 4 1 16,-4 9-4-16,7 6 1 16,-3 6-1-16,3-5 0 15,4 5-1-15,6-6 0 16,12 1 0-16,13-4 0 16,11 0 2-16,4 3 1 0,13-6 1 15,12 0 0 1,-8 31-1-1,-14 4 1-15,-14 2-1 16,-14-12 1-16,0-3-1 16,0-16 0-16,-4-12 2 15,-3-16 0-15,7-9 3 16,10-23 0-16,11-5 2 16,7-10 0-16,18-22 1 15,11 0 0-15,17-7-3 16,7 4 1-16,0-12-7 15,-11 21 0-15,-7 13-11 16,-13 15 0-16,-22-2-8 16,-11 12 1-16</inkml:trace>
  <inkml:trace contextRef="#ctx0" brushRef="#br0" timeOffset="15328.39">31122 3289 58 0,'7'3'29'0,"0"-3"-25"0,-7 0 30 15,0 0-34-15,7-3 0 16,-3-3 0-16,-1 9 0 0,-3 0-3 16,4 0 0-16,-4 0-6 15,0-9 0-15,0 9-7 16,0 0 1-16</inkml:trace>
  <inkml:trace contextRef="#ctx0" brushRef="#br0" timeOffset="15542.33">31351 3311 52 0,'18'-9'26'0,"-4"18"-27"16,-7-9 47-1,0 0-46-15,0 0 1 0,0 0-1 16,0-6 1-16,0 3-4 15,1-1 0-15,-1 1-6 16,0 0 0-16,3 3-7 16,-3 3 1-16</inkml:trace>
  <inkml:trace contextRef="#ctx0" brushRef="#br0" timeOffset="15718.23">31627 3214 39 0,'28'34'19'0,"-11"20"-16"0,-10-61 30 0,-3 4-34 0,0 0 1 15,-1 6-4-15,-3-3 0 16,0 3-6-16,0-3 1 0,-3-9-3 16,-1 0 1-16</inkml:trace>
  <inkml:trace contextRef="#ctx0" brushRef="#br0" timeOffset="15896.13">31926 3295 55 0,'29'0'27'0,"9"25"-41"0,-31-25 60 0,1 4-47 16,-1-4 0-16,-7 0-14 15,-7-4 0-15,-4 4 9 16,7 0 0-16</inkml:trace>
  <inkml:trace contextRef="#ctx0" brushRef="#br0" timeOffset="31321.7">3598 3954 48 0,'0'19'-4'0,"4"-4"1"0,3-5-3 0,0-1 1 0</inkml:trace>
  <inkml:trace contextRef="#ctx0" brushRef="#br0" timeOffset="31435.56">3581 3672 18 0,'7'-13'9'0,"14"13"-2"0,-21 3 14 0,28 35-18 0,4 3 1 0,7-7 0 0,-11 7 0 0,4 0-6 0,-4 3 0 0,-3-19 2 0,-1 3 1 0,-3-9-4 0,-6-7 1 0,2-6-2 0,-6-12 0 0,-4-6 0 0,-7-17 0 0,-7 7 1 0,7-6 1 0,-4-6 0 0,4 6 1 0,0 2 2 0,11 8 0 0,-1 8 1 0,5 7 0 0,9 13 0 0,8 2 1 0,-4 10 1 0,4 6 1 0,-4 4-2 0,-3-1 1 0,0-9-2 0,-1 0 1 0,1-3-1 0,-4-7 1 0,0-2-3 0,-3-4 1 16,3-6-1-16,-10-10 0 0,-1-5 0 0,1-7 0 0,-4-10-1 0,3 1 1 0,1-10 0 0,0 10 0 0,6 0 0 0,-3 9 1 0,4 6-1 0,10 7 1 0,-3 9-1 0,10 12 1 15,-3 10-1-15,7 3 0 0,0 7 0 16,-8 2 1 0,-9 1-4-16,-1-14 1 0,-4 1-8 15,1-9 1-15</inkml:trace>
  <inkml:trace contextRef="#ctx0" brushRef="#br0" timeOffset="32998.62">4826 3637 31 0,'-4'0'15'0,"15"22"-4"0,-4-19 15 16,14 13-24-16,0 6 1 0,11 9 0 16,7-3 0-16,0 7-5 15,10 9 1-15,-6-3 2 16,-1-4 1-16,-7 1-3 16,-10-16 1-16,0 0-1 15,-1-13 0-15,-10-9-1 16,-3-12 1-16,0-10-2 15,-11-10 0-15,0-5 0 16,0-1 1-16,0 0-1 16,3 10 1-16,4 3 0 15,7 6 1-15,11 10 1 16,3 3 0-16,14 9 2 16,11 9 0-16,4 10 0 15,-8-3 1-15,4-3 0 16,-7 3 0-16,-4-1-1 15,1 1 0-15,3-3-1 16,-8 0 1-16,-2-7-1 0,-1-6 0 16,4-3-1-16,-18-3 1 15,-4-6-1-15,-2-1 0 16,-5 1 0-16,1-7 0 16,-4 0 0-16,0 7 0 15,3 0 0-15,1 5 0 16,3 8 0-16,4 2 0 15,3-3 1-15,0 3 0 16,4-3 0-16,0 4 0 16,3 2 0-16,0-6 1 0,-7 0-1 15,-3-3 0-15,3-3 0 16,-7 3 0-16,0-9-1 16,0 6 1-16,-3-13-1 15,-1 3 0 1,26 1 0-1,17 6 1-15,0 9-1 16,10 6 0-16,11 7 0 16,-7 3 1-16,4 6-1 15,-1 3 1-15,1-9-1 16,-4-4 0-16,-18-5 0 16,1-10 1-16,-8-13-2 15,-7-6 0-15,-10-9-1 16,-7-9 1-16,-4 2-1 15,0 1 0-15,-4 5 0 16,4 1 0-16,4 3 1 0,10 6 0 16,4 13 0-16,7 9 1 15,3 7 0-15,15 5 1 16,3 7-1-16,-7-3 1 16,7 6 0-16,0-6 0 15,-4-3 0-15,-3-4 1 16,-11-2-1-16,-3-4 0 15,-4 3-1-15,-14-9 1 16,-3 3-2-16,3 4 1 0,-10-7-1 16,-4 0 1-16,3 9 0 15,5 0 0-15,6 7 0 16,3 3 1-16,1 0 0 16,3 6 0-16,1-6-8 15,-8-10 1-15,-14-9-8 16,-14-9 1-16</inkml:trace>
  <inkml:trace contextRef="#ctx0" brushRef="#br0" timeOffset="33958.05">2985 3703 19 0,'7'6'9'0,"10"35"3"16,-6-25 5-16,-1 3-14 0,1 15 1 15,7 7 1-15,3 9 1 16,0-6-8-16,0 0 0 16,7-3 4-16,-10-10 1 15,3-9-2-15,-7-3 0 16,0-16-2-16,-3-6 0 31,-11-38-1-31,0-3 0 16,0-3 0-16,0 9 1 15,3 7 1-15,8 3 0 16,7 15 2-16,-1 13 0 16,4 13 1-16,4 18 0 0,10 4 0 15,4 8 1-15,-7 5-2 16,-4-8 0-16,-7-5-1 15,1-4 1-15,-5-6-2 16,4-9 1-16,-10-4-1 16,-4-15 1-16,4-6-2 15,-11-26 1-15,0-2-1 16,0-7 1-16,-11 0-1 16,4 9 1-16,0 7-1 15,7 0 1-15,0 6 0 16,7 10 0-16,4 2 1 15,6-2 0-15,-6 15 1 16,10 9 0-16,0 10 0 16,11 6 1-16,7 1-1 15,-4-1 0-15,0 3-9 16,-7-3 0-16,-10-9-6 0,-18-16 0 16</inkml:trace>
  <inkml:trace contextRef="#ctx0" brushRef="#br0" timeOffset="36407.94">4713 1251 37 0,'0'0'18'0,"0"15"-2"0,0-11 19 15,0 2-32-15,11-3 1 16,-11 3 1-16,0-6 0 16,0 0-7-16,0 0 1 15,0 3 3-15,0-3 0 16,0 0-5-16,0 0 0 0,0 0-10 15,0-3 0-15,3-6-3 16,11-1 1-16</inkml:trace>
  <inkml:trace contextRef="#ctx0" brushRef="#br0" timeOffset="36649.47">5172 1182 49 0,'7'22'24'0,"3"-13"-26"16,-6-9 47-16,-4 0-45 15,0 0 0-15,0 0-7 16,0 0 1-16,-4-6-1 15,1 3 0-15,-11 3-7 0,3 0 0 16</inkml:trace>
  <inkml:trace contextRef="#ctx0" brushRef="#br0" timeOffset="37368.33">4667 1822 30 0,'7'3'15'0,"0"-3"-4"0,-3-3 22 15,3-4-32-15,-4 7 0 16,5-3 1-16,2-6 0 16,-10-1-3-16,4-15 1 15,3 6 1-15,-4-6 0 16,11 6-1-16,-3-6 0 15,0 13 0-15,-1-4 0 0,1 7-1 16,-4 2 1-16,7 4-2 16,3 6 1-16,-2 4-1 15,2 2 1-15,1 7-1 16,3-4 1-16,-3 7 0 16,-4 0 1-16,3 3-1 15,1-3 1 16,3-10 1-15,-7 7 0-16,8-7 0 0,2-6 0 0,-3-3 0 0,1-3 1 0,6-16 0 16,0 4 1-16,-7-4-2 15,-3 0 0-15,3-3 0 16,-7 13 0-16,4-10-3 16,-11 3 0-16,3-6-10 15,-6-9 0-15,-8 9 0 16,4 13 0-16</inkml:trace>
  <inkml:trace contextRef="#ctx0" brushRef="#br0" timeOffset="38103.76">5514 1552 31 0,'63'-69'15'0,"19"-63"-8"16,-61 104 27-16,-4-16-31 15,5-3 0-15,-12 3 3 16,-10-19 1-16,0 10-8 16,-10-7 0-16,-15 4 5 15,-7-4 0-15,-10 20-1 16,-18 8 0-16,0 10-2 15,-21 7 0-15,-18 5-1 16,-10 26 0-16,-1 12-1 0,11 16 1 16,-10 9-1-1,3-24 0-15,11 8 0 16,7 7 0-16,7 3 0 0,7-3 0 16,10 16 0-16,15-4 0 15,-1 4 0-15,11 15 0 16,11 0-1-16,14 7 1 15,4 18 0-15,10 4 0 16,14-1 1-16,21-18 0 16,4-1 1-16,14 1 0 15,14-29 1-15,-7-5 0 0,0-14-1 16,0-12 1-16,21-6 0 16,-4-25 0-16,15-13 0 15,7 0 0-15,0-28-1 16,14-19 1-16,6-18 0 15,8-13 0-15,-24-10-1 16,-8-6 0-16,-14 13-1 16,-17 2 0-16,-18 1-1 15,-25 31 0-15,-18-3-2 16,-13 7 0-16,-26-1-5 16,-34 10 1-16,-18 6-9 15,-11-7 0-15</inkml:trace>
  <inkml:trace contextRef="#ctx0" brushRef="#br0" timeOffset="44482.8">7384 1107 47 0,'-7'18'23'0,"3"7"-9"0,4-21 24 15,0 2-35-15,0 3 0 16,0-6 0-16,0 4 1 16,-3-4-6-16,3 3 1 15,0-6 2-15,0 3 1 0,0 0-5 16,3 0 0-16,4-3-11 16,0-3 1-16,-3-3-4 15,-4-13 0-15</inkml:trace>
  <inkml:trace contextRef="#ctx0" brushRef="#br0" timeOffset="44712.03">7751 1078 43 0,'0'10'21'0,"3"-10"-18"16,-3 0 36-16,0 3-38 16,0 3 1-16,0-6-4 15,0 0 0-15,-3 0-6 16,3 0 1-16,-8-6-6 0,5 12 1 16</inkml:trace>
  <inkml:trace contextRef="#ctx0" brushRef="#br0" timeOffset="45177.67">7878 1423 41 0,'0'13'20'0,"-8"-4"-18"0,1 1 34 16,-3-1-34-16,-11 19 0 15,-8 0-1-15,-9-9 0 16,-8 6-2-16,-4 10 0 15,12-7 0-15,-12 3 0 16,4 1-4-16,4-7 0 16,0 0-8-16,6-16 0 15</inkml:trace>
  <inkml:trace contextRef="#ctx0" brushRef="#br0" timeOffset="45812.84">8079 1288 26 0,'53'-31'13'0,"-18"-10"1"15,-28 19 14-15,-4-9-23 16,-3 9 1-16,-7-19 3 16,-7-6 0-16,0-6-12 15,-7 0 1-15,-7 2 7 16,-18 4 1-16,-18 19-4 0,-20 9 1 16,-4 13-3-16,6 22 1 15,-6 3-2-15,-7 15 1 16,3 13-3-16,0-12 1 31,11 9-2 32,0 9 0-63,18 10-2 46,10 2 0-30,7 14-2-16,11 9 1 0,6-23 0 31,12 23 0-31,13 0 3 32,-3 9 0-17,25-3 2 1,10 0 1-16,21-21 4 0,22-17 0 15,10-12 1 1,29-16 1 0,9-31 0-16,16-35 1 0,2-37-1 31,-6-10 1-31,-11-12-2 0,-22-16 0 0,-24 10-1 0,-21-4 0 16,-24 13-2-16,-15 3 1 0,-25 3-4 0,-21 13 0 0,-6 6-12 0,-15 0 0 0</inkml:trace>
  <inkml:trace contextRef="#ctx0" brushRef="#br0" timeOffset="57135.5">6396 6315 27 0,'0'19'13'0,"0"-7"3"0,0-12 14 0,0 4-24 15,10 2 1-15,-6-3 1 16,0 3 1-16,-1 1-11 15,4-4 0-15,7 3 9 16,7-3 1-16,15-3-3 16,-5-6 0-16,19-4-1 15,3-5 0-15,3 2-1 16,-3-9 0 31,-14-6-2-47,-4-10 0 0,-3 1-1 0,-14-10 0 15,-1-7-1-15,-10 4 1 16,0 3-3-16,-7 3 1 0,-17 7-1 0,-15 8 1 0,-10 14-2 16,-8 9 1-16,-10 9-1 15,-7 9 1-15,11 10 1 16,3 19 0-16,-7-3 0 16,0 21 0-16,10 10 1 0,1 16 1 15,10 18 0 1,11 10 0-16,14-6 2 15,7-4 0-15,17-15 3 0,15-13 0 16,10-15 0-16,25-19 1 16,25-16 0-16,17-16 1 15,-3-9-3-15,11-16 1 16,-12-5-4-16,5 2 0 16,-15-6-5-16,-14-4 1 31,-14 4-7-31,-18 3 0 15,-10 4-11 1,-21 2 0 0</inkml:trace>
  <inkml:trace contextRef="#ctx0" brushRef="#br0" timeOffset="57979.33">8036 6118 47 0,'-28'28'23'0,"25"-3"-11"0,3-19 30 15,0 0-36-15,0 1 1 0,0-1 3 16,3-3 1-16,-3-3-13 15,11-3 0-15,3-3 9 16,25-4 0-16,3-2-4 16,14-4 1-16,8 0-5 15,3 4 1-15,-11 2-7 16,-3 4 0-16,-10 3-11 47,-8 3 1-47,-10 3-5 0,-11 7 0 0</inkml:trace>
  <inkml:trace contextRef="#ctx0" brushRef="#br0" timeOffset="58236.06">8043 6513 58 0,'7'40'29'0,"22"-5"-21"0,-19-29 53 15,11 0-57-15,11-6 1 16,14-9 0-16,14-3 1 15,0-4-9-15,0-3 1 16,-11 6 2-16,-6 1 1 16,-5-1-9-16,-6 7 1 15,-7 3-15-15,-7-6 0 16</inkml:trace>
  <inkml:trace contextRef="#ctx0" brushRef="#br0" timeOffset="59079.09">9592 6453 58 0,'0'9'29'0,"11"-9"-20"16,-4-6 39-16,3-3-45 16,4-13 1-16,8-16 1 15,9-24 0-15,8-23-7 16,3-12 1-16,-3-7 3 15,-3-12 1-15,-8 13-3 16,-11-1 1 0,-6 7-2-16,-8 12 0 15,-3 1-2 1,-7 21 0 0,-3 13-1-16,-8 15 0 0,-3 7-1 15,-4 22 1-15,-6 9 0 0,6 9 1 0,4 14 1 16,3 24 0-1,4 63 5-15,3 3 0 16,4 0 1-16,7-7 0 31,11-8 0 1,10-13 1-32,7-13-1 15,8-12 0 1,-1-10-3-1,0-9 0-15,-3-10-4 16,7-15 0 0,-4-16-7-16,4-3 1 15,-4-16-11-15,-7-18 0 16</inkml:trace>
  <inkml:trace contextRef="#ctx0" brushRef="#br0" timeOffset="59438.93">10216 6121 61 0,'-10'22'30'0,"-4"40"-33"0,14-49 48 16,-4-1-46-16,4-8 1 15,0 2-6-15,0 0 0 16,0-6-2-16,4-16 0 16,3-12-8-16,-11 3 0 15</inkml:trace>
  <inkml:trace contextRef="#ctx0" brushRef="#br0" timeOffset="59517.7">10121 5779 44 0,'0'-3'22'0,"11"9"-18"0,-8 3 37 0,4 1-39 0,0-1 0 0,4 4 1 0,-7-1 0 0,6-2-5 0,1-1 1 0,3-3-3 16,0-2 1-16,7-1-12 15,0-6 1-15</inkml:trace>
  <inkml:trace contextRef="#ctx0" brushRef="#br0" timeOffset="60037.61">10358 6083 48 0,'17'19'24'0,"1"-29"-21"0,-18 10 35 0,3 0-38 0,4 0 0 0,-3 4-1 0,7-8 0 0,-11 4-1 0,7 0 0 16,-7 0-1-16,7 0 1 0,3-6-1 0,1 3 0 16,3 3 0-16,0 0 0 15,4 3 2-15,-1 0 1 31,1 0 0-31,0 1 0 0,-4-4 0 0,0-7 0 16,-4 10 0-16,1-3 1 0,0-6-1 16,-4 6 0-1,0 0-1-15,0 0 1 0,3 0 0 16,1 3 0-16,3-3 0 16,4-3 1-1,-1-3 0-15,-3 0 1 0,8-1 0 16,2 1 1-16,1-6 0 15,3 8 0-15,0 1 0 16,4 6 0-16,-4 10-1 16,1-7 1-16,-1 4-1 15,4 8 1-15,-1 8 0 16,5-1 0 0,2-7-1-16,5-5 1 0,-4-7-3 15,-4-6 0 48,-7-6-13-48,-7-7 0 1,-14 4-4-16,7-3 0 0</inkml:trace>
  <inkml:trace contextRef="#ctx0" brushRef="#br0" timeOffset="64848.41">9790 6688 44 0,'10'16'22'0,"-10"0"-9"0,0-10 22 16,0 3-32-16,-7 4 0 0,-7 3 0 15,-7 12 0 1,-7 9-5-16,-8 14 1 0,-6 2 2 16,-4 3 0-16,4-6-3 15,-1-2 0-15,8-5-4 16,7-2 1-16,7-13-11 16,10-15 1-16</inkml:trace>
  <inkml:trace contextRef="#ctx0" brushRef="#br0" timeOffset="65058.43">9454 6720 40 0,'22'50'20'0,"45"78"-8"0,-50-93 27 16,4 6-38-16,1 9 0 15,2-9-1-15,1-4 1 16,0-2-5-16,-4-7 1 16,0-6-11-16,0-13 1 15</inkml:trace>
  <inkml:trace contextRef="#ctx0" brushRef="#br0" timeOffset="65346.98">9892 7014 40 0,'14'10'20'0,"7"-10"-10"0,-10-3 25 0,6-4-33 15,12 1 0-15,9 0 0 16,1-4 0-16,-3 1-7 16,-1-10 0-16,4 10-6 15,-4 3 0-15,-3-7-3 16,-1 0 0-16</inkml:trace>
  <inkml:trace contextRef="#ctx0" brushRef="#br0" timeOffset="65606.13">10231 6817 39 0,'0'9'19'0,"7"7"-14"0,0-10 36 0,7 0-38 0,7 4 0 15,7-1 1-15,7 1 1 16,11-4-6-16,7 0 0 0,-3 4 3 16,-12-1 0-16,-6 4-4 15,-11 2 1-15,-10 7-5 16,-15 6 1-16,-13 10-9 16,-11-7 1-16,-11 1-2 15,-4-1 1 1</inkml:trace>
  <inkml:trace contextRef="#ctx0" brushRef="#br0" timeOffset="66026.39">11180 6839 44 0,'31'25'22'0,"-13"-22"-27"0,-15-3 43 16,-3 3-38-16,-10 3 0 15,-11 4-1-15,-15 2 1 16,-9 4-1-16,-5 6 0 15,1 6-1-15,3 13 1 16,7 3-1-16,4 6 0 0,10 7 0 16,4-17 1-16,17 7-1 15,19-15 1-15,13-10 1 16,21-10 1 0,15-21 2-16,3-13 0 0,-14-3 1 15,-4-10 0-15,-10-2 0 16,-14-10 0-1,-8 0-4-15,-13 3 1 0,-22-3-14 16,-17-4 0-16</inkml:trace>
  <inkml:trace contextRef="#ctx0" brushRef="#br0" timeOffset="67093.34">12993 5406 41 0,'-11'3'20'0,"4"0"-6"0,7-3 20 15,-7 9-33-15,-7 7 0 16,-11 3 0-16,-17 15 1 16,-4 13-3-16,-3 26 1 15,-4 21 0-15,3 12 1 16,5 13-1-16,2 23 0 15,8 5 0-15,7 0 1 63,7 1-1-63,10-20 0 0,11-9 0 16,4-18 1-16,13-26-4 0,8-15 1 0,10-29-11 0,7-22 1 15,1-15-3-15,-4-10 1 0</inkml:trace>
  <inkml:trace contextRef="#ctx0" brushRef="#br0" timeOffset="67409.52">13219 5829 46 0,'-4'72'23'0,"-14"50"-24"0,15-93 45 15,-4 15-42-15,0 21 0 16,0 8 2-16,3 14 0 16,1-14-5-16,3-8 0 15,0-8 3-15,7-10 0 16,0-13-5-1,0-9 0-15,3-15-9 0,5-10 1 16,2-10-5-16,8-15 0 16</inkml:trace>
  <inkml:trace contextRef="#ctx0" brushRef="#br0" timeOffset="67637.03">13638 6284 57 0,'25'19'28'0,"17"-1"-32"0,-24-18 55 0,10 0-51 16,15-3 1-16,6 3-2 15,-3 3 0-15,-4-3-4 16,-7 0 0-16,-10-6-12 15,-11-6 1-15</inkml:trace>
  <inkml:trace contextRef="#ctx0" brushRef="#br0" timeOffset="67875.91">13871 6136 41 0,'7'57'20'0,"-17"24"-8"0,6-56 24 0,1 10-34 0,-4 9 1 16,-4 6-1-16,0-3 0 15,1-9-8-15,-1-7 1 16,4-6-9-16,4-12 1 0</inkml:trace>
  <inkml:trace contextRef="#ctx0" brushRef="#br0" timeOffset="68294.05">15226 5954 42 0,'-4'4'21'0,"-20"-1"-12"0,24 9 28 16,-7 13-34-16,-11-9 0 16,-10 12 2-16,-15 19 1 0,-9 13-8 15,-5 9 1-15,-3 22 4 16,0-10 0-16,11 1-3 15,10-10 1-15,7-12-7 16,7-16 1-16,8-19-12 16,10-22 1-1</inkml:trace>
  <inkml:trace contextRef="#ctx0" brushRef="#br0" timeOffset="68580.97">14757 5973 41 0,'35'38'20'0,"7"15"-8"0,-28-34 24 0,8 19-34 0,6 6 0 0,11 15 2 0,6 10 0 0,1 3-6 0,-3-9 1 15,-5-7-2-15,-2-9 1 16,-8-6-13-16,-3-22 1 15</inkml:trace>
  <inkml:trace contextRef="#ctx0" brushRef="#br0" timeOffset="68889.95">15296 5403 42 0,'25'47'21'0,"21"9"-10"0,-28-28 26 0,10 7-33 0,14 24 1 0,4 17 5 0,7 11 0 0,-11-11-13 0,-6 15 1 0,-8-4 6 0,-11 4 1 16,-2 7-3-16,-12 5 0 16,-10 1-4-16,-11-20 0 31,-6-2-3-31,-5-16 0 15,1-13-8-15,4-15 1 16,6-23-6 0,7-15 0-16</inkml:trace>
  <inkml:trace contextRef="#ctx0" brushRef="#br0" timeOffset="69248.75">15879 4873 49 0,'3'0'24'0,"11"22"-25"0,-7-13 42 0,-3 4-41 15,-1-1 0-15,-3 7 1 16,7 9 0-16,-3 7-2 16,3-10 1-16,0 9-1 15,0-9 0-15,0 4-6 16,4-14 0-16,-1-2-8 16,1-7 1-16</inkml:trace>
  <inkml:trace contextRef="#ctx0" brushRef="#br0" timeOffset="69491.22">16256 4979 35 0,'7'19'17'0,"-14"22"-2"0,3-19 24 16,-3-7-37-16,-10 17 1 0,-8 15 0 15,-3 9 1-15,-7 13-6 16,-1-19 1-16,1 7 3 16,3-4 0-16,1-3-3 15,2-6 1-15,12-9-5 16,3-7 0-16,7-9-10 16,7-10 0-16</inkml:trace>
  <inkml:trace contextRef="#ctx0" brushRef="#br0" timeOffset="69753.98">16355 5387 48 0,'-4'16'24'0,"-13"18"-19"0,10-18 36 16,0-4-39-16,-1 4 0 15,-2 9 0-15,-1 3 1 16,-3 7-4-16,0-4 0 16,3-3 0-16,4 1 1 15,0-11-8-15,4-5 0 16,3-7-8-16,0-15 1 0</inkml:trace>
  <inkml:trace contextRef="#ctx0" brushRef="#br0" timeOffset="69940.13">16182 5277 35 0,'-4'0'17'0,"26"0"-10"0,-12 16 22 0,4 6-24 15,0 12 0-15,8 4 2 16,2 6 1-16,8 9-11 15,3 0 1-15,1 13 5 16,-5-3 1-16,-2-16-12 16,-8-9 1-16,-11-16-8 15,-13-10 1-15</inkml:trace>
  <inkml:trace contextRef="#ctx0" brushRef="#br0" timeOffset="78128.28">25139 2270 22 0,'7'-3'11'0,"0"3"1"16,-3 3 12-16,-4 6-21 15,0-2 1-15,-4 11 1 16,1 17 1-16,-5 9-7 15,1 19 0-15,0 9 5 16,0 15 1-16,4 23-3 16,3 16 1-16,0 18-1 15,-4-6 0-15,1-3-3 0,-1 3 1 16,1-25-2-16,3-22 1 16,0-23-5-16,0-27 0 15,0-28-7-15,-4-26 1 16,4-28 0-16,0-21 0 15</inkml:trace>
  <inkml:trace contextRef="#ctx0" brushRef="#br0" timeOffset="79149.73">25174 2188 30 0,'7'7'15'15,"29"2"-11"-15,-22-9 30 0,0 0-32 16,7 0 0-16,7 0 0 16,15 0 1-16,13-6-4 15,0 3 1-15,29-4 2 16,7-2 1-16,17-7-1 15,4 4 0-15,28-10 0 16,18 0 0-16,3-6-1 16,22 6 0-16,6 3-1 0,1 6 1 15,10-5-1-15,-11 2 0 16,15-3-1-16,6-15 1 16,-9 5 0-16,9 7 0 15,-3 0-1-15,-3 13 1 16,3 3 0-16,-17-4 0 15,13 1-1-15,1 3 1 16,-15 6-1-16,-3 0 1 16,0 6 0-16,-10-6 1 15,-19 3-1-15,1-3 0 16,0 0 1-16,-14-3 0 16,-11 3 0-16,0-6 0 0,7-4 0 15,-11-2 0-15,-20 2-1 16,-1 1 1 15,0 9-1-31,-13 0 1 16,-8 3-1-16,-7 6 0 0,-10-2-1 0,-8 2 1 0,-3 4 0 15,-14 9 0-15,-7 0-1 16,-4 9 1-16,-7 0-1 16,-3 10 1-16,-4 6 0 15,0 3 0-15,-3 13-1 16,-1 0 1-16,1 9 0 15,0 9 0-15,3 10 0 16,0 0 0-16,0 3-1 16,4 7 1-16,0-1-1 15,-1 7 1-15,5 5-1 0,6-11 1 32,7 52 0-32,-7-24 1 15,-10-22-1-15,-7-7 0 16,-11-12-1-16,-7-22 0 15,-11-7 0-15,-10 4 0 16,-11-16-1-16,-14-9 1 0,-13-16-1 16,-9-10 1-1,-23-9 0-15,-26-3 1 16,-6-12-1-16,-32-10 1 0,-22-3 0 16,-6-13 0-16,-29-3 0 15,0-3 0-15,-24 7 0 16,7 9 0-16,-25-4 0 15,3 4 0-15,-20 3-1 16,3 3 1-16,-25 3 0 16,0-3 1-16,-10 10-1 15,-8-4 0-15,8 3 1 16,-22-15 1-16,11 3 0 16,-21 6 0-16,14 4 0 15,18-4 0-15,-15 3-2 16,22 4 0-16,0 2-8 15,10-2 0-15,0-7-6 16,4 3 1-16</inkml:trace>
  <inkml:trace contextRef="#ctx0" brushRef="#br0" timeOffset="92869.78">2903 8313 47 0,'11'-13'23'0,"7"13"-11"16,-11 3 24-16,-4 7-35 15,4 15 1-15,4 6 0 16,-11 7 0-16,0 12-3 16,0 6 1-16,0 7 0 15,-7 9 1-15,7-3-2 0,-4-9 1 16,4-13-1-16,-10-13 0 15,10-15-1-15,-7-19 0 16,-4-28 0-16,-7-19 1 16,-3-16-2-16,0-25 0 15,0-12 0-15,3 3 0 16,-3 0 0-16,10 2 0 31,4 23 1-15,14 6 0-16,18 4 5 0,14 5 0 0,17 13 2 0,-6 10 1 15,10 12 1-15,0 13 0 0,-11 12 0 16,1 6 0 0,-29 44-5-1,-11 13 1-15,-20 6-4 16,-19 1 0-16,1-8-5 16,-3-11 1-16,-1-14-7 15,0-5 1-15,7-10-7 16,15-9 0-16</inkml:trace>
  <inkml:trace contextRef="#ctx0" brushRef="#br0" timeOffset="93486.62">3447 8711 46 0,'-7'59'23'0,"-11"17"-20"0,14-64 39 16,-3 4-41-16,4 0 1 15,-8-4 1-15,1-6 0 16,10-2-4-16,0-11 1 16,10-12 1-16,1-6 1 15,3-3-2-15,11-6 1 16,-4 5-2-16,0 4 0 15,-3 3 0-15,3 7 1 0,0 2-2 16,-10 4 1-16,6 3-2 16,-3-1 1-16,11 4-2 15,-4 0 1-15,0 3-3 16,0 0 0-16,8-3-3 16,-1 3 0-16,-3 0-1 15,3 0 0-15,-7 0 4 16,0 0 0-16,4 0 6 15,-4-3 1-15,7 0 6 16,-3-4 0-16,3 4 4 16,0 0 1-16,-10-3-1 15,3-4 0-15,-7 4-5 16,4 0 1-16,-11 0-4 16,4-4 1-16,-11 4-2 15,-11 0 0-15,-7 9-2 0,-3 3 1 16,-7 7-2-16,7 5 1 15,-7 17-3-15,6 2 1 16,5 4-3-16,6 0 1 16,1 0-3-16,10-10 1 15,7-9 0-15,14-16 0 16,0-12 2-16,11-13 0 16,0-9-1-16,-8-3 0 15,1-4-5-15,-7-2 0 16</inkml:trace>
  <inkml:trace contextRef="#ctx0" brushRef="#br0" timeOffset="93772.8">4424 8570 52 0,'25'25'26'0,"-1"-22"-27"0,-24 0 50 0,4 0-48 15,-8 0 0-15,-6 1 0 16,-4 2 1-16,-11 3-3 15,-10 4 1-15,10 2 1 16,-3 4 0-16,-1 3-3 16,8 13 1-16,11-7-2 15,-1-3 0-15,11 0-2 16,14-6 1-16,4-7-2 16,10-2 1-16,-7-13 2 15,7-10 0-15,1-6 1 31,-8-6 0-31,-7-3 0 0,0 0 1 0,0-10-11 0,4-3 1 16</inkml:trace>
  <inkml:trace contextRef="#ctx0" brushRef="#br0" timeOffset="94076.81">4724 8824 46 0,'0'-7'23'0,"-7"-36"-18"0,3 24 37 0,-6-16-40 0,-15-12 1 0,0-28 0 15,-14-13 0-15,1-6-5 16,6-13 1-16,11 13 3 16,7 3 1-16,21 10-2 15,21-1 1-15,11 10 0 16,-4 13 1-16,11 18-1 15,-4 22 0-15,4 16-2 16,-4 9 0-16,-10 16-5 16,-11 10 0-16,-14 2-9 15,-17 10 0-15,-8 0-4 16,-14 3 0-16</inkml:trace>
  <inkml:trace contextRef="#ctx0" brushRef="#br0" timeOffset="94269.59">4279 8585 54 0,'18'51'27'0,"52"-45"-25"0,-34-9 52 15,6-10-51-15,18-6 1 16,7-6 0-16,7-6 0 16,-3-4-7-16,-11 4 1 15,-11 3-2-15,-10 6 1 31,-43 16-16-31,-13 3 1 16</inkml:trace>
  <inkml:trace contextRef="#ctx0" brushRef="#br0" timeOffset="94575.22">2424 9482 68 0,'42'54'34'0,"53"-36"-28"15,-35-18 54-15,39-9-54 16,46-19 0-16,59-26 0 15,50-15 0-15,32-15-12 16,10-7 1-16,-35 9 2 0,-42 13 0 16,-39 22-13-16,-42 7 1 15,-40 5-9-15,-34-3 1 16</inkml:trace>
  <inkml:trace contextRef="#ctx0" brushRef="#br0" timeOffset="104136.5">6068 9887 36 0,'0'6'18'0,"0"-50"-9"0,0 19 18 0,-7-19-23 15,3-19 1-15,-3-15 0 16,-7-29 0-16,0-15-8 16,3-6 1-16,1 2 4 15,6 10 1-15,15-6-3 16,-4 21 0-16,7 4 0 15,4 6 1-15,3 19 0 16,-4 16 0-16,5 18 0 16,2 19 0-16,1 22-1 15,0 19 0-15,-4 32-2 16,4 18 0-16,-11 0-4 16,-7 9 0-16,-4-8-8 0,-6 2 0 15,-8-3 0 1,1-12 0-16</inkml:trace>
  <inkml:trace contextRef="#ctx0" brushRef="#br0" timeOffset="104314.4">5757 9558 47 0,'11'59'23'0,"10"-56"-25"0,-17-3 49 0,3 7-42 16,10-7 0-1,4-4 2-15,8 4 0 0,13-6-12 16,-3 0 1-16,0-4 0 16,3 1 1-16,4 0-14 15,-4-4 0-15</inkml:trace>
  <inkml:trace contextRef="#ctx0" brushRef="#br0" timeOffset="104597.21">6615 9548 40 0,'10'13'20'0,"-3"-29"-12"16,-7 10 23-16,0-1-28 15,0 1 0-15,-3 6 2 0,-1 6 0 16,-6 4-7-16,-1 2 1 15,-14 1 3-15,4 9 1 16,0 6-2-16,0 7 0 16,3-1-2-16,4 7 1 15,7-4-3-15,11 4 1 16,3-3-7-16,10-13 1 16,1-12-7-16,7-10 0 15</inkml:trace>
  <inkml:trace contextRef="#ctx0" brushRef="#br0" timeOffset="104936.07">6957 9601 43 0,'7'22'21'0,"-7"-9"-21"0,-11-7 35 0,4 10-34 16,-3 3 1-16,-12 3 1 15,-6 6 0-15,-4 0-4 16,1 7 0-16,3-1 0 16,-1 1 1-16,8-13-12 15,3-10 1-15,8-18-3 16,6-10 1-16</inkml:trace>
  <inkml:trace contextRef="#ctx0" brushRef="#br0" timeOffset="105021.06">6685 9551 31 0,'18'10'15'0,"24"34"-5"0,-28-38 26 0,0 13-32 0,8 9 1 0,-8 3 0 0,10 7 1 0,-3 3-9 0,-6 3 1 0,2-13 3 0,4-3 0 15,1-6-8-15,-5-3 0 16,1-10-7-16,-4-24 0 15</inkml:trace>
  <inkml:trace contextRef="#ctx0" brushRef="#br0" timeOffset="105249.14">7024 9467 48 0,'28'37'24'0,"32"45"-18"0,-39-63 41 0,-3 9-45 16,7 3 0-16,-1 1-1 16,-6-4 1-16,-4 3-6 15,-11 4 1-15,-6 5-9 16,-15-8 1-16,-3-4-6 16,-7-9 1-16</inkml:trace>
  <inkml:trace contextRef="#ctx0" brushRef="#br0" timeOffset="105685.93">7899 9627 46 0,'-7'6'23'0,"10"3"-19"16,-3-9 40-16,14 3-40 16,-3-3 1-16,-1 3 3 15,8-3 1-15,7 0-12 0,7-3 1 16,6-3 3-1,1 0 1-15,-4 0-8 0,-6-1 1 16,-8 7-14-16,0 0 1 16</inkml:trace>
  <inkml:trace contextRef="#ctx0" brushRef="#br0" timeOffset="105834.71">7758 9796 45 0,'-15'44'22'0,"23"-7"-10"0,-1-27 29 16,10 2-37-16,8-2 0 16,10-7 0-16,4-3 1 15,17-6-11-15,1-4 0 0,-1-2-9 16,1-1 0-16</inkml:trace>
  <inkml:trace contextRef="#ctx0" brushRef="#br0" timeOffset="106712.67">8615 10254 61 0,'10'15'30'0,"33"-49"-28"0,-22 21 45 16,11-24-44-16,10-20 0 16,14-34 0-16,4-12 1 0,-3-29-6 15,-15-9 0-15,-10-3 3 16,-14 0 0-16,-11 15-3 16,-21 7 0-16,-4 15-2 15,0 10 1-15,-10 22-1 16,3 15 0 46,4 22 0-46,0 23 0-16,3 21 1 16,1 19 0-16,-1 28 2 0,8 19 1 0,6 19 2 0,4 10 1 0,7-4 1 0,7 6 1 15,0-12-1-15,7 0 0 0,1-6-1 0,2-13 0 0,-6-12-3 16,0-13 0-16,-4-16-2 15,3-12 1-15,1-16-1 16,0-9 1-16,-1-10-1 0,1-9 1 16,-4 3 0-16,-3 0 1 15,-1 3 0-15,1 4 0 16,6 5 0-16,1 7 1 16,-4 16-1-16,0 5 1 15,0 4-1-15,4 3 1 16,-7 4-1-16,-1-4 0 47,1 0 0-47,-1-6 0 15,1-1-1-15,-1-11 1 0,5-7-1 0,-1-7 1 0,3-5-2 0,-6-4 1 0,3-6-2 16,-3-9 1-16,-1 3 0 16,4 9 0-1,0 3 0-15,4 4 1 0,3-4 0 16,-3 10 1-16,0 9 0 15,3 9 1 1,-7 10-1-16,3 0 1 16,1 7-1-16,0-1 1 0,-1-3-2 15,1 3 0 1,0-9-5-16,-4-10 0 0,3-9-10 16,1-12 1-16</inkml:trace>
  <inkml:trace contextRef="#ctx0" brushRef="#br0" timeOffset="106968.26">10005 9391 40 0,'10'10'20'0,"-10"2"-15"0,-3-12 27 0,-4 0-27 0,-4 3 0 15,-3 10 3-15,0 12 0 16,-11 10-11-16,1 2 1 15,-5 20 7-15,5-1 0 32,13 26-3-32,11-17 1 0,7-8-5 15,4-19 1 1,6-17-8-16,15-5 0 16,0-16-8-16,0-19 1 15</inkml:trace>
  <inkml:trace contextRef="#ctx0" brushRef="#br0" timeOffset="107165.49">10269 9539 44 0,'11'31'22'0,"-25"-3"-19"16,7-18 34-16,0 9-37 16,-7 6 1-16,-8 6 0 15,-6 3 1-15,0 10-3 16,-4 3 1-16,1-12-2 15,6-4 1-15,4-9-8 16,7-6 0-16,3-7-5 16,7-21 1-16</inkml:trace>
  <inkml:trace contextRef="#ctx0" brushRef="#br0" timeOffset="107362.47">10008 9542 29 0,'14'3'14'0,"15"22"-6"0,-19-16 20 15,8 4-24-15,0 9 0 16,3 6 3-16,0 4 1 16,0 2-10-16,-3 1 1 15,3-1 5-15,0 4 1 0,0-7-5 16,-3-9 0-16,-1-9-7 16,1-17 1-16,-4-11-8 15,0-10 1-15</inkml:trace>
  <inkml:trace contextRef="#ctx0" brushRef="#br0" timeOffset="107571.72">10389 9442 57 0,'46'18'28'0,"4"64"-30"16,-29-63 52-16,3-4-49 15,1 10 0-15,-4 10 0 16,-7 6 0-16,-7 12-4 16,-10-3 1-16,-11 10-5 15,-7-1 1-15,-4-5-11 0,-7-17 0 16</inkml:trace>
  <inkml:trace contextRef="#ctx0" brushRef="#br0" timeOffset="107947.98">11081 10028 65 0,'63'69'32'0,"1"-6"-32"0,-54-45 55 0,-6 11-55 0,-4-1 0 0,-7 9-2 0,-11-2 1 0,-7-4-5 0,-3-2 0 0,0-14-13 16,7-15 0-16</inkml:trace>
  <inkml:trace contextRef="#ctx0" brushRef="#br0" timeOffset="108455.79">12848 9859 45 0,'-17'40'22'0,"-5"-24"-14"0,19-25 26 0,-8-10-32 0,1-13 1 0,-4-21 1 0,-4-13 1 0,0-18-6 0,1-17 0 0,3-12 3 0,-1-12 1 0,8-7-2 16,7 7 1-16,7 3-1 0,11 12 0 15,10 13 1 1,4 15 0-16,3 16 0 16,1 25 1-16,-5 26-3 0,-2 15 1 0,-8 19-6 0,-7 15 1 15,-4 19-9-15,-3 7 1 16,-14 9-7-16,-10-6 1 16</inkml:trace>
  <inkml:trace contextRef="#ctx0" brushRef="#br0" timeOffset="108640.59">12481 9445 68 0,'4'6'34'0,"31"10"-40"0,-17-13 68 0,3 0-61 0,4 0 1 0,13 0 0 16,8 0 0-16,4-3-5 15,-1 0 0-15,-3-3-4 16,-11-6 1-16,-7 2-15 15,-6-2 1-15</inkml:trace>
  <inkml:trace contextRef="#ctx0" brushRef="#br0" timeOffset="109063.37">13395 8620 43 0,'-4'56'21'0,"4"10"-19"15,0-41 22-15,0 0-25 16,0 4 0-16,0 5-5 16,0-6 0-16,0-3-2 15,4-9 1-15</inkml:trace>
  <inkml:trace contextRef="#ctx0" brushRef="#br0" timeOffset="109340.86">13825 8814 47 0,'-7'47'23'0,"-14"-12"-22"0,11-19 39 0,-5 9-39 0,-9 0 1 0,-8 12 2 0,-7 14 1 16,7 11-6-16,1 14 0 0,-1 18 3 15,0-3 1-15,8 6-2 16,9 3 1-16,8-9-2 16,7-16 0-16,7-12-4 15,4-13 1-15,17-18-7 16,11-14 0-16,3-15-6 16,8-15 0-16</inkml:trace>
  <inkml:trace contextRef="#ctx0" brushRef="#br0" timeOffset="109570.31">14288 9285 39 0,'10'22'19'0,"-59"28"-11"0,31-38 31 15,-10 4-37-15,0 9 1 16,-11 13 0-16,-11-4 0 15,1 20-4-15,10-17 1 16,-3 20 1-16,3-4 1 16,11-6-7-16,10-16 1 15,8-9-11-15,6-22 1 16</inkml:trace>
  <inkml:trace contextRef="#ctx0" brushRef="#br0" timeOffset="109775.71">13794 9288 37 0,'21'22'18'0,"39"34"-9"0,-39-34 21 0,11 19-26 0,-1 0 1 0,-2 12 0 0,-1 7 1 0,4-4-9 16,3 4 1-16,-3-16 0 15,3-16 1-15,-3-13-8 16,-1-15 1-16,-2-12-7 15,-8-23 1-15</inkml:trace>
  <inkml:trace contextRef="#ctx0" brushRef="#br0" timeOffset="109972.41">14340 8858 56 0,'43'85'28'0,"45"62"-37"0,-63-103 55 0,-1 19-45 0,-2 12 0 15,-8 0 0-15,-11 7 0 32,-35 21-17-32,-3-27 0 15</inkml:trace>
  <inkml:trace contextRef="#ctx0" brushRef="#br0" timeOffset="110499.56">15120 9473 55 0,'-18'16'27'0,"8"-10"-20"0,10-6 38 0,0 0-41 16,10 0 1-16,5-6 1 15,9-1 0-15,15-2-9 16,3-1 0-16,1 4 2 16,-1 0 0-16,-7 3-9 15,-10 6 0-15,-11 6-10 16,-14 4 1-16</inkml:trace>
  <inkml:trace contextRef="#ctx0" brushRef="#br0" timeOffset="110683.08">14979 9818 53 0,'-7'22'26'0,"21"-16"-24"15,-3-6 42-15,10-3-44 16,7-3 1-16,7-7-1 0,11 4 0 15,11-4-5-15,-1-3 1 16,0 1-7-16,1-4 0 16,-4-6-5-16,-4-3 1 15</inkml:trace>
  <inkml:trace contextRef="#ctx0" brushRef="#br0" timeOffset="110962.63">16256 8419 49 0,'11'10'24'0,"-8"37"-26"0,-3-29 45 0,-3 20-41 16,-1 15 1-16,-3 16 0 15,0 19 1-15,0 3-6 16,0 0 1-16,7-3 2 16,3-7 1 15,4-15-6-31,4-9 0 0,-4-13-8 16,7-16 1-16,4-16-5 0,7-12 1 15</inkml:trace>
  <inkml:trace contextRef="#ctx0" brushRef="#br0" timeOffset="111185.29">16831 8971 46 0,'-3'66'23'0,"-43"22"-20"0,17-51 41 0,-16 23-42 0,-22 9 0 15,-11 16 2-15,-10 15 0 16,-22 16-5-16,5 3 1 15,-1-15 2-15,10 5 0 16,22-18-3-16,11-15 1 0,17-11-7 16,14-14 1-1,11-17-11-15,18-18 1 0</inkml:trace>
  <inkml:trace contextRef="#ctx0" brushRef="#br0" timeOffset="111447.64">16817 9749 49 0,'-14'44'24'0,"-64"31"-19"15,50-53 36-15,-11 9-40 16,-7 16 0-16,0 0 0 15,1 7 0-15,6-7-5 0,11-3 0 16,3-13-11-16,7-18 1 16</inkml:trace>
  <inkml:trace contextRef="#ctx0" brushRef="#br0" timeOffset="111583.72">16450 9717 47 0,'46'60'23'0,"32"69"-13"0,-50-82 32 16,7 9-41-16,4 10 1 0,-4 3-3 16,-3-16 1-16,-7-12-15 15,-8-13 1-15,-20-15-1 16,-11-13 0-16</inkml:trace>
  <inkml:trace contextRef="#ctx0" brushRef="#br0" timeOffset="121201.57">2780 12834 44 0,'10'29'22'0,"15"2"-13"0,-18-25 22 0,4 4-28 15,6-1 1-15,-6 1 1 16,10-4 1-16,0-3-7 15,8-3 1-15,-1-9 4 16,4-7 0-16,6-6-2 16,1-3 0-1,4-41-2 1,-15 3 1-16,-7 4-3 16,-14 2 1-16,-7 10-2 15,-7 10 0-15,-14 2-2 0,0 13 1 16,-8 10-3-16,-9 12 1 15,-5 9-1-15,-6 13 1 16,3 9 2 0,-7 13 0-1,7 9 1-15,0 13 1 0,8 13 4 0,9 9 0 16,12-1 3-16,13 11 1 16,15-1 0-16,-1-16 1 15,19-12 1-15,9-15 1 16,15-11-2-16,4-11 1 0,3-13-3 15,14-16 0-15,3-13-3 16,1-8 1-16,3-11-6 16,-10-5 1-16,-4-4-10 15,-14 1 1-15,-22-4-9 16,5 3 1-16</inkml:trace>
  <inkml:trace contextRef="#ctx0" brushRef="#br0" timeOffset="121804.32">4293 12740 45 0,'-7'38'22'0,"7"-38"-16"16,0 0 32-16,7-3-35 15,7 3 0-15,8-3 2 16,2 0 0-16,12-7-7 0,13 1 0 15,0-7 2-15,-3 7 0 16,-3-1-9-16,-12 7 0 16,-6 6-7-16,-14 10 1 15</inkml:trace>
  <inkml:trace contextRef="#ctx0" brushRef="#br0" timeOffset="121985.33">4247 13139 63 0,'8'18'31'0,"30"-5"-34"0,-17-16 58 0,4 3-54 15,14-6 0-15,10-1 0 16,8-2 0-16,-8 3-7 16,-6-1 1-16,-5 4-13 15,-6-3 0-15</inkml:trace>
  <inkml:trace contextRef="#ctx0" brushRef="#br1" timeOffset="126575.45">9073 7250 44 0,'4'9'22'0,"0"10"-18"0,-4-13 23 16,0 7-25-16,0 5 1 15,0 1 0-15,-4 6 0 16,0 4-4-16,-3 2 0 15,0 7 2-15,0-10 1 16,0-3-2-16,0 0 0 16,4-3 0-16,-8-3 0 15,8 0 0-15,-1-7 0 16,0-3 0-16,4-2 0 16,4-7 0-16,7 0 0 0,3-7 0 15,3 4 0-15,5 0-1 16,13 0 1-16,11 3-1 15,10 0 0 1,15 0-1-16,13-3 1 16,75 6-1-1,-4 0 1 1,-10 7 0-16,7-4 1 16,6 3-1-16,-2 4 1 0,13-1 0 15,4 4 0-15,-4-3 1 16,11-4 0-16,7-3 0 15,-11-6 0-15,15 0 0 16,6-6 1-16,-3-3 0 16,1 5 0-16,9-2-1 15,1 6 0-15,6 6-1 16,5 4 1-16,6-1-2 16,-3 1 1-16,10-4-1 0,4-6 1 15,-11-3-1-15,4 3 1 16,0-3 0 15,-1 3 0 0,12 0 0-15,-15 9 1-16,7 0-1 0,-21-5 0 16,-3 5 0-16,-4-3 1 0,-21 1 0 0,-28-4 0 0,-4-3-1 0,-25 0 1 0,-17-3-1 15,-11 3 0-15,-13 3 0 0,-15-10 1 16,-15-11-1-16,-13-14 0 15,-14-2 1-15,-7-20 0 16,-11-8 0-16,-7-14 1 0,-11-24-1 16,0-16 1-16,4-12-12 15,4-7 1-15,10-3-6 16,7 3 0-16</inkml:trace>
  <inkml:trace contextRef="#ctx0" brushRef="#br0" timeOffset="144593.43">5313 13023 44 0,'10'31'22'0,"12"-22"-18"16,-8-9 23-16,7 0-24 16,7-9 1-16,4-7 2 15,7-3 0-15,-4-6-8 16,0-6 0-16,-3-3 4 16,-4-1 1-16,-3 1-2 15,-7 12 0-15,-8-10-2 0,-3 7 1 16,-7 0-1-16,-7 9 0 15,-7 4-1-15,-14 6 1 16,-4 6-2-16,-7 6 1 16,0 0-1-16,-14 7 1 15,15 9 0-15,-1 9 0 16,0 7 1-16,7 5 0 16,-3 14 2-16,14 9 0 15,10 0 2-15,11 6 1 16,7-3 0-16,4-7 1 15,17-8 0-15,18-17 0 16,10-5-1-16,15-4 1 16,0-19-3-16,-11-15 0 0,-4-10-4 15,-7-6 1-15,-6 4-9 16,-4-7 1-16,-22-13-9 16,4 7 0-16</inkml:trace>
  <inkml:trace contextRef="#ctx0" brushRef="#br0" timeOffset="145004.35">6082 11731 47 0,'0'9'23'0,"-7"4"-20"0,7-7 36 15,0 6-36-15,0 4 0 16,0 9 2-16,0 10 0 0,3 5-7 16,1 7 1-16,3-3 3 15,0-3 1-15,4-3-3 16,-8-10 1-16,4-6-7 16,4-10 0-1</inkml:trace>
  <inkml:trace contextRef="#ctx0" brushRef="#br0" timeOffset="148065.42">6724 12822 36 0,'11'16'18'0,"27"-16"-15"0,-27-4 19 0,10 1-20 16,7-3 1-16,1 0 0 15,6-1 0-15,4 1-5 16,-4 3 0 0,7 6-8-1,-21 3 1-15</inkml:trace>
  <inkml:trace contextRef="#ctx0" brushRef="#br0" timeOffset="148257.5">6685 13170 52 0,'0'22'26'0,"32"-19"-26"0,-14-12 43 16,10-4-42-16,7 1 1 16,11-4-1-16,3 0 1 15,11 7-9-15,-7 6 1 16,-3 3-9-16,-8 0 1 15</inkml:trace>
  <inkml:trace contextRef="#ctx0" brushRef="#br0" timeOffset="148974.79">8114 13355 52 0,'42'0'26'0,"36"-22"-29"0,-53 16 39 16,3-7-35-16,4-6 1 16,-1-6 0-16,-3-9 1 0,1-4-4 15,-12-6 0-15,-6 4 1 16,-8-4 1-16,-6 6-2 15,-11 4 0-15,-11 5-2 16,-3 7 0-16,-7 10-1 16,-11 6 0-16,0 9 0 15,4 0 1-15,-8 9 0 16,1 10 1-16,3 7 2 16,4 11 1-16,6 14 2 15,5 5 1-15,9 13 1 16,12-9 1-16,10 9 2 15,10-3 0-15,12-6 0 16,9-7 0-16,22-12-2 16,7-12 0-16,18-17-2 15,3-15 0-15,-3-6-4 16,-8-13 1-16,1-3-8 16,-11 0 0-16,-7-12-14 0,-18-1 1 15</inkml:trace>
  <inkml:trace contextRef="#ctx0" brushRef="#br0" timeOffset="150311.98">8869 12242 39 0,'7'41'19'0,"0"-20"-10"0,-4-17 20 15,-3-4-24-15,0-13 0 16,0-12 4-16,-3-6 0 16,-1-23-12-16,-3-15 1 15,0-9 6-15,-7-10 1 16,7 0-4-16,0 4 1 16,0-1-3-16,4 0 0 15,-1 16 0-15,4 16 1 16,7 12-1-16,4 7 1 15,3 12-2-15,3 22 1 16,1 16-3-16,3 15 1 0,-7 10-6 16,-3 6 1-16,-8 15-8 15,-3 1 0-15</inkml:trace>
  <inkml:trace contextRef="#ctx0" brushRef="#br0" timeOffset="150524">8625 12091 46 0,'11'32'23'16,"14"-7"-22"-16,-15-25 38 0,4-3-37 16,4-7 1-16,3 1 0 15,4-4 0-15,0 1-6 16,6-1 0-16,-6-3-4 15,3 1 0-15,0-10-8 0,-3 0 1 16</inkml:trace>
  <inkml:trace contextRef="#ctx0" brushRef="#br0" timeOffset="150780.22">9243 11395 41 0,'3'10'20'0,"-6"5"-23"0,6-5 30 0,-3-1-27 15,0 4 0-15,0 2-2 16,4 4 1-16,-1 6-5 15,1-3 1-15,3 0-6 16,-7-13 1-16</inkml:trace>
  <inkml:trace contextRef="#ctx0" brushRef="#br0" timeOffset="151107.19">9578 11445 31 0,'0'22'15'0,"-11"0"-8"0,8-12 25 16,-4 2-27-16,-4 10 0 16,-3-9 2-16,0 5 0 15,-4 11-9-15,1 15 0 16,-8-1 7-16,4 8 0 15,0 2-2-15,-1 10 0 16,8 9-1-16,7-13 0 0,0 4-1 16,4 0 0-16,3-7-2 15,3-2 1-15,4-17-5 16,4-5 0-16,7-11-8 16,6-8 1-1</inkml:trace>
  <inkml:trace contextRef="#ctx0" brushRef="#br0" timeOffset="151425.81">9747 11800 41 0,'-7'25'20'0,"7"-3"-15"0,0-13 21 16,0 4-22-16,-3 9 1 16,-1 9 2-16,1-3 1 15,-1 10-11-15,1 6 1 16,-1-13 6-16,4 0 0 15,0 1-5-15,0-7 1 16,4-6-9-16,3-7 0 0,0-9-6 16,0-12 0-16</inkml:trace>
  <inkml:trace contextRef="#ctx0" brushRef="#br0" timeOffset="151722.76">9917 11495 42 0,'10'41'21'0,"8"28"-15"16,-8-53 34-16,8 9-35 15,3 16 0-15,7 3 4 16,4 12 1-16,0 4-12 0,0 12 0 16,-8-13 7-16,-6 10 0 15,-11 7-7-15,-10-7 1 16,-15 6-11-16,-10-9 0 16,-8-13-7-16,5-15 1 15</inkml:trace>
  <inkml:trace contextRef="#ctx0" brushRef="#br0" timeOffset="152956.94">17498 9884 52 0,'28'34'26'0,"60"-2"-16"0,-60-23 27 15,8 13-35-15,-5 9 0 16,-6 1 0-16,-14 18 1 16,-15 9-6-16,-13 13 1 15,-8-3-3-15,-7-12 0 0,-7-13-12 16,1-19 1-16</inkml:trace>
  <inkml:trace contextRef="#ctx0" brushRef="#br0" timeOffset="153494.26">19396 9824 44 0,'0'35'22'0,"0"-42"-24"0,0-2 30 15,-4-19-27-15,1-13 0 16,-4-25 3-16,-4-15 0 16,-3-20-5-16,-4-12 0 0,1-12 2 15,3 3 1-15,3 2-1 16,4 1 1-16,10 19-1 15,8 9 1-15,7 6 0 16,3 16 0-16,4 19 0 16,3 22 0-16,0 18-1 15,4 17 1-15,-11 21-5 16,-3 16 1-16,-4 9-5 16,-7 7 1-16,-11 6-8 15,-6-4 1-15,-8 1-2 16,-7-3 0-16</inkml:trace>
  <inkml:trace contextRef="#ctx0" brushRef="#br0" timeOffset="153691.35">19025 9507 61 0,'14'25'30'0,"22"-21"-40"0,-19-8 66 15,8-5-56-15,7-4 0 16,7-2-6-16,6-1 1 16,5 7-5-16,-1-10 1 15,-10-3-8-15,-7 0 0 16</inkml:trace>
  <inkml:trace contextRef="#ctx0" brushRef="#br0" timeOffset="153946.95">19904 8745 53 0,'7'10'26'0,"-11"21"-29"16,4-15 48-16,-3-10-45 15,-1 3 1-15,1 7 0 16,-1 3 0-16,1 0-4 16,3 0 1-16,0-4-5 15,3 1 1-15,1 0-9 0,3-10 0 16</inkml:trace>
  <inkml:trace contextRef="#ctx0" brushRef="#br0" timeOffset="154229.59">20271 8886 45 0,'10'32'22'0,"-27"21"-18"0,10-37 35 15,-8 3-38-15,-2 12 1 0,-1 10 2 16,-7 3 1-16,1 18-5 15,-8 1 0 1,-14 56 3 0,7-9 0-16,11-3-2 15,10-23 0-15,15-15-6 16,6-12 1-16,12-10-7 16,2-16 0-16,-3-6-6 15,0-12 1-15</inkml:trace>
  <inkml:trace contextRef="#ctx0" brushRef="#br0" timeOffset="154608.78">20426 9385 48 0,'0'22'24'0,"-4"-3"-27"15,4-7 44-15,-3 13-41 0,3 7 0 0,-4-1 2 16,4 10 0-16,0 3-2 16,0 3 1-16,0-3 0 15,0 0 0-15,4-10-2 16,-1-6 0-16,4-12-6 16,11-7 0-16,-4-18-8 15,7-16 1-15</inkml:trace>
  <inkml:trace contextRef="#ctx0" brushRef="#br0" timeOffset="154859.29">20563 8861 43 0,'7'25'21'0,"18"4"-15"0,-18-7 34 0,4 6-37 0,3 22 0 16,0 10 2-16,0 15 0 16,4-9-6-16,3 9 0 15,-3-6 3-15,-4 6 1 16,-7 4-5-16,-11 5 1 31,-3 1-9-31,-3-19 1 0,-15-10-8 16,-3-2 1-16</inkml:trace>
  <inkml:trace contextRef="#ctx0" brushRef="#br0" timeOffset="155397.15">21527 9300 44 0,'-15'4'22'0,"15"-4"-14"0,0 0 35 0,0 0-40 0,11-4 0 0,3-5 1 0,11-4 0 0,7 1-6 0,3-1 0 0,-3 4-1 0,-4-7 0 0,-7 10-13 0,-3 0 0 0</inkml:trace>
  <inkml:trace contextRef="#ctx0" brushRef="#br0" timeOffset="155588.06">21428 9595 55 0,'3'28'27'0,"15"-28"-25"0,-8 0 41 0,8-3-42 0,10 3 0 0,15-3-1 0,3-3 0 16,-4-4-9-16,4 1 0 15,7-4-7-15,-7 1 1 16</inkml:trace>
  <inkml:trace contextRef="#ctx0" brushRef="#br0" timeOffset="155881.56">22811 8372 44 0,'3'10'22'0,"-6"59"-23"16,-4-41 32-16,-8 19-31 16,-2 25 1-16,-1 13 1 15,-3 12 0-15,3 16-3 16,4 9 0-16,7 10 2 16,11-10 1-16,3-6-2 15,3-12 1 1,4-10-4-16,4-10 1 0,0-21-10 0,-4-25 0 15</inkml:trace>
  <inkml:trace contextRef="#ctx0" brushRef="#br0" timeOffset="159696.54">10767 12803 45 0,'-4'25'22'0,"18"-19"-12"16,-7-6 22-16,8 0-29 15,6-3 0-15,7 0 1 16,0-3 1-16,4-4-7 16,3-2 1-16,-3 3-1 15,0-1 0-15,-4 7-13 0,-3 3 0 16</inkml:trace>
  <inkml:trace contextRef="#ctx0" brushRef="#br0" timeOffset="159877.01">10707 13135 54 0,'10'16'27'0,"19"-32"-27"0,-12 13 40 16,11-6-39-16,11 0 0 0,4-1-2 16,6 1 1-16,0 6-7 15,1-1 0-15,-8 4-8 16,-10-6 1-16</inkml:trace>
  <inkml:trace contextRef="#ctx0" brushRef="#br0" timeOffset="160851.37">11758 13374 38 0,'-10'44'19'0,"13"-16"-13"0,1-25 25 16,3 3-25-16,3 1 0 15,4-4 3-15,4-3 1 16,3 0-12-16,11-7 1 16,14-2 8-16,10-10 1 15,4-9-4-15,7 0 0 16,-3-13-2-16,-11-6 0 0,-8-3-2 15,-9-3 0-15,-8 2-2 16,-10 1 0-16,-15 3-1 16,-17 3 0-16,-14 10-2 15,-11 9 0-15,-14 15-2 16,-10 13 1-16,3 7-1 16,0 15 1-16,0 9 2 15,0 17 1-15,10 8 3 16,11 23 0-16,11-7 5 15,14 10 0-15,18-1 2 16,13-8 1-16,8-17 0 16,14-9 0-16,21-18-3 15,17-14 0-15,5-18-5 16,-5-9 1-16,4-10-8 16,-10-6 1-16,-4-6-13 15,-7-10 0-15</inkml:trace>
  <inkml:trace contextRef="#ctx0" brushRef="#br0" timeOffset="161705.71">12926 11847 46 0,'-7'9'23'0,"17"4"-16"0,-3-17 29 0,0-2-33 16,4 3 1-16,-4-3 1 15,4-7 1-15,3-9-8 16,0-9 1-16,0-7 3 16,0-12 1-16,-3-6-2 15,-1-10 0-15,-3 3-3 16,0 10 1-16,-3 3-3 15,-4 3 1-15,-7 0-3 16,0 12 0-16,-7 7-1 16,3 9 0-16,1 10 2 15,-5 9 0-15,1 9 2 16,0 4 1-16,0 12 3 16,0 6 0-16,3 10 2 15,4 6 1-15,4 6 0 16,3-3 1-16,3 7 0 0,8 2 0 15,-1-8-1-15,-2-11 1 16,2-2-3-16,4-4 1 16,4-9-6-16,0-9 0 15,3-6-7-15,7-7 1 16,0-10-7-16,4-5 0 16</inkml:trace>
  <inkml:trace contextRef="#ctx0" brushRef="#br0" timeOffset="161934.51">13356 11662 57 0,'-3'3'28'0,"-8"31"-35"0,8-24 53 0,-1 2-45 16,0 1 0-16,1 2 0 15,-1 1 1-15,4 0-6 16,0-7 0-16,0-3-10 16,7-12 0-16,-7-6-2 15,4-4 1-15</inkml:trace>
  <inkml:trace contextRef="#ctx0" brushRef="#br0" timeOffset="162112.91">13233 11517 44 0,'0'16'22'0,"10"-16"-29"15,-6 0 41-15,3 0-35 0,7 0 1 16,0 0-9-16,4-3 0 16,3 0 2-16,0-3 0 15</inkml:trace>
  <inkml:trace contextRef="#ctx0" brushRef="#br0" timeOffset="162562.21">13501 11630 27 0,'3'25'13'0,"1"-6"-1"0,-1-13 15 0,-3 4-24 16,4-4 0-16,-4 0 0 16,0 1 1-16,3-4-6 15,-3-3 0-15,0 0 3 16,4-6 1-16,0-1-3 15,-1 1 1-15,-3 6-1 16,4-6 1-16,3-1-1 16,3 1 1-16,4 0 0 15,-3 3 0-15,3 0 1 16,0 0 0-16,0-1 2 16,-3 4 0-16,-1 0-1 15,1-3 1-15,-4 0-1 16,4 6 0-16,-1-3-3 15,1 3 0-15,-1 4-2 16,1-4 0-16,0-3 0 16,-1-3 0-16,1-4 0 0,-1 4 1 15,1-6 1-15,3-4 0 16,0 1 2-16,4-1 0 16,-1 4-1-16,1 6 1 15,3 6 0-15,4 6 1 16,0 4 1-16,3 2 1 15,-4 4-2-15,1 0 1 16,-7-3-3-16,-1-7 1 16,-2-3-8-16,-5-2 0 0,-6-11-7 15,-15 7 1-15</inkml:trace>
  <inkml:trace contextRef="#ctx0" brushRef="#br0" timeOffset="165365.79">5465 8413 28 0,'24'72'14'0,"-31"35"-9"0,14-57 15 32,-17 91-14-32,10 3 0 0,-11-3 1 15,0 4 1 1,-3 5-11-16,11-9 0 0,-8 0 6 15,4-22 1-15,4 4-3 16,3-20 0-16,0-15-3 16,0-10 1-16,0-12-3 15,-7-16 1 17,3-12-4-1,1-13 0-31,-1-12-5 15,-3-23 0-15</inkml:trace>
  <inkml:trace contextRef="#ctx0" brushRef="#br0" timeOffset="166424.32">5627 8316 27 0,'21'-3'13'0,"4"28"-7"0,-15-19 20 0,8 0-23 15,3 4 0-15,0-1 2 16,15-3 0-16,16 1-7 16,26-1 1-16,21 0 3 15,10 7 1-15,18 2-2 16,25 4 1 0,7-6-2-16,10-4 1 15,4-3 0-15,24 4 1 16,149-16-1-1,-46-4 1-15,-18-2-1 16,-3-1 1-16,-18-3-1 16,-7-2 0-16,-28-1-1 15,-4-3 0-15,-3 6-1 16,-32-6 0-16,0 3 1 16,-7 1 0-16,-18-8-1 15,-21 8 0-15,-7 2 1 0,-7 7 0 16,-14 5 0-16,-7 4 0 15,-4 7-1-15,-17 8 1 16,-15-2 1-16,-10 6 0 16,-3 6-1-16,-8 6 0 15,-7 7-1-15,-6 3 1 16,-8 2-1 0,-7 8 1-1,-7 5-1-15,-7 13 0 47,-3 9-1-47,-15 7 0 16,1 12 0-1,-1 16 1 1,-3 0-1 0,-7 3 0-1,-4 10 0-15,0-4 0 0,4-6 0 0,4-3 1 0,2-3 1 0,5-20 0 16,-1-5 1-16,1-13 0 0,-4-12 0 0,-4-7 1 0,-7-9 0 0,-7-9 0 0,-10-10-1 0,-11-3 0 0,-3-10-1 15,-18 1 1-15,-7-7-1 16,-18-6 1-16,-7-3 0 16,-10-10 1-1,-19-6 0-15,-16 4 0 0,-1-10 0 16,-14 9 0-16,-10-3 0 0,3 4 0 16,-14 2-2-16,7 0 1 15,-10 4 0-15,-11 0 0 16,7-1 0-16,-18 1 1 15,-3-1-1-15,-11 1 1 16,-3 0 0-16,-1-1 1 16,-6 1-2-1,14 2 1 17,-18 1-2-1,7 0 0-16,0 0-2-15,-3-4 0 47,17 1-13-47,11-4 0 16,14-12-1-16,35 0 1 0</inkml:trace>
  <inkml:trace contextRef="#ctx0" brushRef="#br0" timeOffset="169543.18">12827 12079 28 0,'4'-3'14'16,"6"-1"-3"-16,-6 4 15 0,-1 0-23 15,-3 0 1-15,0 0 3 16,4 4 1-16,3 2-10 15,-4 0 1-15,1 4 5 16,-1 8 1-16,-3-2-2 16,4 9 0-16,-4 13-2 0,0 9 1 15,0-6-1-15,-4 2 0 16,1 1 0-16,-1-6 0 16,1-10-1-16,-1-3 1 31,1-9-1-16,3-7 0-15,0-9 0 0,7-12 0 0,3-4-1 0,1 4 1 16,0-1-1-16,-1-3 1 16,1 1-1-16,6 2 0 15,-6 4 0-15,-1 9 0 0,-2 3 0 16,-1 3 1 0,0 0 0-16,0 4 0 0,3 2 0 15,1 7 1-15,-1-3-1 16,1 6 0-16,0 0-2 15,3 0 0-15,0-3-4 16,0-10 0-16,4-6-9 16,3-9 1-16</inkml:trace>
  <inkml:trace contextRef="#ctx0" brushRef="#br0" timeOffset="169844.38">13190 12257 46 0,'0'16'23'0,"0"-10"-22"0,4-2 37 15,-1-4-36-15,4 0 1 16,4 0 0-16,3 0 0 16,7-4-5-16,8 4 1 15,2-3 0-15,1 0 0 16,-4 0-5-16,1-6 0 0,-5-1-9 16,-6 1 0-16</inkml:trace>
  <inkml:trace contextRef="#ctx0" brushRef="#br0" timeOffset="170128.4">13430 12035 27 0,'-7'25'13'0,"7"3"-5"0,4-18 14 0,-4-1-19 16,0 3 1-16,3-2 2 15,1 2 1-15,3 1-7 16,3-7 1-16,5 4 5 16,-1-4 0-16,-4 3-2 15,4 1 1-15,4-1-2 0,-7 4 0 16,-4-1-4-16,-7 7 1 16,0 3-4-16,-4 3 0 15,-6 0-7-15,-5-9 0 16,1-4-4-16,-3-5 1 15</inkml:trace>
  <inkml:trace contextRef="#ctx0" brushRef="#br0" timeOffset="170489.42">14041 12135 37 0,'24'3'18'0,"-13"-18"-15"0,-11 15 32 0,0 0-34 15,0-7 0-15,-4 4 1 16,-6 6 1-16,-8 7-4 16,-10 2 1-16,-7-2 0 15,-4 5 1-15,0 14-2 16,7 11 0-16,4-5-2 15,0 9 1-15,10 3-1 16,8-6 1-16,6-7 1 16,11-6 0-16,7-12 3 15,14-13 0-15,15-19 1 0,-1-6 1 16,4-12-1-16,-7-7 0 16,-7 7-2-16,-11-10 0 15,-14-3-14-15,-11-10 0 16</inkml:trace>
  <inkml:trace contextRef="#ctx0" brushRef="#br0" timeOffset="173852.97">14633 11361 28 0,'0'37'14'0,"-3"-21"1"0,3-16 14 15,0 0-24-15,0 0 0 0,3-9 2 16,4-13 1-16,4-4-10 16,3-17 0-16,0-8 6 15,4-5 1-15,-4-16-3 16,0-7 0-16,-3-5-2 16,-4-4 0-16,-7 13-3 15,-4 9 1-15,-7-3-1 16,-3 16 0 15,4 12-1-31,-4 16 0 0,3 15 0 0,4 4 1 0,-4 19 0 16,4 18 1-16,4 10 1 15,-1 21 1-15,4 23 0 16,4-7 1-16,10 7 2 16,7-3 0-16,0 2-1 15,4-12 1-15,-4-9-2 16,0-16 1-16,-3-9-2 15,-4-13 0-15,0-13-2 0,-3-8 0 16,-1-8-1-16,-3-11 1 16,0-1 0-16,-3-6 0 15,3 0 1-15,0 0 1 16,0 3 0-16,0 7 1 16,0 6 0-16,0 3 0 15,0 6 0-15,-3 6 0 16,-1 0 1-16,1 4 0 15,3-7 0-15,-3 4 0 16,-1-7 0-16,1 6 0 16,-1 1-1-16,1-1 0 0,-1-6-2 15,1 0 1-15,-1-6-1 16,4 0 0-16,0 0-1 16,0-3 1-16,0-7 0 15,1 1 0-15,2-4 0 16,1 3 0-16,3 4 1 15,0 3 1-15,0 6-1 16,0 6 1-16,-3 3 0 16,3-2 0-16,-4 8 0 15,1 4 0-15,0 6-2 16,-4 3 1-16,3-6-6 16,-3-3 0-16,0-9-7 15,-7-10 0-15</inkml:trace>
  <inkml:trace contextRef="#ctx0" brushRef="#br0" timeOffset="174211.83">15526 10658 37 0,'3'25'18'0,"-3"-9"-15"0,0-13 28 0,-3 3-29 16,-4-2 1-16,-7 11 1 15,-4 4 0-15,0 6-5 16,-6 6 0-16,-5 10 4 15,8 3 0-15,4 6-2 16,2 13 1-16,5 6-1 16,6 6 0-16,8 4-1 15,6-10 1-15,5-7-4 16,-5-11 0-16,4-11-11 16,0-21 0-16</inkml:trace>
  <inkml:trace contextRef="#ctx0" brushRef="#br0" timeOffset="175897.14">15660 10972 37 0,'-4'9'18'0,"4"7"-14"16,0-7 18-16,0 7-21 16,4 0 1-16,-1-10 1 15,1 6 1-15,-1 7-4 0,1 6 1 16,-4 7 2-16,3-1 1 16,-3-3-2-16,4-3 0 15,-4-3-3-15,4 0 1 16,-1-3-6-16,1-3 0 15,-1-7-8-15,4-12 1 16</inkml:trace>
  <inkml:trace contextRef="#ctx0" brushRef="#br0" timeOffset="176123.09">15787 11179 35 0,'14'12'17'0,"-7"-15"-13"16,-3 0 25-16,6 0-28 15,4-3 1-15,7-1-1 16,-3-2 0-16,0 0-4 16,-1-4 1-16,4 0-7 15,-6 1 0-15,-5 6-2 16,4-4 0-16</inkml:trace>
  <inkml:trace contextRef="#ctx0" brushRef="#br0" timeOffset="176329.95">15900 11044 28 0,'-7'31'14'0,"-11"-31"-17"0,14 10 24 16,-3 2-22-16,4 7 1 16,-1 9 0-16,1 0 0 15,3-2-3-15,0-1 1 16,3-7-5-16,4-11 0 16</inkml:trace>
  <inkml:trace contextRef="#ctx0" brushRef="#br0" timeOffset="176718.91">16076 11041 40 0,'-3'19'20'0,"-4"34"-25"15,3-41 39-15,0 4-33 16,1 0 1-16,-1-1 0 16,4-2 0-16,0-4-3 15,4-5 0-15,-1-8 1 0,5-8 0 16,2-4-3-16,1-3 1 16,-1 4-1-16,1 8 1 15,-1-2-1-15,5 6 1 16,-1-3 1-16,3-1 0 15,1 7 2-15,0 7 0 16,-4 5 1-16,0 4 1 16,-4 3-1-16,1 3 0 15,-4 0-1-15,0-4 0 16,0-5-4-16,0-4 0 16,0-2-8-16,4-17 0 15</inkml:trace>
  <inkml:trace contextRef="#ctx0" brushRef="#br0" timeOffset="176962.14">16288 10755 47 0,'7'54'23'0,"-7"2"-23"15,7-37 40-15,3 12-38 16,8 4 1-16,3-7-1 16,-3-6 1-16,3 22-5 15,-7 3 1-15,-7 0-2 16,-7 3 0-16,-3 3-12 0,-8-12 1 16</inkml:trace>
  <inkml:trace contextRef="#ctx0" brushRef="#br0" timeOffset="177443.37">16891 11113 52 0,'-11'6'26'0,"18"-9"-25"0,1 3 39 16,-1-3-39-16,7 0 1 15,10-4 0-15,5-2 1 16,-1 9-6-16,4-3 0 16,3 3-4-16,-3 0 1 15,-1-6-10-15,-6-1 1 16</inkml:trace>
  <inkml:trace contextRef="#ctx0" brushRef="#br0" timeOffset="178234.71">17367 11323 56 0,'7'6'28'0,"-3"-12"-35"16,-1-7 48-16,8 7-40 15,3-13 0-15,-3-6 0 16,6-12 1-16,-6 2-3 16,-1-15 0-16,-2-6 1 15,-8-13 0-15,-4 6-1 0,0 0 1 16,-6 0-2-16,-1 7 0 15,1 3-1-15,3 15 0 16,0 13-1-16,0 12 0 16,-1 20-1-16,5 11 1 15,-1 17 1-15,1 15 1 16,3 16 1-16,0-6 0 16,0 5 3-16,3 1 1 15,1-3 0-15,3-16 0 16,0-3-1-16,4-10 0 15,-4-5-2-15,7-17 1 0,-4-6-3 16,5-6 1-16,-1-12 0 16,-4-4 0-16,1-6 0 15,-1 0 0-15,1 0 1 16,-4 10 0-16,0 2 0 16,4 1 1-16,-1 3-1 15,1-4 1-15,-1 7 0 16,1 6 1-16,0 7-1 15,-1 2 1-15,1 4-1 16,-1 3 1-16,-3 0-1 16,0-1 0-16,0-2-1 15,1-3 1-15,-5-1-2 16,1-2 1-16,-4-4 0 16,3 3 0-16,4-2-1 15,0-7 1-15,0-7-1 0,4-2 1 16,3-4 0-16,0 1 1 15,0 2-1-15,0 1 0 16,0 6-1-16,1 6 1 16,-5 3-1-16,1 7 0 15,-1-1-1-15,1-2 1 16,-1-1-1-16,1 1 0 16,0-4-3-16,-1-3 1 15,1 0-9-15,-4-9 1 16</inkml:trace>
  <inkml:trace contextRef="#ctx0" brushRef="#br0" timeOffset="178764.4">18161 10730 38 0,'4'7'19'0,"-8"-4"-18"0,0-3 29 15,-3 9-29-15,-3 7 1 16,-8 6 0-16,1 6 1 0,-5 10-4 16,1 9 0-16,0-10 2 15,3 7 1-15,1 9-1 16,3-2 0-16,7-4-1 16,7-3 0-16,7-4-2 15,0-8 1-15,7-7-9 16,7-13 1-16,4-12-4 15,3-6 1-15</inkml:trace>
  <inkml:trace contextRef="#ctx0" brushRef="#br0" timeOffset="178988.13">18288 11069 44 0,'7'28'22'0,"-7"-37"-29"0,0 12 42 16,-3 6-34-16,-1 7 0 15,0 3 0-15,4 3 0 16,0 0-2-16,0-3 0 16,0-4-2-16,4-2 1 15,0-10-10-15,3-9 0 16</inkml:trace>
  <inkml:trace contextRef="#ctx0" brushRef="#br0" timeOffset="179245.42">18454 10730 18 0,'0'16'9'0,"-4"-16"12"0,4 9 2 0,0 7-19 16,0 6 1-16,0 0 5 16,4 6 1-16,3 4-13 15,0 11 0-15,0-8 7 16,-3 3 1-16,-1 12-3 16,4 0 0-16,-7-9-7 15,0 3 0-15,-7-7-10 16,-7-9 0-16</inkml:trace>
  <inkml:trace contextRef="#ctx0" brushRef="#br0" timeOffset="180009.05">14654 11684 39 0,'-14'0'19'0,"11"-7"-16"0,3 7 25 0,7-3-25 16,3 0 1-16,8 0 0 15,10 0 1-15,11 3-6 16,21-3 1-16,21-4 4 16,25-2 1-16,25-4-2 15,17-2 0-15,28-7-1 16,18 0 1-16,-3 6-1 15,17 0 1-15,-11 1-2 16,11 2 1-16,4 1-1 16,-11 2 1-16,4-2-2 15,-11 2 1-15,-35 1-1 16,-11-4 0-16,-18-5-2 16,-20-1 1-16,-22-3-4 15,-18 0 0-15,-24 6-9 16,-21 1 0-16,-25 2-3 15,-11 4 0-15</inkml:trace>
  <inkml:trace contextRef="#ctx0" brushRef="#br0" timeOffset="180667.24">16101 11784 41 0,'3'22'20'0,"1"12"-22"16,-4-30 36-16,-4 8-33 0,1 7 1 15,-1 6 2-15,-3 3 0 16,0-3-5-16,4 0 1 16,-1 4 2-16,4-4 1 15,0-3-2-15,0-4 1 16,4-5-2-16,-1-7 0 15,4-3-1-15,4-9 1 16,3-3-1-16,0-4 1 16,0-3-1-16,4 4 0 0,-1 3 0 15,5-1 1 1,-5 7 0-16,1 3 0 0,3 3 1 16,7 3 1-16,0 1 0 15,1 2 0-15,2 4 0 16,-2 9 0-16,-1 3-1 15,-7-7 0-15,0 4-5 16,-3-3 0-16,-4-6-11 16,0-4 0-16</inkml:trace>
  <inkml:trace contextRef="#ctx0" brushRef="#br0" timeOffset="187411.15">18549 12819 40 0,'-3'15'20'0,"6"7"-15"0,1-18 21 16,3-1-22-1,3-3 0-15,8 0 4 0,3-3 0 16,7-1-10 0,18 1 0-16,14-3 6 0,0 0 0 15,-3-1-6-15,-8 1 1 16,-3 0-9-16,-14 6 1 15,-11 0-7-15,-18 6 1 16</inkml:trace>
  <inkml:trace contextRef="#ctx0" brushRef="#br0" timeOffset="187625.07">18496 13161 56 0,'-7'47'28'0,"21"-44"-28"0,-3 3 52 0,10-3-49 15,14 0 0-15,8-3-1 16,13-6 1-16,4 0-6 16,0-1 0-16,-7 4-7 15,-11 3 0-15,-14-9-9 16,-10 3 1-16</inkml:trace>
  <inkml:trace contextRef="#ctx0" brushRef="#br1" timeOffset="191103.69">18669 10784 28 0,'67'-25'14'0,"7"9"-6"0,-56 10 14 16,-1-4-18-16,1-5 0 15,-4-1 2-15,-7-3 0 16,-7-3-8-16,-14-3 1 16,-14 6 5-16,-22-3 0 15,-17-3-3-15,-7 6 1 16,-21 4-1-16,-7-1 1 16,-15 0-2-16,15 10 1 15,-11 3-1-15,-3 9 1 16,-4 0-3-16,10 4 1 15,8 9-4-15,3 12 1 16,4 7-2-16,7 15 0 0,17 7 0 16,11 15 1-16,15 0 1 15,9 7 1-15,15-4 3 16,18 3 1-16,24-2 3 16,21-10 0-16,15-10 1 31,31-5 1-31,35-20-1 0,15-18 1 15,13-16-1-15,1-19 0 0,-18-6-3 16,-10-13 1-16,-11-12-2 16,-18-3 0 15,-10-10-1-31,-18-9 0 0,-18-9-1 16,-14 12 0-1,-17-4-6 1,-18 1 1-16,-18 0-8 15,-10 3 1-15</inkml:trace>
  <inkml:trace contextRef="#ctx0" brushRef="#br1" timeOffset="191668.92">18489 9473 42 0,'7'16'21'0,"-7"15"-22"0,0-15 33 16,0-1-32 0,-3 17 1-16,-11 12 0 0,-8 12 0 15,-9 4-2-15,-5 18 1 16,-2 0 0-16,2 4 0 16,4-7-3-16,4-12 0 15,4-13-8 16,6-19 1-31,4-12-2 47,7-22 1-47</inkml:trace>
  <inkml:trace contextRef="#ctx0" brushRef="#br1" timeOffset="192033.35">18038 9997 31 0,'24'15'15'0,"4"42"-10"0,-20-42 27 0,-1 1-30 15,-4-3 1-15,-3 15 0 16,0-3 1-16,-3 0-6 16,-1 0 1-16,-7 0 2 15,4-3 0-15,-3 0-2 16,3-3 1-16,0-3-1 16,3-7 1-16,1-3 0 15,6-3 1-15,8-3 1 16,13-3 1-16,8 3 0 15,11-3 1-15,9 0 0 16,5-6 0-16,-4-10 0 16,0-6 0-16,7 0-1 0,-11 6 0 15,-3 3-2-15,-11 4 1 16,-10-1-2-16,-22 10 1 16,-17 3-2-16,-10 3 1 15,-15 6-3-15,-18 1 1 16,-10-7-4-16,4-6 1 31,-1-7-6-31,8-2 1 0,10-13-6 0,7-7 1 16</inkml:trace>
  <inkml:trace contextRef="#ctx0" brushRef="#br1" timeOffset="192483.57">18743 8981 52 0,'25'-7'26'0,"-18"-12"-35"16,-7 10 49-16,-4-3-40 16,-6-7 0-16,-8 6 1 0,-14 1 0 15,-10 5-2-15,3 1 1 16,-7 9 0-16,-7 10 0 16,-3 15-1-16,0 6 1 15,10 13-2-15,10 13 0 16,15 12-1-16,18-3 0 15,17 3 1-15,14-9 0 16,4-19 3-16,17-16 0 16,11-22 2-16,11-9 1 15,-1-22 1-15,-10-9 0 16,-7-13-2-16,-18-10 1 0,-17 7-7 16,-18 0 1-16,-18 0-14 15,-20 3 1-15</inkml:trace>
  <inkml:trace contextRef="#ctx1" brushRef="#br0">15455 10307 0</inkml:trace>
  <inkml:trace contextRef="#ctx0" brushRef="#br0" timeOffset="203443.95">19674 13913 55 0,'46'10'27'0,"39"-7"-20"0,-53-10 28 0,14-2-34 15,10-10 1-15,-7-9 1 16,1-10 0-16,-1-6-5 16,4-15 1-16,-11 2 1 15,-10-2 1-15,-14 2-2 16,-8 7 0-16,-13 6-2 15,-15 7 0-15,-3 8-1 16,-18 14 1-16,-17 9-2 16,-8 15 0-16,-3 16 1 15,-3 10 0-15,3 12 2 16,14 18 0-16,10 20 3 16,12 19 1-16,6-1 4 15,11-6 1-15,21 10 1 16,18-19 1-16,13-13 0 15,22-12 0-15,15-13-3 0,2-22 0 16,8-12-5 0,-1-10 0-16,1-19-8 0,-11-5 0 15,-10-14-14-15,-15-12 0 16</inkml:trace>
  <inkml:trace contextRef="#ctx0" brushRef="#br0" timeOffset="204583.94">20556 12223 44 0,'0'25'22'0,"0"-16"-10"0,0-9 23 15,0 0-31-15,4-6 0 0,3 0 4 16,7-13 0 0,0-22-10-16,7-6 1 0,-3-12 5 15,0-7 1-15,6-9-3 16,-3-4 0-16,-3-2-4 15,-4 5 0-15,0 4-1 16,-10-3 0-16,-4 15-1 16,-7 13 0-16,-4 13-3 15,4 9 1-15,-7 19 0 16,-4 12 0-16,-3 16 1 16,0 19 0-16,3 6 2 15,4 18 1-15,0 4 3 16,4 13 0-16,6 9 2 15,8-3 0-15,3 3 0 16,3-10 1-16,4-12-2 16,1-16 0-16,-1-9-3 15,-4-15 0-15,11-14-6 0,4-8 1 16,0-11-8-16,-1-8 1 16</inkml:trace>
  <inkml:trace contextRef="#ctx0" brushRef="#br0" timeOffset="204831.55">20951 12173 48 0,'-3'44'24'0,"-11"-44"-25"0,10 6 41 0,1 0-41 16,-1 4 1-16,1-4-4 15,-1-3 1-15,4-6-7 16,4-3 1-16,3-16-5 16,10-13 1-16</inkml:trace>
  <inkml:trace contextRef="#ctx0" brushRef="#br0" timeOffset="204945.16">20849 11903 44 0,'32'25'22'0,"-4"-3"-32"16,-17-22 41-16,3 3-40 15,11-3 0-15,-1 0-12 0,1-12 0 32</inkml:trace>
  <inkml:trace contextRef="#ctx0" brushRef="#br0" timeOffset="205349.57">21107 12069 29 0,'10'38'14'0,"1"-4"-10"0,-8-24 19 15,1-1-24-15,-1 1 0 16,-3-4 0-16,0 0 0 16,0-3 1-16,0-3 0 0,8-6 0 15,-1-3 0-15,3-4 0 16,1 1 1-16,3 2 0 15,0 1 0-15,0 2 0 16,0 4 1-16,7 3-1 16,1 0 0-16,-5 3-1 15,1-3 0-15,-8 4 1 16,4-8 0-16,1 4 0 16,-1-6 0-16,-4-3 0 15,4 3 0-15,1-7-1 16,-1 4 1-16,0-1-1 15,-4 7 1-15,4 6 1 16,-3 7 0-16,0 15 0 16,-1 0 0-16,4 9 0 15,4 7 1-15,0 3-2 16,-1-13 1-16,1-6-7 16,-4-3 1-16,-3-6-8 0,-4-7 0 15</inkml:trace>
  <inkml:trace contextRef="#ctx0" brushRef="#br0" timeOffset="205830.31">20465 12402 58 0,'3'-7'29'0,"-6"36"-36"0,-1-17 54 0,-3 7-46 16,0 6 0-16,-7 10 0 15,3-1 0-15,-3 4-2 16,0-1 1-16,4-8 0 16,-1-7 1-16,4-4-1 15,3-2 0-15,1-7-1 16,3 1 0-16,3-4-1 0,4 0 0 16,4-2 0-16,3-4 1 15,7 0-1-15,4-4 1 16,0 1 0-16,3 6 1 15,0 4 0-15,0-4 1 16,1 6-1 0,-1 1 1-16,-11 2-1 0,1 4 0 15,0 3-6-15,-1-4 0 16,4-2-9-16,4-10 0 16</inkml:trace>
  <inkml:trace contextRef="#ctx0" brushRef="#br0" timeOffset="206135.7">20824 12646 53 0,'8'16'26'0,"2"0"-23"15,-3-10 42-15,0 3-44 16,4 1 0-16,3 2 1 16,7-2 0-16,7-1-3 15,15-3 0-15,-1-6-1 16,-3-6 1-16,-4 0-6 16,-7-4 0-16,-3-5-10 0,-11-10 1 15</inkml:trace>
  <inkml:trace contextRef="#ctx0" brushRef="#br0" timeOffset="206364.76">21026 12518 40 0,'-11'19'20'0,"15"-16"-10"0,-1 0 28 0,4 3-35 16,7 3 1-16,4 4 2 15,7 0 1-15,3 2-8 16,0 4 1-16,-7 3 4 16,0 3 0-16,-7-3-3 15,-3 0 0-15,-4 3-5 16,-7 3 0-16,-11 1-6 16,-10 2 1-16,-3-3-9 15,-1-9 1-15</inkml:trace>
  <inkml:trace contextRef="#ctx0" brushRef="#br0" timeOffset="206653.95">21527 12753 49 0,'35'12'24'0,"-11"-8"-25"0,-20-4 40 16,-4 0-39-16,0 0 1 15,-7 0 0-15,-11 0 1 16,-6-4-3-16,-5 4 1 16,-6 7 0-16,-7 8 0 15,3 17 0-15,7-1 0 16,4 7-1-16,7-1 1 16,3-2 0-16,15-7 0 15,13-9 1-15,22-13 0 16,17-18-1-16,15-7 0 15,-8-19-8-15,-10-9 0 16,-25-16-7-16,-7-9 1 31</inkml:trace>
  <inkml:trace contextRef="#ctx0" brushRef="#br0" timeOffset="207681.41">22440 11781 47 0,'11'25'23'0,"-15"0"-12"15,-3-19 23-15,0 7-33 0,0-1 1 0,-3 13 0 16,-1 7 1-16,0-1-5 0,1 7 1 15,3-4-2-15,0 4 0 16,0-10-12-16,3-3 0 16,4-9 0-16,7-4 0 15</inkml:trace>
  <inkml:trace contextRef="#ctx0" brushRef="#br0" timeOffset="207949.15">22020 12367 42 0,'-10'22'21'0,"10"-22"-15"0,0 0 41 0,7 0-42 15,3-3 0-15,12 0 4 16,13-3 0-16,14-4-11 15,1-2 0-15,13-1 7 16,4 4 0-16,4-1-6 16,3 4 0-16,-11 0-8 15,-13 6 0-15,-8-3-11 16,-17 3 1-16</inkml:trace>
  <inkml:trace contextRef="#ctx0" brushRef="#br0" timeOffset="208459.54">22264 12414 57 0,'0'19'28'0,"-4"31"-31"16,4-37 46-16,-3 6-42 15,-1 9 1-15,-3 9 0 16,-3 1 1-16,-1-3-4 15,0-1 0-15,1 1 2 16,-1-4 0-16,4-3-1 16,4-6 1-16,-1-3-2 15,8-10 1-15,3-9-1 16,7-9 0-16,3-7 0 16,1 7 0-16,3-7-1 15,0 7 1-15,-6-1 0 16,2 10 1-16,1 0 0 15,-1 3 0-15,-2 7 0 0,-1 6 1 16,0 9-1-16,-4-3 1 16,1 0-4-1,3-1 0 32,0-5-10-47,7-3 1 0,1-13-4 0,6-7 0 0</inkml:trace>
  <inkml:trace contextRef="#ctx0" brushRef="#br0" timeOffset="209373.5">22811 12744 54 0,'-4'15'27'0,"8"-2"-32"0,-4-13 52 0,3-3-46 16,4-4 1-16,4-8 2 16,3-10 0-16,0-10-5 15,4-12 0-15,6-3 3 16,5-7 0-16,6-12-1 15,-10 4 0-15,-8-11-3 16,1-2 1-16,-4 0-2 0,-3 15 1 16,-8 3-1-16,-6 10 0 47,-5 9-1-47,-2 13 1 15,-8 6 0-15,1 13 1 16,-1 18 0-16,0 13 0 15,8 6 2-15,-4 16 0 16,7 6 1-16,3 7 1 16,1 2-1-16,-1 1 1 15,0-4-1 1,8 1 0-16,3-1-1 0,0-2 1 0,0-7-3 0,4 0 0 0,-4-13-3 0,0-6 0 0,0-12-5 16,3-10 1-16,1-9-4 15,0-6 0-15,3-4 2 16,-4-2 0-1,4-7 3-15,1 0 1 0,-5-3 4 16,1 3 1-16,-1 9 2 16,1 1 0-16,-4 5 2 15,0 4 1-15,0 3 1 16,0 3 1-16,-3 4 3 16,-4-1 0-16,0 6 1 15,0 1 0-15,0 3 1 16,-4-1 0-1,1 1-3-15,-1-4 0 0,1 4-3 16,3-3 1-16,-4-1-3 0,0-2 1 16,4-4-3-16,0-3 1 15,0-3-2-15,8-6 1 16,-1 0-1-16,3-4 1 16,1-2-1-16,-1-7 0 15,4 3-1-15,1 0 1 47,-1 4-1-31,-4 2 0-1,1 1 1-15,-1 9 0 16,1 3 0-16,0 7 1 0,-1-4 0 0,1 3 1 0,-1 1 0 0,1 2 0 0,-4-2 0 16,0 5 0-16,0 1-2 0,0 0 0 0,0-4-6 15,0-2 0-15,4-10-6 16,-4-7 1-1</inkml:trace>
  <inkml:trace contextRef="#ctx0" brushRef="#br0" timeOffset="209671.97">23851 11831 49 0,'4'25'24'0,"-22"-25"-27"16,11 9 43-16,-7 4-39 0,-7 9 1 0,-4 12 0 0,-3 7 0 16,-7 6-2-16,-1 13 0 15,5 9 3-15,2 25 0 16,8 6-1-16,11 4 1 15,10-1-1-15,7-18 0 16,7-16-7-16,11-19 0 16,10-28-12-16,-3-16 1 15</inkml:trace>
  <inkml:trace contextRef="#ctx0" brushRef="#br0" timeOffset="211147.04">24007 11891 40 0,'-4'-4'20'0,"15"26"-16"16,-11-15 20-16,0 2-20 15,0 10 1-15,-4 9 1 16,1 19 0-16,3 6-8 16,0 13 0-16,0 0 4 0,-4 6 1 15,4-3-4-15,0-9 0 16,0-13-5-16,7-6 1 15,0-13-9-15,7-19 1 16</inkml:trace>
  <inkml:trace contextRef="#ctx0" brushRef="#br0" timeOffset="211372.95">24190 12392 41 0,'4'7'20'0,"13"11"-13"0,-10-18 30 0,4 0-36 15,6-3 1-15,8 0-1 16,7-3 1-16,0 0-7 16,3-4 1-16,-3 1-8 15,-4-7 0-15,-14-3-2 16,-3 4 1-16</inkml:trace>
  <inkml:trace contextRef="#ctx0" brushRef="#br0" timeOffset="211583.88">24391 12223 42 0,'-7'28'21'0,"-25"41"-26"0,22-50 42 15,-4 3-37-15,-4 9 1 16,0 7-1-16,1 0 1 16,3-4-3-16,3 4 1 15,4-13-8-15,7-10 0 16,7-15-3-16,7-9 0 16</inkml:trace>
  <inkml:trace contextRef="#ctx0" brushRef="#br0" timeOffset="211985.59">24634 11897 52 0,'-14'63'26'0,"-10"24"-35"16,13-58 51-16,4 5-40 15,0 13 0-15,-4 10 2 16,1-14 0-16,-1 1-4 16,4-3 0-16,0-6 3 15,7-7 0-15,0-6-2 16,7-10 1-16,-3-5-2 16,6-11 0-16,1-2-3 15,7 0 1-15,-1-7 0 16,4-2 0-16,4-1 0 0,-4 3 0 15,-3 4 1-15,-1 9 0 16,1 3 1-16,-4 0 1 16,0 4-1-16,0 8 1 15,-3 10-1-15,0 4 1 16,-1-4-4-16,-3-3 1 16,4 0-7-16,-1-10 0 15,8-9-6-15,3-9 1 16</inkml:trace>
  <inkml:trace contextRef="#ctx0" brushRef="#br0" timeOffset="212255.76">24952 11699 44 0,'14'72'22'0,"18"32"-18"0,-22-70 36 0,8 23-37 16,0 9 1-16,-1 12 1 16,1 7 0-16,-4 6-8 15,-7 6 1-15,-7-9 0 0,-10 9 1 16,-22-9-15-16,-18-16 1 15</inkml:trace>
  <inkml:trace contextRef="#ctx0" brushRef="#br1" timeOffset="-211009.1">22708 11611 22 0,'4'-47'11'0,"3"25"-2"0,-7 16 11 15,0 0-16-15,0 0 0 16,-4 3 2-16,-3-1 0 31,-24 11-8-31,-5 5 0 16,-3 4 5-16,-3 0 0 16,0-1-2-16,7 1 0 15,-8 6-1-15,1 3 0 0,-8 6-1 16,-2 4 0-16,-5 6-3 15,4 9 1-15,0 9-3 16,4 20 1 0,3 9-3-16,4 2 1 0,6 11 1 15,1-4 1-15,10 3 3 16,4-6 1-16,7-6 2 16,4-12 1-16,6-11 2 15,8-5 0-15,3-4 0 31,7-5 1-15,7-8-1-16,7-2 1 0,7-6 0 0,4-7 0 0,7-9-1 16,3-10 1-16,1-6-1 15,-8-6 1-15,4-6-2 16,0-7 1-16,0-6-2 16,0 0 0-16,-4-9 0 15,0-7 0-15,-3 1-1 16,0-10 1-16,-4-10-2 0,0-2 1 15,-3-10-1-15,-4 3 1 16,-3-10-1 0,-4 1 1-16,-10-10 0 15,-8-2 0-15,-6-11 0 0,-8 11 0 16,-10-11 0-16,-4 4 0 16,1 3-4-16,-1 7 0 15,4 12-12-15,3 0 1 16</inkml:trace>
  <inkml:trace contextRef="#ctx0" brushRef="#br1" timeOffset="-208909.33">22913 11721 11 0,'0'0'5'0,"0"0"11"0,0 0-13 16,0 0-2-16,0 0 0 0,0 0 1 15,0 0 0-15,0 0-2 16,0 0 1-16,0 0 2 16,3-6 0-16,1 0 0 15,-4 6 1-15,4-3 0 16,3-1 0-16,-4-2-1 15,4 0 0-15,4 0 0 16,-8-1 0-16,4 1-1 16,0 3 0-16,0 0 0 15,4 0 0-15,3 0-1 16,-3-1 1-16,-1 4 0 16,4 0 1-16,1-3 0 15,-1-3 0 16,0-3-1-31,0-1 1 16,3-9 0-16,5 7 0 16,-1-4-1-1,4 0 1-15,-1 1-2 32,4-1 1-32,1 0-1 0,-1 1 1 15,0-1-1-15,-3 0 1 0,-4-2-1 0,0 2 0 0,4-3 0 0,0 0 1 0,6-3-1 0,-3 3 0 16,1 4 0-16,-1 2 0 15,0-2 0-15,0 5 0 16,1 1-1-16,2-1 1 16,1 1-1-16,3 0 1 0,4-1-1 15,0 1 0-15,-4-1 0 16,-3-2 1-16,-7 2-1 16,-4 1 1-1,7 0-1 1,0 2 1 15,4 1-1-31,0 3 0 16,0 3 0-16,-1-3 0 0,5 3 0 0,-1-3 0 0,4-1 0 0,3 1 0 0,0 0 0 15,1 3 0-15,-5 0 0 16,-2 3 0-16,-8 0 0 16,-3 1 1-16,-4-1-2 15,0 0 1-15,0 0 0 16,0 0 0-16,4 0 0 15,0 0 0-15,-1 1-1 16,-2-1 1-16,-1 0 0 0,0 0 0 47,0 0-1-31,-3 0 1-1,-1 0 0-15,1 1 0 0,0 2 0 16,3 0 1-16,-4 0-1 0,5 1 0 0,-1-1 0 0,-4 0 0 0,1-3 0 0,0 0 0 15,-1 1-1-15,1-1 1 16,-4 3 0-16,0 3 0 16,-3 4-1-16,-1-4 1 15,1 10 0-15,-4-3 0 0,0-1-1 16,0 7 1-16,-3-3-1 16,-1 3 1-16,1 0 0 15,-1 3 0-15,1 7-1 31,-1-4 1 1,1-3 0-17,-1-9 0 1,-3 2-1-16,0-2 0 0,0 3-2 0,0-7 0 16,-3-5-4-16,-1-4 1 0,-3-6-9 0,-3 3 1 0,-4-13-2 0,-4-9 1 0</inkml:trace>
  <inkml:trace contextRef="#ctx0" brushRef="#br1" timeOffset="-208353.67">24793 11442 27 0,'4'16'13'0,"6"-7"-6"0,-6-2 22 16,-1 2-26-16,4 3 1 16,1 4 2-16,-1 3 0 0,0 6-8 15,0-6 1 1,0 3 4-16,-4 9 1 0,-3 4-3 16,0-1 0-16,-3 1-1 15,-4-10 0-15,0 0-1 16,0-3 1-16,0-3-1 15,-1-7 1-15,5 1 0 16,-1-7 0-16,4-3 0 16,0-3 1-16,7-6 0 15,8 6 0-15,6-3 0 16,7-7 0-16,4-2 0 16,7-7 0-16,-8 0-1 15,-3 3 1-15,4 1-1 16,0 2 0-16,0 4-1 15,-4-1 1-15,-3 4 0 16,-4 3 1-16,-7 3-1 16,-3 3 0-16,-8 3 0 15,-6 1 0-15,-8-4-1 0,-7-3 1 16,1-3-1-16,3-4 1 16,-4-5-1-16,-7-4 1 31,-14-15-7-31,4-1 1 15,3-11-7 1,8 2 1-16</inkml:trace>
  <inkml:trace contextRef="#ctx0" brushRef="#br0" timeOffset="-202166.15">25982 13317 52 0,'-7'3'26'0,"0"-3"-12"0,7 0 27 16,4-6-38-16,6-3 0 15,8-1 1-15,10-2 0 16,7-1-8-16,15 1 1 16,13 6 1-16,4 6 1 15,0 0-10-15,-7-7 1 16,-14 1-8-16,-14 6 0 0</inkml:trace>
  <inkml:trace contextRef="#ctx0" brushRef="#br0" timeOffset="-201971.57">25866 13622 66 0,'17'47'33'0,"33"-51"-38"16,-22 1 61-16,11-3-56 15,7-3 0-15,7 2-7 16,10 1 0-16,-3-3-2 15,-4-4 0-15,-3 4-9 16,-7 2 0-16</inkml:trace>
  <inkml:trace contextRef="#ctx0" brushRef="#br0" timeOffset="-201176.86">27047 13857 56 0,'-17'15'28'0,"6"-5"-27"0,11-10 49 16,4 3-46-16,3 0 1 15,7 3 3-15,11 1 0 16,13-1-10-16,5-3 0 16,17-6 6-16,3-3 0 15,8-23-3-15,-1-11 1 16,1-11-3-16,-15-8 0 16,-10 2-1-16,-10-5 0 15,-15-1-2-15,-14 10 1 0,-14-4-2 16,-14 7 1-16,-11 6-2 15,-14 10 0-15,-3 21-2 16,-11 16 0-16,-4 7 2 16,-7 18 1-16,1 10 1 15,6 24 0-15,8 20 3 16,10 21 1-16,7 4 4 16,11-1 1-16,14-2 1 15,10-4 1-15,15-12 0 16,28-19 0-16,17-12-2 15,8-14 1-15,13-8-3 16,8-16 1-16,-4-16-6 16,0-13 1-16,-14-5-6 15,-7-10 0-15,-10-3-13 16,-15-7 1-16</inkml:trace>
  <inkml:trace contextRef="#ctx0" brushRef="#br0" timeOffset="-200292.58">27986 12044 43 0,'-18'32'21'0,"11"24"-13"0,7-47 25 0,0 4-29 16,0-4 0-16,0 1 4 15,7-7 0-15,0 0-9 16,7-9 0-16,4-16 6 16,7-13 1-16,6-18-2 15,5-7 0-15,-1-15-3 16,-3-3 1-16,-11-7-3 15,0 0 0-15,-7 1-2 16,-7 12 1-16,-7 6-2 16,-7 9 0-16,-3 13-1 15,-4 13 0-15,-4 12 1 16,-3 16 0-16,0 19 1 16,3 15 1-16,0 16 2 15,4 13 0-15,4 15 2 0,3 0 0 16,3 7 0-16,4-7 1 15,4-6-1-15,6-6 1 16,4-10-3-16,4-6 0 16,0-6-6-16,-1-16 0 15,4-9-10-15,0-13 1 16,-3-13-1-16,-4-5 0 16</inkml:trace>
  <inkml:trace contextRef="#ctx0" brushRef="#br0" timeOffset="-200109.82">28356 11878 42 0,'4'25'21'15,"-8"16"-22"-15,4-35 43 0,-3 7-40 16,-1-1 0-16,1 1 0 16,-1 2 1-16,1 4-7 15,-1-3 1-15,1-4-6 16,-1-8 1-16,1-14-6 15,-1-12 0-15</inkml:trace>
  <inkml:trace contextRef="#ctx0" brushRef="#br0" timeOffset="-199943.92">28233 11696 44 0,'14'28'22'0,"11"-3"-29"0,-15-21 40 15,4-1-36-15,0 0 1 16,1-3-9-16,-5 0 0 16,4-3 6-16,-3-4 0 15</inkml:trace>
  <inkml:trace contextRef="#ctx0" brushRef="#br0" timeOffset="-199510.04">28427 11894 29 0,'7'40'14'0,"7"-21"-14"0,-10-19 20 0,-1 3-21 15,4 1 1-15,-7-4 1 16,4-4 0-16,-1 1-2 16,4-6 1-16,4 3 1 15,-4-7 0-15,0-3 0 16,4 4 1-16,3 2-1 15,0 1 0-15,0 3 0 16,0 3 1-16,4 6-1 16,-1 3 0-16,1 3-1 15,0 1 0-15,-4-1 2 16,0-6 0-16,0 4-1 16,0-14 1-16,-3 1-1 15,-1-3 1-15,1-1-1 16,-1 4 1-16,1 3-2 0,-1 0 0 15,1 3 0 1,0 0 1-16,3 6 0 0,0 0 0 16,3 4 1-16,1-1 1 15,0 4-1-15,-1-4 1 16,1-3-3 0,-4 4 1-16,0-1-10 0,-3 4 0 15,-8-4-4-15,1 4 0 16</inkml:trace>
  <inkml:trace contextRef="#ctx0" brushRef="#br0" timeOffset="-198984.18">27982 12192 48 0,'0'0'24'0,"11"22"-28"16,-11-22 46-16,0 9-40 0,0 7 1 15,-4 2 2-15,1 11 0 32,-4 15-6-32,0-4 0 15,3 1 3-15,4-10 1 16,0-5-2-16,4-4 0 16,3-10-2-16,0 1 1 15,0-10-2-15,4-3 1 16,-1-7-1-16,4-8 1 15,4 5-1-15,3-2 1 16,0-1 1-16,4 1 0 0,0 5 1 16,3-2 0-16,0 6 0 15,-3 6 1-15,-4 10-1 16,-3 5 1-16,-4 4-1 16,3 7 0-16,-3-4-3 15,0-3 1-15,1-7-7 16,-1-5 0-16,-4-7-8 15,-3-13 1-15</inkml:trace>
  <inkml:trace contextRef="#ctx0" brushRef="#br0" timeOffset="-198710.75">28395 12267 42 0,'-3'6'21'0,"3"-3"-13"0,0 0 29 16,3 4-34-16,1-1 1 16,3 0 0-16,7 0 0 15,3 1-6-15,15 2 1 16,0-3 0-16,7-2 1 15,3-4-8-15,4-4 1 16,-4-5-8-16,-3-10 0 16</inkml:trace>
  <inkml:trace contextRef="#ctx0" brushRef="#br0" timeOffset="-198458.53">28667 12135 39 0,'-4'35'19'0,"11"-10"-15"15,-3-22 28-15,3 0-28 16,3 3 0-16,5 7 3 16,2-1 1-16,4 4-10 15,1 3 0-15,-1 0 5 16,-7-1 1-16,-4 4-5 15,-10-6 0-15,-7 3-6 0,-10 3 0 16,-8 0-9-16,-3-6 1 16</inkml:trace>
  <inkml:trace contextRef="#ctx0" brushRef="#br0" timeOffset="-198144.04">29231 12320 47 0,'14'16'23'0,"-17"-16"-28"0,-4 0 37 0,-7 3-32 16,-8 0 1-16,-13 3-1 15,-7 4 0-15,3 5-1 16,-3 7 1-16,-1 7-2 15,1 8 1-15,10 4 0 16,8 3 0-16,9-6 0 16,12-7 1-16,14-6 1 15,-1-19 1-15,18-12 0 16,22-13 0-16,-11-6-6 16,-8-16 1-16,-6-3-9 15,-14-9 1-15</inkml:trace>
  <inkml:trace contextRef="#ctx0" brushRef="#br0" timeOffset="-196042.57">29693 12339 31 0,'-10'25'15'0,"-1"-3"3"16,8-19 15-16,-4-3-29 16,-4 6 1-16,0 7 2 15,1 0 1-15,-1 5-9 16,4-2 0-16,7-7 7 15,7-5 1-15,11-11-3 16,7-8 1-16,13-23-2 16,8-15 1-16,0-26-3 0,3-18 1 15,-6 0-2-15,-11-7 0 16,-11-9-1-16,-4 4 0 16,-3 2-2-16,-10 19 0 31,-8 13 0-31,-10 19 0 0,0 15-1 0,-3 22 0 15,-5 13 1-15,-2 21 1 16,-1 26 0-16,4 16 1 16,3 21 1-16,8 7 0 15,3-1 0-15,7 1 1 16,0 0-1-16,7-13 1 16,0-13-1-16,3-5 0 15,1-14-2-15,-1-8 1 0,1-13-1 16,3-10 0-16,0-6 0 15,0-9 1-15,4-10-1 16,0-3 0-16,-1-3 2 16,4 4 0-16,-6-1 1 15,-1 3 0-15,-4 4-1 16,-3 2 0-16,4 4 1 16,-4 3 0-16,0 3 0 15,0 0 0-15,0 6-1 16,0 3 1-16,0 4-1 15,0 0 1-15,0 2-1 16,-3-2 0-16,3-4 0 16,0-3 0-16,0-2-1 15,4-1 1-15,-1-3 0 16,1-3 0-16,-1 3 0 0,1 3 1 31,3 9 0-31,0 1 1 16,-3-1 0-16,-1 4 1 15,4 3 0-15,1 6 1 16,-1-6-1-16,3-4 1 16,5-2-4-16,2-7 1 15,4-9-12-15,-6-6 1 16,-8-4-8-16,-4-6 1 16</inkml:trace>
  <inkml:trace contextRef="#ctx0" brushRef="#br0" timeOffset="-195440.82">31126 11088 45 0,'-4'22'22'0,"-17"12"-15"16,10-21 33-16,-6 9-38 16,-8 0 0-16,-10 12 1 15,-4 13 0-15,-7 16-4 16,-3 12 0-16,-4 19 3 16,7 3 0-16,7 20-1 15,7-5 1-15,8 4-1 16,10-15 1 15,-1-23-1-31,12-12 0 0,10-6-2 0,7-20 0 0,7-5-7 16,0-13 0-16,8-16-9 15,6-6 0-15</inkml:trace>
  <inkml:trace contextRef="#ctx0" brushRef="#br0" timeOffset="-195139.63">31104 11558 49 0,'4'47'24'0,"-11"13"-23"0,7-41 37 15,0 12-37-15,-4-3 1 16,1 13 1-16,-4 0 1 0,0-1-5 16,3 1 0-16,1-3 2 15,3-10 1-15,0-3-6 16,3-9 1-16,1-7-9 16,3-6 1-16,0-12-5 15,-4 3 1-15</inkml:trace>
  <inkml:trace contextRef="#ctx0" brushRef="#br0" timeOffset="-194941.32">31214 11793 51 0,'21'22'25'0,"-7"-12"-27"0,-10-10 48 15,10 3-46-15,-4 0 0 16,11-3 0-1,-3 0 1-15,14-3-4 0,-4 0 1 16,4-7-9-16,-7 1 0 16,-4-10-4-16,0 3 0 15</inkml:trace>
  <inkml:trace contextRef="#ctx0" brushRef="#br0" timeOffset="-194736.22">31415 11590 47 0,'-7'50'23'0,"-7"-25"-25"0,10-22 41 0,-3 22-38 16,0-6 0-16,-4 12 0 16,4-6 1-16,0 19-5 15,4-9 1-15,6-7-6 16,-3-6 1-16,11-13-7 15,-4 4 0-15</inkml:trace>
  <inkml:trace contextRef="#ctx0" brushRef="#br0" timeOffset="-194329.76">31694 11401 55 0,'-11'51'27'0,"-3"27"-34"0,14-62 50 15,-7 28-41-15,0-7 0 16,-4 10 2-16,1-9 1 16,3-1-6-16,-1-8 1 15,8-1 2-15,0-6 1 16,11-13-3-16,-4-2 1 0,7-7-3 15,0 0 1-15,-3-16-1 16,-4 3 0-16,11-9 0 16,-4 7 0-16,3 5 1 15,-3 1 0-15,1 15 1 16,-5 0 1-16,1 13 0 16,-1-3 0 15,-6 15-1-31,-1-6 1 15,4 7-2 1,1-4 1-16,2-3-6 0,-3-6 0 0,14-13-10 16,-3 0 0 15</inkml:trace>
  <inkml:trace contextRef="#ctx0" brushRef="#br0" timeOffset="-194034.61">31958 11056 49 0,'14'54'24'0,"4"21"-20"0,-11-62 37 16,14 34-37-16,-7-10 1 15,25 45 3-15,-11-23 0 0,8 35-10 16,-12-21 0-16,-3 27 6 15,-3-25 0 1,-7 38-3-16,-4-25 1 31,-25 22-5 1,-14-13 0-32,-3-9-6 0,-4-23 0 0,4-18-10 15,10-21 1 1</inkml:trace>
  <inkml:trace contextRef="#ctx0" brushRef="#br0" timeOffset="-193561.88">32427 10683 43 0,'0'19'21'0,"4"12"-20"0,-4-27 28 0,0 5-29 0,0 7 0 0,-4 6 0 15,4 0 0-15,-3 3-1 16,-1 0 1-16,1 0-4 16,6-3 1-16,1-3-9 15,3-13 1-15</inkml:trace>
  <inkml:trace contextRef="#ctx0" brushRef="#br0" timeOffset="-193301.03">32653 10831 43 0,'-7'22'21'0,"-14"15"-21"0,14-27 34 16,-7 5-32-16,-7 7 1 15,-4 7-1-15,-7-4 0 16,-3 6-3-16,-7 3 0 15,6 4 2-15,4 3 1 0,4-10-5 16,7-3 1-16,7-2-11 16,3-8 1-16,1-8-2 15,10-7 1-15</inkml:trace>
  <inkml:trace contextRef="#ctx0" brushRef="#br0" timeOffset="-192860.28">32491 11125 45 0,'3'26'22'0,"-3"2"-24"0,0-22 45 32,0 13-40-32,0 0 0 15,0-7 0-15,0 1 1 16,0-4-6-16,0-3 0 16,0 1 4-16,0-4 0 15,0-3-2-15,4 0 0 16,3 3-1-16,-4 0 1 15,5-3 0-15,-1 3 0 16,3-3-1-16,4 0 1 0,4 0 0 16,3 6 0-16,0-6 0 15,4 0 0-15,0 0 1 16,-4 0 0-16,-4 7 0 16,1 8 0-16,-7 7-1 15,-4 3 1-15,-4 4-4 16,-3-1 1-16,0-3-14 15,-3-9 0 1</inkml:trace>
  <inkml:trace contextRef="#ctx0" brushRef="#br1" timeOffset="-184811.39">29609 12621 29 0,'0'0'14'0,"0"-9"-4"0,0 9 14 16,0 0-19-16,0 0 1 15,0 0 4-15,7-6 1 16,0 2-13-16,10 1 0 0,8-3 9 16,14 0 1-16,17-1-4 15,11 1 1-15,22 3-3 16,16-3 1-16,8-4-3 15,-10 1 1-15,-5-4-4 16,-9 4 1-16,-15-4-9 16,-25 7 1-16,-24 6-7 15,-15 10 0-15</inkml:trace>
  <inkml:trace contextRef="#ctx0" brushRef="#br1" timeOffset="-183597.28">30230 10213 37 0,'3'3'18'0,"1"38"-17"15,-4-29 25-15,0 10-25 16,-4 16 0-16,1 6 0 16,-5 9 1-16,-2 13-3 15,-4 6 1-15,0 16 0 16,0 12 0-16,-1-12-4 15,8-6 0 1,0-17-7-16,0-14 1 0</inkml:trace>
  <inkml:trace contextRef="#ctx0" brushRef="#br1" timeOffset="-183191.24">30018 11022 30 0,'14'56'15'0,"-10"-34"-9"0,-4-12 20 16,0 2-26-16,0 4 0 16,-4 0 0-16,4-1 1 15,0-2-1-15,0-4 0 16,0-2 0-16,0-1 1 0,4-6 1 15,-1-3 0-15,11-4 1 16,11 1 1-16,7-3 0 16,6-4 1-16,5 1-1 31,6-4 1-31,1 10-2 0,-5-1 1 16,-6-2-3-16,-7 3 1 15,-11 3-2-15,-7 3 1 0,-14 0-2 16,-7-10 1-16,-14 7 0 15,-11 3 0-15,0 0-1 16,-6-3 0-16,-8 0-3 16,3-7 0-16,8-5-11 15,0-10 1-15</inkml:trace>
  <inkml:trace contextRef="#ctx0" brushRef="#br1" timeOffset="-182620.26">30032 9021 42 0,'18'7'21'0,"-8"-4"-15"0,-10-3 29 0,0 0-32 0,0 3 0 0,0 0 1 16,0 0 0-16,-3 0-6 0,-8 0 1 15,-7 10 3-15,-10 9 1 16,-4 6-2-16,-3 3 0 16,0 4-1-16,7 6 1 15,3 6-1-15,4-13 0 16,10 4-2-16,8 0 1 16,13-4-3-16,11-3 0 15,15-9-7-15,3-6 1 16,-1-10-5-16,15-9 0 15</inkml:trace>
  <inkml:trace contextRef="#ctx0" brushRef="#br1" timeOffset="-182396.36">30265 9376 34 0,'14'-29'17'0,"4"-2"-11"0,-15 22 27 0,4 2-28 0,0 1 0 0,-3 0 1 16,-4 6 0-16,-4 0-8 15,-3 0 0-15,-7 3 5 16,-7 3 1-16,-4 1-3 15,-3 2 1-15,0 7-2 16,0 6 1-16,6-7-3 16,5 4 1-16,3 3-4 15,3 0 0-15,4-6-3 16,14-7 0-16,7-6-6 16,11-9 1-16,0-3 0 15,3-7 1-15</inkml:trace>
  <inkml:trace contextRef="#ctx0" brushRef="#br1" timeOffset="-181771.3">30325 9438 19 0,'3'13'9'0,"-10"12"-12"0,7-25 16 16,0 0-17-16,0-6 0 0,0-1 0 15,0-2 0-15,4 0 7 16,-1 2 1-16,1-5-4 16,3-4 1-16,3 0 1 15,5 1 0-15,-1 2 0 16,3 7 0-16,1 3-2 16,0 6 0-16,-4 6-1 15,0 4 1-15,3-7 0 16,-2 0 0-16,-5 1-1 15,1 2 1-15,-4 4 0 16,0 2 1-16,0 1-1 16,0 0 0-1,0-4 0-15,0-2 1 0,0-7 2 16,4-6 0-16,-4-7 2 16,3-5 1-16,8-1 1 109,0-12 0-109,3-10 0 0,4-6 1 16,-4-12-3-16,-4-7 1 31,-3-3-4-31,-10 3 1 15,-4 1-2 1,-7-4 0 0,-4 3-2-16,-3 13 1 15,4 9 0-15,-4 19 0 16,-1 13 0 0,5 28 1 15,3 6-1-31,3 19 1 0,-3 22 0 0,4 12 0 0,3 13-1 0,0-13 1 0,3 1-3 0,1-14 0 0,-1-11-6 0,1-17 0 0,-4-18-5 15,-7-12 0-15</inkml:trace>
  <inkml:trace contextRef="#ctx0" brushRef="#br1" timeOffset="-181627.39">30399 9291 35 0,'28'31'17'0,"7"-18"-10"0,-21-13 27 0,1 0-32 15,2-3 1-15,4-4-1 16,-3-2 1-16,7 0-6 16,3 2 1-16,4-2-3 15,-4 6 0-15,0 3-8 16,-3-3 1-16</inkml:trace>
  <inkml:trace contextRef="#ctx0" brushRef="#br1" timeOffset="-181409.51">30812 9379 36 0,'3'31'18'15,"1"4"-20"-15,-4-29 28 0,0 3-27 0,0-2 0 0,0-4-8 0,0-3 0 16,-4-3 4-16,1-7 1 0</inkml:trace>
  <inkml:trace contextRef="#ctx0" brushRef="#br1" timeOffset="-181236.58">30713 9172 20 0,'17'25'10'0,"5"-16"-11"0,-15-9 11 0,0-3-10 15,0-3 0-15,3 3-6 16,1 0 0-16,3-4 4 16,0 1 0-16</inkml:trace>
  <inkml:trace contextRef="#ctx0" brushRef="#br1" timeOffset="-180955.7">30925 9351 31 0,'14'40'15'0,"0"-18"-18"0,-7-19 33 0,3 1-31 0,-6-1 1 0,-1 0-1 0,-3-3 0 15,0 0 1-15,4-6 0 16,-4 9-1-16,0-3 1 15,0 0-1-15,0-7 0 16,0-2 0-16,3-4 1 16,5 1 0-16,2-1 0 0,4 4 0 15,4 0 1-15,0 2 0 16,-1 4 0-16,-3 9-1 16,0 7 1-1,-3 0-1-15,-4-4 0 0,0 7-1 16,-3 2 1-16,-4 1-1 15,0 0 0-15,0-3-5 16,0-7 1-16,0-3-4 16,0-12 1-16</inkml:trace>
  <inkml:trace contextRef="#ctx0" brushRef="#br1" timeOffset="-180661.59">31196 9376 25 0,'11'31'12'0,"-8"19"-11"0,-3-40 21 15,4 2-20-15,-4 1 0 16,3-4 3-16,-3 0 0 16,7-2-5-16,4-1 0 15,3-3 4-15,4-3 1 16,3-6-2-16,0-4 1 15,4-2-2-15,-4-4 0 16,0-3-3-16,0 7 0 16,0-7-5-16,-3 3 0 0,0 1-6 15,3-4 1 48</inkml:trace>
  <inkml:trace contextRef="#ctx0" brushRef="#br1" timeOffset="-180431.16">31669 9413 27 0,'14'16'13'0,"0"-19"-6"0,-10 6 18 0,-1-3-23 0,-3 0 1 0,0 0-1 0,0 0 1 0,-7-6-4 0,-3 3 0 0,-5 6 2 16,-2 0 1-16,-4 3-2 15,-1 4 1-15,1 2-1 16,0 1 0-16,7 2-2 15,0 1 1-15,7-4-4 16,7-2 0-16,7-4-5 0,7-6 1 16,4-6-1-1,3-7 0-15</inkml:trace>
  <inkml:trace contextRef="#ctx0" brushRef="#br1" timeOffset="-180170.65">31704 9460 26 0,'0'41'13'0,"0"9"-16"0,0-40 26 0,0-1-23 0,4 0 0 0,-1-2 3 16,8-4 0 15,-1-6-3-31,4-4 0 31,4-8 1-15,7-4 1-16,0-9-1 15,3 3 1-15,0 3-7 16,4-3 1 0,-1-7-5-16,-2 4 1 15</inkml:trace>
  <inkml:trace contextRef="#ctx0" brushRef="#br1" timeOffset="-179933.78">32230 9282 27 0,'14'6'13'0,"-11"13"-8"0,-3-16 21 0,0-3-27 16,0 3 1-16,-7 3 0 16,-7 0 0-16,-10-2 0 0,-5-1 0 15,-2 3-1-15,2 0 1 16,8 4 0-16,4-4 1 16,10 3 1-16,7 1 1 15,14-4 0-15,7-3 1 16,3 7 0-16,5 2 1 15,-8 4-2-15,-3 0 0 16,-4-1-3-16,-7 4 0 16,-14 3-5-16,-22 0 0 15,-20 0-8-15,-18-10 0 0</inkml:trace>
  <inkml:trace contextRef="#ctx0" brushRef="#br1" timeOffset="-179525.93">30540 10178 53 0,'0'0'26'0,"4"-6"-29"0,-1 0 48 0,-3-10-44 0,4-6 0 16,-4-9 0-16,3 3 0 15,-3-10-2-15,0-6 0 16,0-3 0-16,4 3 0 15,-1 3-1-15,8-2 1 16,-1 8-1-16,4 13 1 16,4 6-1-16,3 7 0 15,-3 9-2-15,-4 6 1 16,-3 4-5-16,-4-4 0 0,-14 6-6 16,-4 4 0-16</inkml:trace>
  <inkml:trace contextRef="#ctx0" brushRef="#br1" timeOffset="-179168.46">30455 9987 41 0,'14'0'20'0,"1"6"-14"0,-5-6 35 0,1 4-39 0,3-4 0 0,3 3 0 15,-2 0 0-15,2 0-4 16,8 0 0-16,7 0-2 15,-1-3 0-15,-2-6-7 16,-5-3 0-16,1 2-3 16,-4-2 1-16,-3-4 2 15,-4 4 1-15,-3-4 6 0,-4 4 1 16,-4 0 6-16,-3 9 0 16,-3 3 2-16,-1 3 1 15,-3 3-2-15,-4-2 0 16,-3 2-2-16,-3 4 0 15,3 2 0-15,-1 7 1 16,5 3-1-16,3 4 1 16,7-4-1-16,7-7 0 15,3 8-3-15,8-11 0 16,3-9-8-16,4-2 1 16</inkml:trace>
  <inkml:trace contextRef="#ctx0" brushRef="#br1" timeOffset="-178834.28">30995 10034 34 0,'11'47'17'0,"-4"3"-16"0,-4-43 27 0,-3-1-27 0,4 0 1 0,-4-3 0 16,0-3 0-16,3-3-4 15,4-3 1-15,0-7 0 16,0-5 0-16,1-1-1 16,-1-3 0-16,0 0 0 15,3 6 0-15,4 4 1 16,0 2 0-16,-3-2 2 16,3 5 1-16,11 7 0 15,3-3 1-15,7 10-1 31,1 8 1-31,-1 7-2 0,0 6 1 16,-7-6-7-16,-3 0 1 0,-11 3-7 31,-3-9 0-31</inkml:trace>
  <inkml:trace contextRef="#ctx0" brushRef="#br1" timeOffset="-177919.6">27834 12844 26 0,'0'-3'13'0,"0"-4"1"0,0 7 14 16,0 0-21-16,0 0 1 16,7-3 3-16,0-3 1 15,14 0-15-15,15-1 1 0,27-2 10 16,25 3 0-16,15 0-4 15,20-4 0-15,22 4-3 16,-1-4 0-16,-9-2-6 16,-19-4 1-16,-21 4-9 15,-17-1 0-15,-29-6-5 16,-10 7 0-16</inkml:trace>
  <inkml:trace contextRef="#ctx0" brushRef="#br1" timeOffset="-177501.81">27598 11097 40 0,'0'44'20'0,"14"41"-23"0,-7-60 32 0,4 22-27 15,3 34 0-15,-4 23 0 16,1 15 1-16,-4 19-3 16,-4 6 0-1,-6-9 1-15,-4-6 1 0,0-10-3 16,0-13 1-16,3-21-3 16,1-16 0-16,6-22-4 15,8-31 0-15,6-22-5 16,12-29 1-16</inkml:trace>
  <inkml:trace contextRef="#ctx0" brushRef="#br1" timeOffset="-176960.75">27661 10944 42 0,'4'15'21'0,"21"-15"-27"0,-15-3 38 15,4 3-31-15,7 0 1 16,1 0 5-16,9 3 0 16,19 10-7-16,6-1 0 15,22 1 5-15,10-7 0 16,4-6-1-16,21-12 0 0,17-4-3 62,-3-3 1-62,0-3-2 0,0-3 1 0,-14 3-1 16,-11 3 0-16,61 7-2 16,-103 18-1-1,-15 3 1-15,-9 10-3 0,-8 6 1 0,-14 13-2 0,-10 0 1 0,-8 15-1 16,-10-3 0-16,-7 22-1 15,0 10 1-15,3 9 2 16,7 12 0-16,8 4 2 16,6 12 0-16,8 6 2 15,7 16 0-15,-4-3 2 16,-4 4 1 15,1-14-2-31,-11-6 1 0,-4-6-1 0,-6-25 1 0,-8-18-1 16,-7-14 1-16,-6-9-1 0,-15-15 0 15,-4-20-4-15,-10-2 1 16,-10-26-8-16,-1-9 1 16</inkml:trace>
  <inkml:trace contextRef="#ctx0" brushRef="#br1" timeOffset="-175698.78">29161 13273 34 0,'3'13'17'0,"15"3"-15"0,-8-13 26 0,1 0-27 16,7-3 1-16,3 3 0 15,3 0 0-15,8 3-2 16,3 1 0-16,1-1 3 15,-1 0 0-15,7 1-1 16,11-4 1-16,0 0 0 0,7-3 0 16,7-3-2-16,7-4 1 15,-7-2-1-15,11 3 1 16,3-7-1-16,4-6 0 16,-1-9 0-16,-6-6 0 15,-4-4-1 1,-7-12 1-1,-14-3-1-15,0-7 1 0,-11-3-4 0,1-9 1 16,-8 0-10-16,-3 3 1 0,-8 6-4 16,-2 13 1-1</inkml:trace>
  <inkml:trace contextRef="#ctx0" brushRef="#br1" timeOffset="-175060.7">30360 12665 27 0,'-7'13'13'0,"-4"5"-6"0,11-14 18 0,0-1-22 16,0 3 1-16,4 0 2 0,3-3 1 15,7-3-8-15,4 4 1 16,6-14 5-16,8-2 1 16,3-7-2-16,4-3 0 15,0 0-2-15,0-3 1 16,0 0-3-16,-4 0 1 15,-7 3-1-15,-7 6 0 16,-3 3-2-16,-4 4 1 0,-3 6-1 16,-4 6 0-1,-7 6-1-15,-4 4 0 0,1 6 0 16,-1 0 0-16,1 3 1 16,-1 9 1-16,8 0 0 15,-1 1 0-15,4 5 0 16,4 7 1-16,6-3 0 15,8 3 1 1,3-7 0 31,-3-5 1-47,-4-1 0 31,-3-12 1-31,-11 0-1 16,-11-7 1-16,-13-2-1 15,-26-7 0-15,-9-9-1 16,-19-4 0 15,-24 1-10-15,-8-19 0-16,-24-13-5 16,15-12 0-16</inkml:trace>
  <inkml:trace contextRef="#ctx0" brushRef="#br0" timeOffset="-170278.87">4089 15939 30 0,'-11'16'15'0,"-10"-4"3"0,21-9 16 15,-11 0-29-15,4 4 1 16,4-1 2-16,-8 0 1 15,11 0-11-15,0 1 0 0,4-1 8 16,13 3 1-16,1-5-3 16,3-4 0-16,18-4-3 15,3-5 1-15,8-4-6 16,-8-2 1-16,4-1-16 16,-11-3 1-16</inkml:trace>
  <inkml:trace contextRef="#ctx0" brushRef="#br0" timeOffset="-170084.53">4025 16252 63 0,'-10'51'31'0,"41"-48"-37"15,-20-6 48-15,10 3-42 16,7 0 1-16,11-7-1 15,11-2 0-15,10-10-6 16,-1-3 1-16,1-3-11 0,-7 3 0 16</inkml:trace>
  <inkml:trace contextRef="#ctx0" brushRef="#br0" timeOffset="-169362.39">4791 17319 53 0,'-7'28'26'0,"56"-3"-10"16,-28-19 38-16,7-3-51 0,15-3 0 15,13-6 2-15,8-10 1 16,-4-6-7-16,7-6 1 16,3-16 3-16,-3 0 1 15,4-6-3-15,-8-6 1 16,-6 6-2-16,-8-4 0 15,-10-5-2-15,-18 2 1 16,-7 4-3-16,-14 12 1 16,-10 7-3-16,-11 6 0 15,-18 6-3-15,-11 12 1 0,1 16-2 16,-11 16 1-16,-4 7 1 16,-6 2 1-16,10 10 2 15,-7 12 1-15,7 19 4 16,7 16 0-16,14 0 4 15,4 12 1-15,21 10 3 16,14-13 0-16,3-9 1 16,19-3 1-16,23-16-1 15,15-19 0-15,7-16-3 16,15-15 1-16,2-16-4 16,11-9 0-16,-6-19-4 15,-8-13 0-15,-11-3-7 16,-6-3 1-16,-8-3-15 15,-10-6 0-15</inkml:trace>
  <inkml:trace contextRef="#ctx0" brushRef="#br0" timeOffset="-168208.41">5881 16372 58 0,'7'3'29'0,"35"-38"-27"0,-21 23 39 16,8-13-40-16,9-19 1 0,12-13 0 16,-1-15 0-16,1-16-3 15,-12-3 0-15,-6-3 1 16,-18-9 1-16,-10 3-1 15,-8 5 0 1,-6 11-2-16,-4 18 1 0,3 16-2 16,-7 12 1-16,4 10-2 15,0 19 0-15,0 18-1 16,-4 19 1-16,1 19 1 16,3 16 1-16,-4 12 1 15,0 10 1-15,4 9 2 16,7-3 0-16,7 3 0 15,0-3 1-15,7-16-1 16,4-12 0-16,3-13-1 16,4-12 0-16,3-16-1 0,0-4 1 15,7-11-2-15,0-20 1 16,1-9-1-16,-5 0 1 16,1-3-1-16,-4 0 1 15,-7 0 0-15,4 0 1 16,-1 9 0-16,1 7 0 15,3 3 0-15,-10 9 1 16,7 0 0-16,-4 3 0 16,-4 0 0-16,-3 4 0 15,-3 9-2-15,-4-1 1 16,0 1-2-16,-4 3 1 0,-3-3-1 16,4 0 0-16,3-7-1 15,-7-2 0-15,7-7 0 16,0-3 1-16,7-13 1 15,7-2 0-15,0-4 0 16,7 3 0-16,0-6 0 16,0 0 1-16,-3 3-1 15,3 1 1-15,-7 8 0 16,4 7 1-16,0 9 1 16,-8 1 0-16,4 5 0 15,0 7 0-15,1 3-1 16,2 0 1-16,4 0-4 15,0-3 0-15,1-7-8 16,2-6 0-16,-2-15-10 16,-15 0 1-16</inkml:trace>
  <inkml:trace contextRef="#ctx0" brushRef="#br0" timeOffset="-167591.37">7754 14866 42 0,'4'-12'21'0,"3"6"-16"16,-7 6 27-16,0 0-27 0,0 3 1 16,-4-3 3-16,-3 9 1 15,4 4-12-15,-8 12 1 16,-14 0 7-16,1 13 1 15,-19 9-3-15,4 15 0 16,1 7-2-16,-12 22 1 16,1 6-2-16,-4 7 0 15,4 21-1-15,10 7 1 16,11 12 0-16,6-12 0 0,12 3 0 16,10-16 0-16,14-28-1 15,14-13 0-15,11-24-4 16,0-26 0-16,7-22-8 15,-1-9 1-15,8-22-9 32,-3-3 0-32</inkml:trace>
  <inkml:trace contextRef="#ctx0" brushRef="#br0" timeOffset="-166974.24">7863 15559 55 0,'-3'26'27'0,"6"-17"-26"0,1-9 44 15,3-3-41-15,4-3 1 0,13-4 2 16,-6-9 0-16,3-15-9 15,7-19 0-15,1-7 6 16,-1-3 0-16,-4-12-3 16,-2 0 0-16,-12-10-3 15,-6 10 1-15,-4 6-3 16,-4 0 1-16,-6 12-3 16,-1 13 1-16,4 7-2 15,0 12 1-15,0 6-1 16,0 16 1-16,-4 18 0 15,4 17 1-15,4 15 4 16,-8 9 1-16,4 16 2 16,3 4 1-16,4 5 2 15,8 4 1-15,6-4 1 16,-4-5 0-16,4-10-3 0,4-13 1 16,3-6-5-16,4-13 1 15,0-12-5-15,-4-9 1 16,0-10-7-16,-7-9 0 15,0-1-8-15,7-18 1 16</inkml:trace>
  <inkml:trace contextRef="#ctx0" brushRef="#br0" timeOffset="-166766.43">8393 15249 55 0,'-11'31'27'0,"-3"-2"-24"0,14-23 48 0,-11 6-46 16,4 1 1-16,-3 3 2 16,-1 2 0-16,4-2-11 15,0 0 0-15,3-1 4 16,4-5 0-16,4-7-10 16,3-9 1-16,4-10-13 15,-1-9 1-15</inkml:trace>
  <inkml:trace contextRef="#ctx0" brushRef="#br0" timeOffset="-166601.33">8347 15080 49 0,'10'66'24'0,"22"-57"-23"0,-21-12 33 15,6-3-39 1,1-4 0-16,0-2-16 0,-1-1 1 15,1-3 19-15,-8 4 1 16</inkml:trace>
  <inkml:trace contextRef="#ctx0" brushRef="#br0" timeOffset="-166161.39">8544 15211 37 0,'0'16'18'0,"4"25"-17"0,-1-35 32 15,-3 0-31-15,4-2 0 0,-1-1 0 16,1 0 0-16,-4-3-4 15,0 0 1-15,3-6 1 16,1-4 0-16,-4 1-2 16,4 2 0-16,3 1 1 15,0 0 0-15,3 0 0 16,1 2 1-16,-1 4 3 16,1 4 0-16,-4-4 0 15,4 3 0-15,-8-3 0 16,4 0 0-16,0 3-1 15,0-6 0-15,0 3-3 16,0-3 1-16,4-4-2 16,-4 4 1-16,4 0-1 15,6-3 1-15,1-4-1 16,-4 7 1-16,4 0 1 16,-1 0 1-16,1 0 1 0,0 3 1 15,-1 3 0 1,1-6 1-16,-1 6 0 0,1 6 0 15,3 1-1-15,-3 5 1 16,0 4-2-16,-4 0 0 16,0-3-4-16,-4-1 1 15,-3-2-11-15,-7-7 1 16,-7-6-6-16,-3 0 1 31</inkml:trace>
  <inkml:trace contextRef="#ctx0" brushRef="#br0" timeOffset="-165624.98">7789 15688 60 0,'0'47'30'0,"4"-16"-40"16,3-15 57-16,-7 12-45 15,3 7 1-15,-3 6 3 16,0 2 0-16,0-5-7 0,0-3 0 15,0-4 3-15,4-6 1 16,0-9-2-16,3-7 1 16,3-3-4-16,4-18 1 15,4-10-2-15,3-6 1 16,-3-4 0-16,3 1 0 16,-3 3 0-16,3 0 1 15,-11 12 1-15,4 6 1 16,0 4 0-16,1 12 1 15,2 7-1-15,-3 6 1 0,-3 9 0 16,0 7 0-16,3-1-1 16,-4 1 0-16,-3 2-1 15,7 4 1-15,4-10-1 16,-4-3 0-16,4-9-3 16,-1-6 0-16,5-10-5 15,-5-9 1-15,8-10-12 16,7-9 1-16</inkml:trace>
  <inkml:trace contextRef="#ctx0" brushRef="#br0" timeOffset="-165352.77">8375 15873 49 0,'-18'16'24'0,"11"-7"-14"0,7-6 34 16,7 4-39-16,-7-1 1 15,11 6 2-15,-1-2 0 16,12-1-11-16,9-6 0 16,5 0 5-16,-5-3 1 15,12-9-8-15,3-4 1 16,-8-5-10-16,1-7 1 15,-3-7-6-15,-5-2 0 16</inkml:trace>
  <inkml:trace contextRef="#ctx0" brushRef="#br0" timeOffset="-165100.36">8594 15726 53 0,'-14'28'26'0,"14"-12"-25"16,0-13 46-16,7 6-40 16,3 4 0-16,4-4 3 15,4 4 1-15,3-4-14 16,4 0 0-16,-4 1 9 16,0-1 0-16,-3 7-6 15,-8 0 1-15,-10 2-8 16,-14 7 1-16,-7 10-7 15,-4-7 1-15,4 0-10 0,-3-6 1 16</inkml:trace>
  <inkml:trace contextRef="#ctx0" brushRef="#br0" timeOffset="-164784.39">9190 15757 69 0,'14'3'34'0,"-14"13"-40"0,0-13 62 16,0-3-56-16,-7 3 1 0,-4 10-1 15,-3-1 1-15,-7 10-2 16,-4 3 0-16,-3 13-1 16,-7 3 0-16,7-4-2 15,-8 7 1-15,12 0-1 16,6 0 0-16,7-6 1 15,11-10 0-15,15-9 4 16,13-13 1-16,4-12 1 16,3-10 0-16,4-9-1 15,-4-10 0-15,-3-9-7 16,-11-3 1-16,-7-12-15 16,-7 6 1-16</inkml:trace>
  <inkml:trace contextRef="#ctx0" brushRef="#br0" timeOffset="-163329.52">10104 14844 48 0,'-7'10'24'0,"-15"6"-15"0,15-7 24 16,-3 13-32-16,-8 0 1 16,-3 12 0-16,-4 13 0 0,1 4-3 15,-8 14 0-15,-7 23 2 16,4 9 0-16,-4 7-1 16,7 9 1-16,4 0-1 15,10-7 0-15,1-5 0 16,6-20 0-16,4-18-3 15,7-16 0-15,11-16-6 16,10-12 1-16,10-9-7 16,5-14 0-16</inkml:trace>
  <inkml:trace contextRef="#ctx0" brushRef="#br0" timeOffset="-162920.37">10178 15189 40 0,'-4'0'20'0,"-6"54"-19"0,6-42 32 16,-3 10-29-16,0 10 0 0,0 11 3 15,-4 1 0-15,1 13-9 16,-1 9 0-16,1-7 6 15,-1 1 0-15,4-4-3 16,3-12 1-16,4-6-6 16,4-10 1-16,6-15-6 15,5-13 0-15,2-13-7 16,-3-9 1-16</inkml:trace>
  <inkml:trace contextRef="#ctx0" brushRef="#br0" timeOffset="-162713.02">10259 15591 54 0,'0'6'27'0,"24"-3"-30"0,-16-3 49 15,2 0-45-15,8-3 0 16,6-3 0-16,1 0 0 15,0-4-7-15,3 4 1 16,-3-4-11-16,-4-5 1 16</inkml:trace>
  <inkml:trace contextRef="#ctx0" brushRef="#br0" timeOffset="-162471.8">10425 15324 53 0,'-29'50'26'0,"-9"23"-29"0,31-51 40 0,-4 12-37 16,4 7 1-16,0 3 0 15,0 0 0-15,3-4-5 16,4-5 1-16,4-7-6 15,3-12 0-15,7-19-6 16,7-7 1-16</inkml:trace>
  <inkml:trace contextRef="#ctx0" brushRef="#br0" timeOffset="-162067.17">10686 15174 57 0,'-11'44'28'0,"-17"40"-35"0,21-59 55 16,0 10-46-16,-4 3 0 16,1 5 2-16,-1 1 1 0,0 0-6 15,4-6 0-15,4-7 3 16,-1-6 0-16,4-6-2 15,7-9 0-15,4-10-3 16,7-10 0-16,3-2 0 16,3-4 0-16,-2-3 0 15,-1 7 0-15,-4 2 1 16,1 4 1-16,0 6 2 16,-1 6 1-16,1 7 0 46,0 2 0-46,-4 4 0 0,0 3 0 0,0-3-1 0,0 0 0 0,-7 0-3 16,4-1 0-16,3-5-8 16,7-10 1-16,0-3-8 15,7-16 1-15</inkml:trace>
  <inkml:trace contextRef="#ctx0" brushRef="#br0" timeOffset="-161751.04">10993 14901 59 0,'-4'78'29'0,"11"-24"-26"0,-3-26 53 0,6 3-52 16,4 16 1-16,4 13 1 15,3 12 1-15,-7 0-9 16,0 13 1-16,-7 3 5 16,-7-4 0-16,0 1-3 15,-3 3 0-15,-4-10-3 16,-4-9 1-16,4-12-6 16,0-10 1-16,0-13-6 15,4-15 0-15,-1-13-10 16,11-12 1-16</inkml:trace>
  <inkml:trace contextRef="#ctx0" brushRef="#br0" timeOffset="-161371.56">11324 14641 56 0,'0'3'28'0,"0"-6"-28"0,0 6 45 0,0 6-44 16,0 4 0-16,-3 9 1 16,3 3 0-16,0 6-3 15,0 10 0-15,0-3 0 16,3-10 1-16,1 0-4 16,-4-3 0-16,0-12-7 15,7-1 0-15,3-12-6 16,4-12 1-16</inkml:trace>
  <inkml:trace contextRef="#ctx0" brushRef="#br0" timeOffset="-161104.02">11550 14779 41 0,'-4'25'20'0,"1"0"-12"0,-1-19 33 15,-6 10-37-15,-4 6 1 16,-7-3 3-16,-4 9 1 16,-3 3-11-16,6 10 1 15,-6 0 6-15,4-1 1 16,-1 4-4-16,4-3 1 16,-1 0-6-16,5-10 1 15,6-6-7-15,4-9 0 16,4-10-7-16,3-6 1 0,7-12-4 15,-4-7 1-15</inkml:trace>
  <inkml:trace contextRef="#ctx0" brushRef="#br0" timeOffset="-160700.16">11479 15048 47 0,'-7'32'23'0,"-3"15"-24"15,6-38 46-15,1 1-43 16,-1 2 1-16,-3 1 1 16,0-1 0-16,0 4-5 0,0-4 0 15,3 1 4-15,1-4 0 16,3-2-2-16,0-7 0 15,7-4-2-15,4-2 1 16,-1 0-2-16,1 3 1 16,3-3 0-16,3-1 0 15,-2 4-1-15,-1 0 1 16,0 3 1-16,0 0 1 16,0-3 0-16,0 6 0 15,-3 3 0-15,-1 7 0 0,1 2-1 16,-4 1 1-16,0 0-5 15,0-4 0-15,0 1-12 16,0-10 0-16,0 0 0 16,4-9 0-16</inkml:trace>
  <inkml:trace contextRef="#ctx0" brushRef="#br0" timeOffset="-160100.49">11857 14418 42 0,'0'25'21'0,"7"38"-18"16,-4-47 41-16,-3 5-40 16,4 8 1-16,0 15 5 15,6 6 1-15,11 16-12 16,15 21 0-16,-1 17 7 16,0 12 1-16,-7 6-3 15,-14 16 0-15,-14-6-4 0,-14 3 0 31,-10-13-7-31,-5-15 1 16,1-20-14-16,-7-21 0 0</inkml:trace>
  <inkml:trace contextRef="#ctx0" brushRef="#br1" timeOffset="-154637.02">7123 15255 26 0,'60'-50'13'0,"-18"-35"-7"0,-24 63 21 15,-11 1-22-15,3-1 0 16,-6 6 3-16,-4-3 1 16,-7 0-12-16,-7-3 1 15,-25 4 6-15,-18 8 1 16,-10 13-5-16,-28 7 1 16,-25 18-2-16,0 19 0 15,-32 9-1-15,-13 23 0 0,2 15 0 16,-13 16 1-1,-7 6 0-15,10 9 1 0,0 7 0 16,-4 6 1-16,19 0 0 16,24 6 0-16,0 0-1 15,10-6 1-15,15 0 0 16,3 10 0-16,11-11 0 16,17-2 0-16,0-3-1 15,25-3 1-15,8-7-1 16,20-3 1-16,14-12-2 15,15-16 1-15,24-7-1 16,25-15 0-16,32-9 0 16,10-19 0-16,39-13 0 15,11-19 1-15,31-18-1 16,11-7 1-16,-7-18 0 16,3-10 0-16,-3-25 1 0,-14-13 1 15,10-9 0 1,-3-22 1-16,-3-18-1 0,-12-7 1 15,-6-10 0-15,-18-8 0 16,-10-4-2-16,-19 0 1 16,-20 0-2-16,-25 0 1 15,-21 19-1-15,-21-10 1 16,-26 7-1-16,-20 3 0 16,-25 9-5-16,-10 7 0 15,-22 2-10-15,-24 17 0 16</inkml:trace>
  <inkml:trace contextRef="#ctx0" brushRef="#br1" timeOffset="-152143.61">8248 16510 44 0,'42'15'22'0,"78"10"-13"0,-81-25 23 0,14 4-29 16,25-1 1-16,27-16 1 15,26-6 0-15,28-6-7 16,10-12 0-16,22 2 4 15,17 10 0-15,-32 0-2 16,0 9 1-16,-6 4-2 16,-15 2 0-16,-28 4 0 15,-11 3 1-15,-17 0-2 16,-11-4 0-16,-21 4-5 16,-17-6 1-16,-29-7-9 15,-25-6 0-15</inkml:trace>
  <inkml:trace contextRef="#ctx0" brushRef="#br0" timeOffset="-146539.97">12682 16604 39 0,'-14'40'19'0,"11"-30"-12"0,3-10 19 15,0 0-22-15,0 0 1 16,7-3 4-16,3 0 0 15,4-4-11-15,11-5 0 16,10-4 8-16,11-3 0 0,0 0-5 16,7 1 0-16,4 2-7 15,-5 3 1-15,-6 4-12 16,-7 0 1-16</inkml:trace>
  <inkml:trace contextRef="#ctx0" brushRef="#br0" timeOffset="-146346.42">12704 16889 59 0,'-18'28'29'0,"21"-6"-23"16,1-19 48-16,3 0-50 16,7-3 0-16,14-3 0 15,15-3 1-15,3-3-8 16,10-4 0-16,7 1-1 15,-10 2 1-15,-3-2-18 16,-4-13 1-16</inkml:trace>
  <inkml:trace contextRef="#ctx0" brushRef="#br0" timeOffset="-145298.89">13924 17306 59 0,'-17'35'29'0,"34"-20"-22"15,-10-15 30-15,7-6-33 16,7-7 1-16,4-8 3 16,3-17 0-16,11-15-10 0,14-23 0 15,4-5 6-15,10-29 1 16,0-15-3-16,3-7 0 16,-6-12-3-16,-18-4 0 15,-11 1-1-15,-7 15 0 16,-7 4-2-16,-3 24 0 15,-11 10 0-15,-7 16 1 16,-4 15-1-16,-6 32 1 16,-11 15-1-16,-8 25 1 15,-6 16 1-15,0 29 0 0,-7 27 0 16,10 26 1-16,4 6 2 16,10 25 1-16,7 0 0 15,4-7 1-15,4 1 0 16,-1-10 0-16,4-6-1 15,4-18 1-15,3-20-5 16,0-12 0-16,3-19-5 16,12-13 1-16,2-12-8 15,8-22 1-15,7-18-5 16,-11-11 0-16</inkml:trace>
  <inkml:trace contextRef="#ctx0" brushRef="#br0" timeOffset="-145114.64">14704 16836 46 0,'3'31'23'0,"-20"4"-24"0,13-26 41 16,-3 7-39-16,0-1 1 16,0 1-1-16,3-3 1 15,1-4-6-15,-1 4 1 16,4-13-11-16,11-19 1 15</inkml:trace>
  <inkml:trace contextRef="#ctx0" brushRef="#br0" timeOffset="-144933.29">14563 16397 51 0,'7'37'25'0,"17"-2"-25"0,-13-26 38 0,-4 1-37 15,7 2 0-15,4 1-3 16,7-1 1-16,3 4-5 16,3 0 1-16,1-4-9 15,4-9 0-15</inkml:trace>
  <inkml:trace contextRef="#ctx0" brushRef="#br0" timeOffset="-144472.55">14930 16949 37 0,'10'47'18'0,"-3"-35"-14"15,-7-12 24-15,0 0-26 16,0 0 1-16,7-6 3 0,0-3 1 16,4-7-8-16,-1-3 0 15,5 3 5-15,2 1 1 16,4-4-2-16,4-3 0 15,0 0-1-15,-4 3 0 16,0 3-1-16,0 4 1 16,4 3-2-16,-4 5 1 15,-3 4-1-15,-1 0 1 16,-2 4-2-16,-5-1 1 16,1 0-1-16,-4 0 0 0,0 0-1 15,0 3 0-15,-4-3-1 16,4 1 1-1,1-4 0-15,6-4 1 0,3-5-1 16,1-3 1-16,0-4 1 16,3 0 0-16,7 4 0 15,4-1 1 1,-1 7-1-16,5 9 1 0,-1 6-1 16,-3 10 1-16,-4 0 0 15,-3 3 0 1,-8 0-2-16,1 0 1 0,-7 0-9 15,-4-10 0-15,-11-9-5 16,-7 1 0-16</inkml:trace>
  <inkml:trace contextRef="#ctx0" brushRef="#br0" timeOffset="-143887.12">13928 17287 54 0,'0'25'27'0,"10"16"-32"15,-3-28 50-15,0-1-42 16,0 13 1-16,0 7 0 16,-3 8 0-16,-4 14-6 15,0 2 0-15,-4 4 4 16,1-4 0-16,-1-9-3 15,1-9 1-15,-1-10-2 16,4-9 1-16,4-16-1 16,3-12 1-16,4-4-1 15,3-12 1-15,0-3-1 16,0-4 0-16,0 1 1 16,-3 6 1-16,-1 3-1 0,4 13 1 15,4 5 0-15,0 14 1 16,-1 9 0-16,4 3 0 15,1 3 0-15,-1 6 0 47,0 4 0-47,0-1 0 0,0-3-1 0,0-2 1 0,4-4-1 0,0-6 0 16,-1-7-4-16,5-2 1 31,2-4-7-31,5-6 1 16,-1-16-7-16,-10-6 0 0</inkml:trace>
  <inkml:trace contextRef="#ctx0" brushRef="#br0" timeOffset="-143614.22">14520 17450 59 0,'-31'32'29'0,"16"2"-33"16,15-28 54-16,0 7-48 15,4 0 0 1,24 9 1-16,4 3 0 16,7-10-7-16,10-2 0 15,1-10-3-15,-1-3 1 16,-7-6-12-16,-3-13 1 15</inkml:trace>
  <inkml:trace contextRef="#ctx0" brushRef="#br0" timeOffset="-143359.49">14785 17388 37 0,'-7'15'18'0,"14"-5"-3"0,-7-10 21 0,0 3-32 16,7-3 1-16,0 3 3 16,0 3 0-16,4 7-9 15,6 6 1-15,4 3 6 16,1 0 0-16,-1 6-3 16,-4 3 1-16,-2 4-5 15,-19-4 0-15,-10 3-7 16,-4 1 0-16,-10 3-11 15,0-10 0-15</inkml:trace>
  <inkml:trace contextRef="#ctx0" brushRef="#br0" timeOffset="-143046.52">15565 17526 62 0,'38'28'31'0,"-27"-28"-40"0,-11 0 50 0,-4 0-41 0,-10 3 0 15,-14 3-1-15,-11 7 1 16,-10 9 0-16,-4 6 1 16,0 3-2-16,7 7 1 15,0 9-1-15,8 0 0 16,6-9 1-16,14-7 0 15,15-3 0-15,13-12 0 0,25-10 1 16,25-22 0-16,18-18-2 31,-7-16 1-31,-18-13-7 0,-18-6 0 0,-21-12-9 16,-14-7 1-16</inkml:trace>
  <inkml:trace contextRef="#ctx1" brushRef="#br0" timeOffset="84332.42">12464 13261 0,'0'0'16,"0"0"-1,0 0 1</inkml:trace>
  <inkml:trace contextRef="#ctx0" brushRef="#br0" timeOffset="-141979.77">17424 16005 44 0,'-7'0'22'0,"-4"3"-8"0,8-3 22 15,-1 3-32 1,-3 10 0-16,-11-1 0 0,-13 16 0 15,-19 19-6-15,-6 0 0 16,-11 22 4-16,-4 25 0 16,4 26-2-16,-3 5 0 15,-8 29 0 1,7 9 1-16,11-3-1 0,11-4 0 16,17-11 0-16,18-14 1 15,18-15-1-15,17-28 0 16,11-25-8-16,17-25 1 15,18-29-10-15,0-15 0 16</inkml:trace>
  <inkml:trace contextRef="#ctx0" brushRef="#br0" timeOffset="-141454.85">17632 16466 53 0,'-4'34'26'0,"-13"54"-32"0,13-60 41 0,-3 19-35 0,-7 10 1 0,-4 5-1 16,1 11 0-16,3 8-1 15,-4-3 0-15,7-9-4 16,8-9 1-16,3-10-10 16,14-18 0-16</inkml:trace>
  <inkml:trace contextRef="#ctx0" brushRef="#br0" timeOffset="-141197.04">17791 16842 47 0,'-7'19'23'0,"14"0"-18"0,0-19 38 16,0-4-39-16,7 1 1 15,7 3 2-15,4-3 0 16,13 0-10-16,15 3 1 15,-3 0 2-15,-1-3 0 16,1-3-11-16,-5-1 1 16,-6-5-8-16,-7-4 0 0</inkml:trace>
  <inkml:trace contextRef="#ctx0" brushRef="#br0" timeOffset="-140967.14">18062 16554 60 0,'-24'68'30'0,"-5"-24"-41"16,19-22 54-16,-1 10-42 16,4-1 0-16,0 13-1 15,0 6 1-15,3-3-3 16,1 6 0-16,3 4-10 15,7-26 0-15,0-15-4 0,7-10 1 16</inkml:trace>
  <inkml:trace contextRef="#ctx0" brushRef="#br0" timeOffset="-140495.48">18648 16155 70 0,'-14'69'35'0,"-29"35"-49"0,36-70 71 0,0 29-57 15,-7 22 1-15,0 9 0 16,3 9 1-16,1 4-2 16,-1-13 0-16,1-9 0 15,3-23 1-15,3-15-2 16,4-19 0-16,0-12-2 16,0-16 1-16,7-16-2 15,4-5 1 1,28-23 0-1,-4 6 0-15,4 10 0 16,-4 3 1-16,4 15 2 0,-7 10 0 16,-1 7 0-16,-3 11 1 15,-3 7 0-15,-4 10 1 16,-3-1-2-16,-4 4 1 16,0 3-5-16,0-4 1 15,0-5-8 1,4-10 1-1,7-16-7-15,-4-12 1 0</inkml:trace>
  <inkml:trace contextRef="#ctx0" brushRef="#br0" timeOffset="-140159.14">19188 15763 61 0,'17'126'30'0,"40"96"-36"16,-36-156 57-16,11 31-46 15,6 32 1-15,-2 0 3 16,-5 21 0-16,-6 1-12 15,-14-17 0-15,-15 4 6 0,-6-6 1 16,-19-10-6 47,1-12 1-63,-4-13-7 15,4-18 0-15,3-23-9 16,4-21 0-16,11-26-4 0,17-21 1 0</inkml:trace>
  <inkml:trace contextRef="#ctx0" brushRef="#br0" timeOffset="-139818.29">19861 15318 54 0,'0'25'27'0,"-7"0"-33"0,4-15 49 0,-1 8-42 16,-3 11 0-16,0-4 0 15,0 6 1-15,4 10-3 16,-1 0 0-16,4-4-3 15,0-9 0-15,7-2-11 16,7-8 0-16</inkml:trace>
  <inkml:trace contextRef="#ctx0" brushRef="#br0" timeOffset="-139579.91">20158 15531 56 0,'-21'41'28'0,"-1"31"-28"0,5-50 45 0,-11 6-45 16,-11 13 1-1,-4 19 0-15,1 9 1 0,-11 15-4 16,7-5 1-16,4 8-3 15,3-11 1-15,11-17-10 16,3-12 0-16,15-18-4 16,10-20 1-16</inkml:trace>
  <inkml:trace contextRef="#ctx0" brushRef="#br0" timeOffset="-139140.18">20137 16024 46 0,'0'18'23'0,"-7"17"-23"0,3-29 41 16,-3 13-38-16,-4 3 0 15,-3 3 1-15,-7 6 0 16,3-2-6-16,1-7 1 15,3-7 3-15,0-2 0 16,7-1-2-16,-1-2 1 16,5-1-1-16,3-6 0 15,7 0-1-15,4 1 1 16,3-4-1-16,3-7 0 0,1-2 0 16,0-1 1-16,-4 1 0 15,3 0 1 1,5 2 1-16,-1 4 0 0,0 3 0 15,0 6 1-15,0 4 0 16,0-1 0-16,-3 10-2 16,0 6 1-16,-8 7-2 31,1-1 1-31,-1 7-3 16,-3-1 0-16,0-9-9 0,1-9 1 0,2-13-8 15,8-12 0-15</inkml:trace>
  <inkml:trace contextRef="#ctx0" brushRef="#br2" timeOffset="-133188.39">17191 5403 42 0,'99'-7'21'0,"-36"-2"-19"0,-56 6 21 0,4-7-22 16,-1-5 1-16,-6-14 1 16,-4-5 0-16,-11-7-5 15,-24-15 1-15,-25-7 2 16,-25-9 0-16,-13 3-1 15,-29 3 0-15,-32-3-1 16,0 6 1 15,-28 10-1-31,-10 3 1 0,-26-3 0 0,-9-4 0 16,-26 10 0-16,0-6 0 0,-24-4 1 16,4 7 0-1,-227 13 1 1,82 18 0-16,52 9-1 15,19 23 1-15,27 3-1 16,11 9 0-16,18-3-1 16,-4 9 1-16,28 7-1 15,4-1 0 1,11 7 0-16,17 9 1 16,14 7-1-1,7 12 0-15,32 3 0 0,4 10 1 0,6 0-1 0,15 9 1 16,21-10 0-16,3 11 0 15,11-5 0-15,11-2 0 16,14 3 0-16,13 0 0 16,15 6 0-16,21 1 0 15,22 2-1 1,20 10 0-16,25-1 0 0,25 11 0 0,25-1 0 16,20-3 1-1,26 3 0-15,27-6 0 0,29 3-1 31,39-6 1-31,6-4-1 0,29-9 1 0,7 7-2 16,18-10 1-16,-1-6-1 16,8 3 1-16,17-7-1 15,0-8 1-15,8-7-1 16,-15-13 1-16,18-18 0 16,-7-10 0-16,17-19 0 15,-7-12 1 1,1-12 0-1,17-7 0-15,-11-16 0 0,15-22 1 0,-15-2-1 16,1-10 1-16,-18-16-1 16,-8-13 1-16,-27-2-1 15,-4-16 0-15,-18-13 0 16,-38-3 1-16,-11-6 0 0,-25-6 0 16,-24-13-1-1,-29-13 1-15,-35-5-2 0,-42-4 0 16,-36-6-1-16,-35 6 0 31,-31-6-3-15,-39-4 1-1,-15 13-5 1,-31 16 1 0,-25 13-10-16,-3 15 0 0</inkml:trace>
  <inkml:trace contextRef="#ctx0" brushRef="#br2" timeOffset="-132038.45">20609 16067 40 0,'81'-62'20'0,"-17"-70"-20"0,-46 94 21 0,-4-21-20 0,-14-16 1 0,-11-13-1 0,-7-13 1 0,-13-18-3 32,-29-9 0-32,-21-10 1 0,-22 3 1 0,-17-3-1 15,-21 9 0-15,-14 13 1 16,-18 19 0 0,-10 19 1-16,3 15 0 15,-21 16 1-15,-4 9 1 0,-21 10 0 0,-10 6 0 16,-11 10-1-16,-11 8 0 0,-13 14-1 0,-4 12 0 15,-32 28-1 1,0 13 0-16,-14 6-1 0,10 12 1 16,8 7-1-16,88-28 1 15,-103 49-1-15,18-2 1 16,15 0-1 0,20 5 1-1,15 11-1 1,17 8 0-16,18 17-1 0,17 18 0 0,29 19 0 15,28 0 0-15,21 13-1 0,39-7 1 0,28 6 0 16,28 4 0-16,32 0 1 16,28 3 1-16,25-7-1 15,18-2 1-15,28-10-1 16,21-3 1-16,7-29-1 16,28-15 1-16,25-12 0 15,25-13 0-15,24-35 0 16,36-19 0-16,27-30 0 15,26-32 0-15,42-16-1 16,14-16 1-16,-7 7-2 31,-7 0 1-31,-14 0-1 16,-18-7 0-16,3-6 0 0,-27-3 1 0,-1-18 0 16,-20-20 1-16,-8-2-1 15,-25-29 1-15,-3-22-1 16,-21-16 1-1,-28-15-1-15,-32-22 1 0,-15-10-1 0,-20-15 1 16,-29-9-2-16,-24-14 1 16,-22-2-4-16,-27 3 1 15,-26 12-10-15,-20 16 1 16,-22 13-4-16,-17 31 0 16</inkml:trace>
  <inkml:trace contextRef="#ctx0" brushRef="#br2" timeOffset="-130771.56">24222 15572 52 0,'7'9'26'0,"-4"23"-16"0,-3-20 26 0,-3 13-34 15,-1 4 1-15,1 18 0 16,-8 19 1-16,-3 15-6 15,-4 13 1-15,-3 19 3 16,-3 12 1-16,-1-9-2 16,4-9 1-16,3-22-1 15,4-23 1-15,7-18-2 16,3-19 1-16,8-18-2 16,6-10 1-16,5-16-2 46,6-16 0-46,3 1-2 0,1-4 0 16,0 4 0-16,0 5 1 0,3 11 1 0,3 8 0 16,1 10 1-16,4 13 1 0,-1 6 1 15,0 12 0-15,-3 0 0 0,0 10 1 16,-11 6-2-16,-4 3 0 16,1-3-3-16,-4-12 0 62,0-10-7-62,4-6 0 63,3-7-6-63,0-15 1 31</inkml:trace>
  <inkml:trace contextRef="#ctx0" brushRef="#br2" timeOffset="-130559.1">24786 16121 56 0,'-7'12'28'0,"21"7"-34"0,-7-16 53 0,4 4-45 0,3-1 0 0,7 3 1 16,7-3 0-16,4-2-5 15,3-4 1-15,1-4-2 0,-12-2 0 16,-2 3-14-16,-8 0 1 16</inkml:trace>
  <inkml:trace contextRef="#ctx0" brushRef="#br2" timeOffset="-130409.2">24737 16444 53 0,'10'19'26'0,"29"-13"-27"0,-21-9 36 0,7-4-35 0,6-2 0 0,8-4-7 0,0 1 0 0,0-1-4 16,-8-9 1-16</inkml:trace>
  <inkml:trace contextRef="#ctx0" brushRef="#br2" timeOffset="-130119.35">26070 15983 56 0,'4'9'28'0,"-47"51"-33"0,22-48 46 16,-10 20-41-16,-19 8 1 15,-10 7 0-15,-3 13 0 16,-8 12-2-16,1 7 0 16,3 5-1-16,7-2 1 31,10-16-8-31,8-19 1 0,17-22-8 0,11-28 1 15</inkml:trace>
  <inkml:trace contextRef="#ctx0" brushRef="#br2" timeOffset="-129936.46">25428 16052 35 0,'11'-28'17'0,"28"53"-11"0,-25-19 24 0,7 13-25 15,4 15 0-15,-1 7 3 16,1 3 1-16,10 12-12 15,1 10 1-15,2 9 6 16,-2-9 0-16,-1 0-7 16,-7 0 1-16,-3-10-13 15,-8-5 0-15</inkml:trace>
  <inkml:trace contextRef="#ctx0" brushRef="#br2" timeOffset="-112233.83">10368 8579 20 0,'11'3'10'0,"-1"10"-1"0,-3-10 11 0,0 3-17 15,4 1 1-15,0 2 1 16,-4 7 1-16,0-4-8 15,0 4 1-15,0 9 4 16,0 6 1-16,3 1-3 16,1-4 1-16,-4-3-1 15,0-6 1-15,0-4 0 16,0-5 1-16,4-16 0 16,3-23 1-16,7-15-1 15,14-9 0-15,8-25-6 16,6-23 1-16,18-18-11 15,11-16 0 1</inkml:trace>
  <inkml:trace contextRef="#ctx1" brushRef="#br2" timeOffset="114914.5">9712 8024 0,'0'0'0</inkml:trace>
  <inkml:trace contextRef="#ctx0" brushRef="#br2" timeOffset="-111353.55">16757 8432 25 0,'7'28'12'0,"0"10"-3"16,-3-32 12-16,3 10-19 16,0 6 1-16,0 3 1 0,0 0 1 15,0-6-6-15,-4-4 1 16,4 1 3-16,4-10 1 16,3-6-2-16,7-19 0 15,8-6-1-15,13-22 1 16,4-6-4-16,14-25 0 15,10-26-10-15,-10 1 1 16</inkml:trace>
  <inkml:trace contextRef="#ctx0" brushRef="#br2" timeOffset="-104319.17">18172 5857 36 0,'3'16'18'0,"15"-7"-10"0,-11-5 18 16,3-1-24-16,5 3 1 0,2-3 2 15,8 0 0-15,3 0-7 16,7 0 1-16,1 1 2 15,2-4 0-15,12-4-5 16,-1-2 0-16,1-3-9 16,-5-1 0-16</inkml:trace>
  <inkml:trace contextRef="#ctx0" brushRef="#br2" timeOffset="-104110.31">18217 6224 41 0,'-10'35'20'0,"17"-13"-8"15,0-22 30-15,7 0-38 16,14-10 0-16,15-9 0 16,3-9 0-16,17 3-8 0,4 3 0 15,-3 6-8-15,-8 10 0 16,-14 9-5-16,-10 7 1 15</inkml:trace>
  <inkml:trace contextRef="#ctx0" brushRef="#br2" timeOffset="-102510.28">19117 6384 44 0,'14'10'22'0,"21"-1"-11"0,-20-12 22 0,2-3-31 16,8-10 0-16,14-6 0 15,14-25 1-15,3-25-4 16,-7-19 0-16,15-19 2 15,-8-19 0-15,-6-9-2 16,-11-6 1-16,-11 16-1 16,-11 15 1-16,-10 9-2 15,-7 10 1-15,-7 13-2 16,-3 9 0-16,-4 15-2 16,0 19 1-16,-4 17-2 15,-3 21 1-15,0 9 1 16,-1 25 0-16,-2 17 2 0,3 27 0 15,7 19 4-15,6 22 0 16,5 16 2-16,6-3 0 16,8-7 0-16,0-15 1 15,3-13-2-15,0-15 0 16,-4-19-4-16,1-20 1 16,3-14-6-16,4-14 0 15,3-11-8-15,-3-14 1 16</inkml:trace>
  <inkml:trace contextRef="#ctx0" brushRef="#br2" timeOffset="-102323.75">19837 5976 35 0,'14'66'17'0,"-14"-25"-10"15,0-32 26-15,-4 7-33 16,1 3 1-16,-4 0-1 15,0-4 0-15,0-2-3 16,0-7 1-16,3-9-10 16,0-13 1-16</inkml:trace>
  <inkml:trace contextRef="#ctx0" brushRef="#br2" timeOffset="-102160.27">19770 5732 34 0,'28'37'17'0,"11"7"-19"0,-25-37 23 15,7 2-32-15,4-3 0 16,3-6-6-16,0 3 0 16</inkml:trace>
  <inkml:trace contextRef="#ctx0" brushRef="#br2" timeOffset="-101728.77">20080 5989 29 0,'14'9'14'0,"4"38"-8"0,-11-40 25 0,-4 2-30 16,5 1 1-16,-5-7-1 16,1-10 1-1,-1-8-2 1,4 5 0-16,0 1 1 15,4-1 1-15,3 7-1 16,7 3 0-16,0 0 0 16,4-6 0-16,0 0-1 15,-1 0 0-15,-3 2-1 16,-3-2 1-16,-4 3-1 16,0 3 1-16,0-3-1 15,1-3 0-15,-1-4-1 16,3-2 1-16,4-4 0 15,-3 3 0-15,3 1 0 16,0 6 0-16,1 6 2 0,2 3 0 16,5 6 1-16,-1 16 0 15,-4 10 2-15,5-7 0 16,6 3-1-16,7 4 1 16,1 2-1-16,6-5 0 15,0-7-4-15,-6-6 1 16,-1-4-13-16,-14-2 1 15,-14-1-2-15,-7-12 0 16</inkml:trace>
  <inkml:trace contextRef="#ctx0" brushRef="#br2" timeOffset="-100708.64">18009 4390 44 0,'14'15'22'0,"1"-11"-21"0,-15-4 42 0,3 0-41 16,-3 3 1-16,0-3-1 15,-7 6 1-15,-7-6-5 16,-4 0 1-16,1 0 2 15,-8 12 1-15,-10 10-3 16,-4 16 0-16,0-7 0 16,0 10 0-16,4 6 0 15,7 7 0-15,7 5 0 16,10 4 1-16,15-10 1 16,13 0 0-16,15-9 0 15,3-12 0-15,11-10 0 16,10-4 0-16,4-14-2 15,-7-4 1-15,-7-4-7 16,-7-5 0-16,-11 6-8 0,-7-6 0 16</inkml:trace>
  <inkml:trace contextRef="#ctx0" brushRef="#br2" timeOffset="-100242.79">18380 4694 44 0,'3'-10'22'0,"-6"-5"-20"0,-1 5 33 0,-3 1-35 16,-7-4 1-16,-7 7 0 16,-7 0 0-16,-1 0-2 15,1 3 1-15,-7 12 0 16,0 10 1-16,-1 9-2 15,8 13 1-15,7-4 0 16,10 17 0-16,8-20-1 16,10-2 1-16,11-11 0 15,10-2 0-15,7-12 1 0,4-14 0 16,0-8-2-16,-8-7 1 16,-2-3-2-16,-8-4 0 15,-7-2-9-15,-3-7 1 16,-4 4-4-16,-4 2 1 15</inkml:trace>
  <inkml:trace contextRef="#ctx0" brushRef="#br2" timeOffset="-99942.02">18457 4456 41 0,'22'43'20'0,"-12"23"-14"0,-6-53 37 0,-4 6-41 16,0 6 0-16,0 3 0 16,3-6 0-16,-3 6-3 15,4-3 0-15,3-3 3 16,-4 0 1-16,1-6-1 16,3-7 1-16,0-2 1 15,3-11 1-15,5-5-1 16,9-13 0-16,8-19-1 15,7 7 1-15,10-16-6 16,1 6 1-16,-8 0-12 16,-10-3 0-16,-18 15-7 15,-4 1 1-15</inkml:trace>
  <inkml:trace contextRef="#ctx0" brushRef="#br2" timeOffset="-97598.53">17498 6839 35 0,'7'22'17'0,"-4"9"-7"0,1-21 17 15,-8 2-26-15,1 7 1 16,-1 0 0-16,-3 3 1 16,0 3-4-16,-3 0 1 15,-1 0 1-15,0-3 1 0,4-3-1 16,0-7 1-16,4-9-1 15,-1 0 0-15,4-9 0 16,4-3 0-16,-1-1-1 16,1-2 1-16,3-4-1 15,0-6 0-15,7 0-1 16,0-3 0-16,4 3-2 16,-1 3 1-16,5 4 0 15,-1-1 1-15,0 4-1 16,0 5 1-16,-3 7 0 15,-1 0 0-15,-2 10 1 16,-1 2 1-16,-4 4-1 16,-3 0 0-16,0 2 0 15,-3 1 1-15,-4 3-1 16,0 0 0-16,-4 0 0 16,1 0 0-16,-1-3 0 15,4 0 0-15,0-1-2 16,0 1 0-16,4-9-8 0,3-7 0 15,3-6-2 1,1-4 0-16</inkml:trace>
  <inkml:trace contextRef="#ctx0" brushRef="#br2" timeOffset="-97298.12">17819 6892 43 0,'3'6'21'0,"11"-6"-22"0,-6 0 43 0,-1-3-41 16,7-3 0-16,0 0 0 15,0-4 1-15,0 1-3 16,4-1 0-16,3 4-2 16,-4-3 0-16,-2 6-10 15,-1 0 1-15,-7 3-2 16,-7 3 0-16</inkml:trace>
  <inkml:trace contextRef="#ctx0" brushRef="#br2" timeOffset="-97134.2">17861 7039 39 0,'11'10'19'0,"13"-4"-21"0,-13-9 38 16,-4 0-36-16,7 0 0 16,7-4-4-16,-3 4 1 15,0 0-7-15,-1-3 0 16</inkml:trace>
  <inkml:trace contextRef="#ctx0" brushRef="#br2" timeOffset="-96818.53">18214 6566 38 0,'7'22'19'0,"-7"12"-12"16,0-27 27-16,0 5-34 16,0 7 1-16,0 6 0 0,-4 3 0 15,1-6-1 1,-1 7 0-16,4-1-1 0,0 0 1 15,0 0-4-15,0-3 1 16,4-6-6-16,3-3 0 16,0-7-4-16,0-6 1 15</inkml:trace>
  <inkml:trace contextRef="#ctx0" brushRef="#br2" timeOffset="-96531.62">18486 6748 45 0,'-11'25'22'0,"-17"13"-24"0,17-32 44 0,-14 13-41 16,-3 12 0-16,-7 4 0 15,-4 8 1-15,-3 11-3 16,3-7 1-16,0 6 0 16,4 0 1-16,3-9-3 15,4-6 1-15,7-7-8 16,10-9 0-16,8-9-5 16,6-10 0-16</inkml:trace>
  <inkml:trace contextRef="#ctx0" brushRef="#br2" timeOffset="-96202.52">18489 6986 48 0,'-3'25'24'0,"-8"7"-27"0,7-23 43 0,-6 7-40 16,-4 9 1-16,-11-3 0 15,4 0 0-15,0 3-3 16,3 0 1-16,0-3-3 15,8-7 0-15,3-2-8 16,3-10 0-16,4-9-2 16,0-4 0-16</inkml:trace>
  <inkml:trace contextRef="#ctx0" brushRef="#br2" timeOffset="-96036.46">18292 6989 25 0,'7'16'12'0,"21"44"-3"15,-18-38 21-15,5-1-27 0,-1 11 0 16,3 9 0-16,1-1 0 16,0-8-6-16,-1-1 1 15,-3-9-4-15,-3-6 0 16,-1-7-5-16,-2-9 0 16</inkml:trace>
  <inkml:trace contextRef="#ctx0" brushRef="#br2" timeOffset="-95348.52">18627 7030 19 0,'88'-56'9'0,"21"-32"6"15,-73 56 11-15,2-15-22 16,-6 7 1-16,3-11 5 16,-6 1 1-16,-8 3-13 0,-14-3 1 15,0 3 8-15,-14 0 0 16,-21 3-2-16,-29 13 0 16,-28-4-3-16,-10 10 0 15,-28 6-1-15,-25 7 0 16,3 12-2-16,-7 16 1 15,4 5-2-15,7-5 1 16,17 0-3-16,12 3 0 16,6 3-2-16,11 6 0 15,10 13 0-15,11 2 1 0,10 20-4 16,4 3 1-16,7 12 1 16,8 17 0-16,9 11 2 15,12-6 0-15,16 7 3 16,23-13 1-16,20-6 6 15,28-6 1-15,15-10 3 16,21-10 1-16,31-15 0 16,1-18 0-16,10-20-1 15,11-18 0 17,-4-13-4-32,-18-19 1 0,-6-6-5 0,-22-13 1 0,-14 1-2 15,-17-4 0-15,-18-6-2 16,-18-3 0-16,-14-7-6 15,-14 7 1-15,-14-9-9 16,-17-7 0-16</inkml:trace>
  <inkml:trace contextRef="#ctx0" brushRef="#br2" timeOffset="-94567.04">18662 4471 24 0,'60'-44'12'0,"0"16"0"0,-46 9 8 15,4-3-18-15,-4-6 1 16,0 0 2-16,-4-10 0 15,-6-6-6-15,-15 10 0 16,-10-10 4-16,-18 0 1 0,-21 6-2 16,-7 7 0-1,-31 19-2-15,-26 12 1 0,-10 9-1 16,-21 25 1 0,-11 7-2-16,14 13 1 0,15 5-2 15,10 16 1-15,17 10 0 16,19 15 0-16,24 13 0 15,21 6 0-15,25-6 1 16,24-6 1-16,25-13 0 16,22-9 1-16,34-19 0 15,40-13 1-15,6-25-1 16,29-12 1-16,7-26-1 16,7-15 0-16,0-16 0 15,-14-9 1-15,-29-22-2 16,-31-12 1-16,-25-1-2 15,-21 3 1-15,-28 1-4 16,-33 12 1-16,-27-3-11 16,-32 0 1-16,-18 3-2 15,1 9 0-15</inkml:trace>
  <inkml:trace contextRef="#ctx0" brushRef="#br2" timeOffset="-89506.62">19554 6785 25 0,'4'26'12'0,"3"-8"-2"0,-7-14 12 0,0 2-20 16,0 6 1-16,-3-5-1 15,-1-1 1-15,0 0-5 16,1-3 1-16,-1 4 2 15,1-7 0-15,-1-7-1 16,4 1 1-16,4-3 0 16,3 2 0-16,0-8 0 15,4-1 1-15,-4-6-1 16,3 0 1-16,4 0-1 16,4 3 1-16,0 4-1 15,-1 2 1-15,1 10 0 16,3 6 0-16,-3 6 0 15,-4 7 0-15,0 3 0 16,-3-3 0-16,-4-1-1 0,0 7 0 16,-4 3-1-1,-3 4 1-15,-3-1-2 16,3-3 1-16,-4 0 0 0,1-3 0 16,3-6-5-16,3-4 1 15,4-6-9-15,0-6 0 16</inkml:trace>
  <inkml:trace contextRef="#ctx0" brushRef="#br2" timeOffset="-89237.26">19904 6829 46 0,'7'0'23'15,"10"7"-18"-15,-6-10 36 0,3-1-40 16,4 4 1-16,6-3-2 16,5 3 1-16,-5 0-4 15,8-3 1-15,0 0-3 16,0 3 0-16,-8 3-10 15,-3-6 0-15</inkml:trace>
  <inkml:trace contextRef="#ctx0" brushRef="#br2" timeOffset="-88965.58">20147 6644 34 0,'4'-18'17'0,"-4"27"-10"0,7-9 21 15,3 6-26-15,8 1 0 16,3 2 3-16,4 7 0 0,-4 6-6 16,-3 6 0-16,-1-6 3 15,-6 6 0-15,-1 3-2 16,-10 1 0-16,-7 2-6 15,-3-9 0-15,-4-3-7 16,0-6 0-16</inkml:trace>
  <inkml:trace contextRef="#ctx0" brushRef="#br2" timeOffset="-88398.48">20740 6757 40 0,'0'16'20'0,"-18"12"-18"0,15-22 31 15,-1 1-32-15,-3-1 0 16,-7 7 1-16,-7 2 1 16,-4-2-4-16,-3-1 1 15,0-2 1-15,-1-4 1 0,5 0-2 16,3-6 1-16,3-3-3 16,4-6 0-16,7-4 0 15,7 4 0-15,10-4-1 16,8-6 0-16,10 4 0 15,4-1 1-15,-4 3 1 16,0 4 0-16,4 6 0 16,0 9 1-16,0 4-1 15,-1-4 1-15,-2 6 0 16,-5 1 1-16,-3 9-2 16,1 3 1-16,-5 0 0 15,4 0 0-15,1-3 0 16,2-3 0-16,8-7 0 15,0-8 1-15,7-8-1 16,-1-8 1-16,-2-10 1 16,-5 3 0-16,-9-6 0 15,-5-6 0-15,-10-7-1 16,-14 0 1-16,-17 4-4 0,-19 9 1 16,-6 9-11-16,-11 1 0 15</inkml:trace>
  <inkml:trace contextRef="#ctx0" brushRef="#br2" timeOffset="-85409.58">22613 4879 39 0,'-28'31'19'0,"-25"16"-14"0,35-34 19 0,-10 9-24 16,0 6 1-16,-11 3 0 16,-7 16 0-16,-7 13-2 15,-7 22 1-15,0 21 1 16,-3 19 0-16,10 19 2 15,4 19 0-15,13-12 0 16,15-10 0-16,18-10 0 16,6-15 0-16,8-19-3 15,10-12 0-15,4-16-7 16,3-13 0-16,0-15-8 16,0-23 1-16</inkml:trace>
  <inkml:trace contextRef="#ctx0" brushRef="#br2" timeOffset="-85048.28">22800 5271 38 0,'-7'9'19'0,"-7"-2"-15"0,10-1 29 0,-6 13-28 16,-1 12 1-16,-3 13 3 15,-4 22 0-15,-6 15-10 16,3 13 0-16,3 19 7 15,4 10 1-15,3-11-4 16,4-14 1-16,4-20-5 16,3-15 1-16,3-16-8 15,4-19 0-15,4-15-10 16,-1-23 1-16</inkml:trace>
  <inkml:trace contextRef="#ctx0" brushRef="#br2" timeOffset="-84516.74">23449 5716 48 0,'-7'6'24'0,"25"-15"-17"15,-18 9 35-15,7-3-40 16,7 3 1-16,11 0 2 15,3 3 1-15,7-6-8 16,14 6 1-16,4 0 1 16,0 0 0-16,-3-3-7 0,-11 0 1 15,-8-3-12-15,-13-3 1 16</inkml:trace>
  <inkml:trace contextRef="#ctx0" brushRef="#br2" timeOffset="-84352.75">23643 5472 42 0,'0'47'21'16,"4"22"-17"-16,-4-44 27 0,3 3-32 15,1 19 1-15,-1-6-5 16,4-1 1-16,0 1-6 15,4-13 0-15</inkml:trace>
  <inkml:trace contextRef="#ctx0" brushRef="#br2" timeOffset="-84010.77">24656 4970 54 0,'0'25'27'0,"-22"0"-32"0,19-3 46 16,-4 16-41-16,0 9 0 16,-4 12 0-16,8 1 0 15,-1-1-1-15,4 4 0 0,4-6-3 16,6-10 0 0,1-10-7-16,-1-9 1 0,8-12-5 15,3-16 1-15</inkml:trace>
  <inkml:trace contextRef="#ctx0" brushRef="#br2" timeOffset="-83772.53">25185 5258 47 0,'-11'54'23'0,"-35"15"-25"16,39-41 45-16,-17 6-41 15,-22 23 1-15,-21 6 0 16,-29 12 0-16,8 19-5 16,-10-6 1-16,-8 6 2 31,14-6 0-31,4-7-4 0,14-6 1 0,17-12-4 0,15-7 0 16,14-12-10-1,21-15 1 1</inkml:trace>
  <inkml:trace contextRef="#ctx0" brushRef="#br2" timeOffset="-83321.87">24543 6155 41 0,'7'44'20'0,"-11"-3"-16"16,4-35 29-16,0 7-30 15,0 2 0-15,0 1 0 16,0 3 0-16,-3 0-5 16,-1-1 0-16,1-8 3 15,-1-4 1-15,1-3-2 16,3-3 1-16,3-12-1 16,4-7 0-16,4 0-1 15,6-6 1-15,8-3-1 16,0 0 0-16,0 2 0 15,-1 8 0-15,-3 5 1 16,1 10 0-16,-1 6 1 16,-4 10 0-16,1 2 0 15,-4 4 1-15,0 13-1 0,-3 2 1 16,-1 4-2-16,1-4 1 16,0-6-4-16,-1 1 0 31,4-7-5-31,4-10 0 15,3-9-7-15,4-15 1 32</inkml:trace>
  <inkml:trace contextRef="#ctx0" brushRef="#br2" timeOffset="-83053.43">25079 4440 40 0,'0'34'20'0,"11"60"-14"15,-4-56 33-15,14 15-36 16,14 10 0-16,11 25 1 16,10 12 1-16,11 23-6 15,0 11 0 1,-14 17 5-16,-10 15 1 0,-22 10-2 15,-25-1 0 1,-17 7-1-16,-18-16 0 0,4-15-3 16,-11-23 0-16,0-15-10 15,0-22 1-15,4-25-8 16,21-25 0-16</inkml:trace>
  <inkml:trace contextRef="#ctx0" brushRef="#br2" timeOffset="-82301.97">25619 4769 36 0,'-14'47'18'0,"7"-12"-17"0,7-26 25 16,0 4-26-16,0-7 1 16,0 0 1-16,3 0 0 15,-3-6-3-15,7-12 1 0,0-4 1 16,0 1 1-16,0-11-2 15,4-2 1-15,3-3-1 16,0-7 1-16,7 10-1 16,4 6 1-16,0 0-1 15,-4 3 0-15,0 4 2 16,-3 2 0-16,-1 7 0 16,-3 6 1-1,1 0 0-15,-1 6 0 0,-4 7 0 16,-3 18 1-16,-3 7-2 15,-1-4 0-15,-6 23-1 16,-1-14 0-16,-3 1-2 16,0-3 1-16,0-3-15 15,0-23 0-15,-4-2 0 32,4-13 1-32</inkml:trace>
  <inkml:trace contextRef="#ctx0" brushRef="#br1" timeOffset="-74205.31">21555 6666 20 0,'7'10'10'0,"3"12"-5"0,-3-16 10 16,0 3-11-16,1 4 1 15,-1 6 2-15,0 0 0 16,0 6-9-16,-4 6 1 0,1 10 6 15,-4-4 0-15,0 4-2 16,0 6 0-16,-4-6-1 16,4-10 0-16,0 1 0 15,-3-1 1-15,3 0-1 16,0-2 1-16,0-4-1 16,0 0 1-16,0-6-1 15,0-4 1-15,0 1-2 16,3-4 0-16,1-2 0 15,3-4 0-15,0 0 0 16,0 1 1-16,7-1-1 16,7-3 0-16,0 0 0 15,1-3 0-15,2 0-1 16,12 0 1-16,6-3-1 16,4-3 0-16,3 0 0 15,15-4 0-15,-1-2 0 0,1-1 0 16,-11 1 0-1,14 2 0 1,0-2 0 0,7-1 0-16,10 4 0 0,5 2 0 0,-8 4 0 15,10 3 0-15,5 3 0 0,9 4 0 16,8 2 0-16,-7 0 1 16,7 1-1 124,0-1 0-109,10-2 0 63,-6-1 1-78,-1 0-1-1,8 0 0 1,13 4 0-16,-6-4 0 0,-8-3 0 0,8 3 0 0,10-2 0 0,-7-8 0 0,-7-2 0 0,4-3 0 0,6-4 0 0,-3 1 0 0,-21 2-1 0,3 4 1 0,-6 9 0 16,-8 3 0-16,-7 10-1 0,-10 3 1 0,-11 0-1 0,-7 0 1 0,-10-4 0 0,-12-2 0 0,-9-7-1 15,-8-3 1-15,0-9-1 0,0-16 1 0,-3-9-1 0,0-10 0 0,-4-6-1 0,4-16 1 0,-1-12-4 0,-2-7 0 0,-8 1-10 0,-11-26 1 0</inkml:trace>
  <inkml:trace contextRef="#ctx1" brushRef="#br1" timeOffset="153183.48">19099 5550 0,'0'0'15,"18"13"1,7 5 0</inkml:trace>
  <inkml:trace contextRef="#ctx0" brushRef="#br1" timeOffset="-72948.57">24232 7889 29 0,'18'25'14'0,"17"10"-4"0,-21-32 15 0,8 13-22 0,2 9 1 0,8 3 0 15,3 10 1-15,4 6-6 16,10 6 0-16,11 9 3 16,18 4 1-16,17 9-1 15,1-3 0-15,20-3 1 16,25 0 0-16,4-7-1 15,17 1 0-15,25-26 2 16,-4-12 0-16,18-18-1 0,-10-14 1 16,10-12-2-16,7-12 0 15,-17-10 1-15,6-10 0 16,8-11-1-16,-25-20 0 16,7-19-1-16,0-8 1 15,-21-11-3-15,-1-21 0 16,-6-13-2-16,-11-9 0 15,-10-6-3-15,-25-4 0 16,-29 4-7-16,-20 5 1 16,-18 1-5-16,-18 19 1 0</inkml:trace>
  <inkml:trace contextRef="#ctx0" brushRef="#br1" timeOffset="-70050.23">25379 7999 40 0,'17'6'20'0,"1"-31"-13"0,-14 19 20 0,-4-3-23 16,0 2 0-16,-4 7 1 15,-6-3 0-15,-8 0-7 16,-7 3 0-16,-7-6 5 16,-3 9 0-16,0 6-4 15,3 7 1-15,0 9-2 16,4 10 0-16,3 12-1 16,8 3 1-16,3-3 0 15,7 9 1-15,7-2 0 16,0-14 1-16,14 4 0 15,10-16 1-15,8-2-3 16,0-14 0-16,7-3-5 16,0-2 0-16,-1-7-5 15,1-7 1-15,-4-5-2 16,-3-1 1-16</inkml:trace>
  <inkml:trace contextRef="#ctx0" brushRef="#br1" timeOffset="-69841.05">25605 8341 33 0,'10'-10'16'0,"1"1"-15"0,-8 3 34 15,1-1-33-15,-4 11 0 16,0-11 2-16,-4 1 1 16,-6-3-6-16,-4-1 1 15,0 4 3-15,-8 0 0 16,1 6-2-16,4 6 1 16,-1 3-3-16,4 1 1 15,0 2-2-15,7 4 0 16,3 0-2-16,4-4 0 0,7-2-3 15,7-7 0-15,4-6-6 16,0-4 1-16</inkml:trace>
  <inkml:trace contextRef="#ctx0" brushRef="#br1" timeOffset="-69315.29">25643 8407 35 0,'4'9'17'0,"3"-9"-18"16,-7 0 28-16,0 0-27 15,0-6 0-15,4-4 0 16,-4 1 0-16,3-4 0 16,-3 1 0-16,4 3 0 15,-4 2 0-15,3-2 0 0,1-1 1 16,-1 4 0-16,1 0 0 15,3 6 0-15,0-6 0 16,0 9 0-16,0 6 0 16,-4 7 0-16,1 0 0 15,0-4-2-15,3-3 1 16,-4-2 0-16,4-1 0 16,4-6-1-16,-1-3 1 15,4-3-1-15,1-1 1 16,2-5 0-1,1 2 1-15,-1 1 0 16,1-4 0-16,0 7 0 16,-4 0 0-16,3 0 0 15,-2-1 1-15,-1 7-1 16,-4 0 0-16,4-6-1 16,-7 3 1-16,1 3-2 15,-1 6 1-15,-4 7-1 16,1 9 0-16,-1-3-1 15,1 2 0-15,3 1-1 16,0-3 0-16,0-6-4 16,0-4 0-16,3-6-4 15,1-9 1-15</inkml:trace>
  <inkml:trace contextRef="#ctx0" brushRef="#br1" timeOffset="-68895.98">26144 8570 31 0,'-14'69'15'0,"0"-16"-11"0,11-34 25 0,-4 6-27 16,0 3 1-16,-1-6 0 15,-2-3 0-15,-1-10-4 16,4-12 0-16,0-12 2 16,4-11 1-16,-1-11-2 15,4-7 1-15,4-3-2 16,3-10 1-16,0-2-2 16,3 12 1-16,1 0-1 15,3 9 1-15,0 1 1 16,4 8 0-16,-4 20 1 15,4 9 0-15,3-3 1 16,-4 9 0-16,-3 13 0 16,1 3 0-16,-8 3-2 15,-11-3 1-15,-3-3-3 16,0-1 1-16,-4 1-4 16,-3 0 0-16,0-6-7 15,-3-7 0-15</inkml:trace>
  <inkml:trace contextRef="#ctx0" brushRef="#br1" timeOffset="-68595.91">26483 8344 41 0,'18'6'20'0,"-18"4"-20"0,-4-10 33 0,-3 0-31 15,-3 3 1-15,-5-3-1 16,-6 3 1-16,-3 0-4 16,-1 3 0-16,4 4 2 15,0 9 1-15,3-1-2 16,4 1 0-16,3 6-2 16,8-6 1-16,6 0-2 15,11-3 1-15,4-7-3 16,3-12 1-16,0-7-3 15,4 7 0-15,-4-9-4 16,7-10 0-16</inkml:trace>
  <inkml:trace contextRef="#ctx0" brushRef="#br1" timeOffset="-68351.31">26561 8357 30 0,'7'25'15'0,"0"15"-10"0,-4-30 23 16,-3 2-29-16,0-2 1 16,0-1 0-16,0 7 0 15,0-1 0-15,0-2 0 16,0-4 0-16,7-2 0 16,0-10 1-16,8-4 1 15,2 1-1-15,1-10 0 16,-1-6-4-16,-2-3 0 15,-1-6-7-15,-7 6 1 16</inkml:trace>
  <inkml:trace contextRef="#ctx0" brushRef="#br1" timeOffset="-67934.6">26744 8353 33 0,'4'35'16'0,"-8"-10"-13"16,8-22 24-16,-1 0-26 16,-3-3 0-16,0 0 0 15,7 0 0-15,-3-6-2 16,3 0 1-16,0-7 0 16,0-3 1-16,0-2-2 15,4 11 1-15,-1-8 0 0,1-1 0 16,-1 7-1-1,4 5 1-15,-3 4-1 0,3 0 0 16,0 0 0-16,0 7 1 16,0 2-1-16,-3 7 0 15,0-4 0-15,-1 1 0 16,4-4 0-16,-3 1 1 16,-1-4-2-16,5 0 1 15,-1-9 0-15,3-3 1 16,1-7-2-16,3-2 1 15,0 2-1-15,0-9 0 16,1-3-1-16,-5-6 0 0,4-4-3 16,1-6 1-16,-1-2-2 15,-4-1 0-15</inkml:trace>
  <inkml:trace contextRef="#ctx0" brushRef="#br1" timeOffset="-67424.87">27404 7626 37 0,'14'22'18'0,"11"3"-20"0,-15-16 37 16,1 4-34-16,-4-4 0 15,-4 13 0-15,-3 13 1 16,-7 2-3-16,-7 1 0 16,4 12 2-16,-1 3 0 15,4 4-1-15,3 2 0 16,4-5 0-16,0-10 1 15,4-10-1-15,-4-9 1 16,0-6-1-16,-4-13 1 0,-3-12-1 16,-7-6 1-16,-3-1-1 15,-1-3 1-15,-7 1-1 16,-3 2 0-16,-7 7 0 16,0 9 0-16,6 10 1 15,5 15 0-15,9-6 1 16,8 9 1-16,11 4 0 15,10-4 0-15,7-3-1 16,0-12 1-16,8-7-5 16,2-3 0-16,-2-2-11 15,-15-4 1-15,-14 3-3 16,0 0 0-16</inkml:trace>
  <inkml:trace contextRef="#ctx0" brushRef="#br1" timeOffset="-67074.92">25650 9410 42 0,'0'35'21'0,"-7"-10"-25"0,11-16 40 0,-4 4-36 16,0-1 1-16,-4 4-2 15,1 0 0-15,-1-4-4 16,1-6 0-16,-1-6-7 16,4-12 0-16</inkml:trace>
  <inkml:trace contextRef="#ctx0" brushRef="#br1" timeOffset="-66897.54">25605 9194 34 0,'10'12'17'0,"8"1"-13"0,-15-16 25 16,8 3-30-16,7-3 1 15,-1 3-5-15,8 3 1 16,0 0-4-16,-1 3 1 16,-3 10-4-16,-3-1 1 15</inkml:trace>
  <inkml:trace contextRef="#ctx0" brushRef="#br1" timeOffset="-66461.51">25845 9423 18 0,'-4'9'9'0,"0"13"1"0,4-19 15 16,4 0-24-16,0 0 1 0,3-3 0 15,3-6 1-15,4 3-4 16,0-6 0-16,0-7 2 16,1 0 0-16,-1 1-1 15,3 2 0-15,5 10-1 16,-5 6 1-16,4 3-1 15,0 4 1-15,4-4 0 16,0 3 1-16,-4 4 0 16,0 0 0-16,-3-4 0 15,7 0 0-15,3-6 1 16,0-3 0-16,7-6 0 16,-3-3 0-16,0-13-1 15,0-13 0-15,-4-5 0 16,-7-14 0-16,-3 1-1 15,-4-13 0-15,-11 0-1 16,-3 10 1-16,-3-1-1 0,-4 10 1 16,-4 3-1-16,-7 22 0 15,-3 16 0-15,0 9 1 16,0 16-1-16,-4 16 1 16,8-1 0-16,2 19 1 15,5 4-1-15,3 2 0 16,7 1-3-16,0-10 1 15,0-12-8-15,3-7 0 16</inkml:trace>
  <inkml:trace contextRef="#ctx0" brushRef="#br1" timeOffset="-66291.92">26081 9247 36 0,'28'16'18'0,"18"3"-18"16,-32-16 28-16,7-3-29 16,7 0 1-16,8 0-7 15,-1-3 0-15,0 3 1 16,-3-4 0-16</inkml:trace>
  <inkml:trace contextRef="#ctx0" brushRef="#br1" timeOffset="-66011.96">26462 9448 55 0,'32'3'27'0,"35"-12"-36"0,-46 5 52 16,0-2-44-16,0-6 1 16,-3-4-2-16,-4-3 1 15,-7-3-2-15,-7 3 1 16,-7 0-2-16,-4 7 0 15,-3 3-1-15,-3 9 1 16,-5 3-1-16,5 9 0 16,-1 10 3-16,8-3 0 15,6 3 1-15,4 6 0 16,11 0 0-16,3-3 1 16,3-6-2-16,1-6 1 0,0-4-8 15,-1-6 0-15</inkml:trace>
  <inkml:trace contextRef="#ctx0" brushRef="#br1" timeOffset="-65666.87">26734 9457 37 0,'3'3'18'0,"4"-3"-16"16,-7 0 30-16,4-6-32 16,3 0 1-16,3-10-1 15,4-3 1-15,0 0-2 16,4 1 1-16,-4 5 0 15,4 1 0-15,0 5 0 16,-1 1 0-16,1 6-1 16,-1 3 1-16,1 3 0 0,0-2 1 15,6-1 0-15,-2 0 0 16,-1 0-1-16,0 3 1 16,0 1-1-16,-3-1 1 15,-1 0-2-15,1-3 1 16,-4 0-1-16,0 0 0 15,0-6 0-15,0 6 0 16,1-3 0-16,-1 0 0 16,0 0-1-16,0 0 0 15,0-3-4-15,0 0 1 16,-3 0-6-16,-1-9 1 0</inkml:trace>
  <inkml:trace contextRef="#ctx0" brushRef="#br1" timeOffset="-65382.59">27496 9219 27 0,'3'3'13'0,"-17"-9"-12"15,3 9 19-15,-10-3-19 16,-4-3 1-16,-3 3 0 16,4-3 0-16,-1-1-3 15,0 8 0-15,4 2 2 16,3 3 0-16,8 4-1 15,6-4 0-15,4 4 1 16,7 2 1-16,4 7 0 16,3 3 0-16,7-6 0 15,0 3 1-15,-3 0-1 16,-11 3 0-16,-3 4-2 0,-11-1 1 16,-8 0-5-16,5-3 1 15,-4-3-8-15,0-16 0 16</inkml:trace>
  <inkml:trace contextRef="#ctx0" brushRef="#br1" timeOffset="-64888.89">27690 8868 39 0,'0'34'19'0,"-32"63"-23"0,21-68 31 16,-3 14-28-16,-4 11 1 15,-3 12-1-15,0 9 0 16,0 3 0-16,0-9 0 16,0-6-6-16,7-13 0 15,3-15-3-15,7-26 0 0</inkml:trace>
  <inkml:trace contextRef="#ctx0" brushRef="#br1" timeOffset="-64702.03">27263 9269 42 0,'24'66'21'0,"26"-3"-17"15,-26-54 41-15,15-9-44 16,11-6 0-16,13-16-2 15,-3-10 0-15,-7-5-9 16,-7-7 1-16,-21-9-5 16,-11 2 0-16</inkml:trace>
  <inkml:trace contextRef="#ctx0" brushRef="#br1" timeOffset="-63566.34">28346 4650 41 0,'-11'31'20'0,"8"-12"-8"0,3-16 20 15,3 0-29-15,4-3 1 0,4-6 1 0,-1-10 1 16,8-9-7-16,10-15 0 16,11-14 5-16,7-15 0 15,7-9-1-15,7-4 0 0,3-2-2 16,-3-1 1-1,-10 13-2-15,-8 9 0 0,-14 13-1 16,-7 9 0-16,-3 13-2 16,-4 19 1-16,-3 9-1 15,-1 15 0-15,-3 10 0 16,-10 16 1-16,-4 16 0 16,-4 15 0-16,1 9 1 15,-8 10 1-15,0-3-2 16,1 0 1-16,6-7-1 15,0-8 1-15,4-17-5 32,0-12 0-17,4-19-7 1,3-13 0-16,0-18-1 0,0-9 1 0</inkml:trace>
  <inkml:trace contextRef="#ctx0" brushRef="#br1" timeOffset="-63352.47">28487 4484 54 0,'14'15'27'0,"32"-24"-30"0,-36 3 59 0,12 3-54 0,13-10 1 16,39 1-6-1,0 2 1-15,-7 4-6 16,-7 3 0-1,-7-4-9-15,0 4 1 0</inkml:trace>
  <inkml:trace contextRef="#ctx0" brushRef="#br1" timeOffset="-63103.61">29122 4525 60 0,'0'9'30'0,"0"-9"-35"0,7 0 51 0,3 0-46 16,8-9 0-16,10-1-3 15,4 1 0-15,0-1-3 16,-4 4 1-16,-7-3-11 15,-7-4 0-15</inkml:trace>
  <inkml:trace contextRef="#ctx0" brushRef="#br1" timeOffset="-62945.88">29087 4622 45 0,'-25'19'22'0,"18"28"-10"0,7-41 33 0,7 0-43 0,7 0 1 0,4 1-1 0,6-7 1 0,8 0-7 0,0-7 0 0,3-5-6 16,-3-7 1-16,-4 3-8 16,-7-6 1-16</inkml:trace>
  <inkml:trace contextRef="#ctx0" brushRef="#br1" timeOffset="-61969.8">29630 4280 36 0,'-11'34'18'0,"-6"26"-10"0,10-47 25 0,-4 12-30 0,-3 15 1 0,3 11-1 0,-3 5 1 16,4 4-6-16,-1-1 1 15,0-5 2-15,4-7 1 16,0-19-3-16,4-19 1 15,-1-15-2-15,4-13 0 0,0-9-1 16,4-10 0 0,-1-9-1-16,-3-6 1 15,0-10 0-15,0-6 1 0,0 3-1 16,4-3 1 0,-1 13 0-16,4 3 0 15,8 18 1-15,2 10 0 0,4 6 2 16,8 4 0 15,-1 8 3 16,7 10 0-47,7 10 2 0,8-4 0 16,3 4 0-16,-4-1 1 0,-10 4-2 31,-7 3 1-31,-4 0-4 15,-11 6 1 1,-17 9-3-16,-24-12 0 16,-15 10-4-16,-7-4 0 0,-3-3-10 0,-1-16 1 0,4-6-3 15,15 4 1-15</inkml:trace>
  <inkml:trace contextRef="#ctx0" brushRef="#br1" timeOffset="-61629.17">30522 4042 47 0,'4'9'23'0,"-4"0"-24"0,-4-12 43 0,-6 6-41 15,-8 7 0-15,-7 9 2 16,-10 3 1-16,0 3-4 15,-11 12 0-15,0 10 2 16,-7 4 1-16,11 11-1 16,3 4 0-16,4 16-1 15,10-1 0-15,7-2-1 16,11-7 0-16,4-10-3 16,13-18 0-16,8-9-8 15,3-19 1-15,4-16-7 16,3-10 1-16</inkml:trace>
  <inkml:trace contextRef="#ctx0" brushRef="#br1" timeOffset="-61353.64">30476 4261 46 0,'-14'35'23'0,"-14"37"-22"0,21-60 39 0,-3 13-38 15,-5 10 0-15,1-1 0 16,0 7 0-16,0 9-4 16,3-3 1-16,1 4-2 15,3-11 1-15,0-8-10 16,7-4 0-16,3-16-3 15,8-21 1-15</inkml:trace>
  <inkml:trace contextRef="#ctx0" brushRef="#br1" timeOffset="-61157.75">30536 4606 49 0,'18'0'24'0,"3"0"-25"0,-14 0 48 0,4-6-47 16,10 6 0-16,7-3-4 0,1 3 1 15,-1 0-6-15,-7-7 0 16,0-2-6-16,0-4 1 16</inkml:trace>
  <inkml:trace contextRef="#ctx0" brushRef="#br1" timeOffset="-60965.86">30611 4506 44 0,'-4'53'22'0,"4"4"-25"0,0-45 39 0,0 10-37 16,-4-3 0-1,4 3-4-15,0 0 0 0,0-10-5 16,0-2 1 0</inkml:trace>
  <inkml:trace contextRef="#ctx0" brushRef="#br1" timeOffset="-60586.86">31111 4437 41 0,'-7'53'20'0,"-10"13"-14"0,13-54 30 16,1-8-36-16,-1 2 1 15,1-3 1-15,3 0 0 16,0-9-2-16,3-10 1 16,1-3 0-16,3-9 0 15,0 9 0-15,0-3 1 16,0-6-2-16,0 9 1 0,0 1-1 16,0 8 1-16,4 1 0 15,-4 2 0-15,14 17-2 16,4-1 0-16,-1-9-6 15,-3 3 0-15,-3 1-8 16,-7 5 1 0</inkml:trace>
  <inkml:trace contextRef="#ctx0" brushRef="#br1" timeOffset="-60324.4">30826 4775 61 0,'21'19'30'0,"28"-28"-32"0,-24 3 56 0,14 2-54 0,7-5 1 15,14-4-3-15,3 1 0 16,-6 3-5-16,-12 5 1 31</inkml:trace>
  <inkml:trace contextRef="#ctx0" brushRef="#br1" timeOffset="-59512.81">30857 4960 45 0,'0'41'22'0,"11"28"-5"0,-7-56 11 0,-1 2-27 0,1 1 0 0,-1-6 0 0,1-1 0 0,-1-3-2 16,-3-3 1-16,0-3 0 15,4 3 0-15,3-3-1 16,0 0 0-16,3-6-2 15,5-6 1-15,2-7-1 16,8 0 0-16,0 3 0 16,-4 4 1-16,0-4 0 15,-3 10 1-15,-1 3 2 16,-3 0 0-16,0 6 1 16,-3 3 0-16,0 3 0 0,-4 10 0 15,0-3-3-15,-4 0 1 16,1 6-4-16,-4-4 0 15,0 1-8-15,3-3 0 16,-3-7-1-16,11-18 0 16</inkml:trace>
  <inkml:trace contextRef="#ctx0" brushRef="#br1" timeOffset="-59298.26">31482 4261 38 0,'-11'28'19'0,"-6"29"-17"16,13-38 37-16,1 6-34 16,3 15 0-16,3 1 3 15,4 9 1-15,7 4-12 16,-3 15 1-16,-4 0 6 15,-4 6 1-15,-10 7-4 16,-7-7 1-16,-10 0-5 16,-5-6 0-16,1-9-7 31,-4-20 1-31,8-18-8 0,3-12 1 0</inkml:trace>
  <inkml:trace contextRef="#ctx0" brushRef="#br1" timeOffset="-58504.62">31669 4060 40 0,'3'13'20'0,"4"3"-12"0,-7-13 29 0,0 6-34 0,0 7 0 16,0 3 3-16,-3 3 1 0,3 0-8 15,-4 3 0-15,4-6 5 16,0-1 0-16,0-2-2 16,0-7 0-16,0-2-2 15,0-7 1-15,4-7-2 16,-1-2 1-16,5-10-2 16,-5-3 0-16,1 0-1 15,3-9 1-15,3 3 0 16,1 6 0-16,-1 6 0 31,1 7 1-15,0-1 0-16,-1 1 1 15,1 9-1-15,-1 0 1 0,-3 9-1 0,-3 4 0 0,-1 6-1 16,-3 3 1-16,0-4-3 16,0 1 0-16,0 0-4 15,0 0 1 1,0-7-7-16,4-8 1 0</inkml:trace>
  <inkml:trace contextRef="#ctx0" brushRef="#br1" timeOffset="-58241.21">32159 3882 42 0,'0'28'21'0,"-10"28"-19"0,6-40 36 0,-6-3-37 0,-5 9 0 0,-2 3 0 16,-1 12 0-16,-3 1-1 15,0 3 0-15,0 6 0 16,3-3 0-16,4-13-4 16,3 0 0-16,4-12-7 15,7-16 0-15,0-12-3 16,4-10 1-16</inkml:trace>
  <inkml:trace contextRef="#ctx0" brushRef="#br1" timeOffset="-57915.15">31863 4126 54 0,'-4'-9'27'0,"40"9"-31"0,-22 0 56 0,10-3-51 0,19-3 0 15,6-4-1-15,1 1 0 16,-12-1-7-16,-6 1 1 16,-7-1-10-16,-11 1 1 15</inkml:trace>
  <inkml:trace contextRef="#ctx0" brushRef="#br1" timeOffset="-54882.3">28363 6212 31 0,'-3'0'15'0,"6"6"-1"0,-3-6 15 0,0 0-25 16,0 0 0-16,4 0 2 16,3 3 0-16,-4 0-7 15,5 3 0-15,-5-6 6 16,4 4 0-16,11-4-2 16,10-4 0-16,7-5 0 15,1-4 0-15,6-5-2 16,0-4 1-16,1-3-2 31,-8-10 1-31,-3 1-1 16,-8-1 0-1,-6 1-1-15,-8 2 0 0,-2 1-1 0,-12 6 1 0,-7 3-2 0,-6 9 0 16,-8 1-1-16,-7 12 1 47,-3 3 0-32,-4 13 0-15,0 12 1 16,8 9 0 15,-1 14 2-31,4 5 1 0,-4 1 0 0,7 8 1 0,11 4 1 16,7 0 0-16,11 0 1 0,3-12 0 0,17-13-1 0,15-10 1 0,4-21-2 16,6-20 0-16,7-8-6 31,-3-7 0-16,-3-6-14-15,-4-10 1 0</inkml:trace>
  <inkml:trace contextRef="#ctx0" brushRef="#br1" timeOffset="-54210.43">28974 5544 46 0,'-11'15'23'0,"0"4"-17"0,11-16 29 0,0 4-34 0,0-7 1 0,0 0 0 0,0 0 1 0,0-7-4 0,0-2 1 0,4 0 2 16,3-7 0-16,0-3-1 16,4-6 1-16,-1 0-1 15,1 6 0-15,3 3 0 16,7 1 1-16,4 5-1 0,3 1 0 16,-3 9-1-16,3 9 1 31,0 10-9-31,-7-3 1 47,-7 3-9-47,-3-10 0 15</inkml:trace>
  <inkml:trace contextRef="#ctx0" brushRef="#br1" timeOffset="-53796.01">29690 5045 46 0,'0'25'23'0,"-14"19"-18"0,7-34 33 0,-7 5-37 16,-8 7 1-16,-2 6-1 15,-1 10 1-15,0 6-3 16,1 12 1-16,-5 4 0 0,5-1 0 16,-5-5-3-16,12-10 0 15,6-10-5-15,8-9 0 16,6-15-7-16,1-13 1 15</inkml:trace>
  <inkml:trace contextRef="#ctx0" brushRef="#br1" timeOffset="-53640.93">29288 5434 55 0,'21'50'27'0,"18"-19"-26"0,-25-31 51 0,7 4-50 15,4-14 1-15,10-5-2 16,18-7 0-16,0-7-8 16,-4 4 0-16,-7-6-10 15,-10 0 1-15</inkml:trace>
  <inkml:trace contextRef="#ctx0" brushRef="#br1" timeOffset="-51060.64">28053 4302 44 0,'7'19'22'0,"7"-16"-12"16,-10 3 23-16,3 0-31 16,-4 1 0-16,1 2 0 15,-4 4 1-15,-7-4-4 0,-4-3 0 16,-14 10 2-1,-13 6 1-15,2-3-2 0,-6 9 0 16,-7 6 0-16,-4-5 0 16,-7 11 0-16,3 11 0 31,-10 68 0-31,7 3 1 16,18-9-1-16,21 3 1 15,14-16 0-15,14-9 0 16,17 0-1-16,15-19 0 15,11-15 0-15,-5-7 0 16,8-9-1-16,7-7 0 0,0-9-7 16,-3-12 0-16,6-4-7 15,-10-9 0-15</inkml:trace>
  <inkml:trace contextRef="#ctx0" brushRef="#br1" timeOffset="-50731.16">27979 5315 44 0,'10'19'22'0,"22"12"-17"15,-21-28 34-15,6 7-38 0,12 11 0 16,9 8 0-16,5-4 0 16,-1 6-2-16,-7 4 1 15,-6-1 0-15,-12 1 0 16,-17-1-1-16,-17 16 1 16,-22 0-3-16,-7 1 1 15,-11-4-2-15,1-10 0 16,0-5-8-16,-1-4 1 15,11-22-3-15,7-3 1 16</inkml:trace>
  <inkml:trace contextRef="#ctx0" brushRef="#br1" timeOffset="-50563.39">27912 5302 24 0,'-11'38'12'0,"1"62"-1"15,10-75 19-15,-4 10-29 16,4 9 1-16,0-7-4 16,-3 10 1-16,3 4-9 15,0-17 1-15</inkml:trace>
  <inkml:trace contextRef="#ctx0" brushRef="#br1" timeOffset="-49288.45">28381 4779 29 0,'-4'18'14'0,"-6"-18"-8"0,10 0 18 0,-4 4-23 15,1-1 0-15,-1 6 2 16,1-3 0-16,-1 4-4 16,1-1 1-16,3 1 2 15,3 2 0-15,8 7 0 16,-1 3 0-16,12-6 0 15,16 2 0-15,19 1 1 16,27 0 0-16,15 0 0 16,28 0 0-16,32-7 0 15,17-2 0-15,11-4-2 16,4-3 1-16,-4 6-2 16,7 10 1-16,-11-6-1 15,4 2 1-15,25 11-2 16,-7 2 1-16,3 9-1 15,-7 7 0-15,0 6 0 16,-4 4 0-16,-17-4 0 16,-14-12 0-16,-4-10-1 15,-13-6 1-15,-22-7-6 0,-25-8 0 16,-28-23-6-16,-28-3 0 16</inkml:trace>
  <inkml:trace contextRef="#ctx0" brushRef="#br1" timeOffset="-48778.47">28360 3571 31 0,'10'54'15'0,"-3"-11"1"0,-7-30 19 15,0 6-32-15,0 15 0 16,-7 7 1-16,-3 12 0 15,-8 20-6-15,-3 17 0 16,-4 17 2-16,4 9 1 16,0 3-3-16,10-9 1 15,4-6-3-15,7-17 1 32,4-21-4-32,6-28 0 0,1-29-5 0,3-24 0 0</inkml:trace>
  <inkml:trace contextRef="#ctx0" brushRef="#br1" timeOffset="-48236.85">28706 3562 29 0,'67'63'14'0,"35"-73"-6"15,-74 1 19-15,32 3-25 16,28-10 1-16,18-6 0 16,32 12 1-16,31 1-5 15,7 0 0-15,18 6 3 0,4 3 0 16,10 3-2-16,11-3 1 16,-4 3 0-16,0-6 0 15,-14 3-1-15,-3-7 1 16,-8-5-1-16,-13 6 1 15,-26-10-1-15,-6-3 0 16,-14 0 0-16,-15 4 0 16,-14 2-1-16,-10 7 0 15,-11 6-1-15,-14 15 1 16,-14-2-1-16,-14 21 0 16,-11 10-1-16,-3 35 1 0,-11-1 0 15,-7 23 1-15,-3 15 0 16,-1 18 0-1,1 17 1-15,3-4 1 0,3 16 0 16,-3-15 1-16,-3 2 0 16,-1-15 0-16,-3-3-1 15,-7-22 1-15,-14-16-1 16,-18-16 0-16,-17-18-2 16,-22-26 1-16,-31-18-3 15,-39-29 1-15,-32-15-9 16,-49-38 1-16,-18-9-1 15,-11-10 0-15</inkml:trace>
  <inkml:trace contextRef="#ctx0" brushRef="#br1" timeOffset="-47380.85">28194 5374 22 0,'-4'44'11'0,"-17"35"-5"16,14-51 18-16,-7 16-22 15,0 19 1-15,-4 21 0 16,-3 10 0-16,-3 10-5 16,-5 12 1-16,5-3 2 15,2 0 1-15,8-23-3 16,7-14 1-16,4-17-4 16,6-21 0-16,8-13-3 15,7-34 1-15,6-20-3 16,1-24 0-16</inkml:trace>
  <inkml:trace contextRef="#ctx0" brushRef="#br1" timeOffset="-46841.52">28236 5214 29 0,'22'4'14'0,"16"-11"-7"0,-24 1 28 0,4-7-32 16,0 7 1-16,6-9 2 16,15 2 0-16,14-3-8 15,14-2 1-15,18-8 4 16,3 4 0-16,14 7-2 16,15-7 0-16,6 0-1 15,-17 0 0-15,7 3-1 16,0 3 1-16,0 4-2 15,-11 9 1-15,-10 3 0 16,-18 3 0-16,-14 3-1 16,-11 4 1-16,-10 8-1 15,-7 11 1-15,-11-1 0 16,0 9 1-16,-10 1-1 16,-8 9 0-16,1 6 0 15,-4 16 1-15,0 10-1 16,-4 2 1-16,1 20 0 15,3 18 0-15,0 9-1 0,-7 4 1 16,-4 12-1-16,-10-3 1 16,-7 4 0-16,-8-7 0 15,1-16 0-15,-11-15 0 16,-7-16 0-16,0-7 1 16,-7-15 0-16,-28-15 0 15,-35-7-1-15,-18-13 1 16,-39-6-2-16,-32-15 0 15,-35-26-10-15,-25-18 1 16,-20-19-2-16,31-7 1 0</inkml:trace>
  <inkml:trace contextRef="#ctx0" brushRef="#br1" timeOffset="-43628.34">26504 4387 25 0,'11'34'12'0,"-4"-28"5"0,-4-3 12 0,-3 7-26 0,-3 6 1 16,-1 9 3-16,-3 0 0 16,0-6-9-16,-3-1 1 15,-4 7 4-15,3-3 1 16,0-3-2-16,-3-3 0 15,7-7-3-15,0-2 1 16,4-11-1-16,3-5 0 16,7-3 0-16,7-14 0 15,7-5 0-15,4 0 1 0,3 2 0 16,0 1 0-16,0 0 0 16,-3 6 1-16,0 6-1 31,-4 1 1-16,-4 5-1 17,-2 10 0-32,-5 3 0 0,1 4 0 0,-4 5 0 31,0 13 0-15,-7 0 0-16,0 7 0 0,-7-4-1 0,0 7 1 0,-4-4-2 0,1-3 0 0,3-3-4 15,-1-6 0-15,5-10-6 0,6 1 0 0,5-20-1 16,-1-5 0-16</inkml:trace>
  <inkml:trace contextRef="#ctx0" brushRef="#br1" timeOffset="-43372.48">26783 4590 40 0,'-7'7'20'0,"7"-7"-23"0,0 0 41 0,3 0-38 15,8 3 1 1,0 3 1-16,6-6 1 0,8-6-5 16,0 6 0-16,6-3-4 15,1 3 0-15,3 0-6 16,-6 0 0-16</inkml:trace>
  <inkml:trace contextRef="#ctx0" brushRef="#br1" timeOffset="-43073.16">27023 4430 28 0,'-7'0'14'0,"3"13"-7"16,4-13 19-16,0 0-25 0,0 0 1 15,0 0 2 1,7 0 1-16,4 3-6 0,3 0 1 16,0 10 4-16,0 6 0 15,-3-1-2-15,-8 1 1 16,-3 6-2-16,-10 0 0 15,-8 7-3-15,-3-4 1 16,-7 3-8-16,-4-12 1 16,0-6-5-16,11-10 0 15</inkml:trace>
  <inkml:trace contextRef="#ctx0" brushRef="#br1" timeOffset="-42516.57">27234 4735 28 0,'-14'15'14'0,"-7"-12"-11"0,18-3 21 0,-1-3-24 0,1-3 1 16,-1-6 0-16,4-4 0 16,0 0-1-16,7-6 0 15,4 13 1-15,-1-10 0 16,4 6-1-16,1 1 1 15,-1 3-1-15,0 5 1 16,0 1-1-16,0 0 0 16,4 3 0-16,-4-6 1 15,0 3-2-15,0 6 1 16,-3 3-1-16,-1 7 1 0,1 5 0 16,-4 8 0-1,0-1-1-15,3 0 0 0,1 3 1 16,3 0 1-1,0-12 1 1,4-4 0-16,-4-2 0 16,-3-4 1-16,-4-9-1 15,0-3 1-15,-7-1-2 0,-7-5 1 16,-11-10-2-16,-7-9 1 16,-10 2-6-16,7 4 0 0,-4-3-7 15,-3-3 1-15</inkml:trace>
  <inkml:trace contextRef="#ctx0" brushRef="#br1" timeOffset="-36136.62">26035 4578 16 0,'25'-19'8'16,"-1"-19"-8"-16,-17 26 9 0,1-7-9 16,-1 10 0-16,-4-20-1 15,-3 7 1-15,0 1 0 16,-3-5 0-16,-4 8 0 15,-4-7 1-15,-3-1 0 16,-4 1 0-16,-3 3 0 16,-4-3 1-16,-3 0-1 15,-11 3 1-15,-7-6 0 16,-3-3 0-16,3 6-1 16,-7-4 1-16,-10-2-1 0,-11-3 1 15,-11 2-1-15,-10 1 0 16,3-4-1-16,-10-2 1 15,-8-7-1-15,-13 0 0 16,3 0 0-16,-4-3 0 16,-10-3 0-16,-10 3 0 15,6-7 0-15,-10 4 0 32,-99-12-1-32,11 15 1 15,31 0-1-15,4 12 1 16,3 1-1-16,8 5 1 0,7 4-1 15,-8 6 1-15,8 4 0 16,6 8 1-16,-6 7-1 16,-1 13 0-16,11 6 0 15,-3 3 1-15,-11 9-1 16,28 7 0-16,-3 6 0 16,-4-7 1-16,11 13-1 15,10 4 1-15,1-1 0 16,6 10 1-16,-3 9-1 15,18-3 1-15,-8 3 0 16,4 13 1-16,-3-4-2 16,10 7 1-16,3-3-1 0,8 9 0 15,3-3-1-15,7 9 0 16,7 10-3 15,18 6 1-31,14 19-1 0,15 9 1 0,16 19-1 16,19 6 1-16,10 7 1 0,7-7 1 15,7-3 1-15,4-9 0 16,10 9 0-16,0-18 0 16,4-13-1-16,3-7 0 15,4-2-3-15,3-4 0 16,11-9-2-16,11-7 1 16,13-15-1-16,11 7 0 15,11-11 1-15,28-2 0 0,18-7 4 16,7 4 1-16,20-13 1 15,15 0 1-15,14-3 0 16,22-10 1-16,-5 1 0 16,19-1 0-16,-19-6-3 15,22-3 1-15,-17-3-1 16,9 3 0-16,8-12 1 16,-14-7 0-16,7-12 0 15,-18-10 0-15,14-9 0 16,-3-13 1-16,0-9-2 15,0-19 1-15,-11-3-1 16,7-9 0-16,-3-13-1 16,-18-10 0-16,4-15 0 15,-4-9 1-15,-21-13 0 16,-7-19 1-16,-8-3-1 16,-13-19 0-16,-21-6 0 0,-15-3 0 15,4 3-1-15,-18-10 1 16,-10 1-1-16,-7 9 0 15,-18-19-1-15,-7 9 1 16,-11-2 0-16,-21 6 0 16,-17-13-1-16,-22 3 1 15,-21 0-1-15,-28-18 1 16,-7-4-1-16,-35-6 1 16,-28-9-4-16,-22-7 0 15,-32 0-5-15,-10 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4T19:25:04.2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1" timeString="2021-03-24T19:25:16.267"/>
    </inkml:context>
  </inkml:definitions>
  <inkml:trace contextRef="#ctx0" brushRef="#br0">10188 4829 19 0,'4'3'9'0,"-1"-22"0"15,-3 19 9-15,0 0-15 16,0 0 1-16,0 0 1 16,0 0 0-16,4 0-7 15,-1 3 1-15,1 0 4 0,-1 10 0 16,1-1-2-16,-1 4 1 16,1 9-1-16,0-6 0 15,-4-3 1-15,0 2 0 16,3 4 0-16,4 0 0 15,0 3 0-15,0-9 1 16,0 0 0-16,4-4 1 16,-1 1-1-16,5-7 0 15,2-6 1-15,8-22 0 16,3 3-1-16,4-24 0 16,10-17-2-16,8-12 0 0,6-29-9 15,-3-18 1-15,-4-19-9 16,1 0 1-16</inkml:trace>
  <inkml:trace contextRef="#ctx0" brushRef="#br0" timeOffset="1138.75">11232 9978 27 0,'0'0'13'0,"11"15"-3"0,-4-8 14 16,4 5-21-16,-1 13 1 15,1 10 2-15,-1-1 0 16,1 16-7-16,0 1 0 16,6 2 5-16,-3 0 1 15,0-9-1-15,-6-12 0 16,-1-7 0-16,3-22 0 16,4-22-1-16,11-25 0 15,7-44-1-15,7-37 1 16,10-35-7-16,11-31 0 0,3-7-12 15,-6-12 0-15</inkml:trace>
  <inkml:trace contextRef="#ctx0" brushRef="#br0" timeOffset="2670.72">10908 14082 27 0,'137'0'13'0,"-48"-65"-11"0,-79 33 14 0,-10-8-13 0,-14-17 1 0,-28-18 2 0,-29-13 0 16,-24-9-8-16,-53-13 1 15,-29 10 4 1,-55-1 1-16,-58 23-2 0,-45 22 0 31,-46 21-1-31,-32 29 1 0,-35 18-1 0,-21 23 0 16,-28 2 0-16,-4 4 1 16,-11 3 0-16,-10-3 1 15,14 0 0-15,11 3 0 31,-290 50 1-31,209 0 1 0,105-3-1 16,102 0 0-16,72-4-1 16,52 1 1-16,63 9-2 15,57-3 0 17,39 10-2-17,63 9 0 1,57 12-2-1,56 13 1-15,53 0 0 0,71 6 0 0,63-6-1 16,64-3 1-16,31-9 1 0,57-13 0 0,32-19 0 0,59-22 0 0,22-22-1 16,35-25 1-16,-10-9-1 15,-5-7 1-15,-20-15-1 16,-25-13 1-16,-28-12 0 16,-39-7 0-16,-53-25 1 15,-31-15 0-15,-61-16 0 16,-45-22 0-1,-57-144-1-15,-106 18 1 16,-70 4 0-16,-92 6 0 16,-75 12-2-16,-69 23 1 15,-75 2-1-15,-60 38 1 16,-63 32-1-16,-35 34 1 16,-8 22 0-16,-7 19 0 15,15 25 0 16,13 25 0-31,1 31 0 0,42 16 1 0,39 25-2 0,35 22 0 16,35 16-3-16,39 16 0 0,32 2-12 16,25-15 1-16</inkml:trace>
  <inkml:trace contextRef="#ctx0" brushRef="#br0" timeOffset="3917.52">12799 13584 45 0,'3'-31'22'0,"1"18"-10"0,-4 13 22 0,3-3-31 16,-3 3 1-16,7-6 4 15,0 15 0-15,1 16-10 16,-1 19 1-16,-4 12 5 16,-3 29 0-16,-3 0-2 15,-4 9 1-15,3 3-4 16,-3-9 0-16,0-22-3 15,0-19 1-15,3-6-6 16,4-16 1-16,7-13-10 16,4-21 0-16</inkml:trace>
  <inkml:trace contextRef="#ctx0" brushRef="#br0" timeOffset="4486.47">13014 14104 41 0,'14'29'20'0,"-14"5"-16"16,-3-28 27-16,3 7-31 0,-4 0 1 16,4 5 3-16,-3 4 0 15,-1-3-4-15,0 3 0 16,1 0 1-16,-1-6 1 16,1-7-1-16,3-6 1 15,0-9-2-15,7-7 0 16,4-9 0-16,3 4 0 15,3-4 0-15,8 0 1 16,0-3-1-16,-1 3 1 16,1 9-1-16,-4 1 1 0,0 5-1 15,1 7 1-15,-5 3-1 16,-3 4 1-16,-3-1-1 16,-4 0 0-16,0 1 0 15,0 2 0-15,-3-3 0 16,-1 1 0-16,4 2 0 15,0-6 0-15,0 0 0 16,4 0 1-16,3-3-1 16,0-3 1-16,4-3-1 15,-1 0 1-15,5-4-1 16,2 1 1-16,-6-4-1 16,-1 1 1-16,-2 5 0 15,-1-2 0-15,-4 0-1 16,-3 6 0-16,0 3 0 15,-3 3 0-15,3 6 0 16,0 7 1-16,-3 6-1 16,3 3 0-16,3 6 0 0,1 1 0 15,-1-4-1-15,1 0 1 16,0-6-5-16,-1-3 1 16,4-10-8-16,-3-9 0 15,3-6-4-15,0-10 1 16</inkml:trace>
  <inkml:trace contextRef="#ctx0" brushRef="#br0" timeOffset="4787.16">13776 14324 44 0,'7'60'22'0,"4"-13"-27"0,-8-32 41 0,-3 4-34 16,0 0 1-16,-3-3-1 15,-1-10 0-15,1-12-3 16,-4-10 0-16,-1-9 2 15,1-13 1-15,-3-9-2 16,6-16 0-16,4 7 1 16,0 0 0-16,11 5-1 15,10 7 0-15,14 13 2 16,8 12 0-16,3 19 1 16,-8 3 0-16,-2 16 0 15,-8 3 1-15,-7 3-2 16,-10 0 0-16,-8 4-2 15,-13-1 0-15,-22 0-8 16,-14-9 0-16,-14-7-9 0,0-12 0 16</inkml:trace>
  <inkml:trace contextRef="#ctx0" brushRef="#br0" timeOffset="5506.7">15935 13364 41 0,'11'29'20'0,"-11"55"-16"0,-4-65 27 16,1 16-30-16,-1 12 0 15,0 12 3-15,-6 1 0 16,3 3-4-16,3-7 1 16,1-3 3-16,-1-9 0 15,4-12 0-15,0-7 1 0,0-7-3 16,0-2 1-16,-7-13-2 16,-3-12 1-16,-8-4-2 15,-3-2 0-15,-4-4-1 16,7 3 0-16,-3 4 0 15,0 2 0-15,0 10 1 16,0 10 0-16,0 8 0 16,3 7 0-16,7-3 1 15,4 13 1-15,7-1 0 16,11 4 0-16,7-7 1 16,10-2 0-16,14-4-2 15,8-10 0-15,6-2-8 16,7-10 1-16,-3-12-13 15,-10-10 1-15</inkml:trace>
  <inkml:trace contextRef="#ctx0" brushRef="#br0" timeOffset="5705.65">16284 14101 46 0,'-3'50'23'0,"3"-2"-18"0,-4-42 31 15,1 0-36-15,-4 0 0 16,0 1-1-16,-1-7 1 16,-2-4-3-16,3-5 0 15,0-13-8-15,3 3 0 16,1-6-2-16,-1-6 0 0</inkml:trace>
  <inkml:trace contextRef="#ctx0" brushRef="#br0" timeOffset="5837.9">16217 13866 41 0,'4'13'20'0,"13"-16"-22"0,-10 3 38 0,0 3-37 15,4 3 1-15,-4 0-4 16,-3 0 1-16,6-2-7 16,8-4 1-16</inkml:trace>
  <inkml:trace contextRef="#ctx0" brushRef="#br0" timeOffset="6122.24">16588 14089 41 0,'14'47'20'0,"3"-6"-9"0,-13-38 30 16,-4-3-38-16,3-10 0 15,-3-12 2-15,-3-3 0 16,-4-16-7-16,-4-2 0 15,-3-20 4-15,-3-6 1 16,-1 0-2-16,4 0 0 16,3 12-1-16,4 7 0 15,4 10 0-15,6 14 0 16,11 11-2-16,4 2 0 0,3 10-2 16,0 6 0-1,0 10-4-15,-3 2 1 0,-4 4-9 16,-7 0 0-16</inkml:trace>
  <inkml:trace contextRef="#ctx0" brushRef="#br0" timeOffset="6303.81">16450 13960 54 0,'21'38'27'0,"11"-13"-28"16,-21-22 46-16,3 0-44 15,7-3 0-15,0-6-1 16,4-3 1-16,3-7-6 16,-3 3 0-16,-4-2-11 15,0-1 1-15</inkml:trace>
  <inkml:trace contextRef="#ctx0" brushRef="#br0" timeOffset="6591.41">16898 14242 53 0,'0'10'26'0,"-11"-51"-27"0,8 22 39 16,-1-6-37-16,-3-12 1 15,0-14 0-15,4 4 0 0,-4-19-3 16,0 1 0-16,3-8 1 15,4 8 1-15,0 2-2 16,4 16 1-16,3 9-1 16,7 10 0-16,3 9-4 15,1 7 1-15,0 12-8 16,3 6 1-16,-7 10-4 16,-7-1 1-16</inkml:trace>
  <inkml:trace contextRef="#ctx0" brushRef="#br0" timeOffset="6830.87">16753 13976 63 0,'15'22'31'0,"2"0"-37"0,-10-19 64 15,4 3-57-15,-1 0 1 16,12-2-1-16,9-1 0 16,8-3-5-16,0-3 0 15,-11-4-9-15,-10-2 0 16,-15-4-6-16,-10-2 0 16</inkml:trace>
  <inkml:trace contextRef="#ctx1" brushRef="#br0">10599 16149 0</inkml:trace>
  <inkml:trace contextRef="#ctx1" brushRef="#br0" timeOffset="1038.42">12449 15835 0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Ask to write down on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X^x</a:t>
            </a:r>
          </a:p>
          <a:p>
            <a:r>
              <a:rPr lang="en-US" dirty="0">
                <a:cs typeface="Calibri"/>
              </a:rPr>
              <a:t>Note cannot use power rule or exponential</a:t>
            </a:r>
          </a:p>
          <a:p>
            <a:r>
              <a:rPr lang="en-US" dirty="0">
                <a:cs typeface="Calibri"/>
              </a:rPr>
              <a:t>Y = </a:t>
            </a:r>
            <a:r>
              <a:rPr lang="en-US" dirty="0" err="1">
                <a:cs typeface="Calibri"/>
              </a:rPr>
              <a:t>x^x</a:t>
            </a:r>
            <a:r>
              <a:rPr lang="en-US" dirty="0">
                <a:cs typeface="Calibri"/>
              </a:rPr>
              <a:t>, then log of both sides. Seek </a:t>
            </a:r>
            <a:r>
              <a:rPr lang="en-US" dirty="0" err="1">
                <a:cs typeface="Calibri"/>
              </a:rPr>
              <a:t>dy</a:t>
            </a:r>
            <a:r>
              <a:rPr lang="en-US" dirty="0">
                <a:cs typeface="Calibri"/>
              </a:rPr>
              <a:t>/dx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Crazy rational functions with products and powers. Quotient / chain </a:t>
            </a:r>
            <a:r>
              <a:rPr lang="en-US" dirty="0" err="1">
                <a:cs typeface="Calibri"/>
              </a:rPr>
              <a:t>rul</a:t>
            </a:r>
            <a:r>
              <a:rPr lang="en-US" dirty="0">
                <a:cs typeface="Calibri"/>
              </a:rPr>
              <a:t> would be a hot mess.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6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 = \</a:t>
            </a:r>
            <a:r>
              <a:rPr lang="en-US" dirty="0" err="1">
                <a:cs typeface="Calibri"/>
              </a:rPr>
              <a:t>lim</a:t>
            </a:r>
            <a:r>
              <a:rPr lang="en-US" dirty="0">
                <a:cs typeface="Calibri"/>
              </a:rPr>
              <a:t>_{x \</a:t>
            </a:r>
            <a:r>
              <a:rPr lang="en-US" dirty="0" err="1">
                <a:cs typeface="Calibri"/>
              </a:rPr>
              <a:t>rightarrow</a:t>
            </a:r>
            <a:r>
              <a:rPr lang="en-US" dirty="0">
                <a:cs typeface="Calibri"/>
              </a:rPr>
              <a:t> 0} (1+x)^(1/x) = e</a:t>
            </a:r>
          </a:p>
          <a:p>
            <a:r>
              <a:rPr lang="en-US" dirty="0">
                <a:cs typeface="Calibri"/>
              </a:rPr>
              <a:t>Proof: f(x) = ln(x) then f'(x) = 1/x. Then e = e^1 = </a:t>
            </a:r>
            <a:r>
              <a:rPr lang="en-US" dirty="0" err="1">
                <a:cs typeface="Calibri"/>
              </a:rPr>
              <a:t>e^f</a:t>
            </a:r>
            <a:r>
              <a:rPr lang="en-US" dirty="0">
                <a:cs typeface="Calibri"/>
              </a:rPr>
              <a:t>'(1) = diff quotient to log props to result due to ln(x) continuous.</a:t>
            </a:r>
          </a:p>
          <a:p>
            <a:r>
              <a:rPr lang="en-US" dirty="0">
                <a:cs typeface="Calibri"/>
              </a:rPr>
              <a:t>Change of variable gives continuous growth</a:t>
            </a:r>
            <a:r>
              <a:rPr lang="en-US" dirty="0"/>
              <a:t> \</a:t>
            </a:r>
            <a:r>
              <a:rPr lang="en-US" dirty="0" err="1"/>
              <a:t>lim</a:t>
            </a:r>
            <a:r>
              <a:rPr lang="en-US" dirty="0"/>
              <a:t>_{n \</a:t>
            </a:r>
            <a:r>
              <a:rPr lang="en-US" dirty="0" err="1"/>
              <a:t>rightarrow</a:t>
            </a:r>
            <a:r>
              <a:rPr lang="en-US" dirty="0"/>
              <a:t> \</a:t>
            </a:r>
            <a:r>
              <a:rPr lang="en-US" dirty="0" err="1"/>
              <a:t>infty</a:t>
            </a:r>
            <a:r>
              <a:rPr lang="en-US" dirty="0"/>
              <a:t>} (1+1/n)^(n) = 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Wiki continuous growth.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22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Section 3.6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Derivatives of Logarithmic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Lecture 2</a:t>
            </a:r>
          </a:p>
          <a:p>
            <a:r>
              <a:rPr lang="en-US" dirty="0">
                <a:cs typeface="Calibri"/>
              </a:rPr>
              <a:t>Log differentiation and Euler revisited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6FD227-838A-4944-9ECC-D772E5BF0767}"/>
                  </a:ext>
                </a:extLst>
              </p14:cNvPr>
              <p14:cNvContentPartPr/>
              <p14:nvPr/>
            </p14:nvContentPartPr>
            <p14:xfrm>
              <a:off x="3783240" y="4021920"/>
              <a:ext cx="4766760" cy="98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6FD227-838A-4944-9ECC-D772E5BF07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3880" y="4012560"/>
                <a:ext cx="4785480" cy="10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EF56-498F-4D66-9C83-936AC0D6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Recall: Log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96E3E-B909-4F87-9DAE-ABC12581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46D9F6-D371-47DC-9141-FE415E3063A2}"/>
                  </a:ext>
                </a:extLst>
              </p14:cNvPr>
              <p14:cNvContentPartPr/>
              <p14:nvPr/>
            </p14:nvContentPartPr>
            <p14:xfrm>
              <a:off x="732960" y="558720"/>
              <a:ext cx="9196200" cy="578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46D9F6-D371-47DC-9141-FE415E3063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0" y="549360"/>
                <a:ext cx="9214920" cy="58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66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8298-618F-43A6-92B6-1416C245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Log differentiation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D29B-AF69-4902-A9F2-09FD165A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ADAAD4-16BC-4B31-8B05-B19F703695C0}"/>
                  </a:ext>
                </a:extLst>
              </p14:cNvPr>
              <p14:cNvContentPartPr/>
              <p14:nvPr/>
            </p14:nvContentPartPr>
            <p14:xfrm>
              <a:off x="0" y="244800"/>
              <a:ext cx="11808720" cy="645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ADAAD4-16BC-4B31-8B05-B19F703695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235440"/>
                <a:ext cx="11827440" cy="64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756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8AD9-B3FA-4E12-9091-A4C3A56F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Try on 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72B6-2279-48EE-962A-00E69023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E880A7-53E1-4618-81DB-D6C0106A8338}"/>
                  </a:ext>
                </a:extLst>
              </p14:cNvPr>
              <p14:cNvContentPartPr/>
              <p14:nvPr/>
            </p14:nvContentPartPr>
            <p14:xfrm>
              <a:off x="199440" y="603720"/>
              <a:ext cx="11935800" cy="616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E880A7-53E1-4618-81DB-D6C0106A83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80" y="594360"/>
                <a:ext cx="11954520" cy="61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5B36-75F3-48E9-B0B5-F3725B12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Theorem: Essence of Euler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02A10-85E0-4F5F-8973-0DA58BFF6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2C063A-7D72-431A-AC3B-4C47C20EF83A}"/>
                  </a:ext>
                </a:extLst>
              </p14:cNvPr>
              <p14:cNvContentPartPr/>
              <p14:nvPr/>
            </p14:nvContentPartPr>
            <p14:xfrm>
              <a:off x="872640" y="279720"/>
              <a:ext cx="10917000" cy="644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2C063A-7D72-431A-AC3B-4C47C20EF8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280" y="270360"/>
                <a:ext cx="10935720" cy="64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14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3.6: Textbook Examples 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Rework examples 1, 2, 3, 5, 7, 8 in the text. Steps:</a:t>
            </a:r>
          </a:p>
          <a:p>
            <a:pPr lvl="1"/>
            <a:r>
              <a:rPr lang="en-US" dirty="0">
                <a:cs typeface="Calibri"/>
              </a:rPr>
              <a:t>Write down a problem.</a:t>
            </a:r>
          </a:p>
          <a:p>
            <a:pPr lvl="1"/>
            <a:r>
              <a:rPr lang="en-US" dirty="0">
                <a:cs typeface="Calibri"/>
              </a:rPr>
              <a:t>Close the book and attempt on own. </a:t>
            </a:r>
          </a:p>
          <a:p>
            <a:pPr lvl="1"/>
            <a:r>
              <a:rPr lang="en-US" dirty="0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 dirty="0">
                <a:cs typeface="Calibri"/>
              </a:rPr>
              <a:t>If needed, rewrite the problem to be of the quality of the text solution.</a:t>
            </a:r>
          </a:p>
          <a:p>
            <a:r>
              <a:rPr lang="en-US" dirty="0">
                <a:cs typeface="Calibri"/>
              </a:rPr>
              <a:t>Complete exercises 3, 7, 19, 39, 45</a:t>
            </a:r>
          </a:p>
          <a:p>
            <a:pPr lvl="1"/>
            <a:r>
              <a:rPr lang="en-US" dirty="0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 dirty="0">
                <a:cs typeface="Calibri"/>
              </a:rPr>
              <a:t>Check your solution against the answer in the back of the book.</a:t>
            </a:r>
          </a:p>
          <a:p>
            <a:r>
              <a:rPr lang="en-US" dirty="0">
                <a:cs typeface="Calibri"/>
              </a:rPr>
              <a:t>Video reflection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https://www.youtube.com/watch?v=qb40J4N1fa4&amp;list=PLZHQObOWTQDMsr9K-rj53DwVRMYO3t5Yr&amp;index=6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417DA7-0355-4CB0-9A0B-A52A657913AE}"/>
                  </a:ext>
                </a:extLst>
              </p14:cNvPr>
              <p14:cNvContentPartPr/>
              <p14:nvPr/>
            </p14:nvContentPartPr>
            <p14:xfrm>
              <a:off x="652680" y="1568880"/>
              <a:ext cx="5465160" cy="424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417DA7-0355-4CB0-9A0B-A52A657913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320" y="1559520"/>
                <a:ext cx="5483880" cy="42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29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02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477</Words>
  <Application>Microsoft Office PowerPoint</Application>
  <PresentationFormat>Widescreen</PresentationFormat>
  <Paragraphs>49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Section 3.6 Derivatives of Logarithmic Functions</vt:lpstr>
      <vt:lpstr>Recall: Log properties</vt:lpstr>
      <vt:lpstr>Example: Log differentiation</vt:lpstr>
      <vt:lpstr>Example: Try on own</vt:lpstr>
      <vt:lpstr>Theorem: Essence of Euler</vt:lpstr>
      <vt:lpstr>Section 3.6: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</cp:lastModifiedBy>
  <cp:revision>53</cp:revision>
  <dcterms:created xsi:type="dcterms:W3CDTF">2020-03-23T15:50:16Z</dcterms:created>
  <dcterms:modified xsi:type="dcterms:W3CDTF">2021-03-24T19:25:25Z</dcterms:modified>
</cp:coreProperties>
</file>